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57" r:id="rId3"/>
    <p:sldId id="267" r:id="rId4"/>
    <p:sldId id="268" r:id="rId5"/>
    <p:sldId id="259" r:id="rId6"/>
    <p:sldId id="274" r:id="rId7"/>
    <p:sldId id="261" r:id="rId8"/>
    <p:sldId id="262" r:id="rId9"/>
    <p:sldId id="270" r:id="rId10"/>
    <p:sldId id="271" r:id="rId11"/>
    <p:sldId id="263" r:id="rId12"/>
    <p:sldId id="260" r:id="rId13"/>
    <p:sldId id="269" r:id="rId14"/>
    <p:sldId id="276" r:id="rId15"/>
    <p:sldId id="277" r:id="rId16"/>
    <p:sldId id="278" r:id="rId17"/>
    <p:sldId id="279" r:id="rId18"/>
    <p:sldId id="275" r:id="rId19"/>
    <p:sldId id="280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Volume vs. Distance for</a:t>
            </a:r>
            <a:r>
              <a:rPr lang="en-US" baseline="0"/>
              <a:t> Lipid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Sheet1!$B$1:$B$574</c:f>
              <c:numCache>
                <c:formatCode>General</c:formatCode>
                <c:ptCount val="574"/>
                <c:pt idx="0">
                  <c:v>75.55353081505497</c:v>
                </c:pt>
                <c:pt idx="1">
                  <c:v>64.9067148096144</c:v>
                </c:pt>
                <c:pt idx="2">
                  <c:v>46.5672424286198</c:v>
                </c:pt>
                <c:pt idx="3">
                  <c:v>27.2120859672273</c:v>
                </c:pt>
                <c:pt idx="4">
                  <c:v>47.72342013092021</c:v>
                </c:pt>
                <c:pt idx="5">
                  <c:v>25.1837154786178</c:v>
                </c:pt>
                <c:pt idx="6">
                  <c:v>64.9165009788854</c:v>
                </c:pt>
                <c:pt idx="7">
                  <c:v>57.06288111431639</c:v>
                </c:pt>
                <c:pt idx="8">
                  <c:v>35.84707518386109</c:v>
                </c:pt>
                <c:pt idx="9">
                  <c:v>69.7643286953644</c:v>
                </c:pt>
                <c:pt idx="10">
                  <c:v>48.82626158273689</c:v>
                </c:pt>
                <c:pt idx="11">
                  <c:v>32.07756210644259</c:v>
                </c:pt>
                <c:pt idx="12">
                  <c:v>62.1279808407037</c:v>
                </c:pt>
                <c:pt idx="13">
                  <c:v>51.7744158000935</c:v>
                </c:pt>
                <c:pt idx="14">
                  <c:v>29.00074968482609</c:v>
                </c:pt>
                <c:pt idx="15">
                  <c:v>65.04200017995079</c:v>
                </c:pt>
                <c:pt idx="16">
                  <c:v>32.789485018225</c:v>
                </c:pt>
                <c:pt idx="17">
                  <c:v>17.72231401736719</c:v>
                </c:pt>
                <c:pt idx="18">
                  <c:v>52.5879847109716</c:v>
                </c:pt>
                <c:pt idx="19">
                  <c:v>22.0508451644105</c:v>
                </c:pt>
                <c:pt idx="20">
                  <c:v>9.12268241646517</c:v>
                </c:pt>
                <c:pt idx="21">
                  <c:v>45.07028714167419</c:v>
                </c:pt>
                <c:pt idx="22">
                  <c:v>22.668218946572</c:v>
                </c:pt>
                <c:pt idx="23">
                  <c:v>61.1865677361859</c:v>
                </c:pt>
                <c:pt idx="24">
                  <c:v>64.4602253922879</c:v>
                </c:pt>
                <c:pt idx="25">
                  <c:v>51.7582581096072</c:v>
                </c:pt>
                <c:pt idx="26">
                  <c:v>83.70976144689888</c:v>
                </c:pt>
                <c:pt idx="27">
                  <c:v>65.02617010038568</c:v>
                </c:pt>
                <c:pt idx="28">
                  <c:v>37.7330017959753</c:v>
                </c:pt>
                <c:pt idx="29">
                  <c:v>73.8124599059332</c:v>
                </c:pt>
                <c:pt idx="30">
                  <c:v>50.03429250211619</c:v>
                </c:pt>
                <c:pt idx="31">
                  <c:v>70.88976562762899</c:v>
                </c:pt>
                <c:pt idx="32">
                  <c:v>58.14186948477089</c:v>
                </c:pt>
                <c:pt idx="33">
                  <c:v>36.58566036942209</c:v>
                </c:pt>
                <c:pt idx="34">
                  <c:v>57.97413296981659</c:v>
                </c:pt>
                <c:pt idx="35">
                  <c:v>37.42100478838039</c:v>
                </c:pt>
                <c:pt idx="36">
                  <c:v>22.3361109424881</c:v>
                </c:pt>
                <c:pt idx="37">
                  <c:v>36.6242986247195</c:v>
                </c:pt>
                <c:pt idx="38">
                  <c:v>75.2110664248493</c:v>
                </c:pt>
                <c:pt idx="39">
                  <c:v>58.39682793944289</c:v>
                </c:pt>
                <c:pt idx="40">
                  <c:v>40.90236177374139</c:v>
                </c:pt>
                <c:pt idx="41">
                  <c:v>17.58290195453869</c:v>
                </c:pt>
                <c:pt idx="42">
                  <c:v>58.0905039316342</c:v>
                </c:pt>
                <c:pt idx="43">
                  <c:v>31.38786886616341</c:v>
                </c:pt>
                <c:pt idx="44">
                  <c:v>14.5404125685528</c:v>
                </c:pt>
                <c:pt idx="45">
                  <c:v>47.7213749231546</c:v>
                </c:pt>
                <c:pt idx="46">
                  <c:v>24.3518008071518</c:v>
                </c:pt>
                <c:pt idx="47">
                  <c:v>65.9722289343964</c:v>
                </c:pt>
                <c:pt idx="48">
                  <c:v>40.813305900311</c:v>
                </c:pt>
                <c:pt idx="49">
                  <c:v>32.6784118248033</c:v>
                </c:pt>
                <c:pt idx="50">
                  <c:v>74.33244230776727</c:v>
                </c:pt>
                <c:pt idx="51">
                  <c:v>54.5507589828284</c:v>
                </c:pt>
                <c:pt idx="52">
                  <c:v>15.6241463336108</c:v>
                </c:pt>
                <c:pt idx="53">
                  <c:v>61.1693685083406</c:v>
                </c:pt>
                <c:pt idx="54">
                  <c:v>68.19728126565698</c:v>
                </c:pt>
                <c:pt idx="55">
                  <c:v>62.9889251068683</c:v>
                </c:pt>
                <c:pt idx="56">
                  <c:v>108.803290518049</c:v>
                </c:pt>
                <c:pt idx="57">
                  <c:v>94.67802839930127</c:v>
                </c:pt>
                <c:pt idx="58">
                  <c:v>56.74439401302259</c:v>
                </c:pt>
                <c:pt idx="59">
                  <c:v>106.993137214415</c:v>
                </c:pt>
                <c:pt idx="60">
                  <c:v>69.52797465270588</c:v>
                </c:pt>
                <c:pt idx="61">
                  <c:v>49.8327315704878</c:v>
                </c:pt>
                <c:pt idx="62">
                  <c:v>74.9611849920228</c:v>
                </c:pt>
                <c:pt idx="63">
                  <c:v>53.1564734826208</c:v>
                </c:pt>
                <c:pt idx="64">
                  <c:v>43.2691883384895</c:v>
                </c:pt>
                <c:pt idx="65">
                  <c:v>77.92603023549229</c:v>
                </c:pt>
                <c:pt idx="66">
                  <c:v>57.0059163321957</c:v>
                </c:pt>
                <c:pt idx="67">
                  <c:v>82.7416820663429</c:v>
                </c:pt>
                <c:pt idx="68">
                  <c:v>62.1724112503749</c:v>
                </c:pt>
                <c:pt idx="69">
                  <c:v>44.6317672743991</c:v>
                </c:pt>
                <c:pt idx="70">
                  <c:v>76.81449082352157</c:v>
                </c:pt>
                <c:pt idx="71">
                  <c:v>53.9925219376674</c:v>
                </c:pt>
                <c:pt idx="72">
                  <c:v>38.81422657700929</c:v>
                </c:pt>
                <c:pt idx="73">
                  <c:v>79.88457110769868</c:v>
                </c:pt>
                <c:pt idx="74">
                  <c:v>63.70096715061019</c:v>
                </c:pt>
                <c:pt idx="75">
                  <c:v>43.591411374328</c:v>
                </c:pt>
                <c:pt idx="76">
                  <c:v>64.27156036956</c:v>
                </c:pt>
                <c:pt idx="77">
                  <c:v>45.7241279445024</c:v>
                </c:pt>
                <c:pt idx="78">
                  <c:v>27.88289156693</c:v>
                </c:pt>
                <c:pt idx="79">
                  <c:v>72.2326540474925</c:v>
                </c:pt>
                <c:pt idx="80">
                  <c:v>55.5589411824908</c:v>
                </c:pt>
                <c:pt idx="81">
                  <c:v>35.7447778213397</c:v>
                </c:pt>
                <c:pt idx="82">
                  <c:v>66.6882094810325</c:v>
                </c:pt>
                <c:pt idx="83">
                  <c:v>48.41856819166029</c:v>
                </c:pt>
                <c:pt idx="84">
                  <c:v>27.2604834293961</c:v>
                </c:pt>
                <c:pt idx="85">
                  <c:v>71.92738148214488</c:v>
                </c:pt>
                <c:pt idx="86">
                  <c:v>97.83972855902059</c:v>
                </c:pt>
                <c:pt idx="87">
                  <c:v>87.24503071571469</c:v>
                </c:pt>
                <c:pt idx="88">
                  <c:v>74.0466693237571</c:v>
                </c:pt>
                <c:pt idx="89">
                  <c:v>68.09687505346118</c:v>
                </c:pt>
                <c:pt idx="90">
                  <c:v>89.5056809214722</c:v>
                </c:pt>
                <c:pt idx="91">
                  <c:v>44.84162547498279</c:v>
                </c:pt>
                <c:pt idx="92">
                  <c:v>54.1319931217149</c:v>
                </c:pt>
                <c:pt idx="93">
                  <c:v>30.06088547738999</c:v>
                </c:pt>
                <c:pt idx="94">
                  <c:v>65.83361623455919</c:v>
                </c:pt>
                <c:pt idx="95">
                  <c:v>45.1630457713467</c:v>
                </c:pt>
                <c:pt idx="96">
                  <c:v>26.014636165978</c:v>
                </c:pt>
                <c:pt idx="97">
                  <c:v>49.97489935676839</c:v>
                </c:pt>
                <c:pt idx="98">
                  <c:v>57.30507751167679</c:v>
                </c:pt>
                <c:pt idx="99">
                  <c:v>44.9164532580393</c:v>
                </c:pt>
                <c:pt idx="100">
                  <c:v>73.30987137490017</c:v>
                </c:pt>
                <c:pt idx="101">
                  <c:v>61.0766972870714</c:v>
                </c:pt>
                <c:pt idx="102">
                  <c:v>46.4819766421895</c:v>
                </c:pt>
                <c:pt idx="103">
                  <c:v>72.5305109585225</c:v>
                </c:pt>
                <c:pt idx="104">
                  <c:v>61.2838683581534</c:v>
                </c:pt>
                <c:pt idx="105">
                  <c:v>65.82292431480329</c:v>
                </c:pt>
                <c:pt idx="106">
                  <c:v>71.46888001781079</c:v>
                </c:pt>
                <c:pt idx="107">
                  <c:v>60.0575097800815</c:v>
                </c:pt>
                <c:pt idx="108">
                  <c:v>83.05803600504689</c:v>
                </c:pt>
                <c:pt idx="109">
                  <c:v>60.146195461937</c:v>
                </c:pt>
                <c:pt idx="110">
                  <c:v>85.88816674292529</c:v>
                </c:pt>
                <c:pt idx="111">
                  <c:v>76.0390309449984</c:v>
                </c:pt>
                <c:pt idx="112">
                  <c:v>69.5726242854767</c:v>
                </c:pt>
                <c:pt idx="113">
                  <c:v>95.39225638743548</c:v>
                </c:pt>
                <c:pt idx="114">
                  <c:v>83.7380836494394</c:v>
                </c:pt>
                <c:pt idx="115">
                  <c:v>69.43567317813418</c:v>
                </c:pt>
                <c:pt idx="116">
                  <c:v>55.8021348310851</c:v>
                </c:pt>
                <c:pt idx="117">
                  <c:v>78.36834455657167</c:v>
                </c:pt>
                <c:pt idx="118">
                  <c:v>105.068235173052</c:v>
                </c:pt>
                <c:pt idx="119">
                  <c:v>47.3483125465844</c:v>
                </c:pt>
                <c:pt idx="120">
                  <c:v>27.9671533900616</c:v>
                </c:pt>
                <c:pt idx="121">
                  <c:v>36.08143780646</c:v>
                </c:pt>
                <c:pt idx="122">
                  <c:v>62.3919125973898</c:v>
                </c:pt>
                <c:pt idx="123">
                  <c:v>86.8736962491079</c:v>
                </c:pt>
                <c:pt idx="124">
                  <c:v>68.62493132407289</c:v>
                </c:pt>
                <c:pt idx="125">
                  <c:v>46.3038743124879</c:v>
                </c:pt>
                <c:pt idx="126">
                  <c:v>33.0602193987108</c:v>
                </c:pt>
                <c:pt idx="127">
                  <c:v>22.5272722672202</c:v>
                </c:pt>
                <c:pt idx="128">
                  <c:v>57.4903958270572</c:v>
                </c:pt>
                <c:pt idx="129">
                  <c:v>35.234121350563</c:v>
                </c:pt>
                <c:pt idx="130">
                  <c:v>71.2920942542934</c:v>
                </c:pt>
                <c:pt idx="131">
                  <c:v>50.74172981526859</c:v>
                </c:pt>
                <c:pt idx="132">
                  <c:v>36.8361020139258</c:v>
                </c:pt>
                <c:pt idx="133">
                  <c:v>63.5866749555728</c:v>
                </c:pt>
                <c:pt idx="134">
                  <c:v>45.3557691208958</c:v>
                </c:pt>
                <c:pt idx="135">
                  <c:v>34.0449652438454</c:v>
                </c:pt>
                <c:pt idx="136">
                  <c:v>72.4682107487288</c:v>
                </c:pt>
                <c:pt idx="137">
                  <c:v>56.1351062915322</c:v>
                </c:pt>
                <c:pt idx="138">
                  <c:v>36.63366995020749</c:v>
                </c:pt>
                <c:pt idx="139">
                  <c:v>65.973567960793</c:v>
                </c:pt>
                <c:pt idx="140">
                  <c:v>49.45289617324618</c:v>
                </c:pt>
                <c:pt idx="141">
                  <c:v>35.4035352586217</c:v>
                </c:pt>
                <c:pt idx="142">
                  <c:v>65.00851879457497</c:v>
                </c:pt>
                <c:pt idx="143">
                  <c:v>52.632449620588</c:v>
                </c:pt>
                <c:pt idx="144">
                  <c:v>81.4232212143649</c:v>
                </c:pt>
                <c:pt idx="145">
                  <c:v>74.28773651163478</c:v>
                </c:pt>
                <c:pt idx="146">
                  <c:v>59.6929219034669</c:v>
                </c:pt>
                <c:pt idx="147">
                  <c:v>43.2225494289302</c:v>
                </c:pt>
                <c:pt idx="148">
                  <c:v>67.89379601519029</c:v>
                </c:pt>
                <c:pt idx="149">
                  <c:v>51.9652688179441</c:v>
                </c:pt>
                <c:pt idx="150">
                  <c:v>84.1906904773236</c:v>
                </c:pt>
                <c:pt idx="151">
                  <c:v>75.31347702724608</c:v>
                </c:pt>
                <c:pt idx="152">
                  <c:v>59.2414342045311</c:v>
                </c:pt>
                <c:pt idx="153">
                  <c:v>89.57134501798868</c:v>
                </c:pt>
                <c:pt idx="154">
                  <c:v>79.8656491713301</c:v>
                </c:pt>
                <c:pt idx="155">
                  <c:v>65.1182453912126</c:v>
                </c:pt>
                <c:pt idx="156">
                  <c:v>88.86964172845467</c:v>
                </c:pt>
                <c:pt idx="157">
                  <c:v>79.20884675800019</c:v>
                </c:pt>
                <c:pt idx="158">
                  <c:v>66.70975021597478</c:v>
                </c:pt>
                <c:pt idx="159">
                  <c:v>91.5278531083417</c:v>
                </c:pt>
                <c:pt idx="160">
                  <c:v>77.6896189958551</c:v>
                </c:pt>
                <c:pt idx="161">
                  <c:v>73.6413443332175</c:v>
                </c:pt>
                <c:pt idx="162">
                  <c:v>90.80019196618309</c:v>
                </c:pt>
                <c:pt idx="163">
                  <c:v>83.2872576504178</c:v>
                </c:pt>
                <c:pt idx="164">
                  <c:v>80.08954274617489</c:v>
                </c:pt>
                <c:pt idx="165">
                  <c:v>90.61220232350657</c:v>
                </c:pt>
                <c:pt idx="166">
                  <c:v>30.0305068392836</c:v>
                </c:pt>
                <c:pt idx="167">
                  <c:v>55.9642152960191</c:v>
                </c:pt>
                <c:pt idx="168">
                  <c:v>81.7947962146176</c:v>
                </c:pt>
                <c:pt idx="169">
                  <c:v>41.0561349755619</c:v>
                </c:pt>
                <c:pt idx="170">
                  <c:v>33.52782119127859</c:v>
                </c:pt>
                <c:pt idx="171">
                  <c:v>71.11117553948338</c:v>
                </c:pt>
                <c:pt idx="172">
                  <c:v>51.7925995266959</c:v>
                </c:pt>
                <c:pt idx="173">
                  <c:v>39.6836889223968</c:v>
                </c:pt>
                <c:pt idx="174">
                  <c:v>66.62847445986387</c:v>
                </c:pt>
                <c:pt idx="175">
                  <c:v>51.41017637177649</c:v>
                </c:pt>
                <c:pt idx="176">
                  <c:v>83.4939392659214</c:v>
                </c:pt>
                <c:pt idx="177">
                  <c:v>45.4054106599383</c:v>
                </c:pt>
                <c:pt idx="178">
                  <c:v>66.98744271216599</c:v>
                </c:pt>
                <c:pt idx="179">
                  <c:v>52.2200535326255</c:v>
                </c:pt>
                <c:pt idx="180">
                  <c:v>77.3893624630975</c:v>
                </c:pt>
                <c:pt idx="181">
                  <c:v>65.79139703048178</c:v>
                </c:pt>
                <c:pt idx="182">
                  <c:v>55.9791522554495</c:v>
                </c:pt>
                <c:pt idx="183">
                  <c:v>68.4033638816626</c:v>
                </c:pt>
                <c:pt idx="184">
                  <c:v>70.660629185858</c:v>
                </c:pt>
                <c:pt idx="185">
                  <c:v>84.4340344511323</c:v>
                </c:pt>
                <c:pt idx="186">
                  <c:v>74.79974657311368</c:v>
                </c:pt>
                <c:pt idx="187">
                  <c:v>64.9014549274829</c:v>
                </c:pt>
                <c:pt idx="188">
                  <c:v>52.2556477319056</c:v>
                </c:pt>
                <c:pt idx="189">
                  <c:v>90.7393692994572</c:v>
                </c:pt>
                <c:pt idx="190">
                  <c:v>72.90979433318739</c:v>
                </c:pt>
                <c:pt idx="191">
                  <c:v>70.33552781927439</c:v>
                </c:pt>
                <c:pt idx="192">
                  <c:v>83.5226575011107</c:v>
                </c:pt>
                <c:pt idx="193">
                  <c:v>75.70273955150127</c:v>
                </c:pt>
                <c:pt idx="194">
                  <c:v>100.82003441384</c:v>
                </c:pt>
                <c:pt idx="195">
                  <c:v>82.9388533903682</c:v>
                </c:pt>
                <c:pt idx="196">
                  <c:v>84.979718685059</c:v>
                </c:pt>
                <c:pt idx="197">
                  <c:v>101.032761117859</c:v>
                </c:pt>
                <c:pt idx="198">
                  <c:v>90.5356245953422</c:v>
                </c:pt>
                <c:pt idx="199">
                  <c:v>23.1942524296732</c:v>
                </c:pt>
                <c:pt idx="200">
                  <c:v>61.7904420342217</c:v>
                </c:pt>
                <c:pt idx="201">
                  <c:v>83.57376460044689</c:v>
                </c:pt>
                <c:pt idx="202">
                  <c:v>38.8699099263181</c:v>
                </c:pt>
                <c:pt idx="203">
                  <c:v>27.961309717132</c:v>
                </c:pt>
                <c:pt idx="204">
                  <c:v>71.4810785692629</c:v>
                </c:pt>
                <c:pt idx="205">
                  <c:v>51.3341653399325</c:v>
                </c:pt>
                <c:pt idx="206">
                  <c:v>28.6447765171627</c:v>
                </c:pt>
                <c:pt idx="207">
                  <c:v>67.51657013491159</c:v>
                </c:pt>
                <c:pt idx="208">
                  <c:v>51.33150141743409</c:v>
                </c:pt>
                <c:pt idx="209">
                  <c:v>23.4469899977964</c:v>
                </c:pt>
                <c:pt idx="210">
                  <c:v>104.065079790551</c:v>
                </c:pt>
                <c:pt idx="211">
                  <c:v>58.636451158257</c:v>
                </c:pt>
                <c:pt idx="212">
                  <c:v>41.1752339529227</c:v>
                </c:pt>
                <c:pt idx="213">
                  <c:v>33.305529930574</c:v>
                </c:pt>
                <c:pt idx="214">
                  <c:v>65.9656159774436</c:v>
                </c:pt>
                <c:pt idx="215">
                  <c:v>48.74123157317259</c:v>
                </c:pt>
                <c:pt idx="216">
                  <c:v>76.62299475764657</c:v>
                </c:pt>
                <c:pt idx="217">
                  <c:v>59.3847980931889</c:v>
                </c:pt>
                <c:pt idx="218">
                  <c:v>40.9806098549781</c:v>
                </c:pt>
                <c:pt idx="219">
                  <c:v>76.0442387810854</c:v>
                </c:pt>
                <c:pt idx="220">
                  <c:v>58.53680547480249</c:v>
                </c:pt>
                <c:pt idx="221">
                  <c:v>38.21910407561339</c:v>
                </c:pt>
                <c:pt idx="222">
                  <c:v>44.0856921100178</c:v>
                </c:pt>
                <c:pt idx="223">
                  <c:v>87.16047762790589</c:v>
                </c:pt>
                <c:pt idx="224">
                  <c:v>67.89497247748847</c:v>
                </c:pt>
                <c:pt idx="225">
                  <c:v>52.71909841589429</c:v>
                </c:pt>
                <c:pt idx="226">
                  <c:v>79.01763276264998</c:v>
                </c:pt>
                <c:pt idx="227">
                  <c:v>59.3723003930964</c:v>
                </c:pt>
                <c:pt idx="228">
                  <c:v>50.6975729855071</c:v>
                </c:pt>
                <c:pt idx="229">
                  <c:v>89.92205486644289</c:v>
                </c:pt>
                <c:pt idx="230">
                  <c:v>71.56406011683269</c:v>
                </c:pt>
                <c:pt idx="231">
                  <c:v>57.0409386528223</c:v>
                </c:pt>
                <c:pt idx="232">
                  <c:v>96.3480190793366</c:v>
                </c:pt>
                <c:pt idx="233">
                  <c:v>89.3167894483724</c:v>
                </c:pt>
                <c:pt idx="234">
                  <c:v>71.16678062750749</c:v>
                </c:pt>
                <c:pt idx="235">
                  <c:v>58.01225300486</c:v>
                </c:pt>
                <c:pt idx="236">
                  <c:v>79.35366664343988</c:v>
                </c:pt>
                <c:pt idx="237">
                  <c:v>60.81491354126839</c:v>
                </c:pt>
                <c:pt idx="238">
                  <c:v>81.3037659341323</c:v>
                </c:pt>
                <c:pt idx="239">
                  <c:v>67.29273437293678</c:v>
                </c:pt>
                <c:pt idx="240">
                  <c:v>53.25640736560749</c:v>
                </c:pt>
                <c:pt idx="241">
                  <c:v>28.4992535507449</c:v>
                </c:pt>
                <c:pt idx="242">
                  <c:v>6.887335008723349</c:v>
                </c:pt>
                <c:pt idx="243">
                  <c:v>5.894488526119508</c:v>
                </c:pt>
                <c:pt idx="244">
                  <c:v>31.36577980717109</c:v>
                </c:pt>
                <c:pt idx="245">
                  <c:v>72.29094771940768</c:v>
                </c:pt>
                <c:pt idx="246">
                  <c:v>11.9425313194537</c:v>
                </c:pt>
                <c:pt idx="247">
                  <c:v>56.3981656083167</c:v>
                </c:pt>
                <c:pt idx="248">
                  <c:v>56.67356986172609</c:v>
                </c:pt>
                <c:pt idx="249">
                  <c:v>60.466455277397</c:v>
                </c:pt>
                <c:pt idx="250">
                  <c:v>84.2488864043475</c:v>
                </c:pt>
                <c:pt idx="251">
                  <c:v>48.5066313148616</c:v>
                </c:pt>
                <c:pt idx="252">
                  <c:v>50.8382323362751</c:v>
                </c:pt>
                <c:pt idx="253">
                  <c:v>62.05359757969408</c:v>
                </c:pt>
                <c:pt idx="254">
                  <c:v>42.056105501579</c:v>
                </c:pt>
                <c:pt idx="255">
                  <c:v>36.17454007331019</c:v>
                </c:pt>
                <c:pt idx="256">
                  <c:v>46.8521033629472</c:v>
                </c:pt>
                <c:pt idx="257">
                  <c:v>30.3506602394034</c:v>
                </c:pt>
                <c:pt idx="258">
                  <c:v>29.6538207879072</c:v>
                </c:pt>
                <c:pt idx="259">
                  <c:v>46.8890722588834</c:v>
                </c:pt>
                <c:pt idx="260">
                  <c:v>18.76124827636309</c:v>
                </c:pt>
                <c:pt idx="261">
                  <c:v>66.17188206685887</c:v>
                </c:pt>
                <c:pt idx="262">
                  <c:v>30.8705217787275</c:v>
                </c:pt>
                <c:pt idx="263">
                  <c:v>20.5683051744942</c:v>
                </c:pt>
                <c:pt idx="264">
                  <c:v>14.5694632624135</c:v>
                </c:pt>
                <c:pt idx="265">
                  <c:v>38.4374762805177</c:v>
                </c:pt>
                <c:pt idx="266">
                  <c:v>7.23005799707281</c:v>
                </c:pt>
                <c:pt idx="267">
                  <c:v>45.48069219769029</c:v>
                </c:pt>
                <c:pt idx="268">
                  <c:v>19.7209889094718</c:v>
                </c:pt>
                <c:pt idx="269">
                  <c:v>32.3532958178088</c:v>
                </c:pt>
                <c:pt idx="270">
                  <c:v>12.9461939111237</c:v>
                </c:pt>
                <c:pt idx="271">
                  <c:v>41.0707957719544</c:v>
                </c:pt>
                <c:pt idx="272">
                  <c:v>46.4766159161515</c:v>
                </c:pt>
                <c:pt idx="273">
                  <c:v>76.69522019309188</c:v>
                </c:pt>
                <c:pt idx="274">
                  <c:v>20.0558122293759</c:v>
                </c:pt>
                <c:pt idx="275">
                  <c:v>10.5129729092828</c:v>
                </c:pt>
                <c:pt idx="276">
                  <c:v>77.23518980612269</c:v>
                </c:pt>
                <c:pt idx="277">
                  <c:v>86.8969557470201</c:v>
                </c:pt>
                <c:pt idx="278">
                  <c:v>79.6562546619286</c:v>
                </c:pt>
                <c:pt idx="279">
                  <c:v>77.3419057347184</c:v>
                </c:pt>
                <c:pt idx="280">
                  <c:v>18.2835058219195</c:v>
                </c:pt>
                <c:pt idx="281">
                  <c:v>57.4923423578856</c:v>
                </c:pt>
                <c:pt idx="282">
                  <c:v>56.2418090528297</c:v>
                </c:pt>
                <c:pt idx="283">
                  <c:v>70.10499030918659</c:v>
                </c:pt>
                <c:pt idx="284">
                  <c:v>62.4716936080091</c:v>
                </c:pt>
                <c:pt idx="285">
                  <c:v>69.17117902178909</c:v>
                </c:pt>
                <c:pt idx="286">
                  <c:v>48.68900847499639</c:v>
                </c:pt>
                <c:pt idx="287">
                  <c:v>55.1342239376813</c:v>
                </c:pt>
                <c:pt idx="288">
                  <c:v>45.672463006791</c:v>
                </c:pt>
                <c:pt idx="289">
                  <c:v>45.1141998347836</c:v>
                </c:pt>
                <c:pt idx="290">
                  <c:v>54.75388304101969</c:v>
                </c:pt>
                <c:pt idx="291">
                  <c:v>40.6365583143459</c:v>
                </c:pt>
                <c:pt idx="292">
                  <c:v>44.9414636858879</c:v>
                </c:pt>
                <c:pt idx="293">
                  <c:v>59.5574532161875</c:v>
                </c:pt>
                <c:pt idx="294">
                  <c:v>54.8227578197076</c:v>
                </c:pt>
                <c:pt idx="295">
                  <c:v>37.4284928483178</c:v>
                </c:pt>
                <c:pt idx="296">
                  <c:v>39.33330029569029</c:v>
                </c:pt>
                <c:pt idx="297">
                  <c:v>51.6450156230576</c:v>
                </c:pt>
                <c:pt idx="298">
                  <c:v>31.1167752323005</c:v>
                </c:pt>
                <c:pt idx="299">
                  <c:v>41.6592229644506</c:v>
                </c:pt>
                <c:pt idx="300">
                  <c:v>81.89153219176528</c:v>
                </c:pt>
                <c:pt idx="301">
                  <c:v>23.98211933249069</c:v>
                </c:pt>
                <c:pt idx="302">
                  <c:v>39.59637356979219</c:v>
                </c:pt>
                <c:pt idx="303">
                  <c:v>30.42244882765459</c:v>
                </c:pt>
                <c:pt idx="304">
                  <c:v>20.3396414807821</c:v>
                </c:pt>
                <c:pt idx="305">
                  <c:v>36.1206556230305</c:v>
                </c:pt>
                <c:pt idx="306">
                  <c:v>29.7734127517915</c:v>
                </c:pt>
                <c:pt idx="307">
                  <c:v>51.9922884749811</c:v>
                </c:pt>
                <c:pt idx="308">
                  <c:v>20.4634573285588</c:v>
                </c:pt>
                <c:pt idx="309">
                  <c:v>46.2651960216186</c:v>
                </c:pt>
                <c:pt idx="310">
                  <c:v>14.2836619348632</c:v>
                </c:pt>
                <c:pt idx="311">
                  <c:v>12.5550320750684</c:v>
                </c:pt>
                <c:pt idx="312">
                  <c:v>31.3444811439347</c:v>
                </c:pt>
                <c:pt idx="313">
                  <c:v>14.4951586242601</c:v>
                </c:pt>
                <c:pt idx="314">
                  <c:v>8.021628122890997</c:v>
                </c:pt>
                <c:pt idx="315">
                  <c:v>30.941268854553</c:v>
                </c:pt>
                <c:pt idx="316">
                  <c:v>58.0730821965612</c:v>
                </c:pt>
                <c:pt idx="317">
                  <c:v>6.135554734366749</c:v>
                </c:pt>
                <c:pt idx="318">
                  <c:v>44.0032392056779</c:v>
                </c:pt>
                <c:pt idx="319">
                  <c:v>74.60242874357499</c:v>
                </c:pt>
                <c:pt idx="320">
                  <c:v>46.9298673478092</c:v>
                </c:pt>
                <c:pt idx="321">
                  <c:v>24.6286185310247</c:v>
                </c:pt>
                <c:pt idx="322">
                  <c:v>16.3979739878416</c:v>
                </c:pt>
                <c:pt idx="323">
                  <c:v>38.7826521344246</c:v>
                </c:pt>
                <c:pt idx="324">
                  <c:v>56.6790459635854</c:v>
                </c:pt>
                <c:pt idx="325">
                  <c:v>12.2220570333656</c:v>
                </c:pt>
                <c:pt idx="326">
                  <c:v>31.54208529016909</c:v>
                </c:pt>
                <c:pt idx="327">
                  <c:v>44.35696219748809</c:v>
                </c:pt>
                <c:pt idx="328">
                  <c:v>12.5921581795023</c:v>
                </c:pt>
                <c:pt idx="329">
                  <c:v>37.6967083272054</c:v>
                </c:pt>
                <c:pt idx="330">
                  <c:v>72.57242900022598</c:v>
                </c:pt>
                <c:pt idx="331">
                  <c:v>16.7265043228696</c:v>
                </c:pt>
                <c:pt idx="332">
                  <c:v>45.2876458483895</c:v>
                </c:pt>
                <c:pt idx="333">
                  <c:v>15.5814707982944</c:v>
                </c:pt>
                <c:pt idx="334">
                  <c:v>59.450278174461</c:v>
                </c:pt>
                <c:pt idx="335">
                  <c:v>17.78613685327519</c:v>
                </c:pt>
                <c:pt idx="336">
                  <c:v>58.961747177572</c:v>
                </c:pt>
                <c:pt idx="337">
                  <c:v>46.7804388426932</c:v>
                </c:pt>
                <c:pt idx="338">
                  <c:v>52.4985221395272</c:v>
                </c:pt>
                <c:pt idx="339">
                  <c:v>88.27886640970648</c:v>
                </c:pt>
                <c:pt idx="340">
                  <c:v>37.75441025722439</c:v>
                </c:pt>
                <c:pt idx="341">
                  <c:v>44.0244751275145</c:v>
                </c:pt>
                <c:pt idx="342">
                  <c:v>27.5627151218299</c:v>
                </c:pt>
                <c:pt idx="343">
                  <c:v>33.81608685559429</c:v>
                </c:pt>
                <c:pt idx="344">
                  <c:v>48.7858398955711</c:v>
                </c:pt>
                <c:pt idx="345">
                  <c:v>23.09862280012728</c:v>
                </c:pt>
                <c:pt idx="346">
                  <c:v>54.4887629330281</c:v>
                </c:pt>
                <c:pt idx="347">
                  <c:v>35.2896186553753</c:v>
                </c:pt>
                <c:pt idx="348">
                  <c:v>53.3498527101535</c:v>
                </c:pt>
                <c:pt idx="349">
                  <c:v>33.7484421203703</c:v>
                </c:pt>
                <c:pt idx="350">
                  <c:v>13.7022275898779</c:v>
                </c:pt>
                <c:pt idx="351">
                  <c:v>16.3762151002619</c:v>
                </c:pt>
                <c:pt idx="352">
                  <c:v>24.6274631861869</c:v>
                </c:pt>
                <c:pt idx="353">
                  <c:v>49.7345156858806</c:v>
                </c:pt>
                <c:pt idx="354">
                  <c:v>5.55616199045893</c:v>
                </c:pt>
                <c:pt idx="355">
                  <c:v>33.8393461967527</c:v>
                </c:pt>
                <c:pt idx="356">
                  <c:v>79.67622282272578</c:v>
                </c:pt>
                <c:pt idx="357">
                  <c:v>37.66029711579539</c:v>
                </c:pt>
                <c:pt idx="358">
                  <c:v>16.41266296923409</c:v>
                </c:pt>
                <c:pt idx="359">
                  <c:v>38.93672719118759</c:v>
                </c:pt>
                <c:pt idx="360">
                  <c:v>5.080590759096899</c:v>
                </c:pt>
                <c:pt idx="361">
                  <c:v>21.5708000444776</c:v>
                </c:pt>
                <c:pt idx="362">
                  <c:v>26.3078388064173</c:v>
                </c:pt>
                <c:pt idx="363">
                  <c:v>10.1140275176081</c:v>
                </c:pt>
                <c:pt idx="364">
                  <c:v>9.86144196785089</c:v>
                </c:pt>
                <c:pt idx="365">
                  <c:v>79.04875489357669</c:v>
                </c:pt>
                <c:pt idx="366">
                  <c:v>8.43905127730732</c:v>
                </c:pt>
                <c:pt idx="367">
                  <c:v>63.4001159454734</c:v>
                </c:pt>
                <c:pt idx="368">
                  <c:v>22.4031674056388</c:v>
                </c:pt>
                <c:pt idx="369">
                  <c:v>69.73077670575879</c:v>
                </c:pt>
                <c:pt idx="370">
                  <c:v>56.9485312367306</c:v>
                </c:pt>
                <c:pt idx="371">
                  <c:v>81.78970062615069</c:v>
                </c:pt>
                <c:pt idx="372">
                  <c:v>66.79137841946839</c:v>
                </c:pt>
                <c:pt idx="373">
                  <c:v>54.416776720969</c:v>
                </c:pt>
                <c:pt idx="374">
                  <c:v>54.7658512443428</c:v>
                </c:pt>
                <c:pt idx="375">
                  <c:v>90.9321791948457</c:v>
                </c:pt>
                <c:pt idx="376">
                  <c:v>51.6554658079355</c:v>
                </c:pt>
                <c:pt idx="377">
                  <c:v>54.9328851330381</c:v>
                </c:pt>
                <c:pt idx="378">
                  <c:v>65.6192543062429</c:v>
                </c:pt>
                <c:pt idx="379">
                  <c:v>63.9428718270071</c:v>
                </c:pt>
                <c:pt idx="380">
                  <c:v>42.2025914716717</c:v>
                </c:pt>
                <c:pt idx="381">
                  <c:v>49.7151206962811</c:v>
                </c:pt>
                <c:pt idx="382">
                  <c:v>40.103562934243</c:v>
                </c:pt>
                <c:pt idx="383">
                  <c:v>46.776846487151</c:v>
                </c:pt>
                <c:pt idx="384">
                  <c:v>55.2973841921924</c:v>
                </c:pt>
                <c:pt idx="385">
                  <c:v>34.9633482032232</c:v>
                </c:pt>
                <c:pt idx="386">
                  <c:v>38.28102643525019</c:v>
                </c:pt>
                <c:pt idx="387">
                  <c:v>56.6648313917192</c:v>
                </c:pt>
                <c:pt idx="388">
                  <c:v>31.0327333086472</c:v>
                </c:pt>
                <c:pt idx="389">
                  <c:v>35.6138193440125</c:v>
                </c:pt>
                <c:pt idx="390">
                  <c:v>43.2111232891833</c:v>
                </c:pt>
                <c:pt idx="391">
                  <c:v>44.0762116200221</c:v>
                </c:pt>
                <c:pt idx="392">
                  <c:v>26.591473842144</c:v>
                </c:pt>
                <c:pt idx="393">
                  <c:v>36.1494582705018</c:v>
                </c:pt>
                <c:pt idx="394">
                  <c:v>56.2077688714004</c:v>
                </c:pt>
                <c:pt idx="395">
                  <c:v>20.8072996991221</c:v>
                </c:pt>
                <c:pt idx="396">
                  <c:v>26.7678282086808</c:v>
                </c:pt>
                <c:pt idx="397">
                  <c:v>44.78289494144209</c:v>
                </c:pt>
                <c:pt idx="398">
                  <c:v>17.74539473032859</c:v>
                </c:pt>
                <c:pt idx="399">
                  <c:v>26.0440059717918</c:v>
                </c:pt>
                <c:pt idx="400">
                  <c:v>44.9444149477282</c:v>
                </c:pt>
                <c:pt idx="401">
                  <c:v>12.2521748008753</c:v>
                </c:pt>
                <c:pt idx="402">
                  <c:v>95.08419185681018</c:v>
                </c:pt>
                <c:pt idx="403">
                  <c:v>33.5365786382406</c:v>
                </c:pt>
                <c:pt idx="404">
                  <c:v>44.9891829109886</c:v>
                </c:pt>
                <c:pt idx="405">
                  <c:v>92.5971996130097</c:v>
                </c:pt>
                <c:pt idx="406">
                  <c:v>72.74630112296859</c:v>
                </c:pt>
                <c:pt idx="407">
                  <c:v>62.88015382974659</c:v>
                </c:pt>
                <c:pt idx="408">
                  <c:v>82.50270659939599</c:v>
                </c:pt>
                <c:pt idx="409">
                  <c:v>67.09847674600068</c:v>
                </c:pt>
                <c:pt idx="410">
                  <c:v>81.80281198076838</c:v>
                </c:pt>
                <c:pt idx="411">
                  <c:v>6.319947078827879</c:v>
                </c:pt>
                <c:pt idx="412">
                  <c:v>77.47120335752308</c:v>
                </c:pt>
                <c:pt idx="413">
                  <c:v>14.7887486170416</c:v>
                </c:pt>
                <c:pt idx="414">
                  <c:v>13.2352831009045</c:v>
                </c:pt>
                <c:pt idx="415">
                  <c:v>26.02830057444139</c:v>
                </c:pt>
                <c:pt idx="416">
                  <c:v>17.98812276420979</c:v>
                </c:pt>
                <c:pt idx="417">
                  <c:v>23.0946646869609</c:v>
                </c:pt>
                <c:pt idx="418">
                  <c:v>39.38182917112258</c:v>
                </c:pt>
                <c:pt idx="419">
                  <c:v>89.56304081915987</c:v>
                </c:pt>
                <c:pt idx="420">
                  <c:v>31.532600777252</c:v>
                </c:pt>
                <c:pt idx="421">
                  <c:v>29.9256742996526</c:v>
                </c:pt>
                <c:pt idx="422">
                  <c:v>39.2351633509378</c:v>
                </c:pt>
                <c:pt idx="423">
                  <c:v>35.8943106191319</c:v>
                </c:pt>
                <c:pt idx="424">
                  <c:v>39.9479392298222</c:v>
                </c:pt>
                <c:pt idx="425">
                  <c:v>48.3931907064746</c:v>
                </c:pt>
                <c:pt idx="426">
                  <c:v>44.70137346369739</c:v>
                </c:pt>
                <c:pt idx="427">
                  <c:v>52.0907959481155</c:v>
                </c:pt>
                <c:pt idx="428">
                  <c:v>45.001819933141</c:v>
                </c:pt>
                <c:pt idx="429">
                  <c:v>59.00374507274019</c:v>
                </c:pt>
                <c:pt idx="430">
                  <c:v>104.309358039242</c:v>
                </c:pt>
                <c:pt idx="431">
                  <c:v>69.09912825615189</c:v>
                </c:pt>
                <c:pt idx="432">
                  <c:v>52.0746323540808</c:v>
                </c:pt>
                <c:pt idx="433">
                  <c:v>74.4084299889997</c:v>
                </c:pt>
                <c:pt idx="434">
                  <c:v>63.30153544168649</c:v>
                </c:pt>
                <c:pt idx="435">
                  <c:v>68.47329860262049</c:v>
                </c:pt>
                <c:pt idx="436">
                  <c:v>76.42098565448728</c:v>
                </c:pt>
                <c:pt idx="437">
                  <c:v>66.25838286869308</c:v>
                </c:pt>
                <c:pt idx="438">
                  <c:v>70.36217580534408</c:v>
                </c:pt>
                <c:pt idx="439">
                  <c:v>83.59375607441909</c:v>
                </c:pt>
                <c:pt idx="440">
                  <c:v>6.18226298387642</c:v>
                </c:pt>
                <c:pt idx="441">
                  <c:v>37.75462973468559</c:v>
                </c:pt>
                <c:pt idx="442">
                  <c:v>77.28974612741249</c:v>
                </c:pt>
                <c:pt idx="443">
                  <c:v>73.5904002274375</c:v>
                </c:pt>
                <c:pt idx="444">
                  <c:v>9.45069316644791</c:v>
                </c:pt>
                <c:pt idx="445">
                  <c:v>26.2102768846786</c:v>
                </c:pt>
                <c:pt idx="446">
                  <c:v>17.5971469498315</c:v>
                </c:pt>
                <c:pt idx="447">
                  <c:v>6.037583359485269</c:v>
                </c:pt>
                <c:pt idx="448">
                  <c:v>84.5418673747324</c:v>
                </c:pt>
                <c:pt idx="449">
                  <c:v>13.5311177180526</c:v>
                </c:pt>
                <c:pt idx="450">
                  <c:v>17.5790435018472</c:v>
                </c:pt>
                <c:pt idx="451">
                  <c:v>21.89663053121989</c:v>
                </c:pt>
                <c:pt idx="452">
                  <c:v>92.61025088683108</c:v>
                </c:pt>
                <c:pt idx="453">
                  <c:v>43.91631487771739</c:v>
                </c:pt>
                <c:pt idx="454">
                  <c:v>19.33525663052109</c:v>
                </c:pt>
                <c:pt idx="455">
                  <c:v>25.5114736817351</c:v>
                </c:pt>
                <c:pt idx="456">
                  <c:v>23.0426083082608</c:v>
                </c:pt>
                <c:pt idx="457">
                  <c:v>23.03957117722871</c:v>
                </c:pt>
                <c:pt idx="458">
                  <c:v>34.42668454565599</c:v>
                </c:pt>
                <c:pt idx="459">
                  <c:v>27.0291981310423</c:v>
                </c:pt>
                <c:pt idx="460">
                  <c:v>32.885991901672</c:v>
                </c:pt>
                <c:pt idx="461">
                  <c:v>45.5240509284735</c:v>
                </c:pt>
                <c:pt idx="462">
                  <c:v>25.9389668488819</c:v>
                </c:pt>
                <c:pt idx="463">
                  <c:v>72.55281226639259</c:v>
                </c:pt>
                <c:pt idx="464">
                  <c:v>33.1280683216804</c:v>
                </c:pt>
                <c:pt idx="465">
                  <c:v>44.43066746435099</c:v>
                </c:pt>
                <c:pt idx="466">
                  <c:v>35.170668224065</c:v>
                </c:pt>
                <c:pt idx="467">
                  <c:v>44.3567865464218</c:v>
                </c:pt>
                <c:pt idx="468">
                  <c:v>56.1933891434204</c:v>
                </c:pt>
                <c:pt idx="469">
                  <c:v>42.29577151734249</c:v>
                </c:pt>
                <c:pt idx="470">
                  <c:v>52.6273619382746</c:v>
                </c:pt>
                <c:pt idx="471">
                  <c:v>37.0929439935519</c:v>
                </c:pt>
                <c:pt idx="472">
                  <c:v>43.0757661650048</c:v>
                </c:pt>
                <c:pt idx="473">
                  <c:v>45.548746165822</c:v>
                </c:pt>
                <c:pt idx="474">
                  <c:v>66.9959197385952</c:v>
                </c:pt>
                <c:pt idx="475">
                  <c:v>55.4794720919082</c:v>
                </c:pt>
                <c:pt idx="476">
                  <c:v>52.9829499824898</c:v>
                </c:pt>
                <c:pt idx="477">
                  <c:v>61.0502621985641</c:v>
                </c:pt>
                <c:pt idx="478">
                  <c:v>44.2676317135331</c:v>
                </c:pt>
                <c:pt idx="479">
                  <c:v>49.18110085561229</c:v>
                </c:pt>
                <c:pt idx="480">
                  <c:v>60.7336643898641</c:v>
                </c:pt>
                <c:pt idx="481">
                  <c:v>54.05265046584089</c:v>
                </c:pt>
                <c:pt idx="482">
                  <c:v>58.1291076833683</c:v>
                </c:pt>
                <c:pt idx="483">
                  <c:v>63.7888409845866</c:v>
                </c:pt>
                <c:pt idx="484">
                  <c:v>55.5431862559003</c:v>
                </c:pt>
                <c:pt idx="485">
                  <c:v>50.036377517789</c:v>
                </c:pt>
                <c:pt idx="486">
                  <c:v>75.06288501303779</c:v>
                </c:pt>
                <c:pt idx="487">
                  <c:v>61.70620176909519</c:v>
                </c:pt>
                <c:pt idx="488">
                  <c:v>89.0562528802434</c:v>
                </c:pt>
                <c:pt idx="489">
                  <c:v>65.45539413823049</c:v>
                </c:pt>
                <c:pt idx="490">
                  <c:v>61.9050642945804</c:v>
                </c:pt>
                <c:pt idx="491">
                  <c:v>64.8474255581159</c:v>
                </c:pt>
                <c:pt idx="492">
                  <c:v>54.7844253768814</c:v>
                </c:pt>
                <c:pt idx="493">
                  <c:v>58.2540459709359</c:v>
                </c:pt>
                <c:pt idx="494">
                  <c:v>76.92909870323858</c:v>
                </c:pt>
                <c:pt idx="495">
                  <c:v>79.90242623205889</c:v>
                </c:pt>
                <c:pt idx="496">
                  <c:v>64.78835139635036</c:v>
                </c:pt>
                <c:pt idx="497">
                  <c:v>86.13878314066517</c:v>
                </c:pt>
                <c:pt idx="498">
                  <c:v>113.059509189371</c:v>
                </c:pt>
                <c:pt idx="499">
                  <c:v>81.3746612861927</c:v>
                </c:pt>
                <c:pt idx="500">
                  <c:v>74.05555413192809</c:v>
                </c:pt>
                <c:pt idx="501">
                  <c:v>55.3003821850394</c:v>
                </c:pt>
                <c:pt idx="502">
                  <c:v>25.65540195188411</c:v>
                </c:pt>
                <c:pt idx="503">
                  <c:v>79.54266139658519</c:v>
                </c:pt>
                <c:pt idx="504">
                  <c:v>39.0656487730044</c:v>
                </c:pt>
                <c:pt idx="505">
                  <c:v>25.1001252806508</c:v>
                </c:pt>
                <c:pt idx="506">
                  <c:v>21.8764745541152</c:v>
                </c:pt>
                <c:pt idx="507">
                  <c:v>52.4463293711071</c:v>
                </c:pt>
                <c:pt idx="508">
                  <c:v>32.34552949715059</c:v>
                </c:pt>
                <c:pt idx="509">
                  <c:v>38.11904799763829</c:v>
                </c:pt>
                <c:pt idx="510">
                  <c:v>40.64765649307239</c:v>
                </c:pt>
                <c:pt idx="511">
                  <c:v>42.0432980105065</c:v>
                </c:pt>
                <c:pt idx="512">
                  <c:v>49.95608194119669</c:v>
                </c:pt>
                <c:pt idx="513">
                  <c:v>51.5537255477379</c:v>
                </c:pt>
                <c:pt idx="514">
                  <c:v>51.559950607128</c:v>
                </c:pt>
                <c:pt idx="515">
                  <c:v>51.9722585554653</c:v>
                </c:pt>
                <c:pt idx="516">
                  <c:v>60.8620798601063</c:v>
                </c:pt>
                <c:pt idx="517">
                  <c:v>59.9212422382381</c:v>
                </c:pt>
                <c:pt idx="518">
                  <c:v>62.6528951758845</c:v>
                </c:pt>
                <c:pt idx="519">
                  <c:v>55.57040400521318</c:v>
                </c:pt>
                <c:pt idx="520">
                  <c:v>67.38440636070389</c:v>
                </c:pt>
                <c:pt idx="521">
                  <c:v>70.8671367102154</c:v>
                </c:pt>
                <c:pt idx="522">
                  <c:v>60.7273997946504</c:v>
                </c:pt>
                <c:pt idx="523">
                  <c:v>70.794762886862</c:v>
                </c:pt>
                <c:pt idx="524">
                  <c:v>102.369271607216</c:v>
                </c:pt>
                <c:pt idx="525">
                  <c:v>42.4112223970057</c:v>
                </c:pt>
                <c:pt idx="526">
                  <c:v>70.918106649927</c:v>
                </c:pt>
                <c:pt idx="527">
                  <c:v>79.64038413116728</c:v>
                </c:pt>
                <c:pt idx="528">
                  <c:v>71.93659518285638</c:v>
                </c:pt>
                <c:pt idx="529">
                  <c:v>77.0799799393629</c:v>
                </c:pt>
                <c:pt idx="530">
                  <c:v>82.02153519416869</c:v>
                </c:pt>
                <c:pt idx="531">
                  <c:v>68.0340175453627</c:v>
                </c:pt>
                <c:pt idx="532">
                  <c:v>74.1412335453681</c:v>
                </c:pt>
                <c:pt idx="533">
                  <c:v>75.31540215626427</c:v>
                </c:pt>
                <c:pt idx="534">
                  <c:v>60.71119847436249</c:v>
                </c:pt>
                <c:pt idx="535">
                  <c:v>25.5924857250692</c:v>
                </c:pt>
                <c:pt idx="536">
                  <c:v>74.04504740466479</c:v>
                </c:pt>
                <c:pt idx="537">
                  <c:v>35.5238392388141</c:v>
                </c:pt>
                <c:pt idx="538">
                  <c:v>13.7372788782482</c:v>
                </c:pt>
                <c:pt idx="539">
                  <c:v>13.556490647168</c:v>
                </c:pt>
                <c:pt idx="540">
                  <c:v>40.936692217923</c:v>
                </c:pt>
                <c:pt idx="541">
                  <c:v>16.5180887448211</c:v>
                </c:pt>
                <c:pt idx="542">
                  <c:v>19.3719761497385</c:v>
                </c:pt>
                <c:pt idx="543">
                  <c:v>76.86546317643138</c:v>
                </c:pt>
                <c:pt idx="544">
                  <c:v>19.3965500524776</c:v>
                </c:pt>
                <c:pt idx="545">
                  <c:v>34.261513923679</c:v>
                </c:pt>
                <c:pt idx="546">
                  <c:v>82.2796295359071</c:v>
                </c:pt>
                <c:pt idx="547">
                  <c:v>54.6637149572842</c:v>
                </c:pt>
                <c:pt idx="548">
                  <c:v>21.5901144696922</c:v>
                </c:pt>
                <c:pt idx="549">
                  <c:v>34.1052085175532</c:v>
                </c:pt>
                <c:pt idx="550">
                  <c:v>31.9379584102504</c:v>
                </c:pt>
                <c:pt idx="551">
                  <c:v>27.5286584975105</c:v>
                </c:pt>
                <c:pt idx="552">
                  <c:v>41.2823206003363</c:v>
                </c:pt>
                <c:pt idx="553">
                  <c:v>34.9987007212117</c:v>
                </c:pt>
                <c:pt idx="554">
                  <c:v>35.4962751148717</c:v>
                </c:pt>
                <c:pt idx="555">
                  <c:v>46.7965948240748</c:v>
                </c:pt>
                <c:pt idx="556">
                  <c:v>43.9360225491897</c:v>
                </c:pt>
                <c:pt idx="557">
                  <c:v>32.98449171235619</c:v>
                </c:pt>
                <c:pt idx="558">
                  <c:v>41.9959131604845</c:v>
                </c:pt>
                <c:pt idx="559">
                  <c:v>44.3005191518849</c:v>
                </c:pt>
                <c:pt idx="560">
                  <c:v>44.2688325998882</c:v>
                </c:pt>
                <c:pt idx="561">
                  <c:v>44.8121955370543</c:v>
                </c:pt>
                <c:pt idx="562">
                  <c:v>56.46763605844429</c:v>
                </c:pt>
                <c:pt idx="563">
                  <c:v>47.1861795603912</c:v>
                </c:pt>
                <c:pt idx="564">
                  <c:v>46.4193582095548</c:v>
                </c:pt>
                <c:pt idx="565">
                  <c:v>52.0473628749373</c:v>
                </c:pt>
                <c:pt idx="566">
                  <c:v>50.69844071124239</c:v>
                </c:pt>
                <c:pt idx="567">
                  <c:v>55.6643439327778</c:v>
                </c:pt>
                <c:pt idx="568">
                  <c:v>59.6363359144099</c:v>
                </c:pt>
                <c:pt idx="569">
                  <c:v>62.7315179056972</c:v>
                </c:pt>
                <c:pt idx="570">
                  <c:v>39.99361357271659</c:v>
                </c:pt>
                <c:pt idx="571">
                  <c:v>34.4537357495071</c:v>
                </c:pt>
                <c:pt idx="572">
                  <c:v>55.5813766299642</c:v>
                </c:pt>
                <c:pt idx="573">
                  <c:v>33.1321923887873</c:v>
                </c:pt>
              </c:numCache>
            </c:numRef>
          </c:xVal>
          <c:yVal>
            <c:numRef>
              <c:f>Sheet1!$C$1:$C$574</c:f>
              <c:numCache>
                <c:formatCode>General</c:formatCode>
                <c:ptCount val="574"/>
                <c:pt idx="0">
                  <c:v>3313.3597</c:v>
                </c:pt>
                <c:pt idx="1">
                  <c:v>1076.50023</c:v>
                </c:pt>
                <c:pt idx="2">
                  <c:v>1076.17092</c:v>
                </c:pt>
                <c:pt idx="3">
                  <c:v>1107.09523</c:v>
                </c:pt>
                <c:pt idx="4">
                  <c:v>1097.47377</c:v>
                </c:pt>
                <c:pt idx="5">
                  <c:v>1113.28024</c:v>
                </c:pt>
                <c:pt idx="6">
                  <c:v>1190.17271</c:v>
                </c:pt>
                <c:pt idx="7">
                  <c:v>1105.96591</c:v>
                </c:pt>
                <c:pt idx="8">
                  <c:v>1104.97073</c:v>
                </c:pt>
                <c:pt idx="9">
                  <c:v>1318.79181</c:v>
                </c:pt>
                <c:pt idx="10">
                  <c:v>1090.43146</c:v>
                </c:pt>
                <c:pt idx="11">
                  <c:v>1086.65619</c:v>
                </c:pt>
                <c:pt idx="12">
                  <c:v>1195.84716</c:v>
                </c:pt>
                <c:pt idx="13">
                  <c:v>1152.07079</c:v>
                </c:pt>
                <c:pt idx="14">
                  <c:v>1080.65493</c:v>
                </c:pt>
                <c:pt idx="15">
                  <c:v>1182.23232</c:v>
                </c:pt>
                <c:pt idx="16">
                  <c:v>1064.67779</c:v>
                </c:pt>
                <c:pt idx="17">
                  <c:v>1145.43367</c:v>
                </c:pt>
                <c:pt idx="18">
                  <c:v>1095.45188</c:v>
                </c:pt>
                <c:pt idx="19">
                  <c:v>1158.35863</c:v>
                </c:pt>
                <c:pt idx="20">
                  <c:v>1162.35786</c:v>
                </c:pt>
                <c:pt idx="21">
                  <c:v>1135.82384</c:v>
                </c:pt>
                <c:pt idx="22">
                  <c:v>1176.63967</c:v>
                </c:pt>
                <c:pt idx="23">
                  <c:v>1109.50515</c:v>
                </c:pt>
                <c:pt idx="24">
                  <c:v>1286.87247</c:v>
                </c:pt>
                <c:pt idx="25">
                  <c:v>1117.16091</c:v>
                </c:pt>
                <c:pt idx="26">
                  <c:v>1184.56422</c:v>
                </c:pt>
                <c:pt idx="27">
                  <c:v>1075.23283</c:v>
                </c:pt>
                <c:pt idx="28">
                  <c:v>1120.72375</c:v>
                </c:pt>
                <c:pt idx="29">
                  <c:v>1077.27423</c:v>
                </c:pt>
                <c:pt idx="30">
                  <c:v>1139.52659</c:v>
                </c:pt>
                <c:pt idx="31">
                  <c:v>1131.93433</c:v>
                </c:pt>
                <c:pt idx="32">
                  <c:v>1093.87657</c:v>
                </c:pt>
                <c:pt idx="33">
                  <c:v>1132.40367</c:v>
                </c:pt>
                <c:pt idx="34">
                  <c:v>1126.06657</c:v>
                </c:pt>
                <c:pt idx="35">
                  <c:v>1144.29737</c:v>
                </c:pt>
                <c:pt idx="36">
                  <c:v>1093.17456</c:v>
                </c:pt>
                <c:pt idx="37">
                  <c:v>1113.29869</c:v>
                </c:pt>
                <c:pt idx="38">
                  <c:v>2868.009849999999</c:v>
                </c:pt>
                <c:pt idx="39">
                  <c:v>1182.30927</c:v>
                </c:pt>
                <c:pt idx="40">
                  <c:v>1131.94678</c:v>
                </c:pt>
                <c:pt idx="41">
                  <c:v>1093.29179</c:v>
                </c:pt>
                <c:pt idx="42">
                  <c:v>1185.57105</c:v>
                </c:pt>
                <c:pt idx="43">
                  <c:v>1127.25094</c:v>
                </c:pt>
                <c:pt idx="44">
                  <c:v>1134.74371</c:v>
                </c:pt>
                <c:pt idx="45">
                  <c:v>1161.05108</c:v>
                </c:pt>
                <c:pt idx="46">
                  <c:v>1128.27073</c:v>
                </c:pt>
                <c:pt idx="47">
                  <c:v>1195.40787</c:v>
                </c:pt>
                <c:pt idx="48">
                  <c:v>1142.3004</c:v>
                </c:pt>
                <c:pt idx="49">
                  <c:v>1113.41045</c:v>
                </c:pt>
                <c:pt idx="50">
                  <c:v>1576.61729</c:v>
                </c:pt>
                <c:pt idx="51">
                  <c:v>1161.0711</c:v>
                </c:pt>
                <c:pt idx="52">
                  <c:v>1121.05051</c:v>
                </c:pt>
                <c:pt idx="53">
                  <c:v>1100.32407</c:v>
                </c:pt>
                <c:pt idx="54">
                  <c:v>31531.96467</c:v>
                </c:pt>
                <c:pt idx="55">
                  <c:v>3363.29382</c:v>
                </c:pt>
                <c:pt idx="56">
                  <c:v>15335.35244</c:v>
                </c:pt>
                <c:pt idx="57">
                  <c:v>32066.0673</c:v>
                </c:pt>
                <c:pt idx="58">
                  <c:v>1121.51612</c:v>
                </c:pt>
                <c:pt idx="59">
                  <c:v>27816.81774999999</c:v>
                </c:pt>
                <c:pt idx="60">
                  <c:v>2003.05592</c:v>
                </c:pt>
                <c:pt idx="61">
                  <c:v>1155.27083</c:v>
                </c:pt>
                <c:pt idx="62">
                  <c:v>25381.60702</c:v>
                </c:pt>
                <c:pt idx="63">
                  <c:v>1183.13927</c:v>
                </c:pt>
                <c:pt idx="64">
                  <c:v>1113.95186</c:v>
                </c:pt>
                <c:pt idx="65">
                  <c:v>1148.37053</c:v>
                </c:pt>
                <c:pt idx="66">
                  <c:v>1112.71174</c:v>
                </c:pt>
                <c:pt idx="67">
                  <c:v>1088.42305</c:v>
                </c:pt>
                <c:pt idx="68">
                  <c:v>1115.34835</c:v>
                </c:pt>
                <c:pt idx="69">
                  <c:v>1200.62673</c:v>
                </c:pt>
                <c:pt idx="70">
                  <c:v>1121.58222</c:v>
                </c:pt>
                <c:pt idx="71">
                  <c:v>1128.48065</c:v>
                </c:pt>
                <c:pt idx="72">
                  <c:v>1142.86167</c:v>
                </c:pt>
                <c:pt idx="73">
                  <c:v>3121.32964</c:v>
                </c:pt>
                <c:pt idx="74">
                  <c:v>1156.11843</c:v>
                </c:pt>
                <c:pt idx="75">
                  <c:v>1142.83765</c:v>
                </c:pt>
                <c:pt idx="76">
                  <c:v>1152.72709</c:v>
                </c:pt>
                <c:pt idx="77">
                  <c:v>1124.4977</c:v>
                </c:pt>
                <c:pt idx="78">
                  <c:v>1161.46664</c:v>
                </c:pt>
                <c:pt idx="79">
                  <c:v>1196.84927</c:v>
                </c:pt>
                <c:pt idx="80">
                  <c:v>1141.99908</c:v>
                </c:pt>
                <c:pt idx="81">
                  <c:v>1139.68333</c:v>
                </c:pt>
                <c:pt idx="82">
                  <c:v>1122.78617</c:v>
                </c:pt>
                <c:pt idx="83">
                  <c:v>1131.88033</c:v>
                </c:pt>
                <c:pt idx="84">
                  <c:v>1116.13527</c:v>
                </c:pt>
                <c:pt idx="85">
                  <c:v>1137.10753</c:v>
                </c:pt>
                <c:pt idx="86">
                  <c:v>19164.23057</c:v>
                </c:pt>
                <c:pt idx="87">
                  <c:v>1086.20176</c:v>
                </c:pt>
                <c:pt idx="88">
                  <c:v>1149.94023</c:v>
                </c:pt>
                <c:pt idx="89">
                  <c:v>26937.62539</c:v>
                </c:pt>
                <c:pt idx="90">
                  <c:v>2639.68123</c:v>
                </c:pt>
                <c:pt idx="91">
                  <c:v>29861.91479</c:v>
                </c:pt>
                <c:pt idx="92">
                  <c:v>1089.0239</c:v>
                </c:pt>
                <c:pt idx="93">
                  <c:v>1108.52053</c:v>
                </c:pt>
                <c:pt idx="94">
                  <c:v>1130.19687</c:v>
                </c:pt>
                <c:pt idx="95">
                  <c:v>1161.34877</c:v>
                </c:pt>
                <c:pt idx="96">
                  <c:v>1091.07435</c:v>
                </c:pt>
                <c:pt idx="97">
                  <c:v>6187.821010000001</c:v>
                </c:pt>
                <c:pt idx="98">
                  <c:v>1092.30378</c:v>
                </c:pt>
                <c:pt idx="99">
                  <c:v>1112.94125</c:v>
                </c:pt>
                <c:pt idx="100">
                  <c:v>1144.18083</c:v>
                </c:pt>
                <c:pt idx="101">
                  <c:v>1130.26542</c:v>
                </c:pt>
                <c:pt idx="102">
                  <c:v>1204.45283</c:v>
                </c:pt>
                <c:pt idx="103">
                  <c:v>1080.40849</c:v>
                </c:pt>
                <c:pt idx="104">
                  <c:v>1157.53941</c:v>
                </c:pt>
                <c:pt idx="105">
                  <c:v>77448.51896</c:v>
                </c:pt>
                <c:pt idx="106">
                  <c:v>1135.65859</c:v>
                </c:pt>
                <c:pt idx="107">
                  <c:v>1133.19197</c:v>
                </c:pt>
                <c:pt idx="108">
                  <c:v>1115.24531</c:v>
                </c:pt>
                <c:pt idx="109">
                  <c:v>1118.09052</c:v>
                </c:pt>
                <c:pt idx="110">
                  <c:v>1144.05462</c:v>
                </c:pt>
                <c:pt idx="111">
                  <c:v>1143.84147</c:v>
                </c:pt>
                <c:pt idx="112">
                  <c:v>1151.99602</c:v>
                </c:pt>
                <c:pt idx="113">
                  <c:v>1318.22003</c:v>
                </c:pt>
                <c:pt idx="114">
                  <c:v>1160.02014</c:v>
                </c:pt>
                <c:pt idx="115">
                  <c:v>1124.411</c:v>
                </c:pt>
                <c:pt idx="116">
                  <c:v>1179.6687</c:v>
                </c:pt>
                <c:pt idx="117">
                  <c:v>1112.54772</c:v>
                </c:pt>
                <c:pt idx="118">
                  <c:v>33709.26989</c:v>
                </c:pt>
                <c:pt idx="119">
                  <c:v>1196.8626</c:v>
                </c:pt>
                <c:pt idx="120">
                  <c:v>1149.92029</c:v>
                </c:pt>
                <c:pt idx="121">
                  <c:v>1150.68068</c:v>
                </c:pt>
                <c:pt idx="122">
                  <c:v>1138.12636</c:v>
                </c:pt>
                <c:pt idx="123">
                  <c:v>29140.87721</c:v>
                </c:pt>
                <c:pt idx="124">
                  <c:v>1909.32861</c:v>
                </c:pt>
                <c:pt idx="125">
                  <c:v>1127.48504</c:v>
                </c:pt>
                <c:pt idx="126">
                  <c:v>1143.24144</c:v>
                </c:pt>
                <c:pt idx="127">
                  <c:v>1081.28076</c:v>
                </c:pt>
                <c:pt idx="128">
                  <c:v>1142.27953</c:v>
                </c:pt>
                <c:pt idx="129">
                  <c:v>1064.73438</c:v>
                </c:pt>
                <c:pt idx="130">
                  <c:v>25965.83031</c:v>
                </c:pt>
                <c:pt idx="131">
                  <c:v>1130.79765</c:v>
                </c:pt>
                <c:pt idx="132">
                  <c:v>1156.47045</c:v>
                </c:pt>
                <c:pt idx="133">
                  <c:v>1110.49051</c:v>
                </c:pt>
                <c:pt idx="134">
                  <c:v>1098.88847</c:v>
                </c:pt>
                <c:pt idx="135">
                  <c:v>1098.84552</c:v>
                </c:pt>
                <c:pt idx="136">
                  <c:v>1369.41938</c:v>
                </c:pt>
                <c:pt idx="137">
                  <c:v>1175.23566</c:v>
                </c:pt>
                <c:pt idx="138">
                  <c:v>1148.51231</c:v>
                </c:pt>
                <c:pt idx="139">
                  <c:v>1143.22513</c:v>
                </c:pt>
                <c:pt idx="140">
                  <c:v>1159.3359</c:v>
                </c:pt>
                <c:pt idx="141">
                  <c:v>1122.16555</c:v>
                </c:pt>
                <c:pt idx="142">
                  <c:v>1154.99737</c:v>
                </c:pt>
                <c:pt idx="143">
                  <c:v>1102.69463</c:v>
                </c:pt>
                <c:pt idx="144">
                  <c:v>34245.86465</c:v>
                </c:pt>
                <c:pt idx="145">
                  <c:v>1196.57001</c:v>
                </c:pt>
                <c:pt idx="146">
                  <c:v>1093.83506</c:v>
                </c:pt>
                <c:pt idx="147">
                  <c:v>1145.49951</c:v>
                </c:pt>
                <c:pt idx="148">
                  <c:v>1158.73034</c:v>
                </c:pt>
                <c:pt idx="149">
                  <c:v>1075.96305</c:v>
                </c:pt>
                <c:pt idx="150">
                  <c:v>1205.24186</c:v>
                </c:pt>
                <c:pt idx="151">
                  <c:v>1079.73932</c:v>
                </c:pt>
                <c:pt idx="152">
                  <c:v>1133.17254</c:v>
                </c:pt>
                <c:pt idx="153">
                  <c:v>9894.504399999998</c:v>
                </c:pt>
                <c:pt idx="154">
                  <c:v>1136.35975</c:v>
                </c:pt>
                <c:pt idx="155">
                  <c:v>1129.85335</c:v>
                </c:pt>
                <c:pt idx="156">
                  <c:v>1158.0894</c:v>
                </c:pt>
                <c:pt idx="157">
                  <c:v>1113.17193</c:v>
                </c:pt>
                <c:pt idx="158">
                  <c:v>1117.85642</c:v>
                </c:pt>
                <c:pt idx="159">
                  <c:v>1219.28025</c:v>
                </c:pt>
                <c:pt idx="160">
                  <c:v>1118.23413</c:v>
                </c:pt>
                <c:pt idx="161">
                  <c:v>1131.56438</c:v>
                </c:pt>
                <c:pt idx="162">
                  <c:v>1201.07187</c:v>
                </c:pt>
                <c:pt idx="163">
                  <c:v>10545.6496</c:v>
                </c:pt>
                <c:pt idx="164">
                  <c:v>12060.51134</c:v>
                </c:pt>
                <c:pt idx="165">
                  <c:v>1298.33014</c:v>
                </c:pt>
                <c:pt idx="166">
                  <c:v>1144.44229</c:v>
                </c:pt>
                <c:pt idx="167">
                  <c:v>1172.8685</c:v>
                </c:pt>
                <c:pt idx="168">
                  <c:v>1252.98513</c:v>
                </c:pt>
                <c:pt idx="169">
                  <c:v>1049.4863</c:v>
                </c:pt>
                <c:pt idx="170">
                  <c:v>1161.96028</c:v>
                </c:pt>
                <c:pt idx="171">
                  <c:v>1134.63681</c:v>
                </c:pt>
                <c:pt idx="172">
                  <c:v>1121.58512</c:v>
                </c:pt>
                <c:pt idx="173">
                  <c:v>1146.0274</c:v>
                </c:pt>
                <c:pt idx="174">
                  <c:v>1100.0233</c:v>
                </c:pt>
                <c:pt idx="175">
                  <c:v>1118.06085</c:v>
                </c:pt>
                <c:pt idx="176">
                  <c:v>1107.13799</c:v>
                </c:pt>
                <c:pt idx="177">
                  <c:v>3081.81079</c:v>
                </c:pt>
                <c:pt idx="178">
                  <c:v>1142.74132</c:v>
                </c:pt>
                <c:pt idx="179">
                  <c:v>1069.07959</c:v>
                </c:pt>
                <c:pt idx="180">
                  <c:v>1118.96111</c:v>
                </c:pt>
                <c:pt idx="181">
                  <c:v>1127.21589</c:v>
                </c:pt>
                <c:pt idx="182">
                  <c:v>1100.21049</c:v>
                </c:pt>
                <c:pt idx="183">
                  <c:v>1113.02186</c:v>
                </c:pt>
                <c:pt idx="184">
                  <c:v>31476.56308</c:v>
                </c:pt>
                <c:pt idx="185">
                  <c:v>1120.84301</c:v>
                </c:pt>
                <c:pt idx="186">
                  <c:v>1128.19124</c:v>
                </c:pt>
                <c:pt idx="187">
                  <c:v>1114.18134</c:v>
                </c:pt>
                <c:pt idx="188">
                  <c:v>1103.41416</c:v>
                </c:pt>
                <c:pt idx="189">
                  <c:v>1091.16648</c:v>
                </c:pt>
                <c:pt idx="190">
                  <c:v>1140.1367</c:v>
                </c:pt>
                <c:pt idx="191">
                  <c:v>1190.94432</c:v>
                </c:pt>
                <c:pt idx="192">
                  <c:v>1137.58225</c:v>
                </c:pt>
                <c:pt idx="193">
                  <c:v>1116.40213</c:v>
                </c:pt>
                <c:pt idx="194">
                  <c:v>1151.36975</c:v>
                </c:pt>
                <c:pt idx="195">
                  <c:v>1085.82378</c:v>
                </c:pt>
                <c:pt idx="196">
                  <c:v>6850.94738</c:v>
                </c:pt>
                <c:pt idx="197">
                  <c:v>1206.75107</c:v>
                </c:pt>
                <c:pt idx="198">
                  <c:v>1234.56733</c:v>
                </c:pt>
                <c:pt idx="199">
                  <c:v>1102.33142</c:v>
                </c:pt>
                <c:pt idx="200">
                  <c:v>7781.16607</c:v>
                </c:pt>
                <c:pt idx="201">
                  <c:v>20410.41937999999</c:v>
                </c:pt>
                <c:pt idx="202">
                  <c:v>1123.34798</c:v>
                </c:pt>
                <c:pt idx="203">
                  <c:v>1193.48801</c:v>
                </c:pt>
                <c:pt idx="204">
                  <c:v>1116.01647</c:v>
                </c:pt>
                <c:pt idx="205">
                  <c:v>1161.75484</c:v>
                </c:pt>
                <c:pt idx="206">
                  <c:v>1123.50634</c:v>
                </c:pt>
                <c:pt idx="207">
                  <c:v>1127.22581</c:v>
                </c:pt>
                <c:pt idx="208">
                  <c:v>1068.39125</c:v>
                </c:pt>
                <c:pt idx="209">
                  <c:v>1140.61002</c:v>
                </c:pt>
                <c:pt idx="210">
                  <c:v>2500.6372</c:v>
                </c:pt>
                <c:pt idx="211">
                  <c:v>1111.68673</c:v>
                </c:pt>
                <c:pt idx="212">
                  <c:v>1156.19855</c:v>
                </c:pt>
                <c:pt idx="213">
                  <c:v>1096.27738</c:v>
                </c:pt>
                <c:pt idx="214">
                  <c:v>1068.79164</c:v>
                </c:pt>
                <c:pt idx="215">
                  <c:v>1125.75817</c:v>
                </c:pt>
                <c:pt idx="216">
                  <c:v>1166.34027</c:v>
                </c:pt>
                <c:pt idx="217">
                  <c:v>1103.49996</c:v>
                </c:pt>
                <c:pt idx="218">
                  <c:v>1118.86595</c:v>
                </c:pt>
                <c:pt idx="219">
                  <c:v>1157.32612</c:v>
                </c:pt>
                <c:pt idx="220">
                  <c:v>1077.72786</c:v>
                </c:pt>
                <c:pt idx="221">
                  <c:v>1116.78639</c:v>
                </c:pt>
                <c:pt idx="222">
                  <c:v>1108.30243</c:v>
                </c:pt>
                <c:pt idx="223">
                  <c:v>31491.07664</c:v>
                </c:pt>
                <c:pt idx="224">
                  <c:v>1187.01148</c:v>
                </c:pt>
                <c:pt idx="225">
                  <c:v>1147.22629</c:v>
                </c:pt>
                <c:pt idx="226">
                  <c:v>1091.26651</c:v>
                </c:pt>
                <c:pt idx="227">
                  <c:v>1147.09745</c:v>
                </c:pt>
                <c:pt idx="228">
                  <c:v>1155.58073</c:v>
                </c:pt>
                <c:pt idx="229">
                  <c:v>11791.95076</c:v>
                </c:pt>
                <c:pt idx="230">
                  <c:v>1121.45169</c:v>
                </c:pt>
                <c:pt idx="231">
                  <c:v>1120.33744</c:v>
                </c:pt>
                <c:pt idx="232">
                  <c:v>140010.43544</c:v>
                </c:pt>
                <c:pt idx="233">
                  <c:v>1233.85977</c:v>
                </c:pt>
                <c:pt idx="234">
                  <c:v>1109.24834</c:v>
                </c:pt>
                <c:pt idx="235">
                  <c:v>1158.92549</c:v>
                </c:pt>
                <c:pt idx="236">
                  <c:v>1209.39199</c:v>
                </c:pt>
                <c:pt idx="237">
                  <c:v>2296.62635</c:v>
                </c:pt>
                <c:pt idx="238">
                  <c:v>1149.59952</c:v>
                </c:pt>
                <c:pt idx="239">
                  <c:v>2052.20755</c:v>
                </c:pt>
                <c:pt idx="240">
                  <c:v>1093.86942</c:v>
                </c:pt>
                <c:pt idx="241">
                  <c:v>1137.96514</c:v>
                </c:pt>
                <c:pt idx="242">
                  <c:v>1076.22151</c:v>
                </c:pt>
                <c:pt idx="243">
                  <c:v>1132.63803</c:v>
                </c:pt>
                <c:pt idx="244">
                  <c:v>1128.0658</c:v>
                </c:pt>
                <c:pt idx="245">
                  <c:v>1135.75908</c:v>
                </c:pt>
                <c:pt idx="246">
                  <c:v>1080.26011</c:v>
                </c:pt>
                <c:pt idx="247">
                  <c:v>1548.00338</c:v>
                </c:pt>
                <c:pt idx="248">
                  <c:v>4443.06716</c:v>
                </c:pt>
                <c:pt idx="249">
                  <c:v>2453.249069999999</c:v>
                </c:pt>
                <c:pt idx="250">
                  <c:v>18518.47072</c:v>
                </c:pt>
                <c:pt idx="251">
                  <c:v>1184.41752</c:v>
                </c:pt>
                <c:pt idx="252">
                  <c:v>1617.55727</c:v>
                </c:pt>
                <c:pt idx="253">
                  <c:v>1165.03643</c:v>
                </c:pt>
                <c:pt idx="254">
                  <c:v>1152.00563</c:v>
                </c:pt>
                <c:pt idx="255">
                  <c:v>1123.02526</c:v>
                </c:pt>
                <c:pt idx="256">
                  <c:v>1139.5294</c:v>
                </c:pt>
                <c:pt idx="257">
                  <c:v>1127.21664</c:v>
                </c:pt>
                <c:pt idx="258">
                  <c:v>1136.25766</c:v>
                </c:pt>
                <c:pt idx="259">
                  <c:v>1375.43325</c:v>
                </c:pt>
                <c:pt idx="260">
                  <c:v>1120.59556</c:v>
                </c:pt>
                <c:pt idx="261">
                  <c:v>1122.56566</c:v>
                </c:pt>
                <c:pt idx="262">
                  <c:v>1085.65262</c:v>
                </c:pt>
                <c:pt idx="263">
                  <c:v>1142.40564</c:v>
                </c:pt>
                <c:pt idx="264">
                  <c:v>1106.25886</c:v>
                </c:pt>
                <c:pt idx="265">
                  <c:v>1123.13655</c:v>
                </c:pt>
                <c:pt idx="266">
                  <c:v>1040.34296</c:v>
                </c:pt>
                <c:pt idx="267">
                  <c:v>43872.41096</c:v>
                </c:pt>
                <c:pt idx="268">
                  <c:v>1124.85118</c:v>
                </c:pt>
                <c:pt idx="269">
                  <c:v>1148.81718</c:v>
                </c:pt>
                <c:pt idx="270">
                  <c:v>1191.19206</c:v>
                </c:pt>
                <c:pt idx="271">
                  <c:v>1258.23625</c:v>
                </c:pt>
                <c:pt idx="272">
                  <c:v>1181.76627</c:v>
                </c:pt>
                <c:pt idx="273">
                  <c:v>1517.50223</c:v>
                </c:pt>
                <c:pt idx="274">
                  <c:v>1144.60084</c:v>
                </c:pt>
                <c:pt idx="275">
                  <c:v>1114.09871</c:v>
                </c:pt>
                <c:pt idx="276">
                  <c:v>1186.91939</c:v>
                </c:pt>
                <c:pt idx="277">
                  <c:v>13595.86116</c:v>
                </c:pt>
                <c:pt idx="278">
                  <c:v>19402.86281</c:v>
                </c:pt>
                <c:pt idx="279">
                  <c:v>16155.5299</c:v>
                </c:pt>
                <c:pt idx="280">
                  <c:v>1120.34138</c:v>
                </c:pt>
                <c:pt idx="281">
                  <c:v>17105.83563</c:v>
                </c:pt>
                <c:pt idx="282">
                  <c:v>2320.20782</c:v>
                </c:pt>
                <c:pt idx="283">
                  <c:v>1108.21567</c:v>
                </c:pt>
                <c:pt idx="284">
                  <c:v>8504.58647</c:v>
                </c:pt>
                <c:pt idx="285">
                  <c:v>65914.65382</c:v>
                </c:pt>
                <c:pt idx="286">
                  <c:v>1137.78319</c:v>
                </c:pt>
                <c:pt idx="287">
                  <c:v>1859.45113</c:v>
                </c:pt>
                <c:pt idx="288">
                  <c:v>1168.25741</c:v>
                </c:pt>
                <c:pt idx="289">
                  <c:v>1086.93769</c:v>
                </c:pt>
                <c:pt idx="290">
                  <c:v>1174.69037</c:v>
                </c:pt>
                <c:pt idx="291">
                  <c:v>1176.6424</c:v>
                </c:pt>
                <c:pt idx="292">
                  <c:v>1181.45999</c:v>
                </c:pt>
                <c:pt idx="293">
                  <c:v>2833.49458</c:v>
                </c:pt>
                <c:pt idx="294">
                  <c:v>1133.93058</c:v>
                </c:pt>
                <c:pt idx="295">
                  <c:v>1104.50502</c:v>
                </c:pt>
                <c:pt idx="296">
                  <c:v>1130.06913</c:v>
                </c:pt>
                <c:pt idx="297">
                  <c:v>1114.43288</c:v>
                </c:pt>
                <c:pt idx="298">
                  <c:v>1098.56583</c:v>
                </c:pt>
                <c:pt idx="299">
                  <c:v>1099.37335</c:v>
                </c:pt>
                <c:pt idx="300">
                  <c:v>21709.24088</c:v>
                </c:pt>
                <c:pt idx="301">
                  <c:v>1121.39115</c:v>
                </c:pt>
                <c:pt idx="302">
                  <c:v>1150.92186</c:v>
                </c:pt>
                <c:pt idx="303">
                  <c:v>1204.4365</c:v>
                </c:pt>
                <c:pt idx="304">
                  <c:v>1132.99549</c:v>
                </c:pt>
                <c:pt idx="305">
                  <c:v>1103.78117</c:v>
                </c:pt>
                <c:pt idx="306">
                  <c:v>1112.63809</c:v>
                </c:pt>
                <c:pt idx="307">
                  <c:v>1454.31144</c:v>
                </c:pt>
                <c:pt idx="308">
                  <c:v>1152.32356</c:v>
                </c:pt>
                <c:pt idx="309">
                  <c:v>1468.4337</c:v>
                </c:pt>
                <c:pt idx="310">
                  <c:v>1109.00891</c:v>
                </c:pt>
                <c:pt idx="311">
                  <c:v>1136.39719</c:v>
                </c:pt>
                <c:pt idx="312">
                  <c:v>1068.61682</c:v>
                </c:pt>
                <c:pt idx="313">
                  <c:v>1089.33163</c:v>
                </c:pt>
                <c:pt idx="314">
                  <c:v>1144.61371</c:v>
                </c:pt>
                <c:pt idx="315">
                  <c:v>1090.12105</c:v>
                </c:pt>
                <c:pt idx="316">
                  <c:v>1117.52155</c:v>
                </c:pt>
                <c:pt idx="317">
                  <c:v>1102.35087</c:v>
                </c:pt>
                <c:pt idx="318">
                  <c:v>1109.18894</c:v>
                </c:pt>
                <c:pt idx="319">
                  <c:v>19352.70277</c:v>
                </c:pt>
                <c:pt idx="320">
                  <c:v>1119.35681</c:v>
                </c:pt>
                <c:pt idx="321">
                  <c:v>1069.6114</c:v>
                </c:pt>
                <c:pt idx="322">
                  <c:v>1098.05108</c:v>
                </c:pt>
                <c:pt idx="323">
                  <c:v>1150.48069</c:v>
                </c:pt>
                <c:pt idx="324">
                  <c:v>1116.72235</c:v>
                </c:pt>
                <c:pt idx="325">
                  <c:v>1166.76902</c:v>
                </c:pt>
                <c:pt idx="326">
                  <c:v>1135.11816</c:v>
                </c:pt>
                <c:pt idx="327">
                  <c:v>6791.928250000001</c:v>
                </c:pt>
                <c:pt idx="328">
                  <c:v>1152.38871</c:v>
                </c:pt>
                <c:pt idx="329">
                  <c:v>1180.60394</c:v>
                </c:pt>
                <c:pt idx="330">
                  <c:v>1112.16773</c:v>
                </c:pt>
                <c:pt idx="331">
                  <c:v>1128.78501</c:v>
                </c:pt>
                <c:pt idx="332">
                  <c:v>33270.08051</c:v>
                </c:pt>
                <c:pt idx="333">
                  <c:v>1130.76275</c:v>
                </c:pt>
                <c:pt idx="334">
                  <c:v>1137.83435</c:v>
                </c:pt>
                <c:pt idx="335">
                  <c:v>1147.1395</c:v>
                </c:pt>
                <c:pt idx="336">
                  <c:v>1112.3387</c:v>
                </c:pt>
                <c:pt idx="337">
                  <c:v>1160.74606</c:v>
                </c:pt>
                <c:pt idx="338">
                  <c:v>1134.62861</c:v>
                </c:pt>
                <c:pt idx="339">
                  <c:v>41077.55638</c:v>
                </c:pt>
                <c:pt idx="340">
                  <c:v>1107.69112</c:v>
                </c:pt>
                <c:pt idx="341">
                  <c:v>1179.26347</c:v>
                </c:pt>
                <c:pt idx="342">
                  <c:v>1073.07576</c:v>
                </c:pt>
                <c:pt idx="343">
                  <c:v>1112.86396</c:v>
                </c:pt>
                <c:pt idx="344">
                  <c:v>1084.73598</c:v>
                </c:pt>
                <c:pt idx="345">
                  <c:v>1144.72461</c:v>
                </c:pt>
                <c:pt idx="346">
                  <c:v>1111.88336</c:v>
                </c:pt>
                <c:pt idx="347">
                  <c:v>1112.03398</c:v>
                </c:pt>
                <c:pt idx="348">
                  <c:v>37545.7759</c:v>
                </c:pt>
                <c:pt idx="349">
                  <c:v>1090.47996</c:v>
                </c:pt>
                <c:pt idx="350">
                  <c:v>1103.80293</c:v>
                </c:pt>
                <c:pt idx="351">
                  <c:v>1130.16523</c:v>
                </c:pt>
                <c:pt idx="352">
                  <c:v>1179.92849</c:v>
                </c:pt>
                <c:pt idx="353">
                  <c:v>29405.59713</c:v>
                </c:pt>
                <c:pt idx="354">
                  <c:v>1125.89238</c:v>
                </c:pt>
                <c:pt idx="355">
                  <c:v>1124.83862</c:v>
                </c:pt>
                <c:pt idx="356">
                  <c:v>42304.05243</c:v>
                </c:pt>
                <c:pt idx="357">
                  <c:v>1052.79536</c:v>
                </c:pt>
                <c:pt idx="358">
                  <c:v>1141.78692</c:v>
                </c:pt>
                <c:pt idx="359">
                  <c:v>1198.61745</c:v>
                </c:pt>
                <c:pt idx="360">
                  <c:v>1032.3504</c:v>
                </c:pt>
                <c:pt idx="361">
                  <c:v>1159.33583</c:v>
                </c:pt>
                <c:pt idx="362">
                  <c:v>1137.27518</c:v>
                </c:pt>
                <c:pt idx="363">
                  <c:v>1055.8779</c:v>
                </c:pt>
                <c:pt idx="364">
                  <c:v>1117.13152</c:v>
                </c:pt>
                <c:pt idx="365">
                  <c:v>20126.05014</c:v>
                </c:pt>
                <c:pt idx="366">
                  <c:v>1156.27299</c:v>
                </c:pt>
                <c:pt idx="367">
                  <c:v>2428.87597</c:v>
                </c:pt>
                <c:pt idx="368">
                  <c:v>1131.75491</c:v>
                </c:pt>
                <c:pt idx="369">
                  <c:v>43893.80685</c:v>
                </c:pt>
                <c:pt idx="370">
                  <c:v>3763.29028</c:v>
                </c:pt>
                <c:pt idx="371">
                  <c:v>27203.75982</c:v>
                </c:pt>
                <c:pt idx="372">
                  <c:v>1856.02842</c:v>
                </c:pt>
                <c:pt idx="373">
                  <c:v>1225.57125</c:v>
                </c:pt>
                <c:pt idx="374">
                  <c:v>1693.19131</c:v>
                </c:pt>
                <c:pt idx="375">
                  <c:v>2196.98219</c:v>
                </c:pt>
                <c:pt idx="376">
                  <c:v>1191.39311</c:v>
                </c:pt>
                <c:pt idx="377">
                  <c:v>1158.29986</c:v>
                </c:pt>
                <c:pt idx="378">
                  <c:v>9044.01877</c:v>
                </c:pt>
                <c:pt idx="379">
                  <c:v>1390.85869</c:v>
                </c:pt>
                <c:pt idx="380">
                  <c:v>1179.97823</c:v>
                </c:pt>
                <c:pt idx="381">
                  <c:v>1131.21493</c:v>
                </c:pt>
                <c:pt idx="382">
                  <c:v>1112.51781</c:v>
                </c:pt>
                <c:pt idx="383">
                  <c:v>1103.3049</c:v>
                </c:pt>
                <c:pt idx="384">
                  <c:v>1125.94179</c:v>
                </c:pt>
                <c:pt idx="385">
                  <c:v>1130.46203</c:v>
                </c:pt>
                <c:pt idx="386">
                  <c:v>1138.40286</c:v>
                </c:pt>
                <c:pt idx="387">
                  <c:v>1539.91392</c:v>
                </c:pt>
                <c:pt idx="388">
                  <c:v>1119.89815</c:v>
                </c:pt>
                <c:pt idx="389">
                  <c:v>1106.31961</c:v>
                </c:pt>
                <c:pt idx="390">
                  <c:v>1118.72654</c:v>
                </c:pt>
                <c:pt idx="391">
                  <c:v>1072.76934</c:v>
                </c:pt>
                <c:pt idx="392">
                  <c:v>1178.87377</c:v>
                </c:pt>
                <c:pt idx="393">
                  <c:v>1124.93782</c:v>
                </c:pt>
                <c:pt idx="394">
                  <c:v>28019.29718</c:v>
                </c:pt>
                <c:pt idx="395">
                  <c:v>1092.56979</c:v>
                </c:pt>
                <c:pt idx="396">
                  <c:v>1142.42098</c:v>
                </c:pt>
                <c:pt idx="397">
                  <c:v>1094.01715</c:v>
                </c:pt>
                <c:pt idx="398">
                  <c:v>1110.18093</c:v>
                </c:pt>
                <c:pt idx="399">
                  <c:v>1110.82999</c:v>
                </c:pt>
                <c:pt idx="400">
                  <c:v>1099.40898</c:v>
                </c:pt>
                <c:pt idx="401">
                  <c:v>1111.07497</c:v>
                </c:pt>
                <c:pt idx="402">
                  <c:v>2165.22622</c:v>
                </c:pt>
                <c:pt idx="403">
                  <c:v>1105.99182</c:v>
                </c:pt>
                <c:pt idx="404">
                  <c:v>15734.9377</c:v>
                </c:pt>
                <c:pt idx="405">
                  <c:v>4367.852070000001</c:v>
                </c:pt>
                <c:pt idx="406">
                  <c:v>1136.2092</c:v>
                </c:pt>
                <c:pt idx="407">
                  <c:v>1125.96267</c:v>
                </c:pt>
                <c:pt idx="408">
                  <c:v>3066.8504</c:v>
                </c:pt>
                <c:pt idx="409">
                  <c:v>1217.27418</c:v>
                </c:pt>
                <c:pt idx="410">
                  <c:v>1153.55048</c:v>
                </c:pt>
                <c:pt idx="411">
                  <c:v>1138.13223</c:v>
                </c:pt>
                <c:pt idx="412">
                  <c:v>1140.02873</c:v>
                </c:pt>
                <c:pt idx="413">
                  <c:v>1116.73318</c:v>
                </c:pt>
                <c:pt idx="414">
                  <c:v>1086.77954</c:v>
                </c:pt>
                <c:pt idx="415">
                  <c:v>1173.5495</c:v>
                </c:pt>
                <c:pt idx="416">
                  <c:v>1102.90923</c:v>
                </c:pt>
                <c:pt idx="417">
                  <c:v>1137.80589</c:v>
                </c:pt>
                <c:pt idx="418">
                  <c:v>1112.175</c:v>
                </c:pt>
                <c:pt idx="419">
                  <c:v>33923.32304</c:v>
                </c:pt>
                <c:pt idx="420">
                  <c:v>1136.08319</c:v>
                </c:pt>
                <c:pt idx="421">
                  <c:v>1161.95077</c:v>
                </c:pt>
                <c:pt idx="422">
                  <c:v>1168.82191</c:v>
                </c:pt>
                <c:pt idx="423">
                  <c:v>1118.08121</c:v>
                </c:pt>
                <c:pt idx="424">
                  <c:v>1160.91506</c:v>
                </c:pt>
                <c:pt idx="425">
                  <c:v>1153.46758</c:v>
                </c:pt>
                <c:pt idx="426">
                  <c:v>1121.47343</c:v>
                </c:pt>
                <c:pt idx="427">
                  <c:v>1108.72499</c:v>
                </c:pt>
                <c:pt idx="428">
                  <c:v>1107.36409</c:v>
                </c:pt>
                <c:pt idx="429">
                  <c:v>1111.25624</c:v>
                </c:pt>
                <c:pt idx="430">
                  <c:v>56987.46599</c:v>
                </c:pt>
                <c:pt idx="431">
                  <c:v>1189.42331</c:v>
                </c:pt>
                <c:pt idx="432">
                  <c:v>1192.15211</c:v>
                </c:pt>
                <c:pt idx="433">
                  <c:v>2360.63431</c:v>
                </c:pt>
                <c:pt idx="434">
                  <c:v>1131.72676</c:v>
                </c:pt>
                <c:pt idx="435">
                  <c:v>1138.21241</c:v>
                </c:pt>
                <c:pt idx="436">
                  <c:v>1160.36309</c:v>
                </c:pt>
                <c:pt idx="437">
                  <c:v>1170.82716</c:v>
                </c:pt>
                <c:pt idx="438">
                  <c:v>1126.09055</c:v>
                </c:pt>
                <c:pt idx="439">
                  <c:v>22585.3855</c:v>
                </c:pt>
                <c:pt idx="440">
                  <c:v>1133.00473</c:v>
                </c:pt>
                <c:pt idx="441">
                  <c:v>1141.55609</c:v>
                </c:pt>
                <c:pt idx="442">
                  <c:v>1155.00142</c:v>
                </c:pt>
                <c:pt idx="443">
                  <c:v>1445.53996</c:v>
                </c:pt>
                <c:pt idx="444">
                  <c:v>1123.41123</c:v>
                </c:pt>
                <c:pt idx="445">
                  <c:v>1152.84576</c:v>
                </c:pt>
                <c:pt idx="446">
                  <c:v>1152.87803</c:v>
                </c:pt>
                <c:pt idx="447">
                  <c:v>1120.46998</c:v>
                </c:pt>
                <c:pt idx="448">
                  <c:v>11609.01976</c:v>
                </c:pt>
                <c:pt idx="449">
                  <c:v>1082.73534</c:v>
                </c:pt>
                <c:pt idx="450">
                  <c:v>1118.71283</c:v>
                </c:pt>
                <c:pt idx="451">
                  <c:v>1081.70345</c:v>
                </c:pt>
                <c:pt idx="452">
                  <c:v>23723.36485000001</c:v>
                </c:pt>
                <c:pt idx="453">
                  <c:v>6187.77272</c:v>
                </c:pt>
                <c:pt idx="454">
                  <c:v>1171.05697</c:v>
                </c:pt>
                <c:pt idx="455">
                  <c:v>1146.22456</c:v>
                </c:pt>
                <c:pt idx="456">
                  <c:v>1088.57886</c:v>
                </c:pt>
                <c:pt idx="457">
                  <c:v>1172.48713</c:v>
                </c:pt>
                <c:pt idx="458">
                  <c:v>1111.71474</c:v>
                </c:pt>
                <c:pt idx="459">
                  <c:v>1141.15514</c:v>
                </c:pt>
                <c:pt idx="460">
                  <c:v>1064.74224</c:v>
                </c:pt>
                <c:pt idx="461">
                  <c:v>1269.9078</c:v>
                </c:pt>
                <c:pt idx="462">
                  <c:v>1104.15405</c:v>
                </c:pt>
                <c:pt idx="463">
                  <c:v>1468.67144</c:v>
                </c:pt>
                <c:pt idx="464">
                  <c:v>1183.58368</c:v>
                </c:pt>
                <c:pt idx="465">
                  <c:v>1202.73458</c:v>
                </c:pt>
                <c:pt idx="466">
                  <c:v>1161.20343</c:v>
                </c:pt>
                <c:pt idx="467">
                  <c:v>1163.40918</c:v>
                </c:pt>
                <c:pt idx="468">
                  <c:v>5932.0354</c:v>
                </c:pt>
                <c:pt idx="469">
                  <c:v>1096.89257</c:v>
                </c:pt>
                <c:pt idx="470">
                  <c:v>1145.11626</c:v>
                </c:pt>
                <c:pt idx="471">
                  <c:v>1136.16748</c:v>
                </c:pt>
                <c:pt idx="472">
                  <c:v>1129.07589</c:v>
                </c:pt>
                <c:pt idx="473">
                  <c:v>1124.51249</c:v>
                </c:pt>
                <c:pt idx="474">
                  <c:v>3905.024649999999</c:v>
                </c:pt>
                <c:pt idx="475">
                  <c:v>1287.50237</c:v>
                </c:pt>
                <c:pt idx="476">
                  <c:v>1091.69206</c:v>
                </c:pt>
                <c:pt idx="477">
                  <c:v>1122.21218</c:v>
                </c:pt>
                <c:pt idx="478">
                  <c:v>1119.00505</c:v>
                </c:pt>
                <c:pt idx="479">
                  <c:v>1165.00373</c:v>
                </c:pt>
                <c:pt idx="480">
                  <c:v>1142.85651</c:v>
                </c:pt>
                <c:pt idx="481">
                  <c:v>1173.18623</c:v>
                </c:pt>
                <c:pt idx="482">
                  <c:v>1174.85816</c:v>
                </c:pt>
                <c:pt idx="483">
                  <c:v>1085.08636</c:v>
                </c:pt>
                <c:pt idx="484">
                  <c:v>1101.18594</c:v>
                </c:pt>
                <c:pt idx="485">
                  <c:v>1188.07126</c:v>
                </c:pt>
                <c:pt idx="486">
                  <c:v>1152.96113</c:v>
                </c:pt>
                <c:pt idx="487">
                  <c:v>1245.73532</c:v>
                </c:pt>
                <c:pt idx="488">
                  <c:v>1966.94818</c:v>
                </c:pt>
                <c:pt idx="489">
                  <c:v>1087.7524</c:v>
                </c:pt>
                <c:pt idx="490">
                  <c:v>1165.1831</c:v>
                </c:pt>
                <c:pt idx="491">
                  <c:v>1145.68723</c:v>
                </c:pt>
                <c:pt idx="492">
                  <c:v>1116.22776</c:v>
                </c:pt>
                <c:pt idx="493">
                  <c:v>1130.37139</c:v>
                </c:pt>
                <c:pt idx="494">
                  <c:v>1212.91844</c:v>
                </c:pt>
                <c:pt idx="495">
                  <c:v>7868.67025</c:v>
                </c:pt>
                <c:pt idx="496">
                  <c:v>1148.47284</c:v>
                </c:pt>
                <c:pt idx="497">
                  <c:v>5395.97494</c:v>
                </c:pt>
                <c:pt idx="498">
                  <c:v>63510.75185</c:v>
                </c:pt>
                <c:pt idx="499">
                  <c:v>12296.16231</c:v>
                </c:pt>
                <c:pt idx="500">
                  <c:v>101899.2846</c:v>
                </c:pt>
                <c:pt idx="501">
                  <c:v>1492.60802</c:v>
                </c:pt>
                <c:pt idx="502">
                  <c:v>1176.59221</c:v>
                </c:pt>
                <c:pt idx="503">
                  <c:v>1202.12316</c:v>
                </c:pt>
                <c:pt idx="504">
                  <c:v>1148.08456</c:v>
                </c:pt>
                <c:pt idx="505">
                  <c:v>1133.4309</c:v>
                </c:pt>
                <c:pt idx="506">
                  <c:v>1123.22732</c:v>
                </c:pt>
                <c:pt idx="507">
                  <c:v>38040.92316999999</c:v>
                </c:pt>
                <c:pt idx="508">
                  <c:v>1146.80235</c:v>
                </c:pt>
                <c:pt idx="509">
                  <c:v>1138.20216</c:v>
                </c:pt>
                <c:pt idx="510">
                  <c:v>1117.1099</c:v>
                </c:pt>
                <c:pt idx="511">
                  <c:v>1105.815</c:v>
                </c:pt>
                <c:pt idx="512">
                  <c:v>1136.0341</c:v>
                </c:pt>
                <c:pt idx="513">
                  <c:v>1105.87999</c:v>
                </c:pt>
                <c:pt idx="514">
                  <c:v>1135.46877</c:v>
                </c:pt>
                <c:pt idx="515">
                  <c:v>1100.61043</c:v>
                </c:pt>
                <c:pt idx="516">
                  <c:v>1639.91272</c:v>
                </c:pt>
                <c:pt idx="517">
                  <c:v>1084.09816</c:v>
                </c:pt>
                <c:pt idx="518">
                  <c:v>1086.22008</c:v>
                </c:pt>
                <c:pt idx="519">
                  <c:v>1120.07317</c:v>
                </c:pt>
                <c:pt idx="520">
                  <c:v>1127.48554</c:v>
                </c:pt>
                <c:pt idx="521">
                  <c:v>3088.60201</c:v>
                </c:pt>
                <c:pt idx="522">
                  <c:v>1130.59104</c:v>
                </c:pt>
                <c:pt idx="523">
                  <c:v>1114.05122</c:v>
                </c:pt>
                <c:pt idx="524">
                  <c:v>29701.42208</c:v>
                </c:pt>
                <c:pt idx="525">
                  <c:v>1081.30222</c:v>
                </c:pt>
                <c:pt idx="526">
                  <c:v>1182.35159</c:v>
                </c:pt>
                <c:pt idx="527">
                  <c:v>1271.54902</c:v>
                </c:pt>
                <c:pt idx="528">
                  <c:v>1234.24994</c:v>
                </c:pt>
                <c:pt idx="529">
                  <c:v>1218.40095</c:v>
                </c:pt>
                <c:pt idx="530">
                  <c:v>1821.92486</c:v>
                </c:pt>
                <c:pt idx="531">
                  <c:v>1125.8847</c:v>
                </c:pt>
                <c:pt idx="532">
                  <c:v>12895.02176</c:v>
                </c:pt>
                <c:pt idx="533">
                  <c:v>88434.13802</c:v>
                </c:pt>
                <c:pt idx="534">
                  <c:v>65513.51163</c:v>
                </c:pt>
                <c:pt idx="535">
                  <c:v>1172.58817</c:v>
                </c:pt>
                <c:pt idx="536">
                  <c:v>1148.07555</c:v>
                </c:pt>
                <c:pt idx="537">
                  <c:v>1142.67247</c:v>
                </c:pt>
                <c:pt idx="538">
                  <c:v>1152.09964</c:v>
                </c:pt>
                <c:pt idx="539">
                  <c:v>1174.39343</c:v>
                </c:pt>
                <c:pt idx="540">
                  <c:v>1151.90123</c:v>
                </c:pt>
                <c:pt idx="541">
                  <c:v>1153.23308</c:v>
                </c:pt>
                <c:pt idx="542">
                  <c:v>1165.03951</c:v>
                </c:pt>
                <c:pt idx="543">
                  <c:v>1424.95232</c:v>
                </c:pt>
                <c:pt idx="544">
                  <c:v>1150.9016</c:v>
                </c:pt>
                <c:pt idx="545">
                  <c:v>1116.17599</c:v>
                </c:pt>
                <c:pt idx="546">
                  <c:v>18859.33655</c:v>
                </c:pt>
                <c:pt idx="547">
                  <c:v>1115.12344</c:v>
                </c:pt>
                <c:pt idx="548">
                  <c:v>1112.97969</c:v>
                </c:pt>
                <c:pt idx="549">
                  <c:v>1147.89396</c:v>
                </c:pt>
                <c:pt idx="550">
                  <c:v>1125.28937</c:v>
                </c:pt>
                <c:pt idx="551">
                  <c:v>1137.47979</c:v>
                </c:pt>
                <c:pt idx="552">
                  <c:v>1150.08288</c:v>
                </c:pt>
                <c:pt idx="553">
                  <c:v>1111.08061</c:v>
                </c:pt>
                <c:pt idx="554">
                  <c:v>1137.59296</c:v>
                </c:pt>
                <c:pt idx="555">
                  <c:v>1195.68362</c:v>
                </c:pt>
                <c:pt idx="556">
                  <c:v>1104.35065</c:v>
                </c:pt>
                <c:pt idx="557">
                  <c:v>1157.8524</c:v>
                </c:pt>
                <c:pt idx="558">
                  <c:v>1125.32679</c:v>
                </c:pt>
                <c:pt idx="559">
                  <c:v>1105.3532</c:v>
                </c:pt>
                <c:pt idx="560">
                  <c:v>1123.98232</c:v>
                </c:pt>
                <c:pt idx="561">
                  <c:v>1092.29001</c:v>
                </c:pt>
                <c:pt idx="562">
                  <c:v>1958.54251</c:v>
                </c:pt>
                <c:pt idx="563">
                  <c:v>1157.67075</c:v>
                </c:pt>
                <c:pt idx="564">
                  <c:v>1170.38213</c:v>
                </c:pt>
                <c:pt idx="565">
                  <c:v>1053.91143</c:v>
                </c:pt>
                <c:pt idx="566">
                  <c:v>1164.39319</c:v>
                </c:pt>
                <c:pt idx="567">
                  <c:v>1148.56558</c:v>
                </c:pt>
                <c:pt idx="568">
                  <c:v>1118.29946</c:v>
                </c:pt>
                <c:pt idx="569">
                  <c:v>1106.90377</c:v>
                </c:pt>
                <c:pt idx="570">
                  <c:v>1093.86932</c:v>
                </c:pt>
                <c:pt idx="571">
                  <c:v>1076.26714</c:v>
                </c:pt>
                <c:pt idx="572">
                  <c:v>1080.94061</c:v>
                </c:pt>
                <c:pt idx="573">
                  <c:v>1109.9115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8927784"/>
        <c:axId val="1839131384"/>
      </c:scatterChart>
      <c:valAx>
        <c:axId val="1838927784"/>
        <c:scaling>
          <c:orientation val="minMax"/>
          <c:max val="102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(units)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39131384"/>
        <c:crosses val="autoZero"/>
        <c:crossBetween val="midCat"/>
      </c:valAx>
      <c:valAx>
        <c:axId val="1839131384"/>
        <c:scaling>
          <c:orientation val="minMax"/>
          <c:max val="2500.0"/>
          <c:min val="8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Volume (cubed units)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389277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Volume vs. Distance for Cholesterol 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Sheet2!$B$1:$B$383</c:f>
              <c:numCache>
                <c:formatCode>General</c:formatCode>
                <c:ptCount val="383"/>
                <c:pt idx="0">
                  <c:v>29.88579335737559</c:v>
                </c:pt>
                <c:pt idx="1">
                  <c:v>36.4064469844618</c:v>
                </c:pt>
                <c:pt idx="2">
                  <c:v>69.28702415328928</c:v>
                </c:pt>
                <c:pt idx="3">
                  <c:v>59.6424903852299</c:v>
                </c:pt>
                <c:pt idx="4">
                  <c:v>49.38610220064629</c:v>
                </c:pt>
                <c:pt idx="5">
                  <c:v>35.30699980968629</c:v>
                </c:pt>
                <c:pt idx="6">
                  <c:v>23.8230401466766</c:v>
                </c:pt>
                <c:pt idx="7">
                  <c:v>91.87174216440107</c:v>
                </c:pt>
                <c:pt idx="8">
                  <c:v>105.684560726649</c:v>
                </c:pt>
                <c:pt idx="9">
                  <c:v>81.2714831295676</c:v>
                </c:pt>
                <c:pt idx="10">
                  <c:v>90.54427387355298</c:v>
                </c:pt>
                <c:pt idx="11">
                  <c:v>85.82695640010118</c:v>
                </c:pt>
                <c:pt idx="12">
                  <c:v>58.7317049059548</c:v>
                </c:pt>
                <c:pt idx="13">
                  <c:v>91.7286742690046</c:v>
                </c:pt>
                <c:pt idx="14">
                  <c:v>86.97627997446578</c:v>
                </c:pt>
                <c:pt idx="15">
                  <c:v>72.56730681911189</c:v>
                </c:pt>
                <c:pt idx="16">
                  <c:v>63.45784850618679</c:v>
                </c:pt>
                <c:pt idx="17">
                  <c:v>56.99950418323609</c:v>
                </c:pt>
                <c:pt idx="18">
                  <c:v>86.37399236891869</c:v>
                </c:pt>
                <c:pt idx="19">
                  <c:v>77.65372522604079</c:v>
                </c:pt>
                <c:pt idx="20">
                  <c:v>69.6111142405246</c:v>
                </c:pt>
                <c:pt idx="21">
                  <c:v>58.8253505893155</c:v>
                </c:pt>
                <c:pt idx="22">
                  <c:v>51.4123627606243</c:v>
                </c:pt>
                <c:pt idx="23">
                  <c:v>47.72248753986639</c:v>
                </c:pt>
                <c:pt idx="24">
                  <c:v>78.4031885894179</c:v>
                </c:pt>
                <c:pt idx="25">
                  <c:v>67.70543317985748</c:v>
                </c:pt>
                <c:pt idx="26">
                  <c:v>57.99284667165459</c:v>
                </c:pt>
                <c:pt idx="27">
                  <c:v>48.4320629588366</c:v>
                </c:pt>
                <c:pt idx="28">
                  <c:v>41.7207943830874</c:v>
                </c:pt>
                <c:pt idx="29">
                  <c:v>34.59618757920819</c:v>
                </c:pt>
                <c:pt idx="30">
                  <c:v>69.52309226087408</c:v>
                </c:pt>
                <c:pt idx="31">
                  <c:v>58.43576807364219</c:v>
                </c:pt>
                <c:pt idx="32">
                  <c:v>51.6728238639867</c:v>
                </c:pt>
                <c:pt idx="33">
                  <c:v>40.7577177286734</c:v>
                </c:pt>
                <c:pt idx="34">
                  <c:v>30.3402950450071</c:v>
                </c:pt>
                <c:pt idx="35">
                  <c:v>55.0175962388438</c:v>
                </c:pt>
                <c:pt idx="36">
                  <c:v>60.3382728092999</c:v>
                </c:pt>
                <c:pt idx="37">
                  <c:v>50.182538035071</c:v>
                </c:pt>
                <c:pt idx="38">
                  <c:v>40.0201143951053</c:v>
                </c:pt>
                <c:pt idx="39">
                  <c:v>30.4014659772825</c:v>
                </c:pt>
                <c:pt idx="40">
                  <c:v>47.59583077966759</c:v>
                </c:pt>
                <c:pt idx="41">
                  <c:v>69.4460913982764</c:v>
                </c:pt>
                <c:pt idx="42">
                  <c:v>54.07806106289009</c:v>
                </c:pt>
                <c:pt idx="43">
                  <c:v>44.6960905269847</c:v>
                </c:pt>
                <c:pt idx="44">
                  <c:v>33.7144786049074</c:v>
                </c:pt>
                <c:pt idx="45">
                  <c:v>19.8281516414695</c:v>
                </c:pt>
                <c:pt idx="46">
                  <c:v>69.2659672513472</c:v>
                </c:pt>
                <c:pt idx="47">
                  <c:v>57.9089202173507</c:v>
                </c:pt>
                <c:pt idx="48">
                  <c:v>43.1393473845671</c:v>
                </c:pt>
                <c:pt idx="49">
                  <c:v>34.2063585984642</c:v>
                </c:pt>
                <c:pt idx="50">
                  <c:v>22.49032750683579</c:v>
                </c:pt>
                <c:pt idx="51">
                  <c:v>78.6538494990182</c:v>
                </c:pt>
                <c:pt idx="52">
                  <c:v>70.15701241502408</c:v>
                </c:pt>
                <c:pt idx="53">
                  <c:v>54.9091151629486</c:v>
                </c:pt>
                <c:pt idx="54">
                  <c:v>32.4020659879544</c:v>
                </c:pt>
                <c:pt idx="55">
                  <c:v>25.5793253390299</c:v>
                </c:pt>
                <c:pt idx="56">
                  <c:v>9.39056148990301</c:v>
                </c:pt>
                <c:pt idx="57">
                  <c:v>74.72934711023927</c:v>
                </c:pt>
                <c:pt idx="58">
                  <c:v>56.49481736643269</c:v>
                </c:pt>
                <c:pt idx="59">
                  <c:v>45.516712738527</c:v>
                </c:pt>
                <c:pt idx="60">
                  <c:v>29.27712603832819</c:v>
                </c:pt>
                <c:pt idx="61">
                  <c:v>59.7485833871764</c:v>
                </c:pt>
                <c:pt idx="62">
                  <c:v>96.10328198214188</c:v>
                </c:pt>
                <c:pt idx="63">
                  <c:v>66.06930054806149</c:v>
                </c:pt>
                <c:pt idx="64">
                  <c:v>53.5970305791994</c:v>
                </c:pt>
                <c:pt idx="65">
                  <c:v>42.5790964448861</c:v>
                </c:pt>
                <c:pt idx="66">
                  <c:v>56.2646494498352</c:v>
                </c:pt>
                <c:pt idx="67">
                  <c:v>50.35904751884409</c:v>
                </c:pt>
                <c:pt idx="68">
                  <c:v>85.63231449255687</c:v>
                </c:pt>
                <c:pt idx="69">
                  <c:v>76.17616601841956</c:v>
                </c:pt>
                <c:pt idx="70">
                  <c:v>72.9374607670803</c:v>
                </c:pt>
                <c:pt idx="71">
                  <c:v>63.4754160501905</c:v>
                </c:pt>
                <c:pt idx="72">
                  <c:v>46.1284933009183</c:v>
                </c:pt>
                <c:pt idx="73">
                  <c:v>85.22999222865948</c:v>
                </c:pt>
                <c:pt idx="74">
                  <c:v>75.70353220243076</c:v>
                </c:pt>
                <c:pt idx="75">
                  <c:v>66.742629193369</c:v>
                </c:pt>
                <c:pt idx="76">
                  <c:v>57.000572415051</c:v>
                </c:pt>
                <c:pt idx="77">
                  <c:v>45.6693923431712</c:v>
                </c:pt>
                <c:pt idx="78">
                  <c:v>32.4902533751754</c:v>
                </c:pt>
                <c:pt idx="79">
                  <c:v>74.7162277581571</c:v>
                </c:pt>
                <c:pt idx="80">
                  <c:v>69.48211836255778</c:v>
                </c:pt>
                <c:pt idx="81">
                  <c:v>54.0655150568237</c:v>
                </c:pt>
                <c:pt idx="82">
                  <c:v>45.1260654319695</c:v>
                </c:pt>
                <c:pt idx="83">
                  <c:v>38.0709407999784</c:v>
                </c:pt>
                <c:pt idx="84">
                  <c:v>75.90911637638288</c:v>
                </c:pt>
                <c:pt idx="85">
                  <c:v>65.16231980819849</c:v>
                </c:pt>
                <c:pt idx="86">
                  <c:v>60.0894438390591</c:v>
                </c:pt>
                <c:pt idx="87">
                  <c:v>45.7387447887212</c:v>
                </c:pt>
                <c:pt idx="88">
                  <c:v>37.35378751641358</c:v>
                </c:pt>
                <c:pt idx="89">
                  <c:v>25.9750720858487</c:v>
                </c:pt>
                <c:pt idx="90">
                  <c:v>66.78550767147608</c:v>
                </c:pt>
                <c:pt idx="91">
                  <c:v>60.4483785906638</c:v>
                </c:pt>
                <c:pt idx="92">
                  <c:v>47.94515646708669</c:v>
                </c:pt>
                <c:pt idx="93">
                  <c:v>37.3850327101536</c:v>
                </c:pt>
                <c:pt idx="94">
                  <c:v>28.6261117676326</c:v>
                </c:pt>
                <c:pt idx="95">
                  <c:v>19.262363498687</c:v>
                </c:pt>
                <c:pt idx="96">
                  <c:v>76.82726583679369</c:v>
                </c:pt>
                <c:pt idx="97">
                  <c:v>81.19623404685478</c:v>
                </c:pt>
                <c:pt idx="98">
                  <c:v>100.779487693764</c:v>
                </c:pt>
                <c:pt idx="99">
                  <c:v>98.54206645172398</c:v>
                </c:pt>
                <c:pt idx="100">
                  <c:v>89.07107359930478</c:v>
                </c:pt>
                <c:pt idx="101">
                  <c:v>79.37514615873387</c:v>
                </c:pt>
                <c:pt idx="102">
                  <c:v>81.69538462789089</c:v>
                </c:pt>
                <c:pt idx="103">
                  <c:v>40.3653596908084</c:v>
                </c:pt>
                <c:pt idx="104">
                  <c:v>67.23143919264459</c:v>
                </c:pt>
                <c:pt idx="105">
                  <c:v>52.828899870133</c:v>
                </c:pt>
                <c:pt idx="106">
                  <c:v>43.3051550264423</c:v>
                </c:pt>
                <c:pt idx="107">
                  <c:v>31.31784748366841</c:v>
                </c:pt>
                <c:pt idx="108">
                  <c:v>20.3469177415478</c:v>
                </c:pt>
                <c:pt idx="109">
                  <c:v>73.4248816278383</c:v>
                </c:pt>
                <c:pt idx="110">
                  <c:v>66.4260510958788</c:v>
                </c:pt>
                <c:pt idx="111">
                  <c:v>52.87496719551789</c:v>
                </c:pt>
                <c:pt idx="112">
                  <c:v>40.03602611399249</c:v>
                </c:pt>
                <c:pt idx="113">
                  <c:v>32.7079181827385</c:v>
                </c:pt>
                <c:pt idx="114">
                  <c:v>74.52580059404399</c:v>
                </c:pt>
                <c:pt idx="115">
                  <c:v>63.0135452295549</c:v>
                </c:pt>
                <c:pt idx="116">
                  <c:v>58.48100692174829</c:v>
                </c:pt>
                <c:pt idx="117">
                  <c:v>48.3606073015213</c:v>
                </c:pt>
                <c:pt idx="118">
                  <c:v>41.2174125526378</c:v>
                </c:pt>
                <c:pt idx="119">
                  <c:v>29.4486387154566</c:v>
                </c:pt>
                <c:pt idx="120">
                  <c:v>79.27590638794459</c:v>
                </c:pt>
                <c:pt idx="121">
                  <c:v>68.63825772339318</c:v>
                </c:pt>
                <c:pt idx="122">
                  <c:v>61.0066873466551</c:v>
                </c:pt>
                <c:pt idx="123">
                  <c:v>52.52193040532759</c:v>
                </c:pt>
                <c:pt idx="124">
                  <c:v>44.88532408010581</c:v>
                </c:pt>
                <c:pt idx="125">
                  <c:v>38.22656607921359</c:v>
                </c:pt>
                <c:pt idx="126">
                  <c:v>75.66805505518099</c:v>
                </c:pt>
                <c:pt idx="127">
                  <c:v>71.13830041481089</c:v>
                </c:pt>
                <c:pt idx="128">
                  <c:v>61.2655844961396</c:v>
                </c:pt>
                <c:pt idx="129">
                  <c:v>55.62582943771359</c:v>
                </c:pt>
                <c:pt idx="130">
                  <c:v>46.5931418006766</c:v>
                </c:pt>
                <c:pt idx="131">
                  <c:v>62.566208757385</c:v>
                </c:pt>
                <c:pt idx="132">
                  <c:v>80.70871604706228</c:v>
                </c:pt>
                <c:pt idx="133">
                  <c:v>74.9390460608759</c:v>
                </c:pt>
                <c:pt idx="134">
                  <c:v>65.92936851161829</c:v>
                </c:pt>
                <c:pt idx="135">
                  <c:v>62.6079163191716</c:v>
                </c:pt>
                <c:pt idx="136">
                  <c:v>67.98388701719418</c:v>
                </c:pt>
                <c:pt idx="137">
                  <c:v>88.8020698422671</c:v>
                </c:pt>
                <c:pt idx="138">
                  <c:v>87.76413712460088</c:v>
                </c:pt>
                <c:pt idx="139">
                  <c:v>77.6051616188023</c:v>
                </c:pt>
                <c:pt idx="140">
                  <c:v>70.4473481472959</c:v>
                </c:pt>
                <c:pt idx="141">
                  <c:v>58.2954433888025</c:v>
                </c:pt>
                <c:pt idx="142">
                  <c:v>96.82734105677687</c:v>
                </c:pt>
                <c:pt idx="143">
                  <c:v>84.7307193331078</c:v>
                </c:pt>
                <c:pt idx="144">
                  <c:v>77.60837943638577</c:v>
                </c:pt>
                <c:pt idx="145">
                  <c:v>73.7635841871102</c:v>
                </c:pt>
                <c:pt idx="146">
                  <c:v>69.4162243294616</c:v>
                </c:pt>
                <c:pt idx="147">
                  <c:v>96.97538445180629</c:v>
                </c:pt>
                <c:pt idx="148">
                  <c:v>95.27840080777648</c:v>
                </c:pt>
                <c:pt idx="149">
                  <c:v>85.706697438308</c:v>
                </c:pt>
                <c:pt idx="150">
                  <c:v>79.4811862720356</c:v>
                </c:pt>
                <c:pt idx="151">
                  <c:v>79.9319250052535</c:v>
                </c:pt>
                <c:pt idx="152">
                  <c:v>76.80872209717019</c:v>
                </c:pt>
                <c:pt idx="153">
                  <c:v>104.449102192758</c:v>
                </c:pt>
                <c:pt idx="154">
                  <c:v>89.4164052103314</c:v>
                </c:pt>
                <c:pt idx="155">
                  <c:v>85.01240171005999</c:v>
                </c:pt>
                <c:pt idx="156">
                  <c:v>65.5614765811267</c:v>
                </c:pt>
                <c:pt idx="157">
                  <c:v>17.95391406567281</c:v>
                </c:pt>
                <c:pt idx="158">
                  <c:v>73.22155823558128</c:v>
                </c:pt>
                <c:pt idx="159">
                  <c:v>103.954750177587</c:v>
                </c:pt>
                <c:pt idx="160">
                  <c:v>97.1095096017789</c:v>
                </c:pt>
                <c:pt idx="161">
                  <c:v>91.66370386560939</c:v>
                </c:pt>
                <c:pt idx="162">
                  <c:v>32.5271715804338</c:v>
                </c:pt>
                <c:pt idx="163">
                  <c:v>24.4387486500186</c:v>
                </c:pt>
                <c:pt idx="164">
                  <c:v>71.25607954068069</c:v>
                </c:pt>
                <c:pt idx="165">
                  <c:v>62.2532936222913</c:v>
                </c:pt>
                <c:pt idx="166">
                  <c:v>53.30799731511629</c:v>
                </c:pt>
                <c:pt idx="167">
                  <c:v>39.84741070140549</c:v>
                </c:pt>
                <c:pt idx="168">
                  <c:v>35.813155062167</c:v>
                </c:pt>
                <c:pt idx="169">
                  <c:v>78.6498054781676</c:v>
                </c:pt>
                <c:pt idx="170">
                  <c:v>69.22597160055898</c:v>
                </c:pt>
                <c:pt idx="171">
                  <c:v>60.36262516546829</c:v>
                </c:pt>
                <c:pt idx="172">
                  <c:v>50.4651349030994</c:v>
                </c:pt>
                <c:pt idx="173">
                  <c:v>41.627183197419</c:v>
                </c:pt>
                <c:pt idx="174">
                  <c:v>42.3102057463107</c:v>
                </c:pt>
                <c:pt idx="175">
                  <c:v>80.60728935266667</c:v>
                </c:pt>
                <c:pt idx="176">
                  <c:v>71.439652573953</c:v>
                </c:pt>
                <c:pt idx="177">
                  <c:v>60.1521260218101</c:v>
                </c:pt>
                <c:pt idx="178">
                  <c:v>53.4250418155148</c:v>
                </c:pt>
                <c:pt idx="179">
                  <c:v>46.6789056129294</c:v>
                </c:pt>
                <c:pt idx="180">
                  <c:v>87.934630123855</c:v>
                </c:pt>
                <c:pt idx="181">
                  <c:v>79.91283408448578</c:v>
                </c:pt>
                <c:pt idx="182">
                  <c:v>70.26772633175308</c:v>
                </c:pt>
                <c:pt idx="183">
                  <c:v>62.5690707642582</c:v>
                </c:pt>
                <c:pt idx="184">
                  <c:v>56.3081692144755</c:v>
                </c:pt>
                <c:pt idx="185">
                  <c:v>51.8501049446893</c:v>
                </c:pt>
                <c:pt idx="186">
                  <c:v>88.68183931579897</c:v>
                </c:pt>
                <c:pt idx="187">
                  <c:v>79.88809155004309</c:v>
                </c:pt>
                <c:pt idx="188">
                  <c:v>76.487845171473</c:v>
                </c:pt>
                <c:pt idx="189">
                  <c:v>67.9697953739108</c:v>
                </c:pt>
                <c:pt idx="190">
                  <c:v>61.5147251163615</c:v>
                </c:pt>
                <c:pt idx="191">
                  <c:v>59.1932996541935</c:v>
                </c:pt>
                <c:pt idx="192">
                  <c:v>24.4645574038318</c:v>
                </c:pt>
                <c:pt idx="193">
                  <c:v>17.0121304684159</c:v>
                </c:pt>
                <c:pt idx="194">
                  <c:v>8.793330992535788</c:v>
                </c:pt>
                <c:pt idx="195">
                  <c:v>5.841505250585519</c:v>
                </c:pt>
                <c:pt idx="196">
                  <c:v>7.99722871845384</c:v>
                </c:pt>
                <c:pt idx="197">
                  <c:v>17.64248121192319</c:v>
                </c:pt>
                <c:pt idx="198">
                  <c:v>29.3874181916418</c:v>
                </c:pt>
                <c:pt idx="199">
                  <c:v>77.2979140595773</c:v>
                </c:pt>
                <c:pt idx="200">
                  <c:v>76.8645560922923</c:v>
                </c:pt>
                <c:pt idx="201">
                  <c:v>82.38510660170168</c:v>
                </c:pt>
                <c:pt idx="202">
                  <c:v>83.69437080814869</c:v>
                </c:pt>
                <c:pt idx="203">
                  <c:v>86.86650855465477</c:v>
                </c:pt>
                <c:pt idx="204">
                  <c:v>69.38073688805017</c:v>
                </c:pt>
                <c:pt idx="205">
                  <c:v>55.4067752518704</c:v>
                </c:pt>
                <c:pt idx="206">
                  <c:v>57.8005918092077</c:v>
                </c:pt>
                <c:pt idx="207">
                  <c:v>50.3626303182585</c:v>
                </c:pt>
                <c:pt idx="208">
                  <c:v>50.6797429490259</c:v>
                </c:pt>
                <c:pt idx="209">
                  <c:v>61.221255808024</c:v>
                </c:pt>
                <c:pt idx="210">
                  <c:v>44.250304817191</c:v>
                </c:pt>
                <c:pt idx="211">
                  <c:v>42.77702349448659</c:v>
                </c:pt>
                <c:pt idx="212">
                  <c:v>40.7784106658014</c:v>
                </c:pt>
                <c:pt idx="213">
                  <c:v>45.9029681830755</c:v>
                </c:pt>
                <c:pt idx="214">
                  <c:v>50.57385651584689</c:v>
                </c:pt>
                <c:pt idx="215">
                  <c:v>59.1180080308452</c:v>
                </c:pt>
                <c:pt idx="216">
                  <c:v>33.6455058772618</c:v>
                </c:pt>
                <c:pt idx="217">
                  <c:v>31.703691029905</c:v>
                </c:pt>
                <c:pt idx="218">
                  <c:v>34.6234439618343</c:v>
                </c:pt>
                <c:pt idx="219">
                  <c:v>40.43481790532439</c:v>
                </c:pt>
                <c:pt idx="220">
                  <c:v>44.3707542700914</c:v>
                </c:pt>
                <c:pt idx="221">
                  <c:v>54.6669202396826</c:v>
                </c:pt>
                <c:pt idx="222">
                  <c:v>26.1212174403369</c:v>
                </c:pt>
                <c:pt idx="223">
                  <c:v>24.43910121459369</c:v>
                </c:pt>
                <c:pt idx="224">
                  <c:v>26.193933146186</c:v>
                </c:pt>
                <c:pt idx="225">
                  <c:v>34.84304747227799</c:v>
                </c:pt>
                <c:pt idx="226">
                  <c:v>43.6056208769827</c:v>
                </c:pt>
                <c:pt idx="227">
                  <c:v>31.79139959393319</c:v>
                </c:pt>
                <c:pt idx="228">
                  <c:v>16.2015553086097</c:v>
                </c:pt>
                <c:pt idx="229">
                  <c:v>14.894744775986</c:v>
                </c:pt>
                <c:pt idx="230">
                  <c:v>23.5822390050765</c:v>
                </c:pt>
                <c:pt idx="231">
                  <c:v>34.11648430953659</c:v>
                </c:pt>
                <c:pt idx="232">
                  <c:v>23.19957579458841</c:v>
                </c:pt>
                <c:pt idx="233">
                  <c:v>15.8423712661946</c:v>
                </c:pt>
                <c:pt idx="234">
                  <c:v>6.978898277260289</c:v>
                </c:pt>
                <c:pt idx="235">
                  <c:v>14.8943512566792</c:v>
                </c:pt>
                <c:pt idx="236">
                  <c:v>30.5256597489641</c:v>
                </c:pt>
                <c:pt idx="237">
                  <c:v>41.1310146911242</c:v>
                </c:pt>
                <c:pt idx="238">
                  <c:v>11.21936623912</c:v>
                </c:pt>
                <c:pt idx="239">
                  <c:v>21.72126105241581</c:v>
                </c:pt>
                <c:pt idx="240">
                  <c:v>30.53850294074029</c:v>
                </c:pt>
                <c:pt idx="241">
                  <c:v>40.1977718022571</c:v>
                </c:pt>
                <c:pt idx="242">
                  <c:v>13.4019402404454</c:v>
                </c:pt>
                <c:pt idx="243">
                  <c:v>7.182753930986189</c:v>
                </c:pt>
                <c:pt idx="244">
                  <c:v>9.37164042140078</c:v>
                </c:pt>
                <c:pt idx="245">
                  <c:v>27.0117318090844</c:v>
                </c:pt>
                <c:pt idx="246">
                  <c:v>35.88134462304058</c:v>
                </c:pt>
                <c:pt idx="247">
                  <c:v>45.6299513937656</c:v>
                </c:pt>
                <c:pt idx="248">
                  <c:v>7.34524317152532</c:v>
                </c:pt>
                <c:pt idx="249">
                  <c:v>8.98321498412631</c:v>
                </c:pt>
                <c:pt idx="250">
                  <c:v>16.0577701922554</c:v>
                </c:pt>
                <c:pt idx="251">
                  <c:v>30.9281651164599</c:v>
                </c:pt>
                <c:pt idx="252">
                  <c:v>73.19097991001979</c:v>
                </c:pt>
                <c:pt idx="253">
                  <c:v>56.3001763609867</c:v>
                </c:pt>
                <c:pt idx="254">
                  <c:v>8.66419089839913</c:v>
                </c:pt>
                <c:pt idx="255">
                  <c:v>11.5723683215103</c:v>
                </c:pt>
                <c:pt idx="256">
                  <c:v>20.8658741683646</c:v>
                </c:pt>
                <c:pt idx="257">
                  <c:v>62.1328861082569</c:v>
                </c:pt>
                <c:pt idx="258">
                  <c:v>69.7081351057776</c:v>
                </c:pt>
                <c:pt idx="259">
                  <c:v>47.56406006526889</c:v>
                </c:pt>
                <c:pt idx="260">
                  <c:v>45.285223408872</c:v>
                </c:pt>
                <c:pt idx="261">
                  <c:v>52.642797409419</c:v>
                </c:pt>
                <c:pt idx="262">
                  <c:v>57.8952717295218</c:v>
                </c:pt>
                <c:pt idx="263">
                  <c:v>63.0500642042789</c:v>
                </c:pt>
                <c:pt idx="264">
                  <c:v>41.19888815563759</c:v>
                </c:pt>
                <c:pt idx="265">
                  <c:v>39.34575756379368</c:v>
                </c:pt>
                <c:pt idx="266">
                  <c:v>41.1943378903448</c:v>
                </c:pt>
                <c:pt idx="267">
                  <c:v>47.8703864491751</c:v>
                </c:pt>
                <c:pt idx="268">
                  <c:v>52.4820796208546</c:v>
                </c:pt>
                <c:pt idx="269">
                  <c:v>84.80135983717909</c:v>
                </c:pt>
                <c:pt idx="270">
                  <c:v>27.7240176013608</c:v>
                </c:pt>
                <c:pt idx="271">
                  <c:v>32.423427342878</c:v>
                </c:pt>
                <c:pt idx="272">
                  <c:v>34.40400488063009</c:v>
                </c:pt>
                <c:pt idx="273">
                  <c:v>43.3821552711588</c:v>
                </c:pt>
                <c:pt idx="274">
                  <c:v>49.9053391975458</c:v>
                </c:pt>
                <c:pt idx="275">
                  <c:v>21.8582826712059</c:v>
                </c:pt>
                <c:pt idx="276">
                  <c:v>23.2183558684889</c:v>
                </c:pt>
                <c:pt idx="277">
                  <c:v>29.59893900786649</c:v>
                </c:pt>
                <c:pt idx="278">
                  <c:v>32.7228969634757</c:v>
                </c:pt>
                <c:pt idx="279">
                  <c:v>42.4950218341466</c:v>
                </c:pt>
                <c:pt idx="280">
                  <c:v>52.4663110860431</c:v>
                </c:pt>
                <c:pt idx="281">
                  <c:v>15.0394356108608</c:v>
                </c:pt>
                <c:pt idx="282">
                  <c:v>18.9702869856962</c:v>
                </c:pt>
                <c:pt idx="283">
                  <c:v>22.9242113615382</c:v>
                </c:pt>
                <c:pt idx="284">
                  <c:v>31.5124373082914</c:v>
                </c:pt>
                <c:pt idx="285">
                  <c:v>42.1969098705044</c:v>
                </c:pt>
                <c:pt idx="286">
                  <c:v>49.8177792261885</c:v>
                </c:pt>
                <c:pt idx="287">
                  <c:v>74.97910757088759</c:v>
                </c:pt>
                <c:pt idx="288">
                  <c:v>67.2847792828752</c:v>
                </c:pt>
                <c:pt idx="289">
                  <c:v>68.3716012273825</c:v>
                </c:pt>
                <c:pt idx="290">
                  <c:v>74.04271351393318</c:v>
                </c:pt>
                <c:pt idx="291">
                  <c:v>71.0368006461071</c:v>
                </c:pt>
                <c:pt idx="292">
                  <c:v>77.08252118395968</c:v>
                </c:pt>
                <c:pt idx="293">
                  <c:v>85.74396671341158</c:v>
                </c:pt>
                <c:pt idx="294">
                  <c:v>14.6239178303505</c:v>
                </c:pt>
                <c:pt idx="295">
                  <c:v>9.547633840328178</c:v>
                </c:pt>
                <c:pt idx="296">
                  <c:v>12.5426091255379</c:v>
                </c:pt>
                <c:pt idx="297">
                  <c:v>15.6585203781953</c:v>
                </c:pt>
                <c:pt idx="298">
                  <c:v>21.7009985243206</c:v>
                </c:pt>
                <c:pt idx="299">
                  <c:v>37.40612795730269</c:v>
                </c:pt>
                <c:pt idx="300">
                  <c:v>17.4536087566425</c:v>
                </c:pt>
                <c:pt idx="301">
                  <c:v>12.7550008330881</c:v>
                </c:pt>
                <c:pt idx="302">
                  <c:v>20.1306555196594</c:v>
                </c:pt>
                <c:pt idx="303">
                  <c:v>25.0625539386908</c:v>
                </c:pt>
                <c:pt idx="304">
                  <c:v>29.34662130122859</c:v>
                </c:pt>
                <c:pt idx="305">
                  <c:v>26.8376569853578</c:v>
                </c:pt>
                <c:pt idx="306">
                  <c:v>23.8802840074251</c:v>
                </c:pt>
                <c:pt idx="307">
                  <c:v>27.3588628457018</c:v>
                </c:pt>
                <c:pt idx="308">
                  <c:v>30.7805557319485</c:v>
                </c:pt>
                <c:pt idx="309">
                  <c:v>35.68952705420839</c:v>
                </c:pt>
                <c:pt idx="310">
                  <c:v>41.693904505432</c:v>
                </c:pt>
                <c:pt idx="311">
                  <c:v>31.58790354497529</c:v>
                </c:pt>
                <c:pt idx="312">
                  <c:v>35.3623328367604</c:v>
                </c:pt>
                <c:pt idx="313">
                  <c:v>35.04918211534019</c:v>
                </c:pt>
                <c:pt idx="314">
                  <c:v>40.6248327548513</c:v>
                </c:pt>
                <c:pt idx="315">
                  <c:v>46.0735448897688</c:v>
                </c:pt>
                <c:pt idx="316">
                  <c:v>50.3898069384077</c:v>
                </c:pt>
                <c:pt idx="317">
                  <c:v>39.2689169473157</c:v>
                </c:pt>
                <c:pt idx="318">
                  <c:v>42.69278103314659</c:v>
                </c:pt>
                <c:pt idx="319">
                  <c:v>44.9151327704559</c:v>
                </c:pt>
                <c:pt idx="320">
                  <c:v>52.98670578201659</c:v>
                </c:pt>
                <c:pt idx="321">
                  <c:v>54.967256703221</c:v>
                </c:pt>
                <c:pt idx="322">
                  <c:v>39.95012309160839</c:v>
                </c:pt>
                <c:pt idx="323">
                  <c:v>48.8284449298876</c:v>
                </c:pt>
                <c:pt idx="324">
                  <c:v>55.6083700675729</c:v>
                </c:pt>
                <c:pt idx="325">
                  <c:v>58.5909743822605</c:v>
                </c:pt>
                <c:pt idx="326">
                  <c:v>63.0919958705865</c:v>
                </c:pt>
                <c:pt idx="327">
                  <c:v>52.64623942078001</c:v>
                </c:pt>
                <c:pt idx="328">
                  <c:v>49.2953448421138</c:v>
                </c:pt>
                <c:pt idx="329">
                  <c:v>62.2030579099735</c:v>
                </c:pt>
                <c:pt idx="330">
                  <c:v>63.877309311752</c:v>
                </c:pt>
                <c:pt idx="331">
                  <c:v>69.3041097798927</c:v>
                </c:pt>
                <c:pt idx="332">
                  <c:v>70.78493906878498</c:v>
                </c:pt>
                <c:pt idx="333">
                  <c:v>58.269061962594</c:v>
                </c:pt>
                <c:pt idx="334">
                  <c:v>59.0487786039669</c:v>
                </c:pt>
                <c:pt idx="335">
                  <c:v>69.23001827638998</c:v>
                </c:pt>
                <c:pt idx="336">
                  <c:v>70.1666226733653</c:v>
                </c:pt>
                <c:pt idx="337">
                  <c:v>72.45880789430828</c:v>
                </c:pt>
                <c:pt idx="338">
                  <c:v>65.3946849102874</c:v>
                </c:pt>
                <c:pt idx="339">
                  <c:v>67.4235019091196</c:v>
                </c:pt>
                <c:pt idx="340">
                  <c:v>63.451553127961</c:v>
                </c:pt>
                <c:pt idx="341">
                  <c:v>79.33514364668929</c:v>
                </c:pt>
                <c:pt idx="342">
                  <c:v>81.59105803255687</c:v>
                </c:pt>
                <c:pt idx="343">
                  <c:v>88.8309010411771</c:v>
                </c:pt>
                <c:pt idx="344">
                  <c:v>77.16376569805189</c:v>
                </c:pt>
                <c:pt idx="345">
                  <c:v>69.857751081311</c:v>
                </c:pt>
                <c:pt idx="346">
                  <c:v>73.63738202165158</c:v>
                </c:pt>
                <c:pt idx="347">
                  <c:v>69.89107223514688</c:v>
                </c:pt>
                <c:pt idx="348">
                  <c:v>43.1725326125223</c:v>
                </c:pt>
                <c:pt idx="349">
                  <c:v>14.9876649779842</c:v>
                </c:pt>
                <c:pt idx="350">
                  <c:v>80.9573513606356</c:v>
                </c:pt>
                <c:pt idx="351">
                  <c:v>62.0729532654567</c:v>
                </c:pt>
                <c:pt idx="352">
                  <c:v>57.5963798964733</c:v>
                </c:pt>
                <c:pt idx="353">
                  <c:v>39.0052705410652</c:v>
                </c:pt>
                <c:pt idx="354">
                  <c:v>48.75287066556859</c:v>
                </c:pt>
                <c:pt idx="355">
                  <c:v>22.3778097951294</c:v>
                </c:pt>
                <c:pt idx="356">
                  <c:v>22.6150068673483</c:v>
                </c:pt>
                <c:pt idx="357">
                  <c:v>16.00586933346939</c:v>
                </c:pt>
                <c:pt idx="358">
                  <c:v>26.3951522529842</c:v>
                </c:pt>
                <c:pt idx="359">
                  <c:v>47.6827989130402</c:v>
                </c:pt>
                <c:pt idx="360">
                  <c:v>32.2701688754224</c:v>
                </c:pt>
                <c:pt idx="361">
                  <c:v>27.7454889888916</c:v>
                </c:pt>
                <c:pt idx="362">
                  <c:v>24.6387719364676</c:v>
                </c:pt>
                <c:pt idx="363">
                  <c:v>30.7837149402967</c:v>
                </c:pt>
                <c:pt idx="364">
                  <c:v>40.3495083625454</c:v>
                </c:pt>
                <c:pt idx="365">
                  <c:v>54.41495026131079</c:v>
                </c:pt>
                <c:pt idx="366">
                  <c:v>38.08746500304289</c:v>
                </c:pt>
                <c:pt idx="367">
                  <c:v>33.7774326377836</c:v>
                </c:pt>
                <c:pt idx="368">
                  <c:v>34.0582268730705</c:v>
                </c:pt>
                <c:pt idx="369">
                  <c:v>41.1565168222899</c:v>
                </c:pt>
                <c:pt idx="370">
                  <c:v>48.55049760510969</c:v>
                </c:pt>
                <c:pt idx="371">
                  <c:v>45.999787144463</c:v>
                </c:pt>
                <c:pt idx="372">
                  <c:v>46.1016424477718</c:v>
                </c:pt>
                <c:pt idx="373">
                  <c:v>39.6703307541234</c:v>
                </c:pt>
                <c:pt idx="374">
                  <c:v>44.17994359154609</c:v>
                </c:pt>
                <c:pt idx="375">
                  <c:v>50.55968361499309</c:v>
                </c:pt>
                <c:pt idx="376">
                  <c:v>56.9695033255025</c:v>
                </c:pt>
                <c:pt idx="377">
                  <c:v>54.6356700985939</c:v>
                </c:pt>
                <c:pt idx="378">
                  <c:v>53.5083719410886</c:v>
                </c:pt>
                <c:pt idx="379">
                  <c:v>55.7840779132008</c:v>
                </c:pt>
                <c:pt idx="380">
                  <c:v>59.90196403363399</c:v>
                </c:pt>
                <c:pt idx="381">
                  <c:v>60.8351853655599</c:v>
                </c:pt>
                <c:pt idx="382">
                  <c:v>65.7366114758771</c:v>
                </c:pt>
              </c:numCache>
            </c:numRef>
          </c:xVal>
          <c:yVal>
            <c:numRef>
              <c:f>Sheet2!$C$1:$C$383</c:f>
              <c:numCache>
                <c:formatCode>General</c:formatCode>
                <c:ptCount val="383"/>
                <c:pt idx="0">
                  <c:v>592.2486699999998</c:v>
                </c:pt>
                <c:pt idx="1">
                  <c:v>614.6579199999999</c:v>
                </c:pt>
                <c:pt idx="2">
                  <c:v>806.2306599999998</c:v>
                </c:pt>
                <c:pt idx="3">
                  <c:v>608.6102</c:v>
                </c:pt>
                <c:pt idx="4">
                  <c:v>570.69849</c:v>
                </c:pt>
                <c:pt idx="5">
                  <c:v>614.1562799999999</c:v>
                </c:pt>
                <c:pt idx="6">
                  <c:v>579.0126499999999</c:v>
                </c:pt>
                <c:pt idx="7">
                  <c:v>3442.743669999999</c:v>
                </c:pt>
                <c:pt idx="8">
                  <c:v>6275.76821</c:v>
                </c:pt>
                <c:pt idx="9">
                  <c:v>16128.57572</c:v>
                </c:pt>
                <c:pt idx="10">
                  <c:v>1771.47969</c:v>
                </c:pt>
                <c:pt idx="11">
                  <c:v>870.63905</c:v>
                </c:pt>
                <c:pt idx="12">
                  <c:v>1227.53506</c:v>
                </c:pt>
                <c:pt idx="13">
                  <c:v>3357.67586</c:v>
                </c:pt>
                <c:pt idx="14">
                  <c:v>1264.68996</c:v>
                </c:pt>
                <c:pt idx="15">
                  <c:v>581.5071599999999</c:v>
                </c:pt>
                <c:pt idx="16">
                  <c:v>632.20536</c:v>
                </c:pt>
                <c:pt idx="17">
                  <c:v>607.9356699999998</c:v>
                </c:pt>
                <c:pt idx="18">
                  <c:v>1787.51701</c:v>
                </c:pt>
                <c:pt idx="19">
                  <c:v>591.68875</c:v>
                </c:pt>
                <c:pt idx="20">
                  <c:v>592.39467</c:v>
                </c:pt>
                <c:pt idx="21">
                  <c:v>624.57388</c:v>
                </c:pt>
                <c:pt idx="22">
                  <c:v>613.52834</c:v>
                </c:pt>
                <c:pt idx="23">
                  <c:v>585.59718</c:v>
                </c:pt>
                <c:pt idx="24">
                  <c:v>648.3779599999999</c:v>
                </c:pt>
                <c:pt idx="25">
                  <c:v>584.98477</c:v>
                </c:pt>
                <c:pt idx="26">
                  <c:v>616.72768</c:v>
                </c:pt>
                <c:pt idx="27">
                  <c:v>606.20797</c:v>
                </c:pt>
                <c:pt idx="28">
                  <c:v>612.3151499999999</c:v>
                </c:pt>
                <c:pt idx="29">
                  <c:v>560.08316</c:v>
                </c:pt>
                <c:pt idx="30">
                  <c:v>596.10687</c:v>
                </c:pt>
                <c:pt idx="31">
                  <c:v>607.8370099999999</c:v>
                </c:pt>
                <c:pt idx="32">
                  <c:v>558.51881</c:v>
                </c:pt>
                <c:pt idx="33">
                  <c:v>573.3318699999999</c:v>
                </c:pt>
                <c:pt idx="34">
                  <c:v>575.4231599999999</c:v>
                </c:pt>
                <c:pt idx="35">
                  <c:v>10554.97844</c:v>
                </c:pt>
                <c:pt idx="36">
                  <c:v>593.8064499999999</c:v>
                </c:pt>
                <c:pt idx="37">
                  <c:v>602.48386</c:v>
                </c:pt>
                <c:pt idx="38">
                  <c:v>587.60091</c:v>
                </c:pt>
                <c:pt idx="39">
                  <c:v>603.42094</c:v>
                </c:pt>
                <c:pt idx="40">
                  <c:v>1263.52409</c:v>
                </c:pt>
                <c:pt idx="41">
                  <c:v>742.68971</c:v>
                </c:pt>
                <c:pt idx="42">
                  <c:v>623.6307</c:v>
                </c:pt>
                <c:pt idx="43">
                  <c:v>619.24308</c:v>
                </c:pt>
                <c:pt idx="44">
                  <c:v>559.7269199999998</c:v>
                </c:pt>
                <c:pt idx="45">
                  <c:v>612.08558</c:v>
                </c:pt>
                <c:pt idx="46">
                  <c:v>2824.61299</c:v>
                </c:pt>
                <c:pt idx="47">
                  <c:v>596.3562899999997</c:v>
                </c:pt>
                <c:pt idx="48">
                  <c:v>600.19491</c:v>
                </c:pt>
                <c:pt idx="49">
                  <c:v>584.25488</c:v>
                </c:pt>
                <c:pt idx="50">
                  <c:v>626.9475599999997</c:v>
                </c:pt>
                <c:pt idx="51">
                  <c:v>1343.59037</c:v>
                </c:pt>
                <c:pt idx="52">
                  <c:v>653.77528</c:v>
                </c:pt>
                <c:pt idx="53">
                  <c:v>626.27309</c:v>
                </c:pt>
                <c:pt idx="54">
                  <c:v>599.22423</c:v>
                </c:pt>
                <c:pt idx="55">
                  <c:v>601.1500099999998</c:v>
                </c:pt>
                <c:pt idx="56">
                  <c:v>634.4112099999999</c:v>
                </c:pt>
                <c:pt idx="57">
                  <c:v>605.37672</c:v>
                </c:pt>
                <c:pt idx="58">
                  <c:v>613.91579</c:v>
                </c:pt>
                <c:pt idx="59">
                  <c:v>599.19728</c:v>
                </c:pt>
                <c:pt idx="60">
                  <c:v>594.88107</c:v>
                </c:pt>
                <c:pt idx="61">
                  <c:v>671.13942</c:v>
                </c:pt>
                <c:pt idx="62">
                  <c:v>3611.65967</c:v>
                </c:pt>
                <c:pt idx="63">
                  <c:v>622.8409999999999</c:v>
                </c:pt>
                <c:pt idx="64">
                  <c:v>635.69268</c:v>
                </c:pt>
                <c:pt idx="65">
                  <c:v>597.15237</c:v>
                </c:pt>
                <c:pt idx="66">
                  <c:v>605.05818</c:v>
                </c:pt>
                <c:pt idx="67">
                  <c:v>621.5346500000001</c:v>
                </c:pt>
                <c:pt idx="68">
                  <c:v>621.11387</c:v>
                </c:pt>
                <c:pt idx="69">
                  <c:v>610.70841</c:v>
                </c:pt>
                <c:pt idx="70">
                  <c:v>877.3351399999999</c:v>
                </c:pt>
                <c:pt idx="71">
                  <c:v>605.58833</c:v>
                </c:pt>
                <c:pt idx="72">
                  <c:v>591.12459</c:v>
                </c:pt>
                <c:pt idx="73">
                  <c:v>769.24185</c:v>
                </c:pt>
                <c:pt idx="74">
                  <c:v>598.25348</c:v>
                </c:pt>
                <c:pt idx="75">
                  <c:v>585.2512699999999</c:v>
                </c:pt>
                <c:pt idx="76">
                  <c:v>617.65449</c:v>
                </c:pt>
                <c:pt idx="77">
                  <c:v>601.81803</c:v>
                </c:pt>
                <c:pt idx="78">
                  <c:v>593.4249600000001</c:v>
                </c:pt>
                <c:pt idx="79">
                  <c:v>589.58828</c:v>
                </c:pt>
                <c:pt idx="80">
                  <c:v>642.37438</c:v>
                </c:pt>
                <c:pt idx="81">
                  <c:v>595.6024</c:v>
                </c:pt>
                <c:pt idx="82">
                  <c:v>597.68534</c:v>
                </c:pt>
                <c:pt idx="83">
                  <c:v>621.4102099999999</c:v>
                </c:pt>
                <c:pt idx="84">
                  <c:v>714.14784</c:v>
                </c:pt>
                <c:pt idx="85">
                  <c:v>607.6474599999999</c:v>
                </c:pt>
                <c:pt idx="86">
                  <c:v>613.3276099999998</c:v>
                </c:pt>
                <c:pt idx="87">
                  <c:v>626.8559599999999</c:v>
                </c:pt>
                <c:pt idx="88">
                  <c:v>616.2278</c:v>
                </c:pt>
                <c:pt idx="89">
                  <c:v>605.97435</c:v>
                </c:pt>
                <c:pt idx="90">
                  <c:v>621.85384</c:v>
                </c:pt>
                <c:pt idx="91">
                  <c:v>615.76933</c:v>
                </c:pt>
                <c:pt idx="92">
                  <c:v>617.37432</c:v>
                </c:pt>
                <c:pt idx="93">
                  <c:v>596.70178</c:v>
                </c:pt>
                <c:pt idx="94">
                  <c:v>585.8399299999999</c:v>
                </c:pt>
                <c:pt idx="95">
                  <c:v>599.7261599999999</c:v>
                </c:pt>
                <c:pt idx="96">
                  <c:v>631.07943</c:v>
                </c:pt>
                <c:pt idx="97">
                  <c:v>612.38983</c:v>
                </c:pt>
                <c:pt idx="98">
                  <c:v>632.40946</c:v>
                </c:pt>
                <c:pt idx="99">
                  <c:v>639.7451600000001</c:v>
                </c:pt>
                <c:pt idx="100">
                  <c:v>633.09998</c:v>
                </c:pt>
                <c:pt idx="101">
                  <c:v>638.4540499999999</c:v>
                </c:pt>
                <c:pt idx="102">
                  <c:v>2561.36023</c:v>
                </c:pt>
                <c:pt idx="103">
                  <c:v>689.5677099999999</c:v>
                </c:pt>
                <c:pt idx="104">
                  <c:v>664.8393600000001</c:v>
                </c:pt>
                <c:pt idx="105">
                  <c:v>613.68856</c:v>
                </c:pt>
                <c:pt idx="106">
                  <c:v>600.16445</c:v>
                </c:pt>
                <c:pt idx="107">
                  <c:v>606.7569599999999</c:v>
                </c:pt>
                <c:pt idx="108">
                  <c:v>591.5853</c:v>
                </c:pt>
                <c:pt idx="109">
                  <c:v>2977.80058</c:v>
                </c:pt>
                <c:pt idx="110">
                  <c:v>649.1871</c:v>
                </c:pt>
                <c:pt idx="111">
                  <c:v>590.49245</c:v>
                </c:pt>
                <c:pt idx="112">
                  <c:v>604.27894</c:v>
                </c:pt>
                <c:pt idx="113">
                  <c:v>579.0076599999999</c:v>
                </c:pt>
                <c:pt idx="114">
                  <c:v>2360.03539</c:v>
                </c:pt>
                <c:pt idx="115">
                  <c:v>588.4679199999998</c:v>
                </c:pt>
                <c:pt idx="116">
                  <c:v>621.2259299999998</c:v>
                </c:pt>
                <c:pt idx="117">
                  <c:v>589.07251</c:v>
                </c:pt>
                <c:pt idx="118">
                  <c:v>605.9077199999999</c:v>
                </c:pt>
                <c:pt idx="119">
                  <c:v>613.47583</c:v>
                </c:pt>
                <c:pt idx="120">
                  <c:v>919.7405199999998</c:v>
                </c:pt>
                <c:pt idx="121">
                  <c:v>603.4153</c:v>
                </c:pt>
                <c:pt idx="122">
                  <c:v>620.99845</c:v>
                </c:pt>
                <c:pt idx="123">
                  <c:v>613.98871</c:v>
                </c:pt>
                <c:pt idx="124">
                  <c:v>630.9596699999998</c:v>
                </c:pt>
                <c:pt idx="125">
                  <c:v>627.4056099999999</c:v>
                </c:pt>
                <c:pt idx="126">
                  <c:v>632.2078</c:v>
                </c:pt>
                <c:pt idx="127">
                  <c:v>603.03391</c:v>
                </c:pt>
                <c:pt idx="128">
                  <c:v>567.22634</c:v>
                </c:pt>
                <c:pt idx="129">
                  <c:v>599.2218299999998</c:v>
                </c:pt>
                <c:pt idx="130">
                  <c:v>568.29857</c:v>
                </c:pt>
                <c:pt idx="131">
                  <c:v>1280.16133</c:v>
                </c:pt>
                <c:pt idx="132">
                  <c:v>595.8171399999999</c:v>
                </c:pt>
                <c:pt idx="133">
                  <c:v>595.68062</c:v>
                </c:pt>
                <c:pt idx="134">
                  <c:v>584.9658499999999</c:v>
                </c:pt>
                <c:pt idx="135">
                  <c:v>608.78959</c:v>
                </c:pt>
                <c:pt idx="136">
                  <c:v>1131.2058</c:v>
                </c:pt>
                <c:pt idx="137">
                  <c:v>1135.77893</c:v>
                </c:pt>
                <c:pt idx="138">
                  <c:v>602.8129699999997</c:v>
                </c:pt>
                <c:pt idx="139">
                  <c:v>630.9473299999999</c:v>
                </c:pt>
                <c:pt idx="140">
                  <c:v>548.8694399999999</c:v>
                </c:pt>
                <c:pt idx="141">
                  <c:v>580.26386</c:v>
                </c:pt>
                <c:pt idx="142">
                  <c:v>690.17642</c:v>
                </c:pt>
                <c:pt idx="143">
                  <c:v>592.11952</c:v>
                </c:pt>
                <c:pt idx="144">
                  <c:v>616.9259199999999</c:v>
                </c:pt>
                <c:pt idx="145">
                  <c:v>605.8626199999998</c:v>
                </c:pt>
                <c:pt idx="146">
                  <c:v>636.9819199999998</c:v>
                </c:pt>
                <c:pt idx="147">
                  <c:v>2446.74838</c:v>
                </c:pt>
                <c:pt idx="148">
                  <c:v>593.70007</c:v>
                </c:pt>
                <c:pt idx="149">
                  <c:v>584.5102199999999</c:v>
                </c:pt>
                <c:pt idx="150">
                  <c:v>615.1629699999999</c:v>
                </c:pt>
                <c:pt idx="151">
                  <c:v>601.01693</c:v>
                </c:pt>
                <c:pt idx="152">
                  <c:v>684.247</c:v>
                </c:pt>
                <c:pt idx="153">
                  <c:v>888.4327099999999</c:v>
                </c:pt>
                <c:pt idx="154">
                  <c:v>602.3616399999999</c:v>
                </c:pt>
                <c:pt idx="155">
                  <c:v>592.0241099999998</c:v>
                </c:pt>
                <c:pt idx="156">
                  <c:v>1224.02818</c:v>
                </c:pt>
                <c:pt idx="157">
                  <c:v>597.77868</c:v>
                </c:pt>
                <c:pt idx="158">
                  <c:v>658.0389</c:v>
                </c:pt>
                <c:pt idx="159">
                  <c:v>638.1271799999998</c:v>
                </c:pt>
                <c:pt idx="160">
                  <c:v>1231.30733</c:v>
                </c:pt>
                <c:pt idx="161">
                  <c:v>6778.90974</c:v>
                </c:pt>
                <c:pt idx="162">
                  <c:v>606.0654199999999</c:v>
                </c:pt>
                <c:pt idx="163">
                  <c:v>628.67097</c:v>
                </c:pt>
                <c:pt idx="164">
                  <c:v>603.71744</c:v>
                </c:pt>
                <c:pt idx="165">
                  <c:v>591.60268</c:v>
                </c:pt>
                <c:pt idx="166">
                  <c:v>608.3547099999998</c:v>
                </c:pt>
                <c:pt idx="167">
                  <c:v>642.9365899999999</c:v>
                </c:pt>
                <c:pt idx="168">
                  <c:v>586.9670999999998</c:v>
                </c:pt>
                <c:pt idx="169">
                  <c:v>616.4559099999999</c:v>
                </c:pt>
                <c:pt idx="170">
                  <c:v>581.3850199999999</c:v>
                </c:pt>
                <c:pt idx="171">
                  <c:v>612.9382499999999</c:v>
                </c:pt>
                <c:pt idx="172">
                  <c:v>625.6222699999998</c:v>
                </c:pt>
                <c:pt idx="173">
                  <c:v>642.5046</c:v>
                </c:pt>
                <c:pt idx="174">
                  <c:v>618.74109</c:v>
                </c:pt>
                <c:pt idx="175">
                  <c:v>623.1213299999998</c:v>
                </c:pt>
                <c:pt idx="176">
                  <c:v>636.29756</c:v>
                </c:pt>
                <c:pt idx="177">
                  <c:v>611.0318</c:v>
                </c:pt>
                <c:pt idx="178">
                  <c:v>611.9376299999999</c:v>
                </c:pt>
                <c:pt idx="179">
                  <c:v>594.51593</c:v>
                </c:pt>
                <c:pt idx="180">
                  <c:v>973.67393</c:v>
                </c:pt>
                <c:pt idx="181">
                  <c:v>604.33883</c:v>
                </c:pt>
                <c:pt idx="182">
                  <c:v>626.29654</c:v>
                </c:pt>
                <c:pt idx="183">
                  <c:v>593.08324</c:v>
                </c:pt>
                <c:pt idx="184">
                  <c:v>609.68912</c:v>
                </c:pt>
                <c:pt idx="185">
                  <c:v>616.71598</c:v>
                </c:pt>
                <c:pt idx="186">
                  <c:v>719.20347</c:v>
                </c:pt>
                <c:pt idx="187">
                  <c:v>586.50366</c:v>
                </c:pt>
                <c:pt idx="188">
                  <c:v>613.0410499999999</c:v>
                </c:pt>
                <c:pt idx="189">
                  <c:v>580.71681</c:v>
                </c:pt>
                <c:pt idx="190">
                  <c:v>597.01403</c:v>
                </c:pt>
                <c:pt idx="191">
                  <c:v>601.2447</c:v>
                </c:pt>
                <c:pt idx="192">
                  <c:v>601.64085</c:v>
                </c:pt>
                <c:pt idx="193">
                  <c:v>593.9536399999998</c:v>
                </c:pt>
                <c:pt idx="194">
                  <c:v>624.57239</c:v>
                </c:pt>
                <c:pt idx="195">
                  <c:v>598.9620299999999</c:v>
                </c:pt>
                <c:pt idx="196">
                  <c:v>614.1246</c:v>
                </c:pt>
                <c:pt idx="197">
                  <c:v>627.61003</c:v>
                </c:pt>
                <c:pt idx="198">
                  <c:v>558.0325999999999</c:v>
                </c:pt>
                <c:pt idx="199">
                  <c:v>1039.73013</c:v>
                </c:pt>
                <c:pt idx="200">
                  <c:v>2293.1394</c:v>
                </c:pt>
                <c:pt idx="201">
                  <c:v>6117.04543</c:v>
                </c:pt>
                <c:pt idx="202">
                  <c:v>5588.83426</c:v>
                </c:pt>
                <c:pt idx="203">
                  <c:v>5666.172070000001</c:v>
                </c:pt>
                <c:pt idx="204">
                  <c:v>2670.16631</c:v>
                </c:pt>
                <c:pt idx="205">
                  <c:v>576.5378599999999</c:v>
                </c:pt>
                <c:pt idx="206">
                  <c:v>2845.87581</c:v>
                </c:pt>
                <c:pt idx="207">
                  <c:v>578.38568</c:v>
                </c:pt>
                <c:pt idx="208">
                  <c:v>551.5641899999999</c:v>
                </c:pt>
                <c:pt idx="209">
                  <c:v>613.6386199999998</c:v>
                </c:pt>
                <c:pt idx="210">
                  <c:v>618.0726</c:v>
                </c:pt>
                <c:pt idx="211">
                  <c:v>587.8577599999999</c:v>
                </c:pt>
                <c:pt idx="212">
                  <c:v>592.91279</c:v>
                </c:pt>
                <c:pt idx="213">
                  <c:v>611.28693</c:v>
                </c:pt>
                <c:pt idx="214">
                  <c:v>641.2819</c:v>
                </c:pt>
                <c:pt idx="215">
                  <c:v>587.58693</c:v>
                </c:pt>
                <c:pt idx="216">
                  <c:v>582.67662</c:v>
                </c:pt>
                <c:pt idx="217">
                  <c:v>596.87853</c:v>
                </c:pt>
                <c:pt idx="218">
                  <c:v>628.3355699999998</c:v>
                </c:pt>
                <c:pt idx="219">
                  <c:v>589.70893</c:v>
                </c:pt>
                <c:pt idx="220">
                  <c:v>592.3917</c:v>
                </c:pt>
                <c:pt idx="221">
                  <c:v>1050.01586</c:v>
                </c:pt>
                <c:pt idx="222">
                  <c:v>607.3062199999998</c:v>
                </c:pt>
                <c:pt idx="223">
                  <c:v>639.10209</c:v>
                </c:pt>
                <c:pt idx="224">
                  <c:v>577.70437</c:v>
                </c:pt>
                <c:pt idx="225">
                  <c:v>582.8076699999999</c:v>
                </c:pt>
                <c:pt idx="226">
                  <c:v>584.90849</c:v>
                </c:pt>
                <c:pt idx="227">
                  <c:v>635.24271</c:v>
                </c:pt>
                <c:pt idx="228">
                  <c:v>590.5744</c:v>
                </c:pt>
                <c:pt idx="229">
                  <c:v>618.28823</c:v>
                </c:pt>
                <c:pt idx="230">
                  <c:v>613.0305099999999</c:v>
                </c:pt>
                <c:pt idx="231">
                  <c:v>535.89909</c:v>
                </c:pt>
                <c:pt idx="232">
                  <c:v>597.8538199999999</c:v>
                </c:pt>
                <c:pt idx="233">
                  <c:v>589.8359099999999</c:v>
                </c:pt>
                <c:pt idx="234">
                  <c:v>588.03455</c:v>
                </c:pt>
                <c:pt idx="235">
                  <c:v>601.3673399999999</c:v>
                </c:pt>
                <c:pt idx="236">
                  <c:v>606.89145</c:v>
                </c:pt>
                <c:pt idx="237">
                  <c:v>617.10341</c:v>
                </c:pt>
                <c:pt idx="238">
                  <c:v>601.2084</c:v>
                </c:pt>
                <c:pt idx="239">
                  <c:v>649.3695499999999</c:v>
                </c:pt>
                <c:pt idx="240">
                  <c:v>613.67198</c:v>
                </c:pt>
                <c:pt idx="241">
                  <c:v>684.38076</c:v>
                </c:pt>
                <c:pt idx="242">
                  <c:v>626.08308</c:v>
                </c:pt>
                <c:pt idx="243">
                  <c:v>625.09731</c:v>
                </c:pt>
                <c:pt idx="244">
                  <c:v>608.23585</c:v>
                </c:pt>
                <c:pt idx="245">
                  <c:v>632.13444</c:v>
                </c:pt>
                <c:pt idx="246">
                  <c:v>604.6618199999999</c:v>
                </c:pt>
                <c:pt idx="247">
                  <c:v>3717.01989</c:v>
                </c:pt>
                <c:pt idx="248">
                  <c:v>603.42382</c:v>
                </c:pt>
                <c:pt idx="249">
                  <c:v>623.74518</c:v>
                </c:pt>
                <c:pt idx="250">
                  <c:v>598.32958</c:v>
                </c:pt>
                <c:pt idx="251">
                  <c:v>592.97072</c:v>
                </c:pt>
                <c:pt idx="252">
                  <c:v>1086.68855</c:v>
                </c:pt>
                <c:pt idx="253">
                  <c:v>633.87233</c:v>
                </c:pt>
                <c:pt idx="254">
                  <c:v>589.50188</c:v>
                </c:pt>
                <c:pt idx="255">
                  <c:v>628.67354</c:v>
                </c:pt>
                <c:pt idx="256">
                  <c:v>605.73655</c:v>
                </c:pt>
                <c:pt idx="257">
                  <c:v>605.3512199999998</c:v>
                </c:pt>
                <c:pt idx="258">
                  <c:v>992.8431499999999</c:v>
                </c:pt>
                <c:pt idx="259">
                  <c:v>612.59573</c:v>
                </c:pt>
                <c:pt idx="260">
                  <c:v>621.35538</c:v>
                </c:pt>
                <c:pt idx="261">
                  <c:v>615.2428599999998</c:v>
                </c:pt>
                <c:pt idx="262">
                  <c:v>615.47579</c:v>
                </c:pt>
                <c:pt idx="263">
                  <c:v>699.51186</c:v>
                </c:pt>
                <c:pt idx="264">
                  <c:v>613.1194</c:v>
                </c:pt>
                <c:pt idx="265">
                  <c:v>607.61366</c:v>
                </c:pt>
                <c:pt idx="266">
                  <c:v>621.17224</c:v>
                </c:pt>
                <c:pt idx="267">
                  <c:v>596.47327</c:v>
                </c:pt>
                <c:pt idx="268">
                  <c:v>596.59764</c:v>
                </c:pt>
                <c:pt idx="269">
                  <c:v>1996.05479</c:v>
                </c:pt>
                <c:pt idx="270">
                  <c:v>612.3514199999998</c:v>
                </c:pt>
                <c:pt idx="271">
                  <c:v>630.57484</c:v>
                </c:pt>
                <c:pt idx="272">
                  <c:v>650.5462899999999</c:v>
                </c:pt>
                <c:pt idx="273">
                  <c:v>619.9966299999999</c:v>
                </c:pt>
                <c:pt idx="274">
                  <c:v>590.5615999999999</c:v>
                </c:pt>
                <c:pt idx="275">
                  <c:v>573.63403</c:v>
                </c:pt>
                <c:pt idx="276">
                  <c:v>591.28621</c:v>
                </c:pt>
                <c:pt idx="277">
                  <c:v>632.7662199999999</c:v>
                </c:pt>
                <c:pt idx="278">
                  <c:v>600.61333</c:v>
                </c:pt>
                <c:pt idx="279">
                  <c:v>601.87569</c:v>
                </c:pt>
                <c:pt idx="280">
                  <c:v>660.6346999999998</c:v>
                </c:pt>
                <c:pt idx="281">
                  <c:v>594.9319199999999</c:v>
                </c:pt>
                <c:pt idx="282">
                  <c:v>610.7173299999998</c:v>
                </c:pt>
                <c:pt idx="283">
                  <c:v>599.98442</c:v>
                </c:pt>
                <c:pt idx="284">
                  <c:v>583.57642</c:v>
                </c:pt>
                <c:pt idx="285">
                  <c:v>594.4699099999999</c:v>
                </c:pt>
                <c:pt idx="286">
                  <c:v>836.4061399999999</c:v>
                </c:pt>
                <c:pt idx="287">
                  <c:v>587.4674699999999</c:v>
                </c:pt>
                <c:pt idx="288">
                  <c:v>577.26459</c:v>
                </c:pt>
                <c:pt idx="289">
                  <c:v>605.57857</c:v>
                </c:pt>
                <c:pt idx="290">
                  <c:v>628.78144</c:v>
                </c:pt>
                <c:pt idx="291">
                  <c:v>562.93138</c:v>
                </c:pt>
                <c:pt idx="292">
                  <c:v>604.76951</c:v>
                </c:pt>
                <c:pt idx="293">
                  <c:v>575.69822</c:v>
                </c:pt>
                <c:pt idx="294">
                  <c:v>619.57018</c:v>
                </c:pt>
                <c:pt idx="295">
                  <c:v>563.9170800000001</c:v>
                </c:pt>
                <c:pt idx="296">
                  <c:v>645.12437</c:v>
                </c:pt>
                <c:pt idx="297">
                  <c:v>581.48476</c:v>
                </c:pt>
                <c:pt idx="298">
                  <c:v>590.59999</c:v>
                </c:pt>
                <c:pt idx="299">
                  <c:v>631.82983</c:v>
                </c:pt>
                <c:pt idx="300">
                  <c:v>581.99459</c:v>
                </c:pt>
                <c:pt idx="301">
                  <c:v>615.49942</c:v>
                </c:pt>
                <c:pt idx="302">
                  <c:v>581.55547</c:v>
                </c:pt>
                <c:pt idx="303">
                  <c:v>606.38882</c:v>
                </c:pt>
                <c:pt idx="304">
                  <c:v>624.4796700000001</c:v>
                </c:pt>
                <c:pt idx="305">
                  <c:v>610.66503</c:v>
                </c:pt>
                <c:pt idx="306">
                  <c:v>595.72088</c:v>
                </c:pt>
                <c:pt idx="307">
                  <c:v>600.31855</c:v>
                </c:pt>
                <c:pt idx="308">
                  <c:v>607.02491</c:v>
                </c:pt>
                <c:pt idx="309">
                  <c:v>615.0490099999998</c:v>
                </c:pt>
                <c:pt idx="310">
                  <c:v>639.80533</c:v>
                </c:pt>
                <c:pt idx="311">
                  <c:v>566.84349</c:v>
                </c:pt>
                <c:pt idx="312">
                  <c:v>606.03847</c:v>
                </c:pt>
                <c:pt idx="313">
                  <c:v>620.37443</c:v>
                </c:pt>
                <c:pt idx="314">
                  <c:v>584.1412599999999</c:v>
                </c:pt>
                <c:pt idx="315">
                  <c:v>589.5162299999997</c:v>
                </c:pt>
                <c:pt idx="316">
                  <c:v>622.89954</c:v>
                </c:pt>
                <c:pt idx="317">
                  <c:v>597.97</c:v>
                </c:pt>
                <c:pt idx="318">
                  <c:v>629.1598300000001</c:v>
                </c:pt>
                <c:pt idx="319">
                  <c:v>560.4454899999998</c:v>
                </c:pt>
                <c:pt idx="320">
                  <c:v>602.4167599999998</c:v>
                </c:pt>
                <c:pt idx="321">
                  <c:v>549.33395</c:v>
                </c:pt>
                <c:pt idx="322">
                  <c:v>577.0501400000001</c:v>
                </c:pt>
                <c:pt idx="323">
                  <c:v>625.8625499999999</c:v>
                </c:pt>
                <c:pt idx="324">
                  <c:v>630.57062</c:v>
                </c:pt>
                <c:pt idx="325">
                  <c:v>593.5273599999999</c:v>
                </c:pt>
                <c:pt idx="326">
                  <c:v>598.68007</c:v>
                </c:pt>
                <c:pt idx="327">
                  <c:v>590.8111399999999</c:v>
                </c:pt>
                <c:pt idx="328">
                  <c:v>617.57945</c:v>
                </c:pt>
                <c:pt idx="329">
                  <c:v>662.87538</c:v>
                </c:pt>
                <c:pt idx="330">
                  <c:v>601.62416</c:v>
                </c:pt>
                <c:pt idx="331">
                  <c:v>606.41885</c:v>
                </c:pt>
                <c:pt idx="332">
                  <c:v>621.0351299999999</c:v>
                </c:pt>
                <c:pt idx="333">
                  <c:v>580.3684999999999</c:v>
                </c:pt>
                <c:pt idx="334">
                  <c:v>590.55004</c:v>
                </c:pt>
                <c:pt idx="335">
                  <c:v>616.59397</c:v>
                </c:pt>
                <c:pt idx="336">
                  <c:v>571.07055</c:v>
                </c:pt>
                <c:pt idx="337">
                  <c:v>695.68254</c:v>
                </c:pt>
                <c:pt idx="338">
                  <c:v>606.07531</c:v>
                </c:pt>
                <c:pt idx="339">
                  <c:v>596.02638</c:v>
                </c:pt>
                <c:pt idx="340">
                  <c:v>621.8712599999999</c:v>
                </c:pt>
                <c:pt idx="341">
                  <c:v>580.5011599999999</c:v>
                </c:pt>
                <c:pt idx="342">
                  <c:v>631.09668</c:v>
                </c:pt>
                <c:pt idx="343">
                  <c:v>72070.04079</c:v>
                </c:pt>
                <c:pt idx="344">
                  <c:v>752.27994</c:v>
                </c:pt>
                <c:pt idx="345">
                  <c:v>660.8026899999999</c:v>
                </c:pt>
                <c:pt idx="346">
                  <c:v>659.5178099999999</c:v>
                </c:pt>
                <c:pt idx="347">
                  <c:v>5370.313550000001</c:v>
                </c:pt>
                <c:pt idx="348">
                  <c:v>1177.37636</c:v>
                </c:pt>
                <c:pt idx="349">
                  <c:v>611.79214</c:v>
                </c:pt>
                <c:pt idx="350">
                  <c:v>6917.96056</c:v>
                </c:pt>
                <c:pt idx="351">
                  <c:v>5458.24881</c:v>
                </c:pt>
                <c:pt idx="352">
                  <c:v>1048.4587</c:v>
                </c:pt>
                <c:pt idx="353">
                  <c:v>575.3430099999999</c:v>
                </c:pt>
                <c:pt idx="354">
                  <c:v>5928.03955</c:v>
                </c:pt>
                <c:pt idx="355">
                  <c:v>623.55483</c:v>
                </c:pt>
                <c:pt idx="356">
                  <c:v>627.57132</c:v>
                </c:pt>
                <c:pt idx="357">
                  <c:v>652.30987</c:v>
                </c:pt>
                <c:pt idx="358">
                  <c:v>603.62488</c:v>
                </c:pt>
                <c:pt idx="359">
                  <c:v>1125.36631</c:v>
                </c:pt>
                <c:pt idx="360">
                  <c:v>616.0591499999999</c:v>
                </c:pt>
                <c:pt idx="361">
                  <c:v>618.12874</c:v>
                </c:pt>
                <c:pt idx="362">
                  <c:v>577.99294</c:v>
                </c:pt>
                <c:pt idx="363">
                  <c:v>634.99664</c:v>
                </c:pt>
                <c:pt idx="364">
                  <c:v>623.78158</c:v>
                </c:pt>
                <c:pt idx="365">
                  <c:v>1276.6994</c:v>
                </c:pt>
                <c:pt idx="366">
                  <c:v>603.28957</c:v>
                </c:pt>
                <c:pt idx="367">
                  <c:v>642.2686</c:v>
                </c:pt>
                <c:pt idx="368">
                  <c:v>613.81074</c:v>
                </c:pt>
                <c:pt idx="369">
                  <c:v>587.4876899999999</c:v>
                </c:pt>
                <c:pt idx="370">
                  <c:v>637.5787</c:v>
                </c:pt>
                <c:pt idx="371">
                  <c:v>613.75643</c:v>
                </c:pt>
                <c:pt idx="372">
                  <c:v>626.20627</c:v>
                </c:pt>
                <c:pt idx="373">
                  <c:v>601.26108</c:v>
                </c:pt>
                <c:pt idx="374">
                  <c:v>599.99863</c:v>
                </c:pt>
                <c:pt idx="375">
                  <c:v>610.73313</c:v>
                </c:pt>
                <c:pt idx="376">
                  <c:v>626.70182</c:v>
                </c:pt>
                <c:pt idx="377">
                  <c:v>614.5100199999999</c:v>
                </c:pt>
                <c:pt idx="378">
                  <c:v>634.07334</c:v>
                </c:pt>
                <c:pt idx="379">
                  <c:v>617.0887300000002</c:v>
                </c:pt>
                <c:pt idx="380">
                  <c:v>602.60319</c:v>
                </c:pt>
                <c:pt idx="381">
                  <c:v>602.20587</c:v>
                </c:pt>
                <c:pt idx="382">
                  <c:v>624.38593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5510392"/>
        <c:axId val="1785572136"/>
      </c:scatterChart>
      <c:valAx>
        <c:axId val="1785510392"/>
        <c:scaling>
          <c:orientation val="minMax"/>
          <c:max val="10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(units)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5572136"/>
        <c:crosses val="autoZero"/>
        <c:crossBetween val="midCat"/>
      </c:valAx>
      <c:valAx>
        <c:axId val="1785572136"/>
        <c:scaling>
          <c:orientation val="minMax"/>
          <c:max val="1500.0"/>
          <c:min val="4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Volume (cubed units)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55103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Volume vs. Distance for Water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Sheet1!$B$1:$B$70663</c:f>
              <c:numCache>
                <c:formatCode>General</c:formatCode>
                <c:ptCount val="70663"/>
                <c:pt idx="0">
                  <c:v>36.5712916438754</c:v>
                </c:pt>
                <c:pt idx="1">
                  <c:v>36.5712916438754</c:v>
                </c:pt>
                <c:pt idx="2">
                  <c:v>36.5712916438754</c:v>
                </c:pt>
                <c:pt idx="3">
                  <c:v>36.5712916438754</c:v>
                </c:pt>
                <c:pt idx="4">
                  <c:v>36.5712916438754</c:v>
                </c:pt>
                <c:pt idx="5">
                  <c:v>36.5712916438754</c:v>
                </c:pt>
                <c:pt idx="6">
                  <c:v>36.5712916438754</c:v>
                </c:pt>
                <c:pt idx="7">
                  <c:v>78.79586127301698</c:v>
                </c:pt>
                <c:pt idx="8">
                  <c:v>78.79586127301698</c:v>
                </c:pt>
                <c:pt idx="9">
                  <c:v>78.79586127301698</c:v>
                </c:pt>
                <c:pt idx="10">
                  <c:v>78.79586127301698</c:v>
                </c:pt>
                <c:pt idx="11">
                  <c:v>78.79586127301698</c:v>
                </c:pt>
                <c:pt idx="12">
                  <c:v>78.79586127301698</c:v>
                </c:pt>
                <c:pt idx="13">
                  <c:v>78.79586127301698</c:v>
                </c:pt>
                <c:pt idx="14">
                  <c:v>15.4954479012706</c:v>
                </c:pt>
                <c:pt idx="15">
                  <c:v>15.4954479012706</c:v>
                </c:pt>
                <c:pt idx="16">
                  <c:v>15.4954479012706</c:v>
                </c:pt>
                <c:pt idx="17">
                  <c:v>15.4954479012706</c:v>
                </c:pt>
                <c:pt idx="18">
                  <c:v>15.4954479012706</c:v>
                </c:pt>
                <c:pt idx="19">
                  <c:v>15.4954479012706</c:v>
                </c:pt>
                <c:pt idx="20">
                  <c:v>15.4954479012706</c:v>
                </c:pt>
                <c:pt idx="21">
                  <c:v>74.7987577689251</c:v>
                </c:pt>
                <c:pt idx="22">
                  <c:v>74.7987577689251</c:v>
                </c:pt>
                <c:pt idx="23">
                  <c:v>74.7987577689251</c:v>
                </c:pt>
                <c:pt idx="24">
                  <c:v>74.7987577689251</c:v>
                </c:pt>
                <c:pt idx="25">
                  <c:v>74.7987577689251</c:v>
                </c:pt>
                <c:pt idx="26">
                  <c:v>74.7987577689251</c:v>
                </c:pt>
                <c:pt idx="27">
                  <c:v>74.7987577689251</c:v>
                </c:pt>
                <c:pt idx="28">
                  <c:v>67.457313547172</c:v>
                </c:pt>
                <c:pt idx="29">
                  <c:v>67.457313547172</c:v>
                </c:pt>
                <c:pt idx="30">
                  <c:v>67.457313547172</c:v>
                </c:pt>
                <c:pt idx="31">
                  <c:v>67.457313547172</c:v>
                </c:pt>
                <c:pt idx="32">
                  <c:v>67.457313547172</c:v>
                </c:pt>
                <c:pt idx="33">
                  <c:v>67.457313547172</c:v>
                </c:pt>
                <c:pt idx="34">
                  <c:v>67.457313547172</c:v>
                </c:pt>
                <c:pt idx="35">
                  <c:v>67.457313547172</c:v>
                </c:pt>
                <c:pt idx="36">
                  <c:v>75.33602289545148</c:v>
                </c:pt>
                <c:pt idx="37">
                  <c:v>75.33602289545148</c:v>
                </c:pt>
                <c:pt idx="38">
                  <c:v>75.33602289545148</c:v>
                </c:pt>
                <c:pt idx="39">
                  <c:v>75.33602289545148</c:v>
                </c:pt>
                <c:pt idx="40">
                  <c:v>75.33602289545148</c:v>
                </c:pt>
                <c:pt idx="41">
                  <c:v>75.33602289545148</c:v>
                </c:pt>
                <c:pt idx="42">
                  <c:v>75.33602289545148</c:v>
                </c:pt>
                <c:pt idx="43">
                  <c:v>75.33602289545148</c:v>
                </c:pt>
                <c:pt idx="44">
                  <c:v>95.28575877804079</c:v>
                </c:pt>
                <c:pt idx="45">
                  <c:v>95.28575877804079</c:v>
                </c:pt>
                <c:pt idx="46">
                  <c:v>95.28575877804079</c:v>
                </c:pt>
                <c:pt idx="47">
                  <c:v>95.28575877804079</c:v>
                </c:pt>
                <c:pt idx="48">
                  <c:v>95.28575877804079</c:v>
                </c:pt>
                <c:pt idx="49">
                  <c:v>95.28575877804079</c:v>
                </c:pt>
                <c:pt idx="50">
                  <c:v>95.28575877804079</c:v>
                </c:pt>
                <c:pt idx="51">
                  <c:v>95.28575877804079</c:v>
                </c:pt>
                <c:pt idx="52">
                  <c:v>77.56610073112428</c:v>
                </c:pt>
                <c:pt idx="53">
                  <c:v>77.56610073112428</c:v>
                </c:pt>
                <c:pt idx="54">
                  <c:v>77.56610073112428</c:v>
                </c:pt>
                <c:pt idx="55">
                  <c:v>77.56610073112428</c:v>
                </c:pt>
                <c:pt idx="56">
                  <c:v>77.56610073112428</c:v>
                </c:pt>
                <c:pt idx="57">
                  <c:v>77.56610073112428</c:v>
                </c:pt>
                <c:pt idx="58">
                  <c:v>77.56610073112428</c:v>
                </c:pt>
                <c:pt idx="59">
                  <c:v>77.56610073112428</c:v>
                </c:pt>
                <c:pt idx="60">
                  <c:v>66.16333469208709</c:v>
                </c:pt>
                <c:pt idx="61">
                  <c:v>66.16333469208709</c:v>
                </c:pt>
                <c:pt idx="62">
                  <c:v>66.16333469208709</c:v>
                </c:pt>
                <c:pt idx="63">
                  <c:v>66.16333469208709</c:v>
                </c:pt>
                <c:pt idx="64">
                  <c:v>66.16333469208709</c:v>
                </c:pt>
                <c:pt idx="65">
                  <c:v>66.16333469208709</c:v>
                </c:pt>
                <c:pt idx="66">
                  <c:v>66.16333469208709</c:v>
                </c:pt>
                <c:pt idx="67">
                  <c:v>66.16333469208709</c:v>
                </c:pt>
                <c:pt idx="68">
                  <c:v>87.9754437449416</c:v>
                </c:pt>
                <c:pt idx="69">
                  <c:v>87.9754437449416</c:v>
                </c:pt>
                <c:pt idx="70">
                  <c:v>87.9754437449416</c:v>
                </c:pt>
                <c:pt idx="71">
                  <c:v>87.9754437449416</c:v>
                </c:pt>
                <c:pt idx="72">
                  <c:v>87.9754437449416</c:v>
                </c:pt>
                <c:pt idx="73">
                  <c:v>87.9754437449416</c:v>
                </c:pt>
                <c:pt idx="74">
                  <c:v>87.9754437449416</c:v>
                </c:pt>
                <c:pt idx="75">
                  <c:v>87.9754437449416</c:v>
                </c:pt>
                <c:pt idx="76">
                  <c:v>70.86964671159969</c:v>
                </c:pt>
                <c:pt idx="77">
                  <c:v>70.86964671159969</c:v>
                </c:pt>
                <c:pt idx="78">
                  <c:v>70.86964671159969</c:v>
                </c:pt>
                <c:pt idx="79">
                  <c:v>70.86964671159969</c:v>
                </c:pt>
                <c:pt idx="80">
                  <c:v>70.86964671159969</c:v>
                </c:pt>
                <c:pt idx="81">
                  <c:v>70.86964671159969</c:v>
                </c:pt>
                <c:pt idx="82">
                  <c:v>70.86964671159969</c:v>
                </c:pt>
                <c:pt idx="83">
                  <c:v>70.86964671159969</c:v>
                </c:pt>
                <c:pt idx="84">
                  <c:v>50.38268654979628</c:v>
                </c:pt>
                <c:pt idx="85">
                  <c:v>50.38268654979628</c:v>
                </c:pt>
                <c:pt idx="86">
                  <c:v>50.38268654979628</c:v>
                </c:pt>
                <c:pt idx="87">
                  <c:v>50.38268654979628</c:v>
                </c:pt>
                <c:pt idx="88">
                  <c:v>50.38268654979628</c:v>
                </c:pt>
                <c:pt idx="89">
                  <c:v>50.38268654979628</c:v>
                </c:pt>
                <c:pt idx="90">
                  <c:v>50.38268654979628</c:v>
                </c:pt>
                <c:pt idx="91">
                  <c:v>50.38268654979628</c:v>
                </c:pt>
                <c:pt idx="92">
                  <c:v>24.24943665308129</c:v>
                </c:pt>
                <c:pt idx="93">
                  <c:v>24.24943665308129</c:v>
                </c:pt>
                <c:pt idx="94">
                  <c:v>24.24943665308129</c:v>
                </c:pt>
                <c:pt idx="95">
                  <c:v>24.24943665308129</c:v>
                </c:pt>
                <c:pt idx="96">
                  <c:v>24.24943665308129</c:v>
                </c:pt>
                <c:pt idx="97">
                  <c:v>24.24943665308129</c:v>
                </c:pt>
                <c:pt idx="98">
                  <c:v>24.24943665308129</c:v>
                </c:pt>
                <c:pt idx="99">
                  <c:v>24.24943665308129</c:v>
                </c:pt>
                <c:pt idx="100">
                  <c:v>92.83207343790538</c:v>
                </c:pt>
                <c:pt idx="101">
                  <c:v>92.83207343790538</c:v>
                </c:pt>
                <c:pt idx="102">
                  <c:v>92.83207343790538</c:v>
                </c:pt>
                <c:pt idx="103">
                  <c:v>92.83207343790538</c:v>
                </c:pt>
                <c:pt idx="104">
                  <c:v>92.83207343790538</c:v>
                </c:pt>
                <c:pt idx="105">
                  <c:v>92.83207343790538</c:v>
                </c:pt>
                <c:pt idx="106">
                  <c:v>92.83207343790538</c:v>
                </c:pt>
                <c:pt idx="107">
                  <c:v>92.83207343790538</c:v>
                </c:pt>
                <c:pt idx="108">
                  <c:v>72.3469036930948</c:v>
                </c:pt>
                <c:pt idx="109">
                  <c:v>72.3469036930948</c:v>
                </c:pt>
                <c:pt idx="110">
                  <c:v>72.3469036930948</c:v>
                </c:pt>
                <c:pt idx="111">
                  <c:v>72.3469036930948</c:v>
                </c:pt>
                <c:pt idx="112">
                  <c:v>72.3469036930948</c:v>
                </c:pt>
                <c:pt idx="113">
                  <c:v>72.3469036930948</c:v>
                </c:pt>
                <c:pt idx="114">
                  <c:v>72.3469036930948</c:v>
                </c:pt>
                <c:pt idx="115">
                  <c:v>76.4686531968175</c:v>
                </c:pt>
                <c:pt idx="116">
                  <c:v>76.4686531968175</c:v>
                </c:pt>
                <c:pt idx="117">
                  <c:v>76.4686531968175</c:v>
                </c:pt>
                <c:pt idx="118">
                  <c:v>76.4686531968175</c:v>
                </c:pt>
                <c:pt idx="119">
                  <c:v>76.4686531968175</c:v>
                </c:pt>
                <c:pt idx="120">
                  <c:v>76.4686531968175</c:v>
                </c:pt>
                <c:pt idx="121">
                  <c:v>76.4686531968175</c:v>
                </c:pt>
                <c:pt idx="122">
                  <c:v>76.4686531968175</c:v>
                </c:pt>
                <c:pt idx="123">
                  <c:v>58.2099937516879</c:v>
                </c:pt>
                <c:pt idx="124">
                  <c:v>58.2099937516879</c:v>
                </c:pt>
                <c:pt idx="125">
                  <c:v>58.2099937516879</c:v>
                </c:pt>
                <c:pt idx="126">
                  <c:v>58.2099937516879</c:v>
                </c:pt>
                <c:pt idx="127">
                  <c:v>58.2099937516879</c:v>
                </c:pt>
                <c:pt idx="128">
                  <c:v>58.2099937516879</c:v>
                </c:pt>
                <c:pt idx="129">
                  <c:v>58.2099937516879</c:v>
                </c:pt>
                <c:pt idx="130">
                  <c:v>58.2099937516879</c:v>
                </c:pt>
                <c:pt idx="131">
                  <c:v>71.9869944612907</c:v>
                </c:pt>
                <c:pt idx="132">
                  <c:v>71.9869944612907</c:v>
                </c:pt>
                <c:pt idx="133">
                  <c:v>71.9869944612907</c:v>
                </c:pt>
                <c:pt idx="134">
                  <c:v>71.9869944612907</c:v>
                </c:pt>
                <c:pt idx="135">
                  <c:v>71.9869944612907</c:v>
                </c:pt>
                <c:pt idx="136">
                  <c:v>71.9869944612907</c:v>
                </c:pt>
                <c:pt idx="137">
                  <c:v>71.9869944612907</c:v>
                </c:pt>
                <c:pt idx="138">
                  <c:v>71.9869944612907</c:v>
                </c:pt>
                <c:pt idx="139">
                  <c:v>57.85907930167649</c:v>
                </c:pt>
                <c:pt idx="140">
                  <c:v>57.85907930167649</c:v>
                </c:pt>
                <c:pt idx="141">
                  <c:v>57.85907930167649</c:v>
                </c:pt>
                <c:pt idx="142">
                  <c:v>57.85907930167649</c:v>
                </c:pt>
                <c:pt idx="143">
                  <c:v>57.85907930167649</c:v>
                </c:pt>
                <c:pt idx="144">
                  <c:v>57.85907930167649</c:v>
                </c:pt>
                <c:pt idx="145">
                  <c:v>57.85907930167649</c:v>
                </c:pt>
                <c:pt idx="146">
                  <c:v>57.85907930167649</c:v>
                </c:pt>
                <c:pt idx="147">
                  <c:v>22.40256686691639</c:v>
                </c:pt>
                <c:pt idx="148">
                  <c:v>22.40256686691639</c:v>
                </c:pt>
                <c:pt idx="149">
                  <c:v>22.40256686691639</c:v>
                </c:pt>
                <c:pt idx="150">
                  <c:v>22.40256686691639</c:v>
                </c:pt>
                <c:pt idx="151">
                  <c:v>22.40256686691639</c:v>
                </c:pt>
                <c:pt idx="152">
                  <c:v>22.40256686691639</c:v>
                </c:pt>
                <c:pt idx="153">
                  <c:v>22.40256686691639</c:v>
                </c:pt>
                <c:pt idx="154">
                  <c:v>22.40256686691639</c:v>
                </c:pt>
                <c:pt idx="155">
                  <c:v>82.0466659473204</c:v>
                </c:pt>
                <c:pt idx="156">
                  <c:v>82.0466659473204</c:v>
                </c:pt>
                <c:pt idx="157">
                  <c:v>82.0466659473204</c:v>
                </c:pt>
                <c:pt idx="158">
                  <c:v>82.0466659473204</c:v>
                </c:pt>
                <c:pt idx="159">
                  <c:v>82.0466659473204</c:v>
                </c:pt>
                <c:pt idx="160">
                  <c:v>82.0466659473204</c:v>
                </c:pt>
                <c:pt idx="161">
                  <c:v>82.0466659473204</c:v>
                </c:pt>
                <c:pt idx="162">
                  <c:v>82.0466659473204</c:v>
                </c:pt>
                <c:pt idx="163">
                  <c:v>110.662959047293</c:v>
                </c:pt>
                <c:pt idx="164">
                  <c:v>110.662959047293</c:v>
                </c:pt>
                <c:pt idx="165">
                  <c:v>110.662959047293</c:v>
                </c:pt>
                <c:pt idx="166">
                  <c:v>110.662959047293</c:v>
                </c:pt>
                <c:pt idx="167">
                  <c:v>110.662959047293</c:v>
                </c:pt>
                <c:pt idx="168">
                  <c:v>110.662959047293</c:v>
                </c:pt>
                <c:pt idx="169">
                  <c:v>110.662959047293</c:v>
                </c:pt>
                <c:pt idx="170">
                  <c:v>110.662959047293</c:v>
                </c:pt>
                <c:pt idx="171">
                  <c:v>19.1831569191186</c:v>
                </c:pt>
                <c:pt idx="172">
                  <c:v>19.1831569191186</c:v>
                </c:pt>
                <c:pt idx="173">
                  <c:v>19.1831569191186</c:v>
                </c:pt>
                <c:pt idx="174">
                  <c:v>19.1831569191186</c:v>
                </c:pt>
                <c:pt idx="175">
                  <c:v>19.1831569191186</c:v>
                </c:pt>
                <c:pt idx="176">
                  <c:v>19.1831569191186</c:v>
                </c:pt>
                <c:pt idx="177">
                  <c:v>19.1831569191186</c:v>
                </c:pt>
                <c:pt idx="178">
                  <c:v>19.1831569191186</c:v>
                </c:pt>
                <c:pt idx="179">
                  <c:v>74.0336217138621</c:v>
                </c:pt>
                <c:pt idx="180">
                  <c:v>74.0336217138621</c:v>
                </c:pt>
                <c:pt idx="181">
                  <c:v>74.0336217138621</c:v>
                </c:pt>
                <c:pt idx="182">
                  <c:v>74.0336217138621</c:v>
                </c:pt>
                <c:pt idx="183">
                  <c:v>74.0336217138621</c:v>
                </c:pt>
                <c:pt idx="184">
                  <c:v>74.0336217138621</c:v>
                </c:pt>
                <c:pt idx="185">
                  <c:v>74.0336217138621</c:v>
                </c:pt>
                <c:pt idx="186">
                  <c:v>74.0336217138621</c:v>
                </c:pt>
                <c:pt idx="187">
                  <c:v>77.35742900472118</c:v>
                </c:pt>
                <c:pt idx="188">
                  <c:v>77.35742900472118</c:v>
                </c:pt>
                <c:pt idx="189">
                  <c:v>77.35742900472118</c:v>
                </c:pt>
                <c:pt idx="190">
                  <c:v>77.35742900472118</c:v>
                </c:pt>
                <c:pt idx="191">
                  <c:v>77.35742900472118</c:v>
                </c:pt>
                <c:pt idx="192">
                  <c:v>77.35742900472118</c:v>
                </c:pt>
                <c:pt idx="193">
                  <c:v>77.35742900472118</c:v>
                </c:pt>
                <c:pt idx="194">
                  <c:v>77.35742900472118</c:v>
                </c:pt>
                <c:pt idx="195">
                  <c:v>46.4297666143118</c:v>
                </c:pt>
                <c:pt idx="196">
                  <c:v>46.4297666143118</c:v>
                </c:pt>
                <c:pt idx="197">
                  <c:v>46.4297666143118</c:v>
                </c:pt>
                <c:pt idx="198">
                  <c:v>46.4297666143118</c:v>
                </c:pt>
                <c:pt idx="199">
                  <c:v>46.4297666143118</c:v>
                </c:pt>
                <c:pt idx="200">
                  <c:v>46.4297666143118</c:v>
                </c:pt>
                <c:pt idx="201">
                  <c:v>46.4297666143118</c:v>
                </c:pt>
                <c:pt idx="202">
                  <c:v>27.2818674328864</c:v>
                </c:pt>
                <c:pt idx="203">
                  <c:v>27.2818674328864</c:v>
                </c:pt>
                <c:pt idx="204">
                  <c:v>27.2818674328864</c:v>
                </c:pt>
                <c:pt idx="205">
                  <c:v>27.2818674328864</c:v>
                </c:pt>
                <c:pt idx="206">
                  <c:v>27.2818674328864</c:v>
                </c:pt>
                <c:pt idx="207">
                  <c:v>27.2818674328864</c:v>
                </c:pt>
                <c:pt idx="208">
                  <c:v>27.2818674328864</c:v>
                </c:pt>
                <c:pt idx="209">
                  <c:v>27.2818674328864</c:v>
                </c:pt>
                <c:pt idx="210">
                  <c:v>82.2571210708826</c:v>
                </c:pt>
                <c:pt idx="211">
                  <c:v>82.2571210708826</c:v>
                </c:pt>
                <c:pt idx="212">
                  <c:v>82.2571210708826</c:v>
                </c:pt>
                <c:pt idx="213">
                  <c:v>82.2571210708826</c:v>
                </c:pt>
                <c:pt idx="214">
                  <c:v>82.2571210708826</c:v>
                </c:pt>
                <c:pt idx="215">
                  <c:v>82.2571210708826</c:v>
                </c:pt>
                <c:pt idx="216">
                  <c:v>82.2571210708826</c:v>
                </c:pt>
                <c:pt idx="217">
                  <c:v>82.2571210708826</c:v>
                </c:pt>
                <c:pt idx="218">
                  <c:v>80.3541334984705</c:v>
                </c:pt>
                <c:pt idx="219">
                  <c:v>80.3541334984705</c:v>
                </c:pt>
                <c:pt idx="220">
                  <c:v>80.3541334984705</c:v>
                </c:pt>
                <c:pt idx="221">
                  <c:v>80.3541334984705</c:v>
                </c:pt>
                <c:pt idx="222">
                  <c:v>80.3541334984705</c:v>
                </c:pt>
                <c:pt idx="223">
                  <c:v>80.3541334984705</c:v>
                </c:pt>
                <c:pt idx="224">
                  <c:v>80.3541334984705</c:v>
                </c:pt>
                <c:pt idx="225">
                  <c:v>80.3541334984705</c:v>
                </c:pt>
                <c:pt idx="226">
                  <c:v>52.5026002941715</c:v>
                </c:pt>
                <c:pt idx="227">
                  <c:v>52.5026002941715</c:v>
                </c:pt>
                <c:pt idx="228">
                  <c:v>52.5026002941715</c:v>
                </c:pt>
                <c:pt idx="229">
                  <c:v>52.5026002941715</c:v>
                </c:pt>
                <c:pt idx="230">
                  <c:v>52.5026002941715</c:v>
                </c:pt>
                <c:pt idx="231">
                  <c:v>52.5026002941715</c:v>
                </c:pt>
                <c:pt idx="232">
                  <c:v>52.5026002941715</c:v>
                </c:pt>
                <c:pt idx="233">
                  <c:v>52.5026002941715</c:v>
                </c:pt>
                <c:pt idx="234">
                  <c:v>45.47334146449329</c:v>
                </c:pt>
                <c:pt idx="235">
                  <c:v>45.47334146449329</c:v>
                </c:pt>
                <c:pt idx="236">
                  <c:v>45.47334146449329</c:v>
                </c:pt>
                <c:pt idx="237">
                  <c:v>45.47334146449329</c:v>
                </c:pt>
                <c:pt idx="238">
                  <c:v>45.47334146449329</c:v>
                </c:pt>
                <c:pt idx="239">
                  <c:v>45.47334146449329</c:v>
                </c:pt>
                <c:pt idx="240">
                  <c:v>45.47334146449329</c:v>
                </c:pt>
                <c:pt idx="241">
                  <c:v>45.47334146449329</c:v>
                </c:pt>
                <c:pt idx="242">
                  <c:v>38.0006609191389</c:v>
                </c:pt>
                <c:pt idx="243">
                  <c:v>38.0006609191389</c:v>
                </c:pt>
                <c:pt idx="244">
                  <c:v>38.0006609191389</c:v>
                </c:pt>
                <c:pt idx="245">
                  <c:v>38.0006609191389</c:v>
                </c:pt>
                <c:pt idx="246">
                  <c:v>38.0006609191389</c:v>
                </c:pt>
                <c:pt idx="247">
                  <c:v>38.0006609191389</c:v>
                </c:pt>
                <c:pt idx="248">
                  <c:v>38.0006609191389</c:v>
                </c:pt>
                <c:pt idx="249">
                  <c:v>38.0006609191389</c:v>
                </c:pt>
                <c:pt idx="250">
                  <c:v>78.4499428609003</c:v>
                </c:pt>
                <c:pt idx="251">
                  <c:v>78.4499428609003</c:v>
                </c:pt>
                <c:pt idx="252">
                  <c:v>78.4499428609003</c:v>
                </c:pt>
                <c:pt idx="253">
                  <c:v>78.4499428609003</c:v>
                </c:pt>
                <c:pt idx="254">
                  <c:v>78.4499428609003</c:v>
                </c:pt>
                <c:pt idx="255">
                  <c:v>78.4499428609003</c:v>
                </c:pt>
                <c:pt idx="256">
                  <c:v>78.4499428609003</c:v>
                </c:pt>
                <c:pt idx="257">
                  <c:v>78.4499428609003</c:v>
                </c:pt>
                <c:pt idx="258">
                  <c:v>59.2021352489013</c:v>
                </c:pt>
                <c:pt idx="259">
                  <c:v>59.2021352489013</c:v>
                </c:pt>
                <c:pt idx="260">
                  <c:v>59.2021352489013</c:v>
                </c:pt>
                <c:pt idx="261">
                  <c:v>59.2021352489013</c:v>
                </c:pt>
                <c:pt idx="262">
                  <c:v>59.2021352489013</c:v>
                </c:pt>
                <c:pt idx="263">
                  <c:v>59.2021352489013</c:v>
                </c:pt>
                <c:pt idx="264">
                  <c:v>59.2021352489013</c:v>
                </c:pt>
                <c:pt idx="265">
                  <c:v>59.2021352489013</c:v>
                </c:pt>
                <c:pt idx="266">
                  <c:v>66.1932462983775</c:v>
                </c:pt>
                <c:pt idx="267">
                  <c:v>66.1932462983775</c:v>
                </c:pt>
                <c:pt idx="268">
                  <c:v>66.1932462983775</c:v>
                </c:pt>
                <c:pt idx="269">
                  <c:v>66.1932462983775</c:v>
                </c:pt>
                <c:pt idx="270">
                  <c:v>66.1932462983775</c:v>
                </c:pt>
                <c:pt idx="271">
                  <c:v>66.1932462983775</c:v>
                </c:pt>
                <c:pt idx="272">
                  <c:v>66.1932462983775</c:v>
                </c:pt>
                <c:pt idx="273">
                  <c:v>66.1932462983775</c:v>
                </c:pt>
                <c:pt idx="274">
                  <c:v>91.66568815929539</c:v>
                </c:pt>
                <c:pt idx="275">
                  <c:v>91.66568815929539</c:v>
                </c:pt>
                <c:pt idx="276">
                  <c:v>91.66568815929539</c:v>
                </c:pt>
                <c:pt idx="277">
                  <c:v>91.66568815929539</c:v>
                </c:pt>
                <c:pt idx="278">
                  <c:v>91.66568815929539</c:v>
                </c:pt>
                <c:pt idx="279">
                  <c:v>91.66568815929539</c:v>
                </c:pt>
                <c:pt idx="280">
                  <c:v>91.66568815929539</c:v>
                </c:pt>
                <c:pt idx="281">
                  <c:v>91.66568815929539</c:v>
                </c:pt>
                <c:pt idx="282">
                  <c:v>94.0646282084521</c:v>
                </c:pt>
                <c:pt idx="283">
                  <c:v>94.0646282084521</c:v>
                </c:pt>
                <c:pt idx="284">
                  <c:v>94.0646282084521</c:v>
                </c:pt>
                <c:pt idx="285">
                  <c:v>94.0646282084521</c:v>
                </c:pt>
                <c:pt idx="286">
                  <c:v>94.0646282084521</c:v>
                </c:pt>
                <c:pt idx="287">
                  <c:v>94.0646282084521</c:v>
                </c:pt>
                <c:pt idx="288">
                  <c:v>94.0646282084521</c:v>
                </c:pt>
                <c:pt idx="289">
                  <c:v>24.412887667898</c:v>
                </c:pt>
                <c:pt idx="290">
                  <c:v>24.412887667898</c:v>
                </c:pt>
                <c:pt idx="291">
                  <c:v>24.412887667898</c:v>
                </c:pt>
                <c:pt idx="292">
                  <c:v>24.412887667898</c:v>
                </c:pt>
                <c:pt idx="293">
                  <c:v>24.412887667898</c:v>
                </c:pt>
                <c:pt idx="294">
                  <c:v>24.412887667898</c:v>
                </c:pt>
                <c:pt idx="295">
                  <c:v>24.412887667898</c:v>
                </c:pt>
                <c:pt idx="296">
                  <c:v>24.412887667898</c:v>
                </c:pt>
                <c:pt idx="297">
                  <c:v>32.3170386121551</c:v>
                </c:pt>
                <c:pt idx="298">
                  <c:v>32.3170386121551</c:v>
                </c:pt>
                <c:pt idx="299">
                  <c:v>32.3170386121551</c:v>
                </c:pt>
                <c:pt idx="300">
                  <c:v>32.3170386121551</c:v>
                </c:pt>
                <c:pt idx="301">
                  <c:v>32.3170386121551</c:v>
                </c:pt>
                <c:pt idx="302">
                  <c:v>32.3170386121551</c:v>
                </c:pt>
                <c:pt idx="303">
                  <c:v>32.3170386121551</c:v>
                </c:pt>
                <c:pt idx="304">
                  <c:v>32.3170386121551</c:v>
                </c:pt>
                <c:pt idx="305">
                  <c:v>87.68144219588167</c:v>
                </c:pt>
                <c:pt idx="306">
                  <c:v>87.68144219588167</c:v>
                </c:pt>
                <c:pt idx="307">
                  <c:v>87.68144219588167</c:v>
                </c:pt>
                <c:pt idx="308">
                  <c:v>87.68144219588167</c:v>
                </c:pt>
                <c:pt idx="309">
                  <c:v>87.68144219588167</c:v>
                </c:pt>
                <c:pt idx="310">
                  <c:v>87.68144219588167</c:v>
                </c:pt>
                <c:pt idx="311">
                  <c:v>87.68144219588167</c:v>
                </c:pt>
                <c:pt idx="312">
                  <c:v>87.68144219588167</c:v>
                </c:pt>
                <c:pt idx="313">
                  <c:v>79.59074082730808</c:v>
                </c:pt>
                <c:pt idx="314">
                  <c:v>79.59074082730808</c:v>
                </c:pt>
                <c:pt idx="315">
                  <c:v>79.59074082730808</c:v>
                </c:pt>
                <c:pt idx="316">
                  <c:v>79.59074082730808</c:v>
                </c:pt>
                <c:pt idx="317">
                  <c:v>79.59074082730808</c:v>
                </c:pt>
                <c:pt idx="318">
                  <c:v>79.59074082730808</c:v>
                </c:pt>
                <c:pt idx="319">
                  <c:v>79.59074082730808</c:v>
                </c:pt>
                <c:pt idx="320">
                  <c:v>79.59074082730808</c:v>
                </c:pt>
                <c:pt idx="321">
                  <c:v>61.7075273492912</c:v>
                </c:pt>
                <c:pt idx="322">
                  <c:v>61.7075273492912</c:v>
                </c:pt>
                <c:pt idx="323">
                  <c:v>61.7075273492912</c:v>
                </c:pt>
                <c:pt idx="324">
                  <c:v>61.7075273492912</c:v>
                </c:pt>
                <c:pt idx="325">
                  <c:v>61.7075273492912</c:v>
                </c:pt>
                <c:pt idx="326">
                  <c:v>61.7075273492912</c:v>
                </c:pt>
                <c:pt idx="327">
                  <c:v>61.7075273492912</c:v>
                </c:pt>
                <c:pt idx="328">
                  <c:v>61.7075273492912</c:v>
                </c:pt>
                <c:pt idx="329">
                  <c:v>94.34609682756667</c:v>
                </c:pt>
                <c:pt idx="330">
                  <c:v>94.34609682756667</c:v>
                </c:pt>
                <c:pt idx="331">
                  <c:v>94.34609682756667</c:v>
                </c:pt>
                <c:pt idx="332">
                  <c:v>94.34609682756667</c:v>
                </c:pt>
                <c:pt idx="333">
                  <c:v>94.34609682756667</c:v>
                </c:pt>
                <c:pt idx="334">
                  <c:v>94.34609682756667</c:v>
                </c:pt>
                <c:pt idx="335">
                  <c:v>94.34609682756667</c:v>
                </c:pt>
                <c:pt idx="336">
                  <c:v>94.34609682756667</c:v>
                </c:pt>
                <c:pt idx="337">
                  <c:v>95.15129723500169</c:v>
                </c:pt>
                <c:pt idx="338">
                  <c:v>95.15129723500169</c:v>
                </c:pt>
                <c:pt idx="339">
                  <c:v>95.15129723500169</c:v>
                </c:pt>
                <c:pt idx="340">
                  <c:v>95.15129723500169</c:v>
                </c:pt>
                <c:pt idx="341">
                  <c:v>95.15129723500169</c:v>
                </c:pt>
                <c:pt idx="342">
                  <c:v>95.15129723500169</c:v>
                </c:pt>
                <c:pt idx="343">
                  <c:v>95.15129723500169</c:v>
                </c:pt>
                <c:pt idx="344">
                  <c:v>95.15129723500169</c:v>
                </c:pt>
                <c:pt idx="345">
                  <c:v>70.8650840682364</c:v>
                </c:pt>
                <c:pt idx="346">
                  <c:v>70.8650840682364</c:v>
                </c:pt>
                <c:pt idx="347">
                  <c:v>70.8650840682364</c:v>
                </c:pt>
                <c:pt idx="348">
                  <c:v>70.8650840682364</c:v>
                </c:pt>
                <c:pt idx="349">
                  <c:v>70.8650840682364</c:v>
                </c:pt>
                <c:pt idx="350">
                  <c:v>70.8650840682364</c:v>
                </c:pt>
                <c:pt idx="351">
                  <c:v>70.8650840682364</c:v>
                </c:pt>
                <c:pt idx="352">
                  <c:v>70.8650840682364</c:v>
                </c:pt>
                <c:pt idx="353">
                  <c:v>41.00719102346209</c:v>
                </c:pt>
                <c:pt idx="354">
                  <c:v>41.00719102346209</c:v>
                </c:pt>
                <c:pt idx="355">
                  <c:v>41.00719102346209</c:v>
                </c:pt>
                <c:pt idx="356">
                  <c:v>41.00719102346209</c:v>
                </c:pt>
                <c:pt idx="357">
                  <c:v>41.00719102346209</c:v>
                </c:pt>
                <c:pt idx="358">
                  <c:v>41.00719102346209</c:v>
                </c:pt>
                <c:pt idx="359">
                  <c:v>41.00719102346209</c:v>
                </c:pt>
                <c:pt idx="360">
                  <c:v>41.00719102346209</c:v>
                </c:pt>
                <c:pt idx="361">
                  <c:v>51.6200660635308</c:v>
                </c:pt>
                <c:pt idx="362">
                  <c:v>51.6200660635308</c:v>
                </c:pt>
                <c:pt idx="363">
                  <c:v>51.6200660635308</c:v>
                </c:pt>
                <c:pt idx="364">
                  <c:v>51.6200660635308</c:v>
                </c:pt>
                <c:pt idx="365">
                  <c:v>51.6200660635308</c:v>
                </c:pt>
                <c:pt idx="366">
                  <c:v>51.6200660635308</c:v>
                </c:pt>
                <c:pt idx="367">
                  <c:v>51.6200660635308</c:v>
                </c:pt>
                <c:pt idx="368">
                  <c:v>51.6200660635308</c:v>
                </c:pt>
                <c:pt idx="369">
                  <c:v>32.5971381540632</c:v>
                </c:pt>
                <c:pt idx="370">
                  <c:v>32.5971381540632</c:v>
                </c:pt>
                <c:pt idx="371">
                  <c:v>32.5971381540632</c:v>
                </c:pt>
                <c:pt idx="372">
                  <c:v>32.5971381540632</c:v>
                </c:pt>
                <c:pt idx="373">
                  <c:v>32.5971381540632</c:v>
                </c:pt>
                <c:pt idx="374">
                  <c:v>32.5971381540632</c:v>
                </c:pt>
                <c:pt idx="375">
                  <c:v>32.5971381540632</c:v>
                </c:pt>
                <c:pt idx="376">
                  <c:v>97.5962564810914</c:v>
                </c:pt>
                <c:pt idx="377">
                  <c:v>97.5962564810914</c:v>
                </c:pt>
                <c:pt idx="378">
                  <c:v>97.5962564810914</c:v>
                </c:pt>
                <c:pt idx="379">
                  <c:v>97.5962564810914</c:v>
                </c:pt>
                <c:pt idx="380">
                  <c:v>97.5962564810914</c:v>
                </c:pt>
                <c:pt idx="381">
                  <c:v>97.5962564810914</c:v>
                </c:pt>
                <c:pt idx="382">
                  <c:v>97.5962564810914</c:v>
                </c:pt>
                <c:pt idx="383">
                  <c:v>97.5962564810914</c:v>
                </c:pt>
                <c:pt idx="384">
                  <c:v>66.25656757622579</c:v>
                </c:pt>
                <c:pt idx="385">
                  <c:v>66.25656757622579</c:v>
                </c:pt>
                <c:pt idx="386">
                  <c:v>66.25656757622579</c:v>
                </c:pt>
                <c:pt idx="387">
                  <c:v>66.25656757622579</c:v>
                </c:pt>
                <c:pt idx="388">
                  <c:v>66.25656757622579</c:v>
                </c:pt>
                <c:pt idx="389">
                  <c:v>66.25656757622579</c:v>
                </c:pt>
                <c:pt idx="390">
                  <c:v>66.25656757622579</c:v>
                </c:pt>
                <c:pt idx="391">
                  <c:v>66.25656757622579</c:v>
                </c:pt>
                <c:pt idx="392">
                  <c:v>42.0339269527521</c:v>
                </c:pt>
                <c:pt idx="393">
                  <c:v>42.0339269527521</c:v>
                </c:pt>
                <c:pt idx="394">
                  <c:v>42.0339269527521</c:v>
                </c:pt>
                <c:pt idx="395">
                  <c:v>42.0339269527521</c:v>
                </c:pt>
                <c:pt idx="396">
                  <c:v>42.0339269527521</c:v>
                </c:pt>
                <c:pt idx="397">
                  <c:v>42.0339269527521</c:v>
                </c:pt>
                <c:pt idx="398">
                  <c:v>42.0339269527521</c:v>
                </c:pt>
                <c:pt idx="399">
                  <c:v>42.0339269527521</c:v>
                </c:pt>
                <c:pt idx="400">
                  <c:v>32.0056277528785</c:v>
                </c:pt>
                <c:pt idx="401">
                  <c:v>32.0056277528785</c:v>
                </c:pt>
                <c:pt idx="402">
                  <c:v>32.0056277528785</c:v>
                </c:pt>
                <c:pt idx="403">
                  <c:v>32.0056277528785</c:v>
                </c:pt>
                <c:pt idx="404">
                  <c:v>32.0056277528785</c:v>
                </c:pt>
                <c:pt idx="405">
                  <c:v>32.0056277528785</c:v>
                </c:pt>
                <c:pt idx="406">
                  <c:v>32.0056277528785</c:v>
                </c:pt>
                <c:pt idx="407">
                  <c:v>32.0056277528785</c:v>
                </c:pt>
                <c:pt idx="408">
                  <c:v>55.513343324597</c:v>
                </c:pt>
                <c:pt idx="409">
                  <c:v>55.513343324597</c:v>
                </c:pt>
                <c:pt idx="410">
                  <c:v>55.513343324597</c:v>
                </c:pt>
                <c:pt idx="411">
                  <c:v>55.513343324597</c:v>
                </c:pt>
                <c:pt idx="412">
                  <c:v>55.513343324597</c:v>
                </c:pt>
                <c:pt idx="413">
                  <c:v>55.513343324597</c:v>
                </c:pt>
                <c:pt idx="414">
                  <c:v>55.513343324597</c:v>
                </c:pt>
                <c:pt idx="415">
                  <c:v>55.513343324597</c:v>
                </c:pt>
                <c:pt idx="416">
                  <c:v>38.8802623067239</c:v>
                </c:pt>
                <c:pt idx="417">
                  <c:v>38.8802623067239</c:v>
                </c:pt>
                <c:pt idx="418">
                  <c:v>38.8802623067239</c:v>
                </c:pt>
                <c:pt idx="419">
                  <c:v>38.8802623067239</c:v>
                </c:pt>
                <c:pt idx="420">
                  <c:v>38.8802623067239</c:v>
                </c:pt>
                <c:pt idx="421">
                  <c:v>38.8802623067239</c:v>
                </c:pt>
                <c:pt idx="422">
                  <c:v>38.8802623067239</c:v>
                </c:pt>
                <c:pt idx="423">
                  <c:v>38.8802623067239</c:v>
                </c:pt>
                <c:pt idx="424">
                  <c:v>79.83476527695248</c:v>
                </c:pt>
                <c:pt idx="425">
                  <c:v>79.83476527695248</c:v>
                </c:pt>
                <c:pt idx="426">
                  <c:v>79.83476527695248</c:v>
                </c:pt>
                <c:pt idx="427">
                  <c:v>79.83476527695248</c:v>
                </c:pt>
                <c:pt idx="428">
                  <c:v>79.83476527695248</c:v>
                </c:pt>
                <c:pt idx="429">
                  <c:v>79.83476527695248</c:v>
                </c:pt>
                <c:pt idx="430">
                  <c:v>79.83476527695248</c:v>
                </c:pt>
                <c:pt idx="431">
                  <c:v>79.83476527695248</c:v>
                </c:pt>
                <c:pt idx="432">
                  <c:v>50.0856721705223</c:v>
                </c:pt>
                <c:pt idx="433">
                  <c:v>50.0856721705223</c:v>
                </c:pt>
                <c:pt idx="434">
                  <c:v>50.0856721705223</c:v>
                </c:pt>
                <c:pt idx="435">
                  <c:v>50.0856721705223</c:v>
                </c:pt>
                <c:pt idx="436">
                  <c:v>50.0856721705223</c:v>
                </c:pt>
                <c:pt idx="437">
                  <c:v>50.0856721705223</c:v>
                </c:pt>
                <c:pt idx="438">
                  <c:v>50.0856721705223</c:v>
                </c:pt>
                <c:pt idx="439">
                  <c:v>50.0856721705223</c:v>
                </c:pt>
                <c:pt idx="440">
                  <c:v>76.84079780516409</c:v>
                </c:pt>
                <c:pt idx="441">
                  <c:v>76.84079780516409</c:v>
                </c:pt>
                <c:pt idx="442">
                  <c:v>76.84079780516409</c:v>
                </c:pt>
                <c:pt idx="443">
                  <c:v>76.84079780516409</c:v>
                </c:pt>
                <c:pt idx="444">
                  <c:v>76.84079780516409</c:v>
                </c:pt>
                <c:pt idx="445">
                  <c:v>76.84079780516409</c:v>
                </c:pt>
                <c:pt idx="446">
                  <c:v>76.84079780516409</c:v>
                </c:pt>
                <c:pt idx="447">
                  <c:v>76.84079780516409</c:v>
                </c:pt>
                <c:pt idx="448">
                  <c:v>69.67032215273295</c:v>
                </c:pt>
                <c:pt idx="449">
                  <c:v>69.67032215273295</c:v>
                </c:pt>
                <c:pt idx="450">
                  <c:v>69.67032215273295</c:v>
                </c:pt>
                <c:pt idx="451">
                  <c:v>69.67032215273295</c:v>
                </c:pt>
                <c:pt idx="452">
                  <c:v>69.67032215273295</c:v>
                </c:pt>
                <c:pt idx="453">
                  <c:v>69.67032215273295</c:v>
                </c:pt>
                <c:pt idx="454">
                  <c:v>69.67032215273295</c:v>
                </c:pt>
                <c:pt idx="455">
                  <c:v>69.67032215273295</c:v>
                </c:pt>
                <c:pt idx="456">
                  <c:v>74.6024194782827</c:v>
                </c:pt>
                <c:pt idx="457">
                  <c:v>74.6024194782827</c:v>
                </c:pt>
                <c:pt idx="458">
                  <c:v>74.6024194782827</c:v>
                </c:pt>
                <c:pt idx="459">
                  <c:v>74.6024194782827</c:v>
                </c:pt>
                <c:pt idx="460">
                  <c:v>74.6024194782827</c:v>
                </c:pt>
                <c:pt idx="461">
                  <c:v>74.6024194782827</c:v>
                </c:pt>
                <c:pt idx="462">
                  <c:v>74.6024194782827</c:v>
                </c:pt>
                <c:pt idx="463">
                  <c:v>90.45178815715097</c:v>
                </c:pt>
                <c:pt idx="464">
                  <c:v>90.45178815715097</c:v>
                </c:pt>
                <c:pt idx="465">
                  <c:v>90.45178815715097</c:v>
                </c:pt>
                <c:pt idx="466">
                  <c:v>90.45178815715097</c:v>
                </c:pt>
                <c:pt idx="467">
                  <c:v>90.45178815715097</c:v>
                </c:pt>
                <c:pt idx="468">
                  <c:v>90.45178815715097</c:v>
                </c:pt>
                <c:pt idx="469">
                  <c:v>90.45178815715097</c:v>
                </c:pt>
                <c:pt idx="470">
                  <c:v>90.45178815715097</c:v>
                </c:pt>
                <c:pt idx="471">
                  <c:v>31.00548967713589</c:v>
                </c:pt>
                <c:pt idx="472">
                  <c:v>31.00548967713589</c:v>
                </c:pt>
                <c:pt idx="473">
                  <c:v>31.00548967713589</c:v>
                </c:pt>
                <c:pt idx="474">
                  <c:v>31.00548967713589</c:v>
                </c:pt>
                <c:pt idx="475">
                  <c:v>31.00548967713589</c:v>
                </c:pt>
                <c:pt idx="476">
                  <c:v>31.00548967713589</c:v>
                </c:pt>
                <c:pt idx="477">
                  <c:v>31.00548967713589</c:v>
                </c:pt>
                <c:pt idx="478">
                  <c:v>31.00548967713589</c:v>
                </c:pt>
                <c:pt idx="479">
                  <c:v>60.6803859244705</c:v>
                </c:pt>
                <c:pt idx="480">
                  <c:v>60.6803859244705</c:v>
                </c:pt>
                <c:pt idx="481">
                  <c:v>60.6803859244705</c:v>
                </c:pt>
                <c:pt idx="482">
                  <c:v>60.6803859244705</c:v>
                </c:pt>
                <c:pt idx="483">
                  <c:v>60.6803859244705</c:v>
                </c:pt>
                <c:pt idx="484">
                  <c:v>60.6803859244705</c:v>
                </c:pt>
                <c:pt idx="485">
                  <c:v>60.6803859244705</c:v>
                </c:pt>
                <c:pt idx="486">
                  <c:v>60.6803859244705</c:v>
                </c:pt>
                <c:pt idx="487">
                  <c:v>82.17519934183468</c:v>
                </c:pt>
                <c:pt idx="488">
                  <c:v>82.17519934183468</c:v>
                </c:pt>
                <c:pt idx="489">
                  <c:v>82.17519934183468</c:v>
                </c:pt>
                <c:pt idx="490">
                  <c:v>82.17519934183468</c:v>
                </c:pt>
                <c:pt idx="491">
                  <c:v>82.17519934183468</c:v>
                </c:pt>
                <c:pt idx="492">
                  <c:v>82.17519934183468</c:v>
                </c:pt>
                <c:pt idx="493">
                  <c:v>82.17519934183468</c:v>
                </c:pt>
                <c:pt idx="494">
                  <c:v>82.17519934183468</c:v>
                </c:pt>
                <c:pt idx="495">
                  <c:v>66.57226483886379</c:v>
                </c:pt>
                <c:pt idx="496">
                  <c:v>66.57226483886379</c:v>
                </c:pt>
                <c:pt idx="497">
                  <c:v>66.57226483886379</c:v>
                </c:pt>
                <c:pt idx="498">
                  <c:v>66.57226483886379</c:v>
                </c:pt>
                <c:pt idx="499">
                  <c:v>66.57226483886379</c:v>
                </c:pt>
                <c:pt idx="500">
                  <c:v>66.57226483886379</c:v>
                </c:pt>
                <c:pt idx="501">
                  <c:v>66.57226483886379</c:v>
                </c:pt>
                <c:pt idx="502">
                  <c:v>66.57226483886379</c:v>
                </c:pt>
                <c:pt idx="503">
                  <c:v>38.29858742169459</c:v>
                </c:pt>
                <c:pt idx="504">
                  <c:v>38.29858742169459</c:v>
                </c:pt>
                <c:pt idx="505">
                  <c:v>38.29858742169459</c:v>
                </c:pt>
                <c:pt idx="506">
                  <c:v>38.29858742169459</c:v>
                </c:pt>
                <c:pt idx="507">
                  <c:v>38.29858742169459</c:v>
                </c:pt>
                <c:pt idx="508">
                  <c:v>38.29858742169459</c:v>
                </c:pt>
                <c:pt idx="509">
                  <c:v>38.29858742169459</c:v>
                </c:pt>
                <c:pt idx="510">
                  <c:v>38.29858742169459</c:v>
                </c:pt>
                <c:pt idx="511">
                  <c:v>79.7363615096755</c:v>
                </c:pt>
                <c:pt idx="512">
                  <c:v>79.7363615096755</c:v>
                </c:pt>
                <c:pt idx="513">
                  <c:v>79.7363615096755</c:v>
                </c:pt>
                <c:pt idx="514">
                  <c:v>79.7363615096755</c:v>
                </c:pt>
                <c:pt idx="515">
                  <c:v>79.7363615096755</c:v>
                </c:pt>
                <c:pt idx="516">
                  <c:v>79.7363615096755</c:v>
                </c:pt>
                <c:pt idx="517">
                  <c:v>79.7363615096755</c:v>
                </c:pt>
                <c:pt idx="518">
                  <c:v>79.7363615096755</c:v>
                </c:pt>
                <c:pt idx="519">
                  <c:v>50.7491837856639</c:v>
                </c:pt>
                <c:pt idx="520">
                  <c:v>50.7491837856639</c:v>
                </c:pt>
                <c:pt idx="521">
                  <c:v>50.7491837856639</c:v>
                </c:pt>
                <c:pt idx="522">
                  <c:v>50.7491837856639</c:v>
                </c:pt>
                <c:pt idx="523">
                  <c:v>50.7491837856639</c:v>
                </c:pt>
                <c:pt idx="524">
                  <c:v>50.7491837856639</c:v>
                </c:pt>
                <c:pt idx="525">
                  <c:v>50.7491837856639</c:v>
                </c:pt>
                <c:pt idx="526">
                  <c:v>50.7491837856639</c:v>
                </c:pt>
                <c:pt idx="527">
                  <c:v>52.39466440404269</c:v>
                </c:pt>
                <c:pt idx="528">
                  <c:v>52.39466440404269</c:v>
                </c:pt>
                <c:pt idx="529">
                  <c:v>52.39466440404269</c:v>
                </c:pt>
                <c:pt idx="530">
                  <c:v>52.39466440404269</c:v>
                </c:pt>
                <c:pt idx="531">
                  <c:v>52.39466440404269</c:v>
                </c:pt>
                <c:pt idx="532">
                  <c:v>52.39466440404269</c:v>
                </c:pt>
                <c:pt idx="533">
                  <c:v>52.39466440404269</c:v>
                </c:pt>
                <c:pt idx="534">
                  <c:v>52.39466440404269</c:v>
                </c:pt>
                <c:pt idx="535">
                  <c:v>78.4951194129087</c:v>
                </c:pt>
                <c:pt idx="536">
                  <c:v>78.4951194129087</c:v>
                </c:pt>
                <c:pt idx="537">
                  <c:v>78.4951194129087</c:v>
                </c:pt>
                <c:pt idx="538">
                  <c:v>78.4951194129087</c:v>
                </c:pt>
                <c:pt idx="539">
                  <c:v>78.4951194129087</c:v>
                </c:pt>
                <c:pt idx="540">
                  <c:v>78.4951194129087</c:v>
                </c:pt>
                <c:pt idx="541">
                  <c:v>78.4951194129087</c:v>
                </c:pt>
                <c:pt idx="542">
                  <c:v>78.4951194129087</c:v>
                </c:pt>
                <c:pt idx="543">
                  <c:v>74.7901109298652</c:v>
                </c:pt>
                <c:pt idx="544">
                  <c:v>74.7901109298652</c:v>
                </c:pt>
                <c:pt idx="545">
                  <c:v>74.7901109298652</c:v>
                </c:pt>
                <c:pt idx="546">
                  <c:v>74.7901109298652</c:v>
                </c:pt>
                <c:pt idx="547">
                  <c:v>74.7901109298652</c:v>
                </c:pt>
                <c:pt idx="548">
                  <c:v>74.7901109298652</c:v>
                </c:pt>
                <c:pt idx="549">
                  <c:v>74.7901109298652</c:v>
                </c:pt>
                <c:pt idx="550">
                  <c:v>14.7442442762668</c:v>
                </c:pt>
                <c:pt idx="551">
                  <c:v>14.7442442762668</c:v>
                </c:pt>
                <c:pt idx="552">
                  <c:v>14.7442442762668</c:v>
                </c:pt>
                <c:pt idx="553">
                  <c:v>14.7442442762668</c:v>
                </c:pt>
                <c:pt idx="554">
                  <c:v>14.7442442762668</c:v>
                </c:pt>
                <c:pt idx="555">
                  <c:v>14.7442442762668</c:v>
                </c:pt>
                <c:pt idx="556">
                  <c:v>14.7442442762668</c:v>
                </c:pt>
                <c:pt idx="557">
                  <c:v>14.7442442762668</c:v>
                </c:pt>
                <c:pt idx="558">
                  <c:v>84.7966589526163</c:v>
                </c:pt>
                <c:pt idx="559">
                  <c:v>84.7966589526163</c:v>
                </c:pt>
                <c:pt idx="560">
                  <c:v>84.7966589526163</c:v>
                </c:pt>
                <c:pt idx="561">
                  <c:v>84.7966589526163</c:v>
                </c:pt>
                <c:pt idx="562">
                  <c:v>84.7966589526163</c:v>
                </c:pt>
                <c:pt idx="563">
                  <c:v>84.7966589526163</c:v>
                </c:pt>
                <c:pt idx="564">
                  <c:v>84.7966589526163</c:v>
                </c:pt>
                <c:pt idx="565">
                  <c:v>84.7966589526163</c:v>
                </c:pt>
                <c:pt idx="566">
                  <c:v>42.5325679444195</c:v>
                </c:pt>
                <c:pt idx="567">
                  <c:v>42.5325679444195</c:v>
                </c:pt>
                <c:pt idx="568">
                  <c:v>42.5325679444195</c:v>
                </c:pt>
                <c:pt idx="569">
                  <c:v>42.5325679444195</c:v>
                </c:pt>
                <c:pt idx="570">
                  <c:v>42.5325679444195</c:v>
                </c:pt>
                <c:pt idx="571">
                  <c:v>42.5325679444195</c:v>
                </c:pt>
                <c:pt idx="572">
                  <c:v>42.5325679444195</c:v>
                </c:pt>
                <c:pt idx="573">
                  <c:v>42.5325679444195</c:v>
                </c:pt>
                <c:pt idx="574">
                  <c:v>67.35510818274277</c:v>
                </c:pt>
                <c:pt idx="575">
                  <c:v>67.35510818274277</c:v>
                </c:pt>
                <c:pt idx="576">
                  <c:v>67.35510818274277</c:v>
                </c:pt>
                <c:pt idx="577">
                  <c:v>67.35510818274277</c:v>
                </c:pt>
                <c:pt idx="578">
                  <c:v>67.35510818274277</c:v>
                </c:pt>
                <c:pt idx="579">
                  <c:v>67.35510818274277</c:v>
                </c:pt>
                <c:pt idx="580">
                  <c:v>67.35510818274277</c:v>
                </c:pt>
                <c:pt idx="581">
                  <c:v>67.35510818274277</c:v>
                </c:pt>
                <c:pt idx="582">
                  <c:v>33.0757241387458</c:v>
                </c:pt>
                <c:pt idx="583">
                  <c:v>33.0757241387458</c:v>
                </c:pt>
                <c:pt idx="584">
                  <c:v>33.0757241387458</c:v>
                </c:pt>
                <c:pt idx="585">
                  <c:v>33.0757241387458</c:v>
                </c:pt>
                <c:pt idx="586">
                  <c:v>33.0757241387458</c:v>
                </c:pt>
                <c:pt idx="587">
                  <c:v>33.0757241387458</c:v>
                </c:pt>
                <c:pt idx="588">
                  <c:v>33.0757241387458</c:v>
                </c:pt>
                <c:pt idx="589">
                  <c:v>33.0757241387458</c:v>
                </c:pt>
                <c:pt idx="590">
                  <c:v>62.88925160556559</c:v>
                </c:pt>
                <c:pt idx="591">
                  <c:v>62.88925160556559</c:v>
                </c:pt>
                <c:pt idx="592">
                  <c:v>62.88925160556559</c:v>
                </c:pt>
                <c:pt idx="593">
                  <c:v>62.88925160556559</c:v>
                </c:pt>
                <c:pt idx="594">
                  <c:v>62.88925160556559</c:v>
                </c:pt>
                <c:pt idx="595">
                  <c:v>62.88925160556559</c:v>
                </c:pt>
                <c:pt idx="596">
                  <c:v>62.88925160556559</c:v>
                </c:pt>
                <c:pt idx="597">
                  <c:v>62.88925160556559</c:v>
                </c:pt>
                <c:pt idx="598">
                  <c:v>73.8416436666551</c:v>
                </c:pt>
                <c:pt idx="599">
                  <c:v>73.8416436666551</c:v>
                </c:pt>
                <c:pt idx="600">
                  <c:v>73.8416436666551</c:v>
                </c:pt>
                <c:pt idx="601">
                  <c:v>73.8416436666551</c:v>
                </c:pt>
                <c:pt idx="602">
                  <c:v>73.8416436666551</c:v>
                </c:pt>
                <c:pt idx="603">
                  <c:v>73.8416436666551</c:v>
                </c:pt>
                <c:pt idx="604">
                  <c:v>73.8416436666551</c:v>
                </c:pt>
                <c:pt idx="605">
                  <c:v>73.8416436666551</c:v>
                </c:pt>
                <c:pt idx="606">
                  <c:v>50.9791713004512</c:v>
                </c:pt>
                <c:pt idx="607">
                  <c:v>50.9791713004512</c:v>
                </c:pt>
                <c:pt idx="608">
                  <c:v>50.9791713004512</c:v>
                </c:pt>
                <c:pt idx="609">
                  <c:v>50.9791713004512</c:v>
                </c:pt>
                <c:pt idx="610">
                  <c:v>50.9791713004512</c:v>
                </c:pt>
                <c:pt idx="611">
                  <c:v>50.9791713004512</c:v>
                </c:pt>
                <c:pt idx="612">
                  <c:v>50.9791713004512</c:v>
                </c:pt>
                <c:pt idx="613">
                  <c:v>50.9791713004512</c:v>
                </c:pt>
                <c:pt idx="614">
                  <c:v>74.9396315041742</c:v>
                </c:pt>
                <c:pt idx="615">
                  <c:v>74.9396315041742</c:v>
                </c:pt>
                <c:pt idx="616">
                  <c:v>74.9396315041742</c:v>
                </c:pt>
                <c:pt idx="617">
                  <c:v>74.9396315041742</c:v>
                </c:pt>
                <c:pt idx="618">
                  <c:v>74.9396315041742</c:v>
                </c:pt>
                <c:pt idx="619">
                  <c:v>74.9396315041742</c:v>
                </c:pt>
                <c:pt idx="620">
                  <c:v>74.9396315041742</c:v>
                </c:pt>
                <c:pt idx="621">
                  <c:v>74.9396315041742</c:v>
                </c:pt>
                <c:pt idx="622">
                  <c:v>85.38136106605967</c:v>
                </c:pt>
                <c:pt idx="623">
                  <c:v>85.38136106605967</c:v>
                </c:pt>
                <c:pt idx="624">
                  <c:v>85.38136106605967</c:v>
                </c:pt>
                <c:pt idx="625">
                  <c:v>85.38136106605967</c:v>
                </c:pt>
                <c:pt idx="626">
                  <c:v>85.38136106605967</c:v>
                </c:pt>
                <c:pt idx="627">
                  <c:v>85.38136106605967</c:v>
                </c:pt>
                <c:pt idx="628">
                  <c:v>85.38136106605967</c:v>
                </c:pt>
                <c:pt idx="629">
                  <c:v>85.38136106605967</c:v>
                </c:pt>
                <c:pt idx="630">
                  <c:v>50.0519256084615</c:v>
                </c:pt>
                <c:pt idx="631">
                  <c:v>50.0519256084615</c:v>
                </c:pt>
                <c:pt idx="632">
                  <c:v>50.0519256084615</c:v>
                </c:pt>
                <c:pt idx="633">
                  <c:v>50.0519256084615</c:v>
                </c:pt>
                <c:pt idx="634">
                  <c:v>50.0519256084615</c:v>
                </c:pt>
                <c:pt idx="635">
                  <c:v>50.0519256084615</c:v>
                </c:pt>
                <c:pt idx="636">
                  <c:v>50.0519256084615</c:v>
                </c:pt>
                <c:pt idx="637">
                  <c:v>52.3734954364757</c:v>
                </c:pt>
                <c:pt idx="638">
                  <c:v>52.3734954364757</c:v>
                </c:pt>
                <c:pt idx="639">
                  <c:v>52.3734954364757</c:v>
                </c:pt>
                <c:pt idx="640">
                  <c:v>52.3734954364757</c:v>
                </c:pt>
                <c:pt idx="641">
                  <c:v>52.3734954364757</c:v>
                </c:pt>
                <c:pt idx="642">
                  <c:v>52.3734954364757</c:v>
                </c:pt>
                <c:pt idx="643">
                  <c:v>52.3734954364757</c:v>
                </c:pt>
                <c:pt idx="644">
                  <c:v>52.3734954364757</c:v>
                </c:pt>
                <c:pt idx="645">
                  <c:v>54.3004311725231</c:v>
                </c:pt>
                <c:pt idx="646">
                  <c:v>54.3004311725231</c:v>
                </c:pt>
                <c:pt idx="647">
                  <c:v>54.3004311725231</c:v>
                </c:pt>
                <c:pt idx="648">
                  <c:v>54.3004311725231</c:v>
                </c:pt>
                <c:pt idx="649">
                  <c:v>54.3004311725231</c:v>
                </c:pt>
                <c:pt idx="650">
                  <c:v>54.3004311725231</c:v>
                </c:pt>
                <c:pt idx="651">
                  <c:v>54.3004311725231</c:v>
                </c:pt>
                <c:pt idx="652">
                  <c:v>54.3004311725231</c:v>
                </c:pt>
                <c:pt idx="653">
                  <c:v>75.25556258450439</c:v>
                </c:pt>
                <c:pt idx="654">
                  <c:v>75.25556258450439</c:v>
                </c:pt>
                <c:pt idx="655">
                  <c:v>75.25556258450439</c:v>
                </c:pt>
                <c:pt idx="656">
                  <c:v>75.25556258450439</c:v>
                </c:pt>
                <c:pt idx="657">
                  <c:v>75.25556258450439</c:v>
                </c:pt>
                <c:pt idx="658">
                  <c:v>75.25556258450439</c:v>
                </c:pt>
                <c:pt idx="659">
                  <c:v>75.25556258450439</c:v>
                </c:pt>
                <c:pt idx="660">
                  <c:v>75.25556258450439</c:v>
                </c:pt>
                <c:pt idx="661">
                  <c:v>87.29339311285918</c:v>
                </c:pt>
                <c:pt idx="662">
                  <c:v>87.29339311285918</c:v>
                </c:pt>
                <c:pt idx="663">
                  <c:v>87.29339311285918</c:v>
                </c:pt>
                <c:pt idx="664">
                  <c:v>87.29339311285918</c:v>
                </c:pt>
                <c:pt idx="665">
                  <c:v>87.29339311285918</c:v>
                </c:pt>
                <c:pt idx="666">
                  <c:v>87.29339311285918</c:v>
                </c:pt>
                <c:pt idx="667">
                  <c:v>87.29339311285918</c:v>
                </c:pt>
                <c:pt idx="668">
                  <c:v>87.29339311285918</c:v>
                </c:pt>
                <c:pt idx="669">
                  <c:v>74.97292905635909</c:v>
                </c:pt>
                <c:pt idx="670">
                  <c:v>74.97292905635909</c:v>
                </c:pt>
                <c:pt idx="671">
                  <c:v>74.97292905635909</c:v>
                </c:pt>
                <c:pt idx="672">
                  <c:v>74.97292905635909</c:v>
                </c:pt>
                <c:pt idx="673">
                  <c:v>74.97292905635909</c:v>
                </c:pt>
                <c:pt idx="674">
                  <c:v>74.97292905635909</c:v>
                </c:pt>
                <c:pt idx="675">
                  <c:v>74.97292905635909</c:v>
                </c:pt>
                <c:pt idx="676">
                  <c:v>74.97292905635909</c:v>
                </c:pt>
                <c:pt idx="677">
                  <c:v>89.1845697299161</c:v>
                </c:pt>
                <c:pt idx="678">
                  <c:v>89.1845697299161</c:v>
                </c:pt>
                <c:pt idx="679">
                  <c:v>89.1845697299161</c:v>
                </c:pt>
                <c:pt idx="680">
                  <c:v>89.1845697299161</c:v>
                </c:pt>
                <c:pt idx="681">
                  <c:v>89.1845697299161</c:v>
                </c:pt>
                <c:pt idx="682">
                  <c:v>89.1845697299161</c:v>
                </c:pt>
                <c:pt idx="683">
                  <c:v>89.1845697299161</c:v>
                </c:pt>
                <c:pt idx="684">
                  <c:v>89.1845697299161</c:v>
                </c:pt>
                <c:pt idx="685">
                  <c:v>94.7744362823782</c:v>
                </c:pt>
                <c:pt idx="686">
                  <c:v>94.7744362823782</c:v>
                </c:pt>
                <c:pt idx="687">
                  <c:v>94.7744362823782</c:v>
                </c:pt>
                <c:pt idx="688">
                  <c:v>94.7744362823782</c:v>
                </c:pt>
                <c:pt idx="689">
                  <c:v>94.7744362823782</c:v>
                </c:pt>
                <c:pt idx="690">
                  <c:v>94.7744362823782</c:v>
                </c:pt>
                <c:pt idx="691">
                  <c:v>94.7744362823782</c:v>
                </c:pt>
                <c:pt idx="692">
                  <c:v>94.7744362823782</c:v>
                </c:pt>
                <c:pt idx="693">
                  <c:v>106.322997561321</c:v>
                </c:pt>
                <c:pt idx="694">
                  <c:v>106.322997561321</c:v>
                </c:pt>
                <c:pt idx="695">
                  <c:v>106.322997561321</c:v>
                </c:pt>
                <c:pt idx="696">
                  <c:v>106.322997561321</c:v>
                </c:pt>
                <c:pt idx="697">
                  <c:v>106.322997561321</c:v>
                </c:pt>
                <c:pt idx="698">
                  <c:v>106.322997561321</c:v>
                </c:pt>
                <c:pt idx="699">
                  <c:v>106.322997561321</c:v>
                </c:pt>
                <c:pt idx="700">
                  <c:v>106.322997561321</c:v>
                </c:pt>
                <c:pt idx="701">
                  <c:v>82.0817999833473</c:v>
                </c:pt>
                <c:pt idx="702">
                  <c:v>82.0817999833473</c:v>
                </c:pt>
                <c:pt idx="703">
                  <c:v>82.0817999833473</c:v>
                </c:pt>
                <c:pt idx="704">
                  <c:v>82.0817999833473</c:v>
                </c:pt>
                <c:pt idx="705">
                  <c:v>82.0817999833473</c:v>
                </c:pt>
                <c:pt idx="706">
                  <c:v>82.0817999833473</c:v>
                </c:pt>
                <c:pt idx="707">
                  <c:v>82.0817999833473</c:v>
                </c:pt>
                <c:pt idx="708">
                  <c:v>82.0817999833473</c:v>
                </c:pt>
                <c:pt idx="709">
                  <c:v>67.97989321947868</c:v>
                </c:pt>
                <c:pt idx="710">
                  <c:v>67.97989321947868</c:v>
                </c:pt>
                <c:pt idx="711">
                  <c:v>67.97989321947868</c:v>
                </c:pt>
                <c:pt idx="712">
                  <c:v>67.97989321947868</c:v>
                </c:pt>
                <c:pt idx="713">
                  <c:v>67.97989321947868</c:v>
                </c:pt>
                <c:pt idx="714">
                  <c:v>67.97989321947868</c:v>
                </c:pt>
                <c:pt idx="715">
                  <c:v>67.97989321947868</c:v>
                </c:pt>
                <c:pt idx="716">
                  <c:v>67.97989321947868</c:v>
                </c:pt>
                <c:pt idx="717">
                  <c:v>102.024469234725</c:v>
                </c:pt>
                <c:pt idx="718">
                  <c:v>102.024469234725</c:v>
                </c:pt>
                <c:pt idx="719">
                  <c:v>102.024469234725</c:v>
                </c:pt>
                <c:pt idx="720">
                  <c:v>102.024469234725</c:v>
                </c:pt>
                <c:pt idx="721">
                  <c:v>102.024469234725</c:v>
                </c:pt>
                <c:pt idx="722">
                  <c:v>102.024469234725</c:v>
                </c:pt>
                <c:pt idx="723">
                  <c:v>102.024469234725</c:v>
                </c:pt>
                <c:pt idx="724">
                  <c:v>75.93072474058968</c:v>
                </c:pt>
                <c:pt idx="725">
                  <c:v>75.93072474058968</c:v>
                </c:pt>
                <c:pt idx="726">
                  <c:v>75.93072474058968</c:v>
                </c:pt>
                <c:pt idx="727">
                  <c:v>75.93072474058968</c:v>
                </c:pt>
                <c:pt idx="728">
                  <c:v>75.93072474058968</c:v>
                </c:pt>
                <c:pt idx="729">
                  <c:v>75.93072474058968</c:v>
                </c:pt>
                <c:pt idx="730">
                  <c:v>75.93072474058968</c:v>
                </c:pt>
                <c:pt idx="731">
                  <c:v>75.93072474058968</c:v>
                </c:pt>
                <c:pt idx="732">
                  <c:v>67.03872940746949</c:v>
                </c:pt>
                <c:pt idx="733">
                  <c:v>67.03872940746949</c:v>
                </c:pt>
                <c:pt idx="734">
                  <c:v>67.03872940746949</c:v>
                </c:pt>
                <c:pt idx="735">
                  <c:v>67.03872940746949</c:v>
                </c:pt>
                <c:pt idx="736">
                  <c:v>67.03872940746949</c:v>
                </c:pt>
                <c:pt idx="737">
                  <c:v>67.03872940746949</c:v>
                </c:pt>
                <c:pt idx="738">
                  <c:v>67.03872940746949</c:v>
                </c:pt>
                <c:pt idx="739">
                  <c:v>67.03872940746949</c:v>
                </c:pt>
                <c:pt idx="740">
                  <c:v>80.10106774298839</c:v>
                </c:pt>
                <c:pt idx="741">
                  <c:v>80.10106774298839</c:v>
                </c:pt>
                <c:pt idx="742">
                  <c:v>80.10106774298839</c:v>
                </c:pt>
                <c:pt idx="743">
                  <c:v>80.10106774298839</c:v>
                </c:pt>
                <c:pt idx="744">
                  <c:v>80.10106774298839</c:v>
                </c:pt>
                <c:pt idx="745">
                  <c:v>80.10106774298839</c:v>
                </c:pt>
                <c:pt idx="746">
                  <c:v>80.10106774298839</c:v>
                </c:pt>
                <c:pt idx="747">
                  <c:v>80.10106774298839</c:v>
                </c:pt>
                <c:pt idx="748">
                  <c:v>50.8219351778537</c:v>
                </c:pt>
                <c:pt idx="749">
                  <c:v>50.8219351778537</c:v>
                </c:pt>
                <c:pt idx="750">
                  <c:v>50.8219351778537</c:v>
                </c:pt>
                <c:pt idx="751">
                  <c:v>50.8219351778537</c:v>
                </c:pt>
                <c:pt idx="752">
                  <c:v>50.8219351778537</c:v>
                </c:pt>
                <c:pt idx="753">
                  <c:v>50.8219351778537</c:v>
                </c:pt>
                <c:pt idx="754">
                  <c:v>50.8219351778537</c:v>
                </c:pt>
                <c:pt idx="755">
                  <c:v>50.8219351778537</c:v>
                </c:pt>
                <c:pt idx="756">
                  <c:v>82.63220653970289</c:v>
                </c:pt>
                <c:pt idx="757">
                  <c:v>82.63220653970289</c:v>
                </c:pt>
                <c:pt idx="758">
                  <c:v>82.63220653970289</c:v>
                </c:pt>
                <c:pt idx="759">
                  <c:v>82.63220653970289</c:v>
                </c:pt>
                <c:pt idx="760">
                  <c:v>82.63220653970289</c:v>
                </c:pt>
                <c:pt idx="761">
                  <c:v>82.63220653970289</c:v>
                </c:pt>
                <c:pt idx="762">
                  <c:v>82.63220653970289</c:v>
                </c:pt>
                <c:pt idx="763">
                  <c:v>82.63220653970289</c:v>
                </c:pt>
                <c:pt idx="764">
                  <c:v>59.1622150851332</c:v>
                </c:pt>
                <c:pt idx="765">
                  <c:v>59.1622150851332</c:v>
                </c:pt>
                <c:pt idx="766">
                  <c:v>59.1622150851332</c:v>
                </c:pt>
                <c:pt idx="767">
                  <c:v>59.1622150851332</c:v>
                </c:pt>
                <c:pt idx="768">
                  <c:v>59.1622150851332</c:v>
                </c:pt>
                <c:pt idx="769">
                  <c:v>59.1622150851332</c:v>
                </c:pt>
                <c:pt idx="770">
                  <c:v>59.1622150851332</c:v>
                </c:pt>
                <c:pt idx="771">
                  <c:v>59.1622150851332</c:v>
                </c:pt>
                <c:pt idx="772">
                  <c:v>23.23346865379211</c:v>
                </c:pt>
                <c:pt idx="773">
                  <c:v>23.23346865379211</c:v>
                </c:pt>
                <c:pt idx="774">
                  <c:v>23.23346865379211</c:v>
                </c:pt>
                <c:pt idx="775">
                  <c:v>23.23346865379211</c:v>
                </c:pt>
                <c:pt idx="776">
                  <c:v>23.23346865379211</c:v>
                </c:pt>
                <c:pt idx="777">
                  <c:v>23.23346865379211</c:v>
                </c:pt>
                <c:pt idx="778">
                  <c:v>23.23346865379211</c:v>
                </c:pt>
                <c:pt idx="779">
                  <c:v>23.23346865379211</c:v>
                </c:pt>
                <c:pt idx="780">
                  <c:v>82.62601988310469</c:v>
                </c:pt>
                <c:pt idx="781">
                  <c:v>82.62601988310469</c:v>
                </c:pt>
                <c:pt idx="782">
                  <c:v>82.62601988310469</c:v>
                </c:pt>
                <c:pt idx="783">
                  <c:v>82.62601988310469</c:v>
                </c:pt>
                <c:pt idx="784">
                  <c:v>82.62601988310469</c:v>
                </c:pt>
                <c:pt idx="785">
                  <c:v>82.62601988310469</c:v>
                </c:pt>
                <c:pt idx="786">
                  <c:v>82.62601988310469</c:v>
                </c:pt>
                <c:pt idx="787">
                  <c:v>82.62601988310469</c:v>
                </c:pt>
                <c:pt idx="788">
                  <c:v>85.73054919204098</c:v>
                </c:pt>
                <c:pt idx="789">
                  <c:v>85.73054919204098</c:v>
                </c:pt>
                <c:pt idx="790">
                  <c:v>85.73054919204098</c:v>
                </c:pt>
                <c:pt idx="791">
                  <c:v>85.73054919204098</c:v>
                </c:pt>
                <c:pt idx="792">
                  <c:v>85.73054919204098</c:v>
                </c:pt>
                <c:pt idx="793">
                  <c:v>85.73054919204098</c:v>
                </c:pt>
                <c:pt idx="794">
                  <c:v>85.73054919204098</c:v>
                </c:pt>
                <c:pt idx="795">
                  <c:v>85.73054919204098</c:v>
                </c:pt>
                <c:pt idx="796">
                  <c:v>79.37095079175609</c:v>
                </c:pt>
                <c:pt idx="797">
                  <c:v>79.37095079175609</c:v>
                </c:pt>
                <c:pt idx="798">
                  <c:v>79.37095079175609</c:v>
                </c:pt>
                <c:pt idx="799">
                  <c:v>79.37095079175609</c:v>
                </c:pt>
                <c:pt idx="800">
                  <c:v>79.37095079175609</c:v>
                </c:pt>
                <c:pt idx="801">
                  <c:v>79.37095079175609</c:v>
                </c:pt>
                <c:pt idx="802">
                  <c:v>79.37095079175609</c:v>
                </c:pt>
                <c:pt idx="803">
                  <c:v>79.37095079175609</c:v>
                </c:pt>
                <c:pt idx="804">
                  <c:v>78.75886721277107</c:v>
                </c:pt>
                <c:pt idx="805">
                  <c:v>78.75886721277107</c:v>
                </c:pt>
                <c:pt idx="806">
                  <c:v>78.75886721277107</c:v>
                </c:pt>
                <c:pt idx="807">
                  <c:v>78.75886721277107</c:v>
                </c:pt>
                <c:pt idx="808">
                  <c:v>78.75886721277107</c:v>
                </c:pt>
                <c:pt idx="809">
                  <c:v>78.75886721277107</c:v>
                </c:pt>
                <c:pt idx="810">
                  <c:v>78.75886721277107</c:v>
                </c:pt>
                <c:pt idx="811">
                  <c:v>21.3768989050227</c:v>
                </c:pt>
                <c:pt idx="812">
                  <c:v>21.3768989050227</c:v>
                </c:pt>
                <c:pt idx="813">
                  <c:v>21.3768989050227</c:v>
                </c:pt>
                <c:pt idx="814">
                  <c:v>21.3768989050227</c:v>
                </c:pt>
                <c:pt idx="815">
                  <c:v>21.3768989050227</c:v>
                </c:pt>
                <c:pt idx="816">
                  <c:v>21.3768989050227</c:v>
                </c:pt>
                <c:pt idx="817">
                  <c:v>21.3768989050227</c:v>
                </c:pt>
                <c:pt idx="818">
                  <c:v>21.3768989050227</c:v>
                </c:pt>
                <c:pt idx="819">
                  <c:v>91.32561244219829</c:v>
                </c:pt>
                <c:pt idx="820">
                  <c:v>91.32561244219829</c:v>
                </c:pt>
                <c:pt idx="821">
                  <c:v>91.32561244219829</c:v>
                </c:pt>
                <c:pt idx="822">
                  <c:v>91.32561244219829</c:v>
                </c:pt>
                <c:pt idx="823">
                  <c:v>91.32561244219829</c:v>
                </c:pt>
                <c:pt idx="824">
                  <c:v>91.32561244219829</c:v>
                </c:pt>
                <c:pt idx="825">
                  <c:v>91.32561244219829</c:v>
                </c:pt>
                <c:pt idx="826">
                  <c:v>91.32561244219829</c:v>
                </c:pt>
                <c:pt idx="827">
                  <c:v>82.86295916609939</c:v>
                </c:pt>
                <c:pt idx="828">
                  <c:v>82.86295916609939</c:v>
                </c:pt>
                <c:pt idx="829">
                  <c:v>82.86295916609939</c:v>
                </c:pt>
                <c:pt idx="830">
                  <c:v>82.86295916609939</c:v>
                </c:pt>
                <c:pt idx="831">
                  <c:v>82.86295916609939</c:v>
                </c:pt>
                <c:pt idx="832">
                  <c:v>82.86295916609939</c:v>
                </c:pt>
                <c:pt idx="833">
                  <c:v>82.86295916609939</c:v>
                </c:pt>
                <c:pt idx="834">
                  <c:v>82.86295916609939</c:v>
                </c:pt>
                <c:pt idx="835">
                  <c:v>81.46908518975188</c:v>
                </c:pt>
                <c:pt idx="836">
                  <c:v>81.46908518975188</c:v>
                </c:pt>
                <c:pt idx="837">
                  <c:v>81.46908518975188</c:v>
                </c:pt>
                <c:pt idx="838">
                  <c:v>81.46908518975188</c:v>
                </c:pt>
                <c:pt idx="839">
                  <c:v>81.46908518975188</c:v>
                </c:pt>
                <c:pt idx="840">
                  <c:v>81.46908518975188</c:v>
                </c:pt>
                <c:pt idx="841">
                  <c:v>81.46908518975188</c:v>
                </c:pt>
                <c:pt idx="842">
                  <c:v>81.46908518975188</c:v>
                </c:pt>
                <c:pt idx="843">
                  <c:v>52.06417657331039</c:v>
                </c:pt>
                <c:pt idx="844">
                  <c:v>52.06417657331039</c:v>
                </c:pt>
                <c:pt idx="845">
                  <c:v>52.06417657331039</c:v>
                </c:pt>
                <c:pt idx="846">
                  <c:v>52.06417657331039</c:v>
                </c:pt>
                <c:pt idx="847">
                  <c:v>52.06417657331039</c:v>
                </c:pt>
                <c:pt idx="848">
                  <c:v>52.06417657331039</c:v>
                </c:pt>
                <c:pt idx="849">
                  <c:v>52.06417657331039</c:v>
                </c:pt>
                <c:pt idx="850">
                  <c:v>52.06417657331039</c:v>
                </c:pt>
                <c:pt idx="851">
                  <c:v>64.4051934556982</c:v>
                </c:pt>
                <c:pt idx="852">
                  <c:v>64.4051934556982</c:v>
                </c:pt>
                <c:pt idx="853">
                  <c:v>64.4051934556982</c:v>
                </c:pt>
                <c:pt idx="854">
                  <c:v>64.4051934556982</c:v>
                </c:pt>
                <c:pt idx="855">
                  <c:v>64.4051934556982</c:v>
                </c:pt>
                <c:pt idx="856">
                  <c:v>64.4051934556982</c:v>
                </c:pt>
                <c:pt idx="857">
                  <c:v>64.4051934556982</c:v>
                </c:pt>
                <c:pt idx="858">
                  <c:v>64.4051934556982</c:v>
                </c:pt>
                <c:pt idx="859">
                  <c:v>77.74138527042639</c:v>
                </c:pt>
                <c:pt idx="860">
                  <c:v>77.74138527042639</c:v>
                </c:pt>
                <c:pt idx="861">
                  <c:v>77.74138527042639</c:v>
                </c:pt>
                <c:pt idx="862">
                  <c:v>77.74138527042639</c:v>
                </c:pt>
                <c:pt idx="863">
                  <c:v>77.74138527042639</c:v>
                </c:pt>
                <c:pt idx="864">
                  <c:v>77.74138527042639</c:v>
                </c:pt>
                <c:pt idx="865">
                  <c:v>77.74138527042639</c:v>
                </c:pt>
                <c:pt idx="866">
                  <c:v>77.74138527042639</c:v>
                </c:pt>
                <c:pt idx="867">
                  <c:v>114.527108931749</c:v>
                </c:pt>
                <c:pt idx="868">
                  <c:v>114.527108931749</c:v>
                </c:pt>
                <c:pt idx="869">
                  <c:v>114.527108931749</c:v>
                </c:pt>
                <c:pt idx="870">
                  <c:v>114.527108931749</c:v>
                </c:pt>
                <c:pt idx="871">
                  <c:v>114.527108931749</c:v>
                </c:pt>
                <c:pt idx="872">
                  <c:v>114.527108931749</c:v>
                </c:pt>
                <c:pt idx="873">
                  <c:v>114.527108931749</c:v>
                </c:pt>
                <c:pt idx="874">
                  <c:v>114.527108931749</c:v>
                </c:pt>
                <c:pt idx="875">
                  <c:v>90.4262416889228</c:v>
                </c:pt>
                <c:pt idx="876">
                  <c:v>90.4262416889228</c:v>
                </c:pt>
                <c:pt idx="877">
                  <c:v>90.4262416889228</c:v>
                </c:pt>
                <c:pt idx="878">
                  <c:v>90.4262416889228</c:v>
                </c:pt>
                <c:pt idx="879">
                  <c:v>90.4262416889228</c:v>
                </c:pt>
                <c:pt idx="880">
                  <c:v>90.4262416889228</c:v>
                </c:pt>
                <c:pt idx="881">
                  <c:v>90.4262416889228</c:v>
                </c:pt>
                <c:pt idx="882">
                  <c:v>90.4262416889228</c:v>
                </c:pt>
                <c:pt idx="883">
                  <c:v>77.03453902828478</c:v>
                </c:pt>
                <c:pt idx="884">
                  <c:v>77.03453902828478</c:v>
                </c:pt>
                <c:pt idx="885">
                  <c:v>77.03453902828478</c:v>
                </c:pt>
                <c:pt idx="886">
                  <c:v>77.03453902828478</c:v>
                </c:pt>
                <c:pt idx="887">
                  <c:v>77.03453902828478</c:v>
                </c:pt>
                <c:pt idx="888">
                  <c:v>77.03453902828478</c:v>
                </c:pt>
                <c:pt idx="889">
                  <c:v>77.03453902828478</c:v>
                </c:pt>
                <c:pt idx="890">
                  <c:v>77.03453902828478</c:v>
                </c:pt>
                <c:pt idx="891">
                  <c:v>64.19975254356197</c:v>
                </c:pt>
                <c:pt idx="892">
                  <c:v>64.19975254356197</c:v>
                </c:pt>
                <c:pt idx="893">
                  <c:v>64.19975254356197</c:v>
                </c:pt>
                <c:pt idx="894">
                  <c:v>64.19975254356197</c:v>
                </c:pt>
                <c:pt idx="895">
                  <c:v>64.19975254356197</c:v>
                </c:pt>
                <c:pt idx="896">
                  <c:v>64.19975254356197</c:v>
                </c:pt>
                <c:pt idx="897">
                  <c:v>64.19975254356197</c:v>
                </c:pt>
                <c:pt idx="898">
                  <c:v>63.75369367315049</c:v>
                </c:pt>
                <c:pt idx="899">
                  <c:v>63.75369367315049</c:v>
                </c:pt>
                <c:pt idx="900">
                  <c:v>63.75369367315049</c:v>
                </c:pt>
                <c:pt idx="901">
                  <c:v>63.75369367315049</c:v>
                </c:pt>
                <c:pt idx="902">
                  <c:v>63.75369367315049</c:v>
                </c:pt>
                <c:pt idx="903">
                  <c:v>63.75369367315049</c:v>
                </c:pt>
                <c:pt idx="904">
                  <c:v>63.75369367315049</c:v>
                </c:pt>
                <c:pt idx="905">
                  <c:v>32.1280617235035</c:v>
                </c:pt>
                <c:pt idx="906">
                  <c:v>32.1280617235035</c:v>
                </c:pt>
                <c:pt idx="907">
                  <c:v>32.1280617235035</c:v>
                </c:pt>
                <c:pt idx="908">
                  <c:v>32.1280617235035</c:v>
                </c:pt>
                <c:pt idx="909">
                  <c:v>32.1280617235035</c:v>
                </c:pt>
                <c:pt idx="910">
                  <c:v>32.1280617235035</c:v>
                </c:pt>
                <c:pt idx="911">
                  <c:v>32.1280617235035</c:v>
                </c:pt>
                <c:pt idx="912">
                  <c:v>32.1280617235035</c:v>
                </c:pt>
                <c:pt idx="913">
                  <c:v>99.67838324095779</c:v>
                </c:pt>
                <c:pt idx="914">
                  <c:v>99.67838324095779</c:v>
                </c:pt>
                <c:pt idx="915">
                  <c:v>99.67838324095779</c:v>
                </c:pt>
                <c:pt idx="916">
                  <c:v>99.67838324095779</c:v>
                </c:pt>
                <c:pt idx="917">
                  <c:v>99.67838324095779</c:v>
                </c:pt>
                <c:pt idx="918">
                  <c:v>99.67838324095779</c:v>
                </c:pt>
                <c:pt idx="919">
                  <c:v>99.67838324095779</c:v>
                </c:pt>
                <c:pt idx="920">
                  <c:v>99.67838324095779</c:v>
                </c:pt>
                <c:pt idx="921">
                  <c:v>91.3515213957795</c:v>
                </c:pt>
                <c:pt idx="922">
                  <c:v>91.3515213957795</c:v>
                </c:pt>
                <c:pt idx="923">
                  <c:v>91.3515213957795</c:v>
                </c:pt>
                <c:pt idx="924">
                  <c:v>91.3515213957795</c:v>
                </c:pt>
                <c:pt idx="925">
                  <c:v>91.3515213957795</c:v>
                </c:pt>
                <c:pt idx="926">
                  <c:v>91.3515213957795</c:v>
                </c:pt>
                <c:pt idx="927">
                  <c:v>91.3515213957795</c:v>
                </c:pt>
                <c:pt idx="928">
                  <c:v>91.3515213957795</c:v>
                </c:pt>
                <c:pt idx="929">
                  <c:v>40.85601927726179</c:v>
                </c:pt>
                <c:pt idx="930">
                  <c:v>40.85601927726179</c:v>
                </c:pt>
                <c:pt idx="931">
                  <c:v>40.85601927726179</c:v>
                </c:pt>
                <c:pt idx="932">
                  <c:v>40.85601927726179</c:v>
                </c:pt>
                <c:pt idx="933">
                  <c:v>40.85601927726179</c:v>
                </c:pt>
                <c:pt idx="934">
                  <c:v>40.85601927726179</c:v>
                </c:pt>
                <c:pt idx="935">
                  <c:v>40.85601927726179</c:v>
                </c:pt>
                <c:pt idx="936">
                  <c:v>40.85601927726179</c:v>
                </c:pt>
                <c:pt idx="937">
                  <c:v>40.7186992830095</c:v>
                </c:pt>
                <c:pt idx="938">
                  <c:v>40.7186992830095</c:v>
                </c:pt>
                <c:pt idx="939">
                  <c:v>40.7186992830095</c:v>
                </c:pt>
                <c:pt idx="940">
                  <c:v>40.7186992830095</c:v>
                </c:pt>
                <c:pt idx="941">
                  <c:v>40.7186992830095</c:v>
                </c:pt>
                <c:pt idx="942">
                  <c:v>40.7186992830095</c:v>
                </c:pt>
                <c:pt idx="943">
                  <c:v>40.7186992830095</c:v>
                </c:pt>
                <c:pt idx="944">
                  <c:v>40.7186992830095</c:v>
                </c:pt>
                <c:pt idx="945">
                  <c:v>34.5061006409718</c:v>
                </c:pt>
                <c:pt idx="946">
                  <c:v>34.5061006409718</c:v>
                </c:pt>
                <c:pt idx="947">
                  <c:v>34.5061006409718</c:v>
                </c:pt>
                <c:pt idx="948">
                  <c:v>34.5061006409718</c:v>
                </c:pt>
                <c:pt idx="949">
                  <c:v>34.5061006409718</c:v>
                </c:pt>
                <c:pt idx="950">
                  <c:v>34.5061006409718</c:v>
                </c:pt>
                <c:pt idx="951">
                  <c:v>34.5061006409718</c:v>
                </c:pt>
                <c:pt idx="952">
                  <c:v>34.5061006409718</c:v>
                </c:pt>
                <c:pt idx="953">
                  <c:v>81.3484266749438</c:v>
                </c:pt>
                <c:pt idx="954">
                  <c:v>81.3484266749438</c:v>
                </c:pt>
                <c:pt idx="955">
                  <c:v>81.3484266749438</c:v>
                </c:pt>
                <c:pt idx="956">
                  <c:v>81.3484266749438</c:v>
                </c:pt>
                <c:pt idx="957">
                  <c:v>81.3484266749438</c:v>
                </c:pt>
                <c:pt idx="958">
                  <c:v>81.3484266749438</c:v>
                </c:pt>
                <c:pt idx="959">
                  <c:v>81.3484266749438</c:v>
                </c:pt>
                <c:pt idx="960">
                  <c:v>81.3484266749438</c:v>
                </c:pt>
                <c:pt idx="961">
                  <c:v>33.7518669045497</c:v>
                </c:pt>
                <c:pt idx="962">
                  <c:v>33.7518669045497</c:v>
                </c:pt>
                <c:pt idx="963">
                  <c:v>33.7518669045497</c:v>
                </c:pt>
                <c:pt idx="964">
                  <c:v>33.7518669045497</c:v>
                </c:pt>
                <c:pt idx="965">
                  <c:v>33.7518669045497</c:v>
                </c:pt>
                <c:pt idx="966">
                  <c:v>33.7518669045497</c:v>
                </c:pt>
                <c:pt idx="967">
                  <c:v>33.7518669045497</c:v>
                </c:pt>
                <c:pt idx="968">
                  <c:v>33.7518669045497</c:v>
                </c:pt>
                <c:pt idx="969">
                  <c:v>76.80058832513008</c:v>
                </c:pt>
                <c:pt idx="970">
                  <c:v>76.80058832513008</c:v>
                </c:pt>
                <c:pt idx="971">
                  <c:v>76.80058832513008</c:v>
                </c:pt>
                <c:pt idx="972">
                  <c:v>76.80058832513008</c:v>
                </c:pt>
                <c:pt idx="973">
                  <c:v>76.80058832513008</c:v>
                </c:pt>
                <c:pt idx="974">
                  <c:v>76.80058832513008</c:v>
                </c:pt>
                <c:pt idx="975">
                  <c:v>76.80058832513008</c:v>
                </c:pt>
                <c:pt idx="976">
                  <c:v>76.80058832513008</c:v>
                </c:pt>
                <c:pt idx="977">
                  <c:v>74.04869455663369</c:v>
                </c:pt>
                <c:pt idx="978">
                  <c:v>74.04869455663369</c:v>
                </c:pt>
                <c:pt idx="979">
                  <c:v>74.04869455663369</c:v>
                </c:pt>
                <c:pt idx="980">
                  <c:v>74.04869455663369</c:v>
                </c:pt>
                <c:pt idx="981">
                  <c:v>74.04869455663369</c:v>
                </c:pt>
                <c:pt idx="982">
                  <c:v>74.04869455663369</c:v>
                </c:pt>
                <c:pt idx="983">
                  <c:v>74.04869455663369</c:v>
                </c:pt>
                <c:pt idx="984">
                  <c:v>74.04869455663369</c:v>
                </c:pt>
                <c:pt idx="985">
                  <c:v>103.058119120779</c:v>
                </c:pt>
                <c:pt idx="986">
                  <c:v>103.058119120779</c:v>
                </c:pt>
                <c:pt idx="987">
                  <c:v>103.058119120779</c:v>
                </c:pt>
                <c:pt idx="988">
                  <c:v>103.058119120779</c:v>
                </c:pt>
                <c:pt idx="989">
                  <c:v>103.058119120779</c:v>
                </c:pt>
                <c:pt idx="990">
                  <c:v>103.058119120779</c:v>
                </c:pt>
                <c:pt idx="991">
                  <c:v>103.058119120779</c:v>
                </c:pt>
                <c:pt idx="992">
                  <c:v>60.1777773329766</c:v>
                </c:pt>
                <c:pt idx="993">
                  <c:v>60.1777773329766</c:v>
                </c:pt>
                <c:pt idx="994">
                  <c:v>60.1777773329766</c:v>
                </c:pt>
                <c:pt idx="995">
                  <c:v>60.1777773329766</c:v>
                </c:pt>
                <c:pt idx="996">
                  <c:v>60.1777773329766</c:v>
                </c:pt>
                <c:pt idx="997">
                  <c:v>60.1777773329766</c:v>
                </c:pt>
                <c:pt idx="998">
                  <c:v>60.1777773329766</c:v>
                </c:pt>
                <c:pt idx="999">
                  <c:v>60.1777773329766</c:v>
                </c:pt>
                <c:pt idx="1000">
                  <c:v>64.7834642530499</c:v>
                </c:pt>
                <c:pt idx="1001">
                  <c:v>64.7834642530499</c:v>
                </c:pt>
                <c:pt idx="1002">
                  <c:v>64.7834642530499</c:v>
                </c:pt>
                <c:pt idx="1003">
                  <c:v>64.7834642530499</c:v>
                </c:pt>
                <c:pt idx="1004">
                  <c:v>64.7834642530499</c:v>
                </c:pt>
                <c:pt idx="1005">
                  <c:v>64.7834642530499</c:v>
                </c:pt>
                <c:pt idx="1006">
                  <c:v>64.7834642530499</c:v>
                </c:pt>
                <c:pt idx="1007">
                  <c:v>64.7834642530499</c:v>
                </c:pt>
                <c:pt idx="1008">
                  <c:v>21.2513098446154</c:v>
                </c:pt>
                <c:pt idx="1009">
                  <c:v>21.2513098446154</c:v>
                </c:pt>
                <c:pt idx="1010">
                  <c:v>21.2513098446154</c:v>
                </c:pt>
                <c:pt idx="1011">
                  <c:v>21.2513098446154</c:v>
                </c:pt>
                <c:pt idx="1012">
                  <c:v>21.2513098446154</c:v>
                </c:pt>
                <c:pt idx="1013">
                  <c:v>21.2513098446154</c:v>
                </c:pt>
                <c:pt idx="1014">
                  <c:v>21.2513098446154</c:v>
                </c:pt>
                <c:pt idx="1015">
                  <c:v>21.2513098446154</c:v>
                </c:pt>
                <c:pt idx="1016">
                  <c:v>68.3171490577658</c:v>
                </c:pt>
                <c:pt idx="1017">
                  <c:v>68.3171490577658</c:v>
                </c:pt>
                <c:pt idx="1018">
                  <c:v>68.3171490577658</c:v>
                </c:pt>
                <c:pt idx="1019">
                  <c:v>68.3171490577658</c:v>
                </c:pt>
                <c:pt idx="1020">
                  <c:v>68.3171490577658</c:v>
                </c:pt>
                <c:pt idx="1021">
                  <c:v>68.3171490577658</c:v>
                </c:pt>
                <c:pt idx="1022">
                  <c:v>68.3171490577658</c:v>
                </c:pt>
                <c:pt idx="1023">
                  <c:v>68.3171490577658</c:v>
                </c:pt>
                <c:pt idx="1024">
                  <c:v>96.05649325211189</c:v>
                </c:pt>
                <c:pt idx="1025">
                  <c:v>96.05649325211189</c:v>
                </c:pt>
                <c:pt idx="1026">
                  <c:v>96.05649325211189</c:v>
                </c:pt>
                <c:pt idx="1027">
                  <c:v>96.05649325211189</c:v>
                </c:pt>
                <c:pt idx="1028">
                  <c:v>96.05649325211189</c:v>
                </c:pt>
                <c:pt idx="1029">
                  <c:v>96.05649325211189</c:v>
                </c:pt>
                <c:pt idx="1030">
                  <c:v>96.05649325211189</c:v>
                </c:pt>
                <c:pt idx="1031">
                  <c:v>96.05649325211189</c:v>
                </c:pt>
                <c:pt idx="1032">
                  <c:v>84.5945682269775</c:v>
                </c:pt>
                <c:pt idx="1033">
                  <c:v>84.5945682269775</c:v>
                </c:pt>
                <c:pt idx="1034">
                  <c:v>84.5945682269775</c:v>
                </c:pt>
                <c:pt idx="1035">
                  <c:v>84.5945682269775</c:v>
                </c:pt>
                <c:pt idx="1036">
                  <c:v>84.5945682269775</c:v>
                </c:pt>
                <c:pt idx="1037">
                  <c:v>84.5945682269775</c:v>
                </c:pt>
                <c:pt idx="1038">
                  <c:v>84.5945682269775</c:v>
                </c:pt>
                <c:pt idx="1039">
                  <c:v>84.5945682269775</c:v>
                </c:pt>
                <c:pt idx="1040">
                  <c:v>105.847488362517</c:v>
                </c:pt>
                <c:pt idx="1041">
                  <c:v>105.847488362517</c:v>
                </c:pt>
                <c:pt idx="1042">
                  <c:v>105.847488362517</c:v>
                </c:pt>
                <c:pt idx="1043">
                  <c:v>105.847488362517</c:v>
                </c:pt>
                <c:pt idx="1044">
                  <c:v>105.847488362517</c:v>
                </c:pt>
                <c:pt idx="1045">
                  <c:v>105.847488362517</c:v>
                </c:pt>
                <c:pt idx="1046">
                  <c:v>105.847488362517</c:v>
                </c:pt>
                <c:pt idx="1047">
                  <c:v>105.847488362517</c:v>
                </c:pt>
                <c:pt idx="1048">
                  <c:v>45.45254019071729</c:v>
                </c:pt>
                <c:pt idx="1049">
                  <c:v>45.45254019071729</c:v>
                </c:pt>
                <c:pt idx="1050">
                  <c:v>45.45254019071729</c:v>
                </c:pt>
                <c:pt idx="1051">
                  <c:v>45.45254019071729</c:v>
                </c:pt>
                <c:pt idx="1052">
                  <c:v>45.45254019071729</c:v>
                </c:pt>
                <c:pt idx="1053">
                  <c:v>45.45254019071729</c:v>
                </c:pt>
                <c:pt idx="1054">
                  <c:v>45.45254019071729</c:v>
                </c:pt>
                <c:pt idx="1055">
                  <c:v>45.45254019071729</c:v>
                </c:pt>
                <c:pt idx="1056">
                  <c:v>49.6832971375386</c:v>
                </c:pt>
                <c:pt idx="1057">
                  <c:v>49.6832971375386</c:v>
                </c:pt>
                <c:pt idx="1058">
                  <c:v>49.6832971375386</c:v>
                </c:pt>
                <c:pt idx="1059">
                  <c:v>49.6832971375386</c:v>
                </c:pt>
                <c:pt idx="1060">
                  <c:v>49.6832971375386</c:v>
                </c:pt>
                <c:pt idx="1061">
                  <c:v>49.6832971375386</c:v>
                </c:pt>
                <c:pt idx="1062">
                  <c:v>49.6832971375386</c:v>
                </c:pt>
                <c:pt idx="1063">
                  <c:v>49.6832971375386</c:v>
                </c:pt>
                <c:pt idx="1064">
                  <c:v>78.51807410489029</c:v>
                </c:pt>
                <c:pt idx="1065">
                  <c:v>78.51807410489029</c:v>
                </c:pt>
                <c:pt idx="1066">
                  <c:v>78.51807410489029</c:v>
                </c:pt>
                <c:pt idx="1067">
                  <c:v>78.51807410489029</c:v>
                </c:pt>
                <c:pt idx="1068">
                  <c:v>78.51807410489029</c:v>
                </c:pt>
                <c:pt idx="1069">
                  <c:v>78.51807410489029</c:v>
                </c:pt>
                <c:pt idx="1070">
                  <c:v>78.51807410489029</c:v>
                </c:pt>
                <c:pt idx="1071">
                  <c:v>78.51807410489029</c:v>
                </c:pt>
                <c:pt idx="1072">
                  <c:v>44.84663740751139</c:v>
                </c:pt>
                <c:pt idx="1073">
                  <c:v>44.84663740751139</c:v>
                </c:pt>
                <c:pt idx="1074">
                  <c:v>44.84663740751139</c:v>
                </c:pt>
                <c:pt idx="1075">
                  <c:v>44.84663740751139</c:v>
                </c:pt>
                <c:pt idx="1076">
                  <c:v>44.84663740751139</c:v>
                </c:pt>
                <c:pt idx="1077">
                  <c:v>44.84663740751139</c:v>
                </c:pt>
                <c:pt idx="1078">
                  <c:v>44.84663740751139</c:v>
                </c:pt>
                <c:pt idx="1079">
                  <c:v>71.75198541858718</c:v>
                </c:pt>
                <c:pt idx="1080">
                  <c:v>71.75198541858718</c:v>
                </c:pt>
                <c:pt idx="1081">
                  <c:v>71.75198541858718</c:v>
                </c:pt>
                <c:pt idx="1082">
                  <c:v>71.75198541858718</c:v>
                </c:pt>
                <c:pt idx="1083">
                  <c:v>71.75198541858718</c:v>
                </c:pt>
                <c:pt idx="1084">
                  <c:v>71.75198541858718</c:v>
                </c:pt>
                <c:pt idx="1085">
                  <c:v>71.75198541858718</c:v>
                </c:pt>
                <c:pt idx="1086">
                  <c:v>71.75198541858718</c:v>
                </c:pt>
                <c:pt idx="1087">
                  <c:v>55.2029967723391</c:v>
                </c:pt>
                <c:pt idx="1088">
                  <c:v>55.2029967723391</c:v>
                </c:pt>
                <c:pt idx="1089">
                  <c:v>55.2029967723391</c:v>
                </c:pt>
                <c:pt idx="1090">
                  <c:v>55.2029967723391</c:v>
                </c:pt>
                <c:pt idx="1091">
                  <c:v>55.2029967723391</c:v>
                </c:pt>
                <c:pt idx="1092">
                  <c:v>55.2029967723391</c:v>
                </c:pt>
                <c:pt idx="1093">
                  <c:v>55.2029967723391</c:v>
                </c:pt>
                <c:pt idx="1094">
                  <c:v>55.2029967723391</c:v>
                </c:pt>
                <c:pt idx="1095">
                  <c:v>30.9315075258842</c:v>
                </c:pt>
                <c:pt idx="1096">
                  <c:v>30.9315075258842</c:v>
                </c:pt>
                <c:pt idx="1097">
                  <c:v>30.9315075258842</c:v>
                </c:pt>
                <c:pt idx="1098">
                  <c:v>30.9315075258842</c:v>
                </c:pt>
                <c:pt idx="1099">
                  <c:v>30.9315075258842</c:v>
                </c:pt>
                <c:pt idx="1100">
                  <c:v>30.9315075258842</c:v>
                </c:pt>
                <c:pt idx="1101">
                  <c:v>30.9315075258842</c:v>
                </c:pt>
                <c:pt idx="1102">
                  <c:v>30.9315075258842</c:v>
                </c:pt>
                <c:pt idx="1103">
                  <c:v>61.0559327218605</c:v>
                </c:pt>
                <c:pt idx="1104">
                  <c:v>61.0559327218605</c:v>
                </c:pt>
                <c:pt idx="1105">
                  <c:v>61.0559327218605</c:v>
                </c:pt>
                <c:pt idx="1106">
                  <c:v>61.0559327218605</c:v>
                </c:pt>
                <c:pt idx="1107">
                  <c:v>61.0559327218605</c:v>
                </c:pt>
                <c:pt idx="1108">
                  <c:v>61.0559327218605</c:v>
                </c:pt>
                <c:pt idx="1109">
                  <c:v>61.0559327218605</c:v>
                </c:pt>
                <c:pt idx="1110">
                  <c:v>61.0559327218605</c:v>
                </c:pt>
                <c:pt idx="1111">
                  <c:v>63.55468216794149</c:v>
                </c:pt>
                <c:pt idx="1112">
                  <c:v>63.55468216794149</c:v>
                </c:pt>
                <c:pt idx="1113">
                  <c:v>63.55468216794149</c:v>
                </c:pt>
                <c:pt idx="1114">
                  <c:v>63.55468216794149</c:v>
                </c:pt>
                <c:pt idx="1115">
                  <c:v>63.55468216794149</c:v>
                </c:pt>
                <c:pt idx="1116">
                  <c:v>63.55468216794149</c:v>
                </c:pt>
                <c:pt idx="1117">
                  <c:v>63.55468216794149</c:v>
                </c:pt>
                <c:pt idx="1118">
                  <c:v>63.55468216794149</c:v>
                </c:pt>
                <c:pt idx="1119">
                  <c:v>53.2356878226283</c:v>
                </c:pt>
                <c:pt idx="1120">
                  <c:v>53.2356878226283</c:v>
                </c:pt>
                <c:pt idx="1121">
                  <c:v>53.2356878226283</c:v>
                </c:pt>
                <c:pt idx="1122">
                  <c:v>53.2356878226283</c:v>
                </c:pt>
                <c:pt idx="1123">
                  <c:v>53.2356878226283</c:v>
                </c:pt>
                <c:pt idx="1124">
                  <c:v>53.2356878226283</c:v>
                </c:pt>
                <c:pt idx="1125">
                  <c:v>53.2356878226283</c:v>
                </c:pt>
                <c:pt idx="1126">
                  <c:v>53.2356878226283</c:v>
                </c:pt>
                <c:pt idx="1127">
                  <c:v>91.3422376240744</c:v>
                </c:pt>
                <c:pt idx="1128">
                  <c:v>91.3422376240744</c:v>
                </c:pt>
                <c:pt idx="1129">
                  <c:v>91.3422376240744</c:v>
                </c:pt>
                <c:pt idx="1130">
                  <c:v>91.3422376240744</c:v>
                </c:pt>
                <c:pt idx="1131">
                  <c:v>91.3422376240744</c:v>
                </c:pt>
                <c:pt idx="1132">
                  <c:v>91.3422376240744</c:v>
                </c:pt>
                <c:pt idx="1133">
                  <c:v>91.3422376240744</c:v>
                </c:pt>
                <c:pt idx="1134">
                  <c:v>91.3422376240744</c:v>
                </c:pt>
                <c:pt idx="1135">
                  <c:v>96.4350698903735</c:v>
                </c:pt>
                <c:pt idx="1136">
                  <c:v>96.4350698903735</c:v>
                </c:pt>
                <c:pt idx="1137">
                  <c:v>96.4350698903735</c:v>
                </c:pt>
                <c:pt idx="1138">
                  <c:v>96.4350698903735</c:v>
                </c:pt>
                <c:pt idx="1139">
                  <c:v>96.4350698903735</c:v>
                </c:pt>
                <c:pt idx="1140">
                  <c:v>96.4350698903735</c:v>
                </c:pt>
                <c:pt idx="1141">
                  <c:v>96.4350698903735</c:v>
                </c:pt>
                <c:pt idx="1142">
                  <c:v>96.4350698903735</c:v>
                </c:pt>
                <c:pt idx="1143">
                  <c:v>34.34026648525509</c:v>
                </c:pt>
                <c:pt idx="1144">
                  <c:v>34.34026648525509</c:v>
                </c:pt>
                <c:pt idx="1145">
                  <c:v>34.34026648525509</c:v>
                </c:pt>
                <c:pt idx="1146">
                  <c:v>34.34026648525509</c:v>
                </c:pt>
                <c:pt idx="1147">
                  <c:v>34.34026648525509</c:v>
                </c:pt>
                <c:pt idx="1148">
                  <c:v>34.34026648525509</c:v>
                </c:pt>
                <c:pt idx="1149">
                  <c:v>34.34026648525509</c:v>
                </c:pt>
                <c:pt idx="1150">
                  <c:v>34.34026648525509</c:v>
                </c:pt>
                <c:pt idx="1151">
                  <c:v>11.7211933111323</c:v>
                </c:pt>
                <c:pt idx="1152">
                  <c:v>11.7211933111323</c:v>
                </c:pt>
                <c:pt idx="1153">
                  <c:v>11.7211933111323</c:v>
                </c:pt>
                <c:pt idx="1154">
                  <c:v>11.7211933111323</c:v>
                </c:pt>
                <c:pt idx="1155">
                  <c:v>11.7211933111323</c:v>
                </c:pt>
                <c:pt idx="1156">
                  <c:v>11.7211933111323</c:v>
                </c:pt>
                <c:pt idx="1157">
                  <c:v>11.7211933111323</c:v>
                </c:pt>
                <c:pt idx="1158">
                  <c:v>11.7211933111323</c:v>
                </c:pt>
                <c:pt idx="1159">
                  <c:v>73.28886875188608</c:v>
                </c:pt>
                <c:pt idx="1160">
                  <c:v>73.28886875188608</c:v>
                </c:pt>
                <c:pt idx="1161">
                  <c:v>73.28886875188608</c:v>
                </c:pt>
                <c:pt idx="1162">
                  <c:v>73.28886875188608</c:v>
                </c:pt>
                <c:pt idx="1163">
                  <c:v>73.28886875188608</c:v>
                </c:pt>
                <c:pt idx="1164">
                  <c:v>73.28886875188608</c:v>
                </c:pt>
                <c:pt idx="1165">
                  <c:v>73.28886875188608</c:v>
                </c:pt>
                <c:pt idx="1166">
                  <c:v>68.9744632626028</c:v>
                </c:pt>
                <c:pt idx="1167">
                  <c:v>68.9744632626028</c:v>
                </c:pt>
                <c:pt idx="1168">
                  <c:v>68.9744632626028</c:v>
                </c:pt>
                <c:pt idx="1169">
                  <c:v>68.9744632626028</c:v>
                </c:pt>
                <c:pt idx="1170">
                  <c:v>68.9744632626028</c:v>
                </c:pt>
                <c:pt idx="1171">
                  <c:v>68.9744632626028</c:v>
                </c:pt>
                <c:pt idx="1172">
                  <c:v>68.9744632626028</c:v>
                </c:pt>
                <c:pt idx="1173">
                  <c:v>68.9744632626028</c:v>
                </c:pt>
                <c:pt idx="1174">
                  <c:v>76.11924227459228</c:v>
                </c:pt>
                <c:pt idx="1175">
                  <c:v>76.11924227459228</c:v>
                </c:pt>
                <c:pt idx="1176">
                  <c:v>76.11924227459228</c:v>
                </c:pt>
                <c:pt idx="1177">
                  <c:v>76.11924227459228</c:v>
                </c:pt>
                <c:pt idx="1178">
                  <c:v>76.11924227459228</c:v>
                </c:pt>
                <c:pt idx="1179">
                  <c:v>76.11924227459228</c:v>
                </c:pt>
                <c:pt idx="1180">
                  <c:v>76.11924227459228</c:v>
                </c:pt>
                <c:pt idx="1181">
                  <c:v>76.11924227459228</c:v>
                </c:pt>
                <c:pt idx="1182">
                  <c:v>45.465222901129</c:v>
                </c:pt>
                <c:pt idx="1183">
                  <c:v>45.465222901129</c:v>
                </c:pt>
                <c:pt idx="1184">
                  <c:v>45.465222901129</c:v>
                </c:pt>
                <c:pt idx="1185">
                  <c:v>45.465222901129</c:v>
                </c:pt>
                <c:pt idx="1186">
                  <c:v>45.465222901129</c:v>
                </c:pt>
                <c:pt idx="1187">
                  <c:v>45.465222901129</c:v>
                </c:pt>
                <c:pt idx="1188">
                  <c:v>45.465222901129</c:v>
                </c:pt>
                <c:pt idx="1189">
                  <c:v>45.465222901129</c:v>
                </c:pt>
                <c:pt idx="1190">
                  <c:v>93.51473135960379</c:v>
                </c:pt>
                <c:pt idx="1191">
                  <c:v>93.51473135960379</c:v>
                </c:pt>
                <c:pt idx="1192">
                  <c:v>93.51473135960379</c:v>
                </c:pt>
                <c:pt idx="1193">
                  <c:v>93.51473135960379</c:v>
                </c:pt>
                <c:pt idx="1194">
                  <c:v>93.51473135960379</c:v>
                </c:pt>
                <c:pt idx="1195">
                  <c:v>93.51473135960379</c:v>
                </c:pt>
                <c:pt idx="1196">
                  <c:v>93.51473135960379</c:v>
                </c:pt>
                <c:pt idx="1197">
                  <c:v>93.51473135960379</c:v>
                </c:pt>
                <c:pt idx="1198">
                  <c:v>86.04275553088416</c:v>
                </c:pt>
                <c:pt idx="1199">
                  <c:v>86.04275553088416</c:v>
                </c:pt>
                <c:pt idx="1200">
                  <c:v>86.04275553088416</c:v>
                </c:pt>
                <c:pt idx="1201">
                  <c:v>86.04275553088416</c:v>
                </c:pt>
                <c:pt idx="1202">
                  <c:v>86.04275553088416</c:v>
                </c:pt>
                <c:pt idx="1203">
                  <c:v>86.04275553088416</c:v>
                </c:pt>
                <c:pt idx="1204">
                  <c:v>86.04275553088416</c:v>
                </c:pt>
                <c:pt idx="1205">
                  <c:v>86.04275553088416</c:v>
                </c:pt>
                <c:pt idx="1206">
                  <c:v>36.8026867510787</c:v>
                </c:pt>
                <c:pt idx="1207">
                  <c:v>36.8026867510787</c:v>
                </c:pt>
                <c:pt idx="1208">
                  <c:v>36.8026867510787</c:v>
                </c:pt>
                <c:pt idx="1209">
                  <c:v>36.8026867510787</c:v>
                </c:pt>
                <c:pt idx="1210">
                  <c:v>36.8026867510787</c:v>
                </c:pt>
                <c:pt idx="1211">
                  <c:v>36.8026867510787</c:v>
                </c:pt>
                <c:pt idx="1212">
                  <c:v>36.8026867510787</c:v>
                </c:pt>
                <c:pt idx="1213">
                  <c:v>36.8026867510787</c:v>
                </c:pt>
                <c:pt idx="1214">
                  <c:v>91.7332344812237</c:v>
                </c:pt>
                <c:pt idx="1215">
                  <c:v>91.7332344812237</c:v>
                </c:pt>
                <c:pt idx="1216">
                  <c:v>91.7332344812237</c:v>
                </c:pt>
                <c:pt idx="1217">
                  <c:v>91.7332344812237</c:v>
                </c:pt>
                <c:pt idx="1218">
                  <c:v>91.7332344812237</c:v>
                </c:pt>
                <c:pt idx="1219">
                  <c:v>91.7332344812237</c:v>
                </c:pt>
                <c:pt idx="1220">
                  <c:v>91.7332344812237</c:v>
                </c:pt>
                <c:pt idx="1221">
                  <c:v>91.7332344812237</c:v>
                </c:pt>
                <c:pt idx="1222">
                  <c:v>60.6496761640301</c:v>
                </c:pt>
                <c:pt idx="1223">
                  <c:v>60.6496761640301</c:v>
                </c:pt>
                <c:pt idx="1224">
                  <c:v>60.6496761640301</c:v>
                </c:pt>
                <c:pt idx="1225">
                  <c:v>60.6496761640301</c:v>
                </c:pt>
                <c:pt idx="1226">
                  <c:v>60.6496761640301</c:v>
                </c:pt>
                <c:pt idx="1227">
                  <c:v>60.6496761640301</c:v>
                </c:pt>
                <c:pt idx="1228">
                  <c:v>60.6496761640301</c:v>
                </c:pt>
                <c:pt idx="1229">
                  <c:v>60.6496761640301</c:v>
                </c:pt>
                <c:pt idx="1230">
                  <c:v>37.85758392334939</c:v>
                </c:pt>
                <c:pt idx="1231">
                  <c:v>37.85758392334939</c:v>
                </c:pt>
                <c:pt idx="1232">
                  <c:v>37.85758392334939</c:v>
                </c:pt>
                <c:pt idx="1233">
                  <c:v>37.85758392334939</c:v>
                </c:pt>
                <c:pt idx="1234">
                  <c:v>37.85758392334939</c:v>
                </c:pt>
                <c:pt idx="1235">
                  <c:v>37.85758392334939</c:v>
                </c:pt>
                <c:pt idx="1236">
                  <c:v>37.85758392334939</c:v>
                </c:pt>
                <c:pt idx="1237">
                  <c:v>37.85758392334939</c:v>
                </c:pt>
                <c:pt idx="1238">
                  <c:v>37.0287051675427</c:v>
                </c:pt>
                <c:pt idx="1239">
                  <c:v>37.0287051675427</c:v>
                </c:pt>
                <c:pt idx="1240">
                  <c:v>37.0287051675427</c:v>
                </c:pt>
                <c:pt idx="1241">
                  <c:v>37.0287051675427</c:v>
                </c:pt>
                <c:pt idx="1242">
                  <c:v>37.0287051675427</c:v>
                </c:pt>
                <c:pt idx="1243">
                  <c:v>37.0287051675427</c:v>
                </c:pt>
                <c:pt idx="1244">
                  <c:v>37.0287051675427</c:v>
                </c:pt>
                <c:pt idx="1245">
                  <c:v>37.0287051675427</c:v>
                </c:pt>
                <c:pt idx="1246">
                  <c:v>109.438655398157</c:v>
                </c:pt>
                <c:pt idx="1247">
                  <c:v>109.438655398157</c:v>
                </c:pt>
                <c:pt idx="1248">
                  <c:v>109.438655398157</c:v>
                </c:pt>
                <c:pt idx="1249">
                  <c:v>109.438655398157</c:v>
                </c:pt>
                <c:pt idx="1250">
                  <c:v>109.438655398157</c:v>
                </c:pt>
                <c:pt idx="1251">
                  <c:v>109.438655398157</c:v>
                </c:pt>
                <c:pt idx="1252">
                  <c:v>109.438655398157</c:v>
                </c:pt>
                <c:pt idx="1253">
                  <c:v>38.1589010981066</c:v>
                </c:pt>
                <c:pt idx="1254">
                  <c:v>38.1589010981066</c:v>
                </c:pt>
                <c:pt idx="1255">
                  <c:v>38.1589010981066</c:v>
                </c:pt>
                <c:pt idx="1256">
                  <c:v>38.1589010981066</c:v>
                </c:pt>
                <c:pt idx="1257">
                  <c:v>38.1589010981066</c:v>
                </c:pt>
                <c:pt idx="1258">
                  <c:v>38.1589010981066</c:v>
                </c:pt>
                <c:pt idx="1259">
                  <c:v>38.1589010981066</c:v>
                </c:pt>
                <c:pt idx="1260">
                  <c:v>38.1589010981066</c:v>
                </c:pt>
                <c:pt idx="1261">
                  <c:v>41.81405347461099</c:v>
                </c:pt>
                <c:pt idx="1262">
                  <c:v>41.81405347461099</c:v>
                </c:pt>
                <c:pt idx="1263">
                  <c:v>41.81405347461099</c:v>
                </c:pt>
                <c:pt idx="1264">
                  <c:v>41.81405347461099</c:v>
                </c:pt>
                <c:pt idx="1265">
                  <c:v>41.81405347461099</c:v>
                </c:pt>
                <c:pt idx="1266">
                  <c:v>41.81405347461099</c:v>
                </c:pt>
                <c:pt idx="1267">
                  <c:v>41.81405347461099</c:v>
                </c:pt>
                <c:pt idx="1268">
                  <c:v>41.81405347461099</c:v>
                </c:pt>
                <c:pt idx="1269">
                  <c:v>73.4213136957944</c:v>
                </c:pt>
                <c:pt idx="1270">
                  <c:v>73.4213136957944</c:v>
                </c:pt>
                <c:pt idx="1271">
                  <c:v>73.4213136957944</c:v>
                </c:pt>
                <c:pt idx="1272">
                  <c:v>73.4213136957944</c:v>
                </c:pt>
                <c:pt idx="1273">
                  <c:v>73.4213136957944</c:v>
                </c:pt>
                <c:pt idx="1274">
                  <c:v>73.4213136957944</c:v>
                </c:pt>
                <c:pt idx="1275">
                  <c:v>73.4213136957944</c:v>
                </c:pt>
                <c:pt idx="1276">
                  <c:v>73.4213136957944</c:v>
                </c:pt>
                <c:pt idx="1277">
                  <c:v>91.75478244458127</c:v>
                </c:pt>
                <c:pt idx="1278">
                  <c:v>91.75478244458127</c:v>
                </c:pt>
                <c:pt idx="1279">
                  <c:v>91.75478244458127</c:v>
                </c:pt>
                <c:pt idx="1280">
                  <c:v>91.75478244458127</c:v>
                </c:pt>
                <c:pt idx="1281">
                  <c:v>91.75478244458127</c:v>
                </c:pt>
                <c:pt idx="1282">
                  <c:v>91.75478244458127</c:v>
                </c:pt>
                <c:pt idx="1283">
                  <c:v>91.75478244458127</c:v>
                </c:pt>
                <c:pt idx="1284">
                  <c:v>91.75478244458127</c:v>
                </c:pt>
                <c:pt idx="1285">
                  <c:v>67.9575143427978</c:v>
                </c:pt>
                <c:pt idx="1286">
                  <c:v>67.9575143427978</c:v>
                </c:pt>
                <c:pt idx="1287">
                  <c:v>67.9575143427978</c:v>
                </c:pt>
                <c:pt idx="1288">
                  <c:v>67.9575143427978</c:v>
                </c:pt>
                <c:pt idx="1289">
                  <c:v>67.9575143427978</c:v>
                </c:pt>
                <c:pt idx="1290">
                  <c:v>67.9575143427978</c:v>
                </c:pt>
                <c:pt idx="1291">
                  <c:v>67.9575143427978</c:v>
                </c:pt>
                <c:pt idx="1292">
                  <c:v>67.9575143427978</c:v>
                </c:pt>
                <c:pt idx="1293">
                  <c:v>38.7211032590793</c:v>
                </c:pt>
                <c:pt idx="1294">
                  <c:v>38.7211032590793</c:v>
                </c:pt>
                <c:pt idx="1295">
                  <c:v>38.7211032590793</c:v>
                </c:pt>
                <c:pt idx="1296">
                  <c:v>38.7211032590793</c:v>
                </c:pt>
                <c:pt idx="1297">
                  <c:v>38.7211032590793</c:v>
                </c:pt>
                <c:pt idx="1298">
                  <c:v>38.7211032590793</c:v>
                </c:pt>
                <c:pt idx="1299">
                  <c:v>38.7211032590793</c:v>
                </c:pt>
                <c:pt idx="1300">
                  <c:v>38.7211032590793</c:v>
                </c:pt>
                <c:pt idx="1301">
                  <c:v>4.47135277258906</c:v>
                </c:pt>
                <c:pt idx="1302">
                  <c:v>4.47135277258906</c:v>
                </c:pt>
                <c:pt idx="1303">
                  <c:v>4.47135277258906</c:v>
                </c:pt>
                <c:pt idx="1304">
                  <c:v>4.47135277258906</c:v>
                </c:pt>
                <c:pt idx="1305">
                  <c:v>4.47135277258906</c:v>
                </c:pt>
                <c:pt idx="1306">
                  <c:v>4.47135277258906</c:v>
                </c:pt>
                <c:pt idx="1307">
                  <c:v>4.47135277258906</c:v>
                </c:pt>
                <c:pt idx="1308">
                  <c:v>4.47135277258906</c:v>
                </c:pt>
                <c:pt idx="1309">
                  <c:v>126.193067504993</c:v>
                </c:pt>
                <c:pt idx="1310">
                  <c:v>126.193067504993</c:v>
                </c:pt>
                <c:pt idx="1311">
                  <c:v>126.193067504993</c:v>
                </c:pt>
                <c:pt idx="1312">
                  <c:v>126.193067504993</c:v>
                </c:pt>
                <c:pt idx="1313">
                  <c:v>126.193067504993</c:v>
                </c:pt>
                <c:pt idx="1314">
                  <c:v>126.193067504993</c:v>
                </c:pt>
                <c:pt idx="1315">
                  <c:v>126.193067504993</c:v>
                </c:pt>
                <c:pt idx="1316">
                  <c:v>126.193067504993</c:v>
                </c:pt>
                <c:pt idx="1317">
                  <c:v>62.7313515671955</c:v>
                </c:pt>
                <c:pt idx="1318">
                  <c:v>62.7313515671955</c:v>
                </c:pt>
                <c:pt idx="1319">
                  <c:v>62.7313515671955</c:v>
                </c:pt>
                <c:pt idx="1320">
                  <c:v>62.7313515671955</c:v>
                </c:pt>
                <c:pt idx="1321">
                  <c:v>62.7313515671955</c:v>
                </c:pt>
                <c:pt idx="1322">
                  <c:v>62.7313515671955</c:v>
                </c:pt>
                <c:pt idx="1323">
                  <c:v>62.7313515671955</c:v>
                </c:pt>
                <c:pt idx="1324">
                  <c:v>62.7313515671955</c:v>
                </c:pt>
                <c:pt idx="1325">
                  <c:v>59.6287312500616</c:v>
                </c:pt>
                <c:pt idx="1326">
                  <c:v>59.6287312500616</c:v>
                </c:pt>
                <c:pt idx="1327">
                  <c:v>59.6287312500616</c:v>
                </c:pt>
                <c:pt idx="1328">
                  <c:v>59.6287312500616</c:v>
                </c:pt>
                <c:pt idx="1329">
                  <c:v>59.6287312500616</c:v>
                </c:pt>
                <c:pt idx="1330">
                  <c:v>59.6287312500616</c:v>
                </c:pt>
                <c:pt idx="1331">
                  <c:v>59.6287312500616</c:v>
                </c:pt>
                <c:pt idx="1332">
                  <c:v>59.6287312500616</c:v>
                </c:pt>
                <c:pt idx="1333">
                  <c:v>90.68938919640135</c:v>
                </c:pt>
                <c:pt idx="1334">
                  <c:v>90.68938919640135</c:v>
                </c:pt>
                <c:pt idx="1335">
                  <c:v>90.68938919640135</c:v>
                </c:pt>
                <c:pt idx="1336">
                  <c:v>90.68938919640135</c:v>
                </c:pt>
                <c:pt idx="1337">
                  <c:v>90.68938919640135</c:v>
                </c:pt>
                <c:pt idx="1338">
                  <c:v>90.68938919640135</c:v>
                </c:pt>
                <c:pt idx="1339">
                  <c:v>90.68938919640135</c:v>
                </c:pt>
                <c:pt idx="1340">
                  <c:v>63.760483048505</c:v>
                </c:pt>
                <c:pt idx="1341">
                  <c:v>63.760483048505</c:v>
                </c:pt>
                <c:pt idx="1342">
                  <c:v>63.760483048505</c:v>
                </c:pt>
                <c:pt idx="1343">
                  <c:v>63.760483048505</c:v>
                </c:pt>
                <c:pt idx="1344">
                  <c:v>63.760483048505</c:v>
                </c:pt>
                <c:pt idx="1345">
                  <c:v>63.760483048505</c:v>
                </c:pt>
                <c:pt idx="1346">
                  <c:v>63.760483048505</c:v>
                </c:pt>
                <c:pt idx="1347">
                  <c:v>63.760483048505</c:v>
                </c:pt>
                <c:pt idx="1348">
                  <c:v>59.2038447445114</c:v>
                </c:pt>
                <c:pt idx="1349">
                  <c:v>59.2038447445114</c:v>
                </c:pt>
                <c:pt idx="1350">
                  <c:v>59.2038447445114</c:v>
                </c:pt>
                <c:pt idx="1351">
                  <c:v>59.2038447445114</c:v>
                </c:pt>
                <c:pt idx="1352">
                  <c:v>59.2038447445114</c:v>
                </c:pt>
                <c:pt idx="1353">
                  <c:v>59.2038447445114</c:v>
                </c:pt>
                <c:pt idx="1354">
                  <c:v>59.2038447445114</c:v>
                </c:pt>
                <c:pt idx="1355">
                  <c:v>59.2038447445114</c:v>
                </c:pt>
                <c:pt idx="1356">
                  <c:v>99.8391010896558</c:v>
                </c:pt>
                <c:pt idx="1357">
                  <c:v>99.8391010896558</c:v>
                </c:pt>
                <c:pt idx="1358">
                  <c:v>99.8391010896558</c:v>
                </c:pt>
                <c:pt idx="1359">
                  <c:v>99.8391010896558</c:v>
                </c:pt>
                <c:pt idx="1360">
                  <c:v>99.8391010896558</c:v>
                </c:pt>
                <c:pt idx="1361">
                  <c:v>99.8391010896558</c:v>
                </c:pt>
                <c:pt idx="1362">
                  <c:v>99.8391010896558</c:v>
                </c:pt>
                <c:pt idx="1363">
                  <c:v>99.8391010896558</c:v>
                </c:pt>
                <c:pt idx="1364">
                  <c:v>70.87654781574327</c:v>
                </c:pt>
                <c:pt idx="1365">
                  <c:v>70.87654781574327</c:v>
                </c:pt>
                <c:pt idx="1366">
                  <c:v>70.87654781574327</c:v>
                </c:pt>
                <c:pt idx="1367">
                  <c:v>70.87654781574327</c:v>
                </c:pt>
                <c:pt idx="1368">
                  <c:v>70.87654781574327</c:v>
                </c:pt>
                <c:pt idx="1369">
                  <c:v>70.87654781574327</c:v>
                </c:pt>
                <c:pt idx="1370">
                  <c:v>70.87654781574327</c:v>
                </c:pt>
                <c:pt idx="1371">
                  <c:v>70.87654781574327</c:v>
                </c:pt>
                <c:pt idx="1372">
                  <c:v>65.8042084715754</c:v>
                </c:pt>
                <c:pt idx="1373">
                  <c:v>65.8042084715754</c:v>
                </c:pt>
                <c:pt idx="1374">
                  <c:v>65.8042084715754</c:v>
                </c:pt>
                <c:pt idx="1375">
                  <c:v>65.8042084715754</c:v>
                </c:pt>
                <c:pt idx="1376">
                  <c:v>65.8042084715754</c:v>
                </c:pt>
                <c:pt idx="1377">
                  <c:v>65.8042084715754</c:v>
                </c:pt>
                <c:pt idx="1378">
                  <c:v>65.8042084715754</c:v>
                </c:pt>
                <c:pt idx="1379">
                  <c:v>65.8042084715754</c:v>
                </c:pt>
                <c:pt idx="1380">
                  <c:v>63.7344362796003</c:v>
                </c:pt>
                <c:pt idx="1381">
                  <c:v>63.7344362796003</c:v>
                </c:pt>
                <c:pt idx="1382">
                  <c:v>63.7344362796003</c:v>
                </c:pt>
                <c:pt idx="1383">
                  <c:v>63.7344362796003</c:v>
                </c:pt>
                <c:pt idx="1384">
                  <c:v>63.7344362796003</c:v>
                </c:pt>
                <c:pt idx="1385">
                  <c:v>63.7344362796003</c:v>
                </c:pt>
                <c:pt idx="1386">
                  <c:v>63.7344362796003</c:v>
                </c:pt>
                <c:pt idx="1387">
                  <c:v>63.7344362796003</c:v>
                </c:pt>
                <c:pt idx="1388">
                  <c:v>87.8582674289768</c:v>
                </c:pt>
                <c:pt idx="1389">
                  <c:v>87.8582674289768</c:v>
                </c:pt>
                <c:pt idx="1390">
                  <c:v>87.8582674289768</c:v>
                </c:pt>
                <c:pt idx="1391">
                  <c:v>87.8582674289768</c:v>
                </c:pt>
                <c:pt idx="1392">
                  <c:v>87.8582674289768</c:v>
                </c:pt>
                <c:pt idx="1393">
                  <c:v>87.8582674289768</c:v>
                </c:pt>
                <c:pt idx="1394">
                  <c:v>87.8582674289768</c:v>
                </c:pt>
                <c:pt idx="1395">
                  <c:v>87.8582674289768</c:v>
                </c:pt>
                <c:pt idx="1396">
                  <c:v>101.526391605728</c:v>
                </c:pt>
                <c:pt idx="1397">
                  <c:v>101.526391605728</c:v>
                </c:pt>
                <c:pt idx="1398">
                  <c:v>101.526391605728</c:v>
                </c:pt>
                <c:pt idx="1399">
                  <c:v>101.526391605728</c:v>
                </c:pt>
                <c:pt idx="1400">
                  <c:v>101.526391605728</c:v>
                </c:pt>
                <c:pt idx="1401">
                  <c:v>101.526391605728</c:v>
                </c:pt>
                <c:pt idx="1402">
                  <c:v>101.526391605728</c:v>
                </c:pt>
                <c:pt idx="1403">
                  <c:v>101.526391605728</c:v>
                </c:pt>
                <c:pt idx="1404">
                  <c:v>80.50904291392378</c:v>
                </c:pt>
                <c:pt idx="1405">
                  <c:v>80.50904291392378</c:v>
                </c:pt>
                <c:pt idx="1406">
                  <c:v>80.50904291392378</c:v>
                </c:pt>
                <c:pt idx="1407">
                  <c:v>80.50904291392378</c:v>
                </c:pt>
                <c:pt idx="1408">
                  <c:v>80.50904291392378</c:v>
                </c:pt>
                <c:pt idx="1409">
                  <c:v>80.50904291392378</c:v>
                </c:pt>
                <c:pt idx="1410">
                  <c:v>80.50904291392378</c:v>
                </c:pt>
                <c:pt idx="1411">
                  <c:v>80.50904291392378</c:v>
                </c:pt>
                <c:pt idx="1412">
                  <c:v>82.52750815016446</c:v>
                </c:pt>
                <c:pt idx="1413">
                  <c:v>82.52750815016446</c:v>
                </c:pt>
                <c:pt idx="1414">
                  <c:v>82.52750815016446</c:v>
                </c:pt>
                <c:pt idx="1415">
                  <c:v>82.52750815016446</c:v>
                </c:pt>
                <c:pt idx="1416">
                  <c:v>82.52750815016446</c:v>
                </c:pt>
                <c:pt idx="1417">
                  <c:v>82.52750815016446</c:v>
                </c:pt>
                <c:pt idx="1418">
                  <c:v>82.52750815016446</c:v>
                </c:pt>
                <c:pt idx="1419">
                  <c:v>82.52750815016446</c:v>
                </c:pt>
                <c:pt idx="1420">
                  <c:v>83.83648420079578</c:v>
                </c:pt>
                <c:pt idx="1421">
                  <c:v>83.83648420079578</c:v>
                </c:pt>
                <c:pt idx="1422">
                  <c:v>83.83648420079578</c:v>
                </c:pt>
                <c:pt idx="1423">
                  <c:v>83.83648420079578</c:v>
                </c:pt>
                <c:pt idx="1424">
                  <c:v>83.83648420079578</c:v>
                </c:pt>
                <c:pt idx="1425">
                  <c:v>83.83648420079578</c:v>
                </c:pt>
                <c:pt idx="1426">
                  <c:v>83.83648420079578</c:v>
                </c:pt>
                <c:pt idx="1427">
                  <c:v>103.863515869434</c:v>
                </c:pt>
                <c:pt idx="1428">
                  <c:v>103.863515869434</c:v>
                </c:pt>
                <c:pt idx="1429">
                  <c:v>103.863515869434</c:v>
                </c:pt>
                <c:pt idx="1430">
                  <c:v>103.863515869434</c:v>
                </c:pt>
                <c:pt idx="1431">
                  <c:v>103.863515869434</c:v>
                </c:pt>
                <c:pt idx="1432">
                  <c:v>103.863515869434</c:v>
                </c:pt>
                <c:pt idx="1433">
                  <c:v>103.863515869434</c:v>
                </c:pt>
                <c:pt idx="1434">
                  <c:v>103.863515869434</c:v>
                </c:pt>
                <c:pt idx="1435">
                  <c:v>27.68034691670379</c:v>
                </c:pt>
                <c:pt idx="1436">
                  <c:v>27.68034691670379</c:v>
                </c:pt>
                <c:pt idx="1437">
                  <c:v>27.68034691670379</c:v>
                </c:pt>
                <c:pt idx="1438">
                  <c:v>27.68034691670379</c:v>
                </c:pt>
                <c:pt idx="1439">
                  <c:v>27.68034691670379</c:v>
                </c:pt>
                <c:pt idx="1440">
                  <c:v>27.68034691670379</c:v>
                </c:pt>
                <c:pt idx="1441">
                  <c:v>27.68034691670379</c:v>
                </c:pt>
                <c:pt idx="1442">
                  <c:v>27.68034691670379</c:v>
                </c:pt>
                <c:pt idx="1443">
                  <c:v>52.9329850119352</c:v>
                </c:pt>
                <c:pt idx="1444">
                  <c:v>52.9329850119352</c:v>
                </c:pt>
                <c:pt idx="1445">
                  <c:v>52.9329850119352</c:v>
                </c:pt>
                <c:pt idx="1446">
                  <c:v>52.9329850119352</c:v>
                </c:pt>
                <c:pt idx="1447">
                  <c:v>52.9329850119352</c:v>
                </c:pt>
                <c:pt idx="1448">
                  <c:v>52.9329850119352</c:v>
                </c:pt>
                <c:pt idx="1449">
                  <c:v>52.9329850119352</c:v>
                </c:pt>
                <c:pt idx="1450">
                  <c:v>52.9329850119352</c:v>
                </c:pt>
                <c:pt idx="1451">
                  <c:v>44.8679827230957</c:v>
                </c:pt>
                <c:pt idx="1452">
                  <c:v>44.8679827230957</c:v>
                </c:pt>
                <c:pt idx="1453">
                  <c:v>44.8679827230957</c:v>
                </c:pt>
                <c:pt idx="1454">
                  <c:v>44.8679827230957</c:v>
                </c:pt>
                <c:pt idx="1455">
                  <c:v>44.8679827230957</c:v>
                </c:pt>
                <c:pt idx="1456">
                  <c:v>44.8679827230957</c:v>
                </c:pt>
                <c:pt idx="1457">
                  <c:v>44.8679827230957</c:v>
                </c:pt>
                <c:pt idx="1458">
                  <c:v>44.8679827230957</c:v>
                </c:pt>
                <c:pt idx="1459">
                  <c:v>121.653798296476</c:v>
                </c:pt>
                <c:pt idx="1460">
                  <c:v>121.653798296476</c:v>
                </c:pt>
                <c:pt idx="1461">
                  <c:v>121.653798296476</c:v>
                </c:pt>
                <c:pt idx="1462">
                  <c:v>121.653798296476</c:v>
                </c:pt>
                <c:pt idx="1463">
                  <c:v>121.653798296476</c:v>
                </c:pt>
                <c:pt idx="1464">
                  <c:v>121.653798296476</c:v>
                </c:pt>
                <c:pt idx="1465">
                  <c:v>121.653798296476</c:v>
                </c:pt>
                <c:pt idx="1466">
                  <c:v>121.653798296476</c:v>
                </c:pt>
                <c:pt idx="1467">
                  <c:v>77.817813790689</c:v>
                </c:pt>
                <c:pt idx="1468">
                  <c:v>77.817813790689</c:v>
                </c:pt>
                <c:pt idx="1469">
                  <c:v>77.817813790689</c:v>
                </c:pt>
                <c:pt idx="1470">
                  <c:v>77.817813790689</c:v>
                </c:pt>
                <c:pt idx="1471">
                  <c:v>77.817813790689</c:v>
                </c:pt>
                <c:pt idx="1472">
                  <c:v>77.817813790689</c:v>
                </c:pt>
                <c:pt idx="1473">
                  <c:v>77.817813790689</c:v>
                </c:pt>
                <c:pt idx="1474">
                  <c:v>77.817813790689</c:v>
                </c:pt>
                <c:pt idx="1475">
                  <c:v>110.226159205299</c:v>
                </c:pt>
                <c:pt idx="1476">
                  <c:v>110.226159205299</c:v>
                </c:pt>
                <c:pt idx="1477">
                  <c:v>110.226159205299</c:v>
                </c:pt>
                <c:pt idx="1478">
                  <c:v>110.226159205299</c:v>
                </c:pt>
                <c:pt idx="1479">
                  <c:v>110.226159205299</c:v>
                </c:pt>
                <c:pt idx="1480">
                  <c:v>110.226159205299</c:v>
                </c:pt>
                <c:pt idx="1481">
                  <c:v>110.226159205299</c:v>
                </c:pt>
                <c:pt idx="1482">
                  <c:v>110.226159205299</c:v>
                </c:pt>
                <c:pt idx="1483">
                  <c:v>39.3608941333279</c:v>
                </c:pt>
                <c:pt idx="1484">
                  <c:v>39.3608941333279</c:v>
                </c:pt>
                <c:pt idx="1485">
                  <c:v>39.3608941333279</c:v>
                </c:pt>
                <c:pt idx="1486">
                  <c:v>39.3608941333279</c:v>
                </c:pt>
                <c:pt idx="1487">
                  <c:v>39.3608941333279</c:v>
                </c:pt>
                <c:pt idx="1488">
                  <c:v>39.3608941333279</c:v>
                </c:pt>
                <c:pt idx="1489">
                  <c:v>39.3608941333279</c:v>
                </c:pt>
                <c:pt idx="1490">
                  <c:v>39.3608941333279</c:v>
                </c:pt>
                <c:pt idx="1491">
                  <c:v>65.7140533364761</c:v>
                </c:pt>
                <c:pt idx="1492">
                  <c:v>65.7140533364761</c:v>
                </c:pt>
                <c:pt idx="1493">
                  <c:v>65.7140533364761</c:v>
                </c:pt>
                <c:pt idx="1494">
                  <c:v>65.7140533364761</c:v>
                </c:pt>
                <c:pt idx="1495">
                  <c:v>65.7140533364761</c:v>
                </c:pt>
                <c:pt idx="1496">
                  <c:v>65.7140533364761</c:v>
                </c:pt>
                <c:pt idx="1497">
                  <c:v>65.7140533364761</c:v>
                </c:pt>
                <c:pt idx="1498">
                  <c:v>65.7140533364761</c:v>
                </c:pt>
                <c:pt idx="1499">
                  <c:v>75.5451391583033</c:v>
                </c:pt>
                <c:pt idx="1500">
                  <c:v>75.5451391583033</c:v>
                </c:pt>
                <c:pt idx="1501">
                  <c:v>75.5451391583033</c:v>
                </c:pt>
                <c:pt idx="1502">
                  <c:v>75.5451391583033</c:v>
                </c:pt>
                <c:pt idx="1503">
                  <c:v>75.5451391583033</c:v>
                </c:pt>
                <c:pt idx="1504">
                  <c:v>75.5451391583033</c:v>
                </c:pt>
                <c:pt idx="1505">
                  <c:v>75.5451391583033</c:v>
                </c:pt>
                <c:pt idx="1506">
                  <c:v>75.5451391583033</c:v>
                </c:pt>
                <c:pt idx="1507">
                  <c:v>68.4977693026274</c:v>
                </c:pt>
                <c:pt idx="1508">
                  <c:v>68.4977693026274</c:v>
                </c:pt>
                <c:pt idx="1509">
                  <c:v>68.4977693026274</c:v>
                </c:pt>
                <c:pt idx="1510">
                  <c:v>68.4977693026274</c:v>
                </c:pt>
                <c:pt idx="1511">
                  <c:v>68.4977693026274</c:v>
                </c:pt>
                <c:pt idx="1512">
                  <c:v>68.4977693026274</c:v>
                </c:pt>
                <c:pt idx="1513">
                  <c:v>68.4977693026274</c:v>
                </c:pt>
                <c:pt idx="1514">
                  <c:v>90.02089999247139</c:v>
                </c:pt>
                <c:pt idx="1515">
                  <c:v>90.02089999247139</c:v>
                </c:pt>
                <c:pt idx="1516">
                  <c:v>90.02089999247139</c:v>
                </c:pt>
                <c:pt idx="1517">
                  <c:v>90.02089999247139</c:v>
                </c:pt>
                <c:pt idx="1518">
                  <c:v>90.02089999247139</c:v>
                </c:pt>
                <c:pt idx="1519">
                  <c:v>90.02089999247139</c:v>
                </c:pt>
                <c:pt idx="1520">
                  <c:v>90.02089999247139</c:v>
                </c:pt>
                <c:pt idx="1521">
                  <c:v>90.02089999247139</c:v>
                </c:pt>
                <c:pt idx="1522">
                  <c:v>87.4155654613071</c:v>
                </c:pt>
                <c:pt idx="1523">
                  <c:v>87.4155654613071</c:v>
                </c:pt>
                <c:pt idx="1524">
                  <c:v>87.4155654613071</c:v>
                </c:pt>
                <c:pt idx="1525">
                  <c:v>87.4155654613071</c:v>
                </c:pt>
                <c:pt idx="1526">
                  <c:v>87.4155654613071</c:v>
                </c:pt>
                <c:pt idx="1527">
                  <c:v>87.4155654613071</c:v>
                </c:pt>
                <c:pt idx="1528">
                  <c:v>87.4155654613071</c:v>
                </c:pt>
                <c:pt idx="1529">
                  <c:v>87.4155654613071</c:v>
                </c:pt>
                <c:pt idx="1530">
                  <c:v>66.12687052064918</c:v>
                </c:pt>
                <c:pt idx="1531">
                  <c:v>66.12687052064918</c:v>
                </c:pt>
                <c:pt idx="1532">
                  <c:v>66.12687052064918</c:v>
                </c:pt>
                <c:pt idx="1533">
                  <c:v>66.12687052064918</c:v>
                </c:pt>
                <c:pt idx="1534">
                  <c:v>66.12687052064918</c:v>
                </c:pt>
                <c:pt idx="1535">
                  <c:v>66.12687052064918</c:v>
                </c:pt>
                <c:pt idx="1536">
                  <c:v>66.12687052064918</c:v>
                </c:pt>
                <c:pt idx="1537">
                  <c:v>66.12687052064918</c:v>
                </c:pt>
                <c:pt idx="1538">
                  <c:v>28.9537151212305</c:v>
                </c:pt>
                <c:pt idx="1539">
                  <c:v>28.9537151212305</c:v>
                </c:pt>
                <c:pt idx="1540">
                  <c:v>28.9537151212305</c:v>
                </c:pt>
                <c:pt idx="1541">
                  <c:v>28.9537151212305</c:v>
                </c:pt>
                <c:pt idx="1542">
                  <c:v>28.9537151212305</c:v>
                </c:pt>
                <c:pt idx="1543">
                  <c:v>28.9537151212305</c:v>
                </c:pt>
                <c:pt idx="1544">
                  <c:v>28.9537151212305</c:v>
                </c:pt>
                <c:pt idx="1545">
                  <c:v>28.9537151212305</c:v>
                </c:pt>
                <c:pt idx="1546">
                  <c:v>38.6557898493844</c:v>
                </c:pt>
                <c:pt idx="1547">
                  <c:v>38.6557898493844</c:v>
                </c:pt>
                <c:pt idx="1548">
                  <c:v>38.6557898493844</c:v>
                </c:pt>
                <c:pt idx="1549">
                  <c:v>38.6557898493844</c:v>
                </c:pt>
                <c:pt idx="1550">
                  <c:v>38.6557898493844</c:v>
                </c:pt>
                <c:pt idx="1551">
                  <c:v>38.6557898493844</c:v>
                </c:pt>
                <c:pt idx="1552">
                  <c:v>38.6557898493844</c:v>
                </c:pt>
                <c:pt idx="1553">
                  <c:v>38.6557898493844</c:v>
                </c:pt>
                <c:pt idx="1554">
                  <c:v>70.63564203879497</c:v>
                </c:pt>
                <c:pt idx="1555">
                  <c:v>70.63564203879497</c:v>
                </c:pt>
                <c:pt idx="1556">
                  <c:v>70.63564203879497</c:v>
                </c:pt>
                <c:pt idx="1557">
                  <c:v>70.63564203879497</c:v>
                </c:pt>
                <c:pt idx="1558">
                  <c:v>70.63564203879497</c:v>
                </c:pt>
                <c:pt idx="1559">
                  <c:v>70.63564203879497</c:v>
                </c:pt>
                <c:pt idx="1560">
                  <c:v>70.63564203879497</c:v>
                </c:pt>
                <c:pt idx="1561">
                  <c:v>70.63564203879497</c:v>
                </c:pt>
                <c:pt idx="1562">
                  <c:v>70.10319569978459</c:v>
                </c:pt>
                <c:pt idx="1563">
                  <c:v>70.10319569978459</c:v>
                </c:pt>
                <c:pt idx="1564">
                  <c:v>70.10319569978459</c:v>
                </c:pt>
                <c:pt idx="1565">
                  <c:v>70.10319569978459</c:v>
                </c:pt>
                <c:pt idx="1566">
                  <c:v>70.10319569978459</c:v>
                </c:pt>
                <c:pt idx="1567">
                  <c:v>70.10319569978459</c:v>
                </c:pt>
                <c:pt idx="1568">
                  <c:v>70.10319569978459</c:v>
                </c:pt>
                <c:pt idx="1569">
                  <c:v>70.10319569978459</c:v>
                </c:pt>
                <c:pt idx="1570">
                  <c:v>46.01460944931199</c:v>
                </c:pt>
                <c:pt idx="1571">
                  <c:v>46.01460944931199</c:v>
                </c:pt>
                <c:pt idx="1572">
                  <c:v>46.01460944931199</c:v>
                </c:pt>
                <c:pt idx="1573">
                  <c:v>46.01460944931199</c:v>
                </c:pt>
                <c:pt idx="1574">
                  <c:v>46.01460944931199</c:v>
                </c:pt>
                <c:pt idx="1575">
                  <c:v>46.01460944931199</c:v>
                </c:pt>
                <c:pt idx="1576">
                  <c:v>46.01460944931199</c:v>
                </c:pt>
                <c:pt idx="1577">
                  <c:v>46.01460944931199</c:v>
                </c:pt>
                <c:pt idx="1578">
                  <c:v>73.80081282885097</c:v>
                </c:pt>
                <c:pt idx="1579">
                  <c:v>73.80081282885097</c:v>
                </c:pt>
                <c:pt idx="1580">
                  <c:v>73.80081282885097</c:v>
                </c:pt>
                <c:pt idx="1581">
                  <c:v>73.80081282885097</c:v>
                </c:pt>
                <c:pt idx="1582">
                  <c:v>73.80081282885097</c:v>
                </c:pt>
                <c:pt idx="1583">
                  <c:v>73.80081282885097</c:v>
                </c:pt>
                <c:pt idx="1584">
                  <c:v>73.80081282885097</c:v>
                </c:pt>
                <c:pt idx="1585">
                  <c:v>73.80081282885097</c:v>
                </c:pt>
                <c:pt idx="1586">
                  <c:v>97.08623206790439</c:v>
                </c:pt>
                <c:pt idx="1587">
                  <c:v>97.08623206790439</c:v>
                </c:pt>
                <c:pt idx="1588">
                  <c:v>97.08623206790439</c:v>
                </c:pt>
                <c:pt idx="1589">
                  <c:v>97.08623206790439</c:v>
                </c:pt>
                <c:pt idx="1590">
                  <c:v>97.08623206790439</c:v>
                </c:pt>
                <c:pt idx="1591">
                  <c:v>97.08623206790439</c:v>
                </c:pt>
                <c:pt idx="1592">
                  <c:v>97.08623206790439</c:v>
                </c:pt>
                <c:pt idx="1593">
                  <c:v>97.08623206790439</c:v>
                </c:pt>
                <c:pt idx="1594">
                  <c:v>104.467062694864</c:v>
                </c:pt>
                <c:pt idx="1595">
                  <c:v>104.467062694864</c:v>
                </c:pt>
                <c:pt idx="1596">
                  <c:v>104.467062694864</c:v>
                </c:pt>
                <c:pt idx="1597">
                  <c:v>104.467062694864</c:v>
                </c:pt>
                <c:pt idx="1598">
                  <c:v>104.467062694864</c:v>
                </c:pt>
                <c:pt idx="1599">
                  <c:v>104.467062694864</c:v>
                </c:pt>
                <c:pt idx="1600">
                  <c:v>104.467062694864</c:v>
                </c:pt>
                <c:pt idx="1601">
                  <c:v>52.83846912599749</c:v>
                </c:pt>
                <c:pt idx="1602">
                  <c:v>52.83846912599749</c:v>
                </c:pt>
                <c:pt idx="1603">
                  <c:v>52.83846912599749</c:v>
                </c:pt>
                <c:pt idx="1604">
                  <c:v>52.83846912599749</c:v>
                </c:pt>
                <c:pt idx="1605">
                  <c:v>52.83846912599749</c:v>
                </c:pt>
                <c:pt idx="1606">
                  <c:v>52.83846912599749</c:v>
                </c:pt>
                <c:pt idx="1607">
                  <c:v>52.83846912599749</c:v>
                </c:pt>
                <c:pt idx="1608">
                  <c:v>52.83846912599749</c:v>
                </c:pt>
                <c:pt idx="1609">
                  <c:v>66.88785310754189</c:v>
                </c:pt>
                <c:pt idx="1610">
                  <c:v>66.88785310754189</c:v>
                </c:pt>
                <c:pt idx="1611">
                  <c:v>66.88785310754189</c:v>
                </c:pt>
                <c:pt idx="1612">
                  <c:v>66.88785310754189</c:v>
                </c:pt>
                <c:pt idx="1613">
                  <c:v>66.88785310754189</c:v>
                </c:pt>
                <c:pt idx="1614">
                  <c:v>66.88785310754189</c:v>
                </c:pt>
                <c:pt idx="1615">
                  <c:v>66.88785310754189</c:v>
                </c:pt>
                <c:pt idx="1616">
                  <c:v>66.88785310754189</c:v>
                </c:pt>
                <c:pt idx="1617">
                  <c:v>62.441717547008</c:v>
                </c:pt>
                <c:pt idx="1618">
                  <c:v>62.441717547008</c:v>
                </c:pt>
                <c:pt idx="1619">
                  <c:v>62.441717547008</c:v>
                </c:pt>
                <c:pt idx="1620">
                  <c:v>62.441717547008</c:v>
                </c:pt>
                <c:pt idx="1621">
                  <c:v>62.441717547008</c:v>
                </c:pt>
                <c:pt idx="1622">
                  <c:v>62.441717547008</c:v>
                </c:pt>
                <c:pt idx="1623">
                  <c:v>62.441717547008</c:v>
                </c:pt>
                <c:pt idx="1624">
                  <c:v>62.441717547008</c:v>
                </c:pt>
                <c:pt idx="1625">
                  <c:v>65.48538884556878</c:v>
                </c:pt>
                <c:pt idx="1626">
                  <c:v>65.48538884556878</c:v>
                </c:pt>
                <c:pt idx="1627">
                  <c:v>65.48538884556878</c:v>
                </c:pt>
                <c:pt idx="1628">
                  <c:v>65.48538884556878</c:v>
                </c:pt>
                <c:pt idx="1629">
                  <c:v>65.48538884556878</c:v>
                </c:pt>
                <c:pt idx="1630">
                  <c:v>65.48538884556878</c:v>
                </c:pt>
                <c:pt idx="1631">
                  <c:v>65.48538884556878</c:v>
                </c:pt>
                <c:pt idx="1632">
                  <c:v>65.48538884556878</c:v>
                </c:pt>
                <c:pt idx="1633">
                  <c:v>61.1806159863647</c:v>
                </c:pt>
                <c:pt idx="1634">
                  <c:v>61.1806159863647</c:v>
                </c:pt>
                <c:pt idx="1635">
                  <c:v>61.1806159863647</c:v>
                </c:pt>
                <c:pt idx="1636">
                  <c:v>61.1806159863647</c:v>
                </c:pt>
                <c:pt idx="1637">
                  <c:v>61.1806159863647</c:v>
                </c:pt>
                <c:pt idx="1638">
                  <c:v>61.1806159863647</c:v>
                </c:pt>
                <c:pt idx="1639">
                  <c:v>61.1806159863647</c:v>
                </c:pt>
                <c:pt idx="1640">
                  <c:v>61.1806159863647</c:v>
                </c:pt>
                <c:pt idx="1641">
                  <c:v>80.17934548054099</c:v>
                </c:pt>
                <c:pt idx="1642">
                  <c:v>80.17934548054099</c:v>
                </c:pt>
                <c:pt idx="1643">
                  <c:v>80.17934548054099</c:v>
                </c:pt>
                <c:pt idx="1644">
                  <c:v>80.17934548054099</c:v>
                </c:pt>
                <c:pt idx="1645">
                  <c:v>80.17934548054099</c:v>
                </c:pt>
                <c:pt idx="1646">
                  <c:v>80.17934548054099</c:v>
                </c:pt>
                <c:pt idx="1647">
                  <c:v>80.17934548054099</c:v>
                </c:pt>
                <c:pt idx="1648">
                  <c:v>80.17934548054099</c:v>
                </c:pt>
                <c:pt idx="1649">
                  <c:v>11.8279751255293</c:v>
                </c:pt>
                <c:pt idx="1650">
                  <c:v>11.8279751255293</c:v>
                </c:pt>
                <c:pt idx="1651">
                  <c:v>11.8279751255293</c:v>
                </c:pt>
                <c:pt idx="1652">
                  <c:v>11.8279751255293</c:v>
                </c:pt>
                <c:pt idx="1653">
                  <c:v>11.8279751255293</c:v>
                </c:pt>
                <c:pt idx="1654">
                  <c:v>11.8279751255293</c:v>
                </c:pt>
                <c:pt idx="1655">
                  <c:v>11.8279751255293</c:v>
                </c:pt>
                <c:pt idx="1656">
                  <c:v>11.8279751255293</c:v>
                </c:pt>
                <c:pt idx="1657">
                  <c:v>70.3286075813191</c:v>
                </c:pt>
                <c:pt idx="1658">
                  <c:v>70.3286075813191</c:v>
                </c:pt>
                <c:pt idx="1659">
                  <c:v>70.3286075813191</c:v>
                </c:pt>
                <c:pt idx="1660">
                  <c:v>70.3286075813191</c:v>
                </c:pt>
                <c:pt idx="1661">
                  <c:v>70.3286075813191</c:v>
                </c:pt>
                <c:pt idx="1662">
                  <c:v>70.3286075813191</c:v>
                </c:pt>
                <c:pt idx="1663">
                  <c:v>70.3286075813191</c:v>
                </c:pt>
                <c:pt idx="1664">
                  <c:v>70.3286075813191</c:v>
                </c:pt>
                <c:pt idx="1665">
                  <c:v>104.084515493568</c:v>
                </c:pt>
                <c:pt idx="1666">
                  <c:v>104.084515493568</c:v>
                </c:pt>
                <c:pt idx="1667">
                  <c:v>104.084515493568</c:v>
                </c:pt>
                <c:pt idx="1668">
                  <c:v>104.084515493568</c:v>
                </c:pt>
                <c:pt idx="1669">
                  <c:v>104.084515493568</c:v>
                </c:pt>
                <c:pt idx="1670">
                  <c:v>104.084515493568</c:v>
                </c:pt>
                <c:pt idx="1671">
                  <c:v>104.084515493568</c:v>
                </c:pt>
                <c:pt idx="1672">
                  <c:v>104.084515493568</c:v>
                </c:pt>
                <c:pt idx="1673">
                  <c:v>86.4171968480336</c:v>
                </c:pt>
                <c:pt idx="1674">
                  <c:v>86.4171968480336</c:v>
                </c:pt>
                <c:pt idx="1675">
                  <c:v>86.4171968480336</c:v>
                </c:pt>
                <c:pt idx="1676">
                  <c:v>86.4171968480336</c:v>
                </c:pt>
                <c:pt idx="1677">
                  <c:v>86.4171968480336</c:v>
                </c:pt>
                <c:pt idx="1678">
                  <c:v>86.4171968480336</c:v>
                </c:pt>
                <c:pt idx="1679">
                  <c:v>86.4171968480336</c:v>
                </c:pt>
                <c:pt idx="1680">
                  <c:v>86.4171968480336</c:v>
                </c:pt>
                <c:pt idx="1681">
                  <c:v>61.2991442288407</c:v>
                </c:pt>
                <c:pt idx="1682">
                  <c:v>61.2991442288407</c:v>
                </c:pt>
                <c:pt idx="1683">
                  <c:v>61.2991442288407</c:v>
                </c:pt>
                <c:pt idx="1684">
                  <c:v>61.2991442288407</c:v>
                </c:pt>
                <c:pt idx="1685">
                  <c:v>61.2991442288407</c:v>
                </c:pt>
                <c:pt idx="1686">
                  <c:v>61.2991442288407</c:v>
                </c:pt>
                <c:pt idx="1687">
                  <c:v>61.2991442288407</c:v>
                </c:pt>
                <c:pt idx="1688">
                  <c:v>96.67823533768386</c:v>
                </c:pt>
                <c:pt idx="1689">
                  <c:v>96.67823533768386</c:v>
                </c:pt>
                <c:pt idx="1690">
                  <c:v>96.67823533768386</c:v>
                </c:pt>
                <c:pt idx="1691">
                  <c:v>96.67823533768386</c:v>
                </c:pt>
                <c:pt idx="1692">
                  <c:v>96.67823533768386</c:v>
                </c:pt>
                <c:pt idx="1693">
                  <c:v>96.67823533768386</c:v>
                </c:pt>
                <c:pt idx="1694">
                  <c:v>96.67823533768386</c:v>
                </c:pt>
                <c:pt idx="1695">
                  <c:v>96.67823533768386</c:v>
                </c:pt>
                <c:pt idx="1696">
                  <c:v>86.99357396655118</c:v>
                </c:pt>
                <c:pt idx="1697">
                  <c:v>86.99357396655118</c:v>
                </c:pt>
                <c:pt idx="1698">
                  <c:v>86.99357396655118</c:v>
                </c:pt>
                <c:pt idx="1699">
                  <c:v>86.99357396655118</c:v>
                </c:pt>
                <c:pt idx="1700">
                  <c:v>86.99357396655118</c:v>
                </c:pt>
                <c:pt idx="1701">
                  <c:v>86.99357396655118</c:v>
                </c:pt>
                <c:pt idx="1702">
                  <c:v>86.99357396655118</c:v>
                </c:pt>
                <c:pt idx="1703">
                  <c:v>86.99357396655118</c:v>
                </c:pt>
                <c:pt idx="1704">
                  <c:v>66.4296082548704</c:v>
                </c:pt>
                <c:pt idx="1705">
                  <c:v>66.4296082548704</c:v>
                </c:pt>
                <c:pt idx="1706">
                  <c:v>66.4296082548704</c:v>
                </c:pt>
                <c:pt idx="1707">
                  <c:v>66.4296082548704</c:v>
                </c:pt>
                <c:pt idx="1708">
                  <c:v>66.4296082548704</c:v>
                </c:pt>
                <c:pt idx="1709">
                  <c:v>66.4296082548704</c:v>
                </c:pt>
                <c:pt idx="1710">
                  <c:v>66.4296082548704</c:v>
                </c:pt>
                <c:pt idx="1711">
                  <c:v>66.4296082548704</c:v>
                </c:pt>
                <c:pt idx="1712">
                  <c:v>102.140521954663</c:v>
                </c:pt>
                <c:pt idx="1713">
                  <c:v>102.140521954663</c:v>
                </c:pt>
                <c:pt idx="1714">
                  <c:v>102.140521954663</c:v>
                </c:pt>
                <c:pt idx="1715">
                  <c:v>102.140521954663</c:v>
                </c:pt>
                <c:pt idx="1716">
                  <c:v>102.140521954663</c:v>
                </c:pt>
                <c:pt idx="1717">
                  <c:v>102.140521954663</c:v>
                </c:pt>
                <c:pt idx="1718">
                  <c:v>102.140521954663</c:v>
                </c:pt>
                <c:pt idx="1719">
                  <c:v>102.140521954663</c:v>
                </c:pt>
                <c:pt idx="1720">
                  <c:v>46.1796419182284</c:v>
                </c:pt>
                <c:pt idx="1721">
                  <c:v>46.1796419182284</c:v>
                </c:pt>
                <c:pt idx="1722">
                  <c:v>46.1796419182284</c:v>
                </c:pt>
                <c:pt idx="1723">
                  <c:v>46.1796419182284</c:v>
                </c:pt>
                <c:pt idx="1724">
                  <c:v>46.1796419182284</c:v>
                </c:pt>
                <c:pt idx="1725">
                  <c:v>46.1796419182284</c:v>
                </c:pt>
                <c:pt idx="1726">
                  <c:v>46.1796419182284</c:v>
                </c:pt>
                <c:pt idx="1727">
                  <c:v>46.1796419182284</c:v>
                </c:pt>
                <c:pt idx="1728">
                  <c:v>87.64220879405559</c:v>
                </c:pt>
                <c:pt idx="1729">
                  <c:v>87.64220879405559</c:v>
                </c:pt>
                <c:pt idx="1730">
                  <c:v>87.64220879405559</c:v>
                </c:pt>
                <c:pt idx="1731">
                  <c:v>87.64220879405559</c:v>
                </c:pt>
                <c:pt idx="1732">
                  <c:v>87.64220879405559</c:v>
                </c:pt>
                <c:pt idx="1733">
                  <c:v>87.64220879405559</c:v>
                </c:pt>
                <c:pt idx="1734">
                  <c:v>87.64220879405559</c:v>
                </c:pt>
                <c:pt idx="1735">
                  <c:v>87.64220879405559</c:v>
                </c:pt>
                <c:pt idx="1736">
                  <c:v>79.40525975266628</c:v>
                </c:pt>
                <c:pt idx="1737">
                  <c:v>79.40525975266628</c:v>
                </c:pt>
                <c:pt idx="1738">
                  <c:v>79.40525975266628</c:v>
                </c:pt>
                <c:pt idx="1739">
                  <c:v>79.40525975266628</c:v>
                </c:pt>
                <c:pt idx="1740">
                  <c:v>79.40525975266628</c:v>
                </c:pt>
                <c:pt idx="1741">
                  <c:v>79.40525975266628</c:v>
                </c:pt>
                <c:pt idx="1742">
                  <c:v>79.40525975266628</c:v>
                </c:pt>
                <c:pt idx="1743">
                  <c:v>79.40525975266628</c:v>
                </c:pt>
                <c:pt idx="1744">
                  <c:v>82.65227701780185</c:v>
                </c:pt>
                <c:pt idx="1745">
                  <c:v>82.65227701780185</c:v>
                </c:pt>
                <c:pt idx="1746">
                  <c:v>82.65227701780185</c:v>
                </c:pt>
                <c:pt idx="1747">
                  <c:v>82.65227701780185</c:v>
                </c:pt>
                <c:pt idx="1748">
                  <c:v>82.65227701780185</c:v>
                </c:pt>
                <c:pt idx="1749">
                  <c:v>82.65227701780185</c:v>
                </c:pt>
                <c:pt idx="1750">
                  <c:v>82.65227701780185</c:v>
                </c:pt>
                <c:pt idx="1751">
                  <c:v>82.65227701780185</c:v>
                </c:pt>
                <c:pt idx="1752">
                  <c:v>53.90228442231759</c:v>
                </c:pt>
                <c:pt idx="1753">
                  <c:v>53.90228442231759</c:v>
                </c:pt>
                <c:pt idx="1754">
                  <c:v>53.90228442231759</c:v>
                </c:pt>
                <c:pt idx="1755">
                  <c:v>53.90228442231759</c:v>
                </c:pt>
                <c:pt idx="1756">
                  <c:v>53.90228442231759</c:v>
                </c:pt>
                <c:pt idx="1757">
                  <c:v>53.90228442231759</c:v>
                </c:pt>
                <c:pt idx="1758">
                  <c:v>53.90228442231759</c:v>
                </c:pt>
                <c:pt idx="1759">
                  <c:v>53.90228442231759</c:v>
                </c:pt>
                <c:pt idx="1760">
                  <c:v>100.979509725457</c:v>
                </c:pt>
                <c:pt idx="1761">
                  <c:v>100.979509725457</c:v>
                </c:pt>
                <c:pt idx="1762">
                  <c:v>100.979509725457</c:v>
                </c:pt>
                <c:pt idx="1763">
                  <c:v>100.979509725457</c:v>
                </c:pt>
                <c:pt idx="1764">
                  <c:v>100.979509725457</c:v>
                </c:pt>
                <c:pt idx="1765">
                  <c:v>100.979509725457</c:v>
                </c:pt>
                <c:pt idx="1766">
                  <c:v>100.979509725457</c:v>
                </c:pt>
                <c:pt idx="1767">
                  <c:v>100.979509725457</c:v>
                </c:pt>
                <c:pt idx="1768">
                  <c:v>53.5329596439143</c:v>
                </c:pt>
                <c:pt idx="1769">
                  <c:v>53.5329596439143</c:v>
                </c:pt>
                <c:pt idx="1770">
                  <c:v>53.5329596439143</c:v>
                </c:pt>
                <c:pt idx="1771">
                  <c:v>53.5329596439143</c:v>
                </c:pt>
                <c:pt idx="1772">
                  <c:v>53.5329596439143</c:v>
                </c:pt>
                <c:pt idx="1773">
                  <c:v>53.5329596439143</c:v>
                </c:pt>
                <c:pt idx="1774">
                  <c:v>53.5329596439143</c:v>
                </c:pt>
                <c:pt idx="1775">
                  <c:v>97.77310258616899</c:v>
                </c:pt>
                <c:pt idx="1776">
                  <c:v>97.77310258616899</c:v>
                </c:pt>
                <c:pt idx="1777">
                  <c:v>97.77310258616899</c:v>
                </c:pt>
                <c:pt idx="1778">
                  <c:v>97.77310258616899</c:v>
                </c:pt>
                <c:pt idx="1779">
                  <c:v>97.77310258616899</c:v>
                </c:pt>
                <c:pt idx="1780">
                  <c:v>97.77310258616899</c:v>
                </c:pt>
                <c:pt idx="1781">
                  <c:v>97.77310258616899</c:v>
                </c:pt>
                <c:pt idx="1782">
                  <c:v>47.0093954697777</c:v>
                </c:pt>
                <c:pt idx="1783">
                  <c:v>47.0093954697777</c:v>
                </c:pt>
                <c:pt idx="1784">
                  <c:v>47.0093954697777</c:v>
                </c:pt>
                <c:pt idx="1785">
                  <c:v>47.0093954697777</c:v>
                </c:pt>
                <c:pt idx="1786">
                  <c:v>47.0093954697777</c:v>
                </c:pt>
                <c:pt idx="1787">
                  <c:v>47.0093954697777</c:v>
                </c:pt>
                <c:pt idx="1788">
                  <c:v>47.0093954697777</c:v>
                </c:pt>
                <c:pt idx="1789">
                  <c:v>47.0093954697777</c:v>
                </c:pt>
                <c:pt idx="1790">
                  <c:v>43.97477163125809</c:v>
                </c:pt>
                <c:pt idx="1791">
                  <c:v>43.97477163125809</c:v>
                </c:pt>
                <c:pt idx="1792">
                  <c:v>43.97477163125809</c:v>
                </c:pt>
                <c:pt idx="1793">
                  <c:v>43.97477163125809</c:v>
                </c:pt>
                <c:pt idx="1794">
                  <c:v>43.97477163125809</c:v>
                </c:pt>
                <c:pt idx="1795">
                  <c:v>43.97477163125809</c:v>
                </c:pt>
                <c:pt idx="1796">
                  <c:v>43.97477163125809</c:v>
                </c:pt>
                <c:pt idx="1797">
                  <c:v>43.97477163125809</c:v>
                </c:pt>
                <c:pt idx="1798">
                  <c:v>65.69738458885588</c:v>
                </c:pt>
                <c:pt idx="1799">
                  <c:v>65.69738458885588</c:v>
                </c:pt>
                <c:pt idx="1800">
                  <c:v>65.69738458885588</c:v>
                </c:pt>
                <c:pt idx="1801">
                  <c:v>65.69738458885588</c:v>
                </c:pt>
                <c:pt idx="1802">
                  <c:v>65.69738458885588</c:v>
                </c:pt>
                <c:pt idx="1803">
                  <c:v>65.69738458885588</c:v>
                </c:pt>
                <c:pt idx="1804">
                  <c:v>65.69738458885588</c:v>
                </c:pt>
                <c:pt idx="1805">
                  <c:v>65.69738458885588</c:v>
                </c:pt>
                <c:pt idx="1806">
                  <c:v>51.8280430417838</c:v>
                </c:pt>
                <c:pt idx="1807">
                  <c:v>51.8280430417838</c:v>
                </c:pt>
                <c:pt idx="1808">
                  <c:v>51.8280430417838</c:v>
                </c:pt>
                <c:pt idx="1809">
                  <c:v>51.8280430417838</c:v>
                </c:pt>
                <c:pt idx="1810">
                  <c:v>51.8280430417838</c:v>
                </c:pt>
                <c:pt idx="1811">
                  <c:v>51.8280430417838</c:v>
                </c:pt>
                <c:pt idx="1812">
                  <c:v>51.8280430417838</c:v>
                </c:pt>
                <c:pt idx="1813">
                  <c:v>51.8280430417838</c:v>
                </c:pt>
                <c:pt idx="1814">
                  <c:v>64.2070340910356</c:v>
                </c:pt>
                <c:pt idx="1815">
                  <c:v>64.2070340910356</c:v>
                </c:pt>
                <c:pt idx="1816">
                  <c:v>64.2070340910356</c:v>
                </c:pt>
                <c:pt idx="1817">
                  <c:v>64.2070340910356</c:v>
                </c:pt>
                <c:pt idx="1818">
                  <c:v>64.2070340910356</c:v>
                </c:pt>
                <c:pt idx="1819">
                  <c:v>64.2070340910356</c:v>
                </c:pt>
                <c:pt idx="1820">
                  <c:v>64.2070340910356</c:v>
                </c:pt>
                <c:pt idx="1821">
                  <c:v>64.2070340910356</c:v>
                </c:pt>
                <c:pt idx="1822">
                  <c:v>53.88887749322238</c:v>
                </c:pt>
                <c:pt idx="1823">
                  <c:v>53.88887749322238</c:v>
                </c:pt>
                <c:pt idx="1824">
                  <c:v>53.88887749322238</c:v>
                </c:pt>
                <c:pt idx="1825">
                  <c:v>53.88887749322238</c:v>
                </c:pt>
                <c:pt idx="1826">
                  <c:v>53.88887749322238</c:v>
                </c:pt>
                <c:pt idx="1827">
                  <c:v>53.88887749322238</c:v>
                </c:pt>
                <c:pt idx="1828">
                  <c:v>53.88887749322238</c:v>
                </c:pt>
                <c:pt idx="1829">
                  <c:v>53.88887749322238</c:v>
                </c:pt>
                <c:pt idx="1830">
                  <c:v>31.973624303497</c:v>
                </c:pt>
                <c:pt idx="1831">
                  <c:v>31.973624303497</c:v>
                </c:pt>
                <c:pt idx="1832">
                  <c:v>31.973624303497</c:v>
                </c:pt>
                <c:pt idx="1833">
                  <c:v>31.973624303497</c:v>
                </c:pt>
                <c:pt idx="1834">
                  <c:v>31.973624303497</c:v>
                </c:pt>
                <c:pt idx="1835">
                  <c:v>31.973624303497</c:v>
                </c:pt>
                <c:pt idx="1836">
                  <c:v>31.973624303497</c:v>
                </c:pt>
                <c:pt idx="1837">
                  <c:v>31.973624303497</c:v>
                </c:pt>
                <c:pt idx="1838">
                  <c:v>71.90376019675148</c:v>
                </c:pt>
                <c:pt idx="1839">
                  <c:v>71.90376019675148</c:v>
                </c:pt>
                <c:pt idx="1840">
                  <c:v>71.90376019675148</c:v>
                </c:pt>
                <c:pt idx="1841">
                  <c:v>71.90376019675148</c:v>
                </c:pt>
                <c:pt idx="1842">
                  <c:v>71.90376019675148</c:v>
                </c:pt>
                <c:pt idx="1843">
                  <c:v>71.90376019675148</c:v>
                </c:pt>
                <c:pt idx="1844">
                  <c:v>71.90376019675148</c:v>
                </c:pt>
                <c:pt idx="1845">
                  <c:v>71.90376019675148</c:v>
                </c:pt>
                <c:pt idx="1846">
                  <c:v>84.16777606850879</c:v>
                </c:pt>
                <c:pt idx="1847">
                  <c:v>84.16777606850879</c:v>
                </c:pt>
                <c:pt idx="1848">
                  <c:v>84.16777606850879</c:v>
                </c:pt>
                <c:pt idx="1849">
                  <c:v>84.16777606850879</c:v>
                </c:pt>
                <c:pt idx="1850">
                  <c:v>84.16777606850879</c:v>
                </c:pt>
                <c:pt idx="1851">
                  <c:v>84.16777606850879</c:v>
                </c:pt>
                <c:pt idx="1852">
                  <c:v>84.16777606850879</c:v>
                </c:pt>
                <c:pt idx="1853">
                  <c:v>84.16777606850879</c:v>
                </c:pt>
                <c:pt idx="1854">
                  <c:v>60.57077218344649</c:v>
                </c:pt>
                <c:pt idx="1855">
                  <c:v>60.57077218344649</c:v>
                </c:pt>
                <c:pt idx="1856">
                  <c:v>60.57077218344649</c:v>
                </c:pt>
                <c:pt idx="1857">
                  <c:v>60.57077218344649</c:v>
                </c:pt>
                <c:pt idx="1858">
                  <c:v>60.57077218344649</c:v>
                </c:pt>
                <c:pt idx="1859">
                  <c:v>60.57077218344649</c:v>
                </c:pt>
                <c:pt idx="1860">
                  <c:v>60.57077218344649</c:v>
                </c:pt>
                <c:pt idx="1861">
                  <c:v>60.57077218344649</c:v>
                </c:pt>
                <c:pt idx="1862">
                  <c:v>3.55988218013033</c:v>
                </c:pt>
                <c:pt idx="1863">
                  <c:v>3.55988218013033</c:v>
                </c:pt>
                <c:pt idx="1864">
                  <c:v>3.55988218013033</c:v>
                </c:pt>
                <c:pt idx="1865">
                  <c:v>3.55988218013033</c:v>
                </c:pt>
                <c:pt idx="1866">
                  <c:v>3.55988218013033</c:v>
                </c:pt>
                <c:pt idx="1867">
                  <c:v>3.55988218013033</c:v>
                </c:pt>
                <c:pt idx="1868">
                  <c:v>3.55988218013033</c:v>
                </c:pt>
                <c:pt idx="1869">
                  <c:v>59.1375700137048</c:v>
                </c:pt>
                <c:pt idx="1870">
                  <c:v>59.1375700137048</c:v>
                </c:pt>
                <c:pt idx="1871">
                  <c:v>59.1375700137048</c:v>
                </c:pt>
                <c:pt idx="1872">
                  <c:v>59.1375700137048</c:v>
                </c:pt>
                <c:pt idx="1873">
                  <c:v>59.1375700137048</c:v>
                </c:pt>
                <c:pt idx="1874">
                  <c:v>59.1375700137048</c:v>
                </c:pt>
                <c:pt idx="1875">
                  <c:v>59.1375700137048</c:v>
                </c:pt>
                <c:pt idx="1876">
                  <c:v>59.1375700137048</c:v>
                </c:pt>
                <c:pt idx="1877">
                  <c:v>37.85659158707499</c:v>
                </c:pt>
                <c:pt idx="1878">
                  <c:v>37.85659158707499</c:v>
                </c:pt>
                <c:pt idx="1879">
                  <c:v>37.85659158707499</c:v>
                </c:pt>
                <c:pt idx="1880">
                  <c:v>37.85659158707499</c:v>
                </c:pt>
                <c:pt idx="1881">
                  <c:v>37.85659158707499</c:v>
                </c:pt>
                <c:pt idx="1882">
                  <c:v>37.85659158707499</c:v>
                </c:pt>
                <c:pt idx="1883">
                  <c:v>37.85659158707499</c:v>
                </c:pt>
                <c:pt idx="1884">
                  <c:v>37.85659158707499</c:v>
                </c:pt>
                <c:pt idx="1885">
                  <c:v>71.8606626196484</c:v>
                </c:pt>
                <c:pt idx="1886">
                  <c:v>71.8606626196484</c:v>
                </c:pt>
                <c:pt idx="1887">
                  <c:v>71.8606626196484</c:v>
                </c:pt>
                <c:pt idx="1888">
                  <c:v>71.8606626196484</c:v>
                </c:pt>
                <c:pt idx="1889">
                  <c:v>71.8606626196484</c:v>
                </c:pt>
                <c:pt idx="1890">
                  <c:v>71.8606626196484</c:v>
                </c:pt>
                <c:pt idx="1891">
                  <c:v>71.8606626196484</c:v>
                </c:pt>
                <c:pt idx="1892">
                  <c:v>71.8606626196484</c:v>
                </c:pt>
                <c:pt idx="1893">
                  <c:v>88.73760886350618</c:v>
                </c:pt>
                <c:pt idx="1894">
                  <c:v>88.73760886350618</c:v>
                </c:pt>
                <c:pt idx="1895">
                  <c:v>88.73760886350618</c:v>
                </c:pt>
                <c:pt idx="1896">
                  <c:v>88.73760886350618</c:v>
                </c:pt>
                <c:pt idx="1897">
                  <c:v>88.73760886350618</c:v>
                </c:pt>
                <c:pt idx="1898">
                  <c:v>88.73760886350618</c:v>
                </c:pt>
                <c:pt idx="1899">
                  <c:v>88.73760886350618</c:v>
                </c:pt>
                <c:pt idx="1900">
                  <c:v>88.73760886350618</c:v>
                </c:pt>
                <c:pt idx="1901">
                  <c:v>50.4688425000771</c:v>
                </c:pt>
                <c:pt idx="1902">
                  <c:v>50.4688425000771</c:v>
                </c:pt>
                <c:pt idx="1903">
                  <c:v>50.4688425000771</c:v>
                </c:pt>
                <c:pt idx="1904">
                  <c:v>50.4688425000771</c:v>
                </c:pt>
                <c:pt idx="1905">
                  <c:v>50.4688425000771</c:v>
                </c:pt>
                <c:pt idx="1906">
                  <c:v>50.4688425000771</c:v>
                </c:pt>
                <c:pt idx="1907">
                  <c:v>50.4688425000771</c:v>
                </c:pt>
                <c:pt idx="1908">
                  <c:v>50.4688425000771</c:v>
                </c:pt>
                <c:pt idx="1909">
                  <c:v>10.4402558648711</c:v>
                </c:pt>
                <c:pt idx="1910">
                  <c:v>10.4402558648711</c:v>
                </c:pt>
                <c:pt idx="1911">
                  <c:v>10.4402558648711</c:v>
                </c:pt>
                <c:pt idx="1912">
                  <c:v>10.4402558648711</c:v>
                </c:pt>
                <c:pt idx="1913">
                  <c:v>10.4402558648711</c:v>
                </c:pt>
                <c:pt idx="1914">
                  <c:v>10.4402558648711</c:v>
                </c:pt>
                <c:pt idx="1915">
                  <c:v>10.4402558648711</c:v>
                </c:pt>
                <c:pt idx="1916">
                  <c:v>10.4402558648711</c:v>
                </c:pt>
                <c:pt idx="1917">
                  <c:v>61.97499903861049</c:v>
                </c:pt>
                <c:pt idx="1918">
                  <c:v>61.97499903861049</c:v>
                </c:pt>
                <c:pt idx="1919">
                  <c:v>61.97499903861049</c:v>
                </c:pt>
                <c:pt idx="1920">
                  <c:v>61.97499903861049</c:v>
                </c:pt>
                <c:pt idx="1921">
                  <c:v>61.97499903861049</c:v>
                </c:pt>
                <c:pt idx="1922">
                  <c:v>61.97499903861049</c:v>
                </c:pt>
                <c:pt idx="1923">
                  <c:v>61.97499903861049</c:v>
                </c:pt>
                <c:pt idx="1924">
                  <c:v>61.97499903861049</c:v>
                </c:pt>
                <c:pt idx="1925">
                  <c:v>38.2239121060865</c:v>
                </c:pt>
                <c:pt idx="1926">
                  <c:v>38.2239121060865</c:v>
                </c:pt>
                <c:pt idx="1927">
                  <c:v>38.2239121060865</c:v>
                </c:pt>
                <c:pt idx="1928">
                  <c:v>38.2239121060865</c:v>
                </c:pt>
                <c:pt idx="1929">
                  <c:v>38.2239121060865</c:v>
                </c:pt>
                <c:pt idx="1930">
                  <c:v>38.2239121060865</c:v>
                </c:pt>
                <c:pt idx="1931">
                  <c:v>38.2239121060865</c:v>
                </c:pt>
                <c:pt idx="1932">
                  <c:v>38.2239121060865</c:v>
                </c:pt>
                <c:pt idx="1933">
                  <c:v>10.5108157035375</c:v>
                </c:pt>
                <c:pt idx="1934">
                  <c:v>10.5108157035375</c:v>
                </c:pt>
                <c:pt idx="1935">
                  <c:v>10.5108157035375</c:v>
                </c:pt>
                <c:pt idx="1936">
                  <c:v>10.5108157035375</c:v>
                </c:pt>
                <c:pt idx="1937">
                  <c:v>10.5108157035375</c:v>
                </c:pt>
                <c:pt idx="1938">
                  <c:v>10.5108157035375</c:v>
                </c:pt>
                <c:pt idx="1939">
                  <c:v>10.5108157035375</c:v>
                </c:pt>
                <c:pt idx="1940">
                  <c:v>10.5108157035375</c:v>
                </c:pt>
                <c:pt idx="1941">
                  <c:v>60.94826759066358</c:v>
                </c:pt>
                <c:pt idx="1942">
                  <c:v>60.94826759066358</c:v>
                </c:pt>
                <c:pt idx="1943">
                  <c:v>60.94826759066358</c:v>
                </c:pt>
                <c:pt idx="1944">
                  <c:v>60.94826759066358</c:v>
                </c:pt>
                <c:pt idx="1945">
                  <c:v>60.94826759066358</c:v>
                </c:pt>
                <c:pt idx="1946">
                  <c:v>60.94826759066358</c:v>
                </c:pt>
                <c:pt idx="1947">
                  <c:v>60.94826759066358</c:v>
                </c:pt>
                <c:pt idx="1948">
                  <c:v>60.94826759066358</c:v>
                </c:pt>
                <c:pt idx="1949">
                  <c:v>57.86824729976389</c:v>
                </c:pt>
                <c:pt idx="1950">
                  <c:v>57.86824729976389</c:v>
                </c:pt>
                <c:pt idx="1951">
                  <c:v>57.86824729976389</c:v>
                </c:pt>
                <c:pt idx="1952">
                  <c:v>57.86824729976389</c:v>
                </c:pt>
                <c:pt idx="1953">
                  <c:v>57.86824729976389</c:v>
                </c:pt>
                <c:pt idx="1954">
                  <c:v>57.86824729976389</c:v>
                </c:pt>
                <c:pt idx="1955">
                  <c:v>57.86824729976389</c:v>
                </c:pt>
                <c:pt idx="1956">
                  <c:v>49.37846489129389</c:v>
                </c:pt>
                <c:pt idx="1957">
                  <c:v>49.37846489129389</c:v>
                </c:pt>
                <c:pt idx="1958">
                  <c:v>49.37846489129389</c:v>
                </c:pt>
                <c:pt idx="1959">
                  <c:v>49.37846489129389</c:v>
                </c:pt>
                <c:pt idx="1960">
                  <c:v>49.37846489129389</c:v>
                </c:pt>
                <c:pt idx="1961">
                  <c:v>49.37846489129389</c:v>
                </c:pt>
                <c:pt idx="1962">
                  <c:v>49.37846489129389</c:v>
                </c:pt>
                <c:pt idx="1963">
                  <c:v>49.37846489129389</c:v>
                </c:pt>
                <c:pt idx="1964">
                  <c:v>42.66678784313931</c:v>
                </c:pt>
                <c:pt idx="1965">
                  <c:v>42.66678784313931</c:v>
                </c:pt>
                <c:pt idx="1966">
                  <c:v>42.66678784313931</c:v>
                </c:pt>
                <c:pt idx="1967">
                  <c:v>42.66678784313931</c:v>
                </c:pt>
                <c:pt idx="1968">
                  <c:v>42.66678784313931</c:v>
                </c:pt>
                <c:pt idx="1969">
                  <c:v>42.66678784313931</c:v>
                </c:pt>
                <c:pt idx="1970">
                  <c:v>42.66678784313931</c:v>
                </c:pt>
                <c:pt idx="1971">
                  <c:v>42.66678784313931</c:v>
                </c:pt>
                <c:pt idx="1972">
                  <c:v>58.633342325021</c:v>
                </c:pt>
                <c:pt idx="1973">
                  <c:v>58.633342325021</c:v>
                </c:pt>
                <c:pt idx="1974">
                  <c:v>58.633342325021</c:v>
                </c:pt>
                <c:pt idx="1975">
                  <c:v>58.633342325021</c:v>
                </c:pt>
                <c:pt idx="1976">
                  <c:v>58.633342325021</c:v>
                </c:pt>
                <c:pt idx="1977">
                  <c:v>58.633342325021</c:v>
                </c:pt>
                <c:pt idx="1978">
                  <c:v>58.633342325021</c:v>
                </c:pt>
                <c:pt idx="1979">
                  <c:v>58.633342325021</c:v>
                </c:pt>
                <c:pt idx="1980">
                  <c:v>59.51998755884509</c:v>
                </c:pt>
                <c:pt idx="1981">
                  <c:v>59.51998755884509</c:v>
                </c:pt>
                <c:pt idx="1982">
                  <c:v>59.51998755884509</c:v>
                </c:pt>
                <c:pt idx="1983">
                  <c:v>59.51998755884509</c:v>
                </c:pt>
                <c:pt idx="1984">
                  <c:v>59.51998755884509</c:v>
                </c:pt>
                <c:pt idx="1985">
                  <c:v>59.51998755884509</c:v>
                </c:pt>
                <c:pt idx="1986">
                  <c:v>59.51998755884509</c:v>
                </c:pt>
                <c:pt idx="1987">
                  <c:v>59.51998755884509</c:v>
                </c:pt>
                <c:pt idx="1988">
                  <c:v>10.1583302038232</c:v>
                </c:pt>
                <c:pt idx="1989">
                  <c:v>10.1583302038232</c:v>
                </c:pt>
                <c:pt idx="1990">
                  <c:v>10.1583302038232</c:v>
                </c:pt>
                <c:pt idx="1991">
                  <c:v>10.1583302038232</c:v>
                </c:pt>
                <c:pt idx="1992">
                  <c:v>10.1583302038232</c:v>
                </c:pt>
                <c:pt idx="1993">
                  <c:v>10.1583302038232</c:v>
                </c:pt>
                <c:pt idx="1994">
                  <c:v>10.1583302038232</c:v>
                </c:pt>
                <c:pt idx="1995">
                  <c:v>10.1583302038232</c:v>
                </c:pt>
                <c:pt idx="1996">
                  <c:v>72.0341165400966</c:v>
                </c:pt>
                <c:pt idx="1997">
                  <c:v>72.0341165400966</c:v>
                </c:pt>
                <c:pt idx="1998">
                  <c:v>72.0341165400966</c:v>
                </c:pt>
                <c:pt idx="1999">
                  <c:v>72.0341165400966</c:v>
                </c:pt>
                <c:pt idx="2000">
                  <c:v>72.0341165400966</c:v>
                </c:pt>
                <c:pt idx="2001">
                  <c:v>72.0341165400966</c:v>
                </c:pt>
                <c:pt idx="2002">
                  <c:v>72.0341165400966</c:v>
                </c:pt>
                <c:pt idx="2003">
                  <c:v>72.0341165400966</c:v>
                </c:pt>
                <c:pt idx="2004">
                  <c:v>72.7946245257954</c:v>
                </c:pt>
                <c:pt idx="2005">
                  <c:v>72.7946245257954</c:v>
                </c:pt>
                <c:pt idx="2006">
                  <c:v>72.7946245257954</c:v>
                </c:pt>
                <c:pt idx="2007">
                  <c:v>72.7946245257954</c:v>
                </c:pt>
                <c:pt idx="2008">
                  <c:v>72.7946245257954</c:v>
                </c:pt>
                <c:pt idx="2009">
                  <c:v>72.7946245257954</c:v>
                </c:pt>
                <c:pt idx="2010">
                  <c:v>72.7946245257954</c:v>
                </c:pt>
                <c:pt idx="2011">
                  <c:v>72.7946245257954</c:v>
                </c:pt>
                <c:pt idx="2012">
                  <c:v>24.80253224904409</c:v>
                </c:pt>
                <c:pt idx="2013">
                  <c:v>24.80253224904409</c:v>
                </c:pt>
                <c:pt idx="2014">
                  <c:v>24.80253224904409</c:v>
                </c:pt>
                <c:pt idx="2015">
                  <c:v>24.80253224904409</c:v>
                </c:pt>
                <c:pt idx="2016">
                  <c:v>24.80253224904409</c:v>
                </c:pt>
                <c:pt idx="2017">
                  <c:v>24.80253224904409</c:v>
                </c:pt>
                <c:pt idx="2018">
                  <c:v>24.80253224904409</c:v>
                </c:pt>
                <c:pt idx="2019">
                  <c:v>24.80253224904409</c:v>
                </c:pt>
                <c:pt idx="2020">
                  <c:v>76.319694637854</c:v>
                </c:pt>
                <c:pt idx="2021">
                  <c:v>76.319694637854</c:v>
                </c:pt>
                <c:pt idx="2022">
                  <c:v>76.319694637854</c:v>
                </c:pt>
                <c:pt idx="2023">
                  <c:v>76.319694637854</c:v>
                </c:pt>
                <c:pt idx="2024">
                  <c:v>76.319694637854</c:v>
                </c:pt>
                <c:pt idx="2025">
                  <c:v>76.319694637854</c:v>
                </c:pt>
                <c:pt idx="2026">
                  <c:v>76.319694637854</c:v>
                </c:pt>
                <c:pt idx="2027">
                  <c:v>76.319694637854</c:v>
                </c:pt>
                <c:pt idx="2028">
                  <c:v>65.8331131663701</c:v>
                </c:pt>
                <c:pt idx="2029">
                  <c:v>65.8331131663701</c:v>
                </c:pt>
                <c:pt idx="2030">
                  <c:v>65.8331131663701</c:v>
                </c:pt>
                <c:pt idx="2031">
                  <c:v>65.8331131663701</c:v>
                </c:pt>
                <c:pt idx="2032">
                  <c:v>65.8331131663701</c:v>
                </c:pt>
                <c:pt idx="2033">
                  <c:v>65.8331131663701</c:v>
                </c:pt>
                <c:pt idx="2034">
                  <c:v>65.8331131663701</c:v>
                </c:pt>
                <c:pt idx="2035">
                  <c:v>65.8331131663701</c:v>
                </c:pt>
                <c:pt idx="2036">
                  <c:v>72.69233850278366</c:v>
                </c:pt>
                <c:pt idx="2037">
                  <c:v>72.69233850278366</c:v>
                </c:pt>
                <c:pt idx="2038">
                  <c:v>72.69233850278366</c:v>
                </c:pt>
                <c:pt idx="2039">
                  <c:v>72.69233850278366</c:v>
                </c:pt>
                <c:pt idx="2040">
                  <c:v>72.69233850278366</c:v>
                </c:pt>
                <c:pt idx="2041">
                  <c:v>72.69233850278366</c:v>
                </c:pt>
                <c:pt idx="2042">
                  <c:v>72.69233850278366</c:v>
                </c:pt>
                <c:pt idx="2043">
                  <c:v>67.21279734155009</c:v>
                </c:pt>
                <c:pt idx="2044">
                  <c:v>67.21279734155009</c:v>
                </c:pt>
                <c:pt idx="2045">
                  <c:v>67.21279734155009</c:v>
                </c:pt>
                <c:pt idx="2046">
                  <c:v>67.21279734155009</c:v>
                </c:pt>
                <c:pt idx="2047">
                  <c:v>67.21279734155009</c:v>
                </c:pt>
                <c:pt idx="2048">
                  <c:v>67.21279734155009</c:v>
                </c:pt>
                <c:pt idx="2049">
                  <c:v>67.21279734155009</c:v>
                </c:pt>
                <c:pt idx="2050">
                  <c:v>67.21279734155009</c:v>
                </c:pt>
                <c:pt idx="2051">
                  <c:v>46.6024638930668</c:v>
                </c:pt>
                <c:pt idx="2052">
                  <c:v>46.6024638930668</c:v>
                </c:pt>
                <c:pt idx="2053">
                  <c:v>46.6024638930668</c:v>
                </c:pt>
                <c:pt idx="2054">
                  <c:v>46.6024638930668</c:v>
                </c:pt>
                <c:pt idx="2055">
                  <c:v>46.6024638930668</c:v>
                </c:pt>
                <c:pt idx="2056">
                  <c:v>46.6024638930668</c:v>
                </c:pt>
                <c:pt idx="2057">
                  <c:v>46.6024638930668</c:v>
                </c:pt>
                <c:pt idx="2058">
                  <c:v>46.6024638930668</c:v>
                </c:pt>
                <c:pt idx="2059">
                  <c:v>63.310638891302</c:v>
                </c:pt>
                <c:pt idx="2060">
                  <c:v>63.310638891302</c:v>
                </c:pt>
                <c:pt idx="2061">
                  <c:v>63.310638891302</c:v>
                </c:pt>
                <c:pt idx="2062">
                  <c:v>63.310638891302</c:v>
                </c:pt>
                <c:pt idx="2063">
                  <c:v>63.310638891302</c:v>
                </c:pt>
                <c:pt idx="2064">
                  <c:v>63.310638891302</c:v>
                </c:pt>
                <c:pt idx="2065">
                  <c:v>63.310638891302</c:v>
                </c:pt>
                <c:pt idx="2066">
                  <c:v>63.310638891302</c:v>
                </c:pt>
                <c:pt idx="2067">
                  <c:v>60.669574874774</c:v>
                </c:pt>
                <c:pt idx="2068">
                  <c:v>60.669574874774</c:v>
                </c:pt>
                <c:pt idx="2069">
                  <c:v>60.669574874774</c:v>
                </c:pt>
                <c:pt idx="2070">
                  <c:v>60.669574874774</c:v>
                </c:pt>
                <c:pt idx="2071">
                  <c:v>60.669574874774</c:v>
                </c:pt>
                <c:pt idx="2072">
                  <c:v>60.669574874774</c:v>
                </c:pt>
                <c:pt idx="2073">
                  <c:v>60.669574874774</c:v>
                </c:pt>
                <c:pt idx="2074">
                  <c:v>60.669574874774</c:v>
                </c:pt>
                <c:pt idx="2075">
                  <c:v>98.51938161239958</c:v>
                </c:pt>
                <c:pt idx="2076">
                  <c:v>98.51938161239958</c:v>
                </c:pt>
                <c:pt idx="2077">
                  <c:v>98.51938161239958</c:v>
                </c:pt>
                <c:pt idx="2078">
                  <c:v>98.51938161239958</c:v>
                </c:pt>
                <c:pt idx="2079">
                  <c:v>98.51938161239958</c:v>
                </c:pt>
                <c:pt idx="2080">
                  <c:v>98.51938161239958</c:v>
                </c:pt>
                <c:pt idx="2081">
                  <c:v>98.51938161239958</c:v>
                </c:pt>
                <c:pt idx="2082">
                  <c:v>98.51938161239958</c:v>
                </c:pt>
                <c:pt idx="2083">
                  <c:v>76.95393191064969</c:v>
                </c:pt>
                <c:pt idx="2084">
                  <c:v>76.95393191064969</c:v>
                </c:pt>
                <c:pt idx="2085">
                  <c:v>76.95393191064969</c:v>
                </c:pt>
                <c:pt idx="2086">
                  <c:v>76.95393191064969</c:v>
                </c:pt>
                <c:pt idx="2087">
                  <c:v>76.95393191064969</c:v>
                </c:pt>
                <c:pt idx="2088">
                  <c:v>76.95393191064969</c:v>
                </c:pt>
                <c:pt idx="2089">
                  <c:v>76.95393191064969</c:v>
                </c:pt>
                <c:pt idx="2090">
                  <c:v>76.95393191064969</c:v>
                </c:pt>
                <c:pt idx="2091">
                  <c:v>74.2065049668789</c:v>
                </c:pt>
                <c:pt idx="2092">
                  <c:v>74.2065049668789</c:v>
                </c:pt>
                <c:pt idx="2093">
                  <c:v>74.2065049668789</c:v>
                </c:pt>
                <c:pt idx="2094">
                  <c:v>74.2065049668789</c:v>
                </c:pt>
                <c:pt idx="2095">
                  <c:v>74.2065049668789</c:v>
                </c:pt>
                <c:pt idx="2096">
                  <c:v>74.2065049668789</c:v>
                </c:pt>
                <c:pt idx="2097">
                  <c:v>74.2065049668789</c:v>
                </c:pt>
                <c:pt idx="2098">
                  <c:v>74.2065049668789</c:v>
                </c:pt>
                <c:pt idx="2099">
                  <c:v>78.47577603720957</c:v>
                </c:pt>
                <c:pt idx="2100">
                  <c:v>78.47577603720957</c:v>
                </c:pt>
                <c:pt idx="2101">
                  <c:v>78.47577603720957</c:v>
                </c:pt>
                <c:pt idx="2102">
                  <c:v>78.47577603720957</c:v>
                </c:pt>
                <c:pt idx="2103">
                  <c:v>78.47577603720957</c:v>
                </c:pt>
                <c:pt idx="2104">
                  <c:v>78.47577603720957</c:v>
                </c:pt>
                <c:pt idx="2105">
                  <c:v>78.47577603720957</c:v>
                </c:pt>
                <c:pt idx="2106">
                  <c:v>78.47577603720957</c:v>
                </c:pt>
                <c:pt idx="2107">
                  <c:v>60.9072091458078</c:v>
                </c:pt>
                <c:pt idx="2108">
                  <c:v>60.9072091458078</c:v>
                </c:pt>
                <c:pt idx="2109">
                  <c:v>60.9072091458078</c:v>
                </c:pt>
                <c:pt idx="2110">
                  <c:v>60.9072091458078</c:v>
                </c:pt>
                <c:pt idx="2111">
                  <c:v>60.9072091458078</c:v>
                </c:pt>
                <c:pt idx="2112">
                  <c:v>60.9072091458078</c:v>
                </c:pt>
                <c:pt idx="2113">
                  <c:v>60.9072091458078</c:v>
                </c:pt>
                <c:pt idx="2114">
                  <c:v>60.9072091458078</c:v>
                </c:pt>
                <c:pt idx="2115">
                  <c:v>82.26504320562678</c:v>
                </c:pt>
                <c:pt idx="2116">
                  <c:v>82.26504320562678</c:v>
                </c:pt>
                <c:pt idx="2117">
                  <c:v>82.26504320562678</c:v>
                </c:pt>
                <c:pt idx="2118">
                  <c:v>82.26504320562678</c:v>
                </c:pt>
                <c:pt idx="2119">
                  <c:v>82.26504320562678</c:v>
                </c:pt>
                <c:pt idx="2120">
                  <c:v>82.26504320562678</c:v>
                </c:pt>
                <c:pt idx="2121">
                  <c:v>82.26504320562678</c:v>
                </c:pt>
                <c:pt idx="2122">
                  <c:v>82.26504320562678</c:v>
                </c:pt>
                <c:pt idx="2123">
                  <c:v>45.8629023788442</c:v>
                </c:pt>
                <c:pt idx="2124">
                  <c:v>45.8629023788442</c:v>
                </c:pt>
                <c:pt idx="2125">
                  <c:v>45.8629023788442</c:v>
                </c:pt>
                <c:pt idx="2126">
                  <c:v>45.8629023788442</c:v>
                </c:pt>
                <c:pt idx="2127">
                  <c:v>45.8629023788442</c:v>
                </c:pt>
                <c:pt idx="2128">
                  <c:v>45.8629023788442</c:v>
                </c:pt>
                <c:pt idx="2129">
                  <c:v>45.8629023788442</c:v>
                </c:pt>
                <c:pt idx="2130">
                  <c:v>98.21667510747038</c:v>
                </c:pt>
                <c:pt idx="2131">
                  <c:v>98.21667510747038</c:v>
                </c:pt>
                <c:pt idx="2132">
                  <c:v>98.21667510747038</c:v>
                </c:pt>
                <c:pt idx="2133">
                  <c:v>98.21667510747038</c:v>
                </c:pt>
                <c:pt idx="2134">
                  <c:v>98.21667510747038</c:v>
                </c:pt>
                <c:pt idx="2135">
                  <c:v>98.21667510747038</c:v>
                </c:pt>
                <c:pt idx="2136">
                  <c:v>98.21667510747038</c:v>
                </c:pt>
                <c:pt idx="2137">
                  <c:v>98.21667510747038</c:v>
                </c:pt>
                <c:pt idx="2138">
                  <c:v>73.37970720562357</c:v>
                </c:pt>
                <c:pt idx="2139">
                  <c:v>73.37970720562357</c:v>
                </c:pt>
                <c:pt idx="2140">
                  <c:v>73.37970720562357</c:v>
                </c:pt>
                <c:pt idx="2141">
                  <c:v>73.37970720562357</c:v>
                </c:pt>
                <c:pt idx="2142">
                  <c:v>73.37970720562357</c:v>
                </c:pt>
                <c:pt idx="2143">
                  <c:v>73.37970720562357</c:v>
                </c:pt>
                <c:pt idx="2144">
                  <c:v>73.37970720562357</c:v>
                </c:pt>
                <c:pt idx="2145">
                  <c:v>73.37970720562357</c:v>
                </c:pt>
                <c:pt idx="2146">
                  <c:v>58.7408749038053</c:v>
                </c:pt>
                <c:pt idx="2147">
                  <c:v>58.7408749038053</c:v>
                </c:pt>
                <c:pt idx="2148">
                  <c:v>58.7408749038053</c:v>
                </c:pt>
                <c:pt idx="2149">
                  <c:v>58.7408749038053</c:v>
                </c:pt>
                <c:pt idx="2150">
                  <c:v>58.7408749038053</c:v>
                </c:pt>
                <c:pt idx="2151">
                  <c:v>58.7408749038053</c:v>
                </c:pt>
                <c:pt idx="2152">
                  <c:v>58.7408749038053</c:v>
                </c:pt>
                <c:pt idx="2153">
                  <c:v>58.7408749038053</c:v>
                </c:pt>
                <c:pt idx="2154">
                  <c:v>42.00432365592369</c:v>
                </c:pt>
                <c:pt idx="2155">
                  <c:v>42.00432365592369</c:v>
                </c:pt>
                <c:pt idx="2156">
                  <c:v>42.00432365592369</c:v>
                </c:pt>
                <c:pt idx="2157">
                  <c:v>42.00432365592369</c:v>
                </c:pt>
                <c:pt idx="2158">
                  <c:v>42.00432365592369</c:v>
                </c:pt>
                <c:pt idx="2159">
                  <c:v>42.00432365592369</c:v>
                </c:pt>
                <c:pt idx="2160">
                  <c:v>42.00432365592369</c:v>
                </c:pt>
                <c:pt idx="2161">
                  <c:v>42.00432365592369</c:v>
                </c:pt>
                <c:pt idx="2162">
                  <c:v>88.7009304631762</c:v>
                </c:pt>
                <c:pt idx="2163">
                  <c:v>88.7009304631762</c:v>
                </c:pt>
                <c:pt idx="2164">
                  <c:v>88.7009304631762</c:v>
                </c:pt>
                <c:pt idx="2165">
                  <c:v>88.7009304631762</c:v>
                </c:pt>
                <c:pt idx="2166">
                  <c:v>88.7009304631762</c:v>
                </c:pt>
                <c:pt idx="2167">
                  <c:v>88.7009304631762</c:v>
                </c:pt>
                <c:pt idx="2168">
                  <c:v>88.7009304631762</c:v>
                </c:pt>
                <c:pt idx="2169">
                  <c:v>88.7009304631762</c:v>
                </c:pt>
                <c:pt idx="2170">
                  <c:v>53.91436091191029</c:v>
                </c:pt>
                <c:pt idx="2171">
                  <c:v>53.91436091191029</c:v>
                </c:pt>
                <c:pt idx="2172">
                  <c:v>53.91436091191029</c:v>
                </c:pt>
                <c:pt idx="2173">
                  <c:v>53.91436091191029</c:v>
                </c:pt>
                <c:pt idx="2174">
                  <c:v>53.91436091191029</c:v>
                </c:pt>
                <c:pt idx="2175">
                  <c:v>53.91436091191029</c:v>
                </c:pt>
                <c:pt idx="2176">
                  <c:v>53.91436091191029</c:v>
                </c:pt>
                <c:pt idx="2177">
                  <c:v>53.91436091191029</c:v>
                </c:pt>
                <c:pt idx="2178">
                  <c:v>53.1162886297008</c:v>
                </c:pt>
                <c:pt idx="2179">
                  <c:v>53.1162886297008</c:v>
                </c:pt>
                <c:pt idx="2180">
                  <c:v>53.1162886297008</c:v>
                </c:pt>
                <c:pt idx="2181">
                  <c:v>53.1162886297008</c:v>
                </c:pt>
                <c:pt idx="2182">
                  <c:v>53.1162886297008</c:v>
                </c:pt>
                <c:pt idx="2183">
                  <c:v>53.1162886297008</c:v>
                </c:pt>
                <c:pt idx="2184">
                  <c:v>53.1162886297008</c:v>
                </c:pt>
                <c:pt idx="2185">
                  <c:v>53.1162886297008</c:v>
                </c:pt>
                <c:pt idx="2186">
                  <c:v>30.08362963636729</c:v>
                </c:pt>
                <c:pt idx="2187">
                  <c:v>30.08362963636729</c:v>
                </c:pt>
                <c:pt idx="2188">
                  <c:v>30.08362963636729</c:v>
                </c:pt>
                <c:pt idx="2189">
                  <c:v>30.08362963636729</c:v>
                </c:pt>
                <c:pt idx="2190">
                  <c:v>30.08362963636729</c:v>
                </c:pt>
                <c:pt idx="2191">
                  <c:v>30.08362963636729</c:v>
                </c:pt>
                <c:pt idx="2192">
                  <c:v>30.08362963636729</c:v>
                </c:pt>
                <c:pt idx="2193">
                  <c:v>30.08362963636729</c:v>
                </c:pt>
                <c:pt idx="2194">
                  <c:v>64.2006561846829</c:v>
                </c:pt>
                <c:pt idx="2195">
                  <c:v>64.2006561846829</c:v>
                </c:pt>
                <c:pt idx="2196">
                  <c:v>64.2006561846829</c:v>
                </c:pt>
                <c:pt idx="2197">
                  <c:v>64.2006561846829</c:v>
                </c:pt>
                <c:pt idx="2198">
                  <c:v>64.2006561846829</c:v>
                </c:pt>
                <c:pt idx="2199">
                  <c:v>64.2006561846829</c:v>
                </c:pt>
                <c:pt idx="2200">
                  <c:v>64.2006561846829</c:v>
                </c:pt>
                <c:pt idx="2201">
                  <c:v>64.2006561846829</c:v>
                </c:pt>
                <c:pt idx="2202">
                  <c:v>37.6725674438542</c:v>
                </c:pt>
                <c:pt idx="2203">
                  <c:v>37.6725674438542</c:v>
                </c:pt>
                <c:pt idx="2204">
                  <c:v>37.6725674438542</c:v>
                </c:pt>
                <c:pt idx="2205">
                  <c:v>37.6725674438542</c:v>
                </c:pt>
                <c:pt idx="2206">
                  <c:v>37.6725674438542</c:v>
                </c:pt>
                <c:pt idx="2207">
                  <c:v>37.6725674438542</c:v>
                </c:pt>
                <c:pt idx="2208">
                  <c:v>37.6725674438542</c:v>
                </c:pt>
                <c:pt idx="2209">
                  <c:v>37.6725674438542</c:v>
                </c:pt>
                <c:pt idx="2210">
                  <c:v>86.5520299050326</c:v>
                </c:pt>
                <c:pt idx="2211">
                  <c:v>86.5520299050326</c:v>
                </c:pt>
                <c:pt idx="2212">
                  <c:v>86.5520299050326</c:v>
                </c:pt>
                <c:pt idx="2213">
                  <c:v>86.5520299050326</c:v>
                </c:pt>
                <c:pt idx="2214">
                  <c:v>86.5520299050326</c:v>
                </c:pt>
                <c:pt idx="2215">
                  <c:v>86.5520299050326</c:v>
                </c:pt>
                <c:pt idx="2216">
                  <c:v>86.5520299050326</c:v>
                </c:pt>
                <c:pt idx="2217">
                  <c:v>60.8832749403831</c:v>
                </c:pt>
                <c:pt idx="2218">
                  <c:v>60.8832749403831</c:v>
                </c:pt>
                <c:pt idx="2219">
                  <c:v>60.8832749403831</c:v>
                </c:pt>
                <c:pt idx="2220">
                  <c:v>60.8832749403831</c:v>
                </c:pt>
                <c:pt idx="2221">
                  <c:v>60.8832749403831</c:v>
                </c:pt>
                <c:pt idx="2222">
                  <c:v>60.8832749403831</c:v>
                </c:pt>
                <c:pt idx="2223">
                  <c:v>60.8832749403831</c:v>
                </c:pt>
                <c:pt idx="2224">
                  <c:v>60.8832749403831</c:v>
                </c:pt>
                <c:pt idx="2225">
                  <c:v>63.5114733704231</c:v>
                </c:pt>
                <c:pt idx="2226">
                  <c:v>63.5114733704231</c:v>
                </c:pt>
                <c:pt idx="2227">
                  <c:v>63.5114733704231</c:v>
                </c:pt>
                <c:pt idx="2228">
                  <c:v>63.5114733704231</c:v>
                </c:pt>
                <c:pt idx="2229">
                  <c:v>63.5114733704231</c:v>
                </c:pt>
                <c:pt idx="2230">
                  <c:v>63.5114733704231</c:v>
                </c:pt>
                <c:pt idx="2231">
                  <c:v>63.5114733704231</c:v>
                </c:pt>
                <c:pt idx="2232">
                  <c:v>63.5114733704231</c:v>
                </c:pt>
                <c:pt idx="2233">
                  <c:v>56.46783431128669</c:v>
                </c:pt>
                <c:pt idx="2234">
                  <c:v>56.46783431128669</c:v>
                </c:pt>
                <c:pt idx="2235">
                  <c:v>56.46783431128669</c:v>
                </c:pt>
                <c:pt idx="2236">
                  <c:v>56.46783431128669</c:v>
                </c:pt>
                <c:pt idx="2237">
                  <c:v>56.46783431128669</c:v>
                </c:pt>
                <c:pt idx="2238">
                  <c:v>56.46783431128669</c:v>
                </c:pt>
                <c:pt idx="2239">
                  <c:v>56.46783431128669</c:v>
                </c:pt>
                <c:pt idx="2240">
                  <c:v>56.46783431128669</c:v>
                </c:pt>
                <c:pt idx="2241">
                  <c:v>61.8157912021813</c:v>
                </c:pt>
                <c:pt idx="2242">
                  <c:v>61.8157912021813</c:v>
                </c:pt>
                <c:pt idx="2243">
                  <c:v>61.8157912021813</c:v>
                </c:pt>
                <c:pt idx="2244">
                  <c:v>61.8157912021813</c:v>
                </c:pt>
                <c:pt idx="2245">
                  <c:v>61.8157912021813</c:v>
                </c:pt>
                <c:pt idx="2246">
                  <c:v>61.8157912021813</c:v>
                </c:pt>
                <c:pt idx="2247">
                  <c:v>61.8157912021813</c:v>
                </c:pt>
                <c:pt idx="2248">
                  <c:v>61.8157912021813</c:v>
                </c:pt>
                <c:pt idx="2249">
                  <c:v>77.10476589149697</c:v>
                </c:pt>
                <c:pt idx="2250">
                  <c:v>77.10476589149697</c:v>
                </c:pt>
                <c:pt idx="2251">
                  <c:v>77.10476589149697</c:v>
                </c:pt>
                <c:pt idx="2252">
                  <c:v>77.10476589149697</c:v>
                </c:pt>
                <c:pt idx="2253">
                  <c:v>77.10476589149697</c:v>
                </c:pt>
                <c:pt idx="2254">
                  <c:v>77.10476589149697</c:v>
                </c:pt>
                <c:pt idx="2255">
                  <c:v>77.10476589149697</c:v>
                </c:pt>
                <c:pt idx="2256">
                  <c:v>77.10476589149697</c:v>
                </c:pt>
                <c:pt idx="2257">
                  <c:v>14.6468111869267</c:v>
                </c:pt>
                <c:pt idx="2258">
                  <c:v>14.6468111869267</c:v>
                </c:pt>
                <c:pt idx="2259">
                  <c:v>14.6468111869267</c:v>
                </c:pt>
                <c:pt idx="2260">
                  <c:v>14.6468111869267</c:v>
                </c:pt>
                <c:pt idx="2261">
                  <c:v>14.6468111869267</c:v>
                </c:pt>
                <c:pt idx="2262">
                  <c:v>14.6468111869267</c:v>
                </c:pt>
                <c:pt idx="2263">
                  <c:v>14.6468111869267</c:v>
                </c:pt>
                <c:pt idx="2264">
                  <c:v>14.6468111869267</c:v>
                </c:pt>
                <c:pt idx="2265">
                  <c:v>56.87427494901729</c:v>
                </c:pt>
                <c:pt idx="2266">
                  <c:v>56.87427494901729</c:v>
                </c:pt>
                <c:pt idx="2267">
                  <c:v>56.87427494901729</c:v>
                </c:pt>
                <c:pt idx="2268">
                  <c:v>56.87427494901729</c:v>
                </c:pt>
                <c:pt idx="2269">
                  <c:v>56.87427494901729</c:v>
                </c:pt>
                <c:pt idx="2270">
                  <c:v>56.87427494901729</c:v>
                </c:pt>
                <c:pt idx="2271">
                  <c:v>56.87427494901729</c:v>
                </c:pt>
                <c:pt idx="2272">
                  <c:v>56.87427494901729</c:v>
                </c:pt>
                <c:pt idx="2273">
                  <c:v>66.56239982619697</c:v>
                </c:pt>
                <c:pt idx="2274">
                  <c:v>66.56239982619697</c:v>
                </c:pt>
                <c:pt idx="2275">
                  <c:v>66.56239982619697</c:v>
                </c:pt>
                <c:pt idx="2276">
                  <c:v>66.56239982619697</c:v>
                </c:pt>
                <c:pt idx="2277">
                  <c:v>66.56239982619697</c:v>
                </c:pt>
                <c:pt idx="2278">
                  <c:v>66.56239982619697</c:v>
                </c:pt>
                <c:pt idx="2279">
                  <c:v>66.56239982619697</c:v>
                </c:pt>
                <c:pt idx="2280">
                  <c:v>66.56239982619697</c:v>
                </c:pt>
                <c:pt idx="2281">
                  <c:v>74.87668840211467</c:v>
                </c:pt>
                <c:pt idx="2282">
                  <c:v>74.87668840211467</c:v>
                </c:pt>
                <c:pt idx="2283">
                  <c:v>74.87668840211467</c:v>
                </c:pt>
                <c:pt idx="2284">
                  <c:v>74.87668840211467</c:v>
                </c:pt>
                <c:pt idx="2285">
                  <c:v>74.87668840211467</c:v>
                </c:pt>
                <c:pt idx="2286">
                  <c:v>74.87668840211467</c:v>
                </c:pt>
                <c:pt idx="2287">
                  <c:v>74.87668840211467</c:v>
                </c:pt>
                <c:pt idx="2288">
                  <c:v>74.87668840211467</c:v>
                </c:pt>
                <c:pt idx="2289">
                  <c:v>56.88192766461088</c:v>
                </c:pt>
                <c:pt idx="2290">
                  <c:v>56.88192766461088</c:v>
                </c:pt>
                <c:pt idx="2291">
                  <c:v>56.88192766461088</c:v>
                </c:pt>
                <c:pt idx="2292">
                  <c:v>56.88192766461088</c:v>
                </c:pt>
                <c:pt idx="2293">
                  <c:v>56.88192766461088</c:v>
                </c:pt>
                <c:pt idx="2294">
                  <c:v>56.88192766461088</c:v>
                </c:pt>
                <c:pt idx="2295">
                  <c:v>56.88192766461088</c:v>
                </c:pt>
                <c:pt idx="2296">
                  <c:v>56.88192766461088</c:v>
                </c:pt>
                <c:pt idx="2297">
                  <c:v>3.292408689560059</c:v>
                </c:pt>
                <c:pt idx="2298">
                  <c:v>3.292408689560059</c:v>
                </c:pt>
                <c:pt idx="2299">
                  <c:v>3.292408689560059</c:v>
                </c:pt>
                <c:pt idx="2300">
                  <c:v>3.292408689560059</c:v>
                </c:pt>
                <c:pt idx="2301">
                  <c:v>3.292408689560059</c:v>
                </c:pt>
                <c:pt idx="2302">
                  <c:v>3.292408689560059</c:v>
                </c:pt>
                <c:pt idx="2303">
                  <c:v>3.292408689560059</c:v>
                </c:pt>
                <c:pt idx="2304">
                  <c:v>81.20327030776129</c:v>
                </c:pt>
                <c:pt idx="2305">
                  <c:v>81.20327030776129</c:v>
                </c:pt>
                <c:pt idx="2306">
                  <c:v>81.20327030776129</c:v>
                </c:pt>
                <c:pt idx="2307">
                  <c:v>81.20327030776129</c:v>
                </c:pt>
                <c:pt idx="2308">
                  <c:v>81.20327030776129</c:v>
                </c:pt>
                <c:pt idx="2309">
                  <c:v>81.20327030776129</c:v>
                </c:pt>
                <c:pt idx="2310">
                  <c:v>81.20327030776129</c:v>
                </c:pt>
                <c:pt idx="2311">
                  <c:v>81.20327030776129</c:v>
                </c:pt>
                <c:pt idx="2312">
                  <c:v>75.9596060079192</c:v>
                </c:pt>
                <c:pt idx="2313">
                  <c:v>75.9596060079192</c:v>
                </c:pt>
                <c:pt idx="2314">
                  <c:v>75.9596060079192</c:v>
                </c:pt>
                <c:pt idx="2315">
                  <c:v>75.9596060079192</c:v>
                </c:pt>
                <c:pt idx="2316">
                  <c:v>75.9596060079192</c:v>
                </c:pt>
                <c:pt idx="2317">
                  <c:v>75.9596060079192</c:v>
                </c:pt>
                <c:pt idx="2318">
                  <c:v>75.9596060079192</c:v>
                </c:pt>
                <c:pt idx="2319">
                  <c:v>75.9596060079192</c:v>
                </c:pt>
                <c:pt idx="2320">
                  <c:v>49.5164151538512</c:v>
                </c:pt>
                <c:pt idx="2321">
                  <c:v>49.5164151538512</c:v>
                </c:pt>
                <c:pt idx="2322">
                  <c:v>49.5164151538512</c:v>
                </c:pt>
                <c:pt idx="2323">
                  <c:v>49.5164151538512</c:v>
                </c:pt>
                <c:pt idx="2324">
                  <c:v>49.5164151538512</c:v>
                </c:pt>
                <c:pt idx="2325">
                  <c:v>49.5164151538512</c:v>
                </c:pt>
                <c:pt idx="2326">
                  <c:v>49.5164151538512</c:v>
                </c:pt>
                <c:pt idx="2327">
                  <c:v>49.5164151538512</c:v>
                </c:pt>
                <c:pt idx="2328">
                  <c:v>70.68277612629376</c:v>
                </c:pt>
                <c:pt idx="2329">
                  <c:v>70.68277612629376</c:v>
                </c:pt>
                <c:pt idx="2330">
                  <c:v>70.68277612629376</c:v>
                </c:pt>
                <c:pt idx="2331">
                  <c:v>70.68277612629376</c:v>
                </c:pt>
                <c:pt idx="2332">
                  <c:v>70.68277612629376</c:v>
                </c:pt>
                <c:pt idx="2333">
                  <c:v>70.68277612629376</c:v>
                </c:pt>
                <c:pt idx="2334">
                  <c:v>70.68277612629376</c:v>
                </c:pt>
                <c:pt idx="2335">
                  <c:v>70.68277612629376</c:v>
                </c:pt>
                <c:pt idx="2336">
                  <c:v>73.73548645303477</c:v>
                </c:pt>
                <c:pt idx="2337">
                  <c:v>73.73548645303477</c:v>
                </c:pt>
                <c:pt idx="2338">
                  <c:v>73.73548645303477</c:v>
                </c:pt>
                <c:pt idx="2339">
                  <c:v>73.73548645303477</c:v>
                </c:pt>
                <c:pt idx="2340">
                  <c:v>73.73548645303477</c:v>
                </c:pt>
                <c:pt idx="2341">
                  <c:v>73.73548645303477</c:v>
                </c:pt>
                <c:pt idx="2342">
                  <c:v>73.73548645303477</c:v>
                </c:pt>
                <c:pt idx="2343">
                  <c:v>73.73548645303477</c:v>
                </c:pt>
                <c:pt idx="2344">
                  <c:v>93.454606721458</c:v>
                </c:pt>
                <c:pt idx="2345">
                  <c:v>93.454606721458</c:v>
                </c:pt>
                <c:pt idx="2346">
                  <c:v>93.454606721458</c:v>
                </c:pt>
                <c:pt idx="2347">
                  <c:v>93.454606721458</c:v>
                </c:pt>
                <c:pt idx="2348">
                  <c:v>93.454606721458</c:v>
                </c:pt>
                <c:pt idx="2349">
                  <c:v>93.454606721458</c:v>
                </c:pt>
                <c:pt idx="2350">
                  <c:v>93.454606721458</c:v>
                </c:pt>
                <c:pt idx="2351">
                  <c:v>93.454606721458</c:v>
                </c:pt>
                <c:pt idx="2352">
                  <c:v>41.2255955226514</c:v>
                </c:pt>
                <c:pt idx="2353">
                  <c:v>41.2255955226514</c:v>
                </c:pt>
                <c:pt idx="2354">
                  <c:v>41.2255955226514</c:v>
                </c:pt>
                <c:pt idx="2355">
                  <c:v>41.2255955226514</c:v>
                </c:pt>
                <c:pt idx="2356">
                  <c:v>41.2255955226514</c:v>
                </c:pt>
                <c:pt idx="2357">
                  <c:v>41.2255955226514</c:v>
                </c:pt>
                <c:pt idx="2358">
                  <c:v>41.2255955226514</c:v>
                </c:pt>
                <c:pt idx="2359">
                  <c:v>41.2255955226514</c:v>
                </c:pt>
                <c:pt idx="2360">
                  <c:v>75.77259266249357</c:v>
                </c:pt>
                <c:pt idx="2361">
                  <c:v>75.77259266249357</c:v>
                </c:pt>
                <c:pt idx="2362">
                  <c:v>75.77259266249357</c:v>
                </c:pt>
                <c:pt idx="2363">
                  <c:v>75.77259266249357</c:v>
                </c:pt>
                <c:pt idx="2364">
                  <c:v>75.77259266249357</c:v>
                </c:pt>
                <c:pt idx="2365">
                  <c:v>75.77259266249357</c:v>
                </c:pt>
                <c:pt idx="2366">
                  <c:v>75.77259266249357</c:v>
                </c:pt>
                <c:pt idx="2367">
                  <c:v>75.77259266249357</c:v>
                </c:pt>
                <c:pt idx="2368">
                  <c:v>52.4303561697095</c:v>
                </c:pt>
                <c:pt idx="2369">
                  <c:v>52.4303561697095</c:v>
                </c:pt>
                <c:pt idx="2370">
                  <c:v>52.4303561697095</c:v>
                </c:pt>
                <c:pt idx="2371">
                  <c:v>52.4303561697095</c:v>
                </c:pt>
                <c:pt idx="2372">
                  <c:v>52.4303561697095</c:v>
                </c:pt>
                <c:pt idx="2373">
                  <c:v>52.4303561697095</c:v>
                </c:pt>
                <c:pt idx="2374">
                  <c:v>52.4303561697095</c:v>
                </c:pt>
                <c:pt idx="2375">
                  <c:v>52.4303561697095</c:v>
                </c:pt>
                <c:pt idx="2376">
                  <c:v>58.03167285186449</c:v>
                </c:pt>
                <c:pt idx="2377">
                  <c:v>58.03167285186449</c:v>
                </c:pt>
                <c:pt idx="2378">
                  <c:v>58.03167285186449</c:v>
                </c:pt>
                <c:pt idx="2379">
                  <c:v>58.03167285186449</c:v>
                </c:pt>
                <c:pt idx="2380">
                  <c:v>58.03167285186449</c:v>
                </c:pt>
                <c:pt idx="2381">
                  <c:v>58.03167285186449</c:v>
                </c:pt>
                <c:pt idx="2382">
                  <c:v>58.03167285186449</c:v>
                </c:pt>
                <c:pt idx="2383">
                  <c:v>58.03167285186449</c:v>
                </c:pt>
                <c:pt idx="2384">
                  <c:v>37.38597071929469</c:v>
                </c:pt>
                <c:pt idx="2385">
                  <c:v>37.38597071929469</c:v>
                </c:pt>
                <c:pt idx="2386">
                  <c:v>37.38597071929469</c:v>
                </c:pt>
                <c:pt idx="2387">
                  <c:v>37.38597071929469</c:v>
                </c:pt>
                <c:pt idx="2388">
                  <c:v>37.38597071929469</c:v>
                </c:pt>
                <c:pt idx="2389">
                  <c:v>37.38597071929469</c:v>
                </c:pt>
                <c:pt idx="2390">
                  <c:v>37.38597071929469</c:v>
                </c:pt>
                <c:pt idx="2391">
                  <c:v>95.6142790053035</c:v>
                </c:pt>
                <c:pt idx="2392">
                  <c:v>95.6142790053035</c:v>
                </c:pt>
                <c:pt idx="2393">
                  <c:v>95.6142790053035</c:v>
                </c:pt>
                <c:pt idx="2394">
                  <c:v>95.6142790053035</c:v>
                </c:pt>
                <c:pt idx="2395">
                  <c:v>95.6142790053035</c:v>
                </c:pt>
                <c:pt idx="2396">
                  <c:v>95.6142790053035</c:v>
                </c:pt>
                <c:pt idx="2397">
                  <c:v>95.6142790053035</c:v>
                </c:pt>
                <c:pt idx="2398">
                  <c:v>95.6142790053035</c:v>
                </c:pt>
                <c:pt idx="2399">
                  <c:v>84.2879457410504</c:v>
                </c:pt>
                <c:pt idx="2400">
                  <c:v>84.2879457410504</c:v>
                </c:pt>
                <c:pt idx="2401">
                  <c:v>84.2879457410504</c:v>
                </c:pt>
                <c:pt idx="2402">
                  <c:v>84.2879457410504</c:v>
                </c:pt>
                <c:pt idx="2403">
                  <c:v>84.2879457410504</c:v>
                </c:pt>
                <c:pt idx="2404">
                  <c:v>84.2879457410504</c:v>
                </c:pt>
                <c:pt idx="2405">
                  <c:v>84.2879457410504</c:v>
                </c:pt>
                <c:pt idx="2406">
                  <c:v>84.2879457410504</c:v>
                </c:pt>
                <c:pt idx="2407">
                  <c:v>27.14126416067471</c:v>
                </c:pt>
                <c:pt idx="2408">
                  <c:v>27.14126416067471</c:v>
                </c:pt>
                <c:pt idx="2409">
                  <c:v>27.14126416067471</c:v>
                </c:pt>
                <c:pt idx="2410">
                  <c:v>27.14126416067471</c:v>
                </c:pt>
                <c:pt idx="2411">
                  <c:v>27.14126416067471</c:v>
                </c:pt>
                <c:pt idx="2412">
                  <c:v>27.14126416067471</c:v>
                </c:pt>
                <c:pt idx="2413">
                  <c:v>27.14126416067471</c:v>
                </c:pt>
                <c:pt idx="2414">
                  <c:v>27.14126416067471</c:v>
                </c:pt>
                <c:pt idx="2415">
                  <c:v>66.2864492452673</c:v>
                </c:pt>
                <c:pt idx="2416">
                  <c:v>66.2864492452673</c:v>
                </c:pt>
                <c:pt idx="2417">
                  <c:v>66.2864492452673</c:v>
                </c:pt>
                <c:pt idx="2418">
                  <c:v>66.2864492452673</c:v>
                </c:pt>
                <c:pt idx="2419">
                  <c:v>66.2864492452673</c:v>
                </c:pt>
                <c:pt idx="2420">
                  <c:v>66.2864492452673</c:v>
                </c:pt>
                <c:pt idx="2421">
                  <c:v>66.2864492452673</c:v>
                </c:pt>
                <c:pt idx="2422">
                  <c:v>66.2864492452673</c:v>
                </c:pt>
                <c:pt idx="2423">
                  <c:v>87.69593255522138</c:v>
                </c:pt>
                <c:pt idx="2424">
                  <c:v>87.69593255522138</c:v>
                </c:pt>
                <c:pt idx="2425">
                  <c:v>87.69593255522138</c:v>
                </c:pt>
                <c:pt idx="2426">
                  <c:v>87.69593255522138</c:v>
                </c:pt>
                <c:pt idx="2427">
                  <c:v>87.69593255522138</c:v>
                </c:pt>
                <c:pt idx="2428">
                  <c:v>87.69593255522138</c:v>
                </c:pt>
                <c:pt idx="2429">
                  <c:v>87.69593255522138</c:v>
                </c:pt>
                <c:pt idx="2430">
                  <c:v>87.69593255522138</c:v>
                </c:pt>
                <c:pt idx="2431">
                  <c:v>62.101773724641</c:v>
                </c:pt>
                <c:pt idx="2432">
                  <c:v>62.101773724641</c:v>
                </c:pt>
                <c:pt idx="2433">
                  <c:v>62.101773724641</c:v>
                </c:pt>
                <c:pt idx="2434">
                  <c:v>62.101773724641</c:v>
                </c:pt>
                <c:pt idx="2435">
                  <c:v>62.101773724641</c:v>
                </c:pt>
                <c:pt idx="2436">
                  <c:v>62.101773724641</c:v>
                </c:pt>
                <c:pt idx="2437">
                  <c:v>62.101773724641</c:v>
                </c:pt>
                <c:pt idx="2438">
                  <c:v>62.101773724641</c:v>
                </c:pt>
                <c:pt idx="2439">
                  <c:v>64.61206217780187</c:v>
                </c:pt>
                <c:pt idx="2440">
                  <c:v>64.61206217780187</c:v>
                </c:pt>
                <c:pt idx="2441">
                  <c:v>64.61206217780187</c:v>
                </c:pt>
                <c:pt idx="2442">
                  <c:v>64.61206217780187</c:v>
                </c:pt>
                <c:pt idx="2443">
                  <c:v>64.61206217780187</c:v>
                </c:pt>
                <c:pt idx="2444">
                  <c:v>64.61206217780187</c:v>
                </c:pt>
                <c:pt idx="2445">
                  <c:v>64.61206217780187</c:v>
                </c:pt>
                <c:pt idx="2446">
                  <c:v>64.61206217780187</c:v>
                </c:pt>
                <c:pt idx="2447">
                  <c:v>69.68646265014138</c:v>
                </c:pt>
                <c:pt idx="2448">
                  <c:v>69.68646265014138</c:v>
                </c:pt>
                <c:pt idx="2449">
                  <c:v>69.68646265014138</c:v>
                </c:pt>
                <c:pt idx="2450">
                  <c:v>69.68646265014138</c:v>
                </c:pt>
                <c:pt idx="2451">
                  <c:v>69.68646265014138</c:v>
                </c:pt>
                <c:pt idx="2452">
                  <c:v>69.68646265014138</c:v>
                </c:pt>
                <c:pt idx="2453">
                  <c:v>69.68646265014138</c:v>
                </c:pt>
                <c:pt idx="2454">
                  <c:v>69.68646265014138</c:v>
                </c:pt>
                <c:pt idx="2455">
                  <c:v>44.5433586298478</c:v>
                </c:pt>
                <c:pt idx="2456">
                  <c:v>44.5433586298478</c:v>
                </c:pt>
                <c:pt idx="2457">
                  <c:v>44.5433586298478</c:v>
                </c:pt>
                <c:pt idx="2458">
                  <c:v>44.5433586298478</c:v>
                </c:pt>
                <c:pt idx="2459">
                  <c:v>44.5433586298478</c:v>
                </c:pt>
                <c:pt idx="2460">
                  <c:v>44.5433586298478</c:v>
                </c:pt>
                <c:pt idx="2461">
                  <c:v>44.5433586298478</c:v>
                </c:pt>
                <c:pt idx="2462">
                  <c:v>44.5433586298478</c:v>
                </c:pt>
                <c:pt idx="2463">
                  <c:v>93.0822996687555</c:v>
                </c:pt>
                <c:pt idx="2464">
                  <c:v>93.0822996687555</c:v>
                </c:pt>
                <c:pt idx="2465">
                  <c:v>93.0822996687555</c:v>
                </c:pt>
                <c:pt idx="2466">
                  <c:v>93.0822996687555</c:v>
                </c:pt>
                <c:pt idx="2467">
                  <c:v>93.0822996687555</c:v>
                </c:pt>
                <c:pt idx="2468">
                  <c:v>93.0822996687555</c:v>
                </c:pt>
                <c:pt idx="2469">
                  <c:v>93.0822996687555</c:v>
                </c:pt>
                <c:pt idx="2470">
                  <c:v>93.0822996687555</c:v>
                </c:pt>
                <c:pt idx="2471">
                  <c:v>65.96192203688639</c:v>
                </c:pt>
                <c:pt idx="2472">
                  <c:v>65.96192203688639</c:v>
                </c:pt>
                <c:pt idx="2473">
                  <c:v>65.96192203688639</c:v>
                </c:pt>
                <c:pt idx="2474">
                  <c:v>65.96192203688639</c:v>
                </c:pt>
                <c:pt idx="2475">
                  <c:v>65.96192203688639</c:v>
                </c:pt>
                <c:pt idx="2476">
                  <c:v>65.96192203688639</c:v>
                </c:pt>
                <c:pt idx="2477">
                  <c:v>65.96192203688639</c:v>
                </c:pt>
                <c:pt idx="2478">
                  <c:v>15.0930636914935</c:v>
                </c:pt>
                <c:pt idx="2479">
                  <c:v>15.0930636914935</c:v>
                </c:pt>
                <c:pt idx="2480">
                  <c:v>15.0930636914935</c:v>
                </c:pt>
                <c:pt idx="2481">
                  <c:v>15.0930636914935</c:v>
                </c:pt>
                <c:pt idx="2482">
                  <c:v>15.0930636914935</c:v>
                </c:pt>
                <c:pt idx="2483">
                  <c:v>15.0930636914935</c:v>
                </c:pt>
                <c:pt idx="2484">
                  <c:v>15.0930636914935</c:v>
                </c:pt>
                <c:pt idx="2485">
                  <c:v>15.0930636914935</c:v>
                </c:pt>
                <c:pt idx="2486">
                  <c:v>48.3629738638586</c:v>
                </c:pt>
                <c:pt idx="2487">
                  <c:v>48.3629738638586</c:v>
                </c:pt>
                <c:pt idx="2488">
                  <c:v>48.3629738638586</c:v>
                </c:pt>
                <c:pt idx="2489">
                  <c:v>48.3629738638586</c:v>
                </c:pt>
                <c:pt idx="2490">
                  <c:v>48.3629738638586</c:v>
                </c:pt>
                <c:pt idx="2491">
                  <c:v>48.3629738638586</c:v>
                </c:pt>
                <c:pt idx="2492">
                  <c:v>48.3629738638586</c:v>
                </c:pt>
                <c:pt idx="2493">
                  <c:v>48.3629738638586</c:v>
                </c:pt>
                <c:pt idx="2494">
                  <c:v>104.707389957086</c:v>
                </c:pt>
                <c:pt idx="2495">
                  <c:v>104.707389957086</c:v>
                </c:pt>
                <c:pt idx="2496">
                  <c:v>104.707389957086</c:v>
                </c:pt>
                <c:pt idx="2497">
                  <c:v>104.707389957086</c:v>
                </c:pt>
                <c:pt idx="2498">
                  <c:v>104.707389957086</c:v>
                </c:pt>
                <c:pt idx="2499">
                  <c:v>104.707389957086</c:v>
                </c:pt>
                <c:pt idx="2500">
                  <c:v>104.707389957086</c:v>
                </c:pt>
                <c:pt idx="2501">
                  <c:v>104.707389957086</c:v>
                </c:pt>
                <c:pt idx="2502">
                  <c:v>70.47036593771328</c:v>
                </c:pt>
                <c:pt idx="2503">
                  <c:v>70.47036593771328</c:v>
                </c:pt>
                <c:pt idx="2504">
                  <c:v>70.47036593771328</c:v>
                </c:pt>
                <c:pt idx="2505">
                  <c:v>70.47036593771328</c:v>
                </c:pt>
                <c:pt idx="2506">
                  <c:v>70.47036593771328</c:v>
                </c:pt>
                <c:pt idx="2507">
                  <c:v>70.47036593771328</c:v>
                </c:pt>
                <c:pt idx="2508">
                  <c:v>70.47036593771328</c:v>
                </c:pt>
                <c:pt idx="2509">
                  <c:v>70.47036593771328</c:v>
                </c:pt>
                <c:pt idx="2510">
                  <c:v>86.71617143498909</c:v>
                </c:pt>
                <c:pt idx="2511">
                  <c:v>86.71617143498909</c:v>
                </c:pt>
                <c:pt idx="2512">
                  <c:v>86.71617143498909</c:v>
                </c:pt>
                <c:pt idx="2513">
                  <c:v>86.71617143498909</c:v>
                </c:pt>
                <c:pt idx="2514">
                  <c:v>86.71617143498909</c:v>
                </c:pt>
                <c:pt idx="2515">
                  <c:v>86.71617143498909</c:v>
                </c:pt>
                <c:pt idx="2516">
                  <c:v>86.71617143498909</c:v>
                </c:pt>
                <c:pt idx="2517">
                  <c:v>86.71617143498909</c:v>
                </c:pt>
                <c:pt idx="2518">
                  <c:v>71.5435134072166</c:v>
                </c:pt>
                <c:pt idx="2519">
                  <c:v>71.5435134072166</c:v>
                </c:pt>
                <c:pt idx="2520">
                  <c:v>71.5435134072166</c:v>
                </c:pt>
                <c:pt idx="2521">
                  <c:v>71.5435134072166</c:v>
                </c:pt>
                <c:pt idx="2522">
                  <c:v>71.5435134072166</c:v>
                </c:pt>
                <c:pt idx="2523">
                  <c:v>71.5435134072166</c:v>
                </c:pt>
                <c:pt idx="2524">
                  <c:v>71.5435134072166</c:v>
                </c:pt>
                <c:pt idx="2525">
                  <c:v>71.5435134072166</c:v>
                </c:pt>
                <c:pt idx="2526">
                  <c:v>92.2029904204706</c:v>
                </c:pt>
                <c:pt idx="2527">
                  <c:v>92.2029904204706</c:v>
                </c:pt>
                <c:pt idx="2528">
                  <c:v>92.2029904204706</c:v>
                </c:pt>
                <c:pt idx="2529">
                  <c:v>92.2029904204706</c:v>
                </c:pt>
                <c:pt idx="2530">
                  <c:v>92.2029904204706</c:v>
                </c:pt>
                <c:pt idx="2531">
                  <c:v>92.2029904204706</c:v>
                </c:pt>
                <c:pt idx="2532">
                  <c:v>92.2029904204706</c:v>
                </c:pt>
                <c:pt idx="2533">
                  <c:v>92.2029904204706</c:v>
                </c:pt>
                <c:pt idx="2534">
                  <c:v>118.692730872259</c:v>
                </c:pt>
                <c:pt idx="2535">
                  <c:v>118.692730872259</c:v>
                </c:pt>
                <c:pt idx="2536">
                  <c:v>118.692730872259</c:v>
                </c:pt>
                <c:pt idx="2537">
                  <c:v>118.692730872259</c:v>
                </c:pt>
                <c:pt idx="2538">
                  <c:v>118.692730872259</c:v>
                </c:pt>
                <c:pt idx="2539">
                  <c:v>118.692730872259</c:v>
                </c:pt>
                <c:pt idx="2540">
                  <c:v>118.692730872259</c:v>
                </c:pt>
                <c:pt idx="2541">
                  <c:v>118.692730872259</c:v>
                </c:pt>
                <c:pt idx="2542">
                  <c:v>39.6935868215539</c:v>
                </c:pt>
                <c:pt idx="2543">
                  <c:v>39.6935868215539</c:v>
                </c:pt>
                <c:pt idx="2544">
                  <c:v>39.6935868215539</c:v>
                </c:pt>
                <c:pt idx="2545">
                  <c:v>39.6935868215539</c:v>
                </c:pt>
                <c:pt idx="2546">
                  <c:v>39.6935868215539</c:v>
                </c:pt>
                <c:pt idx="2547">
                  <c:v>39.6935868215539</c:v>
                </c:pt>
                <c:pt idx="2548">
                  <c:v>39.6935868215539</c:v>
                </c:pt>
                <c:pt idx="2549">
                  <c:v>39.6935868215539</c:v>
                </c:pt>
                <c:pt idx="2550">
                  <c:v>56.58394024120669</c:v>
                </c:pt>
                <c:pt idx="2551">
                  <c:v>56.58394024120669</c:v>
                </c:pt>
                <c:pt idx="2552">
                  <c:v>56.58394024120669</c:v>
                </c:pt>
                <c:pt idx="2553">
                  <c:v>56.58394024120669</c:v>
                </c:pt>
                <c:pt idx="2554">
                  <c:v>56.58394024120669</c:v>
                </c:pt>
                <c:pt idx="2555">
                  <c:v>56.58394024120669</c:v>
                </c:pt>
                <c:pt idx="2556">
                  <c:v>56.58394024120669</c:v>
                </c:pt>
                <c:pt idx="2557">
                  <c:v>56.58394024120669</c:v>
                </c:pt>
                <c:pt idx="2558">
                  <c:v>95.27744277000208</c:v>
                </c:pt>
                <c:pt idx="2559">
                  <c:v>95.27744277000208</c:v>
                </c:pt>
                <c:pt idx="2560">
                  <c:v>95.27744277000208</c:v>
                </c:pt>
                <c:pt idx="2561">
                  <c:v>95.27744277000208</c:v>
                </c:pt>
                <c:pt idx="2562">
                  <c:v>95.27744277000208</c:v>
                </c:pt>
                <c:pt idx="2563">
                  <c:v>95.27744277000208</c:v>
                </c:pt>
                <c:pt idx="2564">
                  <c:v>95.27744277000208</c:v>
                </c:pt>
                <c:pt idx="2565">
                  <c:v>69.4107501216279</c:v>
                </c:pt>
                <c:pt idx="2566">
                  <c:v>69.4107501216279</c:v>
                </c:pt>
                <c:pt idx="2567">
                  <c:v>69.4107501216279</c:v>
                </c:pt>
                <c:pt idx="2568">
                  <c:v>69.4107501216279</c:v>
                </c:pt>
                <c:pt idx="2569">
                  <c:v>69.4107501216279</c:v>
                </c:pt>
                <c:pt idx="2570">
                  <c:v>69.4107501216279</c:v>
                </c:pt>
                <c:pt idx="2571">
                  <c:v>69.4107501216279</c:v>
                </c:pt>
                <c:pt idx="2572">
                  <c:v>69.4107501216279</c:v>
                </c:pt>
                <c:pt idx="2573">
                  <c:v>96.4525154442998</c:v>
                </c:pt>
                <c:pt idx="2574">
                  <c:v>96.4525154442998</c:v>
                </c:pt>
                <c:pt idx="2575">
                  <c:v>96.4525154442998</c:v>
                </c:pt>
                <c:pt idx="2576">
                  <c:v>96.4525154442998</c:v>
                </c:pt>
                <c:pt idx="2577">
                  <c:v>96.4525154442998</c:v>
                </c:pt>
                <c:pt idx="2578">
                  <c:v>96.4525154442998</c:v>
                </c:pt>
                <c:pt idx="2579">
                  <c:v>96.4525154442998</c:v>
                </c:pt>
                <c:pt idx="2580">
                  <c:v>96.4525154442998</c:v>
                </c:pt>
                <c:pt idx="2581">
                  <c:v>77.07585000901298</c:v>
                </c:pt>
                <c:pt idx="2582">
                  <c:v>77.07585000901298</c:v>
                </c:pt>
                <c:pt idx="2583">
                  <c:v>77.07585000901298</c:v>
                </c:pt>
                <c:pt idx="2584">
                  <c:v>77.07585000901298</c:v>
                </c:pt>
                <c:pt idx="2585">
                  <c:v>77.07585000901298</c:v>
                </c:pt>
                <c:pt idx="2586">
                  <c:v>77.07585000901298</c:v>
                </c:pt>
                <c:pt idx="2587">
                  <c:v>77.07585000901298</c:v>
                </c:pt>
                <c:pt idx="2588">
                  <c:v>77.07585000901298</c:v>
                </c:pt>
                <c:pt idx="2589">
                  <c:v>83.5465696872766</c:v>
                </c:pt>
                <c:pt idx="2590">
                  <c:v>83.5465696872766</c:v>
                </c:pt>
                <c:pt idx="2591">
                  <c:v>83.5465696872766</c:v>
                </c:pt>
                <c:pt idx="2592">
                  <c:v>83.5465696872766</c:v>
                </c:pt>
                <c:pt idx="2593">
                  <c:v>83.5465696872766</c:v>
                </c:pt>
                <c:pt idx="2594">
                  <c:v>83.5465696872766</c:v>
                </c:pt>
                <c:pt idx="2595">
                  <c:v>83.5465696872766</c:v>
                </c:pt>
                <c:pt idx="2596">
                  <c:v>83.5465696872766</c:v>
                </c:pt>
                <c:pt idx="2597">
                  <c:v>60.47399954126319</c:v>
                </c:pt>
                <c:pt idx="2598">
                  <c:v>60.47399954126319</c:v>
                </c:pt>
                <c:pt idx="2599">
                  <c:v>60.47399954126319</c:v>
                </c:pt>
                <c:pt idx="2600">
                  <c:v>60.47399954126319</c:v>
                </c:pt>
                <c:pt idx="2601">
                  <c:v>60.47399954126319</c:v>
                </c:pt>
                <c:pt idx="2602">
                  <c:v>60.47399954126319</c:v>
                </c:pt>
                <c:pt idx="2603">
                  <c:v>60.47399954126319</c:v>
                </c:pt>
                <c:pt idx="2604">
                  <c:v>60.47399954126319</c:v>
                </c:pt>
                <c:pt idx="2605">
                  <c:v>44.7669030753412</c:v>
                </c:pt>
                <c:pt idx="2606">
                  <c:v>44.7669030753412</c:v>
                </c:pt>
                <c:pt idx="2607">
                  <c:v>44.7669030753412</c:v>
                </c:pt>
                <c:pt idx="2608">
                  <c:v>44.7669030753412</c:v>
                </c:pt>
                <c:pt idx="2609">
                  <c:v>44.7669030753412</c:v>
                </c:pt>
                <c:pt idx="2610">
                  <c:v>44.7669030753412</c:v>
                </c:pt>
                <c:pt idx="2611">
                  <c:v>44.7669030753412</c:v>
                </c:pt>
                <c:pt idx="2612">
                  <c:v>44.7669030753412</c:v>
                </c:pt>
                <c:pt idx="2613">
                  <c:v>58.9876172405442</c:v>
                </c:pt>
                <c:pt idx="2614">
                  <c:v>58.9876172405442</c:v>
                </c:pt>
                <c:pt idx="2615">
                  <c:v>58.9876172405442</c:v>
                </c:pt>
                <c:pt idx="2616">
                  <c:v>58.9876172405442</c:v>
                </c:pt>
                <c:pt idx="2617">
                  <c:v>58.9876172405442</c:v>
                </c:pt>
                <c:pt idx="2618">
                  <c:v>58.9876172405442</c:v>
                </c:pt>
                <c:pt idx="2619">
                  <c:v>58.9876172405442</c:v>
                </c:pt>
                <c:pt idx="2620">
                  <c:v>58.9876172405442</c:v>
                </c:pt>
                <c:pt idx="2621">
                  <c:v>33.4704410359317</c:v>
                </c:pt>
                <c:pt idx="2622">
                  <c:v>33.4704410359317</c:v>
                </c:pt>
                <c:pt idx="2623">
                  <c:v>33.4704410359317</c:v>
                </c:pt>
                <c:pt idx="2624">
                  <c:v>33.4704410359317</c:v>
                </c:pt>
                <c:pt idx="2625">
                  <c:v>33.4704410359317</c:v>
                </c:pt>
                <c:pt idx="2626">
                  <c:v>33.4704410359317</c:v>
                </c:pt>
                <c:pt idx="2627">
                  <c:v>33.4704410359317</c:v>
                </c:pt>
                <c:pt idx="2628">
                  <c:v>33.4704410359317</c:v>
                </c:pt>
                <c:pt idx="2629">
                  <c:v>91.03072073883618</c:v>
                </c:pt>
                <c:pt idx="2630">
                  <c:v>91.03072073883618</c:v>
                </c:pt>
                <c:pt idx="2631">
                  <c:v>91.03072073883618</c:v>
                </c:pt>
                <c:pt idx="2632">
                  <c:v>91.03072073883618</c:v>
                </c:pt>
                <c:pt idx="2633">
                  <c:v>91.03072073883618</c:v>
                </c:pt>
                <c:pt idx="2634">
                  <c:v>91.03072073883618</c:v>
                </c:pt>
                <c:pt idx="2635">
                  <c:v>91.03072073883618</c:v>
                </c:pt>
                <c:pt idx="2636">
                  <c:v>91.03072073883618</c:v>
                </c:pt>
                <c:pt idx="2637">
                  <c:v>66.9889650954066</c:v>
                </c:pt>
                <c:pt idx="2638">
                  <c:v>66.9889650954066</c:v>
                </c:pt>
                <c:pt idx="2639">
                  <c:v>66.9889650954066</c:v>
                </c:pt>
                <c:pt idx="2640">
                  <c:v>66.9889650954066</c:v>
                </c:pt>
                <c:pt idx="2641">
                  <c:v>66.9889650954066</c:v>
                </c:pt>
                <c:pt idx="2642">
                  <c:v>66.9889650954066</c:v>
                </c:pt>
                <c:pt idx="2643">
                  <c:v>66.9889650954066</c:v>
                </c:pt>
                <c:pt idx="2644">
                  <c:v>66.9889650954066</c:v>
                </c:pt>
                <c:pt idx="2645">
                  <c:v>32.87640646518469</c:v>
                </c:pt>
                <c:pt idx="2646">
                  <c:v>32.87640646518469</c:v>
                </c:pt>
                <c:pt idx="2647">
                  <c:v>32.87640646518469</c:v>
                </c:pt>
                <c:pt idx="2648">
                  <c:v>32.87640646518469</c:v>
                </c:pt>
                <c:pt idx="2649">
                  <c:v>32.87640646518469</c:v>
                </c:pt>
                <c:pt idx="2650">
                  <c:v>32.87640646518469</c:v>
                </c:pt>
                <c:pt idx="2651">
                  <c:v>32.87640646518469</c:v>
                </c:pt>
                <c:pt idx="2652">
                  <c:v>49.7507330317219</c:v>
                </c:pt>
                <c:pt idx="2653">
                  <c:v>49.7507330317219</c:v>
                </c:pt>
                <c:pt idx="2654">
                  <c:v>49.7507330317219</c:v>
                </c:pt>
                <c:pt idx="2655">
                  <c:v>49.7507330317219</c:v>
                </c:pt>
                <c:pt idx="2656">
                  <c:v>49.7507330317219</c:v>
                </c:pt>
                <c:pt idx="2657">
                  <c:v>49.7507330317219</c:v>
                </c:pt>
                <c:pt idx="2658">
                  <c:v>49.7507330317219</c:v>
                </c:pt>
                <c:pt idx="2659">
                  <c:v>66.29457685064308</c:v>
                </c:pt>
                <c:pt idx="2660">
                  <c:v>66.29457685064308</c:v>
                </c:pt>
                <c:pt idx="2661">
                  <c:v>66.29457685064308</c:v>
                </c:pt>
                <c:pt idx="2662">
                  <c:v>66.29457685064308</c:v>
                </c:pt>
                <c:pt idx="2663">
                  <c:v>66.29457685064308</c:v>
                </c:pt>
                <c:pt idx="2664">
                  <c:v>66.29457685064308</c:v>
                </c:pt>
                <c:pt idx="2665">
                  <c:v>66.29457685064308</c:v>
                </c:pt>
                <c:pt idx="2666">
                  <c:v>66.29457685064308</c:v>
                </c:pt>
                <c:pt idx="2667">
                  <c:v>89.63058570755177</c:v>
                </c:pt>
                <c:pt idx="2668">
                  <c:v>89.63058570755177</c:v>
                </c:pt>
                <c:pt idx="2669">
                  <c:v>89.63058570755177</c:v>
                </c:pt>
                <c:pt idx="2670">
                  <c:v>89.63058570755177</c:v>
                </c:pt>
                <c:pt idx="2671">
                  <c:v>89.63058570755177</c:v>
                </c:pt>
                <c:pt idx="2672">
                  <c:v>89.63058570755177</c:v>
                </c:pt>
                <c:pt idx="2673">
                  <c:v>89.63058570755177</c:v>
                </c:pt>
                <c:pt idx="2674">
                  <c:v>89.63058570755177</c:v>
                </c:pt>
                <c:pt idx="2675">
                  <c:v>60.2762288349923</c:v>
                </c:pt>
                <c:pt idx="2676">
                  <c:v>60.2762288349923</c:v>
                </c:pt>
                <c:pt idx="2677">
                  <c:v>60.2762288349923</c:v>
                </c:pt>
                <c:pt idx="2678">
                  <c:v>60.2762288349923</c:v>
                </c:pt>
                <c:pt idx="2679">
                  <c:v>60.2762288349923</c:v>
                </c:pt>
                <c:pt idx="2680">
                  <c:v>60.2762288349923</c:v>
                </c:pt>
                <c:pt idx="2681">
                  <c:v>60.2762288349923</c:v>
                </c:pt>
                <c:pt idx="2682">
                  <c:v>60.2762288349923</c:v>
                </c:pt>
                <c:pt idx="2683">
                  <c:v>82.09830116762878</c:v>
                </c:pt>
                <c:pt idx="2684">
                  <c:v>82.09830116762878</c:v>
                </c:pt>
                <c:pt idx="2685">
                  <c:v>82.09830116762878</c:v>
                </c:pt>
                <c:pt idx="2686">
                  <c:v>82.09830116762878</c:v>
                </c:pt>
                <c:pt idx="2687">
                  <c:v>82.09830116762878</c:v>
                </c:pt>
                <c:pt idx="2688">
                  <c:v>82.09830116762878</c:v>
                </c:pt>
                <c:pt idx="2689">
                  <c:v>82.09830116762878</c:v>
                </c:pt>
                <c:pt idx="2690">
                  <c:v>82.09830116762878</c:v>
                </c:pt>
                <c:pt idx="2691">
                  <c:v>74.17903655394117</c:v>
                </c:pt>
                <c:pt idx="2692">
                  <c:v>74.17903655394117</c:v>
                </c:pt>
                <c:pt idx="2693">
                  <c:v>74.17903655394117</c:v>
                </c:pt>
                <c:pt idx="2694">
                  <c:v>74.17903655394117</c:v>
                </c:pt>
                <c:pt idx="2695">
                  <c:v>74.17903655394117</c:v>
                </c:pt>
                <c:pt idx="2696">
                  <c:v>74.17903655394117</c:v>
                </c:pt>
                <c:pt idx="2697">
                  <c:v>74.17903655394117</c:v>
                </c:pt>
                <c:pt idx="2698">
                  <c:v>74.17903655394117</c:v>
                </c:pt>
                <c:pt idx="2699">
                  <c:v>71.05421241555608</c:v>
                </c:pt>
                <c:pt idx="2700">
                  <c:v>71.05421241555608</c:v>
                </c:pt>
                <c:pt idx="2701">
                  <c:v>71.05421241555608</c:v>
                </c:pt>
                <c:pt idx="2702">
                  <c:v>71.05421241555608</c:v>
                </c:pt>
                <c:pt idx="2703">
                  <c:v>71.05421241555608</c:v>
                </c:pt>
                <c:pt idx="2704">
                  <c:v>71.05421241555608</c:v>
                </c:pt>
                <c:pt idx="2705">
                  <c:v>71.05421241555608</c:v>
                </c:pt>
                <c:pt idx="2706">
                  <c:v>71.05421241555608</c:v>
                </c:pt>
                <c:pt idx="2707">
                  <c:v>71.22654837581959</c:v>
                </c:pt>
                <c:pt idx="2708">
                  <c:v>71.22654837581959</c:v>
                </c:pt>
                <c:pt idx="2709">
                  <c:v>71.22654837581959</c:v>
                </c:pt>
                <c:pt idx="2710">
                  <c:v>71.22654837581959</c:v>
                </c:pt>
                <c:pt idx="2711">
                  <c:v>71.22654837581959</c:v>
                </c:pt>
                <c:pt idx="2712">
                  <c:v>71.22654837581959</c:v>
                </c:pt>
                <c:pt idx="2713">
                  <c:v>71.22654837581959</c:v>
                </c:pt>
                <c:pt idx="2714">
                  <c:v>71.22654837581959</c:v>
                </c:pt>
                <c:pt idx="2715">
                  <c:v>72.87644120031078</c:v>
                </c:pt>
                <c:pt idx="2716">
                  <c:v>72.87644120031078</c:v>
                </c:pt>
                <c:pt idx="2717">
                  <c:v>72.87644120031078</c:v>
                </c:pt>
                <c:pt idx="2718">
                  <c:v>72.87644120031078</c:v>
                </c:pt>
                <c:pt idx="2719">
                  <c:v>72.87644120031078</c:v>
                </c:pt>
                <c:pt idx="2720">
                  <c:v>72.87644120031078</c:v>
                </c:pt>
                <c:pt idx="2721">
                  <c:v>72.87644120031078</c:v>
                </c:pt>
                <c:pt idx="2722">
                  <c:v>72.87644120031078</c:v>
                </c:pt>
                <c:pt idx="2723">
                  <c:v>33.6004827088798</c:v>
                </c:pt>
                <c:pt idx="2724">
                  <c:v>33.6004827088798</c:v>
                </c:pt>
                <c:pt idx="2725">
                  <c:v>33.6004827088798</c:v>
                </c:pt>
                <c:pt idx="2726">
                  <c:v>33.6004827088798</c:v>
                </c:pt>
                <c:pt idx="2727">
                  <c:v>33.6004827088798</c:v>
                </c:pt>
                <c:pt idx="2728">
                  <c:v>33.6004827088798</c:v>
                </c:pt>
                <c:pt idx="2729">
                  <c:v>33.6004827088798</c:v>
                </c:pt>
                <c:pt idx="2730">
                  <c:v>33.6004827088798</c:v>
                </c:pt>
                <c:pt idx="2731">
                  <c:v>68.91811688243028</c:v>
                </c:pt>
                <c:pt idx="2732">
                  <c:v>68.91811688243028</c:v>
                </c:pt>
                <c:pt idx="2733">
                  <c:v>68.91811688243028</c:v>
                </c:pt>
                <c:pt idx="2734">
                  <c:v>68.91811688243028</c:v>
                </c:pt>
                <c:pt idx="2735">
                  <c:v>68.91811688243028</c:v>
                </c:pt>
                <c:pt idx="2736">
                  <c:v>68.91811688243028</c:v>
                </c:pt>
                <c:pt idx="2737">
                  <c:v>68.91811688243028</c:v>
                </c:pt>
                <c:pt idx="2738">
                  <c:v>68.91811688243028</c:v>
                </c:pt>
                <c:pt idx="2739">
                  <c:v>64.38531748392118</c:v>
                </c:pt>
                <c:pt idx="2740">
                  <c:v>64.38531748392118</c:v>
                </c:pt>
                <c:pt idx="2741">
                  <c:v>64.38531748392118</c:v>
                </c:pt>
                <c:pt idx="2742">
                  <c:v>64.38531748392118</c:v>
                </c:pt>
                <c:pt idx="2743">
                  <c:v>64.38531748392118</c:v>
                </c:pt>
                <c:pt idx="2744">
                  <c:v>64.38531748392118</c:v>
                </c:pt>
                <c:pt idx="2745">
                  <c:v>64.38531748392118</c:v>
                </c:pt>
                <c:pt idx="2746">
                  <c:v>107.332254526797</c:v>
                </c:pt>
                <c:pt idx="2747">
                  <c:v>107.332254526797</c:v>
                </c:pt>
                <c:pt idx="2748">
                  <c:v>107.332254526797</c:v>
                </c:pt>
                <c:pt idx="2749">
                  <c:v>107.332254526797</c:v>
                </c:pt>
                <c:pt idx="2750">
                  <c:v>107.332254526797</c:v>
                </c:pt>
                <c:pt idx="2751">
                  <c:v>107.332254526797</c:v>
                </c:pt>
                <c:pt idx="2752">
                  <c:v>107.332254526797</c:v>
                </c:pt>
                <c:pt idx="2753">
                  <c:v>107.332254526797</c:v>
                </c:pt>
                <c:pt idx="2754">
                  <c:v>25.6788493704615</c:v>
                </c:pt>
                <c:pt idx="2755">
                  <c:v>25.6788493704615</c:v>
                </c:pt>
                <c:pt idx="2756">
                  <c:v>25.6788493704615</c:v>
                </c:pt>
                <c:pt idx="2757">
                  <c:v>25.6788493704615</c:v>
                </c:pt>
                <c:pt idx="2758">
                  <c:v>25.6788493704615</c:v>
                </c:pt>
                <c:pt idx="2759">
                  <c:v>25.6788493704615</c:v>
                </c:pt>
                <c:pt idx="2760">
                  <c:v>25.6788493704615</c:v>
                </c:pt>
                <c:pt idx="2761">
                  <c:v>25.6788493704615</c:v>
                </c:pt>
                <c:pt idx="2762">
                  <c:v>60.7554023017094</c:v>
                </c:pt>
                <c:pt idx="2763">
                  <c:v>60.7554023017094</c:v>
                </c:pt>
                <c:pt idx="2764">
                  <c:v>60.7554023017094</c:v>
                </c:pt>
                <c:pt idx="2765">
                  <c:v>60.7554023017094</c:v>
                </c:pt>
                <c:pt idx="2766">
                  <c:v>60.7554023017094</c:v>
                </c:pt>
                <c:pt idx="2767">
                  <c:v>60.7554023017094</c:v>
                </c:pt>
                <c:pt idx="2768">
                  <c:v>60.7554023017094</c:v>
                </c:pt>
                <c:pt idx="2769">
                  <c:v>60.7554023017094</c:v>
                </c:pt>
                <c:pt idx="2770">
                  <c:v>54.058181022612</c:v>
                </c:pt>
                <c:pt idx="2771">
                  <c:v>54.058181022612</c:v>
                </c:pt>
                <c:pt idx="2772">
                  <c:v>54.058181022612</c:v>
                </c:pt>
                <c:pt idx="2773">
                  <c:v>54.058181022612</c:v>
                </c:pt>
                <c:pt idx="2774">
                  <c:v>54.058181022612</c:v>
                </c:pt>
                <c:pt idx="2775">
                  <c:v>54.058181022612</c:v>
                </c:pt>
                <c:pt idx="2776">
                  <c:v>54.058181022612</c:v>
                </c:pt>
                <c:pt idx="2777">
                  <c:v>54.058181022612</c:v>
                </c:pt>
                <c:pt idx="2778">
                  <c:v>47.7855776306686</c:v>
                </c:pt>
                <c:pt idx="2779">
                  <c:v>47.7855776306686</c:v>
                </c:pt>
                <c:pt idx="2780">
                  <c:v>47.7855776306686</c:v>
                </c:pt>
                <c:pt idx="2781">
                  <c:v>47.7855776306686</c:v>
                </c:pt>
                <c:pt idx="2782">
                  <c:v>47.7855776306686</c:v>
                </c:pt>
                <c:pt idx="2783">
                  <c:v>47.7855776306686</c:v>
                </c:pt>
                <c:pt idx="2784">
                  <c:v>47.7855776306686</c:v>
                </c:pt>
                <c:pt idx="2785">
                  <c:v>47.7855776306686</c:v>
                </c:pt>
                <c:pt idx="2786">
                  <c:v>116.412992611027</c:v>
                </c:pt>
                <c:pt idx="2787">
                  <c:v>116.412992611027</c:v>
                </c:pt>
                <c:pt idx="2788">
                  <c:v>116.412992611027</c:v>
                </c:pt>
                <c:pt idx="2789">
                  <c:v>116.412992611027</c:v>
                </c:pt>
                <c:pt idx="2790">
                  <c:v>116.412992611027</c:v>
                </c:pt>
                <c:pt idx="2791">
                  <c:v>116.412992611027</c:v>
                </c:pt>
                <c:pt idx="2792">
                  <c:v>116.412992611027</c:v>
                </c:pt>
                <c:pt idx="2793">
                  <c:v>116.412992611027</c:v>
                </c:pt>
                <c:pt idx="2794">
                  <c:v>61.80446902211329</c:v>
                </c:pt>
                <c:pt idx="2795">
                  <c:v>61.80446902211329</c:v>
                </c:pt>
                <c:pt idx="2796">
                  <c:v>61.80446902211329</c:v>
                </c:pt>
                <c:pt idx="2797">
                  <c:v>61.80446902211329</c:v>
                </c:pt>
                <c:pt idx="2798">
                  <c:v>61.80446902211329</c:v>
                </c:pt>
                <c:pt idx="2799">
                  <c:v>61.80446902211329</c:v>
                </c:pt>
                <c:pt idx="2800">
                  <c:v>61.80446902211329</c:v>
                </c:pt>
                <c:pt idx="2801">
                  <c:v>61.80446902211329</c:v>
                </c:pt>
                <c:pt idx="2802">
                  <c:v>65.3236552952208</c:v>
                </c:pt>
                <c:pt idx="2803">
                  <c:v>65.3236552952208</c:v>
                </c:pt>
                <c:pt idx="2804">
                  <c:v>65.3236552952208</c:v>
                </c:pt>
                <c:pt idx="2805">
                  <c:v>65.3236552952208</c:v>
                </c:pt>
                <c:pt idx="2806">
                  <c:v>65.3236552952208</c:v>
                </c:pt>
                <c:pt idx="2807">
                  <c:v>65.3236552952208</c:v>
                </c:pt>
                <c:pt idx="2808">
                  <c:v>65.3236552952208</c:v>
                </c:pt>
                <c:pt idx="2809">
                  <c:v>65.3236552952208</c:v>
                </c:pt>
                <c:pt idx="2810">
                  <c:v>63.8387397802313</c:v>
                </c:pt>
                <c:pt idx="2811">
                  <c:v>63.8387397802313</c:v>
                </c:pt>
                <c:pt idx="2812">
                  <c:v>63.8387397802313</c:v>
                </c:pt>
                <c:pt idx="2813">
                  <c:v>63.8387397802313</c:v>
                </c:pt>
                <c:pt idx="2814">
                  <c:v>63.8387397802313</c:v>
                </c:pt>
                <c:pt idx="2815">
                  <c:v>63.8387397802313</c:v>
                </c:pt>
                <c:pt idx="2816">
                  <c:v>63.8387397802313</c:v>
                </c:pt>
                <c:pt idx="2817">
                  <c:v>63.8387397802313</c:v>
                </c:pt>
                <c:pt idx="2818">
                  <c:v>62.27478842034279</c:v>
                </c:pt>
                <c:pt idx="2819">
                  <c:v>62.27478842034279</c:v>
                </c:pt>
                <c:pt idx="2820">
                  <c:v>62.27478842034279</c:v>
                </c:pt>
                <c:pt idx="2821">
                  <c:v>62.27478842034279</c:v>
                </c:pt>
                <c:pt idx="2822">
                  <c:v>62.27478842034279</c:v>
                </c:pt>
                <c:pt idx="2823">
                  <c:v>62.27478842034279</c:v>
                </c:pt>
                <c:pt idx="2824">
                  <c:v>62.27478842034279</c:v>
                </c:pt>
                <c:pt idx="2825">
                  <c:v>62.27478842034279</c:v>
                </c:pt>
                <c:pt idx="2826">
                  <c:v>97.75505820362837</c:v>
                </c:pt>
                <c:pt idx="2827">
                  <c:v>97.75505820362837</c:v>
                </c:pt>
                <c:pt idx="2828">
                  <c:v>97.75505820362837</c:v>
                </c:pt>
                <c:pt idx="2829">
                  <c:v>97.75505820362837</c:v>
                </c:pt>
                <c:pt idx="2830">
                  <c:v>97.75505820362837</c:v>
                </c:pt>
                <c:pt idx="2831">
                  <c:v>97.75505820362837</c:v>
                </c:pt>
                <c:pt idx="2832">
                  <c:v>97.75505820362837</c:v>
                </c:pt>
                <c:pt idx="2833">
                  <c:v>49.2627878738817</c:v>
                </c:pt>
                <c:pt idx="2834">
                  <c:v>49.2627878738817</c:v>
                </c:pt>
                <c:pt idx="2835">
                  <c:v>49.2627878738817</c:v>
                </c:pt>
                <c:pt idx="2836">
                  <c:v>49.2627878738817</c:v>
                </c:pt>
                <c:pt idx="2837">
                  <c:v>49.2627878738817</c:v>
                </c:pt>
                <c:pt idx="2838">
                  <c:v>49.2627878738817</c:v>
                </c:pt>
                <c:pt idx="2839">
                  <c:v>49.2627878738817</c:v>
                </c:pt>
                <c:pt idx="2840">
                  <c:v>49.2627878738817</c:v>
                </c:pt>
                <c:pt idx="2841">
                  <c:v>51.7121704584307</c:v>
                </c:pt>
                <c:pt idx="2842">
                  <c:v>51.7121704584307</c:v>
                </c:pt>
                <c:pt idx="2843">
                  <c:v>51.7121704584307</c:v>
                </c:pt>
                <c:pt idx="2844">
                  <c:v>51.7121704584307</c:v>
                </c:pt>
                <c:pt idx="2845">
                  <c:v>51.7121704584307</c:v>
                </c:pt>
                <c:pt idx="2846">
                  <c:v>51.7121704584307</c:v>
                </c:pt>
                <c:pt idx="2847">
                  <c:v>51.7121704584307</c:v>
                </c:pt>
                <c:pt idx="2848">
                  <c:v>51.7121704584307</c:v>
                </c:pt>
                <c:pt idx="2849">
                  <c:v>26.42996501579101</c:v>
                </c:pt>
                <c:pt idx="2850">
                  <c:v>26.42996501579101</c:v>
                </c:pt>
                <c:pt idx="2851">
                  <c:v>26.42996501579101</c:v>
                </c:pt>
                <c:pt idx="2852">
                  <c:v>26.42996501579101</c:v>
                </c:pt>
                <c:pt idx="2853">
                  <c:v>26.42996501579101</c:v>
                </c:pt>
                <c:pt idx="2854">
                  <c:v>26.42996501579101</c:v>
                </c:pt>
                <c:pt idx="2855">
                  <c:v>26.42996501579101</c:v>
                </c:pt>
                <c:pt idx="2856">
                  <c:v>26.42996501579101</c:v>
                </c:pt>
                <c:pt idx="2857">
                  <c:v>79.3091531858175</c:v>
                </c:pt>
                <c:pt idx="2858">
                  <c:v>79.3091531858175</c:v>
                </c:pt>
                <c:pt idx="2859">
                  <c:v>79.3091531858175</c:v>
                </c:pt>
                <c:pt idx="2860">
                  <c:v>79.3091531858175</c:v>
                </c:pt>
                <c:pt idx="2861">
                  <c:v>79.3091531858175</c:v>
                </c:pt>
                <c:pt idx="2862">
                  <c:v>79.3091531858175</c:v>
                </c:pt>
                <c:pt idx="2863">
                  <c:v>79.3091531858175</c:v>
                </c:pt>
                <c:pt idx="2864">
                  <c:v>79.3091531858175</c:v>
                </c:pt>
                <c:pt idx="2865">
                  <c:v>68.32881589331467</c:v>
                </c:pt>
                <c:pt idx="2866">
                  <c:v>68.32881589331467</c:v>
                </c:pt>
                <c:pt idx="2867">
                  <c:v>68.32881589331467</c:v>
                </c:pt>
                <c:pt idx="2868">
                  <c:v>68.32881589331467</c:v>
                </c:pt>
                <c:pt idx="2869">
                  <c:v>68.32881589331467</c:v>
                </c:pt>
                <c:pt idx="2870">
                  <c:v>68.32881589331467</c:v>
                </c:pt>
                <c:pt idx="2871">
                  <c:v>68.32881589331467</c:v>
                </c:pt>
                <c:pt idx="2872">
                  <c:v>68.32881589331467</c:v>
                </c:pt>
                <c:pt idx="2873">
                  <c:v>63.5296480375015</c:v>
                </c:pt>
                <c:pt idx="2874">
                  <c:v>63.5296480375015</c:v>
                </c:pt>
                <c:pt idx="2875">
                  <c:v>63.5296480375015</c:v>
                </c:pt>
                <c:pt idx="2876">
                  <c:v>63.5296480375015</c:v>
                </c:pt>
                <c:pt idx="2877">
                  <c:v>63.5296480375015</c:v>
                </c:pt>
                <c:pt idx="2878">
                  <c:v>63.5296480375015</c:v>
                </c:pt>
                <c:pt idx="2879">
                  <c:v>63.5296480375015</c:v>
                </c:pt>
                <c:pt idx="2880">
                  <c:v>63.5296480375015</c:v>
                </c:pt>
                <c:pt idx="2881">
                  <c:v>78.99399289078748</c:v>
                </c:pt>
                <c:pt idx="2882">
                  <c:v>78.99399289078748</c:v>
                </c:pt>
                <c:pt idx="2883">
                  <c:v>78.99399289078748</c:v>
                </c:pt>
                <c:pt idx="2884">
                  <c:v>78.99399289078748</c:v>
                </c:pt>
                <c:pt idx="2885">
                  <c:v>78.99399289078748</c:v>
                </c:pt>
                <c:pt idx="2886">
                  <c:v>78.99399289078748</c:v>
                </c:pt>
                <c:pt idx="2887">
                  <c:v>78.99399289078748</c:v>
                </c:pt>
                <c:pt idx="2888">
                  <c:v>78.99399289078748</c:v>
                </c:pt>
                <c:pt idx="2889">
                  <c:v>59.5289067941513</c:v>
                </c:pt>
                <c:pt idx="2890">
                  <c:v>59.5289067941513</c:v>
                </c:pt>
                <c:pt idx="2891">
                  <c:v>59.5289067941513</c:v>
                </c:pt>
                <c:pt idx="2892">
                  <c:v>59.5289067941513</c:v>
                </c:pt>
                <c:pt idx="2893">
                  <c:v>59.5289067941513</c:v>
                </c:pt>
                <c:pt idx="2894">
                  <c:v>59.5289067941513</c:v>
                </c:pt>
                <c:pt idx="2895">
                  <c:v>59.5289067941513</c:v>
                </c:pt>
                <c:pt idx="2896">
                  <c:v>59.5289067941513</c:v>
                </c:pt>
                <c:pt idx="2897">
                  <c:v>65.4144017996582</c:v>
                </c:pt>
                <c:pt idx="2898">
                  <c:v>65.4144017996582</c:v>
                </c:pt>
                <c:pt idx="2899">
                  <c:v>65.4144017996582</c:v>
                </c:pt>
                <c:pt idx="2900">
                  <c:v>65.4144017996582</c:v>
                </c:pt>
                <c:pt idx="2901">
                  <c:v>65.4144017996582</c:v>
                </c:pt>
                <c:pt idx="2902">
                  <c:v>65.4144017996582</c:v>
                </c:pt>
                <c:pt idx="2903">
                  <c:v>65.4144017996582</c:v>
                </c:pt>
                <c:pt idx="2904">
                  <c:v>65.4144017996582</c:v>
                </c:pt>
                <c:pt idx="2905">
                  <c:v>33.8925283093825</c:v>
                </c:pt>
                <c:pt idx="2906">
                  <c:v>33.8925283093825</c:v>
                </c:pt>
                <c:pt idx="2907">
                  <c:v>33.8925283093825</c:v>
                </c:pt>
                <c:pt idx="2908">
                  <c:v>33.8925283093825</c:v>
                </c:pt>
                <c:pt idx="2909">
                  <c:v>33.8925283093825</c:v>
                </c:pt>
                <c:pt idx="2910">
                  <c:v>33.8925283093825</c:v>
                </c:pt>
                <c:pt idx="2911">
                  <c:v>33.8925283093825</c:v>
                </c:pt>
                <c:pt idx="2912">
                  <c:v>33.8925283093825</c:v>
                </c:pt>
                <c:pt idx="2913">
                  <c:v>61.7264988192534</c:v>
                </c:pt>
                <c:pt idx="2914">
                  <c:v>61.7264988192534</c:v>
                </c:pt>
                <c:pt idx="2915">
                  <c:v>61.7264988192534</c:v>
                </c:pt>
                <c:pt idx="2916">
                  <c:v>61.7264988192534</c:v>
                </c:pt>
                <c:pt idx="2917">
                  <c:v>61.7264988192534</c:v>
                </c:pt>
                <c:pt idx="2918">
                  <c:v>61.7264988192534</c:v>
                </c:pt>
                <c:pt idx="2919">
                  <c:v>61.7264988192534</c:v>
                </c:pt>
                <c:pt idx="2920">
                  <c:v>70.794209355064</c:v>
                </c:pt>
                <c:pt idx="2921">
                  <c:v>70.794209355064</c:v>
                </c:pt>
                <c:pt idx="2922">
                  <c:v>70.794209355064</c:v>
                </c:pt>
                <c:pt idx="2923">
                  <c:v>70.794209355064</c:v>
                </c:pt>
                <c:pt idx="2924">
                  <c:v>70.794209355064</c:v>
                </c:pt>
                <c:pt idx="2925">
                  <c:v>70.794209355064</c:v>
                </c:pt>
                <c:pt idx="2926">
                  <c:v>70.794209355064</c:v>
                </c:pt>
                <c:pt idx="2927">
                  <c:v>70.794209355064</c:v>
                </c:pt>
                <c:pt idx="2928">
                  <c:v>73.15492389952118</c:v>
                </c:pt>
                <c:pt idx="2929">
                  <c:v>73.15492389952118</c:v>
                </c:pt>
                <c:pt idx="2930">
                  <c:v>73.15492389952118</c:v>
                </c:pt>
                <c:pt idx="2931">
                  <c:v>73.15492389952118</c:v>
                </c:pt>
                <c:pt idx="2932">
                  <c:v>73.15492389952118</c:v>
                </c:pt>
                <c:pt idx="2933">
                  <c:v>73.15492389952118</c:v>
                </c:pt>
                <c:pt idx="2934">
                  <c:v>73.15492389952118</c:v>
                </c:pt>
                <c:pt idx="2935">
                  <c:v>73.15492389952118</c:v>
                </c:pt>
                <c:pt idx="2936">
                  <c:v>53.7005474800878</c:v>
                </c:pt>
                <c:pt idx="2937">
                  <c:v>53.7005474800878</c:v>
                </c:pt>
                <c:pt idx="2938">
                  <c:v>53.7005474800878</c:v>
                </c:pt>
                <c:pt idx="2939">
                  <c:v>53.7005474800878</c:v>
                </c:pt>
                <c:pt idx="2940">
                  <c:v>53.7005474800878</c:v>
                </c:pt>
                <c:pt idx="2941">
                  <c:v>53.7005474800878</c:v>
                </c:pt>
                <c:pt idx="2942">
                  <c:v>53.7005474800878</c:v>
                </c:pt>
                <c:pt idx="2943">
                  <c:v>53.7005474800878</c:v>
                </c:pt>
                <c:pt idx="2944">
                  <c:v>5.345854845121979</c:v>
                </c:pt>
                <c:pt idx="2945">
                  <c:v>5.345854845121979</c:v>
                </c:pt>
                <c:pt idx="2946">
                  <c:v>5.345854845121979</c:v>
                </c:pt>
                <c:pt idx="2947">
                  <c:v>5.345854845121979</c:v>
                </c:pt>
                <c:pt idx="2948">
                  <c:v>5.345854845121979</c:v>
                </c:pt>
                <c:pt idx="2949">
                  <c:v>5.345854845121979</c:v>
                </c:pt>
                <c:pt idx="2950">
                  <c:v>5.345854845121979</c:v>
                </c:pt>
                <c:pt idx="2951">
                  <c:v>5.345854845121979</c:v>
                </c:pt>
                <c:pt idx="2952">
                  <c:v>98.10697853049335</c:v>
                </c:pt>
                <c:pt idx="2953">
                  <c:v>98.10697853049335</c:v>
                </c:pt>
                <c:pt idx="2954">
                  <c:v>98.10697853049335</c:v>
                </c:pt>
                <c:pt idx="2955">
                  <c:v>98.10697853049335</c:v>
                </c:pt>
                <c:pt idx="2956">
                  <c:v>98.10697853049335</c:v>
                </c:pt>
                <c:pt idx="2957">
                  <c:v>98.10697853049335</c:v>
                </c:pt>
                <c:pt idx="2958">
                  <c:v>98.10697853049335</c:v>
                </c:pt>
                <c:pt idx="2959">
                  <c:v>98.10697853049335</c:v>
                </c:pt>
                <c:pt idx="2960">
                  <c:v>79.37355772748717</c:v>
                </c:pt>
                <c:pt idx="2961">
                  <c:v>79.37355772748717</c:v>
                </c:pt>
                <c:pt idx="2962">
                  <c:v>79.37355772748717</c:v>
                </c:pt>
                <c:pt idx="2963">
                  <c:v>79.37355772748717</c:v>
                </c:pt>
                <c:pt idx="2964">
                  <c:v>79.37355772748717</c:v>
                </c:pt>
                <c:pt idx="2965">
                  <c:v>79.37355772748717</c:v>
                </c:pt>
                <c:pt idx="2966">
                  <c:v>79.37355772748717</c:v>
                </c:pt>
                <c:pt idx="2967">
                  <c:v>79.37355772748717</c:v>
                </c:pt>
                <c:pt idx="2968">
                  <c:v>37.6567967168919</c:v>
                </c:pt>
                <c:pt idx="2969">
                  <c:v>37.6567967168919</c:v>
                </c:pt>
                <c:pt idx="2970">
                  <c:v>37.6567967168919</c:v>
                </c:pt>
                <c:pt idx="2971">
                  <c:v>37.6567967168919</c:v>
                </c:pt>
                <c:pt idx="2972">
                  <c:v>37.6567967168919</c:v>
                </c:pt>
                <c:pt idx="2973">
                  <c:v>37.6567967168919</c:v>
                </c:pt>
                <c:pt idx="2974">
                  <c:v>37.6567967168919</c:v>
                </c:pt>
                <c:pt idx="2975">
                  <c:v>37.6567967168919</c:v>
                </c:pt>
                <c:pt idx="2976">
                  <c:v>47.2558027607091</c:v>
                </c:pt>
                <c:pt idx="2977">
                  <c:v>47.2558027607091</c:v>
                </c:pt>
                <c:pt idx="2978">
                  <c:v>47.2558027607091</c:v>
                </c:pt>
                <c:pt idx="2979">
                  <c:v>47.2558027607091</c:v>
                </c:pt>
                <c:pt idx="2980">
                  <c:v>47.2558027607091</c:v>
                </c:pt>
                <c:pt idx="2981">
                  <c:v>47.2558027607091</c:v>
                </c:pt>
                <c:pt idx="2982">
                  <c:v>47.2558027607091</c:v>
                </c:pt>
                <c:pt idx="2983">
                  <c:v>47.2558027607091</c:v>
                </c:pt>
                <c:pt idx="2984">
                  <c:v>24.68911913617429</c:v>
                </c:pt>
                <c:pt idx="2985">
                  <c:v>24.68911913617429</c:v>
                </c:pt>
                <c:pt idx="2986">
                  <c:v>24.68911913617429</c:v>
                </c:pt>
                <c:pt idx="2987">
                  <c:v>24.68911913617429</c:v>
                </c:pt>
                <c:pt idx="2988">
                  <c:v>24.68911913617429</c:v>
                </c:pt>
                <c:pt idx="2989">
                  <c:v>24.68911913617429</c:v>
                </c:pt>
                <c:pt idx="2990">
                  <c:v>24.68911913617429</c:v>
                </c:pt>
                <c:pt idx="2991">
                  <c:v>24.68911913617429</c:v>
                </c:pt>
                <c:pt idx="2992">
                  <c:v>98.98284816707957</c:v>
                </c:pt>
                <c:pt idx="2993">
                  <c:v>98.98284816707957</c:v>
                </c:pt>
                <c:pt idx="2994">
                  <c:v>98.98284816707957</c:v>
                </c:pt>
                <c:pt idx="2995">
                  <c:v>98.98284816707957</c:v>
                </c:pt>
                <c:pt idx="2996">
                  <c:v>98.98284816707957</c:v>
                </c:pt>
                <c:pt idx="2997">
                  <c:v>98.98284816707957</c:v>
                </c:pt>
                <c:pt idx="2998">
                  <c:v>98.98284816707957</c:v>
                </c:pt>
                <c:pt idx="2999">
                  <c:v>98.98284816707957</c:v>
                </c:pt>
                <c:pt idx="3000">
                  <c:v>84.05767343415188</c:v>
                </c:pt>
                <c:pt idx="3001">
                  <c:v>84.05767343415188</c:v>
                </c:pt>
                <c:pt idx="3002">
                  <c:v>84.05767343415188</c:v>
                </c:pt>
                <c:pt idx="3003">
                  <c:v>84.05767343415188</c:v>
                </c:pt>
                <c:pt idx="3004">
                  <c:v>84.05767343415188</c:v>
                </c:pt>
                <c:pt idx="3005">
                  <c:v>84.05767343415188</c:v>
                </c:pt>
                <c:pt idx="3006">
                  <c:v>84.05767343415188</c:v>
                </c:pt>
                <c:pt idx="3007">
                  <c:v>59.377108194911</c:v>
                </c:pt>
                <c:pt idx="3008">
                  <c:v>59.377108194911</c:v>
                </c:pt>
                <c:pt idx="3009">
                  <c:v>59.377108194911</c:v>
                </c:pt>
                <c:pt idx="3010">
                  <c:v>59.377108194911</c:v>
                </c:pt>
                <c:pt idx="3011">
                  <c:v>59.377108194911</c:v>
                </c:pt>
                <c:pt idx="3012">
                  <c:v>59.377108194911</c:v>
                </c:pt>
                <c:pt idx="3013">
                  <c:v>59.377108194911</c:v>
                </c:pt>
                <c:pt idx="3014">
                  <c:v>59.377108194911</c:v>
                </c:pt>
                <c:pt idx="3015">
                  <c:v>69.27663555628067</c:v>
                </c:pt>
                <c:pt idx="3016">
                  <c:v>69.27663555628067</c:v>
                </c:pt>
                <c:pt idx="3017">
                  <c:v>69.27663555628067</c:v>
                </c:pt>
                <c:pt idx="3018">
                  <c:v>69.27663555628067</c:v>
                </c:pt>
                <c:pt idx="3019">
                  <c:v>69.27663555628067</c:v>
                </c:pt>
                <c:pt idx="3020">
                  <c:v>69.27663555628067</c:v>
                </c:pt>
                <c:pt idx="3021">
                  <c:v>69.27663555628067</c:v>
                </c:pt>
                <c:pt idx="3022">
                  <c:v>69.27663555628067</c:v>
                </c:pt>
                <c:pt idx="3023">
                  <c:v>91.9356213792902</c:v>
                </c:pt>
                <c:pt idx="3024">
                  <c:v>91.9356213792902</c:v>
                </c:pt>
                <c:pt idx="3025">
                  <c:v>91.9356213792902</c:v>
                </c:pt>
                <c:pt idx="3026">
                  <c:v>91.9356213792902</c:v>
                </c:pt>
                <c:pt idx="3027">
                  <c:v>91.9356213792902</c:v>
                </c:pt>
                <c:pt idx="3028">
                  <c:v>91.9356213792902</c:v>
                </c:pt>
                <c:pt idx="3029">
                  <c:v>91.9356213792902</c:v>
                </c:pt>
                <c:pt idx="3030">
                  <c:v>91.9356213792902</c:v>
                </c:pt>
                <c:pt idx="3031">
                  <c:v>64.3083616856933</c:v>
                </c:pt>
                <c:pt idx="3032">
                  <c:v>64.3083616856933</c:v>
                </c:pt>
                <c:pt idx="3033">
                  <c:v>64.3083616856933</c:v>
                </c:pt>
                <c:pt idx="3034">
                  <c:v>64.3083616856933</c:v>
                </c:pt>
                <c:pt idx="3035">
                  <c:v>64.3083616856933</c:v>
                </c:pt>
                <c:pt idx="3036">
                  <c:v>64.3083616856933</c:v>
                </c:pt>
                <c:pt idx="3037">
                  <c:v>64.3083616856933</c:v>
                </c:pt>
                <c:pt idx="3038">
                  <c:v>64.3083616856933</c:v>
                </c:pt>
                <c:pt idx="3039">
                  <c:v>89.1319596606111</c:v>
                </c:pt>
                <c:pt idx="3040">
                  <c:v>89.1319596606111</c:v>
                </c:pt>
                <c:pt idx="3041">
                  <c:v>89.1319596606111</c:v>
                </c:pt>
                <c:pt idx="3042">
                  <c:v>89.1319596606111</c:v>
                </c:pt>
                <c:pt idx="3043">
                  <c:v>89.1319596606111</c:v>
                </c:pt>
                <c:pt idx="3044">
                  <c:v>89.1319596606111</c:v>
                </c:pt>
                <c:pt idx="3045">
                  <c:v>89.1319596606111</c:v>
                </c:pt>
                <c:pt idx="3046">
                  <c:v>89.1319596606111</c:v>
                </c:pt>
                <c:pt idx="3047">
                  <c:v>103.775573206101</c:v>
                </c:pt>
                <c:pt idx="3048">
                  <c:v>103.775573206101</c:v>
                </c:pt>
                <c:pt idx="3049">
                  <c:v>103.775573206101</c:v>
                </c:pt>
                <c:pt idx="3050">
                  <c:v>103.775573206101</c:v>
                </c:pt>
                <c:pt idx="3051">
                  <c:v>103.775573206101</c:v>
                </c:pt>
                <c:pt idx="3052">
                  <c:v>103.775573206101</c:v>
                </c:pt>
                <c:pt idx="3053">
                  <c:v>103.775573206101</c:v>
                </c:pt>
                <c:pt idx="3054">
                  <c:v>103.775573206101</c:v>
                </c:pt>
                <c:pt idx="3055">
                  <c:v>103.051717910147</c:v>
                </c:pt>
                <c:pt idx="3056">
                  <c:v>103.051717910147</c:v>
                </c:pt>
                <c:pt idx="3057">
                  <c:v>103.051717910147</c:v>
                </c:pt>
                <c:pt idx="3058">
                  <c:v>103.051717910147</c:v>
                </c:pt>
                <c:pt idx="3059">
                  <c:v>103.051717910147</c:v>
                </c:pt>
                <c:pt idx="3060">
                  <c:v>103.051717910147</c:v>
                </c:pt>
                <c:pt idx="3061">
                  <c:v>103.051717910147</c:v>
                </c:pt>
                <c:pt idx="3062">
                  <c:v>103.051717910147</c:v>
                </c:pt>
                <c:pt idx="3063">
                  <c:v>71.20046637543349</c:v>
                </c:pt>
                <c:pt idx="3064">
                  <c:v>71.20046637543349</c:v>
                </c:pt>
                <c:pt idx="3065">
                  <c:v>71.20046637543349</c:v>
                </c:pt>
                <c:pt idx="3066">
                  <c:v>71.20046637543349</c:v>
                </c:pt>
                <c:pt idx="3067">
                  <c:v>71.20046637543349</c:v>
                </c:pt>
                <c:pt idx="3068">
                  <c:v>71.20046637543349</c:v>
                </c:pt>
                <c:pt idx="3069">
                  <c:v>71.20046637543349</c:v>
                </c:pt>
                <c:pt idx="3070">
                  <c:v>71.20046637543349</c:v>
                </c:pt>
                <c:pt idx="3071">
                  <c:v>100.749931016016</c:v>
                </c:pt>
                <c:pt idx="3072">
                  <c:v>100.749931016016</c:v>
                </c:pt>
                <c:pt idx="3073">
                  <c:v>100.749931016016</c:v>
                </c:pt>
                <c:pt idx="3074">
                  <c:v>100.749931016016</c:v>
                </c:pt>
                <c:pt idx="3075">
                  <c:v>100.749931016016</c:v>
                </c:pt>
                <c:pt idx="3076">
                  <c:v>100.749931016016</c:v>
                </c:pt>
                <c:pt idx="3077">
                  <c:v>100.749931016016</c:v>
                </c:pt>
                <c:pt idx="3078">
                  <c:v>100.749931016016</c:v>
                </c:pt>
                <c:pt idx="3079">
                  <c:v>27.00546486631699</c:v>
                </c:pt>
                <c:pt idx="3080">
                  <c:v>27.00546486631699</c:v>
                </c:pt>
                <c:pt idx="3081">
                  <c:v>27.00546486631699</c:v>
                </c:pt>
                <c:pt idx="3082">
                  <c:v>27.00546486631699</c:v>
                </c:pt>
                <c:pt idx="3083">
                  <c:v>27.00546486631699</c:v>
                </c:pt>
                <c:pt idx="3084">
                  <c:v>27.00546486631699</c:v>
                </c:pt>
                <c:pt idx="3085">
                  <c:v>27.00546486631699</c:v>
                </c:pt>
                <c:pt idx="3086">
                  <c:v>27.00546486631699</c:v>
                </c:pt>
                <c:pt idx="3087">
                  <c:v>60.3954422506981</c:v>
                </c:pt>
                <c:pt idx="3088">
                  <c:v>60.3954422506981</c:v>
                </c:pt>
                <c:pt idx="3089">
                  <c:v>60.3954422506981</c:v>
                </c:pt>
                <c:pt idx="3090">
                  <c:v>60.3954422506981</c:v>
                </c:pt>
                <c:pt idx="3091">
                  <c:v>60.3954422506981</c:v>
                </c:pt>
                <c:pt idx="3092">
                  <c:v>60.3954422506981</c:v>
                </c:pt>
                <c:pt idx="3093">
                  <c:v>60.3954422506981</c:v>
                </c:pt>
                <c:pt idx="3094">
                  <c:v>70.05130744067418</c:v>
                </c:pt>
                <c:pt idx="3095">
                  <c:v>70.05130744067418</c:v>
                </c:pt>
                <c:pt idx="3096">
                  <c:v>70.05130744067418</c:v>
                </c:pt>
                <c:pt idx="3097">
                  <c:v>70.05130744067418</c:v>
                </c:pt>
                <c:pt idx="3098">
                  <c:v>70.05130744067418</c:v>
                </c:pt>
                <c:pt idx="3099">
                  <c:v>70.05130744067418</c:v>
                </c:pt>
                <c:pt idx="3100">
                  <c:v>70.05130744067418</c:v>
                </c:pt>
                <c:pt idx="3101">
                  <c:v>70.05130744067418</c:v>
                </c:pt>
                <c:pt idx="3102">
                  <c:v>115.019305432781</c:v>
                </c:pt>
                <c:pt idx="3103">
                  <c:v>115.019305432781</c:v>
                </c:pt>
                <c:pt idx="3104">
                  <c:v>115.019305432781</c:v>
                </c:pt>
                <c:pt idx="3105">
                  <c:v>115.019305432781</c:v>
                </c:pt>
                <c:pt idx="3106">
                  <c:v>115.019305432781</c:v>
                </c:pt>
                <c:pt idx="3107">
                  <c:v>115.019305432781</c:v>
                </c:pt>
                <c:pt idx="3108">
                  <c:v>115.019305432781</c:v>
                </c:pt>
                <c:pt idx="3109">
                  <c:v>115.019305432781</c:v>
                </c:pt>
                <c:pt idx="3110">
                  <c:v>68.4716960931884</c:v>
                </c:pt>
                <c:pt idx="3111">
                  <c:v>68.4716960931884</c:v>
                </c:pt>
                <c:pt idx="3112">
                  <c:v>68.4716960931884</c:v>
                </c:pt>
                <c:pt idx="3113">
                  <c:v>68.4716960931884</c:v>
                </c:pt>
                <c:pt idx="3114">
                  <c:v>68.4716960931884</c:v>
                </c:pt>
                <c:pt idx="3115">
                  <c:v>68.4716960931884</c:v>
                </c:pt>
                <c:pt idx="3116">
                  <c:v>68.4716960931884</c:v>
                </c:pt>
                <c:pt idx="3117">
                  <c:v>68.4716960931884</c:v>
                </c:pt>
                <c:pt idx="3118">
                  <c:v>77.37608082713348</c:v>
                </c:pt>
                <c:pt idx="3119">
                  <c:v>77.37608082713348</c:v>
                </c:pt>
                <c:pt idx="3120">
                  <c:v>77.37608082713348</c:v>
                </c:pt>
                <c:pt idx="3121">
                  <c:v>77.37608082713348</c:v>
                </c:pt>
                <c:pt idx="3122">
                  <c:v>77.37608082713348</c:v>
                </c:pt>
                <c:pt idx="3123">
                  <c:v>77.37608082713348</c:v>
                </c:pt>
                <c:pt idx="3124">
                  <c:v>77.37608082713348</c:v>
                </c:pt>
                <c:pt idx="3125">
                  <c:v>77.37608082713348</c:v>
                </c:pt>
                <c:pt idx="3126">
                  <c:v>67.16738007915059</c:v>
                </c:pt>
                <c:pt idx="3127">
                  <c:v>67.16738007915059</c:v>
                </c:pt>
                <c:pt idx="3128">
                  <c:v>67.16738007915059</c:v>
                </c:pt>
                <c:pt idx="3129">
                  <c:v>67.16738007915059</c:v>
                </c:pt>
                <c:pt idx="3130">
                  <c:v>67.16738007915059</c:v>
                </c:pt>
                <c:pt idx="3131">
                  <c:v>67.16738007915059</c:v>
                </c:pt>
                <c:pt idx="3132">
                  <c:v>67.16738007915059</c:v>
                </c:pt>
                <c:pt idx="3133">
                  <c:v>67.16738007915059</c:v>
                </c:pt>
                <c:pt idx="3134">
                  <c:v>107.840485075686</c:v>
                </c:pt>
                <c:pt idx="3135">
                  <c:v>107.840485075686</c:v>
                </c:pt>
                <c:pt idx="3136">
                  <c:v>107.840485075686</c:v>
                </c:pt>
                <c:pt idx="3137">
                  <c:v>107.840485075686</c:v>
                </c:pt>
                <c:pt idx="3138">
                  <c:v>107.840485075686</c:v>
                </c:pt>
                <c:pt idx="3139">
                  <c:v>107.840485075686</c:v>
                </c:pt>
                <c:pt idx="3140">
                  <c:v>107.840485075686</c:v>
                </c:pt>
                <c:pt idx="3141">
                  <c:v>107.840485075686</c:v>
                </c:pt>
                <c:pt idx="3142">
                  <c:v>67.0316027514974</c:v>
                </c:pt>
                <c:pt idx="3143">
                  <c:v>67.0316027514974</c:v>
                </c:pt>
                <c:pt idx="3144">
                  <c:v>67.0316027514974</c:v>
                </c:pt>
                <c:pt idx="3145">
                  <c:v>67.0316027514974</c:v>
                </c:pt>
                <c:pt idx="3146">
                  <c:v>67.0316027514974</c:v>
                </c:pt>
                <c:pt idx="3147">
                  <c:v>67.0316027514974</c:v>
                </c:pt>
                <c:pt idx="3148">
                  <c:v>67.0316027514974</c:v>
                </c:pt>
                <c:pt idx="3149">
                  <c:v>67.0316027514974</c:v>
                </c:pt>
                <c:pt idx="3150">
                  <c:v>56.109932970463</c:v>
                </c:pt>
                <c:pt idx="3151">
                  <c:v>56.109932970463</c:v>
                </c:pt>
                <c:pt idx="3152">
                  <c:v>56.109932970463</c:v>
                </c:pt>
                <c:pt idx="3153">
                  <c:v>56.109932970463</c:v>
                </c:pt>
                <c:pt idx="3154">
                  <c:v>56.109932970463</c:v>
                </c:pt>
                <c:pt idx="3155">
                  <c:v>56.109932970463</c:v>
                </c:pt>
                <c:pt idx="3156">
                  <c:v>56.109932970463</c:v>
                </c:pt>
                <c:pt idx="3157">
                  <c:v>56.109932970463</c:v>
                </c:pt>
                <c:pt idx="3158">
                  <c:v>92.3439376215975</c:v>
                </c:pt>
                <c:pt idx="3159">
                  <c:v>92.3439376215975</c:v>
                </c:pt>
                <c:pt idx="3160">
                  <c:v>92.3439376215975</c:v>
                </c:pt>
                <c:pt idx="3161">
                  <c:v>92.3439376215975</c:v>
                </c:pt>
                <c:pt idx="3162">
                  <c:v>92.3439376215975</c:v>
                </c:pt>
                <c:pt idx="3163">
                  <c:v>92.3439376215975</c:v>
                </c:pt>
                <c:pt idx="3164">
                  <c:v>92.3439376215975</c:v>
                </c:pt>
                <c:pt idx="3165">
                  <c:v>92.3439376215975</c:v>
                </c:pt>
                <c:pt idx="3166">
                  <c:v>94.21367732509</c:v>
                </c:pt>
                <c:pt idx="3167">
                  <c:v>94.21367732509</c:v>
                </c:pt>
                <c:pt idx="3168">
                  <c:v>94.21367732509</c:v>
                </c:pt>
                <c:pt idx="3169">
                  <c:v>94.21367732509</c:v>
                </c:pt>
                <c:pt idx="3170">
                  <c:v>94.21367732509</c:v>
                </c:pt>
                <c:pt idx="3171">
                  <c:v>94.21367732509</c:v>
                </c:pt>
                <c:pt idx="3172">
                  <c:v>94.21367732509</c:v>
                </c:pt>
                <c:pt idx="3173">
                  <c:v>94.21367732509</c:v>
                </c:pt>
                <c:pt idx="3174">
                  <c:v>54.44775868176389</c:v>
                </c:pt>
                <c:pt idx="3175">
                  <c:v>54.44775868176389</c:v>
                </c:pt>
                <c:pt idx="3176">
                  <c:v>54.44775868176389</c:v>
                </c:pt>
                <c:pt idx="3177">
                  <c:v>54.44775868176389</c:v>
                </c:pt>
                <c:pt idx="3178">
                  <c:v>54.44775868176389</c:v>
                </c:pt>
                <c:pt idx="3179">
                  <c:v>54.44775868176389</c:v>
                </c:pt>
                <c:pt idx="3180">
                  <c:v>54.44775868176389</c:v>
                </c:pt>
                <c:pt idx="3181">
                  <c:v>83.80249820153587</c:v>
                </c:pt>
                <c:pt idx="3182">
                  <c:v>83.80249820153587</c:v>
                </c:pt>
                <c:pt idx="3183">
                  <c:v>83.80249820153587</c:v>
                </c:pt>
                <c:pt idx="3184">
                  <c:v>83.80249820153587</c:v>
                </c:pt>
                <c:pt idx="3185">
                  <c:v>83.80249820153587</c:v>
                </c:pt>
                <c:pt idx="3186">
                  <c:v>83.80249820153587</c:v>
                </c:pt>
                <c:pt idx="3187">
                  <c:v>83.80249820153587</c:v>
                </c:pt>
                <c:pt idx="3188">
                  <c:v>83.80249820153587</c:v>
                </c:pt>
                <c:pt idx="3189">
                  <c:v>64.7996689061552</c:v>
                </c:pt>
                <c:pt idx="3190">
                  <c:v>64.7996689061552</c:v>
                </c:pt>
                <c:pt idx="3191">
                  <c:v>64.7996689061552</c:v>
                </c:pt>
                <c:pt idx="3192">
                  <c:v>64.7996689061552</c:v>
                </c:pt>
                <c:pt idx="3193">
                  <c:v>64.7996689061552</c:v>
                </c:pt>
                <c:pt idx="3194">
                  <c:v>64.7996689061552</c:v>
                </c:pt>
                <c:pt idx="3195">
                  <c:v>64.7996689061552</c:v>
                </c:pt>
                <c:pt idx="3196">
                  <c:v>64.7996689061552</c:v>
                </c:pt>
                <c:pt idx="3197">
                  <c:v>75.4772492217448</c:v>
                </c:pt>
                <c:pt idx="3198">
                  <c:v>75.4772492217448</c:v>
                </c:pt>
                <c:pt idx="3199">
                  <c:v>75.4772492217448</c:v>
                </c:pt>
                <c:pt idx="3200">
                  <c:v>75.4772492217448</c:v>
                </c:pt>
                <c:pt idx="3201">
                  <c:v>75.4772492217448</c:v>
                </c:pt>
                <c:pt idx="3202">
                  <c:v>75.4772492217448</c:v>
                </c:pt>
                <c:pt idx="3203">
                  <c:v>75.4772492217448</c:v>
                </c:pt>
                <c:pt idx="3204">
                  <c:v>75.4772492217448</c:v>
                </c:pt>
                <c:pt idx="3205">
                  <c:v>30.9354076893178</c:v>
                </c:pt>
                <c:pt idx="3206">
                  <c:v>30.9354076893178</c:v>
                </c:pt>
                <c:pt idx="3207">
                  <c:v>30.9354076893178</c:v>
                </c:pt>
                <c:pt idx="3208">
                  <c:v>30.9354076893178</c:v>
                </c:pt>
                <c:pt idx="3209">
                  <c:v>30.9354076893178</c:v>
                </c:pt>
                <c:pt idx="3210">
                  <c:v>30.9354076893178</c:v>
                </c:pt>
                <c:pt idx="3211">
                  <c:v>30.9354076893178</c:v>
                </c:pt>
                <c:pt idx="3212">
                  <c:v>30.9354076893178</c:v>
                </c:pt>
                <c:pt idx="3213">
                  <c:v>83.2577509806913</c:v>
                </c:pt>
                <c:pt idx="3214">
                  <c:v>83.2577509806913</c:v>
                </c:pt>
                <c:pt idx="3215">
                  <c:v>83.2577509806913</c:v>
                </c:pt>
                <c:pt idx="3216">
                  <c:v>83.2577509806913</c:v>
                </c:pt>
                <c:pt idx="3217">
                  <c:v>83.2577509806913</c:v>
                </c:pt>
                <c:pt idx="3218">
                  <c:v>83.2577509806913</c:v>
                </c:pt>
                <c:pt idx="3219">
                  <c:v>83.2577509806913</c:v>
                </c:pt>
                <c:pt idx="3220">
                  <c:v>83.2577509806913</c:v>
                </c:pt>
                <c:pt idx="3221">
                  <c:v>77.76297229606158</c:v>
                </c:pt>
                <c:pt idx="3222">
                  <c:v>77.76297229606158</c:v>
                </c:pt>
                <c:pt idx="3223">
                  <c:v>77.76297229606158</c:v>
                </c:pt>
                <c:pt idx="3224">
                  <c:v>77.76297229606158</c:v>
                </c:pt>
                <c:pt idx="3225">
                  <c:v>77.76297229606158</c:v>
                </c:pt>
                <c:pt idx="3226">
                  <c:v>77.76297229606158</c:v>
                </c:pt>
                <c:pt idx="3227">
                  <c:v>77.76297229606158</c:v>
                </c:pt>
                <c:pt idx="3228">
                  <c:v>77.76297229606158</c:v>
                </c:pt>
                <c:pt idx="3229">
                  <c:v>31.18553984394259</c:v>
                </c:pt>
                <c:pt idx="3230">
                  <c:v>31.18553984394259</c:v>
                </c:pt>
                <c:pt idx="3231">
                  <c:v>31.18553984394259</c:v>
                </c:pt>
                <c:pt idx="3232">
                  <c:v>31.18553984394259</c:v>
                </c:pt>
                <c:pt idx="3233">
                  <c:v>31.18553984394259</c:v>
                </c:pt>
                <c:pt idx="3234">
                  <c:v>31.18553984394259</c:v>
                </c:pt>
                <c:pt idx="3235">
                  <c:v>31.18553984394259</c:v>
                </c:pt>
                <c:pt idx="3236">
                  <c:v>31.18553984394259</c:v>
                </c:pt>
                <c:pt idx="3237">
                  <c:v>80.2275102793072</c:v>
                </c:pt>
                <c:pt idx="3238">
                  <c:v>80.2275102793072</c:v>
                </c:pt>
                <c:pt idx="3239">
                  <c:v>80.2275102793072</c:v>
                </c:pt>
                <c:pt idx="3240">
                  <c:v>80.2275102793072</c:v>
                </c:pt>
                <c:pt idx="3241">
                  <c:v>80.2275102793072</c:v>
                </c:pt>
                <c:pt idx="3242">
                  <c:v>80.2275102793072</c:v>
                </c:pt>
                <c:pt idx="3243">
                  <c:v>80.2275102793072</c:v>
                </c:pt>
                <c:pt idx="3244">
                  <c:v>80.2275102793072</c:v>
                </c:pt>
                <c:pt idx="3245">
                  <c:v>57.74149975924328</c:v>
                </c:pt>
                <c:pt idx="3246">
                  <c:v>57.74149975924328</c:v>
                </c:pt>
                <c:pt idx="3247">
                  <c:v>57.74149975924328</c:v>
                </c:pt>
                <c:pt idx="3248">
                  <c:v>57.74149975924328</c:v>
                </c:pt>
                <c:pt idx="3249">
                  <c:v>57.74149975924328</c:v>
                </c:pt>
                <c:pt idx="3250">
                  <c:v>57.74149975924328</c:v>
                </c:pt>
                <c:pt idx="3251">
                  <c:v>57.74149975924328</c:v>
                </c:pt>
                <c:pt idx="3252">
                  <c:v>57.74149975924328</c:v>
                </c:pt>
                <c:pt idx="3253">
                  <c:v>40.98598361174749</c:v>
                </c:pt>
                <c:pt idx="3254">
                  <c:v>40.98598361174749</c:v>
                </c:pt>
                <c:pt idx="3255">
                  <c:v>40.98598361174749</c:v>
                </c:pt>
                <c:pt idx="3256">
                  <c:v>40.98598361174749</c:v>
                </c:pt>
                <c:pt idx="3257">
                  <c:v>40.98598361174749</c:v>
                </c:pt>
                <c:pt idx="3258">
                  <c:v>40.98598361174749</c:v>
                </c:pt>
                <c:pt idx="3259">
                  <c:v>40.98598361174749</c:v>
                </c:pt>
                <c:pt idx="3260">
                  <c:v>40.98598361174749</c:v>
                </c:pt>
                <c:pt idx="3261">
                  <c:v>87.420261600528</c:v>
                </c:pt>
                <c:pt idx="3262">
                  <c:v>87.420261600528</c:v>
                </c:pt>
                <c:pt idx="3263">
                  <c:v>87.420261600528</c:v>
                </c:pt>
                <c:pt idx="3264">
                  <c:v>87.420261600528</c:v>
                </c:pt>
                <c:pt idx="3265">
                  <c:v>87.420261600528</c:v>
                </c:pt>
                <c:pt idx="3266">
                  <c:v>87.420261600528</c:v>
                </c:pt>
                <c:pt idx="3267">
                  <c:v>87.420261600528</c:v>
                </c:pt>
                <c:pt idx="3268">
                  <c:v>58.95847752771199</c:v>
                </c:pt>
                <c:pt idx="3269">
                  <c:v>58.95847752771199</c:v>
                </c:pt>
                <c:pt idx="3270">
                  <c:v>58.95847752771199</c:v>
                </c:pt>
                <c:pt idx="3271">
                  <c:v>58.95847752771199</c:v>
                </c:pt>
                <c:pt idx="3272">
                  <c:v>58.95847752771199</c:v>
                </c:pt>
                <c:pt idx="3273">
                  <c:v>58.95847752771199</c:v>
                </c:pt>
                <c:pt idx="3274">
                  <c:v>58.95847752771199</c:v>
                </c:pt>
                <c:pt idx="3275">
                  <c:v>58.95847752771199</c:v>
                </c:pt>
                <c:pt idx="3276">
                  <c:v>103.395329007192</c:v>
                </c:pt>
                <c:pt idx="3277">
                  <c:v>103.395329007192</c:v>
                </c:pt>
                <c:pt idx="3278">
                  <c:v>103.395329007192</c:v>
                </c:pt>
                <c:pt idx="3279">
                  <c:v>103.395329007192</c:v>
                </c:pt>
                <c:pt idx="3280">
                  <c:v>103.395329007192</c:v>
                </c:pt>
                <c:pt idx="3281">
                  <c:v>103.395329007192</c:v>
                </c:pt>
                <c:pt idx="3282">
                  <c:v>103.395329007192</c:v>
                </c:pt>
                <c:pt idx="3283">
                  <c:v>103.395329007192</c:v>
                </c:pt>
                <c:pt idx="3284">
                  <c:v>48.38663813266459</c:v>
                </c:pt>
                <c:pt idx="3285">
                  <c:v>48.38663813266459</c:v>
                </c:pt>
                <c:pt idx="3286">
                  <c:v>48.38663813266459</c:v>
                </c:pt>
                <c:pt idx="3287">
                  <c:v>48.38663813266459</c:v>
                </c:pt>
                <c:pt idx="3288">
                  <c:v>48.38663813266459</c:v>
                </c:pt>
                <c:pt idx="3289">
                  <c:v>48.38663813266459</c:v>
                </c:pt>
                <c:pt idx="3290">
                  <c:v>48.38663813266459</c:v>
                </c:pt>
                <c:pt idx="3291">
                  <c:v>48.38663813266459</c:v>
                </c:pt>
                <c:pt idx="3292">
                  <c:v>50.4961035234709</c:v>
                </c:pt>
                <c:pt idx="3293">
                  <c:v>50.4961035234709</c:v>
                </c:pt>
                <c:pt idx="3294">
                  <c:v>50.4961035234709</c:v>
                </c:pt>
                <c:pt idx="3295">
                  <c:v>50.4961035234709</c:v>
                </c:pt>
                <c:pt idx="3296">
                  <c:v>50.4961035234709</c:v>
                </c:pt>
                <c:pt idx="3297">
                  <c:v>50.4961035234709</c:v>
                </c:pt>
                <c:pt idx="3298">
                  <c:v>50.4961035234709</c:v>
                </c:pt>
                <c:pt idx="3299">
                  <c:v>50.4961035234709</c:v>
                </c:pt>
                <c:pt idx="3300">
                  <c:v>53.37793755908679</c:v>
                </c:pt>
                <c:pt idx="3301">
                  <c:v>53.37793755908679</c:v>
                </c:pt>
                <c:pt idx="3302">
                  <c:v>53.37793755908679</c:v>
                </c:pt>
                <c:pt idx="3303">
                  <c:v>53.37793755908679</c:v>
                </c:pt>
                <c:pt idx="3304">
                  <c:v>53.37793755908679</c:v>
                </c:pt>
                <c:pt idx="3305">
                  <c:v>53.37793755908679</c:v>
                </c:pt>
                <c:pt idx="3306">
                  <c:v>53.37793755908679</c:v>
                </c:pt>
                <c:pt idx="3307">
                  <c:v>53.37793755908679</c:v>
                </c:pt>
                <c:pt idx="3308">
                  <c:v>40.2107784150501</c:v>
                </c:pt>
                <c:pt idx="3309">
                  <c:v>40.2107784150501</c:v>
                </c:pt>
                <c:pt idx="3310">
                  <c:v>40.2107784150501</c:v>
                </c:pt>
                <c:pt idx="3311">
                  <c:v>40.2107784150501</c:v>
                </c:pt>
                <c:pt idx="3312">
                  <c:v>40.2107784150501</c:v>
                </c:pt>
                <c:pt idx="3313">
                  <c:v>40.2107784150501</c:v>
                </c:pt>
                <c:pt idx="3314">
                  <c:v>40.2107784150501</c:v>
                </c:pt>
                <c:pt idx="3315">
                  <c:v>40.2107784150501</c:v>
                </c:pt>
                <c:pt idx="3316">
                  <c:v>70.2435606608621</c:v>
                </c:pt>
                <c:pt idx="3317">
                  <c:v>70.2435606608621</c:v>
                </c:pt>
                <c:pt idx="3318">
                  <c:v>70.2435606608621</c:v>
                </c:pt>
                <c:pt idx="3319">
                  <c:v>70.2435606608621</c:v>
                </c:pt>
                <c:pt idx="3320">
                  <c:v>70.2435606608621</c:v>
                </c:pt>
                <c:pt idx="3321">
                  <c:v>70.2435606608621</c:v>
                </c:pt>
                <c:pt idx="3322">
                  <c:v>70.2435606608621</c:v>
                </c:pt>
                <c:pt idx="3323">
                  <c:v>70.2435606608621</c:v>
                </c:pt>
                <c:pt idx="3324">
                  <c:v>66.711753781692</c:v>
                </c:pt>
                <c:pt idx="3325">
                  <c:v>66.711753781692</c:v>
                </c:pt>
                <c:pt idx="3326">
                  <c:v>66.711753781692</c:v>
                </c:pt>
                <c:pt idx="3327">
                  <c:v>66.711753781692</c:v>
                </c:pt>
                <c:pt idx="3328">
                  <c:v>66.711753781692</c:v>
                </c:pt>
                <c:pt idx="3329">
                  <c:v>66.711753781692</c:v>
                </c:pt>
                <c:pt idx="3330">
                  <c:v>66.711753781692</c:v>
                </c:pt>
                <c:pt idx="3331">
                  <c:v>66.711753781692</c:v>
                </c:pt>
                <c:pt idx="3332">
                  <c:v>53.99004452768</c:v>
                </c:pt>
                <c:pt idx="3333">
                  <c:v>53.99004452768</c:v>
                </c:pt>
                <c:pt idx="3334">
                  <c:v>53.99004452768</c:v>
                </c:pt>
                <c:pt idx="3335">
                  <c:v>53.99004452768</c:v>
                </c:pt>
                <c:pt idx="3336">
                  <c:v>53.99004452768</c:v>
                </c:pt>
                <c:pt idx="3337">
                  <c:v>53.99004452768</c:v>
                </c:pt>
                <c:pt idx="3338">
                  <c:v>53.99004452768</c:v>
                </c:pt>
                <c:pt idx="3339">
                  <c:v>53.99004452768</c:v>
                </c:pt>
                <c:pt idx="3340">
                  <c:v>20.699830809342</c:v>
                </c:pt>
                <c:pt idx="3341">
                  <c:v>20.699830809342</c:v>
                </c:pt>
                <c:pt idx="3342">
                  <c:v>20.699830809342</c:v>
                </c:pt>
                <c:pt idx="3343">
                  <c:v>20.699830809342</c:v>
                </c:pt>
                <c:pt idx="3344">
                  <c:v>20.699830809342</c:v>
                </c:pt>
                <c:pt idx="3345">
                  <c:v>20.699830809342</c:v>
                </c:pt>
                <c:pt idx="3346">
                  <c:v>20.699830809342</c:v>
                </c:pt>
                <c:pt idx="3347">
                  <c:v>20.699830809342</c:v>
                </c:pt>
                <c:pt idx="3348">
                  <c:v>50.2932898910005</c:v>
                </c:pt>
                <c:pt idx="3349">
                  <c:v>50.2932898910005</c:v>
                </c:pt>
                <c:pt idx="3350">
                  <c:v>50.2932898910005</c:v>
                </c:pt>
                <c:pt idx="3351">
                  <c:v>50.2932898910005</c:v>
                </c:pt>
                <c:pt idx="3352">
                  <c:v>50.2932898910005</c:v>
                </c:pt>
                <c:pt idx="3353">
                  <c:v>50.2932898910005</c:v>
                </c:pt>
                <c:pt idx="3354">
                  <c:v>50.2932898910005</c:v>
                </c:pt>
                <c:pt idx="3355">
                  <c:v>38.4518781809557</c:v>
                </c:pt>
                <c:pt idx="3356">
                  <c:v>38.4518781809557</c:v>
                </c:pt>
                <c:pt idx="3357">
                  <c:v>38.4518781809557</c:v>
                </c:pt>
                <c:pt idx="3358">
                  <c:v>38.4518781809557</c:v>
                </c:pt>
                <c:pt idx="3359">
                  <c:v>38.4518781809557</c:v>
                </c:pt>
                <c:pt idx="3360">
                  <c:v>38.4518781809557</c:v>
                </c:pt>
                <c:pt idx="3361">
                  <c:v>38.4518781809557</c:v>
                </c:pt>
                <c:pt idx="3362">
                  <c:v>38.4518781809557</c:v>
                </c:pt>
                <c:pt idx="3363">
                  <c:v>68.91208619444859</c:v>
                </c:pt>
                <c:pt idx="3364">
                  <c:v>68.91208619444859</c:v>
                </c:pt>
                <c:pt idx="3365">
                  <c:v>68.91208619444859</c:v>
                </c:pt>
                <c:pt idx="3366">
                  <c:v>68.91208619444859</c:v>
                </c:pt>
                <c:pt idx="3367">
                  <c:v>68.91208619444859</c:v>
                </c:pt>
                <c:pt idx="3368">
                  <c:v>68.91208619444859</c:v>
                </c:pt>
                <c:pt idx="3369">
                  <c:v>68.91208619444859</c:v>
                </c:pt>
                <c:pt idx="3370">
                  <c:v>68.91208619444859</c:v>
                </c:pt>
                <c:pt idx="3371">
                  <c:v>36.021177090411</c:v>
                </c:pt>
                <c:pt idx="3372">
                  <c:v>36.021177090411</c:v>
                </c:pt>
                <c:pt idx="3373">
                  <c:v>36.021177090411</c:v>
                </c:pt>
                <c:pt idx="3374">
                  <c:v>36.021177090411</c:v>
                </c:pt>
                <c:pt idx="3375">
                  <c:v>36.021177090411</c:v>
                </c:pt>
                <c:pt idx="3376">
                  <c:v>36.021177090411</c:v>
                </c:pt>
                <c:pt idx="3377">
                  <c:v>36.021177090411</c:v>
                </c:pt>
                <c:pt idx="3378">
                  <c:v>36.021177090411</c:v>
                </c:pt>
                <c:pt idx="3379">
                  <c:v>18.0189285049517</c:v>
                </c:pt>
                <c:pt idx="3380">
                  <c:v>18.0189285049517</c:v>
                </c:pt>
                <c:pt idx="3381">
                  <c:v>18.0189285049517</c:v>
                </c:pt>
                <c:pt idx="3382">
                  <c:v>18.0189285049517</c:v>
                </c:pt>
                <c:pt idx="3383">
                  <c:v>18.0189285049517</c:v>
                </c:pt>
                <c:pt idx="3384">
                  <c:v>18.0189285049517</c:v>
                </c:pt>
                <c:pt idx="3385">
                  <c:v>18.0189285049517</c:v>
                </c:pt>
                <c:pt idx="3386">
                  <c:v>18.0189285049517</c:v>
                </c:pt>
                <c:pt idx="3387">
                  <c:v>47.878026960234</c:v>
                </c:pt>
                <c:pt idx="3388">
                  <c:v>47.878026960234</c:v>
                </c:pt>
                <c:pt idx="3389">
                  <c:v>47.878026960234</c:v>
                </c:pt>
                <c:pt idx="3390">
                  <c:v>47.878026960234</c:v>
                </c:pt>
                <c:pt idx="3391">
                  <c:v>47.878026960234</c:v>
                </c:pt>
                <c:pt idx="3392">
                  <c:v>47.878026960234</c:v>
                </c:pt>
                <c:pt idx="3393">
                  <c:v>47.878026960234</c:v>
                </c:pt>
                <c:pt idx="3394">
                  <c:v>47.878026960234</c:v>
                </c:pt>
                <c:pt idx="3395">
                  <c:v>47.55086595887259</c:v>
                </c:pt>
                <c:pt idx="3396">
                  <c:v>47.55086595887259</c:v>
                </c:pt>
                <c:pt idx="3397">
                  <c:v>47.55086595887259</c:v>
                </c:pt>
                <c:pt idx="3398">
                  <c:v>47.55086595887259</c:v>
                </c:pt>
                <c:pt idx="3399">
                  <c:v>47.55086595887259</c:v>
                </c:pt>
                <c:pt idx="3400">
                  <c:v>47.55086595887259</c:v>
                </c:pt>
                <c:pt idx="3401">
                  <c:v>47.55086595887259</c:v>
                </c:pt>
                <c:pt idx="3402">
                  <c:v>47.55086595887259</c:v>
                </c:pt>
                <c:pt idx="3403">
                  <c:v>32.6081616675468</c:v>
                </c:pt>
                <c:pt idx="3404">
                  <c:v>32.6081616675468</c:v>
                </c:pt>
                <c:pt idx="3405">
                  <c:v>32.6081616675468</c:v>
                </c:pt>
                <c:pt idx="3406">
                  <c:v>32.6081616675468</c:v>
                </c:pt>
                <c:pt idx="3407">
                  <c:v>32.6081616675468</c:v>
                </c:pt>
                <c:pt idx="3408">
                  <c:v>32.6081616675468</c:v>
                </c:pt>
                <c:pt idx="3409">
                  <c:v>32.6081616675468</c:v>
                </c:pt>
                <c:pt idx="3410">
                  <c:v>32.6081616675468</c:v>
                </c:pt>
                <c:pt idx="3411">
                  <c:v>86.8032908838606</c:v>
                </c:pt>
                <c:pt idx="3412">
                  <c:v>86.8032908838606</c:v>
                </c:pt>
                <c:pt idx="3413">
                  <c:v>86.8032908838606</c:v>
                </c:pt>
                <c:pt idx="3414">
                  <c:v>86.8032908838606</c:v>
                </c:pt>
                <c:pt idx="3415">
                  <c:v>86.8032908838606</c:v>
                </c:pt>
                <c:pt idx="3416">
                  <c:v>86.8032908838606</c:v>
                </c:pt>
                <c:pt idx="3417">
                  <c:v>86.8032908838606</c:v>
                </c:pt>
                <c:pt idx="3418">
                  <c:v>86.8032908838606</c:v>
                </c:pt>
                <c:pt idx="3419">
                  <c:v>46.5571770060259</c:v>
                </c:pt>
                <c:pt idx="3420">
                  <c:v>46.5571770060259</c:v>
                </c:pt>
                <c:pt idx="3421">
                  <c:v>46.5571770060259</c:v>
                </c:pt>
                <c:pt idx="3422">
                  <c:v>46.5571770060259</c:v>
                </c:pt>
                <c:pt idx="3423">
                  <c:v>46.5571770060259</c:v>
                </c:pt>
                <c:pt idx="3424">
                  <c:v>46.5571770060259</c:v>
                </c:pt>
                <c:pt idx="3425">
                  <c:v>46.5571770060259</c:v>
                </c:pt>
                <c:pt idx="3426">
                  <c:v>46.5571770060259</c:v>
                </c:pt>
                <c:pt idx="3427">
                  <c:v>45.5625422503371</c:v>
                </c:pt>
                <c:pt idx="3428">
                  <c:v>45.5625422503371</c:v>
                </c:pt>
                <c:pt idx="3429">
                  <c:v>45.5625422503371</c:v>
                </c:pt>
                <c:pt idx="3430">
                  <c:v>45.5625422503371</c:v>
                </c:pt>
                <c:pt idx="3431">
                  <c:v>45.5625422503371</c:v>
                </c:pt>
                <c:pt idx="3432">
                  <c:v>45.5625422503371</c:v>
                </c:pt>
                <c:pt idx="3433">
                  <c:v>45.5625422503371</c:v>
                </c:pt>
                <c:pt idx="3434">
                  <c:v>45.5625422503371</c:v>
                </c:pt>
                <c:pt idx="3435">
                  <c:v>64.48228721965879</c:v>
                </c:pt>
                <c:pt idx="3436">
                  <c:v>64.48228721965879</c:v>
                </c:pt>
                <c:pt idx="3437">
                  <c:v>64.48228721965879</c:v>
                </c:pt>
                <c:pt idx="3438">
                  <c:v>64.48228721965879</c:v>
                </c:pt>
                <c:pt idx="3439">
                  <c:v>64.48228721965879</c:v>
                </c:pt>
                <c:pt idx="3440">
                  <c:v>64.48228721965879</c:v>
                </c:pt>
                <c:pt idx="3441">
                  <c:v>64.48228721965879</c:v>
                </c:pt>
                <c:pt idx="3442">
                  <c:v>85.60158933040358</c:v>
                </c:pt>
                <c:pt idx="3443">
                  <c:v>85.60158933040358</c:v>
                </c:pt>
                <c:pt idx="3444">
                  <c:v>85.60158933040358</c:v>
                </c:pt>
                <c:pt idx="3445">
                  <c:v>85.60158933040358</c:v>
                </c:pt>
                <c:pt idx="3446">
                  <c:v>85.60158933040358</c:v>
                </c:pt>
                <c:pt idx="3447">
                  <c:v>85.60158933040358</c:v>
                </c:pt>
                <c:pt idx="3448">
                  <c:v>85.60158933040358</c:v>
                </c:pt>
                <c:pt idx="3449">
                  <c:v>85.60158933040358</c:v>
                </c:pt>
                <c:pt idx="3450">
                  <c:v>45.12468996174169</c:v>
                </c:pt>
                <c:pt idx="3451">
                  <c:v>45.12468996174169</c:v>
                </c:pt>
                <c:pt idx="3452">
                  <c:v>45.12468996174169</c:v>
                </c:pt>
                <c:pt idx="3453">
                  <c:v>45.12468996174169</c:v>
                </c:pt>
                <c:pt idx="3454">
                  <c:v>45.12468996174169</c:v>
                </c:pt>
                <c:pt idx="3455">
                  <c:v>45.12468996174169</c:v>
                </c:pt>
                <c:pt idx="3456">
                  <c:v>45.12468996174169</c:v>
                </c:pt>
                <c:pt idx="3457">
                  <c:v>45.12468996174169</c:v>
                </c:pt>
                <c:pt idx="3458">
                  <c:v>67.05119447049108</c:v>
                </c:pt>
                <c:pt idx="3459">
                  <c:v>67.05119447049108</c:v>
                </c:pt>
                <c:pt idx="3460">
                  <c:v>67.05119447049108</c:v>
                </c:pt>
                <c:pt idx="3461">
                  <c:v>67.05119447049108</c:v>
                </c:pt>
                <c:pt idx="3462">
                  <c:v>67.05119447049108</c:v>
                </c:pt>
                <c:pt idx="3463">
                  <c:v>67.05119447049108</c:v>
                </c:pt>
                <c:pt idx="3464">
                  <c:v>67.05119447049108</c:v>
                </c:pt>
                <c:pt idx="3465">
                  <c:v>67.05119447049108</c:v>
                </c:pt>
                <c:pt idx="3466">
                  <c:v>69.33513088212607</c:v>
                </c:pt>
                <c:pt idx="3467">
                  <c:v>69.33513088212607</c:v>
                </c:pt>
                <c:pt idx="3468">
                  <c:v>69.33513088212607</c:v>
                </c:pt>
                <c:pt idx="3469">
                  <c:v>69.33513088212607</c:v>
                </c:pt>
                <c:pt idx="3470">
                  <c:v>69.33513088212607</c:v>
                </c:pt>
                <c:pt idx="3471">
                  <c:v>69.33513088212607</c:v>
                </c:pt>
                <c:pt idx="3472">
                  <c:v>69.33513088212607</c:v>
                </c:pt>
                <c:pt idx="3473">
                  <c:v>69.33513088212607</c:v>
                </c:pt>
                <c:pt idx="3474">
                  <c:v>49.6637082402271</c:v>
                </c:pt>
                <c:pt idx="3475">
                  <c:v>49.6637082402271</c:v>
                </c:pt>
                <c:pt idx="3476">
                  <c:v>49.6637082402271</c:v>
                </c:pt>
                <c:pt idx="3477">
                  <c:v>49.6637082402271</c:v>
                </c:pt>
                <c:pt idx="3478">
                  <c:v>49.6637082402271</c:v>
                </c:pt>
                <c:pt idx="3479">
                  <c:v>49.6637082402271</c:v>
                </c:pt>
                <c:pt idx="3480">
                  <c:v>49.6637082402271</c:v>
                </c:pt>
                <c:pt idx="3481">
                  <c:v>49.6637082402271</c:v>
                </c:pt>
                <c:pt idx="3482">
                  <c:v>71.2532530640071</c:v>
                </c:pt>
                <c:pt idx="3483">
                  <c:v>71.2532530640071</c:v>
                </c:pt>
                <c:pt idx="3484">
                  <c:v>71.2532530640071</c:v>
                </c:pt>
                <c:pt idx="3485">
                  <c:v>71.2532530640071</c:v>
                </c:pt>
                <c:pt idx="3486">
                  <c:v>71.2532530640071</c:v>
                </c:pt>
                <c:pt idx="3487">
                  <c:v>71.2532530640071</c:v>
                </c:pt>
                <c:pt idx="3488">
                  <c:v>71.2532530640071</c:v>
                </c:pt>
                <c:pt idx="3489">
                  <c:v>71.2532530640071</c:v>
                </c:pt>
                <c:pt idx="3490">
                  <c:v>68.34754889065849</c:v>
                </c:pt>
                <c:pt idx="3491">
                  <c:v>68.34754889065849</c:v>
                </c:pt>
                <c:pt idx="3492">
                  <c:v>68.34754889065849</c:v>
                </c:pt>
                <c:pt idx="3493">
                  <c:v>68.34754889065849</c:v>
                </c:pt>
                <c:pt idx="3494">
                  <c:v>68.34754889065849</c:v>
                </c:pt>
                <c:pt idx="3495">
                  <c:v>68.34754889065849</c:v>
                </c:pt>
                <c:pt idx="3496">
                  <c:v>68.34754889065849</c:v>
                </c:pt>
                <c:pt idx="3497">
                  <c:v>68.34754889065849</c:v>
                </c:pt>
                <c:pt idx="3498">
                  <c:v>6.56066853742862</c:v>
                </c:pt>
                <c:pt idx="3499">
                  <c:v>6.56066853742862</c:v>
                </c:pt>
                <c:pt idx="3500">
                  <c:v>6.56066853742862</c:v>
                </c:pt>
                <c:pt idx="3501">
                  <c:v>6.56066853742862</c:v>
                </c:pt>
                <c:pt idx="3502">
                  <c:v>6.56066853742862</c:v>
                </c:pt>
                <c:pt idx="3503">
                  <c:v>6.56066853742862</c:v>
                </c:pt>
                <c:pt idx="3504">
                  <c:v>6.56066853742862</c:v>
                </c:pt>
                <c:pt idx="3505">
                  <c:v>6.56066853742862</c:v>
                </c:pt>
                <c:pt idx="3506">
                  <c:v>49.94278470307759</c:v>
                </c:pt>
                <c:pt idx="3507">
                  <c:v>49.94278470307759</c:v>
                </c:pt>
                <c:pt idx="3508">
                  <c:v>49.94278470307759</c:v>
                </c:pt>
                <c:pt idx="3509">
                  <c:v>49.94278470307759</c:v>
                </c:pt>
                <c:pt idx="3510">
                  <c:v>49.94278470307759</c:v>
                </c:pt>
                <c:pt idx="3511">
                  <c:v>49.94278470307759</c:v>
                </c:pt>
                <c:pt idx="3512">
                  <c:v>49.94278470307759</c:v>
                </c:pt>
                <c:pt idx="3513">
                  <c:v>49.94278470307759</c:v>
                </c:pt>
                <c:pt idx="3514">
                  <c:v>73.30849492325278</c:v>
                </c:pt>
                <c:pt idx="3515">
                  <c:v>73.30849492325278</c:v>
                </c:pt>
                <c:pt idx="3516">
                  <c:v>73.30849492325278</c:v>
                </c:pt>
                <c:pt idx="3517">
                  <c:v>73.30849492325278</c:v>
                </c:pt>
                <c:pt idx="3518">
                  <c:v>73.30849492325278</c:v>
                </c:pt>
                <c:pt idx="3519">
                  <c:v>73.30849492325278</c:v>
                </c:pt>
                <c:pt idx="3520">
                  <c:v>73.30849492325278</c:v>
                </c:pt>
                <c:pt idx="3521">
                  <c:v>73.30849492325278</c:v>
                </c:pt>
                <c:pt idx="3522">
                  <c:v>76.7039297813841</c:v>
                </c:pt>
                <c:pt idx="3523">
                  <c:v>76.7039297813841</c:v>
                </c:pt>
                <c:pt idx="3524">
                  <c:v>76.7039297813841</c:v>
                </c:pt>
                <c:pt idx="3525">
                  <c:v>76.7039297813841</c:v>
                </c:pt>
                <c:pt idx="3526">
                  <c:v>76.7039297813841</c:v>
                </c:pt>
                <c:pt idx="3527">
                  <c:v>76.7039297813841</c:v>
                </c:pt>
                <c:pt idx="3528">
                  <c:v>76.7039297813841</c:v>
                </c:pt>
                <c:pt idx="3529">
                  <c:v>109.068765643539</c:v>
                </c:pt>
                <c:pt idx="3530">
                  <c:v>109.068765643539</c:v>
                </c:pt>
                <c:pt idx="3531">
                  <c:v>109.068765643539</c:v>
                </c:pt>
                <c:pt idx="3532">
                  <c:v>109.068765643539</c:v>
                </c:pt>
                <c:pt idx="3533">
                  <c:v>109.068765643539</c:v>
                </c:pt>
                <c:pt idx="3534">
                  <c:v>109.068765643539</c:v>
                </c:pt>
                <c:pt idx="3535">
                  <c:v>109.068765643539</c:v>
                </c:pt>
                <c:pt idx="3536">
                  <c:v>73.7656954961751</c:v>
                </c:pt>
                <c:pt idx="3537">
                  <c:v>73.7656954961751</c:v>
                </c:pt>
                <c:pt idx="3538">
                  <c:v>73.7656954961751</c:v>
                </c:pt>
                <c:pt idx="3539">
                  <c:v>73.7656954961751</c:v>
                </c:pt>
                <c:pt idx="3540">
                  <c:v>73.7656954961751</c:v>
                </c:pt>
                <c:pt idx="3541">
                  <c:v>73.7656954961751</c:v>
                </c:pt>
                <c:pt idx="3542">
                  <c:v>73.7656954961751</c:v>
                </c:pt>
                <c:pt idx="3543">
                  <c:v>73.7656954961751</c:v>
                </c:pt>
                <c:pt idx="3544">
                  <c:v>36.7290501777475</c:v>
                </c:pt>
                <c:pt idx="3545">
                  <c:v>36.7290501777475</c:v>
                </c:pt>
                <c:pt idx="3546">
                  <c:v>36.7290501777475</c:v>
                </c:pt>
                <c:pt idx="3547">
                  <c:v>36.7290501777475</c:v>
                </c:pt>
                <c:pt idx="3548">
                  <c:v>36.7290501777475</c:v>
                </c:pt>
                <c:pt idx="3549">
                  <c:v>36.7290501777475</c:v>
                </c:pt>
                <c:pt idx="3550">
                  <c:v>36.7290501777475</c:v>
                </c:pt>
                <c:pt idx="3551">
                  <c:v>36.7290501777475</c:v>
                </c:pt>
                <c:pt idx="3552">
                  <c:v>75.0453500941139</c:v>
                </c:pt>
                <c:pt idx="3553">
                  <c:v>75.0453500941139</c:v>
                </c:pt>
                <c:pt idx="3554">
                  <c:v>75.0453500941139</c:v>
                </c:pt>
                <c:pt idx="3555">
                  <c:v>75.0453500941139</c:v>
                </c:pt>
                <c:pt idx="3556">
                  <c:v>75.0453500941139</c:v>
                </c:pt>
                <c:pt idx="3557">
                  <c:v>75.0453500941139</c:v>
                </c:pt>
                <c:pt idx="3558">
                  <c:v>75.0453500941139</c:v>
                </c:pt>
                <c:pt idx="3559">
                  <c:v>75.0453500941139</c:v>
                </c:pt>
                <c:pt idx="3560">
                  <c:v>85.67203536569637</c:v>
                </c:pt>
                <c:pt idx="3561">
                  <c:v>85.67203536569637</c:v>
                </c:pt>
                <c:pt idx="3562">
                  <c:v>85.67203536569637</c:v>
                </c:pt>
                <c:pt idx="3563">
                  <c:v>85.67203536569637</c:v>
                </c:pt>
                <c:pt idx="3564">
                  <c:v>85.67203536569637</c:v>
                </c:pt>
                <c:pt idx="3565">
                  <c:v>85.67203536569637</c:v>
                </c:pt>
                <c:pt idx="3566">
                  <c:v>85.67203536569637</c:v>
                </c:pt>
                <c:pt idx="3567">
                  <c:v>85.67203536569637</c:v>
                </c:pt>
                <c:pt idx="3568">
                  <c:v>57.176088491999</c:v>
                </c:pt>
                <c:pt idx="3569">
                  <c:v>57.176088491999</c:v>
                </c:pt>
                <c:pt idx="3570">
                  <c:v>57.176088491999</c:v>
                </c:pt>
                <c:pt idx="3571">
                  <c:v>57.176088491999</c:v>
                </c:pt>
                <c:pt idx="3572">
                  <c:v>57.176088491999</c:v>
                </c:pt>
                <c:pt idx="3573">
                  <c:v>57.176088491999</c:v>
                </c:pt>
                <c:pt idx="3574">
                  <c:v>57.176088491999</c:v>
                </c:pt>
                <c:pt idx="3575">
                  <c:v>57.176088491999</c:v>
                </c:pt>
                <c:pt idx="3576">
                  <c:v>65.9199597061289</c:v>
                </c:pt>
                <c:pt idx="3577">
                  <c:v>65.9199597061289</c:v>
                </c:pt>
                <c:pt idx="3578">
                  <c:v>65.9199597061289</c:v>
                </c:pt>
                <c:pt idx="3579">
                  <c:v>65.9199597061289</c:v>
                </c:pt>
                <c:pt idx="3580">
                  <c:v>65.9199597061289</c:v>
                </c:pt>
                <c:pt idx="3581">
                  <c:v>65.9199597061289</c:v>
                </c:pt>
                <c:pt idx="3582">
                  <c:v>65.9199597061289</c:v>
                </c:pt>
                <c:pt idx="3583">
                  <c:v>65.9199597061289</c:v>
                </c:pt>
                <c:pt idx="3584">
                  <c:v>59.5704553292535</c:v>
                </c:pt>
                <c:pt idx="3585">
                  <c:v>59.5704553292535</c:v>
                </c:pt>
                <c:pt idx="3586">
                  <c:v>59.5704553292535</c:v>
                </c:pt>
                <c:pt idx="3587">
                  <c:v>59.5704553292535</c:v>
                </c:pt>
                <c:pt idx="3588">
                  <c:v>59.5704553292535</c:v>
                </c:pt>
                <c:pt idx="3589">
                  <c:v>59.5704553292535</c:v>
                </c:pt>
                <c:pt idx="3590">
                  <c:v>59.5704553292535</c:v>
                </c:pt>
                <c:pt idx="3591">
                  <c:v>59.5704553292535</c:v>
                </c:pt>
                <c:pt idx="3592">
                  <c:v>53.98643735421668</c:v>
                </c:pt>
                <c:pt idx="3593">
                  <c:v>53.98643735421668</c:v>
                </c:pt>
                <c:pt idx="3594">
                  <c:v>53.98643735421668</c:v>
                </c:pt>
                <c:pt idx="3595">
                  <c:v>53.98643735421668</c:v>
                </c:pt>
                <c:pt idx="3596">
                  <c:v>53.98643735421668</c:v>
                </c:pt>
                <c:pt idx="3597">
                  <c:v>53.98643735421668</c:v>
                </c:pt>
                <c:pt idx="3598">
                  <c:v>53.98643735421668</c:v>
                </c:pt>
                <c:pt idx="3599">
                  <c:v>53.98643735421668</c:v>
                </c:pt>
                <c:pt idx="3600">
                  <c:v>58.9124349717609</c:v>
                </c:pt>
                <c:pt idx="3601">
                  <c:v>58.9124349717609</c:v>
                </c:pt>
                <c:pt idx="3602">
                  <c:v>58.9124349717609</c:v>
                </c:pt>
                <c:pt idx="3603">
                  <c:v>58.9124349717609</c:v>
                </c:pt>
                <c:pt idx="3604">
                  <c:v>58.9124349717609</c:v>
                </c:pt>
                <c:pt idx="3605">
                  <c:v>58.9124349717609</c:v>
                </c:pt>
                <c:pt idx="3606">
                  <c:v>58.9124349717609</c:v>
                </c:pt>
                <c:pt idx="3607">
                  <c:v>58.9124349717609</c:v>
                </c:pt>
                <c:pt idx="3608">
                  <c:v>44.84627257781489</c:v>
                </c:pt>
                <c:pt idx="3609">
                  <c:v>44.84627257781489</c:v>
                </c:pt>
                <c:pt idx="3610">
                  <c:v>44.84627257781489</c:v>
                </c:pt>
                <c:pt idx="3611">
                  <c:v>44.84627257781489</c:v>
                </c:pt>
                <c:pt idx="3612">
                  <c:v>44.84627257781489</c:v>
                </c:pt>
                <c:pt idx="3613">
                  <c:v>44.84627257781489</c:v>
                </c:pt>
                <c:pt idx="3614">
                  <c:v>44.84627257781489</c:v>
                </c:pt>
                <c:pt idx="3615">
                  <c:v>44.84627257781489</c:v>
                </c:pt>
                <c:pt idx="3616">
                  <c:v>66.54384937208049</c:v>
                </c:pt>
                <c:pt idx="3617">
                  <c:v>66.54384937208049</c:v>
                </c:pt>
                <c:pt idx="3618">
                  <c:v>66.54384937208049</c:v>
                </c:pt>
                <c:pt idx="3619">
                  <c:v>66.54384937208049</c:v>
                </c:pt>
                <c:pt idx="3620">
                  <c:v>66.54384937208049</c:v>
                </c:pt>
                <c:pt idx="3621">
                  <c:v>66.54384937208049</c:v>
                </c:pt>
                <c:pt idx="3622">
                  <c:v>66.54384937208049</c:v>
                </c:pt>
                <c:pt idx="3623">
                  <c:v>88.4562484021172</c:v>
                </c:pt>
                <c:pt idx="3624">
                  <c:v>88.4562484021172</c:v>
                </c:pt>
                <c:pt idx="3625">
                  <c:v>88.4562484021172</c:v>
                </c:pt>
                <c:pt idx="3626">
                  <c:v>88.4562484021172</c:v>
                </c:pt>
                <c:pt idx="3627">
                  <c:v>88.4562484021172</c:v>
                </c:pt>
                <c:pt idx="3628">
                  <c:v>88.4562484021172</c:v>
                </c:pt>
                <c:pt idx="3629">
                  <c:v>88.4562484021172</c:v>
                </c:pt>
                <c:pt idx="3630">
                  <c:v>88.4562484021172</c:v>
                </c:pt>
                <c:pt idx="3631">
                  <c:v>98.58110283154979</c:v>
                </c:pt>
                <c:pt idx="3632">
                  <c:v>98.58110283154979</c:v>
                </c:pt>
                <c:pt idx="3633">
                  <c:v>98.58110283154979</c:v>
                </c:pt>
                <c:pt idx="3634">
                  <c:v>98.58110283154979</c:v>
                </c:pt>
                <c:pt idx="3635">
                  <c:v>98.58110283154979</c:v>
                </c:pt>
                <c:pt idx="3636">
                  <c:v>98.58110283154979</c:v>
                </c:pt>
                <c:pt idx="3637">
                  <c:v>98.58110283154979</c:v>
                </c:pt>
                <c:pt idx="3638">
                  <c:v>98.58110283154979</c:v>
                </c:pt>
                <c:pt idx="3639">
                  <c:v>74.26893648478969</c:v>
                </c:pt>
                <c:pt idx="3640">
                  <c:v>74.26893648478969</c:v>
                </c:pt>
                <c:pt idx="3641">
                  <c:v>74.26893648478969</c:v>
                </c:pt>
                <c:pt idx="3642">
                  <c:v>74.26893648478969</c:v>
                </c:pt>
                <c:pt idx="3643">
                  <c:v>74.26893648478969</c:v>
                </c:pt>
                <c:pt idx="3644">
                  <c:v>74.26893648478969</c:v>
                </c:pt>
                <c:pt idx="3645">
                  <c:v>74.26893648478969</c:v>
                </c:pt>
                <c:pt idx="3646">
                  <c:v>74.26893648478969</c:v>
                </c:pt>
                <c:pt idx="3647">
                  <c:v>2.48726960113517</c:v>
                </c:pt>
                <c:pt idx="3648">
                  <c:v>2.48726960113517</c:v>
                </c:pt>
                <c:pt idx="3649">
                  <c:v>2.48726960113517</c:v>
                </c:pt>
                <c:pt idx="3650">
                  <c:v>2.48726960113517</c:v>
                </c:pt>
                <c:pt idx="3651">
                  <c:v>2.48726960113517</c:v>
                </c:pt>
                <c:pt idx="3652">
                  <c:v>2.48726960113517</c:v>
                </c:pt>
                <c:pt idx="3653">
                  <c:v>2.48726960113517</c:v>
                </c:pt>
                <c:pt idx="3654">
                  <c:v>2.48726960113517</c:v>
                </c:pt>
                <c:pt idx="3655">
                  <c:v>74.2415983692328</c:v>
                </c:pt>
                <c:pt idx="3656">
                  <c:v>74.2415983692328</c:v>
                </c:pt>
                <c:pt idx="3657">
                  <c:v>74.2415983692328</c:v>
                </c:pt>
                <c:pt idx="3658">
                  <c:v>74.2415983692328</c:v>
                </c:pt>
                <c:pt idx="3659">
                  <c:v>74.2415983692328</c:v>
                </c:pt>
                <c:pt idx="3660">
                  <c:v>74.2415983692328</c:v>
                </c:pt>
                <c:pt idx="3661">
                  <c:v>74.2415983692328</c:v>
                </c:pt>
                <c:pt idx="3662">
                  <c:v>74.2415983692328</c:v>
                </c:pt>
                <c:pt idx="3663">
                  <c:v>53.68681306601639</c:v>
                </c:pt>
                <c:pt idx="3664">
                  <c:v>53.68681306601639</c:v>
                </c:pt>
                <c:pt idx="3665">
                  <c:v>53.68681306601639</c:v>
                </c:pt>
                <c:pt idx="3666">
                  <c:v>53.68681306601639</c:v>
                </c:pt>
                <c:pt idx="3667">
                  <c:v>53.68681306601639</c:v>
                </c:pt>
                <c:pt idx="3668">
                  <c:v>53.68681306601639</c:v>
                </c:pt>
                <c:pt idx="3669">
                  <c:v>53.68681306601639</c:v>
                </c:pt>
                <c:pt idx="3670">
                  <c:v>53.68681306601639</c:v>
                </c:pt>
                <c:pt idx="3671">
                  <c:v>69.6877499202203</c:v>
                </c:pt>
                <c:pt idx="3672">
                  <c:v>69.6877499202203</c:v>
                </c:pt>
                <c:pt idx="3673">
                  <c:v>69.6877499202203</c:v>
                </c:pt>
                <c:pt idx="3674">
                  <c:v>69.6877499202203</c:v>
                </c:pt>
                <c:pt idx="3675">
                  <c:v>69.6877499202203</c:v>
                </c:pt>
                <c:pt idx="3676">
                  <c:v>69.6877499202203</c:v>
                </c:pt>
                <c:pt idx="3677">
                  <c:v>69.6877499202203</c:v>
                </c:pt>
                <c:pt idx="3678">
                  <c:v>69.6877499202203</c:v>
                </c:pt>
                <c:pt idx="3679">
                  <c:v>106.115846054828</c:v>
                </c:pt>
                <c:pt idx="3680">
                  <c:v>106.115846054828</c:v>
                </c:pt>
                <c:pt idx="3681">
                  <c:v>106.115846054828</c:v>
                </c:pt>
                <c:pt idx="3682">
                  <c:v>106.115846054828</c:v>
                </c:pt>
                <c:pt idx="3683">
                  <c:v>106.115846054828</c:v>
                </c:pt>
                <c:pt idx="3684">
                  <c:v>106.115846054828</c:v>
                </c:pt>
                <c:pt idx="3685">
                  <c:v>106.115846054828</c:v>
                </c:pt>
                <c:pt idx="3686">
                  <c:v>106.115846054828</c:v>
                </c:pt>
                <c:pt idx="3687">
                  <c:v>35.6255479981516</c:v>
                </c:pt>
                <c:pt idx="3688">
                  <c:v>35.6255479981516</c:v>
                </c:pt>
                <c:pt idx="3689">
                  <c:v>35.6255479981516</c:v>
                </c:pt>
                <c:pt idx="3690">
                  <c:v>35.6255479981516</c:v>
                </c:pt>
                <c:pt idx="3691">
                  <c:v>35.6255479981516</c:v>
                </c:pt>
                <c:pt idx="3692">
                  <c:v>35.6255479981516</c:v>
                </c:pt>
                <c:pt idx="3693">
                  <c:v>35.6255479981516</c:v>
                </c:pt>
                <c:pt idx="3694">
                  <c:v>35.6255479981516</c:v>
                </c:pt>
                <c:pt idx="3695">
                  <c:v>73.91735677698419</c:v>
                </c:pt>
                <c:pt idx="3696">
                  <c:v>73.91735677698419</c:v>
                </c:pt>
                <c:pt idx="3697">
                  <c:v>73.91735677698419</c:v>
                </c:pt>
                <c:pt idx="3698">
                  <c:v>73.91735677698419</c:v>
                </c:pt>
                <c:pt idx="3699">
                  <c:v>73.91735677698419</c:v>
                </c:pt>
                <c:pt idx="3700">
                  <c:v>73.91735677698419</c:v>
                </c:pt>
                <c:pt idx="3701">
                  <c:v>73.91735677698419</c:v>
                </c:pt>
                <c:pt idx="3702">
                  <c:v>73.91735677698419</c:v>
                </c:pt>
                <c:pt idx="3703">
                  <c:v>66.07241550589349</c:v>
                </c:pt>
                <c:pt idx="3704">
                  <c:v>66.07241550589349</c:v>
                </c:pt>
                <c:pt idx="3705">
                  <c:v>66.07241550589349</c:v>
                </c:pt>
                <c:pt idx="3706">
                  <c:v>66.07241550589349</c:v>
                </c:pt>
                <c:pt idx="3707">
                  <c:v>66.07241550589349</c:v>
                </c:pt>
                <c:pt idx="3708">
                  <c:v>66.07241550589349</c:v>
                </c:pt>
                <c:pt idx="3709">
                  <c:v>66.07241550589349</c:v>
                </c:pt>
                <c:pt idx="3710">
                  <c:v>66.27319903661508</c:v>
                </c:pt>
                <c:pt idx="3711">
                  <c:v>66.27319903661508</c:v>
                </c:pt>
                <c:pt idx="3712">
                  <c:v>66.27319903661508</c:v>
                </c:pt>
                <c:pt idx="3713">
                  <c:v>66.27319903661508</c:v>
                </c:pt>
                <c:pt idx="3714">
                  <c:v>66.27319903661508</c:v>
                </c:pt>
                <c:pt idx="3715">
                  <c:v>66.27319903661508</c:v>
                </c:pt>
                <c:pt idx="3716">
                  <c:v>66.27319903661508</c:v>
                </c:pt>
                <c:pt idx="3717">
                  <c:v>66.27319903661508</c:v>
                </c:pt>
                <c:pt idx="3718">
                  <c:v>61.2225317780987</c:v>
                </c:pt>
                <c:pt idx="3719">
                  <c:v>61.2225317780987</c:v>
                </c:pt>
                <c:pt idx="3720">
                  <c:v>61.2225317780987</c:v>
                </c:pt>
                <c:pt idx="3721">
                  <c:v>61.2225317780987</c:v>
                </c:pt>
                <c:pt idx="3722">
                  <c:v>61.2225317780987</c:v>
                </c:pt>
                <c:pt idx="3723">
                  <c:v>61.2225317780987</c:v>
                </c:pt>
                <c:pt idx="3724">
                  <c:v>61.2225317780987</c:v>
                </c:pt>
                <c:pt idx="3725">
                  <c:v>61.2225317780987</c:v>
                </c:pt>
                <c:pt idx="3726">
                  <c:v>23.1644966785123</c:v>
                </c:pt>
                <c:pt idx="3727">
                  <c:v>23.1644966785123</c:v>
                </c:pt>
                <c:pt idx="3728">
                  <c:v>23.1644966785123</c:v>
                </c:pt>
                <c:pt idx="3729">
                  <c:v>23.1644966785123</c:v>
                </c:pt>
                <c:pt idx="3730">
                  <c:v>23.1644966785123</c:v>
                </c:pt>
                <c:pt idx="3731">
                  <c:v>23.1644966785123</c:v>
                </c:pt>
                <c:pt idx="3732">
                  <c:v>23.1644966785123</c:v>
                </c:pt>
                <c:pt idx="3733">
                  <c:v>23.1644966785123</c:v>
                </c:pt>
                <c:pt idx="3734">
                  <c:v>38.47894510076249</c:v>
                </c:pt>
                <c:pt idx="3735">
                  <c:v>38.47894510076249</c:v>
                </c:pt>
                <c:pt idx="3736">
                  <c:v>38.47894510076249</c:v>
                </c:pt>
                <c:pt idx="3737">
                  <c:v>38.47894510076249</c:v>
                </c:pt>
                <c:pt idx="3738">
                  <c:v>38.47894510076249</c:v>
                </c:pt>
                <c:pt idx="3739">
                  <c:v>38.47894510076249</c:v>
                </c:pt>
                <c:pt idx="3740">
                  <c:v>38.47894510076249</c:v>
                </c:pt>
                <c:pt idx="3741">
                  <c:v>38.47894510076249</c:v>
                </c:pt>
                <c:pt idx="3742">
                  <c:v>63.2762950173452</c:v>
                </c:pt>
                <c:pt idx="3743">
                  <c:v>63.2762950173452</c:v>
                </c:pt>
                <c:pt idx="3744">
                  <c:v>63.2762950173452</c:v>
                </c:pt>
                <c:pt idx="3745">
                  <c:v>63.2762950173452</c:v>
                </c:pt>
                <c:pt idx="3746">
                  <c:v>63.2762950173452</c:v>
                </c:pt>
                <c:pt idx="3747">
                  <c:v>63.2762950173452</c:v>
                </c:pt>
                <c:pt idx="3748">
                  <c:v>63.2762950173452</c:v>
                </c:pt>
                <c:pt idx="3749">
                  <c:v>63.2762950173452</c:v>
                </c:pt>
                <c:pt idx="3750">
                  <c:v>71.68073550888798</c:v>
                </c:pt>
                <c:pt idx="3751">
                  <c:v>71.68073550888798</c:v>
                </c:pt>
                <c:pt idx="3752">
                  <c:v>71.68073550888798</c:v>
                </c:pt>
                <c:pt idx="3753">
                  <c:v>71.68073550888798</c:v>
                </c:pt>
                <c:pt idx="3754">
                  <c:v>71.68073550888798</c:v>
                </c:pt>
                <c:pt idx="3755">
                  <c:v>71.68073550888798</c:v>
                </c:pt>
                <c:pt idx="3756">
                  <c:v>71.68073550888798</c:v>
                </c:pt>
                <c:pt idx="3757">
                  <c:v>71.68073550888798</c:v>
                </c:pt>
                <c:pt idx="3758">
                  <c:v>38.30190615706648</c:v>
                </c:pt>
                <c:pt idx="3759">
                  <c:v>38.30190615706648</c:v>
                </c:pt>
                <c:pt idx="3760">
                  <c:v>38.30190615706648</c:v>
                </c:pt>
                <c:pt idx="3761">
                  <c:v>38.30190615706648</c:v>
                </c:pt>
                <c:pt idx="3762">
                  <c:v>38.30190615706648</c:v>
                </c:pt>
                <c:pt idx="3763">
                  <c:v>38.30190615706648</c:v>
                </c:pt>
                <c:pt idx="3764">
                  <c:v>38.30190615706648</c:v>
                </c:pt>
                <c:pt idx="3765">
                  <c:v>38.30190615706648</c:v>
                </c:pt>
                <c:pt idx="3766">
                  <c:v>48.3496083561672</c:v>
                </c:pt>
                <c:pt idx="3767">
                  <c:v>48.3496083561672</c:v>
                </c:pt>
                <c:pt idx="3768">
                  <c:v>48.3496083561672</c:v>
                </c:pt>
                <c:pt idx="3769">
                  <c:v>48.3496083561672</c:v>
                </c:pt>
                <c:pt idx="3770">
                  <c:v>48.3496083561672</c:v>
                </c:pt>
                <c:pt idx="3771">
                  <c:v>48.3496083561672</c:v>
                </c:pt>
                <c:pt idx="3772">
                  <c:v>48.3496083561672</c:v>
                </c:pt>
                <c:pt idx="3773">
                  <c:v>48.3496083561672</c:v>
                </c:pt>
                <c:pt idx="3774">
                  <c:v>14.6402846361216</c:v>
                </c:pt>
                <c:pt idx="3775">
                  <c:v>14.6402846361216</c:v>
                </c:pt>
                <c:pt idx="3776">
                  <c:v>14.6402846361216</c:v>
                </c:pt>
                <c:pt idx="3777">
                  <c:v>14.6402846361216</c:v>
                </c:pt>
                <c:pt idx="3778">
                  <c:v>14.6402846361216</c:v>
                </c:pt>
                <c:pt idx="3779">
                  <c:v>14.6402846361216</c:v>
                </c:pt>
                <c:pt idx="3780">
                  <c:v>14.6402846361216</c:v>
                </c:pt>
                <c:pt idx="3781">
                  <c:v>14.6402846361216</c:v>
                </c:pt>
                <c:pt idx="3782">
                  <c:v>80.21757279373658</c:v>
                </c:pt>
                <c:pt idx="3783">
                  <c:v>80.21757279373658</c:v>
                </c:pt>
                <c:pt idx="3784">
                  <c:v>80.21757279373658</c:v>
                </c:pt>
                <c:pt idx="3785">
                  <c:v>80.21757279373658</c:v>
                </c:pt>
                <c:pt idx="3786">
                  <c:v>80.21757279373658</c:v>
                </c:pt>
                <c:pt idx="3787">
                  <c:v>80.21757279373658</c:v>
                </c:pt>
                <c:pt idx="3788">
                  <c:v>80.21757279373658</c:v>
                </c:pt>
                <c:pt idx="3789">
                  <c:v>80.21757279373658</c:v>
                </c:pt>
                <c:pt idx="3790">
                  <c:v>95.351644905547</c:v>
                </c:pt>
                <c:pt idx="3791">
                  <c:v>95.351644905547</c:v>
                </c:pt>
                <c:pt idx="3792">
                  <c:v>95.351644905547</c:v>
                </c:pt>
                <c:pt idx="3793">
                  <c:v>95.351644905547</c:v>
                </c:pt>
                <c:pt idx="3794">
                  <c:v>95.351644905547</c:v>
                </c:pt>
                <c:pt idx="3795">
                  <c:v>95.351644905547</c:v>
                </c:pt>
                <c:pt idx="3796">
                  <c:v>95.351644905547</c:v>
                </c:pt>
                <c:pt idx="3797">
                  <c:v>101.07081912313</c:v>
                </c:pt>
                <c:pt idx="3798">
                  <c:v>101.07081912313</c:v>
                </c:pt>
                <c:pt idx="3799">
                  <c:v>101.07081912313</c:v>
                </c:pt>
                <c:pt idx="3800">
                  <c:v>101.07081912313</c:v>
                </c:pt>
                <c:pt idx="3801">
                  <c:v>101.07081912313</c:v>
                </c:pt>
                <c:pt idx="3802">
                  <c:v>101.07081912313</c:v>
                </c:pt>
                <c:pt idx="3803">
                  <c:v>101.07081912313</c:v>
                </c:pt>
                <c:pt idx="3804">
                  <c:v>101.07081912313</c:v>
                </c:pt>
                <c:pt idx="3805">
                  <c:v>12.1827946870432</c:v>
                </c:pt>
                <c:pt idx="3806">
                  <c:v>12.1827946870432</c:v>
                </c:pt>
                <c:pt idx="3807">
                  <c:v>12.1827946870432</c:v>
                </c:pt>
                <c:pt idx="3808">
                  <c:v>12.1827946870432</c:v>
                </c:pt>
                <c:pt idx="3809">
                  <c:v>12.1827946870432</c:v>
                </c:pt>
                <c:pt idx="3810">
                  <c:v>12.1827946870432</c:v>
                </c:pt>
                <c:pt idx="3811">
                  <c:v>12.1827946870432</c:v>
                </c:pt>
                <c:pt idx="3812">
                  <c:v>12.1827946870432</c:v>
                </c:pt>
                <c:pt idx="3813">
                  <c:v>80.51880644043909</c:v>
                </c:pt>
                <c:pt idx="3814">
                  <c:v>80.51880644043909</c:v>
                </c:pt>
                <c:pt idx="3815">
                  <c:v>80.51880644043909</c:v>
                </c:pt>
                <c:pt idx="3816">
                  <c:v>80.51880644043909</c:v>
                </c:pt>
                <c:pt idx="3817">
                  <c:v>80.51880644043909</c:v>
                </c:pt>
                <c:pt idx="3818">
                  <c:v>80.51880644043909</c:v>
                </c:pt>
                <c:pt idx="3819">
                  <c:v>80.51880644043909</c:v>
                </c:pt>
                <c:pt idx="3820">
                  <c:v>80.51880644043909</c:v>
                </c:pt>
                <c:pt idx="3821">
                  <c:v>87.0132383289221</c:v>
                </c:pt>
                <c:pt idx="3822">
                  <c:v>87.0132383289221</c:v>
                </c:pt>
                <c:pt idx="3823">
                  <c:v>87.0132383289221</c:v>
                </c:pt>
                <c:pt idx="3824">
                  <c:v>87.0132383289221</c:v>
                </c:pt>
                <c:pt idx="3825">
                  <c:v>87.0132383289221</c:v>
                </c:pt>
                <c:pt idx="3826">
                  <c:v>87.0132383289221</c:v>
                </c:pt>
                <c:pt idx="3827">
                  <c:v>87.0132383289221</c:v>
                </c:pt>
                <c:pt idx="3828">
                  <c:v>87.0132383289221</c:v>
                </c:pt>
                <c:pt idx="3829">
                  <c:v>29.6940731654383</c:v>
                </c:pt>
                <c:pt idx="3830">
                  <c:v>29.6940731654383</c:v>
                </c:pt>
                <c:pt idx="3831">
                  <c:v>29.6940731654383</c:v>
                </c:pt>
                <c:pt idx="3832">
                  <c:v>29.6940731654383</c:v>
                </c:pt>
                <c:pt idx="3833">
                  <c:v>29.6940731654383</c:v>
                </c:pt>
                <c:pt idx="3834">
                  <c:v>29.6940731654383</c:v>
                </c:pt>
                <c:pt idx="3835">
                  <c:v>29.6940731654383</c:v>
                </c:pt>
                <c:pt idx="3836">
                  <c:v>29.6940731654383</c:v>
                </c:pt>
                <c:pt idx="3837">
                  <c:v>104.64022693136</c:v>
                </c:pt>
                <c:pt idx="3838">
                  <c:v>104.64022693136</c:v>
                </c:pt>
                <c:pt idx="3839">
                  <c:v>104.64022693136</c:v>
                </c:pt>
                <c:pt idx="3840">
                  <c:v>104.64022693136</c:v>
                </c:pt>
                <c:pt idx="3841">
                  <c:v>104.64022693136</c:v>
                </c:pt>
                <c:pt idx="3842">
                  <c:v>104.64022693136</c:v>
                </c:pt>
                <c:pt idx="3843">
                  <c:v>104.64022693136</c:v>
                </c:pt>
                <c:pt idx="3844">
                  <c:v>104.64022693136</c:v>
                </c:pt>
                <c:pt idx="3845">
                  <c:v>59.6849660965246</c:v>
                </c:pt>
                <c:pt idx="3846">
                  <c:v>59.6849660965246</c:v>
                </c:pt>
                <c:pt idx="3847">
                  <c:v>59.6849660965246</c:v>
                </c:pt>
                <c:pt idx="3848">
                  <c:v>59.6849660965246</c:v>
                </c:pt>
                <c:pt idx="3849">
                  <c:v>59.6849660965246</c:v>
                </c:pt>
                <c:pt idx="3850">
                  <c:v>59.6849660965246</c:v>
                </c:pt>
                <c:pt idx="3851">
                  <c:v>59.6849660965246</c:v>
                </c:pt>
                <c:pt idx="3852">
                  <c:v>59.6849660965246</c:v>
                </c:pt>
                <c:pt idx="3853">
                  <c:v>53.1244935403284</c:v>
                </c:pt>
                <c:pt idx="3854">
                  <c:v>53.1244935403284</c:v>
                </c:pt>
                <c:pt idx="3855">
                  <c:v>53.1244935403284</c:v>
                </c:pt>
                <c:pt idx="3856">
                  <c:v>53.1244935403284</c:v>
                </c:pt>
                <c:pt idx="3857">
                  <c:v>53.1244935403284</c:v>
                </c:pt>
                <c:pt idx="3858">
                  <c:v>53.1244935403284</c:v>
                </c:pt>
                <c:pt idx="3859">
                  <c:v>53.1244935403284</c:v>
                </c:pt>
                <c:pt idx="3860">
                  <c:v>53.1244935403284</c:v>
                </c:pt>
                <c:pt idx="3861">
                  <c:v>100.955924053863</c:v>
                </c:pt>
                <c:pt idx="3862">
                  <c:v>100.955924053863</c:v>
                </c:pt>
                <c:pt idx="3863">
                  <c:v>100.955924053863</c:v>
                </c:pt>
                <c:pt idx="3864">
                  <c:v>100.955924053863</c:v>
                </c:pt>
                <c:pt idx="3865">
                  <c:v>100.955924053863</c:v>
                </c:pt>
                <c:pt idx="3866">
                  <c:v>100.955924053863</c:v>
                </c:pt>
                <c:pt idx="3867">
                  <c:v>100.955924053863</c:v>
                </c:pt>
                <c:pt idx="3868">
                  <c:v>100.955924053863</c:v>
                </c:pt>
                <c:pt idx="3869">
                  <c:v>95.82694804566137</c:v>
                </c:pt>
                <c:pt idx="3870">
                  <c:v>95.82694804566137</c:v>
                </c:pt>
                <c:pt idx="3871">
                  <c:v>95.82694804566137</c:v>
                </c:pt>
                <c:pt idx="3872">
                  <c:v>95.82694804566137</c:v>
                </c:pt>
                <c:pt idx="3873">
                  <c:v>95.82694804566137</c:v>
                </c:pt>
                <c:pt idx="3874">
                  <c:v>95.82694804566137</c:v>
                </c:pt>
                <c:pt idx="3875">
                  <c:v>95.82694804566137</c:v>
                </c:pt>
                <c:pt idx="3876">
                  <c:v>95.82694804566137</c:v>
                </c:pt>
                <c:pt idx="3877">
                  <c:v>45.3216056960628</c:v>
                </c:pt>
                <c:pt idx="3878">
                  <c:v>45.3216056960628</c:v>
                </c:pt>
                <c:pt idx="3879">
                  <c:v>45.3216056960628</c:v>
                </c:pt>
                <c:pt idx="3880">
                  <c:v>45.3216056960628</c:v>
                </c:pt>
                <c:pt idx="3881">
                  <c:v>45.3216056960628</c:v>
                </c:pt>
                <c:pt idx="3882">
                  <c:v>45.3216056960628</c:v>
                </c:pt>
                <c:pt idx="3883">
                  <c:v>45.3216056960628</c:v>
                </c:pt>
                <c:pt idx="3884">
                  <c:v>11.2188561562167</c:v>
                </c:pt>
                <c:pt idx="3885">
                  <c:v>11.2188561562167</c:v>
                </c:pt>
                <c:pt idx="3886">
                  <c:v>11.2188561562167</c:v>
                </c:pt>
                <c:pt idx="3887">
                  <c:v>11.2188561562167</c:v>
                </c:pt>
                <c:pt idx="3888">
                  <c:v>11.2188561562167</c:v>
                </c:pt>
                <c:pt idx="3889">
                  <c:v>11.2188561562167</c:v>
                </c:pt>
                <c:pt idx="3890">
                  <c:v>11.2188561562167</c:v>
                </c:pt>
                <c:pt idx="3891">
                  <c:v>11.2188561562167</c:v>
                </c:pt>
                <c:pt idx="3892">
                  <c:v>59.75586006974638</c:v>
                </c:pt>
                <c:pt idx="3893">
                  <c:v>59.75586006974638</c:v>
                </c:pt>
                <c:pt idx="3894">
                  <c:v>59.75586006974638</c:v>
                </c:pt>
                <c:pt idx="3895">
                  <c:v>59.75586006974638</c:v>
                </c:pt>
                <c:pt idx="3896">
                  <c:v>59.75586006974638</c:v>
                </c:pt>
                <c:pt idx="3897">
                  <c:v>59.75586006974638</c:v>
                </c:pt>
                <c:pt idx="3898">
                  <c:v>59.75586006974638</c:v>
                </c:pt>
                <c:pt idx="3899">
                  <c:v>59.75586006974638</c:v>
                </c:pt>
                <c:pt idx="3900">
                  <c:v>79.16896510887489</c:v>
                </c:pt>
                <c:pt idx="3901">
                  <c:v>79.16896510887489</c:v>
                </c:pt>
                <c:pt idx="3902">
                  <c:v>79.16896510887489</c:v>
                </c:pt>
                <c:pt idx="3903">
                  <c:v>79.16896510887489</c:v>
                </c:pt>
                <c:pt idx="3904">
                  <c:v>79.16896510887489</c:v>
                </c:pt>
                <c:pt idx="3905">
                  <c:v>79.16896510887489</c:v>
                </c:pt>
                <c:pt idx="3906">
                  <c:v>79.16896510887489</c:v>
                </c:pt>
                <c:pt idx="3907">
                  <c:v>79.16896510887489</c:v>
                </c:pt>
                <c:pt idx="3908">
                  <c:v>74.42402132748899</c:v>
                </c:pt>
                <c:pt idx="3909">
                  <c:v>74.42402132748899</c:v>
                </c:pt>
                <c:pt idx="3910">
                  <c:v>74.42402132748899</c:v>
                </c:pt>
                <c:pt idx="3911">
                  <c:v>74.42402132748899</c:v>
                </c:pt>
                <c:pt idx="3912">
                  <c:v>74.42402132748899</c:v>
                </c:pt>
                <c:pt idx="3913">
                  <c:v>74.42402132748899</c:v>
                </c:pt>
                <c:pt idx="3914">
                  <c:v>74.42402132748899</c:v>
                </c:pt>
                <c:pt idx="3915">
                  <c:v>74.42402132748899</c:v>
                </c:pt>
                <c:pt idx="3916">
                  <c:v>24.7544758790566</c:v>
                </c:pt>
                <c:pt idx="3917">
                  <c:v>24.7544758790566</c:v>
                </c:pt>
                <c:pt idx="3918">
                  <c:v>24.7544758790566</c:v>
                </c:pt>
                <c:pt idx="3919">
                  <c:v>24.7544758790566</c:v>
                </c:pt>
                <c:pt idx="3920">
                  <c:v>24.7544758790566</c:v>
                </c:pt>
                <c:pt idx="3921">
                  <c:v>24.7544758790566</c:v>
                </c:pt>
                <c:pt idx="3922">
                  <c:v>24.7544758790566</c:v>
                </c:pt>
                <c:pt idx="3923">
                  <c:v>24.7544758790566</c:v>
                </c:pt>
                <c:pt idx="3924">
                  <c:v>94.85906036832388</c:v>
                </c:pt>
                <c:pt idx="3925">
                  <c:v>94.85906036832388</c:v>
                </c:pt>
                <c:pt idx="3926">
                  <c:v>94.85906036832388</c:v>
                </c:pt>
                <c:pt idx="3927">
                  <c:v>94.85906036832388</c:v>
                </c:pt>
                <c:pt idx="3928">
                  <c:v>94.85906036832388</c:v>
                </c:pt>
                <c:pt idx="3929">
                  <c:v>94.85906036832388</c:v>
                </c:pt>
                <c:pt idx="3930">
                  <c:v>94.85906036832388</c:v>
                </c:pt>
                <c:pt idx="3931">
                  <c:v>94.85906036832388</c:v>
                </c:pt>
                <c:pt idx="3932">
                  <c:v>28.99532985938129</c:v>
                </c:pt>
                <c:pt idx="3933">
                  <c:v>28.99532985938129</c:v>
                </c:pt>
                <c:pt idx="3934">
                  <c:v>28.99532985938129</c:v>
                </c:pt>
                <c:pt idx="3935">
                  <c:v>28.99532985938129</c:v>
                </c:pt>
                <c:pt idx="3936">
                  <c:v>28.99532985938129</c:v>
                </c:pt>
                <c:pt idx="3937">
                  <c:v>28.99532985938129</c:v>
                </c:pt>
                <c:pt idx="3938">
                  <c:v>28.99532985938129</c:v>
                </c:pt>
                <c:pt idx="3939">
                  <c:v>28.99532985938129</c:v>
                </c:pt>
                <c:pt idx="3940">
                  <c:v>89.20991266645609</c:v>
                </c:pt>
                <c:pt idx="3941">
                  <c:v>89.20991266645609</c:v>
                </c:pt>
                <c:pt idx="3942">
                  <c:v>89.20991266645609</c:v>
                </c:pt>
                <c:pt idx="3943">
                  <c:v>89.20991266645609</c:v>
                </c:pt>
                <c:pt idx="3944">
                  <c:v>89.20991266645609</c:v>
                </c:pt>
                <c:pt idx="3945">
                  <c:v>89.20991266645609</c:v>
                </c:pt>
                <c:pt idx="3946">
                  <c:v>89.20991266645609</c:v>
                </c:pt>
                <c:pt idx="3947">
                  <c:v>89.20991266645609</c:v>
                </c:pt>
                <c:pt idx="3948">
                  <c:v>70.1806246238098</c:v>
                </c:pt>
                <c:pt idx="3949">
                  <c:v>70.1806246238098</c:v>
                </c:pt>
                <c:pt idx="3950">
                  <c:v>70.1806246238098</c:v>
                </c:pt>
                <c:pt idx="3951">
                  <c:v>70.1806246238098</c:v>
                </c:pt>
                <c:pt idx="3952">
                  <c:v>70.1806246238098</c:v>
                </c:pt>
                <c:pt idx="3953">
                  <c:v>70.1806246238098</c:v>
                </c:pt>
                <c:pt idx="3954">
                  <c:v>70.1806246238098</c:v>
                </c:pt>
                <c:pt idx="3955">
                  <c:v>70.1806246238098</c:v>
                </c:pt>
                <c:pt idx="3956">
                  <c:v>70.30050983609357</c:v>
                </c:pt>
                <c:pt idx="3957">
                  <c:v>70.30050983609357</c:v>
                </c:pt>
                <c:pt idx="3958">
                  <c:v>70.30050983609357</c:v>
                </c:pt>
                <c:pt idx="3959">
                  <c:v>70.30050983609357</c:v>
                </c:pt>
                <c:pt idx="3960">
                  <c:v>70.30050983609357</c:v>
                </c:pt>
                <c:pt idx="3961">
                  <c:v>70.30050983609357</c:v>
                </c:pt>
                <c:pt idx="3962">
                  <c:v>70.30050983609357</c:v>
                </c:pt>
                <c:pt idx="3963">
                  <c:v>70.30050983609357</c:v>
                </c:pt>
                <c:pt idx="3964">
                  <c:v>57.6611935657568</c:v>
                </c:pt>
                <c:pt idx="3965">
                  <c:v>57.6611935657568</c:v>
                </c:pt>
                <c:pt idx="3966">
                  <c:v>57.6611935657568</c:v>
                </c:pt>
                <c:pt idx="3967">
                  <c:v>57.6611935657568</c:v>
                </c:pt>
                <c:pt idx="3968">
                  <c:v>57.6611935657568</c:v>
                </c:pt>
                <c:pt idx="3969">
                  <c:v>57.6611935657568</c:v>
                </c:pt>
                <c:pt idx="3970">
                  <c:v>57.6611935657568</c:v>
                </c:pt>
                <c:pt idx="3971">
                  <c:v>79.24808413782178</c:v>
                </c:pt>
                <c:pt idx="3972">
                  <c:v>79.24808413782178</c:v>
                </c:pt>
                <c:pt idx="3973">
                  <c:v>79.24808413782178</c:v>
                </c:pt>
                <c:pt idx="3974">
                  <c:v>79.24808413782178</c:v>
                </c:pt>
                <c:pt idx="3975">
                  <c:v>79.24808413782178</c:v>
                </c:pt>
                <c:pt idx="3976">
                  <c:v>79.24808413782178</c:v>
                </c:pt>
                <c:pt idx="3977">
                  <c:v>79.24808413782178</c:v>
                </c:pt>
                <c:pt idx="3978">
                  <c:v>79.24808413782178</c:v>
                </c:pt>
                <c:pt idx="3979">
                  <c:v>96.9900490578531</c:v>
                </c:pt>
                <c:pt idx="3980">
                  <c:v>96.9900490578531</c:v>
                </c:pt>
                <c:pt idx="3981">
                  <c:v>96.9900490578531</c:v>
                </c:pt>
                <c:pt idx="3982">
                  <c:v>96.9900490578531</c:v>
                </c:pt>
                <c:pt idx="3983">
                  <c:v>96.9900490578531</c:v>
                </c:pt>
                <c:pt idx="3984">
                  <c:v>96.9900490578531</c:v>
                </c:pt>
                <c:pt idx="3985">
                  <c:v>96.9900490578531</c:v>
                </c:pt>
                <c:pt idx="3986">
                  <c:v>96.9900490578531</c:v>
                </c:pt>
                <c:pt idx="3987">
                  <c:v>50.6807539942207</c:v>
                </c:pt>
                <c:pt idx="3988">
                  <c:v>50.6807539942207</c:v>
                </c:pt>
                <c:pt idx="3989">
                  <c:v>50.6807539942207</c:v>
                </c:pt>
                <c:pt idx="3990">
                  <c:v>50.6807539942207</c:v>
                </c:pt>
                <c:pt idx="3991">
                  <c:v>50.6807539942207</c:v>
                </c:pt>
                <c:pt idx="3992">
                  <c:v>50.6807539942207</c:v>
                </c:pt>
                <c:pt idx="3993">
                  <c:v>50.6807539942207</c:v>
                </c:pt>
                <c:pt idx="3994">
                  <c:v>50.6807539942207</c:v>
                </c:pt>
                <c:pt idx="3995">
                  <c:v>68.87128791719458</c:v>
                </c:pt>
                <c:pt idx="3996">
                  <c:v>68.87128791719458</c:v>
                </c:pt>
                <c:pt idx="3997">
                  <c:v>68.87128791719458</c:v>
                </c:pt>
                <c:pt idx="3998">
                  <c:v>68.87128791719458</c:v>
                </c:pt>
                <c:pt idx="3999">
                  <c:v>68.87128791719458</c:v>
                </c:pt>
                <c:pt idx="4000">
                  <c:v>68.87128791719458</c:v>
                </c:pt>
                <c:pt idx="4001">
                  <c:v>68.87128791719458</c:v>
                </c:pt>
                <c:pt idx="4002">
                  <c:v>68.87128791719458</c:v>
                </c:pt>
                <c:pt idx="4003">
                  <c:v>70.54065739269129</c:v>
                </c:pt>
                <c:pt idx="4004">
                  <c:v>70.54065739269129</c:v>
                </c:pt>
                <c:pt idx="4005">
                  <c:v>70.54065739269129</c:v>
                </c:pt>
                <c:pt idx="4006">
                  <c:v>70.54065739269129</c:v>
                </c:pt>
                <c:pt idx="4007">
                  <c:v>70.54065739269129</c:v>
                </c:pt>
                <c:pt idx="4008">
                  <c:v>70.54065739269129</c:v>
                </c:pt>
                <c:pt idx="4009">
                  <c:v>70.54065739269129</c:v>
                </c:pt>
                <c:pt idx="4010">
                  <c:v>70.54065739269129</c:v>
                </c:pt>
                <c:pt idx="4011">
                  <c:v>12.9053018491838</c:v>
                </c:pt>
                <c:pt idx="4012">
                  <c:v>12.9053018491838</c:v>
                </c:pt>
                <c:pt idx="4013">
                  <c:v>12.9053018491838</c:v>
                </c:pt>
                <c:pt idx="4014">
                  <c:v>12.9053018491838</c:v>
                </c:pt>
                <c:pt idx="4015">
                  <c:v>12.9053018491838</c:v>
                </c:pt>
                <c:pt idx="4016">
                  <c:v>12.9053018491838</c:v>
                </c:pt>
                <c:pt idx="4017">
                  <c:v>12.9053018491838</c:v>
                </c:pt>
                <c:pt idx="4018">
                  <c:v>12.9053018491838</c:v>
                </c:pt>
                <c:pt idx="4019">
                  <c:v>112.288879102684</c:v>
                </c:pt>
                <c:pt idx="4020">
                  <c:v>112.288879102684</c:v>
                </c:pt>
                <c:pt idx="4021">
                  <c:v>112.288879102684</c:v>
                </c:pt>
                <c:pt idx="4022">
                  <c:v>112.288879102684</c:v>
                </c:pt>
                <c:pt idx="4023">
                  <c:v>112.288879102684</c:v>
                </c:pt>
                <c:pt idx="4024">
                  <c:v>112.288879102684</c:v>
                </c:pt>
                <c:pt idx="4025">
                  <c:v>112.288879102684</c:v>
                </c:pt>
                <c:pt idx="4026">
                  <c:v>112.288879102684</c:v>
                </c:pt>
                <c:pt idx="4027">
                  <c:v>14.2608802226189</c:v>
                </c:pt>
                <c:pt idx="4028">
                  <c:v>14.2608802226189</c:v>
                </c:pt>
                <c:pt idx="4029">
                  <c:v>14.2608802226189</c:v>
                </c:pt>
                <c:pt idx="4030">
                  <c:v>14.2608802226189</c:v>
                </c:pt>
                <c:pt idx="4031">
                  <c:v>14.2608802226189</c:v>
                </c:pt>
                <c:pt idx="4032">
                  <c:v>14.2608802226189</c:v>
                </c:pt>
                <c:pt idx="4033">
                  <c:v>14.2608802226189</c:v>
                </c:pt>
                <c:pt idx="4034">
                  <c:v>14.2608802226189</c:v>
                </c:pt>
                <c:pt idx="4035">
                  <c:v>62.9903721836246</c:v>
                </c:pt>
                <c:pt idx="4036">
                  <c:v>62.9903721836246</c:v>
                </c:pt>
                <c:pt idx="4037">
                  <c:v>62.9903721836246</c:v>
                </c:pt>
                <c:pt idx="4038">
                  <c:v>62.9903721836246</c:v>
                </c:pt>
                <c:pt idx="4039">
                  <c:v>62.9903721836246</c:v>
                </c:pt>
                <c:pt idx="4040">
                  <c:v>62.9903721836246</c:v>
                </c:pt>
                <c:pt idx="4041">
                  <c:v>62.9903721836246</c:v>
                </c:pt>
                <c:pt idx="4042">
                  <c:v>62.9903721836246</c:v>
                </c:pt>
                <c:pt idx="4043">
                  <c:v>51.21769134943239</c:v>
                </c:pt>
                <c:pt idx="4044">
                  <c:v>51.21769134943239</c:v>
                </c:pt>
                <c:pt idx="4045">
                  <c:v>51.21769134943239</c:v>
                </c:pt>
                <c:pt idx="4046">
                  <c:v>51.21769134943239</c:v>
                </c:pt>
                <c:pt idx="4047">
                  <c:v>51.21769134943239</c:v>
                </c:pt>
                <c:pt idx="4048">
                  <c:v>51.21769134943239</c:v>
                </c:pt>
                <c:pt idx="4049">
                  <c:v>51.21769134943239</c:v>
                </c:pt>
                <c:pt idx="4050">
                  <c:v>51.21769134943239</c:v>
                </c:pt>
                <c:pt idx="4051">
                  <c:v>81.5879952481793</c:v>
                </c:pt>
                <c:pt idx="4052">
                  <c:v>81.5879952481793</c:v>
                </c:pt>
                <c:pt idx="4053">
                  <c:v>81.5879952481793</c:v>
                </c:pt>
                <c:pt idx="4054">
                  <c:v>81.5879952481793</c:v>
                </c:pt>
                <c:pt idx="4055">
                  <c:v>81.5879952481793</c:v>
                </c:pt>
                <c:pt idx="4056">
                  <c:v>81.5879952481793</c:v>
                </c:pt>
                <c:pt idx="4057">
                  <c:v>81.5879952481793</c:v>
                </c:pt>
                <c:pt idx="4058">
                  <c:v>81.43975313150649</c:v>
                </c:pt>
                <c:pt idx="4059">
                  <c:v>81.43975313150649</c:v>
                </c:pt>
                <c:pt idx="4060">
                  <c:v>81.43975313150649</c:v>
                </c:pt>
                <c:pt idx="4061">
                  <c:v>81.43975313150649</c:v>
                </c:pt>
                <c:pt idx="4062">
                  <c:v>81.43975313150649</c:v>
                </c:pt>
                <c:pt idx="4063">
                  <c:v>81.43975313150649</c:v>
                </c:pt>
                <c:pt idx="4064">
                  <c:v>81.43975313150649</c:v>
                </c:pt>
                <c:pt idx="4065">
                  <c:v>81.43975313150649</c:v>
                </c:pt>
                <c:pt idx="4066">
                  <c:v>88.53827922260538</c:v>
                </c:pt>
                <c:pt idx="4067">
                  <c:v>88.53827922260538</c:v>
                </c:pt>
                <c:pt idx="4068">
                  <c:v>88.53827922260538</c:v>
                </c:pt>
                <c:pt idx="4069">
                  <c:v>88.53827922260538</c:v>
                </c:pt>
                <c:pt idx="4070">
                  <c:v>88.53827922260538</c:v>
                </c:pt>
                <c:pt idx="4071">
                  <c:v>88.53827922260538</c:v>
                </c:pt>
                <c:pt idx="4072">
                  <c:v>88.53827922260538</c:v>
                </c:pt>
                <c:pt idx="4073">
                  <c:v>88.53827922260538</c:v>
                </c:pt>
                <c:pt idx="4074">
                  <c:v>50.60820742912649</c:v>
                </c:pt>
                <c:pt idx="4075">
                  <c:v>50.60820742912649</c:v>
                </c:pt>
                <c:pt idx="4076">
                  <c:v>50.60820742912649</c:v>
                </c:pt>
                <c:pt idx="4077">
                  <c:v>50.60820742912649</c:v>
                </c:pt>
                <c:pt idx="4078">
                  <c:v>50.60820742912649</c:v>
                </c:pt>
                <c:pt idx="4079">
                  <c:v>50.60820742912649</c:v>
                </c:pt>
                <c:pt idx="4080">
                  <c:v>50.60820742912649</c:v>
                </c:pt>
                <c:pt idx="4081">
                  <c:v>50.60820742912649</c:v>
                </c:pt>
                <c:pt idx="4082">
                  <c:v>61.3489530886343</c:v>
                </c:pt>
                <c:pt idx="4083">
                  <c:v>61.3489530886343</c:v>
                </c:pt>
                <c:pt idx="4084">
                  <c:v>61.3489530886343</c:v>
                </c:pt>
                <c:pt idx="4085">
                  <c:v>61.3489530886343</c:v>
                </c:pt>
                <c:pt idx="4086">
                  <c:v>61.3489530886343</c:v>
                </c:pt>
                <c:pt idx="4087">
                  <c:v>61.3489530886343</c:v>
                </c:pt>
                <c:pt idx="4088">
                  <c:v>61.3489530886343</c:v>
                </c:pt>
                <c:pt idx="4089">
                  <c:v>61.3489530886343</c:v>
                </c:pt>
                <c:pt idx="4090">
                  <c:v>61.8959347958022</c:v>
                </c:pt>
                <c:pt idx="4091">
                  <c:v>61.8959347958022</c:v>
                </c:pt>
                <c:pt idx="4092">
                  <c:v>61.8959347958022</c:v>
                </c:pt>
                <c:pt idx="4093">
                  <c:v>61.8959347958022</c:v>
                </c:pt>
                <c:pt idx="4094">
                  <c:v>61.8959347958022</c:v>
                </c:pt>
                <c:pt idx="4095">
                  <c:v>61.8959347958022</c:v>
                </c:pt>
                <c:pt idx="4096">
                  <c:v>61.8959347958022</c:v>
                </c:pt>
                <c:pt idx="4097">
                  <c:v>61.8959347958022</c:v>
                </c:pt>
                <c:pt idx="4098">
                  <c:v>24.12777916672</c:v>
                </c:pt>
                <c:pt idx="4099">
                  <c:v>24.12777916672</c:v>
                </c:pt>
                <c:pt idx="4100">
                  <c:v>24.12777916672</c:v>
                </c:pt>
                <c:pt idx="4101">
                  <c:v>24.12777916672</c:v>
                </c:pt>
                <c:pt idx="4102">
                  <c:v>24.12777916672</c:v>
                </c:pt>
                <c:pt idx="4103">
                  <c:v>24.12777916672</c:v>
                </c:pt>
                <c:pt idx="4104">
                  <c:v>24.12777916672</c:v>
                </c:pt>
                <c:pt idx="4105">
                  <c:v>24.12777916672</c:v>
                </c:pt>
                <c:pt idx="4106">
                  <c:v>75.42582081322927</c:v>
                </c:pt>
                <c:pt idx="4107">
                  <c:v>75.42582081322927</c:v>
                </c:pt>
                <c:pt idx="4108">
                  <c:v>75.42582081322927</c:v>
                </c:pt>
                <c:pt idx="4109">
                  <c:v>75.42582081322927</c:v>
                </c:pt>
                <c:pt idx="4110">
                  <c:v>75.42582081322927</c:v>
                </c:pt>
                <c:pt idx="4111">
                  <c:v>75.42582081322927</c:v>
                </c:pt>
                <c:pt idx="4112">
                  <c:v>75.42582081322927</c:v>
                </c:pt>
                <c:pt idx="4113">
                  <c:v>75.42582081322927</c:v>
                </c:pt>
                <c:pt idx="4114">
                  <c:v>44.5391694800538</c:v>
                </c:pt>
                <c:pt idx="4115">
                  <c:v>44.5391694800538</c:v>
                </c:pt>
                <c:pt idx="4116">
                  <c:v>44.5391694800538</c:v>
                </c:pt>
                <c:pt idx="4117">
                  <c:v>44.5391694800538</c:v>
                </c:pt>
                <c:pt idx="4118">
                  <c:v>44.5391694800538</c:v>
                </c:pt>
                <c:pt idx="4119">
                  <c:v>44.5391694800538</c:v>
                </c:pt>
                <c:pt idx="4120">
                  <c:v>44.5391694800538</c:v>
                </c:pt>
                <c:pt idx="4121">
                  <c:v>44.5391694800538</c:v>
                </c:pt>
                <c:pt idx="4122">
                  <c:v>45.7023390819283</c:v>
                </c:pt>
                <c:pt idx="4123">
                  <c:v>45.7023390819283</c:v>
                </c:pt>
                <c:pt idx="4124">
                  <c:v>45.7023390819283</c:v>
                </c:pt>
                <c:pt idx="4125">
                  <c:v>45.7023390819283</c:v>
                </c:pt>
                <c:pt idx="4126">
                  <c:v>45.7023390819283</c:v>
                </c:pt>
                <c:pt idx="4127">
                  <c:v>45.7023390819283</c:v>
                </c:pt>
                <c:pt idx="4128">
                  <c:v>45.7023390819283</c:v>
                </c:pt>
                <c:pt idx="4129">
                  <c:v>45.7023390819283</c:v>
                </c:pt>
                <c:pt idx="4130">
                  <c:v>57.2945105787218</c:v>
                </c:pt>
                <c:pt idx="4131">
                  <c:v>57.2945105787218</c:v>
                </c:pt>
                <c:pt idx="4132">
                  <c:v>57.2945105787218</c:v>
                </c:pt>
                <c:pt idx="4133">
                  <c:v>57.2945105787218</c:v>
                </c:pt>
                <c:pt idx="4134">
                  <c:v>57.2945105787218</c:v>
                </c:pt>
                <c:pt idx="4135">
                  <c:v>57.2945105787218</c:v>
                </c:pt>
                <c:pt idx="4136">
                  <c:v>57.2945105787218</c:v>
                </c:pt>
                <c:pt idx="4137">
                  <c:v>57.2945105787218</c:v>
                </c:pt>
                <c:pt idx="4138">
                  <c:v>31.99777052261109</c:v>
                </c:pt>
                <c:pt idx="4139">
                  <c:v>31.99777052261109</c:v>
                </c:pt>
                <c:pt idx="4140">
                  <c:v>31.99777052261109</c:v>
                </c:pt>
                <c:pt idx="4141">
                  <c:v>31.99777052261109</c:v>
                </c:pt>
                <c:pt idx="4142">
                  <c:v>31.99777052261109</c:v>
                </c:pt>
                <c:pt idx="4143">
                  <c:v>31.99777052261109</c:v>
                </c:pt>
                <c:pt idx="4144">
                  <c:v>31.99777052261109</c:v>
                </c:pt>
                <c:pt idx="4145">
                  <c:v>5.223986209887088</c:v>
                </c:pt>
                <c:pt idx="4146">
                  <c:v>5.223986209887088</c:v>
                </c:pt>
                <c:pt idx="4147">
                  <c:v>5.223986209887088</c:v>
                </c:pt>
                <c:pt idx="4148">
                  <c:v>5.223986209887088</c:v>
                </c:pt>
                <c:pt idx="4149">
                  <c:v>5.223986209887088</c:v>
                </c:pt>
                <c:pt idx="4150">
                  <c:v>5.223986209887088</c:v>
                </c:pt>
                <c:pt idx="4151">
                  <c:v>5.223986209887088</c:v>
                </c:pt>
                <c:pt idx="4152">
                  <c:v>5.223986209887088</c:v>
                </c:pt>
                <c:pt idx="4153">
                  <c:v>47.43141681863219</c:v>
                </c:pt>
                <c:pt idx="4154">
                  <c:v>47.43141681863219</c:v>
                </c:pt>
                <c:pt idx="4155">
                  <c:v>47.43141681863219</c:v>
                </c:pt>
                <c:pt idx="4156">
                  <c:v>47.43141681863219</c:v>
                </c:pt>
                <c:pt idx="4157">
                  <c:v>47.43141681863219</c:v>
                </c:pt>
                <c:pt idx="4158">
                  <c:v>47.43141681863219</c:v>
                </c:pt>
                <c:pt idx="4159">
                  <c:v>47.43141681863219</c:v>
                </c:pt>
                <c:pt idx="4160">
                  <c:v>47.43141681863219</c:v>
                </c:pt>
                <c:pt idx="4161">
                  <c:v>64.5975158969989</c:v>
                </c:pt>
                <c:pt idx="4162">
                  <c:v>64.5975158969989</c:v>
                </c:pt>
                <c:pt idx="4163">
                  <c:v>64.5975158969989</c:v>
                </c:pt>
                <c:pt idx="4164">
                  <c:v>64.5975158969989</c:v>
                </c:pt>
                <c:pt idx="4165">
                  <c:v>64.5975158969989</c:v>
                </c:pt>
                <c:pt idx="4166">
                  <c:v>64.5975158969989</c:v>
                </c:pt>
                <c:pt idx="4167">
                  <c:v>64.5975158969989</c:v>
                </c:pt>
                <c:pt idx="4168">
                  <c:v>64.5975158969989</c:v>
                </c:pt>
                <c:pt idx="4169">
                  <c:v>74.12357507726387</c:v>
                </c:pt>
                <c:pt idx="4170">
                  <c:v>74.12357507726387</c:v>
                </c:pt>
                <c:pt idx="4171">
                  <c:v>74.12357507726387</c:v>
                </c:pt>
                <c:pt idx="4172">
                  <c:v>74.12357507726387</c:v>
                </c:pt>
                <c:pt idx="4173">
                  <c:v>74.12357507726387</c:v>
                </c:pt>
                <c:pt idx="4174">
                  <c:v>74.12357507726387</c:v>
                </c:pt>
                <c:pt idx="4175">
                  <c:v>74.12357507726387</c:v>
                </c:pt>
                <c:pt idx="4176">
                  <c:v>74.12357507726387</c:v>
                </c:pt>
                <c:pt idx="4177">
                  <c:v>62.692407219993</c:v>
                </c:pt>
                <c:pt idx="4178">
                  <c:v>62.692407219993</c:v>
                </c:pt>
                <c:pt idx="4179">
                  <c:v>62.692407219993</c:v>
                </c:pt>
                <c:pt idx="4180">
                  <c:v>62.692407219993</c:v>
                </c:pt>
                <c:pt idx="4181">
                  <c:v>62.692407219993</c:v>
                </c:pt>
                <c:pt idx="4182">
                  <c:v>62.692407219993</c:v>
                </c:pt>
                <c:pt idx="4183">
                  <c:v>62.692407219993</c:v>
                </c:pt>
                <c:pt idx="4184">
                  <c:v>62.692407219993</c:v>
                </c:pt>
                <c:pt idx="4185">
                  <c:v>85.32376984765366</c:v>
                </c:pt>
                <c:pt idx="4186">
                  <c:v>85.32376984765366</c:v>
                </c:pt>
                <c:pt idx="4187">
                  <c:v>85.32376984765366</c:v>
                </c:pt>
                <c:pt idx="4188">
                  <c:v>85.32376984765366</c:v>
                </c:pt>
                <c:pt idx="4189">
                  <c:v>85.32376984765366</c:v>
                </c:pt>
                <c:pt idx="4190">
                  <c:v>85.32376984765366</c:v>
                </c:pt>
                <c:pt idx="4191">
                  <c:v>85.32376984765366</c:v>
                </c:pt>
                <c:pt idx="4192">
                  <c:v>85.32376984765366</c:v>
                </c:pt>
                <c:pt idx="4193">
                  <c:v>104.831673603853</c:v>
                </c:pt>
                <c:pt idx="4194">
                  <c:v>104.831673603853</c:v>
                </c:pt>
                <c:pt idx="4195">
                  <c:v>104.831673603853</c:v>
                </c:pt>
                <c:pt idx="4196">
                  <c:v>104.831673603853</c:v>
                </c:pt>
                <c:pt idx="4197">
                  <c:v>104.831673603853</c:v>
                </c:pt>
                <c:pt idx="4198">
                  <c:v>104.831673603853</c:v>
                </c:pt>
                <c:pt idx="4199">
                  <c:v>104.831673603853</c:v>
                </c:pt>
                <c:pt idx="4200">
                  <c:v>104.831673603853</c:v>
                </c:pt>
                <c:pt idx="4201">
                  <c:v>21.7072850885565</c:v>
                </c:pt>
                <c:pt idx="4202">
                  <c:v>21.7072850885565</c:v>
                </c:pt>
                <c:pt idx="4203">
                  <c:v>21.7072850885565</c:v>
                </c:pt>
                <c:pt idx="4204">
                  <c:v>21.7072850885565</c:v>
                </c:pt>
                <c:pt idx="4205">
                  <c:v>21.7072850885565</c:v>
                </c:pt>
                <c:pt idx="4206">
                  <c:v>21.7072850885565</c:v>
                </c:pt>
                <c:pt idx="4207">
                  <c:v>21.7072850885565</c:v>
                </c:pt>
                <c:pt idx="4208">
                  <c:v>21.7072850885565</c:v>
                </c:pt>
                <c:pt idx="4209">
                  <c:v>57.149953126551</c:v>
                </c:pt>
                <c:pt idx="4210">
                  <c:v>57.149953126551</c:v>
                </c:pt>
                <c:pt idx="4211">
                  <c:v>57.149953126551</c:v>
                </c:pt>
                <c:pt idx="4212">
                  <c:v>57.149953126551</c:v>
                </c:pt>
                <c:pt idx="4213">
                  <c:v>57.149953126551</c:v>
                </c:pt>
                <c:pt idx="4214">
                  <c:v>57.149953126551</c:v>
                </c:pt>
                <c:pt idx="4215">
                  <c:v>57.149953126551</c:v>
                </c:pt>
                <c:pt idx="4216">
                  <c:v>57.149953126551</c:v>
                </c:pt>
                <c:pt idx="4217">
                  <c:v>41.9220492463938</c:v>
                </c:pt>
                <c:pt idx="4218">
                  <c:v>41.9220492463938</c:v>
                </c:pt>
                <c:pt idx="4219">
                  <c:v>41.9220492463938</c:v>
                </c:pt>
                <c:pt idx="4220">
                  <c:v>41.9220492463938</c:v>
                </c:pt>
                <c:pt idx="4221">
                  <c:v>41.9220492463938</c:v>
                </c:pt>
                <c:pt idx="4222">
                  <c:v>41.9220492463938</c:v>
                </c:pt>
                <c:pt idx="4223">
                  <c:v>41.9220492463938</c:v>
                </c:pt>
                <c:pt idx="4224">
                  <c:v>41.9220492463938</c:v>
                </c:pt>
                <c:pt idx="4225">
                  <c:v>51.5248289685184</c:v>
                </c:pt>
                <c:pt idx="4226">
                  <c:v>51.5248289685184</c:v>
                </c:pt>
                <c:pt idx="4227">
                  <c:v>51.5248289685184</c:v>
                </c:pt>
                <c:pt idx="4228">
                  <c:v>51.5248289685184</c:v>
                </c:pt>
                <c:pt idx="4229">
                  <c:v>51.5248289685184</c:v>
                </c:pt>
                <c:pt idx="4230">
                  <c:v>51.5248289685184</c:v>
                </c:pt>
                <c:pt idx="4231">
                  <c:v>51.5248289685184</c:v>
                </c:pt>
                <c:pt idx="4232">
                  <c:v>50.2490152340066</c:v>
                </c:pt>
                <c:pt idx="4233">
                  <c:v>50.2490152340066</c:v>
                </c:pt>
                <c:pt idx="4234">
                  <c:v>50.2490152340066</c:v>
                </c:pt>
                <c:pt idx="4235">
                  <c:v>50.2490152340066</c:v>
                </c:pt>
                <c:pt idx="4236">
                  <c:v>50.2490152340066</c:v>
                </c:pt>
                <c:pt idx="4237">
                  <c:v>50.2490152340066</c:v>
                </c:pt>
                <c:pt idx="4238">
                  <c:v>50.2490152340066</c:v>
                </c:pt>
                <c:pt idx="4239">
                  <c:v>50.2490152340066</c:v>
                </c:pt>
                <c:pt idx="4240">
                  <c:v>38.59338070868201</c:v>
                </c:pt>
                <c:pt idx="4241">
                  <c:v>38.59338070868201</c:v>
                </c:pt>
                <c:pt idx="4242">
                  <c:v>38.59338070868201</c:v>
                </c:pt>
                <c:pt idx="4243">
                  <c:v>38.59338070868201</c:v>
                </c:pt>
                <c:pt idx="4244">
                  <c:v>38.59338070868201</c:v>
                </c:pt>
                <c:pt idx="4245">
                  <c:v>38.59338070868201</c:v>
                </c:pt>
                <c:pt idx="4246">
                  <c:v>38.59338070868201</c:v>
                </c:pt>
                <c:pt idx="4247">
                  <c:v>38.59338070868201</c:v>
                </c:pt>
                <c:pt idx="4248">
                  <c:v>84.1306224811672</c:v>
                </c:pt>
                <c:pt idx="4249">
                  <c:v>84.1306224811672</c:v>
                </c:pt>
                <c:pt idx="4250">
                  <c:v>84.1306224811672</c:v>
                </c:pt>
                <c:pt idx="4251">
                  <c:v>84.1306224811672</c:v>
                </c:pt>
                <c:pt idx="4252">
                  <c:v>84.1306224811672</c:v>
                </c:pt>
                <c:pt idx="4253">
                  <c:v>84.1306224811672</c:v>
                </c:pt>
                <c:pt idx="4254">
                  <c:v>84.1306224811672</c:v>
                </c:pt>
                <c:pt idx="4255">
                  <c:v>84.1306224811672</c:v>
                </c:pt>
                <c:pt idx="4256">
                  <c:v>37.7492354037688</c:v>
                </c:pt>
                <c:pt idx="4257">
                  <c:v>37.7492354037688</c:v>
                </c:pt>
                <c:pt idx="4258">
                  <c:v>37.7492354037688</c:v>
                </c:pt>
                <c:pt idx="4259">
                  <c:v>37.7492354037688</c:v>
                </c:pt>
                <c:pt idx="4260">
                  <c:v>37.7492354037688</c:v>
                </c:pt>
                <c:pt idx="4261">
                  <c:v>37.7492354037688</c:v>
                </c:pt>
                <c:pt idx="4262">
                  <c:v>37.7492354037688</c:v>
                </c:pt>
                <c:pt idx="4263">
                  <c:v>37.7492354037688</c:v>
                </c:pt>
                <c:pt idx="4264">
                  <c:v>69.68617167470678</c:v>
                </c:pt>
                <c:pt idx="4265">
                  <c:v>69.68617167470678</c:v>
                </c:pt>
                <c:pt idx="4266">
                  <c:v>69.68617167470678</c:v>
                </c:pt>
                <c:pt idx="4267">
                  <c:v>69.68617167470678</c:v>
                </c:pt>
                <c:pt idx="4268">
                  <c:v>69.68617167470678</c:v>
                </c:pt>
                <c:pt idx="4269">
                  <c:v>69.68617167470678</c:v>
                </c:pt>
                <c:pt idx="4270">
                  <c:v>69.68617167470678</c:v>
                </c:pt>
                <c:pt idx="4271">
                  <c:v>69.68617167470678</c:v>
                </c:pt>
                <c:pt idx="4272">
                  <c:v>49.94725242179639</c:v>
                </c:pt>
                <c:pt idx="4273">
                  <c:v>49.94725242179639</c:v>
                </c:pt>
                <c:pt idx="4274">
                  <c:v>49.94725242179639</c:v>
                </c:pt>
                <c:pt idx="4275">
                  <c:v>49.94725242179639</c:v>
                </c:pt>
                <c:pt idx="4276">
                  <c:v>49.94725242179639</c:v>
                </c:pt>
                <c:pt idx="4277">
                  <c:v>49.94725242179639</c:v>
                </c:pt>
                <c:pt idx="4278">
                  <c:v>49.94725242179639</c:v>
                </c:pt>
                <c:pt idx="4279">
                  <c:v>49.94725242179639</c:v>
                </c:pt>
                <c:pt idx="4280">
                  <c:v>65.4306530013</c:v>
                </c:pt>
                <c:pt idx="4281">
                  <c:v>65.4306530013</c:v>
                </c:pt>
                <c:pt idx="4282">
                  <c:v>65.4306530013</c:v>
                </c:pt>
                <c:pt idx="4283">
                  <c:v>65.4306530013</c:v>
                </c:pt>
                <c:pt idx="4284">
                  <c:v>65.4306530013</c:v>
                </c:pt>
                <c:pt idx="4285">
                  <c:v>65.4306530013</c:v>
                </c:pt>
                <c:pt idx="4286">
                  <c:v>65.4306530013</c:v>
                </c:pt>
                <c:pt idx="4287">
                  <c:v>65.4306530013</c:v>
                </c:pt>
                <c:pt idx="4288">
                  <c:v>42.3006593841215</c:v>
                </c:pt>
                <c:pt idx="4289">
                  <c:v>42.3006593841215</c:v>
                </c:pt>
                <c:pt idx="4290">
                  <c:v>42.3006593841215</c:v>
                </c:pt>
                <c:pt idx="4291">
                  <c:v>42.3006593841215</c:v>
                </c:pt>
                <c:pt idx="4292">
                  <c:v>42.3006593841215</c:v>
                </c:pt>
                <c:pt idx="4293">
                  <c:v>42.3006593841215</c:v>
                </c:pt>
                <c:pt idx="4294">
                  <c:v>42.3006593841215</c:v>
                </c:pt>
                <c:pt idx="4295">
                  <c:v>42.3006593841215</c:v>
                </c:pt>
                <c:pt idx="4296">
                  <c:v>64.17362836837</c:v>
                </c:pt>
                <c:pt idx="4297">
                  <c:v>64.17362836837</c:v>
                </c:pt>
                <c:pt idx="4298">
                  <c:v>64.17362836837</c:v>
                </c:pt>
                <c:pt idx="4299">
                  <c:v>64.17362836837</c:v>
                </c:pt>
                <c:pt idx="4300">
                  <c:v>64.17362836837</c:v>
                </c:pt>
                <c:pt idx="4301">
                  <c:v>64.17362836837</c:v>
                </c:pt>
                <c:pt idx="4302">
                  <c:v>64.17362836837</c:v>
                </c:pt>
                <c:pt idx="4303">
                  <c:v>64.17362836837</c:v>
                </c:pt>
                <c:pt idx="4304">
                  <c:v>84.0349850552356</c:v>
                </c:pt>
                <c:pt idx="4305">
                  <c:v>84.0349850552356</c:v>
                </c:pt>
                <c:pt idx="4306">
                  <c:v>84.0349850552356</c:v>
                </c:pt>
                <c:pt idx="4307">
                  <c:v>84.0349850552356</c:v>
                </c:pt>
                <c:pt idx="4308">
                  <c:v>84.0349850552356</c:v>
                </c:pt>
                <c:pt idx="4309">
                  <c:v>84.0349850552356</c:v>
                </c:pt>
                <c:pt idx="4310">
                  <c:v>84.0349850552356</c:v>
                </c:pt>
                <c:pt idx="4311">
                  <c:v>84.0349850552356</c:v>
                </c:pt>
                <c:pt idx="4312">
                  <c:v>44.224068081481</c:v>
                </c:pt>
                <c:pt idx="4313">
                  <c:v>44.224068081481</c:v>
                </c:pt>
                <c:pt idx="4314">
                  <c:v>44.224068081481</c:v>
                </c:pt>
                <c:pt idx="4315">
                  <c:v>44.224068081481</c:v>
                </c:pt>
                <c:pt idx="4316">
                  <c:v>44.224068081481</c:v>
                </c:pt>
                <c:pt idx="4317">
                  <c:v>44.224068081481</c:v>
                </c:pt>
                <c:pt idx="4318">
                  <c:v>44.224068081481</c:v>
                </c:pt>
                <c:pt idx="4319">
                  <c:v>47.7870667781694</c:v>
                </c:pt>
                <c:pt idx="4320">
                  <c:v>47.7870667781694</c:v>
                </c:pt>
                <c:pt idx="4321">
                  <c:v>47.7870667781694</c:v>
                </c:pt>
                <c:pt idx="4322">
                  <c:v>47.7870667781694</c:v>
                </c:pt>
                <c:pt idx="4323">
                  <c:v>47.7870667781694</c:v>
                </c:pt>
                <c:pt idx="4324">
                  <c:v>47.7870667781694</c:v>
                </c:pt>
                <c:pt idx="4325">
                  <c:v>47.7870667781694</c:v>
                </c:pt>
                <c:pt idx="4326">
                  <c:v>47.7870667781694</c:v>
                </c:pt>
                <c:pt idx="4327">
                  <c:v>78.17394794636976</c:v>
                </c:pt>
                <c:pt idx="4328">
                  <c:v>78.17394794636976</c:v>
                </c:pt>
                <c:pt idx="4329">
                  <c:v>78.17394794636976</c:v>
                </c:pt>
                <c:pt idx="4330">
                  <c:v>78.17394794636976</c:v>
                </c:pt>
                <c:pt idx="4331">
                  <c:v>78.17394794636976</c:v>
                </c:pt>
                <c:pt idx="4332">
                  <c:v>78.17394794636976</c:v>
                </c:pt>
                <c:pt idx="4333">
                  <c:v>78.17394794636976</c:v>
                </c:pt>
                <c:pt idx="4334">
                  <c:v>78.17394794636976</c:v>
                </c:pt>
                <c:pt idx="4335">
                  <c:v>100.425270478602</c:v>
                </c:pt>
                <c:pt idx="4336">
                  <c:v>100.425270478602</c:v>
                </c:pt>
                <c:pt idx="4337">
                  <c:v>100.425270478602</c:v>
                </c:pt>
                <c:pt idx="4338">
                  <c:v>100.425270478602</c:v>
                </c:pt>
                <c:pt idx="4339">
                  <c:v>100.425270478602</c:v>
                </c:pt>
                <c:pt idx="4340">
                  <c:v>100.425270478602</c:v>
                </c:pt>
                <c:pt idx="4341">
                  <c:v>100.425270478602</c:v>
                </c:pt>
                <c:pt idx="4342">
                  <c:v>100.425270478602</c:v>
                </c:pt>
                <c:pt idx="4343">
                  <c:v>51.663984566107</c:v>
                </c:pt>
                <c:pt idx="4344">
                  <c:v>51.663984566107</c:v>
                </c:pt>
                <c:pt idx="4345">
                  <c:v>51.663984566107</c:v>
                </c:pt>
                <c:pt idx="4346">
                  <c:v>51.663984566107</c:v>
                </c:pt>
                <c:pt idx="4347">
                  <c:v>51.663984566107</c:v>
                </c:pt>
                <c:pt idx="4348">
                  <c:v>51.663984566107</c:v>
                </c:pt>
                <c:pt idx="4349">
                  <c:v>51.663984566107</c:v>
                </c:pt>
                <c:pt idx="4350">
                  <c:v>51.663984566107</c:v>
                </c:pt>
                <c:pt idx="4351">
                  <c:v>77.83673205414946</c:v>
                </c:pt>
                <c:pt idx="4352">
                  <c:v>77.83673205414946</c:v>
                </c:pt>
                <c:pt idx="4353">
                  <c:v>77.83673205414946</c:v>
                </c:pt>
                <c:pt idx="4354">
                  <c:v>77.83673205414946</c:v>
                </c:pt>
                <c:pt idx="4355">
                  <c:v>77.83673205414946</c:v>
                </c:pt>
                <c:pt idx="4356">
                  <c:v>77.83673205414946</c:v>
                </c:pt>
                <c:pt idx="4357">
                  <c:v>77.83673205414946</c:v>
                </c:pt>
                <c:pt idx="4358">
                  <c:v>77.83673205414946</c:v>
                </c:pt>
                <c:pt idx="4359">
                  <c:v>75.24887788319187</c:v>
                </c:pt>
                <c:pt idx="4360">
                  <c:v>75.24887788319187</c:v>
                </c:pt>
                <c:pt idx="4361">
                  <c:v>75.24887788319187</c:v>
                </c:pt>
                <c:pt idx="4362">
                  <c:v>75.24887788319187</c:v>
                </c:pt>
                <c:pt idx="4363">
                  <c:v>75.24887788319187</c:v>
                </c:pt>
                <c:pt idx="4364">
                  <c:v>75.24887788319187</c:v>
                </c:pt>
                <c:pt idx="4365">
                  <c:v>75.24887788319187</c:v>
                </c:pt>
                <c:pt idx="4366">
                  <c:v>75.24887788319187</c:v>
                </c:pt>
                <c:pt idx="4367">
                  <c:v>50.89658054322269</c:v>
                </c:pt>
                <c:pt idx="4368">
                  <c:v>50.89658054322269</c:v>
                </c:pt>
                <c:pt idx="4369">
                  <c:v>50.89658054322269</c:v>
                </c:pt>
                <c:pt idx="4370">
                  <c:v>50.89658054322269</c:v>
                </c:pt>
                <c:pt idx="4371">
                  <c:v>50.89658054322269</c:v>
                </c:pt>
                <c:pt idx="4372">
                  <c:v>50.89658054322269</c:v>
                </c:pt>
                <c:pt idx="4373">
                  <c:v>50.89658054322269</c:v>
                </c:pt>
                <c:pt idx="4374">
                  <c:v>50.89658054322269</c:v>
                </c:pt>
                <c:pt idx="4375">
                  <c:v>30.5628046928273</c:v>
                </c:pt>
                <c:pt idx="4376">
                  <c:v>30.5628046928273</c:v>
                </c:pt>
                <c:pt idx="4377">
                  <c:v>30.5628046928273</c:v>
                </c:pt>
                <c:pt idx="4378">
                  <c:v>30.5628046928273</c:v>
                </c:pt>
                <c:pt idx="4379">
                  <c:v>30.5628046928273</c:v>
                </c:pt>
                <c:pt idx="4380">
                  <c:v>30.5628046928273</c:v>
                </c:pt>
                <c:pt idx="4381">
                  <c:v>30.5628046928273</c:v>
                </c:pt>
                <c:pt idx="4382">
                  <c:v>30.5628046928273</c:v>
                </c:pt>
                <c:pt idx="4383">
                  <c:v>104.523417962081</c:v>
                </c:pt>
                <c:pt idx="4384">
                  <c:v>104.523417962081</c:v>
                </c:pt>
                <c:pt idx="4385">
                  <c:v>104.523417962081</c:v>
                </c:pt>
                <c:pt idx="4386">
                  <c:v>104.523417962081</c:v>
                </c:pt>
                <c:pt idx="4387">
                  <c:v>104.523417962081</c:v>
                </c:pt>
                <c:pt idx="4388">
                  <c:v>104.523417962081</c:v>
                </c:pt>
                <c:pt idx="4389">
                  <c:v>104.523417962081</c:v>
                </c:pt>
                <c:pt idx="4390">
                  <c:v>104.523417962081</c:v>
                </c:pt>
                <c:pt idx="4391">
                  <c:v>99.08793005119169</c:v>
                </c:pt>
                <c:pt idx="4392">
                  <c:v>99.08793005119169</c:v>
                </c:pt>
                <c:pt idx="4393">
                  <c:v>99.08793005119169</c:v>
                </c:pt>
                <c:pt idx="4394">
                  <c:v>99.08793005119169</c:v>
                </c:pt>
                <c:pt idx="4395">
                  <c:v>99.08793005119169</c:v>
                </c:pt>
                <c:pt idx="4396">
                  <c:v>99.08793005119169</c:v>
                </c:pt>
                <c:pt idx="4397">
                  <c:v>99.08793005119169</c:v>
                </c:pt>
                <c:pt idx="4398">
                  <c:v>99.08793005119169</c:v>
                </c:pt>
                <c:pt idx="4399">
                  <c:v>72.3466203963129</c:v>
                </c:pt>
                <c:pt idx="4400">
                  <c:v>72.3466203963129</c:v>
                </c:pt>
                <c:pt idx="4401">
                  <c:v>72.3466203963129</c:v>
                </c:pt>
                <c:pt idx="4402">
                  <c:v>72.3466203963129</c:v>
                </c:pt>
                <c:pt idx="4403">
                  <c:v>72.3466203963129</c:v>
                </c:pt>
                <c:pt idx="4404">
                  <c:v>72.3466203963129</c:v>
                </c:pt>
                <c:pt idx="4405">
                  <c:v>72.3466203963129</c:v>
                </c:pt>
                <c:pt idx="4406">
                  <c:v>72.2924012873965</c:v>
                </c:pt>
                <c:pt idx="4407">
                  <c:v>72.2924012873965</c:v>
                </c:pt>
                <c:pt idx="4408">
                  <c:v>72.2924012873965</c:v>
                </c:pt>
                <c:pt idx="4409">
                  <c:v>72.2924012873965</c:v>
                </c:pt>
                <c:pt idx="4410">
                  <c:v>72.2924012873965</c:v>
                </c:pt>
                <c:pt idx="4411">
                  <c:v>72.2924012873965</c:v>
                </c:pt>
                <c:pt idx="4412">
                  <c:v>72.2924012873965</c:v>
                </c:pt>
                <c:pt idx="4413">
                  <c:v>108.451287774279</c:v>
                </c:pt>
                <c:pt idx="4414">
                  <c:v>108.451287774279</c:v>
                </c:pt>
                <c:pt idx="4415">
                  <c:v>108.451287774279</c:v>
                </c:pt>
                <c:pt idx="4416">
                  <c:v>108.451287774279</c:v>
                </c:pt>
                <c:pt idx="4417">
                  <c:v>108.451287774279</c:v>
                </c:pt>
                <c:pt idx="4418">
                  <c:v>108.451287774279</c:v>
                </c:pt>
                <c:pt idx="4419">
                  <c:v>108.451287774279</c:v>
                </c:pt>
                <c:pt idx="4420">
                  <c:v>108.451287774279</c:v>
                </c:pt>
                <c:pt idx="4421">
                  <c:v>68.4846036293382</c:v>
                </c:pt>
                <c:pt idx="4422">
                  <c:v>68.4846036293382</c:v>
                </c:pt>
                <c:pt idx="4423">
                  <c:v>68.4846036293382</c:v>
                </c:pt>
                <c:pt idx="4424">
                  <c:v>68.4846036293382</c:v>
                </c:pt>
                <c:pt idx="4425">
                  <c:v>68.4846036293382</c:v>
                </c:pt>
                <c:pt idx="4426">
                  <c:v>68.4846036293382</c:v>
                </c:pt>
                <c:pt idx="4427">
                  <c:v>68.4846036293382</c:v>
                </c:pt>
                <c:pt idx="4428">
                  <c:v>68.4846036293382</c:v>
                </c:pt>
                <c:pt idx="4429">
                  <c:v>57.94356584920649</c:v>
                </c:pt>
                <c:pt idx="4430">
                  <c:v>57.94356584920649</c:v>
                </c:pt>
                <c:pt idx="4431">
                  <c:v>57.94356584920649</c:v>
                </c:pt>
                <c:pt idx="4432">
                  <c:v>57.94356584920649</c:v>
                </c:pt>
                <c:pt idx="4433">
                  <c:v>57.94356584920649</c:v>
                </c:pt>
                <c:pt idx="4434">
                  <c:v>57.94356584920649</c:v>
                </c:pt>
                <c:pt idx="4435">
                  <c:v>57.94356584920649</c:v>
                </c:pt>
                <c:pt idx="4436">
                  <c:v>57.94356584920649</c:v>
                </c:pt>
                <c:pt idx="4437">
                  <c:v>66.0568435476404</c:v>
                </c:pt>
                <c:pt idx="4438">
                  <c:v>66.0568435476404</c:v>
                </c:pt>
                <c:pt idx="4439">
                  <c:v>66.0568435476404</c:v>
                </c:pt>
                <c:pt idx="4440">
                  <c:v>66.0568435476404</c:v>
                </c:pt>
                <c:pt idx="4441">
                  <c:v>66.0568435476404</c:v>
                </c:pt>
                <c:pt idx="4442">
                  <c:v>66.0568435476404</c:v>
                </c:pt>
                <c:pt idx="4443">
                  <c:v>66.0568435476404</c:v>
                </c:pt>
                <c:pt idx="4444">
                  <c:v>66.0568435476404</c:v>
                </c:pt>
                <c:pt idx="4445">
                  <c:v>91.52139779978039</c:v>
                </c:pt>
                <c:pt idx="4446">
                  <c:v>91.52139779978039</c:v>
                </c:pt>
                <c:pt idx="4447">
                  <c:v>91.52139779978039</c:v>
                </c:pt>
                <c:pt idx="4448">
                  <c:v>91.52139779978039</c:v>
                </c:pt>
                <c:pt idx="4449">
                  <c:v>91.52139779978039</c:v>
                </c:pt>
                <c:pt idx="4450">
                  <c:v>91.52139779978039</c:v>
                </c:pt>
                <c:pt idx="4451">
                  <c:v>91.52139779978039</c:v>
                </c:pt>
                <c:pt idx="4452">
                  <c:v>91.52139779978039</c:v>
                </c:pt>
                <c:pt idx="4453">
                  <c:v>78.3938504551757</c:v>
                </c:pt>
                <c:pt idx="4454">
                  <c:v>78.3938504551757</c:v>
                </c:pt>
                <c:pt idx="4455">
                  <c:v>78.3938504551757</c:v>
                </c:pt>
                <c:pt idx="4456">
                  <c:v>78.3938504551757</c:v>
                </c:pt>
                <c:pt idx="4457">
                  <c:v>78.3938504551757</c:v>
                </c:pt>
                <c:pt idx="4458">
                  <c:v>78.3938504551757</c:v>
                </c:pt>
                <c:pt idx="4459">
                  <c:v>78.3938504551757</c:v>
                </c:pt>
                <c:pt idx="4460">
                  <c:v>78.3938504551757</c:v>
                </c:pt>
                <c:pt idx="4461">
                  <c:v>67.87513184254645</c:v>
                </c:pt>
                <c:pt idx="4462">
                  <c:v>67.87513184254645</c:v>
                </c:pt>
                <c:pt idx="4463">
                  <c:v>67.87513184254645</c:v>
                </c:pt>
                <c:pt idx="4464">
                  <c:v>67.87513184254645</c:v>
                </c:pt>
                <c:pt idx="4465">
                  <c:v>67.87513184254645</c:v>
                </c:pt>
                <c:pt idx="4466">
                  <c:v>67.87513184254645</c:v>
                </c:pt>
                <c:pt idx="4467">
                  <c:v>67.87513184254645</c:v>
                </c:pt>
                <c:pt idx="4468">
                  <c:v>67.87513184254645</c:v>
                </c:pt>
                <c:pt idx="4469">
                  <c:v>68.9398836363123</c:v>
                </c:pt>
                <c:pt idx="4470">
                  <c:v>68.9398836363123</c:v>
                </c:pt>
                <c:pt idx="4471">
                  <c:v>68.9398836363123</c:v>
                </c:pt>
                <c:pt idx="4472">
                  <c:v>68.9398836363123</c:v>
                </c:pt>
                <c:pt idx="4473">
                  <c:v>68.9398836363123</c:v>
                </c:pt>
                <c:pt idx="4474">
                  <c:v>68.9398836363123</c:v>
                </c:pt>
                <c:pt idx="4475">
                  <c:v>68.9398836363123</c:v>
                </c:pt>
                <c:pt idx="4476">
                  <c:v>68.9398836363123</c:v>
                </c:pt>
                <c:pt idx="4477">
                  <c:v>88.88241618981418</c:v>
                </c:pt>
                <c:pt idx="4478">
                  <c:v>88.88241618981418</c:v>
                </c:pt>
                <c:pt idx="4479">
                  <c:v>88.88241618981418</c:v>
                </c:pt>
                <c:pt idx="4480">
                  <c:v>88.88241618981418</c:v>
                </c:pt>
                <c:pt idx="4481">
                  <c:v>88.88241618981418</c:v>
                </c:pt>
                <c:pt idx="4482">
                  <c:v>88.88241618981418</c:v>
                </c:pt>
                <c:pt idx="4483">
                  <c:v>88.88241618981418</c:v>
                </c:pt>
                <c:pt idx="4484">
                  <c:v>88.88241618981418</c:v>
                </c:pt>
                <c:pt idx="4485">
                  <c:v>72.4456683001536</c:v>
                </c:pt>
                <c:pt idx="4486">
                  <c:v>72.4456683001536</c:v>
                </c:pt>
                <c:pt idx="4487">
                  <c:v>72.4456683001536</c:v>
                </c:pt>
                <c:pt idx="4488">
                  <c:v>72.4456683001536</c:v>
                </c:pt>
                <c:pt idx="4489">
                  <c:v>72.4456683001536</c:v>
                </c:pt>
                <c:pt idx="4490">
                  <c:v>72.4456683001536</c:v>
                </c:pt>
                <c:pt idx="4491">
                  <c:v>72.4456683001536</c:v>
                </c:pt>
                <c:pt idx="4492">
                  <c:v>72.4456683001536</c:v>
                </c:pt>
                <c:pt idx="4493">
                  <c:v>101.613262685506</c:v>
                </c:pt>
                <c:pt idx="4494">
                  <c:v>101.613262685506</c:v>
                </c:pt>
                <c:pt idx="4495">
                  <c:v>101.613262685506</c:v>
                </c:pt>
                <c:pt idx="4496">
                  <c:v>101.613262685506</c:v>
                </c:pt>
                <c:pt idx="4497">
                  <c:v>101.613262685506</c:v>
                </c:pt>
                <c:pt idx="4498">
                  <c:v>101.613262685506</c:v>
                </c:pt>
                <c:pt idx="4499">
                  <c:v>101.613262685506</c:v>
                </c:pt>
                <c:pt idx="4500">
                  <c:v>35.6864439442854</c:v>
                </c:pt>
                <c:pt idx="4501">
                  <c:v>35.6864439442854</c:v>
                </c:pt>
                <c:pt idx="4502">
                  <c:v>35.6864439442854</c:v>
                </c:pt>
                <c:pt idx="4503">
                  <c:v>35.6864439442854</c:v>
                </c:pt>
                <c:pt idx="4504">
                  <c:v>35.6864439442854</c:v>
                </c:pt>
                <c:pt idx="4505">
                  <c:v>35.6864439442854</c:v>
                </c:pt>
                <c:pt idx="4506">
                  <c:v>35.6864439442854</c:v>
                </c:pt>
                <c:pt idx="4507">
                  <c:v>35.6864439442854</c:v>
                </c:pt>
                <c:pt idx="4508">
                  <c:v>77.96083577755338</c:v>
                </c:pt>
                <c:pt idx="4509">
                  <c:v>77.96083577755338</c:v>
                </c:pt>
                <c:pt idx="4510">
                  <c:v>77.96083577755338</c:v>
                </c:pt>
                <c:pt idx="4511">
                  <c:v>77.96083577755338</c:v>
                </c:pt>
                <c:pt idx="4512">
                  <c:v>77.96083577755338</c:v>
                </c:pt>
                <c:pt idx="4513">
                  <c:v>77.96083577755338</c:v>
                </c:pt>
                <c:pt idx="4514">
                  <c:v>77.96083577755338</c:v>
                </c:pt>
                <c:pt idx="4515">
                  <c:v>77.96083577755338</c:v>
                </c:pt>
                <c:pt idx="4516">
                  <c:v>55.4681404115116</c:v>
                </c:pt>
                <c:pt idx="4517">
                  <c:v>55.4681404115116</c:v>
                </c:pt>
                <c:pt idx="4518">
                  <c:v>55.4681404115116</c:v>
                </c:pt>
                <c:pt idx="4519">
                  <c:v>55.4681404115116</c:v>
                </c:pt>
                <c:pt idx="4520">
                  <c:v>55.4681404115116</c:v>
                </c:pt>
                <c:pt idx="4521">
                  <c:v>55.4681404115116</c:v>
                </c:pt>
                <c:pt idx="4522">
                  <c:v>55.4681404115116</c:v>
                </c:pt>
                <c:pt idx="4523">
                  <c:v>55.4681404115116</c:v>
                </c:pt>
                <c:pt idx="4524">
                  <c:v>64.7548232449932</c:v>
                </c:pt>
                <c:pt idx="4525">
                  <c:v>64.7548232449932</c:v>
                </c:pt>
                <c:pt idx="4526">
                  <c:v>64.7548232449932</c:v>
                </c:pt>
                <c:pt idx="4527">
                  <c:v>64.7548232449932</c:v>
                </c:pt>
                <c:pt idx="4528">
                  <c:v>64.7548232449932</c:v>
                </c:pt>
                <c:pt idx="4529">
                  <c:v>64.7548232449932</c:v>
                </c:pt>
                <c:pt idx="4530">
                  <c:v>64.7548232449932</c:v>
                </c:pt>
                <c:pt idx="4531">
                  <c:v>64.7548232449932</c:v>
                </c:pt>
                <c:pt idx="4532">
                  <c:v>39.3858759117648</c:v>
                </c:pt>
                <c:pt idx="4533">
                  <c:v>39.3858759117648</c:v>
                </c:pt>
                <c:pt idx="4534">
                  <c:v>39.3858759117648</c:v>
                </c:pt>
                <c:pt idx="4535">
                  <c:v>39.3858759117648</c:v>
                </c:pt>
                <c:pt idx="4536">
                  <c:v>39.3858759117648</c:v>
                </c:pt>
                <c:pt idx="4537">
                  <c:v>39.3858759117648</c:v>
                </c:pt>
                <c:pt idx="4538">
                  <c:v>39.3858759117648</c:v>
                </c:pt>
                <c:pt idx="4539">
                  <c:v>39.3858759117648</c:v>
                </c:pt>
                <c:pt idx="4540">
                  <c:v>53.8343944474251</c:v>
                </c:pt>
                <c:pt idx="4541">
                  <c:v>53.8343944474251</c:v>
                </c:pt>
                <c:pt idx="4542">
                  <c:v>53.8343944474251</c:v>
                </c:pt>
                <c:pt idx="4543">
                  <c:v>53.8343944474251</c:v>
                </c:pt>
                <c:pt idx="4544">
                  <c:v>53.8343944474251</c:v>
                </c:pt>
                <c:pt idx="4545">
                  <c:v>53.8343944474251</c:v>
                </c:pt>
                <c:pt idx="4546">
                  <c:v>53.8343944474251</c:v>
                </c:pt>
                <c:pt idx="4547">
                  <c:v>53.8343944474251</c:v>
                </c:pt>
                <c:pt idx="4548">
                  <c:v>91.02393769262477</c:v>
                </c:pt>
                <c:pt idx="4549">
                  <c:v>91.02393769262477</c:v>
                </c:pt>
                <c:pt idx="4550">
                  <c:v>91.02393769262477</c:v>
                </c:pt>
                <c:pt idx="4551">
                  <c:v>91.02393769262477</c:v>
                </c:pt>
                <c:pt idx="4552">
                  <c:v>91.02393769262477</c:v>
                </c:pt>
                <c:pt idx="4553">
                  <c:v>91.02393769262477</c:v>
                </c:pt>
                <c:pt idx="4554">
                  <c:v>91.02393769262477</c:v>
                </c:pt>
                <c:pt idx="4555">
                  <c:v>91.02393769262477</c:v>
                </c:pt>
                <c:pt idx="4556">
                  <c:v>40.7941959029601</c:v>
                </c:pt>
                <c:pt idx="4557">
                  <c:v>40.7941959029601</c:v>
                </c:pt>
                <c:pt idx="4558">
                  <c:v>40.7941959029601</c:v>
                </c:pt>
                <c:pt idx="4559">
                  <c:v>40.7941959029601</c:v>
                </c:pt>
                <c:pt idx="4560">
                  <c:v>40.7941959029601</c:v>
                </c:pt>
                <c:pt idx="4561">
                  <c:v>40.7941959029601</c:v>
                </c:pt>
                <c:pt idx="4562">
                  <c:v>40.7941959029601</c:v>
                </c:pt>
                <c:pt idx="4563">
                  <c:v>40.7941959029601</c:v>
                </c:pt>
                <c:pt idx="4564">
                  <c:v>62.4762051629579</c:v>
                </c:pt>
                <c:pt idx="4565">
                  <c:v>62.4762051629579</c:v>
                </c:pt>
                <c:pt idx="4566">
                  <c:v>62.4762051629579</c:v>
                </c:pt>
                <c:pt idx="4567">
                  <c:v>62.4762051629579</c:v>
                </c:pt>
                <c:pt idx="4568">
                  <c:v>62.4762051629579</c:v>
                </c:pt>
                <c:pt idx="4569">
                  <c:v>62.4762051629579</c:v>
                </c:pt>
                <c:pt idx="4570">
                  <c:v>62.4762051629579</c:v>
                </c:pt>
                <c:pt idx="4571">
                  <c:v>62.4762051629579</c:v>
                </c:pt>
                <c:pt idx="4572">
                  <c:v>66.9626066454445</c:v>
                </c:pt>
                <c:pt idx="4573">
                  <c:v>66.9626066454445</c:v>
                </c:pt>
                <c:pt idx="4574">
                  <c:v>66.9626066454445</c:v>
                </c:pt>
                <c:pt idx="4575">
                  <c:v>66.9626066454445</c:v>
                </c:pt>
                <c:pt idx="4576">
                  <c:v>66.9626066454445</c:v>
                </c:pt>
                <c:pt idx="4577">
                  <c:v>66.9626066454445</c:v>
                </c:pt>
                <c:pt idx="4578">
                  <c:v>66.9626066454445</c:v>
                </c:pt>
                <c:pt idx="4579">
                  <c:v>66.9626066454445</c:v>
                </c:pt>
                <c:pt idx="4580">
                  <c:v>90.89919119006639</c:v>
                </c:pt>
                <c:pt idx="4581">
                  <c:v>90.89919119006639</c:v>
                </c:pt>
                <c:pt idx="4582">
                  <c:v>90.89919119006639</c:v>
                </c:pt>
                <c:pt idx="4583">
                  <c:v>90.89919119006639</c:v>
                </c:pt>
                <c:pt idx="4584">
                  <c:v>90.89919119006639</c:v>
                </c:pt>
                <c:pt idx="4585">
                  <c:v>90.89919119006639</c:v>
                </c:pt>
                <c:pt idx="4586">
                  <c:v>90.89919119006639</c:v>
                </c:pt>
                <c:pt idx="4587">
                  <c:v>81.42811259714169</c:v>
                </c:pt>
                <c:pt idx="4588">
                  <c:v>81.42811259714169</c:v>
                </c:pt>
                <c:pt idx="4589">
                  <c:v>81.42811259714169</c:v>
                </c:pt>
                <c:pt idx="4590">
                  <c:v>81.42811259714169</c:v>
                </c:pt>
                <c:pt idx="4591">
                  <c:v>81.42811259714169</c:v>
                </c:pt>
                <c:pt idx="4592">
                  <c:v>81.42811259714169</c:v>
                </c:pt>
                <c:pt idx="4593">
                  <c:v>81.42811259714169</c:v>
                </c:pt>
                <c:pt idx="4594">
                  <c:v>81.42811259714169</c:v>
                </c:pt>
                <c:pt idx="4595">
                  <c:v>57.4711150439542</c:v>
                </c:pt>
                <c:pt idx="4596">
                  <c:v>57.4711150439542</c:v>
                </c:pt>
                <c:pt idx="4597">
                  <c:v>57.4711150439542</c:v>
                </c:pt>
                <c:pt idx="4598">
                  <c:v>57.4711150439542</c:v>
                </c:pt>
                <c:pt idx="4599">
                  <c:v>57.4711150439542</c:v>
                </c:pt>
                <c:pt idx="4600">
                  <c:v>57.4711150439542</c:v>
                </c:pt>
                <c:pt idx="4601">
                  <c:v>57.4711150439542</c:v>
                </c:pt>
                <c:pt idx="4602">
                  <c:v>57.4711150439542</c:v>
                </c:pt>
                <c:pt idx="4603">
                  <c:v>25.1194341105636</c:v>
                </c:pt>
                <c:pt idx="4604">
                  <c:v>25.1194341105636</c:v>
                </c:pt>
                <c:pt idx="4605">
                  <c:v>25.1194341105636</c:v>
                </c:pt>
                <c:pt idx="4606">
                  <c:v>25.1194341105636</c:v>
                </c:pt>
                <c:pt idx="4607">
                  <c:v>25.1194341105636</c:v>
                </c:pt>
                <c:pt idx="4608">
                  <c:v>25.1194341105636</c:v>
                </c:pt>
                <c:pt idx="4609">
                  <c:v>25.1194341105636</c:v>
                </c:pt>
                <c:pt idx="4610">
                  <c:v>25.1194341105636</c:v>
                </c:pt>
                <c:pt idx="4611">
                  <c:v>94.2585964058491</c:v>
                </c:pt>
                <c:pt idx="4612">
                  <c:v>94.2585964058491</c:v>
                </c:pt>
                <c:pt idx="4613">
                  <c:v>94.2585964058491</c:v>
                </c:pt>
                <c:pt idx="4614">
                  <c:v>94.2585964058491</c:v>
                </c:pt>
                <c:pt idx="4615">
                  <c:v>94.2585964058491</c:v>
                </c:pt>
                <c:pt idx="4616">
                  <c:v>94.2585964058491</c:v>
                </c:pt>
                <c:pt idx="4617">
                  <c:v>94.2585964058491</c:v>
                </c:pt>
                <c:pt idx="4618">
                  <c:v>94.2585964058491</c:v>
                </c:pt>
                <c:pt idx="4619">
                  <c:v>100.580807898954</c:v>
                </c:pt>
                <c:pt idx="4620">
                  <c:v>100.580807898954</c:v>
                </c:pt>
                <c:pt idx="4621">
                  <c:v>100.580807898954</c:v>
                </c:pt>
                <c:pt idx="4622">
                  <c:v>100.580807898954</c:v>
                </c:pt>
                <c:pt idx="4623">
                  <c:v>100.580807898954</c:v>
                </c:pt>
                <c:pt idx="4624">
                  <c:v>100.580807898954</c:v>
                </c:pt>
                <c:pt idx="4625">
                  <c:v>100.580807898954</c:v>
                </c:pt>
                <c:pt idx="4626">
                  <c:v>100.580807898954</c:v>
                </c:pt>
                <c:pt idx="4627">
                  <c:v>63.3204999022293</c:v>
                </c:pt>
                <c:pt idx="4628">
                  <c:v>63.3204999022293</c:v>
                </c:pt>
                <c:pt idx="4629">
                  <c:v>63.3204999022293</c:v>
                </c:pt>
                <c:pt idx="4630">
                  <c:v>63.3204999022293</c:v>
                </c:pt>
                <c:pt idx="4631">
                  <c:v>63.3204999022293</c:v>
                </c:pt>
                <c:pt idx="4632">
                  <c:v>63.3204999022293</c:v>
                </c:pt>
                <c:pt idx="4633">
                  <c:v>63.3204999022293</c:v>
                </c:pt>
                <c:pt idx="4634">
                  <c:v>63.3204999022293</c:v>
                </c:pt>
                <c:pt idx="4635">
                  <c:v>105.434431494447</c:v>
                </c:pt>
                <c:pt idx="4636">
                  <c:v>105.434431494447</c:v>
                </c:pt>
                <c:pt idx="4637">
                  <c:v>105.434431494447</c:v>
                </c:pt>
                <c:pt idx="4638">
                  <c:v>105.434431494447</c:v>
                </c:pt>
                <c:pt idx="4639">
                  <c:v>105.434431494447</c:v>
                </c:pt>
                <c:pt idx="4640">
                  <c:v>105.434431494447</c:v>
                </c:pt>
                <c:pt idx="4641">
                  <c:v>105.434431494447</c:v>
                </c:pt>
                <c:pt idx="4642">
                  <c:v>105.434431494447</c:v>
                </c:pt>
                <c:pt idx="4643">
                  <c:v>84.7348890532226</c:v>
                </c:pt>
                <c:pt idx="4644">
                  <c:v>84.7348890532226</c:v>
                </c:pt>
                <c:pt idx="4645">
                  <c:v>84.7348890532226</c:v>
                </c:pt>
                <c:pt idx="4646">
                  <c:v>84.7348890532226</c:v>
                </c:pt>
                <c:pt idx="4647">
                  <c:v>84.7348890532226</c:v>
                </c:pt>
                <c:pt idx="4648">
                  <c:v>84.7348890532226</c:v>
                </c:pt>
                <c:pt idx="4649">
                  <c:v>84.7348890532226</c:v>
                </c:pt>
                <c:pt idx="4650">
                  <c:v>84.7348890532226</c:v>
                </c:pt>
                <c:pt idx="4651">
                  <c:v>56.5034699924631</c:v>
                </c:pt>
                <c:pt idx="4652">
                  <c:v>56.5034699924631</c:v>
                </c:pt>
                <c:pt idx="4653">
                  <c:v>56.5034699924631</c:v>
                </c:pt>
                <c:pt idx="4654">
                  <c:v>56.5034699924631</c:v>
                </c:pt>
                <c:pt idx="4655">
                  <c:v>56.5034699924631</c:v>
                </c:pt>
                <c:pt idx="4656">
                  <c:v>56.5034699924631</c:v>
                </c:pt>
                <c:pt idx="4657">
                  <c:v>56.5034699924631</c:v>
                </c:pt>
                <c:pt idx="4658">
                  <c:v>56.5034699924631</c:v>
                </c:pt>
                <c:pt idx="4659">
                  <c:v>71.3626604909915</c:v>
                </c:pt>
                <c:pt idx="4660">
                  <c:v>71.3626604909915</c:v>
                </c:pt>
                <c:pt idx="4661">
                  <c:v>71.3626604909915</c:v>
                </c:pt>
                <c:pt idx="4662">
                  <c:v>71.3626604909915</c:v>
                </c:pt>
                <c:pt idx="4663">
                  <c:v>71.3626604909915</c:v>
                </c:pt>
                <c:pt idx="4664">
                  <c:v>71.3626604909915</c:v>
                </c:pt>
                <c:pt idx="4665">
                  <c:v>71.3626604909915</c:v>
                </c:pt>
                <c:pt idx="4666">
                  <c:v>71.3626604909915</c:v>
                </c:pt>
                <c:pt idx="4667">
                  <c:v>75.3506057193453</c:v>
                </c:pt>
                <c:pt idx="4668">
                  <c:v>75.3506057193453</c:v>
                </c:pt>
                <c:pt idx="4669">
                  <c:v>75.3506057193453</c:v>
                </c:pt>
                <c:pt idx="4670">
                  <c:v>75.3506057193453</c:v>
                </c:pt>
                <c:pt idx="4671">
                  <c:v>75.3506057193453</c:v>
                </c:pt>
                <c:pt idx="4672">
                  <c:v>75.3506057193453</c:v>
                </c:pt>
                <c:pt idx="4673">
                  <c:v>75.3506057193453</c:v>
                </c:pt>
                <c:pt idx="4674">
                  <c:v>35.00762410264258</c:v>
                </c:pt>
                <c:pt idx="4675">
                  <c:v>35.00762410264258</c:v>
                </c:pt>
                <c:pt idx="4676">
                  <c:v>35.00762410264258</c:v>
                </c:pt>
                <c:pt idx="4677">
                  <c:v>35.00762410264258</c:v>
                </c:pt>
                <c:pt idx="4678">
                  <c:v>35.00762410264258</c:v>
                </c:pt>
                <c:pt idx="4679">
                  <c:v>35.00762410264258</c:v>
                </c:pt>
                <c:pt idx="4680">
                  <c:v>35.00762410264258</c:v>
                </c:pt>
                <c:pt idx="4681">
                  <c:v>35.00762410264258</c:v>
                </c:pt>
                <c:pt idx="4682">
                  <c:v>75.53309433818289</c:v>
                </c:pt>
                <c:pt idx="4683">
                  <c:v>75.53309433818289</c:v>
                </c:pt>
                <c:pt idx="4684">
                  <c:v>75.53309433818289</c:v>
                </c:pt>
                <c:pt idx="4685">
                  <c:v>75.53309433818289</c:v>
                </c:pt>
                <c:pt idx="4686">
                  <c:v>75.53309433818289</c:v>
                </c:pt>
                <c:pt idx="4687">
                  <c:v>75.53309433818289</c:v>
                </c:pt>
                <c:pt idx="4688">
                  <c:v>75.53309433818289</c:v>
                </c:pt>
                <c:pt idx="4689">
                  <c:v>75.53309433818289</c:v>
                </c:pt>
                <c:pt idx="4690">
                  <c:v>83.50489734315678</c:v>
                </c:pt>
                <c:pt idx="4691">
                  <c:v>83.50489734315678</c:v>
                </c:pt>
                <c:pt idx="4692">
                  <c:v>83.50489734315678</c:v>
                </c:pt>
                <c:pt idx="4693">
                  <c:v>83.50489734315678</c:v>
                </c:pt>
                <c:pt idx="4694">
                  <c:v>83.50489734315678</c:v>
                </c:pt>
                <c:pt idx="4695">
                  <c:v>83.50489734315678</c:v>
                </c:pt>
                <c:pt idx="4696">
                  <c:v>83.50489734315678</c:v>
                </c:pt>
                <c:pt idx="4697">
                  <c:v>83.50489734315678</c:v>
                </c:pt>
                <c:pt idx="4698">
                  <c:v>92.1962488822174</c:v>
                </c:pt>
                <c:pt idx="4699">
                  <c:v>92.1962488822174</c:v>
                </c:pt>
                <c:pt idx="4700">
                  <c:v>92.1962488822174</c:v>
                </c:pt>
                <c:pt idx="4701">
                  <c:v>92.1962488822174</c:v>
                </c:pt>
                <c:pt idx="4702">
                  <c:v>92.1962488822174</c:v>
                </c:pt>
                <c:pt idx="4703">
                  <c:v>92.1962488822174</c:v>
                </c:pt>
                <c:pt idx="4704">
                  <c:v>92.1962488822174</c:v>
                </c:pt>
                <c:pt idx="4705">
                  <c:v>92.1962488822174</c:v>
                </c:pt>
                <c:pt idx="4706">
                  <c:v>99.23510041351399</c:v>
                </c:pt>
                <c:pt idx="4707">
                  <c:v>99.23510041351399</c:v>
                </c:pt>
                <c:pt idx="4708">
                  <c:v>99.23510041351399</c:v>
                </c:pt>
                <c:pt idx="4709">
                  <c:v>99.23510041351399</c:v>
                </c:pt>
                <c:pt idx="4710">
                  <c:v>99.23510041351399</c:v>
                </c:pt>
                <c:pt idx="4711">
                  <c:v>99.23510041351399</c:v>
                </c:pt>
                <c:pt idx="4712">
                  <c:v>99.23510041351399</c:v>
                </c:pt>
                <c:pt idx="4713">
                  <c:v>99.23510041351399</c:v>
                </c:pt>
                <c:pt idx="4714">
                  <c:v>67.42098751319988</c:v>
                </c:pt>
                <c:pt idx="4715">
                  <c:v>67.42098751319988</c:v>
                </c:pt>
                <c:pt idx="4716">
                  <c:v>67.42098751319988</c:v>
                </c:pt>
                <c:pt idx="4717">
                  <c:v>67.42098751319988</c:v>
                </c:pt>
                <c:pt idx="4718">
                  <c:v>67.42098751319988</c:v>
                </c:pt>
                <c:pt idx="4719">
                  <c:v>67.42098751319988</c:v>
                </c:pt>
                <c:pt idx="4720">
                  <c:v>67.42098751319988</c:v>
                </c:pt>
                <c:pt idx="4721">
                  <c:v>67.42098751319988</c:v>
                </c:pt>
                <c:pt idx="4722">
                  <c:v>50.4251003070768</c:v>
                </c:pt>
                <c:pt idx="4723">
                  <c:v>50.4251003070768</c:v>
                </c:pt>
                <c:pt idx="4724">
                  <c:v>50.4251003070768</c:v>
                </c:pt>
                <c:pt idx="4725">
                  <c:v>50.4251003070768</c:v>
                </c:pt>
                <c:pt idx="4726">
                  <c:v>50.4251003070768</c:v>
                </c:pt>
                <c:pt idx="4727">
                  <c:v>50.4251003070768</c:v>
                </c:pt>
                <c:pt idx="4728">
                  <c:v>50.4251003070768</c:v>
                </c:pt>
                <c:pt idx="4729">
                  <c:v>50.4251003070768</c:v>
                </c:pt>
                <c:pt idx="4730">
                  <c:v>72.52831541318108</c:v>
                </c:pt>
                <c:pt idx="4731">
                  <c:v>72.52831541318108</c:v>
                </c:pt>
                <c:pt idx="4732">
                  <c:v>72.52831541318108</c:v>
                </c:pt>
                <c:pt idx="4733">
                  <c:v>72.52831541318108</c:v>
                </c:pt>
                <c:pt idx="4734">
                  <c:v>72.52831541318108</c:v>
                </c:pt>
                <c:pt idx="4735">
                  <c:v>72.52831541318108</c:v>
                </c:pt>
                <c:pt idx="4736">
                  <c:v>72.52831541318108</c:v>
                </c:pt>
                <c:pt idx="4737">
                  <c:v>72.52831541318108</c:v>
                </c:pt>
                <c:pt idx="4738">
                  <c:v>85.64017237810499</c:v>
                </c:pt>
                <c:pt idx="4739">
                  <c:v>85.64017237810499</c:v>
                </c:pt>
                <c:pt idx="4740">
                  <c:v>85.64017237810499</c:v>
                </c:pt>
                <c:pt idx="4741">
                  <c:v>85.64017237810499</c:v>
                </c:pt>
                <c:pt idx="4742">
                  <c:v>85.64017237810499</c:v>
                </c:pt>
                <c:pt idx="4743">
                  <c:v>85.64017237810499</c:v>
                </c:pt>
                <c:pt idx="4744">
                  <c:v>85.64017237810499</c:v>
                </c:pt>
                <c:pt idx="4745">
                  <c:v>85.64017237810499</c:v>
                </c:pt>
                <c:pt idx="4746">
                  <c:v>72.70348937618269</c:v>
                </c:pt>
                <c:pt idx="4747">
                  <c:v>72.70348937618269</c:v>
                </c:pt>
                <c:pt idx="4748">
                  <c:v>72.70348937618269</c:v>
                </c:pt>
                <c:pt idx="4749">
                  <c:v>72.70348937618269</c:v>
                </c:pt>
                <c:pt idx="4750">
                  <c:v>72.70348937618269</c:v>
                </c:pt>
                <c:pt idx="4751">
                  <c:v>72.70348937618269</c:v>
                </c:pt>
                <c:pt idx="4752">
                  <c:v>72.70348937618269</c:v>
                </c:pt>
                <c:pt idx="4753">
                  <c:v>72.70348937618269</c:v>
                </c:pt>
                <c:pt idx="4754">
                  <c:v>59.4120978254007</c:v>
                </c:pt>
                <c:pt idx="4755">
                  <c:v>59.4120978254007</c:v>
                </c:pt>
                <c:pt idx="4756">
                  <c:v>59.4120978254007</c:v>
                </c:pt>
                <c:pt idx="4757">
                  <c:v>59.4120978254007</c:v>
                </c:pt>
                <c:pt idx="4758">
                  <c:v>59.4120978254007</c:v>
                </c:pt>
                <c:pt idx="4759">
                  <c:v>59.4120978254007</c:v>
                </c:pt>
                <c:pt idx="4760">
                  <c:v>59.4120978254007</c:v>
                </c:pt>
                <c:pt idx="4761">
                  <c:v>81.14513748513498</c:v>
                </c:pt>
                <c:pt idx="4762">
                  <c:v>81.14513748513498</c:v>
                </c:pt>
                <c:pt idx="4763">
                  <c:v>81.14513748513498</c:v>
                </c:pt>
                <c:pt idx="4764">
                  <c:v>81.14513748513498</c:v>
                </c:pt>
                <c:pt idx="4765">
                  <c:v>81.14513748513498</c:v>
                </c:pt>
                <c:pt idx="4766">
                  <c:v>81.14513748513498</c:v>
                </c:pt>
                <c:pt idx="4767">
                  <c:v>81.14513748513498</c:v>
                </c:pt>
                <c:pt idx="4768">
                  <c:v>81.14513748513498</c:v>
                </c:pt>
                <c:pt idx="4769">
                  <c:v>52.4643360565903</c:v>
                </c:pt>
                <c:pt idx="4770">
                  <c:v>52.4643360565903</c:v>
                </c:pt>
                <c:pt idx="4771">
                  <c:v>52.4643360565903</c:v>
                </c:pt>
                <c:pt idx="4772">
                  <c:v>52.4643360565903</c:v>
                </c:pt>
                <c:pt idx="4773">
                  <c:v>52.4643360565903</c:v>
                </c:pt>
                <c:pt idx="4774">
                  <c:v>52.4643360565903</c:v>
                </c:pt>
                <c:pt idx="4775">
                  <c:v>52.4643360565903</c:v>
                </c:pt>
                <c:pt idx="4776">
                  <c:v>52.4643360565903</c:v>
                </c:pt>
                <c:pt idx="4777">
                  <c:v>34.9638489333281</c:v>
                </c:pt>
                <c:pt idx="4778">
                  <c:v>34.9638489333281</c:v>
                </c:pt>
                <c:pt idx="4779">
                  <c:v>34.9638489333281</c:v>
                </c:pt>
                <c:pt idx="4780">
                  <c:v>34.9638489333281</c:v>
                </c:pt>
                <c:pt idx="4781">
                  <c:v>34.9638489333281</c:v>
                </c:pt>
                <c:pt idx="4782">
                  <c:v>34.9638489333281</c:v>
                </c:pt>
                <c:pt idx="4783">
                  <c:v>34.9638489333281</c:v>
                </c:pt>
                <c:pt idx="4784">
                  <c:v>34.9638489333281</c:v>
                </c:pt>
                <c:pt idx="4785">
                  <c:v>62.41408705415269</c:v>
                </c:pt>
                <c:pt idx="4786">
                  <c:v>62.41408705415269</c:v>
                </c:pt>
                <c:pt idx="4787">
                  <c:v>62.41408705415269</c:v>
                </c:pt>
                <c:pt idx="4788">
                  <c:v>62.41408705415269</c:v>
                </c:pt>
                <c:pt idx="4789">
                  <c:v>62.41408705415269</c:v>
                </c:pt>
                <c:pt idx="4790">
                  <c:v>62.41408705415269</c:v>
                </c:pt>
                <c:pt idx="4791">
                  <c:v>62.41408705415269</c:v>
                </c:pt>
                <c:pt idx="4792">
                  <c:v>62.41408705415269</c:v>
                </c:pt>
                <c:pt idx="4793">
                  <c:v>26.55829589800789</c:v>
                </c:pt>
                <c:pt idx="4794">
                  <c:v>26.55829589800789</c:v>
                </c:pt>
                <c:pt idx="4795">
                  <c:v>26.55829589800789</c:v>
                </c:pt>
                <c:pt idx="4796">
                  <c:v>26.55829589800789</c:v>
                </c:pt>
                <c:pt idx="4797">
                  <c:v>26.55829589800789</c:v>
                </c:pt>
                <c:pt idx="4798">
                  <c:v>26.55829589800789</c:v>
                </c:pt>
                <c:pt idx="4799">
                  <c:v>26.55829589800789</c:v>
                </c:pt>
                <c:pt idx="4800">
                  <c:v>26.55829589800789</c:v>
                </c:pt>
                <c:pt idx="4801">
                  <c:v>80.2244094534482</c:v>
                </c:pt>
                <c:pt idx="4802">
                  <c:v>80.2244094534482</c:v>
                </c:pt>
                <c:pt idx="4803">
                  <c:v>80.2244094534482</c:v>
                </c:pt>
                <c:pt idx="4804">
                  <c:v>80.2244094534482</c:v>
                </c:pt>
                <c:pt idx="4805">
                  <c:v>80.2244094534482</c:v>
                </c:pt>
                <c:pt idx="4806">
                  <c:v>80.2244094534482</c:v>
                </c:pt>
                <c:pt idx="4807">
                  <c:v>80.2244094534482</c:v>
                </c:pt>
                <c:pt idx="4808">
                  <c:v>80.2244094534482</c:v>
                </c:pt>
                <c:pt idx="4809">
                  <c:v>26.2808203810093</c:v>
                </c:pt>
                <c:pt idx="4810">
                  <c:v>26.2808203810093</c:v>
                </c:pt>
                <c:pt idx="4811">
                  <c:v>26.2808203810093</c:v>
                </c:pt>
                <c:pt idx="4812">
                  <c:v>26.2808203810093</c:v>
                </c:pt>
                <c:pt idx="4813">
                  <c:v>26.2808203810093</c:v>
                </c:pt>
                <c:pt idx="4814">
                  <c:v>26.2808203810093</c:v>
                </c:pt>
                <c:pt idx="4815">
                  <c:v>26.2808203810093</c:v>
                </c:pt>
                <c:pt idx="4816">
                  <c:v>26.2808203810093</c:v>
                </c:pt>
                <c:pt idx="4817">
                  <c:v>34.3607413981918</c:v>
                </c:pt>
                <c:pt idx="4818">
                  <c:v>34.3607413981918</c:v>
                </c:pt>
                <c:pt idx="4819">
                  <c:v>34.3607413981918</c:v>
                </c:pt>
                <c:pt idx="4820">
                  <c:v>34.3607413981918</c:v>
                </c:pt>
                <c:pt idx="4821">
                  <c:v>34.3607413981918</c:v>
                </c:pt>
                <c:pt idx="4822">
                  <c:v>34.3607413981918</c:v>
                </c:pt>
                <c:pt idx="4823">
                  <c:v>34.3607413981918</c:v>
                </c:pt>
                <c:pt idx="4824">
                  <c:v>34.3607413981918</c:v>
                </c:pt>
                <c:pt idx="4825">
                  <c:v>64.04545845950469</c:v>
                </c:pt>
                <c:pt idx="4826">
                  <c:v>64.04545845950469</c:v>
                </c:pt>
                <c:pt idx="4827">
                  <c:v>64.04545845950469</c:v>
                </c:pt>
                <c:pt idx="4828">
                  <c:v>64.04545845950469</c:v>
                </c:pt>
                <c:pt idx="4829">
                  <c:v>64.04545845950469</c:v>
                </c:pt>
                <c:pt idx="4830">
                  <c:v>64.04545845950469</c:v>
                </c:pt>
                <c:pt idx="4831">
                  <c:v>64.04545845950469</c:v>
                </c:pt>
                <c:pt idx="4832">
                  <c:v>64.04545845950469</c:v>
                </c:pt>
                <c:pt idx="4833">
                  <c:v>79.16035534529378</c:v>
                </c:pt>
                <c:pt idx="4834">
                  <c:v>79.16035534529378</c:v>
                </c:pt>
                <c:pt idx="4835">
                  <c:v>79.16035534529378</c:v>
                </c:pt>
                <c:pt idx="4836">
                  <c:v>79.16035534529378</c:v>
                </c:pt>
                <c:pt idx="4837">
                  <c:v>79.16035534529378</c:v>
                </c:pt>
                <c:pt idx="4838">
                  <c:v>79.16035534529378</c:v>
                </c:pt>
                <c:pt idx="4839">
                  <c:v>79.16035534529378</c:v>
                </c:pt>
                <c:pt idx="4840">
                  <c:v>79.16035534529378</c:v>
                </c:pt>
                <c:pt idx="4841">
                  <c:v>94.18089727716519</c:v>
                </c:pt>
                <c:pt idx="4842">
                  <c:v>94.18089727716519</c:v>
                </c:pt>
                <c:pt idx="4843">
                  <c:v>94.18089727716519</c:v>
                </c:pt>
                <c:pt idx="4844">
                  <c:v>94.18089727716519</c:v>
                </c:pt>
                <c:pt idx="4845">
                  <c:v>94.18089727716519</c:v>
                </c:pt>
                <c:pt idx="4846">
                  <c:v>94.18089727716519</c:v>
                </c:pt>
                <c:pt idx="4847">
                  <c:v>94.18089727716519</c:v>
                </c:pt>
                <c:pt idx="4848">
                  <c:v>66.44541735166129</c:v>
                </c:pt>
                <c:pt idx="4849">
                  <c:v>66.44541735166129</c:v>
                </c:pt>
                <c:pt idx="4850">
                  <c:v>66.44541735166129</c:v>
                </c:pt>
                <c:pt idx="4851">
                  <c:v>66.44541735166129</c:v>
                </c:pt>
                <c:pt idx="4852">
                  <c:v>66.44541735166129</c:v>
                </c:pt>
                <c:pt idx="4853">
                  <c:v>66.44541735166129</c:v>
                </c:pt>
                <c:pt idx="4854">
                  <c:v>66.44541735166129</c:v>
                </c:pt>
                <c:pt idx="4855">
                  <c:v>66.44541735166129</c:v>
                </c:pt>
                <c:pt idx="4856">
                  <c:v>80.10505959695789</c:v>
                </c:pt>
                <c:pt idx="4857">
                  <c:v>80.10505959695789</c:v>
                </c:pt>
                <c:pt idx="4858">
                  <c:v>80.10505959695789</c:v>
                </c:pt>
                <c:pt idx="4859">
                  <c:v>80.10505959695789</c:v>
                </c:pt>
                <c:pt idx="4860">
                  <c:v>80.10505959695789</c:v>
                </c:pt>
                <c:pt idx="4861">
                  <c:v>80.10505959695789</c:v>
                </c:pt>
                <c:pt idx="4862">
                  <c:v>80.10505959695789</c:v>
                </c:pt>
                <c:pt idx="4863">
                  <c:v>80.10505959695789</c:v>
                </c:pt>
                <c:pt idx="4864">
                  <c:v>47.98136715761657</c:v>
                </c:pt>
                <c:pt idx="4865">
                  <c:v>47.98136715761657</c:v>
                </c:pt>
                <c:pt idx="4866">
                  <c:v>47.98136715761657</c:v>
                </c:pt>
                <c:pt idx="4867">
                  <c:v>47.98136715761657</c:v>
                </c:pt>
                <c:pt idx="4868">
                  <c:v>47.98136715761657</c:v>
                </c:pt>
                <c:pt idx="4869">
                  <c:v>47.98136715761657</c:v>
                </c:pt>
                <c:pt idx="4870">
                  <c:v>47.98136715761657</c:v>
                </c:pt>
                <c:pt idx="4871">
                  <c:v>47.98136715761657</c:v>
                </c:pt>
                <c:pt idx="4872">
                  <c:v>35.2349054479998</c:v>
                </c:pt>
                <c:pt idx="4873">
                  <c:v>35.2349054479998</c:v>
                </c:pt>
                <c:pt idx="4874">
                  <c:v>35.2349054479998</c:v>
                </c:pt>
                <c:pt idx="4875">
                  <c:v>35.2349054479998</c:v>
                </c:pt>
                <c:pt idx="4876">
                  <c:v>35.2349054479998</c:v>
                </c:pt>
                <c:pt idx="4877">
                  <c:v>35.2349054479998</c:v>
                </c:pt>
                <c:pt idx="4878">
                  <c:v>35.2349054479998</c:v>
                </c:pt>
                <c:pt idx="4879">
                  <c:v>35.2349054479998</c:v>
                </c:pt>
                <c:pt idx="4880">
                  <c:v>107.064087551761</c:v>
                </c:pt>
                <c:pt idx="4881">
                  <c:v>107.064087551761</c:v>
                </c:pt>
                <c:pt idx="4882">
                  <c:v>107.064087551761</c:v>
                </c:pt>
                <c:pt idx="4883">
                  <c:v>107.064087551761</c:v>
                </c:pt>
                <c:pt idx="4884">
                  <c:v>107.064087551761</c:v>
                </c:pt>
                <c:pt idx="4885">
                  <c:v>107.064087551761</c:v>
                </c:pt>
                <c:pt idx="4886">
                  <c:v>107.064087551761</c:v>
                </c:pt>
                <c:pt idx="4887">
                  <c:v>107.064087551761</c:v>
                </c:pt>
                <c:pt idx="4888">
                  <c:v>60.1244199874231</c:v>
                </c:pt>
                <c:pt idx="4889">
                  <c:v>60.1244199874231</c:v>
                </c:pt>
                <c:pt idx="4890">
                  <c:v>60.1244199874231</c:v>
                </c:pt>
                <c:pt idx="4891">
                  <c:v>60.1244199874231</c:v>
                </c:pt>
                <c:pt idx="4892">
                  <c:v>60.1244199874231</c:v>
                </c:pt>
                <c:pt idx="4893">
                  <c:v>60.1244199874231</c:v>
                </c:pt>
                <c:pt idx="4894">
                  <c:v>60.1244199874231</c:v>
                </c:pt>
                <c:pt idx="4895">
                  <c:v>60.1244199874231</c:v>
                </c:pt>
                <c:pt idx="4896">
                  <c:v>68.9011230405517</c:v>
                </c:pt>
                <c:pt idx="4897">
                  <c:v>68.9011230405517</c:v>
                </c:pt>
                <c:pt idx="4898">
                  <c:v>68.9011230405517</c:v>
                </c:pt>
                <c:pt idx="4899">
                  <c:v>68.9011230405517</c:v>
                </c:pt>
                <c:pt idx="4900">
                  <c:v>68.9011230405517</c:v>
                </c:pt>
                <c:pt idx="4901">
                  <c:v>68.9011230405517</c:v>
                </c:pt>
                <c:pt idx="4902">
                  <c:v>68.9011230405517</c:v>
                </c:pt>
                <c:pt idx="4903">
                  <c:v>68.9011230405517</c:v>
                </c:pt>
                <c:pt idx="4904">
                  <c:v>27.7692538796556</c:v>
                </c:pt>
                <c:pt idx="4905">
                  <c:v>27.7692538796556</c:v>
                </c:pt>
                <c:pt idx="4906">
                  <c:v>27.7692538796556</c:v>
                </c:pt>
                <c:pt idx="4907">
                  <c:v>27.7692538796556</c:v>
                </c:pt>
                <c:pt idx="4908">
                  <c:v>27.7692538796556</c:v>
                </c:pt>
                <c:pt idx="4909">
                  <c:v>27.7692538796556</c:v>
                </c:pt>
                <c:pt idx="4910">
                  <c:v>27.7692538796556</c:v>
                </c:pt>
                <c:pt idx="4911">
                  <c:v>27.7692538796556</c:v>
                </c:pt>
                <c:pt idx="4912">
                  <c:v>67.38413502852939</c:v>
                </c:pt>
                <c:pt idx="4913">
                  <c:v>67.38413502852939</c:v>
                </c:pt>
                <c:pt idx="4914">
                  <c:v>67.38413502852939</c:v>
                </c:pt>
                <c:pt idx="4915">
                  <c:v>67.38413502852939</c:v>
                </c:pt>
                <c:pt idx="4916">
                  <c:v>67.38413502852939</c:v>
                </c:pt>
                <c:pt idx="4917">
                  <c:v>67.38413502852939</c:v>
                </c:pt>
                <c:pt idx="4918">
                  <c:v>67.38413502852939</c:v>
                </c:pt>
                <c:pt idx="4919">
                  <c:v>67.38413502852939</c:v>
                </c:pt>
                <c:pt idx="4920">
                  <c:v>51.6523694351786</c:v>
                </c:pt>
                <c:pt idx="4921">
                  <c:v>51.6523694351786</c:v>
                </c:pt>
                <c:pt idx="4922">
                  <c:v>51.6523694351786</c:v>
                </c:pt>
                <c:pt idx="4923">
                  <c:v>51.6523694351786</c:v>
                </c:pt>
                <c:pt idx="4924">
                  <c:v>51.6523694351786</c:v>
                </c:pt>
                <c:pt idx="4925">
                  <c:v>51.6523694351786</c:v>
                </c:pt>
                <c:pt idx="4926">
                  <c:v>51.6523694351786</c:v>
                </c:pt>
                <c:pt idx="4927">
                  <c:v>51.6523694351786</c:v>
                </c:pt>
                <c:pt idx="4928">
                  <c:v>95.38201299197179</c:v>
                </c:pt>
                <c:pt idx="4929">
                  <c:v>95.38201299197179</c:v>
                </c:pt>
                <c:pt idx="4930">
                  <c:v>95.38201299197179</c:v>
                </c:pt>
                <c:pt idx="4931">
                  <c:v>95.38201299197179</c:v>
                </c:pt>
                <c:pt idx="4932">
                  <c:v>95.38201299197179</c:v>
                </c:pt>
                <c:pt idx="4933">
                  <c:v>95.38201299197179</c:v>
                </c:pt>
                <c:pt idx="4934">
                  <c:v>95.38201299197179</c:v>
                </c:pt>
                <c:pt idx="4935">
                  <c:v>85.63088854284027</c:v>
                </c:pt>
                <c:pt idx="4936">
                  <c:v>85.63088854284027</c:v>
                </c:pt>
                <c:pt idx="4937">
                  <c:v>85.63088854284027</c:v>
                </c:pt>
                <c:pt idx="4938">
                  <c:v>85.63088854284027</c:v>
                </c:pt>
                <c:pt idx="4939">
                  <c:v>85.63088854284027</c:v>
                </c:pt>
                <c:pt idx="4940">
                  <c:v>85.63088854284027</c:v>
                </c:pt>
                <c:pt idx="4941">
                  <c:v>85.63088854284027</c:v>
                </c:pt>
                <c:pt idx="4942">
                  <c:v>85.63088854284027</c:v>
                </c:pt>
                <c:pt idx="4943">
                  <c:v>81.8477032158885</c:v>
                </c:pt>
                <c:pt idx="4944">
                  <c:v>81.8477032158885</c:v>
                </c:pt>
                <c:pt idx="4945">
                  <c:v>81.8477032158885</c:v>
                </c:pt>
                <c:pt idx="4946">
                  <c:v>81.8477032158885</c:v>
                </c:pt>
                <c:pt idx="4947">
                  <c:v>81.8477032158885</c:v>
                </c:pt>
                <c:pt idx="4948">
                  <c:v>81.8477032158885</c:v>
                </c:pt>
                <c:pt idx="4949">
                  <c:v>81.8477032158885</c:v>
                </c:pt>
                <c:pt idx="4950">
                  <c:v>81.8477032158885</c:v>
                </c:pt>
                <c:pt idx="4951">
                  <c:v>51.7295090934135</c:v>
                </c:pt>
                <c:pt idx="4952">
                  <c:v>51.7295090934135</c:v>
                </c:pt>
                <c:pt idx="4953">
                  <c:v>51.7295090934135</c:v>
                </c:pt>
                <c:pt idx="4954">
                  <c:v>51.7295090934135</c:v>
                </c:pt>
                <c:pt idx="4955">
                  <c:v>51.7295090934135</c:v>
                </c:pt>
                <c:pt idx="4956">
                  <c:v>51.7295090934135</c:v>
                </c:pt>
                <c:pt idx="4957">
                  <c:v>51.7295090934135</c:v>
                </c:pt>
                <c:pt idx="4958">
                  <c:v>51.7295090934135</c:v>
                </c:pt>
                <c:pt idx="4959">
                  <c:v>105.757114136032</c:v>
                </c:pt>
                <c:pt idx="4960">
                  <c:v>105.757114136032</c:v>
                </c:pt>
                <c:pt idx="4961">
                  <c:v>105.757114136032</c:v>
                </c:pt>
                <c:pt idx="4962">
                  <c:v>105.757114136032</c:v>
                </c:pt>
                <c:pt idx="4963">
                  <c:v>105.757114136032</c:v>
                </c:pt>
                <c:pt idx="4964">
                  <c:v>105.757114136032</c:v>
                </c:pt>
                <c:pt idx="4965">
                  <c:v>105.757114136032</c:v>
                </c:pt>
                <c:pt idx="4966">
                  <c:v>105.757114136032</c:v>
                </c:pt>
                <c:pt idx="4967">
                  <c:v>81.50884951030979</c:v>
                </c:pt>
                <c:pt idx="4968">
                  <c:v>81.50884951030979</c:v>
                </c:pt>
                <c:pt idx="4969">
                  <c:v>81.50884951030979</c:v>
                </c:pt>
                <c:pt idx="4970">
                  <c:v>81.50884951030979</c:v>
                </c:pt>
                <c:pt idx="4971">
                  <c:v>81.50884951030979</c:v>
                </c:pt>
                <c:pt idx="4972">
                  <c:v>81.50884951030979</c:v>
                </c:pt>
                <c:pt idx="4973">
                  <c:v>81.50884951030979</c:v>
                </c:pt>
                <c:pt idx="4974">
                  <c:v>81.50884951030979</c:v>
                </c:pt>
                <c:pt idx="4975">
                  <c:v>26.6574465024196</c:v>
                </c:pt>
                <c:pt idx="4976">
                  <c:v>26.6574465024196</c:v>
                </c:pt>
                <c:pt idx="4977">
                  <c:v>26.6574465024196</c:v>
                </c:pt>
                <c:pt idx="4978">
                  <c:v>26.6574465024196</c:v>
                </c:pt>
                <c:pt idx="4979">
                  <c:v>26.6574465024196</c:v>
                </c:pt>
                <c:pt idx="4980">
                  <c:v>26.6574465024196</c:v>
                </c:pt>
                <c:pt idx="4981">
                  <c:v>26.6574465024196</c:v>
                </c:pt>
                <c:pt idx="4982">
                  <c:v>26.6574465024196</c:v>
                </c:pt>
                <c:pt idx="4983">
                  <c:v>38.3721110646517</c:v>
                </c:pt>
                <c:pt idx="4984">
                  <c:v>38.3721110646517</c:v>
                </c:pt>
                <c:pt idx="4985">
                  <c:v>38.3721110646517</c:v>
                </c:pt>
                <c:pt idx="4986">
                  <c:v>38.3721110646517</c:v>
                </c:pt>
                <c:pt idx="4987">
                  <c:v>38.3721110646517</c:v>
                </c:pt>
                <c:pt idx="4988">
                  <c:v>38.3721110646517</c:v>
                </c:pt>
                <c:pt idx="4989">
                  <c:v>38.3721110646517</c:v>
                </c:pt>
                <c:pt idx="4990">
                  <c:v>38.3721110646517</c:v>
                </c:pt>
                <c:pt idx="4991">
                  <c:v>65.07842593271697</c:v>
                </c:pt>
                <c:pt idx="4992">
                  <c:v>65.07842593271697</c:v>
                </c:pt>
                <c:pt idx="4993">
                  <c:v>65.07842593271697</c:v>
                </c:pt>
                <c:pt idx="4994">
                  <c:v>65.07842593271697</c:v>
                </c:pt>
                <c:pt idx="4995">
                  <c:v>65.07842593271697</c:v>
                </c:pt>
                <c:pt idx="4996">
                  <c:v>65.07842593271697</c:v>
                </c:pt>
                <c:pt idx="4997">
                  <c:v>65.07842593271697</c:v>
                </c:pt>
                <c:pt idx="4998">
                  <c:v>65.07842593271697</c:v>
                </c:pt>
                <c:pt idx="4999">
                  <c:v>100.073698182831</c:v>
                </c:pt>
                <c:pt idx="5000">
                  <c:v>100.073698182831</c:v>
                </c:pt>
                <c:pt idx="5001">
                  <c:v>100.073698182831</c:v>
                </c:pt>
                <c:pt idx="5002">
                  <c:v>100.073698182831</c:v>
                </c:pt>
                <c:pt idx="5003">
                  <c:v>100.073698182831</c:v>
                </c:pt>
                <c:pt idx="5004">
                  <c:v>100.073698182831</c:v>
                </c:pt>
                <c:pt idx="5005">
                  <c:v>100.073698182831</c:v>
                </c:pt>
                <c:pt idx="5006">
                  <c:v>100.073698182831</c:v>
                </c:pt>
                <c:pt idx="5007">
                  <c:v>50.5021051839074</c:v>
                </c:pt>
                <c:pt idx="5008">
                  <c:v>50.5021051839074</c:v>
                </c:pt>
                <c:pt idx="5009">
                  <c:v>50.5021051839074</c:v>
                </c:pt>
                <c:pt idx="5010">
                  <c:v>50.5021051839074</c:v>
                </c:pt>
                <c:pt idx="5011">
                  <c:v>50.5021051839074</c:v>
                </c:pt>
                <c:pt idx="5012">
                  <c:v>50.5021051839074</c:v>
                </c:pt>
                <c:pt idx="5013">
                  <c:v>50.5021051839074</c:v>
                </c:pt>
                <c:pt idx="5014">
                  <c:v>50.5021051839074</c:v>
                </c:pt>
                <c:pt idx="5015">
                  <c:v>63.1914885474233</c:v>
                </c:pt>
                <c:pt idx="5016">
                  <c:v>63.1914885474233</c:v>
                </c:pt>
                <c:pt idx="5017">
                  <c:v>63.1914885474233</c:v>
                </c:pt>
                <c:pt idx="5018">
                  <c:v>63.1914885474233</c:v>
                </c:pt>
                <c:pt idx="5019">
                  <c:v>63.1914885474233</c:v>
                </c:pt>
                <c:pt idx="5020">
                  <c:v>63.1914885474233</c:v>
                </c:pt>
                <c:pt idx="5021">
                  <c:v>63.1914885474233</c:v>
                </c:pt>
                <c:pt idx="5022">
                  <c:v>57.8628157088976</c:v>
                </c:pt>
                <c:pt idx="5023">
                  <c:v>57.8628157088976</c:v>
                </c:pt>
                <c:pt idx="5024">
                  <c:v>57.8628157088976</c:v>
                </c:pt>
                <c:pt idx="5025">
                  <c:v>57.8628157088976</c:v>
                </c:pt>
                <c:pt idx="5026">
                  <c:v>57.8628157088976</c:v>
                </c:pt>
                <c:pt idx="5027">
                  <c:v>57.8628157088976</c:v>
                </c:pt>
                <c:pt idx="5028">
                  <c:v>57.8628157088976</c:v>
                </c:pt>
                <c:pt idx="5029">
                  <c:v>57.8628157088976</c:v>
                </c:pt>
                <c:pt idx="5030">
                  <c:v>102.335481804661</c:v>
                </c:pt>
                <c:pt idx="5031">
                  <c:v>102.335481804661</c:v>
                </c:pt>
                <c:pt idx="5032">
                  <c:v>102.335481804661</c:v>
                </c:pt>
                <c:pt idx="5033">
                  <c:v>102.335481804661</c:v>
                </c:pt>
                <c:pt idx="5034">
                  <c:v>102.335481804661</c:v>
                </c:pt>
                <c:pt idx="5035">
                  <c:v>102.335481804661</c:v>
                </c:pt>
                <c:pt idx="5036">
                  <c:v>102.335481804661</c:v>
                </c:pt>
                <c:pt idx="5037">
                  <c:v>102.335481804661</c:v>
                </c:pt>
                <c:pt idx="5038">
                  <c:v>21.49801099272459</c:v>
                </c:pt>
                <c:pt idx="5039">
                  <c:v>21.49801099272459</c:v>
                </c:pt>
                <c:pt idx="5040">
                  <c:v>21.49801099272459</c:v>
                </c:pt>
                <c:pt idx="5041">
                  <c:v>21.49801099272459</c:v>
                </c:pt>
                <c:pt idx="5042">
                  <c:v>21.49801099272459</c:v>
                </c:pt>
                <c:pt idx="5043">
                  <c:v>21.49801099272459</c:v>
                </c:pt>
                <c:pt idx="5044">
                  <c:v>21.49801099272459</c:v>
                </c:pt>
                <c:pt idx="5045">
                  <c:v>21.49801099272459</c:v>
                </c:pt>
                <c:pt idx="5046">
                  <c:v>70.73828911129698</c:v>
                </c:pt>
                <c:pt idx="5047">
                  <c:v>70.73828911129698</c:v>
                </c:pt>
                <c:pt idx="5048">
                  <c:v>70.73828911129698</c:v>
                </c:pt>
                <c:pt idx="5049">
                  <c:v>70.73828911129698</c:v>
                </c:pt>
                <c:pt idx="5050">
                  <c:v>70.73828911129698</c:v>
                </c:pt>
                <c:pt idx="5051">
                  <c:v>70.73828911129698</c:v>
                </c:pt>
                <c:pt idx="5052">
                  <c:v>70.73828911129698</c:v>
                </c:pt>
                <c:pt idx="5053">
                  <c:v>70.73828911129698</c:v>
                </c:pt>
                <c:pt idx="5054">
                  <c:v>65.9765060286152</c:v>
                </c:pt>
                <c:pt idx="5055">
                  <c:v>65.9765060286152</c:v>
                </c:pt>
                <c:pt idx="5056">
                  <c:v>65.9765060286152</c:v>
                </c:pt>
                <c:pt idx="5057">
                  <c:v>65.9765060286152</c:v>
                </c:pt>
                <c:pt idx="5058">
                  <c:v>65.9765060286152</c:v>
                </c:pt>
                <c:pt idx="5059">
                  <c:v>65.9765060286152</c:v>
                </c:pt>
                <c:pt idx="5060">
                  <c:v>65.9765060286152</c:v>
                </c:pt>
                <c:pt idx="5061">
                  <c:v>65.9765060286152</c:v>
                </c:pt>
                <c:pt idx="5062">
                  <c:v>72.6466606348307</c:v>
                </c:pt>
                <c:pt idx="5063">
                  <c:v>72.6466606348307</c:v>
                </c:pt>
                <c:pt idx="5064">
                  <c:v>72.6466606348307</c:v>
                </c:pt>
                <c:pt idx="5065">
                  <c:v>72.6466606348307</c:v>
                </c:pt>
                <c:pt idx="5066">
                  <c:v>72.6466606348307</c:v>
                </c:pt>
                <c:pt idx="5067">
                  <c:v>72.6466606348307</c:v>
                </c:pt>
                <c:pt idx="5068">
                  <c:v>72.6466606348307</c:v>
                </c:pt>
                <c:pt idx="5069">
                  <c:v>72.6466606348307</c:v>
                </c:pt>
                <c:pt idx="5070">
                  <c:v>81.3395264906367</c:v>
                </c:pt>
                <c:pt idx="5071">
                  <c:v>81.3395264906367</c:v>
                </c:pt>
                <c:pt idx="5072">
                  <c:v>81.3395264906367</c:v>
                </c:pt>
                <c:pt idx="5073">
                  <c:v>81.3395264906367</c:v>
                </c:pt>
                <c:pt idx="5074">
                  <c:v>81.3395264906367</c:v>
                </c:pt>
                <c:pt idx="5075">
                  <c:v>81.3395264906367</c:v>
                </c:pt>
                <c:pt idx="5076">
                  <c:v>81.3395264906367</c:v>
                </c:pt>
                <c:pt idx="5077">
                  <c:v>81.3395264906367</c:v>
                </c:pt>
                <c:pt idx="5078">
                  <c:v>85.82350103143509</c:v>
                </c:pt>
                <c:pt idx="5079">
                  <c:v>85.82350103143509</c:v>
                </c:pt>
                <c:pt idx="5080">
                  <c:v>85.82350103143509</c:v>
                </c:pt>
                <c:pt idx="5081">
                  <c:v>85.82350103143509</c:v>
                </c:pt>
                <c:pt idx="5082">
                  <c:v>85.82350103143509</c:v>
                </c:pt>
                <c:pt idx="5083">
                  <c:v>85.82350103143509</c:v>
                </c:pt>
                <c:pt idx="5084">
                  <c:v>85.82350103143509</c:v>
                </c:pt>
                <c:pt idx="5085">
                  <c:v>85.82350103143509</c:v>
                </c:pt>
                <c:pt idx="5086">
                  <c:v>63.09204467522299</c:v>
                </c:pt>
                <c:pt idx="5087">
                  <c:v>63.09204467522299</c:v>
                </c:pt>
                <c:pt idx="5088">
                  <c:v>63.09204467522299</c:v>
                </c:pt>
                <c:pt idx="5089">
                  <c:v>63.09204467522299</c:v>
                </c:pt>
                <c:pt idx="5090">
                  <c:v>63.09204467522299</c:v>
                </c:pt>
                <c:pt idx="5091">
                  <c:v>63.09204467522299</c:v>
                </c:pt>
                <c:pt idx="5092">
                  <c:v>63.09204467522299</c:v>
                </c:pt>
                <c:pt idx="5093">
                  <c:v>63.09204467522299</c:v>
                </c:pt>
                <c:pt idx="5094">
                  <c:v>92.5271052555381</c:v>
                </c:pt>
                <c:pt idx="5095">
                  <c:v>92.5271052555381</c:v>
                </c:pt>
                <c:pt idx="5096">
                  <c:v>92.5271052555381</c:v>
                </c:pt>
                <c:pt idx="5097">
                  <c:v>92.5271052555381</c:v>
                </c:pt>
                <c:pt idx="5098">
                  <c:v>92.5271052555381</c:v>
                </c:pt>
                <c:pt idx="5099">
                  <c:v>92.5271052555381</c:v>
                </c:pt>
                <c:pt idx="5100">
                  <c:v>92.5271052555381</c:v>
                </c:pt>
                <c:pt idx="5101">
                  <c:v>92.5271052555381</c:v>
                </c:pt>
                <c:pt idx="5102">
                  <c:v>12.9540268573278</c:v>
                </c:pt>
                <c:pt idx="5103">
                  <c:v>12.9540268573278</c:v>
                </c:pt>
                <c:pt idx="5104">
                  <c:v>12.9540268573278</c:v>
                </c:pt>
                <c:pt idx="5105">
                  <c:v>12.9540268573278</c:v>
                </c:pt>
                <c:pt idx="5106">
                  <c:v>12.9540268573278</c:v>
                </c:pt>
                <c:pt idx="5107">
                  <c:v>12.9540268573278</c:v>
                </c:pt>
                <c:pt idx="5108">
                  <c:v>12.9540268573278</c:v>
                </c:pt>
                <c:pt idx="5109">
                  <c:v>68.43872864200989</c:v>
                </c:pt>
                <c:pt idx="5110">
                  <c:v>68.43872864200989</c:v>
                </c:pt>
                <c:pt idx="5111">
                  <c:v>68.43872864200989</c:v>
                </c:pt>
                <c:pt idx="5112">
                  <c:v>68.43872864200989</c:v>
                </c:pt>
                <c:pt idx="5113">
                  <c:v>68.43872864200989</c:v>
                </c:pt>
                <c:pt idx="5114">
                  <c:v>68.43872864200989</c:v>
                </c:pt>
                <c:pt idx="5115">
                  <c:v>68.43872864200989</c:v>
                </c:pt>
                <c:pt idx="5116">
                  <c:v>68.43872864200989</c:v>
                </c:pt>
                <c:pt idx="5117">
                  <c:v>86.6834256828783</c:v>
                </c:pt>
                <c:pt idx="5118">
                  <c:v>86.6834256828783</c:v>
                </c:pt>
                <c:pt idx="5119">
                  <c:v>86.6834256828783</c:v>
                </c:pt>
                <c:pt idx="5120">
                  <c:v>86.6834256828783</c:v>
                </c:pt>
                <c:pt idx="5121">
                  <c:v>86.6834256828783</c:v>
                </c:pt>
                <c:pt idx="5122">
                  <c:v>86.6834256828783</c:v>
                </c:pt>
                <c:pt idx="5123">
                  <c:v>86.6834256828783</c:v>
                </c:pt>
                <c:pt idx="5124">
                  <c:v>86.6834256828783</c:v>
                </c:pt>
                <c:pt idx="5125">
                  <c:v>53.9275293825225</c:v>
                </c:pt>
                <c:pt idx="5126">
                  <c:v>53.9275293825225</c:v>
                </c:pt>
                <c:pt idx="5127">
                  <c:v>53.9275293825225</c:v>
                </c:pt>
                <c:pt idx="5128">
                  <c:v>53.9275293825225</c:v>
                </c:pt>
                <c:pt idx="5129">
                  <c:v>53.9275293825225</c:v>
                </c:pt>
                <c:pt idx="5130">
                  <c:v>53.9275293825225</c:v>
                </c:pt>
                <c:pt idx="5131">
                  <c:v>53.9275293825225</c:v>
                </c:pt>
                <c:pt idx="5132">
                  <c:v>53.9275293825225</c:v>
                </c:pt>
                <c:pt idx="5133">
                  <c:v>73.17692279941589</c:v>
                </c:pt>
                <c:pt idx="5134">
                  <c:v>73.17692279941589</c:v>
                </c:pt>
                <c:pt idx="5135">
                  <c:v>73.17692279941589</c:v>
                </c:pt>
                <c:pt idx="5136">
                  <c:v>73.17692279941589</c:v>
                </c:pt>
                <c:pt idx="5137">
                  <c:v>73.17692279941589</c:v>
                </c:pt>
                <c:pt idx="5138">
                  <c:v>73.17692279941589</c:v>
                </c:pt>
                <c:pt idx="5139">
                  <c:v>73.17692279941589</c:v>
                </c:pt>
                <c:pt idx="5140">
                  <c:v>73.17692279941589</c:v>
                </c:pt>
                <c:pt idx="5141">
                  <c:v>69.54820215783069</c:v>
                </c:pt>
                <c:pt idx="5142">
                  <c:v>69.54820215783069</c:v>
                </c:pt>
                <c:pt idx="5143">
                  <c:v>69.54820215783069</c:v>
                </c:pt>
                <c:pt idx="5144">
                  <c:v>69.54820215783069</c:v>
                </c:pt>
                <c:pt idx="5145">
                  <c:v>69.54820215783069</c:v>
                </c:pt>
                <c:pt idx="5146">
                  <c:v>69.54820215783069</c:v>
                </c:pt>
                <c:pt idx="5147">
                  <c:v>69.54820215783069</c:v>
                </c:pt>
                <c:pt idx="5148">
                  <c:v>69.54820215783069</c:v>
                </c:pt>
                <c:pt idx="5149">
                  <c:v>78.30494807612877</c:v>
                </c:pt>
                <c:pt idx="5150">
                  <c:v>78.30494807612877</c:v>
                </c:pt>
                <c:pt idx="5151">
                  <c:v>78.30494807612877</c:v>
                </c:pt>
                <c:pt idx="5152">
                  <c:v>78.30494807612877</c:v>
                </c:pt>
                <c:pt idx="5153">
                  <c:v>78.30494807612877</c:v>
                </c:pt>
                <c:pt idx="5154">
                  <c:v>78.30494807612877</c:v>
                </c:pt>
                <c:pt idx="5155">
                  <c:v>78.30494807612877</c:v>
                </c:pt>
                <c:pt idx="5156">
                  <c:v>78.30494807612877</c:v>
                </c:pt>
                <c:pt idx="5157">
                  <c:v>85.9272146806186</c:v>
                </c:pt>
                <c:pt idx="5158">
                  <c:v>85.9272146806186</c:v>
                </c:pt>
                <c:pt idx="5159">
                  <c:v>85.9272146806186</c:v>
                </c:pt>
                <c:pt idx="5160">
                  <c:v>85.9272146806186</c:v>
                </c:pt>
                <c:pt idx="5161">
                  <c:v>85.9272146806186</c:v>
                </c:pt>
                <c:pt idx="5162">
                  <c:v>85.9272146806186</c:v>
                </c:pt>
                <c:pt idx="5163">
                  <c:v>85.9272146806186</c:v>
                </c:pt>
                <c:pt idx="5164">
                  <c:v>85.9272146806186</c:v>
                </c:pt>
                <c:pt idx="5165">
                  <c:v>62.75799457825399</c:v>
                </c:pt>
                <c:pt idx="5166">
                  <c:v>62.75799457825399</c:v>
                </c:pt>
                <c:pt idx="5167">
                  <c:v>62.75799457825399</c:v>
                </c:pt>
                <c:pt idx="5168">
                  <c:v>62.75799457825399</c:v>
                </c:pt>
                <c:pt idx="5169">
                  <c:v>62.75799457825399</c:v>
                </c:pt>
                <c:pt idx="5170">
                  <c:v>62.75799457825399</c:v>
                </c:pt>
                <c:pt idx="5171">
                  <c:v>62.75799457825399</c:v>
                </c:pt>
                <c:pt idx="5172">
                  <c:v>62.75799457825399</c:v>
                </c:pt>
                <c:pt idx="5173">
                  <c:v>89.39540193464799</c:v>
                </c:pt>
                <c:pt idx="5174">
                  <c:v>89.39540193464799</c:v>
                </c:pt>
                <c:pt idx="5175">
                  <c:v>89.39540193464799</c:v>
                </c:pt>
                <c:pt idx="5176">
                  <c:v>89.39540193464799</c:v>
                </c:pt>
                <c:pt idx="5177">
                  <c:v>89.39540193464799</c:v>
                </c:pt>
                <c:pt idx="5178">
                  <c:v>89.39540193464799</c:v>
                </c:pt>
                <c:pt idx="5179">
                  <c:v>89.39540193464799</c:v>
                </c:pt>
                <c:pt idx="5180">
                  <c:v>89.39540193464799</c:v>
                </c:pt>
                <c:pt idx="5181">
                  <c:v>31.69534663032439</c:v>
                </c:pt>
                <c:pt idx="5182">
                  <c:v>31.69534663032439</c:v>
                </c:pt>
                <c:pt idx="5183">
                  <c:v>31.69534663032439</c:v>
                </c:pt>
                <c:pt idx="5184">
                  <c:v>31.69534663032439</c:v>
                </c:pt>
                <c:pt idx="5185">
                  <c:v>31.69534663032439</c:v>
                </c:pt>
                <c:pt idx="5186">
                  <c:v>31.69534663032439</c:v>
                </c:pt>
                <c:pt idx="5187">
                  <c:v>31.69534663032439</c:v>
                </c:pt>
                <c:pt idx="5188">
                  <c:v>31.69534663032439</c:v>
                </c:pt>
                <c:pt idx="5189">
                  <c:v>54.2656183680802</c:v>
                </c:pt>
                <c:pt idx="5190">
                  <c:v>54.2656183680802</c:v>
                </c:pt>
                <c:pt idx="5191">
                  <c:v>54.2656183680802</c:v>
                </c:pt>
                <c:pt idx="5192">
                  <c:v>54.2656183680802</c:v>
                </c:pt>
                <c:pt idx="5193">
                  <c:v>54.2656183680802</c:v>
                </c:pt>
                <c:pt idx="5194">
                  <c:v>54.2656183680802</c:v>
                </c:pt>
                <c:pt idx="5195">
                  <c:v>54.2656183680802</c:v>
                </c:pt>
                <c:pt idx="5196">
                  <c:v>93.36630483066008</c:v>
                </c:pt>
                <c:pt idx="5197">
                  <c:v>93.36630483066008</c:v>
                </c:pt>
                <c:pt idx="5198">
                  <c:v>93.36630483066008</c:v>
                </c:pt>
                <c:pt idx="5199">
                  <c:v>93.36630483066008</c:v>
                </c:pt>
                <c:pt idx="5200">
                  <c:v>93.36630483066008</c:v>
                </c:pt>
                <c:pt idx="5201">
                  <c:v>93.36630483066008</c:v>
                </c:pt>
                <c:pt idx="5202">
                  <c:v>93.36630483066008</c:v>
                </c:pt>
                <c:pt idx="5203">
                  <c:v>93.36630483066008</c:v>
                </c:pt>
                <c:pt idx="5204">
                  <c:v>106.75540468387</c:v>
                </c:pt>
                <c:pt idx="5205">
                  <c:v>106.75540468387</c:v>
                </c:pt>
                <c:pt idx="5206">
                  <c:v>106.75540468387</c:v>
                </c:pt>
                <c:pt idx="5207">
                  <c:v>106.75540468387</c:v>
                </c:pt>
                <c:pt idx="5208">
                  <c:v>106.75540468387</c:v>
                </c:pt>
                <c:pt idx="5209">
                  <c:v>106.75540468387</c:v>
                </c:pt>
                <c:pt idx="5210">
                  <c:v>106.75540468387</c:v>
                </c:pt>
                <c:pt idx="5211">
                  <c:v>106.75540468387</c:v>
                </c:pt>
                <c:pt idx="5212">
                  <c:v>30.8597713623436</c:v>
                </c:pt>
                <c:pt idx="5213">
                  <c:v>30.8597713623436</c:v>
                </c:pt>
                <c:pt idx="5214">
                  <c:v>30.8597713623436</c:v>
                </c:pt>
                <c:pt idx="5215">
                  <c:v>30.8597713623436</c:v>
                </c:pt>
                <c:pt idx="5216">
                  <c:v>30.8597713623436</c:v>
                </c:pt>
                <c:pt idx="5217">
                  <c:v>30.8597713623436</c:v>
                </c:pt>
                <c:pt idx="5218">
                  <c:v>30.8597713623436</c:v>
                </c:pt>
                <c:pt idx="5219">
                  <c:v>30.8597713623436</c:v>
                </c:pt>
                <c:pt idx="5220">
                  <c:v>68.17550304685408</c:v>
                </c:pt>
                <c:pt idx="5221">
                  <c:v>68.17550304685408</c:v>
                </c:pt>
                <c:pt idx="5222">
                  <c:v>68.17550304685408</c:v>
                </c:pt>
                <c:pt idx="5223">
                  <c:v>68.17550304685408</c:v>
                </c:pt>
                <c:pt idx="5224">
                  <c:v>68.17550304685408</c:v>
                </c:pt>
                <c:pt idx="5225">
                  <c:v>68.17550304685408</c:v>
                </c:pt>
                <c:pt idx="5226">
                  <c:v>68.17550304685408</c:v>
                </c:pt>
                <c:pt idx="5227">
                  <c:v>68.17550304685408</c:v>
                </c:pt>
                <c:pt idx="5228">
                  <c:v>36.7971033756937</c:v>
                </c:pt>
                <c:pt idx="5229">
                  <c:v>36.7971033756937</c:v>
                </c:pt>
                <c:pt idx="5230">
                  <c:v>36.7971033756937</c:v>
                </c:pt>
                <c:pt idx="5231">
                  <c:v>36.7971033756937</c:v>
                </c:pt>
                <c:pt idx="5232">
                  <c:v>36.7971033756937</c:v>
                </c:pt>
                <c:pt idx="5233">
                  <c:v>36.7971033756937</c:v>
                </c:pt>
                <c:pt idx="5234">
                  <c:v>36.7971033756937</c:v>
                </c:pt>
                <c:pt idx="5235">
                  <c:v>36.7971033756937</c:v>
                </c:pt>
                <c:pt idx="5236">
                  <c:v>84.3131462643868</c:v>
                </c:pt>
                <c:pt idx="5237">
                  <c:v>84.3131462643868</c:v>
                </c:pt>
                <c:pt idx="5238">
                  <c:v>84.3131462643868</c:v>
                </c:pt>
                <c:pt idx="5239">
                  <c:v>84.3131462643868</c:v>
                </c:pt>
                <c:pt idx="5240">
                  <c:v>84.3131462643868</c:v>
                </c:pt>
                <c:pt idx="5241">
                  <c:v>84.3131462643868</c:v>
                </c:pt>
                <c:pt idx="5242">
                  <c:v>84.3131462643868</c:v>
                </c:pt>
                <c:pt idx="5243">
                  <c:v>84.3131462643868</c:v>
                </c:pt>
                <c:pt idx="5244">
                  <c:v>38.4973727170662</c:v>
                </c:pt>
                <c:pt idx="5245">
                  <c:v>38.4973727170662</c:v>
                </c:pt>
                <c:pt idx="5246">
                  <c:v>38.4973727170662</c:v>
                </c:pt>
                <c:pt idx="5247">
                  <c:v>38.4973727170662</c:v>
                </c:pt>
                <c:pt idx="5248">
                  <c:v>38.4973727170662</c:v>
                </c:pt>
                <c:pt idx="5249">
                  <c:v>38.4973727170662</c:v>
                </c:pt>
                <c:pt idx="5250">
                  <c:v>38.4973727170662</c:v>
                </c:pt>
                <c:pt idx="5251">
                  <c:v>38.4973727170662</c:v>
                </c:pt>
                <c:pt idx="5252">
                  <c:v>17.5863675879021</c:v>
                </c:pt>
                <c:pt idx="5253">
                  <c:v>17.5863675879021</c:v>
                </c:pt>
                <c:pt idx="5254">
                  <c:v>17.5863675879021</c:v>
                </c:pt>
                <c:pt idx="5255">
                  <c:v>17.5863675879021</c:v>
                </c:pt>
                <c:pt idx="5256">
                  <c:v>17.5863675879021</c:v>
                </c:pt>
                <c:pt idx="5257">
                  <c:v>17.5863675879021</c:v>
                </c:pt>
                <c:pt idx="5258">
                  <c:v>17.5863675879021</c:v>
                </c:pt>
                <c:pt idx="5259">
                  <c:v>17.5863675879021</c:v>
                </c:pt>
                <c:pt idx="5260">
                  <c:v>89.52634898109808</c:v>
                </c:pt>
                <c:pt idx="5261">
                  <c:v>89.52634898109808</c:v>
                </c:pt>
                <c:pt idx="5262">
                  <c:v>89.52634898109808</c:v>
                </c:pt>
                <c:pt idx="5263">
                  <c:v>89.52634898109808</c:v>
                </c:pt>
                <c:pt idx="5264">
                  <c:v>89.52634898109808</c:v>
                </c:pt>
                <c:pt idx="5265">
                  <c:v>89.52634898109808</c:v>
                </c:pt>
                <c:pt idx="5266">
                  <c:v>89.52634898109808</c:v>
                </c:pt>
                <c:pt idx="5267">
                  <c:v>89.52634898109808</c:v>
                </c:pt>
                <c:pt idx="5268">
                  <c:v>87.4981886081937</c:v>
                </c:pt>
                <c:pt idx="5269">
                  <c:v>87.4981886081937</c:v>
                </c:pt>
                <c:pt idx="5270">
                  <c:v>87.4981886081937</c:v>
                </c:pt>
                <c:pt idx="5271">
                  <c:v>87.4981886081937</c:v>
                </c:pt>
                <c:pt idx="5272">
                  <c:v>87.4981886081937</c:v>
                </c:pt>
                <c:pt idx="5273">
                  <c:v>87.4981886081937</c:v>
                </c:pt>
                <c:pt idx="5274">
                  <c:v>87.4981886081937</c:v>
                </c:pt>
                <c:pt idx="5275">
                  <c:v>87.4981886081937</c:v>
                </c:pt>
                <c:pt idx="5276">
                  <c:v>61.4959140093403</c:v>
                </c:pt>
                <c:pt idx="5277">
                  <c:v>61.4959140093403</c:v>
                </c:pt>
                <c:pt idx="5278">
                  <c:v>61.4959140093403</c:v>
                </c:pt>
                <c:pt idx="5279">
                  <c:v>61.4959140093403</c:v>
                </c:pt>
                <c:pt idx="5280">
                  <c:v>61.4959140093403</c:v>
                </c:pt>
                <c:pt idx="5281">
                  <c:v>61.4959140093403</c:v>
                </c:pt>
                <c:pt idx="5282">
                  <c:v>61.4959140093403</c:v>
                </c:pt>
                <c:pt idx="5283">
                  <c:v>64.9035351659369</c:v>
                </c:pt>
                <c:pt idx="5284">
                  <c:v>64.9035351659369</c:v>
                </c:pt>
                <c:pt idx="5285">
                  <c:v>64.9035351659369</c:v>
                </c:pt>
                <c:pt idx="5286">
                  <c:v>64.9035351659369</c:v>
                </c:pt>
                <c:pt idx="5287">
                  <c:v>64.9035351659369</c:v>
                </c:pt>
                <c:pt idx="5288">
                  <c:v>64.9035351659369</c:v>
                </c:pt>
                <c:pt idx="5289">
                  <c:v>64.9035351659369</c:v>
                </c:pt>
                <c:pt idx="5290">
                  <c:v>70.62481549650688</c:v>
                </c:pt>
                <c:pt idx="5291">
                  <c:v>70.62481549650688</c:v>
                </c:pt>
                <c:pt idx="5292">
                  <c:v>70.62481549650688</c:v>
                </c:pt>
                <c:pt idx="5293">
                  <c:v>70.62481549650688</c:v>
                </c:pt>
                <c:pt idx="5294">
                  <c:v>70.62481549650688</c:v>
                </c:pt>
                <c:pt idx="5295">
                  <c:v>70.62481549650688</c:v>
                </c:pt>
                <c:pt idx="5296">
                  <c:v>70.62481549650688</c:v>
                </c:pt>
                <c:pt idx="5297">
                  <c:v>70.62481549650688</c:v>
                </c:pt>
                <c:pt idx="5298">
                  <c:v>27.5487520352897</c:v>
                </c:pt>
                <c:pt idx="5299">
                  <c:v>27.5487520352897</c:v>
                </c:pt>
                <c:pt idx="5300">
                  <c:v>27.5487520352897</c:v>
                </c:pt>
                <c:pt idx="5301">
                  <c:v>27.5487520352897</c:v>
                </c:pt>
                <c:pt idx="5302">
                  <c:v>27.5487520352897</c:v>
                </c:pt>
                <c:pt idx="5303">
                  <c:v>27.5487520352897</c:v>
                </c:pt>
                <c:pt idx="5304">
                  <c:v>27.5487520352897</c:v>
                </c:pt>
                <c:pt idx="5305">
                  <c:v>27.5487520352897</c:v>
                </c:pt>
                <c:pt idx="5306">
                  <c:v>82.194025607857</c:v>
                </c:pt>
                <c:pt idx="5307">
                  <c:v>82.194025607857</c:v>
                </c:pt>
                <c:pt idx="5308">
                  <c:v>82.194025607857</c:v>
                </c:pt>
                <c:pt idx="5309">
                  <c:v>82.194025607857</c:v>
                </c:pt>
                <c:pt idx="5310">
                  <c:v>82.194025607857</c:v>
                </c:pt>
                <c:pt idx="5311">
                  <c:v>82.194025607857</c:v>
                </c:pt>
                <c:pt idx="5312">
                  <c:v>82.194025607857</c:v>
                </c:pt>
                <c:pt idx="5313">
                  <c:v>82.194025607857</c:v>
                </c:pt>
                <c:pt idx="5314">
                  <c:v>39.3720636863618</c:v>
                </c:pt>
                <c:pt idx="5315">
                  <c:v>39.3720636863618</c:v>
                </c:pt>
                <c:pt idx="5316">
                  <c:v>39.3720636863618</c:v>
                </c:pt>
                <c:pt idx="5317">
                  <c:v>39.3720636863618</c:v>
                </c:pt>
                <c:pt idx="5318">
                  <c:v>39.3720636863618</c:v>
                </c:pt>
                <c:pt idx="5319">
                  <c:v>39.3720636863618</c:v>
                </c:pt>
                <c:pt idx="5320">
                  <c:v>39.3720636863618</c:v>
                </c:pt>
                <c:pt idx="5321">
                  <c:v>39.3720636863618</c:v>
                </c:pt>
                <c:pt idx="5322">
                  <c:v>73.68845789888105</c:v>
                </c:pt>
                <c:pt idx="5323">
                  <c:v>73.68845789888105</c:v>
                </c:pt>
                <c:pt idx="5324">
                  <c:v>73.68845789888105</c:v>
                </c:pt>
                <c:pt idx="5325">
                  <c:v>73.68845789888105</c:v>
                </c:pt>
                <c:pt idx="5326">
                  <c:v>73.68845789888105</c:v>
                </c:pt>
                <c:pt idx="5327">
                  <c:v>73.68845789888105</c:v>
                </c:pt>
                <c:pt idx="5328">
                  <c:v>73.68845789888105</c:v>
                </c:pt>
                <c:pt idx="5329">
                  <c:v>73.68845789888105</c:v>
                </c:pt>
                <c:pt idx="5330">
                  <c:v>91.91243144647528</c:v>
                </c:pt>
                <c:pt idx="5331">
                  <c:v>91.91243144647528</c:v>
                </c:pt>
                <c:pt idx="5332">
                  <c:v>91.91243144647528</c:v>
                </c:pt>
                <c:pt idx="5333">
                  <c:v>91.91243144647528</c:v>
                </c:pt>
                <c:pt idx="5334">
                  <c:v>91.91243144647528</c:v>
                </c:pt>
                <c:pt idx="5335">
                  <c:v>91.91243144647528</c:v>
                </c:pt>
                <c:pt idx="5336">
                  <c:v>91.91243144647528</c:v>
                </c:pt>
                <c:pt idx="5337">
                  <c:v>91.91243144647528</c:v>
                </c:pt>
                <c:pt idx="5338">
                  <c:v>103.910515414904</c:v>
                </c:pt>
                <c:pt idx="5339">
                  <c:v>103.910515414904</c:v>
                </c:pt>
                <c:pt idx="5340">
                  <c:v>103.910515414904</c:v>
                </c:pt>
                <c:pt idx="5341">
                  <c:v>103.910515414904</c:v>
                </c:pt>
                <c:pt idx="5342">
                  <c:v>103.910515414904</c:v>
                </c:pt>
                <c:pt idx="5343">
                  <c:v>103.910515414904</c:v>
                </c:pt>
                <c:pt idx="5344">
                  <c:v>103.910515414904</c:v>
                </c:pt>
                <c:pt idx="5345">
                  <c:v>103.910515414904</c:v>
                </c:pt>
                <c:pt idx="5346">
                  <c:v>102.027830133966</c:v>
                </c:pt>
                <c:pt idx="5347">
                  <c:v>102.027830133966</c:v>
                </c:pt>
                <c:pt idx="5348">
                  <c:v>102.027830133966</c:v>
                </c:pt>
                <c:pt idx="5349">
                  <c:v>102.027830133966</c:v>
                </c:pt>
                <c:pt idx="5350">
                  <c:v>102.027830133966</c:v>
                </c:pt>
                <c:pt idx="5351">
                  <c:v>102.027830133966</c:v>
                </c:pt>
                <c:pt idx="5352">
                  <c:v>102.027830133966</c:v>
                </c:pt>
                <c:pt idx="5353">
                  <c:v>102.027830133966</c:v>
                </c:pt>
                <c:pt idx="5354">
                  <c:v>83.8823147452462</c:v>
                </c:pt>
                <c:pt idx="5355">
                  <c:v>83.8823147452462</c:v>
                </c:pt>
                <c:pt idx="5356">
                  <c:v>83.8823147452462</c:v>
                </c:pt>
                <c:pt idx="5357">
                  <c:v>83.8823147452462</c:v>
                </c:pt>
                <c:pt idx="5358">
                  <c:v>83.8823147452462</c:v>
                </c:pt>
                <c:pt idx="5359">
                  <c:v>83.8823147452462</c:v>
                </c:pt>
                <c:pt idx="5360">
                  <c:v>83.8823147452462</c:v>
                </c:pt>
                <c:pt idx="5361">
                  <c:v>83.8823147452462</c:v>
                </c:pt>
                <c:pt idx="5362">
                  <c:v>61.5095788595898</c:v>
                </c:pt>
                <c:pt idx="5363">
                  <c:v>61.5095788595898</c:v>
                </c:pt>
                <c:pt idx="5364">
                  <c:v>61.5095788595898</c:v>
                </c:pt>
                <c:pt idx="5365">
                  <c:v>61.5095788595898</c:v>
                </c:pt>
                <c:pt idx="5366">
                  <c:v>61.5095788595898</c:v>
                </c:pt>
                <c:pt idx="5367">
                  <c:v>61.5095788595898</c:v>
                </c:pt>
                <c:pt idx="5368">
                  <c:v>61.5095788595898</c:v>
                </c:pt>
                <c:pt idx="5369">
                  <c:v>61.5095788595898</c:v>
                </c:pt>
                <c:pt idx="5370">
                  <c:v>34.37475807743049</c:v>
                </c:pt>
                <c:pt idx="5371">
                  <c:v>34.37475807743049</c:v>
                </c:pt>
                <c:pt idx="5372">
                  <c:v>34.37475807743049</c:v>
                </c:pt>
                <c:pt idx="5373">
                  <c:v>34.37475807743049</c:v>
                </c:pt>
                <c:pt idx="5374">
                  <c:v>34.37475807743049</c:v>
                </c:pt>
                <c:pt idx="5375">
                  <c:v>34.37475807743049</c:v>
                </c:pt>
                <c:pt idx="5376">
                  <c:v>34.37475807743049</c:v>
                </c:pt>
                <c:pt idx="5377">
                  <c:v>60.9102858928598</c:v>
                </c:pt>
                <c:pt idx="5378">
                  <c:v>60.9102858928598</c:v>
                </c:pt>
                <c:pt idx="5379">
                  <c:v>60.9102858928598</c:v>
                </c:pt>
                <c:pt idx="5380">
                  <c:v>60.9102858928598</c:v>
                </c:pt>
                <c:pt idx="5381">
                  <c:v>60.9102858928598</c:v>
                </c:pt>
                <c:pt idx="5382">
                  <c:v>60.9102858928598</c:v>
                </c:pt>
                <c:pt idx="5383">
                  <c:v>60.9102858928598</c:v>
                </c:pt>
                <c:pt idx="5384">
                  <c:v>60.9102858928598</c:v>
                </c:pt>
                <c:pt idx="5385">
                  <c:v>53.9669972104392</c:v>
                </c:pt>
                <c:pt idx="5386">
                  <c:v>53.9669972104392</c:v>
                </c:pt>
                <c:pt idx="5387">
                  <c:v>53.9669972104392</c:v>
                </c:pt>
                <c:pt idx="5388">
                  <c:v>53.9669972104392</c:v>
                </c:pt>
                <c:pt idx="5389">
                  <c:v>53.9669972104392</c:v>
                </c:pt>
                <c:pt idx="5390">
                  <c:v>53.9669972104392</c:v>
                </c:pt>
                <c:pt idx="5391">
                  <c:v>53.9669972104392</c:v>
                </c:pt>
                <c:pt idx="5392">
                  <c:v>53.9669972104392</c:v>
                </c:pt>
                <c:pt idx="5393">
                  <c:v>39.335129893928</c:v>
                </c:pt>
                <c:pt idx="5394">
                  <c:v>39.335129893928</c:v>
                </c:pt>
                <c:pt idx="5395">
                  <c:v>39.335129893928</c:v>
                </c:pt>
                <c:pt idx="5396">
                  <c:v>39.335129893928</c:v>
                </c:pt>
                <c:pt idx="5397">
                  <c:v>39.335129893928</c:v>
                </c:pt>
                <c:pt idx="5398">
                  <c:v>39.335129893928</c:v>
                </c:pt>
                <c:pt idx="5399">
                  <c:v>39.335129893928</c:v>
                </c:pt>
                <c:pt idx="5400">
                  <c:v>39.335129893928</c:v>
                </c:pt>
                <c:pt idx="5401">
                  <c:v>46.98180361769079</c:v>
                </c:pt>
                <c:pt idx="5402">
                  <c:v>46.98180361769079</c:v>
                </c:pt>
                <c:pt idx="5403">
                  <c:v>46.98180361769079</c:v>
                </c:pt>
                <c:pt idx="5404">
                  <c:v>46.98180361769079</c:v>
                </c:pt>
                <c:pt idx="5405">
                  <c:v>46.98180361769079</c:v>
                </c:pt>
                <c:pt idx="5406">
                  <c:v>46.98180361769079</c:v>
                </c:pt>
                <c:pt idx="5407">
                  <c:v>46.98180361769079</c:v>
                </c:pt>
                <c:pt idx="5408">
                  <c:v>46.98180361769079</c:v>
                </c:pt>
                <c:pt idx="5409">
                  <c:v>58.88364487754858</c:v>
                </c:pt>
                <c:pt idx="5410">
                  <c:v>58.88364487754858</c:v>
                </c:pt>
                <c:pt idx="5411">
                  <c:v>58.88364487754858</c:v>
                </c:pt>
                <c:pt idx="5412">
                  <c:v>58.88364487754858</c:v>
                </c:pt>
                <c:pt idx="5413">
                  <c:v>58.88364487754858</c:v>
                </c:pt>
                <c:pt idx="5414">
                  <c:v>58.88364487754858</c:v>
                </c:pt>
                <c:pt idx="5415">
                  <c:v>58.88364487754858</c:v>
                </c:pt>
                <c:pt idx="5416">
                  <c:v>58.88364487754858</c:v>
                </c:pt>
                <c:pt idx="5417">
                  <c:v>51.43383201166229</c:v>
                </c:pt>
                <c:pt idx="5418">
                  <c:v>51.43383201166229</c:v>
                </c:pt>
                <c:pt idx="5419">
                  <c:v>51.43383201166229</c:v>
                </c:pt>
                <c:pt idx="5420">
                  <c:v>51.43383201166229</c:v>
                </c:pt>
                <c:pt idx="5421">
                  <c:v>51.43383201166229</c:v>
                </c:pt>
                <c:pt idx="5422">
                  <c:v>51.43383201166229</c:v>
                </c:pt>
                <c:pt idx="5423">
                  <c:v>51.43383201166229</c:v>
                </c:pt>
                <c:pt idx="5424">
                  <c:v>51.43383201166229</c:v>
                </c:pt>
                <c:pt idx="5425">
                  <c:v>53.15710736781959</c:v>
                </c:pt>
                <c:pt idx="5426">
                  <c:v>53.15710736781959</c:v>
                </c:pt>
                <c:pt idx="5427">
                  <c:v>53.15710736781959</c:v>
                </c:pt>
                <c:pt idx="5428">
                  <c:v>53.15710736781959</c:v>
                </c:pt>
                <c:pt idx="5429">
                  <c:v>53.15710736781959</c:v>
                </c:pt>
                <c:pt idx="5430">
                  <c:v>53.15710736781959</c:v>
                </c:pt>
                <c:pt idx="5431">
                  <c:v>53.15710736781959</c:v>
                </c:pt>
                <c:pt idx="5432">
                  <c:v>53.15710736781959</c:v>
                </c:pt>
                <c:pt idx="5433">
                  <c:v>69.62234020569628</c:v>
                </c:pt>
                <c:pt idx="5434">
                  <c:v>69.62234020569628</c:v>
                </c:pt>
                <c:pt idx="5435">
                  <c:v>69.62234020569628</c:v>
                </c:pt>
                <c:pt idx="5436">
                  <c:v>69.62234020569628</c:v>
                </c:pt>
                <c:pt idx="5437">
                  <c:v>69.62234020569628</c:v>
                </c:pt>
                <c:pt idx="5438">
                  <c:v>69.62234020569628</c:v>
                </c:pt>
                <c:pt idx="5439">
                  <c:v>69.62234020569628</c:v>
                </c:pt>
                <c:pt idx="5440">
                  <c:v>69.62234020569628</c:v>
                </c:pt>
                <c:pt idx="5441">
                  <c:v>71.0045277330005</c:v>
                </c:pt>
                <c:pt idx="5442">
                  <c:v>71.0045277330005</c:v>
                </c:pt>
                <c:pt idx="5443">
                  <c:v>71.0045277330005</c:v>
                </c:pt>
                <c:pt idx="5444">
                  <c:v>71.0045277330005</c:v>
                </c:pt>
                <c:pt idx="5445">
                  <c:v>71.0045277330005</c:v>
                </c:pt>
                <c:pt idx="5446">
                  <c:v>71.0045277330005</c:v>
                </c:pt>
                <c:pt idx="5447">
                  <c:v>71.0045277330005</c:v>
                </c:pt>
                <c:pt idx="5448">
                  <c:v>71.0045277330005</c:v>
                </c:pt>
                <c:pt idx="5449">
                  <c:v>58.10618155489</c:v>
                </c:pt>
                <c:pt idx="5450">
                  <c:v>58.10618155489</c:v>
                </c:pt>
                <c:pt idx="5451">
                  <c:v>58.10618155489</c:v>
                </c:pt>
                <c:pt idx="5452">
                  <c:v>58.10618155489</c:v>
                </c:pt>
                <c:pt idx="5453">
                  <c:v>58.10618155489</c:v>
                </c:pt>
                <c:pt idx="5454">
                  <c:v>58.10618155489</c:v>
                </c:pt>
                <c:pt idx="5455">
                  <c:v>58.10618155489</c:v>
                </c:pt>
                <c:pt idx="5456">
                  <c:v>58.10618155489</c:v>
                </c:pt>
                <c:pt idx="5457">
                  <c:v>73.31534840704208</c:v>
                </c:pt>
                <c:pt idx="5458">
                  <c:v>73.31534840704208</c:v>
                </c:pt>
                <c:pt idx="5459">
                  <c:v>73.31534840704208</c:v>
                </c:pt>
                <c:pt idx="5460">
                  <c:v>73.31534840704208</c:v>
                </c:pt>
                <c:pt idx="5461">
                  <c:v>73.31534840704208</c:v>
                </c:pt>
                <c:pt idx="5462">
                  <c:v>73.31534840704208</c:v>
                </c:pt>
                <c:pt idx="5463">
                  <c:v>73.31534840704208</c:v>
                </c:pt>
                <c:pt idx="5464">
                  <c:v>45.44608283145229</c:v>
                </c:pt>
                <c:pt idx="5465">
                  <c:v>45.44608283145229</c:v>
                </c:pt>
                <c:pt idx="5466">
                  <c:v>45.44608283145229</c:v>
                </c:pt>
                <c:pt idx="5467">
                  <c:v>45.44608283145229</c:v>
                </c:pt>
                <c:pt idx="5468">
                  <c:v>45.44608283145229</c:v>
                </c:pt>
                <c:pt idx="5469">
                  <c:v>45.44608283145229</c:v>
                </c:pt>
                <c:pt idx="5470">
                  <c:v>45.44608283145229</c:v>
                </c:pt>
                <c:pt idx="5471">
                  <c:v>45.44608283145229</c:v>
                </c:pt>
                <c:pt idx="5472">
                  <c:v>4.824146839324278</c:v>
                </c:pt>
                <c:pt idx="5473">
                  <c:v>4.824146839324278</c:v>
                </c:pt>
                <c:pt idx="5474">
                  <c:v>4.824146839324278</c:v>
                </c:pt>
                <c:pt idx="5475">
                  <c:v>4.824146839324278</c:v>
                </c:pt>
                <c:pt idx="5476">
                  <c:v>4.824146839324278</c:v>
                </c:pt>
                <c:pt idx="5477">
                  <c:v>4.824146839324278</c:v>
                </c:pt>
                <c:pt idx="5478">
                  <c:v>4.824146839324278</c:v>
                </c:pt>
                <c:pt idx="5479">
                  <c:v>4.824146839324278</c:v>
                </c:pt>
                <c:pt idx="5480">
                  <c:v>53.30186517693029</c:v>
                </c:pt>
                <c:pt idx="5481">
                  <c:v>53.30186517693029</c:v>
                </c:pt>
                <c:pt idx="5482">
                  <c:v>53.30186517693029</c:v>
                </c:pt>
                <c:pt idx="5483">
                  <c:v>53.30186517693029</c:v>
                </c:pt>
                <c:pt idx="5484">
                  <c:v>53.30186517693029</c:v>
                </c:pt>
                <c:pt idx="5485">
                  <c:v>53.30186517693029</c:v>
                </c:pt>
                <c:pt idx="5486">
                  <c:v>53.30186517693029</c:v>
                </c:pt>
                <c:pt idx="5487">
                  <c:v>53.30186517693029</c:v>
                </c:pt>
                <c:pt idx="5488">
                  <c:v>51.81694221264049</c:v>
                </c:pt>
                <c:pt idx="5489">
                  <c:v>51.81694221264049</c:v>
                </c:pt>
                <c:pt idx="5490">
                  <c:v>51.81694221264049</c:v>
                </c:pt>
                <c:pt idx="5491">
                  <c:v>51.81694221264049</c:v>
                </c:pt>
                <c:pt idx="5492">
                  <c:v>51.81694221264049</c:v>
                </c:pt>
                <c:pt idx="5493">
                  <c:v>51.81694221264049</c:v>
                </c:pt>
                <c:pt idx="5494">
                  <c:v>51.81694221264049</c:v>
                </c:pt>
                <c:pt idx="5495">
                  <c:v>51.81694221264049</c:v>
                </c:pt>
                <c:pt idx="5496">
                  <c:v>72.87080738112157</c:v>
                </c:pt>
                <c:pt idx="5497">
                  <c:v>72.87080738112157</c:v>
                </c:pt>
                <c:pt idx="5498">
                  <c:v>72.87080738112157</c:v>
                </c:pt>
                <c:pt idx="5499">
                  <c:v>72.87080738112157</c:v>
                </c:pt>
                <c:pt idx="5500">
                  <c:v>72.87080738112157</c:v>
                </c:pt>
                <c:pt idx="5501">
                  <c:v>72.87080738112157</c:v>
                </c:pt>
                <c:pt idx="5502">
                  <c:v>72.87080738112157</c:v>
                </c:pt>
                <c:pt idx="5503">
                  <c:v>72.87080738112157</c:v>
                </c:pt>
                <c:pt idx="5504">
                  <c:v>111.605804927847</c:v>
                </c:pt>
                <c:pt idx="5505">
                  <c:v>111.605804927847</c:v>
                </c:pt>
                <c:pt idx="5506">
                  <c:v>111.605804927847</c:v>
                </c:pt>
                <c:pt idx="5507">
                  <c:v>111.605804927847</c:v>
                </c:pt>
                <c:pt idx="5508">
                  <c:v>111.605804927847</c:v>
                </c:pt>
                <c:pt idx="5509">
                  <c:v>111.605804927847</c:v>
                </c:pt>
                <c:pt idx="5510">
                  <c:v>111.605804927847</c:v>
                </c:pt>
                <c:pt idx="5511">
                  <c:v>111.605804927847</c:v>
                </c:pt>
                <c:pt idx="5512">
                  <c:v>78.92243822157539</c:v>
                </c:pt>
                <c:pt idx="5513">
                  <c:v>78.92243822157539</c:v>
                </c:pt>
                <c:pt idx="5514">
                  <c:v>78.92243822157539</c:v>
                </c:pt>
                <c:pt idx="5515">
                  <c:v>78.92243822157539</c:v>
                </c:pt>
                <c:pt idx="5516">
                  <c:v>78.92243822157539</c:v>
                </c:pt>
                <c:pt idx="5517">
                  <c:v>78.92243822157539</c:v>
                </c:pt>
                <c:pt idx="5518">
                  <c:v>78.92243822157539</c:v>
                </c:pt>
                <c:pt idx="5519">
                  <c:v>78.92243822157539</c:v>
                </c:pt>
                <c:pt idx="5520">
                  <c:v>87.9130560698498</c:v>
                </c:pt>
                <c:pt idx="5521">
                  <c:v>87.9130560698498</c:v>
                </c:pt>
                <c:pt idx="5522">
                  <c:v>87.9130560698498</c:v>
                </c:pt>
                <c:pt idx="5523">
                  <c:v>87.9130560698498</c:v>
                </c:pt>
                <c:pt idx="5524">
                  <c:v>87.9130560698498</c:v>
                </c:pt>
                <c:pt idx="5525">
                  <c:v>87.9130560698498</c:v>
                </c:pt>
                <c:pt idx="5526">
                  <c:v>87.9130560698498</c:v>
                </c:pt>
                <c:pt idx="5527">
                  <c:v>87.9130560698498</c:v>
                </c:pt>
                <c:pt idx="5528">
                  <c:v>70.65902311551439</c:v>
                </c:pt>
                <c:pt idx="5529">
                  <c:v>70.65902311551439</c:v>
                </c:pt>
                <c:pt idx="5530">
                  <c:v>70.65902311551439</c:v>
                </c:pt>
                <c:pt idx="5531">
                  <c:v>70.65902311551439</c:v>
                </c:pt>
                <c:pt idx="5532">
                  <c:v>70.65902311551439</c:v>
                </c:pt>
                <c:pt idx="5533">
                  <c:v>70.65902311551439</c:v>
                </c:pt>
                <c:pt idx="5534">
                  <c:v>70.65902311551439</c:v>
                </c:pt>
                <c:pt idx="5535">
                  <c:v>70.65902311551439</c:v>
                </c:pt>
                <c:pt idx="5536">
                  <c:v>33.2299151818895</c:v>
                </c:pt>
                <c:pt idx="5537">
                  <c:v>33.2299151818895</c:v>
                </c:pt>
                <c:pt idx="5538">
                  <c:v>33.2299151818895</c:v>
                </c:pt>
                <c:pt idx="5539">
                  <c:v>33.2299151818895</c:v>
                </c:pt>
                <c:pt idx="5540">
                  <c:v>33.2299151818895</c:v>
                </c:pt>
                <c:pt idx="5541">
                  <c:v>33.2299151818895</c:v>
                </c:pt>
                <c:pt idx="5542">
                  <c:v>33.2299151818895</c:v>
                </c:pt>
                <c:pt idx="5543">
                  <c:v>33.2299151818895</c:v>
                </c:pt>
                <c:pt idx="5544">
                  <c:v>22.0789499284266</c:v>
                </c:pt>
                <c:pt idx="5545">
                  <c:v>22.0789499284266</c:v>
                </c:pt>
                <c:pt idx="5546">
                  <c:v>22.0789499284266</c:v>
                </c:pt>
                <c:pt idx="5547">
                  <c:v>22.0789499284266</c:v>
                </c:pt>
                <c:pt idx="5548">
                  <c:v>22.0789499284266</c:v>
                </c:pt>
                <c:pt idx="5549">
                  <c:v>22.0789499284266</c:v>
                </c:pt>
                <c:pt idx="5550">
                  <c:v>22.0789499284266</c:v>
                </c:pt>
                <c:pt idx="5551">
                  <c:v>113.066058193694</c:v>
                </c:pt>
                <c:pt idx="5552">
                  <c:v>113.066058193694</c:v>
                </c:pt>
                <c:pt idx="5553">
                  <c:v>113.066058193694</c:v>
                </c:pt>
                <c:pt idx="5554">
                  <c:v>113.066058193694</c:v>
                </c:pt>
                <c:pt idx="5555">
                  <c:v>113.066058193694</c:v>
                </c:pt>
                <c:pt idx="5556">
                  <c:v>113.066058193694</c:v>
                </c:pt>
                <c:pt idx="5557">
                  <c:v>113.066058193694</c:v>
                </c:pt>
                <c:pt idx="5558">
                  <c:v>113.066058193694</c:v>
                </c:pt>
                <c:pt idx="5559">
                  <c:v>108.738088679215</c:v>
                </c:pt>
                <c:pt idx="5560">
                  <c:v>108.738088679215</c:v>
                </c:pt>
                <c:pt idx="5561">
                  <c:v>108.738088679215</c:v>
                </c:pt>
                <c:pt idx="5562">
                  <c:v>108.738088679215</c:v>
                </c:pt>
                <c:pt idx="5563">
                  <c:v>108.738088679215</c:v>
                </c:pt>
                <c:pt idx="5564">
                  <c:v>108.738088679215</c:v>
                </c:pt>
                <c:pt idx="5565">
                  <c:v>108.738088679215</c:v>
                </c:pt>
                <c:pt idx="5566">
                  <c:v>108.738088679215</c:v>
                </c:pt>
                <c:pt idx="5567">
                  <c:v>56.88280641978648</c:v>
                </c:pt>
                <c:pt idx="5568">
                  <c:v>56.88280641978648</c:v>
                </c:pt>
                <c:pt idx="5569">
                  <c:v>56.88280641978648</c:v>
                </c:pt>
                <c:pt idx="5570">
                  <c:v>56.88280641978648</c:v>
                </c:pt>
                <c:pt idx="5571">
                  <c:v>56.88280641978648</c:v>
                </c:pt>
                <c:pt idx="5572">
                  <c:v>56.88280641978648</c:v>
                </c:pt>
                <c:pt idx="5573">
                  <c:v>56.88280641978648</c:v>
                </c:pt>
                <c:pt idx="5574">
                  <c:v>56.88280641978648</c:v>
                </c:pt>
                <c:pt idx="5575">
                  <c:v>61.2158002834469</c:v>
                </c:pt>
                <c:pt idx="5576">
                  <c:v>61.2158002834469</c:v>
                </c:pt>
                <c:pt idx="5577">
                  <c:v>61.2158002834469</c:v>
                </c:pt>
                <c:pt idx="5578">
                  <c:v>61.2158002834469</c:v>
                </c:pt>
                <c:pt idx="5579">
                  <c:v>61.2158002834469</c:v>
                </c:pt>
                <c:pt idx="5580">
                  <c:v>61.2158002834469</c:v>
                </c:pt>
                <c:pt idx="5581">
                  <c:v>61.2158002834469</c:v>
                </c:pt>
                <c:pt idx="5582">
                  <c:v>61.2158002834469</c:v>
                </c:pt>
                <c:pt idx="5583">
                  <c:v>77.1965950058133</c:v>
                </c:pt>
                <c:pt idx="5584">
                  <c:v>77.1965950058133</c:v>
                </c:pt>
                <c:pt idx="5585">
                  <c:v>77.1965950058133</c:v>
                </c:pt>
                <c:pt idx="5586">
                  <c:v>77.1965950058133</c:v>
                </c:pt>
                <c:pt idx="5587">
                  <c:v>77.1965950058133</c:v>
                </c:pt>
                <c:pt idx="5588">
                  <c:v>77.1965950058133</c:v>
                </c:pt>
                <c:pt idx="5589">
                  <c:v>77.1965950058133</c:v>
                </c:pt>
                <c:pt idx="5590">
                  <c:v>77.1965950058133</c:v>
                </c:pt>
                <c:pt idx="5591">
                  <c:v>96.35857936670057</c:v>
                </c:pt>
                <c:pt idx="5592">
                  <c:v>96.35857936670057</c:v>
                </c:pt>
                <c:pt idx="5593">
                  <c:v>96.35857936670057</c:v>
                </c:pt>
                <c:pt idx="5594">
                  <c:v>96.35857936670057</c:v>
                </c:pt>
                <c:pt idx="5595">
                  <c:v>96.35857936670057</c:v>
                </c:pt>
                <c:pt idx="5596">
                  <c:v>96.35857936670057</c:v>
                </c:pt>
                <c:pt idx="5597">
                  <c:v>96.35857936670057</c:v>
                </c:pt>
                <c:pt idx="5598">
                  <c:v>96.35857936670057</c:v>
                </c:pt>
                <c:pt idx="5599">
                  <c:v>87.8018550713059</c:v>
                </c:pt>
                <c:pt idx="5600">
                  <c:v>87.8018550713059</c:v>
                </c:pt>
                <c:pt idx="5601">
                  <c:v>87.8018550713059</c:v>
                </c:pt>
                <c:pt idx="5602">
                  <c:v>87.8018550713059</c:v>
                </c:pt>
                <c:pt idx="5603">
                  <c:v>87.8018550713059</c:v>
                </c:pt>
                <c:pt idx="5604">
                  <c:v>87.8018550713059</c:v>
                </c:pt>
                <c:pt idx="5605">
                  <c:v>87.8018550713059</c:v>
                </c:pt>
                <c:pt idx="5606">
                  <c:v>87.8018550713059</c:v>
                </c:pt>
                <c:pt idx="5607">
                  <c:v>33.6265991953388</c:v>
                </c:pt>
                <c:pt idx="5608">
                  <c:v>33.6265991953388</c:v>
                </c:pt>
                <c:pt idx="5609">
                  <c:v>33.6265991953388</c:v>
                </c:pt>
                <c:pt idx="5610">
                  <c:v>33.6265991953388</c:v>
                </c:pt>
                <c:pt idx="5611">
                  <c:v>33.6265991953388</c:v>
                </c:pt>
                <c:pt idx="5612">
                  <c:v>33.6265991953388</c:v>
                </c:pt>
                <c:pt idx="5613">
                  <c:v>33.6265991953388</c:v>
                </c:pt>
                <c:pt idx="5614">
                  <c:v>33.6265991953388</c:v>
                </c:pt>
                <c:pt idx="5615">
                  <c:v>53.9888179922617</c:v>
                </c:pt>
                <c:pt idx="5616">
                  <c:v>53.9888179922617</c:v>
                </c:pt>
                <c:pt idx="5617">
                  <c:v>53.9888179922617</c:v>
                </c:pt>
                <c:pt idx="5618">
                  <c:v>53.9888179922617</c:v>
                </c:pt>
                <c:pt idx="5619">
                  <c:v>53.9888179922617</c:v>
                </c:pt>
                <c:pt idx="5620">
                  <c:v>53.9888179922617</c:v>
                </c:pt>
                <c:pt idx="5621">
                  <c:v>53.9888179922617</c:v>
                </c:pt>
                <c:pt idx="5622">
                  <c:v>53.9888179922617</c:v>
                </c:pt>
                <c:pt idx="5623">
                  <c:v>87.9626726472185</c:v>
                </c:pt>
                <c:pt idx="5624">
                  <c:v>87.9626726472185</c:v>
                </c:pt>
                <c:pt idx="5625">
                  <c:v>87.9626726472185</c:v>
                </c:pt>
                <c:pt idx="5626">
                  <c:v>87.9626726472185</c:v>
                </c:pt>
                <c:pt idx="5627">
                  <c:v>87.9626726472185</c:v>
                </c:pt>
                <c:pt idx="5628">
                  <c:v>87.9626726472185</c:v>
                </c:pt>
                <c:pt idx="5629">
                  <c:v>87.9626726472185</c:v>
                </c:pt>
                <c:pt idx="5630">
                  <c:v>87.9626726472185</c:v>
                </c:pt>
                <c:pt idx="5631">
                  <c:v>45.3673063884939</c:v>
                </c:pt>
                <c:pt idx="5632">
                  <c:v>45.3673063884939</c:v>
                </c:pt>
                <c:pt idx="5633">
                  <c:v>45.3673063884939</c:v>
                </c:pt>
                <c:pt idx="5634">
                  <c:v>45.3673063884939</c:v>
                </c:pt>
                <c:pt idx="5635">
                  <c:v>45.3673063884939</c:v>
                </c:pt>
                <c:pt idx="5636">
                  <c:v>45.3673063884939</c:v>
                </c:pt>
                <c:pt idx="5637">
                  <c:v>45.3673063884939</c:v>
                </c:pt>
                <c:pt idx="5638">
                  <c:v>83.87174489064478</c:v>
                </c:pt>
                <c:pt idx="5639">
                  <c:v>83.87174489064478</c:v>
                </c:pt>
                <c:pt idx="5640">
                  <c:v>83.87174489064478</c:v>
                </c:pt>
                <c:pt idx="5641">
                  <c:v>83.87174489064478</c:v>
                </c:pt>
                <c:pt idx="5642">
                  <c:v>83.87174489064478</c:v>
                </c:pt>
                <c:pt idx="5643">
                  <c:v>83.87174489064478</c:v>
                </c:pt>
                <c:pt idx="5644">
                  <c:v>83.87174489064478</c:v>
                </c:pt>
                <c:pt idx="5645">
                  <c:v>83.87174489064478</c:v>
                </c:pt>
                <c:pt idx="5646">
                  <c:v>53.23458420835259</c:v>
                </c:pt>
                <c:pt idx="5647">
                  <c:v>53.23458420835259</c:v>
                </c:pt>
                <c:pt idx="5648">
                  <c:v>53.23458420835259</c:v>
                </c:pt>
                <c:pt idx="5649">
                  <c:v>53.23458420835259</c:v>
                </c:pt>
                <c:pt idx="5650">
                  <c:v>53.23458420835259</c:v>
                </c:pt>
                <c:pt idx="5651">
                  <c:v>53.23458420835259</c:v>
                </c:pt>
                <c:pt idx="5652">
                  <c:v>53.23458420835259</c:v>
                </c:pt>
                <c:pt idx="5653">
                  <c:v>53.23458420835259</c:v>
                </c:pt>
                <c:pt idx="5654">
                  <c:v>84.35642071883939</c:v>
                </c:pt>
                <c:pt idx="5655">
                  <c:v>84.35642071883939</c:v>
                </c:pt>
                <c:pt idx="5656">
                  <c:v>84.35642071883939</c:v>
                </c:pt>
                <c:pt idx="5657">
                  <c:v>84.35642071883939</c:v>
                </c:pt>
                <c:pt idx="5658">
                  <c:v>84.35642071883939</c:v>
                </c:pt>
                <c:pt idx="5659">
                  <c:v>84.35642071883939</c:v>
                </c:pt>
                <c:pt idx="5660">
                  <c:v>84.35642071883939</c:v>
                </c:pt>
                <c:pt idx="5661">
                  <c:v>84.35642071883939</c:v>
                </c:pt>
                <c:pt idx="5662">
                  <c:v>60.49765751334719</c:v>
                </c:pt>
                <c:pt idx="5663">
                  <c:v>60.49765751334719</c:v>
                </c:pt>
                <c:pt idx="5664">
                  <c:v>60.49765751334719</c:v>
                </c:pt>
                <c:pt idx="5665">
                  <c:v>60.49765751334719</c:v>
                </c:pt>
                <c:pt idx="5666">
                  <c:v>60.49765751334719</c:v>
                </c:pt>
                <c:pt idx="5667">
                  <c:v>60.49765751334719</c:v>
                </c:pt>
                <c:pt idx="5668">
                  <c:v>60.49765751334719</c:v>
                </c:pt>
                <c:pt idx="5669">
                  <c:v>60.49765751334719</c:v>
                </c:pt>
                <c:pt idx="5670">
                  <c:v>59.2685300018575</c:v>
                </c:pt>
                <c:pt idx="5671">
                  <c:v>59.2685300018575</c:v>
                </c:pt>
                <c:pt idx="5672">
                  <c:v>59.2685300018575</c:v>
                </c:pt>
                <c:pt idx="5673">
                  <c:v>59.2685300018575</c:v>
                </c:pt>
                <c:pt idx="5674">
                  <c:v>59.2685300018575</c:v>
                </c:pt>
                <c:pt idx="5675">
                  <c:v>59.2685300018575</c:v>
                </c:pt>
                <c:pt idx="5676">
                  <c:v>59.2685300018575</c:v>
                </c:pt>
                <c:pt idx="5677">
                  <c:v>59.2685300018575</c:v>
                </c:pt>
                <c:pt idx="5678">
                  <c:v>46.0866239483955</c:v>
                </c:pt>
                <c:pt idx="5679">
                  <c:v>46.0866239483955</c:v>
                </c:pt>
                <c:pt idx="5680">
                  <c:v>46.0866239483955</c:v>
                </c:pt>
                <c:pt idx="5681">
                  <c:v>46.0866239483955</c:v>
                </c:pt>
                <c:pt idx="5682">
                  <c:v>46.0866239483955</c:v>
                </c:pt>
                <c:pt idx="5683">
                  <c:v>46.0866239483955</c:v>
                </c:pt>
                <c:pt idx="5684">
                  <c:v>46.0866239483955</c:v>
                </c:pt>
                <c:pt idx="5685">
                  <c:v>46.0866239483955</c:v>
                </c:pt>
                <c:pt idx="5686">
                  <c:v>103.731231366426</c:v>
                </c:pt>
                <c:pt idx="5687">
                  <c:v>103.731231366426</c:v>
                </c:pt>
                <c:pt idx="5688">
                  <c:v>103.731231366426</c:v>
                </c:pt>
                <c:pt idx="5689">
                  <c:v>103.731231366426</c:v>
                </c:pt>
                <c:pt idx="5690">
                  <c:v>103.731231366426</c:v>
                </c:pt>
                <c:pt idx="5691">
                  <c:v>103.731231366426</c:v>
                </c:pt>
                <c:pt idx="5692">
                  <c:v>103.731231366426</c:v>
                </c:pt>
                <c:pt idx="5693">
                  <c:v>103.731231366426</c:v>
                </c:pt>
                <c:pt idx="5694">
                  <c:v>70.72564199362468</c:v>
                </c:pt>
                <c:pt idx="5695">
                  <c:v>70.72564199362468</c:v>
                </c:pt>
                <c:pt idx="5696">
                  <c:v>70.72564199362468</c:v>
                </c:pt>
                <c:pt idx="5697">
                  <c:v>70.72564199362468</c:v>
                </c:pt>
                <c:pt idx="5698">
                  <c:v>70.72564199362468</c:v>
                </c:pt>
                <c:pt idx="5699">
                  <c:v>70.72564199362468</c:v>
                </c:pt>
                <c:pt idx="5700">
                  <c:v>70.72564199362468</c:v>
                </c:pt>
                <c:pt idx="5701">
                  <c:v>70.72564199362468</c:v>
                </c:pt>
                <c:pt idx="5702">
                  <c:v>74.28805411861359</c:v>
                </c:pt>
                <c:pt idx="5703">
                  <c:v>74.28805411861359</c:v>
                </c:pt>
                <c:pt idx="5704">
                  <c:v>74.28805411861359</c:v>
                </c:pt>
                <c:pt idx="5705">
                  <c:v>74.28805411861359</c:v>
                </c:pt>
                <c:pt idx="5706">
                  <c:v>74.28805411861359</c:v>
                </c:pt>
                <c:pt idx="5707">
                  <c:v>74.28805411861359</c:v>
                </c:pt>
                <c:pt idx="5708">
                  <c:v>74.28805411861359</c:v>
                </c:pt>
                <c:pt idx="5709">
                  <c:v>74.28805411861359</c:v>
                </c:pt>
                <c:pt idx="5710">
                  <c:v>77.2318561693698</c:v>
                </c:pt>
                <c:pt idx="5711">
                  <c:v>77.2318561693698</c:v>
                </c:pt>
                <c:pt idx="5712">
                  <c:v>77.2318561693698</c:v>
                </c:pt>
                <c:pt idx="5713">
                  <c:v>77.2318561693698</c:v>
                </c:pt>
                <c:pt idx="5714">
                  <c:v>77.2318561693698</c:v>
                </c:pt>
                <c:pt idx="5715">
                  <c:v>77.2318561693698</c:v>
                </c:pt>
                <c:pt idx="5716">
                  <c:v>77.2318561693698</c:v>
                </c:pt>
                <c:pt idx="5717">
                  <c:v>77.2318561693698</c:v>
                </c:pt>
                <c:pt idx="5718">
                  <c:v>79.35159480805538</c:v>
                </c:pt>
                <c:pt idx="5719">
                  <c:v>79.35159480805538</c:v>
                </c:pt>
                <c:pt idx="5720">
                  <c:v>79.35159480805538</c:v>
                </c:pt>
                <c:pt idx="5721">
                  <c:v>79.35159480805538</c:v>
                </c:pt>
                <c:pt idx="5722">
                  <c:v>79.35159480805538</c:v>
                </c:pt>
                <c:pt idx="5723">
                  <c:v>79.35159480805538</c:v>
                </c:pt>
                <c:pt idx="5724">
                  <c:v>79.35159480805538</c:v>
                </c:pt>
                <c:pt idx="5725">
                  <c:v>64.2832393698903</c:v>
                </c:pt>
                <c:pt idx="5726">
                  <c:v>64.2832393698903</c:v>
                </c:pt>
                <c:pt idx="5727">
                  <c:v>64.2832393698903</c:v>
                </c:pt>
                <c:pt idx="5728">
                  <c:v>64.2832393698903</c:v>
                </c:pt>
                <c:pt idx="5729">
                  <c:v>64.2832393698903</c:v>
                </c:pt>
                <c:pt idx="5730">
                  <c:v>64.2832393698903</c:v>
                </c:pt>
                <c:pt idx="5731">
                  <c:v>64.2832393698903</c:v>
                </c:pt>
                <c:pt idx="5732">
                  <c:v>64.2832393698903</c:v>
                </c:pt>
                <c:pt idx="5733">
                  <c:v>57.6181889097308</c:v>
                </c:pt>
                <c:pt idx="5734">
                  <c:v>57.6181889097308</c:v>
                </c:pt>
                <c:pt idx="5735">
                  <c:v>57.6181889097308</c:v>
                </c:pt>
                <c:pt idx="5736">
                  <c:v>57.6181889097308</c:v>
                </c:pt>
                <c:pt idx="5737">
                  <c:v>57.6181889097308</c:v>
                </c:pt>
                <c:pt idx="5738">
                  <c:v>57.6181889097308</c:v>
                </c:pt>
                <c:pt idx="5739">
                  <c:v>57.6181889097308</c:v>
                </c:pt>
                <c:pt idx="5740">
                  <c:v>57.6181889097308</c:v>
                </c:pt>
                <c:pt idx="5741">
                  <c:v>73.84564622651959</c:v>
                </c:pt>
                <c:pt idx="5742">
                  <c:v>73.84564622651959</c:v>
                </c:pt>
                <c:pt idx="5743">
                  <c:v>73.84564622651959</c:v>
                </c:pt>
                <c:pt idx="5744">
                  <c:v>73.84564622651959</c:v>
                </c:pt>
                <c:pt idx="5745">
                  <c:v>73.84564622651959</c:v>
                </c:pt>
                <c:pt idx="5746">
                  <c:v>73.84564622651959</c:v>
                </c:pt>
                <c:pt idx="5747">
                  <c:v>73.84564622651959</c:v>
                </c:pt>
                <c:pt idx="5748">
                  <c:v>73.84564622651959</c:v>
                </c:pt>
                <c:pt idx="5749">
                  <c:v>77.80567172663017</c:v>
                </c:pt>
                <c:pt idx="5750">
                  <c:v>77.80567172663017</c:v>
                </c:pt>
                <c:pt idx="5751">
                  <c:v>77.80567172663017</c:v>
                </c:pt>
                <c:pt idx="5752">
                  <c:v>77.80567172663017</c:v>
                </c:pt>
                <c:pt idx="5753">
                  <c:v>77.80567172663017</c:v>
                </c:pt>
                <c:pt idx="5754">
                  <c:v>77.80567172663017</c:v>
                </c:pt>
                <c:pt idx="5755">
                  <c:v>77.80567172663017</c:v>
                </c:pt>
                <c:pt idx="5756">
                  <c:v>77.80567172663017</c:v>
                </c:pt>
                <c:pt idx="5757">
                  <c:v>100.745873528323</c:v>
                </c:pt>
                <c:pt idx="5758">
                  <c:v>100.745873528323</c:v>
                </c:pt>
                <c:pt idx="5759">
                  <c:v>100.745873528323</c:v>
                </c:pt>
                <c:pt idx="5760">
                  <c:v>100.745873528323</c:v>
                </c:pt>
                <c:pt idx="5761">
                  <c:v>100.745873528323</c:v>
                </c:pt>
                <c:pt idx="5762">
                  <c:v>100.745873528323</c:v>
                </c:pt>
                <c:pt idx="5763">
                  <c:v>100.745873528323</c:v>
                </c:pt>
                <c:pt idx="5764">
                  <c:v>100.745873528323</c:v>
                </c:pt>
                <c:pt idx="5765">
                  <c:v>77.08781233078817</c:v>
                </c:pt>
                <c:pt idx="5766">
                  <c:v>77.08781233078817</c:v>
                </c:pt>
                <c:pt idx="5767">
                  <c:v>77.08781233078817</c:v>
                </c:pt>
                <c:pt idx="5768">
                  <c:v>77.08781233078817</c:v>
                </c:pt>
                <c:pt idx="5769">
                  <c:v>77.08781233078817</c:v>
                </c:pt>
                <c:pt idx="5770">
                  <c:v>77.08781233078817</c:v>
                </c:pt>
                <c:pt idx="5771">
                  <c:v>77.08781233078817</c:v>
                </c:pt>
                <c:pt idx="5772">
                  <c:v>77.08781233078817</c:v>
                </c:pt>
                <c:pt idx="5773">
                  <c:v>75.44539384745987</c:v>
                </c:pt>
                <c:pt idx="5774">
                  <c:v>75.44539384745987</c:v>
                </c:pt>
                <c:pt idx="5775">
                  <c:v>75.44539384745987</c:v>
                </c:pt>
                <c:pt idx="5776">
                  <c:v>75.44539384745987</c:v>
                </c:pt>
                <c:pt idx="5777">
                  <c:v>75.44539384745987</c:v>
                </c:pt>
                <c:pt idx="5778">
                  <c:v>75.44539384745987</c:v>
                </c:pt>
                <c:pt idx="5779">
                  <c:v>75.44539384745987</c:v>
                </c:pt>
                <c:pt idx="5780">
                  <c:v>75.44539384745987</c:v>
                </c:pt>
                <c:pt idx="5781">
                  <c:v>50.47314671929229</c:v>
                </c:pt>
                <c:pt idx="5782">
                  <c:v>50.47314671929229</c:v>
                </c:pt>
                <c:pt idx="5783">
                  <c:v>50.47314671929229</c:v>
                </c:pt>
                <c:pt idx="5784">
                  <c:v>50.47314671929229</c:v>
                </c:pt>
                <c:pt idx="5785">
                  <c:v>50.47314671929229</c:v>
                </c:pt>
                <c:pt idx="5786">
                  <c:v>50.47314671929229</c:v>
                </c:pt>
                <c:pt idx="5787">
                  <c:v>50.47314671929229</c:v>
                </c:pt>
                <c:pt idx="5788">
                  <c:v>50.47314671929229</c:v>
                </c:pt>
                <c:pt idx="5789">
                  <c:v>93.78666215892558</c:v>
                </c:pt>
                <c:pt idx="5790">
                  <c:v>93.78666215892558</c:v>
                </c:pt>
                <c:pt idx="5791">
                  <c:v>93.78666215892558</c:v>
                </c:pt>
                <c:pt idx="5792">
                  <c:v>93.78666215892558</c:v>
                </c:pt>
                <c:pt idx="5793">
                  <c:v>93.78666215892558</c:v>
                </c:pt>
                <c:pt idx="5794">
                  <c:v>93.78666215892558</c:v>
                </c:pt>
                <c:pt idx="5795">
                  <c:v>93.78666215892558</c:v>
                </c:pt>
                <c:pt idx="5796">
                  <c:v>93.78666215892558</c:v>
                </c:pt>
                <c:pt idx="5797">
                  <c:v>58.7324592289922</c:v>
                </c:pt>
                <c:pt idx="5798">
                  <c:v>58.7324592289922</c:v>
                </c:pt>
                <c:pt idx="5799">
                  <c:v>58.7324592289922</c:v>
                </c:pt>
                <c:pt idx="5800">
                  <c:v>58.7324592289922</c:v>
                </c:pt>
                <c:pt idx="5801">
                  <c:v>58.7324592289922</c:v>
                </c:pt>
                <c:pt idx="5802">
                  <c:v>58.7324592289922</c:v>
                </c:pt>
                <c:pt idx="5803">
                  <c:v>58.7324592289922</c:v>
                </c:pt>
                <c:pt idx="5804">
                  <c:v>58.7324592289922</c:v>
                </c:pt>
                <c:pt idx="5805">
                  <c:v>62.074950701669</c:v>
                </c:pt>
                <c:pt idx="5806">
                  <c:v>62.074950701669</c:v>
                </c:pt>
                <c:pt idx="5807">
                  <c:v>62.074950701669</c:v>
                </c:pt>
                <c:pt idx="5808">
                  <c:v>62.074950701669</c:v>
                </c:pt>
                <c:pt idx="5809">
                  <c:v>62.074950701669</c:v>
                </c:pt>
                <c:pt idx="5810">
                  <c:v>62.074950701669</c:v>
                </c:pt>
                <c:pt idx="5811">
                  <c:v>62.074950701669</c:v>
                </c:pt>
                <c:pt idx="5812">
                  <c:v>21.9129115013119</c:v>
                </c:pt>
                <c:pt idx="5813">
                  <c:v>21.9129115013119</c:v>
                </c:pt>
                <c:pt idx="5814">
                  <c:v>21.9129115013119</c:v>
                </c:pt>
                <c:pt idx="5815">
                  <c:v>21.9129115013119</c:v>
                </c:pt>
                <c:pt idx="5816">
                  <c:v>21.9129115013119</c:v>
                </c:pt>
                <c:pt idx="5817">
                  <c:v>21.9129115013119</c:v>
                </c:pt>
                <c:pt idx="5818">
                  <c:v>21.9129115013119</c:v>
                </c:pt>
                <c:pt idx="5819">
                  <c:v>21.9129115013119</c:v>
                </c:pt>
                <c:pt idx="5820">
                  <c:v>21.0516565513166</c:v>
                </c:pt>
                <c:pt idx="5821">
                  <c:v>21.0516565513166</c:v>
                </c:pt>
                <c:pt idx="5822">
                  <c:v>21.0516565513166</c:v>
                </c:pt>
                <c:pt idx="5823">
                  <c:v>21.0516565513166</c:v>
                </c:pt>
                <c:pt idx="5824">
                  <c:v>21.0516565513166</c:v>
                </c:pt>
                <c:pt idx="5825">
                  <c:v>21.0516565513166</c:v>
                </c:pt>
                <c:pt idx="5826">
                  <c:v>21.0516565513166</c:v>
                </c:pt>
                <c:pt idx="5827">
                  <c:v>87.10689899069789</c:v>
                </c:pt>
                <c:pt idx="5828">
                  <c:v>87.10689899069789</c:v>
                </c:pt>
                <c:pt idx="5829">
                  <c:v>87.10689899069789</c:v>
                </c:pt>
                <c:pt idx="5830">
                  <c:v>87.10689899069789</c:v>
                </c:pt>
                <c:pt idx="5831">
                  <c:v>87.10689899069789</c:v>
                </c:pt>
                <c:pt idx="5832">
                  <c:v>87.10689899069789</c:v>
                </c:pt>
                <c:pt idx="5833">
                  <c:v>87.10689899069789</c:v>
                </c:pt>
                <c:pt idx="5834">
                  <c:v>60.30918758246479</c:v>
                </c:pt>
                <c:pt idx="5835">
                  <c:v>60.30918758246479</c:v>
                </c:pt>
                <c:pt idx="5836">
                  <c:v>60.30918758246479</c:v>
                </c:pt>
                <c:pt idx="5837">
                  <c:v>60.30918758246479</c:v>
                </c:pt>
                <c:pt idx="5838">
                  <c:v>60.30918758246479</c:v>
                </c:pt>
                <c:pt idx="5839">
                  <c:v>60.30918758246479</c:v>
                </c:pt>
                <c:pt idx="5840">
                  <c:v>60.30918758246479</c:v>
                </c:pt>
                <c:pt idx="5841">
                  <c:v>100.023973353863</c:v>
                </c:pt>
                <c:pt idx="5842">
                  <c:v>100.023973353863</c:v>
                </c:pt>
                <c:pt idx="5843">
                  <c:v>100.023973353863</c:v>
                </c:pt>
                <c:pt idx="5844">
                  <c:v>100.023973353863</c:v>
                </c:pt>
                <c:pt idx="5845">
                  <c:v>100.023973353863</c:v>
                </c:pt>
                <c:pt idx="5846">
                  <c:v>100.023973353863</c:v>
                </c:pt>
                <c:pt idx="5847">
                  <c:v>100.023973353863</c:v>
                </c:pt>
                <c:pt idx="5848">
                  <c:v>54.3255642661218</c:v>
                </c:pt>
                <c:pt idx="5849">
                  <c:v>54.3255642661218</c:v>
                </c:pt>
                <c:pt idx="5850">
                  <c:v>54.3255642661218</c:v>
                </c:pt>
                <c:pt idx="5851">
                  <c:v>54.3255642661218</c:v>
                </c:pt>
                <c:pt idx="5852">
                  <c:v>54.3255642661218</c:v>
                </c:pt>
                <c:pt idx="5853">
                  <c:v>54.3255642661218</c:v>
                </c:pt>
                <c:pt idx="5854">
                  <c:v>54.3255642661218</c:v>
                </c:pt>
                <c:pt idx="5855">
                  <c:v>80.17234589792865</c:v>
                </c:pt>
                <c:pt idx="5856">
                  <c:v>80.17234589792865</c:v>
                </c:pt>
                <c:pt idx="5857">
                  <c:v>80.17234589792865</c:v>
                </c:pt>
                <c:pt idx="5858">
                  <c:v>80.17234589792865</c:v>
                </c:pt>
                <c:pt idx="5859">
                  <c:v>80.17234589792865</c:v>
                </c:pt>
                <c:pt idx="5860">
                  <c:v>80.17234589792865</c:v>
                </c:pt>
                <c:pt idx="5861">
                  <c:v>80.17234589792865</c:v>
                </c:pt>
                <c:pt idx="5862">
                  <c:v>54.2551618740208</c:v>
                </c:pt>
                <c:pt idx="5863">
                  <c:v>54.2551618740208</c:v>
                </c:pt>
                <c:pt idx="5864">
                  <c:v>54.2551618740208</c:v>
                </c:pt>
                <c:pt idx="5865">
                  <c:v>54.2551618740208</c:v>
                </c:pt>
                <c:pt idx="5866">
                  <c:v>54.2551618740208</c:v>
                </c:pt>
                <c:pt idx="5867">
                  <c:v>54.2551618740208</c:v>
                </c:pt>
                <c:pt idx="5868">
                  <c:v>54.2551618740208</c:v>
                </c:pt>
                <c:pt idx="5869">
                  <c:v>64.2616502722801</c:v>
                </c:pt>
                <c:pt idx="5870">
                  <c:v>64.2616502722801</c:v>
                </c:pt>
                <c:pt idx="5871">
                  <c:v>64.2616502722801</c:v>
                </c:pt>
                <c:pt idx="5872">
                  <c:v>64.2616502722801</c:v>
                </c:pt>
                <c:pt idx="5873">
                  <c:v>64.2616502722801</c:v>
                </c:pt>
                <c:pt idx="5874">
                  <c:v>64.2616502722801</c:v>
                </c:pt>
                <c:pt idx="5875">
                  <c:v>64.2616502722801</c:v>
                </c:pt>
                <c:pt idx="5876">
                  <c:v>81.77534931548767</c:v>
                </c:pt>
                <c:pt idx="5877">
                  <c:v>81.77534931548767</c:v>
                </c:pt>
                <c:pt idx="5878">
                  <c:v>81.77534931548767</c:v>
                </c:pt>
                <c:pt idx="5879">
                  <c:v>81.77534931548767</c:v>
                </c:pt>
                <c:pt idx="5880">
                  <c:v>81.77534931548767</c:v>
                </c:pt>
                <c:pt idx="5881">
                  <c:v>81.77534931548767</c:v>
                </c:pt>
                <c:pt idx="5882">
                  <c:v>81.77534931548767</c:v>
                </c:pt>
                <c:pt idx="5883">
                  <c:v>116.420259248983</c:v>
                </c:pt>
                <c:pt idx="5884">
                  <c:v>116.420259248983</c:v>
                </c:pt>
                <c:pt idx="5885">
                  <c:v>116.420259248983</c:v>
                </c:pt>
                <c:pt idx="5886">
                  <c:v>116.420259248983</c:v>
                </c:pt>
                <c:pt idx="5887">
                  <c:v>116.420259248983</c:v>
                </c:pt>
                <c:pt idx="5888">
                  <c:v>116.420259248983</c:v>
                </c:pt>
                <c:pt idx="5889">
                  <c:v>116.420259248983</c:v>
                </c:pt>
                <c:pt idx="5890">
                  <c:v>70.1995066722423</c:v>
                </c:pt>
                <c:pt idx="5891">
                  <c:v>70.1995066722423</c:v>
                </c:pt>
                <c:pt idx="5892">
                  <c:v>70.1995066722423</c:v>
                </c:pt>
                <c:pt idx="5893">
                  <c:v>70.1995066722423</c:v>
                </c:pt>
                <c:pt idx="5894">
                  <c:v>70.1995066722423</c:v>
                </c:pt>
                <c:pt idx="5895">
                  <c:v>70.1995066722423</c:v>
                </c:pt>
                <c:pt idx="5896">
                  <c:v>70.1995066722423</c:v>
                </c:pt>
                <c:pt idx="5897">
                  <c:v>88.78445759860908</c:v>
                </c:pt>
                <c:pt idx="5898">
                  <c:v>88.78445759860908</c:v>
                </c:pt>
                <c:pt idx="5899">
                  <c:v>88.78445759860908</c:v>
                </c:pt>
                <c:pt idx="5900">
                  <c:v>88.78445759860908</c:v>
                </c:pt>
                <c:pt idx="5901">
                  <c:v>88.78445759860908</c:v>
                </c:pt>
                <c:pt idx="5902">
                  <c:v>88.78445759860908</c:v>
                </c:pt>
                <c:pt idx="5903">
                  <c:v>88.78445759860908</c:v>
                </c:pt>
                <c:pt idx="5904">
                  <c:v>63.01024265869399</c:v>
                </c:pt>
                <c:pt idx="5905">
                  <c:v>63.01024265869399</c:v>
                </c:pt>
                <c:pt idx="5906">
                  <c:v>63.01024265869399</c:v>
                </c:pt>
                <c:pt idx="5907">
                  <c:v>63.01024265869399</c:v>
                </c:pt>
                <c:pt idx="5908">
                  <c:v>63.01024265869399</c:v>
                </c:pt>
                <c:pt idx="5909">
                  <c:v>63.01024265869399</c:v>
                </c:pt>
                <c:pt idx="5910">
                  <c:v>63.01024265869399</c:v>
                </c:pt>
                <c:pt idx="5911">
                  <c:v>33.37057676793329</c:v>
                </c:pt>
                <c:pt idx="5912">
                  <c:v>33.37057676793329</c:v>
                </c:pt>
                <c:pt idx="5913">
                  <c:v>33.37057676793329</c:v>
                </c:pt>
                <c:pt idx="5914">
                  <c:v>33.37057676793329</c:v>
                </c:pt>
                <c:pt idx="5915">
                  <c:v>33.37057676793329</c:v>
                </c:pt>
                <c:pt idx="5916">
                  <c:v>33.37057676793329</c:v>
                </c:pt>
                <c:pt idx="5917">
                  <c:v>33.37057676793329</c:v>
                </c:pt>
                <c:pt idx="5918">
                  <c:v>69.80053138730929</c:v>
                </c:pt>
                <c:pt idx="5919">
                  <c:v>69.80053138730929</c:v>
                </c:pt>
                <c:pt idx="5920">
                  <c:v>69.80053138730929</c:v>
                </c:pt>
                <c:pt idx="5921">
                  <c:v>69.80053138730929</c:v>
                </c:pt>
                <c:pt idx="5922">
                  <c:v>69.80053138730929</c:v>
                </c:pt>
                <c:pt idx="5923">
                  <c:v>69.80053138730929</c:v>
                </c:pt>
                <c:pt idx="5924">
                  <c:v>69.80053138730929</c:v>
                </c:pt>
                <c:pt idx="5925">
                  <c:v>26.3774833023431</c:v>
                </c:pt>
                <c:pt idx="5926">
                  <c:v>26.3774833023431</c:v>
                </c:pt>
                <c:pt idx="5927">
                  <c:v>26.3774833023431</c:v>
                </c:pt>
                <c:pt idx="5928">
                  <c:v>26.3774833023431</c:v>
                </c:pt>
                <c:pt idx="5929">
                  <c:v>26.3774833023431</c:v>
                </c:pt>
                <c:pt idx="5930">
                  <c:v>26.3774833023431</c:v>
                </c:pt>
                <c:pt idx="5931">
                  <c:v>26.3774833023431</c:v>
                </c:pt>
                <c:pt idx="5932">
                  <c:v>78.7570049691686</c:v>
                </c:pt>
                <c:pt idx="5933">
                  <c:v>78.7570049691686</c:v>
                </c:pt>
                <c:pt idx="5934">
                  <c:v>78.7570049691686</c:v>
                </c:pt>
                <c:pt idx="5935">
                  <c:v>78.7570049691686</c:v>
                </c:pt>
                <c:pt idx="5936">
                  <c:v>78.7570049691686</c:v>
                </c:pt>
                <c:pt idx="5937">
                  <c:v>78.7570049691686</c:v>
                </c:pt>
                <c:pt idx="5938">
                  <c:v>78.7570049691686</c:v>
                </c:pt>
                <c:pt idx="5939">
                  <c:v>23.04748920072999</c:v>
                </c:pt>
                <c:pt idx="5940">
                  <c:v>23.04748920072999</c:v>
                </c:pt>
                <c:pt idx="5941">
                  <c:v>23.04748920072999</c:v>
                </c:pt>
                <c:pt idx="5942">
                  <c:v>23.04748920072999</c:v>
                </c:pt>
                <c:pt idx="5943">
                  <c:v>23.04748920072999</c:v>
                </c:pt>
                <c:pt idx="5944">
                  <c:v>23.04748920072999</c:v>
                </c:pt>
                <c:pt idx="5945">
                  <c:v>23.04748920072999</c:v>
                </c:pt>
                <c:pt idx="5946">
                  <c:v>5.08652410141767</c:v>
                </c:pt>
                <c:pt idx="5947">
                  <c:v>5.08652410141767</c:v>
                </c:pt>
                <c:pt idx="5948">
                  <c:v>5.08652410141767</c:v>
                </c:pt>
                <c:pt idx="5949">
                  <c:v>5.08652410141767</c:v>
                </c:pt>
                <c:pt idx="5950">
                  <c:v>5.08652410141767</c:v>
                </c:pt>
                <c:pt idx="5951">
                  <c:v>5.08652410141767</c:v>
                </c:pt>
                <c:pt idx="5952">
                  <c:v>5.08652410141767</c:v>
                </c:pt>
                <c:pt idx="5953">
                  <c:v>67.7612830350214</c:v>
                </c:pt>
                <c:pt idx="5954">
                  <c:v>67.7612830350214</c:v>
                </c:pt>
                <c:pt idx="5955">
                  <c:v>67.7612830350214</c:v>
                </c:pt>
                <c:pt idx="5956">
                  <c:v>67.7612830350214</c:v>
                </c:pt>
                <c:pt idx="5957">
                  <c:v>67.7612830350214</c:v>
                </c:pt>
                <c:pt idx="5958">
                  <c:v>67.7612830350214</c:v>
                </c:pt>
                <c:pt idx="5959">
                  <c:v>67.7612830350214</c:v>
                </c:pt>
                <c:pt idx="5960">
                  <c:v>78.87464427457658</c:v>
                </c:pt>
                <c:pt idx="5961">
                  <c:v>78.87464427457658</c:v>
                </c:pt>
                <c:pt idx="5962">
                  <c:v>78.87464427457658</c:v>
                </c:pt>
                <c:pt idx="5963">
                  <c:v>78.87464427457658</c:v>
                </c:pt>
                <c:pt idx="5964">
                  <c:v>78.87464427457658</c:v>
                </c:pt>
                <c:pt idx="5965">
                  <c:v>78.87464427457658</c:v>
                </c:pt>
                <c:pt idx="5966">
                  <c:v>78.87464427457658</c:v>
                </c:pt>
                <c:pt idx="5967">
                  <c:v>43.2795240609658</c:v>
                </c:pt>
                <c:pt idx="5968">
                  <c:v>43.2795240609658</c:v>
                </c:pt>
                <c:pt idx="5969">
                  <c:v>43.2795240609658</c:v>
                </c:pt>
                <c:pt idx="5970">
                  <c:v>43.2795240609658</c:v>
                </c:pt>
                <c:pt idx="5971">
                  <c:v>43.2795240609658</c:v>
                </c:pt>
                <c:pt idx="5972">
                  <c:v>43.2795240609658</c:v>
                </c:pt>
                <c:pt idx="5973">
                  <c:v>43.2795240609658</c:v>
                </c:pt>
                <c:pt idx="5974">
                  <c:v>93.5390205498726</c:v>
                </c:pt>
                <c:pt idx="5975">
                  <c:v>93.5390205498726</c:v>
                </c:pt>
                <c:pt idx="5976">
                  <c:v>93.5390205498726</c:v>
                </c:pt>
                <c:pt idx="5977">
                  <c:v>93.5390205498726</c:v>
                </c:pt>
                <c:pt idx="5978">
                  <c:v>93.5390205498726</c:v>
                </c:pt>
                <c:pt idx="5979">
                  <c:v>93.5390205498726</c:v>
                </c:pt>
                <c:pt idx="5980">
                  <c:v>93.5390205498726</c:v>
                </c:pt>
                <c:pt idx="5981">
                  <c:v>85.87584194873597</c:v>
                </c:pt>
                <c:pt idx="5982">
                  <c:v>85.87584194873597</c:v>
                </c:pt>
                <c:pt idx="5983">
                  <c:v>85.87584194873597</c:v>
                </c:pt>
                <c:pt idx="5984">
                  <c:v>85.87584194873597</c:v>
                </c:pt>
                <c:pt idx="5985">
                  <c:v>85.87584194873597</c:v>
                </c:pt>
                <c:pt idx="5986">
                  <c:v>85.87584194873597</c:v>
                </c:pt>
                <c:pt idx="5987">
                  <c:v>85.87584194873597</c:v>
                </c:pt>
                <c:pt idx="5988">
                  <c:v>53.2383667032639</c:v>
                </c:pt>
                <c:pt idx="5989">
                  <c:v>53.2383667032639</c:v>
                </c:pt>
                <c:pt idx="5990">
                  <c:v>53.2383667032639</c:v>
                </c:pt>
                <c:pt idx="5991">
                  <c:v>53.2383667032639</c:v>
                </c:pt>
                <c:pt idx="5992">
                  <c:v>53.2383667032639</c:v>
                </c:pt>
                <c:pt idx="5993">
                  <c:v>53.2383667032639</c:v>
                </c:pt>
                <c:pt idx="5994">
                  <c:v>53.2383667032639</c:v>
                </c:pt>
                <c:pt idx="5995">
                  <c:v>77.3491493595677</c:v>
                </c:pt>
                <c:pt idx="5996">
                  <c:v>77.3491493595677</c:v>
                </c:pt>
                <c:pt idx="5997">
                  <c:v>77.3491493595677</c:v>
                </c:pt>
                <c:pt idx="5998">
                  <c:v>77.3491493595677</c:v>
                </c:pt>
                <c:pt idx="5999">
                  <c:v>77.3491493595677</c:v>
                </c:pt>
                <c:pt idx="6000">
                  <c:v>77.3491493595677</c:v>
                </c:pt>
                <c:pt idx="6001">
                  <c:v>77.3491493595677</c:v>
                </c:pt>
                <c:pt idx="6002">
                  <c:v>65.4172873132396</c:v>
                </c:pt>
                <c:pt idx="6003">
                  <c:v>65.4172873132396</c:v>
                </c:pt>
                <c:pt idx="6004">
                  <c:v>65.4172873132396</c:v>
                </c:pt>
                <c:pt idx="6005">
                  <c:v>65.4172873132396</c:v>
                </c:pt>
                <c:pt idx="6006">
                  <c:v>65.4172873132396</c:v>
                </c:pt>
                <c:pt idx="6007">
                  <c:v>65.4172873132396</c:v>
                </c:pt>
                <c:pt idx="6008">
                  <c:v>65.4172873132396</c:v>
                </c:pt>
                <c:pt idx="6009">
                  <c:v>73.5104897302304</c:v>
                </c:pt>
                <c:pt idx="6010">
                  <c:v>73.5104897302304</c:v>
                </c:pt>
                <c:pt idx="6011">
                  <c:v>73.5104897302304</c:v>
                </c:pt>
                <c:pt idx="6012">
                  <c:v>73.5104897302304</c:v>
                </c:pt>
                <c:pt idx="6013">
                  <c:v>73.5104897302304</c:v>
                </c:pt>
                <c:pt idx="6014">
                  <c:v>73.5104897302304</c:v>
                </c:pt>
                <c:pt idx="6015">
                  <c:v>73.5104897302304</c:v>
                </c:pt>
                <c:pt idx="6016">
                  <c:v>47.2715773507221</c:v>
                </c:pt>
                <c:pt idx="6017">
                  <c:v>47.2715773507221</c:v>
                </c:pt>
                <c:pt idx="6018">
                  <c:v>47.2715773507221</c:v>
                </c:pt>
                <c:pt idx="6019">
                  <c:v>47.2715773507221</c:v>
                </c:pt>
                <c:pt idx="6020">
                  <c:v>47.2715773507221</c:v>
                </c:pt>
                <c:pt idx="6021">
                  <c:v>47.2715773507221</c:v>
                </c:pt>
                <c:pt idx="6022">
                  <c:v>47.2715773507221</c:v>
                </c:pt>
                <c:pt idx="6023">
                  <c:v>10.7294135217149</c:v>
                </c:pt>
                <c:pt idx="6024">
                  <c:v>10.7294135217149</c:v>
                </c:pt>
                <c:pt idx="6025">
                  <c:v>10.7294135217149</c:v>
                </c:pt>
                <c:pt idx="6026">
                  <c:v>10.7294135217149</c:v>
                </c:pt>
                <c:pt idx="6027">
                  <c:v>10.7294135217149</c:v>
                </c:pt>
                <c:pt idx="6028">
                  <c:v>10.7294135217149</c:v>
                </c:pt>
                <c:pt idx="6029">
                  <c:v>10.7294135217149</c:v>
                </c:pt>
                <c:pt idx="6030">
                  <c:v>46.6993117907324</c:v>
                </c:pt>
                <c:pt idx="6031">
                  <c:v>46.6993117907324</c:v>
                </c:pt>
                <c:pt idx="6032">
                  <c:v>46.6993117907324</c:v>
                </c:pt>
                <c:pt idx="6033">
                  <c:v>46.6993117907324</c:v>
                </c:pt>
                <c:pt idx="6034">
                  <c:v>46.6993117907324</c:v>
                </c:pt>
                <c:pt idx="6035">
                  <c:v>46.6993117907324</c:v>
                </c:pt>
                <c:pt idx="6036">
                  <c:v>46.6993117907324</c:v>
                </c:pt>
                <c:pt idx="6037">
                  <c:v>51.1274514304084</c:v>
                </c:pt>
                <c:pt idx="6038">
                  <c:v>51.1274514304084</c:v>
                </c:pt>
                <c:pt idx="6039">
                  <c:v>51.1274514304084</c:v>
                </c:pt>
                <c:pt idx="6040">
                  <c:v>51.1274514304084</c:v>
                </c:pt>
                <c:pt idx="6041">
                  <c:v>51.1274514304084</c:v>
                </c:pt>
                <c:pt idx="6042">
                  <c:v>51.1274514304084</c:v>
                </c:pt>
                <c:pt idx="6043">
                  <c:v>51.1274514304084</c:v>
                </c:pt>
                <c:pt idx="6044">
                  <c:v>104.131644585924</c:v>
                </c:pt>
                <c:pt idx="6045">
                  <c:v>104.131644585924</c:v>
                </c:pt>
                <c:pt idx="6046">
                  <c:v>104.131644585924</c:v>
                </c:pt>
                <c:pt idx="6047">
                  <c:v>104.131644585924</c:v>
                </c:pt>
                <c:pt idx="6048">
                  <c:v>104.131644585924</c:v>
                </c:pt>
                <c:pt idx="6049">
                  <c:v>104.131644585924</c:v>
                </c:pt>
                <c:pt idx="6050">
                  <c:v>104.131644585924</c:v>
                </c:pt>
                <c:pt idx="6051">
                  <c:v>95.5472394164772</c:v>
                </c:pt>
                <c:pt idx="6052">
                  <c:v>95.5472394164772</c:v>
                </c:pt>
                <c:pt idx="6053">
                  <c:v>95.5472394164772</c:v>
                </c:pt>
                <c:pt idx="6054">
                  <c:v>95.5472394164772</c:v>
                </c:pt>
                <c:pt idx="6055">
                  <c:v>95.5472394164772</c:v>
                </c:pt>
                <c:pt idx="6056">
                  <c:v>95.5472394164772</c:v>
                </c:pt>
                <c:pt idx="6057">
                  <c:v>95.5472394164772</c:v>
                </c:pt>
                <c:pt idx="6058">
                  <c:v>53.6325572148992</c:v>
                </c:pt>
                <c:pt idx="6059">
                  <c:v>53.6325572148992</c:v>
                </c:pt>
                <c:pt idx="6060">
                  <c:v>53.6325572148992</c:v>
                </c:pt>
                <c:pt idx="6061">
                  <c:v>53.6325572148992</c:v>
                </c:pt>
                <c:pt idx="6062">
                  <c:v>53.6325572148992</c:v>
                </c:pt>
                <c:pt idx="6063">
                  <c:v>53.6325572148992</c:v>
                </c:pt>
                <c:pt idx="6064">
                  <c:v>53.6325572148992</c:v>
                </c:pt>
                <c:pt idx="6065">
                  <c:v>61.1367555592949</c:v>
                </c:pt>
                <c:pt idx="6066">
                  <c:v>61.1367555592949</c:v>
                </c:pt>
                <c:pt idx="6067">
                  <c:v>61.1367555592949</c:v>
                </c:pt>
                <c:pt idx="6068">
                  <c:v>61.1367555592949</c:v>
                </c:pt>
                <c:pt idx="6069">
                  <c:v>61.1367555592949</c:v>
                </c:pt>
                <c:pt idx="6070">
                  <c:v>61.1367555592949</c:v>
                </c:pt>
                <c:pt idx="6071">
                  <c:v>61.1367555592949</c:v>
                </c:pt>
                <c:pt idx="6072">
                  <c:v>74.87754600518008</c:v>
                </c:pt>
                <c:pt idx="6073">
                  <c:v>74.87754600518008</c:v>
                </c:pt>
                <c:pt idx="6074">
                  <c:v>74.87754600518008</c:v>
                </c:pt>
                <c:pt idx="6075">
                  <c:v>74.87754600518008</c:v>
                </c:pt>
                <c:pt idx="6076">
                  <c:v>74.87754600518008</c:v>
                </c:pt>
                <c:pt idx="6077">
                  <c:v>74.87754600518008</c:v>
                </c:pt>
                <c:pt idx="6078">
                  <c:v>74.87754600518008</c:v>
                </c:pt>
                <c:pt idx="6079">
                  <c:v>99.4140599087936</c:v>
                </c:pt>
                <c:pt idx="6080">
                  <c:v>99.4140599087936</c:v>
                </c:pt>
                <c:pt idx="6081">
                  <c:v>99.4140599087936</c:v>
                </c:pt>
                <c:pt idx="6082">
                  <c:v>99.4140599087936</c:v>
                </c:pt>
                <c:pt idx="6083">
                  <c:v>99.4140599087936</c:v>
                </c:pt>
                <c:pt idx="6084">
                  <c:v>99.4140599087936</c:v>
                </c:pt>
                <c:pt idx="6085">
                  <c:v>99.4140599087936</c:v>
                </c:pt>
                <c:pt idx="6086">
                  <c:v>46.6785413449122</c:v>
                </c:pt>
                <c:pt idx="6087">
                  <c:v>46.6785413449122</c:v>
                </c:pt>
                <c:pt idx="6088">
                  <c:v>46.6785413449122</c:v>
                </c:pt>
                <c:pt idx="6089">
                  <c:v>46.6785413449122</c:v>
                </c:pt>
                <c:pt idx="6090">
                  <c:v>46.6785413449122</c:v>
                </c:pt>
                <c:pt idx="6091">
                  <c:v>46.6785413449122</c:v>
                </c:pt>
                <c:pt idx="6092">
                  <c:v>46.6785413449122</c:v>
                </c:pt>
                <c:pt idx="6093">
                  <c:v>53.84758542997719</c:v>
                </c:pt>
                <c:pt idx="6094">
                  <c:v>53.84758542997719</c:v>
                </c:pt>
                <c:pt idx="6095">
                  <c:v>53.84758542997719</c:v>
                </c:pt>
                <c:pt idx="6096">
                  <c:v>53.84758542997719</c:v>
                </c:pt>
                <c:pt idx="6097">
                  <c:v>53.84758542997719</c:v>
                </c:pt>
                <c:pt idx="6098">
                  <c:v>53.84758542997719</c:v>
                </c:pt>
                <c:pt idx="6099">
                  <c:v>53.84758542997719</c:v>
                </c:pt>
                <c:pt idx="6100">
                  <c:v>79.2911915528701</c:v>
                </c:pt>
                <c:pt idx="6101">
                  <c:v>79.2911915528701</c:v>
                </c:pt>
                <c:pt idx="6102">
                  <c:v>79.2911915528701</c:v>
                </c:pt>
                <c:pt idx="6103">
                  <c:v>79.2911915528701</c:v>
                </c:pt>
                <c:pt idx="6104">
                  <c:v>79.2911915528701</c:v>
                </c:pt>
                <c:pt idx="6105">
                  <c:v>79.2911915528701</c:v>
                </c:pt>
                <c:pt idx="6106">
                  <c:v>79.2911915528701</c:v>
                </c:pt>
                <c:pt idx="6107">
                  <c:v>89.77123745640509</c:v>
                </c:pt>
                <c:pt idx="6108">
                  <c:v>89.77123745640509</c:v>
                </c:pt>
                <c:pt idx="6109">
                  <c:v>89.77123745640509</c:v>
                </c:pt>
                <c:pt idx="6110">
                  <c:v>89.77123745640509</c:v>
                </c:pt>
                <c:pt idx="6111">
                  <c:v>89.77123745640509</c:v>
                </c:pt>
                <c:pt idx="6112">
                  <c:v>89.77123745640509</c:v>
                </c:pt>
                <c:pt idx="6113">
                  <c:v>89.77123745640509</c:v>
                </c:pt>
                <c:pt idx="6114">
                  <c:v>88.58618545588848</c:v>
                </c:pt>
                <c:pt idx="6115">
                  <c:v>88.58618545588848</c:v>
                </c:pt>
                <c:pt idx="6116">
                  <c:v>88.58618545588848</c:v>
                </c:pt>
                <c:pt idx="6117">
                  <c:v>88.58618545588848</c:v>
                </c:pt>
                <c:pt idx="6118">
                  <c:v>88.58618545588848</c:v>
                </c:pt>
                <c:pt idx="6119">
                  <c:v>88.58618545588848</c:v>
                </c:pt>
                <c:pt idx="6120">
                  <c:v>88.58618545588848</c:v>
                </c:pt>
                <c:pt idx="6121">
                  <c:v>41.99170625507359</c:v>
                </c:pt>
                <c:pt idx="6122">
                  <c:v>41.99170625507359</c:v>
                </c:pt>
                <c:pt idx="6123">
                  <c:v>41.99170625507359</c:v>
                </c:pt>
                <c:pt idx="6124">
                  <c:v>41.99170625507359</c:v>
                </c:pt>
                <c:pt idx="6125">
                  <c:v>41.99170625507359</c:v>
                </c:pt>
                <c:pt idx="6126">
                  <c:v>41.99170625507359</c:v>
                </c:pt>
                <c:pt idx="6127">
                  <c:v>41.99170625507359</c:v>
                </c:pt>
                <c:pt idx="6128">
                  <c:v>50.9915929195898</c:v>
                </c:pt>
                <c:pt idx="6129">
                  <c:v>50.9915929195898</c:v>
                </c:pt>
                <c:pt idx="6130">
                  <c:v>50.9915929195898</c:v>
                </c:pt>
                <c:pt idx="6131">
                  <c:v>50.9915929195898</c:v>
                </c:pt>
                <c:pt idx="6132">
                  <c:v>50.9915929195898</c:v>
                </c:pt>
                <c:pt idx="6133">
                  <c:v>50.9915929195898</c:v>
                </c:pt>
                <c:pt idx="6134">
                  <c:v>50.9915929195898</c:v>
                </c:pt>
                <c:pt idx="6135">
                  <c:v>73.93993774741179</c:v>
                </c:pt>
                <c:pt idx="6136">
                  <c:v>73.93993774741179</c:v>
                </c:pt>
                <c:pt idx="6137">
                  <c:v>73.93993774741179</c:v>
                </c:pt>
                <c:pt idx="6138">
                  <c:v>73.93993774741179</c:v>
                </c:pt>
                <c:pt idx="6139">
                  <c:v>73.93993774741179</c:v>
                </c:pt>
                <c:pt idx="6140">
                  <c:v>73.93993774741179</c:v>
                </c:pt>
                <c:pt idx="6141">
                  <c:v>73.93993774741179</c:v>
                </c:pt>
                <c:pt idx="6142">
                  <c:v>37.58072418964849</c:v>
                </c:pt>
                <c:pt idx="6143">
                  <c:v>37.58072418964849</c:v>
                </c:pt>
                <c:pt idx="6144">
                  <c:v>37.58072418964849</c:v>
                </c:pt>
                <c:pt idx="6145">
                  <c:v>37.58072418964849</c:v>
                </c:pt>
                <c:pt idx="6146">
                  <c:v>37.58072418964849</c:v>
                </c:pt>
                <c:pt idx="6147">
                  <c:v>37.58072418964849</c:v>
                </c:pt>
                <c:pt idx="6148">
                  <c:v>37.58072418964849</c:v>
                </c:pt>
                <c:pt idx="6149">
                  <c:v>82.1674686269363</c:v>
                </c:pt>
                <c:pt idx="6150">
                  <c:v>82.1674686269363</c:v>
                </c:pt>
                <c:pt idx="6151">
                  <c:v>82.1674686269363</c:v>
                </c:pt>
                <c:pt idx="6152">
                  <c:v>82.1674686269363</c:v>
                </c:pt>
                <c:pt idx="6153">
                  <c:v>82.1674686269363</c:v>
                </c:pt>
                <c:pt idx="6154">
                  <c:v>82.1674686269363</c:v>
                </c:pt>
                <c:pt idx="6155">
                  <c:v>82.1674686269363</c:v>
                </c:pt>
                <c:pt idx="6156">
                  <c:v>16.7749829550023</c:v>
                </c:pt>
                <c:pt idx="6157">
                  <c:v>16.7749829550023</c:v>
                </c:pt>
                <c:pt idx="6158">
                  <c:v>16.7749829550023</c:v>
                </c:pt>
                <c:pt idx="6159">
                  <c:v>16.7749829550023</c:v>
                </c:pt>
                <c:pt idx="6160">
                  <c:v>16.7749829550023</c:v>
                </c:pt>
                <c:pt idx="6161">
                  <c:v>16.7749829550023</c:v>
                </c:pt>
                <c:pt idx="6162">
                  <c:v>16.7749829550023</c:v>
                </c:pt>
                <c:pt idx="6163">
                  <c:v>37.61464757068648</c:v>
                </c:pt>
                <c:pt idx="6164">
                  <c:v>37.61464757068648</c:v>
                </c:pt>
                <c:pt idx="6165">
                  <c:v>37.61464757068648</c:v>
                </c:pt>
                <c:pt idx="6166">
                  <c:v>37.61464757068648</c:v>
                </c:pt>
                <c:pt idx="6167">
                  <c:v>37.61464757068648</c:v>
                </c:pt>
                <c:pt idx="6168">
                  <c:v>37.61464757068648</c:v>
                </c:pt>
                <c:pt idx="6169">
                  <c:v>37.61464757068648</c:v>
                </c:pt>
                <c:pt idx="6170">
                  <c:v>31.359391519727</c:v>
                </c:pt>
                <c:pt idx="6171">
                  <c:v>31.359391519727</c:v>
                </c:pt>
                <c:pt idx="6172">
                  <c:v>31.359391519727</c:v>
                </c:pt>
                <c:pt idx="6173">
                  <c:v>31.359391519727</c:v>
                </c:pt>
                <c:pt idx="6174">
                  <c:v>31.359391519727</c:v>
                </c:pt>
                <c:pt idx="6175">
                  <c:v>31.359391519727</c:v>
                </c:pt>
                <c:pt idx="6176">
                  <c:v>31.359391519727</c:v>
                </c:pt>
                <c:pt idx="6177">
                  <c:v>51.0256133045428</c:v>
                </c:pt>
                <c:pt idx="6178">
                  <c:v>51.0256133045428</c:v>
                </c:pt>
                <c:pt idx="6179">
                  <c:v>51.0256133045428</c:v>
                </c:pt>
                <c:pt idx="6180">
                  <c:v>51.0256133045428</c:v>
                </c:pt>
                <c:pt idx="6181">
                  <c:v>51.0256133045428</c:v>
                </c:pt>
                <c:pt idx="6182">
                  <c:v>51.0256133045428</c:v>
                </c:pt>
                <c:pt idx="6183">
                  <c:v>51.0256133045428</c:v>
                </c:pt>
                <c:pt idx="6184">
                  <c:v>82.2427103802193</c:v>
                </c:pt>
                <c:pt idx="6185">
                  <c:v>82.2427103802193</c:v>
                </c:pt>
                <c:pt idx="6186">
                  <c:v>82.2427103802193</c:v>
                </c:pt>
                <c:pt idx="6187">
                  <c:v>82.2427103802193</c:v>
                </c:pt>
                <c:pt idx="6188">
                  <c:v>82.2427103802193</c:v>
                </c:pt>
                <c:pt idx="6189">
                  <c:v>82.2427103802193</c:v>
                </c:pt>
                <c:pt idx="6190">
                  <c:v>82.2427103802193</c:v>
                </c:pt>
                <c:pt idx="6191">
                  <c:v>86.66038566462599</c:v>
                </c:pt>
                <c:pt idx="6192">
                  <c:v>86.66038566462599</c:v>
                </c:pt>
                <c:pt idx="6193">
                  <c:v>86.66038566462599</c:v>
                </c:pt>
                <c:pt idx="6194">
                  <c:v>86.66038566462599</c:v>
                </c:pt>
                <c:pt idx="6195">
                  <c:v>86.66038566462599</c:v>
                </c:pt>
                <c:pt idx="6196">
                  <c:v>86.66038566462599</c:v>
                </c:pt>
                <c:pt idx="6197">
                  <c:v>86.66038566462599</c:v>
                </c:pt>
                <c:pt idx="6198">
                  <c:v>78.4943837189208</c:v>
                </c:pt>
                <c:pt idx="6199">
                  <c:v>78.4943837189208</c:v>
                </c:pt>
                <c:pt idx="6200">
                  <c:v>78.4943837189208</c:v>
                </c:pt>
                <c:pt idx="6201">
                  <c:v>78.4943837189208</c:v>
                </c:pt>
                <c:pt idx="6202">
                  <c:v>78.4943837189208</c:v>
                </c:pt>
                <c:pt idx="6203">
                  <c:v>78.4943837189208</c:v>
                </c:pt>
                <c:pt idx="6204">
                  <c:v>78.4943837189208</c:v>
                </c:pt>
                <c:pt idx="6205">
                  <c:v>72.298296181506</c:v>
                </c:pt>
                <c:pt idx="6206">
                  <c:v>72.298296181506</c:v>
                </c:pt>
                <c:pt idx="6207">
                  <c:v>72.298296181506</c:v>
                </c:pt>
                <c:pt idx="6208">
                  <c:v>72.298296181506</c:v>
                </c:pt>
                <c:pt idx="6209">
                  <c:v>72.298296181506</c:v>
                </c:pt>
                <c:pt idx="6210">
                  <c:v>72.298296181506</c:v>
                </c:pt>
                <c:pt idx="6211">
                  <c:v>72.298296181506</c:v>
                </c:pt>
                <c:pt idx="6212">
                  <c:v>12.46363980946</c:v>
                </c:pt>
                <c:pt idx="6213">
                  <c:v>12.46363980946</c:v>
                </c:pt>
                <c:pt idx="6214">
                  <c:v>12.46363980946</c:v>
                </c:pt>
                <c:pt idx="6215">
                  <c:v>12.46363980946</c:v>
                </c:pt>
                <c:pt idx="6216">
                  <c:v>12.46363980946</c:v>
                </c:pt>
                <c:pt idx="6217">
                  <c:v>12.46363980946</c:v>
                </c:pt>
                <c:pt idx="6218">
                  <c:v>12.46363980946</c:v>
                </c:pt>
                <c:pt idx="6219">
                  <c:v>75.5318235383797</c:v>
                </c:pt>
                <c:pt idx="6220">
                  <c:v>75.5318235383797</c:v>
                </c:pt>
                <c:pt idx="6221">
                  <c:v>75.5318235383797</c:v>
                </c:pt>
                <c:pt idx="6222">
                  <c:v>75.5318235383797</c:v>
                </c:pt>
                <c:pt idx="6223">
                  <c:v>75.5318235383797</c:v>
                </c:pt>
                <c:pt idx="6224">
                  <c:v>75.5318235383797</c:v>
                </c:pt>
                <c:pt idx="6225">
                  <c:v>75.5318235383797</c:v>
                </c:pt>
                <c:pt idx="6226">
                  <c:v>70.69553976683508</c:v>
                </c:pt>
                <c:pt idx="6227">
                  <c:v>70.69553976683508</c:v>
                </c:pt>
                <c:pt idx="6228">
                  <c:v>70.69553976683508</c:v>
                </c:pt>
                <c:pt idx="6229">
                  <c:v>70.69553976683508</c:v>
                </c:pt>
                <c:pt idx="6230">
                  <c:v>70.69553976683508</c:v>
                </c:pt>
                <c:pt idx="6231">
                  <c:v>70.69553976683508</c:v>
                </c:pt>
                <c:pt idx="6232">
                  <c:v>70.69553976683508</c:v>
                </c:pt>
                <c:pt idx="6233">
                  <c:v>52.2885167586208</c:v>
                </c:pt>
                <c:pt idx="6234">
                  <c:v>52.2885167586208</c:v>
                </c:pt>
                <c:pt idx="6235">
                  <c:v>52.2885167586208</c:v>
                </c:pt>
                <c:pt idx="6236">
                  <c:v>52.2885167586208</c:v>
                </c:pt>
                <c:pt idx="6237">
                  <c:v>52.2885167586208</c:v>
                </c:pt>
                <c:pt idx="6238">
                  <c:v>52.2885167586208</c:v>
                </c:pt>
                <c:pt idx="6239">
                  <c:v>52.2885167586208</c:v>
                </c:pt>
                <c:pt idx="6240">
                  <c:v>49.7141952611483</c:v>
                </c:pt>
                <c:pt idx="6241">
                  <c:v>49.7141952611483</c:v>
                </c:pt>
                <c:pt idx="6242">
                  <c:v>49.7141952611483</c:v>
                </c:pt>
                <c:pt idx="6243">
                  <c:v>49.7141952611483</c:v>
                </c:pt>
                <c:pt idx="6244">
                  <c:v>49.7141952611483</c:v>
                </c:pt>
                <c:pt idx="6245">
                  <c:v>49.7141952611483</c:v>
                </c:pt>
                <c:pt idx="6246">
                  <c:v>49.7141952611483</c:v>
                </c:pt>
                <c:pt idx="6247">
                  <c:v>70.77879762405887</c:v>
                </c:pt>
                <c:pt idx="6248">
                  <c:v>70.77879762405887</c:v>
                </c:pt>
                <c:pt idx="6249">
                  <c:v>70.77879762405887</c:v>
                </c:pt>
                <c:pt idx="6250">
                  <c:v>70.77879762405887</c:v>
                </c:pt>
                <c:pt idx="6251">
                  <c:v>70.77879762405887</c:v>
                </c:pt>
                <c:pt idx="6252">
                  <c:v>70.77879762405887</c:v>
                </c:pt>
                <c:pt idx="6253">
                  <c:v>70.77879762405887</c:v>
                </c:pt>
                <c:pt idx="6254">
                  <c:v>54.84431555329539</c:v>
                </c:pt>
                <c:pt idx="6255">
                  <c:v>54.84431555329539</c:v>
                </c:pt>
                <c:pt idx="6256">
                  <c:v>54.84431555329539</c:v>
                </c:pt>
                <c:pt idx="6257">
                  <c:v>54.84431555329539</c:v>
                </c:pt>
                <c:pt idx="6258">
                  <c:v>54.84431555329539</c:v>
                </c:pt>
                <c:pt idx="6259">
                  <c:v>54.84431555329539</c:v>
                </c:pt>
                <c:pt idx="6260">
                  <c:v>54.84431555329539</c:v>
                </c:pt>
                <c:pt idx="6261">
                  <c:v>71.264915296399</c:v>
                </c:pt>
                <c:pt idx="6262">
                  <c:v>71.264915296399</c:v>
                </c:pt>
                <c:pt idx="6263">
                  <c:v>71.264915296399</c:v>
                </c:pt>
                <c:pt idx="6264">
                  <c:v>71.264915296399</c:v>
                </c:pt>
                <c:pt idx="6265">
                  <c:v>71.264915296399</c:v>
                </c:pt>
                <c:pt idx="6266">
                  <c:v>71.264915296399</c:v>
                </c:pt>
                <c:pt idx="6267">
                  <c:v>71.264915296399</c:v>
                </c:pt>
                <c:pt idx="6268">
                  <c:v>51.8474729202352</c:v>
                </c:pt>
                <c:pt idx="6269">
                  <c:v>51.8474729202352</c:v>
                </c:pt>
                <c:pt idx="6270">
                  <c:v>51.8474729202352</c:v>
                </c:pt>
                <c:pt idx="6271">
                  <c:v>51.8474729202352</c:v>
                </c:pt>
                <c:pt idx="6272">
                  <c:v>51.8474729202352</c:v>
                </c:pt>
                <c:pt idx="6273">
                  <c:v>51.8474729202352</c:v>
                </c:pt>
                <c:pt idx="6274">
                  <c:v>51.8474729202352</c:v>
                </c:pt>
                <c:pt idx="6275">
                  <c:v>90.717651579012</c:v>
                </c:pt>
                <c:pt idx="6276">
                  <c:v>90.717651579012</c:v>
                </c:pt>
                <c:pt idx="6277">
                  <c:v>90.717651579012</c:v>
                </c:pt>
                <c:pt idx="6278">
                  <c:v>90.717651579012</c:v>
                </c:pt>
                <c:pt idx="6279">
                  <c:v>90.717651579012</c:v>
                </c:pt>
                <c:pt idx="6280">
                  <c:v>90.717651579012</c:v>
                </c:pt>
                <c:pt idx="6281">
                  <c:v>90.717651579012</c:v>
                </c:pt>
                <c:pt idx="6282">
                  <c:v>44.5032468171678</c:v>
                </c:pt>
                <c:pt idx="6283">
                  <c:v>44.5032468171678</c:v>
                </c:pt>
                <c:pt idx="6284">
                  <c:v>44.5032468171678</c:v>
                </c:pt>
                <c:pt idx="6285">
                  <c:v>44.5032468171678</c:v>
                </c:pt>
                <c:pt idx="6286">
                  <c:v>44.5032468171678</c:v>
                </c:pt>
                <c:pt idx="6287">
                  <c:v>44.5032468171678</c:v>
                </c:pt>
                <c:pt idx="6288">
                  <c:v>44.5032468171678</c:v>
                </c:pt>
                <c:pt idx="6289">
                  <c:v>52.2086093441285</c:v>
                </c:pt>
                <c:pt idx="6290">
                  <c:v>52.2086093441285</c:v>
                </c:pt>
                <c:pt idx="6291">
                  <c:v>52.2086093441285</c:v>
                </c:pt>
                <c:pt idx="6292">
                  <c:v>52.2086093441285</c:v>
                </c:pt>
                <c:pt idx="6293">
                  <c:v>52.2086093441285</c:v>
                </c:pt>
                <c:pt idx="6294">
                  <c:v>52.2086093441285</c:v>
                </c:pt>
                <c:pt idx="6295">
                  <c:v>52.2086093441285</c:v>
                </c:pt>
                <c:pt idx="6296">
                  <c:v>31.0083552287305</c:v>
                </c:pt>
                <c:pt idx="6297">
                  <c:v>31.0083552287305</c:v>
                </c:pt>
                <c:pt idx="6298">
                  <c:v>31.0083552287305</c:v>
                </c:pt>
                <c:pt idx="6299">
                  <c:v>31.0083552287305</c:v>
                </c:pt>
                <c:pt idx="6300">
                  <c:v>31.0083552287305</c:v>
                </c:pt>
                <c:pt idx="6301">
                  <c:v>31.0083552287305</c:v>
                </c:pt>
                <c:pt idx="6302">
                  <c:v>31.0083552287305</c:v>
                </c:pt>
                <c:pt idx="6303">
                  <c:v>70.86869612510378</c:v>
                </c:pt>
                <c:pt idx="6304">
                  <c:v>70.86869612510378</c:v>
                </c:pt>
                <c:pt idx="6305">
                  <c:v>70.86869612510378</c:v>
                </c:pt>
                <c:pt idx="6306">
                  <c:v>70.86869612510378</c:v>
                </c:pt>
                <c:pt idx="6307">
                  <c:v>70.86869612510378</c:v>
                </c:pt>
                <c:pt idx="6308">
                  <c:v>70.86869612510378</c:v>
                </c:pt>
                <c:pt idx="6309">
                  <c:v>70.86869612510378</c:v>
                </c:pt>
                <c:pt idx="6310">
                  <c:v>81.4044484994166</c:v>
                </c:pt>
                <c:pt idx="6311">
                  <c:v>81.4044484994166</c:v>
                </c:pt>
                <c:pt idx="6312">
                  <c:v>81.4044484994166</c:v>
                </c:pt>
                <c:pt idx="6313">
                  <c:v>81.4044484994166</c:v>
                </c:pt>
                <c:pt idx="6314">
                  <c:v>81.4044484994166</c:v>
                </c:pt>
                <c:pt idx="6315">
                  <c:v>81.4044484994166</c:v>
                </c:pt>
                <c:pt idx="6316">
                  <c:v>81.4044484994166</c:v>
                </c:pt>
                <c:pt idx="6317">
                  <c:v>3.1182659429098</c:v>
                </c:pt>
                <c:pt idx="6318">
                  <c:v>3.1182659429098</c:v>
                </c:pt>
                <c:pt idx="6319">
                  <c:v>3.1182659429098</c:v>
                </c:pt>
                <c:pt idx="6320">
                  <c:v>3.1182659429098</c:v>
                </c:pt>
                <c:pt idx="6321">
                  <c:v>3.1182659429098</c:v>
                </c:pt>
                <c:pt idx="6322">
                  <c:v>3.1182659429098</c:v>
                </c:pt>
                <c:pt idx="6323">
                  <c:v>3.1182659429098</c:v>
                </c:pt>
                <c:pt idx="6324">
                  <c:v>32.504278948274</c:v>
                </c:pt>
                <c:pt idx="6325">
                  <c:v>32.504278948274</c:v>
                </c:pt>
                <c:pt idx="6326">
                  <c:v>32.504278948274</c:v>
                </c:pt>
                <c:pt idx="6327">
                  <c:v>32.504278948274</c:v>
                </c:pt>
                <c:pt idx="6328">
                  <c:v>32.504278948274</c:v>
                </c:pt>
                <c:pt idx="6329">
                  <c:v>32.504278948274</c:v>
                </c:pt>
                <c:pt idx="6330">
                  <c:v>32.504278948274</c:v>
                </c:pt>
                <c:pt idx="6331">
                  <c:v>88.7074794422964</c:v>
                </c:pt>
                <c:pt idx="6332">
                  <c:v>88.7074794422964</c:v>
                </c:pt>
                <c:pt idx="6333">
                  <c:v>88.7074794422964</c:v>
                </c:pt>
                <c:pt idx="6334">
                  <c:v>88.7074794422964</c:v>
                </c:pt>
                <c:pt idx="6335">
                  <c:v>88.7074794422964</c:v>
                </c:pt>
                <c:pt idx="6336">
                  <c:v>88.7074794422964</c:v>
                </c:pt>
                <c:pt idx="6337">
                  <c:v>88.7074794422964</c:v>
                </c:pt>
                <c:pt idx="6338">
                  <c:v>86.94860781365477</c:v>
                </c:pt>
                <c:pt idx="6339">
                  <c:v>86.94860781365477</c:v>
                </c:pt>
                <c:pt idx="6340">
                  <c:v>86.94860781365477</c:v>
                </c:pt>
                <c:pt idx="6341">
                  <c:v>86.94860781365477</c:v>
                </c:pt>
                <c:pt idx="6342">
                  <c:v>86.94860781365477</c:v>
                </c:pt>
                <c:pt idx="6343">
                  <c:v>86.94860781365477</c:v>
                </c:pt>
                <c:pt idx="6344">
                  <c:v>86.94860781365477</c:v>
                </c:pt>
                <c:pt idx="6345">
                  <c:v>48.2759611067019</c:v>
                </c:pt>
                <c:pt idx="6346">
                  <c:v>48.2759611067019</c:v>
                </c:pt>
                <c:pt idx="6347">
                  <c:v>48.2759611067019</c:v>
                </c:pt>
                <c:pt idx="6348">
                  <c:v>48.2759611067019</c:v>
                </c:pt>
                <c:pt idx="6349">
                  <c:v>48.2759611067019</c:v>
                </c:pt>
                <c:pt idx="6350">
                  <c:v>48.2759611067019</c:v>
                </c:pt>
                <c:pt idx="6351">
                  <c:v>48.2759611067019</c:v>
                </c:pt>
                <c:pt idx="6352">
                  <c:v>82.09519689018238</c:v>
                </c:pt>
                <c:pt idx="6353">
                  <c:v>82.09519689018238</c:v>
                </c:pt>
                <c:pt idx="6354">
                  <c:v>82.09519689018238</c:v>
                </c:pt>
                <c:pt idx="6355">
                  <c:v>82.09519689018238</c:v>
                </c:pt>
                <c:pt idx="6356">
                  <c:v>82.09519689018238</c:v>
                </c:pt>
                <c:pt idx="6357">
                  <c:v>82.09519689018238</c:v>
                </c:pt>
                <c:pt idx="6358">
                  <c:v>82.09519689018238</c:v>
                </c:pt>
                <c:pt idx="6359">
                  <c:v>93.4947277485283</c:v>
                </c:pt>
                <c:pt idx="6360">
                  <c:v>93.4947277485283</c:v>
                </c:pt>
                <c:pt idx="6361">
                  <c:v>93.4947277485283</c:v>
                </c:pt>
                <c:pt idx="6362">
                  <c:v>93.4947277485283</c:v>
                </c:pt>
                <c:pt idx="6363">
                  <c:v>93.4947277485283</c:v>
                </c:pt>
                <c:pt idx="6364">
                  <c:v>93.4947277485283</c:v>
                </c:pt>
                <c:pt idx="6365">
                  <c:v>93.4947277485283</c:v>
                </c:pt>
                <c:pt idx="6366">
                  <c:v>105.221834388779</c:v>
                </c:pt>
                <c:pt idx="6367">
                  <c:v>105.221834388779</c:v>
                </c:pt>
                <c:pt idx="6368">
                  <c:v>105.221834388779</c:v>
                </c:pt>
                <c:pt idx="6369">
                  <c:v>105.221834388779</c:v>
                </c:pt>
                <c:pt idx="6370">
                  <c:v>105.221834388779</c:v>
                </c:pt>
                <c:pt idx="6371">
                  <c:v>105.221834388779</c:v>
                </c:pt>
                <c:pt idx="6372">
                  <c:v>105.221834388779</c:v>
                </c:pt>
                <c:pt idx="6373">
                  <c:v>105.311535036771</c:v>
                </c:pt>
                <c:pt idx="6374">
                  <c:v>105.311535036771</c:v>
                </c:pt>
                <c:pt idx="6375">
                  <c:v>105.311535036771</c:v>
                </c:pt>
                <c:pt idx="6376">
                  <c:v>105.311535036771</c:v>
                </c:pt>
                <c:pt idx="6377">
                  <c:v>105.311535036771</c:v>
                </c:pt>
                <c:pt idx="6378">
                  <c:v>105.311535036771</c:v>
                </c:pt>
                <c:pt idx="6379">
                  <c:v>105.311535036771</c:v>
                </c:pt>
                <c:pt idx="6380">
                  <c:v>69.78259768349479</c:v>
                </c:pt>
                <c:pt idx="6381">
                  <c:v>69.78259768349479</c:v>
                </c:pt>
                <c:pt idx="6382">
                  <c:v>69.78259768349479</c:v>
                </c:pt>
                <c:pt idx="6383">
                  <c:v>69.78259768349479</c:v>
                </c:pt>
                <c:pt idx="6384">
                  <c:v>69.78259768349479</c:v>
                </c:pt>
                <c:pt idx="6385">
                  <c:v>69.78259768349479</c:v>
                </c:pt>
                <c:pt idx="6386">
                  <c:v>69.78259768349479</c:v>
                </c:pt>
                <c:pt idx="6387">
                  <c:v>74.38096479282558</c:v>
                </c:pt>
                <c:pt idx="6388">
                  <c:v>74.38096479282558</c:v>
                </c:pt>
                <c:pt idx="6389">
                  <c:v>74.38096479282558</c:v>
                </c:pt>
                <c:pt idx="6390">
                  <c:v>74.38096479282558</c:v>
                </c:pt>
                <c:pt idx="6391">
                  <c:v>74.38096479282558</c:v>
                </c:pt>
                <c:pt idx="6392">
                  <c:v>74.38096479282558</c:v>
                </c:pt>
                <c:pt idx="6393">
                  <c:v>74.38096479282558</c:v>
                </c:pt>
                <c:pt idx="6394">
                  <c:v>73.64634784444178</c:v>
                </c:pt>
                <c:pt idx="6395">
                  <c:v>73.64634784444178</c:v>
                </c:pt>
                <c:pt idx="6396">
                  <c:v>73.64634784444178</c:v>
                </c:pt>
                <c:pt idx="6397">
                  <c:v>73.64634784444178</c:v>
                </c:pt>
                <c:pt idx="6398">
                  <c:v>73.64634784444178</c:v>
                </c:pt>
                <c:pt idx="6399">
                  <c:v>73.64634784444178</c:v>
                </c:pt>
                <c:pt idx="6400">
                  <c:v>73.64634784444178</c:v>
                </c:pt>
                <c:pt idx="6401">
                  <c:v>79.3618457071708</c:v>
                </c:pt>
                <c:pt idx="6402">
                  <c:v>79.3618457071708</c:v>
                </c:pt>
                <c:pt idx="6403">
                  <c:v>79.3618457071708</c:v>
                </c:pt>
                <c:pt idx="6404">
                  <c:v>79.3618457071708</c:v>
                </c:pt>
                <c:pt idx="6405">
                  <c:v>79.3618457071708</c:v>
                </c:pt>
                <c:pt idx="6406">
                  <c:v>79.3618457071708</c:v>
                </c:pt>
                <c:pt idx="6407">
                  <c:v>79.3618457071708</c:v>
                </c:pt>
                <c:pt idx="6408">
                  <c:v>87.7921698438773</c:v>
                </c:pt>
                <c:pt idx="6409">
                  <c:v>87.7921698438773</c:v>
                </c:pt>
                <c:pt idx="6410">
                  <c:v>87.7921698438773</c:v>
                </c:pt>
                <c:pt idx="6411">
                  <c:v>87.7921698438773</c:v>
                </c:pt>
                <c:pt idx="6412">
                  <c:v>87.7921698438773</c:v>
                </c:pt>
                <c:pt idx="6413">
                  <c:v>87.7921698438773</c:v>
                </c:pt>
                <c:pt idx="6414">
                  <c:v>87.7921698438773</c:v>
                </c:pt>
                <c:pt idx="6415">
                  <c:v>73.7209494191315</c:v>
                </c:pt>
                <c:pt idx="6416">
                  <c:v>73.7209494191315</c:v>
                </c:pt>
                <c:pt idx="6417">
                  <c:v>73.7209494191315</c:v>
                </c:pt>
                <c:pt idx="6418">
                  <c:v>73.7209494191315</c:v>
                </c:pt>
                <c:pt idx="6419">
                  <c:v>73.7209494191315</c:v>
                </c:pt>
                <c:pt idx="6420">
                  <c:v>73.7209494191315</c:v>
                </c:pt>
                <c:pt idx="6421">
                  <c:v>73.7209494191315</c:v>
                </c:pt>
                <c:pt idx="6422">
                  <c:v>20.5435452128302</c:v>
                </c:pt>
                <c:pt idx="6423">
                  <c:v>20.5435452128302</c:v>
                </c:pt>
                <c:pt idx="6424">
                  <c:v>20.5435452128302</c:v>
                </c:pt>
                <c:pt idx="6425">
                  <c:v>20.5435452128302</c:v>
                </c:pt>
                <c:pt idx="6426">
                  <c:v>20.5435452128302</c:v>
                </c:pt>
                <c:pt idx="6427">
                  <c:v>20.5435452128302</c:v>
                </c:pt>
                <c:pt idx="6428">
                  <c:v>20.5435452128302</c:v>
                </c:pt>
                <c:pt idx="6429">
                  <c:v>59.6854954469311</c:v>
                </c:pt>
                <c:pt idx="6430">
                  <c:v>59.6854954469311</c:v>
                </c:pt>
                <c:pt idx="6431">
                  <c:v>59.6854954469311</c:v>
                </c:pt>
                <c:pt idx="6432">
                  <c:v>59.6854954469311</c:v>
                </c:pt>
                <c:pt idx="6433">
                  <c:v>59.6854954469311</c:v>
                </c:pt>
                <c:pt idx="6434">
                  <c:v>59.6854954469311</c:v>
                </c:pt>
                <c:pt idx="6435">
                  <c:v>59.6854954469311</c:v>
                </c:pt>
                <c:pt idx="6436">
                  <c:v>82.0474470042482</c:v>
                </c:pt>
                <c:pt idx="6437">
                  <c:v>82.0474470042482</c:v>
                </c:pt>
                <c:pt idx="6438">
                  <c:v>82.0474470042482</c:v>
                </c:pt>
                <c:pt idx="6439">
                  <c:v>82.0474470042482</c:v>
                </c:pt>
                <c:pt idx="6440">
                  <c:v>82.0474470042482</c:v>
                </c:pt>
                <c:pt idx="6441">
                  <c:v>82.0474470042482</c:v>
                </c:pt>
                <c:pt idx="6442">
                  <c:v>82.0474470042482</c:v>
                </c:pt>
                <c:pt idx="6443">
                  <c:v>81.77906586542149</c:v>
                </c:pt>
                <c:pt idx="6444">
                  <c:v>81.77906586542149</c:v>
                </c:pt>
                <c:pt idx="6445">
                  <c:v>81.77906586542149</c:v>
                </c:pt>
                <c:pt idx="6446">
                  <c:v>81.77906586542149</c:v>
                </c:pt>
                <c:pt idx="6447">
                  <c:v>81.77906586542149</c:v>
                </c:pt>
                <c:pt idx="6448">
                  <c:v>81.77906586542149</c:v>
                </c:pt>
                <c:pt idx="6449">
                  <c:v>81.77906586542149</c:v>
                </c:pt>
                <c:pt idx="6450">
                  <c:v>17.6140995066471</c:v>
                </c:pt>
                <c:pt idx="6451">
                  <c:v>17.6140995066471</c:v>
                </c:pt>
                <c:pt idx="6452">
                  <c:v>17.6140995066471</c:v>
                </c:pt>
                <c:pt idx="6453">
                  <c:v>17.6140995066471</c:v>
                </c:pt>
                <c:pt idx="6454">
                  <c:v>17.6140995066471</c:v>
                </c:pt>
                <c:pt idx="6455">
                  <c:v>17.6140995066471</c:v>
                </c:pt>
                <c:pt idx="6456">
                  <c:v>17.6140995066471</c:v>
                </c:pt>
                <c:pt idx="6457">
                  <c:v>18.9213201780747</c:v>
                </c:pt>
                <c:pt idx="6458">
                  <c:v>18.9213201780747</c:v>
                </c:pt>
                <c:pt idx="6459">
                  <c:v>18.9213201780747</c:v>
                </c:pt>
                <c:pt idx="6460">
                  <c:v>18.9213201780747</c:v>
                </c:pt>
                <c:pt idx="6461">
                  <c:v>18.9213201780747</c:v>
                </c:pt>
                <c:pt idx="6462">
                  <c:v>18.9213201780747</c:v>
                </c:pt>
                <c:pt idx="6463">
                  <c:v>18.9213201780747</c:v>
                </c:pt>
                <c:pt idx="6464">
                  <c:v>100.958591155689</c:v>
                </c:pt>
                <c:pt idx="6465">
                  <c:v>100.958591155689</c:v>
                </c:pt>
                <c:pt idx="6466">
                  <c:v>100.958591155689</c:v>
                </c:pt>
                <c:pt idx="6467">
                  <c:v>100.958591155689</c:v>
                </c:pt>
                <c:pt idx="6468">
                  <c:v>100.958591155689</c:v>
                </c:pt>
                <c:pt idx="6469">
                  <c:v>100.958591155689</c:v>
                </c:pt>
                <c:pt idx="6470">
                  <c:v>100.958591155689</c:v>
                </c:pt>
                <c:pt idx="6471">
                  <c:v>14.2583288524782</c:v>
                </c:pt>
                <c:pt idx="6472">
                  <c:v>14.2583288524782</c:v>
                </c:pt>
                <c:pt idx="6473">
                  <c:v>14.2583288524782</c:v>
                </c:pt>
                <c:pt idx="6474">
                  <c:v>14.2583288524782</c:v>
                </c:pt>
                <c:pt idx="6475">
                  <c:v>14.2583288524782</c:v>
                </c:pt>
                <c:pt idx="6476">
                  <c:v>14.2583288524782</c:v>
                </c:pt>
                <c:pt idx="6477">
                  <c:v>14.2583288524782</c:v>
                </c:pt>
                <c:pt idx="6478">
                  <c:v>35.2183800116158</c:v>
                </c:pt>
                <c:pt idx="6479">
                  <c:v>35.2183800116158</c:v>
                </c:pt>
                <c:pt idx="6480">
                  <c:v>35.2183800116158</c:v>
                </c:pt>
                <c:pt idx="6481">
                  <c:v>35.2183800116158</c:v>
                </c:pt>
                <c:pt idx="6482">
                  <c:v>35.2183800116158</c:v>
                </c:pt>
                <c:pt idx="6483">
                  <c:v>35.2183800116158</c:v>
                </c:pt>
                <c:pt idx="6484">
                  <c:v>35.2183800116158</c:v>
                </c:pt>
                <c:pt idx="6485">
                  <c:v>18.734768454272</c:v>
                </c:pt>
                <c:pt idx="6486">
                  <c:v>18.734768454272</c:v>
                </c:pt>
                <c:pt idx="6487">
                  <c:v>18.734768454272</c:v>
                </c:pt>
                <c:pt idx="6488">
                  <c:v>18.734768454272</c:v>
                </c:pt>
                <c:pt idx="6489">
                  <c:v>18.734768454272</c:v>
                </c:pt>
                <c:pt idx="6490">
                  <c:v>18.734768454272</c:v>
                </c:pt>
                <c:pt idx="6491">
                  <c:v>18.734768454272</c:v>
                </c:pt>
                <c:pt idx="6492">
                  <c:v>81.2445707691632</c:v>
                </c:pt>
                <c:pt idx="6493">
                  <c:v>81.2445707691632</c:v>
                </c:pt>
                <c:pt idx="6494">
                  <c:v>81.2445707691632</c:v>
                </c:pt>
                <c:pt idx="6495">
                  <c:v>81.2445707691632</c:v>
                </c:pt>
                <c:pt idx="6496">
                  <c:v>81.2445707691632</c:v>
                </c:pt>
                <c:pt idx="6497">
                  <c:v>81.2445707691632</c:v>
                </c:pt>
                <c:pt idx="6498">
                  <c:v>81.2445707691632</c:v>
                </c:pt>
                <c:pt idx="6499">
                  <c:v>51.4253176977261</c:v>
                </c:pt>
                <c:pt idx="6500">
                  <c:v>51.4253176977261</c:v>
                </c:pt>
                <c:pt idx="6501">
                  <c:v>51.4253176977261</c:v>
                </c:pt>
                <c:pt idx="6502">
                  <c:v>51.4253176977261</c:v>
                </c:pt>
                <c:pt idx="6503">
                  <c:v>51.4253176977261</c:v>
                </c:pt>
                <c:pt idx="6504">
                  <c:v>51.4253176977261</c:v>
                </c:pt>
                <c:pt idx="6505">
                  <c:v>51.4253176977261</c:v>
                </c:pt>
                <c:pt idx="6506">
                  <c:v>47.37116137760089</c:v>
                </c:pt>
                <c:pt idx="6507">
                  <c:v>47.37116137760089</c:v>
                </c:pt>
                <c:pt idx="6508">
                  <c:v>47.37116137760089</c:v>
                </c:pt>
                <c:pt idx="6509">
                  <c:v>47.37116137760089</c:v>
                </c:pt>
                <c:pt idx="6510">
                  <c:v>47.37116137760089</c:v>
                </c:pt>
                <c:pt idx="6511">
                  <c:v>47.37116137760089</c:v>
                </c:pt>
                <c:pt idx="6512">
                  <c:v>47.37116137760089</c:v>
                </c:pt>
                <c:pt idx="6513">
                  <c:v>49.2157135823425</c:v>
                </c:pt>
                <c:pt idx="6514">
                  <c:v>49.2157135823425</c:v>
                </c:pt>
                <c:pt idx="6515">
                  <c:v>49.2157135823425</c:v>
                </c:pt>
                <c:pt idx="6516">
                  <c:v>49.2157135823425</c:v>
                </c:pt>
                <c:pt idx="6517">
                  <c:v>49.2157135823425</c:v>
                </c:pt>
                <c:pt idx="6518">
                  <c:v>49.2157135823425</c:v>
                </c:pt>
                <c:pt idx="6519">
                  <c:v>49.2157135823425</c:v>
                </c:pt>
                <c:pt idx="6520">
                  <c:v>79.35608657138738</c:v>
                </c:pt>
                <c:pt idx="6521">
                  <c:v>79.35608657138738</c:v>
                </c:pt>
                <c:pt idx="6522">
                  <c:v>79.35608657138738</c:v>
                </c:pt>
                <c:pt idx="6523">
                  <c:v>79.35608657138738</c:v>
                </c:pt>
                <c:pt idx="6524">
                  <c:v>79.35608657138738</c:v>
                </c:pt>
                <c:pt idx="6525">
                  <c:v>79.35608657138738</c:v>
                </c:pt>
                <c:pt idx="6526">
                  <c:v>79.35608657138738</c:v>
                </c:pt>
                <c:pt idx="6527">
                  <c:v>74.33844034213487</c:v>
                </c:pt>
                <c:pt idx="6528">
                  <c:v>74.33844034213487</c:v>
                </c:pt>
                <c:pt idx="6529">
                  <c:v>74.33844034213487</c:v>
                </c:pt>
                <c:pt idx="6530">
                  <c:v>74.33844034213487</c:v>
                </c:pt>
                <c:pt idx="6531">
                  <c:v>74.33844034213487</c:v>
                </c:pt>
                <c:pt idx="6532">
                  <c:v>74.33844034213487</c:v>
                </c:pt>
                <c:pt idx="6533">
                  <c:v>74.33844034213487</c:v>
                </c:pt>
                <c:pt idx="6534">
                  <c:v>50.0333613534298</c:v>
                </c:pt>
                <c:pt idx="6535">
                  <c:v>50.0333613534298</c:v>
                </c:pt>
                <c:pt idx="6536">
                  <c:v>50.0333613534298</c:v>
                </c:pt>
                <c:pt idx="6537">
                  <c:v>50.0333613534298</c:v>
                </c:pt>
                <c:pt idx="6538">
                  <c:v>50.0333613534298</c:v>
                </c:pt>
                <c:pt idx="6539">
                  <c:v>50.0333613534298</c:v>
                </c:pt>
                <c:pt idx="6540">
                  <c:v>50.0333613534298</c:v>
                </c:pt>
                <c:pt idx="6541">
                  <c:v>102.651162237508</c:v>
                </c:pt>
                <c:pt idx="6542">
                  <c:v>102.651162237508</c:v>
                </c:pt>
                <c:pt idx="6543">
                  <c:v>102.651162237508</c:v>
                </c:pt>
                <c:pt idx="6544">
                  <c:v>102.651162237508</c:v>
                </c:pt>
                <c:pt idx="6545">
                  <c:v>102.651162237508</c:v>
                </c:pt>
                <c:pt idx="6546">
                  <c:v>102.651162237508</c:v>
                </c:pt>
                <c:pt idx="6547">
                  <c:v>102.651162237508</c:v>
                </c:pt>
                <c:pt idx="6548">
                  <c:v>18.3165042003718</c:v>
                </c:pt>
                <c:pt idx="6549">
                  <c:v>18.3165042003718</c:v>
                </c:pt>
                <c:pt idx="6550">
                  <c:v>18.3165042003718</c:v>
                </c:pt>
                <c:pt idx="6551">
                  <c:v>18.3165042003718</c:v>
                </c:pt>
                <c:pt idx="6552">
                  <c:v>18.3165042003718</c:v>
                </c:pt>
                <c:pt idx="6553">
                  <c:v>18.3165042003718</c:v>
                </c:pt>
                <c:pt idx="6554">
                  <c:v>18.3165042003718</c:v>
                </c:pt>
                <c:pt idx="6555">
                  <c:v>71.2902757693794</c:v>
                </c:pt>
                <c:pt idx="6556">
                  <c:v>71.2902757693794</c:v>
                </c:pt>
                <c:pt idx="6557">
                  <c:v>71.2902757693794</c:v>
                </c:pt>
                <c:pt idx="6558">
                  <c:v>71.2902757693794</c:v>
                </c:pt>
                <c:pt idx="6559">
                  <c:v>71.2902757693794</c:v>
                </c:pt>
                <c:pt idx="6560">
                  <c:v>71.2902757693794</c:v>
                </c:pt>
                <c:pt idx="6561">
                  <c:v>71.2902757693794</c:v>
                </c:pt>
                <c:pt idx="6562">
                  <c:v>70.31148282009738</c:v>
                </c:pt>
                <c:pt idx="6563">
                  <c:v>70.31148282009738</c:v>
                </c:pt>
                <c:pt idx="6564">
                  <c:v>70.31148282009738</c:v>
                </c:pt>
                <c:pt idx="6565">
                  <c:v>70.31148282009738</c:v>
                </c:pt>
                <c:pt idx="6566">
                  <c:v>70.31148282009738</c:v>
                </c:pt>
                <c:pt idx="6567">
                  <c:v>70.31148282009738</c:v>
                </c:pt>
                <c:pt idx="6568">
                  <c:v>70.31148282009738</c:v>
                </c:pt>
                <c:pt idx="6569">
                  <c:v>77.89011253025609</c:v>
                </c:pt>
                <c:pt idx="6570">
                  <c:v>77.89011253025609</c:v>
                </c:pt>
                <c:pt idx="6571">
                  <c:v>77.89011253025609</c:v>
                </c:pt>
                <c:pt idx="6572">
                  <c:v>77.89011253025609</c:v>
                </c:pt>
                <c:pt idx="6573">
                  <c:v>77.89011253025609</c:v>
                </c:pt>
                <c:pt idx="6574">
                  <c:v>77.89011253025609</c:v>
                </c:pt>
                <c:pt idx="6575">
                  <c:v>77.89011253025609</c:v>
                </c:pt>
                <c:pt idx="6576">
                  <c:v>71.92229273396639</c:v>
                </c:pt>
                <c:pt idx="6577">
                  <c:v>71.92229273396639</c:v>
                </c:pt>
                <c:pt idx="6578">
                  <c:v>71.92229273396639</c:v>
                </c:pt>
                <c:pt idx="6579">
                  <c:v>71.92229273396639</c:v>
                </c:pt>
                <c:pt idx="6580">
                  <c:v>71.92229273396639</c:v>
                </c:pt>
                <c:pt idx="6581">
                  <c:v>71.92229273396639</c:v>
                </c:pt>
                <c:pt idx="6582">
                  <c:v>71.92229273396639</c:v>
                </c:pt>
                <c:pt idx="6583">
                  <c:v>96.3048335859584</c:v>
                </c:pt>
                <c:pt idx="6584">
                  <c:v>96.3048335859584</c:v>
                </c:pt>
                <c:pt idx="6585">
                  <c:v>96.3048335859584</c:v>
                </c:pt>
                <c:pt idx="6586">
                  <c:v>96.3048335859584</c:v>
                </c:pt>
                <c:pt idx="6587">
                  <c:v>96.3048335859584</c:v>
                </c:pt>
                <c:pt idx="6588">
                  <c:v>96.3048335859584</c:v>
                </c:pt>
                <c:pt idx="6589">
                  <c:v>96.3048335859584</c:v>
                </c:pt>
                <c:pt idx="6590">
                  <c:v>47.5536025381512</c:v>
                </c:pt>
                <c:pt idx="6591">
                  <c:v>47.5536025381512</c:v>
                </c:pt>
                <c:pt idx="6592">
                  <c:v>47.5536025381512</c:v>
                </c:pt>
                <c:pt idx="6593">
                  <c:v>47.5536025381512</c:v>
                </c:pt>
                <c:pt idx="6594">
                  <c:v>47.5536025381512</c:v>
                </c:pt>
                <c:pt idx="6595">
                  <c:v>47.5536025381512</c:v>
                </c:pt>
                <c:pt idx="6596">
                  <c:v>47.5536025381512</c:v>
                </c:pt>
                <c:pt idx="6597">
                  <c:v>81.2465735426169</c:v>
                </c:pt>
                <c:pt idx="6598">
                  <c:v>81.2465735426169</c:v>
                </c:pt>
                <c:pt idx="6599">
                  <c:v>81.2465735426169</c:v>
                </c:pt>
                <c:pt idx="6600">
                  <c:v>81.2465735426169</c:v>
                </c:pt>
                <c:pt idx="6601">
                  <c:v>81.2465735426169</c:v>
                </c:pt>
                <c:pt idx="6602">
                  <c:v>81.2465735426169</c:v>
                </c:pt>
                <c:pt idx="6603">
                  <c:v>81.2465735426169</c:v>
                </c:pt>
                <c:pt idx="6604">
                  <c:v>43.8589592165129</c:v>
                </c:pt>
                <c:pt idx="6605">
                  <c:v>43.8589592165129</c:v>
                </c:pt>
                <c:pt idx="6606">
                  <c:v>43.8589592165129</c:v>
                </c:pt>
                <c:pt idx="6607">
                  <c:v>43.8589592165129</c:v>
                </c:pt>
                <c:pt idx="6608">
                  <c:v>43.8589592165129</c:v>
                </c:pt>
                <c:pt idx="6609">
                  <c:v>43.8589592165129</c:v>
                </c:pt>
                <c:pt idx="6610">
                  <c:v>43.8589592165129</c:v>
                </c:pt>
                <c:pt idx="6611">
                  <c:v>45.9860439578211</c:v>
                </c:pt>
                <c:pt idx="6612">
                  <c:v>45.9860439578211</c:v>
                </c:pt>
                <c:pt idx="6613">
                  <c:v>45.9860439578211</c:v>
                </c:pt>
                <c:pt idx="6614">
                  <c:v>45.9860439578211</c:v>
                </c:pt>
                <c:pt idx="6615">
                  <c:v>45.9860439578211</c:v>
                </c:pt>
                <c:pt idx="6616">
                  <c:v>45.9860439578211</c:v>
                </c:pt>
                <c:pt idx="6617">
                  <c:v>45.9860439578211</c:v>
                </c:pt>
                <c:pt idx="6618">
                  <c:v>54.2908443446716</c:v>
                </c:pt>
                <c:pt idx="6619">
                  <c:v>54.2908443446716</c:v>
                </c:pt>
                <c:pt idx="6620">
                  <c:v>54.2908443446716</c:v>
                </c:pt>
                <c:pt idx="6621">
                  <c:v>54.2908443446716</c:v>
                </c:pt>
                <c:pt idx="6622">
                  <c:v>54.2908443446716</c:v>
                </c:pt>
                <c:pt idx="6623">
                  <c:v>54.2908443446716</c:v>
                </c:pt>
                <c:pt idx="6624">
                  <c:v>54.2908443446716</c:v>
                </c:pt>
                <c:pt idx="6625">
                  <c:v>44.6111199537008</c:v>
                </c:pt>
                <c:pt idx="6626">
                  <c:v>44.6111199537008</c:v>
                </c:pt>
                <c:pt idx="6627">
                  <c:v>44.6111199537008</c:v>
                </c:pt>
                <c:pt idx="6628">
                  <c:v>44.6111199537008</c:v>
                </c:pt>
                <c:pt idx="6629">
                  <c:v>44.6111199537008</c:v>
                </c:pt>
                <c:pt idx="6630">
                  <c:v>44.6111199537008</c:v>
                </c:pt>
                <c:pt idx="6631">
                  <c:v>44.6111199537008</c:v>
                </c:pt>
                <c:pt idx="6632">
                  <c:v>44.84362405629368</c:v>
                </c:pt>
                <c:pt idx="6633">
                  <c:v>44.84362405629368</c:v>
                </c:pt>
                <c:pt idx="6634">
                  <c:v>44.84362405629368</c:v>
                </c:pt>
                <c:pt idx="6635">
                  <c:v>44.84362405629368</c:v>
                </c:pt>
                <c:pt idx="6636">
                  <c:v>44.84362405629368</c:v>
                </c:pt>
                <c:pt idx="6637">
                  <c:v>44.84362405629368</c:v>
                </c:pt>
                <c:pt idx="6638">
                  <c:v>44.84362405629368</c:v>
                </c:pt>
                <c:pt idx="6639">
                  <c:v>54.66489451538449</c:v>
                </c:pt>
                <c:pt idx="6640">
                  <c:v>54.66489451538449</c:v>
                </c:pt>
                <c:pt idx="6641">
                  <c:v>54.66489451538449</c:v>
                </c:pt>
                <c:pt idx="6642">
                  <c:v>54.66489451538449</c:v>
                </c:pt>
                <c:pt idx="6643">
                  <c:v>54.66489451538449</c:v>
                </c:pt>
                <c:pt idx="6644">
                  <c:v>54.66489451538449</c:v>
                </c:pt>
                <c:pt idx="6645">
                  <c:v>54.66489451538449</c:v>
                </c:pt>
                <c:pt idx="6646">
                  <c:v>86.38927816182019</c:v>
                </c:pt>
                <c:pt idx="6647">
                  <c:v>86.38927816182019</c:v>
                </c:pt>
                <c:pt idx="6648">
                  <c:v>86.38927816182019</c:v>
                </c:pt>
                <c:pt idx="6649">
                  <c:v>86.38927816182019</c:v>
                </c:pt>
                <c:pt idx="6650">
                  <c:v>86.38927816182019</c:v>
                </c:pt>
                <c:pt idx="6651">
                  <c:v>86.38927816182019</c:v>
                </c:pt>
                <c:pt idx="6652">
                  <c:v>86.38927816182019</c:v>
                </c:pt>
                <c:pt idx="6653">
                  <c:v>105.752232595583</c:v>
                </c:pt>
                <c:pt idx="6654">
                  <c:v>105.752232595583</c:v>
                </c:pt>
                <c:pt idx="6655">
                  <c:v>105.752232595583</c:v>
                </c:pt>
                <c:pt idx="6656">
                  <c:v>105.752232595583</c:v>
                </c:pt>
                <c:pt idx="6657">
                  <c:v>105.752232595583</c:v>
                </c:pt>
                <c:pt idx="6658">
                  <c:v>105.752232595583</c:v>
                </c:pt>
                <c:pt idx="6659">
                  <c:v>105.752232595583</c:v>
                </c:pt>
                <c:pt idx="6660">
                  <c:v>79.38880291642994</c:v>
                </c:pt>
                <c:pt idx="6661">
                  <c:v>79.38880291642994</c:v>
                </c:pt>
                <c:pt idx="6662">
                  <c:v>79.38880291642994</c:v>
                </c:pt>
                <c:pt idx="6663">
                  <c:v>79.38880291642994</c:v>
                </c:pt>
                <c:pt idx="6664">
                  <c:v>79.38880291642994</c:v>
                </c:pt>
                <c:pt idx="6665">
                  <c:v>79.38880291642994</c:v>
                </c:pt>
                <c:pt idx="6666">
                  <c:v>79.38880291642994</c:v>
                </c:pt>
                <c:pt idx="6667">
                  <c:v>86.97650752359617</c:v>
                </c:pt>
                <c:pt idx="6668">
                  <c:v>86.97650752359617</c:v>
                </c:pt>
                <c:pt idx="6669">
                  <c:v>86.97650752359617</c:v>
                </c:pt>
                <c:pt idx="6670">
                  <c:v>86.97650752359617</c:v>
                </c:pt>
                <c:pt idx="6671">
                  <c:v>86.97650752359617</c:v>
                </c:pt>
                <c:pt idx="6672">
                  <c:v>86.97650752359617</c:v>
                </c:pt>
                <c:pt idx="6673">
                  <c:v>86.97650752359617</c:v>
                </c:pt>
                <c:pt idx="6674">
                  <c:v>87.070285765266</c:v>
                </c:pt>
                <c:pt idx="6675">
                  <c:v>87.070285765266</c:v>
                </c:pt>
                <c:pt idx="6676">
                  <c:v>87.070285765266</c:v>
                </c:pt>
                <c:pt idx="6677">
                  <c:v>87.070285765266</c:v>
                </c:pt>
                <c:pt idx="6678">
                  <c:v>87.070285765266</c:v>
                </c:pt>
                <c:pt idx="6679">
                  <c:v>87.070285765266</c:v>
                </c:pt>
                <c:pt idx="6680">
                  <c:v>87.070285765266</c:v>
                </c:pt>
                <c:pt idx="6681">
                  <c:v>90.09278279808017</c:v>
                </c:pt>
                <c:pt idx="6682">
                  <c:v>90.09278279808017</c:v>
                </c:pt>
                <c:pt idx="6683">
                  <c:v>90.09278279808017</c:v>
                </c:pt>
                <c:pt idx="6684">
                  <c:v>90.09278279808017</c:v>
                </c:pt>
                <c:pt idx="6685">
                  <c:v>90.09278279808017</c:v>
                </c:pt>
                <c:pt idx="6686">
                  <c:v>90.09278279808017</c:v>
                </c:pt>
                <c:pt idx="6687">
                  <c:v>90.09278279808017</c:v>
                </c:pt>
                <c:pt idx="6688">
                  <c:v>69.9874232115166</c:v>
                </c:pt>
                <c:pt idx="6689">
                  <c:v>69.9874232115166</c:v>
                </c:pt>
                <c:pt idx="6690">
                  <c:v>69.9874232115166</c:v>
                </c:pt>
                <c:pt idx="6691">
                  <c:v>69.9874232115166</c:v>
                </c:pt>
                <c:pt idx="6692">
                  <c:v>69.9874232115166</c:v>
                </c:pt>
                <c:pt idx="6693">
                  <c:v>69.9874232115166</c:v>
                </c:pt>
                <c:pt idx="6694">
                  <c:v>69.9874232115166</c:v>
                </c:pt>
                <c:pt idx="6695">
                  <c:v>48.1404828886095</c:v>
                </c:pt>
                <c:pt idx="6696">
                  <c:v>48.1404828886095</c:v>
                </c:pt>
                <c:pt idx="6697">
                  <c:v>48.1404828886095</c:v>
                </c:pt>
                <c:pt idx="6698">
                  <c:v>48.1404828886095</c:v>
                </c:pt>
                <c:pt idx="6699">
                  <c:v>48.1404828886095</c:v>
                </c:pt>
                <c:pt idx="6700">
                  <c:v>48.1404828886095</c:v>
                </c:pt>
                <c:pt idx="6701">
                  <c:v>48.1404828886095</c:v>
                </c:pt>
                <c:pt idx="6702">
                  <c:v>92.97849082519299</c:v>
                </c:pt>
                <c:pt idx="6703">
                  <c:v>92.97849082519299</c:v>
                </c:pt>
                <c:pt idx="6704">
                  <c:v>92.97849082519299</c:v>
                </c:pt>
                <c:pt idx="6705">
                  <c:v>92.97849082519299</c:v>
                </c:pt>
                <c:pt idx="6706">
                  <c:v>92.97849082519299</c:v>
                </c:pt>
                <c:pt idx="6707">
                  <c:v>92.97849082519299</c:v>
                </c:pt>
                <c:pt idx="6708">
                  <c:v>92.97849082519299</c:v>
                </c:pt>
                <c:pt idx="6709">
                  <c:v>10.7714030879031</c:v>
                </c:pt>
                <c:pt idx="6710">
                  <c:v>10.7714030879031</c:v>
                </c:pt>
                <c:pt idx="6711">
                  <c:v>10.7714030879031</c:v>
                </c:pt>
                <c:pt idx="6712">
                  <c:v>10.7714030879031</c:v>
                </c:pt>
                <c:pt idx="6713">
                  <c:v>10.7714030879031</c:v>
                </c:pt>
                <c:pt idx="6714">
                  <c:v>10.7714030879031</c:v>
                </c:pt>
                <c:pt idx="6715">
                  <c:v>10.7714030879031</c:v>
                </c:pt>
                <c:pt idx="6716">
                  <c:v>110.262660570937</c:v>
                </c:pt>
                <c:pt idx="6717">
                  <c:v>110.262660570937</c:v>
                </c:pt>
                <c:pt idx="6718">
                  <c:v>110.262660570937</c:v>
                </c:pt>
                <c:pt idx="6719">
                  <c:v>110.262660570937</c:v>
                </c:pt>
                <c:pt idx="6720">
                  <c:v>110.262660570937</c:v>
                </c:pt>
                <c:pt idx="6721">
                  <c:v>110.262660570937</c:v>
                </c:pt>
                <c:pt idx="6722">
                  <c:v>110.262660570937</c:v>
                </c:pt>
                <c:pt idx="6723">
                  <c:v>93.68063601195587</c:v>
                </c:pt>
                <c:pt idx="6724">
                  <c:v>93.68063601195587</c:v>
                </c:pt>
                <c:pt idx="6725">
                  <c:v>93.68063601195587</c:v>
                </c:pt>
                <c:pt idx="6726">
                  <c:v>93.68063601195587</c:v>
                </c:pt>
                <c:pt idx="6727">
                  <c:v>93.68063601195587</c:v>
                </c:pt>
                <c:pt idx="6728">
                  <c:v>93.68063601195587</c:v>
                </c:pt>
                <c:pt idx="6729">
                  <c:v>93.68063601195587</c:v>
                </c:pt>
                <c:pt idx="6730">
                  <c:v>63.51297769367259</c:v>
                </c:pt>
                <c:pt idx="6731">
                  <c:v>63.51297769367259</c:v>
                </c:pt>
                <c:pt idx="6732">
                  <c:v>63.51297769367259</c:v>
                </c:pt>
                <c:pt idx="6733">
                  <c:v>63.51297769367259</c:v>
                </c:pt>
                <c:pt idx="6734">
                  <c:v>63.51297769367259</c:v>
                </c:pt>
                <c:pt idx="6735">
                  <c:v>63.51297769367259</c:v>
                </c:pt>
                <c:pt idx="6736">
                  <c:v>63.51297769367259</c:v>
                </c:pt>
                <c:pt idx="6737">
                  <c:v>53.91481366120858</c:v>
                </c:pt>
                <c:pt idx="6738">
                  <c:v>53.91481366120858</c:v>
                </c:pt>
                <c:pt idx="6739">
                  <c:v>53.91481366120858</c:v>
                </c:pt>
                <c:pt idx="6740">
                  <c:v>53.91481366120858</c:v>
                </c:pt>
                <c:pt idx="6741">
                  <c:v>53.91481366120858</c:v>
                </c:pt>
                <c:pt idx="6742">
                  <c:v>53.91481366120858</c:v>
                </c:pt>
                <c:pt idx="6743">
                  <c:v>53.91481366120858</c:v>
                </c:pt>
                <c:pt idx="6744">
                  <c:v>84.63698499643647</c:v>
                </c:pt>
                <c:pt idx="6745">
                  <c:v>84.63698499643647</c:v>
                </c:pt>
                <c:pt idx="6746">
                  <c:v>84.63698499643647</c:v>
                </c:pt>
                <c:pt idx="6747">
                  <c:v>84.63698499643647</c:v>
                </c:pt>
                <c:pt idx="6748">
                  <c:v>84.63698499643647</c:v>
                </c:pt>
                <c:pt idx="6749">
                  <c:v>84.63698499643647</c:v>
                </c:pt>
                <c:pt idx="6750">
                  <c:v>84.63698499643647</c:v>
                </c:pt>
                <c:pt idx="6751">
                  <c:v>85.26931824292659</c:v>
                </c:pt>
                <c:pt idx="6752">
                  <c:v>85.26931824292659</c:v>
                </c:pt>
                <c:pt idx="6753">
                  <c:v>85.26931824292659</c:v>
                </c:pt>
                <c:pt idx="6754">
                  <c:v>85.26931824292659</c:v>
                </c:pt>
                <c:pt idx="6755">
                  <c:v>85.26931824292659</c:v>
                </c:pt>
                <c:pt idx="6756">
                  <c:v>85.26931824292659</c:v>
                </c:pt>
                <c:pt idx="6757">
                  <c:v>85.26931824292659</c:v>
                </c:pt>
                <c:pt idx="6758">
                  <c:v>61.24091029646201</c:v>
                </c:pt>
                <c:pt idx="6759">
                  <c:v>61.24091029646201</c:v>
                </c:pt>
                <c:pt idx="6760">
                  <c:v>61.24091029646201</c:v>
                </c:pt>
                <c:pt idx="6761">
                  <c:v>61.24091029646201</c:v>
                </c:pt>
                <c:pt idx="6762">
                  <c:v>61.24091029646201</c:v>
                </c:pt>
                <c:pt idx="6763">
                  <c:v>61.24091029646201</c:v>
                </c:pt>
                <c:pt idx="6764">
                  <c:v>61.24091029646201</c:v>
                </c:pt>
                <c:pt idx="6765">
                  <c:v>60.1322223476636</c:v>
                </c:pt>
                <c:pt idx="6766">
                  <c:v>60.1322223476636</c:v>
                </c:pt>
                <c:pt idx="6767">
                  <c:v>60.1322223476636</c:v>
                </c:pt>
                <c:pt idx="6768">
                  <c:v>60.1322223476636</c:v>
                </c:pt>
                <c:pt idx="6769">
                  <c:v>60.1322223476636</c:v>
                </c:pt>
                <c:pt idx="6770">
                  <c:v>60.1322223476636</c:v>
                </c:pt>
                <c:pt idx="6771">
                  <c:v>60.1322223476636</c:v>
                </c:pt>
                <c:pt idx="6772">
                  <c:v>39.37068827940129</c:v>
                </c:pt>
                <c:pt idx="6773">
                  <c:v>39.37068827940129</c:v>
                </c:pt>
                <c:pt idx="6774">
                  <c:v>39.37068827940129</c:v>
                </c:pt>
                <c:pt idx="6775">
                  <c:v>39.37068827940129</c:v>
                </c:pt>
                <c:pt idx="6776">
                  <c:v>39.37068827940129</c:v>
                </c:pt>
                <c:pt idx="6777">
                  <c:v>39.37068827940129</c:v>
                </c:pt>
                <c:pt idx="6778">
                  <c:v>39.37068827940129</c:v>
                </c:pt>
                <c:pt idx="6779">
                  <c:v>101.199035397949</c:v>
                </c:pt>
                <c:pt idx="6780">
                  <c:v>101.199035397949</c:v>
                </c:pt>
                <c:pt idx="6781">
                  <c:v>101.199035397949</c:v>
                </c:pt>
                <c:pt idx="6782">
                  <c:v>101.199035397949</c:v>
                </c:pt>
                <c:pt idx="6783">
                  <c:v>101.199035397949</c:v>
                </c:pt>
                <c:pt idx="6784">
                  <c:v>101.199035397949</c:v>
                </c:pt>
                <c:pt idx="6785">
                  <c:v>101.199035397949</c:v>
                </c:pt>
                <c:pt idx="6786">
                  <c:v>47.2416130750357</c:v>
                </c:pt>
                <c:pt idx="6787">
                  <c:v>47.2416130750357</c:v>
                </c:pt>
                <c:pt idx="6788">
                  <c:v>47.2416130750357</c:v>
                </c:pt>
                <c:pt idx="6789">
                  <c:v>47.2416130750357</c:v>
                </c:pt>
                <c:pt idx="6790">
                  <c:v>47.2416130750357</c:v>
                </c:pt>
                <c:pt idx="6791">
                  <c:v>47.2416130750357</c:v>
                </c:pt>
                <c:pt idx="6792">
                  <c:v>47.2416130750357</c:v>
                </c:pt>
                <c:pt idx="6793">
                  <c:v>97.85249702574457</c:v>
                </c:pt>
                <c:pt idx="6794">
                  <c:v>97.85249702574457</c:v>
                </c:pt>
                <c:pt idx="6795">
                  <c:v>97.85249702574457</c:v>
                </c:pt>
                <c:pt idx="6796">
                  <c:v>97.85249702574457</c:v>
                </c:pt>
                <c:pt idx="6797">
                  <c:v>97.85249702574457</c:v>
                </c:pt>
                <c:pt idx="6798">
                  <c:v>97.85249702574457</c:v>
                </c:pt>
                <c:pt idx="6799">
                  <c:v>97.85249702574457</c:v>
                </c:pt>
                <c:pt idx="6800">
                  <c:v>21.7463144432279</c:v>
                </c:pt>
                <c:pt idx="6801">
                  <c:v>21.7463144432279</c:v>
                </c:pt>
                <c:pt idx="6802">
                  <c:v>21.7463144432279</c:v>
                </c:pt>
                <c:pt idx="6803">
                  <c:v>21.7463144432279</c:v>
                </c:pt>
                <c:pt idx="6804">
                  <c:v>21.7463144432279</c:v>
                </c:pt>
                <c:pt idx="6805">
                  <c:v>21.7463144432279</c:v>
                </c:pt>
                <c:pt idx="6806">
                  <c:v>21.7463144432279</c:v>
                </c:pt>
                <c:pt idx="6807">
                  <c:v>56.4316022994573</c:v>
                </c:pt>
                <c:pt idx="6808">
                  <c:v>56.4316022994573</c:v>
                </c:pt>
                <c:pt idx="6809">
                  <c:v>56.4316022994573</c:v>
                </c:pt>
                <c:pt idx="6810">
                  <c:v>56.4316022994573</c:v>
                </c:pt>
                <c:pt idx="6811">
                  <c:v>56.4316022994573</c:v>
                </c:pt>
                <c:pt idx="6812">
                  <c:v>56.4316022994573</c:v>
                </c:pt>
                <c:pt idx="6813">
                  <c:v>56.4316022994573</c:v>
                </c:pt>
                <c:pt idx="6814">
                  <c:v>69.16048762434458</c:v>
                </c:pt>
                <c:pt idx="6815">
                  <c:v>69.16048762434458</c:v>
                </c:pt>
                <c:pt idx="6816">
                  <c:v>69.16048762434458</c:v>
                </c:pt>
                <c:pt idx="6817">
                  <c:v>69.16048762434458</c:v>
                </c:pt>
                <c:pt idx="6818">
                  <c:v>69.16048762434458</c:v>
                </c:pt>
                <c:pt idx="6819">
                  <c:v>69.16048762434458</c:v>
                </c:pt>
                <c:pt idx="6820">
                  <c:v>69.16048762434458</c:v>
                </c:pt>
                <c:pt idx="6821">
                  <c:v>82.85440047762229</c:v>
                </c:pt>
                <c:pt idx="6822">
                  <c:v>82.85440047762229</c:v>
                </c:pt>
                <c:pt idx="6823">
                  <c:v>82.85440047762229</c:v>
                </c:pt>
                <c:pt idx="6824">
                  <c:v>82.85440047762229</c:v>
                </c:pt>
                <c:pt idx="6825">
                  <c:v>82.85440047762229</c:v>
                </c:pt>
                <c:pt idx="6826">
                  <c:v>82.85440047762229</c:v>
                </c:pt>
                <c:pt idx="6827">
                  <c:v>82.85440047762229</c:v>
                </c:pt>
                <c:pt idx="6828">
                  <c:v>80.7231502428793</c:v>
                </c:pt>
                <c:pt idx="6829">
                  <c:v>80.7231502428793</c:v>
                </c:pt>
                <c:pt idx="6830">
                  <c:v>80.7231502428793</c:v>
                </c:pt>
                <c:pt idx="6831">
                  <c:v>80.7231502428793</c:v>
                </c:pt>
                <c:pt idx="6832">
                  <c:v>80.7231502428793</c:v>
                </c:pt>
                <c:pt idx="6833">
                  <c:v>80.7231502428793</c:v>
                </c:pt>
                <c:pt idx="6834">
                  <c:v>80.7231502428793</c:v>
                </c:pt>
                <c:pt idx="6835">
                  <c:v>63.150938040737</c:v>
                </c:pt>
                <c:pt idx="6836">
                  <c:v>63.150938040737</c:v>
                </c:pt>
                <c:pt idx="6837">
                  <c:v>63.150938040737</c:v>
                </c:pt>
                <c:pt idx="6838">
                  <c:v>63.150938040737</c:v>
                </c:pt>
                <c:pt idx="6839">
                  <c:v>63.150938040737</c:v>
                </c:pt>
                <c:pt idx="6840">
                  <c:v>63.150938040737</c:v>
                </c:pt>
                <c:pt idx="6841">
                  <c:v>63.150938040737</c:v>
                </c:pt>
                <c:pt idx="6842">
                  <c:v>81.38599298028059</c:v>
                </c:pt>
                <c:pt idx="6843">
                  <c:v>81.38599298028059</c:v>
                </c:pt>
                <c:pt idx="6844">
                  <c:v>81.38599298028059</c:v>
                </c:pt>
                <c:pt idx="6845">
                  <c:v>81.38599298028059</c:v>
                </c:pt>
                <c:pt idx="6846">
                  <c:v>81.38599298028059</c:v>
                </c:pt>
                <c:pt idx="6847">
                  <c:v>81.38599298028059</c:v>
                </c:pt>
                <c:pt idx="6848">
                  <c:v>81.38599298028059</c:v>
                </c:pt>
                <c:pt idx="6849">
                  <c:v>76.16826711522187</c:v>
                </c:pt>
                <c:pt idx="6850">
                  <c:v>76.16826711522187</c:v>
                </c:pt>
                <c:pt idx="6851">
                  <c:v>76.16826711522187</c:v>
                </c:pt>
                <c:pt idx="6852">
                  <c:v>76.16826711522187</c:v>
                </c:pt>
                <c:pt idx="6853">
                  <c:v>76.16826711522187</c:v>
                </c:pt>
                <c:pt idx="6854">
                  <c:v>76.16826711522187</c:v>
                </c:pt>
                <c:pt idx="6855">
                  <c:v>76.16826711522187</c:v>
                </c:pt>
                <c:pt idx="6856">
                  <c:v>35.55169259165269</c:v>
                </c:pt>
                <c:pt idx="6857">
                  <c:v>35.55169259165269</c:v>
                </c:pt>
                <c:pt idx="6858">
                  <c:v>35.55169259165269</c:v>
                </c:pt>
                <c:pt idx="6859">
                  <c:v>35.55169259165269</c:v>
                </c:pt>
                <c:pt idx="6860">
                  <c:v>35.55169259165269</c:v>
                </c:pt>
                <c:pt idx="6861">
                  <c:v>35.55169259165269</c:v>
                </c:pt>
                <c:pt idx="6862">
                  <c:v>35.55169259165269</c:v>
                </c:pt>
                <c:pt idx="6863">
                  <c:v>65.52246605048808</c:v>
                </c:pt>
                <c:pt idx="6864">
                  <c:v>65.52246605048808</c:v>
                </c:pt>
                <c:pt idx="6865">
                  <c:v>65.52246605048808</c:v>
                </c:pt>
                <c:pt idx="6866">
                  <c:v>65.52246605048808</c:v>
                </c:pt>
                <c:pt idx="6867">
                  <c:v>65.52246605048808</c:v>
                </c:pt>
                <c:pt idx="6868">
                  <c:v>65.52246605048808</c:v>
                </c:pt>
                <c:pt idx="6869">
                  <c:v>65.52246605048808</c:v>
                </c:pt>
                <c:pt idx="6870">
                  <c:v>88.71008208068278</c:v>
                </c:pt>
                <c:pt idx="6871">
                  <c:v>88.71008208068278</c:v>
                </c:pt>
                <c:pt idx="6872">
                  <c:v>88.71008208068278</c:v>
                </c:pt>
                <c:pt idx="6873">
                  <c:v>88.71008208068278</c:v>
                </c:pt>
                <c:pt idx="6874">
                  <c:v>88.71008208068278</c:v>
                </c:pt>
                <c:pt idx="6875">
                  <c:v>88.71008208068278</c:v>
                </c:pt>
                <c:pt idx="6876">
                  <c:v>88.71008208068278</c:v>
                </c:pt>
                <c:pt idx="6877">
                  <c:v>36.5329188244146</c:v>
                </c:pt>
                <c:pt idx="6878">
                  <c:v>36.5329188244146</c:v>
                </c:pt>
                <c:pt idx="6879">
                  <c:v>36.5329188244146</c:v>
                </c:pt>
                <c:pt idx="6880">
                  <c:v>36.5329188244146</c:v>
                </c:pt>
                <c:pt idx="6881">
                  <c:v>36.5329188244146</c:v>
                </c:pt>
                <c:pt idx="6882">
                  <c:v>36.5329188244146</c:v>
                </c:pt>
                <c:pt idx="6883">
                  <c:v>36.5329188244146</c:v>
                </c:pt>
                <c:pt idx="6884">
                  <c:v>58.3389411689889</c:v>
                </c:pt>
                <c:pt idx="6885">
                  <c:v>58.3389411689889</c:v>
                </c:pt>
                <c:pt idx="6886">
                  <c:v>58.3389411689889</c:v>
                </c:pt>
                <c:pt idx="6887">
                  <c:v>58.3389411689889</c:v>
                </c:pt>
                <c:pt idx="6888">
                  <c:v>58.3389411689889</c:v>
                </c:pt>
                <c:pt idx="6889">
                  <c:v>58.3389411689889</c:v>
                </c:pt>
                <c:pt idx="6890">
                  <c:v>58.3389411689889</c:v>
                </c:pt>
                <c:pt idx="6891">
                  <c:v>59.420624011536</c:v>
                </c:pt>
                <c:pt idx="6892">
                  <c:v>59.420624011536</c:v>
                </c:pt>
                <c:pt idx="6893">
                  <c:v>59.420624011536</c:v>
                </c:pt>
                <c:pt idx="6894">
                  <c:v>59.420624011536</c:v>
                </c:pt>
                <c:pt idx="6895">
                  <c:v>59.420624011536</c:v>
                </c:pt>
                <c:pt idx="6896">
                  <c:v>59.420624011536</c:v>
                </c:pt>
                <c:pt idx="6897">
                  <c:v>59.420624011536</c:v>
                </c:pt>
                <c:pt idx="6898">
                  <c:v>32.6946683181139</c:v>
                </c:pt>
                <c:pt idx="6899">
                  <c:v>32.6946683181139</c:v>
                </c:pt>
                <c:pt idx="6900">
                  <c:v>32.6946683181139</c:v>
                </c:pt>
                <c:pt idx="6901">
                  <c:v>32.6946683181139</c:v>
                </c:pt>
                <c:pt idx="6902">
                  <c:v>32.6946683181139</c:v>
                </c:pt>
                <c:pt idx="6903">
                  <c:v>32.6946683181139</c:v>
                </c:pt>
                <c:pt idx="6904">
                  <c:v>32.6946683181139</c:v>
                </c:pt>
                <c:pt idx="6905">
                  <c:v>85.0182654051093</c:v>
                </c:pt>
                <c:pt idx="6906">
                  <c:v>85.0182654051093</c:v>
                </c:pt>
                <c:pt idx="6907">
                  <c:v>85.0182654051093</c:v>
                </c:pt>
                <c:pt idx="6908">
                  <c:v>85.0182654051093</c:v>
                </c:pt>
                <c:pt idx="6909">
                  <c:v>85.0182654051093</c:v>
                </c:pt>
                <c:pt idx="6910">
                  <c:v>85.0182654051093</c:v>
                </c:pt>
                <c:pt idx="6911">
                  <c:v>85.0182654051093</c:v>
                </c:pt>
                <c:pt idx="6912">
                  <c:v>24.71178725786899</c:v>
                </c:pt>
                <c:pt idx="6913">
                  <c:v>24.71178725786899</c:v>
                </c:pt>
                <c:pt idx="6914">
                  <c:v>24.71178725786899</c:v>
                </c:pt>
                <c:pt idx="6915">
                  <c:v>24.71178725786899</c:v>
                </c:pt>
                <c:pt idx="6916">
                  <c:v>24.71178725786899</c:v>
                </c:pt>
                <c:pt idx="6917">
                  <c:v>24.71178725786899</c:v>
                </c:pt>
                <c:pt idx="6918">
                  <c:v>24.71178725786899</c:v>
                </c:pt>
                <c:pt idx="6919">
                  <c:v>45.2265024101023</c:v>
                </c:pt>
                <c:pt idx="6920">
                  <c:v>45.2265024101023</c:v>
                </c:pt>
                <c:pt idx="6921">
                  <c:v>45.2265024101023</c:v>
                </c:pt>
                <c:pt idx="6922">
                  <c:v>45.2265024101023</c:v>
                </c:pt>
                <c:pt idx="6923">
                  <c:v>45.2265024101023</c:v>
                </c:pt>
                <c:pt idx="6924">
                  <c:v>45.2265024101023</c:v>
                </c:pt>
                <c:pt idx="6925">
                  <c:v>45.2265024101023</c:v>
                </c:pt>
                <c:pt idx="6926">
                  <c:v>52.84787205835839</c:v>
                </c:pt>
                <c:pt idx="6927">
                  <c:v>52.84787205835839</c:v>
                </c:pt>
                <c:pt idx="6928">
                  <c:v>52.84787205835839</c:v>
                </c:pt>
                <c:pt idx="6929">
                  <c:v>52.84787205835839</c:v>
                </c:pt>
                <c:pt idx="6930">
                  <c:v>52.84787205835839</c:v>
                </c:pt>
                <c:pt idx="6931">
                  <c:v>52.84787205835839</c:v>
                </c:pt>
                <c:pt idx="6932">
                  <c:v>52.84787205835839</c:v>
                </c:pt>
                <c:pt idx="6933">
                  <c:v>45.15392727713009</c:v>
                </c:pt>
                <c:pt idx="6934">
                  <c:v>45.15392727713009</c:v>
                </c:pt>
                <c:pt idx="6935">
                  <c:v>45.15392727713009</c:v>
                </c:pt>
                <c:pt idx="6936">
                  <c:v>45.15392727713009</c:v>
                </c:pt>
                <c:pt idx="6937">
                  <c:v>45.15392727713009</c:v>
                </c:pt>
                <c:pt idx="6938">
                  <c:v>45.15392727713009</c:v>
                </c:pt>
                <c:pt idx="6939">
                  <c:v>45.15392727713009</c:v>
                </c:pt>
                <c:pt idx="6940">
                  <c:v>100.934098335212</c:v>
                </c:pt>
                <c:pt idx="6941">
                  <c:v>100.934098335212</c:v>
                </c:pt>
                <c:pt idx="6942">
                  <c:v>100.934098335212</c:v>
                </c:pt>
                <c:pt idx="6943">
                  <c:v>100.934098335212</c:v>
                </c:pt>
                <c:pt idx="6944">
                  <c:v>100.934098335212</c:v>
                </c:pt>
                <c:pt idx="6945">
                  <c:v>100.934098335212</c:v>
                </c:pt>
                <c:pt idx="6946">
                  <c:v>100.934098335212</c:v>
                </c:pt>
                <c:pt idx="6947">
                  <c:v>44.17169638574899</c:v>
                </c:pt>
                <c:pt idx="6948">
                  <c:v>44.17169638574899</c:v>
                </c:pt>
                <c:pt idx="6949">
                  <c:v>44.17169638574899</c:v>
                </c:pt>
                <c:pt idx="6950">
                  <c:v>44.17169638574899</c:v>
                </c:pt>
                <c:pt idx="6951">
                  <c:v>44.17169638574899</c:v>
                </c:pt>
                <c:pt idx="6952">
                  <c:v>44.17169638574899</c:v>
                </c:pt>
                <c:pt idx="6953">
                  <c:v>44.17169638574899</c:v>
                </c:pt>
                <c:pt idx="6954">
                  <c:v>81.83236283549228</c:v>
                </c:pt>
                <c:pt idx="6955">
                  <c:v>81.83236283549228</c:v>
                </c:pt>
                <c:pt idx="6956">
                  <c:v>81.83236283549228</c:v>
                </c:pt>
                <c:pt idx="6957">
                  <c:v>81.83236283549228</c:v>
                </c:pt>
                <c:pt idx="6958">
                  <c:v>81.83236283549228</c:v>
                </c:pt>
                <c:pt idx="6959">
                  <c:v>81.83236283549228</c:v>
                </c:pt>
                <c:pt idx="6960">
                  <c:v>81.83236283549228</c:v>
                </c:pt>
                <c:pt idx="6961">
                  <c:v>57.234564229843</c:v>
                </c:pt>
                <c:pt idx="6962">
                  <c:v>57.234564229843</c:v>
                </c:pt>
                <c:pt idx="6963">
                  <c:v>57.234564229843</c:v>
                </c:pt>
                <c:pt idx="6964">
                  <c:v>57.234564229843</c:v>
                </c:pt>
                <c:pt idx="6965">
                  <c:v>57.234564229843</c:v>
                </c:pt>
                <c:pt idx="6966">
                  <c:v>57.234564229843</c:v>
                </c:pt>
                <c:pt idx="6967">
                  <c:v>57.234564229843</c:v>
                </c:pt>
                <c:pt idx="6968">
                  <c:v>73.46863619482889</c:v>
                </c:pt>
                <c:pt idx="6969">
                  <c:v>73.46863619482889</c:v>
                </c:pt>
                <c:pt idx="6970">
                  <c:v>73.46863619482889</c:v>
                </c:pt>
                <c:pt idx="6971">
                  <c:v>73.46863619482889</c:v>
                </c:pt>
                <c:pt idx="6972">
                  <c:v>73.46863619482889</c:v>
                </c:pt>
                <c:pt idx="6973">
                  <c:v>73.46863619482889</c:v>
                </c:pt>
                <c:pt idx="6974">
                  <c:v>73.46863619482889</c:v>
                </c:pt>
                <c:pt idx="6975">
                  <c:v>73.04433380338429</c:v>
                </c:pt>
                <c:pt idx="6976">
                  <c:v>73.04433380338429</c:v>
                </c:pt>
                <c:pt idx="6977">
                  <c:v>73.04433380338429</c:v>
                </c:pt>
                <c:pt idx="6978">
                  <c:v>73.04433380338429</c:v>
                </c:pt>
                <c:pt idx="6979">
                  <c:v>73.04433380338429</c:v>
                </c:pt>
                <c:pt idx="6980">
                  <c:v>73.04433380338429</c:v>
                </c:pt>
                <c:pt idx="6981">
                  <c:v>73.04433380338429</c:v>
                </c:pt>
                <c:pt idx="6982">
                  <c:v>62.6027133403168</c:v>
                </c:pt>
                <c:pt idx="6983">
                  <c:v>62.6027133403168</c:v>
                </c:pt>
                <c:pt idx="6984">
                  <c:v>62.6027133403168</c:v>
                </c:pt>
                <c:pt idx="6985">
                  <c:v>62.6027133403168</c:v>
                </c:pt>
                <c:pt idx="6986">
                  <c:v>62.6027133403168</c:v>
                </c:pt>
                <c:pt idx="6987">
                  <c:v>62.6027133403168</c:v>
                </c:pt>
                <c:pt idx="6988">
                  <c:v>62.6027133403168</c:v>
                </c:pt>
                <c:pt idx="6989">
                  <c:v>63.15273365701609</c:v>
                </c:pt>
                <c:pt idx="6990">
                  <c:v>63.15273365701609</c:v>
                </c:pt>
                <c:pt idx="6991">
                  <c:v>63.15273365701609</c:v>
                </c:pt>
                <c:pt idx="6992">
                  <c:v>63.15273365701609</c:v>
                </c:pt>
                <c:pt idx="6993">
                  <c:v>63.15273365701609</c:v>
                </c:pt>
                <c:pt idx="6994">
                  <c:v>63.15273365701609</c:v>
                </c:pt>
                <c:pt idx="6995">
                  <c:v>63.15273365701609</c:v>
                </c:pt>
                <c:pt idx="6996">
                  <c:v>81.8578193191766</c:v>
                </c:pt>
                <c:pt idx="6997">
                  <c:v>81.8578193191766</c:v>
                </c:pt>
                <c:pt idx="6998">
                  <c:v>81.8578193191766</c:v>
                </c:pt>
                <c:pt idx="6999">
                  <c:v>81.8578193191766</c:v>
                </c:pt>
                <c:pt idx="7000">
                  <c:v>81.8578193191766</c:v>
                </c:pt>
                <c:pt idx="7001">
                  <c:v>81.8578193191766</c:v>
                </c:pt>
                <c:pt idx="7002">
                  <c:v>81.8578193191766</c:v>
                </c:pt>
                <c:pt idx="7003">
                  <c:v>21.9622866070936</c:v>
                </c:pt>
                <c:pt idx="7004">
                  <c:v>21.9622866070936</c:v>
                </c:pt>
                <c:pt idx="7005">
                  <c:v>21.9622866070936</c:v>
                </c:pt>
                <c:pt idx="7006">
                  <c:v>21.9622866070936</c:v>
                </c:pt>
                <c:pt idx="7007">
                  <c:v>21.9622866070936</c:v>
                </c:pt>
                <c:pt idx="7008">
                  <c:v>21.9622866070936</c:v>
                </c:pt>
                <c:pt idx="7009">
                  <c:v>21.9622866070936</c:v>
                </c:pt>
                <c:pt idx="7010">
                  <c:v>81.7869415659738</c:v>
                </c:pt>
                <c:pt idx="7011">
                  <c:v>81.7869415659738</c:v>
                </c:pt>
                <c:pt idx="7012">
                  <c:v>81.7869415659738</c:v>
                </c:pt>
                <c:pt idx="7013">
                  <c:v>81.7869415659738</c:v>
                </c:pt>
                <c:pt idx="7014">
                  <c:v>81.7869415659738</c:v>
                </c:pt>
                <c:pt idx="7015">
                  <c:v>81.7869415659738</c:v>
                </c:pt>
                <c:pt idx="7016">
                  <c:v>81.7869415659738</c:v>
                </c:pt>
                <c:pt idx="7017">
                  <c:v>77.3646681430326</c:v>
                </c:pt>
                <c:pt idx="7018">
                  <c:v>77.3646681430326</c:v>
                </c:pt>
                <c:pt idx="7019">
                  <c:v>77.3646681430326</c:v>
                </c:pt>
                <c:pt idx="7020">
                  <c:v>77.3646681430326</c:v>
                </c:pt>
                <c:pt idx="7021">
                  <c:v>77.3646681430326</c:v>
                </c:pt>
                <c:pt idx="7022">
                  <c:v>77.3646681430326</c:v>
                </c:pt>
                <c:pt idx="7023">
                  <c:v>77.3646681430326</c:v>
                </c:pt>
                <c:pt idx="7024">
                  <c:v>39.01567758969428</c:v>
                </c:pt>
                <c:pt idx="7025">
                  <c:v>39.01567758969428</c:v>
                </c:pt>
                <c:pt idx="7026">
                  <c:v>39.01567758969428</c:v>
                </c:pt>
                <c:pt idx="7027">
                  <c:v>39.01567758969428</c:v>
                </c:pt>
                <c:pt idx="7028">
                  <c:v>39.01567758969428</c:v>
                </c:pt>
                <c:pt idx="7029">
                  <c:v>39.01567758969428</c:v>
                </c:pt>
                <c:pt idx="7030">
                  <c:v>39.01567758969428</c:v>
                </c:pt>
                <c:pt idx="7031">
                  <c:v>68.2112224137676</c:v>
                </c:pt>
                <c:pt idx="7032">
                  <c:v>68.2112224137676</c:v>
                </c:pt>
                <c:pt idx="7033">
                  <c:v>68.2112224137676</c:v>
                </c:pt>
                <c:pt idx="7034">
                  <c:v>68.2112224137676</c:v>
                </c:pt>
                <c:pt idx="7035">
                  <c:v>68.2112224137676</c:v>
                </c:pt>
                <c:pt idx="7036">
                  <c:v>68.2112224137676</c:v>
                </c:pt>
                <c:pt idx="7037">
                  <c:v>68.2112224137676</c:v>
                </c:pt>
                <c:pt idx="7038">
                  <c:v>63.615995011833</c:v>
                </c:pt>
                <c:pt idx="7039">
                  <c:v>63.615995011833</c:v>
                </c:pt>
                <c:pt idx="7040">
                  <c:v>63.615995011833</c:v>
                </c:pt>
                <c:pt idx="7041">
                  <c:v>63.615995011833</c:v>
                </c:pt>
                <c:pt idx="7042">
                  <c:v>63.615995011833</c:v>
                </c:pt>
                <c:pt idx="7043">
                  <c:v>63.615995011833</c:v>
                </c:pt>
                <c:pt idx="7044">
                  <c:v>63.615995011833</c:v>
                </c:pt>
                <c:pt idx="7045">
                  <c:v>53.20166077843039</c:v>
                </c:pt>
                <c:pt idx="7046">
                  <c:v>53.20166077843039</c:v>
                </c:pt>
                <c:pt idx="7047">
                  <c:v>53.20166077843039</c:v>
                </c:pt>
                <c:pt idx="7048">
                  <c:v>53.20166077843039</c:v>
                </c:pt>
                <c:pt idx="7049">
                  <c:v>53.20166077843039</c:v>
                </c:pt>
                <c:pt idx="7050">
                  <c:v>53.20166077843039</c:v>
                </c:pt>
                <c:pt idx="7051">
                  <c:v>53.20166077843039</c:v>
                </c:pt>
                <c:pt idx="7052">
                  <c:v>83.726021761736</c:v>
                </c:pt>
                <c:pt idx="7053">
                  <c:v>83.726021761736</c:v>
                </c:pt>
                <c:pt idx="7054">
                  <c:v>83.726021761736</c:v>
                </c:pt>
                <c:pt idx="7055">
                  <c:v>83.726021761736</c:v>
                </c:pt>
                <c:pt idx="7056">
                  <c:v>83.726021761736</c:v>
                </c:pt>
                <c:pt idx="7057">
                  <c:v>83.726021761736</c:v>
                </c:pt>
                <c:pt idx="7058">
                  <c:v>83.726021761736</c:v>
                </c:pt>
                <c:pt idx="7059">
                  <c:v>76.2714540479687</c:v>
                </c:pt>
                <c:pt idx="7060">
                  <c:v>76.2714540479687</c:v>
                </c:pt>
                <c:pt idx="7061">
                  <c:v>76.2714540479687</c:v>
                </c:pt>
                <c:pt idx="7062">
                  <c:v>76.2714540479687</c:v>
                </c:pt>
                <c:pt idx="7063">
                  <c:v>76.2714540479687</c:v>
                </c:pt>
                <c:pt idx="7064">
                  <c:v>76.2714540479687</c:v>
                </c:pt>
                <c:pt idx="7065">
                  <c:v>76.2714540479687</c:v>
                </c:pt>
                <c:pt idx="7066">
                  <c:v>55.36980746135298</c:v>
                </c:pt>
                <c:pt idx="7067">
                  <c:v>55.36980746135298</c:v>
                </c:pt>
                <c:pt idx="7068">
                  <c:v>55.36980746135298</c:v>
                </c:pt>
                <c:pt idx="7069">
                  <c:v>55.36980746135298</c:v>
                </c:pt>
                <c:pt idx="7070">
                  <c:v>55.36980746135298</c:v>
                </c:pt>
                <c:pt idx="7071">
                  <c:v>55.36980746135298</c:v>
                </c:pt>
                <c:pt idx="7072">
                  <c:v>55.36980746135298</c:v>
                </c:pt>
                <c:pt idx="7073">
                  <c:v>110.451895624251</c:v>
                </c:pt>
                <c:pt idx="7074">
                  <c:v>110.451895624251</c:v>
                </c:pt>
                <c:pt idx="7075">
                  <c:v>110.451895624251</c:v>
                </c:pt>
                <c:pt idx="7076">
                  <c:v>110.451895624251</c:v>
                </c:pt>
                <c:pt idx="7077">
                  <c:v>110.451895624251</c:v>
                </c:pt>
                <c:pt idx="7078">
                  <c:v>110.451895624251</c:v>
                </c:pt>
                <c:pt idx="7079">
                  <c:v>110.451895624251</c:v>
                </c:pt>
                <c:pt idx="7080">
                  <c:v>16.3614116793872</c:v>
                </c:pt>
                <c:pt idx="7081">
                  <c:v>16.3614116793872</c:v>
                </c:pt>
                <c:pt idx="7082">
                  <c:v>16.3614116793872</c:v>
                </c:pt>
                <c:pt idx="7083">
                  <c:v>16.3614116793872</c:v>
                </c:pt>
                <c:pt idx="7084">
                  <c:v>16.3614116793872</c:v>
                </c:pt>
                <c:pt idx="7085">
                  <c:v>16.3614116793872</c:v>
                </c:pt>
                <c:pt idx="7086">
                  <c:v>16.3614116793872</c:v>
                </c:pt>
                <c:pt idx="7087">
                  <c:v>60.2444157893691</c:v>
                </c:pt>
                <c:pt idx="7088">
                  <c:v>60.2444157893691</c:v>
                </c:pt>
                <c:pt idx="7089">
                  <c:v>60.2444157893691</c:v>
                </c:pt>
                <c:pt idx="7090">
                  <c:v>60.2444157893691</c:v>
                </c:pt>
                <c:pt idx="7091">
                  <c:v>60.2444157893691</c:v>
                </c:pt>
                <c:pt idx="7092">
                  <c:v>60.2444157893691</c:v>
                </c:pt>
                <c:pt idx="7093">
                  <c:v>60.2444157893691</c:v>
                </c:pt>
                <c:pt idx="7094">
                  <c:v>71.17150754793148</c:v>
                </c:pt>
                <c:pt idx="7095">
                  <c:v>71.17150754793148</c:v>
                </c:pt>
                <c:pt idx="7096">
                  <c:v>71.17150754793148</c:v>
                </c:pt>
                <c:pt idx="7097">
                  <c:v>71.17150754793148</c:v>
                </c:pt>
                <c:pt idx="7098">
                  <c:v>71.17150754793148</c:v>
                </c:pt>
                <c:pt idx="7099">
                  <c:v>71.17150754793148</c:v>
                </c:pt>
                <c:pt idx="7100">
                  <c:v>71.17150754793148</c:v>
                </c:pt>
                <c:pt idx="7101">
                  <c:v>72.2945430548043</c:v>
                </c:pt>
                <c:pt idx="7102">
                  <c:v>72.2945430548043</c:v>
                </c:pt>
                <c:pt idx="7103">
                  <c:v>72.2945430548043</c:v>
                </c:pt>
                <c:pt idx="7104">
                  <c:v>72.2945430548043</c:v>
                </c:pt>
                <c:pt idx="7105">
                  <c:v>72.2945430548043</c:v>
                </c:pt>
                <c:pt idx="7106">
                  <c:v>72.2945430548043</c:v>
                </c:pt>
                <c:pt idx="7107">
                  <c:v>72.2945430548043</c:v>
                </c:pt>
                <c:pt idx="7108">
                  <c:v>91.4985457486941</c:v>
                </c:pt>
                <c:pt idx="7109">
                  <c:v>91.4985457486941</c:v>
                </c:pt>
                <c:pt idx="7110">
                  <c:v>91.4985457486941</c:v>
                </c:pt>
                <c:pt idx="7111">
                  <c:v>91.4985457486941</c:v>
                </c:pt>
                <c:pt idx="7112">
                  <c:v>91.4985457486941</c:v>
                </c:pt>
                <c:pt idx="7113">
                  <c:v>91.4985457486941</c:v>
                </c:pt>
                <c:pt idx="7114">
                  <c:v>91.4985457486941</c:v>
                </c:pt>
                <c:pt idx="7115">
                  <c:v>39.7789535302161</c:v>
                </c:pt>
                <c:pt idx="7116">
                  <c:v>39.7789535302161</c:v>
                </c:pt>
                <c:pt idx="7117">
                  <c:v>39.7789535302161</c:v>
                </c:pt>
                <c:pt idx="7118">
                  <c:v>39.7789535302161</c:v>
                </c:pt>
                <c:pt idx="7119">
                  <c:v>39.7789535302161</c:v>
                </c:pt>
                <c:pt idx="7120">
                  <c:v>39.7789535302161</c:v>
                </c:pt>
                <c:pt idx="7121">
                  <c:v>39.7789535302161</c:v>
                </c:pt>
                <c:pt idx="7122">
                  <c:v>23.5798810852691</c:v>
                </c:pt>
                <c:pt idx="7123">
                  <c:v>23.5798810852691</c:v>
                </c:pt>
                <c:pt idx="7124">
                  <c:v>23.5798810852691</c:v>
                </c:pt>
                <c:pt idx="7125">
                  <c:v>23.5798810852691</c:v>
                </c:pt>
                <c:pt idx="7126">
                  <c:v>23.5798810852691</c:v>
                </c:pt>
                <c:pt idx="7127">
                  <c:v>23.5798810852691</c:v>
                </c:pt>
                <c:pt idx="7128">
                  <c:v>23.5798810852691</c:v>
                </c:pt>
                <c:pt idx="7129">
                  <c:v>87.34059725750899</c:v>
                </c:pt>
                <c:pt idx="7130">
                  <c:v>87.34059725750899</c:v>
                </c:pt>
                <c:pt idx="7131">
                  <c:v>87.34059725750899</c:v>
                </c:pt>
                <c:pt idx="7132">
                  <c:v>87.34059725750899</c:v>
                </c:pt>
                <c:pt idx="7133">
                  <c:v>87.34059725750899</c:v>
                </c:pt>
                <c:pt idx="7134">
                  <c:v>87.34059725750899</c:v>
                </c:pt>
                <c:pt idx="7135">
                  <c:v>87.34059725750899</c:v>
                </c:pt>
                <c:pt idx="7136">
                  <c:v>52.0100609607608</c:v>
                </c:pt>
                <c:pt idx="7137">
                  <c:v>52.0100609607608</c:v>
                </c:pt>
                <c:pt idx="7138">
                  <c:v>52.0100609607608</c:v>
                </c:pt>
                <c:pt idx="7139">
                  <c:v>52.0100609607608</c:v>
                </c:pt>
                <c:pt idx="7140">
                  <c:v>52.0100609607608</c:v>
                </c:pt>
                <c:pt idx="7141">
                  <c:v>52.0100609607608</c:v>
                </c:pt>
                <c:pt idx="7142">
                  <c:v>52.0100609607608</c:v>
                </c:pt>
                <c:pt idx="7143">
                  <c:v>93.4352697537722</c:v>
                </c:pt>
                <c:pt idx="7144">
                  <c:v>93.4352697537722</c:v>
                </c:pt>
                <c:pt idx="7145">
                  <c:v>93.4352697537722</c:v>
                </c:pt>
                <c:pt idx="7146">
                  <c:v>93.4352697537722</c:v>
                </c:pt>
                <c:pt idx="7147">
                  <c:v>93.4352697537722</c:v>
                </c:pt>
                <c:pt idx="7148">
                  <c:v>93.4352697537722</c:v>
                </c:pt>
                <c:pt idx="7149">
                  <c:v>93.4352697537722</c:v>
                </c:pt>
                <c:pt idx="7150">
                  <c:v>42.5640280840832</c:v>
                </c:pt>
                <c:pt idx="7151">
                  <c:v>42.5640280840832</c:v>
                </c:pt>
                <c:pt idx="7152">
                  <c:v>42.5640280840832</c:v>
                </c:pt>
                <c:pt idx="7153">
                  <c:v>42.5640280840832</c:v>
                </c:pt>
                <c:pt idx="7154">
                  <c:v>42.5640280840832</c:v>
                </c:pt>
                <c:pt idx="7155">
                  <c:v>42.5640280840832</c:v>
                </c:pt>
                <c:pt idx="7156">
                  <c:v>42.5640280840832</c:v>
                </c:pt>
                <c:pt idx="7157">
                  <c:v>93.47096263903488</c:v>
                </c:pt>
                <c:pt idx="7158">
                  <c:v>93.47096263903488</c:v>
                </c:pt>
                <c:pt idx="7159">
                  <c:v>93.47096263903488</c:v>
                </c:pt>
                <c:pt idx="7160">
                  <c:v>93.47096263903488</c:v>
                </c:pt>
                <c:pt idx="7161">
                  <c:v>93.47096263903488</c:v>
                </c:pt>
                <c:pt idx="7162">
                  <c:v>93.47096263903488</c:v>
                </c:pt>
                <c:pt idx="7163">
                  <c:v>93.47096263903488</c:v>
                </c:pt>
                <c:pt idx="7164">
                  <c:v>89.7472639450794</c:v>
                </c:pt>
                <c:pt idx="7165">
                  <c:v>89.7472639450794</c:v>
                </c:pt>
                <c:pt idx="7166">
                  <c:v>89.7472639450794</c:v>
                </c:pt>
                <c:pt idx="7167">
                  <c:v>89.7472639450794</c:v>
                </c:pt>
                <c:pt idx="7168">
                  <c:v>89.7472639450794</c:v>
                </c:pt>
                <c:pt idx="7169">
                  <c:v>89.7472639450794</c:v>
                </c:pt>
                <c:pt idx="7170">
                  <c:v>89.7472639450794</c:v>
                </c:pt>
                <c:pt idx="7171">
                  <c:v>56.9002826086744</c:v>
                </c:pt>
                <c:pt idx="7172">
                  <c:v>56.9002826086744</c:v>
                </c:pt>
                <c:pt idx="7173">
                  <c:v>56.9002826086744</c:v>
                </c:pt>
                <c:pt idx="7174">
                  <c:v>56.9002826086744</c:v>
                </c:pt>
                <c:pt idx="7175">
                  <c:v>56.9002826086744</c:v>
                </c:pt>
                <c:pt idx="7176">
                  <c:v>56.9002826086744</c:v>
                </c:pt>
                <c:pt idx="7177">
                  <c:v>56.9002826086744</c:v>
                </c:pt>
                <c:pt idx="7178">
                  <c:v>31.9661144710041</c:v>
                </c:pt>
                <c:pt idx="7179">
                  <c:v>31.9661144710041</c:v>
                </c:pt>
                <c:pt idx="7180">
                  <c:v>31.9661144710041</c:v>
                </c:pt>
                <c:pt idx="7181">
                  <c:v>31.9661144710041</c:v>
                </c:pt>
                <c:pt idx="7182">
                  <c:v>31.9661144710041</c:v>
                </c:pt>
                <c:pt idx="7183">
                  <c:v>31.9661144710041</c:v>
                </c:pt>
                <c:pt idx="7184">
                  <c:v>31.9661144710041</c:v>
                </c:pt>
                <c:pt idx="7185">
                  <c:v>37.2740806543819</c:v>
                </c:pt>
                <c:pt idx="7186">
                  <c:v>37.2740806543819</c:v>
                </c:pt>
                <c:pt idx="7187">
                  <c:v>37.2740806543819</c:v>
                </c:pt>
                <c:pt idx="7188">
                  <c:v>37.2740806543819</c:v>
                </c:pt>
                <c:pt idx="7189">
                  <c:v>37.2740806543819</c:v>
                </c:pt>
                <c:pt idx="7190">
                  <c:v>37.2740806543819</c:v>
                </c:pt>
                <c:pt idx="7191">
                  <c:v>37.2740806543819</c:v>
                </c:pt>
                <c:pt idx="7192">
                  <c:v>30.87376204467069</c:v>
                </c:pt>
                <c:pt idx="7193">
                  <c:v>30.87376204467069</c:v>
                </c:pt>
                <c:pt idx="7194">
                  <c:v>30.87376204467069</c:v>
                </c:pt>
                <c:pt idx="7195">
                  <c:v>30.87376204467069</c:v>
                </c:pt>
                <c:pt idx="7196">
                  <c:v>30.87376204467069</c:v>
                </c:pt>
                <c:pt idx="7197">
                  <c:v>30.87376204467069</c:v>
                </c:pt>
                <c:pt idx="7198">
                  <c:v>30.87376204467069</c:v>
                </c:pt>
                <c:pt idx="7199">
                  <c:v>52.2210387140993</c:v>
                </c:pt>
                <c:pt idx="7200">
                  <c:v>52.2210387140993</c:v>
                </c:pt>
                <c:pt idx="7201">
                  <c:v>52.2210387140993</c:v>
                </c:pt>
                <c:pt idx="7202">
                  <c:v>52.2210387140993</c:v>
                </c:pt>
                <c:pt idx="7203">
                  <c:v>52.2210387140993</c:v>
                </c:pt>
                <c:pt idx="7204">
                  <c:v>52.2210387140993</c:v>
                </c:pt>
                <c:pt idx="7205">
                  <c:v>52.2210387140993</c:v>
                </c:pt>
                <c:pt idx="7206">
                  <c:v>66.30235972278759</c:v>
                </c:pt>
                <c:pt idx="7207">
                  <c:v>66.30235972278759</c:v>
                </c:pt>
                <c:pt idx="7208">
                  <c:v>66.30235972278759</c:v>
                </c:pt>
                <c:pt idx="7209">
                  <c:v>66.30235972278759</c:v>
                </c:pt>
                <c:pt idx="7210">
                  <c:v>66.30235972278759</c:v>
                </c:pt>
                <c:pt idx="7211">
                  <c:v>66.30235972278759</c:v>
                </c:pt>
                <c:pt idx="7212">
                  <c:v>66.30235972278759</c:v>
                </c:pt>
                <c:pt idx="7213">
                  <c:v>58.01330479530649</c:v>
                </c:pt>
                <c:pt idx="7214">
                  <c:v>58.01330479530649</c:v>
                </c:pt>
                <c:pt idx="7215">
                  <c:v>58.01330479530649</c:v>
                </c:pt>
                <c:pt idx="7216">
                  <c:v>58.01330479530649</c:v>
                </c:pt>
                <c:pt idx="7217">
                  <c:v>58.01330479530649</c:v>
                </c:pt>
                <c:pt idx="7218">
                  <c:v>58.01330479530649</c:v>
                </c:pt>
                <c:pt idx="7219">
                  <c:v>58.01330479530649</c:v>
                </c:pt>
                <c:pt idx="7220">
                  <c:v>68.37739878546809</c:v>
                </c:pt>
                <c:pt idx="7221">
                  <c:v>68.37739878546809</c:v>
                </c:pt>
                <c:pt idx="7222">
                  <c:v>68.37739878546809</c:v>
                </c:pt>
                <c:pt idx="7223">
                  <c:v>68.37739878546809</c:v>
                </c:pt>
                <c:pt idx="7224">
                  <c:v>68.37739878546809</c:v>
                </c:pt>
                <c:pt idx="7225">
                  <c:v>68.37739878546809</c:v>
                </c:pt>
                <c:pt idx="7226">
                  <c:v>68.37739878546809</c:v>
                </c:pt>
                <c:pt idx="7227">
                  <c:v>50.5303060657056</c:v>
                </c:pt>
                <c:pt idx="7228">
                  <c:v>50.5303060657056</c:v>
                </c:pt>
                <c:pt idx="7229">
                  <c:v>50.5303060657056</c:v>
                </c:pt>
                <c:pt idx="7230">
                  <c:v>50.5303060657056</c:v>
                </c:pt>
                <c:pt idx="7231">
                  <c:v>50.5303060657056</c:v>
                </c:pt>
                <c:pt idx="7232">
                  <c:v>50.5303060657056</c:v>
                </c:pt>
                <c:pt idx="7233">
                  <c:v>50.5303060657056</c:v>
                </c:pt>
                <c:pt idx="7234">
                  <c:v>38.8025480029724</c:v>
                </c:pt>
                <c:pt idx="7235">
                  <c:v>38.8025480029724</c:v>
                </c:pt>
                <c:pt idx="7236">
                  <c:v>38.8025480029724</c:v>
                </c:pt>
                <c:pt idx="7237">
                  <c:v>38.8025480029724</c:v>
                </c:pt>
                <c:pt idx="7238">
                  <c:v>38.8025480029724</c:v>
                </c:pt>
                <c:pt idx="7239">
                  <c:v>38.8025480029724</c:v>
                </c:pt>
                <c:pt idx="7240">
                  <c:v>38.8025480029724</c:v>
                </c:pt>
                <c:pt idx="7241">
                  <c:v>91.88277943293357</c:v>
                </c:pt>
                <c:pt idx="7242">
                  <c:v>91.88277943293357</c:v>
                </c:pt>
                <c:pt idx="7243">
                  <c:v>91.88277943293357</c:v>
                </c:pt>
                <c:pt idx="7244">
                  <c:v>91.88277943293357</c:v>
                </c:pt>
                <c:pt idx="7245">
                  <c:v>91.88277943293357</c:v>
                </c:pt>
                <c:pt idx="7246">
                  <c:v>91.88277943293357</c:v>
                </c:pt>
                <c:pt idx="7247">
                  <c:v>91.88277943293357</c:v>
                </c:pt>
                <c:pt idx="7248">
                  <c:v>107.905769621042</c:v>
                </c:pt>
                <c:pt idx="7249">
                  <c:v>107.905769621042</c:v>
                </c:pt>
                <c:pt idx="7250">
                  <c:v>107.905769621042</c:v>
                </c:pt>
                <c:pt idx="7251">
                  <c:v>107.905769621042</c:v>
                </c:pt>
                <c:pt idx="7252">
                  <c:v>107.905769621042</c:v>
                </c:pt>
                <c:pt idx="7253">
                  <c:v>107.905769621042</c:v>
                </c:pt>
                <c:pt idx="7254">
                  <c:v>107.905769621042</c:v>
                </c:pt>
                <c:pt idx="7255">
                  <c:v>48.8892709711152</c:v>
                </c:pt>
                <c:pt idx="7256">
                  <c:v>48.8892709711152</c:v>
                </c:pt>
                <c:pt idx="7257">
                  <c:v>48.8892709711152</c:v>
                </c:pt>
                <c:pt idx="7258">
                  <c:v>48.8892709711152</c:v>
                </c:pt>
                <c:pt idx="7259">
                  <c:v>48.8892709711152</c:v>
                </c:pt>
                <c:pt idx="7260">
                  <c:v>48.8892709711152</c:v>
                </c:pt>
                <c:pt idx="7261">
                  <c:v>48.8892709711152</c:v>
                </c:pt>
                <c:pt idx="7262">
                  <c:v>74.9978332847968</c:v>
                </c:pt>
                <c:pt idx="7263">
                  <c:v>74.9978332847968</c:v>
                </c:pt>
                <c:pt idx="7264">
                  <c:v>74.9978332847968</c:v>
                </c:pt>
                <c:pt idx="7265">
                  <c:v>74.9978332847968</c:v>
                </c:pt>
                <c:pt idx="7266">
                  <c:v>74.9978332847968</c:v>
                </c:pt>
                <c:pt idx="7267">
                  <c:v>74.9978332847968</c:v>
                </c:pt>
                <c:pt idx="7268">
                  <c:v>74.9978332847968</c:v>
                </c:pt>
                <c:pt idx="7269">
                  <c:v>61.9992086160886</c:v>
                </c:pt>
                <c:pt idx="7270">
                  <c:v>61.9992086160886</c:v>
                </c:pt>
                <c:pt idx="7271">
                  <c:v>61.9992086160886</c:v>
                </c:pt>
                <c:pt idx="7272">
                  <c:v>61.9992086160886</c:v>
                </c:pt>
                <c:pt idx="7273">
                  <c:v>61.9992086160886</c:v>
                </c:pt>
                <c:pt idx="7274">
                  <c:v>61.9992086160886</c:v>
                </c:pt>
                <c:pt idx="7275">
                  <c:v>61.9992086160886</c:v>
                </c:pt>
                <c:pt idx="7276">
                  <c:v>88.13657421652415</c:v>
                </c:pt>
                <c:pt idx="7277">
                  <c:v>88.13657421652415</c:v>
                </c:pt>
                <c:pt idx="7278">
                  <c:v>88.13657421652415</c:v>
                </c:pt>
                <c:pt idx="7279">
                  <c:v>88.13657421652415</c:v>
                </c:pt>
                <c:pt idx="7280">
                  <c:v>88.13657421652415</c:v>
                </c:pt>
                <c:pt idx="7281">
                  <c:v>88.13657421652415</c:v>
                </c:pt>
                <c:pt idx="7282">
                  <c:v>88.13657421652415</c:v>
                </c:pt>
                <c:pt idx="7283">
                  <c:v>93.69945513481218</c:v>
                </c:pt>
                <c:pt idx="7284">
                  <c:v>93.69945513481218</c:v>
                </c:pt>
                <c:pt idx="7285">
                  <c:v>93.69945513481218</c:v>
                </c:pt>
                <c:pt idx="7286">
                  <c:v>93.69945513481218</c:v>
                </c:pt>
                <c:pt idx="7287">
                  <c:v>93.69945513481218</c:v>
                </c:pt>
                <c:pt idx="7288">
                  <c:v>93.69945513481218</c:v>
                </c:pt>
                <c:pt idx="7289">
                  <c:v>93.69945513481218</c:v>
                </c:pt>
                <c:pt idx="7290">
                  <c:v>20.51383488962851</c:v>
                </c:pt>
                <c:pt idx="7291">
                  <c:v>20.51383488962851</c:v>
                </c:pt>
                <c:pt idx="7292">
                  <c:v>20.51383488962851</c:v>
                </c:pt>
                <c:pt idx="7293">
                  <c:v>20.51383488962851</c:v>
                </c:pt>
                <c:pt idx="7294">
                  <c:v>20.51383488962851</c:v>
                </c:pt>
                <c:pt idx="7295">
                  <c:v>20.51383488962851</c:v>
                </c:pt>
                <c:pt idx="7296">
                  <c:v>20.51383488962851</c:v>
                </c:pt>
                <c:pt idx="7297">
                  <c:v>56.18072991731619</c:v>
                </c:pt>
                <c:pt idx="7298">
                  <c:v>56.18072991731619</c:v>
                </c:pt>
                <c:pt idx="7299">
                  <c:v>56.18072991731619</c:v>
                </c:pt>
                <c:pt idx="7300">
                  <c:v>56.18072991731619</c:v>
                </c:pt>
                <c:pt idx="7301">
                  <c:v>56.18072991731619</c:v>
                </c:pt>
                <c:pt idx="7302">
                  <c:v>56.18072991731619</c:v>
                </c:pt>
                <c:pt idx="7303">
                  <c:v>56.18072991731619</c:v>
                </c:pt>
                <c:pt idx="7304">
                  <c:v>74.58752191585688</c:v>
                </c:pt>
                <c:pt idx="7305">
                  <c:v>74.58752191585688</c:v>
                </c:pt>
                <c:pt idx="7306">
                  <c:v>74.58752191585688</c:v>
                </c:pt>
                <c:pt idx="7307">
                  <c:v>74.58752191585688</c:v>
                </c:pt>
                <c:pt idx="7308">
                  <c:v>74.58752191585688</c:v>
                </c:pt>
                <c:pt idx="7309">
                  <c:v>74.58752191585688</c:v>
                </c:pt>
                <c:pt idx="7310">
                  <c:v>74.58752191585688</c:v>
                </c:pt>
                <c:pt idx="7311">
                  <c:v>52.0397632655786</c:v>
                </c:pt>
                <c:pt idx="7312">
                  <c:v>52.0397632655786</c:v>
                </c:pt>
                <c:pt idx="7313">
                  <c:v>52.0397632655786</c:v>
                </c:pt>
                <c:pt idx="7314">
                  <c:v>52.0397632655786</c:v>
                </c:pt>
                <c:pt idx="7315">
                  <c:v>52.0397632655786</c:v>
                </c:pt>
                <c:pt idx="7316">
                  <c:v>52.0397632655786</c:v>
                </c:pt>
                <c:pt idx="7317">
                  <c:v>52.0397632655786</c:v>
                </c:pt>
                <c:pt idx="7318">
                  <c:v>23.40518929907499</c:v>
                </c:pt>
                <c:pt idx="7319">
                  <c:v>23.40518929907499</c:v>
                </c:pt>
                <c:pt idx="7320">
                  <c:v>23.40518929907499</c:v>
                </c:pt>
                <c:pt idx="7321">
                  <c:v>23.40518929907499</c:v>
                </c:pt>
                <c:pt idx="7322">
                  <c:v>23.40518929907499</c:v>
                </c:pt>
                <c:pt idx="7323">
                  <c:v>23.40518929907499</c:v>
                </c:pt>
                <c:pt idx="7324">
                  <c:v>23.40518929907499</c:v>
                </c:pt>
                <c:pt idx="7325">
                  <c:v>87.80647495785617</c:v>
                </c:pt>
                <c:pt idx="7326">
                  <c:v>87.80647495785617</c:v>
                </c:pt>
                <c:pt idx="7327">
                  <c:v>87.80647495785617</c:v>
                </c:pt>
                <c:pt idx="7328">
                  <c:v>87.80647495785617</c:v>
                </c:pt>
                <c:pt idx="7329">
                  <c:v>87.80647495785617</c:v>
                </c:pt>
                <c:pt idx="7330">
                  <c:v>87.80647495785617</c:v>
                </c:pt>
                <c:pt idx="7331">
                  <c:v>87.80647495785617</c:v>
                </c:pt>
                <c:pt idx="7332">
                  <c:v>17.57622298147569</c:v>
                </c:pt>
                <c:pt idx="7333">
                  <c:v>17.57622298147569</c:v>
                </c:pt>
                <c:pt idx="7334">
                  <c:v>17.57622298147569</c:v>
                </c:pt>
                <c:pt idx="7335">
                  <c:v>17.57622298147569</c:v>
                </c:pt>
                <c:pt idx="7336">
                  <c:v>17.57622298147569</c:v>
                </c:pt>
                <c:pt idx="7337">
                  <c:v>17.57622298147569</c:v>
                </c:pt>
                <c:pt idx="7338">
                  <c:v>17.57622298147569</c:v>
                </c:pt>
                <c:pt idx="7339">
                  <c:v>79.7974332201246</c:v>
                </c:pt>
                <c:pt idx="7340">
                  <c:v>79.7974332201246</c:v>
                </c:pt>
                <c:pt idx="7341">
                  <c:v>79.7974332201246</c:v>
                </c:pt>
                <c:pt idx="7342">
                  <c:v>79.7974332201246</c:v>
                </c:pt>
                <c:pt idx="7343">
                  <c:v>79.7974332201246</c:v>
                </c:pt>
                <c:pt idx="7344">
                  <c:v>79.7974332201246</c:v>
                </c:pt>
                <c:pt idx="7345">
                  <c:v>79.7974332201246</c:v>
                </c:pt>
                <c:pt idx="7346">
                  <c:v>78.58489140349648</c:v>
                </c:pt>
                <c:pt idx="7347">
                  <c:v>78.58489140349648</c:v>
                </c:pt>
                <c:pt idx="7348">
                  <c:v>78.58489140349648</c:v>
                </c:pt>
                <c:pt idx="7349">
                  <c:v>78.58489140349648</c:v>
                </c:pt>
                <c:pt idx="7350">
                  <c:v>78.58489140349648</c:v>
                </c:pt>
                <c:pt idx="7351">
                  <c:v>78.58489140349648</c:v>
                </c:pt>
                <c:pt idx="7352">
                  <c:v>78.58489140349648</c:v>
                </c:pt>
                <c:pt idx="7353">
                  <c:v>87.9010939663526</c:v>
                </c:pt>
                <c:pt idx="7354">
                  <c:v>87.9010939663526</c:v>
                </c:pt>
                <c:pt idx="7355">
                  <c:v>87.9010939663526</c:v>
                </c:pt>
                <c:pt idx="7356">
                  <c:v>87.9010939663526</c:v>
                </c:pt>
                <c:pt idx="7357">
                  <c:v>87.9010939663526</c:v>
                </c:pt>
                <c:pt idx="7358">
                  <c:v>87.9010939663526</c:v>
                </c:pt>
                <c:pt idx="7359">
                  <c:v>87.9010939663526</c:v>
                </c:pt>
                <c:pt idx="7360">
                  <c:v>59.08038077293629</c:v>
                </c:pt>
                <c:pt idx="7361">
                  <c:v>59.08038077293629</c:v>
                </c:pt>
                <c:pt idx="7362">
                  <c:v>59.08038077293629</c:v>
                </c:pt>
                <c:pt idx="7363">
                  <c:v>59.08038077293629</c:v>
                </c:pt>
                <c:pt idx="7364">
                  <c:v>59.08038077293629</c:v>
                </c:pt>
                <c:pt idx="7365">
                  <c:v>59.08038077293629</c:v>
                </c:pt>
                <c:pt idx="7366">
                  <c:v>59.08038077293629</c:v>
                </c:pt>
                <c:pt idx="7367">
                  <c:v>72.0982794329752</c:v>
                </c:pt>
                <c:pt idx="7368">
                  <c:v>72.0982794329752</c:v>
                </c:pt>
                <c:pt idx="7369">
                  <c:v>72.0982794329752</c:v>
                </c:pt>
                <c:pt idx="7370">
                  <c:v>72.0982794329752</c:v>
                </c:pt>
                <c:pt idx="7371">
                  <c:v>72.0982794329752</c:v>
                </c:pt>
                <c:pt idx="7372">
                  <c:v>72.0982794329752</c:v>
                </c:pt>
                <c:pt idx="7373">
                  <c:v>72.0982794329752</c:v>
                </c:pt>
                <c:pt idx="7374">
                  <c:v>63.9827430270703</c:v>
                </c:pt>
                <c:pt idx="7375">
                  <c:v>63.9827430270703</c:v>
                </c:pt>
                <c:pt idx="7376">
                  <c:v>63.9827430270703</c:v>
                </c:pt>
                <c:pt idx="7377">
                  <c:v>63.9827430270703</c:v>
                </c:pt>
                <c:pt idx="7378">
                  <c:v>63.9827430270703</c:v>
                </c:pt>
                <c:pt idx="7379">
                  <c:v>63.9827430270703</c:v>
                </c:pt>
                <c:pt idx="7380">
                  <c:v>63.9827430270703</c:v>
                </c:pt>
                <c:pt idx="7381">
                  <c:v>65.86184277887598</c:v>
                </c:pt>
                <c:pt idx="7382">
                  <c:v>65.86184277887598</c:v>
                </c:pt>
                <c:pt idx="7383">
                  <c:v>65.86184277887598</c:v>
                </c:pt>
                <c:pt idx="7384">
                  <c:v>65.86184277887598</c:v>
                </c:pt>
                <c:pt idx="7385">
                  <c:v>65.86184277887598</c:v>
                </c:pt>
                <c:pt idx="7386">
                  <c:v>65.86184277887598</c:v>
                </c:pt>
                <c:pt idx="7387">
                  <c:v>65.86184277887598</c:v>
                </c:pt>
                <c:pt idx="7388">
                  <c:v>92.27294264386059</c:v>
                </c:pt>
                <c:pt idx="7389">
                  <c:v>92.27294264386059</c:v>
                </c:pt>
                <c:pt idx="7390">
                  <c:v>92.27294264386059</c:v>
                </c:pt>
                <c:pt idx="7391">
                  <c:v>92.27294264386059</c:v>
                </c:pt>
                <c:pt idx="7392">
                  <c:v>92.27294264386059</c:v>
                </c:pt>
                <c:pt idx="7393">
                  <c:v>92.27294264386059</c:v>
                </c:pt>
                <c:pt idx="7394">
                  <c:v>92.27294264386059</c:v>
                </c:pt>
                <c:pt idx="7395">
                  <c:v>61.85286011780819</c:v>
                </c:pt>
                <c:pt idx="7396">
                  <c:v>61.85286011780819</c:v>
                </c:pt>
                <c:pt idx="7397">
                  <c:v>61.85286011780819</c:v>
                </c:pt>
                <c:pt idx="7398">
                  <c:v>61.85286011780819</c:v>
                </c:pt>
                <c:pt idx="7399">
                  <c:v>61.85286011780819</c:v>
                </c:pt>
                <c:pt idx="7400">
                  <c:v>61.85286011780819</c:v>
                </c:pt>
                <c:pt idx="7401">
                  <c:v>61.85286011780819</c:v>
                </c:pt>
                <c:pt idx="7402">
                  <c:v>46.83352801326</c:v>
                </c:pt>
                <c:pt idx="7403">
                  <c:v>46.83352801326</c:v>
                </c:pt>
                <c:pt idx="7404">
                  <c:v>46.83352801326</c:v>
                </c:pt>
                <c:pt idx="7405">
                  <c:v>46.83352801326</c:v>
                </c:pt>
                <c:pt idx="7406">
                  <c:v>46.83352801326</c:v>
                </c:pt>
                <c:pt idx="7407">
                  <c:v>46.83352801326</c:v>
                </c:pt>
                <c:pt idx="7408">
                  <c:v>46.83352801326</c:v>
                </c:pt>
                <c:pt idx="7409">
                  <c:v>81.53387642781398</c:v>
                </c:pt>
                <c:pt idx="7410">
                  <c:v>81.53387642781398</c:v>
                </c:pt>
                <c:pt idx="7411">
                  <c:v>81.53387642781398</c:v>
                </c:pt>
                <c:pt idx="7412">
                  <c:v>81.53387642781398</c:v>
                </c:pt>
                <c:pt idx="7413">
                  <c:v>81.53387642781398</c:v>
                </c:pt>
                <c:pt idx="7414">
                  <c:v>81.53387642781398</c:v>
                </c:pt>
                <c:pt idx="7415">
                  <c:v>81.53387642781398</c:v>
                </c:pt>
                <c:pt idx="7416">
                  <c:v>57.8167723841378</c:v>
                </c:pt>
                <c:pt idx="7417">
                  <c:v>57.8167723841378</c:v>
                </c:pt>
                <c:pt idx="7418">
                  <c:v>57.8167723841378</c:v>
                </c:pt>
                <c:pt idx="7419">
                  <c:v>57.8167723841378</c:v>
                </c:pt>
                <c:pt idx="7420">
                  <c:v>57.8167723841378</c:v>
                </c:pt>
                <c:pt idx="7421">
                  <c:v>57.8167723841378</c:v>
                </c:pt>
                <c:pt idx="7422">
                  <c:v>57.8167723841378</c:v>
                </c:pt>
                <c:pt idx="7423">
                  <c:v>46.46088689910059</c:v>
                </c:pt>
                <c:pt idx="7424">
                  <c:v>46.46088689910059</c:v>
                </c:pt>
                <c:pt idx="7425">
                  <c:v>46.46088689910059</c:v>
                </c:pt>
                <c:pt idx="7426">
                  <c:v>46.46088689910059</c:v>
                </c:pt>
                <c:pt idx="7427">
                  <c:v>46.46088689910059</c:v>
                </c:pt>
                <c:pt idx="7428">
                  <c:v>46.46088689910059</c:v>
                </c:pt>
                <c:pt idx="7429">
                  <c:v>46.46088689910059</c:v>
                </c:pt>
                <c:pt idx="7430">
                  <c:v>95.18633979558098</c:v>
                </c:pt>
                <c:pt idx="7431">
                  <c:v>95.18633979558098</c:v>
                </c:pt>
                <c:pt idx="7432">
                  <c:v>95.18633979558098</c:v>
                </c:pt>
                <c:pt idx="7433">
                  <c:v>95.18633979558098</c:v>
                </c:pt>
                <c:pt idx="7434">
                  <c:v>95.18633979558098</c:v>
                </c:pt>
                <c:pt idx="7435">
                  <c:v>95.18633979558098</c:v>
                </c:pt>
                <c:pt idx="7436">
                  <c:v>95.18633979558098</c:v>
                </c:pt>
                <c:pt idx="7437">
                  <c:v>69.3408995902722</c:v>
                </c:pt>
                <c:pt idx="7438">
                  <c:v>69.3408995902722</c:v>
                </c:pt>
                <c:pt idx="7439">
                  <c:v>69.3408995902722</c:v>
                </c:pt>
                <c:pt idx="7440">
                  <c:v>69.3408995902722</c:v>
                </c:pt>
                <c:pt idx="7441">
                  <c:v>69.3408995902722</c:v>
                </c:pt>
                <c:pt idx="7442">
                  <c:v>69.3408995902722</c:v>
                </c:pt>
                <c:pt idx="7443">
                  <c:v>69.3408995902722</c:v>
                </c:pt>
                <c:pt idx="7444">
                  <c:v>64.4601774949789</c:v>
                </c:pt>
                <c:pt idx="7445">
                  <c:v>64.4601774949789</c:v>
                </c:pt>
                <c:pt idx="7446">
                  <c:v>64.4601774949789</c:v>
                </c:pt>
                <c:pt idx="7447">
                  <c:v>64.4601774949789</c:v>
                </c:pt>
                <c:pt idx="7448">
                  <c:v>64.4601774949789</c:v>
                </c:pt>
                <c:pt idx="7449">
                  <c:v>64.4601774949789</c:v>
                </c:pt>
                <c:pt idx="7450">
                  <c:v>64.4601774949789</c:v>
                </c:pt>
                <c:pt idx="7451">
                  <c:v>5.2616138832403</c:v>
                </c:pt>
                <c:pt idx="7452">
                  <c:v>5.2616138832403</c:v>
                </c:pt>
                <c:pt idx="7453">
                  <c:v>5.2616138832403</c:v>
                </c:pt>
                <c:pt idx="7454">
                  <c:v>5.2616138832403</c:v>
                </c:pt>
                <c:pt idx="7455">
                  <c:v>5.2616138832403</c:v>
                </c:pt>
                <c:pt idx="7456">
                  <c:v>5.2616138832403</c:v>
                </c:pt>
                <c:pt idx="7457">
                  <c:v>5.2616138832403</c:v>
                </c:pt>
                <c:pt idx="7458">
                  <c:v>65.81674633552709</c:v>
                </c:pt>
                <c:pt idx="7459">
                  <c:v>65.81674633552709</c:v>
                </c:pt>
                <c:pt idx="7460">
                  <c:v>65.81674633552709</c:v>
                </c:pt>
                <c:pt idx="7461">
                  <c:v>65.81674633552709</c:v>
                </c:pt>
                <c:pt idx="7462">
                  <c:v>65.81674633552709</c:v>
                </c:pt>
                <c:pt idx="7463">
                  <c:v>65.81674633552709</c:v>
                </c:pt>
                <c:pt idx="7464">
                  <c:v>65.81674633552709</c:v>
                </c:pt>
                <c:pt idx="7465">
                  <c:v>18.072982572318</c:v>
                </c:pt>
                <c:pt idx="7466">
                  <c:v>18.072982572318</c:v>
                </c:pt>
                <c:pt idx="7467">
                  <c:v>18.072982572318</c:v>
                </c:pt>
                <c:pt idx="7468">
                  <c:v>18.072982572318</c:v>
                </c:pt>
                <c:pt idx="7469">
                  <c:v>18.072982572318</c:v>
                </c:pt>
                <c:pt idx="7470">
                  <c:v>18.072982572318</c:v>
                </c:pt>
                <c:pt idx="7471">
                  <c:v>18.072982572318</c:v>
                </c:pt>
                <c:pt idx="7472">
                  <c:v>94.10180020292927</c:v>
                </c:pt>
                <c:pt idx="7473">
                  <c:v>94.10180020292927</c:v>
                </c:pt>
                <c:pt idx="7474">
                  <c:v>94.10180020292927</c:v>
                </c:pt>
                <c:pt idx="7475">
                  <c:v>94.10180020292927</c:v>
                </c:pt>
                <c:pt idx="7476">
                  <c:v>94.10180020292927</c:v>
                </c:pt>
                <c:pt idx="7477">
                  <c:v>94.10180020292927</c:v>
                </c:pt>
                <c:pt idx="7478">
                  <c:v>94.10180020292927</c:v>
                </c:pt>
                <c:pt idx="7479">
                  <c:v>101.568782484018</c:v>
                </c:pt>
                <c:pt idx="7480">
                  <c:v>101.568782484018</c:v>
                </c:pt>
                <c:pt idx="7481">
                  <c:v>101.568782484018</c:v>
                </c:pt>
                <c:pt idx="7482">
                  <c:v>101.568782484018</c:v>
                </c:pt>
                <c:pt idx="7483">
                  <c:v>101.568782484018</c:v>
                </c:pt>
                <c:pt idx="7484">
                  <c:v>101.568782484018</c:v>
                </c:pt>
                <c:pt idx="7485">
                  <c:v>101.568782484018</c:v>
                </c:pt>
                <c:pt idx="7486">
                  <c:v>61.80429706914008</c:v>
                </c:pt>
                <c:pt idx="7487">
                  <c:v>61.80429706914008</c:v>
                </c:pt>
                <c:pt idx="7488">
                  <c:v>61.80429706914008</c:v>
                </c:pt>
                <c:pt idx="7489">
                  <c:v>61.80429706914008</c:v>
                </c:pt>
                <c:pt idx="7490">
                  <c:v>61.80429706914008</c:v>
                </c:pt>
                <c:pt idx="7491">
                  <c:v>61.80429706914008</c:v>
                </c:pt>
                <c:pt idx="7492">
                  <c:v>61.80429706914008</c:v>
                </c:pt>
                <c:pt idx="7493">
                  <c:v>32.7204609613291</c:v>
                </c:pt>
                <c:pt idx="7494">
                  <c:v>32.7204609613291</c:v>
                </c:pt>
                <c:pt idx="7495">
                  <c:v>32.7204609613291</c:v>
                </c:pt>
                <c:pt idx="7496">
                  <c:v>32.7204609613291</c:v>
                </c:pt>
                <c:pt idx="7497">
                  <c:v>32.7204609613291</c:v>
                </c:pt>
                <c:pt idx="7498">
                  <c:v>32.7204609613291</c:v>
                </c:pt>
                <c:pt idx="7499">
                  <c:v>32.7204609613291</c:v>
                </c:pt>
                <c:pt idx="7500">
                  <c:v>74.13189951286249</c:v>
                </c:pt>
                <c:pt idx="7501">
                  <c:v>74.13189951286249</c:v>
                </c:pt>
                <c:pt idx="7502">
                  <c:v>74.13189951286249</c:v>
                </c:pt>
                <c:pt idx="7503">
                  <c:v>74.13189951286249</c:v>
                </c:pt>
                <c:pt idx="7504">
                  <c:v>74.13189951286249</c:v>
                </c:pt>
                <c:pt idx="7505">
                  <c:v>74.13189951286249</c:v>
                </c:pt>
                <c:pt idx="7506">
                  <c:v>74.13189951286249</c:v>
                </c:pt>
                <c:pt idx="7507">
                  <c:v>30.22496813267</c:v>
                </c:pt>
                <c:pt idx="7508">
                  <c:v>30.22496813267</c:v>
                </c:pt>
                <c:pt idx="7509">
                  <c:v>30.22496813267</c:v>
                </c:pt>
                <c:pt idx="7510">
                  <c:v>30.22496813267</c:v>
                </c:pt>
                <c:pt idx="7511">
                  <c:v>30.22496813267</c:v>
                </c:pt>
                <c:pt idx="7512">
                  <c:v>30.22496813267</c:v>
                </c:pt>
                <c:pt idx="7513">
                  <c:v>30.22496813267</c:v>
                </c:pt>
                <c:pt idx="7514">
                  <c:v>77.87513630046197</c:v>
                </c:pt>
                <c:pt idx="7515">
                  <c:v>77.87513630046197</c:v>
                </c:pt>
                <c:pt idx="7516">
                  <c:v>77.87513630046197</c:v>
                </c:pt>
                <c:pt idx="7517">
                  <c:v>77.87513630046197</c:v>
                </c:pt>
                <c:pt idx="7518">
                  <c:v>77.87513630046197</c:v>
                </c:pt>
                <c:pt idx="7519">
                  <c:v>77.87513630046197</c:v>
                </c:pt>
                <c:pt idx="7520">
                  <c:v>77.87513630046197</c:v>
                </c:pt>
                <c:pt idx="7521">
                  <c:v>82.1410006331373</c:v>
                </c:pt>
                <c:pt idx="7522">
                  <c:v>82.1410006331373</c:v>
                </c:pt>
                <c:pt idx="7523">
                  <c:v>82.1410006331373</c:v>
                </c:pt>
                <c:pt idx="7524">
                  <c:v>82.1410006331373</c:v>
                </c:pt>
                <c:pt idx="7525">
                  <c:v>82.1410006331373</c:v>
                </c:pt>
                <c:pt idx="7526">
                  <c:v>82.1410006331373</c:v>
                </c:pt>
                <c:pt idx="7527">
                  <c:v>82.1410006331373</c:v>
                </c:pt>
                <c:pt idx="7528">
                  <c:v>87.10708285929019</c:v>
                </c:pt>
                <c:pt idx="7529">
                  <c:v>87.10708285929019</c:v>
                </c:pt>
                <c:pt idx="7530">
                  <c:v>87.10708285929019</c:v>
                </c:pt>
                <c:pt idx="7531">
                  <c:v>87.10708285929019</c:v>
                </c:pt>
                <c:pt idx="7532">
                  <c:v>87.10708285929019</c:v>
                </c:pt>
                <c:pt idx="7533">
                  <c:v>87.10708285929019</c:v>
                </c:pt>
                <c:pt idx="7534">
                  <c:v>87.10708285929019</c:v>
                </c:pt>
                <c:pt idx="7535">
                  <c:v>51.3539733146598</c:v>
                </c:pt>
                <c:pt idx="7536">
                  <c:v>51.3539733146598</c:v>
                </c:pt>
                <c:pt idx="7537">
                  <c:v>51.3539733146598</c:v>
                </c:pt>
                <c:pt idx="7538">
                  <c:v>51.3539733146598</c:v>
                </c:pt>
                <c:pt idx="7539">
                  <c:v>51.3539733146598</c:v>
                </c:pt>
                <c:pt idx="7540">
                  <c:v>51.3539733146598</c:v>
                </c:pt>
                <c:pt idx="7541">
                  <c:v>51.3539733146598</c:v>
                </c:pt>
                <c:pt idx="7542">
                  <c:v>83.5602137939131</c:v>
                </c:pt>
                <c:pt idx="7543">
                  <c:v>83.5602137939131</c:v>
                </c:pt>
                <c:pt idx="7544">
                  <c:v>83.5602137939131</c:v>
                </c:pt>
                <c:pt idx="7545">
                  <c:v>83.5602137939131</c:v>
                </c:pt>
                <c:pt idx="7546">
                  <c:v>83.5602137939131</c:v>
                </c:pt>
                <c:pt idx="7547">
                  <c:v>83.5602137939131</c:v>
                </c:pt>
                <c:pt idx="7548">
                  <c:v>83.5602137939131</c:v>
                </c:pt>
                <c:pt idx="7549">
                  <c:v>75.53670437743607</c:v>
                </c:pt>
                <c:pt idx="7550">
                  <c:v>75.53670437743607</c:v>
                </c:pt>
                <c:pt idx="7551">
                  <c:v>75.53670437743607</c:v>
                </c:pt>
                <c:pt idx="7552">
                  <c:v>75.53670437743607</c:v>
                </c:pt>
                <c:pt idx="7553">
                  <c:v>75.53670437743607</c:v>
                </c:pt>
                <c:pt idx="7554">
                  <c:v>75.53670437743607</c:v>
                </c:pt>
                <c:pt idx="7555">
                  <c:v>75.53670437743607</c:v>
                </c:pt>
                <c:pt idx="7556">
                  <c:v>76.8179450190666</c:v>
                </c:pt>
                <c:pt idx="7557">
                  <c:v>76.8179450190666</c:v>
                </c:pt>
                <c:pt idx="7558">
                  <c:v>76.8179450190666</c:v>
                </c:pt>
                <c:pt idx="7559">
                  <c:v>76.8179450190666</c:v>
                </c:pt>
                <c:pt idx="7560">
                  <c:v>76.8179450190666</c:v>
                </c:pt>
                <c:pt idx="7561">
                  <c:v>76.8179450190666</c:v>
                </c:pt>
                <c:pt idx="7562">
                  <c:v>76.8179450190666</c:v>
                </c:pt>
                <c:pt idx="7563">
                  <c:v>83.9393045489461</c:v>
                </c:pt>
                <c:pt idx="7564">
                  <c:v>83.9393045489461</c:v>
                </c:pt>
                <c:pt idx="7565">
                  <c:v>83.9393045489461</c:v>
                </c:pt>
                <c:pt idx="7566">
                  <c:v>83.9393045489461</c:v>
                </c:pt>
                <c:pt idx="7567">
                  <c:v>83.9393045489461</c:v>
                </c:pt>
                <c:pt idx="7568">
                  <c:v>83.9393045489461</c:v>
                </c:pt>
                <c:pt idx="7569">
                  <c:v>83.9393045489461</c:v>
                </c:pt>
                <c:pt idx="7570">
                  <c:v>63.82103355448749</c:v>
                </c:pt>
                <c:pt idx="7571">
                  <c:v>63.82103355448749</c:v>
                </c:pt>
                <c:pt idx="7572">
                  <c:v>63.82103355448749</c:v>
                </c:pt>
                <c:pt idx="7573">
                  <c:v>63.82103355448749</c:v>
                </c:pt>
                <c:pt idx="7574">
                  <c:v>63.82103355448749</c:v>
                </c:pt>
                <c:pt idx="7575">
                  <c:v>63.82103355448749</c:v>
                </c:pt>
                <c:pt idx="7576">
                  <c:v>63.82103355448749</c:v>
                </c:pt>
                <c:pt idx="7577">
                  <c:v>78.05942109559669</c:v>
                </c:pt>
                <c:pt idx="7578">
                  <c:v>78.05942109559669</c:v>
                </c:pt>
                <c:pt idx="7579">
                  <c:v>78.05942109559669</c:v>
                </c:pt>
                <c:pt idx="7580">
                  <c:v>78.05942109559669</c:v>
                </c:pt>
                <c:pt idx="7581">
                  <c:v>78.05942109559669</c:v>
                </c:pt>
                <c:pt idx="7582">
                  <c:v>78.05942109559669</c:v>
                </c:pt>
                <c:pt idx="7583">
                  <c:v>78.05942109559669</c:v>
                </c:pt>
                <c:pt idx="7584">
                  <c:v>56.873754138617</c:v>
                </c:pt>
                <c:pt idx="7585">
                  <c:v>56.873754138617</c:v>
                </c:pt>
                <c:pt idx="7586">
                  <c:v>56.873754138617</c:v>
                </c:pt>
                <c:pt idx="7587">
                  <c:v>56.873754138617</c:v>
                </c:pt>
                <c:pt idx="7588">
                  <c:v>56.873754138617</c:v>
                </c:pt>
                <c:pt idx="7589">
                  <c:v>56.873754138617</c:v>
                </c:pt>
                <c:pt idx="7590">
                  <c:v>56.873754138617</c:v>
                </c:pt>
                <c:pt idx="7591">
                  <c:v>107.531869844877</c:v>
                </c:pt>
                <c:pt idx="7592">
                  <c:v>107.531869844877</c:v>
                </c:pt>
                <c:pt idx="7593">
                  <c:v>107.531869844877</c:v>
                </c:pt>
                <c:pt idx="7594">
                  <c:v>107.531869844877</c:v>
                </c:pt>
                <c:pt idx="7595">
                  <c:v>107.531869844877</c:v>
                </c:pt>
                <c:pt idx="7596">
                  <c:v>107.531869844877</c:v>
                </c:pt>
                <c:pt idx="7597">
                  <c:v>107.531869844877</c:v>
                </c:pt>
                <c:pt idx="7598">
                  <c:v>32.18942163546359</c:v>
                </c:pt>
                <c:pt idx="7599">
                  <c:v>32.18942163546359</c:v>
                </c:pt>
                <c:pt idx="7600">
                  <c:v>32.18942163546359</c:v>
                </c:pt>
                <c:pt idx="7601">
                  <c:v>32.18942163546359</c:v>
                </c:pt>
                <c:pt idx="7602">
                  <c:v>32.18942163546359</c:v>
                </c:pt>
                <c:pt idx="7603">
                  <c:v>32.18942163546359</c:v>
                </c:pt>
                <c:pt idx="7604">
                  <c:v>32.18942163546359</c:v>
                </c:pt>
                <c:pt idx="7605">
                  <c:v>63.4696358288521</c:v>
                </c:pt>
                <c:pt idx="7606">
                  <c:v>63.4696358288521</c:v>
                </c:pt>
                <c:pt idx="7607">
                  <c:v>63.4696358288521</c:v>
                </c:pt>
                <c:pt idx="7608">
                  <c:v>63.4696358288521</c:v>
                </c:pt>
                <c:pt idx="7609">
                  <c:v>63.4696358288521</c:v>
                </c:pt>
                <c:pt idx="7610">
                  <c:v>63.4696358288521</c:v>
                </c:pt>
                <c:pt idx="7611">
                  <c:v>63.4696358288521</c:v>
                </c:pt>
                <c:pt idx="7612">
                  <c:v>77.92253880942415</c:v>
                </c:pt>
                <c:pt idx="7613">
                  <c:v>77.92253880942415</c:v>
                </c:pt>
                <c:pt idx="7614">
                  <c:v>77.92253880942415</c:v>
                </c:pt>
                <c:pt idx="7615">
                  <c:v>77.92253880942415</c:v>
                </c:pt>
                <c:pt idx="7616">
                  <c:v>77.92253880942415</c:v>
                </c:pt>
                <c:pt idx="7617">
                  <c:v>77.92253880942415</c:v>
                </c:pt>
                <c:pt idx="7618">
                  <c:v>77.92253880942415</c:v>
                </c:pt>
                <c:pt idx="7619">
                  <c:v>45.9761572703481</c:v>
                </c:pt>
                <c:pt idx="7620">
                  <c:v>45.9761572703481</c:v>
                </c:pt>
                <c:pt idx="7621">
                  <c:v>45.9761572703481</c:v>
                </c:pt>
                <c:pt idx="7622">
                  <c:v>45.9761572703481</c:v>
                </c:pt>
                <c:pt idx="7623">
                  <c:v>45.9761572703481</c:v>
                </c:pt>
                <c:pt idx="7624">
                  <c:v>45.9761572703481</c:v>
                </c:pt>
                <c:pt idx="7625">
                  <c:v>45.9761572703481</c:v>
                </c:pt>
                <c:pt idx="7626">
                  <c:v>55.2269107348598</c:v>
                </c:pt>
                <c:pt idx="7627">
                  <c:v>55.2269107348598</c:v>
                </c:pt>
                <c:pt idx="7628">
                  <c:v>55.2269107348598</c:v>
                </c:pt>
                <c:pt idx="7629">
                  <c:v>55.2269107348598</c:v>
                </c:pt>
                <c:pt idx="7630">
                  <c:v>55.2269107348598</c:v>
                </c:pt>
                <c:pt idx="7631">
                  <c:v>55.2269107348598</c:v>
                </c:pt>
                <c:pt idx="7632">
                  <c:v>55.2269107348598</c:v>
                </c:pt>
                <c:pt idx="7633">
                  <c:v>48.796066143777</c:v>
                </c:pt>
                <c:pt idx="7634">
                  <c:v>48.796066143777</c:v>
                </c:pt>
                <c:pt idx="7635">
                  <c:v>48.796066143777</c:v>
                </c:pt>
                <c:pt idx="7636">
                  <c:v>48.796066143777</c:v>
                </c:pt>
                <c:pt idx="7637">
                  <c:v>48.796066143777</c:v>
                </c:pt>
                <c:pt idx="7638">
                  <c:v>48.796066143777</c:v>
                </c:pt>
                <c:pt idx="7639">
                  <c:v>48.796066143777</c:v>
                </c:pt>
                <c:pt idx="7640">
                  <c:v>35.74769981641229</c:v>
                </c:pt>
                <c:pt idx="7641">
                  <c:v>35.74769981641229</c:v>
                </c:pt>
                <c:pt idx="7642">
                  <c:v>35.74769981641229</c:v>
                </c:pt>
                <c:pt idx="7643">
                  <c:v>35.74769981641229</c:v>
                </c:pt>
                <c:pt idx="7644">
                  <c:v>35.74769981641229</c:v>
                </c:pt>
                <c:pt idx="7645">
                  <c:v>35.74769981641229</c:v>
                </c:pt>
                <c:pt idx="7646">
                  <c:v>35.74769981641229</c:v>
                </c:pt>
                <c:pt idx="7647">
                  <c:v>93.2334507826625</c:v>
                </c:pt>
                <c:pt idx="7648">
                  <c:v>93.2334507826625</c:v>
                </c:pt>
                <c:pt idx="7649">
                  <c:v>93.2334507826625</c:v>
                </c:pt>
                <c:pt idx="7650">
                  <c:v>93.2334507826625</c:v>
                </c:pt>
                <c:pt idx="7651">
                  <c:v>93.2334507826625</c:v>
                </c:pt>
                <c:pt idx="7652">
                  <c:v>93.2334507826625</c:v>
                </c:pt>
                <c:pt idx="7653">
                  <c:v>93.2334507826625</c:v>
                </c:pt>
                <c:pt idx="7654">
                  <c:v>43.20301747519349</c:v>
                </c:pt>
                <c:pt idx="7655">
                  <c:v>43.20301747519349</c:v>
                </c:pt>
                <c:pt idx="7656">
                  <c:v>43.20301747519349</c:v>
                </c:pt>
                <c:pt idx="7657">
                  <c:v>43.20301747519349</c:v>
                </c:pt>
                <c:pt idx="7658">
                  <c:v>43.20301747519349</c:v>
                </c:pt>
                <c:pt idx="7659">
                  <c:v>43.20301747519349</c:v>
                </c:pt>
                <c:pt idx="7660">
                  <c:v>43.20301747519349</c:v>
                </c:pt>
                <c:pt idx="7661">
                  <c:v>91.6190037416907</c:v>
                </c:pt>
                <c:pt idx="7662">
                  <c:v>91.6190037416907</c:v>
                </c:pt>
                <c:pt idx="7663">
                  <c:v>91.6190037416907</c:v>
                </c:pt>
                <c:pt idx="7664">
                  <c:v>91.6190037416907</c:v>
                </c:pt>
                <c:pt idx="7665">
                  <c:v>91.6190037416907</c:v>
                </c:pt>
                <c:pt idx="7666">
                  <c:v>91.6190037416907</c:v>
                </c:pt>
                <c:pt idx="7667">
                  <c:v>91.6190037416907</c:v>
                </c:pt>
                <c:pt idx="7668">
                  <c:v>44.3452262161253</c:v>
                </c:pt>
                <c:pt idx="7669">
                  <c:v>44.3452262161253</c:v>
                </c:pt>
                <c:pt idx="7670">
                  <c:v>44.3452262161253</c:v>
                </c:pt>
                <c:pt idx="7671">
                  <c:v>44.3452262161253</c:v>
                </c:pt>
                <c:pt idx="7672">
                  <c:v>44.3452262161253</c:v>
                </c:pt>
                <c:pt idx="7673">
                  <c:v>44.3452262161253</c:v>
                </c:pt>
                <c:pt idx="7674">
                  <c:v>44.3452262161253</c:v>
                </c:pt>
                <c:pt idx="7675">
                  <c:v>98.4339060361675</c:v>
                </c:pt>
                <c:pt idx="7676">
                  <c:v>98.4339060361675</c:v>
                </c:pt>
                <c:pt idx="7677">
                  <c:v>98.4339060361675</c:v>
                </c:pt>
                <c:pt idx="7678">
                  <c:v>98.4339060361675</c:v>
                </c:pt>
                <c:pt idx="7679">
                  <c:v>98.4339060361675</c:v>
                </c:pt>
                <c:pt idx="7680">
                  <c:v>98.4339060361675</c:v>
                </c:pt>
                <c:pt idx="7681">
                  <c:v>98.4339060361675</c:v>
                </c:pt>
                <c:pt idx="7682">
                  <c:v>69.59177857211897</c:v>
                </c:pt>
                <c:pt idx="7683">
                  <c:v>69.59177857211897</c:v>
                </c:pt>
                <c:pt idx="7684">
                  <c:v>69.59177857211897</c:v>
                </c:pt>
                <c:pt idx="7685">
                  <c:v>69.59177857211897</c:v>
                </c:pt>
                <c:pt idx="7686">
                  <c:v>69.59177857211897</c:v>
                </c:pt>
                <c:pt idx="7687">
                  <c:v>69.59177857211897</c:v>
                </c:pt>
                <c:pt idx="7688">
                  <c:v>69.59177857211897</c:v>
                </c:pt>
                <c:pt idx="7689">
                  <c:v>70.7776606381561</c:v>
                </c:pt>
                <c:pt idx="7690">
                  <c:v>70.7776606381561</c:v>
                </c:pt>
                <c:pt idx="7691">
                  <c:v>70.7776606381561</c:v>
                </c:pt>
                <c:pt idx="7692">
                  <c:v>70.7776606381561</c:v>
                </c:pt>
                <c:pt idx="7693">
                  <c:v>70.7776606381561</c:v>
                </c:pt>
                <c:pt idx="7694">
                  <c:v>70.7776606381561</c:v>
                </c:pt>
                <c:pt idx="7695">
                  <c:v>70.7776606381561</c:v>
                </c:pt>
                <c:pt idx="7696">
                  <c:v>61.04305843374539</c:v>
                </c:pt>
                <c:pt idx="7697">
                  <c:v>61.04305843374539</c:v>
                </c:pt>
                <c:pt idx="7698">
                  <c:v>61.04305843374539</c:v>
                </c:pt>
                <c:pt idx="7699">
                  <c:v>61.04305843374539</c:v>
                </c:pt>
                <c:pt idx="7700">
                  <c:v>61.04305843374539</c:v>
                </c:pt>
                <c:pt idx="7701">
                  <c:v>61.04305843374539</c:v>
                </c:pt>
                <c:pt idx="7702">
                  <c:v>61.04305843374539</c:v>
                </c:pt>
                <c:pt idx="7703">
                  <c:v>37.8433262555895</c:v>
                </c:pt>
                <c:pt idx="7704">
                  <c:v>37.8433262555895</c:v>
                </c:pt>
                <c:pt idx="7705">
                  <c:v>37.8433262555895</c:v>
                </c:pt>
                <c:pt idx="7706">
                  <c:v>37.8433262555895</c:v>
                </c:pt>
                <c:pt idx="7707">
                  <c:v>37.8433262555895</c:v>
                </c:pt>
                <c:pt idx="7708">
                  <c:v>37.8433262555895</c:v>
                </c:pt>
                <c:pt idx="7709">
                  <c:v>37.8433262555895</c:v>
                </c:pt>
                <c:pt idx="7710">
                  <c:v>54.752261951934</c:v>
                </c:pt>
                <c:pt idx="7711">
                  <c:v>54.752261951934</c:v>
                </c:pt>
                <c:pt idx="7712">
                  <c:v>54.752261951934</c:v>
                </c:pt>
                <c:pt idx="7713">
                  <c:v>54.752261951934</c:v>
                </c:pt>
                <c:pt idx="7714">
                  <c:v>54.752261951934</c:v>
                </c:pt>
                <c:pt idx="7715">
                  <c:v>54.752261951934</c:v>
                </c:pt>
                <c:pt idx="7716">
                  <c:v>54.752261951934</c:v>
                </c:pt>
                <c:pt idx="7717">
                  <c:v>49.88482673354889</c:v>
                </c:pt>
                <c:pt idx="7718">
                  <c:v>49.88482673354889</c:v>
                </c:pt>
                <c:pt idx="7719">
                  <c:v>49.88482673354889</c:v>
                </c:pt>
                <c:pt idx="7720">
                  <c:v>49.88482673354889</c:v>
                </c:pt>
                <c:pt idx="7721">
                  <c:v>49.88482673354889</c:v>
                </c:pt>
                <c:pt idx="7722">
                  <c:v>49.88482673354889</c:v>
                </c:pt>
                <c:pt idx="7723">
                  <c:v>49.88482673354889</c:v>
                </c:pt>
                <c:pt idx="7724">
                  <c:v>82.41247187331878</c:v>
                </c:pt>
                <c:pt idx="7725">
                  <c:v>82.41247187331878</c:v>
                </c:pt>
                <c:pt idx="7726">
                  <c:v>82.41247187331878</c:v>
                </c:pt>
                <c:pt idx="7727">
                  <c:v>82.41247187331878</c:v>
                </c:pt>
                <c:pt idx="7728">
                  <c:v>82.41247187331878</c:v>
                </c:pt>
                <c:pt idx="7729">
                  <c:v>82.41247187331878</c:v>
                </c:pt>
                <c:pt idx="7730">
                  <c:v>82.41247187331878</c:v>
                </c:pt>
                <c:pt idx="7731">
                  <c:v>27.70678204282749</c:v>
                </c:pt>
                <c:pt idx="7732">
                  <c:v>27.70678204282749</c:v>
                </c:pt>
                <c:pt idx="7733">
                  <c:v>27.70678204282749</c:v>
                </c:pt>
                <c:pt idx="7734">
                  <c:v>27.70678204282749</c:v>
                </c:pt>
                <c:pt idx="7735">
                  <c:v>27.70678204282749</c:v>
                </c:pt>
                <c:pt idx="7736">
                  <c:v>27.70678204282749</c:v>
                </c:pt>
                <c:pt idx="7737">
                  <c:v>27.70678204282749</c:v>
                </c:pt>
                <c:pt idx="7738">
                  <c:v>80.7942109758983</c:v>
                </c:pt>
                <c:pt idx="7739">
                  <c:v>80.7942109758983</c:v>
                </c:pt>
                <c:pt idx="7740">
                  <c:v>80.7942109758983</c:v>
                </c:pt>
                <c:pt idx="7741">
                  <c:v>80.7942109758983</c:v>
                </c:pt>
                <c:pt idx="7742">
                  <c:v>80.7942109758983</c:v>
                </c:pt>
                <c:pt idx="7743">
                  <c:v>80.7942109758983</c:v>
                </c:pt>
                <c:pt idx="7744">
                  <c:v>80.7942109758983</c:v>
                </c:pt>
                <c:pt idx="7745">
                  <c:v>17.549062246454</c:v>
                </c:pt>
                <c:pt idx="7746">
                  <c:v>17.549062246454</c:v>
                </c:pt>
                <c:pt idx="7747">
                  <c:v>17.549062246454</c:v>
                </c:pt>
                <c:pt idx="7748">
                  <c:v>17.549062246454</c:v>
                </c:pt>
                <c:pt idx="7749">
                  <c:v>17.549062246454</c:v>
                </c:pt>
                <c:pt idx="7750">
                  <c:v>17.549062246454</c:v>
                </c:pt>
                <c:pt idx="7751">
                  <c:v>17.549062246454</c:v>
                </c:pt>
                <c:pt idx="7752">
                  <c:v>74.93664437845979</c:v>
                </c:pt>
                <c:pt idx="7753">
                  <c:v>74.93664437845979</c:v>
                </c:pt>
                <c:pt idx="7754">
                  <c:v>74.93664437845979</c:v>
                </c:pt>
                <c:pt idx="7755">
                  <c:v>74.93664437845979</c:v>
                </c:pt>
                <c:pt idx="7756">
                  <c:v>74.93664437845979</c:v>
                </c:pt>
                <c:pt idx="7757">
                  <c:v>74.93664437845979</c:v>
                </c:pt>
                <c:pt idx="7758">
                  <c:v>74.93664437845979</c:v>
                </c:pt>
                <c:pt idx="7759">
                  <c:v>54.5231738483849</c:v>
                </c:pt>
                <c:pt idx="7760">
                  <c:v>54.5231738483849</c:v>
                </c:pt>
                <c:pt idx="7761">
                  <c:v>54.5231738483849</c:v>
                </c:pt>
                <c:pt idx="7762">
                  <c:v>54.5231738483849</c:v>
                </c:pt>
                <c:pt idx="7763">
                  <c:v>54.5231738483849</c:v>
                </c:pt>
                <c:pt idx="7764">
                  <c:v>54.5231738483849</c:v>
                </c:pt>
                <c:pt idx="7765">
                  <c:v>54.5231738483849</c:v>
                </c:pt>
                <c:pt idx="7766">
                  <c:v>66.52364500455609</c:v>
                </c:pt>
                <c:pt idx="7767">
                  <c:v>66.52364500455609</c:v>
                </c:pt>
                <c:pt idx="7768">
                  <c:v>66.52364500455609</c:v>
                </c:pt>
                <c:pt idx="7769">
                  <c:v>66.52364500455609</c:v>
                </c:pt>
                <c:pt idx="7770">
                  <c:v>66.52364500455609</c:v>
                </c:pt>
                <c:pt idx="7771">
                  <c:v>66.52364500455609</c:v>
                </c:pt>
                <c:pt idx="7772">
                  <c:v>66.52364500455609</c:v>
                </c:pt>
                <c:pt idx="7773">
                  <c:v>73.00963882603857</c:v>
                </c:pt>
                <c:pt idx="7774">
                  <c:v>73.00963882603857</c:v>
                </c:pt>
                <c:pt idx="7775">
                  <c:v>73.00963882603857</c:v>
                </c:pt>
                <c:pt idx="7776">
                  <c:v>73.00963882603857</c:v>
                </c:pt>
                <c:pt idx="7777">
                  <c:v>73.00963882603857</c:v>
                </c:pt>
                <c:pt idx="7778">
                  <c:v>73.00963882603857</c:v>
                </c:pt>
                <c:pt idx="7779">
                  <c:v>73.00963882603857</c:v>
                </c:pt>
                <c:pt idx="7780">
                  <c:v>23.3558598465395</c:v>
                </c:pt>
                <c:pt idx="7781">
                  <c:v>23.3558598465395</c:v>
                </c:pt>
                <c:pt idx="7782">
                  <c:v>23.3558598465395</c:v>
                </c:pt>
                <c:pt idx="7783">
                  <c:v>23.3558598465395</c:v>
                </c:pt>
                <c:pt idx="7784">
                  <c:v>23.3558598465395</c:v>
                </c:pt>
                <c:pt idx="7785">
                  <c:v>23.3558598465395</c:v>
                </c:pt>
                <c:pt idx="7786">
                  <c:v>23.3558598465395</c:v>
                </c:pt>
                <c:pt idx="7787">
                  <c:v>84.9489498661604</c:v>
                </c:pt>
                <c:pt idx="7788">
                  <c:v>84.9489498661604</c:v>
                </c:pt>
                <c:pt idx="7789">
                  <c:v>84.9489498661604</c:v>
                </c:pt>
                <c:pt idx="7790">
                  <c:v>84.9489498661604</c:v>
                </c:pt>
                <c:pt idx="7791">
                  <c:v>84.9489498661604</c:v>
                </c:pt>
                <c:pt idx="7792">
                  <c:v>84.9489498661604</c:v>
                </c:pt>
                <c:pt idx="7793">
                  <c:v>84.9489498661604</c:v>
                </c:pt>
                <c:pt idx="7794">
                  <c:v>67.32414450257829</c:v>
                </c:pt>
                <c:pt idx="7795">
                  <c:v>67.32414450257829</c:v>
                </c:pt>
                <c:pt idx="7796">
                  <c:v>67.32414450257829</c:v>
                </c:pt>
                <c:pt idx="7797">
                  <c:v>67.32414450257829</c:v>
                </c:pt>
                <c:pt idx="7798">
                  <c:v>67.32414450257829</c:v>
                </c:pt>
                <c:pt idx="7799">
                  <c:v>67.32414450257829</c:v>
                </c:pt>
                <c:pt idx="7800">
                  <c:v>67.32414450257829</c:v>
                </c:pt>
                <c:pt idx="7801">
                  <c:v>78.5749194878434</c:v>
                </c:pt>
                <c:pt idx="7802">
                  <c:v>78.5749194878434</c:v>
                </c:pt>
                <c:pt idx="7803">
                  <c:v>78.5749194878434</c:v>
                </c:pt>
                <c:pt idx="7804">
                  <c:v>78.5749194878434</c:v>
                </c:pt>
                <c:pt idx="7805">
                  <c:v>78.5749194878434</c:v>
                </c:pt>
                <c:pt idx="7806">
                  <c:v>78.5749194878434</c:v>
                </c:pt>
                <c:pt idx="7807">
                  <c:v>78.5749194878434</c:v>
                </c:pt>
                <c:pt idx="7808">
                  <c:v>63.1397129858325</c:v>
                </c:pt>
                <c:pt idx="7809">
                  <c:v>63.1397129858325</c:v>
                </c:pt>
                <c:pt idx="7810">
                  <c:v>63.1397129858325</c:v>
                </c:pt>
                <c:pt idx="7811">
                  <c:v>63.1397129858325</c:v>
                </c:pt>
                <c:pt idx="7812">
                  <c:v>63.1397129858325</c:v>
                </c:pt>
                <c:pt idx="7813">
                  <c:v>63.1397129858325</c:v>
                </c:pt>
                <c:pt idx="7814">
                  <c:v>63.1397129858325</c:v>
                </c:pt>
                <c:pt idx="7815">
                  <c:v>91.2312567078984</c:v>
                </c:pt>
                <c:pt idx="7816">
                  <c:v>91.2312567078984</c:v>
                </c:pt>
                <c:pt idx="7817">
                  <c:v>91.2312567078984</c:v>
                </c:pt>
                <c:pt idx="7818">
                  <c:v>91.2312567078984</c:v>
                </c:pt>
                <c:pt idx="7819">
                  <c:v>91.2312567078984</c:v>
                </c:pt>
                <c:pt idx="7820">
                  <c:v>91.2312567078984</c:v>
                </c:pt>
                <c:pt idx="7821">
                  <c:v>91.2312567078984</c:v>
                </c:pt>
                <c:pt idx="7822">
                  <c:v>69.06820513592189</c:v>
                </c:pt>
                <c:pt idx="7823">
                  <c:v>69.06820513592189</c:v>
                </c:pt>
                <c:pt idx="7824">
                  <c:v>69.06820513592189</c:v>
                </c:pt>
                <c:pt idx="7825">
                  <c:v>69.06820513592189</c:v>
                </c:pt>
                <c:pt idx="7826">
                  <c:v>69.06820513592189</c:v>
                </c:pt>
                <c:pt idx="7827">
                  <c:v>69.06820513592189</c:v>
                </c:pt>
                <c:pt idx="7828">
                  <c:v>69.06820513592189</c:v>
                </c:pt>
                <c:pt idx="7829">
                  <c:v>85.7880239687134</c:v>
                </c:pt>
                <c:pt idx="7830">
                  <c:v>85.7880239687134</c:v>
                </c:pt>
                <c:pt idx="7831">
                  <c:v>85.7880239687134</c:v>
                </c:pt>
                <c:pt idx="7832">
                  <c:v>85.7880239687134</c:v>
                </c:pt>
                <c:pt idx="7833">
                  <c:v>85.7880239687134</c:v>
                </c:pt>
                <c:pt idx="7834">
                  <c:v>85.7880239687134</c:v>
                </c:pt>
                <c:pt idx="7835">
                  <c:v>85.7880239687134</c:v>
                </c:pt>
                <c:pt idx="7836">
                  <c:v>58.67703461149399</c:v>
                </c:pt>
                <c:pt idx="7837">
                  <c:v>58.67703461149399</c:v>
                </c:pt>
                <c:pt idx="7838">
                  <c:v>58.67703461149399</c:v>
                </c:pt>
                <c:pt idx="7839">
                  <c:v>58.67703461149399</c:v>
                </c:pt>
                <c:pt idx="7840">
                  <c:v>58.67703461149399</c:v>
                </c:pt>
                <c:pt idx="7841">
                  <c:v>58.67703461149399</c:v>
                </c:pt>
                <c:pt idx="7842">
                  <c:v>58.67703461149399</c:v>
                </c:pt>
                <c:pt idx="7843">
                  <c:v>102.178066608753</c:v>
                </c:pt>
                <c:pt idx="7844">
                  <c:v>102.178066608753</c:v>
                </c:pt>
                <c:pt idx="7845">
                  <c:v>102.178066608753</c:v>
                </c:pt>
                <c:pt idx="7846">
                  <c:v>102.178066608753</c:v>
                </c:pt>
                <c:pt idx="7847">
                  <c:v>102.178066608753</c:v>
                </c:pt>
                <c:pt idx="7848">
                  <c:v>102.178066608753</c:v>
                </c:pt>
                <c:pt idx="7849">
                  <c:v>102.178066608753</c:v>
                </c:pt>
                <c:pt idx="7850">
                  <c:v>70.9132187207569</c:v>
                </c:pt>
                <c:pt idx="7851">
                  <c:v>70.9132187207569</c:v>
                </c:pt>
                <c:pt idx="7852">
                  <c:v>70.9132187207569</c:v>
                </c:pt>
                <c:pt idx="7853">
                  <c:v>70.9132187207569</c:v>
                </c:pt>
                <c:pt idx="7854">
                  <c:v>70.9132187207569</c:v>
                </c:pt>
                <c:pt idx="7855">
                  <c:v>70.9132187207569</c:v>
                </c:pt>
                <c:pt idx="7856">
                  <c:v>70.9132187207569</c:v>
                </c:pt>
                <c:pt idx="7857">
                  <c:v>69.75300767241438</c:v>
                </c:pt>
                <c:pt idx="7858">
                  <c:v>69.75300767241438</c:v>
                </c:pt>
                <c:pt idx="7859">
                  <c:v>69.75300767241438</c:v>
                </c:pt>
                <c:pt idx="7860">
                  <c:v>69.75300767241438</c:v>
                </c:pt>
                <c:pt idx="7861">
                  <c:v>69.75300767241438</c:v>
                </c:pt>
                <c:pt idx="7862">
                  <c:v>69.75300767241438</c:v>
                </c:pt>
                <c:pt idx="7863">
                  <c:v>69.75300767241438</c:v>
                </c:pt>
                <c:pt idx="7864">
                  <c:v>101.064346796822</c:v>
                </c:pt>
                <c:pt idx="7865">
                  <c:v>101.064346796822</c:v>
                </c:pt>
                <c:pt idx="7866">
                  <c:v>101.064346796822</c:v>
                </c:pt>
                <c:pt idx="7867">
                  <c:v>101.064346796822</c:v>
                </c:pt>
                <c:pt idx="7868">
                  <c:v>101.064346796822</c:v>
                </c:pt>
                <c:pt idx="7869">
                  <c:v>101.064346796822</c:v>
                </c:pt>
                <c:pt idx="7870">
                  <c:v>101.064346796822</c:v>
                </c:pt>
                <c:pt idx="7871">
                  <c:v>77.08759711557059</c:v>
                </c:pt>
                <c:pt idx="7872">
                  <c:v>77.08759711557059</c:v>
                </c:pt>
                <c:pt idx="7873">
                  <c:v>77.08759711557059</c:v>
                </c:pt>
                <c:pt idx="7874">
                  <c:v>77.08759711557059</c:v>
                </c:pt>
                <c:pt idx="7875">
                  <c:v>77.08759711557059</c:v>
                </c:pt>
                <c:pt idx="7876">
                  <c:v>77.08759711557059</c:v>
                </c:pt>
                <c:pt idx="7877">
                  <c:v>77.08759711557059</c:v>
                </c:pt>
                <c:pt idx="7878">
                  <c:v>62.9341729782826</c:v>
                </c:pt>
                <c:pt idx="7879">
                  <c:v>62.9341729782826</c:v>
                </c:pt>
                <c:pt idx="7880">
                  <c:v>62.9341729782826</c:v>
                </c:pt>
                <c:pt idx="7881">
                  <c:v>62.9341729782826</c:v>
                </c:pt>
                <c:pt idx="7882">
                  <c:v>62.9341729782826</c:v>
                </c:pt>
                <c:pt idx="7883">
                  <c:v>62.9341729782826</c:v>
                </c:pt>
                <c:pt idx="7884">
                  <c:v>62.9341729782826</c:v>
                </c:pt>
                <c:pt idx="7885">
                  <c:v>45.480921359978</c:v>
                </c:pt>
                <c:pt idx="7886">
                  <c:v>45.480921359978</c:v>
                </c:pt>
                <c:pt idx="7887">
                  <c:v>45.480921359978</c:v>
                </c:pt>
                <c:pt idx="7888">
                  <c:v>45.480921359978</c:v>
                </c:pt>
                <c:pt idx="7889">
                  <c:v>45.480921359978</c:v>
                </c:pt>
                <c:pt idx="7890">
                  <c:v>45.480921359978</c:v>
                </c:pt>
                <c:pt idx="7891">
                  <c:v>45.480921359978</c:v>
                </c:pt>
                <c:pt idx="7892">
                  <c:v>25.7132080808939</c:v>
                </c:pt>
                <c:pt idx="7893">
                  <c:v>25.7132080808939</c:v>
                </c:pt>
                <c:pt idx="7894">
                  <c:v>25.7132080808939</c:v>
                </c:pt>
                <c:pt idx="7895">
                  <c:v>25.7132080808939</c:v>
                </c:pt>
                <c:pt idx="7896">
                  <c:v>25.7132080808939</c:v>
                </c:pt>
                <c:pt idx="7897">
                  <c:v>25.7132080808939</c:v>
                </c:pt>
                <c:pt idx="7898">
                  <c:v>25.7132080808939</c:v>
                </c:pt>
                <c:pt idx="7899">
                  <c:v>52.1192513656751</c:v>
                </c:pt>
                <c:pt idx="7900">
                  <c:v>52.1192513656751</c:v>
                </c:pt>
                <c:pt idx="7901">
                  <c:v>52.1192513656751</c:v>
                </c:pt>
                <c:pt idx="7902">
                  <c:v>52.1192513656751</c:v>
                </c:pt>
                <c:pt idx="7903">
                  <c:v>52.1192513656751</c:v>
                </c:pt>
                <c:pt idx="7904">
                  <c:v>52.1192513656751</c:v>
                </c:pt>
                <c:pt idx="7905">
                  <c:v>52.1192513656751</c:v>
                </c:pt>
                <c:pt idx="7906">
                  <c:v>28.104679988933</c:v>
                </c:pt>
                <c:pt idx="7907">
                  <c:v>28.104679988933</c:v>
                </c:pt>
                <c:pt idx="7908">
                  <c:v>28.104679988933</c:v>
                </c:pt>
                <c:pt idx="7909">
                  <c:v>28.104679988933</c:v>
                </c:pt>
                <c:pt idx="7910">
                  <c:v>28.104679988933</c:v>
                </c:pt>
                <c:pt idx="7911">
                  <c:v>28.104679988933</c:v>
                </c:pt>
                <c:pt idx="7912">
                  <c:v>28.104679988933</c:v>
                </c:pt>
                <c:pt idx="7913">
                  <c:v>90.5086982442252</c:v>
                </c:pt>
                <c:pt idx="7914">
                  <c:v>90.5086982442252</c:v>
                </c:pt>
                <c:pt idx="7915">
                  <c:v>90.5086982442252</c:v>
                </c:pt>
                <c:pt idx="7916">
                  <c:v>90.5086982442252</c:v>
                </c:pt>
                <c:pt idx="7917">
                  <c:v>90.5086982442252</c:v>
                </c:pt>
                <c:pt idx="7918">
                  <c:v>90.5086982442252</c:v>
                </c:pt>
                <c:pt idx="7919">
                  <c:v>90.5086982442252</c:v>
                </c:pt>
                <c:pt idx="7920">
                  <c:v>44.29382046939279</c:v>
                </c:pt>
                <c:pt idx="7921">
                  <c:v>44.29382046939279</c:v>
                </c:pt>
                <c:pt idx="7922">
                  <c:v>44.29382046939279</c:v>
                </c:pt>
                <c:pt idx="7923">
                  <c:v>44.29382046939279</c:v>
                </c:pt>
                <c:pt idx="7924">
                  <c:v>44.29382046939279</c:v>
                </c:pt>
                <c:pt idx="7925">
                  <c:v>44.29382046939279</c:v>
                </c:pt>
                <c:pt idx="7926">
                  <c:v>44.29382046939279</c:v>
                </c:pt>
                <c:pt idx="7927">
                  <c:v>87.92474047705379</c:v>
                </c:pt>
                <c:pt idx="7928">
                  <c:v>87.92474047705379</c:v>
                </c:pt>
                <c:pt idx="7929">
                  <c:v>87.92474047705379</c:v>
                </c:pt>
                <c:pt idx="7930">
                  <c:v>87.92474047705379</c:v>
                </c:pt>
                <c:pt idx="7931">
                  <c:v>87.92474047705379</c:v>
                </c:pt>
                <c:pt idx="7932">
                  <c:v>87.92474047705379</c:v>
                </c:pt>
                <c:pt idx="7933">
                  <c:v>87.92474047705379</c:v>
                </c:pt>
                <c:pt idx="7934">
                  <c:v>93.3843202272111</c:v>
                </c:pt>
                <c:pt idx="7935">
                  <c:v>93.3843202272111</c:v>
                </c:pt>
                <c:pt idx="7936">
                  <c:v>93.3843202272111</c:v>
                </c:pt>
                <c:pt idx="7937">
                  <c:v>93.3843202272111</c:v>
                </c:pt>
                <c:pt idx="7938">
                  <c:v>93.3843202272111</c:v>
                </c:pt>
                <c:pt idx="7939">
                  <c:v>93.3843202272111</c:v>
                </c:pt>
                <c:pt idx="7940">
                  <c:v>93.3843202272111</c:v>
                </c:pt>
                <c:pt idx="7941">
                  <c:v>72.44185233740629</c:v>
                </c:pt>
                <c:pt idx="7942">
                  <c:v>72.44185233740629</c:v>
                </c:pt>
                <c:pt idx="7943">
                  <c:v>72.44185233740629</c:v>
                </c:pt>
                <c:pt idx="7944">
                  <c:v>72.44185233740629</c:v>
                </c:pt>
                <c:pt idx="7945">
                  <c:v>72.44185233740629</c:v>
                </c:pt>
                <c:pt idx="7946">
                  <c:v>72.44185233740629</c:v>
                </c:pt>
                <c:pt idx="7947">
                  <c:v>72.44185233740629</c:v>
                </c:pt>
                <c:pt idx="7948">
                  <c:v>89.747795793372</c:v>
                </c:pt>
                <c:pt idx="7949">
                  <c:v>89.747795793372</c:v>
                </c:pt>
                <c:pt idx="7950">
                  <c:v>89.747795793372</c:v>
                </c:pt>
                <c:pt idx="7951">
                  <c:v>89.747795793372</c:v>
                </c:pt>
                <c:pt idx="7952">
                  <c:v>89.747795793372</c:v>
                </c:pt>
                <c:pt idx="7953">
                  <c:v>89.747795793372</c:v>
                </c:pt>
                <c:pt idx="7954">
                  <c:v>89.747795793372</c:v>
                </c:pt>
                <c:pt idx="7955">
                  <c:v>89.9739607003468</c:v>
                </c:pt>
                <c:pt idx="7956">
                  <c:v>89.9739607003468</c:v>
                </c:pt>
                <c:pt idx="7957">
                  <c:v>89.9739607003468</c:v>
                </c:pt>
                <c:pt idx="7958">
                  <c:v>89.9739607003468</c:v>
                </c:pt>
                <c:pt idx="7959">
                  <c:v>89.9739607003468</c:v>
                </c:pt>
                <c:pt idx="7960">
                  <c:v>89.9739607003468</c:v>
                </c:pt>
                <c:pt idx="7961">
                  <c:v>89.9739607003468</c:v>
                </c:pt>
                <c:pt idx="7962">
                  <c:v>76.3614752656313</c:v>
                </c:pt>
                <c:pt idx="7963">
                  <c:v>76.3614752656313</c:v>
                </c:pt>
                <c:pt idx="7964">
                  <c:v>76.3614752656313</c:v>
                </c:pt>
                <c:pt idx="7965">
                  <c:v>76.3614752656313</c:v>
                </c:pt>
                <c:pt idx="7966">
                  <c:v>76.3614752656313</c:v>
                </c:pt>
                <c:pt idx="7967">
                  <c:v>76.3614752656313</c:v>
                </c:pt>
                <c:pt idx="7968">
                  <c:v>76.3614752656313</c:v>
                </c:pt>
                <c:pt idx="7969">
                  <c:v>85.57260391433108</c:v>
                </c:pt>
                <c:pt idx="7970">
                  <c:v>85.57260391433108</c:v>
                </c:pt>
                <c:pt idx="7971">
                  <c:v>85.57260391433108</c:v>
                </c:pt>
                <c:pt idx="7972">
                  <c:v>85.57260391433108</c:v>
                </c:pt>
                <c:pt idx="7973">
                  <c:v>85.57260391433108</c:v>
                </c:pt>
                <c:pt idx="7974">
                  <c:v>85.57260391433108</c:v>
                </c:pt>
                <c:pt idx="7975">
                  <c:v>85.57260391433108</c:v>
                </c:pt>
                <c:pt idx="7976">
                  <c:v>57.7307795428858</c:v>
                </c:pt>
                <c:pt idx="7977">
                  <c:v>57.7307795428858</c:v>
                </c:pt>
                <c:pt idx="7978">
                  <c:v>57.7307795428858</c:v>
                </c:pt>
                <c:pt idx="7979">
                  <c:v>57.7307795428858</c:v>
                </c:pt>
                <c:pt idx="7980">
                  <c:v>57.7307795428858</c:v>
                </c:pt>
                <c:pt idx="7981">
                  <c:v>57.7307795428858</c:v>
                </c:pt>
                <c:pt idx="7982">
                  <c:v>57.7307795428858</c:v>
                </c:pt>
                <c:pt idx="7983">
                  <c:v>59.0738078225384</c:v>
                </c:pt>
                <c:pt idx="7984">
                  <c:v>59.0738078225384</c:v>
                </c:pt>
                <c:pt idx="7985">
                  <c:v>59.0738078225384</c:v>
                </c:pt>
                <c:pt idx="7986">
                  <c:v>59.0738078225384</c:v>
                </c:pt>
                <c:pt idx="7987">
                  <c:v>59.0738078225384</c:v>
                </c:pt>
                <c:pt idx="7988">
                  <c:v>59.0738078225384</c:v>
                </c:pt>
                <c:pt idx="7989">
                  <c:v>59.0738078225384</c:v>
                </c:pt>
                <c:pt idx="7990">
                  <c:v>19.36371725413529</c:v>
                </c:pt>
                <c:pt idx="7991">
                  <c:v>19.36371725413529</c:v>
                </c:pt>
                <c:pt idx="7992">
                  <c:v>19.36371725413529</c:v>
                </c:pt>
                <c:pt idx="7993">
                  <c:v>19.36371725413529</c:v>
                </c:pt>
                <c:pt idx="7994">
                  <c:v>19.36371725413529</c:v>
                </c:pt>
                <c:pt idx="7995">
                  <c:v>19.36371725413529</c:v>
                </c:pt>
                <c:pt idx="7996">
                  <c:v>19.36371725413529</c:v>
                </c:pt>
                <c:pt idx="7997">
                  <c:v>88.99304532725358</c:v>
                </c:pt>
                <c:pt idx="7998">
                  <c:v>88.99304532725358</c:v>
                </c:pt>
                <c:pt idx="7999">
                  <c:v>88.99304532725358</c:v>
                </c:pt>
                <c:pt idx="8000">
                  <c:v>88.99304532725358</c:v>
                </c:pt>
                <c:pt idx="8001">
                  <c:v>88.99304532725358</c:v>
                </c:pt>
                <c:pt idx="8002">
                  <c:v>88.99304532725358</c:v>
                </c:pt>
                <c:pt idx="8003">
                  <c:v>88.99304532725358</c:v>
                </c:pt>
                <c:pt idx="8004">
                  <c:v>68.78977945212137</c:v>
                </c:pt>
                <c:pt idx="8005">
                  <c:v>68.78977945212137</c:v>
                </c:pt>
                <c:pt idx="8006">
                  <c:v>68.78977945212137</c:v>
                </c:pt>
                <c:pt idx="8007">
                  <c:v>68.78977945212137</c:v>
                </c:pt>
                <c:pt idx="8008">
                  <c:v>68.78977945212137</c:v>
                </c:pt>
                <c:pt idx="8009">
                  <c:v>68.78977945212137</c:v>
                </c:pt>
                <c:pt idx="8010">
                  <c:v>68.78977945212137</c:v>
                </c:pt>
                <c:pt idx="8011">
                  <c:v>44.1451808684849</c:v>
                </c:pt>
                <c:pt idx="8012">
                  <c:v>44.1451808684849</c:v>
                </c:pt>
                <c:pt idx="8013">
                  <c:v>44.1451808684849</c:v>
                </c:pt>
                <c:pt idx="8014">
                  <c:v>44.1451808684849</c:v>
                </c:pt>
                <c:pt idx="8015">
                  <c:v>44.1451808684849</c:v>
                </c:pt>
                <c:pt idx="8016">
                  <c:v>44.1451808684849</c:v>
                </c:pt>
                <c:pt idx="8017">
                  <c:v>44.1451808684849</c:v>
                </c:pt>
                <c:pt idx="8018">
                  <c:v>81.0442816871811</c:v>
                </c:pt>
                <c:pt idx="8019">
                  <c:v>81.0442816871811</c:v>
                </c:pt>
                <c:pt idx="8020">
                  <c:v>81.0442816871811</c:v>
                </c:pt>
                <c:pt idx="8021">
                  <c:v>81.0442816871811</c:v>
                </c:pt>
                <c:pt idx="8022">
                  <c:v>81.0442816871811</c:v>
                </c:pt>
                <c:pt idx="8023">
                  <c:v>81.0442816871811</c:v>
                </c:pt>
                <c:pt idx="8024">
                  <c:v>81.0442816871811</c:v>
                </c:pt>
                <c:pt idx="8025">
                  <c:v>38.38146912747268</c:v>
                </c:pt>
                <c:pt idx="8026">
                  <c:v>38.38146912747268</c:v>
                </c:pt>
                <c:pt idx="8027">
                  <c:v>38.38146912747268</c:v>
                </c:pt>
                <c:pt idx="8028">
                  <c:v>38.38146912747268</c:v>
                </c:pt>
                <c:pt idx="8029">
                  <c:v>38.38146912747268</c:v>
                </c:pt>
                <c:pt idx="8030">
                  <c:v>38.38146912747268</c:v>
                </c:pt>
                <c:pt idx="8031">
                  <c:v>38.38146912747268</c:v>
                </c:pt>
                <c:pt idx="8032">
                  <c:v>34.759222010343</c:v>
                </c:pt>
                <c:pt idx="8033">
                  <c:v>34.759222010343</c:v>
                </c:pt>
                <c:pt idx="8034">
                  <c:v>34.759222010343</c:v>
                </c:pt>
                <c:pt idx="8035">
                  <c:v>34.759222010343</c:v>
                </c:pt>
                <c:pt idx="8036">
                  <c:v>34.759222010343</c:v>
                </c:pt>
                <c:pt idx="8037">
                  <c:v>34.759222010343</c:v>
                </c:pt>
                <c:pt idx="8038">
                  <c:v>34.759222010343</c:v>
                </c:pt>
                <c:pt idx="8039">
                  <c:v>12.0188723255266</c:v>
                </c:pt>
                <c:pt idx="8040">
                  <c:v>12.0188723255266</c:v>
                </c:pt>
                <c:pt idx="8041">
                  <c:v>12.0188723255266</c:v>
                </c:pt>
                <c:pt idx="8042">
                  <c:v>12.0188723255266</c:v>
                </c:pt>
                <c:pt idx="8043">
                  <c:v>12.0188723255266</c:v>
                </c:pt>
                <c:pt idx="8044">
                  <c:v>12.0188723255266</c:v>
                </c:pt>
                <c:pt idx="8045">
                  <c:v>12.0188723255266</c:v>
                </c:pt>
                <c:pt idx="8046">
                  <c:v>101.849633624132</c:v>
                </c:pt>
                <c:pt idx="8047">
                  <c:v>101.849633624132</c:v>
                </c:pt>
                <c:pt idx="8048">
                  <c:v>101.849633624132</c:v>
                </c:pt>
                <c:pt idx="8049">
                  <c:v>101.849633624132</c:v>
                </c:pt>
                <c:pt idx="8050">
                  <c:v>101.849633624132</c:v>
                </c:pt>
                <c:pt idx="8051">
                  <c:v>101.849633624132</c:v>
                </c:pt>
                <c:pt idx="8052">
                  <c:v>101.849633624132</c:v>
                </c:pt>
                <c:pt idx="8053">
                  <c:v>86.589717995373</c:v>
                </c:pt>
                <c:pt idx="8054">
                  <c:v>86.589717995373</c:v>
                </c:pt>
                <c:pt idx="8055">
                  <c:v>86.589717995373</c:v>
                </c:pt>
                <c:pt idx="8056">
                  <c:v>86.589717995373</c:v>
                </c:pt>
                <c:pt idx="8057">
                  <c:v>86.589717995373</c:v>
                </c:pt>
                <c:pt idx="8058">
                  <c:v>86.589717995373</c:v>
                </c:pt>
                <c:pt idx="8059">
                  <c:v>86.589717995373</c:v>
                </c:pt>
                <c:pt idx="8060">
                  <c:v>85.9039259023593</c:v>
                </c:pt>
                <c:pt idx="8061">
                  <c:v>85.9039259023593</c:v>
                </c:pt>
                <c:pt idx="8062">
                  <c:v>85.9039259023593</c:v>
                </c:pt>
                <c:pt idx="8063">
                  <c:v>85.9039259023593</c:v>
                </c:pt>
                <c:pt idx="8064">
                  <c:v>85.9039259023593</c:v>
                </c:pt>
                <c:pt idx="8065">
                  <c:v>85.9039259023593</c:v>
                </c:pt>
                <c:pt idx="8066">
                  <c:v>85.9039259023593</c:v>
                </c:pt>
                <c:pt idx="8067">
                  <c:v>95.2378616890872</c:v>
                </c:pt>
                <c:pt idx="8068">
                  <c:v>95.2378616890872</c:v>
                </c:pt>
                <c:pt idx="8069">
                  <c:v>95.2378616890872</c:v>
                </c:pt>
                <c:pt idx="8070">
                  <c:v>95.2378616890872</c:v>
                </c:pt>
                <c:pt idx="8071">
                  <c:v>95.2378616890872</c:v>
                </c:pt>
                <c:pt idx="8072">
                  <c:v>95.2378616890872</c:v>
                </c:pt>
                <c:pt idx="8073">
                  <c:v>95.2378616890872</c:v>
                </c:pt>
                <c:pt idx="8074">
                  <c:v>23.4159318649672</c:v>
                </c:pt>
                <c:pt idx="8075">
                  <c:v>23.4159318649672</c:v>
                </c:pt>
                <c:pt idx="8076">
                  <c:v>23.4159318649672</c:v>
                </c:pt>
                <c:pt idx="8077">
                  <c:v>23.4159318649672</c:v>
                </c:pt>
                <c:pt idx="8078">
                  <c:v>23.4159318649672</c:v>
                </c:pt>
                <c:pt idx="8079">
                  <c:v>23.4159318649672</c:v>
                </c:pt>
                <c:pt idx="8080">
                  <c:v>23.4159318649672</c:v>
                </c:pt>
                <c:pt idx="8081">
                  <c:v>90.67856537307347</c:v>
                </c:pt>
                <c:pt idx="8082">
                  <c:v>90.67856537307347</c:v>
                </c:pt>
                <c:pt idx="8083">
                  <c:v>90.67856537307347</c:v>
                </c:pt>
                <c:pt idx="8084">
                  <c:v>90.67856537307347</c:v>
                </c:pt>
                <c:pt idx="8085">
                  <c:v>90.67856537307347</c:v>
                </c:pt>
                <c:pt idx="8086">
                  <c:v>90.67856537307347</c:v>
                </c:pt>
                <c:pt idx="8087">
                  <c:v>90.67856537307347</c:v>
                </c:pt>
                <c:pt idx="8088">
                  <c:v>88.5985658800492</c:v>
                </c:pt>
                <c:pt idx="8089">
                  <c:v>88.5985658800492</c:v>
                </c:pt>
                <c:pt idx="8090">
                  <c:v>88.5985658800492</c:v>
                </c:pt>
                <c:pt idx="8091">
                  <c:v>88.5985658800492</c:v>
                </c:pt>
                <c:pt idx="8092">
                  <c:v>88.5985658800492</c:v>
                </c:pt>
                <c:pt idx="8093">
                  <c:v>88.5985658800492</c:v>
                </c:pt>
                <c:pt idx="8094">
                  <c:v>88.5985658800492</c:v>
                </c:pt>
                <c:pt idx="8095">
                  <c:v>84.00343331343495</c:v>
                </c:pt>
                <c:pt idx="8096">
                  <c:v>84.00343331343495</c:v>
                </c:pt>
                <c:pt idx="8097">
                  <c:v>84.00343331343495</c:v>
                </c:pt>
                <c:pt idx="8098">
                  <c:v>84.00343331343495</c:v>
                </c:pt>
                <c:pt idx="8099">
                  <c:v>84.00343331343495</c:v>
                </c:pt>
                <c:pt idx="8100">
                  <c:v>84.00343331343495</c:v>
                </c:pt>
                <c:pt idx="8101">
                  <c:v>84.00343331343495</c:v>
                </c:pt>
                <c:pt idx="8102">
                  <c:v>62.38001475886359</c:v>
                </c:pt>
                <c:pt idx="8103">
                  <c:v>62.38001475886359</c:v>
                </c:pt>
                <c:pt idx="8104">
                  <c:v>62.38001475886359</c:v>
                </c:pt>
                <c:pt idx="8105">
                  <c:v>62.38001475886359</c:v>
                </c:pt>
                <c:pt idx="8106">
                  <c:v>62.38001475886359</c:v>
                </c:pt>
                <c:pt idx="8107">
                  <c:v>62.38001475886359</c:v>
                </c:pt>
                <c:pt idx="8108">
                  <c:v>62.38001475886359</c:v>
                </c:pt>
                <c:pt idx="8109">
                  <c:v>4.950536232717389</c:v>
                </c:pt>
                <c:pt idx="8110">
                  <c:v>4.950536232717389</c:v>
                </c:pt>
                <c:pt idx="8111">
                  <c:v>4.950536232717389</c:v>
                </c:pt>
                <c:pt idx="8112">
                  <c:v>4.950536232717389</c:v>
                </c:pt>
                <c:pt idx="8113">
                  <c:v>4.950536232717389</c:v>
                </c:pt>
                <c:pt idx="8114">
                  <c:v>4.950536232717389</c:v>
                </c:pt>
                <c:pt idx="8115">
                  <c:v>4.950536232717389</c:v>
                </c:pt>
                <c:pt idx="8116">
                  <c:v>49.2592466400293</c:v>
                </c:pt>
                <c:pt idx="8117">
                  <c:v>49.2592466400293</c:v>
                </c:pt>
                <c:pt idx="8118">
                  <c:v>49.2592466400293</c:v>
                </c:pt>
                <c:pt idx="8119">
                  <c:v>49.2592466400293</c:v>
                </c:pt>
                <c:pt idx="8120">
                  <c:v>49.2592466400293</c:v>
                </c:pt>
                <c:pt idx="8121">
                  <c:v>49.2592466400293</c:v>
                </c:pt>
                <c:pt idx="8122">
                  <c:v>49.2592466400293</c:v>
                </c:pt>
                <c:pt idx="8123">
                  <c:v>53.2331530423817</c:v>
                </c:pt>
                <c:pt idx="8124">
                  <c:v>53.2331530423817</c:v>
                </c:pt>
                <c:pt idx="8125">
                  <c:v>53.2331530423817</c:v>
                </c:pt>
                <c:pt idx="8126">
                  <c:v>53.2331530423817</c:v>
                </c:pt>
                <c:pt idx="8127">
                  <c:v>53.2331530423817</c:v>
                </c:pt>
                <c:pt idx="8128">
                  <c:v>53.2331530423817</c:v>
                </c:pt>
                <c:pt idx="8129">
                  <c:v>53.2331530423817</c:v>
                </c:pt>
                <c:pt idx="8130">
                  <c:v>48.5939011202887</c:v>
                </c:pt>
                <c:pt idx="8131">
                  <c:v>48.5939011202887</c:v>
                </c:pt>
                <c:pt idx="8132">
                  <c:v>48.5939011202887</c:v>
                </c:pt>
                <c:pt idx="8133">
                  <c:v>48.5939011202887</c:v>
                </c:pt>
                <c:pt idx="8134">
                  <c:v>48.5939011202887</c:v>
                </c:pt>
                <c:pt idx="8135">
                  <c:v>48.5939011202887</c:v>
                </c:pt>
                <c:pt idx="8136">
                  <c:v>48.5939011202887</c:v>
                </c:pt>
                <c:pt idx="8137">
                  <c:v>70.2158040959603</c:v>
                </c:pt>
                <c:pt idx="8138">
                  <c:v>70.2158040959603</c:v>
                </c:pt>
                <c:pt idx="8139">
                  <c:v>70.2158040959603</c:v>
                </c:pt>
                <c:pt idx="8140">
                  <c:v>70.2158040959603</c:v>
                </c:pt>
                <c:pt idx="8141">
                  <c:v>70.2158040959603</c:v>
                </c:pt>
                <c:pt idx="8142">
                  <c:v>70.2158040959603</c:v>
                </c:pt>
                <c:pt idx="8143">
                  <c:v>70.2158040959603</c:v>
                </c:pt>
                <c:pt idx="8144">
                  <c:v>96.5893189718778</c:v>
                </c:pt>
                <c:pt idx="8145">
                  <c:v>96.5893189718778</c:v>
                </c:pt>
                <c:pt idx="8146">
                  <c:v>96.5893189718778</c:v>
                </c:pt>
                <c:pt idx="8147">
                  <c:v>96.5893189718778</c:v>
                </c:pt>
                <c:pt idx="8148">
                  <c:v>96.5893189718778</c:v>
                </c:pt>
                <c:pt idx="8149">
                  <c:v>96.5893189718778</c:v>
                </c:pt>
                <c:pt idx="8150">
                  <c:v>96.5893189718778</c:v>
                </c:pt>
                <c:pt idx="8151">
                  <c:v>74.9631786833258</c:v>
                </c:pt>
                <c:pt idx="8152">
                  <c:v>74.9631786833258</c:v>
                </c:pt>
                <c:pt idx="8153">
                  <c:v>74.9631786833258</c:v>
                </c:pt>
                <c:pt idx="8154">
                  <c:v>74.9631786833258</c:v>
                </c:pt>
                <c:pt idx="8155">
                  <c:v>74.9631786833258</c:v>
                </c:pt>
                <c:pt idx="8156">
                  <c:v>74.9631786833258</c:v>
                </c:pt>
                <c:pt idx="8157">
                  <c:v>74.9631786833258</c:v>
                </c:pt>
                <c:pt idx="8158">
                  <c:v>71.17691991846897</c:v>
                </c:pt>
                <c:pt idx="8159">
                  <c:v>71.17691991846897</c:v>
                </c:pt>
                <c:pt idx="8160">
                  <c:v>71.17691991846897</c:v>
                </c:pt>
                <c:pt idx="8161">
                  <c:v>71.17691991846897</c:v>
                </c:pt>
                <c:pt idx="8162">
                  <c:v>71.17691991846897</c:v>
                </c:pt>
                <c:pt idx="8163">
                  <c:v>71.17691991846897</c:v>
                </c:pt>
                <c:pt idx="8164">
                  <c:v>71.17691991846897</c:v>
                </c:pt>
                <c:pt idx="8165">
                  <c:v>73.76878736383917</c:v>
                </c:pt>
                <c:pt idx="8166">
                  <c:v>73.76878736383917</c:v>
                </c:pt>
                <c:pt idx="8167">
                  <c:v>73.76878736383917</c:v>
                </c:pt>
                <c:pt idx="8168">
                  <c:v>73.76878736383917</c:v>
                </c:pt>
                <c:pt idx="8169">
                  <c:v>73.76878736383917</c:v>
                </c:pt>
                <c:pt idx="8170">
                  <c:v>73.76878736383917</c:v>
                </c:pt>
                <c:pt idx="8171">
                  <c:v>73.76878736383917</c:v>
                </c:pt>
                <c:pt idx="8172">
                  <c:v>95.38580585713657</c:v>
                </c:pt>
                <c:pt idx="8173">
                  <c:v>95.38580585713657</c:v>
                </c:pt>
                <c:pt idx="8174">
                  <c:v>95.38580585713657</c:v>
                </c:pt>
                <c:pt idx="8175">
                  <c:v>95.38580585713657</c:v>
                </c:pt>
                <c:pt idx="8176">
                  <c:v>95.38580585713657</c:v>
                </c:pt>
                <c:pt idx="8177">
                  <c:v>95.38580585713657</c:v>
                </c:pt>
                <c:pt idx="8178">
                  <c:v>95.38580585713657</c:v>
                </c:pt>
                <c:pt idx="8179">
                  <c:v>76.25550824271949</c:v>
                </c:pt>
                <c:pt idx="8180">
                  <c:v>76.25550824271949</c:v>
                </c:pt>
                <c:pt idx="8181">
                  <c:v>76.25550824271949</c:v>
                </c:pt>
                <c:pt idx="8182">
                  <c:v>76.25550824271949</c:v>
                </c:pt>
                <c:pt idx="8183">
                  <c:v>76.25550824271949</c:v>
                </c:pt>
                <c:pt idx="8184">
                  <c:v>76.25550824271949</c:v>
                </c:pt>
                <c:pt idx="8185">
                  <c:v>76.25550824271949</c:v>
                </c:pt>
                <c:pt idx="8186">
                  <c:v>68.37806054340138</c:v>
                </c:pt>
                <c:pt idx="8187">
                  <c:v>68.37806054340138</c:v>
                </c:pt>
                <c:pt idx="8188">
                  <c:v>68.37806054340138</c:v>
                </c:pt>
                <c:pt idx="8189">
                  <c:v>68.37806054340138</c:v>
                </c:pt>
                <c:pt idx="8190">
                  <c:v>68.37806054340138</c:v>
                </c:pt>
                <c:pt idx="8191">
                  <c:v>68.37806054340138</c:v>
                </c:pt>
                <c:pt idx="8192">
                  <c:v>68.37806054340138</c:v>
                </c:pt>
                <c:pt idx="8193">
                  <c:v>27.6422537022663</c:v>
                </c:pt>
                <c:pt idx="8194">
                  <c:v>27.6422537022663</c:v>
                </c:pt>
                <c:pt idx="8195">
                  <c:v>27.6422537022663</c:v>
                </c:pt>
                <c:pt idx="8196">
                  <c:v>27.6422537022663</c:v>
                </c:pt>
                <c:pt idx="8197">
                  <c:v>27.6422537022663</c:v>
                </c:pt>
                <c:pt idx="8198">
                  <c:v>27.6422537022663</c:v>
                </c:pt>
                <c:pt idx="8199">
                  <c:v>27.6422537022663</c:v>
                </c:pt>
                <c:pt idx="8200">
                  <c:v>60.45355727449759</c:v>
                </c:pt>
                <c:pt idx="8201">
                  <c:v>60.45355727449759</c:v>
                </c:pt>
                <c:pt idx="8202">
                  <c:v>60.45355727449759</c:v>
                </c:pt>
                <c:pt idx="8203">
                  <c:v>60.45355727449759</c:v>
                </c:pt>
                <c:pt idx="8204">
                  <c:v>60.45355727449759</c:v>
                </c:pt>
                <c:pt idx="8205">
                  <c:v>60.45355727449759</c:v>
                </c:pt>
                <c:pt idx="8206">
                  <c:v>60.45355727449759</c:v>
                </c:pt>
                <c:pt idx="8207">
                  <c:v>72.9479051135922</c:v>
                </c:pt>
                <c:pt idx="8208">
                  <c:v>72.9479051135922</c:v>
                </c:pt>
                <c:pt idx="8209">
                  <c:v>72.9479051135922</c:v>
                </c:pt>
                <c:pt idx="8210">
                  <c:v>72.9479051135922</c:v>
                </c:pt>
                <c:pt idx="8211">
                  <c:v>72.9479051135922</c:v>
                </c:pt>
                <c:pt idx="8212">
                  <c:v>72.9479051135922</c:v>
                </c:pt>
                <c:pt idx="8213">
                  <c:v>72.9479051135922</c:v>
                </c:pt>
                <c:pt idx="8214">
                  <c:v>79.838997600118</c:v>
                </c:pt>
                <c:pt idx="8215">
                  <c:v>79.838997600118</c:v>
                </c:pt>
                <c:pt idx="8216">
                  <c:v>79.838997600118</c:v>
                </c:pt>
                <c:pt idx="8217">
                  <c:v>79.838997600118</c:v>
                </c:pt>
                <c:pt idx="8218">
                  <c:v>79.838997600118</c:v>
                </c:pt>
                <c:pt idx="8219">
                  <c:v>79.838997600118</c:v>
                </c:pt>
                <c:pt idx="8220">
                  <c:v>79.838997600118</c:v>
                </c:pt>
                <c:pt idx="8221">
                  <c:v>32.1251402656714</c:v>
                </c:pt>
                <c:pt idx="8222">
                  <c:v>32.1251402656714</c:v>
                </c:pt>
                <c:pt idx="8223">
                  <c:v>32.1251402656714</c:v>
                </c:pt>
                <c:pt idx="8224">
                  <c:v>32.1251402656714</c:v>
                </c:pt>
                <c:pt idx="8225">
                  <c:v>32.1251402656714</c:v>
                </c:pt>
                <c:pt idx="8226">
                  <c:v>32.1251402656714</c:v>
                </c:pt>
                <c:pt idx="8227">
                  <c:v>32.1251402656714</c:v>
                </c:pt>
                <c:pt idx="8228">
                  <c:v>45.31686427530648</c:v>
                </c:pt>
                <c:pt idx="8229">
                  <c:v>45.31686427530648</c:v>
                </c:pt>
                <c:pt idx="8230">
                  <c:v>45.31686427530648</c:v>
                </c:pt>
                <c:pt idx="8231">
                  <c:v>45.31686427530648</c:v>
                </c:pt>
                <c:pt idx="8232">
                  <c:v>45.31686427530648</c:v>
                </c:pt>
                <c:pt idx="8233">
                  <c:v>45.31686427530648</c:v>
                </c:pt>
                <c:pt idx="8234">
                  <c:v>45.31686427530648</c:v>
                </c:pt>
                <c:pt idx="8235">
                  <c:v>84.8274203988053</c:v>
                </c:pt>
                <c:pt idx="8236">
                  <c:v>84.8274203988053</c:v>
                </c:pt>
                <c:pt idx="8237">
                  <c:v>84.8274203988053</c:v>
                </c:pt>
                <c:pt idx="8238">
                  <c:v>84.8274203988053</c:v>
                </c:pt>
                <c:pt idx="8239">
                  <c:v>84.8274203988053</c:v>
                </c:pt>
                <c:pt idx="8240">
                  <c:v>84.8274203988053</c:v>
                </c:pt>
                <c:pt idx="8241">
                  <c:v>84.8274203988053</c:v>
                </c:pt>
                <c:pt idx="8242">
                  <c:v>76.7266963950151</c:v>
                </c:pt>
                <c:pt idx="8243">
                  <c:v>76.7266963950151</c:v>
                </c:pt>
                <c:pt idx="8244">
                  <c:v>76.7266963950151</c:v>
                </c:pt>
                <c:pt idx="8245">
                  <c:v>76.7266963950151</c:v>
                </c:pt>
                <c:pt idx="8246">
                  <c:v>76.7266963950151</c:v>
                </c:pt>
                <c:pt idx="8247">
                  <c:v>76.7266963950151</c:v>
                </c:pt>
                <c:pt idx="8248">
                  <c:v>76.7266963950151</c:v>
                </c:pt>
                <c:pt idx="8249">
                  <c:v>32.3825806376957</c:v>
                </c:pt>
                <c:pt idx="8250">
                  <c:v>32.3825806376957</c:v>
                </c:pt>
                <c:pt idx="8251">
                  <c:v>32.3825806376957</c:v>
                </c:pt>
                <c:pt idx="8252">
                  <c:v>32.3825806376957</c:v>
                </c:pt>
                <c:pt idx="8253">
                  <c:v>32.3825806376957</c:v>
                </c:pt>
                <c:pt idx="8254">
                  <c:v>32.3825806376957</c:v>
                </c:pt>
                <c:pt idx="8255">
                  <c:v>32.3825806376957</c:v>
                </c:pt>
                <c:pt idx="8256">
                  <c:v>89.0930443060671</c:v>
                </c:pt>
                <c:pt idx="8257">
                  <c:v>89.0930443060671</c:v>
                </c:pt>
                <c:pt idx="8258">
                  <c:v>89.0930443060671</c:v>
                </c:pt>
                <c:pt idx="8259">
                  <c:v>89.0930443060671</c:v>
                </c:pt>
                <c:pt idx="8260">
                  <c:v>89.0930443060671</c:v>
                </c:pt>
                <c:pt idx="8261">
                  <c:v>89.0930443060671</c:v>
                </c:pt>
                <c:pt idx="8262">
                  <c:v>89.0930443060671</c:v>
                </c:pt>
                <c:pt idx="8263">
                  <c:v>47.18986513598249</c:v>
                </c:pt>
                <c:pt idx="8264">
                  <c:v>47.18986513598249</c:v>
                </c:pt>
                <c:pt idx="8265">
                  <c:v>47.18986513598249</c:v>
                </c:pt>
                <c:pt idx="8266">
                  <c:v>47.18986513598249</c:v>
                </c:pt>
                <c:pt idx="8267">
                  <c:v>47.18986513598249</c:v>
                </c:pt>
                <c:pt idx="8268">
                  <c:v>47.18986513598249</c:v>
                </c:pt>
                <c:pt idx="8269">
                  <c:v>47.18986513598249</c:v>
                </c:pt>
                <c:pt idx="8270">
                  <c:v>2.34162401573682</c:v>
                </c:pt>
                <c:pt idx="8271">
                  <c:v>2.34162401573682</c:v>
                </c:pt>
                <c:pt idx="8272">
                  <c:v>2.34162401573682</c:v>
                </c:pt>
                <c:pt idx="8273">
                  <c:v>2.34162401573682</c:v>
                </c:pt>
                <c:pt idx="8274">
                  <c:v>2.34162401573682</c:v>
                </c:pt>
                <c:pt idx="8275">
                  <c:v>2.34162401573682</c:v>
                </c:pt>
                <c:pt idx="8276">
                  <c:v>2.34162401573682</c:v>
                </c:pt>
                <c:pt idx="8277">
                  <c:v>90.08974531135839</c:v>
                </c:pt>
                <c:pt idx="8278">
                  <c:v>90.08974531135839</c:v>
                </c:pt>
                <c:pt idx="8279">
                  <c:v>90.08974531135839</c:v>
                </c:pt>
                <c:pt idx="8280">
                  <c:v>90.08974531135839</c:v>
                </c:pt>
                <c:pt idx="8281">
                  <c:v>90.08974531135839</c:v>
                </c:pt>
                <c:pt idx="8282">
                  <c:v>90.08974531135839</c:v>
                </c:pt>
                <c:pt idx="8283">
                  <c:v>90.08974531135839</c:v>
                </c:pt>
                <c:pt idx="8284">
                  <c:v>56.48744057085729</c:v>
                </c:pt>
                <c:pt idx="8285">
                  <c:v>56.48744057085729</c:v>
                </c:pt>
                <c:pt idx="8286">
                  <c:v>56.48744057085729</c:v>
                </c:pt>
                <c:pt idx="8287">
                  <c:v>56.48744057085729</c:v>
                </c:pt>
                <c:pt idx="8288">
                  <c:v>56.48744057085729</c:v>
                </c:pt>
                <c:pt idx="8289">
                  <c:v>56.48744057085729</c:v>
                </c:pt>
                <c:pt idx="8290">
                  <c:v>56.48744057085729</c:v>
                </c:pt>
                <c:pt idx="8291">
                  <c:v>51.94846956059499</c:v>
                </c:pt>
                <c:pt idx="8292">
                  <c:v>51.94846956059499</c:v>
                </c:pt>
                <c:pt idx="8293">
                  <c:v>51.94846956059499</c:v>
                </c:pt>
                <c:pt idx="8294">
                  <c:v>51.94846956059499</c:v>
                </c:pt>
                <c:pt idx="8295">
                  <c:v>51.94846956059499</c:v>
                </c:pt>
                <c:pt idx="8296">
                  <c:v>51.94846956059499</c:v>
                </c:pt>
                <c:pt idx="8297">
                  <c:v>51.94846956059499</c:v>
                </c:pt>
                <c:pt idx="8298">
                  <c:v>69.51609715363087</c:v>
                </c:pt>
                <c:pt idx="8299">
                  <c:v>69.51609715363087</c:v>
                </c:pt>
                <c:pt idx="8300">
                  <c:v>69.51609715363087</c:v>
                </c:pt>
                <c:pt idx="8301">
                  <c:v>69.51609715363087</c:v>
                </c:pt>
                <c:pt idx="8302">
                  <c:v>69.51609715363087</c:v>
                </c:pt>
                <c:pt idx="8303">
                  <c:v>69.51609715363087</c:v>
                </c:pt>
                <c:pt idx="8304">
                  <c:v>69.51609715363087</c:v>
                </c:pt>
                <c:pt idx="8305">
                  <c:v>48.5112832981897</c:v>
                </c:pt>
                <c:pt idx="8306">
                  <c:v>48.5112832981897</c:v>
                </c:pt>
                <c:pt idx="8307">
                  <c:v>48.5112832981897</c:v>
                </c:pt>
                <c:pt idx="8308">
                  <c:v>48.5112832981897</c:v>
                </c:pt>
                <c:pt idx="8309">
                  <c:v>48.5112832981897</c:v>
                </c:pt>
                <c:pt idx="8310">
                  <c:v>48.5112832981897</c:v>
                </c:pt>
                <c:pt idx="8311">
                  <c:v>48.5112832981897</c:v>
                </c:pt>
                <c:pt idx="8312">
                  <c:v>74.665964728079</c:v>
                </c:pt>
                <c:pt idx="8313">
                  <c:v>74.665964728079</c:v>
                </c:pt>
                <c:pt idx="8314">
                  <c:v>74.665964728079</c:v>
                </c:pt>
                <c:pt idx="8315">
                  <c:v>74.665964728079</c:v>
                </c:pt>
                <c:pt idx="8316">
                  <c:v>74.665964728079</c:v>
                </c:pt>
                <c:pt idx="8317">
                  <c:v>74.665964728079</c:v>
                </c:pt>
                <c:pt idx="8318">
                  <c:v>74.665964728079</c:v>
                </c:pt>
                <c:pt idx="8319">
                  <c:v>33.4808073409514</c:v>
                </c:pt>
                <c:pt idx="8320">
                  <c:v>33.4808073409514</c:v>
                </c:pt>
                <c:pt idx="8321">
                  <c:v>33.4808073409514</c:v>
                </c:pt>
                <c:pt idx="8322">
                  <c:v>33.4808073409514</c:v>
                </c:pt>
                <c:pt idx="8323">
                  <c:v>33.4808073409514</c:v>
                </c:pt>
                <c:pt idx="8324">
                  <c:v>33.4808073409514</c:v>
                </c:pt>
                <c:pt idx="8325">
                  <c:v>33.4808073409514</c:v>
                </c:pt>
                <c:pt idx="8326">
                  <c:v>46.85284540737658</c:v>
                </c:pt>
                <c:pt idx="8327">
                  <c:v>46.85284540737658</c:v>
                </c:pt>
                <c:pt idx="8328">
                  <c:v>46.85284540737658</c:v>
                </c:pt>
                <c:pt idx="8329">
                  <c:v>46.85284540737658</c:v>
                </c:pt>
                <c:pt idx="8330">
                  <c:v>46.85284540737658</c:v>
                </c:pt>
                <c:pt idx="8331">
                  <c:v>46.85284540737658</c:v>
                </c:pt>
                <c:pt idx="8332">
                  <c:v>46.85284540737658</c:v>
                </c:pt>
                <c:pt idx="8333">
                  <c:v>40.55906667162889</c:v>
                </c:pt>
                <c:pt idx="8334">
                  <c:v>40.55906667162889</c:v>
                </c:pt>
                <c:pt idx="8335">
                  <c:v>40.55906667162889</c:v>
                </c:pt>
                <c:pt idx="8336">
                  <c:v>40.55906667162889</c:v>
                </c:pt>
                <c:pt idx="8337">
                  <c:v>40.55906667162889</c:v>
                </c:pt>
                <c:pt idx="8338">
                  <c:v>40.55906667162889</c:v>
                </c:pt>
                <c:pt idx="8339">
                  <c:v>40.55906667162889</c:v>
                </c:pt>
                <c:pt idx="8340">
                  <c:v>71.777605855995</c:v>
                </c:pt>
                <c:pt idx="8341">
                  <c:v>71.777605855995</c:v>
                </c:pt>
                <c:pt idx="8342">
                  <c:v>71.777605855995</c:v>
                </c:pt>
                <c:pt idx="8343">
                  <c:v>71.777605855995</c:v>
                </c:pt>
                <c:pt idx="8344">
                  <c:v>71.777605855995</c:v>
                </c:pt>
                <c:pt idx="8345">
                  <c:v>71.777605855995</c:v>
                </c:pt>
                <c:pt idx="8346">
                  <c:v>71.777605855995</c:v>
                </c:pt>
                <c:pt idx="8347">
                  <c:v>60.4818322679752</c:v>
                </c:pt>
                <c:pt idx="8348">
                  <c:v>60.4818322679752</c:v>
                </c:pt>
                <c:pt idx="8349">
                  <c:v>60.4818322679752</c:v>
                </c:pt>
                <c:pt idx="8350">
                  <c:v>60.4818322679752</c:v>
                </c:pt>
                <c:pt idx="8351">
                  <c:v>60.4818322679752</c:v>
                </c:pt>
                <c:pt idx="8352">
                  <c:v>60.4818322679752</c:v>
                </c:pt>
                <c:pt idx="8353">
                  <c:v>60.4818322679752</c:v>
                </c:pt>
                <c:pt idx="8354">
                  <c:v>27.02234458714589</c:v>
                </c:pt>
                <c:pt idx="8355">
                  <c:v>27.02234458714589</c:v>
                </c:pt>
                <c:pt idx="8356">
                  <c:v>27.02234458714589</c:v>
                </c:pt>
                <c:pt idx="8357">
                  <c:v>27.02234458714589</c:v>
                </c:pt>
                <c:pt idx="8358">
                  <c:v>27.02234458714589</c:v>
                </c:pt>
                <c:pt idx="8359">
                  <c:v>27.02234458714589</c:v>
                </c:pt>
                <c:pt idx="8360">
                  <c:v>27.02234458714589</c:v>
                </c:pt>
                <c:pt idx="8361">
                  <c:v>59.6224003227841</c:v>
                </c:pt>
                <c:pt idx="8362">
                  <c:v>59.6224003227841</c:v>
                </c:pt>
                <c:pt idx="8363">
                  <c:v>59.6224003227841</c:v>
                </c:pt>
                <c:pt idx="8364">
                  <c:v>59.6224003227841</c:v>
                </c:pt>
                <c:pt idx="8365">
                  <c:v>59.6224003227841</c:v>
                </c:pt>
                <c:pt idx="8366">
                  <c:v>59.6224003227841</c:v>
                </c:pt>
                <c:pt idx="8367">
                  <c:v>59.6224003227841</c:v>
                </c:pt>
                <c:pt idx="8368">
                  <c:v>81.4590820818752</c:v>
                </c:pt>
                <c:pt idx="8369">
                  <c:v>81.4590820818752</c:v>
                </c:pt>
                <c:pt idx="8370">
                  <c:v>81.4590820818752</c:v>
                </c:pt>
                <c:pt idx="8371">
                  <c:v>81.4590820818752</c:v>
                </c:pt>
                <c:pt idx="8372">
                  <c:v>81.4590820818752</c:v>
                </c:pt>
                <c:pt idx="8373">
                  <c:v>81.4590820818752</c:v>
                </c:pt>
                <c:pt idx="8374">
                  <c:v>81.4590820818752</c:v>
                </c:pt>
                <c:pt idx="8375">
                  <c:v>55.6438106138397</c:v>
                </c:pt>
                <c:pt idx="8376">
                  <c:v>55.6438106138397</c:v>
                </c:pt>
                <c:pt idx="8377">
                  <c:v>55.6438106138397</c:v>
                </c:pt>
                <c:pt idx="8378">
                  <c:v>55.6438106138397</c:v>
                </c:pt>
                <c:pt idx="8379">
                  <c:v>55.6438106138397</c:v>
                </c:pt>
                <c:pt idx="8380">
                  <c:v>55.6438106138397</c:v>
                </c:pt>
                <c:pt idx="8381">
                  <c:v>55.6438106138397</c:v>
                </c:pt>
                <c:pt idx="8382">
                  <c:v>82.74648551298598</c:v>
                </c:pt>
                <c:pt idx="8383">
                  <c:v>82.74648551298598</c:v>
                </c:pt>
                <c:pt idx="8384">
                  <c:v>82.74648551298598</c:v>
                </c:pt>
                <c:pt idx="8385">
                  <c:v>82.74648551298598</c:v>
                </c:pt>
                <c:pt idx="8386">
                  <c:v>82.74648551298598</c:v>
                </c:pt>
                <c:pt idx="8387">
                  <c:v>82.74648551298598</c:v>
                </c:pt>
                <c:pt idx="8388">
                  <c:v>82.74648551298598</c:v>
                </c:pt>
                <c:pt idx="8389">
                  <c:v>89.67671163192819</c:v>
                </c:pt>
                <c:pt idx="8390">
                  <c:v>89.67671163192819</c:v>
                </c:pt>
                <c:pt idx="8391">
                  <c:v>89.67671163192819</c:v>
                </c:pt>
                <c:pt idx="8392">
                  <c:v>89.67671163192819</c:v>
                </c:pt>
                <c:pt idx="8393">
                  <c:v>89.67671163192819</c:v>
                </c:pt>
                <c:pt idx="8394">
                  <c:v>89.67671163192819</c:v>
                </c:pt>
                <c:pt idx="8395">
                  <c:v>89.67671163192819</c:v>
                </c:pt>
                <c:pt idx="8396">
                  <c:v>50.7481134246676</c:v>
                </c:pt>
                <c:pt idx="8397">
                  <c:v>50.7481134246676</c:v>
                </c:pt>
                <c:pt idx="8398">
                  <c:v>50.7481134246676</c:v>
                </c:pt>
                <c:pt idx="8399">
                  <c:v>50.7481134246676</c:v>
                </c:pt>
                <c:pt idx="8400">
                  <c:v>50.7481134246676</c:v>
                </c:pt>
                <c:pt idx="8401">
                  <c:v>50.7481134246676</c:v>
                </c:pt>
                <c:pt idx="8402">
                  <c:v>50.7481134246676</c:v>
                </c:pt>
                <c:pt idx="8403">
                  <c:v>62.4092430581988</c:v>
                </c:pt>
                <c:pt idx="8404">
                  <c:v>62.4092430581988</c:v>
                </c:pt>
                <c:pt idx="8405">
                  <c:v>62.4092430581988</c:v>
                </c:pt>
                <c:pt idx="8406">
                  <c:v>62.4092430581988</c:v>
                </c:pt>
                <c:pt idx="8407">
                  <c:v>62.4092430581988</c:v>
                </c:pt>
                <c:pt idx="8408">
                  <c:v>62.4092430581988</c:v>
                </c:pt>
                <c:pt idx="8409">
                  <c:v>62.4092430581988</c:v>
                </c:pt>
                <c:pt idx="8410">
                  <c:v>71.42204756788558</c:v>
                </c:pt>
                <c:pt idx="8411">
                  <c:v>71.42204756788558</c:v>
                </c:pt>
                <c:pt idx="8412">
                  <c:v>71.42204756788558</c:v>
                </c:pt>
                <c:pt idx="8413">
                  <c:v>71.42204756788558</c:v>
                </c:pt>
                <c:pt idx="8414">
                  <c:v>71.42204756788558</c:v>
                </c:pt>
                <c:pt idx="8415">
                  <c:v>71.42204756788558</c:v>
                </c:pt>
                <c:pt idx="8416">
                  <c:v>71.42204756788558</c:v>
                </c:pt>
                <c:pt idx="8417">
                  <c:v>76.9402501207251</c:v>
                </c:pt>
                <c:pt idx="8418">
                  <c:v>76.9402501207251</c:v>
                </c:pt>
                <c:pt idx="8419">
                  <c:v>76.9402501207251</c:v>
                </c:pt>
                <c:pt idx="8420">
                  <c:v>76.9402501207251</c:v>
                </c:pt>
                <c:pt idx="8421">
                  <c:v>76.9402501207251</c:v>
                </c:pt>
                <c:pt idx="8422">
                  <c:v>76.9402501207251</c:v>
                </c:pt>
                <c:pt idx="8423">
                  <c:v>76.9402501207251</c:v>
                </c:pt>
                <c:pt idx="8424">
                  <c:v>56.15224156562468</c:v>
                </c:pt>
                <c:pt idx="8425">
                  <c:v>56.15224156562468</c:v>
                </c:pt>
                <c:pt idx="8426">
                  <c:v>56.15224156562468</c:v>
                </c:pt>
                <c:pt idx="8427">
                  <c:v>56.15224156562468</c:v>
                </c:pt>
                <c:pt idx="8428">
                  <c:v>56.15224156562468</c:v>
                </c:pt>
                <c:pt idx="8429">
                  <c:v>56.15224156562468</c:v>
                </c:pt>
                <c:pt idx="8430">
                  <c:v>56.15224156562468</c:v>
                </c:pt>
                <c:pt idx="8431">
                  <c:v>80.8372172542582</c:v>
                </c:pt>
                <c:pt idx="8432">
                  <c:v>80.8372172542582</c:v>
                </c:pt>
                <c:pt idx="8433">
                  <c:v>80.8372172542582</c:v>
                </c:pt>
                <c:pt idx="8434">
                  <c:v>80.8372172542582</c:v>
                </c:pt>
                <c:pt idx="8435">
                  <c:v>80.8372172542582</c:v>
                </c:pt>
                <c:pt idx="8436">
                  <c:v>80.8372172542582</c:v>
                </c:pt>
                <c:pt idx="8437">
                  <c:v>80.8372172542582</c:v>
                </c:pt>
                <c:pt idx="8438">
                  <c:v>68.8950689043525</c:v>
                </c:pt>
                <c:pt idx="8439">
                  <c:v>68.8950689043525</c:v>
                </c:pt>
                <c:pt idx="8440">
                  <c:v>68.8950689043525</c:v>
                </c:pt>
                <c:pt idx="8441">
                  <c:v>68.8950689043525</c:v>
                </c:pt>
                <c:pt idx="8442">
                  <c:v>68.8950689043525</c:v>
                </c:pt>
                <c:pt idx="8443">
                  <c:v>68.8950689043525</c:v>
                </c:pt>
                <c:pt idx="8444">
                  <c:v>68.8950689043525</c:v>
                </c:pt>
                <c:pt idx="8445">
                  <c:v>92.52693271997869</c:v>
                </c:pt>
                <c:pt idx="8446">
                  <c:v>92.52693271997869</c:v>
                </c:pt>
                <c:pt idx="8447">
                  <c:v>92.52693271997869</c:v>
                </c:pt>
                <c:pt idx="8448">
                  <c:v>92.52693271997869</c:v>
                </c:pt>
                <c:pt idx="8449">
                  <c:v>92.52693271997869</c:v>
                </c:pt>
                <c:pt idx="8450">
                  <c:v>92.52693271997869</c:v>
                </c:pt>
                <c:pt idx="8451">
                  <c:v>92.52693271997869</c:v>
                </c:pt>
                <c:pt idx="8452">
                  <c:v>125.48563680402</c:v>
                </c:pt>
                <c:pt idx="8453">
                  <c:v>125.48563680402</c:v>
                </c:pt>
                <c:pt idx="8454">
                  <c:v>125.48563680402</c:v>
                </c:pt>
                <c:pt idx="8455">
                  <c:v>125.48563680402</c:v>
                </c:pt>
                <c:pt idx="8456">
                  <c:v>125.48563680402</c:v>
                </c:pt>
                <c:pt idx="8457">
                  <c:v>125.48563680402</c:v>
                </c:pt>
                <c:pt idx="8458">
                  <c:v>125.48563680402</c:v>
                </c:pt>
                <c:pt idx="8459">
                  <c:v>78.83838909000679</c:v>
                </c:pt>
                <c:pt idx="8460">
                  <c:v>78.83838909000679</c:v>
                </c:pt>
                <c:pt idx="8461">
                  <c:v>78.83838909000679</c:v>
                </c:pt>
                <c:pt idx="8462">
                  <c:v>78.83838909000679</c:v>
                </c:pt>
                <c:pt idx="8463">
                  <c:v>78.83838909000679</c:v>
                </c:pt>
                <c:pt idx="8464">
                  <c:v>78.83838909000679</c:v>
                </c:pt>
                <c:pt idx="8465">
                  <c:v>78.83838909000679</c:v>
                </c:pt>
                <c:pt idx="8466">
                  <c:v>66.63018735775857</c:v>
                </c:pt>
                <c:pt idx="8467">
                  <c:v>66.63018735775857</c:v>
                </c:pt>
                <c:pt idx="8468">
                  <c:v>66.63018735775857</c:v>
                </c:pt>
                <c:pt idx="8469">
                  <c:v>66.63018735775857</c:v>
                </c:pt>
                <c:pt idx="8470">
                  <c:v>66.63018735775857</c:v>
                </c:pt>
                <c:pt idx="8471">
                  <c:v>66.63018735775857</c:v>
                </c:pt>
                <c:pt idx="8472">
                  <c:v>66.63018735775857</c:v>
                </c:pt>
                <c:pt idx="8473">
                  <c:v>45.84173727101479</c:v>
                </c:pt>
                <c:pt idx="8474">
                  <c:v>45.84173727101479</c:v>
                </c:pt>
                <c:pt idx="8475">
                  <c:v>45.84173727101479</c:v>
                </c:pt>
                <c:pt idx="8476">
                  <c:v>45.84173727101479</c:v>
                </c:pt>
                <c:pt idx="8477">
                  <c:v>45.84173727101479</c:v>
                </c:pt>
                <c:pt idx="8478">
                  <c:v>45.84173727101479</c:v>
                </c:pt>
                <c:pt idx="8479">
                  <c:v>45.84173727101479</c:v>
                </c:pt>
                <c:pt idx="8480">
                  <c:v>48.19442727127699</c:v>
                </c:pt>
                <c:pt idx="8481">
                  <c:v>48.19442727127699</c:v>
                </c:pt>
                <c:pt idx="8482">
                  <c:v>48.19442727127699</c:v>
                </c:pt>
                <c:pt idx="8483">
                  <c:v>48.19442727127699</c:v>
                </c:pt>
                <c:pt idx="8484">
                  <c:v>48.19442727127699</c:v>
                </c:pt>
                <c:pt idx="8485">
                  <c:v>48.19442727127699</c:v>
                </c:pt>
                <c:pt idx="8486">
                  <c:v>48.19442727127699</c:v>
                </c:pt>
                <c:pt idx="8487">
                  <c:v>24.94823197633759</c:v>
                </c:pt>
                <c:pt idx="8488">
                  <c:v>24.94823197633759</c:v>
                </c:pt>
                <c:pt idx="8489">
                  <c:v>24.94823197633759</c:v>
                </c:pt>
                <c:pt idx="8490">
                  <c:v>24.94823197633759</c:v>
                </c:pt>
                <c:pt idx="8491">
                  <c:v>24.94823197633759</c:v>
                </c:pt>
                <c:pt idx="8492">
                  <c:v>24.94823197633759</c:v>
                </c:pt>
                <c:pt idx="8493">
                  <c:v>24.94823197633759</c:v>
                </c:pt>
                <c:pt idx="8494">
                  <c:v>74.10659210113457</c:v>
                </c:pt>
                <c:pt idx="8495">
                  <c:v>74.10659210113457</c:v>
                </c:pt>
                <c:pt idx="8496">
                  <c:v>74.10659210113457</c:v>
                </c:pt>
                <c:pt idx="8497">
                  <c:v>74.10659210113457</c:v>
                </c:pt>
                <c:pt idx="8498">
                  <c:v>74.10659210113457</c:v>
                </c:pt>
                <c:pt idx="8499">
                  <c:v>74.10659210113457</c:v>
                </c:pt>
                <c:pt idx="8500">
                  <c:v>74.10659210113457</c:v>
                </c:pt>
                <c:pt idx="8501">
                  <c:v>69.4976251721492</c:v>
                </c:pt>
                <c:pt idx="8502">
                  <c:v>69.4976251721492</c:v>
                </c:pt>
                <c:pt idx="8503">
                  <c:v>69.4976251721492</c:v>
                </c:pt>
                <c:pt idx="8504">
                  <c:v>69.4976251721492</c:v>
                </c:pt>
                <c:pt idx="8505">
                  <c:v>69.4976251721492</c:v>
                </c:pt>
                <c:pt idx="8506">
                  <c:v>69.4976251721492</c:v>
                </c:pt>
                <c:pt idx="8507">
                  <c:v>69.4976251721492</c:v>
                </c:pt>
                <c:pt idx="8508">
                  <c:v>57.90956025877649</c:v>
                </c:pt>
                <c:pt idx="8509">
                  <c:v>57.90956025877649</c:v>
                </c:pt>
                <c:pt idx="8510">
                  <c:v>57.90956025877649</c:v>
                </c:pt>
                <c:pt idx="8511">
                  <c:v>57.90956025877649</c:v>
                </c:pt>
                <c:pt idx="8512">
                  <c:v>57.90956025877649</c:v>
                </c:pt>
                <c:pt idx="8513">
                  <c:v>57.90956025877649</c:v>
                </c:pt>
                <c:pt idx="8514">
                  <c:v>57.90956025877649</c:v>
                </c:pt>
                <c:pt idx="8515">
                  <c:v>85.72654709736878</c:v>
                </c:pt>
                <c:pt idx="8516">
                  <c:v>85.72654709736878</c:v>
                </c:pt>
                <c:pt idx="8517">
                  <c:v>85.72654709736878</c:v>
                </c:pt>
                <c:pt idx="8518">
                  <c:v>85.72654709736878</c:v>
                </c:pt>
                <c:pt idx="8519">
                  <c:v>85.72654709736878</c:v>
                </c:pt>
                <c:pt idx="8520">
                  <c:v>85.72654709736878</c:v>
                </c:pt>
                <c:pt idx="8521">
                  <c:v>85.72654709736878</c:v>
                </c:pt>
                <c:pt idx="8522">
                  <c:v>56.5459576124303</c:v>
                </c:pt>
                <c:pt idx="8523">
                  <c:v>56.5459576124303</c:v>
                </c:pt>
                <c:pt idx="8524">
                  <c:v>56.5459576124303</c:v>
                </c:pt>
                <c:pt idx="8525">
                  <c:v>56.5459576124303</c:v>
                </c:pt>
                <c:pt idx="8526">
                  <c:v>56.5459576124303</c:v>
                </c:pt>
                <c:pt idx="8527">
                  <c:v>56.5459576124303</c:v>
                </c:pt>
                <c:pt idx="8528">
                  <c:v>56.5459576124303</c:v>
                </c:pt>
                <c:pt idx="8529">
                  <c:v>75.1182669711064</c:v>
                </c:pt>
                <c:pt idx="8530">
                  <c:v>75.1182669711064</c:v>
                </c:pt>
                <c:pt idx="8531">
                  <c:v>75.1182669711064</c:v>
                </c:pt>
                <c:pt idx="8532">
                  <c:v>75.1182669711064</c:v>
                </c:pt>
                <c:pt idx="8533">
                  <c:v>75.1182669711064</c:v>
                </c:pt>
                <c:pt idx="8534">
                  <c:v>75.1182669711064</c:v>
                </c:pt>
                <c:pt idx="8535">
                  <c:v>75.1182669711064</c:v>
                </c:pt>
                <c:pt idx="8536">
                  <c:v>35.2867372222394</c:v>
                </c:pt>
                <c:pt idx="8537">
                  <c:v>35.2867372222394</c:v>
                </c:pt>
                <c:pt idx="8538">
                  <c:v>35.2867372222394</c:v>
                </c:pt>
                <c:pt idx="8539">
                  <c:v>35.2867372222394</c:v>
                </c:pt>
                <c:pt idx="8540">
                  <c:v>35.2867372222394</c:v>
                </c:pt>
                <c:pt idx="8541">
                  <c:v>35.2867372222394</c:v>
                </c:pt>
                <c:pt idx="8542">
                  <c:v>35.2867372222394</c:v>
                </c:pt>
                <c:pt idx="8543">
                  <c:v>58.2425535805486</c:v>
                </c:pt>
                <c:pt idx="8544">
                  <c:v>58.2425535805486</c:v>
                </c:pt>
                <c:pt idx="8545">
                  <c:v>58.2425535805486</c:v>
                </c:pt>
                <c:pt idx="8546">
                  <c:v>58.2425535805486</c:v>
                </c:pt>
                <c:pt idx="8547">
                  <c:v>58.2425535805486</c:v>
                </c:pt>
                <c:pt idx="8548">
                  <c:v>58.2425535805486</c:v>
                </c:pt>
                <c:pt idx="8549">
                  <c:v>58.2425535805486</c:v>
                </c:pt>
                <c:pt idx="8550">
                  <c:v>56.2103234714779</c:v>
                </c:pt>
                <c:pt idx="8551">
                  <c:v>56.2103234714779</c:v>
                </c:pt>
                <c:pt idx="8552">
                  <c:v>56.2103234714779</c:v>
                </c:pt>
                <c:pt idx="8553">
                  <c:v>56.2103234714779</c:v>
                </c:pt>
                <c:pt idx="8554">
                  <c:v>56.2103234714779</c:v>
                </c:pt>
                <c:pt idx="8555">
                  <c:v>56.2103234714779</c:v>
                </c:pt>
                <c:pt idx="8556">
                  <c:v>56.2103234714779</c:v>
                </c:pt>
                <c:pt idx="8557">
                  <c:v>32.2348068457603</c:v>
                </c:pt>
                <c:pt idx="8558">
                  <c:v>32.2348068457603</c:v>
                </c:pt>
                <c:pt idx="8559">
                  <c:v>32.2348068457603</c:v>
                </c:pt>
                <c:pt idx="8560">
                  <c:v>32.2348068457603</c:v>
                </c:pt>
                <c:pt idx="8561">
                  <c:v>32.2348068457603</c:v>
                </c:pt>
                <c:pt idx="8562">
                  <c:v>32.2348068457603</c:v>
                </c:pt>
                <c:pt idx="8563">
                  <c:v>32.2348068457603</c:v>
                </c:pt>
                <c:pt idx="8564">
                  <c:v>83.9414794469746</c:v>
                </c:pt>
                <c:pt idx="8565">
                  <c:v>83.9414794469746</c:v>
                </c:pt>
                <c:pt idx="8566">
                  <c:v>83.9414794469746</c:v>
                </c:pt>
                <c:pt idx="8567">
                  <c:v>83.9414794469746</c:v>
                </c:pt>
                <c:pt idx="8568">
                  <c:v>83.9414794469746</c:v>
                </c:pt>
                <c:pt idx="8569">
                  <c:v>83.9414794469746</c:v>
                </c:pt>
                <c:pt idx="8570">
                  <c:v>83.9414794469746</c:v>
                </c:pt>
                <c:pt idx="8571">
                  <c:v>81.3141251003097</c:v>
                </c:pt>
                <c:pt idx="8572">
                  <c:v>81.3141251003097</c:v>
                </c:pt>
                <c:pt idx="8573">
                  <c:v>81.3141251003097</c:v>
                </c:pt>
                <c:pt idx="8574">
                  <c:v>81.3141251003097</c:v>
                </c:pt>
                <c:pt idx="8575">
                  <c:v>81.3141251003097</c:v>
                </c:pt>
                <c:pt idx="8576">
                  <c:v>81.3141251003097</c:v>
                </c:pt>
                <c:pt idx="8577">
                  <c:v>81.3141251003097</c:v>
                </c:pt>
                <c:pt idx="8578">
                  <c:v>53.6254298665992</c:v>
                </c:pt>
                <c:pt idx="8579">
                  <c:v>53.6254298665992</c:v>
                </c:pt>
                <c:pt idx="8580">
                  <c:v>53.6254298665992</c:v>
                </c:pt>
                <c:pt idx="8581">
                  <c:v>53.6254298665992</c:v>
                </c:pt>
                <c:pt idx="8582">
                  <c:v>53.6254298665992</c:v>
                </c:pt>
                <c:pt idx="8583">
                  <c:v>53.6254298665992</c:v>
                </c:pt>
                <c:pt idx="8584">
                  <c:v>53.6254298665992</c:v>
                </c:pt>
                <c:pt idx="8585">
                  <c:v>29.8343185483455</c:v>
                </c:pt>
                <c:pt idx="8586">
                  <c:v>29.8343185483455</c:v>
                </c:pt>
                <c:pt idx="8587">
                  <c:v>29.8343185483455</c:v>
                </c:pt>
                <c:pt idx="8588">
                  <c:v>29.8343185483455</c:v>
                </c:pt>
                <c:pt idx="8589">
                  <c:v>29.8343185483455</c:v>
                </c:pt>
                <c:pt idx="8590">
                  <c:v>29.8343185483455</c:v>
                </c:pt>
                <c:pt idx="8591">
                  <c:v>29.8343185483455</c:v>
                </c:pt>
                <c:pt idx="8592">
                  <c:v>29.9540954568757</c:v>
                </c:pt>
                <c:pt idx="8593">
                  <c:v>29.9540954568757</c:v>
                </c:pt>
                <c:pt idx="8594">
                  <c:v>29.9540954568757</c:v>
                </c:pt>
                <c:pt idx="8595">
                  <c:v>29.9540954568757</c:v>
                </c:pt>
                <c:pt idx="8596">
                  <c:v>29.9540954568757</c:v>
                </c:pt>
                <c:pt idx="8597">
                  <c:v>29.9540954568757</c:v>
                </c:pt>
                <c:pt idx="8598">
                  <c:v>29.9540954568757</c:v>
                </c:pt>
                <c:pt idx="8599">
                  <c:v>49.13168072947609</c:v>
                </c:pt>
                <c:pt idx="8600">
                  <c:v>49.13168072947609</c:v>
                </c:pt>
                <c:pt idx="8601">
                  <c:v>49.13168072947609</c:v>
                </c:pt>
                <c:pt idx="8602">
                  <c:v>49.13168072947609</c:v>
                </c:pt>
                <c:pt idx="8603">
                  <c:v>49.13168072947609</c:v>
                </c:pt>
                <c:pt idx="8604">
                  <c:v>49.13168072947609</c:v>
                </c:pt>
                <c:pt idx="8605">
                  <c:v>49.13168072947609</c:v>
                </c:pt>
                <c:pt idx="8606">
                  <c:v>95.94931481505978</c:v>
                </c:pt>
                <c:pt idx="8607">
                  <c:v>95.94931481505978</c:v>
                </c:pt>
                <c:pt idx="8608">
                  <c:v>95.94931481505978</c:v>
                </c:pt>
                <c:pt idx="8609">
                  <c:v>95.94931481505978</c:v>
                </c:pt>
                <c:pt idx="8610">
                  <c:v>95.94931481505978</c:v>
                </c:pt>
                <c:pt idx="8611">
                  <c:v>95.94931481505978</c:v>
                </c:pt>
                <c:pt idx="8612">
                  <c:v>95.94931481505978</c:v>
                </c:pt>
                <c:pt idx="8613">
                  <c:v>95.3197156387985</c:v>
                </c:pt>
                <c:pt idx="8614">
                  <c:v>95.3197156387985</c:v>
                </c:pt>
                <c:pt idx="8615">
                  <c:v>95.3197156387985</c:v>
                </c:pt>
                <c:pt idx="8616">
                  <c:v>95.3197156387985</c:v>
                </c:pt>
                <c:pt idx="8617">
                  <c:v>95.3197156387985</c:v>
                </c:pt>
                <c:pt idx="8618">
                  <c:v>95.3197156387985</c:v>
                </c:pt>
                <c:pt idx="8619">
                  <c:v>95.3197156387985</c:v>
                </c:pt>
                <c:pt idx="8620">
                  <c:v>31.9543705648246</c:v>
                </c:pt>
                <c:pt idx="8621">
                  <c:v>31.9543705648246</c:v>
                </c:pt>
                <c:pt idx="8622">
                  <c:v>31.9543705648246</c:v>
                </c:pt>
                <c:pt idx="8623">
                  <c:v>31.9543705648246</c:v>
                </c:pt>
                <c:pt idx="8624">
                  <c:v>31.9543705648246</c:v>
                </c:pt>
                <c:pt idx="8625">
                  <c:v>31.9543705648246</c:v>
                </c:pt>
                <c:pt idx="8626">
                  <c:v>31.9543705648246</c:v>
                </c:pt>
                <c:pt idx="8627">
                  <c:v>100.258575969655</c:v>
                </c:pt>
                <c:pt idx="8628">
                  <c:v>100.258575969655</c:v>
                </c:pt>
                <c:pt idx="8629">
                  <c:v>100.258575969655</c:v>
                </c:pt>
                <c:pt idx="8630">
                  <c:v>100.258575969655</c:v>
                </c:pt>
                <c:pt idx="8631">
                  <c:v>100.258575969655</c:v>
                </c:pt>
                <c:pt idx="8632">
                  <c:v>100.258575969655</c:v>
                </c:pt>
                <c:pt idx="8633">
                  <c:v>100.258575969655</c:v>
                </c:pt>
                <c:pt idx="8634">
                  <c:v>87.2534269238357</c:v>
                </c:pt>
                <c:pt idx="8635">
                  <c:v>87.2534269238357</c:v>
                </c:pt>
                <c:pt idx="8636">
                  <c:v>87.2534269238357</c:v>
                </c:pt>
                <c:pt idx="8637">
                  <c:v>87.2534269238357</c:v>
                </c:pt>
                <c:pt idx="8638">
                  <c:v>87.2534269238357</c:v>
                </c:pt>
                <c:pt idx="8639">
                  <c:v>87.2534269238357</c:v>
                </c:pt>
                <c:pt idx="8640">
                  <c:v>87.2534269238357</c:v>
                </c:pt>
                <c:pt idx="8641">
                  <c:v>70.2501506894031</c:v>
                </c:pt>
                <c:pt idx="8642">
                  <c:v>70.2501506894031</c:v>
                </c:pt>
                <c:pt idx="8643">
                  <c:v>70.2501506894031</c:v>
                </c:pt>
                <c:pt idx="8644">
                  <c:v>70.2501506894031</c:v>
                </c:pt>
                <c:pt idx="8645">
                  <c:v>70.2501506894031</c:v>
                </c:pt>
                <c:pt idx="8646">
                  <c:v>70.2501506894031</c:v>
                </c:pt>
                <c:pt idx="8647">
                  <c:v>70.2501506894031</c:v>
                </c:pt>
                <c:pt idx="8648">
                  <c:v>47.3581946059354</c:v>
                </c:pt>
                <c:pt idx="8649">
                  <c:v>47.3581946059354</c:v>
                </c:pt>
                <c:pt idx="8650">
                  <c:v>47.3581946059354</c:v>
                </c:pt>
                <c:pt idx="8651">
                  <c:v>47.3581946059354</c:v>
                </c:pt>
                <c:pt idx="8652">
                  <c:v>47.3581946059354</c:v>
                </c:pt>
                <c:pt idx="8653">
                  <c:v>47.3581946059354</c:v>
                </c:pt>
                <c:pt idx="8654">
                  <c:v>47.3581946059354</c:v>
                </c:pt>
                <c:pt idx="8655">
                  <c:v>83.85463849612177</c:v>
                </c:pt>
                <c:pt idx="8656">
                  <c:v>83.85463849612177</c:v>
                </c:pt>
                <c:pt idx="8657">
                  <c:v>83.85463849612177</c:v>
                </c:pt>
                <c:pt idx="8658">
                  <c:v>83.85463849612177</c:v>
                </c:pt>
                <c:pt idx="8659">
                  <c:v>83.85463849612177</c:v>
                </c:pt>
                <c:pt idx="8660">
                  <c:v>83.85463849612177</c:v>
                </c:pt>
                <c:pt idx="8661">
                  <c:v>83.85463849612177</c:v>
                </c:pt>
                <c:pt idx="8662">
                  <c:v>13.3252336856586</c:v>
                </c:pt>
                <c:pt idx="8663">
                  <c:v>13.3252336856586</c:v>
                </c:pt>
                <c:pt idx="8664">
                  <c:v>13.3252336856586</c:v>
                </c:pt>
                <c:pt idx="8665">
                  <c:v>13.3252336856586</c:v>
                </c:pt>
                <c:pt idx="8666">
                  <c:v>13.3252336856586</c:v>
                </c:pt>
                <c:pt idx="8667">
                  <c:v>13.3252336856586</c:v>
                </c:pt>
                <c:pt idx="8668">
                  <c:v>13.3252336856586</c:v>
                </c:pt>
                <c:pt idx="8669">
                  <c:v>9.331168910658167</c:v>
                </c:pt>
                <c:pt idx="8670">
                  <c:v>9.331168910658167</c:v>
                </c:pt>
                <c:pt idx="8671">
                  <c:v>9.331168910658167</c:v>
                </c:pt>
                <c:pt idx="8672">
                  <c:v>9.331168910658167</c:v>
                </c:pt>
                <c:pt idx="8673">
                  <c:v>9.331168910658167</c:v>
                </c:pt>
                <c:pt idx="8674">
                  <c:v>9.331168910658167</c:v>
                </c:pt>
                <c:pt idx="8675">
                  <c:v>9.331168910658167</c:v>
                </c:pt>
                <c:pt idx="8676">
                  <c:v>55.1258940336338</c:v>
                </c:pt>
                <c:pt idx="8677">
                  <c:v>55.1258940336338</c:v>
                </c:pt>
                <c:pt idx="8678">
                  <c:v>55.1258940336338</c:v>
                </c:pt>
                <c:pt idx="8679">
                  <c:v>55.1258940336338</c:v>
                </c:pt>
                <c:pt idx="8680">
                  <c:v>55.1258940336338</c:v>
                </c:pt>
                <c:pt idx="8681">
                  <c:v>55.1258940336338</c:v>
                </c:pt>
                <c:pt idx="8682">
                  <c:v>55.1258940336338</c:v>
                </c:pt>
                <c:pt idx="8683">
                  <c:v>67.51887611060985</c:v>
                </c:pt>
                <c:pt idx="8684">
                  <c:v>67.51887611060985</c:v>
                </c:pt>
                <c:pt idx="8685">
                  <c:v>67.51887611060985</c:v>
                </c:pt>
                <c:pt idx="8686">
                  <c:v>67.51887611060985</c:v>
                </c:pt>
                <c:pt idx="8687">
                  <c:v>67.51887611060985</c:v>
                </c:pt>
                <c:pt idx="8688">
                  <c:v>67.51887611060985</c:v>
                </c:pt>
                <c:pt idx="8689">
                  <c:v>67.51887611060985</c:v>
                </c:pt>
                <c:pt idx="8690">
                  <c:v>74.68121256241308</c:v>
                </c:pt>
                <c:pt idx="8691">
                  <c:v>74.68121256241308</c:v>
                </c:pt>
                <c:pt idx="8692">
                  <c:v>74.68121256241308</c:v>
                </c:pt>
                <c:pt idx="8693">
                  <c:v>74.68121256241308</c:v>
                </c:pt>
                <c:pt idx="8694">
                  <c:v>74.68121256241308</c:v>
                </c:pt>
                <c:pt idx="8695">
                  <c:v>74.68121256241308</c:v>
                </c:pt>
                <c:pt idx="8696">
                  <c:v>74.68121256241308</c:v>
                </c:pt>
                <c:pt idx="8697">
                  <c:v>58.5345738925877</c:v>
                </c:pt>
                <c:pt idx="8698">
                  <c:v>58.5345738925877</c:v>
                </c:pt>
                <c:pt idx="8699">
                  <c:v>58.5345738925877</c:v>
                </c:pt>
                <c:pt idx="8700">
                  <c:v>58.5345738925877</c:v>
                </c:pt>
                <c:pt idx="8701">
                  <c:v>58.5345738925877</c:v>
                </c:pt>
                <c:pt idx="8702">
                  <c:v>58.5345738925877</c:v>
                </c:pt>
                <c:pt idx="8703">
                  <c:v>58.5345738925877</c:v>
                </c:pt>
                <c:pt idx="8704">
                  <c:v>53.6569040649577</c:v>
                </c:pt>
                <c:pt idx="8705">
                  <c:v>53.6569040649577</c:v>
                </c:pt>
                <c:pt idx="8706">
                  <c:v>53.6569040649577</c:v>
                </c:pt>
                <c:pt idx="8707">
                  <c:v>53.6569040649577</c:v>
                </c:pt>
                <c:pt idx="8708">
                  <c:v>53.6569040649577</c:v>
                </c:pt>
                <c:pt idx="8709">
                  <c:v>53.6569040649577</c:v>
                </c:pt>
                <c:pt idx="8710">
                  <c:v>53.6569040649577</c:v>
                </c:pt>
                <c:pt idx="8711">
                  <c:v>39.6554401448259</c:v>
                </c:pt>
                <c:pt idx="8712">
                  <c:v>39.6554401448259</c:v>
                </c:pt>
                <c:pt idx="8713">
                  <c:v>39.6554401448259</c:v>
                </c:pt>
                <c:pt idx="8714">
                  <c:v>39.6554401448259</c:v>
                </c:pt>
                <c:pt idx="8715">
                  <c:v>39.6554401448259</c:v>
                </c:pt>
                <c:pt idx="8716">
                  <c:v>39.6554401448259</c:v>
                </c:pt>
                <c:pt idx="8717">
                  <c:v>39.6554401448259</c:v>
                </c:pt>
                <c:pt idx="8718">
                  <c:v>87.62829681812246</c:v>
                </c:pt>
                <c:pt idx="8719">
                  <c:v>87.62829681812246</c:v>
                </c:pt>
                <c:pt idx="8720">
                  <c:v>87.62829681812246</c:v>
                </c:pt>
                <c:pt idx="8721">
                  <c:v>87.62829681812246</c:v>
                </c:pt>
                <c:pt idx="8722">
                  <c:v>87.62829681812246</c:v>
                </c:pt>
                <c:pt idx="8723">
                  <c:v>87.62829681812246</c:v>
                </c:pt>
                <c:pt idx="8724">
                  <c:v>87.62829681812246</c:v>
                </c:pt>
                <c:pt idx="8725">
                  <c:v>33.87444194798609</c:v>
                </c:pt>
                <c:pt idx="8726">
                  <c:v>33.87444194798609</c:v>
                </c:pt>
                <c:pt idx="8727">
                  <c:v>33.87444194798609</c:v>
                </c:pt>
                <c:pt idx="8728">
                  <c:v>33.87444194798609</c:v>
                </c:pt>
                <c:pt idx="8729">
                  <c:v>33.87444194798609</c:v>
                </c:pt>
                <c:pt idx="8730">
                  <c:v>33.87444194798609</c:v>
                </c:pt>
                <c:pt idx="8731">
                  <c:v>33.87444194798609</c:v>
                </c:pt>
                <c:pt idx="8732">
                  <c:v>95.8677694704656</c:v>
                </c:pt>
                <c:pt idx="8733">
                  <c:v>95.8677694704656</c:v>
                </c:pt>
                <c:pt idx="8734">
                  <c:v>95.8677694704656</c:v>
                </c:pt>
                <c:pt idx="8735">
                  <c:v>95.8677694704656</c:v>
                </c:pt>
                <c:pt idx="8736">
                  <c:v>95.8677694704656</c:v>
                </c:pt>
                <c:pt idx="8737">
                  <c:v>95.8677694704656</c:v>
                </c:pt>
                <c:pt idx="8738">
                  <c:v>95.8677694704656</c:v>
                </c:pt>
                <c:pt idx="8739">
                  <c:v>87.4016813500386</c:v>
                </c:pt>
                <c:pt idx="8740">
                  <c:v>87.4016813500386</c:v>
                </c:pt>
                <c:pt idx="8741">
                  <c:v>87.4016813500386</c:v>
                </c:pt>
                <c:pt idx="8742">
                  <c:v>87.4016813500386</c:v>
                </c:pt>
                <c:pt idx="8743">
                  <c:v>87.4016813500386</c:v>
                </c:pt>
                <c:pt idx="8744">
                  <c:v>87.4016813500386</c:v>
                </c:pt>
                <c:pt idx="8745">
                  <c:v>87.4016813500386</c:v>
                </c:pt>
                <c:pt idx="8746">
                  <c:v>37.80028557430389</c:v>
                </c:pt>
                <c:pt idx="8747">
                  <c:v>37.80028557430389</c:v>
                </c:pt>
                <c:pt idx="8748">
                  <c:v>37.80028557430389</c:v>
                </c:pt>
                <c:pt idx="8749">
                  <c:v>37.80028557430389</c:v>
                </c:pt>
                <c:pt idx="8750">
                  <c:v>37.80028557430389</c:v>
                </c:pt>
                <c:pt idx="8751">
                  <c:v>37.80028557430389</c:v>
                </c:pt>
                <c:pt idx="8752">
                  <c:v>37.80028557430389</c:v>
                </c:pt>
                <c:pt idx="8753">
                  <c:v>47.5415946124192</c:v>
                </c:pt>
                <c:pt idx="8754">
                  <c:v>47.5415946124192</c:v>
                </c:pt>
                <c:pt idx="8755">
                  <c:v>47.5415946124192</c:v>
                </c:pt>
                <c:pt idx="8756">
                  <c:v>47.5415946124192</c:v>
                </c:pt>
                <c:pt idx="8757">
                  <c:v>47.5415946124192</c:v>
                </c:pt>
                <c:pt idx="8758">
                  <c:v>47.5415946124192</c:v>
                </c:pt>
                <c:pt idx="8759">
                  <c:v>47.5415946124192</c:v>
                </c:pt>
                <c:pt idx="8760">
                  <c:v>60.2224154361284</c:v>
                </c:pt>
                <c:pt idx="8761">
                  <c:v>60.2224154361284</c:v>
                </c:pt>
                <c:pt idx="8762">
                  <c:v>60.2224154361284</c:v>
                </c:pt>
                <c:pt idx="8763">
                  <c:v>60.2224154361284</c:v>
                </c:pt>
                <c:pt idx="8764">
                  <c:v>60.2224154361284</c:v>
                </c:pt>
                <c:pt idx="8765">
                  <c:v>60.2224154361284</c:v>
                </c:pt>
                <c:pt idx="8766">
                  <c:v>60.2224154361284</c:v>
                </c:pt>
                <c:pt idx="8767">
                  <c:v>67.12621691639497</c:v>
                </c:pt>
                <c:pt idx="8768">
                  <c:v>67.12621691639497</c:v>
                </c:pt>
                <c:pt idx="8769">
                  <c:v>67.12621691639497</c:v>
                </c:pt>
                <c:pt idx="8770">
                  <c:v>67.12621691639497</c:v>
                </c:pt>
                <c:pt idx="8771">
                  <c:v>67.12621691639497</c:v>
                </c:pt>
                <c:pt idx="8772">
                  <c:v>67.12621691639497</c:v>
                </c:pt>
                <c:pt idx="8773">
                  <c:v>67.12621691639497</c:v>
                </c:pt>
                <c:pt idx="8774">
                  <c:v>89.28859232897548</c:v>
                </c:pt>
                <c:pt idx="8775">
                  <c:v>89.28859232897548</c:v>
                </c:pt>
                <c:pt idx="8776">
                  <c:v>89.28859232897548</c:v>
                </c:pt>
                <c:pt idx="8777">
                  <c:v>89.28859232897548</c:v>
                </c:pt>
                <c:pt idx="8778">
                  <c:v>89.28859232897548</c:v>
                </c:pt>
                <c:pt idx="8779">
                  <c:v>89.28859232897548</c:v>
                </c:pt>
                <c:pt idx="8780">
                  <c:v>89.28859232897548</c:v>
                </c:pt>
                <c:pt idx="8781">
                  <c:v>28.6520790765024</c:v>
                </c:pt>
                <c:pt idx="8782">
                  <c:v>28.6520790765024</c:v>
                </c:pt>
                <c:pt idx="8783">
                  <c:v>28.6520790765024</c:v>
                </c:pt>
                <c:pt idx="8784">
                  <c:v>28.6520790765024</c:v>
                </c:pt>
                <c:pt idx="8785">
                  <c:v>28.6520790765024</c:v>
                </c:pt>
                <c:pt idx="8786">
                  <c:v>28.6520790765024</c:v>
                </c:pt>
                <c:pt idx="8787">
                  <c:v>28.6520790765024</c:v>
                </c:pt>
                <c:pt idx="8788">
                  <c:v>105.550313072277</c:v>
                </c:pt>
                <c:pt idx="8789">
                  <c:v>105.550313072277</c:v>
                </c:pt>
                <c:pt idx="8790">
                  <c:v>105.550313072277</c:v>
                </c:pt>
                <c:pt idx="8791">
                  <c:v>105.550313072277</c:v>
                </c:pt>
                <c:pt idx="8792">
                  <c:v>105.550313072277</c:v>
                </c:pt>
                <c:pt idx="8793">
                  <c:v>105.550313072277</c:v>
                </c:pt>
                <c:pt idx="8794">
                  <c:v>105.550313072277</c:v>
                </c:pt>
                <c:pt idx="8795">
                  <c:v>60.0756118436613</c:v>
                </c:pt>
                <c:pt idx="8796">
                  <c:v>60.0756118436613</c:v>
                </c:pt>
                <c:pt idx="8797">
                  <c:v>60.0756118436613</c:v>
                </c:pt>
                <c:pt idx="8798">
                  <c:v>60.0756118436613</c:v>
                </c:pt>
                <c:pt idx="8799">
                  <c:v>60.0756118436613</c:v>
                </c:pt>
                <c:pt idx="8800">
                  <c:v>60.0756118436613</c:v>
                </c:pt>
                <c:pt idx="8801">
                  <c:v>60.0756118436613</c:v>
                </c:pt>
                <c:pt idx="8802">
                  <c:v>18.81306859953141</c:v>
                </c:pt>
                <c:pt idx="8803">
                  <c:v>18.81306859953141</c:v>
                </c:pt>
                <c:pt idx="8804">
                  <c:v>18.81306859953141</c:v>
                </c:pt>
                <c:pt idx="8805">
                  <c:v>18.81306859953141</c:v>
                </c:pt>
                <c:pt idx="8806">
                  <c:v>18.81306859953141</c:v>
                </c:pt>
                <c:pt idx="8807">
                  <c:v>18.81306859953141</c:v>
                </c:pt>
                <c:pt idx="8808">
                  <c:v>18.81306859953141</c:v>
                </c:pt>
                <c:pt idx="8809">
                  <c:v>76.56723751793058</c:v>
                </c:pt>
                <c:pt idx="8810">
                  <c:v>76.56723751793058</c:v>
                </c:pt>
                <c:pt idx="8811">
                  <c:v>76.56723751793058</c:v>
                </c:pt>
                <c:pt idx="8812">
                  <c:v>76.56723751793058</c:v>
                </c:pt>
                <c:pt idx="8813">
                  <c:v>76.56723751793058</c:v>
                </c:pt>
                <c:pt idx="8814">
                  <c:v>76.56723751793058</c:v>
                </c:pt>
                <c:pt idx="8815">
                  <c:v>76.56723751793058</c:v>
                </c:pt>
                <c:pt idx="8816">
                  <c:v>71.63550931089397</c:v>
                </c:pt>
                <c:pt idx="8817">
                  <c:v>71.63550931089397</c:v>
                </c:pt>
                <c:pt idx="8818">
                  <c:v>71.63550931089397</c:v>
                </c:pt>
                <c:pt idx="8819">
                  <c:v>71.63550931089397</c:v>
                </c:pt>
                <c:pt idx="8820">
                  <c:v>71.63550931089397</c:v>
                </c:pt>
                <c:pt idx="8821">
                  <c:v>71.63550931089397</c:v>
                </c:pt>
                <c:pt idx="8822">
                  <c:v>71.63550931089397</c:v>
                </c:pt>
                <c:pt idx="8823">
                  <c:v>79.926920794192</c:v>
                </c:pt>
                <c:pt idx="8824">
                  <c:v>79.926920794192</c:v>
                </c:pt>
                <c:pt idx="8825">
                  <c:v>79.926920794192</c:v>
                </c:pt>
                <c:pt idx="8826">
                  <c:v>79.926920794192</c:v>
                </c:pt>
                <c:pt idx="8827">
                  <c:v>79.926920794192</c:v>
                </c:pt>
                <c:pt idx="8828">
                  <c:v>79.926920794192</c:v>
                </c:pt>
                <c:pt idx="8829">
                  <c:v>79.926920794192</c:v>
                </c:pt>
                <c:pt idx="8830">
                  <c:v>84.8545464917875</c:v>
                </c:pt>
                <c:pt idx="8831">
                  <c:v>84.8545464917875</c:v>
                </c:pt>
                <c:pt idx="8832">
                  <c:v>84.8545464917875</c:v>
                </c:pt>
                <c:pt idx="8833">
                  <c:v>84.8545464917875</c:v>
                </c:pt>
                <c:pt idx="8834">
                  <c:v>84.8545464917875</c:v>
                </c:pt>
                <c:pt idx="8835">
                  <c:v>84.8545464917875</c:v>
                </c:pt>
                <c:pt idx="8836">
                  <c:v>84.8545464917875</c:v>
                </c:pt>
                <c:pt idx="8837">
                  <c:v>71.685159211778</c:v>
                </c:pt>
                <c:pt idx="8838">
                  <c:v>71.685159211778</c:v>
                </c:pt>
                <c:pt idx="8839">
                  <c:v>71.685159211778</c:v>
                </c:pt>
                <c:pt idx="8840">
                  <c:v>71.685159211778</c:v>
                </c:pt>
                <c:pt idx="8841">
                  <c:v>71.685159211778</c:v>
                </c:pt>
                <c:pt idx="8842">
                  <c:v>71.685159211778</c:v>
                </c:pt>
                <c:pt idx="8843">
                  <c:v>71.685159211778</c:v>
                </c:pt>
                <c:pt idx="8844">
                  <c:v>54.535802019355</c:v>
                </c:pt>
                <c:pt idx="8845">
                  <c:v>54.535802019355</c:v>
                </c:pt>
                <c:pt idx="8846">
                  <c:v>54.535802019355</c:v>
                </c:pt>
                <c:pt idx="8847">
                  <c:v>54.535802019355</c:v>
                </c:pt>
                <c:pt idx="8848">
                  <c:v>54.535802019355</c:v>
                </c:pt>
                <c:pt idx="8849">
                  <c:v>54.535802019355</c:v>
                </c:pt>
                <c:pt idx="8850">
                  <c:v>54.535802019355</c:v>
                </c:pt>
                <c:pt idx="8851">
                  <c:v>66.75581361057398</c:v>
                </c:pt>
                <c:pt idx="8852">
                  <c:v>66.75581361057398</c:v>
                </c:pt>
                <c:pt idx="8853">
                  <c:v>66.75581361057398</c:v>
                </c:pt>
                <c:pt idx="8854">
                  <c:v>66.75581361057398</c:v>
                </c:pt>
                <c:pt idx="8855">
                  <c:v>66.75581361057398</c:v>
                </c:pt>
                <c:pt idx="8856">
                  <c:v>66.75581361057398</c:v>
                </c:pt>
                <c:pt idx="8857">
                  <c:v>66.75581361057398</c:v>
                </c:pt>
                <c:pt idx="8858">
                  <c:v>66.09257695788999</c:v>
                </c:pt>
                <c:pt idx="8859">
                  <c:v>66.09257695788999</c:v>
                </c:pt>
                <c:pt idx="8860">
                  <c:v>66.09257695788999</c:v>
                </c:pt>
                <c:pt idx="8861">
                  <c:v>66.09257695788999</c:v>
                </c:pt>
                <c:pt idx="8862">
                  <c:v>66.09257695788999</c:v>
                </c:pt>
                <c:pt idx="8863">
                  <c:v>66.09257695788999</c:v>
                </c:pt>
                <c:pt idx="8864">
                  <c:v>66.09257695788999</c:v>
                </c:pt>
                <c:pt idx="8865">
                  <c:v>98.9226002751991</c:v>
                </c:pt>
                <c:pt idx="8866">
                  <c:v>98.9226002751991</c:v>
                </c:pt>
                <c:pt idx="8867">
                  <c:v>98.9226002751991</c:v>
                </c:pt>
                <c:pt idx="8868">
                  <c:v>98.9226002751991</c:v>
                </c:pt>
                <c:pt idx="8869">
                  <c:v>98.9226002751991</c:v>
                </c:pt>
                <c:pt idx="8870">
                  <c:v>98.9226002751991</c:v>
                </c:pt>
                <c:pt idx="8871">
                  <c:v>98.9226002751991</c:v>
                </c:pt>
                <c:pt idx="8872">
                  <c:v>70.06272777494628</c:v>
                </c:pt>
                <c:pt idx="8873">
                  <c:v>70.06272777494628</c:v>
                </c:pt>
                <c:pt idx="8874">
                  <c:v>70.06272777494628</c:v>
                </c:pt>
                <c:pt idx="8875">
                  <c:v>70.06272777494628</c:v>
                </c:pt>
                <c:pt idx="8876">
                  <c:v>70.06272777494628</c:v>
                </c:pt>
                <c:pt idx="8877">
                  <c:v>70.06272777494628</c:v>
                </c:pt>
                <c:pt idx="8878">
                  <c:v>70.06272777494628</c:v>
                </c:pt>
                <c:pt idx="8879">
                  <c:v>46.00881154466759</c:v>
                </c:pt>
                <c:pt idx="8880">
                  <c:v>46.00881154466759</c:v>
                </c:pt>
                <c:pt idx="8881">
                  <c:v>46.00881154466759</c:v>
                </c:pt>
                <c:pt idx="8882">
                  <c:v>46.00881154466759</c:v>
                </c:pt>
                <c:pt idx="8883">
                  <c:v>46.00881154466759</c:v>
                </c:pt>
                <c:pt idx="8884">
                  <c:v>46.00881154466759</c:v>
                </c:pt>
                <c:pt idx="8885">
                  <c:v>46.00881154466759</c:v>
                </c:pt>
                <c:pt idx="8886">
                  <c:v>87.2166641251453</c:v>
                </c:pt>
                <c:pt idx="8887">
                  <c:v>87.2166641251453</c:v>
                </c:pt>
                <c:pt idx="8888">
                  <c:v>87.2166641251453</c:v>
                </c:pt>
                <c:pt idx="8889">
                  <c:v>87.2166641251453</c:v>
                </c:pt>
                <c:pt idx="8890">
                  <c:v>87.2166641251453</c:v>
                </c:pt>
                <c:pt idx="8891">
                  <c:v>87.2166641251453</c:v>
                </c:pt>
                <c:pt idx="8892">
                  <c:v>87.2166641251453</c:v>
                </c:pt>
                <c:pt idx="8893">
                  <c:v>93.2318196491137</c:v>
                </c:pt>
                <c:pt idx="8894">
                  <c:v>93.2318196491137</c:v>
                </c:pt>
                <c:pt idx="8895">
                  <c:v>93.2318196491137</c:v>
                </c:pt>
                <c:pt idx="8896">
                  <c:v>93.2318196491137</c:v>
                </c:pt>
                <c:pt idx="8897">
                  <c:v>93.2318196491137</c:v>
                </c:pt>
                <c:pt idx="8898">
                  <c:v>93.2318196491137</c:v>
                </c:pt>
                <c:pt idx="8899">
                  <c:v>93.2318196491137</c:v>
                </c:pt>
                <c:pt idx="8900">
                  <c:v>46.7968899527387</c:v>
                </c:pt>
                <c:pt idx="8901">
                  <c:v>46.7968899527387</c:v>
                </c:pt>
                <c:pt idx="8902">
                  <c:v>46.7968899527387</c:v>
                </c:pt>
                <c:pt idx="8903">
                  <c:v>46.7968899527387</c:v>
                </c:pt>
                <c:pt idx="8904">
                  <c:v>46.7968899527387</c:v>
                </c:pt>
                <c:pt idx="8905">
                  <c:v>46.7968899527387</c:v>
                </c:pt>
                <c:pt idx="8906">
                  <c:v>46.7968899527387</c:v>
                </c:pt>
                <c:pt idx="8907">
                  <c:v>41.3151052943194</c:v>
                </c:pt>
                <c:pt idx="8908">
                  <c:v>41.3151052943194</c:v>
                </c:pt>
                <c:pt idx="8909">
                  <c:v>41.3151052943194</c:v>
                </c:pt>
                <c:pt idx="8910">
                  <c:v>41.3151052943194</c:v>
                </c:pt>
                <c:pt idx="8911">
                  <c:v>41.3151052943194</c:v>
                </c:pt>
                <c:pt idx="8912">
                  <c:v>41.3151052943194</c:v>
                </c:pt>
                <c:pt idx="8913">
                  <c:v>41.3151052943194</c:v>
                </c:pt>
                <c:pt idx="8914">
                  <c:v>105.238416937211</c:v>
                </c:pt>
                <c:pt idx="8915">
                  <c:v>105.238416937211</c:v>
                </c:pt>
                <c:pt idx="8916">
                  <c:v>105.238416937211</c:v>
                </c:pt>
                <c:pt idx="8917">
                  <c:v>105.238416937211</c:v>
                </c:pt>
                <c:pt idx="8918">
                  <c:v>105.238416937211</c:v>
                </c:pt>
                <c:pt idx="8919">
                  <c:v>105.238416937211</c:v>
                </c:pt>
                <c:pt idx="8920">
                  <c:v>105.238416937211</c:v>
                </c:pt>
                <c:pt idx="8921">
                  <c:v>107.293223655146</c:v>
                </c:pt>
                <c:pt idx="8922">
                  <c:v>107.293223655146</c:v>
                </c:pt>
                <c:pt idx="8923">
                  <c:v>107.293223655146</c:v>
                </c:pt>
                <c:pt idx="8924">
                  <c:v>107.293223655146</c:v>
                </c:pt>
                <c:pt idx="8925">
                  <c:v>107.293223655146</c:v>
                </c:pt>
                <c:pt idx="8926">
                  <c:v>107.293223655146</c:v>
                </c:pt>
                <c:pt idx="8927">
                  <c:v>107.293223655146</c:v>
                </c:pt>
                <c:pt idx="8928">
                  <c:v>105.080148344992</c:v>
                </c:pt>
                <c:pt idx="8929">
                  <c:v>105.080148344992</c:v>
                </c:pt>
                <c:pt idx="8930">
                  <c:v>105.080148344992</c:v>
                </c:pt>
                <c:pt idx="8931">
                  <c:v>105.080148344992</c:v>
                </c:pt>
                <c:pt idx="8932">
                  <c:v>105.080148344992</c:v>
                </c:pt>
                <c:pt idx="8933">
                  <c:v>105.080148344992</c:v>
                </c:pt>
                <c:pt idx="8934">
                  <c:v>105.080148344992</c:v>
                </c:pt>
                <c:pt idx="8935">
                  <c:v>66.1328134884052</c:v>
                </c:pt>
                <c:pt idx="8936">
                  <c:v>66.1328134884052</c:v>
                </c:pt>
                <c:pt idx="8937">
                  <c:v>66.1328134884052</c:v>
                </c:pt>
                <c:pt idx="8938">
                  <c:v>66.1328134884052</c:v>
                </c:pt>
                <c:pt idx="8939">
                  <c:v>66.1328134884052</c:v>
                </c:pt>
                <c:pt idx="8940">
                  <c:v>66.1328134884052</c:v>
                </c:pt>
                <c:pt idx="8941">
                  <c:v>66.1328134884052</c:v>
                </c:pt>
                <c:pt idx="8942">
                  <c:v>67.62250077506259</c:v>
                </c:pt>
                <c:pt idx="8943">
                  <c:v>67.62250077506259</c:v>
                </c:pt>
                <c:pt idx="8944">
                  <c:v>67.62250077506259</c:v>
                </c:pt>
                <c:pt idx="8945">
                  <c:v>67.62250077506259</c:v>
                </c:pt>
                <c:pt idx="8946">
                  <c:v>67.62250077506259</c:v>
                </c:pt>
                <c:pt idx="8947">
                  <c:v>67.62250077506259</c:v>
                </c:pt>
                <c:pt idx="8948">
                  <c:v>67.62250077506259</c:v>
                </c:pt>
                <c:pt idx="8949">
                  <c:v>81.3112541980429</c:v>
                </c:pt>
                <c:pt idx="8950">
                  <c:v>81.3112541980429</c:v>
                </c:pt>
                <c:pt idx="8951">
                  <c:v>81.3112541980429</c:v>
                </c:pt>
                <c:pt idx="8952">
                  <c:v>81.3112541980429</c:v>
                </c:pt>
                <c:pt idx="8953">
                  <c:v>81.3112541980429</c:v>
                </c:pt>
                <c:pt idx="8954">
                  <c:v>81.3112541980429</c:v>
                </c:pt>
                <c:pt idx="8955">
                  <c:v>81.3112541980429</c:v>
                </c:pt>
                <c:pt idx="8956">
                  <c:v>68.36887952092529</c:v>
                </c:pt>
                <c:pt idx="8957">
                  <c:v>68.36887952092529</c:v>
                </c:pt>
                <c:pt idx="8958">
                  <c:v>68.36887952092529</c:v>
                </c:pt>
                <c:pt idx="8959">
                  <c:v>68.36887952092529</c:v>
                </c:pt>
                <c:pt idx="8960">
                  <c:v>68.36887952092529</c:v>
                </c:pt>
                <c:pt idx="8961">
                  <c:v>68.36887952092529</c:v>
                </c:pt>
                <c:pt idx="8962">
                  <c:v>68.36887952092529</c:v>
                </c:pt>
                <c:pt idx="8963">
                  <c:v>82.6690630045622</c:v>
                </c:pt>
                <c:pt idx="8964">
                  <c:v>82.6690630045622</c:v>
                </c:pt>
                <c:pt idx="8965">
                  <c:v>82.6690630045622</c:v>
                </c:pt>
                <c:pt idx="8966">
                  <c:v>82.6690630045622</c:v>
                </c:pt>
                <c:pt idx="8967">
                  <c:v>82.6690630045622</c:v>
                </c:pt>
                <c:pt idx="8968">
                  <c:v>82.6690630045622</c:v>
                </c:pt>
                <c:pt idx="8969">
                  <c:v>82.6690630045622</c:v>
                </c:pt>
                <c:pt idx="8970">
                  <c:v>40.909960056472</c:v>
                </c:pt>
                <c:pt idx="8971">
                  <c:v>40.909960056472</c:v>
                </c:pt>
                <c:pt idx="8972">
                  <c:v>40.909960056472</c:v>
                </c:pt>
                <c:pt idx="8973">
                  <c:v>40.909960056472</c:v>
                </c:pt>
                <c:pt idx="8974">
                  <c:v>40.909960056472</c:v>
                </c:pt>
                <c:pt idx="8975">
                  <c:v>40.909960056472</c:v>
                </c:pt>
                <c:pt idx="8976">
                  <c:v>40.909960056472</c:v>
                </c:pt>
                <c:pt idx="8977">
                  <c:v>63.9848103060547</c:v>
                </c:pt>
                <c:pt idx="8978">
                  <c:v>63.9848103060547</c:v>
                </c:pt>
                <c:pt idx="8979">
                  <c:v>63.9848103060547</c:v>
                </c:pt>
                <c:pt idx="8980">
                  <c:v>63.9848103060547</c:v>
                </c:pt>
                <c:pt idx="8981">
                  <c:v>63.9848103060547</c:v>
                </c:pt>
                <c:pt idx="8982">
                  <c:v>63.9848103060547</c:v>
                </c:pt>
                <c:pt idx="8983">
                  <c:v>63.9848103060547</c:v>
                </c:pt>
                <c:pt idx="8984">
                  <c:v>58.64766245841049</c:v>
                </c:pt>
                <c:pt idx="8985">
                  <c:v>58.64766245841049</c:v>
                </c:pt>
                <c:pt idx="8986">
                  <c:v>58.64766245841049</c:v>
                </c:pt>
                <c:pt idx="8987">
                  <c:v>58.64766245841049</c:v>
                </c:pt>
                <c:pt idx="8988">
                  <c:v>58.64766245841049</c:v>
                </c:pt>
                <c:pt idx="8989">
                  <c:v>58.64766245841049</c:v>
                </c:pt>
                <c:pt idx="8990">
                  <c:v>58.64766245841049</c:v>
                </c:pt>
                <c:pt idx="8991">
                  <c:v>73.0979247221778</c:v>
                </c:pt>
                <c:pt idx="8992">
                  <c:v>73.0979247221778</c:v>
                </c:pt>
                <c:pt idx="8993">
                  <c:v>73.0979247221778</c:v>
                </c:pt>
                <c:pt idx="8994">
                  <c:v>73.0979247221778</c:v>
                </c:pt>
                <c:pt idx="8995">
                  <c:v>73.0979247221778</c:v>
                </c:pt>
                <c:pt idx="8996">
                  <c:v>73.0979247221778</c:v>
                </c:pt>
                <c:pt idx="8997">
                  <c:v>73.0979247221778</c:v>
                </c:pt>
                <c:pt idx="8998">
                  <c:v>61.16988908186269</c:v>
                </c:pt>
                <c:pt idx="8999">
                  <c:v>61.16988908186269</c:v>
                </c:pt>
                <c:pt idx="9000">
                  <c:v>61.16988908186269</c:v>
                </c:pt>
                <c:pt idx="9001">
                  <c:v>61.16988908186269</c:v>
                </c:pt>
                <c:pt idx="9002">
                  <c:v>61.16988908186269</c:v>
                </c:pt>
                <c:pt idx="9003">
                  <c:v>61.16988908186269</c:v>
                </c:pt>
                <c:pt idx="9004">
                  <c:v>61.16988908186269</c:v>
                </c:pt>
                <c:pt idx="9005">
                  <c:v>14.32100706623</c:v>
                </c:pt>
                <c:pt idx="9006">
                  <c:v>14.32100706623</c:v>
                </c:pt>
                <c:pt idx="9007">
                  <c:v>14.32100706623</c:v>
                </c:pt>
                <c:pt idx="9008">
                  <c:v>14.32100706623</c:v>
                </c:pt>
                <c:pt idx="9009">
                  <c:v>14.32100706623</c:v>
                </c:pt>
                <c:pt idx="9010">
                  <c:v>14.32100706623</c:v>
                </c:pt>
                <c:pt idx="9011">
                  <c:v>14.32100706623</c:v>
                </c:pt>
                <c:pt idx="9012">
                  <c:v>70.75114233703088</c:v>
                </c:pt>
                <c:pt idx="9013">
                  <c:v>70.75114233703088</c:v>
                </c:pt>
                <c:pt idx="9014">
                  <c:v>70.75114233703088</c:v>
                </c:pt>
                <c:pt idx="9015">
                  <c:v>70.75114233703088</c:v>
                </c:pt>
                <c:pt idx="9016">
                  <c:v>70.75114233703088</c:v>
                </c:pt>
                <c:pt idx="9017">
                  <c:v>70.75114233703088</c:v>
                </c:pt>
                <c:pt idx="9018">
                  <c:v>70.75114233703088</c:v>
                </c:pt>
                <c:pt idx="9019">
                  <c:v>64.77257891802327</c:v>
                </c:pt>
                <c:pt idx="9020">
                  <c:v>64.77257891802327</c:v>
                </c:pt>
                <c:pt idx="9021">
                  <c:v>64.77257891802327</c:v>
                </c:pt>
                <c:pt idx="9022">
                  <c:v>64.77257891802327</c:v>
                </c:pt>
                <c:pt idx="9023">
                  <c:v>64.77257891802327</c:v>
                </c:pt>
                <c:pt idx="9024">
                  <c:v>64.77257891802327</c:v>
                </c:pt>
                <c:pt idx="9025">
                  <c:v>64.77257891802327</c:v>
                </c:pt>
                <c:pt idx="9026">
                  <c:v>111.620305330479</c:v>
                </c:pt>
                <c:pt idx="9027">
                  <c:v>111.620305330479</c:v>
                </c:pt>
                <c:pt idx="9028">
                  <c:v>111.620305330479</c:v>
                </c:pt>
                <c:pt idx="9029">
                  <c:v>111.620305330479</c:v>
                </c:pt>
                <c:pt idx="9030">
                  <c:v>111.620305330479</c:v>
                </c:pt>
                <c:pt idx="9031">
                  <c:v>111.620305330479</c:v>
                </c:pt>
                <c:pt idx="9032">
                  <c:v>111.620305330479</c:v>
                </c:pt>
                <c:pt idx="9033">
                  <c:v>44.7731565810885</c:v>
                </c:pt>
                <c:pt idx="9034">
                  <c:v>44.7731565810885</c:v>
                </c:pt>
                <c:pt idx="9035">
                  <c:v>44.7731565810885</c:v>
                </c:pt>
                <c:pt idx="9036">
                  <c:v>44.7731565810885</c:v>
                </c:pt>
                <c:pt idx="9037">
                  <c:v>44.7731565810885</c:v>
                </c:pt>
                <c:pt idx="9038">
                  <c:v>44.7731565810885</c:v>
                </c:pt>
                <c:pt idx="9039">
                  <c:v>44.7731565810885</c:v>
                </c:pt>
                <c:pt idx="9040">
                  <c:v>63.06008635563739</c:v>
                </c:pt>
                <c:pt idx="9041">
                  <c:v>63.06008635563739</c:v>
                </c:pt>
                <c:pt idx="9042">
                  <c:v>63.06008635563739</c:v>
                </c:pt>
                <c:pt idx="9043">
                  <c:v>63.06008635563739</c:v>
                </c:pt>
                <c:pt idx="9044">
                  <c:v>63.06008635563739</c:v>
                </c:pt>
                <c:pt idx="9045">
                  <c:v>63.06008635563739</c:v>
                </c:pt>
                <c:pt idx="9046">
                  <c:v>63.06008635563739</c:v>
                </c:pt>
                <c:pt idx="9047">
                  <c:v>36.6815026752747</c:v>
                </c:pt>
                <c:pt idx="9048">
                  <c:v>36.6815026752747</c:v>
                </c:pt>
                <c:pt idx="9049">
                  <c:v>36.6815026752747</c:v>
                </c:pt>
                <c:pt idx="9050">
                  <c:v>36.6815026752747</c:v>
                </c:pt>
                <c:pt idx="9051">
                  <c:v>36.6815026752747</c:v>
                </c:pt>
                <c:pt idx="9052">
                  <c:v>36.6815026752747</c:v>
                </c:pt>
                <c:pt idx="9053">
                  <c:v>36.6815026752747</c:v>
                </c:pt>
                <c:pt idx="9054">
                  <c:v>78.59341180448668</c:v>
                </c:pt>
                <c:pt idx="9055">
                  <c:v>78.59341180448668</c:v>
                </c:pt>
                <c:pt idx="9056">
                  <c:v>78.59341180448668</c:v>
                </c:pt>
                <c:pt idx="9057">
                  <c:v>78.59341180448668</c:v>
                </c:pt>
                <c:pt idx="9058">
                  <c:v>78.59341180448668</c:v>
                </c:pt>
                <c:pt idx="9059">
                  <c:v>78.59341180448668</c:v>
                </c:pt>
                <c:pt idx="9060">
                  <c:v>78.59341180448668</c:v>
                </c:pt>
                <c:pt idx="9061">
                  <c:v>64.98384289987308</c:v>
                </c:pt>
                <c:pt idx="9062">
                  <c:v>64.98384289987308</c:v>
                </c:pt>
                <c:pt idx="9063">
                  <c:v>64.98384289987308</c:v>
                </c:pt>
                <c:pt idx="9064">
                  <c:v>64.98384289987308</c:v>
                </c:pt>
                <c:pt idx="9065">
                  <c:v>64.98384289987308</c:v>
                </c:pt>
                <c:pt idx="9066">
                  <c:v>64.98384289987308</c:v>
                </c:pt>
                <c:pt idx="9067">
                  <c:v>64.98384289987308</c:v>
                </c:pt>
                <c:pt idx="9068">
                  <c:v>81.83847355652277</c:v>
                </c:pt>
                <c:pt idx="9069">
                  <c:v>81.83847355652277</c:v>
                </c:pt>
                <c:pt idx="9070">
                  <c:v>81.83847355652277</c:v>
                </c:pt>
                <c:pt idx="9071">
                  <c:v>81.83847355652277</c:v>
                </c:pt>
                <c:pt idx="9072">
                  <c:v>81.83847355652277</c:v>
                </c:pt>
                <c:pt idx="9073">
                  <c:v>81.83847355652277</c:v>
                </c:pt>
                <c:pt idx="9074">
                  <c:v>81.83847355652277</c:v>
                </c:pt>
                <c:pt idx="9075">
                  <c:v>31.44060714049199</c:v>
                </c:pt>
                <c:pt idx="9076">
                  <c:v>31.44060714049199</c:v>
                </c:pt>
                <c:pt idx="9077">
                  <c:v>31.44060714049199</c:v>
                </c:pt>
                <c:pt idx="9078">
                  <c:v>31.44060714049199</c:v>
                </c:pt>
                <c:pt idx="9079">
                  <c:v>31.44060714049199</c:v>
                </c:pt>
                <c:pt idx="9080">
                  <c:v>31.44060714049199</c:v>
                </c:pt>
                <c:pt idx="9081">
                  <c:v>31.44060714049199</c:v>
                </c:pt>
                <c:pt idx="9082">
                  <c:v>72.6816206278724</c:v>
                </c:pt>
                <c:pt idx="9083">
                  <c:v>72.6816206278724</c:v>
                </c:pt>
                <c:pt idx="9084">
                  <c:v>72.6816206278724</c:v>
                </c:pt>
                <c:pt idx="9085">
                  <c:v>72.6816206278724</c:v>
                </c:pt>
                <c:pt idx="9086">
                  <c:v>72.6816206278724</c:v>
                </c:pt>
                <c:pt idx="9087">
                  <c:v>72.6816206278724</c:v>
                </c:pt>
                <c:pt idx="9088">
                  <c:v>72.6816206278724</c:v>
                </c:pt>
                <c:pt idx="9089">
                  <c:v>78.12781755849318</c:v>
                </c:pt>
                <c:pt idx="9090">
                  <c:v>78.12781755849318</c:v>
                </c:pt>
                <c:pt idx="9091">
                  <c:v>78.12781755849318</c:v>
                </c:pt>
                <c:pt idx="9092">
                  <c:v>78.12781755849318</c:v>
                </c:pt>
                <c:pt idx="9093">
                  <c:v>78.12781755849318</c:v>
                </c:pt>
                <c:pt idx="9094">
                  <c:v>78.12781755849318</c:v>
                </c:pt>
                <c:pt idx="9095">
                  <c:v>78.12781755849318</c:v>
                </c:pt>
                <c:pt idx="9096">
                  <c:v>107.055264774834</c:v>
                </c:pt>
                <c:pt idx="9097">
                  <c:v>107.055264774834</c:v>
                </c:pt>
                <c:pt idx="9098">
                  <c:v>107.055264774834</c:v>
                </c:pt>
                <c:pt idx="9099">
                  <c:v>107.055264774834</c:v>
                </c:pt>
                <c:pt idx="9100">
                  <c:v>107.055264774834</c:v>
                </c:pt>
                <c:pt idx="9101">
                  <c:v>107.055264774834</c:v>
                </c:pt>
                <c:pt idx="9102">
                  <c:v>107.055264774834</c:v>
                </c:pt>
                <c:pt idx="9103">
                  <c:v>17.9337806715957</c:v>
                </c:pt>
                <c:pt idx="9104">
                  <c:v>17.9337806715957</c:v>
                </c:pt>
                <c:pt idx="9105">
                  <c:v>17.9337806715957</c:v>
                </c:pt>
                <c:pt idx="9106">
                  <c:v>17.9337806715957</c:v>
                </c:pt>
                <c:pt idx="9107">
                  <c:v>17.9337806715957</c:v>
                </c:pt>
                <c:pt idx="9108">
                  <c:v>17.9337806715957</c:v>
                </c:pt>
                <c:pt idx="9109">
                  <c:v>17.9337806715957</c:v>
                </c:pt>
                <c:pt idx="9110">
                  <c:v>96.78567473026109</c:v>
                </c:pt>
                <c:pt idx="9111">
                  <c:v>96.78567473026109</c:v>
                </c:pt>
                <c:pt idx="9112">
                  <c:v>96.78567473026109</c:v>
                </c:pt>
                <c:pt idx="9113">
                  <c:v>96.78567473026109</c:v>
                </c:pt>
                <c:pt idx="9114">
                  <c:v>96.78567473026109</c:v>
                </c:pt>
                <c:pt idx="9115">
                  <c:v>96.78567473026109</c:v>
                </c:pt>
                <c:pt idx="9116">
                  <c:v>96.78567473026109</c:v>
                </c:pt>
                <c:pt idx="9117">
                  <c:v>77.28518950203659</c:v>
                </c:pt>
                <c:pt idx="9118">
                  <c:v>77.28518950203659</c:v>
                </c:pt>
                <c:pt idx="9119">
                  <c:v>77.28518950203659</c:v>
                </c:pt>
                <c:pt idx="9120">
                  <c:v>77.28518950203659</c:v>
                </c:pt>
                <c:pt idx="9121">
                  <c:v>77.28518950203659</c:v>
                </c:pt>
                <c:pt idx="9122">
                  <c:v>77.28518950203659</c:v>
                </c:pt>
                <c:pt idx="9123">
                  <c:v>77.28518950203659</c:v>
                </c:pt>
                <c:pt idx="9124">
                  <c:v>113.243477329941</c:v>
                </c:pt>
                <c:pt idx="9125">
                  <c:v>113.243477329941</c:v>
                </c:pt>
                <c:pt idx="9126">
                  <c:v>113.243477329941</c:v>
                </c:pt>
                <c:pt idx="9127">
                  <c:v>113.243477329941</c:v>
                </c:pt>
                <c:pt idx="9128">
                  <c:v>113.243477329941</c:v>
                </c:pt>
                <c:pt idx="9129">
                  <c:v>113.243477329941</c:v>
                </c:pt>
                <c:pt idx="9130">
                  <c:v>113.243477329941</c:v>
                </c:pt>
                <c:pt idx="9131">
                  <c:v>46.7457835980046</c:v>
                </c:pt>
                <c:pt idx="9132">
                  <c:v>46.7457835980046</c:v>
                </c:pt>
                <c:pt idx="9133">
                  <c:v>46.7457835980046</c:v>
                </c:pt>
                <c:pt idx="9134">
                  <c:v>46.7457835980046</c:v>
                </c:pt>
                <c:pt idx="9135">
                  <c:v>46.7457835980046</c:v>
                </c:pt>
                <c:pt idx="9136">
                  <c:v>46.7457835980046</c:v>
                </c:pt>
                <c:pt idx="9137">
                  <c:v>46.7457835980046</c:v>
                </c:pt>
                <c:pt idx="9138">
                  <c:v>82.0230037731432</c:v>
                </c:pt>
                <c:pt idx="9139">
                  <c:v>82.0230037731432</c:v>
                </c:pt>
                <c:pt idx="9140">
                  <c:v>82.0230037731432</c:v>
                </c:pt>
                <c:pt idx="9141">
                  <c:v>82.0230037731432</c:v>
                </c:pt>
                <c:pt idx="9142">
                  <c:v>82.0230037731432</c:v>
                </c:pt>
                <c:pt idx="9143">
                  <c:v>82.0230037731432</c:v>
                </c:pt>
                <c:pt idx="9144">
                  <c:v>82.0230037731432</c:v>
                </c:pt>
                <c:pt idx="9145">
                  <c:v>100.470696342282</c:v>
                </c:pt>
                <c:pt idx="9146">
                  <c:v>100.470696342282</c:v>
                </c:pt>
                <c:pt idx="9147">
                  <c:v>100.470696342282</c:v>
                </c:pt>
                <c:pt idx="9148">
                  <c:v>100.470696342282</c:v>
                </c:pt>
                <c:pt idx="9149">
                  <c:v>100.470696342282</c:v>
                </c:pt>
                <c:pt idx="9150">
                  <c:v>100.470696342282</c:v>
                </c:pt>
                <c:pt idx="9151">
                  <c:v>100.470696342282</c:v>
                </c:pt>
                <c:pt idx="9152">
                  <c:v>63.5380680066571</c:v>
                </c:pt>
                <c:pt idx="9153">
                  <c:v>63.5380680066571</c:v>
                </c:pt>
                <c:pt idx="9154">
                  <c:v>63.5380680066571</c:v>
                </c:pt>
                <c:pt idx="9155">
                  <c:v>63.5380680066571</c:v>
                </c:pt>
                <c:pt idx="9156">
                  <c:v>63.5380680066571</c:v>
                </c:pt>
                <c:pt idx="9157">
                  <c:v>63.5380680066571</c:v>
                </c:pt>
                <c:pt idx="9158">
                  <c:v>63.5380680066571</c:v>
                </c:pt>
                <c:pt idx="9159">
                  <c:v>91.93872531076457</c:v>
                </c:pt>
                <c:pt idx="9160">
                  <c:v>91.93872531076457</c:v>
                </c:pt>
                <c:pt idx="9161">
                  <c:v>91.93872531076457</c:v>
                </c:pt>
                <c:pt idx="9162">
                  <c:v>91.93872531076457</c:v>
                </c:pt>
                <c:pt idx="9163">
                  <c:v>91.93872531076457</c:v>
                </c:pt>
                <c:pt idx="9164">
                  <c:v>91.93872531076457</c:v>
                </c:pt>
                <c:pt idx="9165">
                  <c:v>91.93872531076457</c:v>
                </c:pt>
                <c:pt idx="9166">
                  <c:v>43.6483522081944</c:v>
                </c:pt>
                <c:pt idx="9167">
                  <c:v>43.6483522081944</c:v>
                </c:pt>
                <c:pt idx="9168">
                  <c:v>43.6483522081944</c:v>
                </c:pt>
                <c:pt idx="9169">
                  <c:v>43.6483522081944</c:v>
                </c:pt>
                <c:pt idx="9170">
                  <c:v>43.6483522081944</c:v>
                </c:pt>
                <c:pt idx="9171">
                  <c:v>43.6483522081944</c:v>
                </c:pt>
                <c:pt idx="9172">
                  <c:v>43.6483522081944</c:v>
                </c:pt>
                <c:pt idx="9173">
                  <c:v>71.3615838021184</c:v>
                </c:pt>
                <c:pt idx="9174">
                  <c:v>71.3615838021184</c:v>
                </c:pt>
                <c:pt idx="9175">
                  <c:v>71.3615838021184</c:v>
                </c:pt>
                <c:pt idx="9176">
                  <c:v>71.3615838021184</c:v>
                </c:pt>
                <c:pt idx="9177">
                  <c:v>71.3615838021184</c:v>
                </c:pt>
                <c:pt idx="9178">
                  <c:v>71.3615838021184</c:v>
                </c:pt>
                <c:pt idx="9179">
                  <c:v>71.3615838021184</c:v>
                </c:pt>
                <c:pt idx="9180">
                  <c:v>44.00968727886299</c:v>
                </c:pt>
                <c:pt idx="9181">
                  <c:v>44.00968727886299</c:v>
                </c:pt>
                <c:pt idx="9182">
                  <c:v>44.00968727886299</c:v>
                </c:pt>
                <c:pt idx="9183">
                  <c:v>44.00968727886299</c:v>
                </c:pt>
                <c:pt idx="9184">
                  <c:v>44.00968727886299</c:v>
                </c:pt>
                <c:pt idx="9185">
                  <c:v>44.00968727886299</c:v>
                </c:pt>
                <c:pt idx="9186">
                  <c:v>44.00968727886299</c:v>
                </c:pt>
                <c:pt idx="9187">
                  <c:v>62.92308561963219</c:v>
                </c:pt>
                <c:pt idx="9188">
                  <c:v>62.92308561963219</c:v>
                </c:pt>
                <c:pt idx="9189">
                  <c:v>62.92308561963219</c:v>
                </c:pt>
                <c:pt idx="9190">
                  <c:v>62.92308561963219</c:v>
                </c:pt>
                <c:pt idx="9191">
                  <c:v>62.92308561963219</c:v>
                </c:pt>
                <c:pt idx="9192">
                  <c:v>62.92308561963219</c:v>
                </c:pt>
                <c:pt idx="9193">
                  <c:v>62.92308561963219</c:v>
                </c:pt>
                <c:pt idx="9194">
                  <c:v>85.9808354696985</c:v>
                </c:pt>
                <c:pt idx="9195">
                  <c:v>85.9808354696985</c:v>
                </c:pt>
                <c:pt idx="9196">
                  <c:v>85.9808354696985</c:v>
                </c:pt>
                <c:pt idx="9197">
                  <c:v>85.9808354696985</c:v>
                </c:pt>
                <c:pt idx="9198">
                  <c:v>85.9808354696985</c:v>
                </c:pt>
                <c:pt idx="9199">
                  <c:v>85.9808354696985</c:v>
                </c:pt>
                <c:pt idx="9200">
                  <c:v>85.9808354696985</c:v>
                </c:pt>
                <c:pt idx="9201">
                  <c:v>67.00584624467659</c:v>
                </c:pt>
                <c:pt idx="9202">
                  <c:v>67.00584624467659</c:v>
                </c:pt>
                <c:pt idx="9203">
                  <c:v>67.00584624467659</c:v>
                </c:pt>
                <c:pt idx="9204">
                  <c:v>67.00584624467659</c:v>
                </c:pt>
                <c:pt idx="9205">
                  <c:v>67.00584624467659</c:v>
                </c:pt>
                <c:pt idx="9206">
                  <c:v>67.00584624467659</c:v>
                </c:pt>
                <c:pt idx="9207">
                  <c:v>67.00584624467659</c:v>
                </c:pt>
                <c:pt idx="9208">
                  <c:v>19.28382027813909</c:v>
                </c:pt>
                <c:pt idx="9209">
                  <c:v>19.28382027813909</c:v>
                </c:pt>
                <c:pt idx="9210">
                  <c:v>19.28382027813909</c:v>
                </c:pt>
                <c:pt idx="9211">
                  <c:v>19.28382027813909</c:v>
                </c:pt>
                <c:pt idx="9212">
                  <c:v>19.28382027813909</c:v>
                </c:pt>
                <c:pt idx="9213">
                  <c:v>19.28382027813909</c:v>
                </c:pt>
                <c:pt idx="9214">
                  <c:v>19.28382027813909</c:v>
                </c:pt>
                <c:pt idx="9215">
                  <c:v>39.0586823174555</c:v>
                </c:pt>
                <c:pt idx="9216">
                  <c:v>39.0586823174555</c:v>
                </c:pt>
                <c:pt idx="9217">
                  <c:v>39.0586823174555</c:v>
                </c:pt>
                <c:pt idx="9218">
                  <c:v>39.0586823174555</c:v>
                </c:pt>
                <c:pt idx="9219">
                  <c:v>39.0586823174555</c:v>
                </c:pt>
                <c:pt idx="9220">
                  <c:v>39.0586823174555</c:v>
                </c:pt>
                <c:pt idx="9221">
                  <c:v>39.0586823174555</c:v>
                </c:pt>
                <c:pt idx="9222">
                  <c:v>41.9881308177785</c:v>
                </c:pt>
                <c:pt idx="9223">
                  <c:v>41.9881308177785</c:v>
                </c:pt>
                <c:pt idx="9224">
                  <c:v>41.9881308177785</c:v>
                </c:pt>
                <c:pt idx="9225">
                  <c:v>41.9881308177785</c:v>
                </c:pt>
                <c:pt idx="9226">
                  <c:v>41.9881308177785</c:v>
                </c:pt>
                <c:pt idx="9227">
                  <c:v>41.9881308177785</c:v>
                </c:pt>
                <c:pt idx="9228">
                  <c:v>41.9881308177785</c:v>
                </c:pt>
                <c:pt idx="9229">
                  <c:v>49.1892925388274</c:v>
                </c:pt>
                <c:pt idx="9230">
                  <c:v>49.1892925388274</c:v>
                </c:pt>
                <c:pt idx="9231">
                  <c:v>49.1892925388274</c:v>
                </c:pt>
                <c:pt idx="9232">
                  <c:v>49.1892925388274</c:v>
                </c:pt>
                <c:pt idx="9233">
                  <c:v>49.1892925388274</c:v>
                </c:pt>
                <c:pt idx="9234">
                  <c:v>49.1892925388274</c:v>
                </c:pt>
                <c:pt idx="9235">
                  <c:v>49.1892925388274</c:v>
                </c:pt>
                <c:pt idx="9236">
                  <c:v>66.2876232441163</c:v>
                </c:pt>
                <c:pt idx="9237">
                  <c:v>66.2876232441163</c:v>
                </c:pt>
                <c:pt idx="9238">
                  <c:v>66.2876232441163</c:v>
                </c:pt>
                <c:pt idx="9239">
                  <c:v>66.2876232441163</c:v>
                </c:pt>
                <c:pt idx="9240">
                  <c:v>66.2876232441163</c:v>
                </c:pt>
                <c:pt idx="9241">
                  <c:v>66.2876232441163</c:v>
                </c:pt>
                <c:pt idx="9242">
                  <c:v>66.2876232441163</c:v>
                </c:pt>
                <c:pt idx="9243">
                  <c:v>71.4452356420183</c:v>
                </c:pt>
                <c:pt idx="9244">
                  <c:v>71.4452356420183</c:v>
                </c:pt>
                <c:pt idx="9245">
                  <c:v>71.4452356420183</c:v>
                </c:pt>
                <c:pt idx="9246">
                  <c:v>71.4452356420183</c:v>
                </c:pt>
                <c:pt idx="9247">
                  <c:v>71.4452356420183</c:v>
                </c:pt>
                <c:pt idx="9248">
                  <c:v>71.4452356420183</c:v>
                </c:pt>
                <c:pt idx="9249">
                  <c:v>71.4452356420183</c:v>
                </c:pt>
                <c:pt idx="9250">
                  <c:v>83.52905765445408</c:v>
                </c:pt>
                <c:pt idx="9251">
                  <c:v>83.52905765445408</c:v>
                </c:pt>
                <c:pt idx="9252">
                  <c:v>83.52905765445408</c:v>
                </c:pt>
                <c:pt idx="9253">
                  <c:v>83.52905765445408</c:v>
                </c:pt>
                <c:pt idx="9254">
                  <c:v>83.52905765445408</c:v>
                </c:pt>
                <c:pt idx="9255">
                  <c:v>83.52905765445408</c:v>
                </c:pt>
                <c:pt idx="9256">
                  <c:v>83.52905765445408</c:v>
                </c:pt>
                <c:pt idx="9257">
                  <c:v>14.5615153294606</c:v>
                </c:pt>
                <c:pt idx="9258">
                  <c:v>14.5615153294606</c:v>
                </c:pt>
                <c:pt idx="9259">
                  <c:v>14.5615153294606</c:v>
                </c:pt>
                <c:pt idx="9260">
                  <c:v>14.5615153294606</c:v>
                </c:pt>
                <c:pt idx="9261">
                  <c:v>14.5615153294606</c:v>
                </c:pt>
                <c:pt idx="9262">
                  <c:v>14.5615153294606</c:v>
                </c:pt>
                <c:pt idx="9263">
                  <c:v>14.5615153294606</c:v>
                </c:pt>
                <c:pt idx="9264">
                  <c:v>103.844592724445</c:v>
                </c:pt>
                <c:pt idx="9265">
                  <c:v>103.844592724445</c:v>
                </c:pt>
                <c:pt idx="9266">
                  <c:v>103.844592724445</c:v>
                </c:pt>
                <c:pt idx="9267">
                  <c:v>103.844592724445</c:v>
                </c:pt>
                <c:pt idx="9268">
                  <c:v>103.844592724445</c:v>
                </c:pt>
                <c:pt idx="9269">
                  <c:v>103.844592724445</c:v>
                </c:pt>
                <c:pt idx="9270">
                  <c:v>103.844592724445</c:v>
                </c:pt>
                <c:pt idx="9271">
                  <c:v>115.082275935835</c:v>
                </c:pt>
                <c:pt idx="9272">
                  <c:v>115.082275935835</c:v>
                </c:pt>
                <c:pt idx="9273">
                  <c:v>115.082275935835</c:v>
                </c:pt>
                <c:pt idx="9274">
                  <c:v>115.082275935835</c:v>
                </c:pt>
                <c:pt idx="9275">
                  <c:v>115.082275935835</c:v>
                </c:pt>
                <c:pt idx="9276">
                  <c:v>115.082275935835</c:v>
                </c:pt>
                <c:pt idx="9277">
                  <c:v>115.082275935835</c:v>
                </c:pt>
                <c:pt idx="9278">
                  <c:v>43.85930168113729</c:v>
                </c:pt>
                <c:pt idx="9279">
                  <c:v>43.85930168113729</c:v>
                </c:pt>
                <c:pt idx="9280">
                  <c:v>43.85930168113729</c:v>
                </c:pt>
                <c:pt idx="9281">
                  <c:v>43.85930168113729</c:v>
                </c:pt>
                <c:pt idx="9282">
                  <c:v>43.85930168113729</c:v>
                </c:pt>
                <c:pt idx="9283">
                  <c:v>43.85930168113729</c:v>
                </c:pt>
                <c:pt idx="9284">
                  <c:v>43.85930168113729</c:v>
                </c:pt>
                <c:pt idx="9285">
                  <c:v>67.6445423215678</c:v>
                </c:pt>
                <c:pt idx="9286">
                  <c:v>67.6445423215678</c:v>
                </c:pt>
                <c:pt idx="9287">
                  <c:v>67.6445423215678</c:v>
                </c:pt>
                <c:pt idx="9288">
                  <c:v>67.6445423215678</c:v>
                </c:pt>
                <c:pt idx="9289">
                  <c:v>67.6445423215678</c:v>
                </c:pt>
                <c:pt idx="9290">
                  <c:v>67.6445423215678</c:v>
                </c:pt>
                <c:pt idx="9291">
                  <c:v>67.6445423215678</c:v>
                </c:pt>
                <c:pt idx="9292">
                  <c:v>86.8964419653037</c:v>
                </c:pt>
                <c:pt idx="9293">
                  <c:v>86.8964419653037</c:v>
                </c:pt>
                <c:pt idx="9294">
                  <c:v>86.8964419653037</c:v>
                </c:pt>
                <c:pt idx="9295">
                  <c:v>86.8964419653037</c:v>
                </c:pt>
                <c:pt idx="9296">
                  <c:v>86.8964419653037</c:v>
                </c:pt>
                <c:pt idx="9297">
                  <c:v>86.8964419653037</c:v>
                </c:pt>
                <c:pt idx="9298">
                  <c:v>86.8964419653037</c:v>
                </c:pt>
                <c:pt idx="9299">
                  <c:v>75.84554077211659</c:v>
                </c:pt>
                <c:pt idx="9300">
                  <c:v>75.84554077211659</c:v>
                </c:pt>
                <c:pt idx="9301">
                  <c:v>75.84554077211659</c:v>
                </c:pt>
                <c:pt idx="9302">
                  <c:v>75.84554077211659</c:v>
                </c:pt>
                <c:pt idx="9303">
                  <c:v>75.84554077211659</c:v>
                </c:pt>
                <c:pt idx="9304">
                  <c:v>75.84554077211659</c:v>
                </c:pt>
                <c:pt idx="9305">
                  <c:v>75.84554077211659</c:v>
                </c:pt>
                <c:pt idx="9306">
                  <c:v>60.30168000270889</c:v>
                </c:pt>
                <c:pt idx="9307">
                  <c:v>60.30168000270889</c:v>
                </c:pt>
                <c:pt idx="9308">
                  <c:v>60.30168000270889</c:v>
                </c:pt>
                <c:pt idx="9309">
                  <c:v>60.30168000270889</c:v>
                </c:pt>
                <c:pt idx="9310">
                  <c:v>60.30168000270889</c:v>
                </c:pt>
                <c:pt idx="9311">
                  <c:v>60.30168000270889</c:v>
                </c:pt>
                <c:pt idx="9312">
                  <c:v>60.30168000270889</c:v>
                </c:pt>
                <c:pt idx="9313">
                  <c:v>31.5681757942607</c:v>
                </c:pt>
                <c:pt idx="9314">
                  <c:v>31.5681757942607</c:v>
                </c:pt>
                <c:pt idx="9315">
                  <c:v>31.5681757942607</c:v>
                </c:pt>
                <c:pt idx="9316">
                  <c:v>31.5681757942607</c:v>
                </c:pt>
                <c:pt idx="9317">
                  <c:v>31.5681757942607</c:v>
                </c:pt>
                <c:pt idx="9318">
                  <c:v>31.5681757942607</c:v>
                </c:pt>
                <c:pt idx="9319">
                  <c:v>31.5681757942607</c:v>
                </c:pt>
                <c:pt idx="9320">
                  <c:v>66.3869279491371</c:v>
                </c:pt>
                <c:pt idx="9321">
                  <c:v>66.3869279491371</c:v>
                </c:pt>
                <c:pt idx="9322">
                  <c:v>66.3869279491371</c:v>
                </c:pt>
                <c:pt idx="9323">
                  <c:v>66.3869279491371</c:v>
                </c:pt>
                <c:pt idx="9324">
                  <c:v>66.3869279491371</c:v>
                </c:pt>
                <c:pt idx="9325">
                  <c:v>66.3869279491371</c:v>
                </c:pt>
                <c:pt idx="9326">
                  <c:v>66.3869279491371</c:v>
                </c:pt>
                <c:pt idx="9327">
                  <c:v>83.8475675625931</c:v>
                </c:pt>
                <c:pt idx="9328">
                  <c:v>83.8475675625931</c:v>
                </c:pt>
                <c:pt idx="9329">
                  <c:v>83.8475675625931</c:v>
                </c:pt>
                <c:pt idx="9330">
                  <c:v>83.8475675625931</c:v>
                </c:pt>
                <c:pt idx="9331">
                  <c:v>83.8475675625931</c:v>
                </c:pt>
                <c:pt idx="9332">
                  <c:v>83.8475675625931</c:v>
                </c:pt>
                <c:pt idx="9333">
                  <c:v>83.8475675625931</c:v>
                </c:pt>
                <c:pt idx="9334">
                  <c:v>72.4082279122329</c:v>
                </c:pt>
                <c:pt idx="9335">
                  <c:v>72.4082279122329</c:v>
                </c:pt>
                <c:pt idx="9336">
                  <c:v>72.4082279122329</c:v>
                </c:pt>
                <c:pt idx="9337">
                  <c:v>72.4082279122329</c:v>
                </c:pt>
                <c:pt idx="9338">
                  <c:v>72.4082279122329</c:v>
                </c:pt>
                <c:pt idx="9339">
                  <c:v>72.4082279122329</c:v>
                </c:pt>
                <c:pt idx="9340">
                  <c:v>72.4082279122329</c:v>
                </c:pt>
                <c:pt idx="9341">
                  <c:v>63.6068078600708</c:v>
                </c:pt>
                <c:pt idx="9342">
                  <c:v>63.6068078600708</c:v>
                </c:pt>
                <c:pt idx="9343">
                  <c:v>63.6068078600708</c:v>
                </c:pt>
                <c:pt idx="9344">
                  <c:v>63.6068078600708</c:v>
                </c:pt>
                <c:pt idx="9345">
                  <c:v>63.6068078600708</c:v>
                </c:pt>
                <c:pt idx="9346">
                  <c:v>63.6068078600708</c:v>
                </c:pt>
                <c:pt idx="9347">
                  <c:v>63.6068078600708</c:v>
                </c:pt>
                <c:pt idx="9348">
                  <c:v>79.74550793239588</c:v>
                </c:pt>
                <c:pt idx="9349">
                  <c:v>79.74550793239588</c:v>
                </c:pt>
                <c:pt idx="9350">
                  <c:v>79.74550793239588</c:v>
                </c:pt>
                <c:pt idx="9351">
                  <c:v>79.74550793239588</c:v>
                </c:pt>
                <c:pt idx="9352">
                  <c:v>79.74550793239588</c:v>
                </c:pt>
                <c:pt idx="9353">
                  <c:v>79.74550793239588</c:v>
                </c:pt>
                <c:pt idx="9354">
                  <c:v>79.74550793239588</c:v>
                </c:pt>
                <c:pt idx="9355">
                  <c:v>59.10178167200729</c:v>
                </c:pt>
                <c:pt idx="9356">
                  <c:v>59.10178167200729</c:v>
                </c:pt>
                <c:pt idx="9357">
                  <c:v>59.10178167200729</c:v>
                </c:pt>
                <c:pt idx="9358">
                  <c:v>59.10178167200729</c:v>
                </c:pt>
                <c:pt idx="9359">
                  <c:v>59.10178167200729</c:v>
                </c:pt>
                <c:pt idx="9360">
                  <c:v>59.10178167200729</c:v>
                </c:pt>
                <c:pt idx="9361">
                  <c:v>59.10178167200729</c:v>
                </c:pt>
                <c:pt idx="9362">
                  <c:v>83.7420901647032</c:v>
                </c:pt>
                <c:pt idx="9363">
                  <c:v>83.7420901647032</c:v>
                </c:pt>
                <c:pt idx="9364">
                  <c:v>83.7420901647032</c:v>
                </c:pt>
                <c:pt idx="9365">
                  <c:v>83.7420901647032</c:v>
                </c:pt>
                <c:pt idx="9366">
                  <c:v>83.7420901647032</c:v>
                </c:pt>
                <c:pt idx="9367">
                  <c:v>83.7420901647032</c:v>
                </c:pt>
                <c:pt idx="9368">
                  <c:v>83.7420901647032</c:v>
                </c:pt>
                <c:pt idx="9369">
                  <c:v>34.2343206941376</c:v>
                </c:pt>
                <c:pt idx="9370">
                  <c:v>34.2343206941376</c:v>
                </c:pt>
                <c:pt idx="9371">
                  <c:v>34.2343206941376</c:v>
                </c:pt>
                <c:pt idx="9372">
                  <c:v>34.2343206941376</c:v>
                </c:pt>
                <c:pt idx="9373">
                  <c:v>34.2343206941376</c:v>
                </c:pt>
                <c:pt idx="9374">
                  <c:v>34.2343206941376</c:v>
                </c:pt>
                <c:pt idx="9375">
                  <c:v>34.2343206941376</c:v>
                </c:pt>
                <c:pt idx="9376">
                  <c:v>75.505946368837</c:v>
                </c:pt>
                <c:pt idx="9377">
                  <c:v>75.505946368837</c:v>
                </c:pt>
                <c:pt idx="9378">
                  <c:v>75.505946368837</c:v>
                </c:pt>
                <c:pt idx="9379">
                  <c:v>75.505946368837</c:v>
                </c:pt>
                <c:pt idx="9380">
                  <c:v>75.505946368837</c:v>
                </c:pt>
                <c:pt idx="9381">
                  <c:v>75.505946368837</c:v>
                </c:pt>
                <c:pt idx="9382">
                  <c:v>75.505946368837</c:v>
                </c:pt>
                <c:pt idx="9383">
                  <c:v>56.33182156899539</c:v>
                </c:pt>
                <c:pt idx="9384">
                  <c:v>56.33182156899539</c:v>
                </c:pt>
                <c:pt idx="9385">
                  <c:v>56.33182156899539</c:v>
                </c:pt>
                <c:pt idx="9386">
                  <c:v>56.33182156899539</c:v>
                </c:pt>
                <c:pt idx="9387">
                  <c:v>56.33182156899539</c:v>
                </c:pt>
                <c:pt idx="9388">
                  <c:v>56.33182156899539</c:v>
                </c:pt>
                <c:pt idx="9389">
                  <c:v>56.33182156899539</c:v>
                </c:pt>
                <c:pt idx="9390">
                  <c:v>84.8542337807828</c:v>
                </c:pt>
                <c:pt idx="9391">
                  <c:v>84.8542337807828</c:v>
                </c:pt>
                <c:pt idx="9392">
                  <c:v>84.8542337807828</c:v>
                </c:pt>
                <c:pt idx="9393">
                  <c:v>84.8542337807828</c:v>
                </c:pt>
                <c:pt idx="9394">
                  <c:v>84.8542337807828</c:v>
                </c:pt>
                <c:pt idx="9395">
                  <c:v>84.8542337807828</c:v>
                </c:pt>
                <c:pt idx="9396">
                  <c:v>84.8542337807828</c:v>
                </c:pt>
                <c:pt idx="9397">
                  <c:v>63.682590908813</c:v>
                </c:pt>
                <c:pt idx="9398">
                  <c:v>63.682590908813</c:v>
                </c:pt>
                <c:pt idx="9399">
                  <c:v>63.682590908813</c:v>
                </c:pt>
                <c:pt idx="9400">
                  <c:v>63.682590908813</c:v>
                </c:pt>
                <c:pt idx="9401">
                  <c:v>63.682590908813</c:v>
                </c:pt>
                <c:pt idx="9402">
                  <c:v>63.682590908813</c:v>
                </c:pt>
                <c:pt idx="9403">
                  <c:v>63.682590908813</c:v>
                </c:pt>
                <c:pt idx="9404">
                  <c:v>119.896541578165</c:v>
                </c:pt>
                <c:pt idx="9405">
                  <c:v>119.896541578165</c:v>
                </c:pt>
                <c:pt idx="9406">
                  <c:v>119.896541578165</c:v>
                </c:pt>
                <c:pt idx="9407">
                  <c:v>119.896541578165</c:v>
                </c:pt>
                <c:pt idx="9408">
                  <c:v>119.896541578165</c:v>
                </c:pt>
                <c:pt idx="9409">
                  <c:v>119.896541578165</c:v>
                </c:pt>
                <c:pt idx="9410">
                  <c:v>119.896541578165</c:v>
                </c:pt>
                <c:pt idx="9411">
                  <c:v>69.8648155200689</c:v>
                </c:pt>
                <c:pt idx="9412">
                  <c:v>69.8648155200689</c:v>
                </c:pt>
                <c:pt idx="9413">
                  <c:v>69.8648155200689</c:v>
                </c:pt>
                <c:pt idx="9414">
                  <c:v>69.8648155200689</c:v>
                </c:pt>
                <c:pt idx="9415">
                  <c:v>69.8648155200689</c:v>
                </c:pt>
                <c:pt idx="9416">
                  <c:v>69.8648155200689</c:v>
                </c:pt>
                <c:pt idx="9417">
                  <c:v>69.8648155200689</c:v>
                </c:pt>
                <c:pt idx="9418">
                  <c:v>50.74210710563249</c:v>
                </c:pt>
                <c:pt idx="9419">
                  <c:v>50.74210710563249</c:v>
                </c:pt>
                <c:pt idx="9420">
                  <c:v>50.74210710563249</c:v>
                </c:pt>
                <c:pt idx="9421">
                  <c:v>50.74210710563249</c:v>
                </c:pt>
                <c:pt idx="9422">
                  <c:v>50.74210710563249</c:v>
                </c:pt>
                <c:pt idx="9423">
                  <c:v>50.74210710563249</c:v>
                </c:pt>
                <c:pt idx="9424">
                  <c:v>50.74210710563249</c:v>
                </c:pt>
                <c:pt idx="9425">
                  <c:v>80.8078082431401</c:v>
                </c:pt>
                <c:pt idx="9426">
                  <c:v>80.8078082431401</c:v>
                </c:pt>
                <c:pt idx="9427">
                  <c:v>80.8078082431401</c:v>
                </c:pt>
                <c:pt idx="9428">
                  <c:v>80.8078082431401</c:v>
                </c:pt>
                <c:pt idx="9429">
                  <c:v>80.8078082431401</c:v>
                </c:pt>
                <c:pt idx="9430">
                  <c:v>80.8078082431401</c:v>
                </c:pt>
                <c:pt idx="9431">
                  <c:v>80.8078082431401</c:v>
                </c:pt>
                <c:pt idx="9432">
                  <c:v>51.2069441284928</c:v>
                </c:pt>
                <c:pt idx="9433">
                  <c:v>51.2069441284928</c:v>
                </c:pt>
                <c:pt idx="9434">
                  <c:v>51.2069441284928</c:v>
                </c:pt>
                <c:pt idx="9435">
                  <c:v>51.2069441284928</c:v>
                </c:pt>
                <c:pt idx="9436">
                  <c:v>51.2069441284928</c:v>
                </c:pt>
                <c:pt idx="9437">
                  <c:v>51.2069441284928</c:v>
                </c:pt>
                <c:pt idx="9438">
                  <c:v>51.2069441284928</c:v>
                </c:pt>
                <c:pt idx="9439">
                  <c:v>65.9280653051455</c:v>
                </c:pt>
                <c:pt idx="9440">
                  <c:v>65.9280653051455</c:v>
                </c:pt>
                <c:pt idx="9441">
                  <c:v>65.9280653051455</c:v>
                </c:pt>
                <c:pt idx="9442">
                  <c:v>65.9280653051455</c:v>
                </c:pt>
                <c:pt idx="9443">
                  <c:v>65.9280653051455</c:v>
                </c:pt>
                <c:pt idx="9444">
                  <c:v>65.9280653051455</c:v>
                </c:pt>
                <c:pt idx="9445">
                  <c:v>65.9280653051455</c:v>
                </c:pt>
                <c:pt idx="9446">
                  <c:v>61.4938730243382</c:v>
                </c:pt>
                <c:pt idx="9447">
                  <c:v>61.4938730243382</c:v>
                </c:pt>
                <c:pt idx="9448">
                  <c:v>61.4938730243382</c:v>
                </c:pt>
                <c:pt idx="9449">
                  <c:v>61.4938730243382</c:v>
                </c:pt>
                <c:pt idx="9450">
                  <c:v>61.4938730243382</c:v>
                </c:pt>
                <c:pt idx="9451">
                  <c:v>61.4938730243382</c:v>
                </c:pt>
                <c:pt idx="9452">
                  <c:v>61.4938730243382</c:v>
                </c:pt>
                <c:pt idx="9453">
                  <c:v>76.68502947292289</c:v>
                </c:pt>
                <c:pt idx="9454">
                  <c:v>76.68502947292289</c:v>
                </c:pt>
                <c:pt idx="9455">
                  <c:v>76.68502947292289</c:v>
                </c:pt>
                <c:pt idx="9456">
                  <c:v>76.68502947292289</c:v>
                </c:pt>
                <c:pt idx="9457">
                  <c:v>76.68502947292289</c:v>
                </c:pt>
                <c:pt idx="9458">
                  <c:v>76.68502947292289</c:v>
                </c:pt>
                <c:pt idx="9459">
                  <c:v>76.68502947292289</c:v>
                </c:pt>
                <c:pt idx="9460">
                  <c:v>38.9789283014804</c:v>
                </c:pt>
                <c:pt idx="9461">
                  <c:v>38.9789283014804</c:v>
                </c:pt>
                <c:pt idx="9462">
                  <c:v>38.9789283014804</c:v>
                </c:pt>
                <c:pt idx="9463">
                  <c:v>38.9789283014804</c:v>
                </c:pt>
                <c:pt idx="9464">
                  <c:v>38.9789283014804</c:v>
                </c:pt>
                <c:pt idx="9465">
                  <c:v>38.9789283014804</c:v>
                </c:pt>
                <c:pt idx="9466">
                  <c:v>38.9789283014804</c:v>
                </c:pt>
                <c:pt idx="9467">
                  <c:v>25.1645151485333</c:v>
                </c:pt>
                <c:pt idx="9468">
                  <c:v>25.1645151485333</c:v>
                </c:pt>
                <c:pt idx="9469">
                  <c:v>25.1645151485333</c:v>
                </c:pt>
                <c:pt idx="9470">
                  <c:v>25.1645151485333</c:v>
                </c:pt>
                <c:pt idx="9471">
                  <c:v>25.1645151485333</c:v>
                </c:pt>
                <c:pt idx="9472">
                  <c:v>25.1645151485333</c:v>
                </c:pt>
                <c:pt idx="9473">
                  <c:v>25.1645151485333</c:v>
                </c:pt>
                <c:pt idx="9474">
                  <c:v>86.2677555447921</c:v>
                </c:pt>
                <c:pt idx="9475">
                  <c:v>86.2677555447921</c:v>
                </c:pt>
                <c:pt idx="9476">
                  <c:v>86.2677555447921</c:v>
                </c:pt>
                <c:pt idx="9477">
                  <c:v>86.2677555447921</c:v>
                </c:pt>
                <c:pt idx="9478">
                  <c:v>86.2677555447921</c:v>
                </c:pt>
                <c:pt idx="9479">
                  <c:v>86.2677555447921</c:v>
                </c:pt>
                <c:pt idx="9480">
                  <c:v>86.2677555447921</c:v>
                </c:pt>
                <c:pt idx="9481">
                  <c:v>25.83407388416749</c:v>
                </c:pt>
                <c:pt idx="9482">
                  <c:v>25.83407388416749</c:v>
                </c:pt>
                <c:pt idx="9483">
                  <c:v>25.83407388416749</c:v>
                </c:pt>
                <c:pt idx="9484">
                  <c:v>25.83407388416749</c:v>
                </c:pt>
                <c:pt idx="9485">
                  <c:v>25.83407388416749</c:v>
                </c:pt>
                <c:pt idx="9486">
                  <c:v>25.83407388416749</c:v>
                </c:pt>
                <c:pt idx="9487">
                  <c:v>25.83407388416749</c:v>
                </c:pt>
                <c:pt idx="9488">
                  <c:v>36.48163149334169</c:v>
                </c:pt>
                <c:pt idx="9489">
                  <c:v>36.48163149334169</c:v>
                </c:pt>
                <c:pt idx="9490">
                  <c:v>36.48163149334169</c:v>
                </c:pt>
                <c:pt idx="9491">
                  <c:v>36.48163149334169</c:v>
                </c:pt>
                <c:pt idx="9492">
                  <c:v>36.48163149334169</c:v>
                </c:pt>
                <c:pt idx="9493">
                  <c:v>36.48163149334169</c:v>
                </c:pt>
                <c:pt idx="9494">
                  <c:v>36.48163149334169</c:v>
                </c:pt>
                <c:pt idx="9495">
                  <c:v>58.602341940475</c:v>
                </c:pt>
                <c:pt idx="9496">
                  <c:v>58.602341940475</c:v>
                </c:pt>
                <c:pt idx="9497">
                  <c:v>58.602341940475</c:v>
                </c:pt>
                <c:pt idx="9498">
                  <c:v>58.602341940475</c:v>
                </c:pt>
                <c:pt idx="9499">
                  <c:v>58.602341940475</c:v>
                </c:pt>
                <c:pt idx="9500">
                  <c:v>58.602341940475</c:v>
                </c:pt>
                <c:pt idx="9501">
                  <c:v>58.602341940475</c:v>
                </c:pt>
                <c:pt idx="9502">
                  <c:v>102.168432089294</c:v>
                </c:pt>
                <c:pt idx="9503">
                  <c:v>102.168432089294</c:v>
                </c:pt>
                <c:pt idx="9504">
                  <c:v>102.168432089294</c:v>
                </c:pt>
                <c:pt idx="9505">
                  <c:v>102.168432089294</c:v>
                </c:pt>
                <c:pt idx="9506">
                  <c:v>102.168432089294</c:v>
                </c:pt>
                <c:pt idx="9507">
                  <c:v>102.168432089294</c:v>
                </c:pt>
                <c:pt idx="9508">
                  <c:v>102.168432089294</c:v>
                </c:pt>
                <c:pt idx="9509">
                  <c:v>82.26763609668258</c:v>
                </c:pt>
                <c:pt idx="9510">
                  <c:v>82.26763609668258</c:v>
                </c:pt>
                <c:pt idx="9511">
                  <c:v>82.26763609668258</c:v>
                </c:pt>
                <c:pt idx="9512">
                  <c:v>82.26763609668258</c:v>
                </c:pt>
                <c:pt idx="9513">
                  <c:v>82.26763609668258</c:v>
                </c:pt>
                <c:pt idx="9514">
                  <c:v>82.26763609668258</c:v>
                </c:pt>
                <c:pt idx="9515">
                  <c:v>82.26763609668258</c:v>
                </c:pt>
                <c:pt idx="9516">
                  <c:v>52.10198460224748</c:v>
                </c:pt>
                <c:pt idx="9517">
                  <c:v>52.10198460224748</c:v>
                </c:pt>
                <c:pt idx="9518">
                  <c:v>52.10198460224748</c:v>
                </c:pt>
                <c:pt idx="9519">
                  <c:v>52.10198460224748</c:v>
                </c:pt>
                <c:pt idx="9520">
                  <c:v>52.10198460224748</c:v>
                </c:pt>
                <c:pt idx="9521">
                  <c:v>52.10198460224748</c:v>
                </c:pt>
                <c:pt idx="9522">
                  <c:v>52.10198460224748</c:v>
                </c:pt>
                <c:pt idx="9523">
                  <c:v>66.1320989896478</c:v>
                </c:pt>
                <c:pt idx="9524">
                  <c:v>66.1320989896478</c:v>
                </c:pt>
                <c:pt idx="9525">
                  <c:v>66.1320989896478</c:v>
                </c:pt>
                <c:pt idx="9526">
                  <c:v>66.1320989896478</c:v>
                </c:pt>
                <c:pt idx="9527">
                  <c:v>66.1320989896478</c:v>
                </c:pt>
                <c:pt idx="9528">
                  <c:v>66.1320989896478</c:v>
                </c:pt>
                <c:pt idx="9529">
                  <c:v>66.1320989896478</c:v>
                </c:pt>
                <c:pt idx="9530">
                  <c:v>72.7831865583687</c:v>
                </c:pt>
                <c:pt idx="9531">
                  <c:v>72.7831865583687</c:v>
                </c:pt>
                <c:pt idx="9532">
                  <c:v>72.7831865583687</c:v>
                </c:pt>
                <c:pt idx="9533">
                  <c:v>72.7831865583687</c:v>
                </c:pt>
                <c:pt idx="9534">
                  <c:v>72.7831865583687</c:v>
                </c:pt>
                <c:pt idx="9535">
                  <c:v>72.7831865583687</c:v>
                </c:pt>
                <c:pt idx="9536">
                  <c:v>72.7831865583687</c:v>
                </c:pt>
                <c:pt idx="9537">
                  <c:v>102.21927320828</c:v>
                </c:pt>
                <c:pt idx="9538">
                  <c:v>102.21927320828</c:v>
                </c:pt>
                <c:pt idx="9539">
                  <c:v>102.21927320828</c:v>
                </c:pt>
                <c:pt idx="9540">
                  <c:v>102.21927320828</c:v>
                </c:pt>
                <c:pt idx="9541">
                  <c:v>102.21927320828</c:v>
                </c:pt>
                <c:pt idx="9542">
                  <c:v>102.21927320828</c:v>
                </c:pt>
                <c:pt idx="9543">
                  <c:v>102.21927320828</c:v>
                </c:pt>
                <c:pt idx="9544">
                  <c:v>43.5299179949638</c:v>
                </c:pt>
                <c:pt idx="9545">
                  <c:v>43.5299179949638</c:v>
                </c:pt>
                <c:pt idx="9546">
                  <c:v>43.5299179949638</c:v>
                </c:pt>
                <c:pt idx="9547">
                  <c:v>43.5299179949638</c:v>
                </c:pt>
                <c:pt idx="9548">
                  <c:v>43.5299179949638</c:v>
                </c:pt>
                <c:pt idx="9549">
                  <c:v>43.5299179949638</c:v>
                </c:pt>
                <c:pt idx="9550">
                  <c:v>43.5299179949638</c:v>
                </c:pt>
                <c:pt idx="9551">
                  <c:v>85.4360984542118</c:v>
                </c:pt>
                <c:pt idx="9552">
                  <c:v>85.4360984542118</c:v>
                </c:pt>
                <c:pt idx="9553">
                  <c:v>85.4360984542118</c:v>
                </c:pt>
                <c:pt idx="9554">
                  <c:v>85.4360984542118</c:v>
                </c:pt>
                <c:pt idx="9555">
                  <c:v>85.4360984542118</c:v>
                </c:pt>
                <c:pt idx="9556">
                  <c:v>85.4360984542118</c:v>
                </c:pt>
                <c:pt idx="9557">
                  <c:v>85.4360984542118</c:v>
                </c:pt>
                <c:pt idx="9558">
                  <c:v>74.5736596956352</c:v>
                </c:pt>
                <c:pt idx="9559">
                  <c:v>74.5736596956352</c:v>
                </c:pt>
                <c:pt idx="9560">
                  <c:v>74.5736596956352</c:v>
                </c:pt>
                <c:pt idx="9561">
                  <c:v>74.5736596956352</c:v>
                </c:pt>
                <c:pt idx="9562">
                  <c:v>74.5736596956352</c:v>
                </c:pt>
                <c:pt idx="9563">
                  <c:v>74.5736596956352</c:v>
                </c:pt>
                <c:pt idx="9564">
                  <c:v>74.5736596956352</c:v>
                </c:pt>
                <c:pt idx="9565">
                  <c:v>93.07674764322499</c:v>
                </c:pt>
                <c:pt idx="9566">
                  <c:v>93.07674764322499</c:v>
                </c:pt>
                <c:pt idx="9567">
                  <c:v>93.07674764322499</c:v>
                </c:pt>
                <c:pt idx="9568">
                  <c:v>93.07674764322499</c:v>
                </c:pt>
                <c:pt idx="9569">
                  <c:v>93.07674764322499</c:v>
                </c:pt>
                <c:pt idx="9570">
                  <c:v>93.07674764322499</c:v>
                </c:pt>
                <c:pt idx="9571">
                  <c:v>93.07674764322499</c:v>
                </c:pt>
                <c:pt idx="9572">
                  <c:v>62.72136195186309</c:v>
                </c:pt>
                <c:pt idx="9573">
                  <c:v>62.72136195186309</c:v>
                </c:pt>
                <c:pt idx="9574">
                  <c:v>62.72136195186309</c:v>
                </c:pt>
                <c:pt idx="9575">
                  <c:v>62.72136195186309</c:v>
                </c:pt>
                <c:pt idx="9576">
                  <c:v>62.72136195186309</c:v>
                </c:pt>
                <c:pt idx="9577">
                  <c:v>62.72136195186309</c:v>
                </c:pt>
                <c:pt idx="9578">
                  <c:v>62.72136195186309</c:v>
                </c:pt>
                <c:pt idx="9579">
                  <c:v>91.32035164463949</c:v>
                </c:pt>
                <c:pt idx="9580">
                  <c:v>91.32035164463949</c:v>
                </c:pt>
                <c:pt idx="9581">
                  <c:v>91.32035164463949</c:v>
                </c:pt>
                <c:pt idx="9582">
                  <c:v>91.32035164463949</c:v>
                </c:pt>
                <c:pt idx="9583">
                  <c:v>91.32035164463949</c:v>
                </c:pt>
                <c:pt idx="9584">
                  <c:v>91.32035164463949</c:v>
                </c:pt>
                <c:pt idx="9585">
                  <c:v>91.32035164463949</c:v>
                </c:pt>
                <c:pt idx="9586">
                  <c:v>71.79177479279599</c:v>
                </c:pt>
                <c:pt idx="9587">
                  <c:v>71.79177479279599</c:v>
                </c:pt>
                <c:pt idx="9588">
                  <c:v>71.79177479279599</c:v>
                </c:pt>
                <c:pt idx="9589">
                  <c:v>71.79177479279599</c:v>
                </c:pt>
                <c:pt idx="9590">
                  <c:v>71.79177479279599</c:v>
                </c:pt>
                <c:pt idx="9591">
                  <c:v>71.79177479279599</c:v>
                </c:pt>
                <c:pt idx="9592">
                  <c:v>71.79177479279599</c:v>
                </c:pt>
                <c:pt idx="9593">
                  <c:v>53.88221628574619</c:v>
                </c:pt>
                <c:pt idx="9594">
                  <c:v>53.88221628574619</c:v>
                </c:pt>
                <c:pt idx="9595">
                  <c:v>53.88221628574619</c:v>
                </c:pt>
                <c:pt idx="9596">
                  <c:v>53.88221628574619</c:v>
                </c:pt>
                <c:pt idx="9597">
                  <c:v>53.88221628574619</c:v>
                </c:pt>
                <c:pt idx="9598">
                  <c:v>53.88221628574619</c:v>
                </c:pt>
                <c:pt idx="9599">
                  <c:v>53.88221628574619</c:v>
                </c:pt>
                <c:pt idx="9600">
                  <c:v>98.0597559513775</c:v>
                </c:pt>
                <c:pt idx="9601">
                  <c:v>98.0597559513775</c:v>
                </c:pt>
                <c:pt idx="9602">
                  <c:v>98.0597559513775</c:v>
                </c:pt>
                <c:pt idx="9603">
                  <c:v>98.0597559513775</c:v>
                </c:pt>
                <c:pt idx="9604">
                  <c:v>98.0597559513775</c:v>
                </c:pt>
                <c:pt idx="9605">
                  <c:v>98.0597559513775</c:v>
                </c:pt>
                <c:pt idx="9606">
                  <c:v>98.0597559513775</c:v>
                </c:pt>
                <c:pt idx="9607">
                  <c:v>65.13836954928048</c:v>
                </c:pt>
                <c:pt idx="9608">
                  <c:v>65.13836954928048</c:v>
                </c:pt>
                <c:pt idx="9609">
                  <c:v>65.13836954928048</c:v>
                </c:pt>
                <c:pt idx="9610">
                  <c:v>65.13836954928048</c:v>
                </c:pt>
                <c:pt idx="9611">
                  <c:v>65.13836954928048</c:v>
                </c:pt>
                <c:pt idx="9612">
                  <c:v>65.13836954928048</c:v>
                </c:pt>
                <c:pt idx="9613">
                  <c:v>65.13836954928048</c:v>
                </c:pt>
                <c:pt idx="9614">
                  <c:v>32.31014545638729</c:v>
                </c:pt>
                <c:pt idx="9615">
                  <c:v>32.31014545638729</c:v>
                </c:pt>
                <c:pt idx="9616">
                  <c:v>32.31014545638729</c:v>
                </c:pt>
                <c:pt idx="9617">
                  <c:v>32.31014545638729</c:v>
                </c:pt>
                <c:pt idx="9618">
                  <c:v>32.31014545638729</c:v>
                </c:pt>
                <c:pt idx="9619">
                  <c:v>32.31014545638729</c:v>
                </c:pt>
                <c:pt idx="9620">
                  <c:v>32.31014545638729</c:v>
                </c:pt>
                <c:pt idx="9621">
                  <c:v>86.26467229205059</c:v>
                </c:pt>
                <c:pt idx="9622">
                  <c:v>86.26467229205059</c:v>
                </c:pt>
                <c:pt idx="9623">
                  <c:v>86.26467229205059</c:v>
                </c:pt>
                <c:pt idx="9624">
                  <c:v>86.26467229205059</c:v>
                </c:pt>
                <c:pt idx="9625">
                  <c:v>86.26467229205059</c:v>
                </c:pt>
                <c:pt idx="9626">
                  <c:v>86.26467229205059</c:v>
                </c:pt>
                <c:pt idx="9627">
                  <c:v>86.26467229205059</c:v>
                </c:pt>
                <c:pt idx="9628">
                  <c:v>35.1725463957943</c:v>
                </c:pt>
                <c:pt idx="9629">
                  <c:v>35.1725463957943</c:v>
                </c:pt>
                <c:pt idx="9630">
                  <c:v>35.1725463957943</c:v>
                </c:pt>
                <c:pt idx="9631">
                  <c:v>35.1725463957943</c:v>
                </c:pt>
                <c:pt idx="9632">
                  <c:v>35.1725463957943</c:v>
                </c:pt>
                <c:pt idx="9633">
                  <c:v>35.1725463957943</c:v>
                </c:pt>
                <c:pt idx="9634">
                  <c:v>35.1725463957943</c:v>
                </c:pt>
                <c:pt idx="9635">
                  <c:v>76.42274547167558</c:v>
                </c:pt>
                <c:pt idx="9636">
                  <c:v>76.42274547167558</c:v>
                </c:pt>
                <c:pt idx="9637">
                  <c:v>76.42274547167558</c:v>
                </c:pt>
                <c:pt idx="9638">
                  <c:v>76.42274547167558</c:v>
                </c:pt>
                <c:pt idx="9639">
                  <c:v>76.42274547167558</c:v>
                </c:pt>
                <c:pt idx="9640">
                  <c:v>76.42274547167558</c:v>
                </c:pt>
                <c:pt idx="9641">
                  <c:v>76.42274547167558</c:v>
                </c:pt>
                <c:pt idx="9642">
                  <c:v>30.4765060557142</c:v>
                </c:pt>
                <c:pt idx="9643">
                  <c:v>30.4765060557142</c:v>
                </c:pt>
                <c:pt idx="9644">
                  <c:v>30.4765060557142</c:v>
                </c:pt>
                <c:pt idx="9645">
                  <c:v>30.4765060557142</c:v>
                </c:pt>
                <c:pt idx="9646">
                  <c:v>30.4765060557142</c:v>
                </c:pt>
                <c:pt idx="9647">
                  <c:v>30.4765060557142</c:v>
                </c:pt>
                <c:pt idx="9648">
                  <c:v>30.4765060557142</c:v>
                </c:pt>
                <c:pt idx="9649">
                  <c:v>58.6116909701827</c:v>
                </c:pt>
                <c:pt idx="9650">
                  <c:v>58.6116909701827</c:v>
                </c:pt>
                <c:pt idx="9651">
                  <c:v>58.6116909701827</c:v>
                </c:pt>
                <c:pt idx="9652">
                  <c:v>58.6116909701827</c:v>
                </c:pt>
                <c:pt idx="9653">
                  <c:v>58.6116909701827</c:v>
                </c:pt>
                <c:pt idx="9654">
                  <c:v>58.6116909701827</c:v>
                </c:pt>
                <c:pt idx="9655">
                  <c:v>58.6116909701827</c:v>
                </c:pt>
                <c:pt idx="9656">
                  <c:v>80.4411037121181</c:v>
                </c:pt>
                <c:pt idx="9657">
                  <c:v>80.4411037121181</c:v>
                </c:pt>
                <c:pt idx="9658">
                  <c:v>80.4411037121181</c:v>
                </c:pt>
                <c:pt idx="9659">
                  <c:v>80.4411037121181</c:v>
                </c:pt>
                <c:pt idx="9660">
                  <c:v>80.4411037121181</c:v>
                </c:pt>
                <c:pt idx="9661">
                  <c:v>80.4411037121181</c:v>
                </c:pt>
                <c:pt idx="9662">
                  <c:v>80.4411037121181</c:v>
                </c:pt>
                <c:pt idx="9663">
                  <c:v>105.537631187052</c:v>
                </c:pt>
                <c:pt idx="9664">
                  <c:v>105.537631187052</c:v>
                </c:pt>
                <c:pt idx="9665">
                  <c:v>105.537631187052</c:v>
                </c:pt>
                <c:pt idx="9666">
                  <c:v>105.537631187052</c:v>
                </c:pt>
                <c:pt idx="9667">
                  <c:v>105.537631187052</c:v>
                </c:pt>
                <c:pt idx="9668">
                  <c:v>105.537631187052</c:v>
                </c:pt>
                <c:pt idx="9669">
                  <c:v>105.537631187052</c:v>
                </c:pt>
                <c:pt idx="9670">
                  <c:v>45.3724681348899</c:v>
                </c:pt>
                <c:pt idx="9671">
                  <c:v>45.3724681348899</c:v>
                </c:pt>
                <c:pt idx="9672">
                  <c:v>45.3724681348899</c:v>
                </c:pt>
                <c:pt idx="9673">
                  <c:v>45.3724681348899</c:v>
                </c:pt>
                <c:pt idx="9674">
                  <c:v>45.3724681348899</c:v>
                </c:pt>
                <c:pt idx="9675">
                  <c:v>45.3724681348899</c:v>
                </c:pt>
                <c:pt idx="9676">
                  <c:v>45.3724681348899</c:v>
                </c:pt>
                <c:pt idx="9677">
                  <c:v>105.885210050122</c:v>
                </c:pt>
                <c:pt idx="9678">
                  <c:v>105.885210050122</c:v>
                </c:pt>
                <c:pt idx="9679">
                  <c:v>105.885210050122</c:v>
                </c:pt>
                <c:pt idx="9680">
                  <c:v>105.885210050122</c:v>
                </c:pt>
                <c:pt idx="9681">
                  <c:v>105.885210050122</c:v>
                </c:pt>
                <c:pt idx="9682">
                  <c:v>105.885210050122</c:v>
                </c:pt>
                <c:pt idx="9683">
                  <c:v>105.885210050122</c:v>
                </c:pt>
                <c:pt idx="9684">
                  <c:v>78.7340244475379</c:v>
                </c:pt>
                <c:pt idx="9685">
                  <c:v>78.7340244475379</c:v>
                </c:pt>
                <c:pt idx="9686">
                  <c:v>78.7340244475379</c:v>
                </c:pt>
                <c:pt idx="9687">
                  <c:v>78.7340244475379</c:v>
                </c:pt>
                <c:pt idx="9688">
                  <c:v>78.7340244475379</c:v>
                </c:pt>
                <c:pt idx="9689">
                  <c:v>78.7340244475379</c:v>
                </c:pt>
                <c:pt idx="9690">
                  <c:v>78.7340244475379</c:v>
                </c:pt>
                <c:pt idx="9691">
                  <c:v>79.01911351945928</c:v>
                </c:pt>
                <c:pt idx="9692">
                  <c:v>79.01911351945928</c:v>
                </c:pt>
                <c:pt idx="9693">
                  <c:v>79.01911351945928</c:v>
                </c:pt>
                <c:pt idx="9694">
                  <c:v>79.01911351945928</c:v>
                </c:pt>
                <c:pt idx="9695">
                  <c:v>79.01911351945928</c:v>
                </c:pt>
                <c:pt idx="9696">
                  <c:v>79.01911351945928</c:v>
                </c:pt>
                <c:pt idx="9697">
                  <c:v>79.01911351945928</c:v>
                </c:pt>
                <c:pt idx="9698">
                  <c:v>76.1075468691903</c:v>
                </c:pt>
                <c:pt idx="9699">
                  <c:v>76.1075468691903</c:v>
                </c:pt>
                <c:pt idx="9700">
                  <c:v>76.1075468691903</c:v>
                </c:pt>
                <c:pt idx="9701">
                  <c:v>76.1075468691903</c:v>
                </c:pt>
                <c:pt idx="9702">
                  <c:v>76.1075468691903</c:v>
                </c:pt>
                <c:pt idx="9703">
                  <c:v>76.1075468691903</c:v>
                </c:pt>
                <c:pt idx="9704">
                  <c:v>76.1075468691903</c:v>
                </c:pt>
                <c:pt idx="9705">
                  <c:v>57.6377405271979</c:v>
                </c:pt>
                <c:pt idx="9706">
                  <c:v>57.6377405271979</c:v>
                </c:pt>
                <c:pt idx="9707">
                  <c:v>57.6377405271979</c:v>
                </c:pt>
                <c:pt idx="9708">
                  <c:v>57.6377405271979</c:v>
                </c:pt>
                <c:pt idx="9709">
                  <c:v>57.6377405271979</c:v>
                </c:pt>
                <c:pt idx="9710">
                  <c:v>57.6377405271979</c:v>
                </c:pt>
                <c:pt idx="9711">
                  <c:v>57.6377405271979</c:v>
                </c:pt>
                <c:pt idx="9712">
                  <c:v>37.7145985308073</c:v>
                </c:pt>
                <c:pt idx="9713">
                  <c:v>37.7145985308073</c:v>
                </c:pt>
                <c:pt idx="9714">
                  <c:v>37.7145985308073</c:v>
                </c:pt>
                <c:pt idx="9715">
                  <c:v>37.7145985308073</c:v>
                </c:pt>
                <c:pt idx="9716">
                  <c:v>37.7145985308073</c:v>
                </c:pt>
                <c:pt idx="9717">
                  <c:v>37.7145985308073</c:v>
                </c:pt>
                <c:pt idx="9718">
                  <c:v>37.7145985308073</c:v>
                </c:pt>
                <c:pt idx="9719">
                  <c:v>69.10512620305029</c:v>
                </c:pt>
                <c:pt idx="9720">
                  <c:v>69.10512620305029</c:v>
                </c:pt>
                <c:pt idx="9721">
                  <c:v>69.10512620305029</c:v>
                </c:pt>
                <c:pt idx="9722">
                  <c:v>69.10512620305029</c:v>
                </c:pt>
                <c:pt idx="9723">
                  <c:v>69.10512620305029</c:v>
                </c:pt>
                <c:pt idx="9724">
                  <c:v>69.10512620305029</c:v>
                </c:pt>
                <c:pt idx="9725">
                  <c:v>69.10512620305029</c:v>
                </c:pt>
                <c:pt idx="9726">
                  <c:v>106.276414913937</c:v>
                </c:pt>
                <c:pt idx="9727">
                  <c:v>106.276414913937</c:v>
                </c:pt>
                <c:pt idx="9728">
                  <c:v>106.276414913937</c:v>
                </c:pt>
                <c:pt idx="9729">
                  <c:v>106.276414913937</c:v>
                </c:pt>
                <c:pt idx="9730">
                  <c:v>106.276414913937</c:v>
                </c:pt>
                <c:pt idx="9731">
                  <c:v>106.276414913937</c:v>
                </c:pt>
                <c:pt idx="9732">
                  <c:v>106.276414913937</c:v>
                </c:pt>
                <c:pt idx="9733">
                  <c:v>48.4961396618494</c:v>
                </c:pt>
                <c:pt idx="9734">
                  <c:v>48.4961396618494</c:v>
                </c:pt>
                <c:pt idx="9735">
                  <c:v>48.4961396618494</c:v>
                </c:pt>
                <c:pt idx="9736">
                  <c:v>48.4961396618494</c:v>
                </c:pt>
                <c:pt idx="9737">
                  <c:v>48.4961396618494</c:v>
                </c:pt>
                <c:pt idx="9738">
                  <c:v>48.4961396618494</c:v>
                </c:pt>
                <c:pt idx="9739">
                  <c:v>48.4961396618494</c:v>
                </c:pt>
                <c:pt idx="9740">
                  <c:v>58.9763331587489</c:v>
                </c:pt>
                <c:pt idx="9741">
                  <c:v>58.9763331587489</c:v>
                </c:pt>
                <c:pt idx="9742">
                  <c:v>58.9763331587489</c:v>
                </c:pt>
                <c:pt idx="9743">
                  <c:v>58.9763331587489</c:v>
                </c:pt>
                <c:pt idx="9744">
                  <c:v>58.9763331587489</c:v>
                </c:pt>
                <c:pt idx="9745">
                  <c:v>58.9763331587489</c:v>
                </c:pt>
                <c:pt idx="9746">
                  <c:v>58.9763331587489</c:v>
                </c:pt>
                <c:pt idx="9747">
                  <c:v>10.5905972323332</c:v>
                </c:pt>
                <c:pt idx="9748">
                  <c:v>10.5905972323332</c:v>
                </c:pt>
                <c:pt idx="9749">
                  <c:v>10.5905972323332</c:v>
                </c:pt>
                <c:pt idx="9750">
                  <c:v>10.5905972323332</c:v>
                </c:pt>
                <c:pt idx="9751">
                  <c:v>10.5905972323332</c:v>
                </c:pt>
                <c:pt idx="9752">
                  <c:v>10.5905972323332</c:v>
                </c:pt>
                <c:pt idx="9753">
                  <c:v>10.5905972323332</c:v>
                </c:pt>
                <c:pt idx="9754">
                  <c:v>27.55831546957929</c:v>
                </c:pt>
                <c:pt idx="9755">
                  <c:v>27.55831546957929</c:v>
                </c:pt>
                <c:pt idx="9756">
                  <c:v>27.55831546957929</c:v>
                </c:pt>
                <c:pt idx="9757">
                  <c:v>27.55831546957929</c:v>
                </c:pt>
                <c:pt idx="9758">
                  <c:v>27.55831546957929</c:v>
                </c:pt>
                <c:pt idx="9759">
                  <c:v>27.55831546957929</c:v>
                </c:pt>
                <c:pt idx="9760">
                  <c:v>27.55831546957929</c:v>
                </c:pt>
                <c:pt idx="9761">
                  <c:v>70.59813134410018</c:v>
                </c:pt>
                <c:pt idx="9762">
                  <c:v>70.59813134410018</c:v>
                </c:pt>
                <c:pt idx="9763">
                  <c:v>70.59813134410018</c:v>
                </c:pt>
                <c:pt idx="9764">
                  <c:v>70.59813134410018</c:v>
                </c:pt>
                <c:pt idx="9765">
                  <c:v>70.59813134410018</c:v>
                </c:pt>
                <c:pt idx="9766">
                  <c:v>70.59813134410018</c:v>
                </c:pt>
                <c:pt idx="9767">
                  <c:v>70.59813134410018</c:v>
                </c:pt>
                <c:pt idx="9768">
                  <c:v>72.61810660049369</c:v>
                </c:pt>
                <c:pt idx="9769">
                  <c:v>72.61810660049369</c:v>
                </c:pt>
                <c:pt idx="9770">
                  <c:v>72.61810660049369</c:v>
                </c:pt>
                <c:pt idx="9771">
                  <c:v>72.61810660049369</c:v>
                </c:pt>
                <c:pt idx="9772">
                  <c:v>72.61810660049369</c:v>
                </c:pt>
                <c:pt idx="9773">
                  <c:v>72.61810660049369</c:v>
                </c:pt>
                <c:pt idx="9774">
                  <c:v>72.61810660049369</c:v>
                </c:pt>
                <c:pt idx="9775">
                  <c:v>90.7674313839011</c:v>
                </c:pt>
                <c:pt idx="9776">
                  <c:v>90.7674313839011</c:v>
                </c:pt>
                <c:pt idx="9777">
                  <c:v>90.7674313839011</c:v>
                </c:pt>
                <c:pt idx="9778">
                  <c:v>90.7674313839011</c:v>
                </c:pt>
                <c:pt idx="9779">
                  <c:v>90.7674313839011</c:v>
                </c:pt>
                <c:pt idx="9780">
                  <c:v>90.7674313839011</c:v>
                </c:pt>
                <c:pt idx="9781">
                  <c:v>90.7674313839011</c:v>
                </c:pt>
                <c:pt idx="9782">
                  <c:v>82.16191017361528</c:v>
                </c:pt>
                <c:pt idx="9783">
                  <c:v>82.16191017361528</c:v>
                </c:pt>
                <c:pt idx="9784">
                  <c:v>82.16191017361528</c:v>
                </c:pt>
                <c:pt idx="9785">
                  <c:v>82.16191017361528</c:v>
                </c:pt>
                <c:pt idx="9786">
                  <c:v>82.16191017361528</c:v>
                </c:pt>
                <c:pt idx="9787">
                  <c:v>82.16191017361528</c:v>
                </c:pt>
                <c:pt idx="9788">
                  <c:v>82.16191017361528</c:v>
                </c:pt>
                <c:pt idx="9789">
                  <c:v>85.82379153387868</c:v>
                </c:pt>
                <c:pt idx="9790">
                  <c:v>85.82379153387868</c:v>
                </c:pt>
                <c:pt idx="9791">
                  <c:v>85.82379153387868</c:v>
                </c:pt>
                <c:pt idx="9792">
                  <c:v>85.82379153387868</c:v>
                </c:pt>
                <c:pt idx="9793">
                  <c:v>85.82379153387868</c:v>
                </c:pt>
                <c:pt idx="9794">
                  <c:v>85.82379153387868</c:v>
                </c:pt>
                <c:pt idx="9795">
                  <c:v>85.82379153387868</c:v>
                </c:pt>
                <c:pt idx="9796">
                  <c:v>82.63807629013147</c:v>
                </c:pt>
                <c:pt idx="9797">
                  <c:v>82.63807629013147</c:v>
                </c:pt>
                <c:pt idx="9798">
                  <c:v>82.63807629013147</c:v>
                </c:pt>
                <c:pt idx="9799">
                  <c:v>82.63807629013147</c:v>
                </c:pt>
                <c:pt idx="9800">
                  <c:v>82.63807629013147</c:v>
                </c:pt>
                <c:pt idx="9801">
                  <c:v>82.63807629013147</c:v>
                </c:pt>
                <c:pt idx="9802">
                  <c:v>82.63807629013147</c:v>
                </c:pt>
                <c:pt idx="9803">
                  <c:v>93.36601803140339</c:v>
                </c:pt>
                <c:pt idx="9804">
                  <c:v>93.36601803140339</c:v>
                </c:pt>
                <c:pt idx="9805">
                  <c:v>93.36601803140339</c:v>
                </c:pt>
                <c:pt idx="9806">
                  <c:v>93.36601803140339</c:v>
                </c:pt>
                <c:pt idx="9807">
                  <c:v>93.36601803140339</c:v>
                </c:pt>
                <c:pt idx="9808">
                  <c:v>93.36601803140339</c:v>
                </c:pt>
                <c:pt idx="9809">
                  <c:v>93.36601803140339</c:v>
                </c:pt>
                <c:pt idx="9810">
                  <c:v>68.55573220573658</c:v>
                </c:pt>
                <c:pt idx="9811">
                  <c:v>68.55573220573658</c:v>
                </c:pt>
                <c:pt idx="9812">
                  <c:v>68.55573220573658</c:v>
                </c:pt>
                <c:pt idx="9813">
                  <c:v>68.55573220573658</c:v>
                </c:pt>
                <c:pt idx="9814">
                  <c:v>68.55573220573658</c:v>
                </c:pt>
                <c:pt idx="9815">
                  <c:v>68.55573220573658</c:v>
                </c:pt>
                <c:pt idx="9816">
                  <c:v>68.55573220573658</c:v>
                </c:pt>
                <c:pt idx="9817">
                  <c:v>71.78304651159588</c:v>
                </c:pt>
                <c:pt idx="9818">
                  <c:v>71.78304651159588</c:v>
                </c:pt>
                <c:pt idx="9819">
                  <c:v>71.78304651159588</c:v>
                </c:pt>
                <c:pt idx="9820">
                  <c:v>71.78304651159588</c:v>
                </c:pt>
                <c:pt idx="9821">
                  <c:v>71.78304651159588</c:v>
                </c:pt>
                <c:pt idx="9822">
                  <c:v>71.78304651159588</c:v>
                </c:pt>
                <c:pt idx="9823">
                  <c:v>71.78304651159588</c:v>
                </c:pt>
                <c:pt idx="9824">
                  <c:v>47.90248737906629</c:v>
                </c:pt>
                <c:pt idx="9825">
                  <c:v>47.90248737906629</c:v>
                </c:pt>
                <c:pt idx="9826">
                  <c:v>47.90248737906629</c:v>
                </c:pt>
                <c:pt idx="9827">
                  <c:v>47.90248737906629</c:v>
                </c:pt>
                <c:pt idx="9828">
                  <c:v>47.90248737906629</c:v>
                </c:pt>
                <c:pt idx="9829">
                  <c:v>47.90248737906629</c:v>
                </c:pt>
                <c:pt idx="9830">
                  <c:v>47.90248737906629</c:v>
                </c:pt>
                <c:pt idx="9831">
                  <c:v>35.8916687427451</c:v>
                </c:pt>
                <c:pt idx="9832">
                  <c:v>35.8916687427451</c:v>
                </c:pt>
                <c:pt idx="9833">
                  <c:v>35.8916687427451</c:v>
                </c:pt>
                <c:pt idx="9834">
                  <c:v>35.8916687427451</c:v>
                </c:pt>
                <c:pt idx="9835">
                  <c:v>35.8916687427451</c:v>
                </c:pt>
                <c:pt idx="9836">
                  <c:v>35.8916687427451</c:v>
                </c:pt>
                <c:pt idx="9837">
                  <c:v>35.8916687427451</c:v>
                </c:pt>
                <c:pt idx="9838">
                  <c:v>27.0269360043977</c:v>
                </c:pt>
                <c:pt idx="9839">
                  <c:v>27.0269360043977</c:v>
                </c:pt>
                <c:pt idx="9840">
                  <c:v>27.0269360043977</c:v>
                </c:pt>
                <c:pt idx="9841">
                  <c:v>27.0269360043977</c:v>
                </c:pt>
                <c:pt idx="9842">
                  <c:v>27.0269360043977</c:v>
                </c:pt>
                <c:pt idx="9843">
                  <c:v>27.0269360043977</c:v>
                </c:pt>
                <c:pt idx="9844">
                  <c:v>27.0269360043977</c:v>
                </c:pt>
                <c:pt idx="9845">
                  <c:v>47.4009069875315</c:v>
                </c:pt>
                <c:pt idx="9846">
                  <c:v>47.4009069875315</c:v>
                </c:pt>
                <c:pt idx="9847">
                  <c:v>47.4009069875315</c:v>
                </c:pt>
                <c:pt idx="9848">
                  <c:v>47.4009069875315</c:v>
                </c:pt>
                <c:pt idx="9849">
                  <c:v>47.4009069875315</c:v>
                </c:pt>
                <c:pt idx="9850">
                  <c:v>47.4009069875315</c:v>
                </c:pt>
                <c:pt idx="9851">
                  <c:v>47.4009069875315</c:v>
                </c:pt>
                <c:pt idx="9852">
                  <c:v>39.64445845661199</c:v>
                </c:pt>
                <c:pt idx="9853">
                  <c:v>39.64445845661199</c:v>
                </c:pt>
                <c:pt idx="9854">
                  <c:v>39.64445845661199</c:v>
                </c:pt>
                <c:pt idx="9855">
                  <c:v>39.64445845661199</c:v>
                </c:pt>
                <c:pt idx="9856">
                  <c:v>39.64445845661199</c:v>
                </c:pt>
                <c:pt idx="9857">
                  <c:v>39.64445845661199</c:v>
                </c:pt>
                <c:pt idx="9858">
                  <c:v>39.64445845661199</c:v>
                </c:pt>
                <c:pt idx="9859">
                  <c:v>2.60374809278328</c:v>
                </c:pt>
                <c:pt idx="9860">
                  <c:v>2.60374809278328</c:v>
                </c:pt>
                <c:pt idx="9861">
                  <c:v>2.60374809278328</c:v>
                </c:pt>
                <c:pt idx="9862">
                  <c:v>2.60374809278328</c:v>
                </c:pt>
                <c:pt idx="9863">
                  <c:v>2.60374809278328</c:v>
                </c:pt>
                <c:pt idx="9864">
                  <c:v>2.60374809278328</c:v>
                </c:pt>
                <c:pt idx="9865">
                  <c:v>2.60374809278328</c:v>
                </c:pt>
                <c:pt idx="9866">
                  <c:v>13.9300384553493</c:v>
                </c:pt>
                <c:pt idx="9867">
                  <c:v>13.9300384553493</c:v>
                </c:pt>
                <c:pt idx="9868">
                  <c:v>13.9300384553493</c:v>
                </c:pt>
                <c:pt idx="9869">
                  <c:v>13.9300384553493</c:v>
                </c:pt>
                <c:pt idx="9870">
                  <c:v>13.9300384553493</c:v>
                </c:pt>
                <c:pt idx="9871">
                  <c:v>13.9300384553493</c:v>
                </c:pt>
                <c:pt idx="9872">
                  <c:v>13.9300384553493</c:v>
                </c:pt>
                <c:pt idx="9873">
                  <c:v>84.1402179010928</c:v>
                </c:pt>
                <c:pt idx="9874">
                  <c:v>84.1402179010928</c:v>
                </c:pt>
                <c:pt idx="9875">
                  <c:v>84.1402179010928</c:v>
                </c:pt>
                <c:pt idx="9876">
                  <c:v>84.1402179010928</c:v>
                </c:pt>
                <c:pt idx="9877">
                  <c:v>84.1402179010928</c:v>
                </c:pt>
                <c:pt idx="9878">
                  <c:v>84.1402179010928</c:v>
                </c:pt>
                <c:pt idx="9879">
                  <c:v>84.1402179010928</c:v>
                </c:pt>
                <c:pt idx="9880">
                  <c:v>87.62968115879667</c:v>
                </c:pt>
                <c:pt idx="9881">
                  <c:v>87.62968115879667</c:v>
                </c:pt>
                <c:pt idx="9882">
                  <c:v>87.62968115879667</c:v>
                </c:pt>
                <c:pt idx="9883">
                  <c:v>87.62968115879667</c:v>
                </c:pt>
                <c:pt idx="9884">
                  <c:v>87.62968115879667</c:v>
                </c:pt>
                <c:pt idx="9885">
                  <c:v>87.62968115879667</c:v>
                </c:pt>
                <c:pt idx="9886">
                  <c:v>87.62968115879667</c:v>
                </c:pt>
                <c:pt idx="9887">
                  <c:v>91.01249085839589</c:v>
                </c:pt>
                <c:pt idx="9888">
                  <c:v>91.01249085839589</c:v>
                </c:pt>
                <c:pt idx="9889">
                  <c:v>91.01249085839589</c:v>
                </c:pt>
                <c:pt idx="9890">
                  <c:v>91.01249085839589</c:v>
                </c:pt>
                <c:pt idx="9891">
                  <c:v>91.01249085839589</c:v>
                </c:pt>
                <c:pt idx="9892">
                  <c:v>91.01249085839589</c:v>
                </c:pt>
                <c:pt idx="9893">
                  <c:v>91.01249085839589</c:v>
                </c:pt>
                <c:pt idx="9894">
                  <c:v>69.04363332253918</c:v>
                </c:pt>
                <c:pt idx="9895">
                  <c:v>69.04363332253918</c:v>
                </c:pt>
                <c:pt idx="9896">
                  <c:v>69.04363332253918</c:v>
                </c:pt>
                <c:pt idx="9897">
                  <c:v>69.04363332253918</c:v>
                </c:pt>
                <c:pt idx="9898">
                  <c:v>69.04363332253918</c:v>
                </c:pt>
                <c:pt idx="9899">
                  <c:v>69.04363332253918</c:v>
                </c:pt>
                <c:pt idx="9900">
                  <c:v>69.04363332253918</c:v>
                </c:pt>
                <c:pt idx="9901">
                  <c:v>60.3636263591718</c:v>
                </c:pt>
                <c:pt idx="9902">
                  <c:v>60.3636263591718</c:v>
                </c:pt>
                <c:pt idx="9903">
                  <c:v>60.3636263591718</c:v>
                </c:pt>
                <c:pt idx="9904">
                  <c:v>60.3636263591718</c:v>
                </c:pt>
                <c:pt idx="9905">
                  <c:v>60.3636263591718</c:v>
                </c:pt>
                <c:pt idx="9906">
                  <c:v>60.3636263591718</c:v>
                </c:pt>
                <c:pt idx="9907">
                  <c:v>60.3636263591718</c:v>
                </c:pt>
                <c:pt idx="9908">
                  <c:v>52.4164359658092</c:v>
                </c:pt>
                <c:pt idx="9909">
                  <c:v>52.4164359658092</c:v>
                </c:pt>
                <c:pt idx="9910">
                  <c:v>52.4164359658092</c:v>
                </c:pt>
                <c:pt idx="9911">
                  <c:v>52.4164359658092</c:v>
                </c:pt>
                <c:pt idx="9912">
                  <c:v>52.4164359658092</c:v>
                </c:pt>
                <c:pt idx="9913">
                  <c:v>52.4164359658092</c:v>
                </c:pt>
                <c:pt idx="9914">
                  <c:v>52.4164359658092</c:v>
                </c:pt>
                <c:pt idx="9915">
                  <c:v>46.511913999877</c:v>
                </c:pt>
                <c:pt idx="9916">
                  <c:v>46.511913999877</c:v>
                </c:pt>
                <c:pt idx="9917">
                  <c:v>46.511913999877</c:v>
                </c:pt>
                <c:pt idx="9918">
                  <c:v>46.511913999877</c:v>
                </c:pt>
                <c:pt idx="9919">
                  <c:v>46.511913999877</c:v>
                </c:pt>
                <c:pt idx="9920">
                  <c:v>46.511913999877</c:v>
                </c:pt>
                <c:pt idx="9921">
                  <c:v>46.511913999877</c:v>
                </c:pt>
                <c:pt idx="9922">
                  <c:v>40.5210113086982</c:v>
                </c:pt>
                <c:pt idx="9923">
                  <c:v>40.5210113086982</c:v>
                </c:pt>
                <c:pt idx="9924">
                  <c:v>40.5210113086982</c:v>
                </c:pt>
                <c:pt idx="9925">
                  <c:v>40.5210113086982</c:v>
                </c:pt>
                <c:pt idx="9926">
                  <c:v>40.5210113086982</c:v>
                </c:pt>
                <c:pt idx="9927">
                  <c:v>40.5210113086982</c:v>
                </c:pt>
                <c:pt idx="9928">
                  <c:v>40.5210113086982</c:v>
                </c:pt>
                <c:pt idx="9929">
                  <c:v>69.97597939710889</c:v>
                </c:pt>
                <c:pt idx="9930">
                  <c:v>69.97597939710889</c:v>
                </c:pt>
                <c:pt idx="9931">
                  <c:v>69.97597939710889</c:v>
                </c:pt>
                <c:pt idx="9932">
                  <c:v>69.97597939710889</c:v>
                </c:pt>
                <c:pt idx="9933">
                  <c:v>69.97597939710889</c:v>
                </c:pt>
                <c:pt idx="9934">
                  <c:v>69.97597939710889</c:v>
                </c:pt>
                <c:pt idx="9935">
                  <c:v>69.97597939710889</c:v>
                </c:pt>
                <c:pt idx="9936">
                  <c:v>61.3791203899339</c:v>
                </c:pt>
                <c:pt idx="9937">
                  <c:v>61.3791203899339</c:v>
                </c:pt>
                <c:pt idx="9938">
                  <c:v>61.3791203899339</c:v>
                </c:pt>
                <c:pt idx="9939">
                  <c:v>61.3791203899339</c:v>
                </c:pt>
                <c:pt idx="9940">
                  <c:v>61.3791203899339</c:v>
                </c:pt>
                <c:pt idx="9941">
                  <c:v>61.3791203899339</c:v>
                </c:pt>
                <c:pt idx="9942">
                  <c:v>61.3791203899339</c:v>
                </c:pt>
                <c:pt idx="9943">
                  <c:v>92.0582082788125</c:v>
                </c:pt>
                <c:pt idx="9944">
                  <c:v>92.0582082788125</c:v>
                </c:pt>
                <c:pt idx="9945">
                  <c:v>92.0582082788125</c:v>
                </c:pt>
                <c:pt idx="9946">
                  <c:v>92.0582082788125</c:v>
                </c:pt>
                <c:pt idx="9947">
                  <c:v>92.0582082788125</c:v>
                </c:pt>
                <c:pt idx="9948">
                  <c:v>92.0582082788125</c:v>
                </c:pt>
                <c:pt idx="9949">
                  <c:v>92.0582082788125</c:v>
                </c:pt>
                <c:pt idx="9950">
                  <c:v>70.65292382108909</c:v>
                </c:pt>
                <c:pt idx="9951">
                  <c:v>70.65292382108909</c:v>
                </c:pt>
                <c:pt idx="9952">
                  <c:v>70.65292382108909</c:v>
                </c:pt>
                <c:pt idx="9953">
                  <c:v>70.65292382108909</c:v>
                </c:pt>
                <c:pt idx="9954">
                  <c:v>70.65292382108909</c:v>
                </c:pt>
                <c:pt idx="9955">
                  <c:v>70.65292382108909</c:v>
                </c:pt>
                <c:pt idx="9956">
                  <c:v>70.65292382108909</c:v>
                </c:pt>
                <c:pt idx="9957">
                  <c:v>92.40878861703928</c:v>
                </c:pt>
                <c:pt idx="9958">
                  <c:v>92.40878861703928</c:v>
                </c:pt>
                <c:pt idx="9959">
                  <c:v>92.40878861703928</c:v>
                </c:pt>
                <c:pt idx="9960">
                  <c:v>92.40878861703928</c:v>
                </c:pt>
                <c:pt idx="9961">
                  <c:v>92.40878861703928</c:v>
                </c:pt>
                <c:pt idx="9962">
                  <c:v>92.40878861703928</c:v>
                </c:pt>
                <c:pt idx="9963">
                  <c:v>92.40878861703928</c:v>
                </c:pt>
                <c:pt idx="9964">
                  <c:v>75.7836091020131</c:v>
                </c:pt>
                <c:pt idx="9965">
                  <c:v>75.7836091020131</c:v>
                </c:pt>
                <c:pt idx="9966">
                  <c:v>75.7836091020131</c:v>
                </c:pt>
                <c:pt idx="9967">
                  <c:v>75.7836091020131</c:v>
                </c:pt>
                <c:pt idx="9968">
                  <c:v>75.7836091020131</c:v>
                </c:pt>
                <c:pt idx="9969">
                  <c:v>75.7836091020131</c:v>
                </c:pt>
                <c:pt idx="9970">
                  <c:v>75.7836091020131</c:v>
                </c:pt>
                <c:pt idx="9971">
                  <c:v>80.9826667881141</c:v>
                </c:pt>
                <c:pt idx="9972">
                  <c:v>80.9826667881141</c:v>
                </c:pt>
                <c:pt idx="9973">
                  <c:v>80.9826667881141</c:v>
                </c:pt>
                <c:pt idx="9974">
                  <c:v>80.9826667881141</c:v>
                </c:pt>
                <c:pt idx="9975">
                  <c:v>80.9826667881141</c:v>
                </c:pt>
                <c:pt idx="9976">
                  <c:v>80.9826667881141</c:v>
                </c:pt>
                <c:pt idx="9977">
                  <c:v>80.9826667881141</c:v>
                </c:pt>
                <c:pt idx="9978">
                  <c:v>82.8492916317944</c:v>
                </c:pt>
                <c:pt idx="9979">
                  <c:v>82.8492916317944</c:v>
                </c:pt>
                <c:pt idx="9980">
                  <c:v>82.8492916317944</c:v>
                </c:pt>
                <c:pt idx="9981">
                  <c:v>82.8492916317944</c:v>
                </c:pt>
                <c:pt idx="9982">
                  <c:v>82.8492916317944</c:v>
                </c:pt>
                <c:pt idx="9983">
                  <c:v>82.8492916317944</c:v>
                </c:pt>
                <c:pt idx="9984">
                  <c:v>82.8492916317944</c:v>
                </c:pt>
                <c:pt idx="9985">
                  <c:v>65.88473083364367</c:v>
                </c:pt>
                <c:pt idx="9986">
                  <c:v>65.88473083364367</c:v>
                </c:pt>
                <c:pt idx="9987">
                  <c:v>65.88473083364367</c:v>
                </c:pt>
                <c:pt idx="9988">
                  <c:v>65.88473083364367</c:v>
                </c:pt>
                <c:pt idx="9989">
                  <c:v>65.88473083364367</c:v>
                </c:pt>
                <c:pt idx="9990">
                  <c:v>65.88473083364367</c:v>
                </c:pt>
                <c:pt idx="9991">
                  <c:v>65.88473083364367</c:v>
                </c:pt>
                <c:pt idx="9992">
                  <c:v>68.70952200376979</c:v>
                </c:pt>
                <c:pt idx="9993">
                  <c:v>68.70952200376979</c:v>
                </c:pt>
                <c:pt idx="9994">
                  <c:v>68.70952200376979</c:v>
                </c:pt>
                <c:pt idx="9995">
                  <c:v>68.70952200376979</c:v>
                </c:pt>
                <c:pt idx="9996">
                  <c:v>68.70952200376979</c:v>
                </c:pt>
                <c:pt idx="9997">
                  <c:v>68.70952200376979</c:v>
                </c:pt>
                <c:pt idx="9998">
                  <c:v>68.70952200376979</c:v>
                </c:pt>
                <c:pt idx="9999">
                  <c:v>59.7684216326071</c:v>
                </c:pt>
                <c:pt idx="10000">
                  <c:v>59.7684216326071</c:v>
                </c:pt>
                <c:pt idx="10001">
                  <c:v>59.7684216326071</c:v>
                </c:pt>
                <c:pt idx="10002">
                  <c:v>59.7684216326071</c:v>
                </c:pt>
                <c:pt idx="10003">
                  <c:v>59.7684216326071</c:v>
                </c:pt>
                <c:pt idx="10004">
                  <c:v>59.7684216326071</c:v>
                </c:pt>
                <c:pt idx="10005">
                  <c:v>59.7684216326071</c:v>
                </c:pt>
                <c:pt idx="10006">
                  <c:v>93.38656611723127</c:v>
                </c:pt>
                <c:pt idx="10007">
                  <c:v>93.38656611723127</c:v>
                </c:pt>
                <c:pt idx="10008">
                  <c:v>93.38656611723127</c:v>
                </c:pt>
                <c:pt idx="10009">
                  <c:v>93.38656611723127</c:v>
                </c:pt>
                <c:pt idx="10010">
                  <c:v>93.38656611723127</c:v>
                </c:pt>
                <c:pt idx="10011">
                  <c:v>93.38656611723127</c:v>
                </c:pt>
                <c:pt idx="10012">
                  <c:v>93.38656611723127</c:v>
                </c:pt>
                <c:pt idx="10013">
                  <c:v>42.6271372583853</c:v>
                </c:pt>
                <c:pt idx="10014">
                  <c:v>42.6271372583853</c:v>
                </c:pt>
                <c:pt idx="10015">
                  <c:v>42.6271372583853</c:v>
                </c:pt>
                <c:pt idx="10016">
                  <c:v>42.6271372583853</c:v>
                </c:pt>
                <c:pt idx="10017">
                  <c:v>42.6271372583853</c:v>
                </c:pt>
                <c:pt idx="10018">
                  <c:v>42.6271372583853</c:v>
                </c:pt>
                <c:pt idx="10019">
                  <c:v>42.6271372583853</c:v>
                </c:pt>
                <c:pt idx="10020">
                  <c:v>86.48507356729638</c:v>
                </c:pt>
                <c:pt idx="10021">
                  <c:v>86.48507356729638</c:v>
                </c:pt>
                <c:pt idx="10022">
                  <c:v>86.48507356729638</c:v>
                </c:pt>
                <c:pt idx="10023">
                  <c:v>86.48507356729638</c:v>
                </c:pt>
                <c:pt idx="10024">
                  <c:v>86.48507356729638</c:v>
                </c:pt>
                <c:pt idx="10025">
                  <c:v>86.48507356729638</c:v>
                </c:pt>
                <c:pt idx="10026">
                  <c:v>86.48507356729638</c:v>
                </c:pt>
                <c:pt idx="10027">
                  <c:v>80.5643746258496</c:v>
                </c:pt>
                <c:pt idx="10028">
                  <c:v>80.5643746258496</c:v>
                </c:pt>
                <c:pt idx="10029">
                  <c:v>80.5643746258496</c:v>
                </c:pt>
                <c:pt idx="10030">
                  <c:v>80.5643746258496</c:v>
                </c:pt>
                <c:pt idx="10031">
                  <c:v>80.5643746258496</c:v>
                </c:pt>
                <c:pt idx="10032">
                  <c:v>80.5643746258496</c:v>
                </c:pt>
                <c:pt idx="10033">
                  <c:v>80.5643746258496</c:v>
                </c:pt>
                <c:pt idx="10034">
                  <c:v>38.8924507847647</c:v>
                </c:pt>
                <c:pt idx="10035">
                  <c:v>38.8924507847647</c:v>
                </c:pt>
                <c:pt idx="10036">
                  <c:v>38.8924507847647</c:v>
                </c:pt>
                <c:pt idx="10037">
                  <c:v>38.8924507847647</c:v>
                </c:pt>
                <c:pt idx="10038">
                  <c:v>38.8924507847647</c:v>
                </c:pt>
                <c:pt idx="10039">
                  <c:v>38.8924507847647</c:v>
                </c:pt>
                <c:pt idx="10040">
                  <c:v>38.8924507847647</c:v>
                </c:pt>
                <c:pt idx="10041">
                  <c:v>103.410995114229</c:v>
                </c:pt>
                <c:pt idx="10042">
                  <c:v>103.410995114229</c:v>
                </c:pt>
                <c:pt idx="10043">
                  <c:v>103.410995114229</c:v>
                </c:pt>
                <c:pt idx="10044">
                  <c:v>103.410995114229</c:v>
                </c:pt>
                <c:pt idx="10045">
                  <c:v>103.410995114229</c:v>
                </c:pt>
                <c:pt idx="10046">
                  <c:v>103.410995114229</c:v>
                </c:pt>
                <c:pt idx="10047">
                  <c:v>103.410995114229</c:v>
                </c:pt>
                <c:pt idx="10048">
                  <c:v>20.5848870250991</c:v>
                </c:pt>
                <c:pt idx="10049">
                  <c:v>20.5848870250991</c:v>
                </c:pt>
                <c:pt idx="10050">
                  <c:v>20.5848870250991</c:v>
                </c:pt>
                <c:pt idx="10051">
                  <c:v>20.5848870250991</c:v>
                </c:pt>
                <c:pt idx="10052">
                  <c:v>20.5848870250991</c:v>
                </c:pt>
                <c:pt idx="10053">
                  <c:v>20.5848870250991</c:v>
                </c:pt>
                <c:pt idx="10054">
                  <c:v>20.5848870250991</c:v>
                </c:pt>
                <c:pt idx="10055">
                  <c:v>75.8849252710163</c:v>
                </c:pt>
                <c:pt idx="10056">
                  <c:v>75.8849252710163</c:v>
                </c:pt>
                <c:pt idx="10057">
                  <c:v>75.8849252710163</c:v>
                </c:pt>
                <c:pt idx="10058">
                  <c:v>75.8849252710163</c:v>
                </c:pt>
                <c:pt idx="10059">
                  <c:v>75.8849252710163</c:v>
                </c:pt>
                <c:pt idx="10060">
                  <c:v>75.8849252710163</c:v>
                </c:pt>
                <c:pt idx="10061">
                  <c:v>75.8849252710163</c:v>
                </c:pt>
                <c:pt idx="10062">
                  <c:v>55.2614550474117</c:v>
                </c:pt>
                <c:pt idx="10063">
                  <c:v>55.2614550474117</c:v>
                </c:pt>
                <c:pt idx="10064">
                  <c:v>55.2614550474117</c:v>
                </c:pt>
                <c:pt idx="10065">
                  <c:v>55.2614550474117</c:v>
                </c:pt>
                <c:pt idx="10066">
                  <c:v>55.2614550474117</c:v>
                </c:pt>
                <c:pt idx="10067">
                  <c:v>55.2614550474117</c:v>
                </c:pt>
                <c:pt idx="10068">
                  <c:v>55.2614550474117</c:v>
                </c:pt>
                <c:pt idx="10069">
                  <c:v>78.7375476853972</c:v>
                </c:pt>
                <c:pt idx="10070">
                  <c:v>78.7375476853972</c:v>
                </c:pt>
                <c:pt idx="10071">
                  <c:v>78.7375476853972</c:v>
                </c:pt>
                <c:pt idx="10072">
                  <c:v>78.7375476853972</c:v>
                </c:pt>
                <c:pt idx="10073">
                  <c:v>78.7375476853972</c:v>
                </c:pt>
                <c:pt idx="10074">
                  <c:v>78.7375476853972</c:v>
                </c:pt>
                <c:pt idx="10075">
                  <c:v>78.7375476853972</c:v>
                </c:pt>
                <c:pt idx="10076">
                  <c:v>71.2933154019258</c:v>
                </c:pt>
                <c:pt idx="10077">
                  <c:v>71.2933154019258</c:v>
                </c:pt>
                <c:pt idx="10078">
                  <c:v>71.2933154019258</c:v>
                </c:pt>
                <c:pt idx="10079">
                  <c:v>71.2933154019258</c:v>
                </c:pt>
                <c:pt idx="10080">
                  <c:v>71.2933154019258</c:v>
                </c:pt>
                <c:pt idx="10081">
                  <c:v>71.2933154019258</c:v>
                </c:pt>
                <c:pt idx="10082">
                  <c:v>71.2933154019258</c:v>
                </c:pt>
                <c:pt idx="10083">
                  <c:v>60.3435685373959</c:v>
                </c:pt>
                <c:pt idx="10084">
                  <c:v>60.3435685373959</c:v>
                </c:pt>
                <c:pt idx="10085">
                  <c:v>60.3435685373959</c:v>
                </c:pt>
                <c:pt idx="10086">
                  <c:v>60.3435685373959</c:v>
                </c:pt>
                <c:pt idx="10087">
                  <c:v>60.3435685373959</c:v>
                </c:pt>
                <c:pt idx="10088">
                  <c:v>60.3435685373959</c:v>
                </c:pt>
                <c:pt idx="10089">
                  <c:v>60.3435685373959</c:v>
                </c:pt>
                <c:pt idx="10090">
                  <c:v>46.2592762644737</c:v>
                </c:pt>
                <c:pt idx="10091">
                  <c:v>46.2592762644737</c:v>
                </c:pt>
                <c:pt idx="10092">
                  <c:v>46.2592762644737</c:v>
                </c:pt>
                <c:pt idx="10093">
                  <c:v>46.2592762644737</c:v>
                </c:pt>
                <c:pt idx="10094">
                  <c:v>46.2592762644737</c:v>
                </c:pt>
                <c:pt idx="10095">
                  <c:v>46.2592762644737</c:v>
                </c:pt>
                <c:pt idx="10096">
                  <c:v>46.2592762644737</c:v>
                </c:pt>
                <c:pt idx="10097">
                  <c:v>93.22645973000459</c:v>
                </c:pt>
                <c:pt idx="10098">
                  <c:v>93.22645973000459</c:v>
                </c:pt>
                <c:pt idx="10099">
                  <c:v>93.22645973000459</c:v>
                </c:pt>
                <c:pt idx="10100">
                  <c:v>93.22645973000459</c:v>
                </c:pt>
                <c:pt idx="10101">
                  <c:v>93.22645973000459</c:v>
                </c:pt>
                <c:pt idx="10102">
                  <c:v>93.22645973000459</c:v>
                </c:pt>
                <c:pt idx="10103">
                  <c:v>93.22645973000459</c:v>
                </c:pt>
                <c:pt idx="10104">
                  <c:v>92.55291661026028</c:v>
                </c:pt>
                <c:pt idx="10105">
                  <c:v>92.55291661026028</c:v>
                </c:pt>
                <c:pt idx="10106">
                  <c:v>92.55291661026028</c:v>
                </c:pt>
                <c:pt idx="10107">
                  <c:v>92.55291661026028</c:v>
                </c:pt>
                <c:pt idx="10108">
                  <c:v>92.55291661026028</c:v>
                </c:pt>
                <c:pt idx="10109">
                  <c:v>92.55291661026028</c:v>
                </c:pt>
                <c:pt idx="10110">
                  <c:v>92.55291661026028</c:v>
                </c:pt>
                <c:pt idx="10111">
                  <c:v>61.4274161785086</c:v>
                </c:pt>
                <c:pt idx="10112">
                  <c:v>61.4274161785086</c:v>
                </c:pt>
                <c:pt idx="10113">
                  <c:v>61.4274161785086</c:v>
                </c:pt>
                <c:pt idx="10114">
                  <c:v>61.4274161785086</c:v>
                </c:pt>
                <c:pt idx="10115">
                  <c:v>61.4274161785086</c:v>
                </c:pt>
                <c:pt idx="10116">
                  <c:v>61.4274161785086</c:v>
                </c:pt>
                <c:pt idx="10117">
                  <c:v>61.4274161785086</c:v>
                </c:pt>
                <c:pt idx="10118">
                  <c:v>73.9249970804054</c:v>
                </c:pt>
                <c:pt idx="10119">
                  <c:v>73.9249970804054</c:v>
                </c:pt>
                <c:pt idx="10120">
                  <c:v>73.9249970804054</c:v>
                </c:pt>
                <c:pt idx="10121">
                  <c:v>73.9249970804054</c:v>
                </c:pt>
                <c:pt idx="10122">
                  <c:v>73.9249970804054</c:v>
                </c:pt>
                <c:pt idx="10123">
                  <c:v>73.9249970804054</c:v>
                </c:pt>
                <c:pt idx="10124">
                  <c:v>73.9249970804054</c:v>
                </c:pt>
                <c:pt idx="10125">
                  <c:v>6.23954249028621</c:v>
                </c:pt>
                <c:pt idx="10126">
                  <c:v>6.23954249028621</c:v>
                </c:pt>
                <c:pt idx="10127">
                  <c:v>6.23954249028621</c:v>
                </c:pt>
                <c:pt idx="10128">
                  <c:v>6.23954249028621</c:v>
                </c:pt>
                <c:pt idx="10129">
                  <c:v>6.23954249028621</c:v>
                </c:pt>
                <c:pt idx="10130">
                  <c:v>6.23954249028621</c:v>
                </c:pt>
                <c:pt idx="10131">
                  <c:v>6.23954249028621</c:v>
                </c:pt>
                <c:pt idx="10132">
                  <c:v>85.6345990613799</c:v>
                </c:pt>
                <c:pt idx="10133">
                  <c:v>85.6345990613799</c:v>
                </c:pt>
                <c:pt idx="10134">
                  <c:v>85.6345990613799</c:v>
                </c:pt>
                <c:pt idx="10135">
                  <c:v>85.6345990613799</c:v>
                </c:pt>
                <c:pt idx="10136">
                  <c:v>85.6345990613799</c:v>
                </c:pt>
                <c:pt idx="10137">
                  <c:v>85.6345990613799</c:v>
                </c:pt>
                <c:pt idx="10138">
                  <c:v>85.6345990613799</c:v>
                </c:pt>
                <c:pt idx="10139">
                  <c:v>100.704309292959</c:v>
                </c:pt>
                <c:pt idx="10140">
                  <c:v>100.704309292959</c:v>
                </c:pt>
                <c:pt idx="10141">
                  <c:v>100.704309292959</c:v>
                </c:pt>
                <c:pt idx="10142">
                  <c:v>100.704309292959</c:v>
                </c:pt>
                <c:pt idx="10143">
                  <c:v>100.704309292959</c:v>
                </c:pt>
                <c:pt idx="10144">
                  <c:v>100.704309292959</c:v>
                </c:pt>
                <c:pt idx="10145">
                  <c:v>100.704309292959</c:v>
                </c:pt>
                <c:pt idx="10146">
                  <c:v>96.6641959672304</c:v>
                </c:pt>
                <c:pt idx="10147">
                  <c:v>96.6641959672304</c:v>
                </c:pt>
                <c:pt idx="10148">
                  <c:v>96.6641959672304</c:v>
                </c:pt>
                <c:pt idx="10149">
                  <c:v>96.6641959672304</c:v>
                </c:pt>
                <c:pt idx="10150">
                  <c:v>96.6641959672304</c:v>
                </c:pt>
                <c:pt idx="10151">
                  <c:v>96.6641959672304</c:v>
                </c:pt>
                <c:pt idx="10152">
                  <c:v>96.6641959672304</c:v>
                </c:pt>
                <c:pt idx="10153">
                  <c:v>84.75391289377309</c:v>
                </c:pt>
                <c:pt idx="10154">
                  <c:v>84.75391289377309</c:v>
                </c:pt>
                <c:pt idx="10155">
                  <c:v>84.75391289377309</c:v>
                </c:pt>
                <c:pt idx="10156">
                  <c:v>84.75391289377309</c:v>
                </c:pt>
                <c:pt idx="10157">
                  <c:v>84.75391289377309</c:v>
                </c:pt>
                <c:pt idx="10158">
                  <c:v>84.75391289377309</c:v>
                </c:pt>
                <c:pt idx="10159">
                  <c:v>84.75391289377309</c:v>
                </c:pt>
                <c:pt idx="10160">
                  <c:v>75.9421898616031</c:v>
                </c:pt>
                <c:pt idx="10161">
                  <c:v>75.9421898616031</c:v>
                </c:pt>
                <c:pt idx="10162">
                  <c:v>75.9421898616031</c:v>
                </c:pt>
                <c:pt idx="10163">
                  <c:v>75.9421898616031</c:v>
                </c:pt>
                <c:pt idx="10164">
                  <c:v>75.9421898616031</c:v>
                </c:pt>
                <c:pt idx="10165">
                  <c:v>75.9421898616031</c:v>
                </c:pt>
                <c:pt idx="10166">
                  <c:v>75.9421898616031</c:v>
                </c:pt>
                <c:pt idx="10167">
                  <c:v>43.00982415624109</c:v>
                </c:pt>
                <c:pt idx="10168">
                  <c:v>43.00982415624109</c:v>
                </c:pt>
                <c:pt idx="10169">
                  <c:v>43.00982415624109</c:v>
                </c:pt>
                <c:pt idx="10170">
                  <c:v>43.00982415624109</c:v>
                </c:pt>
                <c:pt idx="10171">
                  <c:v>43.00982415624109</c:v>
                </c:pt>
                <c:pt idx="10172">
                  <c:v>43.00982415624109</c:v>
                </c:pt>
                <c:pt idx="10173">
                  <c:v>43.00982415624109</c:v>
                </c:pt>
                <c:pt idx="10174">
                  <c:v>63.85242789942829</c:v>
                </c:pt>
                <c:pt idx="10175">
                  <c:v>63.85242789942829</c:v>
                </c:pt>
                <c:pt idx="10176">
                  <c:v>63.85242789942829</c:v>
                </c:pt>
                <c:pt idx="10177">
                  <c:v>63.85242789942829</c:v>
                </c:pt>
                <c:pt idx="10178">
                  <c:v>63.85242789942829</c:v>
                </c:pt>
                <c:pt idx="10179">
                  <c:v>63.85242789942829</c:v>
                </c:pt>
                <c:pt idx="10180">
                  <c:v>63.85242789942829</c:v>
                </c:pt>
                <c:pt idx="10181">
                  <c:v>65.3441309046334</c:v>
                </c:pt>
                <c:pt idx="10182">
                  <c:v>65.3441309046334</c:v>
                </c:pt>
                <c:pt idx="10183">
                  <c:v>65.3441309046334</c:v>
                </c:pt>
                <c:pt idx="10184">
                  <c:v>65.3441309046334</c:v>
                </c:pt>
                <c:pt idx="10185">
                  <c:v>65.3441309046334</c:v>
                </c:pt>
                <c:pt idx="10186">
                  <c:v>65.3441309046334</c:v>
                </c:pt>
                <c:pt idx="10187">
                  <c:v>65.3441309046334</c:v>
                </c:pt>
                <c:pt idx="10188">
                  <c:v>87.2635999815473</c:v>
                </c:pt>
                <c:pt idx="10189">
                  <c:v>87.2635999815473</c:v>
                </c:pt>
                <c:pt idx="10190">
                  <c:v>87.2635999815473</c:v>
                </c:pt>
                <c:pt idx="10191">
                  <c:v>87.2635999815473</c:v>
                </c:pt>
                <c:pt idx="10192">
                  <c:v>87.2635999815473</c:v>
                </c:pt>
                <c:pt idx="10193">
                  <c:v>87.2635999815473</c:v>
                </c:pt>
                <c:pt idx="10194">
                  <c:v>87.2635999815473</c:v>
                </c:pt>
                <c:pt idx="10195">
                  <c:v>76.94238679712278</c:v>
                </c:pt>
                <c:pt idx="10196">
                  <c:v>76.94238679712278</c:v>
                </c:pt>
                <c:pt idx="10197">
                  <c:v>76.94238679712278</c:v>
                </c:pt>
                <c:pt idx="10198">
                  <c:v>76.94238679712278</c:v>
                </c:pt>
                <c:pt idx="10199">
                  <c:v>76.94238679712278</c:v>
                </c:pt>
                <c:pt idx="10200">
                  <c:v>76.94238679712278</c:v>
                </c:pt>
                <c:pt idx="10201">
                  <c:v>76.94238679712278</c:v>
                </c:pt>
                <c:pt idx="10202">
                  <c:v>95.99233742573459</c:v>
                </c:pt>
                <c:pt idx="10203">
                  <c:v>95.99233742573459</c:v>
                </c:pt>
                <c:pt idx="10204">
                  <c:v>95.99233742573459</c:v>
                </c:pt>
                <c:pt idx="10205">
                  <c:v>95.99233742573459</c:v>
                </c:pt>
                <c:pt idx="10206">
                  <c:v>95.99233742573459</c:v>
                </c:pt>
                <c:pt idx="10207">
                  <c:v>95.99233742573459</c:v>
                </c:pt>
                <c:pt idx="10208">
                  <c:v>95.99233742573459</c:v>
                </c:pt>
                <c:pt idx="10209">
                  <c:v>61.2183753979295</c:v>
                </c:pt>
                <c:pt idx="10210">
                  <c:v>61.2183753979295</c:v>
                </c:pt>
                <c:pt idx="10211">
                  <c:v>61.2183753979295</c:v>
                </c:pt>
                <c:pt idx="10212">
                  <c:v>61.2183753979295</c:v>
                </c:pt>
                <c:pt idx="10213">
                  <c:v>61.2183753979295</c:v>
                </c:pt>
                <c:pt idx="10214">
                  <c:v>61.2183753979295</c:v>
                </c:pt>
                <c:pt idx="10215">
                  <c:v>61.2183753979295</c:v>
                </c:pt>
                <c:pt idx="10216">
                  <c:v>81.78453706275239</c:v>
                </c:pt>
                <c:pt idx="10217">
                  <c:v>81.78453706275239</c:v>
                </c:pt>
                <c:pt idx="10218">
                  <c:v>81.78453706275239</c:v>
                </c:pt>
                <c:pt idx="10219">
                  <c:v>81.78453706275239</c:v>
                </c:pt>
                <c:pt idx="10220">
                  <c:v>81.78453706275239</c:v>
                </c:pt>
                <c:pt idx="10221">
                  <c:v>81.78453706275239</c:v>
                </c:pt>
                <c:pt idx="10222">
                  <c:v>81.78453706275239</c:v>
                </c:pt>
                <c:pt idx="10223">
                  <c:v>71.71007015679388</c:v>
                </c:pt>
                <c:pt idx="10224">
                  <c:v>71.71007015679388</c:v>
                </c:pt>
                <c:pt idx="10225">
                  <c:v>71.71007015679388</c:v>
                </c:pt>
                <c:pt idx="10226">
                  <c:v>71.71007015679388</c:v>
                </c:pt>
                <c:pt idx="10227">
                  <c:v>71.71007015679388</c:v>
                </c:pt>
                <c:pt idx="10228">
                  <c:v>71.71007015679388</c:v>
                </c:pt>
                <c:pt idx="10229">
                  <c:v>71.71007015679388</c:v>
                </c:pt>
                <c:pt idx="10230">
                  <c:v>87.5870597932611</c:v>
                </c:pt>
                <c:pt idx="10231">
                  <c:v>87.5870597932611</c:v>
                </c:pt>
                <c:pt idx="10232">
                  <c:v>87.5870597932611</c:v>
                </c:pt>
                <c:pt idx="10233">
                  <c:v>87.5870597932611</c:v>
                </c:pt>
                <c:pt idx="10234">
                  <c:v>87.5870597932611</c:v>
                </c:pt>
                <c:pt idx="10235">
                  <c:v>87.5870597932611</c:v>
                </c:pt>
                <c:pt idx="10236">
                  <c:v>87.5870597932611</c:v>
                </c:pt>
                <c:pt idx="10237">
                  <c:v>79.00401446558</c:v>
                </c:pt>
                <c:pt idx="10238">
                  <c:v>79.00401446558</c:v>
                </c:pt>
                <c:pt idx="10239">
                  <c:v>79.00401446558</c:v>
                </c:pt>
                <c:pt idx="10240">
                  <c:v>79.00401446558</c:v>
                </c:pt>
                <c:pt idx="10241">
                  <c:v>79.00401446558</c:v>
                </c:pt>
                <c:pt idx="10242">
                  <c:v>79.00401446558</c:v>
                </c:pt>
                <c:pt idx="10243">
                  <c:v>79.00401446558</c:v>
                </c:pt>
                <c:pt idx="10244">
                  <c:v>32.75620143501069</c:v>
                </c:pt>
                <c:pt idx="10245">
                  <c:v>32.75620143501069</c:v>
                </c:pt>
                <c:pt idx="10246">
                  <c:v>32.75620143501069</c:v>
                </c:pt>
                <c:pt idx="10247">
                  <c:v>32.75620143501069</c:v>
                </c:pt>
                <c:pt idx="10248">
                  <c:v>32.75620143501069</c:v>
                </c:pt>
                <c:pt idx="10249">
                  <c:v>32.75620143501069</c:v>
                </c:pt>
                <c:pt idx="10250">
                  <c:v>32.75620143501069</c:v>
                </c:pt>
                <c:pt idx="10251">
                  <c:v>58.8985311191661</c:v>
                </c:pt>
                <c:pt idx="10252">
                  <c:v>58.8985311191661</c:v>
                </c:pt>
                <c:pt idx="10253">
                  <c:v>58.8985311191661</c:v>
                </c:pt>
                <c:pt idx="10254">
                  <c:v>58.8985311191661</c:v>
                </c:pt>
                <c:pt idx="10255">
                  <c:v>58.8985311191661</c:v>
                </c:pt>
                <c:pt idx="10256">
                  <c:v>58.8985311191661</c:v>
                </c:pt>
                <c:pt idx="10257">
                  <c:v>58.8985311191661</c:v>
                </c:pt>
                <c:pt idx="10258">
                  <c:v>71.63071505201728</c:v>
                </c:pt>
                <c:pt idx="10259">
                  <c:v>71.63071505201728</c:v>
                </c:pt>
                <c:pt idx="10260">
                  <c:v>71.63071505201728</c:v>
                </c:pt>
                <c:pt idx="10261">
                  <c:v>71.63071505201728</c:v>
                </c:pt>
                <c:pt idx="10262">
                  <c:v>71.63071505201728</c:v>
                </c:pt>
                <c:pt idx="10263">
                  <c:v>71.63071505201728</c:v>
                </c:pt>
                <c:pt idx="10264">
                  <c:v>71.63071505201728</c:v>
                </c:pt>
                <c:pt idx="10265">
                  <c:v>30.2195027256209</c:v>
                </c:pt>
                <c:pt idx="10266">
                  <c:v>30.2195027256209</c:v>
                </c:pt>
                <c:pt idx="10267">
                  <c:v>30.2195027256209</c:v>
                </c:pt>
                <c:pt idx="10268">
                  <c:v>30.2195027256209</c:v>
                </c:pt>
                <c:pt idx="10269">
                  <c:v>30.2195027256209</c:v>
                </c:pt>
                <c:pt idx="10270">
                  <c:v>30.2195027256209</c:v>
                </c:pt>
                <c:pt idx="10271">
                  <c:v>30.2195027256209</c:v>
                </c:pt>
                <c:pt idx="10272">
                  <c:v>50.8259158266226</c:v>
                </c:pt>
                <c:pt idx="10273">
                  <c:v>50.8259158266226</c:v>
                </c:pt>
                <c:pt idx="10274">
                  <c:v>50.8259158266226</c:v>
                </c:pt>
                <c:pt idx="10275">
                  <c:v>50.8259158266226</c:v>
                </c:pt>
                <c:pt idx="10276">
                  <c:v>50.8259158266226</c:v>
                </c:pt>
                <c:pt idx="10277">
                  <c:v>50.8259158266226</c:v>
                </c:pt>
                <c:pt idx="10278">
                  <c:v>50.8259158266226</c:v>
                </c:pt>
                <c:pt idx="10279">
                  <c:v>81.68343743178167</c:v>
                </c:pt>
                <c:pt idx="10280">
                  <c:v>81.68343743178167</c:v>
                </c:pt>
                <c:pt idx="10281">
                  <c:v>81.68343743178167</c:v>
                </c:pt>
                <c:pt idx="10282">
                  <c:v>81.68343743178167</c:v>
                </c:pt>
                <c:pt idx="10283">
                  <c:v>81.68343743178167</c:v>
                </c:pt>
                <c:pt idx="10284">
                  <c:v>81.68343743178167</c:v>
                </c:pt>
                <c:pt idx="10285">
                  <c:v>81.68343743178167</c:v>
                </c:pt>
                <c:pt idx="10286">
                  <c:v>26.5422386186291</c:v>
                </c:pt>
                <c:pt idx="10287">
                  <c:v>26.5422386186291</c:v>
                </c:pt>
                <c:pt idx="10288">
                  <c:v>26.5422386186291</c:v>
                </c:pt>
                <c:pt idx="10289">
                  <c:v>26.5422386186291</c:v>
                </c:pt>
                <c:pt idx="10290">
                  <c:v>26.5422386186291</c:v>
                </c:pt>
                <c:pt idx="10291">
                  <c:v>26.5422386186291</c:v>
                </c:pt>
                <c:pt idx="10292">
                  <c:v>26.5422386186291</c:v>
                </c:pt>
                <c:pt idx="10293">
                  <c:v>66.51228445289128</c:v>
                </c:pt>
                <c:pt idx="10294">
                  <c:v>66.51228445289128</c:v>
                </c:pt>
                <c:pt idx="10295">
                  <c:v>66.51228445289128</c:v>
                </c:pt>
                <c:pt idx="10296">
                  <c:v>66.51228445289128</c:v>
                </c:pt>
                <c:pt idx="10297">
                  <c:v>66.51228445289128</c:v>
                </c:pt>
                <c:pt idx="10298">
                  <c:v>66.51228445289128</c:v>
                </c:pt>
                <c:pt idx="10299">
                  <c:v>66.51228445289128</c:v>
                </c:pt>
                <c:pt idx="10300">
                  <c:v>44.0777719436502</c:v>
                </c:pt>
                <c:pt idx="10301">
                  <c:v>44.0777719436502</c:v>
                </c:pt>
                <c:pt idx="10302">
                  <c:v>44.0777719436502</c:v>
                </c:pt>
                <c:pt idx="10303">
                  <c:v>44.0777719436502</c:v>
                </c:pt>
                <c:pt idx="10304">
                  <c:v>44.0777719436502</c:v>
                </c:pt>
                <c:pt idx="10305">
                  <c:v>44.0777719436502</c:v>
                </c:pt>
                <c:pt idx="10306">
                  <c:v>44.0777719436502</c:v>
                </c:pt>
                <c:pt idx="10307">
                  <c:v>66.3001934232334</c:v>
                </c:pt>
                <c:pt idx="10308">
                  <c:v>66.3001934232334</c:v>
                </c:pt>
                <c:pt idx="10309">
                  <c:v>66.3001934232334</c:v>
                </c:pt>
                <c:pt idx="10310">
                  <c:v>66.3001934232334</c:v>
                </c:pt>
                <c:pt idx="10311">
                  <c:v>66.3001934232334</c:v>
                </c:pt>
                <c:pt idx="10312">
                  <c:v>66.3001934232334</c:v>
                </c:pt>
                <c:pt idx="10313">
                  <c:v>66.3001934232334</c:v>
                </c:pt>
                <c:pt idx="10314">
                  <c:v>84.80800732180559</c:v>
                </c:pt>
                <c:pt idx="10315">
                  <c:v>84.80800732180559</c:v>
                </c:pt>
                <c:pt idx="10316">
                  <c:v>84.80800732180559</c:v>
                </c:pt>
                <c:pt idx="10317">
                  <c:v>84.80800732180559</c:v>
                </c:pt>
                <c:pt idx="10318">
                  <c:v>84.80800732180559</c:v>
                </c:pt>
                <c:pt idx="10319">
                  <c:v>84.80800732180559</c:v>
                </c:pt>
                <c:pt idx="10320">
                  <c:v>84.80800732180559</c:v>
                </c:pt>
                <c:pt idx="10321">
                  <c:v>67.34867723601499</c:v>
                </c:pt>
                <c:pt idx="10322">
                  <c:v>67.34867723601499</c:v>
                </c:pt>
                <c:pt idx="10323">
                  <c:v>67.34867723601499</c:v>
                </c:pt>
                <c:pt idx="10324">
                  <c:v>67.34867723601499</c:v>
                </c:pt>
                <c:pt idx="10325">
                  <c:v>67.34867723601499</c:v>
                </c:pt>
                <c:pt idx="10326">
                  <c:v>67.34867723601499</c:v>
                </c:pt>
                <c:pt idx="10327">
                  <c:v>67.34867723601499</c:v>
                </c:pt>
                <c:pt idx="10328">
                  <c:v>75.5681164189468</c:v>
                </c:pt>
                <c:pt idx="10329">
                  <c:v>75.5681164189468</c:v>
                </c:pt>
                <c:pt idx="10330">
                  <c:v>75.5681164189468</c:v>
                </c:pt>
                <c:pt idx="10331">
                  <c:v>75.5681164189468</c:v>
                </c:pt>
                <c:pt idx="10332">
                  <c:v>75.5681164189468</c:v>
                </c:pt>
                <c:pt idx="10333">
                  <c:v>75.5681164189468</c:v>
                </c:pt>
                <c:pt idx="10334">
                  <c:v>75.5681164189468</c:v>
                </c:pt>
                <c:pt idx="10335">
                  <c:v>59.5839403926772</c:v>
                </c:pt>
                <c:pt idx="10336">
                  <c:v>59.5839403926772</c:v>
                </c:pt>
                <c:pt idx="10337">
                  <c:v>59.5839403926772</c:v>
                </c:pt>
                <c:pt idx="10338">
                  <c:v>59.5839403926772</c:v>
                </c:pt>
                <c:pt idx="10339">
                  <c:v>59.5839403926772</c:v>
                </c:pt>
                <c:pt idx="10340">
                  <c:v>59.5839403926772</c:v>
                </c:pt>
                <c:pt idx="10341">
                  <c:v>59.5839403926772</c:v>
                </c:pt>
                <c:pt idx="10342">
                  <c:v>16.76334351437779</c:v>
                </c:pt>
                <c:pt idx="10343">
                  <c:v>16.76334351437779</c:v>
                </c:pt>
                <c:pt idx="10344">
                  <c:v>16.76334351437779</c:v>
                </c:pt>
                <c:pt idx="10345">
                  <c:v>16.76334351437779</c:v>
                </c:pt>
                <c:pt idx="10346">
                  <c:v>16.76334351437779</c:v>
                </c:pt>
                <c:pt idx="10347">
                  <c:v>16.76334351437779</c:v>
                </c:pt>
                <c:pt idx="10348">
                  <c:v>16.76334351437779</c:v>
                </c:pt>
                <c:pt idx="10349">
                  <c:v>36.85309920269379</c:v>
                </c:pt>
                <c:pt idx="10350">
                  <c:v>36.85309920269379</c:v>
                </c:pt>
                <c:pt idx="10351">
                  <c:v>36.85309920269379</c:v>
                </c:pt>
                <c:pt idx="10352">
                  <c:v>36.85309920269379</c:v>
                </c:pt>
                <c:pt idx="10353">
                  <c:v>36.85309920269379</c:v>
                </c:pt>
                <c:pt idx="10354">
                  <c:v>36.85309920269379</c:v>
                </c:pt>
                <c:pt idx="10355">
                  <c:v>36.85309920269379</c:v>
                </c:pt>
                <c:pt idx="10356">
                  <c:v>53.8838492085294</c:v>
                </c:pt>
                <c:pt idx="10357">
                  <c:v>53.8838492085294</c:v>
                </c:pt>
                <c:pt idx="10358">
                  <c:v>53.8838492085294</c:v>
                </c:pt>
                <c:pt idx="10359">
                  <c:v>53.8838492085294</c:v>
                </c:pt>
                <c:pt idx="10360">
                  <c:v>53.8838492085294</c:v>
                </c:pt>
                <c:pt idx="10361">
                  <c:v>53.8838492085294</c:v>
                </c:pt>
                <c:pt idx="10362">
                  <c:v>53.8838492085294</c:v>
                </c:pt>
                <c:pt idx="10363">
                  <c:v>69.9094661789958</c:v>
                </c:pt>
                <c:pt idx="10364">
                  <c:v>69.9094661789958</c:v>
                </c:pt>
                <c:pt idx="10365">
                  <c:v>69.9094661789958</c:v>
                </c:pt>
                <c:pt idx="10366">
                  <c:v>69.9094661789958</c:v>
                </c:pt>
                <c:pt idx="10367">
                  <c:v>69.9094661789958</c:v>
                </c:pt>
                <c:pt idx="10368">
                  <c:v>69.9094661789958</c:v>
                </c:pt>
                <c:pt idx="10369">
                  <c:v>69.9094661789958</c:v>
                </c:pt>
                <c:pt idx="10370">
                  <c:v>60.90065041741229</c:v>
                </c:pt>
                <c:pt idx="10371">
                  <c:v>60.90065041741229</c:v>
                </c:pt>
                <c:pt idx="10372">
                  <c:v>60.90065041741229</c:v>
                </c:pt>
                <c:pt idx="10373">
                  <c:v>60.90065041741229</c:v>
                </c:pt>
                <c:pt idx="10374">
                  <c:v>60.90065041741229</c:v>
                </c:pt>
                <c:pt idx="10375">
                  <c:v>60.90065041741229</c:v>
                </c:pt>
                <c:pt idx="10376">
                  <c:v>60.90065041741229</c:v>
                </c:pt>
                <c:pt idx="10377">
                  <c:v>25.6630450204754</c:v>
                </c:pt>
                <c:pt idx="10378">
                  <c:v>25.6630450204754</c:v>
                </c:pt>
                <c:pt idx="10379">
                  <c:v>25.6630450204754</c:v>
                </c:pt>
                <c:pt idx="10380">
                  <c:v>25.6630450204754</c:v>
                </c:pt>
                <c:pt idx="10381">
                  <c:v>25.6630450204754</c:v>
                </c:pt>
                <c:pt idx="10382">
                  <c:v>25.6630450204754</c:v>
                </c:pt>
                <c:pt idx="10383">
                  <c:v>25.6630450204754</c:v>
                </c:pt>
                <c:pt idx="10384">
                  <c:v>59.2063915311083</c:v>
                </c:pt>
                <c:pt idx="10385">
                  <c:v>59.2063915311083</c:v>
                </c:pt>
                <c:pt idx="10386">
                  <c:v>59.2063915311083</c:v>
                </c:pt>
                <c:pt idx="10387">
                  <c:v>59.2063915311083</c:v>
                </c:pt>
                <c:pt idx="10388">
                  <c:v>59.2063915311083</c:v>
                </c:pt>
                <c:pt idx="10389">
                  <c:v>59.2063915311083</c:v>
                </c:pt>
                <c:pt idx="10390">
                  <c:v>59.2063915311083</c:v>
                </c:pt>
                <c:pt idx="10391">
                  <c:v>44.86580469343719</c:v>
                </c:pt>
                <c:pt idx="10392">
                  <c:v>44.86580469343719</c:v>
                </c:pt>
                <c:pt idx="10393">
                  <c:v>44.86580469343719</c:v>
                </c:pt>
                <c:pt idx="10394">
                  <c:v>44.86580469343719</c:v>
                </c:pt>
                <c:pt idx="10395">
                  <c:v>44.86580469343719</c:v>
                </c:pt>
                <c:pt idx="10396">
                  <c:v>44.86580469343719</c:v>
                </c:pt>
                <c:pt idx="10397">
                  <c:v>44.86580469343719</c:v>
                </c:pt>
                <c:pt idx="10398">
                  <c:v>36.4978520125408</c:v>
                </c:pt>
                <c:pt idx="10399">
                  <c:v>36.4978520125408</c:v>
                </c:pt>
                <c:pt idx="10400">
                  <c:v>36.4978520125408</c:v>
                </c:pt>
                <c:pt idx="10401">
                  <c:v>36.4978520125408</c:v>
                </c:pt>
                <c:pt idx="10402">
                  <c:v>36.4978520125408</c:v>
                </c:pt>
                <c:pt idx="10403">
                  <c:v>36.4978520125408</c:v>
                </c:pt>
                <c:pt idx="10404">
                  <c:v>36.4978520125408</c:v>
                </c:pt>
                <c:pt idx="10405">
                  <c:v>29.446711924707</c:v>
                </c:pt>
                <c:pt idx="10406">
                  <c:v>29.446711924707</c:v>
                </c:pt>
                <c:pt idx="10407">
                  <c:v>29.446711924707</c:v>
                </c:pt>
                <c:pt idx="10408">
                  <c:v>29.446711924707</c:v>
                </c:pt>
                <c:pt idx="10409">
                  <c:v>29.446711924707</c:v>
                </c:pt>
                <c:pt idx="10410">
                  <c:v>29.446711924707</c:v>
                </c:pt>
                <c:pt idx="10411">
                  <c:v>29.446711924707</c:v>
                </c:pt>
                <c:pt idx="10412">
                  <c:v>90.2048199513517</c:v>
                </c:pt>
                <c:pt idx="10413">
                  <c:v>90.2048199513517</c:v>
                </c:pt>
                <c:pt idx="10414">
                  <c:v>90.2048199513517</c:v>
                </c:pt>
                <c:pt idx="10415">
                  <c:v>90.2048199513517</c:v>
                </c:pt>
                <c:pt idx="10416">
                  <c:v>90.2048199513517</c:v>
                </c:pt>
                <c:pt idx="10417">
                  <c:v>90.2048199513517</c:v>
                </c:pt>
                <c:pt idx="10418">
                  <c:v>90.2048199513517</c:v>
                </c:pt>
                <c:pt idx="10419">
                  <c:v>83.8636664572838</c:v>
                </c:pt>
                <c:pt idx="10420">
                  <c:v>83.8636664572838</c:v>
                </c:pt>
                <c:pt idx="10421">
                  <c:v>83.8636664572838</c:v>
                </c:pt>
                <c:pt idx="10422">
                  <c:v>83.8636664572838</c:v>
                </c:pt>
                <c:pt idx="10423">
                  <c:v>83.8636664572838</c:v>
                </c:pt>
                <c:pt idx="10424">
                  <c:v>83.8636664572838</c:v>
                </c:pt>
                <c:pt idx="10425">
                  <c:v>83.8636664572838</c:v>
                </c:pt>
                <c:pt idx="10426">
                  <c:v>75.01133034002689</c:v>
                </c:pt>
                <c:pt idx="10427">
                  <c:v>75.01133034002689</c:v>
                </c:pt>
                <c:pt idx="10428">
                  <c:v>75.01133034002689</c:v>
                </c:pt>
                <c:pt idx="10429">
                  <c:v>75.01133034002689</c:v>
                </c:pt>
                <c:pt idx="10430">
                  <c:v>75.01133034002689</c:v>
                </c:pt>
                <c:pt idx="10431">
                  <c:v>75.01133034002689</c:v>
                </c:pt>
                <c:pt idx="10432">
                  <c:v>75.01133034002689</c:v>
                </c:pt>
                <c:pt idx="10433">
                  <c:v>75.7046513983019</c:v>
                </c:pt>
                <c:pt idx="10434">
                  <c:v>75.7046513983019</c:v>
                </c:pt>
                <c:pt idx="10435">
                  <c:v>75.7046513983019</c:v>
                </c:pt>
                <c:pt idx="10436">
                  <c:v>75.7046513983019</c:v>
                </c:pt>
                <c:pt idx="10437">
                  <c:v>75.7046513983019</c:v>
                </c:pt>
                <c:pt idx="10438">
                  <c:v>75.7046513983019</c:v>
                </c:pt>
                <c:pt idx="10439">
                  <c:v>75.7046513983019</c:v>
                </c:pt>
                <c:pt idx="10440">
                  <c:v>68.3153667718623</c:v>
                </c:pt>
                <c:pt idx="10441">
                  <c:v>68.3153667718623</c:v>
                </c:pt>
                <c:pt idx="10442">
                  <c:v>68.3153667718623</c:v>
                </c:pt>
                <c:pt idx="10443">
                  <c:v>68.3153667718623</c:v>
                </c:pt>
                <c:pt idx="10444">
                  <c:v>68.3153667718623</c:v>
                </c:pt>
                <c:pt idx="10445">
                  <c:v>68.3153667718623</c:v>
                </c:pt>
                <c:pt idx="10446">
                  <c:v>68.3153667718623</c:v>
                </c:pt>
                <c:pt idx="10447">
                  <c:v>87.4668600013424</c:v>
                </c:pt>
                <c:pt idx="10448">
                  <c:v>87.4668600013424</c:v>
                </c:pt>
                <c:pt idx="10449">
                  <c:v>87.4668600013424</c:v>
                </c:pt>
                <c:pt idx="10450">
                  <c:v>87.4668600013424</c:v>
                </c:pt>
                <c:pt idx="10451">
                  <c:v>87.4668600013424</c:v>
                </c:pt>
                <c:pt idx="10452">
                  <c:v>87.4668600013424</c:v>
                </c:pt>
                <c:pt idx="10453">
                  <c:v>87.4668600013424</c:v>
                </c:pt>
                <c:pt idx="10454">
                  <c:v>6.97827131029013</c:v>
                </c:pt>
                <c:pt idx="10455">
                  <c:v>6.97827131029013</c:v>
                </c:pt>
                <c:pt idx="10456">
                  <c:v>6.97827131029013</c:v>
                </c:pt>
                <c:pt idx="10457">
                  <c:v>6.97827131029013</c:v>
                </c:pt>
                <c:pt idx="10458">
                  <c:v>6.97827131029013</c:v>
                </c:pt>
                <c:pt idx="10459">
                  <c:v>6.97827131029013</c:v>
                </c:pt>
                <c:pt idx="10460">
                  <c:v>6.97827131029013</c:v>
                </c:pt>
                <c:pt idx="10461">
                  <c:v>62.01907442836759</c:v>
                </c:pt>
                <c:pt idx="10462">
                  <c:v>62.01907442836759</c:v>
                </c:pt>
                <c:pt idx="10463">
                  <c:v>62.01907442836759</c:v>
                </c:pt>
                <c:pt idx="10464">
                  <c:v>62.01907442836759</c:v>
                </c:pt>
                <c:pt idx="10465">
                  <c:v>62.01907442836759</c:v>
                </c:pt>
                <c:pt idx="10466">
                  <c:v>62.01907442836759</c:v>
                </c:pt>
                <c:pt idx="10467">
                  <c:v>62.01907442836759</c:v>
                </c:pt>
                <c:pt idx="10468">
                  <c:v>52.31414569746889</c:v>
                </c:pt>
                <c:pt idx="10469">
                  <c:v>52.31414569746889</c:v>
                </c:pt>
                <c:pt idx="10470">
                  <c:v>52.31414569746889</c:v>
                </c:pt>
                <c:pt idx="10471">
                  <c:v>52.31414569746889</c:v>
                </c:pt>
                <c:pt idx="10472">
                  <c:v>52.31414569746889</c:v>
                </c:pt>
                <c:pt idx="10473">
                  <c:v>52.31414569746889</c:v>
                </c:pt>
                <c:pt idx="10474">
                  <c:v>52.31414569746889</c:v>
                </c:pt>
                <c:pt idx="10475">
                  <c:v>64.0491480709054</c:v>
                </c:pt>
                <c:pt idx="10476">
                  <c:v>64.0491480709054</c:v>
                </c:pt>
                <c:pt idx="10477">
                  <c:v>64.0491480709054</c:v>
                </c:pt>
                <c:pt idx="10478">
                  <c:v>64.0491480709054</c:v>
                </c:pt>
                <c:pt idx="10479">
                  <c:v>64.0491480709054</c:v>
                </c:pt>
                <c:pt idx="10480">
                  <c:v>64.0491480709054</c:v>
                </c:pt>
                <c:pt idx="10481">
                  <c:v>64.0491480709054</c:v>
                </c:pt>
                <c:pt idx="10482">
                  <c:v>72.2328856812394</c:v>
                </c:pt>
                <c:pt idx="10483">
                  <c:v>72.2328856812394</c:v>
                </c:pt>
                <c:pt idx="10484">
                  <c:v>72.2328856812394</c:v>
                </c:pt>
                <c:pt idx="10485">
                  <c:v>72.2328856812394</c:v>
                </c:pt>
                <c:pt idx="10486">
                  <c:v>72.2328856812394</c:v>
                </c:pt>
                <c:pt idx="10487">
                  <c:v>72.2328856812394</c:v>
                </c:pt>
                <c:pt idx="10488">
                  <c:v>72.2328856812394</c:v>
                </c:pt>
                <c:pt idx="10489">
                  <c:v>84.63088143863818</c:v>
                </c:pt>
                <c:pt idx="10490">
                  <c:v>84.63088143863818</c:v>
                </c:pt>
                <c:pt idx="10491">
                  <c:v>84.63088143863818</c:v>
                </c:pt>
                <c:pt idx="10492">
                  <c:v>84.63088143863818</c:v>
                </c:pt>
                <c:pt idx="10493">
                  <c:v>84.63088143863818</c:v>
                </c:pt>
                <c:pt idx="10494">
                  <c:v>84.63088143863818</c:v>
                </c:pt>
                <c:pt idx="10495">
                  <c:v>84.63088143863818</c:v>
                </c:pt>
                <c:pt idx="10496">
                  <c:v>83.6571254719811</c:v>
                </c:pt>
                <c:pt idx="10497">
                  <c:v>83.6571254719811</c:v>
                </c:pt>
                <c:pt idx="10498">
                  <c:v>83.6571254719811</c:v>
                </c:pt>
                <c:pt idx="10499">
                  <c:v>83.6571254719811</c:v>
                </c:pt>
                <c:pt idx="10500">
                  <c:v>83.6571254719811</c:v>
                </c:pt>
                <c:pt idx="10501">
                  <c:v>83.6571254719811</c:v>
                </c:pt>
                <c:pt idx="10502">
                  <c:v>83.6571254719811</c:v>
                </c:pt>
                <c:pt idx="10503">
                  <c:v>70.77398060886469</c:v>
                </c:pt>
                <c:pt idx="10504">
                  <c:v>70.77398060886469</c:v>
                </c:pt>
                <c:pt idx="10505">
                  <c:v>70.77398060886469</c:v>
                </c:pt>
                <c:pt idx="10506">
                  <c:v>70.77398060886469</c:v>
                </c:pt>
                <c:pt idx="10507">
                  <c:v>70.77398060886469</c:v>
                </c:pt>
                <c:pt idx="10508">
                  <c:v>70.77398060886469</c:v>
                </c:pt>
                <c:pt idx="10509">
                  <c:v>70.77398060886469</c:v>
                </c:pt>
                <c:pt idx="10510">
                  <c:v>52.33177766482049</c:v>
                </c:pt>
                <c:pt idx="10511">
                  <c:v>52.33177766482049</c:v>
                </c:pt>
                <c:pt idx="10512">
                  <c:v>52.33177766482049</c:v>
                </c:pt>
                <c:pt idx="10513">
                  <c:v>52.33177766482049</c:v>
                </c:pt>
                <c:pt idx="10514">
                  <c:v>52.33177766482049</c:v>
                </c:pt>
                <c:pt idx="10515">
                  <c:v>52.33177766482049</c:v>
                </c:pt>
                <c:pt idx="10516">
                  <c:v>52.33177766482049</c:v>
                </c:pt>
                <c:pt idx="10517">
                  <c:v>81.90439357366469</c:v>
                </c:pt>
                <c:pt idx="10518">
                  <c:v>81.90439357366469</c:v>
                </c:pt>
                <c:pt idx="10519">
                  <c:v>81.90439357366469</c:v>
                </c:pt>
                <c:pt idx="10520">
                  <c:v>81.90439357366469</c:v>
                </c:pt>
                <c:pt idx="10521">
                  <c:v>81.90439357366469</c:v>
                </c:pt>
                <c:pt idx="10522">
                  <c:v>81.90439357366469</c:v>
                </c:pt>
                <c:pt idx="10523">
                  <c:v>81.90439357366469</c:v>
                </c:pt>
                <c:pt idx="10524">
                  <c:v>82.37581097623769</c:v>
                </c:pt>
                <c:pt idx="10525">
                  <c:v>82.37581097623769</c:v>
                </c:pt>
                <c:pt idx="10526">
                  <c:v>82.37581097623769</c:v>
                </c:pt>
                <c:pt idx="10527">
                  <c:v>82.37581097623769</c:v>
                </c:pt>
                <c:pt idx="10528">
                  <c:v>82.37581097623769</c:v>
                </c:pt>
                <c:pt idx="10529">
                  <c:v>82.37581097623769</c:v>
                </c:pt>
                <c:pt idx="10530">
                  <c:v>82.37581097623769</c:v>
                </c:pt>
                <c:pt idx="10531">
                  <c:v>80.38038155567548</c:v>
                </c:pt>
                <c:pt idx="10532">
                  <c:v>80.38038155567548</c:v>
                </c:pt>
                <c:pt idx="10533">
                  <c:v>80.38038155567548</c:v>
                </c:pt>
                <c:pt idx="10534">
                  <c:v>80.38038155567548</c:v>
                </c:pt>
                <c:pt idx="10535">
                  <c:v>80.38038155567548</c:v>
                </c:pt>
                <c:pt idx="10536">
                  <c:v>80.38038155567548</c:v>
                </c:pt>
                <c:pt idx="10537">
                  <c:v>80.38038155567548</c:v>
                </c:pt>
                <c:pt idx="10538">
                  <c:v>9.42818883530854</c:v>
                </c:pt>
                <c:pt idx="10539">
                  <c:v>9.42818883530854</c:v>
                </c:pt>
                <c:pt idx="10540">
                  <c:v>9.42818883530854</c:v>
                </c:pt>
                <c:pt idx="10541">
                  <c:v>9.42818883530854</c:v>
                </c:pt>
                <c:pt idx="10542">
                  <c:v>9.42818883530854</c:v>
                </c:pt>
                <c:pt idx="10543">
                  <c:v>9.42818883530854</c:v>
                </c:pt>
                <c:pt idx="10544">
                  <c:v>9.42818883530854</c:v>
                </c:pt>
                <c:pt idx="10545">
                  <c:v>77.1256806903193</c:v>
                </c:pt>
                <c:pt idx="10546">
                  <c:v>77.1256806903193</c:v>
                </c:pt>
                <c:pt idx="10547">
                  <c:v>77.1256806903193</c:v>
                </c:pt>
                <c:pt idx="10548">
                  <c:v>77.1256806903193</c:v>
                </c:pt>
                <c:pt idx="10549">
                  <c:v>77.1256806903193</c:v>
                </c:pt>
                <c:pt idx="10550">
                  <c:v>77.1256806903193</c:v>
                </c:pt>
                <c:pt idx="10551">
                  <c:v>77.1256806903193</c:v>
                </c:pt>
                <c:pt idx="10552">
                  <c:v>65.7105962342442</c:v>
                </c:pt>
                <c:pt idx="10553">
                  <c:v>65.7105962342442</c:v>
                </c:pt>
                <c:pt idx="10554">
                  <c:v>65.7105962342442</c:v>
                </c:pt>
                <c:pt idx="10555">
                  <c:v>65.7105962342442</c:v>
                </c:pt>
                <c:pt idx="10556">
                  <c:v>65.7105962342442</c:v>
                </c:pt>
                <c:pt idx="10557">
                  <c:v>65.7105962342442</c:v>
                </c:pt>
                <c:pt idx="10558">
                  <c:v>65.7105962342442</c:v>
                </c:pt>
                <c:pt idx="10559">
                  <c:v>49.2209138073936</c:v>
                </c:pt>
                <c:pt idx="10560">
                  <c:v>49.2209138073936</c:v>
                </c:pt>
                <c:pt idx="10561">
                  <c:v>49.2209138073936</c:v>
                </c:pt>
                <c:pt idx="10562">
                  <c:v>49.2209138073936</c:v>
                </c:pt>
                <c:pt idx="10563">
                  <c:v>49.2209138073936</c:v>
                </c:pt>
                <c:pt idx="10564">
                  <c:v>49.2209138073936</c:v>
                </c:pt>
                <c:pt idx="10565">
                  <c:v>49.2209138073936</c:v>
                </c:pt>
                <c:pt idx="10566">
                  <c:v>101.142315396098</c:v>
                </c:pt>
                <c:pt idx="10567">
                  <c:v>101.142315396098</c:v>
                </c:pt>
                <c:pt idx="10568">
                  <c:v>101.142315396098</c:v>
                </c:pt>
                <c:pt idx="10569">
                  <c:v>101.142315396098</c:v>
                </c:pt>
                <c:pt idx="10570">
                  <c:v>101.142315396098</c:v>
                </c:pt>
                <c:pt idx="10571">
                  <c:v>101.142315396098</c:v>
                </c:pt>
                <c:pt idx="10572">
                  <c:v>101.142315396098</c:v>
                </c:pt>
                <c:pt idx="10573">
                  <c:v>25.57454663332459</c:v>
                </c:pt>
                <c:pt idx="10574">
                  <c:v>25.57454663332459</c:v>
                </c:pt>
                <c:pt idx="10575">
                  <c:v>25.57454663332459</c:v>
                </c:pt>
                <c:pt idx="10576">
                  <c:v>25.57454663332459</c:v>
                </c:pt>
                <c:pt idx="10577">
                  <c:v>25.57454663332459</c:v>
                </c:pt>
                <c:pt idx="10578">
                  <c:v>25.57454663332459</c:v>
                </c:pt>
                <c:pt idx="10579">
                  <c:v>25.57454663332459</c:v>
                </c:pt>
                <c:pt idx="10580">
                  <c:v>32.88068691113549</c:v>
                </c:pt>
                <c:pt idx="10581">
                  <c:v>32.88068691113549</c:v>
                </c:pt>
                <c:pt idx="10582">
                  <c:v>32.88068691113549</c:v>
                </c:pt>
                <c:pt idx="10583">
                  <c:v>32.88068691113549</c:v>
                </c:pt>
                <c:pt idx="10584">
                  <c:v>32.88068691113549</c:v>
                </c:pt>
                <c:pt idx="10585">
                  <c:v>32.88068691113549</c:v>
                </c:pt>
                <c:pt idx="10586">
                  <c:v>32.88068691113549</c:v>
                </c:pt>
                <c:pt idx="10587">
                  <c:v>83.55239954614919</c:v>
                </c:pt>
                <c:pt idx="10588">
                  <c:v>83.55239954614919</c:v>
                </c:pt>
                <c:pt idx="10589">
                  <c:v>83.55239954614919</c:v>
                </c:pt>
                <c:pt idx="10590">
                  <c:v>83.55239954614919</c:v>
                </c:pt>
                <c:pt idx="10591">
                  <c:v>83.55239954614919</c:v>
                </c:pt>
                <c:pt idx="10592">
                  <c:v>83.55239954614919</c:v>
                </c:pt>
                <c:pt idx="10593">
                  <c:v>83.55239954614919</c:v>
                </c:pt>
                <c:pt idx="10594">
                  <c:v>92.34017250368107</c:v>
                </c:pt>
                <c:pt idx="10595">
                  <c:v>92.34017250368107</c:v>
                </c:pt>
                <c:pt idx="10596">
                  <c:v>92.34017250368107</c:v>
                </c:pt>
                <c:pt idx="10597">
                  <c:v>92.34017250368107</c:v>
                </c:pt>
                <c:pt idx="10598">
                  <c:v>92.34017250368107</c:v>
                </c:pt>
                <c:pt idx="10599">
                  <c:v>92.34017250368107</c:v>
                </c:pt>
                <c:pt idx="10600">
                  <c:v>92.34017250368107</c:v>
                </c:pt>
                <c:pt idx="10601">
                  <c:v>76.66432083550899</c:v>
                </c:pt>
                <c:pt idx="10602">
                  <c:v>76.66432083550899</c:v>
                </c:pt>
                <c:pt idx="10603">
                  <c:v>76.66432083550899</c:v>
                </c:pt>
                <c:pt idx="10604">
                  <c:v>76.66432083550899</c:v>
                </c:pt>
                <c:pt idx="10605">
                  <c:v>76.66432083550899</c:v>
                </c:pt>
                <c:pt idx="10606">
                  <c:v>76.66432083550899</c:v>
                </c:pt>
                <c:pt idx="10607">
                  <c:v>76.66432083550899</c:v>
                </c:pt>
                <c:pt idx="10608">
                  <c:v>48.7526196276842</c:v>
                </c:pt>
                <c:pt idx="10609">
                  <c:v>48.7526196276842</c:v>
                </c:pt>
                <c:pt idx="10610">
                  <c:v>48.7526196276842</c:v>
                </c:pt>
                <c:pt idx="10611">
                  <c:v>48.7526196276842</c:v>
                </c:pt>
                <c:pt idx="10612">
                  <c:v>48.7526196276842</c:v>
                </c:pt>
                <c:pt idx="10613">
                  <c:v>48.7526196276842</c:v>
                </c:pt>
                <c:pt idx="10614">
                  <c:v>48.7526196276842</c:v>
                </c:pt>
                <c:pt idx="10615">
                  <c:v>75.50697087674087</c:v>
                </c:pt>
                <c:pt idx="10616">
                  <c:v>75.50697087674087</c:v>
                </c:pt>
                <c:pt idx="10617">
                  <c:v>75.50697087674087</c:v>
                </c:pt>
                <c:pt idx="10618">
                  <c:v>75.50697087674087</c:v>
                </c:pt>
                <c:pt idx="10619">
                  <c:v>75.50697087674087</c:v>
                </c:pt>
                <c:pt idx="10620">
                  <c:v>75.50697087674087</c:v>
                </c:pt>
                <c:pt idx="10621">
                  <c:v>75.50697087674087</c:v>
                </c:pt>
                <c:pt idx="10622">
                  <c:v>60.2520770026272</c:v>
                </c:pt>
                <c:pt idx="10623">
                  <c:v>60.2520770026272</c:v>
                </c:pt>
                <c:pt idx="10624">
                  <c:v>60.2520770026272</c:v>
                </c:pt>
                <c:pt idx="10625">
                  <c:v>60.2520770026272</c:v>
                </c:pt>
                <c:pt idx="10626">
                  <c:v>60.2520770026272</c:v>
                </c:pt>
                <c:pt idx="10627">
                  <c:v>60.2520770026272</c:v>
                </c:pt>
                <c:pt idx="10628">
                  <c:v>60.2520770026272</c:v>
                </c:pt>
                <c:pt idx="10629">
                  <c:v>57.0369122388529</c:v>
                </c:pt>
                <c:pt idx="10630">
                  <c:v>57.0369122388529</c:v>
                </c:pt>
                <c:pt idx="10631">
                  <c:v>57.0369122388529</c:v>
                </c:pt>
                <c:pt idx="10632">
                  <c:v>57.0369122388529</c:v>
                </c:pt>
                <c:pt idx="10633">
                  <c:v>57.0369122388529</c:v>
                </c:pt>
                <c:pt idx="10634">
                  <c:v>57.0369122388529</c:v>
                </c:pt>
                <c:pt idx="10635">
                  <c:v>57.0369122388529</c:v>
                </c:pt>
                <c:pt idx="10636">
                  <c:v>84.1086260502726</c:v>
                </c:pt>
                <c:pt idx="10637">
                  <c:v>84.1086260502726</c:v>
                </c:pt>
                <c:pt idx="10638">
                  <c:v>84.1086260502726</c:v>
                </c:pt>
                <c:pt idx="10639">
                  <c:v>84.1086260502726</c:v>
                </c:pt>
                <c:pt idx="10640">
                  <c:v>84.1086260502726</c:v>
                </c:pt>
                <c:pt idx="10641">
                  <c:v>84.1086260502726</c:v>
                </c:pt>
                <c:pt idx="10642">
                  <c:v>84.1086260502726</c:v>
                </c:pt>
                <c:pt idx="10643">
                  <c:v>63.4372933842749</c:v>
                </c:pt>
                <c:pt idx="10644">
                  <c:v>63.4372933842749</c:v>
                </c:pt>
                <c:pt idx="10645">
                  <c:v>63.4372933842749</c:v>
                </c:pt>
                <c:pt idx="10646">
                  <c:v>63.4372933842749</c:v>
                </c:pt>
                <c:pt idx="10647">
                  <c:v>63.4372933842749</c:v>
                </c:pt>
                <c:pt idx="10648">
                  <c:v>63.4372933842749</c:v>
                </c:pt>
                <c:pt idx="10649">
                  <c:v>63.4372933842749</c:v>
                </c:pt>
                <c:pt idx="10650">
                  <c:v>71.40387725674279</c:v>
                </c:pt>
                <c:pt idx="10651">
                  <c:v>71.40387725674279</c:v>
                </c:pt>
                <c:pt idx="10652">
                  <c:v>71.40387725674279</c:v>
                </c:pt>
                <c:pt idx="10653">
                  <c:v>71.40387725674279</c:v>
                </c:pt>
                <c:pt idx="10654">
                  <c:v>71.40387725674279</c:v>
                </c:pt>
                <c:pt idx="10655">
                  <c:v>71.40387725674279</c:v>
                </c:pt>
                <c:pt idx="10656">
                  <c:v>71.40387725674279</c:v>
                </c:pt>
                <c:pt idx="10657">
                  <c:v>40.17701356166509</c:v>
                </c:pt>
                <c:pt idx="10658">
                  <c:v>40.17701356166509</c:v>
                </c:pt>
                <c:pt idx="10659">
                  <c:v>40.17701356166509</c:v>
                </c:pt>
                <c:pt idx="10660">
                  <c:v>40.17701356166509</c:v>
                </c:pt>
                <c:pt idx="10661">
                  <c:v>40.17701356166509</c:v>
                </c:pt>
                <c:pt idx="10662">
                  <c:v>40.17701356166509</c:v>
                </c:pt>
                <c:pt idx="10663">
                  <c:v>40.17701356166509</c:v>
                </c:pt>
                <c:pt idx="10664">
                  <c:v>89.26805505254079</c:v>
                </c:pt>
                <c:pt idx="10665">
                  <c:v>89.26805505254079</c:v>
                </c:pt>
                <c:pt idx="10666">
                  <c:v>89.26805505254079</c:v>
                </c:pt>
                <c:pt idx="10667">
                  <c:v>89.26805505254079</c:v>
                </c:pt>
                <c:pt idx="10668">
                  <c:v>89.26805505254079</c:v>
                </c:pt>
                <c:pt idx="10669">
                  <c:v>89.26805505254079</c:v>
                </c:pt>
                <c:pt idx="10670">
                  <c:v>89.26805505254079</c:v>
                </c:pt>
                <c:pt idx="10671">
                  <c:v>42.2420452982431</c:v>
                </c:pt>
                <c:pt idx="10672">
                  <c:v>42.2420452982431</c:v>
                </c:pt>
                <c:pt idx="10673">
                  <c:v>42.2420452982431</c:v>
                </c:pt>
                <c:pt idx="10674">
                  <c:v>42.2420452982431</c:v>
                </c:pt>
                <c:pt idx="10675">
                  <c:v>42.2420452982431</c:v>
                </c:pt>
                <c:pt idx="10676">
                  <c:v>42.2420452982431</c:v>
                </c:pt>
                <c:pt idx="10677">
                  <c:v>42.2420452982431</c:v>
                </c:pt>
                <c:pt idx="10678">
                  <c:v>78.56880405406619</c:v>
                </c:pt>
                <c:pt idx="10679">
                  <c:v>78.56880405406619</c:v>
                </c:pt>
                <c:pt idx="10680">
                  <c:v>78.56880405406619</c:v>
                </c:pt>
                <c:pt idx="10681">
                  <c:v>78.56880405406619</c:v>
                </c:pt>
                <c:pt idx="10682">
                  <c:v>78.56880405406619</c:v>
                </c:pt>
                <c:pt idx="10683">
                  <c:v>78.56880405406619</c:v>
                </c:pt>
                <c:pt idx="10684">
                  <c:v>78.56880405406619</c:v>
                </c:pt>
                <c:pt idx="10685">
                  <c:v>53.45907942454059</c:v>
                </c:pt>
                <c:pt idx="10686">
                  <c:v>53.45907942454059</c:v>
                </c:pt>
                <c:pt idx="10687">
                  <c:v>53.45907942454059</c:v>
                </c:pt>
                <c:pt idx="10688">
                  <c:v>53.45907942454059</c:v>
                </c:pt>
                <c:pt idx="10689">
                  <c:v>53.45907942454059</c:v>
                </c:pt>
                <c:pt idx="10690">
                  <c:v>53.45907942454059</c:v>
                </c:pt>
                <c:pt idx="10691">
                  <c:v>53.45907942454059</c:v>
                </c:pt>
                <c:pt idx="10692">
                  <c:v>52.137157593858</c:v>
                </c:pt>
                <c:pt idx="10693">
                  <c:v>52.137157593858</c:v>
                </c:pt>
                <c:pt idx="10694">
                  <c:v>52.137157593858</c:v>
                </c:pt>
                <c:pt idx="10695">
                  <c:v>52.137157593858</c:v>
                </c:pt>
                <c:pt idx="10696">
                  <c:v>52.137157593858</c:v>
                </c:pt>
                <c:pt idx="10697">
                  <c:v>52.137157593858</c:v>
                </c:pt>
                <c:pt idx="10698">
                  <c:v>52.137157593858</c:v>
                </c:pt>
                <c:pt idx="10699">
                  <c:v>63.88535983771639</c:v>
                </c:pt>
                <c:pt idx="10700">
                  <c:v>63.88535983771639</c:v>
                </c:pt>
                <c:pt idx="10701">
                  <c:v>63.88535983771639</c:v>
                </c:pt>
                <c:pt idx="10702">
                  <c:v>63.88535983771639</c:v>
                </c:pt>
                <c:pt idx="10703">
                  <c:v>63.88535983771639</c:v>
                </c:pt>
                <c:pt idx="10704">
                  <c:v>63.88535983771639</c:v>
                </c:pt>
                <c:pt idx="10705">
                  <c:v>63.88535983771639</c:v>
                </c:pt>
                <c:pt idx="10706">
                  <c:v>48.58556770125439</c:v>
                </c:pt>
                <c:pt idx="10707">
                  <c:v>48.58556770125439</c:v>
                </c:pt>
                <c:pt idx="10708">
                  <c:v>48.58556770125439</c:v>
                </c:pt>
                <c:pt idx="10709">
                  <c:v>48.58556770125439</c:v>
                </c:pt>
                <c:pt idx="10710">
                  <c:v>48.58556770125439</c:v>
                </c:pt>
                <c:pt idx="10711">
                  <c:v>48.58556770125439</c:v>
                </c:pt>
                <c:pt idx="10712">
                  <c:v>48.58556770125439</c:v>
                </c:pt>
                <c:pt idx="10713">
                  <c:v>73.02778575800839</c:v>
                </c:pt>
                <c:pt idx="10714">
                  <c:v>73.02778575800839</c:v>
                </c:pt>
                <c:pt idx="10715">
                  <c:v>73.02778575800839</c:v>
                </c:pt>
                <c:pt idx="10716">
                  <c:v>73.02778575800839</c:v>
                </c:pt>
                <c:pt idx="10717">
                  <c:v>73.02778575800839</c:v>
                </c:pt>
                <c:pt idx="10718">
                  <c:v>73.02778575800839</c:v>
                </c:pt>
                <c:pt idx="10719">
                  <c:v>73.02778575800839</c:v>
                </c:pt>
                <c:pt idx="10720">
                  <c:v>79.82547007274165</c:v>
                </c:pt>
                <c:pt idx="10721">
                  <c:v>79.82547007274165</c:v>
                </c:pt>
                <c:pt idx="10722">
                  <c:v>79.82547007274165</c:v>
                </c:pt>
                <c:pt idx="10723">
                  <c:v>79.82547007274165</c:v>
                </c:pt>
                <c:pt idx="10724">
                  <c:v>79.82547007274165</c:v>
                </c:pt>
                <c:pt idx="10725">
                  <c:v>79.82547007274165</c:v>
                </c:pt>
                <c:pt idx="10726">
                  <c:v>79.82547007274165</c:v>
                </c:pt>
                <c:pt idx="10727">
                  <c:v>66.95519176416978</c:v>
                </c:pt>
                <c:pt idx="10728">
                  <c:v>66.95519176416978</c:v>
                </c:pt>
                <c:pt idx="10729">
                  <c:v>66.95519176416978</c:v>
                </c:pt>
                <c:pt idx="10730">
                  <c:v>66.95519176416978</c:v>
                </c:pt>
                <c:pt idx="10731">
                  <c:v>66.95519176416978</c:v>
                </c:pt>
                <c:pt idx="10732">
                  <c:v>66.95519176416978</c:v>
                </c:pt>
                <c:pt idx="10733">
                  <c:v>66.95519176416978</c:v>
                </c:pt>
                <c:pt idx="10734">
                  <c:v>42.85134564020229</c:v>
                </c:pt>
                <c:pt idx="10735">
                  <c:v>42.85134564020229</c:v>
                </c:pt>
                <c:pt idx="10736">
                  <c:v>42.85134564020229</c:v>
                </c:pt>
                <c:pt idx="10737">
                  <c:v>42.85134564020229</c:v>
                </c:pt>
                <c:pt idx="10738">
                  <c:v>42.85134564020229</c:v>
                </c:pt>
                <c:pt idx="10739">
                  <c:v>42.85134564020229</c:v>
                </c:pt>
                <c:pt idx="10740">
                  <c:v>42.85134564020229</c:v>
                </c:pt>
                <c:pt idx="10741">
                  <c:v>82.77573353631978</c:v>
                </c:pt>
                <c:pt idx="10742">
                  <c:v>82.77573353631978</c:v>
                </c:pt>
                <c:pt idx="10743">
                  <c:v>82.77573353631978</c:v>
                </c:pt>
                <c:pt idx="10744">
                  <c:v>82.77573353631978</c:v>
                </c:pt>
                <c:pt idx="10745">
                  <c:v>82.77573353631978</c:v>
                </c:pt>
                <c:pt idx="10746">
                  <c:v>82.77573353631978</c:v>
                </c:pt>
                <c:pt idx="10747">
                  <c:v>82.77573353631978</c:v>
                </c:pt>
                <c:pt idx="10748">
                  <c:v>61.1344842584659</c:v>
                </c:pt>
                <c:pt idx="10749">
                  <c:v>61.1344842584659</c:v>
                </c:pt>
                <c:pt idx="10750">
                  <c:v>61.1344842584659</c:v>
                </c:pt>
                <c:pt idx="10751">
                  <c:v>61.1344842584659</c:v>
                </c:pt>
                <c:pt idx="10752">
                  <c:v>61.1344842584659</c:v>
                </c:pt>
                <c:pt idx="10753">
                  <c:v>61.1344842584659</c:v>
                </c:pt>
                <c:pt idx="10754">
                  <c:v>61.1344842584659</c:v>
                </c:pt>
                <c:pt idx="10755">
                  <c:v>72.10248777772718</c:v>
                </c:pt>
                <c:pt idx="10756">
                  <c:v>72.10248777772718</c:v>
                </c:pt>
                <c:pt idx="10757">
                  <c:v>72.10248777772718</c:v>
                </c:pt>
                <c:pt idx="10758">
                  <c:v>72.10248777772718</c:v>
                </c:pt>
                <c:pt idx="10759">
                  <c:v>72.10248777772718</c:v>
                </c:pt>
                <c:pt idx="10760">
                  <c:v>72.10248777772718</c:v>
                </c:pt>
                <c:pt idx="10761">
                  <c:v>72.10248777772718</c:v>
                </c:pt>
                <c:pt idx="10762">
                  <c:v>104.366955509613</c:v>
                </c:pt>
                <c:pt idx="10763">
                  <c:v>104.366955509613</c:v>
                </c:pt>
                <c:pt idx="10764">
                  <c:v>104.366955509613</c:v>
                </c:pt>
                <c:pt idx="10765">
                  <c:v>104.366955509613</c:v>
                </c:pt>
                <c:pt idx="10766">
                  <c:v>104.366955509613</c:v>
                </c:pt>
                <c:pt idx="10767">
                  <c:v>104.366955509613</c:v>
                </c:pt>
                <c:pt idx="10768">
                  <c:v>104.366955509613</c:v>
                </c:pt>
                <c:pt idx="10769">
                  <c:v>45.97352088435201</c:v>
                </c:pt>
                <c:pt idx="10770">
                  <c:v>45.97352088435201</c:v>
                </c:pt>
                <c:pt idx="10771">
                  <c:v>45.97352088435201</c:v>
                </c:pt>
                <c:pt idx="10772">
                  <c:v>45.97352088435201</c:v>
                </c:pt>
                <c:pt idx="10773">
                  <c:v>45.97352088435201</c:v>
                </c:pt>
                <c:pt idx="10774">
                  <c:v>45.97352088435201</c:v>
                </c:pt>
                <c:pt idx="10775">
                  <c:v>45.97352088435201</c:v>
                </c:pt>
                <c:pt idx="10776">
                  <c:v>98.1841349274455</c:v>
                </c:pt>
                <c:pt idx="10777">
                  <c:v>98.1841349274455</c:v>
                </c:pt>
                <c:pt idx="10778">
                  <c:v>98.1841349274455</c:v>
                </c:pt>
                <c:pt idx="10779">
                  <c:v>98.1841349274455</c:v>
                </c:pt>
                <c:pt idx="10780">
                  <c:v>98.1841349274455</c:v>
                </c:pt>
                <c:pt idx="10781">
                  <c:v>98.1841349274455</c:v>
                </c:pt>
                <c:pt idx="10782">
                  <c:v>98.1841349274455</c:v>
                </c:pt>
                <c:pt idx="10783">
                  <c:v>38.02986919979649</c:v>
                </c:pt>
                <c:pt idx="10784">
                  <c:v>38.02986919979649</c:v>
                </c:pt>
                <c:pt idx="10785">
                  <c:v>38.02986919979649</c:v>
                </c:pt>
                <c:pt idx="10786">
                  <c:v>38.02986919979649</c:v>
                </c:pt>
                <c:pt idx="10787">
                  <c:v>38.02986919979649</c:v>
                </c:pt>
                <c:pt idx="10788">
                  <c:v>38.02986919979649</c:v>
                </c:pt>
                <c:pt idx="10789">
                  <c:v>38.02986919979649</c:v>
                </c:pt>
                <c:pt idx="10790">
                  <c:v>67.7179179307526</c:v>
                </c:pt>
                <c:pt idx="10791">
                  <c:v>67.7179179307526</c:v>
                </c:pt>
                <c:pt idx="10792">
                  <c:v>67.7179179307526</c:v>
                </c:pt>
                <c:pt idx="10793">
                  <c:v>67.7179179307526</c:v>
                </c:pt>
                <c:pt idx="10794">
                  <c:v>67.7179179307526</c:v>
                </c:pt>
                <c:pt idx="10795">
                  <c:v>67.7179179307526</c:v>
                </c:pt>
                <c:pt idx="10796">
                  <c:v>67.7179179307526</c:v>
                </c:pt>
                <c:pt idx="10797">
                  <c:v>83.57707992273168</c:v>
                </c:pt>
                <c:pt idx="10798">
                  <c:v>83.57707992273168</c:v>
                </c:pt>
                <c:pt idx="10799">
                  <c:v>83.57707992273168</c:v>
                </c:pt>
                <c:pt idx="10800">
                  <c:v>83.57707992273168</c:v>
                </c:pt>
                <c:pt idx="10801">
                  <c:v>83.57707992273168</c:v>
                </c:pt>
                <c:pt idx="10802">
                  <c:v>83.57707992273168</c:v>
                </c:pt>
                <c:pt idx="10803">
                  <c:v>83.57707992273168</c:v>
                </c:pt>
                <c:pt idx="10804">
                  <c:v>84.6642869581203</c:v>
                </c:pt>
                <c:pt idx="10805">
                  <c:v>84.6642869581203</c:v>
                </c:pt>
                <c:pt idx="10806">
                  <c:v>84.6642869581203</c:v>
                </c:pt>
                <c:pt idx="10807">
                  <c:v>84.6642869581203</c:v>
                </c:pt>
                <c:pt idx="10808">
                  <c:v>84.6642869581203</c:v>
                </c:pt>
                <c:pt idx="10809">
                  <c:v>84.6642869581203</c:v>
                </c:pt>
                <c:pt idx="10810">
                  <c:v>84.6642869581203</c:v>
                </c:pt>
                <c:pt idx="10811">
                  <c:v>75.2197940901807</c:v>
                </c:pt>
                <c:pt idx="10812">
                  <c:v>75.2197940901807</c:v>
                </c:pt>
                <c:pt idx="10813">
                  <c:v>75.2197940901807</c:v>
                </c:pt>
                <c:pt idx="10814">
                  <c:v>75.2197940901807</c:v>
                </c:pt>
                <c:pt idx="10815">
                  <c:v>75.2197940901807</c:v>
                </c:pt>
                <c:pt idx="10816">
                  <c:v>75.2197940901807</c:v>
                </c:pt>
                <c:pt idx="10817">
                  <c:v>75.2197940901807</c:v>
                </c:pt>
                <c:pt idx="10818">
                  <c:v>87.7936890033114</c:v>
                </c:pt>
                <c:pt idx="10819">
                  <c:v>87.7936890033114</c:v>
                </c:pt>
                <c:pt idx="10820">
                  <c:v>87.7936890033114</c:v>
                </c:pt>
                <c:pt idx="10821">
                  <c:v>87.7936890033114</c:v>
                </c:pt>
                <c:pt idx="10822">
                  <c:v>87.7936890033114</c:v>
                </c:pt>
                <c:pt idx="10823">
                  <c:v>87.7936890033114</c:v>
                </c:pt>
                <c:pt idx="10824">
                  <c:v>87.7936890033114</c:v>
                </c:pt>
                <c:pt idx="10825">
                  <c:v>73.72325975646798</c:v>
                </c:pt>
                <c:pt idx="10826">
                  <c:v>73.72325975646798</c:v>
                </c:pt>
                <c:pt idx="10827">
                  <c:v>73.72325975646798</c:v>
                </c:pt>
                <c:pt idx="10828">
                  <c:v>73.72325975646798</c:v>
                </c:pt>
                <c:pt idx="10829">
                  <c:v>73.72325975646798</c:v>
                </c:pt>
                <c:pt idx="10830">
                  <c:v>73.72325975646798</c:v>
                </c:pt>
                <c:pt idx="10831">
                  <c:v>73.72325975646798</c:v>
                </c:pt>
                <c:pt idx="10832">
                  <c:v>48.95710695433549</c:v>
                </c:pt>
                <c:pt idx="10833">
                  <c:v>48.95710695433549</c:v>
                </c:pt>
                <c:pt idx="10834">
                  <c:v>48.95710695433549</c:v>
                </c:pt>
                <c:pt idx="10835">
                  <c:v>48.95710695433549</c:v>
                </c:pt>
                <c:pt idx="10836">
                  <c:v>48.95710695433549</c:v>
                </c:pt>
                <c:pt idx="10837">
                  <c:v>48.95710695433549</c:v>
                </c:pt>
                <c:pt idx="10838">
                  <c:v>48.95710695433549</c:v>
                </c:pt>
                <c:pt idx="10839">
                  <c:v>48.5228759490371</c:v>
                </c:pt>
                <c:pt idx="10840">
                  <c:v>48.5228759490371</c:v>
                </c:pt>
                <c:pt idx="10841">
                  <c:v>48.5228759490371</c:v>
                </c:pt>
                <c:pt idx="10842">
                  <c:v>48.5228759490371</c:v>
                </c:pt>
                <c:pt idx="10843">
                  <c:v>48.5228759490371</c:v>
                </c:pt>
                <c:pt idx="10844">
                  <c:v>48.5228759490371</c:v>
                </c:pt>
                <c:pt idx="10845">
                  <c:v>48.5228759490371</c:v>
                </c:pt>
                <c:pt idx="10846">
                  <c:v>27.3765629059051</c:v>
                </c:pt>
                <c:pt idx="10847">
                  <c:v>27.3765629059051</c:v>
                </c:pt>
                <c:pt idx="10848">
                  <c:v>27.3765629059051</c:v>
                </c:pt>
                <c:pt idx="10849">
                  <c:v>27.3765629059051</c:v>
                </c:pt>
                <c:pt idx="10850">
                  <c:v>27.3765629059051</c:v>
                </c:pt>
                <c:pt idx="10851">
                  <c:v>27.3765629059051</c:v>
                </c:pt>
                <c:pt idx="10852">
                  <c:v>27.3765629059051</c:v>
                </c:pt>
                <c:pt idx="10853">
                  <c:v>96.05616481653729</c:v>
                </c:pt>
                <c:pt idx="10854">
                  <c:v>96.05616481653729</c:v>
                </c:pt>
                <c:pt idx="10855">
                  <c:v>96.05616481653729</c:v>
                </c:pt>
                <c:pt idx="10856">
                  <c:v>96.05616481653729</c:v>
                </c:pt>
                <c:pt idx="10857">
                  <c:v>96.05616481653729</c:v>
                </c:pt>
                <c:pt idx="10858">
                  <c:v>96.05616481653729</c:v>
                </c:pt>
                <c:pt idx="10859">
                  <c:v>96.05616481653729</c:v>
                </c:pt>
                <c:pt idx="10860">
                  <c:v>72.83786053672829</c:v>
                </c:pt>
                <c:pt idx="10861">
                  <c:v>72.83786053672829</c:v>
                </c:pt>
                <c:pt idx="10862">
                  <c:v>72.83786053672829</c:v>
                </c:pt>
                <c:pt idx="10863">
                  <c:v>72.83786053672829</c:v>
                </c:pt>
                <c:pt idx="10864">
                  <c:v>72.83786053672829</c:v>
                </c:pt>
                <c:pt idx="10865">
                  <c:v>72.83786053672829</c:v>
                </c:pt>
                <c:pt idx="10866">
                  <c:v>72.83786053672829</c:v>
                </c:pt>
                <c:pt idx="10867">
                  <c:v>36.715175472395</c:v>
                </c:pt>
                <c:pt idx="10868">
                  <c:v>36.715175472395</c:v>
                </c:pt>
                <c:pt idx="10869">
                  <c:v>36.715175472395</c:v>
                </c:pt>
                <c:pt idx="10870">
                  <c:v>36.715175472395</c:v>
                </c:pt>
                <c:pt idx="10871">
                  <c:v>36.715175472395</c:v>
                </c:pt>
                <c:pt idx="10872">
                  <c:v>36.715175472395</c:v>
                </c:pt>
                <c:pt idx="10873">
                  <c:v>36.715175472395</c:v>
                </c:pt>
                <c:pt idx="10874">
                  <c:v>65.663139666064</c:v>
                </c:pt>
                <c:pt idx="10875">
                  <c:v>65.663139666064</c:v>
                </c:pt>
                <c:pt idx="10876">
                  <c:v>65.663139666064</c:v>
                </c:pt>
                <c:pt idx="10877">
                  <c:v>65.663139666064</c:v>
                </c:pt>
                <c:pt idx="10878">
                  <c:v>65.663139666064</c:v>
                </c:pt>
                <c:pt idx="10879">
                  <c:v>65.663139666064</c:v>
                </c:pt>
                <c:pt idx="10880">
                  <c:v>65.663139666064</c:v>
                </c:pt>
                <c:pt idx="10881">
                  <c:v>71.50868186696947</c:v>
                </c:pt>
                <c:pt idx="10882">
                  <c:v>71.50868186696947</c:v>
                </c:pt>
                <c:pt idx="10883">
                  <c:v>71.50868186696947</c:v>
                </c:pt>
                <c:pt idx="10884">
                  <c:v>71.50868186696947</c:v>
                </c:pt>
                <c:pt idx="10885">
                  <c:v>71.50868186696947</c:v>
                </c:pt>
                <c:pt idx="10886">
                  <c:v>71.50868186696947</c:v>
                </c:pt>
                <c:pt idx="10887">
                  <c:v>71.50868186696947</c:v>
                </c:pt>
                <c:pt idx="10888">
                  <c:v>86.7435797568873</c:v>
                </c:pt>
                <c:pt idx="10889">
                  <c:v>86.7435797568873</c:v>
                </c:pt>
                <c:pt idx="10890">
                  <c:v>86.7435797568873</c:v>
                </c:pt>
                <c:pt idx="10891">
                  <c:v>86.7435797568873</c:v>
                </c:pt>
                <c:pt idx="10892">
                  <c:v>86.7435797568873</c:v>
                </c:pt>
                <c:pt idx="10893">
                  <c:v>86.7435797568873</c:v>
                </c:pt>
                <c:pt idx="10894">
                  <c:v>86.7435797568873</c:v>
                </c:pt>
                <c:pt idx="10895">
                  <c:v>116.169556636586</c:v>
                </c:pt>
                <c:pt idx="10896">
                  <c:v>116.169556636586</c:v>
                </c:pt>
                <c:pt idx="10897">
                  <c:v>116.169556636586</c:v>
                </c:pt>
                <c:pt idx="10898">
                  <c:v>116.169556636586</c:v>
                </c:pt>
                <c:pt idx="10899">
                  <c:v>116.169556636586</c:v>
                </c:pt>
                <c:pt idx="10900">
                  <c:v>116.169556636586</c:v>
                </c:pt>
                <c:pt idx="10901">
                  <c:v>116.169556636586</c:v>
                </c:pt>
                <c:pt idx="10902">
                  <c:v>57.3950532178456</c:v>
                </c:pt>
                <c:pt idx="10903">
                  <c:v>57.3950532178456</c:v>
                </c:pt>
                <c:pt idx="10904">
                  <c:v>57.3950532178456</c:v>
                </c:pt>
                <c:pt idx="10905">
                  <c:v>57.3950532178456</c:v>
                </c:pt>
                <c:pt idx="10906">
                  <c:v>57.3950532178456</c:v>
                </c:pt>
                <c:pt idx="10907">
                  <c:v>57.3950532178456</c:v>
                </c:pt>
                <c:pt idx="10908">
                  <c:v>57.3950532178456</c:v>
                </c:pt>
                <c:pt idx="10909">
                  <c:v>74.88270277489008</c:v>
                </c:pt>
                <c:pt idx="10910">
                  <c:v>74.88270277489008</c:v>
                </c:pt>
                <c:pt idx="10911">
                  <c:v>74.88270277489008</c:v>
                </c:pt>
                <c:pt idx="10912">
                  <c:v>74.88270277489008</c:v>
                </c:pt>
                <c:pt idx="10913">
                  <c:v>74.88270277489008</c:v>
                </c:pt>
                <c:pt idx="10914">
                  <c:v>74.88270277489008</c:v>
                </c:pt>
                <c:pt idx="10915">
                  <c:v>74.88270277489008</c:v>
                </c:pt>
                <c:pt idx="10916">
                  <c:v>109.001052546057</c:v>
                </c:pt>
                <c:pt idx="10917">
                  <c:v>109.001052546057</c:v>
                </c:pt>
                <c:pt idx="10918">
                  <c:v>109.001052546057</c:v>
                </c:pt>
                <c:pt idx="10919">
                  <c:v>109.001052546057</c:v>
                </c:pt>
                <c:pt idx="10920">
                  <c:v>109.001052546057</c:v>
                </c:pt>
                <c:pt idx="10921">
                  <c:v>109.001052546057</c:v>
                </c:pt>
                <c:pt idx="10922">
                  <c:v>109.001052546057</c:v>
                </c:pt>
                <c:pt idx="10923">
                  <c:v>41.1393036220993</c:v>
                </c:pt>
                <c:pt idx="10924">
                  <c:v>41.1393036220993</c:v>
                </c:pt>
                <c:pt idx="10925">
                  <c:v>41.1393036220993</c:v>
                </c:pt>
                <c:pt idx="10926">
                  <c:v>41.1393036220993</c:v>
                </c:pt>
                <c:pt idx="10927">
                  <c:v>41.1393036220993</c:v>
                </c:pt>
                <c:pt idx="10928">
                  <c:v>41.1393036220993</c:v>
                </c:pt>
                <c:pt idx="10929">
                  <c:v>41.1393036220993</c:v>
                </c:pt>
                <c:pt idx="10930">
                  <c:v>76.80479296244039</c:v>
                </c:pt>
                <c:pt idx="10931">
                  <c:v>76.80479296244039</c:v>
                </c:pt>
                <c:pt idx="10932">
                  <c:v>76.80479296244039</c:v>
                </c:pt>
                <c:pt idx="10933">
                  <c:v>76.80479296244039</c:v>
                </c:pt>
                <c:pt idx="10934">
                  <c:v>76.80479296244039</c:v>
                </c:pt>
                <c:pt idx="10935">
                  <c:v>76.80479296244039</c:v>
                </c:pt>
                <c:pt idx="10936">
                  <c:v>76.80479296244039</c:v>
                </c:pt>
                <c:pt idx="10937">
                  <c:v>46.6678620464894</c:v>
                </c:pt>
                <c:pt idx="10938">
                  <c:v>46.6678620464894</c:v>
                </c:pt>
                <c:pt idx="10939">
                  <c:v>46.6678620464894</c:v>
                </c:pt>
                <c:pt idx="10940">
                  <c:v>46.6678620464894</c:v>
                </c:pt>
                <c:pt idx="10941">
                  <c:v>46.6678620464894</c:v>
                </c:pt>
                <c:pt idx="10942">
                  <c:v>46.6678620464894</c:v>
                </c:pt>
                <c:pt idx="10943">
                  <c:v>46.6678620464894</c:v>
                </c:pt>
                <c:pt idx="10944">
                  <c:v>93.4739336244104</c:v>
                </c:pt>
                <c:pt idx="10945">
                  <c:v>93.4739336244104</c:v>
                </c:pt>
                <c:pt idx="10946">
                  <c:v>93.4739336244104</c:v>
                </c:pt>
                <c:pt idx="10947">
                  <c:v>93.4739336244104</c:v>
                </c:pt>
                <c:pt idx="10948">
                  <c:v>93.4739336244104</c:v>
                </c:pt>
                <c:pt idx="10949">
                  <c:v>93.4739336244104</c:v>
                </c:pt>
                <c:pt idx="10950">
                  <c:v>93.4739336244104</c:v>
                </c:pt>
                <c:pt idx="10951">
                  <c:v>69.22841395962648</c:v>
                </c:pt>
                <c:pt idx="10952">
                  <c:v>69.22841395962648</c:v>
                </c:pt>
                <c:pt idx="10953">
                  <c:v>69.22841395962648</c:v>
                </c:pt>
                <c:pt idx="10954">
                  <c:v>69.22841395962648</c:v>
                </c:pt>
                <c:pt idx="10955">
                  <c:v>69.22841395962648</c:v>
                </c:pt>
                <c:pt idx="10956">
                  <c:v>69.22841395962648</c:v>
                </c:pt>
                <c:pt idx="10957">
                  <c:v>69.22841395962648</c:v>
                </c:pt>
                <c:pt idx="10958">
                  <c:v>28.6084016831976</c:v>
                </c:pt>
                <c:pt idx="10959">
                  <c:v>28.6084016831976</c:v>
                </c:pt>
                <c:pt idx="10960">
                  <c:v>28.6084016831976</c:v>
                </c:pt>
                <c:pt idx="10961">
                  <c:v>28.6084016831976</c:v>
                </c:pt>
                <c:pt idx="10962">
                  <c:v>28.6084016831976</c:v>
                </c:pt>
                <c:pt idx="10963">
                  <c:v>28.6084016831976</c:v>
                </c:pt>
                <c:pt idx="10964">
                  <c:v>28.6084016831976</c:v>
                </c:pt>
                <c:pt idx="10965">
                  <c:v>109.428236464512</c:v>
                </c:pt>
                <c:pt idx="10966">
                  <c:v>109.428236464512</c:v>
                </c:pt>
                <c:pt idx="10967">
                  <c:v>109.428236464512</c:v>
                </c:pt>
                <c:pt idx="10968">
                  <c:v>109.428236464512</c:v>
                </c:pt>
                <c:pt idx="10969">
                  <c:v>109.428236464512</c:v>
                </c:pt>
                <c:pt idx="10970">
                  <c:v>109.428236464512</c:v>
                </c:pt>
                <c:pt idx="10971">
                  <c:v>109.428236464512</c:v>
                </c:pt>
                <c:pt idx="10972">
                  <c:v>82.35991801307769</c:v>
                </c:pt>
                <c:pt idx="10973">
                  <c:v>82.35991801307769</c:v>
                </c:pt>
                <c:pt idx="10974">
                  <c:v>82.35991801307769</c:v>
                </c:pt>
                <c:pt idx="10975">
                  <c:v>82.35991801307769</c:v>
                </c:pt>
                <c:pt idx="10976">
                  <c:v>82.35991801307769</c:v>
                </c:pt>
                <c:pt idx="10977">
                  <c:v>82.35991801307769</c:v>
                </c:pt>
                <c:pt idx="10978">
                  <c:v>82.35991801307769</c:v>
                </c:pt>
                <c:pt idx="10979">
                  <c:v>52.508020539706</c:v>
                </c:pt>
                <c:pt idx="10980">
                  <c:v>52.508020539706</c:v>
                </c:pt>
                <c:pt idx="10981">
                  <c:v>52.508020539706</c:v>
                </c:pt>
                <c:pt idx="10982">
                  <c:v>52.508020539706</c:v>
                </c:pt>
                <c:pt idx="10983">
                  <c:v>52.508020539706</c:v>
                </c:pt>
                <c:pt idx="10984">
                  <c:v>52.508020539706</c:v>
                </c:pt>
                <c:pt idx="10985">
                  <c:v>52.508020539706</c:v>
                </c:pt>
                <c:pt idx="10986">
                  <c:v>76.1421188099378</c:v>
                </c:pt>
                <c:pt idx="10987">
                  <c:v>76.1421188099378</c:v>
                </c:pt>
                <c:pt idx="10988">
                  <c:v>76.1421188099378</c:v>
                </c:pt>
                <c:pt idx="10989">
                  <c:v>76.1421188099378</c:v>
                </c:pt>
                <c:pt idx="10990">
                  <c:v>76.1421188099378</c:v>
                </c:pt>
                <c:pt idx="10991">
                  <c:v>76.1421188099378</c:v>
                </c:pt>
                <c:pt idx="10992">
                  <c:v>76.1421188099378</c:v>
                </c:pt>
                <c:pt idx="10993">
                  <c:v>38.9495969193594</c:v>
                </c:pt>
                <c:pt idx="10994">
                  <c:v>38.9495969193594</c:v>
                </c:pt>
                <c:pt idx="10995">
                  <c:v>38.9495969193594</c:v>
                </c:pt>
                <c:pt idx="10996">
                  <c:v>38.9495969193594</c:v>
                </c:pt>
                <c:pt idx="10997">
                  <c:v>38.9495969193594</c:v>
                </c:pt>
                <c:pt idx="10998">
                  <c:v>38.9495969193594</c:v>
                </c:pt>
                <c:pt idx="10999">
                  <c:v>38.9495969193594</c:v>
                </c:pt>
                <c:pt idx="11000">
                  <c:v>61.91658009674429</c:v>
                </c:pt>
                <c:pt idx="11001">
                  <c:v>61.91658009674429</c:v>
                </c:pt>
                <c:pt idx="11002">
                  <c:v>61.91658009674429</c:v>
                </c:pt>
                <c:pt idx="11003">
                  <c:v>61.91658009674429</c:v>
                </c:pt>
                <c:pt idx="11004">
                  <c:v>61.91658009674429</c:v>
                </c:pt>
                <c:pt idx="11005">
                  <c:v>61.91658009674429</c:v>
                </c:pt>
                <c:pt idx="11006">
                  <c:v>61.91658009674429</c:v>
                </c:pt>
                <c:pt idx="11007">
                  <c:v>81.0460192890945</c:v>
                </c:pt>
                <c:pt idx="11008">
                  <c:v>81.0460192890945</c:v>
                </c:pt>
                <c:pt idx="11009">
                  <c:v>81.0460192890945</c:v>
                </c:pt>
                <c:pt idx="11010">
                  <c:v>81.0460192890945</c:v>
                </c:pt>
                <c:pt idx="11011">
                  <c:v>81.0460192890945</c:v>
                </c:pt>
                <c:pt idx="11012">
                  <c:v>81.0460192890945</c:v>
                </c:pt>
                <c:pt idx="11013">
                  <c:v>81.0460192890945</c:v>
                </c:pt>
                <c:pt idx="11014">
                  <c:v>90.08806703715729</c:v>
                </c:pt>
                <c:pt idx="11015">
                  <c:v>90.08806703715729</c:v>
                </c:pt>
                <c:pt idx="11016">
                  <c:v>90.08806703715729</c:v>
                </c:pt>
                <c:pt idx="11017">
                  <c:v>90.08806703715729</c:v>
                </c:pt>
                <c:pt idx="11018">
                  <c:v>90.08806703715729</c:v>
                </c:pt>
                <c:pt idx="11019">
                  <c:v>90.08806703715729</c:v>
                </c:pt>
                <c:pt idx="11020">
                  <c:v>90.08806703715729</c:v>
                </c:pt>
                <c:pt idx="11021">
                  <c:v>51.5088472981912</c:v>
                </c:pt>
                <c:pt idx="11022">
                  <c:v>51.5088472981912</c:v>
                </c:pt>
                <c:pt idx="11023">
                  <c:v>51.5088472981912</c:v>
                </c:pt>
                <c:pt idx="11024">
                  <c:v>51.5088472981912</c:v>
                </c:pt>
                <c:pt idx="11025">
                  <c:v>51.5088472981912</c:v>
                </c:pt>
                <c:pt idx="11026">
                  <c:v>51.5088472981912</c:v>
                </c:pt>
                <c:pt idx="11027">
                  <c:v>51.5088472981912</c:v>
                </c:pt>
                <c:pt idx="11028">
                  <c:v>87.67479891708416</c:v>
                </c:pt>
                <c:pt idx="11029">
                  <c:v>87.67479891708416</c:v>
                </c:pt>
                <c:pt idx="11030">
                  <c:v>87.67479891708416</c:v>
                </c:pt>
                <c:pt idx="11031">
                  <c:v>87.67479891708416</c:v>
                </c:pt>
                <c:pt idx="11032">
                  <c:v>87.67479891708416</c:v>
                </c:pt>
                <c:pt idx="11033">
                  <c:v>87.67479891708416</c:v>
                </c:pt>
                <c:pt idx="11034">
                  <c:v>87.67479891708416</c:v>
                </c:pt>
                <c:pt idx="11035">
                  <c:v>55.1649271807898</c:v>
                </c:pt>
                <c:pt idx="11036">
                  <c:v>55.1649271807898</c:v>
                </c:pt>
                <c:pt idx="11037">
                  <c:v>55.1649271807898</c:v>
                </c:pt>
                <c:pt idx="11038">
                  <c:v>55.1649271807898</c:v>
                </c:pt>
                <c:pt idx="11039">
                  <c:v>55.1649271807898</c:v>
                </c:pt>
                <c:pt idx="11040">
                  <c:v>55.1649271807898</c:v>
                </c:pt>
                <c:pt idx="11041">
                  <c:v>55.1649271807898</c:v>
                </c:pt>
                <c:pt idx="11042">
                  <c:v>103.468472250806</c:v>
                </c:pt>
                <c:pt idx="11043">
                  <c:v>103.468472250806</c:v>
                </c:pt>
                <c:pt idx="11044">
                  <c:v>103.468472250806</c:v>
                </c:pt>
                <c:pt idx="11045">
                  <c:v>103.468472250806</c:v>
                </c:pt>
                <c:pt idx="11046">
                  <c:v>103.468472250806</c:v>
                </c:pt>
                <c:pt idx="11047">
                  <c:v>103.468472250806</c:v>
                </c:pt>
                <c:pt idx="11048">
                  <c:v>103.468472250806</c:v>
                </c:pt>
                <c:pt idx="11049">
                  <c:v>54.38938626220149</c:v>
                </c:pt>
                <c:pt idx="11050">
                  <c:v>54.38938626220149</c:v>
                </c:pt>
                <c:pt idx="11051">
                  <c:v>54.38938626220149</c:v>
                </c:pt>
                <c:pt idx="11052">
                  <c:v>54.38938626220149</c:v>
                </c:pt>
                <c:pt idx="11053">
                  <c:v>54.38938626220149</c:v>
                </c:pt>
                <c:pt idx="11054">
                  <c:v>54.38938626220149</c:v>
                </c:pt>
                <c:pt idx="11055">
                  <c:v>54.38938626220149</c:v>
                </c:pt>
                <c:pt idx="11056">
                  <c:v>103.034085818704</c:v>
                </c:pt>
                <c:pt idx="11057">
                  <c:v>103.034085818704</c:v>
                </c:pt>
                <c:pt idx="11058">
                  <c:v>103.034085818704</c:v>
                </c:pt>
                <c:pt idx="11059">
                  <c:v>103.034085818704</c:v>
                </c:pt>
                <c:pt idx="11060">
                  <c:v>103.034085818704</c:v>
                </c:pt>
                <c:pt idx="11061">
                  <c:v>103.034085818704</c:v>
                </c:pt>
                <c:pt idx="11062">
                  <c:v>103.034085818704</c:v>
                </c:pt>
                <c:pt idx="11063">
                  <c:v>88.991254509629</c:v>
                </c:pt>
                <c:pt idx="11064">
                  <c:v>88.991254509629</c:v>
                </c:pt>
                <c:pt idx="11065">
                  <c:v>88.991254509629</c:v>
                </c:pt>
                <c:pt idx="11066">
                  <c:v>88.991254509629</c:v>
                </c:pt>
                <c:pt idx="11067">
                  <c:v>88.991254509629</c:v>
                </c:pt>
                <c:pt idx="11068">
                  <c:v>88.991254509629</c:v>
                </c:pt>
                <c:pt idx="11069">
                  <c:v>88.991254509629</c:v>
                </c:pt>
                <c:pt idx="11070">
                  <c:v>72.7561279302192</c:v>
                </c:pt>
                <c:pt idx="11071">
                  <c:v>72.7561279302192</c:v>
                </c:pt>
                <c:pt idx="11072">
                  <c:v>72.7561279302192</c:v>
                </c:pt>
                <c:pt idx="11073">
                  <c:v>72.7561279302192</c:v>
                </c:pt>
                <c:pt idx="11074">
                  <c:v>72.7561279302192</c:v>
                </c:pt>
                <c:pt idx="11075">
                  <c:v>72.7561279302192</c:v>
                </c:pt>
                <c:pt idx="11076">
                  <c:v>72.7561279302192</c:v>
                </c:pt>
                <c:pt idx="11077">
                  <c:v>49.2517789769019</c:v>
                </c:pt>
                <c:pt idx="11078">
                  <c:v>49.2517789769019</c:v>
                </c:pt>
                <c:pt idx="11079">
                  <c:v>49.2517789769019</c:v>
                </c:pt>
                <c:pt idx="11080">
                  <c:v>49.2517789769019</c:v>
                </c:pt>
                <c:pt idx="11081">
                  <c:v>49.2517789769019</c:v>
                </c:pt>
                <c:pt idx="11082">
                  <c:v>49.2517789769019</c:v>
                </c:pt>
                <c:pt idx="11083">
                  <c:v>49.2517789769019</c:v>
                </c:pt>
                <c:pt idx="11084">
                  <c:v>34.3954442603259</c:v>
                </c:pt>
                <c:pt idx="11085">
                  <c:v>34.3954442603259</c:v>
                </c:pt>
                <c:pt idx="11086">
                  <c:v>34.3954442603259</c:v>
                </c:pt>
                <c:pt idx="11087">
                  <c:v>34.3954442603259</c:v>
                </c:pt>
                <c:pt idx="11088">
                  <c:v>34.3954442603259</c:v>
                </c:pt>
                <c:pt idx="11089">
                  <c:v>34.3954442603259</c:v>
                </c:pt>
                <c:pt idx="11090">
                  <c:v>34.3954442603259</c:v>
                </c:pt>
                <c:pt idx="11091">
                  <c:v>44.6992839920718</c:v>
                </c:pt>
                <c:pt idx="11092">
                  <c:v>44.6992839920718</c:v>
                </c:pt>
                <c:pt idx="11093">
                  <c:v>44.6992839920718</c:v>
                </c:pt>
                <c:pt idx="11094">
                  <c:v>44.6992839920718</c:v>
                </c:pt>
                <c:pt idx="11095">
                  <c:v>44.6992839920718</c:v>
                </c:pt>
                <c:pt idx="11096">
                  <c:v>44.6992839920718</c:v>
                </c:pt>
                <c:pt idx="11097">
                  <c:v>44.6992839920718</c:v>
                </c:pt>
                <c:pt idx="11098">
                  <c:v>30.3301078428889</c:v>
                </c:pt>
                <c:pt idx="11099">
                  <c:v>30.3301078428889</c:v>
                </c:pt>
                <c:pt idx="11100">
                  <c:v>30.3301078428889</c:v>
                </c:pt>
                <c:pt idx="11101">
                  <c:v>30.3301078428889</c:v>
                </c:pt>
                <c:pt idx="11102">
                  <c:v>30.3301078428889</c:v>
                </c:pt>
                <c:pt idx="11103">
                  <c:v>30.3301078428889</c:v>
                </c:pt>
                <c:pt idx="11104">
                  <c:v>30.3301078428889</c:v>
                </c:pt>
                <c:pt idx="11105">
                  <c:v>92.94574689222097</c:v>
                </c:pt>
                <c:pt idx="11106">
                  <c:v>92.94574689222097</c:v>
                </c:pt>
                <c:pt idx="11107">
                  <c:v>92.94574689222097</c:v>
                </c:pt>
                <c:pt idx="11108">
                  <c:v>92.94574689222097</c:v>
                </c:pt>
                <c:pt idx="11109">
                  <c:v>92.94574689222097</c:v>
                </c:pt>
                <c:pt idx="11110">
                  <c:v>92.94574689222097</c:v>
                </c:pt>
                <c:pt idx="11111">
                  <c:v>92.94574689222097</c:v>
                </c:pt>
                <c:pt idx="11112">
                  <c:v>49.5025930167677</c:v>
                </c:pt>
                <c:pt idx="11113">
                  <c:v>49.5025930167677</c:v>
                </c:pt>
                <c:pt idx="11114">
                  <c:v>49.5025930167677</c:v>
                </c:pt>
                <c:pt idx="11115">
                  <c:v>49.5025930167677</c:v>
                </c:pt>
                <c:pt idx="11116">
                  <c:v>49.5025930167677</c:v>
                </c:pt>
                <c:pt idx="11117">
                  <c:v>49.5025930167677</c:v>
                </c:pt>
                <c:pt idx="11118">
                  <c:v>49.5025930167677</c:v>
                </c:pt>
                <c:pt idx="11119">
                  <c:v>62.6362509955781</c:v>
                </c:pt>
                <c:pt idx="11120">
                  <c:v>62.6362509955781</c:v>
                </c:pt>
                <c:pt idx="11121">
                  <c:v>62.6362509955781</c:v>
                </c:pt>
                <c:pt idx="11122">
                  <c:v>62.6362509955781</c:v>
                </c:pt>
                <c:pt idx="11123">
                  <c:v>62.6362509955781</c:v>
                </c:pt>
                <c:pt idx="11124">
                  <c:v>62.6362509955781</c:v>
                </c:pt>
                <c:pt idx="11125">
                  <c:v>62.6362509955781</c:v>
                </c:pt>
                <c:pt idx="11126">
                  <c:v>17.6499946827182</c:v>
                </c:pt>
                <c:pt idx="11127">
                  <c:v>17.6499946827182</c:v>
                </c:pt>
                <c:pt idx="11128">
                  <c:v>17.6499946827182</c:v>
                </c:pt>
                <c:pt idx="11129">
                  <c:v>17.6499946827182</c:v>
                </c:pt>
                <c:pt idx="11130">
                  <c:v>17.6499946827182</c:v>
                </c:pt>
                <c:pt idx="11131">
                  <c:v>17.6499946827182</c:v>
                </c:pt>
                <c:pt idx="11132">
                  <c:v>17.6499946827182</c:v>
                </c:pt>
                <c:pt idx="11133">
                  <c:v>20.0140038198814</c:v>
                </c:pt>
                <c:pt idx="11134">
                  <c:v>20.0140038198814</c:v>
                </c:pt>
                <c:pt idx="11135">
                  <c:v>20.0140038198814</c:v>
                </c:pt>
                <c:pt idx="11136">
                  <c:v>20.0140038198814</c:v>
                </c:pt>
                <c:pt idx="11137">
                  <c:v>20.0140038198814</c:v>
                </c:pt>
                <c:pt idx="11138">
                  <c:v>20.0140038198814</c:v>
                </c:pt>
                <c:pt idx="11139">
                  <c:v>20.0140038198814</c:v>
                </c:pt>
                <c:pt idx="11140">
                  <c:v>69.87223506825889</c:v>
                </c:pt>
                <c:pt idx="11141">
                  <c:v>69.87223506825889</c:v>
                </c:pt>
                <c:pt idx="11142">
                  <c:v>69.87223506825889</c:v>
                </c:pt>
                <c:pt idx="11143">
                  <c:v>69.87223506825889</c:v>
                </c:pt>
                <c:pt idx="11144">
                  <c:v>69.87223506825889</c:v>
                </c:pt>
                <c:pt idx="11145">
                  <c:v>69.87223506825889</c:v>
                </c:pt>
                <c:pt idx="11146">
                  <c:v>69.87223506825889</c:v>
                </c:pt>
                <c:pt idx="11147">
                  <c:v>64.65569015676257</c:v>
                </c:pt>
                <c:pt idx="11148">
                  <c:v>64.65569015676257</c:v>
                </c:pt>
                <c:pt idx="11149">
                  <c:v>64.65569015676257</c:v>
                </c:pt>
                <c:pt idx="11150">
                  <c:v>64.65569015676257</c:v>
                </c:pt>
                <c:pt idx="11151">
                  <c:v>64.65569015676257</c:v>
                </c:pt>
                <c:pt idx="11152">
                  <c:v>64.65569015676257</c:v>
                </c:pt>
                <c:pt idx="11153">
                  <c:v>64.65569015676257</c:v>
                </c:pt>
                <c:pt idx="11154">
                  <c:v>93.44577242449657</c:v>
                </c:pt>
                <c:pt idx="11155">
                  <c:v>93.44577242449657</c:v>
                </c:pt>
                <c:pt idx="11156">
                  <c:v>93.44577242449657</c:v>
                </c:pt>
                <c:pt idx="11157">
                  <c:v>93.44577242449657</c:v>
                </c:pt>
                <c:pt idx="11158">
                  <c:v>93.44577242449657</c:v>
                </c:pt>
                <c:pt idx="11159">
                  <c:v>93.44577242449657</c:v>
                </c:pt>
                <c:pt idx="11160">
                  <c:v>93.44577242449657</c:v>
                </c:pt>
                <c:pt idx="11161">
                  <c:v>70.8167444223307</c:v>
                </c:pt>
                <c:pt idx="11162">
                  <c:v>70.8167444223307</c:v>
                </c:pt>
                <c:pt idx="11163">
                  <c:v>70.8167444223307</c:v>
                </c:pt>
                <c:pt idx="11164">
                  <c:v>70.8167444223307</c:v>
                </c:pt>
                <c:pt idx="11165">
                  <c:v>70.8167444223307</c:v>
                </c:pt>
                <c:pt idx="11166">
                  <c:v>70.8167444223307</c:v>
                </c:pt>
                <c:pt idx="11167">
                  <c:v>70.8167444223307</c:v>
                </c:pt>
                <c:pt idx="11168">
                  <c:v>64.98582150718839</c:v>
                </c:pt>
                <c:pt idx="11169">
                  <c:v>64.98582150718839</c:v>
                </c:pt>
                <c:pt idx="11170">
                  <c:v>64.98582150718839</c:v>
                </c:pt>
                <c:pt idx="11171">
                  <c:v>64.98582150718839</c:v>
                </c:pt>
                <c:pt idx="11172">
                  <c:v>64.98582150718839</c:v>
                </c:pt>
                <c:pt idx="11173">
                  <c:v>64.98582150718839</c:v>
                </c:pt>
                <c:pt idx="11174">
                  <c:v>64.98582150718839</c:v>
                </c:pt>
                <c:pt idx="11175">
                  <c:v>54.8883176327735</c:v>
                </c:pt>
                <c:pt idx="11176">
                  <c:v>54.8883176327735</c:v>
                </c:pt>
                <c:pt idx="11177">
                  <c:v>54.8883176327735</c:v>
                </c:pt>
                <c:pt idx="11178">
                  <c:v>54.8883176327735</c:v>
                </c:pt>
                <c:pt idx="11179">
                  <c:v>54.8883176327735</c:v>
                </c:pt>
                <c:pt idx="11180">
                  <c:v>54.8883176327735</c:v>
                </c:pt>
                <c:pt idx="11181">
                  <c:v>54.8883176327735</c:v>
                </c:pt>
                <c:pt idx="11182">
                  <c:v>28.9908339404407</c:v>
                </c:pt>
                <c:pt idx="11183">
                  <c:v>28.9908339404407</c:v>
                </c:pt>
                <c:pt idx="11184">
                  <c:v>28.9908339404407</c:v>
                </c:pt>
                <c:pt idx="11185">
                  <c:v>28.9908339404407</c:v>
                </c:pt>
                <c:pt idx="11186">
                  <c:v>28.9908339404407</c:v>
                </c:pt>
                <c:pt idx="11187">
                  <c:v>28.9908339404407</c:v>
                </c:pt>
                <c:pt idx="11188">
                  <c:v>28.9908339404407</c:v>
                </c:pt>
                <c:pt idx="11189">
                  <c:v>90.706890238352</c:v>
                </c:pt>
                <c:pt idx="11190">
                  <c:v>90.706890238352</c:v>
                </c:pt>
                <c:pt idx="11191">
                  <c:v>90.706890238352</c:v>
                </c:pt>
                <c:pt idx="11192">
                  <c:v>90.706890238352</c:v>
                </c:pt>
                <c:pt idx="11193">
                  <c:v>90.706890238352</c:v>
                </c:pt>
                <c:pt idx="11194">
                  <c:v>90.706890238352</c:v>
                </c:pt>
                <c:pt idx="11195">
                  <c:v>90.706890238352</c:v>
                </c:pt>
                <c:pt idx="11196">
                  <c:v>14.04572335636</c:v>
                </c:pt>
                <c:pt idx="11197">
                  <c:v>14.04572335636</c:v>
                </c:pt>
                <c:pt idx="11198">
                  <c:v>14.04572335636</c:v>
                </c:pt>
                <c:pt idx="11199">
                  <c:v>14.04572335636</c:v>
                </c:pt>
                <c:pt idx="11200">
                  <c:v>14.04572335636</c:v>
                </c:pt>
                <c:pt idx="11201">
                  <c:v>14.04572335636</c:v>
                </c:pt>
                <c:pt idx="11202">
                  <c:v>14.04572335636</c:v>
                </c:pt>
                <c:pt idx="11203">
                  <c:v>37.2746159886183</c:v>
                </c:pt>
                <c:pt idx="11204">
                  <c:v>37.2746159886183</c:v>
                </c:pt>
                <c:pt idx="11205">
                  <c:v>37.2746159886183</c:v>
                </c:pt>
                <c:pt idx="11206">
                  <c:v>37.2746159886183</c:v>
                </c:pt>
                <c:pt idx="11207">
                  <c:v>37.2746159886183</c:v>
                </c:pt>
                <c:pt idx="11208">
                  <c:v>37.2746159886183</c:v>
                </c:pt>
                <c:pt idx="11209">
                  <c:v>37.2746159886183</c:v>
                </c:pt>
                <c:pt idx="11210">
                  <c:v>69.5088172981153</c:v>
                </c:pt>
                <c:pt idx="11211">
                  <c:v>69.5088172981153</c:v>
                </c:pt>
                <c:pt idx="11212">
                  <c:v>69.5088172981153</c:v>
                </c:pt>
                <c:pt idx="11213">
                  <c:v>69.5088172981153</c:v>
                </c:pt>
                <c:pt idx="11214">
                  <c:v>69.5088172981153</c:v>
                </c:pt>
                <c:pt idx="11215">
                  <c:v>69.5088172981153</c:v>
                </c:pt>
                <c:pt idx="11216">
                  <c:v>69.5088172981153</c:v>
                </c:pt>
                <c:pt idx="11217">
                  <c:v>43.84003187278559</c:v>
                </c:pt>
                <c:pt idx="11218">
                  <c:v>43.84003187278559</c:v>
                </c:pt>
                <c:pt idx="11219">
                  <c:v>43.84003187278559</c:v>
                </c:pt>
                <c:pt idx="11220">
                  <c:v>43.84003187278559</c:v>
                </c:pt>
                <c:pt idx="11221">
                  <c:v>43.84003187278559</c:v>
                </c:pt>
                <c:pt idx="11222">
                  <c:v>43.84003187278559</c:v>
                </c:pt>
                <c:pt idx="11223">
                  <c:v>43.84003187278559</c:v>
                </c:pt>
                <c:pt idx="11224">
                  <c:v>74.82629722633149</c:v>
                </c:pt>
                <c:pt idx="11225">
                  <c:v>74.82629722633149</c:v>
                </c:pt>
                <c:pt idx="11226">
                  <c:v>74.82629722633149</c:v>
                </c:pt>
                <c:pt idx="11227">
                  <c:v>74.82629722633149</c:v>
                </c:pt>
                <c:pt idx="11228">
                  <c:v>74.82629722633149</c:v>
                </c:pt>
                <c:pt idx="11229">
                  <c:v>74.82629722633149</c:v>
                </c:pt>
                <c:pt idx="11230">
                  <c:v>74.82629722633149</c:v>
                </c:pt>
                <c:pt idx="11231">
                  <c:v>86.4245309375127</c:v>
                </c:pt>
                <c:pt idx="11232">
                  <c:v>86.4245309375127</c:v>
                </c:pt>
                <c:pt idx="11233">
                  <c:v>86.4245309375127</c:v>
                </c:pt>
                <c:pt idx="11234">
                  <c:v>86.4245309375127</c:v>
                </c:pt>
                <c:pt idx="11235">
                  <c:v>86.4245309375127</c:v>
                </c:pt>
                <c:pt idx="11236">
                  <c:v>86.4245309375127</c:v>
                </c:pt>
                <c:pt idx="11237">
                  <c:v>86.4245309375127</c:v>
                </c:pt>
                <c:pt idx="11238">
                  <c:v>80.1479036064574</c:v>
                </c:pt>
                <c:pt idx="11239">
                  <c:v>80.1479036064574</c:v>
                </c:pt>
                <c:pt idx="11240">
                  <c:v>80.1479036064574</c:v>
                </c:pt>
                <c:pt idx="11241">
                  <c:v>80.1479036064574</c:v>
                </c:pt>
                <c:pt idx="11242">
                  <c:v>80.1479036064574</c:v>
                </c:pt>
                <c:pt idx="11243">
                  <c:v>80.1479036064574</c:v>
                </c:pt>
                <c:pt idx="11244">
                  <c:v>80.1479036064574</c:v>
                </c:pt>
                <c:pt idx="11245">
                  <c:v>74.4989061877358</c:v>
                </c:pt>
                <c:pt idx="11246">
                  <c:v>74.4989061877358</c:v>
                </c:pt>
                <c:pt idx="11247">
                  <c:v>74.4989061877358</c:v>
                </c:pt>
                <c:pt idx="11248">
                  <c:v>74.4989061877358</c:v>
                </c:pt>
                <c:pt idx="11249">
                  <c:v>74.4989061877358</c:v>
                </c:pt>
                <c:pt idx="11250">
                  <c:v>74.4989061877358</c:v>
                </c:pt>
                <c:pt idx="11251">
                  <c:v>74.4989061877358</c:v>
                </c:pt>
                <c:pt idx="11252">
                  <c:v>51.9871309322898</c:v>
                </c:pt>
                <c:pt idx="11253">
                  <c:v>51.9871309322898</c:v>
                </c:pt>
                <c:pt idx="11254">
                  <c:v>51.9871309322898</c:v>
                </c:pt>
                <c:pt idx="11255">
                  <c:v>51.9871309322898</c:v>
                </c:pt>
                <c:pt idx="11256">
                  <c:v>51.9871309322898</c:v>
                </c:pt>
                <c:pt idx="11257">
                  <c:v>51.9871309322898</c:v>
                </c:pt>
                <c:pt idx="11258">
                  <c:v>51.9871309322898</c:v>
                </c:pt>
                <c:pt idx="11259">
                  <c:v>75.0149630491025</c:v>
                </c:pt>
                <c:pt idx="11260">
                  <c:v>75.0149630491025</c:v>
                </c:pt>
                <c:pt idx="11261">
                  <c:v>75.0149630491025</c:v>
                </c:pt>
                <c:pt idx="11262">
                  <c:v>75.0149630491025</c:v>
                </c:pt>
                <c:pt idx="11263">
                  <c:v>75.0149630491025</c:v>
                </c:pt>
                <c:pt idx="11264">
                  <c:v>75.0149630491025</c:v>
                </c:pt>
                <c:pt idx="11265">
                  <c:v>75.0149630491025</c:v>
                </c:pt>
                <c:pt idx="11266">
                  <c:v>36.75961547021609</c:v>
                </c:pt>
                <c:pt idx="11267">
                  <c:v>36.75961547021609</c:v>
                </c:pt>
                <c:pt idx="11268">
                  <c:v>36.75961547021609</c:v>
                </c:pt>
                <c:pt idx="11269">
                  <c:v>36.75961547021609</c:v>
                </c:pt>
                <c:pt idx="11270">
                  <c:v>36.75961547021609</c:v>
                </c:pt>
                <c:pt idx="11271">
                  <c:v>36.75961547021609</c:v>
                </c:pt>
                <c:pt idx="11272">
                  <c:v>36.75961547021609</c:v>
                </c:pt>
                <c:pt idx="11273">
                  <c:v>34.4847310261412</c:v>
                </c:pt>
                <c:pt idx="11274">
                  <c:v>34.4847310261412</c:v>
                </c:pt>
                <c:pt idx="11275">
                  <c:v>34.4847310261412</c:v>
                </c:pt>
                <c:pt idx="11276">
                  <c:v>34.4847310261412</c:v>
                </c:pt>
                <c:pt idx="11277">
                  <c:v>34.4847310261412</c:v>
                </c:pt>
                <c:pt idx="11278">
                  <c:v>34.4847310261412</c:v>
                </c:pt>
                <c:pt idx="11279">
                  <c:v>34.4847310261412</c:v>
                </c:pt>
                <c:pt idx="11280">
                  <c:v>21.53723788272289</c:v>
                </c:pt>
                <c:pt idx="11281">
                  <c:v>21.53723788272289</c:v>
                </c:pt>
                <c:pt idx="11282">
                  <c:v>21.53723788272289</c:v>
                </c:pt>
                <c:pt idx="11283">
                  <c:v>21.53723788272289</c:v>
                </c:pt>
                <c:pt idx="11284">
                  <c:v>21.53723788272289</c:v>
                </c:pt>
                <c:pt idx="11285">
                  <c:v>21.53723788272289</c:v>
                </c:pt>
                <c:pt idx="11286">
                  <c:v>21.53723788272289</c:v>
                </c:pt>
                <c:pt idx="11287">
                  <c:v>92.4249535885286</c:v>
                </c:pt>
                <c:pt idx="11288">
                  <c:v>92.4249535885286</c:v>
                </c:pt>
                <c:pt idx="11289">
                  <c:v>92.4249535885286</c:v>
                </c:pt>
                <c:pt idx="11290">
                  <c:v>92.4249535885286</c:v>
                </c:pt>
                <c:pt idx="11291">
                  <c:v>92.4249535885286</c:v>
                </c:pt>
                <c:pt idx="11292">
                  <c:v>92.4249535885286</c:v>
                </c:pt>
                <c:pt idx="11293">
                  <c:v>92.4249535885286</c:v>
                </c:pt>
                <c:pt idx="11294">
                  <c:v>85.458453111162</c:v>
                </c:pt>
                <c:pt idx="11295">
                  <c:v>85.458453111162</c:v>
                </c:pt>
                <c:pt idx="11296">
                  <c:v>85.458453111162</c:v>
                </c:pt>
                <c:pt idx="11297">
                  <c:v>85.458453111162</c:v>
                </c:pt>
                <c:pt idx="11298">
                  <c:v>85.458453111162</c:v>
                </c:pt>
                <c:pt idx="11299">
                  <c:v>85.458453111162</c:v>
                </c:pt>
                <c:pt idx="11300">
                  <c:v>85.458453111162</c:v>
                </c:pt>
                <c:pt idx="11301">
                  <c:v>61.7463356316578</c:v>
                </c:pt>
                <c:pt idx="11302">
                  <c:v>61.7463356316578</c:v>
                </c:pt>
                <c:pt idx="11303">
                  <c:v>61.7463356316578</c:v>
                </c:pt>
                <c:pt idx="11304">
                  <c:v>61.7463356316578</c:v>
                </c:pt>
                <c:pt idx="11305">
                  <c:v>61.7463356316578</c:v>
                </c:pt>
                <c:pt idx="11306">
                  <c:v>61.7463356316578</c:v>
                </c:pt>
                <c:pt idx="11307">
                  <c:v>61.7463356316578</c:v>
                </c:pt>
                <c:pt idx="11308">
                  <c:v>81.2636939977074</c:v>
                </c:pt>
                <c:pt idx="11309">
                  <c:v>81.2636939977074</c:v>
                </c:pt>
                <c:pt idx="11310">
                  <c:v>81.2636939977074</c:v>
                </c:pt>
                <c:pt idx="11311">
                  <c:v>81.2636939977074</c:v>
                </c:pt>
                <c:pt idx="11312">
                  <c:v>81.2636939977074</c:v>
                </c:pt>
                <c:pt idx="11313">
                  <c:v>81.2636939977074</c:v>
                </c:pt>
                <c:pt idx="11314">
                  <c:v>81.2636939977074</c:v>
                </c:pt>
                <c:pt idx="11315">
                  <c:v>71.72506726659367</c:v>
                </c:pt>
                <c:pt idx="11316">
                  <c:v>71.72506726659367</c:v>
                </c:pt>
                <c:pt idx="11317">
                  <c:v>71.72506726659367</c:v>
                </c:pt>
                <c:pt idx="11318">
                  <c:v>71.72506726659367</c:v>
                </c:pt>
                <c:pt idx="11319">
                  <c:v>71.72506726659367</c:v>
                </c:pt>
                <c:pt idx="11320">
                  <c:v>71.72506726659367</c:v>
                </c:pt>
                <c:pt idx="11321">
                  <c:v>71.72506726659367</c:v>
                </c:pt>
                <c:pt idx="11322">
                  <c:v>83.69337963496359</c:v>
                </c:pt>
                <c:pt idx="11323">
                  <c:v>83.69337963496359</c:v>
                </c:pt>
                <c:pt idx="11324">
                  <c:v>83.69337963496359</c:v>
                </c:pt>
                <c:pt idx="11325">
                  <c:v>83.69337963496359</c:v>
                </c:pt>
                <c:pt idx="11326">
                  <c:v>83.69337963496359</c:v>
                </c:pt>
                <c:pt idx="11327">
                  <c:v>83.69337963496359</c:v>
                </c:pt>
                <c:pt idx="11328">
                  <c:v>83.69337963496359</c:v>
                </c:pt>
                <c:pt idx="11329">
                  <c:v>69.92183336374</c:v>
                </c:pt>
                <c:pt idx="11330">
                  <c:v>69.92183336374</c:v>
                </c:pt>
                <c:pt idx="11331">
                  <c:v>69.92183336374</c:v>
                </c:pt>
                <c:pt idx="11332">
                  <c:v>69.92183336374</c:v>
                </c:pt>
                <c:pt idx="11333">
                  <c:v>69.92183336374</c:v>
                </c:pt>
                <c:pt idx="11334">
                  <c:v>69.92183336374</c:v>
                </c:pt>
                <c:pt idx="11335">
                  <c:v>69.92183336374</c:v>
                </c:pt>
                <c:pt idx="11336">
                  <c:v>36.8275703912845</c:v>
                </c:pt>
                <c:pt idx="11337">
                  <c:v>36.8275703912845</c:v>
                </c:pt>
                <c:pt idx="11338">
                  <c:v>36.8275703912845</c:v>
                </c:pt>
                <c:pt idx="11339">
                  <c:v>36.8275703912845</c:v>
                </c:pt>
                <c:pt idx="11340">
                  <c:v>36.8275703912845</c:v>
                </c:pt>
                <c:pt idx="11341">
                  <c:v>36.8275703912845</c:v>
                </c:pt>
                <c:pt idx="11342">
                  <c:v>36.8275703912845</c:v>
                </c:pt>
                <c:pt idx="11343">
                  <c:v>3.42169765454076</c:v>
                </c:pt>
                <c:pt idx="11344">
                  <c:v>3.42169765454076</c:v>
                </c:pt>
                <c:pt idx="11345">
                  <c:v>3.42169765454076</c:v>
                </c:pt>
                <c:pt idx="11346">
                  <c:v>3.42169765454076</c:v>
                </c:pt>
                <c:pt idx="11347">
                  <c:v>3.42169765454076</c:v>
                </c:pt>
                <c:pt idx="11348">
                  <c:v>3.42169765454076</c:v>
                </c:pt>
                <c:pt idx="11349">
                  <c:v>3.42169765454076</c:v>
                </c:pt>
                <c:pt idx="11350">
                  <c:v>52.3943637208226</c:v>
                </c:pt>
                <c:pt idx="11351">
                  <c:v>52.3943637208226</c:v>
                </c:pt>
                <c:pt idx="11352">
                  <c:v>52.3943637208226</c:v>
                </c:pt>
                <c:pt idx="11353">
                  <c:v>52.3943637208226</c:v>
                </c:pt>
                <c:pt idx="11354">
                  <c:v>52.3943637208226</c:v>
                </c:pt>
                <c:pt idx="11355">
                  <c:v>52.3943637208226</c:v>
                </c:pt>
                <c:pt idx="11356">
                  <c:v>52.3943637208226</c:v>
                </c:pt>
                <c:pt idx="11357">
                  <c:v>91.2228197229025</c:v>
                </c:pt>
                <c:pt idx="11358">
                  <c:v>91.2228197229025</c:v>
                </c:pt>
                <c:pt idx="11359">
                  <c:v>91.2228197229025</c:v>
                </c:pt>
                <c:pt idx="11360">
                  <c:v>91.2228197229025</c:v>
                </c:pt>
                <c:pt idx="11361">
                  <c:v>91.2228197229025</c:v>
                </c:pt>
                <c:pt idx="11362">
                  <c:v>91.2228197229025</c:v>
                </c:pt>
                <c:pt idx="11363">
                  <c:v>91.2228197229025</c:v>
                </c:pt>
                <c:pt idx="11364">
                  <c:v>61.0851929245484</c:v>
                </c:pt>
                <c:pt idx="11365">
                  <c:v>61.0851929245484</c:v>
                </c:pt>
                <c:pt idx="11366">
                  <c:v>61.0851929245484</c:v>
                </c:pt>
                <c:pt idx="11367">
                  <c:v>61.0851929245484</c:v>
                </c:pt>
                <c:pt idx="11368">
                  <c:v>61.0851929245484</c:v>
                </c:pt>
                <c:pt idx="11369">
                  <c:v>61.0851929245484</c:v>
                </c:pt>
                <c:pt idx="11370">
                  <c:v>61.0851929245484</c:v>
                </c:pt>
                <c:pt idx="11371">
                  <c:v>36.4563392126573</c:v>
                </c:pt>
                <c:pt idx="11372">
                  <c:v>36.4563392126573</c:v>
                </c:pt>
                <c:pt idx="11373">
                  <c:v>36.4563392126573</c:v>
                </c:pt>
                <c:pt idx="11374">
                  <c:v>36.4563392126573</c:v>
                </c:pt>
                <c:pt idx="11375">
                  <c:v>36.4563392126573</c:v>
                </c:pt>
                <c:pt idx="11376">
                  <c:v>36.4563392126573</c:v>
                </c:pt>
                <c:pt idx="11377">
                  <c:v>36.4563392126573</c:v>
                </c:pt>
                <c:pt idx="11378">
                  <c:v>67.00509369244358</c:v>
                </c:pt>
                <c:pt idx="11379">
                  <c:v>67.00509369244358</c:v>
                </c:pt>
                <c:pt idx="11380">
                  <c:v>67.00509369244358</c:v>
                </c:pt>
                <c:pt idx="11381">
                  <c:v>67.00509369244358</c:v>
                </c:pt>
                <c:pt idx="11382">
                  <c:v>67.00509369244358</c:v>
                </c:pt>
                <c:pt idx="11383">
                  <c:v>67.00509369244358</c:v>
                </c:pt>
                <c:pt idx="11384">
                  <c:v>67.00509369244358</c:v>
                </c:pt>
                <c:pt idx="11385">
                  <c:v>42.3473659426155</c:v>
                </c:pt>
                <c:pt idx="11386">
                  <c:v>42.3473659426155</c:v>
                </c:pt>
                <c:pt idx="11387">
                  <c:v>42.3473659426155</c:v>
                </c:pt>
                <c:pt idx="11388">
                  <c:v>42.3473659426155</c:v>
                </c:pt>
                <c:pt idx="11389">
                  <c:v>42.3473659426155</c:v>
                </c:pt>
                <c:pt idx="11390">
                  <c:v>42.3473659426155</c:v>
                </c:pt>
                <c:pt idx="11391">
                  <c:v>42.3473659426155</c:v>
                </c:pt>
                <c:pt idx="11392">
                  <c:v>94.4129936451707</c:v>
                </c:pt>
                <c:pt idx="11393">
                  <c:v>94.4129936451707</c:v>
                </c:pt>
                <c:pt idx="11394">
                  <c:v>94.4129936451707</c:v>
                </c:pt>
                <c:pt idx="11395">
                  <c:v>94.4129936451707</c:v>
                </c:pt>
                <c:pt idx="11396">
                  <c:v>94.4129936451707</c:v>
                </c:pt>
                <c:pt idx="11397">
                  <c:v>94.4129936451707</c:v>
                </c:pt>
                <c:pt idx="11398">
                  <c:v>94.4129936451707</c:v>
                </c:pt>
                <c:pt idx="11399">
                  <c:v>41.90298750427159</c:v>
                </c:pt>
                <c:pt idx="11400">
                  <c:v>41.90298750427159</c:v>
                </c:pt>
                <c:pt idx="11401">
                  <c:v>41.90298750427159</c:v>
                </c:pt>
                <c:pt idx="11402">
                  <c:v>41.90298750427159</c:v>
                </c:pt>
                <c:pt idx="11403">
                  <c:v>41.90298750427159</c:v>
                </c:pt>
                <c:pt idx="11404">
                  <c:v>41.90298750427159</c:v>
                </c:pt>
                <c:pt idx="11405">
                  <c:v>41.90298750427159</c:v>
                </c:pt>
                <c:pt idx="11406">
                  <c:v>78.33187661637469</c:v>
                </c:pt>
                <c:pt idx="11407">
                  <c:v>78.33187661637469</c:v>
                </c:pt>
                <c:pt idx="11408">
                  <c:v>78.33187661637469</c:v>
                </c:pt>
                <c:pt idx="11409">
                  <c:v>78.33187661637469</c:v>
                </c:pt>
                <c:pt idx="11410">
                  <c:v>78.33187661637469</c:v>
                </c:pt>
                <c:pt idx="11411">
                  <c:v>78.33187661637469</c:v>
                </c:pt>
                <c:pt idx="11412">
                  <c:v>78.33187661637469</c:v>
                </c:pt>
                <c:pt idx="11413">
                  <c:v>39.0971605224028</c:v>
                </c:pt>
                <c:pt idx="11414">
                  <c:v>39.0971605224028</c:v>
                </c:pt>
                <c:pt idx="11415">
                  <c:v>39.0971605224028</c:v>
                </c:pt>
                <c:pt idx="11416">
                  <c:v>39.0971605224028</c:v>
                </c:pt>
                <c:pt idx="11417">
                  <c:v>39.0971605224028</c:v>
                </c:pt>
                <c:pt idx="11418">
                  <c:v>39.0971605224028</c:v>
                </c:pt>
                <c:pt idx="11419">
                  <c:v>39.0971605224028</c:v>
                </c:pt>
                <c:pt idx="11420">
                  <c:v>44.6966493807048</c:v>
                </c:pt>
                <c:pt idx="11421">
                  <c:v>44.6966493807048</c:v>
                </c:pt>
                <c:pt idx="11422">
                  <c:v>44.6966493807048</c:v>
                </c:pt>
                <c:pt idx="11423">
                  <c:v>44.6966493807048</c:v>
                </c:pt>
                <c:pt idx="11424">
                  <c:v>44.6966493807048</c:v>
                </c:pt>
                <c:pt idx="11425">
                  <c:v>44.6966493807048</c:v>
                </c:pt>
                <c:pt idx="11426">
                  <c:v>44.6966493807048</c:v>
                </c:pt>
                <c:pt idx="11427">
                  <c:v>73.28334457364679</c:v>
                </c:pt>
                <c:pt idx="11428">
                  <c:v>73.28334457364679</c:v>
                </c:pt>
                <c:pt idx="11429">
                  <c:v>73.28334457364679</c:v>
                </c:pt>
                <c:pt idx="11430">
                  <c:v>73.28334457364679</c:v>
                </c:pt>
                <c:pt idx="11431">
                  <c:v>73.28334457364679</c:v>
                </c:pt>
                <c:pt idx="11432">
                  <c:v>73.28334457364679</c:v>
                </c:pt>
                <c:pt idx="11433">
                  <c:v>73.28334457364679</c:v>
                </c:pt>
                <c:pt idx="11434">
                  <c:v>58.97204665566199</c:v>
                </c:pt>
                <c:pt idx="11435">
                  <c:v>58.97204665566199</c:v>
                </c:pt>
                <c:pt idx="11436">
                  <c:v>58.97204665566199</c:v>
                </c:pt>
                <c:pt idx="11437">
                  <c:v>58.97204665566199</c:v>
                </c:pt>
                <c:pt idx="11438">
                  <c:v>58.97204665566199</c:v>
                </c:pt>
                <c:pt idx="11439">
                  <c:v>58.97204665566199</c:v>
                </c:pt>
                <c:pt idx="11440">
                  <c:v>58.97204665566199</c:v>
                </c:pt>
                <c:pt idx="11441">
                  <c:v>32.1984497945294</c:v>
                </c:pt>
                <c:pt idx="11442">
                  <c:v>32.1984497945294</c:v>
                </c:pt>
                <c:pt idx="11443">
                  <c:v>32.1984497945294</c:v>
                </c:pt>
                <c:pt idx="11444">
                  <c:v>32.1984497945294</c:v>
                </c:pt>
                <c:pt idx="11445">
                  <c:v>32.1984497945294</c:v>
                </c:pt>
                <c:pt idx="11446">
                  <c:v>32.1984497945294</c:v>
                </c:pt>
                <c:pt idx="11447">
                  <c:v>32.1984497945294</c:v>
                </c:pt>
                <c:pt idx="11448">
                  <c:v>40.09188565145269</c:v>
                </c:pt>
                <c:pt idx="11449">
                  <c:v>40.09188565145269</c:v>
                </c:pt>
                <c:pt idx="11450">
                  <c:v>40.09188565145269</c:v>
                </c:pt>
                <c:pt idx="11451">
                  <c:v>40.09188565145269</c:v>
                </c:pt>
                <c:pt idx="11452">
                  <c:v>40.09188565145269</c:v>
                </c:pt>
                <c:pt idx="11453">
                  <c:v>40.09188565145269</c:v>
                </c:pt>
                <c:pt idx="11454">
                  <c:v>40.09188565145269</c:v>
                </c:pt>
                <c:pt idx="11455">
                  <c:v>70.85635223699995</c:v>
                </c:pt>
                <c:pt idx="11456">
                  <c:v>70.85635223699995</c:v>
                </c:pt>
                <c:pt idx="11457">
                  <c:v>70.85635223699995</c:v>
                </c:pt>
                <c:pt idx="11458">
                  <c:v>70.85635223699995</c:v>
                </c:pt>
                <c:pt idx="11459">
                  <c:v>70.85635223699995</c:v>
                </c:pt>
                <c:pt idx="11460">
                  <c:v>70.85635223699995</c:v>
                </c:pt>
                <c:pt idx="11461">
                  <c:v>70.85635223699995</c:v>
                </c:pt>
                <c:pt idx="11462">
                  <c:v>96.23828802973928</c:v>
                </c:pt>
                <c:pt idx="11463">
                  <c:v>96.23828802973928</c:v>
                </c:pt>
                <c:pt idx="11464">
                  <c:v>96.23828802973928</c:v>
                </c:pt>
                <c:pt idx="11465">
                  <c:v>96.23828802973928</c:v>
                </c:pt>
                <c:pt idx="11466">
                  <c:v>96.23828802973928</c:v>
                </c:pt>
                <c:pt idx="11467">
                  <c:v>96.23828802973928</c:v>
                </c:pt>
                <c:pt idx="11468">
                  <c:v>96.23828802973928</c:v>
                </c:pt>
                <c:pt idx="11469">
                  <c:v>104.52623580019</c:v>
                </c:pt>
                <c:pt idx="11470">
                  <c:v>104.52623580019</c:v>
                </c:pt>
                <c:pt idx="11471">
                  <c:v>104.52623580019</c:v>
                </c:pt>
                <c:pt idx="11472">
                  <c:v>104.52623580019</c:v>
                </c:pt>
                <c:pt idx="11473">
                  <c:v>104.52623580019</c:v>
                </c:pt>
                <c:pt idx="11474">
                  <c:v>104.52623580019</c:v>
                </c:pt>
                <c:pt idx="11475">
                  <c:v>104.52623580019</c:v>
                </c:pt>
                <c:pt idx="11476">
                  <c:v>64.1449940426603</c:v>
                </c:pt>
                <c:pt idx="11477">
                  <c:v>64.1449940426603</c:v>
                </c:pt>
                <c:pt idx="11478">
                  <c:v>64.1449940426603</c:v>
                </c:pt>
                <c:pt idx="11479">
                  <c:v>64.1449940426603</c:v>
                </c:pt>
                <c:pt idx="11480">
                  <c:v>64.1449940426603</c:v>
                </c:pt>
                <c:pt idx="11481">
                  <c:v>64.1449940426603</c:v>
                </c:pt>
                <c:pt idx="11482">
                  <c:v>64.1449940426603</c:v>
                </c:pt>
                <c:pt idx="11483">
                  <c:v>95.9670934610981</c:v>
                </c:pt>
                <c:pt idx="11484">
                  <c:v>95.9670934610981</c:v>
                </c:pt>
                <c:pt idx="11485">
                  <c:v>95.9670934610981</c:v>
                </c:pt>
                <c:pt idx="11486">
                  <c:v>95.9670934610981</c:v>
                </c:pt>
                <c:pt idx="11487">
                  <c:v>95.9670934610981</c:v>
                </c:pt>
                <c:pt idx="11488">
                  <c:v>95.9670934610981</c:v>
                </c:pt>
                <c:pt idx="11489">
                  <c:v>95.9670934610981</c:v>
                </c:pt>
                <c:pt idx="11490">
                  <c:v>45.75658387920829</c:v>
                </c:pt>
                <c:pt idx="11491">
                  <c:v>45.75658387920829</c:v>
                </c:pt>
                <c:pt idx="11492">
                  <c:v>45.75658387920829</c:v>
                </c:pt>
                <c:pt idx="11493">
                  <c:v>45.75658387920829</c:v>
                </c:pt>
                <c:pt idx="11494">
                  <c:v>45.75658387920829</c:v>
                </c:pt>
                <c:pt idx="11495">
                  <c:v>45.75658387920829</c:v>
                </c:pt>
                <c:pt idx="11496">
                  <c:v>45.75658387920829</c:v>
                </c:pt>
                <c:pt idx="11497">
                  <c:v>36.3735909408623</c:v>
                </c:pt>
                <c:pt idx="11498">
                  <c:v>36.3735909408623</c:v>
                </c:pt>
                <c:pt idx="11499">
                  <c:v>36.3735909408623</c:v>
                </c:pt>
                <c:pt idx="11500">
                  <c:v>36.3735909408623</c:v>
                </c:pt>
                <c:pt idx="11501">
                  <c:v>36.3735909408623</c:v>
                </c:pt>
                <c:pt idx="11502">
                  <c:v>36.3735909408623</c:v>
                </c:pt>
                <c:pt idx="11503">
                  <c:v>36.3735909408623</c:v>
                </c:pt>
                <c:pt idx="11504">
                  <c:v>94.00154239978487</c:v>
                </c:pt>
                <c:pt idx="11505">
                  <c:v>94.00154239978487</c:v>
                </c:pt>
                <c:pt idx="11506">
                  <c:v>94.00154239978487</c:v>
                </c:pt>
                <c:pt idx="11507">
                  <c:v>94.00154239978487</c:v>
                </c:pt>
                <c:pt idx="11508">
                  <c:v>94.00154239978487</c:v>
                </c:pt>
                <c:pt idx="11509">
                  <c:v>94.00154239978487</c:v>
                </c:pt>
                <c:pt idx="11510">
                  <c:v>94.00154239978487</c:v>
                </c:pt>
                <c:pt idx="11511">
                  <c:v>87.69007140002019</c:v>
                </c:pt>
                <c:pt idx="11512">
                  <c:v>87.69007140002019</c:v>
                </c:pt>
                <c:pt idx="11513">
                  <c:v>87.69007140002019</c:v>
                </c:pt>
                <c:pt idx="11514">
                  <c:v>87.69007140002019</c:v>
                </c:pt>
                <c:pt idx="11515">
                  <c:v>87.69007140002019</c:v>
                </c:pt>
                <c:pt idx="11516">
                  <c:v>87.69007140002019</c:v>
                </c:pt>
                <c:pt idx="11517">
                  <c:v>87.69007140002019</c:v>
                </c:pt>
                <c:pt idx="11518">
                  <c:v>59.6292828124034</c:v>
                </c:pt>
                <c:pt idx="11519">
                  <c:v>59.6292828124034</c:v>
                </c:pt>
                <c:pt idx="11520">
                  <c:v>59.6292828124034</c:v>
                </c:pt>
                <c:pt idx="11521">
                  <c:v>59.6292828124034</c:v>
                </c:pt>
                <c:pt idx="11522">
                  <c:v>59.6292828124034</c:v>
                </c:pt>
                <c:pt idx="11523">
                  <c:v>59.6292828124034</c:v>
                </c:pt>
                <c:pt idx="11524">
                  <c:v>59.6292828124034</c:v>
                </c:pt>
                <c:pt idx="11525">
                  <c:v>132.706852515196</c:v>
                </c:pt>
                <c:pt idx="11526">
                  <c:v>132.706852515196</c:v>
                </c:pt>
                <c:pt idx="11527">
                  <c:v>132.706852515196</c:v>
                </c:pt>
                <c:pt idx="11528">
                  <c:v>132.706852515196</c:v>
                </c:pt>
                <c:pt idx="11529">
                  <c:v>132.706852515196</c:v>
                </c:pt>
                <c:pt idx="11530">
                  <c:v>132.706852515196</c:v>
                </c:pt>
                <c:pt idx="11531">
                  <c:v>132.706852515196</c:v>
                </c:pt>
                <c:pt idx="11532">
                  <c:v>73.14636243195989</c:v>
                </c:pt>
                <c:pt idx="11533">
                  <c:v>73.14636243195989</c:v>
                </c:pt>
                <c:pt idx="11534">
                  <c:v>73.14636243195989</c:v>
                </c:pt>
                <c:pt idx="11535">
                  <c:v>73.14636243195989</c:v>
                </c:pt>
                <c:pt idx="11536">
                  <c:v>73.14636243195989</c:v>
                </c:pt>
                <c:pt idx="11537">
                  <c:v>73.14636243195989</c:v>
                </c:pt>
                <c:pt idx="11538">
                  <c:v>73.14636243195989</c:v>
                </c:pt>
                <c:pt idx="11539">
                  <c:v>93.62492685322609</c:v>
                </c:pt>
                <c:pt idx="11540">
                  <c:v>93.62492685322609</c:v>
                </c:pt>
                <c:pt idx="11541">
                  <c:v>93.62492685322609</c:v>
                </c:pt>
                <c:pt idx="11542">
                  <c:v>93.62492685322609</c:v>
                </c:pt>
                <c:pt idx="11543">
                  <c:v>93.62492685322609</c:v>
                </c:pt>
                <c:pt idx="11544">
                  <c:v>93.62492685322609</c:v>
                </c:pt>
                <c:pt idx="11545">
                  <c:v>93.62492685322609</c:v>
                </c:pt>
                <c:pt idx="11546">
                  <c:v>104.688714357827</c:v>
                </c:pt>
                <c:pt idx="11547">
                  <c:v>104.688714357827</c:v>
                </c:pt>
                <c:pt idx="11548">
                  <c:v>104.688714357827</c:v>
                </c:pt>
                <c:pt idx="11549">
                  <c:v>104.688714357827</c:v>
                </c:pt>
                <c:pt idx="11550">
                  <c:v>104.688714357827</c:v>
                </c:pt>
                <c:pt idx="11551">
                  <c:v>104.688714357827</c:v>
                </c:pt>
                <c:pt idx="11552">
                  <c:v>104.688714357827</c:v>
                </c:pt>
                <c:pt idx="11553">
                  <c:v>83.58127610400629</c:v>
                </c:pt>
                <c:pt idx="11554">
                  <c:v>83.58127610400629</c:v>
                </c:pt>
                <c:pt idx="11555">
                  <c:v>83.58127610400629</c:v>
                </c:pt>
                <c:pt idx="11556">
                  <c:v>83.58127610400629</c:v>
                </c:pt>
                <c:pt idx="11557">
                  <c:v>83.58127610400629</c:v>
                </c:pt>
                <c:pt idx="11558">
                  <c:v>83.58127610400629</c:v>
                </c:pt>
                <c:pt idx="11559">
                  <c:v>83.58127610400629</c:v>
                </c:pt>
                <c:pt idx="11560">
                  <c:v>31.95525773616029</c:v>
                </c:pt>
                <c:pt idx="11561">
                  <c:v>31.95525773616029</c:v>
                </c:pt>
                <c:pt idx="11562">
                  <c:v>31.95525773616029</c:v>
                </c:pt>
                <c:pt idx="11563">
                  <c:v>31.95525773616029</c:v>
                </c:pt>
                <c:pt idx="11564">
                  <c:v>31.95525773616029</c:v>
                </c:pt>
                <c:pt idx="11565">
                  <c:v>31.95525773616029</c:v>
                </c:pt>
                <c:pt idx="11566">
                  <c:v>31.95525773616029</c:v>
                </c:pt>
                <c:pt idx="11567">
                  <c:v>87.4057252193914</c:v>
                </c:pt>
                <c:pt idx="11568">
                  <c:v>87.4057252193914</c:v>
                </c:pt>
                <c:pt idx="11569">
                  <c:v>87.4057252193914</c:v>
                </c:pt>
                <c:pt idx="11570">
                  <c:v>87.4057252193914</c:v>
                </c:pt>
                <c:pt idx="11571">
                  <c:v>87.4057252193914</c:v>
                </c:pt>
                <c:pt idx="11572">
                  <c:v>87.4057252193914</c:v>
                </c:pt>
                <c:pt idx="11573">
                  <c:v>87.4057252193914</c:v>
                </c:pt>
                <c:pt idx="11574">
                  <c:v>73.3052115291751</c:v>
                </c:pt>
                <c:pt idx="11575">
                  <c:v>73.3052115291751</c:v>
                </c:pt>
                <c:pt idx="11576">
                  <c:v>73.3052115291751</c:v>
                </c:pt>
                <c:pt idx="11577">
                  <c:v>73.3052115291751</c:v>
                </c:pt>
                <c:pt idx="11578">
                  <c:v>73.3052115291751</c:v>
                </c:pt>
                <c:pt idx="11579">
                  <c:v>73.3052115291751</c:v>
                </c:pt>
                <c:pt idx="11580">
                  <c:v>73.3052115291751</c:v>
                </c:pt>
                <c:pt idx="11581">
                  <c:v>61.1907335482847</c:v>
                </c:pt>
                <c:pt idx="11582">
                  <c:v>61.1907335482847</c:v>
                </c:pt>
                <c:pt idx="11583">
                  <c:v>61.1907335482847</c:v>
                </c:pt>
                <c:pt idx="11584">
                  <c:v>61.1907335482847</c:v>
                </c:pt>
                <c:pt idx="11585">
                  <c:v>61.1907335482847</c:v>
                </c:pt>
                <c:pt idx="11586">
                  <c:v>61.1907335482847</c:v>
                </c:pt>
                <c:pt idx="11587">
                  <c:v>61.1907335482847</c:v>
                </c:pt>
                <c:pt idx="11588">
                  <c:v>66.60006834129959</c:v>
                </c:pt>
                <c:pt idx="11589">
                  <c:v>66.60006834129959</c:v>
                </c:pt>
                <c:pt idx="11590">
                  <c:v>66.60006834129959</c:v>
                </c:pt>
                <c:pt idx="11591">
                  <c:v>66.60006834129959</c:v>
                </c:pt>
                <c:pt idx="11592">
                  <c:v>66.60006834129959</c:v>
                </c:pt>
                <c:pt idx="11593">
                  <c:v>66.60006834129959</c:v>
                </c:pt>
                <c:pt idx="11594">
                  <c:v>66.60006834129959</c:v>
                </c:pt>
                <c:pt idx="11595">
                  <c:v>56.9720242681811</c:v>
                </c:pt>
                <c:pt idx="11596">
                  <c:v>56.9720242681811</c:v>
                </c:pt>
                <c:pt idx="11597">
                  <c:v>56.9720242681811</c:v>
                </c:pt>
                <c:pt idx="11598">
                  <c:v>56.9720242681811</c:v>
                </c:pt>
                <c:pt idx="11599">
                  <c:v>56.9720242681811</c:v>
                </c:pt>
                <c:pt idx="11600">
                  <c:v>56.9720242681811</c:v>
                </c:pt>
                <c:pt idx="11601">
                  <c:v>56.9720242681811</c:v>
                </c:pt>
                <c:pt idx="11602">
                  <c:v>73.453767492316</c:v>
                </c:pt>
                <c:pt idx="11603">
                  <c:v>73.453767492316</c:v>
                </c:pt>
                <c:pt idx="11604">
                  <c:v>73.453767492316</c:v>
                </c:pt>
                <c:pt idx="11605">
                  <c:v>73.453767492316</c:v>
                </c:pt>
                <c:pt idx="11606">
                  <c:v>73.453767492316</c:v>
                </c:pt>
                <c:pt idx="11607">
                  <c:v>73.453767492316</c:v>
                </c:pt>
                <c:pt idx="11608">
                  <c:v>73.453767492316</c:v>
                </c:pt>
                <c:pt idx="11609">
                  <c:v>77.0641952548524</c:v>
                </c:pt>
                <c:pt idx="11610">
                  <c:v>77.0641952548524</c:v>
                </c:pt>
                <c:pt idx="11611">
                  <c:v>77.0641952548524</c:v>
                </c:pt>
                <c:pt idx="11612">
                  <c:v>77.0641952548524</c:v>
                </c:pt>
                <c:pt idx="11613">
                  <c:v>77.0641952548524</c:v>
                </c:pt>
                <c:pt idx="11614">
                  <c:v>77.0641952548524</c:v>
                </c:pt>
                <c:pt idx="11615">
                  <c:v>77.0641952548524</c:v>
                </c:pt>
                <c:pt idx="11616">
                  <c:v>80.65397926286849</c:v>
                </c:pt>
                <c:pt idx="11617">
                  <c:v>80.65397926286849</c:v>
                </c:pt>
                <c:pt idx="11618">
                  <c:v>80.65397926286849</c:v>
                </c:pt>
                <c:pt idx="11619">
                  <c:v>80.65397926286849</c:v>
                </c:pt>
                <c:pt idx="11620">
                  <c:v>80.65397926286849</c:v>
                </c:pt>
                <c:pt idx="11621">
                  <c:v>80.65397926286849</c:v>
                </c:pt>
                <c:pt idx="11622">
                  <c:v>80.65397926286849</c:v>
                </c:pt>
                <c:pt idx="11623">
                  <c:v>78.67131853310597</c:v>
                </c:pt>
                <c:pt idx="11624">
                  <c:v>78.67131853310597</c:v>
                </c:pt>
                <c:pt idx="11625">
                  <c:v>78.67131853310597</c:v>
                </c:pt>
                <c:pt idx="11626">
                  <c:v>78.67131853310597</c:v>
                </c:pt>
                <c:pt idx="11627">
                  <c:v>78.67131853310597</c:v>
                </c:pt>
                <c:pt idx="11628">
                  <c:v>78.67131853310597</c:v>
                </c:pt>
                <c:pt idx="11629">
                  <c:v>78.67131853310597</c:v>
                </c:pt>
                <c:pt idx="11630">
                  <c:v>87.0477499071738</c:v>
                </c:pt>
                <c:pt idx="11631">
                  <c:v>87.0477499071738</c:v>
                </c:pt>
                <c:pt idx="11632">
                  <c:v>87.0477499071738</c:v>
                </c:pt>
                <c:pt idx="11633">
                  <c:v>87.0477499071738</c:v>
                </c:pt>
                <c:pt idx="11634">
                  <c:v>87.0477499071738</c:v>
                </c:pt>
                <c:pt idx="11635">
                  <c:v>87.0477499071738</c:v>
                </c:pt>
                <c:pt idx="11636">
                  <c:v>87.0477499071738</c:v>
                </c:pt>
                <c:pt idx="11637">
                  <c:v>73.0902844667279</c:v>
                </c:pt>
                <c:pt idx="11638">
                  <c:v>73.0902844667279</c:v>
                </c:pt>
                <c:pt idx="11639">
                  <c:v>73.0902844667279</c:v>
                </c:pt>
                <c:pt idx="11640">
                  <c:v>73.0902844667279</c:v>
                </c:pt>
                <c:pt idx="11641">
                  <c:v>73.0902844667279</c:v>
                </c:pt>
                <c:pt idx="11642">
                  <c:v>73.0902844667279</c:v>
                </c:pt>
                <c:pt idx="11643">
                  <c:v>73.0902844667279</c:v>
                </c:pt>
                <c:pt idx="11644">
                  <c:v>79.35155070218958</c:v>
                </c:pt>
                <c:pt idx="11645">
                  <c:v>79.35155070218958</c:v>
                </c:pt>
                <c:pt idx="11646">
                  <c:v>79.35155070218958</c:v>
                </c:pt>
                <c:pt idx="11647">
                  <c:v>79.35155070218958</c:v>
                </c:pt>
                <c:pt idx="11648">
                  <c:v>79.35155070218958</c:v>
                </c:pt>
                <c:pt idx="11649">
                  <c:v>79.35155070218958</c:v>
                </c:pt>
                <c:pt idx="11650">
                  <c:v>79.35155070218958</c:v>
                </c:pt>
                <c:pt idx="11651">
                  <c:v>46.265606205679</c:v>
                </c:pt>
                <c:pt idx="11652">
                  <c:v>46.265606205679</c:v>
                </c:pt>
                <c:pt idx="11653">
                  <c:v>46.265606205679</c:v>
                </c:pt>
                <c:pt idx="11654">
                  <c:v>46.265606205679</c:v>
                </c:pt>
                <c:pt idx="11655">
                  <c:v>46.265606205679</c:v>
                </c:pt>
                <c:pt idx="11656">
                  <c:v>46.265606205679</c:v>
                </c:pt>
                <c:pt idx="11657">
                  <c:v>46.265606205679</c:v>
                </c:pt>
                <c:pt idx="11658">
                  <c:v>53.14416977144379</c:v>
                </c:pt>
                <c:pt idx="11659">
                  <c:v>53.14416977144379</c:v>
                </c:pt>
                <c:pt idx="11660">
                  <c:v>53.14416977144379</c:v>
                </c:pt>
                <c:pt idx="11661">
                  <c:v>53.14416977144379</c:v>
                </c:pt>
                <c:pt idx="11662">
                  <c:v>53.14416977144379</c:v>
                </c:pt>
                <c:pt idx="11663">
                  <c:v>53.14416977144379</c:v>
                </c:pt>
                <c:pt idx="11664">
                  <c:v>53.14416977144379</c:v>
                </c:pt>
                <c:pt idx="11665">
                  <c:v>23.4399461454674</c:v>
                </c:pt>
                <c:pt idx="11666">
                  <c:v>23.4399461454674</c:v>
                </c:pt>
                <c:pt idx="11667">
                  <c:v>23.4399461454674</c:v>
                </c:pt>
                <c:pt idx="11668">
                  <c:v>23.4399461454674</c:v>
                </c:pt>
                <c:pt idx="11669">
                  <c:v>23.4399461454674</c:v>
                </c:pt>
                <c:pt idx="11670">
                  <c:v>23.4399461454674</c:v>
                </c:pt>
                <c:pt idx="11671">
                  <c:v>23.4399461454674</c:v>
                </c:pt>
                <c:pt idx="11672">
                  <c:v>24.9929340557007</c:v>
                </c:pt>
                <c:pt idx="11673">
                  <c:v>24.9929340557007</c:v>
                </c:pt>
                <c:pt idx="11674">
                  <c:v>24.9929340557007</c:v>
                </c:pt>
                <c:pt idx="11675">
                  <c:v>24.9929340557007</c:v>
                </c:pt>
                <c:pt idx="11676">
                  <c:v>24.9929340557007</c:v>
                </c:pt>
                <c:pt idx="11677">
                  <c:v>24.9929340557007</c:v>
                </c:pt>
                <c:pt idx="11678">
                  <c:v>24.9929340557007</c:v>
                </c:pt>
                <c:pt idx="11679">
                  <c:v>62.5788387563885</c:v>
                </c:pt>
                <c:pt idx="11680">
                  <c:v>62.5788387563885</c:v>
                </c:pt>
                <c:pt idx="11681">
                  <c:v>62.5788387563885</c:v>
                </c:pt>
                <c:pt idx="11682">
                  <c:v>62.5788387563885</c:v>
                </c:pt>
                <c:pt idx="11683">
                  <c:v>62.5788387563885</c:v>
                </c:pt>
                <c:pt idx="11684">
                  <c:v>62.5788387563885</c:v>
                </c:pt>
                <c:pt idx="11685">
                  <c:v>62.5788387563885</c:v>
                </c:pt>
                <c:pt idx="11686">
                  <c:v>24.9096319024564</c:v>
                </c:pt>
                <c:pt idx="11687">
                  <c:v>24.9096319024564</c:v>
                </c:pt>
                <c:pt idx="11688">
                  <c:v>24.9096319024564</c:v>
                </c:pt>
                <c:pt idx="11689">
                  <c:v>24.9096319024564</c:v>
                </c:pt>
                <c:pt idx="11690">
                  <c:v>24.9096319024564</c:v>
                </c:pt>
                <c:pt idx="11691">
                  <c:v>24.9096319024564</c:v>
                </c:pt>
                <c:pt idx="11692">
                  <c:v>24.9096319024564</c:v>
                </c:pt>
                <c:pt idx="11693">
                  <c:v>45.5831330917895</c:v>
                </c:pt>
                <c:pt idx="11694">
                  <c:v>45.5831330917895</c:v>
                </c:pt>
                <c:pt idx="11695">
                  <c:v>45.5831330917895</c:v>
                </c:pt>
                <c:pt idx="11696">
                  <c:v>45.5831330917895</c:v>
                </c:pt>
                <c:pt idx="11697">
                  <c:v>45.5831330917895</c:v>
                </c:pt>
                <c:pt idx="11698">
                  <c:v>45.5831330917895</c:v>
                </c:pt>
                <c:pt idx="11699">
                  <c:v>45.5831330917895</c:v>
                </c:pt>
                <c:pt idx="11700">
                  <c:v>120.853992435254</c:v>
                </c:pt>
                <c:pt idx="11701">
                  <c:v>120.853992435254</c:v>
                </c:pt>
                <c:pt idx="11702">
                  <c:v>120.853992435254</c:v>
                </c:pt>
                <c:pt idx="11703">
                  <c:v>120.853992435254</c:v>
                </c:pt>
                <c:pt idx="11704">
                  <c:v>120.853992435254</c:v>
                </c:pt>
                <c:pt idx="11705">
                  <c:v>120.853992435254</c:v>
                </c:pt>
                <c:pt idx="11706">
                  <c:v>120.853992435254</c:v>
                </c:pt>
                <c:pt idx="11707">
                  <c:v>55.5222482386863</c:v>
                </c:pt>
                <c:pt idx="11708">
                  <c:v>55.5222482386863</c:v>
                </c:pt>
                <c:pt idx="11709">
                  <c:v>55.5222482386863</c:v>
                </c:pt>
                <c:pt idx="11710">
                  <c:v>55.5222482386863</c:v>
                </c:pt>
                <c:pt idx="11711">
                  <c:v>55.5222482386863</c:v>
                </c:pt>
                <c:pt idx="11712">
                  <c:v>55.5222482386863</c:v>
                </c:pt>
                <c:pt idx="11713">
                  <c:v>55.5222482386863</c:v>
                </c:pt>
                <c:pt idx="11714">
                  <c:v>13.3006478242516</c:v>
                </c:pt>
                <c:pt idx="11715">
                  <c:v>13.3006478242516</c:v>
                </c:pt>
                <c:pt idx="11716">
                  <c:v>13.3006478242516</c:v>
                </c:pt>
                <c:pt idx="11717">
                  <c:v>13.3006478242516</c:v>
                </c:pt>
                <c:pt idx="11718">
                  <c:v>13.3006478242516</c:v>
                </c:pt>
                <c:pt idx="11719">
                  <c:v>13.3006478242516</c:v>
                </c:pt>
                <c:pt idx="11720">
                  <c:v>13.3006478242516</c:v>
                </c:pt>
                <c:pt idx="11721">
                  <c:v>47.6080251173202</c:v>
                </c:pt>
                <c:pt idx="11722">
                  <c:v>47.6080251173202</c:v>
                </c:pt>
                <c:pt idx="11723">
                  <c:v>47.6080251173202</c:v>
                </c:pt>
                <c:pt idx="11724">
                  <c:v>47.6080251173202</c:v>
                </c:pt>
                <c:pt idx="11725">
                  <c:v>47.6080251173202</c:v>
                </c:pt>
                <c:pt idx="11726">
                  <c:v>47.6080251173202</c:v>
                </c:pt>
                <c:pt idx="11727">
                  <c:v>47.6080251173202</c:v>
                </c:pt>
                <c:pt idx="11728">
                  <c:v>46.1719122725756</c:v>
                </c:pt>
                <c:pt idx="11729">
                  <c:v>46.1719122725756</c:v>
                </c:pt>
                <c:pt idx="11730">
                  <c:v>46.1719122725756</c:v>
                </c:pt>
                <c:pt idx="11731">
                  <c:v>46.1719122725756</c:v>
                </c:pt>
                <c:pt idx="11732">
                  <c:v>46.1719122725756</c:v>
                </c:pt>
                <c:pt idx="11733">
                  <c:v>46.1719122725756</c:v>
                </c:pt>
                <c:pt idx="11734">
                  <c:v>46.1719122725756</c:v>
                </c:pt>
                <c:pt idx="11735">
                  <c:v>86.94044581754879</c:v>
                </c:pt>
                <c:pt idx="11736">
                  <c:v>86.94044581754879</c:v>
                </c:pt>
                <c:pt idx="11737">
                  <c:v>86.94044581754879</c:v>
                </c:pt>
                <c:pt idx="11738">
                  <c:v>86.94044581754879</c:v>
                </c:pt>
                <c:pt idx="11739">
                  <c:v>86.94044581754879</c:v>
                </c:pt>
                <c:pt idx="11740">
                  <c:v>86.94044581754879</c:v>
                </c:pt>
                <c:pt idx="11741">
                  <c:v>86.94044581754879</c:v>
                </c:pt>
                <c:pt idx="11742">
                  <c:v>73.85089395619447</c:v>
                </c:pt>
                <c:pt idx="11743">
                  <c:v>73.85089395619447</c:v>
                </c:pt>
                <c:pt idx="11744">
                  <c:v>73.85089395619447</c:v>
                </c:pt>
                <c:pt idx="11745">
                  <c:v>73.85089395619447</c:v>
                </c:pt>
                <c:pt idx="11746">
                  <c:v>73.85089395619447</c:v>
                </c:pt>
                <c:pt idx="11747">
                  <c:v>73.85089395619447</c:v>
                </c:pt>
                <c:pt idx="11748">
                  <c:v>73.85089395619447</c:v>
                </c:pt>
                <c:pt idx="11749">
                  <c:v>66.9485557928169</c:v>
                </c:pt>
                <c:pt idx="11750">
                  <c:v>66.9485557928169</c:v>
                </c:pt>
                <c:pt idx="11751">
                  <c:v>66.9485557928169</c:v>
                </c:pt>
                <c:pt idx="11752">
                  <c:v>66.9485557928169</c:v>
                </c:pt>
                <c:pt idx="11753">
                  <c:v>66.9485557928169</c:v>
                </c:pt>
                <c:pt idx="11754">
                  <c:v>66.9485557928169</c:v>
                </c:pt>
                <c:pt idx="11755">
                  <c:v>66.9485557928169</c:v>
                </c:pt>
                <c:pt idx="11756">
                  <c:v>77.0641982560324</c:v>
                </c:pt>
                <c:pt idx="11757">
                  <c:v>77.0641982560324</c:v>
                </c:pt>
                <c:pt idx="11758">
                  <c:v>77.0641982560324</c:v>
                </c:pt>
                <c:pt idx="11759">
                  <c:v>77.0641982560324</c:v>
                </c:pt>
                <c:pt idx="11760">
                  <c:v>77.0641982560324</c:v>
                </c:pt>
                <c:pt idx="11761">
                  <c:v>77.0641982560324</c:v>
                </c:pt>
                <c:pt idx="11762">
                  <c:v>77.0641982560324</c:v>
                </c:pt>
                <c:pt idx="11763">
                  <c:v>54.37424559987669</c:v>
                </c:pt>
                <c:pt idx="11764">
                  <c:v>54.37424559987669</c:v>
                </c:pt>
                <c:pt idx="11765">
                  <c:v>54.37424559987669</c:v>
                </c:pt>
                <c:pt idx="11766">
                  <c:v>54.37424559987669</c:v>
                </c:pt>
                <c:pt idx="11767">
                  <c:v>54.37424559987669</c:v>
                </c:pt>
                <c:pt idx="11768">
                  <c:v>54.37424559987669</c:v>
                </c:pt>
                <c:pt idx="11769">
                  <c:v>54.37424559987669</c:v>
                </c:pt>
                <c:pt idx="11770">
                  <c:v>100.685473946047</c:v>
                </c:pt>
                <c:pt idx="11771">
                  <c:v>100.685473946047</c:v>
                </c:pt>
                <c:pt idx="11772">
                  <c:v>100.685473946047</c:v>
                </c:pt>
                <c:pt idx="11773">
                  <c:v>100.685473946047</c:v>
                </c:pt>
                <c:pt idx="11774">
                  <c:v>100.685473946047</c:v>
                </c:pt>
                <c:pt idx="11775">
                  <c:v>100.685473946047</c:v>
                </c:pt>
                <c:pt idx="11776">
                  <c:v>100.685473946047</c:v>
                </c:pt>
                <c:pt idx="11777">
                  <c:v>57.2282036442977</c:v>
                </c:pt>
                <c:pt idx="11778">
                  <c:v>57.2282036442977</c:v>
                </c:pt>
                <c:pt idx="11779">
                  <c:v>57.2282036442977</c:v>
                </c:pt>
                <c:pt idx="11780">
                  <c:v>57.2282036442977</c:v>
                </c:pt>
                <c:pt idx="11781">
                  <c:v>57.2282036442977</c:v>
                </c:pt>
                <c:pt idx="11782">
                  <c:v>57.2282036442977</c:v>
                </c:pt>
                <c:pt idx="11783">
                  <c:v>57.2282036442977</c:v>
                </c:pt>
                <c:pt idx="11784">
                  <c:v>93.28344470226298</c:v>
                </c:pt>
                <c:pt idx="11785">
                  <c:v>93.28344470226298</c:v>
                </c:pt>
                <c:pt idx="11786">
                  <c:v>93.28344470226298</c:v>
                </c:pt>
                <c:pt idx="11787">
                  <c:v>93.28344470226298</c:v>
                </c:pt>
                <c:pt idx="11788">
                  <c:v>93.28344470226298</c:v>
                </c:pt>
                <c:pt idx="11789">
                  <c:v>93.28344470226298</c:v>
                </c:pt>
                <c:pt idx="11790">
                  <c:v>93.28344470226298</c:v>
                </c:pt>
                <c:pt idx="11791">
                  <c:v>43.212410810092</c:v>
                </c:pt>
                <c:pt idx="11792">
                  <c:v>43.212410810092</c:v>
                </c:pt>
                <c:pt idx="11793">
                  <c:v>43.212410810092</c:v>
                </c:pt>
                <c:pt idx="11794">
                  <c:v>43.212410810092</c:v>
                </c:pt>
                <c:pt idx="11795">
                  <c:v>43.212410810092</c:v>
                </c:pt>
                <c:pt idx="11796">
                  <c:v>43.212410810092</c:v>
                </c:pt>
                <c:pt idx="11797">
                  <c:v>43.212410810092</c:v>
                </c:pt>
                <c:pt idx="11798">
                  <c:v>64.61130265055387</c:v>
                </c:pt>
                <c:pt idx="11799">
                  <c:v>64.61130265055387</c:v>
                </c:pt>
                <c:pt idx="11800">
                  <c:v>64.61130265055387</c:v>
                </c:pt>
                <c:pt idx="11801">
                  <c:v>64.61130265055387</c:v>
                </c:pt>
                <c:pt idx="11802">
                  <c:v>64.61130265055387</c:v>
                </c:pt>
                <c:pt idx="11803">
                  <c:v>64.61130265055387</c:v>
                </c:pt>
                <c:pt idx="11804">
                  <c:v>64.61130265055387</c:v>
                </c:pt>
                <c:pt idx="11805">
                  <c:v>67.98227828579668</c:v>
                </c:pt>
                <c:pt idx="11806">
                  <c:v>67.98227828579668</c:v>
                </c:pt>
                <c:pt idx="11807">
                  <c:v>67.98227828579668</c:v>
                </c:pt>
                <c:pt idx="11808">
                  <c:v>67.98227828579668</c:v>
                </c:pt>
                <c:pt idx="11809">
                  <c:v>67.98227828579668</c:v>
                </c:pt>
                <c:pt idx="11810">
                  <c:v>67.98227828579668</c:v>
                </c:pt>
                <c:pt idx="11811">
                  <c:v>67.98227828579668</c:v>
                </c:pt>
                <c:pt idx="11812">
                  <c:v>75.8091098624174</c:v>
                </c:pt>
                <c:pt idx="11813">
                  <c:v>75.8091098624174</c:v>
                </c:pt>
                <c:pt idx="11814">
                  <c:v>75.8091098624174</c:v>
                </c:pt>
                <c:pt idx="11815">
                  <c:v>75.8091098624174</c:v>
                </c:pt>
                <c:pt idx="11816">
                  <c:v>75.8091098624174</c:v>
                </c:pt>
                <c:pt idx="11817">
                  <c:v>75.8091098624174</c:v>
                </c:pt>
                <c:pt idx="11818">
                  <c:v>75.8091098624174</c:v>
                </c:pt>
                <c:pt idx="11819">
                  <c:v>15.4230941134184</c:v>
                </c:pt>
                <c:pt idx="11820">
                  <c:v>15.4230941134184</c:v>
                </c:pt>
                <c:pt idx="11821">
                  <c:v>15.4230941134184</c:v>
                </c:pt>
                <c:pt idx="11822">
                  <c:v>15.4230941134184</c:v>
                </c:pt>
                <c:pt idx="11823">
                  <c:v>15.4230941134184</c:v>
                </c:pt>
                <c:pt idx="11824">
                  <c:v>15.4230941134184</c:v>
                </c:pt>
                <c:pt idx="11825">
                  <c:v>15.4230941134184</c:v>
                </c:pt>
                <c:pt idx="11826">
                  <c:v>84.05050835772568</c:v>
                </c:pt>
                <c:pt idx="11827">
                  <c:v>84.05050835772568</c:v>
                </c:pt>
                <c:pt idx="11828">
                  <c:v>84.05050835772568</c:v>
                </c:pt>
                <c:pt idx="11829">
                  <c:v>84.05050835772568</c:v>
                </c:pt>
                <c:pt idx="11830">
                  <c:v>84.05050835772568</c:v>
                </c:pt>
                <c:pt idx="11831">
                  <c:v>84.05050835772568</c:v>
                </c:pt>
                <c:pt idx="11832">
                  <c:v>84.05050835772568</c:v>
                </c:pt>
                <c:pt idx="11833">
                  <c:v>70.481131203828</c:v>
                </c:pt>
                <c:pt idx="11834">
                  <c:v>70.481131203828</c:v>
                </c:pt>
                <c:pt idx="11835">
                  <c:v>70.481131203828</c:v>
                </c:pt>
                <c:pt idx="11836">
                  <c:v>70.481131203828</c:v>
                </c:pt>
                <c:pt idx="11837">
                  <c:v>70.481131203828</c:v>
                </c:pt>
                <c:pt idx="11838">
                  <c:v>70.481131203828</c:v>
                </c:pt>
                <c:pt idx="11839">
                  <c:v>70.481131203828</c:v>
                </c:pt>
                <c:pt idx="11840">
                  <c:v>87.96058517289508</c:v>
                </c:pt>
                <c:pt idx="11841">
                  <c:v>87.96058517289508</c:v>
                </c:pt>
                <c:pt idx="11842">
                  <c:v>87.96058517289508</c:v>
                </c:pt>
                <c:pt idx="11843">
                  <c:v>87.96058517289508</c:v>
                </c:pt>
                <c:pt idx="11844">
                  <c:v>87.96058517289508</c:v>
                </c:pt>
                <c:pt idx="11845">
                  <c:v>87.96058517289508</c:v>
                </c:pt>
                <c:pt idx="11846">
                  <c:v>87.96058517289508</c:v>
                </c:pt>
                <c:pt idx="11847">
                  <c:v>69.5628336850668</c:v>
                </c:pt>
                <c:pt idx="11848">
                  <c:v>69.5628336850668</c:v>
                </c:pt>
                <c:pt idx="11849">
                  <c:v>69.5628336850668</c:v>
                </c:pt>
                <c:pt idx="11850">
                  <c:v>69.5628336850668</c:v>
                </c:pt>
                <c:pt idx="11851">
                  <c:v>69.5628336850668</c:v>
                </c:pt>
                <c:pt idx="11852">
                  <c:v>69.5628336850668</c:v>
                </c:pt>
                <c:pt idx="11853">
                  <c:v>69.5628336850668</c:v>
                </c:pt>
                <c:pt idx="11854">
                  <c:v>40.8930382665414</c:v>
                </c:pt>
                <c:pt idx="11855">
                  <c:v>40.8930382665414</c:v>
                </c:pt>
                <c:pt idx="11856">
                  <c:v>40.8930382665414</c:v>
                </c:pt>
                <c:pt idx="11857">
                  <c:v>40.8930382665414</c:v>
                </c:pt>
                <c:pt idx="11858">
                  <c:v>40.8930382665414</c:v>
                </c:pt>
                <c:pt idx="11859">
                  <c:v>40.8930382665414</c:v>
                </c:pt>
                <c:pt idx="11860">
                  <c:v>40.8930382665414</c:v>
                </c:pt>
                <c:pt idx="11861">
                  <c:v>98.16631613183249</c:v>
                </c:pt>
                <c:pt idx="11862">
                  <c:v>98.16631613183249</c:v>
                </c:pt>
                <c:pt idx="11863">
                  <c:v>98.16631613183249</c:v>
                </c:pt>
                <c:pt idx="11864">
                  <c:v>98.16631613183249</c:v>
                </c:pt>
                <c:pt idx="11865">
                  <c:v>98.16631613183249</c:v>
                </c:pt>
                <c:pt idx="11866">
                  <c:v>98.16631613183249</c:v>
                </c:pt>
                <c:pt idx="11867">
                  <c:v>98.16631613183249</c:v>
                </c:pt>
                <c:pt idx="11868">
                  <c:v>55.89727047196779</c:v>
                </c:pt>
                <c:pt idx="11869">
                  <c:v>55.89727047196779</c:v>
                </c:pt>
                <c:pt idx="11870">
                  <c:v>55.89727047196779</c:v>
                </c:pt>
                <c:pt idx="11871">
                  <c:v>55.89727047196779</c:v>
                </c:pt>
                <c:pt idx="11872">
                  <c:v>55.89727047196779</c:v>
                </c:pt>
                <c:pt idx="11873">
                  <c:v>55.89727047196779</c:v>
                </c:pt>
                <c:pt idx="11874">
                  <c:v>55.89727047196779</c:v>
                </c:pt>
                <c:pt idx="11875">
                  <c:v>67.94334984559478</c:v>
                </c:pt>
                <c:pt idx="11876">
                  <c:v>67.94334984559478</c:v>
                </c:pt>
                <c:pt idx="11877">
                  <c:v>67.94334984559478</c:v>
                </c:pt>
                <c:pt idx="11878">
                  <c:v>67.94334984559478</c:v>
                </c:pt>
                <c:pt idx="11879">
                  <c:v>67.94334984559478</c:v>
                </c:pt>
                <c:pt idx="11880">
                  <c:v>67.94334984559478</c:v>
                </c:pt>
                <c:pt idx="11881">
                  <c:v>67.94334984559478</c:v>
                </c:pt>
                <c:pt idx="11882">
                  <c:v>45.4690208501709</c:v>
                </c:pt>
                <c:pt idx="11883">
                  <c:v>45.4690208501709</c:v>
                </c:pt>
                <c:pt idx="11884">
                  <c:v>45.4690208501709</c:v>
                </c:pt>
                <c:pt idx="11885">
                  <c:v>45.4690208501709</c:v>
                </c:pt>
                <c:pt idx="11886">
                  <c:v>45.4690208501709</c:v>
                </c:pt>
                <c:pt idx="11887">
                  <c:v>45.4690208501709</c:v>
                </c:pt>
                <c:pt idx="11888">
                  <c:v>45.4690208501709</c:v>
                </c:pt>
                <c:pt idx="11889">
                  <c:v>43.87862276163809</c:v>
                </c:pt>
                <c:pt idx="11890">
                  <c:v>43.87862276163809</c:v>
                </c:pt>
                <c:pt idx="11891">
                  <c:v>43.87862276163809</c:v>
                </c:pt>
                <c:pt idx="11892">
                  <c:v>43.87862276163809</c:v>
                </c:pt>
                <c:pt idx="11893">
                  <c:v>43.87862276163809</c:v>
                </c:pt>
                <c:pt idx="11894">
                  <c:v>43.87862276163809</c:v>
                </c:pt>
                <c:pt idx="11895">
                  <c:v>43.87862276163809</c:v>
                </c:pt>
                <c:pt idx="11896">
                  <c:v>72.6075952816006</c:v>
                </c:pt>
                <c:pt idx="11897">
                  <c:v>72.6075952816006</c:v>
                </c:pt>
                <c:pt idx="11898">
                  <c:v>72.6075952816006</c:v>
                </c:pt>
                <c:pt idx="11899">
                  <c:v>72.6075952816006</c:v>
                </c:pt>
                <c:pt idx="11900">
                  <c:v>72.6075952816006</c:v>
                </c:pt>
                <c:pt idx="11901">
                  <c:v>72.6075952816006</c:v>
                </c:pt>
                <c:pt idx="11902">
                  <c:v>72.6075952816006</c:v>
                </c:pt>
                <c:pt idx="11903">
                  <c:v>36.1894309572789</c:v>
                </c:pt>
                <c:pt idx="11904">
                  <c:v>36.1894309572789</c:v>
                </c:pt>
                <c:pt idx="11905">
                  <c:v>36.1894309572789</c:v>
                </c:pt>
                <c:pt idx="11906">
                  <c:v>36.1894309572789</c:v>
                </c:pt>
                <c:pt idx="11907">
                  <c:v>36.1894309572789</c:v>
                </c:pt>
                <c:pt idx="11908">
                  <c:v>36.1894309572789</c:v>
                </c:pt>
                <c:pt idx="11909">
                  <c:v>36.1894309572789</c:v>
                </c:pt>
                <c:pt idx="11910">
                  <c:v>43.31182078617859</c:v>
                </c:pt>
                <c:pt idx="11911">
                  <c:v>43.31182078617859</c:v>
                </c:pt>
                <c:pt idx="11912">
                  <c:v>43.31182078617859</c:v>
                </c:pt>
                <c:pt idx="11913">
                  <c:v>43.31182078617859</c:v>
                </c:pt>
                <c:pt idx="11914">
                  <c:v>43.31182078617859</c:v>
                </c:pt>
                <c:pt idx="11915">
                  <c:v>43.31182078617859</c:v>
                </c:pt>
                <c:pt idx="11916">
                  <c:v>43.31182078617859</c:v>
                </c:pt>
                <c:pt idx="11917">
                  <c:v>2.50998872141396</c:v>
                </c:pt>
                <c:pt idx="11918">
                  <c:v>2.50998872141396</c:v>
                </c:pt>
                <c:pt idx="11919">
                  <c:v>2.50998872141396</c:v>
                </c:pt>
                <c:pt idx="11920">
                  <c:v>2.50998872141396</c:v>
                </c:pt>
                <c:pt idx="11921">
                  <c:v>2.50998872141396</c:v>
                </c:pt>
                <c:pt idx="11922">
                  <c:v>2.50998872141396</c:v>
                </c:pt>
                <c:pt idx="11923">
                  <c:v>2.50998872141396</c:v>
                </c:pt>
                <c:pt idx="11924">
                  <c:v>74.14828257308837</c:v>
                </c:pt>
                <c:pt idx="11925">
                  <c:v>74.14828257308837</c:v>
                </c:pt>
                <c:pt idx="11926">
                  <c:v>74.14828257308837</c:v>
                </c:pt>
                <c:pt idx="11927">
                  <c:v>74.14828257308837</c:v>
                </c:pt>
                <c:pt idx="11928">
                  <c:v>74.14828257308837</c:v>
                </c:pt>
                <c:pt idx="11929">
                  <c:v>74.14828257308837</c:v>
                </c:pt>
                <c:pt idx="11930">
                  <c:v>74.14828257308837</c:v>
                </c:pt>
                <c:pt idx="11931">
                  <c:v>54.0051754066301</c:v>
                </c:pt>
                <c:pt idx="11932">
                  <c:v>54.0051754066301</c:v>
                </c:pt>
                <c:pt idx="11933">
                  <c:v>54.0051754066301</c:v>
                </c:pt>
                <c:pt idx="11934">
                  <c:v>54.0051754066301</c:v>
                </c:pt>
                <c:pt idx="11935">
                  <c:v>54.0051754066301</c:v>
                </c:pt>
                <c:pt idx="11936">
                  <c:v>54.0051754066301</c:v>
                </c:pt>
                <c:pt idx="11937">
                  <c:v>54.0051754066301</c:v>
                </c:pt>
                <c:pt idx="11938">
                  <c:v>18.3043694134109</c:v>
                </c:pt>
                <c:pt idx="11939">
                  <c:v>18.3043694134109</c:v>
                </c:pt>
                <c:pt idx="11940">
                  <c:v>18.3043694134109</c:v>
                </c:pt>
                <c:pt idx="11941">
                  <c:v>18.3043694134109</c:v>
                </c:pt>
                <c:pt idx="11942">
                  <c:v>18.3043694134109</c:v>
                </c:pt>
                <c:pt idx="11943">
                  <c:v>18.3043694134109</c:v>
                </c:pt>
                <c:pt idx="11944">
                  <c:v>18.3043694134109</c:v>
                </c:pt>
                <c:pt idx="11945">
                  <c:v>87.57798863752608</c:v>
                </c:pt>
                <c:pt idx="11946">
                  <c:v>87.57798863752608</c:v>
                </c:pt>
                <c:pt idx="11947">
                  <c:v>87.57798863752608</c:v>
                </c:pt>
                <c:pt idx="11948">
                  <c:v>87.57798863752608</c:v>
                </c:pt>
                <c:pt idx="11949">
                  <c:v>87.57798863752608</c:v>
                </c:pt>
                <c:pt idx="11950">
                  <c:v>87.57798863752608</c:v>
                </c:pt>
                <c:pt idx="11951">
                  <c:v>87.57798863752608</c:v>
                </c:pt>
                <c:pt idx="11952">
                  <c:v>87.486267590498</c:v>
                </c:pt>
                <c:pt idx="11953">
                  <c:v>87.486267590498</c:v>
                </c:pt>
                <c:pt idx="11954">
                  <c:v>87.486267590498</c:v>
                </c:pt>
                <c:pt idx="11955">
                  <c:v>87.486267590498</c:v>
                </c:pt>
                <c:pt idx="11956">
                  <c:v>87.486267590498</c:v>
                </c:pt>
                <c:pt idx="11957">
                  <c:v>87.486267590498</c:v>
                </c:pt>
                <c:pt idx="11958">
                  <c:v>87.486267590498</c:v>
                </c:pt>
                <c:pt idx="11959">
                  <c:v>77.15278273196857</c:v>
                </c:pt>
                <c:pt idx="11960">
                  <c:v>77.15278273196857</c:v>
                </c:pt>
                <c:pt idx="11961">
                  <c:v>77.15278273196857</c:v>
                </c:pt>
                <c:pt idx="11962">
                  <c:v>77.15278273196857</c:v>
                </c:pt>
                <c:pt idx="11963">
                  <c:v>77.15278273196857</c:v>
                </c:pt>
                <c:pt idx="11964">
                  <c:v>77.15278273196857</c:v>
                </c:pt>
                <c:pt idx="11965">
                  <c:v>77.15278273196857</c:v>
                </c:pt>
                <c:pt idx="11966">
                  <c:v>53.4926333200284</c:v>
                </c:pt>
                <c:pt idx="11967">
                  <c:v>53.4926333200284</c:v>
                </c:pt>
                <c:pt idx="11968">
                  <c:v>53.4926333200284</c:v>
                </c:pt>
                <c:pt idx="11969">
                  <c:v>53.4926333200284</c:v>
                </c:pt>
                <c:pt idx="11970">
                  <c:v>53.4926333200284</c:v>
                </c:pt>
                <c:pt idx="11971">
                  <c:v>53.4926333200284</c:v>
                </c:pt>
                <c:pt idx="11972">
                  <c:v>53.4926333200284</c:v>
                </c:pt>
                <c:pt idx="11973">
                  <c:v>39.2314242953713</c:v>
                </c:pt>
                <c:pt idx="11974">
                  <c:v>39.2314242953713</c:v>
                </c:pt>
                <c:pt idx="11975">
                  <c:v>39.2314242953713</c:v>
                </c:pt>
                <c:pt idx="11976">
                  <c:v>39.2314242953713</c:v>
                </c:pt>
                <c:pt idx="11977">
                  <c:v>39.2314242953713</c:v>
                </c:pt>
                <c:pt idx="11978">
                  <c:v>39.2314242953713</c:v>
                </c:pt>
                <c:pt idx="11979">
                  <c:v>39.2314242953713</c:v>
                </c:pt>
                <c:pt idx="11980">
                  <c:v>66.4862763207737</c:v>
                </c:pt>
                <c:pt idx="11981">
                  <c:v>66.4862763207737</c:v>
                </c:pt>
                <c:pt idx="11982">
                  <c:v>66.4862763207737</c:v>
                </c:pt>
                <c:pt idx="11983">
                  <c:v>66.4862763207737</c:v>
                </c:pt>
                <c:pt idx="11984">
                  <c:v>66.4862763207737</c:v>
                </c:pt>
                <c:pt idx="11985">
                  <c:v>66.4862763207737</c:v>
                </c:pt>
                <c:pt idx="11986">
                  <c:v>66.4862763207737</c:v>
                </c:pt>
                <c:pt idx="11987">
                  <c:v>108.212662923012</c:v>
                </c:pt>
                <c:pt idx="11988">
                  <c:v>108.212662923012</c:v>
                </c:pt>
                <c:pt idx="11989">
                  <c:v>108.212662923012</c:v>
                </c:pt>
                <c:pt idx="11990">
                  <c:v>108.212662923012</c:v>
                </c:pt>
                <c:pt idx="11991">
                  <c:v>108.212662923012</c:v>
                </c:pt>
                <c:pt idx="11992">
                  <c:v>108.212662923012</c:v>
                </c:pt>
                <c:pt idx="11993">
                  <c:v>108.212662923012</c:v>
                </c:pt>
                <c:pt idx="11994">
                  <c:v>85.14535799079638</c:v>
                </c:pt>
                <c:pt idx="11995">
                  <c:v>85.14535799079638</c:v>
                </c:pt>
                <c:pt idx="11996">
                  <c:v>85.14535799079638</c:v>
                </c:pt>
                <c:pt idx="11997">
                  <c:v>85.14535799079638</c:v>
                </c:pt>
                <c:pt idx="11998">
                  <c:v>85.14535799079638</c:v>
                </c:pt>
                <c:pt idx="11999">
                  <c:v>85.14535799079638</c:v>
                </c:pt>
                <c:pt idx="12000">
                  <c:v>85.14535799079638</c:v>
                </c:pt>
                <c:pt idx="12001">
                  <c:v>71.67080263675146</c:v>
                </c:pt>
                <c:pt idx="12002">
                  <c:v>71.67080263675146</c:v>
                </c:pt>
                <c:pt idx="12003">
                  <c:v>71.67080263675146</c:v>
                </c:pt>
                <c:pt idx="12004">
                  <c:v>71.67080263675146</c:v>
                </c:pt>
                <c:pt idx="12005">
                  <c:v>71.67080263675146</c:v>
                </c:pt>
                <c:pt idx="12006">
                  <c:v>71.67080263675146</c:v>
                </c:pt>
                <c:pt idx="12007">
                  <c:v>71.67080263675146</c:v>
                </c:pt>
                <c:pt idx="12008">
                  <c:v>107.104837493711</c:v>
                </c:pt>
                <c:pt idx="12009">
                  <c:v>107.104837493711</c:v>
                </c:pt>
                <c:pt idx="12010">
                  <c:v>107.104837493711</c:v>
                </c:pt>
                <c:pt idx="12011">
                  <c:v>107.104837493711</c:v>
                </c:pt>
                <c:pt idx="12012">
                  <c:v>107.104837493711</c:v>
                </c:pt>
                <c:pt idx="12013">
                  <c:v>107.104837493711</c:v>
                </c:pt>
                <c:pt idx="12014">
                  <c:v>107.104837493711</c:v>
                </c:pt>
                <c:pt idx="12015">
                  <c:v>58.8255395702268</c:v>
                </c:pt>
                <c:pt idx="12016">
                  <c:v>58.8255395702268</c:v>
                </c:pt>
                <c:pt idx="12017">
                  <c:v>58.8255395702268</c:v>
                </c:pt>
                <c:pt idx="12018">
                  <c:v>58.8255395702268</c:v>
                </c:pt>
                <c:pt idx="12019">
                  <c:v>58.8255395702268</c:v>
                </c:pt>
                <c:pt idx="12020">
                  <c:v>58.8255395702268</c:v>
                </c:pt>
                <c:pt idx="12021">
                  <c:v>58.8255395702268</c:v>
                </c:pt>
                <c:pt idx="12022">
                  <c:v>85.6779326497972</c:v>
                </c:pt>
                <c:pt idx="12023">
                  <c:v>85.6779326497972</c:v>
                </c:pt>
                <c:pt idx="12024">
                  <c:v>85.6779326497972</c:v>
                </c:pt>
                <c:pt idx="12025">
                  <c:v>85.6779326497972</c:v>
                </c:pt>
                <c:pt idx="12026">
                  <c:v>85.6779326497972</c:v>
                </c:pt>
                <c:pt idx="12027">
                  <c:v>85.6779326497972</c:v>
                </c:pt>
                <c:pt idx="12028">
                  <c:v>85.6779326497972</c:v>
                </c:pt>
                <c:pt idx="12029">
                  <c:v>102.440211919272</c:v>
                </c:pt>
                <c:pt idx="12030">
                  <c:v>102.440211919272</c:v>
                </c:pt>
                <c:pt idx="12031">
                  <c:v>102.440211919272</c:v>
                </c:pt>
                <c:pt idx="12032">
                  <c:v>102.440211919272</c:v>
                </c:pt>
                <c:pt idx="12033">
                  <c:v>102.440211919272</c:v>
                </c:pt>
                <c:pt idx="12034">
                  <c:v>102.440211919272</c:v>
                </c:pt>
                <c:pt idx="12035">
                  <c:v>102.440211919272</c:v>
                </c:pt>
                <c:pt idx="12036">
                  <c:v>89.8470161652489</c:v>
                </c:pt>
                <c:pt idx="12037">
                  <c:v>89.8470161652489</c:v>
                </c:pt>
                <c:pt idx="12038">
                  <c:v>89.8470161652489</c:v>
                </c:pt>
                <c:pt idx="12039">
                  <c:v>89.8470161652489</c:v>
                </c:pt>
                <c:pt idx="12040">
                  <c:v>89.8470161652489</c:v>
                </c:pt>
                <c:pt idx="12041">
                  <c:v>89.8470161652489</c:v>
                </c:pt>
                <c:pt idx="12042">
                  <c:v>89.8470161652489</c:v>
                </c:pt>
                <c:pt idx="12043">
                  <c:v>20.78454703154519</c:v>
                </c:pt>
                <c:pt idx="12044">
                  <c:v>20.78454703154519</c:v>
                </c:pt>
                <c:pt idx="12045">
                  <c:v>20.78454703154519</c:v>
                </c:pt>
                <c:pt idx="12046">
                  <c:v>20.78454703154519</c:v>
                </c:pt>
                <c:pt idx="12047">
                  <c:v>20.78454703154519</c:v>
                </c:pt>
                <c:pt idx="12048">
                  <c:v>20.78454703154519</c:v>
                </c:pt>
                <c:pt idx="12049">
                  <c:v>20.78454703154519</c:v>
                </c:pt>
                <c:pt idx="12050">
                  <c:v>79.3402278654725</c:v>
                </c:pt>
                <c:pt idx="12051">
                  <c:v>79.3402278654725</c:v>
                </c:pt>
                <c:pt idx="12052">
                  <c:v>79.3402278654725</c:v>
                </c:pt>
                <c:pt idx="12053">
                  <c:v>79.3402278654725</c:v>
                </c:pt>
                <c:pt idx="12054">
                  <c:v>79.3402278654725</c:v>
                </c:pt>
                <c:pt idx="12055">
                  <c:v>79.3402278654725</c:v>
                </c:pt>
                <c:pt idx="12056">
                  <c:v>79.3402278654725</c:v>
                </c:pt>
                <c:pt idx="12057">
                  <c:v>59.11266640806059</c:v>
                </c:pt>
                <c:pt idx="12058">
                  <c:v>59.11266640806059</c:v>
                </c:pt>
                <c:pt idx="12059">
                  <c:v>59.11266640806059</c:v>
                </c:pt>
                <c:pt idx="12060">
                  <c:v>59.11266640806059</c:v>
                </c:pt>
                <c:pt idx="12061">
                  <c:v>59.11266640806059</c:v>
                </c:pt>
                <c:pt idx="12062">
                  <c:v>59.11266640806059</c:v>
                </c:pt>
                <c:pt idx="12063">
                  <c:v>59.11266640806059</c:v>
                </c:pt>
                <c:pt idx="12064">
                  <c:v>90.2703645881427</c:v>
                </c:pt>
                <c:pt idx="12065">
                  <c:v>90.2703645881427</c:v>
                </c:pt>
                <c:pt idx="12066">
                  <c:v>90.2703645881427</c:v>
                </c:pt>
                <c:pt idx="12067">
                  <c:v>90.2703645881427</c:v>
                </c:pt>
                <c:pt idx="12068">
                  <c:v>90.2703645881427</c:v>
                </c:pt>
                <c:pt idx="12069">
                  <c:v>90.2703645881427</c:v>
                </c:pt>
                <c:pt idx="12070">
                  <c:v>90.2703645881427</c:v>
                </c:pt>
                <c:pt idx="12071">
                  <c:v>78.14847160536159</c:v>
                </c:pt>
                <c:pt idx="12072">
                  <c:v>78.14847160536159</c:v>
                </c:pt>
                <c:pt idx="12073">
                  <c:v>78.14847160536159</c:v>
                </c:pt>
                <c:pt idx="12074">
                  <c:v>78.14847160536159</c:v>
                </c:pt>
                <c:pt idx="12075">
                  <c:v>78.14847160536159</c:v>
                </c:pt>
                <c:pt idx="12076">
                  <c:v>78.14847160536159</c:v>
                </c:pt>
                <c:pt idx="12077">
                  <c:v>78.14847160536159</c:v>
                </c:pt>
                <c:pt idx="12078">
                  <c:v>31.6723591095263</c:v>
                </c:pt>
                <c:pt idx="12079">
                  <c:v>31.6723591095263</c:v>
                </c:pt>
                <c:pt idx="12080">
                  <c:v>31.6723591095263</c:v>
                </c:pt>
                <c:pt idx="12081">
                  <c:v>31.6723591095263</c:v>
                </c:pt>
                <c:pt idx="12082">
                  <c:v>31.6723591095263</c:v>
                </c:pt>
                <c:pt idx="12083">
                  <c:v>31.6723591095263</c:v>
                </c:pt>
                <c:pt idx="12084">
                  <c:v>31.6723591095263</c:v>
                </c:pt>
                <c:pt idx="12085">
                  <c:v>62.60705415444459</c:v>
                </c:pt>
                <c:pt idx="12086">
                  <c:v>62.60705415444459</c:v>
                </c:pt>
                <c:pt idx="12087">
                  <c:v>62.60705415444459</c:v>
                </c:pt>
                <c:pt idx="12088">
                  <c:v>62.60705415444459</c:v>
                </c:pt>
                <c:pt idx="12089">
                  <c:v>62.60705415444459</c:v>
                </c:pt>
                <c:pt idx="12090">
                  <c:v>62.60705415444459</c:v>
                </c:pt>
                <c:pt idx="12091">
                  <c:v>62.60705415444459</c:v>
                </c:pt>
                <c:pt idx="12092">
                  <c:v>108.359728963457</c:v>
                </c:pt>
                <c:pt idx="12093">
                  <c:v>108.359728963457</c:v>
                </c:pt>
                <c:pt idx="12094">
                  <c:v>108.359728963457</c:v>
                </c:pt>
                <c:pt idx="12095">
                  <c:v>108.359728963457</c:v>
                </c:pt>
                <c:pt idx="12096">
                  <c:v>108.359728963457</c:v>
                </c:pt>
                <c:pt idx="12097">
                  <c:v>108.359728963457</c:v>
                </c:pt>
                <c:pt idx="12098">
                  <c:v>108.359728963457</c:v>
                </c:pt>
                <c:pt idx="12099">
                  <c:v>72.17909957543209</c:v>
                </c:pt>
                <c:pt idx="12100">
                  <c:v>72.17909957543209</c:v>
                </c:pt>
                <c:pt idx="12101">
                  <c:v>72.17909957543209</c:v>
                </c:pt>
                <c:pt idx="12102">
                  <c:v>72.17909957543209</c:v>
                </c:pt>
                <c:pt idx="12103">
                  <c:v>72.17909957543209</c:v>
                </c:pt>
                <c:pt idx="12104">
                  <c:v>72.17909957543209</c:v>
                </c:pt>
                <c:pt idx="12105">
                  <c:v>72.17909957543209</c:v>
                </c:pt>
                <c:pt idx="12106">
                  <c:v>85.65767334073908</c:v>
                </c:pt>
                <c:pt idx="12107">
                  <c:v>85.65767334073908</c:v>
                </c:pt>
                <c:pt idx="12108">
                  <c:v>85.65767334073908</c:v>
                </c:pt>
                <c:pt idx="12109">
                  <c:v>85.65767334073908</c:v>
                </c:pt>
                <c:pt idx="12110">
                  <c:v>85.65767334073908</c:v>
                </c:pt>
                <c:pt idx="12111">
                  <c:v>85.65767334073908</c:v>
                </c:pt>
                <c:pt idx="12112">
                  <c:v>85.65767334073908</c:v>
                </c:pt>
                <c:pt idx="12113">
                  <c:v>108.916425819203</c:v>
                </c:pt>
                <c:pt idx="12114">
                  <c:v>108.916425819203</c:v>
                </c:pt>
                <c:pt idx="12115">
                  <c:v>108.916425819203</c:v>
                </c:pt>
                <c:pt idx="12116">
                  <c:v>108.916425819203</c:v>
                </c:pt>
                <c:pt idx="12117">
                  <c:v>108.916425819203</c:v>
                </c:pt>
                <c:pt idx="12118">
                  <c:v>108.916425819203</c:v>
                </c:pt>
                <c:pt idx="12119">
                  <c:v>108.916425819203</c:v>
                </c:pt>
                <c:pt idx="12120">
                  <c:v>98.05050881651455</c:v>
                </c:pt>
                <c:pt idx="12121">
                  <c:v>98.05050881651455</c:v>
                </c:pt>
                <c:pt idx="12122">
                  <c:v>98.05050881651455</c:v>
                </c:pt>
                <c:pt idx="12123">
                  <c:v>98.05050881651455</c:v>
                </c:pt>
                <c:pt idx="12124">
                  <c:v>98.05050881651455</c:v>
                </c:pt>
                <c:pt idx="12125">
                  <c:v>98.05050881651455</c:v>
                </c:pt>
                <c:pt idx="12126">
                  <c:v>98.05050881651455</c:v>
                </c:pt>
                <c:pt idx="12127">
                  <c:v>51.39725825996249</c:v>
                </c:pt>
                <c:pt idx="12128">
                  <c:v>51.39725825996249</c:v>
                </c:pt>
                <c:pt idx="12129">
                  <c:v>51.39725825996249</c:v>
                </c:pt>
                <c:pt idx="12130">
                  <c:v>51.39725825996249</c:v>
                </c:pt>
                <c:pt idx="12131">
                  <c:v>51.39725825996249</c:v>
                </c:pt>
                <c:pt idx="12132">
                  <c:v>51.39725825996249</c:v>
                </c:pt>
                <c:pt idx="12133">
                  <c:v>51.39725825996249</c:v>
                </c:pt>
                <c:pt idx="12134">
                  <c:v>87.25351057748699</c:v>
                </c:pt>
                <c:pt idx="12135">
                  <c:v>87.25351057748699</c:v>
                </c:pt>
                <c:pt idx="12136">
                  <c:v>87.25351057748699</c:v>
                </c:pt>
                <c:pt idx="12137">
                  <c:v>87.25351057748699</c:v>
                </c:pt>
                <c:pt idx="12138">
                  <c:v>87.25351057748699</c:v>
                </c:pt>
                <c:pt idx="12139">
                  <c:v>87.25351057748699</c:v>
                </c:pt>
                <c:pt idx="12140">
                  <c:v>87.25351057748699</c:v>
                </c:pt>
                <c:pt idx="12141">
                  <c:v>88.04980823343926</c:v>
                </c:pt>
                <c:pt idx="12142">
                  <c:v>88.04980823343926</c:v>
                </c:pt>
                <c:pt idx="12143">
                  <c:v>88.04980823343926</c:v>
                </c:pt>
                <c:pt idx="12144">
                  <c:v>88.04980823343926</c:v>
                </c:pt>
                <c:pt idx="12145">
                  <c:v>88.04980823343926</c:v>
                </c:pt>
                <c:pt idx="12146">
                  <c:v>88.04980823343926</c:v>
                </c:pt>
                <c:pt idx="12147">
                  <c:v>88.04980823343926</c:v>
                </c:pt>
                <c:pt idx="12148">
                  <c:v>70.908228960721</c:v>
                </c:pt>
                <c:pt idx="12149">
                  <c:v>70.908228960721</c:v>
                </c:pt>
                <c:pt idx="12150">
                  <c:v>70.908228960721</c:v>
                </c:pt>
                <c:pt idx="12151">
                  <c:v>70.908228960721</c:v>
                </c:pt>
                <c:pt idx="12152">
                  <c:v>70.908228960721</c:v>
                </c:pt>
                <c:pt idx="12153">
                  <c:v>70.908228960721</c:v>
                </c:pt>
                <c:pt idx="12154">
                  <c:v>70.908228960721</c:v>
                </c:pt>
                <c:pt idx="12155">
                  <c:v>61.2474333994004</c:v>
                </c:pt>
                <c:pt idx="12156">
                  <c:v>61.2474333994004</c:v>
                </c:pt>
                <c:pt idx="12157">
                  <c:v>61.2474333994004</c:v>
                </c:pt>
                <c:pt idx="12158">
                  <c:v>61.2474333994004</c:v>
                </c:pt>
                <c:pt idx="12159">
                  <c:v>61.2474333994004</c:v>
                </c:pt>
                <c:pt idx="12160">
                  <c:v>61.2474333994004</c:v>
                </c:pt>
                <c:pt idx="12161">
                  <c:v>61.2474333994004</c:v>
                </c:pt>
                <c:pt idx="12162">
                  <c:v>92.9800130983335</c:v>
                </c:pt>
                <c:pt idx="12163">
                  <c:v>92.9800130983335</c:v>
                </c:pt>
                <c:pt idx="12164">
                  <c:v>92.9800130983335</c:v>
                </c:pt>
                <c:pt idx="12165">
                  <c:v>92.9800130983335</c:v>
                </c:pt>
                <c:pt idx="12166">
                  <c:v>92.9800130983335</c:v>
                </c:pt>
                <c:pt idx="12167">
                  <c:v>92.9800130983335</c:v>
                </c:pt>
                <c:pt idx="12168">
                  <c:v>92.9800130983335</c:v>
                </c:pt>
                <c:pt idx="12169">
                  <c:v>50.77229648253201</c:v>
                </c:pt>
                <c:pt idx="12170">
                  <c:v>50.77229648253201</c:v>
                </c:pt>
                <c:pt idx="12171">
                  <c:v>50.77229648253201</c:v>
                </c:pt>
                <c:pt idx="12172">
                  <c:v>50.77229648253201</c:v>
                </c:pt>
                <c:pt idx="12173">
                  <c:v>50.77229648253201</c:v>
                </c:pt>
                <c:pt idx="12174">
                  <c:v>50.77229648253201</c:v>
                </c:pt>
                <c:pt idx="12175">
                  <c:v>50.77229648253201</c:v>
                </c:pt>
                <c:pt idx="12176">
                  <c:v>31.4166610598903</c:v>
                </c:pt>
                <c:pt idx="12177">
                  <c:v>31.4166610598903</c:v>
                </c:pt>
                <c:pt idx="12178">
                  <c:v>31.4166610598903</c:v>
                </c:pt>
                <c:pt idx="12179">
                  <c:v>31.4166610598903</c:v>
                </c:pt>
                <c:pt idx="12180">
                  <c:v>31.4166610598903</c:v>
                </c:pt>
                <c:pt idx="12181">
                  <c:v>31.4166610598903</c:v>
                </c:pt>
                <c:pt idx="12182">
                  <c:v>31.4166610598903</c:v>
                </c:pt>
                <c:pt idx="12183">
                  <c:v>46.34720501467759</c:v>
                </c:pt>
                <c:pt idx="12184">
                  <c:v>46.34720501467759</c:v>
                </c:pt>
                <c:pt idx="12185">
                  <c:v>46.34720501467759</c:v>
                </c:pt>
                <c:pt idx="12186">
                  <c:v>46.34720501467759</c:v>
                </c:pt>
                <c:pt idx="12187">
                  <c:v>46.34720501467759</c:v>
                </c:pt>
                <c:pt idx="12188">
                  <c:v>46.34720501467759</c:v>
                </c:pt>
                <c:pt idx="12189">
                  <c:v>46.34720501467759</c:v>
                </c:pt>
                <c:pt idx="12190">
                  <c:v>63.08700409674679</c:v>
                </c:pt>
                <c:pt idx="12191">
                  <c:v>63.08700409674679</c:v>
                </c:pt>
                <c:pt idx="12192">
                  <c:v>63.08700409674679</c:v>
                </c:pt>
                <c:pt idx="12193">
                  <c:v>63.08700409674679</c:v>
                </c:pt>
                <c:pt idx="12194">
                  <c:v>63.08700409674679</c:v>
                </c:pt>
                <c:pt idx="12195">
                  <c:v>63.08700409674679</c:v>
                </c:pt>
                <c:pt idx="12196">
                  <c:v>63.08700409674679</c:v>
                </c:pt>
                <c:pt idx="12197">
                  <c:v>45.5835124994526</c:v>
                </c:pt>
                <c:pt idx="12198">
                  <c:v>45.5835124994526</c:v>
                </c:pt>
                <c:pt idx="12199">
                  <c:v>45.5835124994526</c:v>
                </c:pt>
                <c:pt idx="12200">
                  <c:v>45.5835124994526</c:v>
                </c:pt>
                <c:pt idx="12201">
                  <c:v>45.5835124994526</c:v>
                </c:pt>
                <c:pt idx="12202">
                  <c:v>45.5835124994526</c:v>
                </c:pt>
                <c:pt idx="12203">
                  <c:v>45.5835124994526</c:v>
                </c:pt>
                <c:pt idx="12204">
                  <c:v>63.63738030387131</c:v>
                </c:pt>
                <c:pt idx="12205">
                  <c:v>63.63738030387131</c:v>
                </c:pt>
                <c:pt idx="12206">
                  <c:v>63.63738030387131</c:v>
                </c:pt>
                <c:pt idx="12207">
                  <c:v>63.63738030387131</c:v>
                </c:pt>
                <c:pt idx="12208">
                  <c:v>63.63738030387131</c:v>
                </c:pt>
                <c:pt idx="12209">
                  <c:v>63.63738030387131</c:v>
                </c:pt>
                <c:pt idx="12210">
                  <c:v>63.63738030387131</c:v>
                </c:pt>
                <c:pt idx="12211">
                  <c:v>88.50980951945387</c:v>
                </c:pt>
                <c:pt idx="12212">
                  <c:v>88.50980951945387</c:v>
                </c:pt>
                <c:pt idx="12213">
                  <c:v>88.50980951945387</c:v>
                </c:pt>
                <c:pt idx="12214">
                  <c:v>88.50980951945387</c:v>
                </c:pt>
                <c:pt idx="12215">
                  <c:v>88.50980951945387</c:v>
                </c:pt>
                <c:pt idx="12216">
                  <c:v>88.50980951945387</c:v>
                </c:pt>
                <c:pt idx="12217">
                  <c:v>88.50980951945387</c:v>
                </c:pt>
                <c:pt idx="12218">
                  <c:v>107.838828493095</c:v>
                </c:pt>
                <c:pt idx="12219">
                  <c:v>107.838828493095</c:v>
                </c:pt>
                <c:pt idx="12220">
                  <c:v>107.838828493095</c:v>
                </c:pt>
                <c:pt idx="12221">
                  <c:v>107.838828493095</c:v>
                </c:pt>
                <c:pt idx="12222">
                  <c:v>107.838828493095</c:v>
                </c:pt>
                <c:pt idx="12223">
                  <c:v>107.838828493095</c:v>
                </c:pt>
                <c:pt idx="12224">
                  <c:v>107.838828493095</c:v>
                </c:pt>
                <c:pt idx="12225">
                  <c:v>90.3527332458751</c:v>
                </c:pt>
                <c:pt idx="12226">
                  <c:v>90.3527332458751</c:v>
                </c:pt>
                <c:pt idx="12227">
                  <c:v>90.3527332458751</c:v>
                </c:pt>
                <c:pt idx="12228">
                  <c:v>90.3527332458751</c:v>
                </c:pt>
                <c:pt idx="12229">
                  <c:v>90.3527332458751</c:v>
                </c:pt>
                <c:pt idx="12230">
                  <c:v>90.3527332458751</c:v>
                </c:pt>
                <c:pt idx="12231">
                  <c:v>90.3527332458751</c:v>
                </c:pt>
                <c:pt idx="12232">
                  <c:v>78.10098733218896</c:v>
                </c:pt>
                <c:pt idx="12233">
                  <c:v>78.10098733218896</c:v>
                </c:pt>
                <c:pt idx="12234">
                  <c:v>78.10098733218896</c:v>
                </c:pt>
                <c:pt idx="12235">
                  <c:v>78.10098733218896</c:v>
                </c:pt>
                <c:pt idx="12236">
                  <c:v>78.10098733218896</c:v>
                </c:pt>
                <c:pt idx="12237">
                  <c:v>78.10098733218896</c:v>
                </c:pt>
                <c:pt idx="12238">
                  <c:v>78.10098733218896</c:v>
                </c:pt>
                <c:pt idx="12239">
                  <c:v>34.65439108028369</c:v>
                </c:pt>
                <c:pt idx="12240">
                  <c:v>34.65439108028369</c:v>
                </c:pt>
                <c:pt idx="12241">
                  <c:v>34.65439108028369</c:v>
                </c:pt>
                <c:pt idx="12242">
                  <c:v>34.65439108028369</c:v>
                </c:pt>
                <c:pt idx="12243">
                  <c:v>34.65439108028369</c:v>
                </c:pt>
                <c:pt idx="12244">
                  <c:v>34.65439108028369</c:v>
                </c:pt>
                <c:pt idx="12245">
                  <c:v>34.65439108028369</c:v>
                </c:pt>
                <c:pt idx="12246">
                  <c:v>30.7034660143491</c:v>
                </c:pt>
                <c:pt idx="12247">
                  <c:v>30.7034660143491</c:v>
                </c:pt>
                <c:pt idx="12248">
                  <c:v>30.7034660143491</c:v>
                </c:pt>
                <c:pt idx="12249">
                  <c:v>30.7034660143491</c:v>
                </c:pt>
                <c:pt idx="12250">
                  <c:v>30.7034660143491</c:v>
                </c:pt>
                <c:pt idx="12251">
                  <c:v>30.7034660143491</c:v>
                </c:pt>
                <c:pt idx="12252">
                  <c:v>30.7034660143491</c:v>
                </c:pt>
                <c:pt idx="12253">
                  <c:v>81.37231579126139</c:v>
                </c:pt>
                <c:pt idx="12254">
                  <c:v>81.37231579126139</c:v>
                </c:pt>
                <c:pt idx="12255">
                  <c:v>81.37231579126139</c:v>
                </c:pt>
                <c:pt idx="12256">
                  <c:v>81.37231579126139</c:v>
                </c:pt>
                <c:pt idx="12257">
                  <c:v>81.37231579126139</c:v>
                </c:pt>
                <c:pt idx="12258">
                  <c:v>81.37231579126139</c:v>
                </c:pt>
                <c:pt idx="12259">
                  <c:v>81.37231579126139</c:v>
                </c:pt>
                <c:pt idx="12260">
                  <c:v>73.5325165444103</c:v>
                </c:pt>
                <c:pt idx="12261">
                  <c:v>73.5325165444103</c:v>
                </c:pt>
                <c:pt idx="12262">
                  <c:v>73.5325165444103</c:v>
                </c:pt>
                <c:pt idx="12263">
                  <c:v>73.5325165444103</c:v>
                </c:pt>
                <c:pt idx="12264">
                  <c:v>73.5325165444103</c:v>
                </c:pt>
                <c:pt idx="12265">
                  <c:v>73.5325165444103</c:v>
                </c:pt>
                <c:pt idx="12266">
                  <c:v>73.5325165444103</c:v>
                </c:pt>
                <c:pt idx="12267">
                  <c:v>53.4950502313338</c:v>
                </c:pt>
                <c:pt idx="12268">
                  <c:v>53.4950502313338</c:v>
                </c:pt>
                <c:pt idx="12269">
                  <c:v>53.4950502313338</c:v>
                </c:pt>
                <c:pt idx="12270">
                  <c:v>53.4950502313338</c:v>
                </c:pt>
                <c:pt idx="12271">
                  <c:v>53.4950502313338</c:v>
                </c:pt>
                <c:pt idx="12272">
                  <c:v>53.4950502313338</c:v>
                </c:pt>
                <c:pt idx="12273">
                  <c:v>53.4950502313338</c:v>
                </c:pt>
                <c:pt idx="12274">
                  <c:v>35.0226527357115</c:v>
                </c:pt>
                <c:pt idx="12275">
                  <c:v>35.0226527357115</c:v>
                </c:pt>
                <c:pt idx="12276">
                  <c:v>35.0226527357115</c:v>
                </c:pt>
                <c:pt idx="12277">
                  <c:v>35.0226527357115</c:v>
                </c:pt>
                <c:pt idx="12278">
                  <c:v>35.0226527357115</c:v>
                </c:pt>
                <c:pt idx="12279">
                  <c:v>35.0226527357115</c:v>
                </c:pt>
                <c:pt idx="12280">
                  <c:v>35.0226527357115</c:v>
                </c:pt>
                <c:pt idx="12281">
                  <c:v>78.0610502897903</c:v>
                </c:pt>
                <c:pt idx="12282">
                  <c:v>78.0610502897903</c:v>
                </c:pt>
                <c:pt idx="12283">
                  <c:v>78.0610502897903</c:v>
                </c:pt>
                <c:pt idx="12284">
                  <c:v>78.0610502897903</c:v>
                </c:pt>
                <c:pt idx="12285">
                  <c:v>78.0610502897903</c:v>
                </c:pt>
                <c:pt idx="12286">
                  <c:v>78.0610502897903</c:v>
                </c:pt>
                <c:pt idx="12287">
                  <c:v>78.0610502897903</c:v>
                </c:pt>
                <c:pt idx="12288">
                  <c:v>122.333398807357</c:v>
                </c:pt>
                <c:pt idx="12289">
                  <c:v>122.333398807357</c:v>
                </c:pt>
                <c:pt idx="12290">
                  <c:v>122.333398807357</c:v>
                </c:pt>
                <c:pt idx="12291">
                  <c:v>122.333398807357</c:v>
                </c:pt>
                <c:pt idx="12292">
                  <c:v>122.333398807357</c:v>
                </c:pt>
                <c:pt idx="12293">
                  <c:v>122.333398807357</c:v>
                </c:pt>
                <c:pt idx="12294">
                  <c:v>122.333398807357</c:v>
                </c:pt>
                <c:pt idx="12295">
                  <c:v>20.1356554504016</c:v>
                </c:pt>
                <c:pt idx="12296">
                  <c:v>20.1356554504016</c:v>
                </c:pt>
                <c:pt idx="12297">
                  <c:v>20.1356554504016</c:v>
                </c:pt>
                <c:pt idx="12298">
                  <c:v>20.1356554504016</c:v>
                </c:pt>
                <c:pt idx="12299">
                  <c:v>20.1356554504016</c:v>
                </c:pt>
                <c:pt idx="12300">
                  <c:v>20.1356554504016</c:v>
                </c:pt>
                <c:pt idx="12301">
                  <c:v>20.1356554504016</c:v>
                </c:pt>
                <c:pt idx="12302">
                  <c:v>71.75849832335678</c:v>
                </c:pt>
                <c:pt idx="12303">
                  <c:v>71.75849832335678</c:v>
                </c:pt>
                <c:pt idx="12304">
                  <c:v>71.75849832335678</c:v>
                </c:pt>
                <c:pt idx="12305">
                  <c:v>71.75849832335678</c:v>
                </c:pt>
                <c:pt idx="12306">
                  <c:v>71.75849832335678</c:v>
                </c:pt>
                <c:pt idx="12307">
                  <c:v>71.75849832335678</c:v>
                </c:pt>
                <c:pt idx="12308">
                  <c:v>71.75849832335678</c:v>
                </c:pt>
                <c:pt idx="12309">
                  <c:v>54.75886956197839</c:v>
                </c:pt>
                <c:pt idx="12310">
                  <c:v>54.75886956197839</c:v>
                </c:pt>
                <c:pt idx="12311">
                  <c:v>54.75886956197839</c:v>
                </c:pt>
                <c:pt idx="12312">
                  <c:v>54.75886956197839</c:v>
                </c:pt>
                <c:pt idx="12313">
                  <c:v>54.75886956197839</c:v>
                </c:pt>
                <c:pt idx="12314">
                  <c:v>54.75886956197839</c:v>
                </c:pt>
                <c:pt idx="12315">
                  <c:v>54.75886956197839</c:v>
                </c:pt>
                <c:pt idx="12316">
                  <c:v>31.8261823412215</c:v>
                </c:pt>
                <c:pt idx="12317">
                  <c:v>31.8261823412215</c:v>
                </c:pt>
                <c:pt idx="12318">
                  <c:v>31.8261823412215</c:v>
                </c:pt>
                <c:pt idx="12319">
                  <c:v>31.8261823412215</c:v>
                </c:pt>
                <c:pt idx="12320">
                  <c:v>31.8261823412215</c:v>
                </c:pt>
                <c:pt idx="12321">
                  <c:v>31.8261823412215</c:v>
                </c:pt>
                <c:pt idx="12322">
                  <c:v>31.8261823412215</c:v>
                </c:pt>
                <c:pt idx="12323">
                  <c:v>57.3626821351627</c:v>
                </c:pt>
                <c:pt idx="12324">
                  <c:v>57.3626821351627</c:v>
                </c:pt>
                <c:pt idx="12325">
                  <c:v>57.3626821351627</c:v>
                </c:pt>
                <c:pt idx="12326">
                  <c:v>57.3626821351627</c:v>
                </c:pt>
                <c:pt idx="12327">
                  <c:v>57.3626821351627</c:v>
                </c:pt>
                <c:pt idx="12328">
                  <c:v>57.3626821351627</c:v>
                </c:pt>
                <c:pt idx="12329">
                  <c:v>57.3626821351627</c:v>
                </c:pt>
                <c:pt idx="12330">
                  <c:v>33.07884482140269</c:v>
                </c:pt>
                <c:pt idx="12331">
                  <c:v>33.07884482140269</c:v>
                </c:pt>
                <c:pt idx="12332">
                  <c:v>33.07884482140269</c:v>
                </c:pt>
                <c:pt idx="12333">
                  <c:v>33.07884482140269</c:v>
                </c:pt>
                <c:pt idx="12334">
                  <c:v>33.07884482140269</c:v>
                </c:pt>
                <c:pt idx="12335">
                  <c:v>33.07884482140269</c:v>
                </c:pt>
                <c:pt idx="12336">
                  <c:v>33.07884482140269</c:v>
                </c:pt>
                <c:pt idx="12337">
                  <c:v>66.20075531337339</c:v>
                </c:pt>
                <c:pt idx="12338">
                  <c:v>66.20075531337339</c:v>
                </c:pt>
                <c:pt idx="12339">
                  <c:v>66.20075531337339</c:v>
                </c:pt>
                <c:pt idx="12340">
                  <c:v>66.20075531337339</c:v>
                </c:pt>
                <c:pt idx="12341">
                  <c:v>66.20075531337339</c:v>
                </c:pt>
                <c:pt idx="12342">
                  <c:v>66.20075531337339</c:v>
                </c:pt>
                <c:pt idx="12343">
                  <c:v>66.20075531337339</c:v>
                </c:pt>
                <c:pt idx="12344">
                  <c:v>62.2482304352701</c:v>
                </c:pt>
                <c:pt idx="12345">
                  <c:v>62.2482304352701</c:v>
                </c:pt>
                <c:pt idx="12346">
                  <c:v>62.2482304352701</c:v>
                </c:pt>
                <c:pt idx="12347">
                  <c:v>62.2482304352701</c:v>
                </c:pt>
                <c:pt idx="12348">
                  <c:v>62.2482304352701</c:v>
                </c:pt>
                <c:pt idx="12349">
                  <c:v>62.2482304352701</c:v>
                </c:pt>
                <c:pt idx="12350">
                  <c:v>62.2482304352701</c:v>
                </c:pt>
                <c:pt idx="12351">
                  <c:v>83.5655142461253</c:v>
                </c:pt>
                <c:pt idx="12352">
                  <c:v>83.5655142461253</c:v>
                </c:pt>
                <c:pt idx="12353">
                  <c:v>83.5655142461253</c:v>
                </c:pt>
                <c:pt idx="12354">
                  <c:v>83.5655142461253</c:v>
                </c:pt>
                <c:pt idx="12355">
                  <c:v>83.5655142461253</c:v>
                </c:pt>
                <c:pt idx="12356">
                  <c:v>83.5655142461253</c:v>
                </c:pt>
                <c:pt idx="12357">
                  <c:v>83.5655142461253</c:v>
                </c:pt>
                <c:pt idx="12358">
                  <c:v>34.1981413315087</c:v>
                </c:pt>
                <c:pt idx="12359">
                  <c:v>34.1981413315087</c:v>
                </c:pt>
                <c:pt idx="12360">
                  <c:v>34.1981413315087</c:v>
                </c:pt>
                <c:pt idx="12361">
                  <c:v>34.1981413315087</c:v>
                </c:pt>
                <c:pt idx="12362">
                  <c:v>34.1981413315087</c:v>
                </c:pt>
                <c:pt idx="12363">
                  <c:v>34.1981413315087</c:v>
                </c:pt>
                <c:pt idx="12364">
                  <c:v>34.1981413315087</c:v>
                </c:pt>
                <c:pt idx="12365">
                  <c:v>70.03018697862319</c:v>
                </c:pt>
                <c:pt idx="12366">
                  <c:v>70.03018697862319</c:v>
                </c:pt>
                <c:pt idx="12367">
                  <c:v>70.03018697862319</c:v>
                </c:pt>
                <c:pt idx="12368">
                  <c:v>70.03018697862319</c:v>
                </c:pt>
                <c:pt idx="12369">
                  <c:v>70.03018697862319</c:v>
                </c:pt>
                <c:pt idx="12370">
                  <c:v>70.03018697862319</c:v>
                </c:pt>
                <c:pt idx="12371">
                  <c:v>70.03018697862319</c:v>
                </c:pt>
                <c:pt idx="12372">
                  <c:v>106.479897888887</c:v>
                </c:pt>
                <c:pt idx="12373">
                  <c:v>106.479897888887</c:v>
                </c:pt>
                <c:pt idx="12374">
                  <c:v>106.479897888887</c:v>
                </c:pt>
                <c:pt idx="12375">
                  <c:v>106.479897888887</c:v>
                </c:pt>
                <c:pt idx="12376">
                  <c:v>106.479897888887</c:v>
                </c:pt>
                <c:pt idx="12377">
                  <c:v>106.479897888887</c:v>
                </c:pt>
                <c:pt idx="12378">
                  <c:v>106.479897888887</c:v>
                </c:pt>
                <c:pt idx="12379">
                  <c:v>42.5073708436052</c:v>
                </c:pt>
                <c:pt idx="12380">
                  <c:v>42.5073708436052</c:v>
                </c:pt>
                <c:pt idx="12381">
                  <c:v>42.5073708436052</c:v>
                </c:pt>
                <c:pt idx="12382">
                  <c:v>42.5073708436052</c:v>
                </c:pt>
                <c:pt idx="12383">
                  <c:v>42.5073708436052</c:v>
                </c:pt>
                <c:pt idx="12384">
                  <c:v>42.5073708436052</c:v>
                </c:pt>
                <c:pt idx="12385">
                  <c:v>42.5073708436052</c:v>
                </c:pt>
                <c:pt idx="12386">
                  <c:v>87.8347242157655</c:v>
                </c:pt>
                <c:pt idx="12387">
                  <c:v>87.8347242157655</c:v>
                </c:pt>
                <c:pt idx="12388">
                  <c:v>87.8347242157655</c:v>
                </c:pt>
                <c:pt idx="12389">
                  <c:v>87.8347242157655</c:v>
                </c:pt>
                <c:pt idx="12390">
                  <c:v>87.8347242157655</c:v>
                </c:pt>
                <c:pt idx="12391">
                  <c:v>87.8347242157655</c:v>
                </c:pt>
                <c:pt idx="12392">
                  <c:v>87.8347242157655</c:v>
                </c:pt>
                <c:pt idx="12393">
                  <c:v>69.9494531772358</c:v>
                </c:pt>
                <c:pt idx="12394">
                  <c:v>69.9494531772358</c:v>
                </c:pt>
                <c:pt idx="12395">
                  <c:v>69.9494531772358</c:v>
                </c:pt>
                <c:pt idx="12396">
                  <c:v>69.9494531772358</c:v>
                </c:pt>
                <c:pt idx="12397">
                  <c:v>69.9494531772358</c:v>
                </c:pt>
                <c:pt idx="12398">
                  <c:v>69.9494531772358</c:v>
                </c:pt>
                <c:pt idx="12399">
                  <c:v>69.9494531772358</c:v>
                </c:pt>
                <c:pt idx="12400">
                  <c:v>81.506093240362</c:v>
                </c:pt>
                <c:pt idx="12401">
                  <c:v>81.506093240362</c:v>
                </c:pt>
                <c:pt idx="12402">
                  <c:v>81.506093240362</c:v>
                </c:pt>
                <c:pt idx="12403">
                  <c:v>81.506093240362</c:v>
                </c:pt>
                <c:pt idx="12404">
                  <c:v>81.506093240362</c:v>
                </c:pt>
                <c:pt idx="12405">
                  <c:v>81.506093240362</c:v>
                </c:pt>
                <c:pt idx="12406">
                  <c:v>81.506093240362</c:v>
                </c:pt>
                <c:pt idx="12407">
                  <c:v>76.23897098489688</c:v>
                </c:pt>
                <c:pt idx="12408">
                  <c:v>76.23897098489688</c:v>
                </c:pt>
                <c:pt idx="12409">
                  <c:v>76.23897098489688</c:v>
                </c:pt>
                <c:pt idx="12410">
                  <c:v>76.23897098489688</c:v>
                </c:pt>
                <c:pt idx="12411">
                  <c:v>76.23897098489688</c:v>
                </c:pt>
                <c:pt idx="12412">
                  <c:v>76.23897098489688</c:v>
                </c:pt>
                <c:pt idx="12413">
                  <c:v>76.23897098489688</c:v>
                </c:pt>
                <c:pt idx="12414">
                  <c:v>95.08535768750009</c:v>
                </c:pt>
                <c:pt idx="12415">
                  <c:v>95.08535768750009</c:v>
                </c:pt>
                <c:pt idx="12416">
                  <c:v>95.08535768750009</c:v>
                </c:pt>
                <c:pt idx="12417">
                  <c:v>95.08535768750009</c:v>
                </c:pt>
                <c:pt idx="12418">
                  <c:v>95.08535768750009</c:v>
                </c:pt>
                <c:pt idx="12419">
                  <c:v>95.08535768750009</c:v>
                </c:pt>
                <c:pt idx="12420">
                  <c:v>95.08535768750009</c:v>
                </c:pt>
                <c:pt idx="12421">
                  <c:v>24.2301867591611</c:v>
                </c:pt>
                <c:pt idx="12422">
                  <c:v>24.2301867591611</c:v>
                </c:pt>
                <c:pt idx="12423">
                  <c:v>24.2301867591611</c:v>
                </c:pt>
                <c:pt idx="12424">
                  <c:v>24.2301867591611</c:v>
                </c:pt>
                <c:pt idx="12425">
                  <c:v>24.2301867591611</c:v>
                </c:pt>
                <c:pt idx="12426">
                  <c:v>24.2301867591611</c:v>
                </c:pt>
                <c:pt idx="12427">
                  <c:v>24.2301867591611</c:v>
                </c:pt>
                <c:pt idx="12428">
                  <c:v>86.13721585278219</c:v>
                </c:pt>
                <c:pt idx="12429">
                  <c:v>86.13721585278219</c:v>
                </c:pt>
                <c:pt idx="12430">
                  <c:v>86.13721585278219</c:v>
                </c:pt>
                <c:pt idx="12431">
                  <c:v>86.13721585278219</c:v>
                </c:pt>
                <c:pt idx="12432">
                  <c:v>86.13721585278219</c:v>
                </c:pt>
                <c:pt idx="12433">
                  <c:v>86.13721585278219</c:v>
                </c:pt>
                <c:pt idx="12434">
                  <c:v>86.13721585278219</c:v>
                </c:pt>
                <c:pt idx="12435">
                  <c:v>31.58353891957359</c:v>
                </c:pt>
                <c:pt idx="12436">
                  <c:v>31.58353891957359</c:v>
                </c:pt>
                <c:pt idx="12437">
                  <c:v>31.58353891957359</c:v>
                </c:pt>
                <c:pt idx="12438">
                  <c:v>31.58353891957359</c:v>
                </c:pt>
                <c:pt idx="12439">
                  <c:v>31.58353891957359</c:v>
                </c:pt>
                <c:pt idx="12440">
                  <c:v>31.58353891957359</c:v>
                </c:pt>
                <c:pt idx="12441">
                  <c:v>31.58353891957359</c:v>
                </c:pt>
                <c:pt idx="12442">
                  <c:v>54.68090105984979</c:v>
                </c:pt>
                <c:pt idx="12443">
                  <c:v>54.68090105984979</c:v>
                </c:pt>
                <c:pt idx="12444">
                  <c:v>54.68090105984979</c:v>
                </c:pt>
                <c:pt idx="12445">
                  <c:v>54.68090105984979</c:v>
                </c:pt>
                <c:pt idx="12446">
                  <c:v>54.68090105984979</c:v>
                </c:pt>
                <c:pt idx="12447">
                  <c:v>54.68090105984979</c:v>
                </c:pt>
                <c:pt idx="12448">
                  <c:v>54.68090105984979</c:v>
                </c:pt>
                <c:pt idx="12449">
                  <c:v>67.99291102849038</c:v>
                </c:pt>
                <c:pt idx="12450">
                  <c:v>67.99291102849038</c:v>
                </c:pt>
                <c:pt idx="12451">
                  <c:v>67.99291102849038</c:v>
                </c:pt>
                <c:pt idx="12452">
                  <c:v>67.99291102849038</c:v>
                </c:pt>
                <c:pt idx="12453">
                  <c:v>67.99291102849038</c:v>
                </c:pt>
                <c:pt idx="12454">
                  <c:v>67.99291102849038</c:v>
                </c:pt>
                <c:pt idx="12455">
                  <c:v>67.99291102849038</c:v>
                </c:pt>
                <c:pt idx="12456">
                  <c:v>88.4664002869277</c:v>
                </c:pt>
                <c:pt idx="12457">
                  <c:v>88.4664002869277</c:v>
                </c:pt>
                <c:pt idx="12458">
                  <c:v>88.4664002869277</c:v>
                </c:pt>
                <c:pt idx="12459">
                  <c:v>88.4664002869277</c:v>
                </c:pt>
                <c:pt idx="12460">
                  <c:v>88.4664002869277</c:v>
                </c:pt>
                <c:pt idx="12461">
                  <c:v>88.4664002869277</c:v>
                </c:pt>
                <c:pt idx="12462">
                  <c:v>88.4664002869277</c:v>
                </c:pt>
                <c:pt idx="12463">
                  <c:v>85.55544833049456</c:v>
                </c:pt>
                <c:pt idx="12464">
                  <c:v>85.55544833049456</c:v>
                </c:pt>
                <c:pt idx="12465">
                  <c:v>85.55544833049456</c:v>
                </c:pt>
                <c:pt idx="12466">
                  <c:v>85.55544833049456</c:v>
                </c:pt>
                <c:pt idx="12467">
                  <c:v>85.55544833049456</c:v>
                </c:pt>
                <c:pt idx="12468">
                  <c:v>85.55544833049456</c:v>
                </c:pt>
                <c:pt idx="12469">
                  <c:v>85.55544833049456</c:v>
                </c:pt>
                <c:pt idx="12470">
                  <c:v>46.5182000385496</c:v>
                </c:pt>
                <c:pt idx="12471">
                  <c:v>46.5182000385496</c:v>
                </c:pt>
                <c:pt idx="12472">
                  <c:v>46.5182000385496</c:v>
                </c:pt>
                <c:pt idx="12473">
                  <c:v>46.5182000385496</c:v>
                </c:pt>
                <c:pt idx="12474">
                  <c:v>46.5182000385496</c:v>
                </c:pt>
                <c:pt idx="12475">
                  <c:v>46.5182000385496</c:v>
                </c:pt>
                <c:pt idx="12476">
                  <c:v>46.5182000385496</c:v>
                </c:pt>
                <c:pt idx="12477">
                  <c:v>66.51003117826629</c:v>
                </c:pt>
                <c:pt idx="12478">
                  <c:v>66.51003117826629</c:v>
                </c:pt>
                <c:pt idx="12479">
                  <c:v>66.51003117826629</c:v>
                </c:pt>
                <c:pt idx="12480">
                  <c:v>66.51003117826629</c:v>
                </c:pt>
                <c:pt idx="12481">
                  <c:v>66.51003117826629</c:v>
                </c:pt>
                <c:pt idx="12482">
                  <c:v>66.51003117826629</c:v>
                </c:pt>
                <c:pt idx="12483">
                  <c:v>66.51003117826629</c:v>
                </c:pt>
                <c:pt idx="12484">
                  <c:v>87.14945410175979</c:v>
                </c:pt>
                <c:pt idx="12485">
                  <c:v>87.14945410175979</c:v>
                </c:pt>
                <c:pt idx="12486">
                  <c:v>87.14945410175979</c:v>
                </c:pt>
                <c:pt idx="12487">
                  <c:v>87.14945410175979</c:v>
                </c:pt>
                <c:pt idx="12488">
                  <c:v>87.14945410175979</c:v>
                </c:pt>
                <c:pt idx="12489">
                  <c:v>87.14945410175979</c:v>
                </c:pt>
                <c:pt idx="12490">
                  <c:v>87.14945410175979</c:v>
                </c:pt>
                <c:pt idx="12491">
                  <c:v>56.5727521316939</c:v>
                </c:pt>
                <c:pt idx="12492">
                  <c:v>56.5727521316939</c:v>
                </c:pt>
                <c:pt idx="12493">
                  <c:v>56.5727521316939</c:v>
                </c:pt>
                <c:pt idx="12494">
                  <c:v>56.5727521316939</c:v>
                </c:pt>
                <c:pt idx="12495">
                  <c:v>56.5727521316939</c:v>
                </c:pt>
                <c:pt idx="12496">
                  <c:v>56.5727521316939</c:v>
                </c:pt>
                <c:pt idx="12497">
                  <c:v>56.5727521316939</c:v>
                </c:pt>
                <c:pt idx="12498">
                  <c:v>80.66570643629377</c:v>
                </c:pt>
                <c:pt idx="12499">
                  <c:v>80.66570643629377</c:v>
                </c:pt>
                <c:pt idx="12500">
                  <c:v>80.66570643629377</c:v>
                </c:pt>
                <c:pt idx="12501">
                  <c:v>80.66570643629377</c:v>
                </c:pt>
                <c:pt idx="12502">
                  <c:v>80.66570643629377</c:v>
                </c:pt>
                <c:pt idx="12503">
                  <c:v>80.66570643629377</c:v>
                </c:pt>
                <c:pt idx="12504">
                  <c:v>80.66570643629377</c:v>
                </c:pt>
                <c:pt idx="12505">
                  <c:v>68.88563923807999</c:v>
                </c:pt>
                <c:pt idx="12506">
                  <c:v>68.88563923807999</c:v>
                </c:pt>
                <c:pt idx="12507">
                  <c:v>68.88563923807999</c:v>
                </c:pt>
                <c:pt idx="12508">
                  <c:v>68.88563923807999</c:v>
                </c:pt>
                <c:pt idx="12509">
                  <c:v>68.88563923807999</c:v>
                </c:pt>
                <c:pt idx="12510">
                  <c:v>68.88563923807999</c:v>
                </c:pt>
                <c:pt idx="12511">
                  <c:v>68.88563923807999</c:v>
                </c:pt>
                <c:pt idx="12512">
                  <c:v>47.51353736621769</c:v>
                </c:pt>
                <c:pt idx="12513">
                  <c:v>47.51353736621769</c:v>
                </c:pt>
                <c:pt idx="12514">
                  <c:v>47.51353736621769</c:v>
                </c:pt>
                <c:pt idx="12515">
                  <c:v>47.51353736621769</c:v>
                </c:pt>
                <c:pt idx="12516">
                  <c:v>47.51353736621769</c:v>
                </c:pt>
                <c:pt idx="12517">
                  <c:v>47.51353736621769</c:v>
                </c:pt>
                <c:pt idx="12518">
                  <c:v>47.51353736621769</c:v>
                </c:pt>
                <c:pt idx="12519">
                  <c:v>36.6488372000418</c:v>
                </c:pt>
                <c:pt idx="12520">
                  <c:v>36.6488372000418</c:v>
                </c:pt>
                <c:pt idx="12521">
                  <c:v>36.6488372000418</c:v>
                </c:pt>
                <c:pt idx="12522">
                  <c:v>36.6488372000418</c:v>
                </c:pt>
                <c:pt idx="12523">
                  <c:v>36.6488372000418</c:v>
                </c:pt>
                <c:pt idx="12524">
                  <c:v>36.6488372000418</c:v>
                </c:pt>
                <c:pt idx="12525">
                  <c:v>36.6488372000418</c:v>
                </c:pt>
                <c:pt idx="12526">
                  <c:v>71.6388446001353</c:v>
                </c:pt>
                <c:pt idx="12527">
                  <c:v>71.6388446001353</c:v>
                </c:pt>
                <c:pt idx="12528">
                  <c:v>71.6388446001353</c:v>
                </c:pt>
                <c:pt idx="12529">
                  <c:v>71.6388446001353</c:v>
                </c:pt>
                <c:pt idx="12530">
                  <c:v>71.6388446001353</c:v>
                </c:pt>
                <c:pt idx="12531">
                  <c:v>71.6388446001353</c:v>
                </c:pt>
                <c:pt idx="12532">
                  <c:v>71.6388446001353</c:v>
                </c:pt>
                <c:pt idx="12533">
                  <c:v>65.3954850863771</c:v>
                </c:pt>
                <c:pt idx="12534">
                  <c:v>65.3954850863771</c:v>
                </c:pt>
                <c:pt idx="12535">
                  <c:v>65.3954850863771</c:v>
                </c:pt>
                <c:pt idx="12536">
                  <c:v>65.3954850863771</c:v>
                </c:pt>
                <c:pt idx="12537">
                  <c:v>65.3954850863771</c:v>
                </c:pt>
                <c:pt idx="12538">
                  <c:v>65.3954850863771</c:v>
                </c:pt>
                <c:pt idx="12539">
                  <c:v>65.3954850863771</c:v>
                </c:pt>
                <c:pt idx="12540">
                  <c:v>83.7173274188131</c:v>
                </c:pt>
                <c:pt idx="12541">
                  <c:v>83.7173274188131</c:v>
                </c:pt>
                <c:pt idx="12542">
                  <c:v>83.7173274188131</c:v>
                </c:pt>
                <c:pt idx="12543">
                  <c:v>83.7173274188131</c:v>
                </c:pt>
                <c:pt idx="12544">
                  <c:v>83.7173274188131</c:v>
                </c:pt>
                <c:pt idx="12545">
                  <c:v>83.7173274188131</c:v>
                </c:pt>
                <c:pt idx="12546">
                  <c:v>83.7173274188131</c:v>
                </c:pt>
                <c:pt idx="12547">
                  <c:v>31.2186122650928</c:v>
                </c:pt>
                <c:pt idx="12548">
                  <c:v>31.2186122650928</c:v>
                </c:pt>
                <c:pt idx="12549">
                  <c:v>31.2186122650928</c:v>
                </c:pt>
                <c:pt idx="12550">
                  <c:v>31.2186122650928</c:v>
                </c:pt>
                <c:pt idx="12551">
                  <c:v>31.2186122650928</c:v>
                </c:pt>
                <c:pt idx="12552">
                  <c:v>31.2186122650928</c:v>
                </c:pt>
                <c:pt idx="12553">
                  <c:v>31.2186122650928</c:v>
                </c:pt>
                <c:pt idx="12554">
                  <c:v>74.84938487077449</c:v>
                </c:pt>
                <c:pt idx="12555">
                  <c:v>74.84938487077449</c:v>
                </c:pt>
                <c:pt idx="12556">
                  <c:v>74.84938487077449</c:v>
                </c:pt>
                <c:pt idx="12557">
                  <c:v>74.84938487077449</c:v>
                </c:pt>
                <c:pt idx="12558">
                  <c:v>74.84938487077449</c:v>
                </c:pt>
                <c:pt idx="12559">
                  <c:v>74.84938487077449</c:v>
                </c:pt>
                <c:pt idx="12560">
                  <c:v>74.84938487077449</c:v>
                </c:pt>
                <c:pt idx="12561">
                  <c:v>78.9490516844472</c:v>
                </c:pt>
                <c:pt idx="12562">
                  <c:v>78.9490516844472</c:v>
                </c:pt>
                <c:pt idx="12563">
                  <c:v>78.9490516844472</c:v>
                </c:pt>
                <c:pt idx="12564">
                  <c:v>78.9490516844472</c:v>
                </c:pt>
                <c:pt idx="12565">
                  <c:v>78.9490516844472</c:v>
                </c:pt>
                <c:pt idx="12566">
                  <c:v>78.9490516844472</c:v>
                </c:pt>
                <c:pt idx="12567">
                  <c:v>78.9490516844472</c:v>
                </c:pt>
                <c:pt idx="12568">
                  <c:v>52.6939744602081</c:v>
                </c:pt>
                <c:pt idx="12569">
                  <c:v>52.6939744602081</c:v>
                </c:pt>
                <c:pt idx="12570">
                  <c:v>52.6939744602081</c:v>
                </c:pt>
                <c:pt idx="12571">
                  <c:v>52.6939744602081</c:v>
                </c:pt>
                <c:pt idx="12572">
                  <c:v>52.6939744602081</c:v>
                </c:pt>
                <c:pt idx="12573">
                  <c:v>52.6939744602081</c:v>
                </c:pt>
                <c:pt idx="12574">
                  <c:v>52.6939744602081</c:v>
                </c:pt>
                <c:pt idx="12575">
                  <c:v>50.35886448302179</c:v>
                </c:pt>
                <c:pt idx="12576">
                  <c:v>50.35886448302179</c:v>
                </c:pt>
                <c:pt idx="12577">
                  <c:v>50.35886448302179</c:v>
                </c:pt>
                <c:pt idx="12578">
                  <c:v>50.35886448302179</c:v>
                </c:pt>
                <c:pt idx="12579">
                  <c:v>50.35886448302179</c:v>
                </c:pt>
                <c:pt idx="12580">
                  <c:v>50.35886448302179</c:v>
                </c:pt>
                <c:pt idx="12581">
                  <c:v>50.35886448302179</c:v>
                </c:pt>
                <c:pt idx="12582">
                  <c:v>85.42735595612498</c:v>
                </c:pt>
                <c:pt idx="12583">
                  <c:v>85.42735595612498</c:v>
                </c:pt>
                <c:pt idx="12584">
                  <c:v>85.42735595612498</c:v>
                </c:pt>
                <c:pt idx="12585">
                  <c:v>85.42735595612498</c:v>
                </c:pt>
                <c:pt idx="12586">
                  <c:v>85.42735595612498</c:v>
                </c:pt>
                <c:pt idx="12587">
                  <c:v>85.42735595612498</c:v>
                </c:pt>
                <c:pt idx="12588">
                  <c:v>85.42735595612498</c:v>
                </c:pt>
                <c:pt idx="12589">
                  <c:v>70.22360313105618</c:v>
                </c:pt>
                <c:pt idx="12590">
                  <c:v>70.22360313105618</c:v>
                </c:pt>
                <c:pt idx="12591">
                  <c:v>70.22360313105618</c:v>
                </c:pt>
                <c:pt idx="12592">
                  <c:v>70.22360313105618</c:v>
                </c:pt>
                <c:pt idx="12593">
                  <c:v>70.22360313105618</c:v>
                </c:pt>
                <c:pt idx="12594">
                  <c:v>70.22360313105618</c:v>
                </c:pt>
                <c:pt idx="12595">
                  <c:v>70.22360313105618</c:v>
                </c:pt>
                <c:pt idx="12596">
                  <c:v>73.5192964626998</c:v>
                </c:pt>
                <c:pt idx="12597">
                  <c:v>73.5192964626998</c:v>
                </c:pt>
                <c:pt idx="12598">
                  <c:v>73.5192964626998</c:v>
                </c:pt>
                <c:pt idx="12599">
                  <c:v>73.5192964626998</c:v>
                </c:pt>
                <c:pt idx="12600">
                  <c:v>73.5192964626998</c:v>
                </c:pt>
                <c:pt idx="12601">
                  <c:v>73.5192964626998</c:v>
                </c:pt>
                <c:pt idx="12602">
                  <c:v>73.5192964626998</c:v>
                </c:pt>
                <c:pt idx="12603">
                  <c:v>57.78570799366269</c:v>
                </c:pt>
                <c:pt idx="12604">
                  <c:v>57.78570799366269</c:v>
                </c:pt>
                <c:pt idx="12605">
                  <c:v>57.78570799366269</c:v>
                </c:pt>
                <c:pt idx="12606">
                  <c:v>57.78570799366269</c:v>
                </c:pt>
                <c:pt idx="12607">
                  <c:v>57.78570799366269</c:v>
                </c:pt>
                <c:pt idx="12608">
                  <c:v>57.78570799366269</c:v>
                </c:pt>
                <c:pt idx="12609">
                  <c:v>57.78570799366269</c:v>
                </c:pt>
                <c:pt idx="12610">
                  <c:v>78.0129017830741</c:v>
                </c:pt>
                <c:pt idx="12611">
                  <c:v>78.0129017830741</c:v>
                </c:pt>
                <c:pt idx="12612">
                  <c:v>78.0129017830741</c:v>
                </c:pt>
                <c:pt idx="12613">
                  <c:v>78.0129017830741</c:v>
                </c:pt>
                <c:pt idx="12614">
                  <c:v>78.0129017830741</c:v>
                </c:pt>
                <c:pt idx="12615">
                  <c:v>78.0129017830741</c:v>
                </c:pt>
                <c:pt idx="12616">
                  <c:v>78.0129017830741</c:v>
                </c:pt>
                <c:pt idx="12617">
                  <c:v>88.92820263975979</c:v>
                </c:pt>
                <c:pt idx="12618">
                  <c:v>88.92820263975979</c:v>
                </c:pt>
                <c:pt idx="12619">
                  <c:v>88.92820263975979</c:v>
                </c:pt>
                <c:pt idx="12620">
                  <c:v>88.92820263975979</c:v>
                </c:pt>
                <c:pt idx="12621">
                  <c:v>88.92820263975979</c:v>
                </c:pt>
                <c:pt idx="12622">
                  <c:v>88.92820263975979</c:v>
                </c:pt>
                <c:pt idx="12623">
                  <c:v>88.92820263975979</c:v>
                </c:pt>
                <c:pt idx="12624">
                  <c:v>71.55250650412437</c:v>
                </c:pt>
                <c:pt idx="12625">
                  <c:v>71.55250650412437</c:v>
                </c:pt>
                <c:pt idx="12626">
                  <c:v>71.55250650412437</c:v>
                </c:pt>
                <c:pt idx="12627">
                  <c:v>71.55250650412437</c:v>
                </c:pt>
                <c:pt idx="12628">
                  <c:v>71.55250650412437</c:v>
                </c:pt>
                <c:pt idx="12629">
                  <c:v>71.55250650412437</c:v>
                </c:pt>
                <c:pt idx="12630">
                  <c:v>71.55250650412437</c:v>
                </c:pt>
                <c:pt idx="12631">
                  <c:v>81.619540485096</c:v>
                </c:pt>
                <c:pt idx="12632">
                  <c:v>81.619540485096</c:v>
                </c:pt>
                <c:pt idx="12633">
                  <c:v>81.619540485096</c:v>
                </c:pt>
                <c:pt idx="12634">
                  <c:v>81.619540485096</c:v>
                </c:pt>
                <c:pt idx="12635">
                  <c:v>81.619540485096</c:v>
                </c:pt>
                <c:pt idx="12636">
                  <c:v>81.619540485096</c:v>
                </c:pt>
                <c:pt idx="12637">
                  <c:v>81.619540485096</c:v>
                </c:pt>
                <c:pt idx="12638">
                  <c:v>40.6498954689494</c:v>
                </c:pt>
                <c:pt idx="12639">
                  <c:v>40.6498954689494</c:v>
                </c:pt>
                <c:pt idx="12640">
                  <c:v>40.6498954689494</c:v>
                </c:pt>
                <c:pt idx="12641">
                  <c:v>40.6498954689494</c:v>
                </c:pt>
                <c:pt idx="12642">
                  <c:v>40.6498954689494</c:v>
                </c:pt>
                <c:pt idx="12643">
                  <c:v>40.6498954689494</c:v>
                </c:pt>
                <c:pt idx="12644">
                  <c:v>40.6498954689494</c:v>
                </c:pt>
                <c:pt idx="12645">
                  <c:v>41.52029964924239</c:v>
                </c:pt>
                <c:pt idx="12646">
                  <c:v>41.52029964924239</c:v>
                </c:pt>
                <c:pt idx="12647">
                  <c:v>41.52029964924239</c:v>
                </c:pt>
                <c:pt idx="12648">
                  <c:v>41.52029964924239</c:v>
                </c:pt>
                <c:pt idx="12649">
                  <c:v>41.52029964924239</c:v>
                </c:pt>
                <c:pt idx="12650">
                  <c:v>41.52029964924239</c:v>
                </c:pt>
                <c:pt idx="12651">
                  <c:v>41.52029964924239</c:v>
                </c:pt>
                <c:pt idx="12652">
                  <c:v>26.9578134265409</c:v>
                </c:pt>
                <c:pt idx="12653">
                  <c:v>26.9578134265409</c:v>
                </c:pt>
                <c:pt idx="12654">
                  <c:v>26.9578134265409</c:v>
                </c:pt>
                <c:pt idx="12655">
                  <c:v>26.9578134265409</c:v>
                </c:pt>
                <c:pt idx="12656">
                  <c:v>26.9578134265409</c:v>
                </c:pt>
                <c:pt idx="12657">
                  <c:v>26.9578134265409</c:v>
                </c:pt>
                <c:pt idx="12658">
                  <c:v>26.9578134265409</c:v>
                </c:pt>
                <c:pt idx="12659">
                  <c:v>93.59904182828758</c:v>
                </c:pt>
                <c:pt idx="12660">
                  <c:v>93.59904182828758</c:v>
                </c:pt>
                <c:pt idx="12661">
                  <c:v>93.59904182828758</c:v>
                </c:pt>
                <c:pt idx="12662">
                  <c:v>93.59904182828758</c:v>
                </c:pt>
                <c:pt idx="12663">
                  <c:v>93.59904182828758</c:v>
                </c:pt>
                <c:pt idx="12664">
                  <c:v>93.59904182828758</c:v>
                </c:pt>
                <c:pt idx="12665">
                  <c:v>93.59904182828758</c:v>
                </c:pt>
                <c:pt idx="12666">
                  <c:v>67.7503215682672</c:v>
                </c:pt>
                <c:pt idx="12667">
                  <c:v>67.7503215682672</c:v>
                </c:pt>
                <c:pt idx="12668">
                  <c:v>67.7503215682672</c:v>
                </c:pt>
                <c:pt idx="12669">
                  <c:v>67.7503215682672</c:v>
                </c:pt>
                <c:pt idx="12670">
                  <c:v>67.7503215682672</c:v>
                </c:pt>
                <c:pt idx="12671">
                  <c:v>67.7503215682672</c:v>
                </c:pt>
                <c:pt idx="12672">
                  <c:v>67.7503215682672</c:v>
                </c:pt>
                <c:pt idx="12673">
                  <c:v>5.5414784638758</c:v>
                </c:pt>
                <c:pt idx="12674">
                  <c:v>5.5414784638758</c:v>
                </c:pt>
                <c:pt idx="12675">
                  <c:v>5.5414784638758</c:v>
                </c:pt>
                <c:pt idx="12676">
                  <c:v>5.5414784638758</c:v>
                </c:pt>
                <c:pt idx="12677">
                  <c:v>5.5414784638758</c:v>
                </c:pt>
                <c:pt idx="12678">
                  <c:v>5.5414784638758</c:v>
                </c:pt>
                <c:pt idx="12679">
                  <c:v>5.5414784638758</c:v>
                </c:pt>
                <c:pt idx="12680">
                  <c:v>104.922067572964</c:v>
                </c:pt>
                <c:pt idx="12681">
                  <c:v>104.922067572964</c:v>
                </c:pt>
                <c:pt idx="12682">
                  <c:v>104.922067572964</c:v>
                </c:pt>
                <c:pt idx="12683">
                  <c:v>104.922067572964</c:v>
                </c:pt>
                <c:pt idx="12684">
                  <c:v>104.922067572964</c:v>
                </c:pt>
                <c:pt idx="12685">
                  <c:v>104.922067572964</c:v>
                </c:pt>
                <c:pt idx="12686">
                  <c:v>104.922067572964</c:v>
                </c:pt>
                <c:pt idx="12687">
                  <c:v>73.02188865728789</c:v>
                </c:pt>
                <c:pt idx="12688">
                  <c:v>73.02188865728789</c:v>
                </c:pt>
                <c:pt idx="12689">
                  <c:v>73.02188865728789</c:v>
                </c:pt>
                <c:pt idx="12690">
                  <c:v>73.02188865728789</c:v>
                </c:pt>
                <c:pt idx="12691">
                  <c:v>73.02188865728789</c:v>
                </c:pt>
                <c:pt idx="12692">
                  <c:v>73.02188865728789</c:v>
                </c:pt>
                <c:pt idx="12693">
                  <c:v>73.02188865728789</c:v>
                </c:pt>
                <c:pt idx="12694">
                  <c:v>46.06887615128459</c:v>
                </c:pt>
                <c:pt idx="12695">
                  <c:v>46.06887615128459</c:v>
                </c:pt>
                <c:pt idx="12696">
                  <c:v>46.06887615128459</c:v>
                </c:pt>
                <c:pt idx="12697">
                  <c:v>46.06887615128459</c:v>
                </c:pt>
                <c:pt idx="12698">
                  <c:v>46.06887615128459</c:v>
                </c:pt>
                <c:pt idx="12699">
                  <c:v>46.06887615128459</c:v>
                </c:pt>
                <c:pt idx="12700">
                  <c:v>46.06887615128459</c:v>
                </c:pt>
                <c:pt idx="12701">
                  <c:v>71.9859623153152</c:v>
                </c:pt>
                <c:pt idx="12702">
                  <c:v>71.9859623153152</c:v>
                </c:pt>
                <c:pt idx="12703">
                  <c:v>71.9859623153152</c:v>
                </c:pt>
                <c:pt idx="12704">
                  <c:v>71.9859623153152</c:v>
                </c:pt>
                <c:pt idx="12705">
                  <c:v>71.9859623153152</c:v>
                </c:pt>
                <c:pt idx="12706">
                  <c:v>71.9859623153152</c:v>
                </c:pt>
                <c:pt idx="12707">
                  <c:v>71.9859623153152</c:v>
                </c:pt>
                <c:pt idx="12708">
                  <c:v>97.5919996019187</c:v>
                </c:pt>
                <c:pt idx="12709">
                  <c:v>97.5919996019187</c:v>
                </c:pt>
                <c:pt idx="12710">
                  <c:v>97.5919996019187</c:v>
                </c:pt>
                <c:pt idx="12711">
                  <c:v>97.5919996019187</c:v>
                </c:pt>
                <c:pt idx="12712">
                  <c:v>97.5919996019187</c:v>
                </c:pt>
                <c:pt idx="12713">
                  <c:v>97.5919996019187</c:v>
                </c:pt>
                <c:pt idx="12714">
                  <c:v>97.5919996019187</c:v>
                </c:pt>
                <c:pt idx="12715">
                  <c:v>62.5782522327251</c:v>
                </c:pt>
                <c:pt idx="12716">
                  <c:v>62.5782522327251</c:v>
                </c:pt>
                <c:pt idx="12717">
                  <c:v>62.5782522327251</c:v>
                </c:pt>
                <c:pt idx="12718">
                  <c:v>62.5782522327251</c:v>
                </c:pt>
                <c:pt idx="12719">
                  <c:v>62.5782522327251</c:v>
                </c:pt>
                <c:pt idx="12720">
                  <c:v>62.5782522327251</c:v>
                </c:pt>
                <c:pt idx="12721">
                  <c:v>62.5782522327251</c:v>
                </c:pt>
                <c:pt idx="12722">
                  <c:v>77.73636067646649</c:v>
                </c:pt>
                <c:pt idx="12723">
                  <c:v>77.73636067646649</c:v>
                </c:pt>
                <c:pt idx="12724">
                  <c:v>77.73636067646649</c:v>
                </c:pt>
                <c:pt idx="12725">
                  <c:v>77.73636067646649</c:v>
                </c:pt>
                <c:pt idx="12726">
                  <c:v>77.73636067646649</c:v>
                </c:pt>
                <c:pt idx="12727">
                  <c:v>77.73636067646649</c:v>
                </c:pt>
                <c:pt idx="12728">
                  <c:v>77.73636067646649</c:v>
                </c:pt>
                <c:pt idx="12729">
                  <c:v>37.64983079421739</c:v>
                </c:pt>
                <c:pt idx="12730">
                  <c:v>37.64983079421739</c:v>
                </c:pt>
                <c:pt idx="12731">
                  <c:v>37.64983079421739</c:v>
                </c:pt>
                <c:pt idx="12732">
                  <c:v>37.64983079421739</c:v>
                </c:pt>
                <c:pt idx="12733">
                  <c:v>37.64983079421739</c:v>
                </c:pt>
                <c:pt idx="12734">
                  <c:v>37.64983079421739</c:v>
                </c:pt>
                <c:pt idx="12735">
                  <c:v>37.64983079421739</c:v>
                </c:pt>
                <c:pt idx="12736">
                  <c:v>66.29588161751197</c:v>
                </c:pt>
                <c:pt idx="12737">
                  <c:v>66.29588161751197</c:v>
                </c:pt>
                <c:pt idx="12738">
                  <c:v>66.29588161751197</c:v>
                </c:pt>
                <c:pt idx="12739">
                  <c:v>66.29588161751197</c:v>
                </c:pt>
                <c:pt idx="12740">
                  <c:v>66.29588161751197</c:v>
                </c:pt>
                <c:pt idx="12741">
                  <c:v>66.29588161751197</c:v>
                </c:pt>
                <c:pt idx="12742">
                  <c:v>66.29588161751197</c:v>
                </c:pt>
                <c:pt idx="12743">
                  <c:v>75.49639351543989</c:v>
                </c:pt>
                <c:pt idx="12744">
                  <c:v>75.49639351543989</c:v>
                </c:pt>
                <c:pt idx="12745">
                  <c:v>75.49639351543989</c:v>
                </c:pt>
                <c:pt idx="12746">
                  <c:v>75.49639351543989</c:v>
                </c:pt>
                <c:pt idx="12747">
                  <c:v>75.49639351543989</c:v>
                </c:pt>
                <c:pt idx="12748">
                  <c:v>75.49639351543989</c:v>
                </c:pt>
                <c:pt idx="12749">
                  <c:v>75.49639351543989</c:v>
                </c:pt>
                <c:pt idx="12750">
                  <c:v>48.8581909889834</c:v>
                </c:pt>
                <c:pt idx="12751">
                  <c:v>48.8581909889834</c:v>
                </c:pt>
                <c:pt idx="12752">
                  <c:v>48.8581909889834</c:v>
                </c:pt>
                <c:pt idx="12753">
                  <c:v>48.8581909889834</c:v>
                </c:pt>
                <c:pt idx="12754">
                  <c:v>48.8581909889834</c:v>
                </c:pt>
                <c:pt idx="12755">
                  <c:v>48.8581909889834</c:v>
                </c:pt>
                <c:pt idx="12756">
                  <c:v>48.8581909889834</c:v>
                </c:pt>
                <c:pt idx="12757">
                  <c:v>4.80032632426884</c:v>
                </c:pt>
                <c:pt idx="12758">
                  <c:v>4.80032632426884</c:v>
                </c:pt>
                <c:pt idx="12759">
                  <c:v>4.80032632426884</c:v>
                </c:pt>
                <c:pt idx="12760">
                  <c:v>4.80032632426884</c:v>
                </c:pt>
                <c:pt idx="12761">
                  <c:v>4.80032632426884</c:v>
                </c:pt>
                <c:pt idx="12762">
                  <c:v>4.80032632426884</c:v>
                </c:pt>
                <c:pt idx="12763">
                  <c:v>4.80032632426884</c:v>
                </c:pt>
                <c:pt idx="12764">
                  <c:v>91.5137169799611</c:v>
                </c:pt>
                <c:pt idx="12765">
                  <c:v>91.5137169799611</c:v>
                </c:pt>
                <c:pt idx="12766">
                  <c:v>91.5137169799611</c:v>
                </c:pt>
                <c:pt idx="12767">
                  <c:v>91.5137169799611</c:v>
                </c:pt>
                <c:pt idx="12768">
                  <c:v>91.5137169799611</c:v>
                </c:pt>
                <c:pt idx="12769">
                  <c:v>91.5137169799611</c:v>
                </c:pt>
                <c:pt idx="12770">
                  <c:v>91.5137169799611</c:v>
                </c:pt>
                <c:pt idx="12771">
                  <c:v>106.803414358383</c:v>
                </c:pt>
                <c:pt idx="12772">
                  <c:v>106.803414358383</c:v>
                </c:pt>
                <c:pt idx="12773">
                  <c:v>106.803414358383</c:v>
                </c:pt>
                <c:pt idx="12774">
                  <c:v>106.803414358383</c:v>
                </c:pt>
                <c:pt idx="12775">
                  <c:v>106.803414358383</c:v>
                </c:pt>
                <c:pt idx="12776">
                  <c:v>106.803414358383</c:v>
                </c:pt>
                <c:pt idx="12777">
                  <c:v>106.803414358383</c:v>
                </c:pt>
                <c:pt idx="12778">
                  <c:v>35.29448995034419</c:v>
                </c:pt>
                <c:pt idx="12779">
                  <c:v>35.29448995034419</c:v>
                </c:pt>
                <c:pt idx="12780">
                  <c:v>35.29448995034419</c:v>
                </c:pt>
                <c:pt idx="12781">
                  <c:v>35.29448995034419</c:v>
                </c:pt>
                <c:pt idx="12782">
                  <c:v>35.29448995034419</c:v>
                </c:pt>
                <c:pt idx="12783">
                  <c:v>35.29448995034419</c:v>
                </c:pt>
                <c:pt idx="12784">
                  <c:v>35.29448995034419</c:v>
                </c:pt>
                <c:pt idx="12785">
                  <c:v>75.9551030799128</c:v>
                </c:pt>
                <c:pt idx="12786">
                  <c:v>75.9551030799128</c:v>
                </c:pt>
                <c:pt idx="12787">
                  <c:v>75.9551030799128</c:v>
                </c:pt>
                <c:pt idx="12788">
                  <c:v>75.9551030799128</c:v>
                </c:pt>
                <c:pt idx="12789">
                  <c:v>75.9551030799128</c:v>
                </c:pt>
                <c:pt idx="12790">
                  <c:v>75.9551030799128</c:v>
                </c:pt>
                <c:pt idx="12791">
                  <c:v>75.9551030799128</c:v>
                </c:pt>
                <c:pt idx="12792">
                  <c:v>46.35965258733279</c:v>
                </c:pt>
                <c:pt idx="12793">
                  <c:v>46.35965258733279</c:v>
                </c:pt>
                <c:pt idx="12794">
                  <c:v>46.35965258733279</c:v>
                </c:pt>
                <c:pt idx="12795">
                  <c:v>46.35965258733279</c:v>
                </c:pt>
                <c:pt idx="12796">
                  <c:v>46.35965258733279</c:v>
                </c:pt>
                <c:pt idx="12797">
                  <c:v>46.35965258733279</c:v>
                </c:pt>
                <c:pt idx="12798">
                  <c:v>46.35965258733279</c:v>
                </c:pt>
                <c:pt idx="12799">
                  <c:v>111.754290091421</c:v>
                </c:pt>
                <c:pt idx="12800">
                  <c:v>111.754290091421</c:v>
                </c:pt>
                <c:pt idx="12801">
                  <c:v>111.754290091421</c:v>
                </c:pt>
                <c:pt idx="12802">
                  <c:v>111.754290091421</c:v>
                </c:pt>
                <c:pt idx="12803">
                  <c:v>111.754290091421</c:v>
                </c:pt>
                <c:pt idx="12804">
                  <c:v>111.754290091421</c:v>
                </c:pt>
                <c:pt idx="12805">
                  <c:v>111.754290091421</c:v>
                </c:pt>
                <c:pt idx="12806">
                  <c:v>68.927491572277</c:v>
                </c:pt>
                <c:pt idx="12807">
                  <c:v>68.927491572277</c:v>
                </c:pt>
                <c:pt idx="12808">
                  <c:v>68.927491572277</c:v>
                </c:pt>
                <c:pt idx="12809">
                  <c:v>68.927491572277</c:v>
                </c:pt>
                <c:pt idx="12810">
                  <c:v>68.927491572277</c:v>
                </c:pt>
                <c:pt idx="12811">
                  <c:v>68.927491572277</c:v>
                </c:pt>
                <c:pt idx="12812">
                  <c:v>68.927491572277</c:v>
                </c:pt>
                <c:pt idx="12813">
                  <c:v>83.7483085511773</c:v>
                </c:pt>
                <c:pt idx="12814">
                  <c:v>83.7483085511773</c:v>
                </c:pt>
                <c:pt idx="12815">
                  <c:v>83.7483085511773</c:v>
                </c:pt>
                <c:pt idx="12816">
                  <c:v>83.7483085511773</c:v>
                </c:pt>
                <c:pt idx="12817">
                  <c:v>83.7483085511773</c:v>
                </c:pt>
                <c:pt idx="12818">
                  <c:v>83.7483085511773</c:v>
                </c:pt>
                <c:pt idx="12819">
                  <c:v>83.7483085511773</c:v>
                </c:pt>
                <c:pt idx="12820">
                  <c:v>41.6102170828681</c:v>
                </c:pt>
                <c:pt idx="12821">
                  <c:v>41.6102170828681</c:v>
                </c:pt>
                <c:pt idx="12822">
                  <c:v>41.6102170828681</c:v>
                </c:pt>
                <c:pt idx="12823">
                  <c:v>41.6102170828681</c:v>
                </c:pt>
                <c:pt idx="12824">
                  <c:v>41.6102170828681</c:v>
                </c:pt>
                <c:pt idx="12825">
                  <c:v>41.6102170828681</c:v>
                </c:pt>
                <c:pt idx="12826">
                  <c:v>41.6102170828681</c:v>
                </c:pt>
                <c:pt idx="12827">
                  <c:v>82.63514729323579</c:v>
                </c:pt>
                <c:pt idx="12828">
                  <c:v>82.63514729323579</c:v>
                </c:pt>
                <c:pt idx="12829">
                  <c:v>82.63514729323579</c:v>
                </c:pt>
                <c:pt idx="12830">
                  <c:v>82.63514729323579</c:v>
                </c:pt>
                <c:pt idx="12831">
                  <c:v>82.63514729323579</c:v>
                </c:pt>
                <c:pt idx="12832">
                  <c:v>82.63514729323579</c:v>
                </c:pt>
                <c:pt idx="12833">
                  <c:v>82.63514729323579</c:v>
                </c:pt>
                <c:pt idx="12834">
                  <c:v>39.5747284289251</c:v>
                </c:pt>
                <c:pt idx="12835">
                  <c:v>39.5747284289251</c:v>
                </c:pt>
                <c:pt idx="12836">
                  <c:v>39.5747284289251</c:v>
                </c:pt>
                <c:pt idx="12837">
                  <c:v>39.5747284289251</c:v>
                </c:pt>
                <c:pt idx="12838">
                  <c:v>39.5747284289251</c:v>
                </c:pt>
                <c:pt idx="12839">
                  <c:v>39.5747284289251</c:v>
                </c:pt>
                <c:pt idx="12840">
                  <c:v>39.5747284289251</c:v>
                </c:pt>
                <c:pt idx="12841">
                  <c:v>43.80107978182209</c:v>
                </c:pt>
                <c:pt idx="12842">
                  <c:v>43.80107978182209</c:v>
                </c:pt>
                <c:pt idx="12843">
                  <c:v>43.80107978182209</c:v>
                </c:pt>
                <c:pt idx="12844">
                  <c:v>43.80107978182209</c:v>
                </c:pt>
                <c:pt idx="12845">
                  <c:v>43.80107978182209</c:v>
                </c:pt>
                <c:pt idx="12846">
                  <c:v>43.80107978182209</c:v>
                </c:pt>
                <c:pt idx="12847">
                  <c:v>43.80107978182209</c:v>
                </c:pt>
                <c:pt idx="12848">
                  <c:v>75.18702183872968</c:v>
                </c:pt>
                <c:pt idx="12849">
                  <c:v>75.18702183872968</c:v>
                </c:pt>
                <c:pt idx="12850">
                  <c:v>75.18702183872968</c:v>
                </c:pt>
                <c:pt idx="12851">
                  <c:v>75.18702183872968</c:v>
                </c:pt>
                <c:pt idx="12852">
                  <c:v>75.18702183872968</c:v>
                </c:pt>
                <c:pt idx="12853">
                  <c:v>75.18702183872968</c:v>
                </c:pt>
                <c:pt idx="12854">
                  <c:v>75.18702183872968</c:v>
                </c:pt>
                <c:pt idx="12855">
                  <c:v>13.7045377328412</c:v>
                </c:pt>
                <c:pt idx="12856">
                  <c:v>13.7045377328412</c:v>
                </c:pt>
                <c:pt idx="12857">
                  <c:v>13.7045377328412</c:v>
                </c:pt>
                <c:pt idx="12858">
                  <c:v>13.7045377328412</c:v>
                </c:pt>
                <c:pt idx="12859">
                  <c:v>13.7045377328412</c:v>
                </c:pt>
                <c:pt idx="12860">
                  <c:v>13.7045377328412</c:v>
                </c:pt>
                <c:pt idx="12861">
                  <c:v>13.7045377328412</c:v>
                </c:pt>
                <c:pt idx="12862">
                  <c:v>15.063700656946</c:v>
                </c:pt>
                <c:pt idx="12863">
                  <c:v>15.063700656946</c:v>
                </c:pt>
                <c:pt idx="12864">
                  <c:v>15.063700656946</c:v>
                </c:pt>
                <c:pt idx="12865">
                  <c:v>15.063700656946</c:v>
                </c:pt>
                <c:pt idx="12866">
                  <c:v>15.063700656946</c:v>
                </c:pt>
                <c:pt idx="12867">
                  <c:v>15.063700656946</c:v>
                </c:pt>
                <c:pt idx="12868">
                  <c:v>15.063700656946</c:v>
                </c:pt>
                <c:pt idx="12869">
                  <c:v>68.7081652514497</c:v>
                </c:pt>
                <c:pt idx="12870">
                  <c:v>68.7081652514497</c:v>
                </c:pt>
                <c:pt idx="12871">
                  <c:v>68.7081652514497</c:v>
                </c:pt>
                <c:pt idx="12872">
                  <c:v>68.7081652514497</c:v>
                </c:pt>
                <c:pt idx="12873">
                  <c:v>68.7081652514497</c:v>
                </c:pt>
                <c:pt idx="12874">
                  <c:v>68.7081652514497</c:v>
                </c:pt>
                <c:pt idx="12875">
                  <c:v>68.7081652514497</c:v>
                </c:pt>
                <c:pt idx="12876">
                  <c:v>75.9141975358345</c:v>
                </c:pt>
                <c:pt idx="12877">
                  <c:v>75.9141975358345</c:v>
                </c:pt>
                <c:pt idx="12878">
                  <c:v>75.9141975358345</c:v>
                </c:pt>
                <c:pt idx="12879">
                  <c:v>75.9141975358345</c:v>
                </c:pt>
                <c:pt idx="12880">
                  <c:v>75.9141975358345</c:v>
                </c:pt>
                <c:pt idx="12881">
                  <c:v>75.9141975358345</c:v>
                </c:pt>
                <c:pt idx="12882">
                  <c:v>75.9141975358345</c:v>
                </c:pt>
                <c:pt idx="12883">
                  <c:v>65.0248516248045</c:v>
                </c:pt>
                <c:pt idx="12884">
                  <c:v>65.0248516248045</c:v>
                </c:pt>
                <c:pt idx="12885">
                  <c:v>65.0248516248045</c:v>
                </c:pt>
                <c:pt idx="12886">
                  <c:v>65.0248516248045</c:v>
                </c:pt>
                <c:pt idx="12887">
                  <c:v>65.0248516248045</c:v>
                </c:pt>
                <c:pt idx="12888">
                  <c:v>65.0248516248045</c:v>
                </c:pt>
                <c:pt idx="12889">
                  <c:v>65.0248516248045</c:v>
                </c:pt>
                <c:pt idx="12890">
                  <c:v>68.1913679807737</c:v>
                </c:pt>
                <c:pt idx="12891">
                  <c:v>68.1913679807737</c:v>
                </c:pt>
                <c:pt idx="12892">
                  <c:v>68.1913679807737</c:v>
                </c:pt>
                <c:pt idx="12893">
                  <c:v>68.1913679807737</c:v>
                </c:pt>
                <c:pt idx="12894">
                  <c:v>68.1913679807737</c:v>
                </c:pt>
                <c:pt idx="12895">
                  <c:v>68.1913679807737</c:v>
                </c:pt>
                <c:pt idx="12896">
                  <c:v>68.1913679807737</c:v>
                </c:pt>
                <c:pt idx="12897">
                  <c:v>61.1661371545632</c:v>
                </c:pt>
                <c:pt idx="12898">
                  <c:v>61.1661371545632</c:v>
                </c:pt>
                <c:pt idx="12899">
                  <c:v>61.1661371545632</c:v>
                </c:pt>
                <c:pt idx="12900">
                  <c:v>61.1661371545632</c:v>
                </c:pt>
                <c:pt idx="12901">
                  <c:v>61.1661371545632</c:v>
                </c:pt>
                <c:pt idx="12902">
                  <c:v>61.1661371545632</c:v>
                </c:pt>
                <c:pt idx="12903">
                  <c:v>61.1661371545632</c:v>
                </c:pt>
                <c:pt idx="12904">
                  <c:v>40.4698579882245</c:v>
                </c:pt>
                <c:pt idx="12905">
                  <c:v>40.4698579882245</c:v>
                </c:pt>
                <c:pt idx="12906">
                  <c:v>40.4698579882245</c:v>
                </c:pt>
                <c:pt idx="12907">
                  <c:v>40.4698579882245</c:v>
                </c:pt>
                <c:pt idx="12908">
                  <c:v>40.4698579882245</c:v>
                </c:pt>
                <c:pt idx="12909">
                  <c:v>40.4698579882245</c:v>
                </c:pt>
                <c:pt idx="12910">
                  <c:v>40.4698579882245</c:v>
                </c:pt>
                <c:pt idx="12911">
                  <c:v>65.37956635500458</c:v>
                </c:pt>
                <c:pt idx="12912">
                  <c:v>65.37956635500458</c:v>
                </c:pt>
                <c:pt idx="12913">
                  <c:v>65.37956635500458</c:v>
                </c:pt>
                <c:pt idx="12914">
                  <c:v>65.37956635500458</c:v>
                </c:pt>
                <c:pt idx="12915">
                  <c:v>65.37956635500458</c:v>
                </c:pt>
                <c:pt idx="12916">
                  <c:v>65.37956635500458</c:v>
                </c:pt>
                <c:pt idx="12917">
                  <c:v>65.37956635500458</c:v>
                </c:pt>
                <c:pt idx="12918">
                  <c:v>23.2182924452767</c:v>
                </c:pt>
                <c:pt idx="12919">
                  <c:v>23.2182924452767</c:v>
                </c:pt>
                <c:pt idx="12920">
                  <c:v>23.2182924452767</c:v>
                </c:pt>
                <c:pt idx="12921">
                  <c:v>23.2182924452767</c:v>
                </c:pt>
                <c:pt idx="12922">
                  <c:v>23.2182924452767</c:v>
                </c:pt>
                <c:pt idx="12923">
                  <c:v>23.2182924452767</c:v>
                </c:pt>
                <c:pt idx="12924">
                  <c:v>23.2182924452767</c:v>
                </c:pt>
                <c:pt idx="12925">
                  <c:v>81.5961837883408</c:v>
                </c:pt>
                <c:pt idx="12926">
                  <c:v>81.5961837883408</c:v>
                </c:pt>
                <c:pt idx="12927">
                  <c:v>81.5961837883408</c:v>
                </c:pt>
                <c:pt idx="12928">
                  <c:v>81.5961837883408</c:v>
                </c:pt>
                <c:pt idx="12929">
                  <c:v>81.5961837883408</c:v>
                </c:pt>
                <c:pt idx="12930">
                  <c:v>81.5961837883408</c:v>
                </c:pt>
                <c:pt idx="12931">
                  <c:v>81.5961837883408</c:v>
                </c:pt>
                <c:pt idx="12932">
                  <c:v>106.42676074096</c:v>
                </c:pt>
                <c:pt idx="12933">
                  <c:v>106.42676074096</c:v>
                </c:pt>
                <c:pt idx="12934">
                  <c:v>106.42676074096</c:v>
                </c:pt>
                <c:pt idx="12935">
                  <c:v>106.42676074096</c:v>
                </c:pt>
                <c:pt idx="12936">
                  <c:v>106.42676074096</c:v>
                </c:pt>
                <c:pt idx="12937">
                  <c:v>106.42676074096</c:v>
                </c:pt>
                <c:pt idx="12938">
                  <c:v>106.42676074096</c:v>
                </c:pt>
                <c:pt idx="12939">
                  <c:v>54.3087927222625</c:v>
                </c:pt>
                <c:pt idx="12940">
                  <c:v>54.3087927222625</c:v>
                </c:pt>
                <c:pt idx="12941">
                  <c:v>54.3087927222625</c:v>
                </c:pt>
                <c:pt idx="12942">
                  <c:v>54.3087927222625</c:v>
                </c:pt>
                <c:pt idx="12943">
                  <c:v>54.3087927222625</c:v>
                </c:pt>
                <c:pt idx="12944">
                  <c:v>54.3087927222625</c:v>
                </c:pt>
                <c:pt idx="12945">
                  <c:v>54.3087927222625</c:v>
                </c:pt>
                <c:pt idx="12946">
                  <c:v>62.4696576969752</c:v>
                </c:pt>
                <c:pt idx="12947">
                  <c:v>62.4696576969752</c:v>
                </c:pt>
                <c:pt idx="12948">
                  <c:v>62.4696576969752</c:v>
                </c:pt>
                <c:pt idx="12949">
                  <c:v>62.4696576969752</c:v>
                </c:pt>
                <c:pt idx="12950">
                  <c:v>62.4696576969752</c:v>
                </c:pt>
                <c:pt idx="12951">
                  <c:v>62.4696576969752</c:v>
                </c:pt>
                <c:pt idx="12952">
                  <c:v>62.4696576969752</c:v>
                </c:pt>
                <c:pt idx="12953">
                  <c:v>77.7114286685358</c:v>
                </c:pt>
                <c:pt idx="12954">
                  <c:v>77.7114286685358</c:v>
                </c:pt>
                <c:pt idx="12955">
                  <c:v>77.7114286685358</c:v>
                </c:pt>
                <c:pt idx="12956">
                  <c:v>77.7114286685358</c:v>
                </c:pt>
                <c:pt idx="12957">
                  <c:v>77.7114286685358</c:v>
                </c:pt>
                <c:pt idx="12958">
                  <c:v>77.7114286685358</c:v>
                </c:pt>
                <c:pt idx="12959">
                  <c:v>77.7114286685358</c:v>
                </c:pt>
                <c:pt idx="12960">
                  <c:v>82.69052050342466</c:v>
                </c:pt>
                <c:pt idx="12961">
                  <c:v>82.69052050342466</c:v>
                </c:pt>
                <c:pt idx="12962">
                  <c:v>82.69052050342466</c:v>
                </c:pt>
                <c:pt idx="12963">
                  <c:v>82.69052050342466</c:v>
                </c:pt>
                <c:pt idx="12964">
                  <c:v>82.69052050342466</c:v>
                </c:pt>
                <c:pt idx="12965">
                  <c:v>82.69052050342466</c:v>
                </c:pt>
                <c:pt idx="12966">
                  <c:v>82.69052050342466</c:v>
                </c:pt>
                <c:pt idx="12967">
                  <c:v>53.6423484916511</c:v>
                </c:pt>
                <c:pt idx="12968">
                  <c:v>53.6423484916511</c:v>
                </c:pt>
                <c:pt idx="12969">
                  <c:v>53.6423484916511</c:v>
                </c:pt>
                <c:pt idx="12970">
                  <c:v>53.6423484916511</c:v>
                </c:pt>
                <c:pt idx="12971">
                  <c:v>53.6423484916511</c:v>
                </c:pt>
                <c:pt idx="12972">
                  <c:v>53.6423484916511</c:v>
                </c:pt>
                <c:pt idx="12973">
                  <c:v>53.6423484916511</c:v>
                </c:pt>
                <c:pt idx="12974">
                  <c:v>47.01458347258369</c:v>
                </c:pt>
                <c:pt idx="12975">
                  <c:v>47.01458347258369</c:v>
                </c:pt>
                <c:pt idx="12976">
                  <c:v>47.01458347258369</c:v>
                </c:pt>
                <c:pt idx="12977">
                  <c:v>47.01458347258369</c:v>
                </c:pt>
                <c:pt idx="12978">
                  <c:v>47.01458347258369</c:v>
                </c:pt>
                <c:pt idx="12979">
                  <c:v>47.01458347258369</c:v>
                </c:pt>
                <c:pt idx="12980">
                  <c:v>47.01458347258369</c:v>
                </c:pt>
                <c:pt idx="12981">
                  <c:v>82.08843280851507</c:v>
                </c:pt>
                <c:pt idx="12982">
                  <c:v>82.08843280851507</c:v>
                </c:pt>
                <c:pt idx="12983">
                  <c:v>82.08843280851507</c:v>
                </c:pt>
                <c:pt idx="12984">
                  <c:v>82.08843280851507</c:v>
                </c:pt>
                <c:pt idx="12985">
                  <c:v>82.08843280851507</c:v>
                </c:pt>
                <c:pt idx="12986">
                  <c:v>82.08843280851507</c:v>
                </c:pt>
                <c:pt idx="12987">
                  <c:v>82.08843280851507</c:v>
                </c:pt>
                <c:pt idx="12988">
                  <c:v>53.7889285211731</c:v>
                </c:pt>
                <c:pt idx="12989">
                  <c:v>53.7889285211731</c:v>
                </c:pt>
                <c:pt idx="12990">
                  <c:v>53.7889285211731</c:v>
                </c:pt>
                <c:pt idx="12991">
                  <c:v>53.7889285211731</c:v>
                </c:pt>
                <c:pt idx="12992">
                  <c:v>53.7889285211731</c:v>
                </c:pt>
                <c:pt idx="12993">
                  <c:v>53.7889285211731</c:v>
                </c:pt>
                <c:pt idx="12994">
                  <c:v>53.7889285211731</c:v>
                </c:pt>
                <c:pt idx="12995">
                  <c:v>76.62604443687488</c:v>
                </c:pt>
                <c:pt idx="12996">
                  <c:v>76.62604443687488</c:v>
                </c:pt>
                <c:pt idx="12997">
                  <c:v>76.62604443687488</c:v>
                </c:pt>
                <c:pt idx="12998">
                  <c:v>76.62604443687488</c:v>
                </c:pt>
                <c:pt idx="12999">
                  <c:v>76.62604443687488</c:v>
                </c:pt>
                <c:pt idx="13000">
                  <c:v>76.62604443687488</c:v>
                </c:pt>
                <c:pt idx="13001">
                  <c:v>76.62604443687488</c:v>
                </c:pt>
                <c:pt idx="13002">
                  <c:v>67.36014805872138</c:v>
                </c:pt>
                <c:pt idx="13003">
                  <c:v>67.36014805872138</c:v>
                </c:pt>
                <c:pt idx="13004">
                  <c:v>67.36014805872138</c:v>
                </c:pt>
                <c:pt idx="13005">
                  <c:v>67.36014805872138</c:v>
                </c:pt>
                <c:pt idx="13006">
                  <c:v>67.36014805872138</c:v>
                </c:pt>
                <c:pt idx="13007">
                  <c:v>67.36014805872138</c:v>
                </c:pt>
                <c:pt idx="13008">
                  <c:v>67.36014805872138</c:v>
                </c:pt>
                <c:pt idx="13009">
                  <c:v>50.1515976700728</c:v>
                </c:pt>
                <c:pt idx="13010">
                  <c:v>50.1515976700728</c:v>
                </c:pt>
                <c:pt idx="13011">
                  <c:v>50.1515976700728</c:v>
                </c:pt>
                <c:pt idx="13012">
                  <c:v>50.1515976700728</c:v>
                </c:pt>
                <c:pt idx="13013">
                  <c:v>50.1515976700728</c:v>
                </c:pt>
                <c:pt idx="13014">
                  <c:v>50.1515976700728</c:v>
                </c:pt>
                <c:pt idx="13015">
                  <c:v>50.1515976700728</c:v>
                </c:pt>
                <c:pt idx="13016">
                  <c:v>65.89082204415648</c:v>
                </c:pt>
                <c:pt idx="13017">
                  <c:v>65.89082204415648</c:v>
                </c:pt>
                <c:pt idx="13018">
                  <c:v>65.89082204415648</c:v>
                </c:pt>
                <c:pt idx="13019">
                  <c:v>65.89082204415648</c:v>
                </c:pt>
                <c:pt idx="13020">
                  <c:v>65.89082204415648</c:v>
                </c:pt>
                <c:pt idx="13021">
                  <c:v>65.89082204415648</c:v>
                </c:pt>
                <c:pt idx="13022">
                  <c:v>65.89082204415648</c:v>
                </c:pt>
                <c:pt idx="13023">
                  <c:v>62.5325761140684</c:v>
                </c:pt>
                <c:pt idx="13024">
                  <c:v>62.5325761140684</c:v>
                </c:pt>
                <c:pt idx="13025">
                  <c:v>62.5325761140684</c:v>
                </c:pt>
                <c:pt idx="13026">
                  <c:v>62.5325761140684</c:v>
                </c:pt>
                <c:pt idx="13027">
                  <c:v>62.5325761140684</c:v>
                </c:pt>
                <c:pt idx="13028">
                  <c:v>62.5325761140684</c:v>
                </c:pt>
                <c:pt idx="13029">
                  <c:v>62.5325761140684</c:v>
                </c:pt>
                <c:pt idx="13030">
                  <c:v>54.6978093020851</c:v>
                </c:pt>
                <c:pt idx="13031">
                  <c:v>54.6978093020851</c:v>
                </c:pt>
                <c:pt idx="13032">
                  <c:v>54.6978093020851</c:v>
                </c:pt>
                <c:pt idx="13033">
                  <c:v>54.6978093020851</c:v>
                </c:pt>
                <c:pt idx="13034">
                  <c:v>54.6978093020851</c:v>
                </c:pt>
                <c:pt idx="13035">
                  <c:v>54.6978093020851</c:v>
                </c:pt>
                <c:pt idx="13036">
                  <c:v>54.6978093020851</c:v>
                </c:pt>
                <c:pt idx="13037">
                  <c:v>57.00896375366129</c:v>
                </c:pt>
                <c:pt idx="13038">
                  <c:v>57.00896375366129</c:v>
                </c:pt>
                <c:pt idx="13039">
                  <c:v>57.00896375366129</c:v>
                </c:pt>
                <c:pt idx="13040">
                  <c:v>57.00896375366129</c:v>
                </c:pt>
                <c:pt idx="13041">
                  <c:v>57.00896375366129</c:v>
                </c:pt>
                <c:pt idx="13042">
                  <c:v>57.00896375366129</c:v>
                </c:pt>
                <c:pt idx="13043">
                  <c:v>57.00896375366129</c:v>
                </c:pt>
                <c:pt idx="13044">
                  <c:v>42.88380477049679</c:v>
                </c:pt>
                <c:pt idx="13045">
                  <c:v>42.88380477049679</c:v>
                </c:pt>
                <c:pt idx="13046">
                  <c:v>42.88380477049679</c:v>
                </c:pt>
                <c:pt idx="13047">
                  <c:v>42.88380477049679</c:v>
                </c:pt>
                <c:pt idx="13048">
                  <c:v>42.88380477049679</c:v>
                </c:pt>
                <c:pt idx="13049">
                  <c:v>42.88380477049679</c:v>
                </c:pt>
                <c:pt idx="13050">
                  <c:v>42.88380477049679</c:v>
                </c:pt>
                <c:pt idx="13051">
                  <c:v>66.1000616313833</c:v>
                </c:pt>
                <c:pt idx="13052">
                  <c:v>66.1000616313833</c:v>
                </c:pt>
                <c:pt idx="13053">
                  <c:v>66.1000616313833</c:v>
                </c:pt>
                <c:pt idx="13054">
                  <c:v>66.1000616313833</c:v>
                </c:pt>
                <c:pt idx="13055">
                  <c:v>66.1000616313833</c:v>
                </c:pt>
                <c:pt idx="13056">
                  <c:v>66.1000616313833</c:v>
                </c:pt>
                <c:pt idx="13057">
                  <c:v>66.1000616313833</c:v>
                </c:pt>
                <c:pt idx="13058">
                  <c:v>24.46393309134139</c:v>
                </c:pt>
                <c:pt idx="13059">
                  <c:v>24.46393309134139</c:v>
                </c:pt>
                <c:pt idx="13060">
                  <c:v>24.46393309134139</c:v>
                </c:pt>
                <c:pt idx="13061">
                  <c:v>24.46393309134139</c:v>
                </c:pt>
                <c:pt idx="13062">
                  <c:v>24.46393309134139</c:v>
                </c:pt>
                <c:pt idx="13063">
                  <c:v>24.46393309134139</c:v>
                </c:pt>
                <c:pt idx="13064">
                  <c:v>24.46393309134139</c:v>
                </c:pt>
                <c:pt idx="13065">
                  <c:v>78.5676521389331</c:v>
                </c:pt>
                <c:pt idx="13066">
                  <c:v>78.5676521389331</c:v>
                </c:pt>
                <c:pt idx="13067">
                  <c:v>78.5676521389331</c:v>
                </c:pt>
                <c:pt idx="13068">
                  <c:v>78.5676521389331</c:v>
                </c:pt>
                <c:pt idx="13069">
                  <c:v>78.5676521389331</c:v>
                </c:pt>
                <c:pt idx="13070">
                  <c:v>78.5676521389331</c:v>
                </c:pt>
                <c:pt idx="13071">
                  <c:v>78.5676521389331</c:v>
                </c:pt>
                <c:pt idx="13072">
                  <c:v>72.2144208355561</c:v>
                </c:pt>
                <c:pt idx="13073">
                  <c:v>72.2144208355561</c:v>
                </c:pt>
                <c:pt idx="13074">
                  <c:v>72.2144208355561</c:v>
                </c:pt>
                <c:pt idx="13075">
                  <c:v>72.2144208355561</c:v>
                </c:pt>
                <c:pt idx="13076">
                  <c:v>72.2144208355561</c:v>
                </c:pt>
                <c:pt idx="13077">
                  <c:v>72.2144208355561</c:v>
                </c:pt>
                <c:pt idx="13078">
                  <c:v>72.2144208355561</c:v>
                </c:pt>
                <c:pt idx="13079">
                  <c:v>81.89127589684638</c:v>
                </c:pt>
                <c:pt idx="13080">
                  <c:v>81.89127589684638</c:v>
                </c:pt>
                <c:pt idx="13081">
                  <c:v>81.89127589684638</c:v>
                </c:pt>
                <c:pt idx="13082">
                  <c:v>81.89127589684638</c:v>
                </c:pt>
                <c:pt idx="13083">
                  <c:v>81.89127589684638</c:v>
                </c:pt>
                <c:pt idx="13084">
                  <c:v>81.89127589684638</c:v>
                </c:pt>
                <c:pt idx="13085">
                  <c:v>81.89127589684638</c:v>
                </c:pt>
                <c:pt idx="13086">
                  <c:v>75.93510933750629</c:v>
                </c:pt>
                <c:pt idx="13087">
                  <c:v>75.93510933750629</c:v>
                </c:pt>
                <c:pt idx="13088">
                  <c:v>75.93510933750629</c:v>
                </c:pt>
                <c:pt idx="13089">
                  <c:v>75.93510933750629</c:v>
                </c:pt>
                <c:pt idx="13090">
                  <c:v>75.93510933750629</c:v>
                </c:pt>
                <c:pt idx="13091">
                  <c:v>75.93510933750629</c:v>
                </c:pt>
                <c:pt idx="13092">
                  <c:v>75.93510933750629</c:v>
                </c:pt>
                <c:pt idx="13093">
                  <c:v>57.2561587378691</c:v>
                </c:pt>
                <c:pt idx="13094">
                  <c:v>57.2561587378691</c:v>
                </c:pt>
                <c:pt idx="13095">
                  <c:v>57.2561587378691</c:v>
                </c:pt>
                <c:pt idx="13096">
                  <c:v>57.2561587378691</c:v>
                </c:pt>
                <c:pt idx="13097">
                  <c:v>57.2561587378691</c:v>
                </c:pt>
                <c:pt idx="13098">
                  <c:v>57.2561587378691</c:v>
                </c:pt>
                <c:pt idx="13099">
                  <c:v>57.2561587378691</c:v>
                </c:pt>
                <c:pt idx="13100">
                  <c:v>85.3902695252094</c:v>
                </c:pt>
                <c:pt idx="13101">
                  <c:v>85.3902695252094</c:v>
                </c:pt>
                <c:pt idx="13102">
                  <c:v>85.3902695252094</c:v>
                </c:pt>
                <c:pt idx="13103">
                  <c:v>85.3902695252094</c:v>
                </c:pt>
                <c:pt idx="13104">
                  <c:v>85.3902695252094</c:v>
                </c:pt>
                <c:pt idx="13105">
                  <c:v>85.3902695252094</c:v>
                </c:pt>
                <c:pt idx="13106">
                  <c:v>85.3902695252094</c:v>
                </c:pt>
                <c:pt idx="13107">
                  <c:v>115.175770556771</c:v>
                </c:pt>
                <c:pt idx="13108">
                  <c:v>115.175770556771</c:v>
                </c:pt>
                <c:pt idx="13109">
                  <c:v>115.175770556771</c:v>
                </c:pt>
                <c:pt idx="13110">
                  <c:v>115.175770556771</c:v>
                </c:pt>
                <c:pt idx="13111">
                  <c:v>115.175770556771</c:v>
                </c:pt>
                <c:pt idx="13112">
                  <c:v>115.175770556771</c:v>
                </c:pt>
                <c:pt idx="13113">
                  <c:v>115.175770556771</c:v>
                </c:pt>
                <c:pt idx="13114">
                  <c:v>96.79300218287659</c:v>
                </c:pt>
                <c:pt idx="13115">
                  <c:v>96.79300218287659</c:v>
                </c:pt>
                <c:pt idx="13116">
                  <c:v>96.79300218287659</c:v>
                </c:pt>
                <c:pt idx="13117">
                  <c:v>96.79300218287659</c:v>
                </c:pt>
                <c:pt idx="13118">
                  <c:v>96.79300218287659</c:v>
                </c:pt>
                <c:pt idx="13119">
                  <c:v>96.79300218287659</c:v>
                </c:pt>
                <c:pt idx="13120">
                  <c:v>96.79300218287659</c:v>
                </c:pt>
                <c:pt idx="13121">
                  <c:v>73.25535769379927</c:v>
                </c:pt>
                <c:pt idx="13122">
                  <c:v>73.25535769379927</c:v>
                </c:pt>
                <c:pt idx="13123">
                  <c:v>73.25535769379927</c:v>
                </c:pt>
                <c:pt idx="13124">
                  <c:v>73.25535769379927</c:v>
                </c:pt>
                <c:pt idx="13125">
                  <c:v>73.25535769379927</c:v>
                </c:pt>
                <c:pt idx="13126">
                  <c:v>73.25535769379927</c:v>
                </c:pt>
                <c:pt idx="13127">
                  <c:v>73.25535769379927</c:v>
                </c:pt>
                <c:pt idx="13128">
                  <c:v>33.6554715931558</c:v>
                </c:pt>
                <c:pt idx="13129">
                  <c:v>33.6554715931558</c:v>
                </c:pt>
                <c:pt idx="13130">
                  <c:v>33.6554715931558</c:v>
                </c:pt>
                <c:pt idx="13131">
                  <c:v>33.6554715931558</c:v>
                </c:pt>
                <c:pt idx="13132">
                  <c:v>33.6554715931558</c:v>
                </c:pt>
                <c:pt idx="13133">
                  <c:v>33.6554715931558</c:v>
                </c:pt>
                <c:pt idx="13134">
                  <c:v>33.6554715931558</c:v>
                </c:pt>
                <c:pt idx="13135">
                  <c:v>27.5823001314834</c:v>
                </c:pt>
                <c:pt idx="13136">
                  <c:v>27.5823001314834</c:v>
                </c:pt>
                <c:pt idx="13137">
                  <c:v>27.5823001314834</c:v>
                </c:pt>
                <c:pt idx="13138">
                  <c:v>27.5823001314834</c:v>
                </c:pt>
                <c:pt idx="13139">
                  <c:v>27.5823001314834</c:v>
                </c:pt>
                <c:pt idx="13140">
                  <c:v>27.5823001314834</c:v>
                </c:pt>
                <c:pt idx="13141">
                  <c:v>27.5823001314834</c:v>
                </c:pt>
                <c:pt idx="13142">
                  <c:v>55.1709101882621</c:v>
                </c:pt>
                <c:pt idx="13143">
                  <c:v>55.1709101882621</c:v>
                </c:pt>
                <c:pt idx="13144">
                  <c:v>55.1709101882621</c:v>
                </c:pt>
                <c:pt idx="13145">
                  <c:v>55.1709101882621</c:v>
                </c:pt>
                <c:pt idx="13146">
                  <c:v>55.1709101882621</c:v>
                </c:pt>
                <c:pt idx="13147">
                  <c:v>55.1709101882621</c:v>
                </c:pt>
                <c:pt idx="13148">
                  <c:v>55.1709101882621</c:v>
                </c:pt>
                <c:pt idx="13149">
                  <c:v>70.9882070841228</c:v>
                </c:pt>
                <c:pt idx="13150">
                  <c:v>70.9882070841228</c:v>
                </c:pt>
                <c:pt idx="13151">
                  <c:v>70.9882070841228</c:v>
                </c:pt>
                <c:pt idx="13152">
                  <c:v>70.9882070841228</c:v>
                </c:pt>
                <c:pt idx="13153">
                  <c:v>70.9882070841228</c:v>
                </c:pt>
                <c:pt idx="13154">
                  <c:v>70.9882070841228</c:v>
                </c:pt>
                <c:pt idx="13155">
                  <c:v>70.9882070841228</c:v>
                </c:pt>
                <c:pt idx="13156">
                  <c:v>41.4037322930918</c:v>
                </c:pt>
                <c:pt idx="13157">
                  <c:v>41.4037322930918</c:v>
                </c:pt>
                <c:pt idx="13158">
                  <c:v>41.4037322930918</c:v>
                </c:pt>
                <c:pt idx="13159">
                  <c:v>41.4037322930918</c:v>
                </c:pt>
                <c:pt idx="13160">
                  <c:v>41.4037322930918</c:v>
                </c:pt>
                <c:pt idx="13161">
                  <c:v>41.4037322930918</c:v>
                </c:pt>
                <c:pt idx="13162">
                  <c:v>41.4037322930918</c:v>
                </c:pt>
                <c:pt idx="13163">
                  <c:v>89.53779191788509</c:v>
                </c:pt>
                <c:pt idx="13164">
                  <c:v>89.53779191788509</c:v>
                </c:pt>
                <c:pt idx="13165">
                  <c:v>89.53779191788509</c:v>
                </c:pt>
                <c:pt idx="13166">
                  <c:v>89.53779191788509</c:v>
                </c:pt>
                <c:pt idx="13167">
                  <c:v>89.53779191788509</c:v>
                </c:pt>
                <c:pt idx="13168">
                  <c:v>89.53779191788509</c:v>
                </c:pt>
                <c:pt idx="13169">
                  <c:v>89.53779191788509</c:v>
                </c:pt>
                <c:pt idx="13170">
                  <c:v>85.4635620683925</c:v>
                </c:pt>
                <c:pt idx="13171">
                  <c:v>85.4635620683925</c:v>
                </c:pt>
                <c:pt idx="13172">
                  <c:v>85.4635620683925</c:v>
                </c:pt>
                <c:pt idx="13173">
                  <c:v>85.4635620683925</c:v>
                </c:pt>
                <c:pt idx="13174">
                  <c:v>85.4635620683925</c:v>
                </c:pt>
                <c:pt idx="13175">
                  <c:v>85.4635620683925</c:v>
                </c:pt>
                <c:pt idx="13176">
                  <c:v>85.4635620683925</c:v>
                </c:pt>
                <c:pt idx="13177">
                  <c:v>80.28598674441419</c:v>
                </c:pt>
                <c:pt idx="13178">
                  <c:v>80.28598674441419</c:v>
                </c:pt>
                <c:pt idx="13179">
                  <c:v>80.28598674441419</c:v>
                </c:pt>
                <c:pt idx="13180">
                  <c:v>80.28598674441419</c:v>
                </c:pt>
                <c:pt idx="13181">
                  <c:v>80.28598674441419</c:v>
                </c:pt>
                <c:pt idx="13182">
                  <c:v>80.28598674441419</c:v>
                </c:pt>
                <c:pt idx="13183">
                  <c:v>80.28598674441419</c:v>
                </c:pt>
                <c:pt idx="13184">
                  <c:v>68.39828154084469</c:v>
                </c:pt>
                <c:pt idx="13185">
                  <c:v>68.39828154084469</c:v>
                </c:pt>
                <c:pt idx="13186">
                  <c:v>68.39828154084469</c:v>
                </c:pt>
                <c:pt idx="13187">
                  <c:v>68.39828154084469</c:v>
                </c:pt>
                <c:pt idx="13188">
                  <c:v>68.39828154084469</c:v>
                </c:pt>
                <c:pt idx="13189">
                  <c:v>68.39828154084469</c:v>
                </c:pt>
                <c:pt idx="13190">
                  <c:v>68.39828154084469</c:v>
                </c:pt>
                <c:pt idx="13191">
                  <c:v>59.43302656924129</c:v>
                </c:pt>
                <c:pt idx="13192">
                  <c:v>59.43302656924129</c:v>
                </c:pt>
                <c:pt idx="13193">
                  <c:v>59.43302656924129</c:v>
                </c:pt>
                <c:pt idx="13194">
                  <c:v>59.43302656924129</c:v>
                </c:pt>
                <c:pt idx="13195">
                  <c:v>59.43302656924129</c:v>
                </c:pt>
                <c:pt idx="13196">
                  <c:v>59.43302656924129</c:v>
                </c:pt>
                <c:pt idx="13197">
                  <c:v>59.43302656924129</c:v>
                </c:pt>
                <c:pt idx="13198">
                  <c:v>69.55403486555039</c:v>
                </c:pt>
                <c:pt idx="13199">
                  <c:v>69.55403486555039</c:v>
                </c:pt>
                <c:pt idx="13200">
                  <c:v>69.55403486555039</c:v>
                </c:pt>
                <c:pt idx="13201">
                  <c:v>69.55403486555039</c:v>
                </c:pt>
                <c:pt idx="13202">
                  <c:v>69.55403486555039</c:v>
                </c:pt>
                <c:pt idx="13203">
                  <c:v>69.55403486555039</c:v>
                </c:pt>
                <c:pt idx="13204">
                  <c:v>69.55403486555039</c:v>
                </c:pt>
                <c:pt idx="13205">
                  <c:v>66.55186814655957</c:v>
                </c:pt>
                <c:pt idx="13206">
                  <c:v>66.55186814655957</c:v>
                </c:pt>
                <c:pt idx="13207">
                  <c:v>66.55186814655957</c:v>
                </c:pt>
                <c:pt idx="13208">
                  <c:v>66.55186814655957</c:v>
                </c:pt>
                <c:pt idx="13209">
                  <c:v>66.55186814655957</c:v>
                </c:pt>
                <c:pt idx="13210">
                  <c:v>66.55186814655957</c:v>
                </c:pt>
                <c:pt idx="13211">
                  <c:v>66.55186814655957</c:v>
                </c:pt>
                <c:pt idx="13212">
                  <c:v>85.22912450783198</c:v>
                </c:pt>
                <c:pt idx="13213">
                  <c:v>85.22912450783198</c:v>
                </c:pt>
                <c:pt idx="13214">
                  <c:v>85.22912450783198</c:v>
                </c:pt>
                <c:pt idx="13215">
                  <c:v>85.22912450783198</c:v>
                </c:pt>
                <c:pt idx="13216">
                  <c:v>85.22912450783198</c:v>
                </c:pt>
                <c:pt idx="13217">
                  <c:v>85.22912450783198</c:v>
                </c:pt>
                <c:pt idx="13218">
                  <c:v>85.22912450783198</c:v>
                </c:pt>
                <c:pt idx="13219">
                  <c:v>50.98326316937559</c:v>
                </c:pt>
                <c:pt idx="13220">
                  <c:v>50.98326316937559</c:v>
                </c:pt>
                <c:pt idx="13221">
                  <c:v>50.98326316937559</c:v>
                </c:pt>
                <c:pt idx="13222">
                  <c:v>50.98326316937559</c:v>
                </c:pt>
                <c:pt idx="13223">
                  <c:v>50.98326316937559</c:v>
                </c:pt>
                <c:pt idx="13224">
                  <c:v>50.98326316937559</c:v>
                </c:pt>
                <c:pt idx="13225">
                  <c:v>50.98326316937559</c:v>
                </c:pt>
                <c:pt idx="13226">
                  <c:v>84.62055788809329</c:v>
                </c:pt>
                <c:pt idx="13227">
                  <c:v>84.62055788809329</c:v>
                </c:pt>
                <c:pt idx="13228">
                  <c:v>84.62055788809329</c:v>
                </c:pt>
                <c:pt idx="13229">
                  <c:v>84.62055788809329</c:v>
                </c:pt>
                <c:pt idx="13230">
                  <c:v>84.62055788809329</c:v>
                </c:pt>
                <c:pt idx="13231">
                  <c:v>84.62055788809329</c:v>
                </c:pt>
                <c:pt idx="13232">
                  <c:v>84.62055788809329</c:v>
                </c:pt>
                <c:pt idx="13233">
                  <c:v>74.90885847722429</c:v>
                </c:pt>
                <c:pt idx="13234">
                  <c:v>74.90885847722429</c:v>
                </c:pt>
                <c:pt idx="13235">
                  <c:v>74.90885847722429</c:v>
                </c:pt>
                <c:pt idx="13236">
                  <c:v>74.90885847722429</c:v>
                </c:pt>
                <c:pt idx="13237">
                  <c:v>74.90885847722429</c:v>
                </c:pt>
                <c:pt idx="13238">
                  <c:v>74.90885847722429</c:v>
                </c:pt>
                <c:pt idx="13239">
                  <c:v>74.90885847722429</c:v>
                </c:pt>
                <c:pt idx="13240">
                  <c:v>95.5634539700055</c:v>
                </c:pt>
                <c:pt idx="13241">
                  <c:v>95.5634539700055</c:v>
                </c:pt>
                <c:pt idx="13242">
                  <c:v>95.5634539700055</c:v>
                </c:pt>
                <c:pt idx="13243">
                  <c:v>95.5634539700055</c:v>
                </c:pt>
                <c:pt idx="13244">
                  <c:v>95.5634539700055</c:v>
                </c:pt>
                <c:pt idx="13245">
                  <c:v>95.5634539700055</c:v>
                </c:pt>
                <c:pt idx="13246">
                  <c:v>95.5634539700055</c:v>
                </c:pt>
                <c:pt idx="13247">
                  <c:v>26.5249169380511</c:v>
                </c:pt>
                <c:pt idx="13248">
                  <c:v>26.5249169380511</c:v>
                </c:pt>
                <c:pt idx="13249">
                  <c:v>26.5249169380511</c:v>
                </c:pt>
                <c:pt idx="13250">
                  <c:v>26.5249169380511</c:v>
                </c:pt>
                <c:pt idx="13251">
                  <c:v>26.5249169380511</c:v>
                </c:pt>
                <c:pt idx="13252">
                  <c:v>26.5249169380511</c:v>
                </c:pt>
                <c:pt idx="13253">
                  <c:v>26.5249169380511</c:v>
                </c:pt>
                <c:pt idx="13254">
                  <c:v>76.5142259345422</c:v>
                </c:pt>
                <c:pt idx="13255">
                  <c:v>76.5142259345422</c:v>
                </c:pt>
                <c:pt idx="13256">
                  <c:v>76.5142259345422</c:v>
                </c:pt>
                <c:pt idx="13257">
                  <c:v>76.5142259345422</c:v>
                </c:pt>
                <c:pt idx="13258">
                  <c:v>76.5142259345422</c:v>
                </c:pt>
                <c:pt idx="13259">
                  <c:v>76.5142259345422</c:v>
                </c:pt>
                <c:pt idx="13260">
                  <c:v>76.5142259345422</c:v>
                </c:pt>
                <c:pt idx="13261">
                  <c:v>71.48380861096099</c:v>
                </c:pt>
                <c:pt idx="13262">
                  <c:v>71.48380861096099</c:v>
                </c:pt>
                <c:pt idx="13263">
                  <c:v>71.48380861096099</c:v>
                </c:pt>
                <c:pt idx="13264">
                  <c:v>71.48380861096099</c:v>
                </c:pt>
                <c:pt idx="13265">
                  <c:v>71.48380861096099</c:v>
                </c:pt>
                <c:pt idx="13266">
                  <c:v>71.48380861096099</c:v>
                </c:pt>
                <c:pt idx="13267">
                  <c:v>71.48380861096099</c:v>
                </c:pt>
                <c:pt idx="13268">
                  <c:v>35.7240412720046</c:v>
                </c:pt>
                <c:pt idx="13269">
                  <c:v>35.7240412720046</c:v>
                </c:pt>
                <c:pt idx="13270">
                  <c:v>35.7240412720046</c:v>
                </c:pt>
                <c:pt idx="13271">
                  <c:v>35.7240412720046</c:v>
                </c:pt>
                <c:pt idx="13272">
                  <c:v>35.7240412720046</c:v>
                </c:pt>
                <c:pt idx="13273">
                  <c:v>35.7240412720046</c:v>
                </c:pt>
                <c:pt idx="13274">
                  <c:v>35.7240412720046</c:v>
                </c:pt>
                <c:pt idx="13275">
                  <c:v>72.0812140722714</c:v>
                </c:pt>
                <c:pt idx="13276">
                  <c:v>72.0812140722714</c:v>
                </c:pt>
                <c:pt idx="13277">
                  <c:v>72.0812140722714</c:v>
                </c:pt>
                <c:pt idx="13278">
                  <c:v>72.0812140722714</c:v>
                </c:pt>
                <c:pt idx="13279">
                  <c:v>72.0812140722714</c:v>
                </c:pt>
                <c:pt idx="13280">
                  <c:v>72.0812140722714</c:v>
                </c:pt>
                <c:pt idx="13281">
                  <c:v>72.0812140722714</c:v>
                </c:pt>
                <c:pt idx="13282">
                  <c:v>73.52854359339898</c:v>
                </c:pt>
                <c:pt idx="13283">
                  <c:v>73.52854359339898</c:v>
                </c:pt>
                <c:pt idx="13284">
                  <c:v>73.52854359339898</c:v>
                </c:pt>
                <c:pt idx="13285">
                  <c:v>73.52854359339898</c:v>
                </c:pt>
                <c:pt idx="13286">
                  <c:v>73.52854359339898</c:v>
                </c:pt>
                <c:pt idx="13287">
                  <c:v>73.52854359339898</c:v>
                </c:pt>
                <c:pt idx="13288">
                  <c:v>73.52854359339898</c:v>
                </c:pt>
                <c:pt idx="13289">
                  <c:v>65.09953802898518</c:v>
                </c:pt>
                <c:pt idx="13290">
                  <c:v>65.09953802898518</c:v>
                </c:pt>
                <c:pt idx="13291">
                  <c:v>65.09953802898518</c:v>
                </c:pt>
                <c:pt idx="13292">
                  <c:v>65.09953802898518</c:v>
                </c:pt>
                <c:pt idx="13293">
                  <c:v>65.09953802898518</c:v>
                </c:pt>
                <c:pt idx="13294">
                  <c:v>65.09953802898518</c:v>
                </c:pt>
                <c:pt idx="13295">
                  <c:v>65.09953802898518</c:v>
                </c:pt>
                <c:pt idx="13296">
                  <c:v>51.1292119363177</c:v>
                </c:pt>
                <c:pt idx="13297">
                  <c:v>51.1292119363177</c:v>
                </c:pt>
                <c:pt idx="13298">
                  <c:v>51.1292119363177</c:v>
                </c:pt>
                <c:pt idx="13299">
                  <c:v>51.1292119363177</c:v>
                </c:pt>
                <c:pt idx="13300">
                  <c:v>51.1292119363177</c:v>
                </c:pt>
                <c:pt idx="13301">
                  <c:v>51.1292119363177</c:v>
                </c:pt>
                <c:pt idx="13302">
                  <c:v>51.1292119363177</c:v>
                </c:pt>
                <c:pt idx="13303">
                  <c:v>80.5251834677793</c:v>
                </c:pt>
                <c:pt idx="13304">
                  <c:v>80.5251834677793</c:v>
                </c:pt>
                <c:pt idx="13305">
                  <c:v>80.5251834677793</c:v>
                </c:pt>
                <c:pt idx="13306">
                  <c:v>80.5251834677793</c:v>
                </c:pt>
                <c:pt idx="13307">
                  <c:v>80.5251834677793</c:v>
                </c:pt>
                <c:pt idx="13308">
                  <c:v>80.5251834677793</c:v>
                </c:pt>
                <c:pt idx="13309">
                  <c:v>80.5251834677793</c:v>
                </c:pt>
                <c:pt idx="13310">
                  <c:v>73.55972270271019</c:v>
                </c:pt>
                <c:pt idx="13311">
                  <c:v>73.55972270271019</c:v>
                </c:pt>
                <c:pt idx="13312">
                  <c:v>73.55972270271019</c:v>
                </c:pt>
                <c:pt idx="13313">
                  <c:v>73.55972270271019</c:v>
                </c:pt>
                <c:pt idx="13314">
                  <c:v>73.55972270271019</c:v>
                </c:pt>
                <c:pt idx="13315">
                  <c:v>73.55972270271019</c:v>
                </c:pt>
                <c:pt idx="13316">
                  <c:v>73.55972270271019</c:v>
                </c:pt>
                <c:pt idx="13317">
                  <c:v>54.60340509308229</c:v>
                </c:pt>
                <c:pt idx="13318">
                  <c:v>54.60340509308229</c:v>
                </c:pt>
                <c:pt idx="13319">
                  <c:v>54.60340509308229</c:v>
                </c:pt>
                <c:pt idx="13320">
                  <c:v>54.60340509308229</c:v>
                </c:pt>
                <c:pt idx="13321">
                  <c:v>54.60340509308229</c:v>
                </c:pt>
                <c:pt idx="13322">
                  <c:v>54.60340509308229</c:v>
                </c:pt>
                <c:pt idx="13323">
                  <c:v>54.60340509308229</c:v>
                </c:pt>
                <c:pt idx="13324">
                  <c:v>58.58098748800289</c:v>
                </c:pt>
                <c:pt idx="13325">
                  <c:v>58.58098748800289</c:v>
                </c:pt>
                <c:pt idx="13326">
                  <c:v>58.58098748800289</c:v>
                </c:pt>
                <c:pt idx="13327">
                  <c:v>58.58098748800289</c:v>
                </c:pt>
                <c:pt idx="13328">
                  <c:v>58.58098748800289</c:v>
                </c:pt>
                <c:pt idx="13329">
                  <c:v>58.58098748800289</c:v>
                </c:pt>
                <c:pt idx="13330">
                  <c:v>58.58098748800289</c:v>
                </c:pt>
                <c:pt idx="13331">
                  <c:v>67.1142459105796</c:v>
                </c:pt>
                <c:pt idx="13332">
                  <c:v>67.1142459105796</c:v>
                </c:pt>
                <c:pt idx="13333">
                  <c:v>67.1142459105796</c:v>
                </c:pt>
                <c:pt idx="13334">
                  <c:v>67.1142459105796</c:v>
                </c:pt>
                <c:pt idx="13335">
                  <c:v>67.1142459105796</c:v>
                </c:pt>
                <c:pt idx="13336">
                  <c:v>67.1142459105796</c:v>
                </c:pt>
                <c:pt idx="13337">
                  <c:v>67.1142459105796</c:v>
                </c:pt>
                <c:pt idx="13338">
                  <c:v>77.97647094448789</c:v>
                </c:pt>
                <c:pt idx="13339">
                  <c:v>77.97647094448789</c:v>
                </c:pt>
                <c:pt idx="13340">
                  <c:v>77.97647094448789</c:v>
                </c:pt>
                <c:pt idx="13341">
                  <c:v>77.97647094448789</c:v>
                </c:pt>
                <c:pt idx="13342">
                  <c:v>77.97647094448789</c:v>
                </c:pt>
                <c:pt idx="13343">
                  <c:v>77.97647094448789</c:v>
                </c:pt>
                <c:pt idx="13344">
                  <c:v>77.97647094448789</c:v>
                </c:pt>
                <c:pt idx="13345">
                  <c:v>40.473214341582</c:v>
                </c:pt>
                <c:pt idx="13346">
                  <c:v>40.473214341582</c:v>
                </c:pt>
                <c:pt idx="13347">
                  <c:v>40.473214341582</c:v>
                </c:pt>
                <c:pt idx="13348">
                  <c:v>40.473214341582</c:v>
                </c:pt>
                <c:pt idx="13349">
                  <c:v>40.473214341582</c:v>
                </c:pt>
                <c:pt idx="13350">
                  <c:v>40.473214341582</c:v>
                </c:pt>
                <c:pt idx="13351">
                  <c:v>40.473214341582</c:v>
                </c:pt>
                <c:pt idx="13352">
                  <c:v>33.1451649383682</c:v>
                </c:pt>
                <c:pt idx="13353">
                  <c:v>33.1451649383682</c:v>
                </c:pt>
                <c:pt idx="13354">
                  <c:v>33.1451649383682</c:v>
                </c:pt>
                <c:pt idx="13355">
                  <c:v>33.1451649383682</c:v>
                </c:pt>
                <c:pt idx="13356">
                  <c:v>33.1451649383682</c:v>
                </c:pt>
                <c:pt idx="13357">
                  <c:v>33.1451649383682</c:v>
                </c:pt>
                <c:pt idx="13358">
                  <c:v>33.1451649383682</c:v>
                </c:pt>
                <c:pt idx="13359">
                  <c:v>103.551835551426</c:v>
                </c:pt>
                <c:pt idx="13360">
                  <c:v>103.551835551426</c:v>
                </c:pt>
                <c:pt idx="13361">
                  <c:v>103.551835551426</c:v>
                </c:pt>
                <c:pt idx="13362">
                  <c:v>103.551835551426</c:v>
                </c:pt>
                <c:pt idx="13363">
                  <c:v>103.551835551426</c:v>
                </c:pt>
                <c:pt idx="13364">
                  <c:v>103.551835551426</c:v>
                </c:pt>
                <c:pt idx="13365">
                  <c:v>103.551835551426</c:v>
                </c:pt>
                <c:pt idx="13366">
                  <c:v>57.5133642085523</c:v>
                </c:pt>
                <c:pt idx="13367">
                  <c:v>57.5133642085523</c:v>
                </c:pt>
                <c:pt idx="13368">
                  <c:v>57.5133642085523</c:v>
                </c:pt>
                <c:pt idx="13369">
                  <c:v>57.5133642085523</c:v>
                </c:pt>
                <c:pt idx="13370">
                  <c:v>57.5133642085523</c:v>
                </c:pt>
                <c:pt idx="13371">
                  <c:v>57.5133642085523</c:v>
                </c:pt>
                <c:pt idx="13372">
                  <c:v>57.5133642085523</c:v>
                </c:pt>
                <c:pt idx="13373">
                  <c:v>79.17489591923498</c:v>
                </c:pt>
                <c:pt idx="13374">
                  <c:v>79.17489591923498</c:v>
                </c:pt>
                <c:pt idx="13375">
                  <c:v>79.17489591923498</c:v>
                </c:pt>
                <c:pt idx="13376">
                  <c:v>79.17489591923498</c:v>
                </c:pt>
                <c:pt idx="13377">
                  <c:v>79.17489591923498</c:v>
                </c:pt>
                <c:pt idx="13378">
                  <c:v>79.17489591923498</c:v>
                </c:pt>
                <c:pt idx="13379">
                  <c:v>79.17489591923498</c:v>
                </c:pt>
                <c:pt idx="13380">
                  <c:v>91.55571176423268</c:v>
                </c:pt>
                <c:pt idx="13381">
                  <c:v>91.55571176423268</c:v>
                </c:pt>
                <c:pt idx="13382">
                  <c:v>91.55571176423268</c:v>
                </c:pt>
                <c:pt idx="13383">
                  <c:v>91.55571176423268</c:v>
                </c:pt>
                <c:pt idx="13384">
                  <c:v>91.55571176423268</c:v>
                </c:pt>
                <c:pt idx="13385">
                  <c:v>91.55571176423268</c:v>
                </c:pt>
                <c:pt idx="13386">
                  <c:v>91.55571176423268</c:v>
                </c:pt>
                <c:pt idx="13387">
                  <c:v>27.8601585243522</c:v>
                </c:pt>
                <c:pt idx="13388">
                  <c:v>27.8601585243522</c:v>
                </c:pt>
                <c:pt idx="13389">
                  <c:v>27.8601585243522</c:v>
                </c:pt>
                <c:pt idx="13390">
                  <c:v>27.8601585243522</c:v>
                </c:pt>
                <c:pt idx="13391">
                  <c:v>27.8601585243522</c:v>
                </c:pt>
                <c:pt idx="13392">
                  <c:v>27.8601585243522</c:v>
                </c:pt>
                <c:pt idx="13393">
                  <c:v>27.8601585243522</c:v>
                </c:pt>
                <c:pt idx="13394">
                  <c:v>76.9868157424474</c:v>
                </c:pt>
                <c:pt idx="13395">
                  <c:v>76.9868157424474</c:v>
                </c:pt>
                <c:pt idx="13396">
                  <c:v>76.9868157424474</c:v>
                </c:pt>
                <c:pt idx="13397">
                  <c:v>76.9868157424474</c:v>
                </c:pt>
                <c:pt idx="13398">
                  <c:v>76.9868157424474</c:v>
                </c:pt>
                <c:pt idx="13399">
                  <c:v>76.9868157424474</c:v>
                </c:pt>
                <c:pt idx="13400">
                  <c:v>76.9868157424474</c:v>
                </c:pt>
                <c:pt idx="13401">
                  <c:v>48.8814000461712</c:v>
                </c:pt>
                <c:pt idx="13402">
                  <c:v>48.8814000461712</c:v>
                </c:pt>
                <c:pt idx="13403">
                  <c:v>48.8814000461712</c:v>
                </c:pt>
                <c:pt idx="13404">
                  <c:v>48.8814000461712</c:v>
                </c:pt>
                <c:pt idx="13405">
                  <c:v>48.8814000461712</c:v>
                </c:pt>
                <c:pt idx="13406">
                  <c:v>48.8814000461712</c:v>
                </c:pt>
                <c:pt idx="13407">
                  <c:v>48.8814000461712</c:v>
                </c:pt>
                <c:pt idx="13408">
                  <c:v>57.48765859941119</c:v>
                </c:pt>
                <c:pt idx="13409">
                  <c:v>57.48765859941119</c:v>
                </c:pt>
                <c:pt idx="13410">
                  <c:v>57.48765859941119</c:v>
                </c:pt>
                <c:pt idx="13411">
                  <c:v>57.48765859941119</c:v>
                </c:pt>
                <c:pt idx="13412">
                  <c:v>57.48765859941119</c:v>
                </c:pt>
                <c:pt idx="13413">
                  <c:v>57.48765859941119</c:v>
                </c:pt>
                <c:pt idx="13414">
                  <c:v>57.48765859941119</c:v>
                </c:pt>
                <c:pt idx="13415">
                  <c:v>36.9658368079075</c:v>
                </c:pt>
                <c:pt idx="13416">
                  <c:v>36.9658368079075</c:v>
                </c:pt>
                <c:pt idx="13417">
                  <c:v>36.9658368079075</c:v>
                </c:pt>
                <c:pt idx="13418">
                  <c:v>36.9658368079075</c:v>
                </c:pt>
                <c:pt idx="13419">
                  <c:v>36.9658368079075</c:v>
                </c:pt>
                <c:pt idx="13420">
                  <c:v>36.9658368079075</c:v>
                </c:pt>
                <c:pt idx="13421">
                  <c:v>36.9658368079075</c:v>
                </c:pt>
                <c:pt idx="13422">
                  <c:v>52.75548386906289</c:v>
                </c:pt>
                <c:pt idx="13423">
                  <c:v>52.75548386906289</c:v>
                </c:pt>
                <c:pt idx="13424">
                  <c:v>52.75548386906289</c:v>
                </c:pt>
                <c:pt idx="13425">
                  <c:v>52.75548386906289</c:v>
                </c:pt>
                <c:pt idx="13426">
                  <c:v>52.75548386906289</c:v>
                </c:pt>
                <c:pt idx="13427">
                  <c:v>52.75548386906289</c:v>
                </c:pt>
                <c:pt idx="13428">
                  <c:v>52.75548386906289</c:v>
                </c:pt>
                <c:pt idx="13429">
                  <c:v>69.52800534902529</c:v>
                </c:pt>
                <c:pt idx="13430">
                  <c:v>69.52800534902529</c:v>
                </c:pt>
                <c:pt idx="13431">
                  <c:v>69.52800534902529</c:v>
                </c:pt>
                <c:pt idx="13432">
                  <c:v>69.52800534902529</c:v>
                </c:pt>
                <c:pt idx="13433">
                  <c:v>69.52800534902529</c:v>
                </c:pt>
                <c:pt idx="13434">
                  <c:v>69.52800534902529</c:v>
                </c:pt>
                <c:pt idx="13435">
                  <c:v>69.52800534902529</c:v>
                </c:pt>
                <c:pt idx="13436">
                  <c:v>68.53945545795939</c:v>
                </c:pt>
                <c:pt idx="13437">
                  <c:v>68.53945545795939</c:v>
                </c:pt>
                <c:pt idx="13438">
                  <c:v>68.53945545795939</c:v>
                </c:pt>
                <c:pt idx="13439">
                  <c:v>68.53945545795939</c:v>
                </c:pt>
                <c:pt idx="13440">
                  <c:v>68.53945545795939</c:v>
                </c:pt>
                <c:pt idx="13441">
                  <c:v>68.53945545795939</c:v>
                </c:pt>
                <c:pt idx="13442">
                  <c:v>68.53945545795939</c:v>
                </c:pt>
                <c:pt idx="13443">
                  <c:v>53.1830600964015</c:v>
                </c:pt>
                <c:pt idx="13444">
                  <c:v>53.1830600964015</c:v>
                </c:pt>
                <c:pt idx="13445">
                  <c:v>53.1830600964015</c:v>
                </c:pt>
                <c:pt idx="13446">
                  <c:v>53.1830600964015</c:v>
                </c:pt>
                <c:pt idx="13447">
                  <c:v>53.1830600964015</c:v>
                </c:pt>
                <c:pt idx="13448">
                  <c:v>53.1830600964015</c:v>
                </c:pt>
                <c:pt idx="13449">
                  <c:v>53.1830600964015</c:v>
                </c:pt>
                <c:pt idx="13450">
                  <c:v>81.64882895472417</c:v>
                </c:pt>
                <c:pt idx="13451">
                  <c:v>81.64882895472417</c:v>
                </c:pt>
                <c:pt idx="13452">
                  <c:v>81.64882895472417</c:v>
                </c:pt>
                <c:pt idx="13453">
                  <c:v>81.64882895472417</c:v>
                </c:pt>
                <c:pt idx="13454">
                  <c:v>81.64882895472417</c:v>
                </c:pt>
                <c:pt idx="13455">
                  <c:v>81.64882895472417</c:v>
                </c:pt>
                <c:pt idx="13456">
                  <c:v>81.64882895472417</c:v>
                </c:pt>
                <c:pt idx="13457">
                  <c:v>37.59733346223369</c:v>
                </c:pt>
                <c:pt idx="13458">
                  <c:v>37.59733346223369</c:v>
                </c:pt>
                <c:pt idx="13459">
                  <c:v>37.59733346223369</c:v>
                </c:pt>
                <c:pt idx="13460">
                  <c:v>37.59733346223369</c:v>
                </c:pt>
                <c:pt idx="13461">
                  <c:v>37.59733346223369</c:v>
                </c:pt>
                <c:pt idx="13462">
                  <c:v>37.59733346223369</c:v>
                </c:pt>
                <c:pt idx="13463">
                  <c:v>37.59733346223369</c:v>
                </c:pt>
                <c:pt idx="13464">
                  <c:v>40.4094928415078</c:v>
                </c:pt>
                <c:pt idx="13465">
                  <c:v>40.4094928415078</c:v>
                </c:pt>
                <c:pt idx="13466">
                  <c:v>40.4094928415078</c:v>
                </c:pt>
                <c:pt idx="13467">
                  <c:v>40.4094928415078</c:v>
                </c:pt>
                <c:pt idx="13468">
                  <c:v>40.4094928415078</c:v>
                </c:pt>
                <c:pt idx="13469">
                  <c:v>40.4094928415078</c:v>
                </c:pt>
                <c:pt idx="13470">
                  <c:v>40.4094928415078</c:v>
                </c:pt>
                <c:pt idx="13471">
                  <c:v>35.10725907562609</c:v>
                </c:pt>
                <c:pt idx="13472">
                  <c:v>35.10725907562609</c:v>
                </c:pt>
                <c:pt idx="13473">
                  <c:v>35.10725907562609</c:v>
                </c:pt>
                <c:pt idx="13474">
                  <c:v>35.10725907562609</c:v>
                </c:pt>
                <c:pt idx="13475">
                  <c:v>35.10725907562609</c:v>
                </c:pt>
                <c:pt idx="13476">
                  <c:v>35.10725907562609</c:v>
                </c:pt>
                <c:pt idx="13477">
                  <c:v>35.10725907562609</c:v>
                </c:pt>
                <c:pt idx="13478">
                  <c:v>35.2840319599248</c:v>
                </c:pt>
                <c:pt idx="13479">
                  <c:v>35.2840319599248</c:v>
                </c:pt>
                <c:pt idx="13480">
                  <c:v>35.2840319599248</c:v>
                </c:pt>
                <c:pt idx="13481">
                  <c:v>35.2840319599248</c:v>
                </c:pt>
                <c:pt idx="13482">
                  <c:v>35.2840319599248</c:v>
                </c:pt>
                <c:pt idx="13483">
                  <c:v>35.2840319599248</c:v>
                </c:pt>
                <c:pt idx="13484">
                  <c:v>35.2840319599248</c:v>
                </c:pt>
                <c:pt idx="13485">
                  <c:v>22.547038626874</c:v>
                </c:pt>
                <c:pt idx="13486">
                  <c:v>22.547038626874</c:v>
                </c:pt>
                <c:pt idx="13487">
                  <c:v>22.547038626874</c:v>
                </c:pt>
                <c:pt idx="13488">
                  <c:v>22.547038626874</c:v>
                </c:pt>
                <c:pt idx="13489">
                  <c:v>22.547038626874</c:v>
                </c:pt>
                <c:pt idx="13490">
                  <c:v>22.547038626874</c:v>
                </c:pt>
                <c:pt idx="13491">
                  <c:v>22.547038626874</c:v>
                </c:pt>
                <c:pt idx="13492">
                  <c:v>56.95689733651729</c:v>
                </c:pt>
                <c:pt idx="13493">
                  <c:v>56.95689733651729</c:v>
                </c:pt>
                <c:pt idx="13494">
                  <c:v>56.95689733651729</c:v>
                </c:pt>
                <c:pt idx="13495">
                  <c:v>56.95689733651729</c:v>
                </c:pt>
                <c:pt idx="13496">
                  <c:v>56.95689733651729</c:v>
                </c:pt>
                <c:pt idx="13497">
                  <c:v>56.95689733651729</c:v>
                </c:pt>
                <c:pt idx="13498">
                  <c:v>56.95689733651729</c:v>
                </c:pt>
                <c:pt idx="13499">
                  <c:v>65.9810221032225</c:v>
                </c:pt>
                <c:pt idx="13500">
                  <c:v>65.9810221032225</c:v>
                </c:pt>
                <c:pt idx="13501">
                  <c:v>65.9810221032225</c:v>
                </c:pt>
                <c:pt idx="13502">
                  <c:v>65.9810221032225</c:v>
                </c:pt>
                <c:pt idx="13503">
                  <c:v>65.9810221032225</c:v>
                </c:pt>
                <c:pt idx="13504">
                  <c:v>65.9810221032225</c:v>
                </c:pt>
                <c:pt idx="13505">
                  <c:v>65.9810221032225</c:v>
                </c:pt>
                <c:pt idx="13506">
                  <c:v>68.50933835055446</c:v>
                </c:pt>
                <c:pt idx="13507">
                  <c:v>68.50933835055446</c:v>
                </c:pt>
                <c:pt idx="13508">
                  <c:v>68.50933835055446</c:v>
                </c:pt>
                <c:pt idx="13509">
                  <c:v>68.50933835055446</c:v>
                </c:pt>
                <c:pt idx="13510">
                  <c:v>68.50933835055446</c:v>
                </c:pt>
                <c:pt idx="13511">
                  <c:v>68.50933835055446</c:v>
                </c:pt>
                <c:pt idx="13512">
                  <c:v>68.50933835055446</c:v>
                </c:pt>
                <c:pt idx="13513">
                  <c:v>31.4076904723471</c:v>
                </c:pt>
                <c:pt idx="13514">
                  <c:v>31.4076904723471</c:v>
                </c:pt>
                <c:pt idx="13515">
                  <c:v>31.4076904723471</c:v>
                </c:pt>
                <c:pt idx="13516">
                  <c:v>31.4076904723471</c:v>
                </c:pt>
                <c:pt idx="13517">
                  <c:v>31.4076904723471</c:v>
                </c:pt>
                <c:pt idx="13518">
                  <c:v>31.4076904723471</c:v>
                </c:pt>
                <c:pt idx="13519">
                  <c:v>31.4076904723471</c:v>
                </c:pt>
                <c:pt idx="13520">
                  <c:v>53.14660055365039</c:v>
                </c:pt>
                <c:pt idx="13521">
                  <c:v>53.14660055365039</c:v>
                </c:pt>
                <c:pt idx="13522">
                  <c:v>53.14660055365039</c:v>
                </c:pt>
                <c:pt idx="13523">
                  <c:v>53.14660055365039</c:v>
                </c:pt>
                <c:pt idx="13524">
                  <c:v>53.14660055365039</c:v>
                </c:pt>
                <c:pt idx="13525">
                  <c:v>53.14660055365039</c:v>
                </c:pt>
                <c:pt idx="13526">
                  <c:v>53.14660055365039</c:v>
                </c:pt>
                <c:pt idx="13527">
                  <c:v>91.08345931483329</c:v>
                </c:pt>
                <c:pt idx="13528">
                  <c:v>91.08345931483329</c:v>
                </c:pt>
                <c:pt idx="13529">
                  <c:v>91.08345931483329</c:v>
                </c:pt>
                <c:pt idx="13530">
                  <c:v>91.08345931483329</c:v>
                </c:pt>
                <c:pt idx="13531">
                  <c:v>91.08345931483329</c:v>
                </c:pt>
                <c:pt idx="13532">
                  <c:v>91.08345931483329</c:v>
                </c:pt>
                <c:pt idx="13533">
                  <c:v>91.08345931483329</c:v>
                </c:pt>
                <c:pt idx="13534">
                  <c:v>43.1362587580046</c:v>
                </c:pt>
                <c:pt idx="13535">
                  <c:v>43.1362587580046</c:v>
                </c:pt>
                <c:pt idx="13536">
                  <c:v>43.1362587580046</c:v>
                </c:pt>
                <c:pt idx="13537">
                  <c:v>43.1362587580046</c:v>
                </c:pt>
                <c:pt idx="13538">
                  <c:v>43.1362587580046</c:v>
                </c:pt>
                <c:pt idx="13539">
                  <c:v>43.1362587580046</c:v>
                </c:pt>
                <c:pt idx="13540">
                  <c:v>43.1362587580046</c:v>
                </c:pt>
                <c:pt idx="13541">
                  <c:v>61.9147229223116</c:v>
                </c:pt>
                <c:pt idx="13542">
                  <c:v>61.9147229223116</c:v>
                </c:pt>
                <c:pt idx="13543">
                  <c:v>61.9147229223116</c:v>
                </c:pt>
                <c:pt idx="13544">
                  <c:v>61.9147229223116</c:v>
                </c:pt>
                <c:pt idx="13545">
                  <c:v>61.9147229223116</c:v>
                </c:pt>
                <c:pt idx="13546">
                  <c:v>61.9147229223116</c:v>
                </c:pt>
                <c:pt idx="13547">
                  <c:v>61.9147229223116</c:v>
                </c:pt>
                <c:pt idx="13548">
                  <c:v>36.369401907075</c:v>
                </c:pt>
                <c:pt idx="13549">
                  <c:v>36.369401907075</c:v>
                </c:pt>
                <c:pt idx="13550">
                  <c:v>36.369401907075</c:v>
                </c:pt>
                <c:pt idx="13551">
                  <c:v>36.369401907075</c:v>
                </c:pt>
                <c:pt idx="13552">
                  <c:v>36.369401907075</c:v>
                </c:pt>
                <c:pt idx="13553">
                  <c:v>36.369401907075</c:v>
                </c:pt>
                <c:pt idx="13554">
                  <c:v>36.369401907075</c:v>
                </c:pt>
                <c:pt idx="13555">
                  <c:v>100.582498570087</c:v>
                </c:pt>
                <c:pt idx="13556">
                  <c:v>100.582498570087</c:v>
                </c:pt>
                <c:pt idx="13557">
                  <c:v>100.582498570087</c:v>
                </c:pt>
                <c:pt idx="13558">
                  <c:v>100.582498570087</c:v>
                </c:pt>
                <c:pt idx="13559">
                  <c:v>100.582498570087</c:v>
                </c:pt>
                <c:pt idx="13560">
                  <c:v>100.582498570087</c:v>
                </c:pt>
                <c:pt idx="13561">
                  <c:v>100.582498570087</c:v>
                </c:pt>
                <c:pt idx="13562">
                  <c:v>69.3130146962552</c:v>
                </c:pt>
                <c:pt idx="13563">
                  <c:v>69.3130146962552</c:v>
                </c:pt>
                <c:pt idx="13564">
                  <c:v>69.3130146962552</c:v>
                </c:pt>
                <c:pt idx="13565">
                  <c:v>69.3130146962552</c:v>
                </c:pt>
                <c:pt idx="13566">
                  <c:v>69.3130146962552</c:v>
                </c:pt>
                <c:pt idx="13567">
                  <c:v>69.3130146962552</c:v>
                </c:pt>
                <c:pt idx="13568">
                  <c:v>69.3130146962552</c:v>
                </c:pt>
                <c:pt idx="13569">
                  <c:v>101.95101156372</c:v>
                </c:pt>
                <c:pt idx="13570">
                  <c:v>101.95101156372</c:v>
                </c:pt>
                <c:pt idx="13571">
                  <c:v>101.95101156372</c:v>
                </c:pt>
                <c:pt idx="13572">
                  <c:v>101.95101156372</c:v>
                </c:pt>
                <c:pt idx="13573">
                  <c:v>101.95101156372</c:v>
                </c:pt>
                <c:pt idx="13574">
                  <c:v>101.95101156372</c:v>
                </c:pt>
                <c:pt idx="13575">
                  <c:v>101.95101156372</c:v>
                </c:pt>
                <c:pt idx="13576">
                  <c:v>82.36400980206909</c:v>
                </c:pt>
                <c:pt idx="13577">
                  <c:v>82.36400980206909</c:v>
                </c:pt>
                <c:pt idx="13578">
                  <c:v>82.36400980206909</c:v>
                </c:pt>
                <c:pt idx="13579">
                  <c:v>82.36400980206909</c:v>
                </c:pt>
                <c:pt idx="13580">
                  <c:v>82.36400980206909</c:v>
                </c:pt>
                <c:pt idx="13581">
                  <c:v>82.36400980206909</c:v>
                </c:pt>
                <c:pt idx="13582">
                  <c:v>82.36400980206909</c:v>
                </c:pt>
                <c:pt idx="13583">
                  <c:v>11.9991409865137</c:v>
                </c:pt>
                <c:pt idx="13584">
                  <c:v>11.9991409865137</c:v>
                </c:pt>
                <c:pt idx="13585">
                  <c:v>11.9991409865137</c:v>
                </c:pt>
                <c:pt idx="13586">
                  <c:v>11.9991409865137</c:v>
                </c:pt>
                <c:pt idx="13587">
                  <c:v>11.9991409865137</c:v>
                </c:pt>
                <c:pt idx="13588">
                  <c:v>11.9991409865137</c:v>
                </c:pt>
                <c:pt idx="13589">
                  <c:v>11.9991409865137</c:v>
                </c:pt>
                <c:pt idx="13590">
                  <c:v>54.4636932400835</c:v>
                </c:pt>
                <c:pt idx="13591">
                  <c:v>54.4636932400835</c:v>
                </c:pt>
                <c:pt idx="13592">
                  <c:v>54.4636932400835</c:v>
                </c:pt>
                <c:pt idx="13593">
                  <c:v>54.4636932400835</c:v>
                </c:pt>
                <c:pt idx="13594">
                  <c:v>54.4636932400835</c:v>
                </c:pt>
                <c:pt idx="13595">
                  <c:v>54.4636932400835</c:v>
                </c:pt>
                <c:pt idx="13596">
                  <c:v>54.4636932400835</c:v>
                </c:pt>
                <c:pt idx="13597">
                  <c:v>76.73813627667279</c:v>
                </c:pt>
                <c:pt idx="13598">
                  <c:v>76.73813627667279</c:v>
                </c:pt>
                <c:pt idx="13599">
                  <c:v>76.73813627667279</c:v>
                </c:pt>
                <c:pt idx="13600">
                  <c:v>76.73813627667279</c:v>
                </c:pt>
                <c:pt idx="13601">
                  <c:v>76.73813627667279</c:v>
                </c:pt>
                <c:pt idx="13602">
                  <c:v>76.73813627667279</c:v>
                </c:pt>
                <c:pt idx="13603">
                  <c:v>76.73813627667279</c:v>
                </c:pt>
                <c:pt idx="13604">
                  <c:v>107.203609188191</c:v>
                </c:pt>
                <c:pt idx="13605">
                  <c:v>107.203609188191</c:v>
                </c:pt>
                <c:pt idx="13606">
                  <c:v>107.203609188191</c:v>
                </c:pt>
                <c:pt idx="13607">
                  <c:v>107.203609188191</c:v>
                </c:pt>
                <c:pt idx="13608">
                  <c:v>107.203609188191</c:v>
                </c:pt>
                <c:pt idx="13609">
                  <c:v>107.203609188191</c:v>
                </c:pt>
                <c:pt idx="13610">
                  <c:v>107.203609188191</c:v>
                </c:pt>
                <c:pt idx="13611">
                  <c:v>115.087752016539</c:v>
                </c:pt>
                <c:pt idx="13612">
                  <c:v>115.087752016539</c:v>
                </c:pt>
                <c:pt idx="13613">
                  <c:v>115.087752016539</c:v>
                </c:pt>
                <c:pt idx="13614">
                  <c:v>115.087752016539</c:v>
                </c:pt>
                <c:pt idx="13615">
                  <c:v>115.087752016539</c:v>
                </c:pt>
                <c:pt idx="13616">
                  <c:v>115.087752016539</c:v>
                </c:pt>
                <c:pt idx="13617">
                  <c:v>115.087752016539</c:v>
                </c:pt>
                <c:pt idx="13618">
                  <c:v>67.9485612311729</c:v>
                </c:pt>
                <c:pt idx="13619">
                  <c:v>67.9485612311729</c:v>
                </c:pt>
                <c:pt idx="13620">
                  <c:v>67.9485612311729</c:v>
                </c:pt>
                <c:pt idx="13621">
                  <c:v>67.9485612311729</c:v>
                </c:pt>
                <c:pt idx="13622">
                  <c:v>67.9485612311729</c:v>
                </c:pt>
                <c:pt idx="13623">
                  <c:v>67.9485612311729</c:v>
                </c:pt>
                <c:pt idx="13624">
                  <c:v>67.9485612311729</c:v>
                </c:pt>
                <c:pt idx="13625">
                  <c:v>85.5109560407578</c:v>
                </c:pt>
                <c:pt idx="13626">
                  <c:v>85.5109560407578</c:v>
                </c:pt>
                <c:pt idx="13627">
                  <c:v>85.5109560407578</c:v>
                </c:pt>
                <c:pt idx="13628">
                  <c:v>85.5109560407578</c:v>
                </c:pt>
                <c:pt idx="13629">
                  <c:v>85.5109560407578</c:v>
                </c:pt>
                <c:pt idx="13630">
                  <c:v>85.5109560407578</c:v>
                </c:pt>
                <c:pt idx="13631">
                  <c:v>85.5109560407578</c:v>
                </c:pt>
                <c:pt idx="13632">
                  <c:v>85.69398626003968</c:v>
                </c:pt>
                <c:pt idx="13633">
                  <c:v>85.69398626003968</c:v>
                </c:pt>
                <c:pt idx="13634">
                  <c:v>85.69398626003968</c:v>
                </c:pt>
                <c:pt idx="13635">
                  <c:v>85.69398626003968</c:v>
                </c:pt>
                <c:pt idx="13636">
                  <c:v>85.69398626003968</c:v>
                </c:pt>
                <c:pt idx="13637">
                  <c:v>85.69398626003968</c:v>
                </c:pt>
                <c:pt idx="13638">
                  <c:v>85.69398626003968</c:v>
                </c:pt>
                <c:pt idx="13639">
                  <c:v>75.26873641118377</c:v>
                </c:pt>
                <c:pt idx="13640">
                  <c:v>75.26873641118377</c:v>
                </c:pt>
                <c:pt idx="13641">
                  <c:v>75.26873641118377</c:v>
                </c:pt>
                <c:pt idx="13642">
                  <c:v>75.26873641118377</c:v>
                </c:pt>
                <c:pt idx="13643">
                  <c:v>75.26873641118377</c:v>
                </c:pt>
                <c:pt idx="13644">
                  <c:v>75.26873641118377</c:v>
                </c:pt>
                <c:pt idx="13645">
                  <c:v>75.26873641118377</c:v>
                </c:pt>
                <c:pt idx="13646">
                  <c:v>42.7643817943345</c:v>
                </c:pt>
                <c:pt idx="13647">
                  <c:v>42.7643817943345</c:v>
                </c:pt>
                <c:pt idx="13648">
                  <c:v>42.7643817943345</c:v>
                </c:pt>
                <c:pt idx="13649">
                  <c:v>42.7643817943345</c:v>
                </c:pt>
                <c:pt idx="13650">
                  <c:v>42.7643817943345</c:v>
                </c:pt>
                <c:pt idx="13651">
                  <c:v>42.7643817943345</c:v>
                </c:pt>
                <c:pt idx="13652">
                  <c:v>42.7643817943345</c:v>
                </c:pt>
                <c:pt idx="13653">
                  <c:v>92.37096833415157</c:v>
                </c:pt>
                <c:pt idx="13654">
                  <c:v>92.37096833415157</c:v>
                </c:pt>
                <c:pt idx="13655">
                  <c:v>92.37096833415157</c:v>
                </c:pt>
                <c:pt idx="13656">
                  <c:v>92.37096833415157</c:v>
                </c:pt>
                <c:pt idx="13657">
                  <c:v>92.37096833415157</c:v>
                </c:pt>
                <c:pt idx="13658">
                  <c:v>92.37096833415157</c:v>
                </c:pt>
                <c:pt idx="13659">
                  <c:v>92.37096833415157</c:v>
                </c:pt>
                <c:pt idx="13660">
                  <c:v>75.06576670055597</c:v>
                </c:pt>
                <c:pt idx="13661">
                  <c:v>75.06576670055597</c:v>
                </c:pt>
                <c:pt idx="13662">
                  <c:v>75.06576670055597</c:v>
                </c:pt>
                <c:pt idx="13663">
                  <c:v>75.06576670055597</c:v>
                </c:pt>
                <c:pt idx="13664">
                  <c:v>75.06576670055597</c:v>
                </c:pt>
                <c:pt idx="13665">
                  <c:v>75.06576670055597</c:v>
                </c:pt>
                <c:pt idx="13666">
                  <c:v>75.06576670055597</c:v>
                </c:pt>
                <c:pt idx="13667">
                  <c:v>66.9412605920515</c:v>
                </c:pt>
                <c:pt idx="13668">
                  <c:v>66.9412605920515</c:v>
                </c:pt>
                <c:pt idx="13669">
                  <c:v>66.9412605920515</c:v>
                </c:pt>
                <c:pt idx="13670">
                  <c:v>66.9412605920515</c:v>
                </c:pt>
                <c:pt idx="13671">
                  <c:v>66.9412605920515</c:v>
                </c:pt>
                <c:pt idx="13672">
                  <c:v>66.9412605920515</c:v>
                </c:pt>
                <c:pt idx="13673">
                  <c:v>66.9412605920515</c:v>
                </c:pt>
                <c:pt idx="13674">
                  <c:v>81.2808224689745</c:v>
                </c:pt>
                <c:pt idx="13675">
                  <c:v>81.2808224689745</c:v>
                </c:pt>
                <c:pt idx="13676">
                  <c:v>81.2808224689745</c:v>
                </c:pt>
                <c:pt idx="13677">
                  <c:v>81.2808224689745</c:v>
                </c:pt>
                <c:pt idx="13678">
                  <c:v>81.2808224689745</c:v>
                </c:pt>
                <c:pt idx="13679">
                  <c:v>81.2808224689745</c:v>
                </c:pt>
                <c:pt idx="13680">
                  <c:v>81.2808224689745</c:v>
                </c:pt>
                <c:pt idx="13681">
                  <c:v>75.66802591852338</c:v>
                </c:pt>
                <c:pt idx="13682">
                  <c:v>75.66802591852338</c:v>
                </c:pt>
                <c:pt idx="13683">
                  <c:v>75.66802591852338</c:v>
                </c:pt>
                <c:pt idx="13684">
                  <c:v>75.66802591852338</c:v>
                </c:pt>
                <c:pt idx="13685">
                  <c:v>75.66802591852338</c:v>
                </c:pt>
                <c:pt idx="13686">
                  <c:v>75.66802591852338</c:v>
                </c:pt>
                <c:pt idx="13687">
                  <c:v>75.66802591852338</c:v>
                </c:pt>
                <c:pt idx="13688">
                  <c:v>61.6851580287361</c:v>
                </c:pt>
                <c:pt idx="13689">
                  <c:v>61.6851580287361</c:v>
                </c:pt>
                <c:pt idx="13690">
                  <c:v>61.6851580287361</c:v>
                </c:pt>
                <c:pt idx="13691">
                  <c:v>61.6851580287361</c:v>
                </c:pt>
                <c:pt idx="13692">
                  <c:v>61.6851580287361</c:v>
                </c:pt>
                <c:pt idx="13693">
                  <c:v>61.6851580287361</c:v>
                </c:pt>
                <c:pt idx="13694">
                  <c:v>61.6851580287361</c:v>
                </c:pt>
                <c:pt idx="13695">
                  <c:v>69.64838571015888</c:v>
                </c:pt>
                <c:pt idx="13696">
                  <c:v>69.64838571015888</c:v>
                </c:pt>
                <c:pt idx="13697">
                  <c:v>69.64838571015888</c:v>
                </c:pt>
                <c:pt idx="13698">
                  <c:v>69.64838571015888</c:v>
                </c:pt>
                <c:pt idx="13699">
                  <c:v>69.64838571015888</c:v>
                </c:pt>
                <c:pt idx="13700">
                  <c:v>69.64838571015888</c:v>
                </c:pt>
                <c:pt idx="13701">
                  <c:v>69.64838571015888</c:v>
                </c:pt>
                <c:pt idx="13702">
                  <c:v>55.3204323877072</c:v>
                </c:pt>
                <c:pt idx="13703">
                  <c:v>55.3204323877072</c:v>
                </c:pt>
                <c:pt idx="13704">
                  <c:v>55.3204323877072</c:v>
                </c:pt>
                <c:pt idx="13705">
                  <c:v>55.3204323877072</c:v>
                </c:pt>
                <c:pt idx="13706">
                  <c:v>55.3204323877072</c:v>
                </c:pt>
                <c:pt idx="13707">
                  <c:v>55.3204323877072</c:v>
                </c:pt>
                <c:pt idx="13708">
                  <c:v>55.3204323877072</c:v>
                </c:pt>
                <c:pt idx="13709">
                  <c:v>57.7209701909877</c:v>
                </c:pt>
                <c:pt idx="13710">
                  <c:v>57.7209701909877</c:v>
                </c:pt>
                <c:pt idx="13711">
                  <c:v>57.7209701909877</c:v>
                </c:pt>
                <c:pt idx="13712">
                  <c:v>57.7209701909877</c:v>
                </c:pt>
                <c:pt idx="13713">
                  <c:v>57.7209701909877</c:v>
                </c:pt>
                <c:pt idx="13714">
                  <c:v>57.7209701909877</c:v>
                </c:pt>
                <c:pt idx="13715">
                  <c:v>57.7209701909877</c:v>
                </c:pt>
                <c:pt idx="13716">
                  <c:v>63.0937754647376</c:v>
                </c:pt>
                <c:pt idx="13717">
                  <c:v>63.0937754647376</c:v>
                </c:pt>
                <c:pt idx="13718">
                  <c:v>63.0937754647376</c:v>
                </c:pt>
                <c:pt idx="13719">
                  <c:v>63.0937754647376</c:v>
                </c:pt>
                <c:pt idx="13720">
                  <c:v>63.0937754647376</c:v>
                </c:pt>
                <c:pt idx="13721">
                  <c:v>63.0937754647376</c:v>
                </c:pt>
                <c:pt idx="13722">
                  <c:v>63.0937754647376</c:v>
                </c:pt>
                <c:pt idx="13723">
                  <c:v>91.8468233935576</c:v>
                </c:pt>
                <c:pt idx="13724">
                  <c:v>91.8468233935576</c:v>
                </c:pt>
                <c:pt idx="13725">
                  <c:v>91.8468233935576</c:v>
                </c:pt>
                <c:pt idx="13726">
                  <c:v>91.8468233935576</c:v>
                </c:pt>
                <c:pt idx="13727">
                  <c:v>91.8468233935576</c:v>
                </c:pt>
                <c:pt idx="13728">
                  <c:v>91.8468233935576</c:v>
                </c:pt>
                <c:pt idx="13729">
                  <c:v>91.8468233935576</c:v>
                </c:pt>
                <c:pt idx="13730">
                  <c:v>90.4477799024439</c:v>
                </c:pt>
                <c:pt idx="13731">
                  <c:v>90.4477799024439</c:v>
                </c:pt>
                <c:pt idx="13732">
                  <c:v>90.4477799024439</c:v>
                </c:pt>
                <c:pt idx="13733">
                  <c:v>90.4477799024439</c:v>
                </c:pt>
                <c:pt idx="13734">
                  <c:v>90.4477799024439</c:v>
                </c:pt>
                <c:pt idx="13735">
                  <c:v>90.4477799024439</c:v>
                </c:pt>
                <c:pt idx="13736">
                  <c:v>90.4477799024439</c:v>
                </c:pt>
                <c:pt idx="13737">
                  <c:v>91.8475568678644</c:v>
                </c:pt>
                <c:pt idx="13738">
                  <c:v>91.8475568678644</c:v>
                </c:pt>
                <c:pt idx="13739">
                  <c:v>91.8475568678644</c:v>
                </c:pt>
                <c:pt idx="13740">
                  <c:v>91.8475568678644</c:v>
                </c:pt>
                <c:pt idx="13741">
                  <c:v>91.8475568678644</c:v>
                </c:pt>
                <c:pt idx="13742">
                  <c:v>91.8475568678644</c:v>
                </c:pt>
                <c:pt idx="13743">
                  <c:v>91.8475568678644</c:v>
                </c:pt>
                <c:pt idx="13744">
                  <c:v>73.49897365868108</c:v>
                </c:pt>
                <c:pt idx="13745">
                  <c:v>73.49897365868108</c:v>
                </c:pt>
                <c:pt idx="13746">
                  <c:v>73.49897365868108</c:v>
                </c:pt>
                <c:pt idx="13747">
                  <c:v>73.49897365868108</c:v>
                </c:pt>
                <c:pt idx="13748">
                  <c:v>73.49897365868108</c:v>
                </c:pt>
                <c:pt idx="13749">
                  <c:v>73.49897365868108</c:v>
                </c:pt>
                <c:pt idx="13750">
                  <c:v>73.49897365868108</c:v>
                </c:pt>
                <c:pt idx="13751">
                  <c:v>92.27499059549419</c:v>
                </c:pt>
                <c:pt idx="13752">
                  <c:v>92.27499059549419</c:v>
                </c:pt>
                <c:pt idx="13753">
                  <c:v>92.27499059549419</c:v>
                </c:pt>
                <c:pt idx="13754">
                  <c:v>92.27499059549419</c:v>
                </c:pt>
                <c:pt idx="13755">
                  <c:v>92.27499059549419</c:v>
                </c:pt>
                <c:pt idx="13756">
                  <c:v>92.27499059549419</c:v>
                </c:pt>
                <c:pt idx="13757">
                  <c:v>92.27499059549419</c:v>
                </c:pt>
                <c:pt idx="13758">
                  <c:v>72.7377634337346</c:v>
                </c:pt>
                <c:pt idx="13759">
                  <c:v>72.7377634337346</c:v>
                </c:pt>
                <c:pt idx="13760">
                  <c:v>72.7377634337346</c:v>
                </c:pt>
                <c:pt idx="13761">
                  <c:v>72.7377634337346</c:v>
                </c:pt>
                <c:pt idx="13762">
                  <c:v>72.7377634337346</c:v>
                </c:pt>
                <c:pt idx="13763">
                  <c:v>72.7377634337346</c:v>
                </c:pt>
                <c:pt idx="13764">
                  <c:v>72.7377634337346</c:v>
                </c:pt>
                <c:pt idx="13765">
                  <c:v>71.10248285798696</c:v>
                </c:pt>
                <c:pt idx="13766">
                  <c:v>71.10248285798696</c:v>
                </c:pt>
                <c:pt idx="13767">
                  <c:v>71.10248285798696</c:v>
                </c:pt>
                <c:pt idx="13768">
                  <c:v>71.10248285798696</c:v>
                </c:pt>
                <c:pt idx="13769">
                  <c:v>71.10248285798696</c:v>
                </c:pt>
                <c:pt idx="13770">
                  <c:v>71.10248285798696</c:v>
                </c:pt>
                <c:pt idx="13771">
                  <c:v>71.10248285798696</c:v>
                </c:pt>
                <c:pt idx="13772">
                  <c:v>59.2848234188989</c:v>
                </c:pt>
                <c:pt idx="13773">
                  <c:v>59.2848234188989</c:v>
                </c:pt>
                <c:pt idx="13774">
                  <c:v>59.2848234188989</c:v>
                </c:pt>
                <c:pt idx="13775">
                  <c:v>59.2848234188989</c:v>
                </c:pt>
                <c:pt idx="13776">
                  <c:v>59.2848234188989</c:v>
                </c:pt>
                <c:pt idx="13777">
                  <c:v>59.2848234188989</c:v>
                </c:pt>
                <c:pt idx="13778">
                  <c:v>59.2848234188989</c:v>
                </c:pt>
                <c:pt idx="13779">
                  <c:v>67.55874980749537</c:v>
                </c:pt>
                <c:pt idx="13780">
                  <c:v>67.55874980749537</c:v>
                </c:pt>
                <c:pt idx="13781">
                  <c:v>67.55874980749537</c:v>
                </c:pt>
                <c:pt idx="13782">
                  <c:v>67.55874980749537</c:v>
                </c:pt>
                <c:pt idx="13783">
                  <c:v>67.55874980749537</c:v>
                </c:pt>
                <c:pt idx="13784">
                  <c:v>67.55874980749537</c:v>
                </c:pt>
                <c:pt idx="13785">
                  <c:v>67.55874980749537</c:v>
                </c:pt>
                <c:pt idx="13786">
                  <c:v>70.143973061675</c:v>
                </c:pt>
                <c:pt idx="13787">
                  <c:v>70.143973061675</c:v>
                </c:pt>
                <c:pt idx="13788">
                  <c:v>70.143973061675</c:v>
                </c:pt>
                <c:pt idx="13789">
                  <c:v>70.143973061675</c:v>
                </c:pt>
                <c:pt idx="13790">
                  <c:v>70.143973061675</c:v>
                </c:pt>
                <c:pt idx="13791">
                  <c:v>70.143973061675</c:v>
                </c:pt>
                <c:pt idx="13792">
                  <c:v>70.143973061675</c:v>
                </c:pt>
                <c:pt idx="13793">
                  <c:v>20.4289692598093</c:v>
                </c:pt>
                <c:pt idx="13794">
                  <c:v>20.4289692598093</c:v>
                </c:pt>
                <c:pt idx="13795">
                  <c:v>20.4289692598093</c:v>
                </c:pt>
                <c:pt idx="13796">
                  <c:v>20.4289692598093</c:v>
                </c:pt>
                <c:pt idx="13797">
                  <c:v>20.4289692598093</c:v>
                </c:pt>
                <c:pt idx="13798">
                  <c:v>20.4289692598093</c:v>
                </c:pt>
                <c:pt idx="13799">
                  <c:v>20.4289692598093</c:v>
                </c:pt>
                <c:pt idx="13800">
                  <c:v>91.88131598254418</c:v>
                </c:pt>
                <c:pt idx="13801">
                  <c:v>91.88131598254418</c:v>
                </c:pt>
                <c:pt idx="13802">
                  <c:v>91.88131598254418</c:v>
                </c:pt>
                <c:pt idx="13803">
                  <c:v>91.88131598254418</c:v>
                </c:pt>
                <c:pt idx="13804">
                  <c:v>91.88131598254418</c:v>
                </c:pt>
                <c:pt idx="13805">
                  <c:v>91.88131598254418</c:v>
                </c:pt>
                <c:pt idx="13806">
                  <c:v>91.88131598254418</c:v>
                </c:pt>
                <c:pt idx="13807">
                  <c:v>84.23942122740088</c:v>
                </c:pt>
                <c:pt idx="13808">
                  <c:v>84.23942122740088</c:v>
                </c:pt>
                <c:pt idx="13809">
                  <c:v>84.23942122740088</c:v>
                </c:pt>
                <c:pt idx="13810">
                  <c:v>84.23942122740088</c:v>
                </c:pt>
                <c:pt idx="13811">
                  <c:v>84.23942122740088</c:v>
                </c:pt>
                <c:pt idx="13812">
                  <c:v>84.23942122740088</c:v>
                </c:pt>
                <c:pt idx="13813">
                  <c:v>84.23942122740088</c:v>
                </c:pt>
                <c:pt idx="13814">
                  <c:v>81.18875890386528</c:v>
                </c:pt>
                <c:pt idx="13815">
                  <c:v>81.18875890386528</c:v>
                </c:pt>
                <c:pt idx="13816">
                  <c:v>81.18875890386528</c:v>
                </c:pt>
                <c:pt idx="13817">
                  <c:v>81.18875890386528</c:v>
                </c:pt>
                <c:pt idx="13818">
                  <c:v>81.18875890386528</c:v>
                </c:pt>
                <c:pt idx="13819">
                  <c:v>81.18875890386528</c:v>
                </c:pt>
                <c:pt idx="13820">
                  <c:v>81.18875890386528</c:v>
                </c:pt>
                <c:pt idx="13821">
                  <c:v>19.0012261792032</c:v>
                </c:pt>
                <c:pt idx="13822">
                  <c:v>19.0012261792032</c:v>
                </c:pt>
                <c:pt idx="13823">
                  <c:v>19.0012261792032</c:v>
                </c:pt>
                <c:pt idx="13824">
                  <c:v>19.0012261792032</c:v>
                </c:pt>
                <c:pt idx="13825">
                  <c:v>19.0012261792032</c:v>
                </c:pt>
                <c:pt idx="13826">
                  <c:v>19.0012261792032</c:v>
                </c:pt>
                <c:pt idx="13827">
                  <c:v>19.0012261792032</c:v>
                </c:pt>
                <c:pt idx="13828">
                  <c:v>48.6550170961176</c:v>
                </c:pt>
                <c:pt idx="13829">
                  <c:v>48.6550170961176</c:v>
                </c:pt>
                <c:pt idx="13830">
                  <c:v>48.6550170961176</c:v>
                </c:pt>
                <c:pt idx="13831">
                  <c:v>48.6550170961176</c:v>
                </c:pt>
                <c:pt idx="13832">
                  <c:v>48.6550170961176</c:v>
                </c:pt>
                <c:pt idx="13833">
                  <c:v>48.6550170961176</c:v>
                </c:pt>
                <c:pt idx="13834">
                  <c:v>48.6550170961176</c:v>
                </c:pt>
                <c:pt idx="13835">
                  <c:v>47.8808360299959</c:v>
                </c:pt>
                <c:pt idx="13836">
                  <c:v>47.8808360299959</c:v>
                </c:pt>
                <c:pt idx="13837">
                  <c:v>47.8808360299959</c:v>
                </c:pt>
                <c:pt idx="13838">
                  <c:v>47.8808360299959</c:v>
                </c:pt>
                <c:pt idx="13839">
                  <c:v>47.8808360299959</c:v>
                </c:pt>
                <c:pt idx="13840">
                  <c:v>47.8808360299959</c:v>
                </c:pt>
                <c:pt idx="13841">
                  <c:v>47.8808360299959</c:v>
                </c:pt>
                <c:pt idx="13842">
                  <c:v>79.0915901833415</c:v>
                </c:pt>
                <c:pt idx="13843">
                  <c:v>79.0915901833415</c:v>
                </c:pt>
                <c:pt idx="13844">
                  <c:v>79.0915901833415</c:v>
                </c:pt>
                <c:pt idx="13845">
                  <c:v>79.0915901833415</c:v>
                </c:pt>
                <c:pt idx="13846">
                  <c:v>79.0915901833415</c:v>
                </c:pt>
                <c:pt idx="13847">
                  <c:v>79.0915901833415</c:v>
                </c:pt>
                <c:pt idx="13848">
                  <c:v>79.0915901833415</c:v>
                </c:pt>
                <c:pt idx="13849">
                  <c:v>76.89815386676659</c:v>
                </c:pt>
                <c:pt idx="13850">
                  <c:v>76.89815386676659</c:v>
                </c:pt>
                <c:pt idx="13851">
                  <c:v>76.89815386676659</c:v>
                </c:pt>
                <c:pt idx="13852">
                  <c:v>76.89815386676659</c:v>
                </c:pt>
                <c:pt idx="13853">
                  <c:v>76.89815386676659</c:v>
                </c:pt>
                <c:pt idx="13854">
                  <c:v>76.89815386676659</c:v>
                </c:pt>
                <c:pt idx="13855">
                  <c:v>76.89815386676659</c:v>
                </c:pt>
                <c:pt idx="13856">
                  <c:v>81.75206604160098</c:v>
                </c:pt>
                <c:pt idx="13857">
                  <c:v>81.75206604160098</c:v>
                </c:pt>
                <c:pt idx="13858">
                  <c:v>81.75206604160098</c:v>
                </c:pt>
                <c:pt idx="13859">
                  <c:v>81.75206604160098</c:v>
                </c:pt>
                <c:pt idx="13860">
                  <c:v>81.75206604160098</c:v>
                </c:pt>
                <c:pt idx="13861">
                  <c:v>81.75206604160098</c:v>
                </c:pt>
                <c:pt idx="13862">
                  <c:v>81.75206604160098</c:v>
                </c:pt>
                <c:pt idx="13863">
                  <c:v>21.64326964903499</c:v>
                </c:pt>
                <c:pt idx="13864">
                  <c:v>21.64326964903499</c:v>
                </c:pt>
                <c:pt idx="13865">
                  <c:v>21.64326964903499</c:v>
                </c:pt>
                <c:pt idx="13866">
                  <c:v>21.64326964903499</c:v>
                </c:pt>
                <c:pt idx="13867">
                  <c:v>21.64326964903499</c:v>
                </c:pt>
                <c:pt idx="13868">
                  <c:v>21.64326964903499</c:v>
                </c:pt>
                <c:pt idx="13869">
                  <c:v>21.64326964903499</c:v>
                </c:pt>
                <c:pt idx="13870">
                  <c:v>68.77464018158808</c:v>
                </c:pt>
                <c:pt idx="13871">
                  <c:v>68.77464018158808</c:v>
                </c:pt>
                <c:pt idx="13872">
                  <c:v>68.77464018158808</c:v>
                </c:pt>
                <c:pt idx="13873">
                  <c:v>68.77464018158808</c:v>
                </c:pt>
                <c:pt idx="13874">
                  <c:v>68.77464018158808</c:v>
                </c:pt>
                <c:pt idx="13875">
                  <c:v>68.77464018158808</c:v>
                </c:pt>
                <c:pt idx="13876">
                  <c:v>68.77464018158808</c:v>
                </c:pt>
                <c:pt idx="13877">
                  <c:v>73.84072241448999</c:v>
                </c:pt>
                <c:pt idx="13878">
                  <c:v>73.84072241448999</c:v>
                </c:pt>
                <c:pt idx="13879">
                  <c:v>73.84072241448999</c:v>
                </c:pt>
                <c:pt idx="13880">
                  <c:v>73.84072241448999</c:v>
                </c:pt>
                <c:pt idx="13881">
                  <c:v>73.84072241448999</c:v>
                </c:pt>
                <c:pt idx="13882">
                  <c:v>73.84072241448999</c:v>
                </c:pt>
                <c:pt idx="13883">
                  <c:v>73.84072241448999</c:v>
                </c:pt>
                <c:pt idx="13884">
                  <c:v>54.5979088048013</c:v>
                </c:pt>
                <c:pt idx="13885">
                  <c:v>54.5979088048013</c:v>
                </c:pt>
                <c:pt idx="13886">
                  <c:v>54.5979088048013</c:v>
                </c:pt>
                <c:pt idx="13887">
                  <c:v>54.5979088048013</c:v>
                </c:pt>
                <c:pt idx="13888">
                  <c:v>54.5979088048013</c:v>
                </c:pt>
                <c:pt idx="13889">
                  <c:v>54.5979088048013</c:v>
                </c:pt>
                <c:pt idx="13890">
                  <c:v>54.5979088048013</c:v>
                </c:pt>
                <c:pt idx="13891">
                  <c:v>42.41784213713539</c:v>
                </c:pt>
                <c:pt idx="13892">
                  <c:v>42.41784213713539</c:v>
                </c:pt>
                <c:pt idx="13893">
                  <c:v>42.41784213713539</c:v>
                </c:pt>
                <c:pt idx="13894">
                  <c:v>42.41784213713539</c:v>
                </c:pt>
                <c:pt idx="13895">
                  <c:v>42.41784213713539</c:v>
                </c:pt>
                <c:pt idx="13896">
                  <c:v>42.41784213713539</c:v>
                </c:pt>
                <c:pt idx="13897">
                  <c:v>42.41784213713539</c:v>
                </c:pt>
                <c:pt idx="13898">
                  <c:v>23.4482910276658</c:v>
                </c:pt>
                <c:pt idx="13899">
                  <c:v>23.4482910276658</c:v>
                </c:pt>
                <c:pt idx="13900">
                  <c:v>23.4482910276658</c:v>
                </c:pt>
                <c:pt idx="13901">
                  <c:v>23.4482910276658</c:v>
                </c:pt>
                <c:pt idx="13902">
                  <c:v>23.4482910276658</c:v>
                </c:pt>
                <c:pt idx="13903">
                  <c:v>23.4482910276658</c:v>
                </c:pt>
                <c:pt idx="13904">
                  <c:v>23.4482910276658</c:v>
                </c:pt>
                <c:pt idx="13905">
                  <c:v>104.941875985219</c:v>
                </c:pt>
                <c:pt idx="13906">
                  <c:v>104.941875985219</c:v>
                </c:pt>
                <c:pt idx="13907">
                  <c:v>104.941875985219</c:v>
                </c:pt>
                <c:pt idx="13908">
                  <c:v>104.941875985219</c:v>
                </c:pt>
                <c:pt idx="13909">
                  <c:v>104.941875985219</c:v>
                </c:pt>
                <c:pt idx="13910">
                  <c:v>104.941875985219</c:v>
                </c:pt>
                <c:pt idx="13911">
                  <c:v>104.941875985219</c:v>
                </c:pt>
                <c:pt idx="13912">
                  <c:v>46.07528404841059</c:v>
                </c:pt>
                <c:pt idx="13913">
                  <c:v>46.07528404841059</c:v>
                </c:pt>
                <c:pt idx="13914">
                  <c:v>46.07528404841059</c:v>
                </c:pt>
                <c:pt idx="13915">
                  <c:v>46.07528404841059</c:v>
                </c:pt>
                <c:pt idx="13916">
                  <c:v>46.07528404841059</c:v>
                </c:pt>
                <c:pt idx="13917">
                  <c:v>46.07528404841059</c:v>
                </c:pt>
                <c:pt idx="13918">
                  <c:v>46.07528404841059</c:v>
                </c:pt>
                <c:pt idx="13919">
                  <c:v>37.6383214280832</c:v>
                </c:pt>
                <c:pt idx="13920">
                  <c:v>37.6383214280832</c:v>
                </c:pt>
                <c:pt idx="13921">
                  <c:v>37.6383214280832</c:v>
                </c:pt>
                <c:pt idx="13922">
                  <c:v>37.6383214280832</c:v>
                </c:pt>
                <c:pt idx="13923">
                  <c:v>37.6383214280832</c:v>
                </c:pt>
                <c:pt idx="13924">
                  <c:v>37.6383214280832</c:v>
                </c:pt>
                <c:pt idx="13925">
                  <c:v>37.6383214280832</c:v>
                </c:pt>
                <c:pt idx="13926">
                  <c:v>44.7934629539737</c:v>
                </c:pt>
                <c:pt idx="13927">
                  <c:v>44.7934629539737</c:v>
                </c:pt>
                <c:pt idx="13928">
                  <c:v>44.7934629539737</c:v>
                </c:pt>
                <c:pt idx="13929">
                  <c:v>44.7934629539737</c:v>
                </c:pt>
                <c:pt idx="13930">
                  <c:v>44.7934629539737</c:v>
                </c:pt>
                <c:pt idx="13931">
                  <c:v>44.7934629539737</c:v>
                </c:pt>
                <c:pt idx="13932">
                  <c:v>44.7934629539737</c:v>
                </c:pt>
                <c:pt idx="13933">
                  <c:v>51.30148967700379</c:v>
                </c:pt>
                <c:pt idx="13934">
                  <c:v>51.30148967700379</c:v>
                </c:pt>
                <c:pt idx="13935">
                  <c:v>51.30148967700379</c:v>
                </c:pt>
                <c:pt idx="13936">
                  <c:v>51.30148967700379</c:v>
                </c:pt>
                <c:pt idx="13937">
                  <c:v>51.30148967700379</c:v>
                </c:pt>
                <c:pt idx="13938">
                  <c:v>51.30148967700379</c:v>
                </c:pt>
                <c:pt idx="13939">
                  <c:v>51.30148967700379</c:v>
                </c:pt>
                <c:pt idx="13940">
                  <c:v>30.23112808422029</c:v>
                </c:pt>
                <c:pt idx="13941">
                  <c:v>30.23112808422029</c:v>
                </c:pt>
                <c:pt idx="13942">
                  <c:v>30.23112808422029</c:v>
                </c:pt>
                <c:pt idx="13943">
                  <c:v>30.23112808422029</c:v>
                </c:pt>
                <c:pt idx="13944">
                  <c:v>30.23112808422029</c:v>
                </c:pt>
                <c:pt idx="13945">
                  <c:v>30.23112808422029</c:v>
                </c:pt>
                <c:pt idx="13946">
                  <c:v>30.23112808422029</c:v>
                </c:pt>
                <c:pt idx="13947">
                  <c:v>60.95044093328679</c:v>
                </c:pt>
                <c:pt idx="13948">
                  <c:v>60.95044093328679</c:v>
                </c:pt>
                <c:pt idx="13949">
                  <c:v>60.95044093328679</c:v>
                </c:pt>
                <c:pt idx="13950">
                  <c:v>60.95044093328679</c:v>
                </c:pt>
                <c:pt idx="13951">
                  <c:v>60.95044093328679</c:v>
                </c:pt>
                <c:pt idx="13952">
                  <c:v>60.95044093328679</c:v>
                </c:pt>
                <c:pt idx="13953">
                  <c:v>60.95044093328679</c:v>
                </c:pt>
                <c:pt idx="13954">
                  <c:v>24.64768507619319</c:v>
                </c:pt>
                <c:pt idx="13955">
                  <c:v>24.64768507619319</c:v>
                </c:pt>
                <c:pt idx="13956">
                  <c:v>24.64768507619319</c:v>
                </c:pt>
                <c:pt idx="13957">
                  <c:v>24.64768507619319</c:v>
                </c:pt>
                <c:pt idx="13958">
                  <c:v>24.64768507619319</c:v>
                </c:pt>
                <c:pt idx="13959">
                  <c:v>24.64768507619319</c:v>
                </c:pt>
                <c:pt idx="13960">
                  <c:v>24.64768507619319</c:v>
                </c:pt>
                <c:pt idx="13961">
                  <c:v>83.52999201407167</c:v>
                </c:pt>
                <c:pt idx="13962">
                  <c:v>83.52999201407167</c:v>
                </c:pt>
                <c:pt idx="13963">
                  <c:v>83.52999201407167</c:v>
                </c:pt>
                <c:pt idx="13964">
                  <c:v>83.52999201407167</c:v>
                </c:pt>
                <c:pt idx="13965">
                  <c:v>83.52999201407167</c:v>
                </c:pt>
                <c:pt idx="13966">
                  <c:v>83.52999201407167</c:v>
                </c:pt>
                <c:pt idx="13967">
                  <c:v>83.52999201407167</c:v>
                </c:pt>
                <c:pt idx="13968">
                  <c:v>93.95566185095929</c:v>
                </c:pt>
                <c:pt idx="13969">
                  <c:v>93.95566185095929</c:v>
                </c:pt>
                <c:pt idx="13970">
                  <c:v>93.95566185095929</c:v>
                </c:pt>
                <c:pt idx="13971">
                  <c:v>93.95566185095929</c:v>
                </c:pt>
                <c:pt idx="13972">
                  <c:v>93.95566185095929</c:v>
                </c:pt>
                <c:pt idx="13973">
                  <c:v>93.95566185095929</c:v>
                </c:pt>
                <c:pt idx="13974">
                  <c:v>93.95566185095929</c:v>
                </c:pt>
                <c:pt idx="13975">
                  <c:v>63.4260491175862</c:v>
                </c:pt>
                <c:pt idx="13976">
                  <c:v>63.4260491175862</c:v>
                </c:pt>
                <c:pt idx="13977">
                  <c:v>63.4260491175862</c:v>
                </c:pt>
                <c:pt idx="13978">
                  <c:v>63.4260491175862</c:v>
                </c:pt>
                <c:pt idx="13979">
                  <c:v>63.4260491175862</c:v>
                </c:pt>
                <c:pt idx="13980">
                  <c:v>63.4260491175862</c:v>
                </c:pt>
                <c:pt idx="13981">
                  <c:v>63.4260491175862</c:v>
                </c:pt>
                <c:pt idx="13982">
                  <c:v>106.023261758199</c:v>
                </c:pt>
                <c:pt idx="13983">
                  <c:v>106.023261758199</c:v>
                </c:pt>
                <c:pt idx="13984">
                  <c:v>106.023261758199</c:v>
                </c:pt>
                <c:pt idx="13985">
                  <c:v>106.023261758199</c:v>
                </c:pt>
                <c:pt idx="13986">
                  <c:v>106.023261758199</c:v>
                </c:pt>
                <c:pt idx="13987">
                  <c:v>106.023261758199</c:v>
                </c:pt>
                <c:pt idx="13988">
                  <c:v>106.023261758199</c:v>
                </c:pt>
                <c:pt idx="13989">
                  <c:v>45.88388919066328</c:v>
                </c:pt>
                <c:pt idx="13990">
                  <c:v>45.88388919066328</c:v>
                </c:pt>
                <c:pt idx="13991">
                  <c:v>45.88388919066328</c:v>
                </c:pt>
                <c:pt idx="13992">
                  <c:v>45.88388919066328</c:v>
                </c:pt>
                <c:pt idx="13993">
                  <c:v>45.88388919066328</c:v>
                </c:pt>
                <c:pt idx="13994">
                  <c:v>45.88388919066328</c:v>
                </c:pt>
                <c:pt idx="13995">
                  <c:v>45.88388919066328</c:v>
                </c:pt>
                <c:pt idx="13996">
                  <c:v>93.80678704347447</c:v>
                </c:pt>
                <c:pt idx="13997">
                  <c:v>93.80678704347447</c:v>
                </c:pt>
                <c:pt idx="13998">
                  <c:v>93.80678704347447</c:v>
                </c:pt>
                <c:pt idx="13999">
                  <c:v>93.80678704347447</c:v>
                </c:pt>
                <c:pt idx="14000">
                  <c:v>93.80678704347447</c:v>
                </c:pt>
                <c:pt idx="14001">
                  <c:v>93.80678704347447</c:v>
                </c:pt>
                <c:pt idx="14002">
                  <c:v>93.80678704347447</c:v>
                </c:pt>
                <c:pt idx="14003">
                  <c:v>54.6773673071414</c:v>
                </c:pt>
                <c:pt idx="14004">
                  <c:v>54.6773673071414</c:v>
                </c:pt>
                <c:pt idx="14005">
                  <c:v>54.6773673071414</c:v>
                </c:pt>
                <c:pt idx="14006">
                  <c:v>54.6773673071414</c:v>
                </c:pt>
                <c:pt idx="14007">
                  <c:v>54.6773673071414</c:v>
                </c:pt>
                <c:pt idx="14008">
                  <c:v>54.6773673071414</c:v>
                </c:pt>
                <c:pt idx="14009">
                  <c:v>54.6773673071414</c:v>
                </c:pt>
                <c:pt idx="14010">
                  <c:v>101.102221114496</c:v>
                </c:pt>
                <c:pt idx="14011">
                  <c:v>101.102221114496</c:v>
                </c:pt>
                <c:pt idx="14012">
                  <c:v>101.102221114496</c:v>
                </c:pt>
                <c:pt idx="14013">
                  <c:v>101.102221114496</c:v>
                </c:pt>
                <c:pt idx="14014">
                  <c:v>101.102221114496</c:v>
                </c:pt>
                <c:pt idx="14015">
                  <c:v>101.102221114496</c:v>
                </c:pt>
                <c:pt idx="14016">
                  <c:v>101.102221114496</c:v>
                </c:pt>
                <c:pt idx="14017">
                  <c:v>49.93172665270369</c:v>
                </c:pt>
                <c:pt idx="14018">
                  <c:v>49.93172665270369</c:v>
                </c:pt>
                <c:pt idx="14019">
                  <c:v>49.93172665270369</c:v>
                </c:pt>
                <c:pt idx="14020">
                  <c:v>49.93172665270369</c:v>
                </c:pt>
                <c:pt idx="14021">
                  <c:v>49.93172665270369</c:v>
                </c:pt>
                <c:pt idx="14022">
                  <c:v>49.93172665270369</c:v>
                </c:pt>
                <c:pt idx="14023">
                  <c:v>49.93172665270369</c:v>
                </c:pt>
                <c:pt idx="14024">
                  <c:v>87.0166255682726</c:v>
                </c:pt>
                <c:pt idx="14025">
                  <c:v>87.0166255682726</c:v>
                </c:pt>
                <c:pt idx="14026">
                  <c:v>87.0166255682726</c:v>
                </c:pt>
                <c:pt idx="14027">
                  <c:v>87.0166255682726</c:v>
                </c:pt>
                <c:pt idx="14028">
                  <c:v>87.0166255682726</c:v>
                </c:pt>
                <c:pt idx="14029">
                  <c:v>87.0166255682726</c:v>
                </c:pt>
                <c:pt idx="14030">
                  <c:v>87.0166255682726</c:v>
                </c:pt>
                <c:pt idx="14031">
                  <c:v>53.32369368729979</c:v>
                </c:pt>
                <c:pt idx="14032">
                  <c:v>53.32369368729979</c:v>
                </c:pt>
                <c:pt idx="14033">
                  <c:v>53.32369368729979</c:v>
                </c:pt>
                <c:pt idx="14034">
                  <c:v>53.32369368729979</c:v>
                </c:pt>
                <c:pt idx="14035">
                  <c:v>53.32369368729979</c:v>
                </c:pt>
                <c:pt idx="14036">
                  <c:v>53.32369368729979</c:v>
                </c:pt>
                <c:pt idx="14037">
                  <c:v>53.32369368729979</c:v>
                </c:pt>
                <c:pt idx="14038">
                  <c:v>100.125722633174</c:v>
                </c:pt>
                <c:pt idx="14039">
                  <c:v>100.125722633174</c:v>
                </c:pt>
                <c:pt idx="14040">
                  <c:v>100.125722633174</c:v>
                </c:pt>
                <c:pt idx="14041">
                  <c:v>100.125722633174</c:v>
                </c:pt>
                <c:pt idx="14042">
                  <c:v>100.125722633174</c:v>
                </c:pt>
                <c:pt idx="14043">
                  <c:v>100.125722633174</c:v>
                </c:pt>
                <c:pt idx="14044">
                  <c:v>100.125722633174</c:v>
                </c:pt>
                <c:pt idx="14045">
                  <c:v>83.83680252282397</c:v>
                </c:pt>
                <c:pt idx="14046">
                  <c:v>83.83680252282397</c:v>
                </c:pt>
                <c:pt idx="14047">
                  <c:v>83.83680252282397</c:v>
                </c:pt>
                <c:pt idx="14048">
                  <c:v>83.83680252282397</c:v>
                </c:pt>
                <c:pt idx="14049">
                  <c:v>83.83680252282397</c:v>
                </c:pt>
                <c:pt idx="14050">
                  <c:v>83.83680252282397</c:v>
                </c:pt>
                <c:pt idx="14051">
                  <c:v>83.83680252282397</c:v>
                </c:pt>
                <c:pt idx="14052">
                  <c:v>40.41022627307149</c:v>
                </c:pt>
                <c:pt idx="14053">
                  <c:v>40.41022627307149</c:v>
                </c:pt>
                <c:pt idx="14054">
                  <c:v>40.41022627307149</c:v>
                </c:pt>
                <c:pt idx="14055">
                  <c:v>40.41022627307149</c:v>
                </c:pt>
                <c:pt idx="14056">
                  <c:v>40.41022627307149</c:v>
                </c:pt>
                <c:pt idx="14057">
                  <c:v>40.41022627307149</c:v>
                </c:pt>
                <c:pt idx="14058">
                  <c:v>40.41022627307149</c:v>
                </c:pt>
                <c:pt idx="14059">
                  <c:v>76.43813704325309</c:v>
                </c:pt>
                <c:pt idx="14060">
                  <c:v>76.43813704325309</c:v>
                </c:pt>
                <c:pt idx="14061">
                  <c:v>76.43813704325309</c:v>
                </c:pt>
                <c:pt idx="14062">
                  <c:v>76.43813704325309</c:v>
                </c:pt>
                <c:pt idx="14063">
                  <c:v>76.43813704325309</c:v>
                </c:pt>
                <c:pt idx="14064">
                  <c:v>76.43813704325309</c:v>
                </c:pt>
                <c:pt idx="14065">
                  <c:v>76.43813704325309</c:v>
                </c:pt>
                <c:pt idx="14066">
                  <c:v>36.2045477888241</c:v>
                </c:pt>
                <c:pt idx="14067">
                  <c:v>36.2045477888241</c:v>
                </c:pt>
                <c:pt idx="14068">
                  <c:v>36.2045477888241</c:v>
                </c:pt>
                <c:pt idx="14069">
                  <c:v>36.2045477888241</c:v>
                </c:pt>
                <c:pt idx="14070">
                  <c:v>36.2045477888241</c:v>
                </c:pt>
                <c:pt idx="14071">
                  <c:v>36.2045477888241</c:v>
                </c:pt>
                <c:pt idx="14072">
                  <c:v>36.2045477888241</c:v>
                </c:pt>
                <c:pt idx="14073">
                  <c:v>93.7125305250073</c:v>
                </c:pt>
                <c:pt idx="14074">
                  <c:v>93.7125305250073</c:v>
                </c:pt>
                <c:pt idx="14075">
                  <c:v>93.7125305250073</c:v>
                </c:pt>
                <c:pt idx="14076">
                  <c:v>93.7125305250073</c:v>
                </c:pt>
                <c:pt idx="14077">
                  <c:v>93.7125305250073</c:v>
                </c:pt>
                <c:pt idx="14078">
                  <c:v>93.7125305250073</c:v>
                </c:pt>
                <c:pt idx="14079">
                  <c:v>93.7125305250073</c:v>
                </c:pt>
                <c:pt idx="14080">
                  <c:v>92.284294026016</c:v>
                </c:pt>
                <c:pt idx="14081">
                  <c:v>92.284294026016</c:v>
                </c:pt>
                <c:pt idx="14082">
                  <c:v>92.284294026016</c:v>
                </c:pt>
                <c:pt idx="14083">
                  <c:v>92.284294026016</c:v>
                </c:pt>
                <c:pt idx="14084">
                  <c:v>92.284294026016</c:v>
                </c:pt>
                <c:pt idx="14085">
                  <c:v>92.284294026016</c:v>
                </c:pt>
                <c:pt idx="14086">
                  <c:v>92.284294026016</c:v>
                </c:pt>
                <c:pt idx="14087">
                  <c:v>71.1316288440373</c:v>
                </c:pt>
                <c:pt idx="14088">
                  <c:v>71.1316288440373</c:v>
                </c:pt>
                <c:pt idx="14089">
                  <c:v>71.1316288440373</c:v>
                </c:pt>
                <c:pt idx="14090">
                  <c:v>71.1316288440373</c:v>
                </c:pt>
                <c:pt idx="14091">
                  <c:v>71.1316288440373</c:v>
                </c:pt>
                <c:pt idx="14092">
                  <c:v>71.1316288440373</c:v>
                </c:pt>
                <c:pt idx="14093">
                  <c:v>71.1316288440373</c:v>
                </c:pt>
                <c:pt idx="14094">
                  <c:v>18.6343796043239</c:v>
                </c:pt>
                <c:pt idx="14095">
                  <c:v>18.6343796043239</c:v>
                </c:pt>
                <c:pt idx="14096">
                  <c:v>18.6343796043239</c:v>
                </c:pt>
                <c:pt idx="14097">
                  <c:v>18.6343796043239</c:v>
                </c:pt>
                <c:pt idx="14098">
                  <c:v>18.6343796043239</c:v>
                </c:pt>
                <c:pt idx="14099">
                  <c:v>18.6343796043239</c:v>
                </c:pt>
                <c:pt idx="14100">
                  <c:v>18.6343796043239</c:v>
                </c:pt>
                <c:pt idx="14101">
                  <c:v>61.77000537322601</c:v>
                </c:pt>
                <c:pt idx="14102">
                  <c:v>61.77000537322601</c:v>
                </c:pt>
                <c:pt idx="14103">
                  <c:v>61.77000537322601</c:v>
                </c:pt>
                <c:pt idx="14104">
                  <c:v>61.77000537322601</c:v>
                </c:pt>
                <c:pt idx="14105">
                  <c:v>61.77000537322601</c:v>
                </c:pt>
                <c:pt idx="14106">
                  <c:v>61.77000537322601</c:v>
                </c:pt>
                <c:pt idx="14107">
                  <c:v>61.77000537322601</c:v>
                </c:pt>
                <c:pt idx="14108">
                  <c:v>64.05875999104168</c:v>
                </c:pt>
                <c:pt idx="14109">
                  <c:v>64.05875999104168</c:v>
                </c:pt>
                <c:pt idx="14110">
                  <c:v>64.05875999104168</c:v>
                </c:pt>
                <c:pt idx="14111">
                  <c:v>64.05875999104168</c:v>
                </c:pt>
                <c:pt idx="14112">
                  <c:v>64.05875999104168</c:v>
                </c:pt>
                <c:pt idx="14113">
                  <c:v>64.05875999104168</c:v>
                </c:pt>
                <c:pt idx="14114">
                  <c:v>64.05875999104168</c:v>
                </c:pt>
                <c:pt idx="14115">
                  <c:v>44.7665779656743</c:v>
                </c:pt>
                <c:pt idx="14116">
                  <c:v>44.7665779656743</c:v>
                </c:pt>
                <c:pt idx="14117">
                  <c:v>44.7665779656743</c:v>
                </c:pt>
                <c:pt idx="14118">
                  <c:v>44.7665779656743</c:v>
                </c:pt>
                <c:pt idx="14119">
                  <c:v>44.7665779656743</c:v>
                </c:pt>
                <c:pt idx="14120">
                  <c:v>44.7665779656743</c:v>
                </c:pt>
                <c:pt idx="14121">
                  <c:v>44.7665779656743</c:v>
                </c:pt>
                <c:pt idx="14122">
                  <c:v>60.0487152133576</c:v>
                </c:pt>
                <c:pt idx="14123">
                  <c:v>60.0487152133576</c:v>
                </c:pt>
                <c:pt idx="14124">
                  <c:v>60.0487152133576</c:v>
                </c:pt>
                <c:pt idx="14125">
                  <c:v>60.0487152133576</c:v>
                </c:pt>
                <c:pt idx="14126">
                  <c:v>60.0487152133576</c:v>
                </c:pt>
                <c:pt idx="14127">
                  <c:v>60.0487152133576</c:v>
                </c:pt>
                <c:pt idx="14128">
                  <c:v>60.0487152133576</c:v>
                </c:pt>
                <c:pt idx="14129">
                  <c:v>68.6671735943162</c:v>
                </c:pt>
                <c:pt idx="14130">
                  <c:v>68.6671735943162</c:v>
                </c:pt>
                <c:pt idx="14131">
                  <c:v>68.6671735943162</c:v>
                </c:pt>
                <c:pt idx="14132">
                  <c:v>68.6671735943162</c:v>
                </c:pt>
                <c:pt idx="14133">
                  <c:v>68.6671735943162</c:v>
                </c:pt>
                <c:pt idx="14134">
                  <c:v>68.6671735943162</c:v>
                </c:pt>
                <c:pt idx="14135">
                  <c:v>68.6671735943162</c:v>
                </c:pt>
                <c:pt idx="14136">
                  <c:v>32.2648557393475</c:v>
                </c:pt>
                <c:pt idx="14137">
                  <c:v>32.2648557393475</c:v>
                </c:pt>
                <c:pt idx="14138">
                  <c:v>32.2648557393475</c:v>
                </c:pt>
                <c:pt idx="14139">
                  <c:v>32.2648557393475</c:v>
                </c:pt>
                <c:pt idx="14140">
                  <c:v>32.2648557393475</c:v>
                </c:pt>
                <c:pt idx="14141">
                  <c:v>32.2648557393475</c:v>
                </c:pt>
                <c:pt idx="14142">
                  <c:v>32.2648557393475</c:v>
                </c:pt>
                <c:pt idx="14143">
                  <c:v>66.65327470766609</c:v>
                </c:pt>
                <c:pt idx="14144">
                  <c:v>66.65327470766609</c:v>
                </c:pt>
                <c:pt idx="14145">
                  <c:v>66.65327470766609</c:v>
                </c:pt>
                <c:pt idx="14146">
                  <c:v>66.65327470766609</c:v>
                </c:pt>
                <c:pt idx="14147">
                  <c:v>66.65327470766609</c:v>
                </c:pt>
                <c:pt idx="14148">
                  <c:v>66.65327470766609</c:v>
                </c:pt>
                <c:pt idx="14149">
                  <c:v>66.65327470766609</c:v>
                </c:pt>
                <c:pt idx="14150">
                  <c:v>14.817325650112</c:v>
                </c:pt>
                <c:pt idx="14151">
                  <c:v>14.817325650112</c:v>
                </c:pt>
                <c:pt idx="14152">
                  <c:v>14.817325650112</c:v>
                </c:pt>
                <c:pt idx="14153">
                  <c:v>14.817325650112</c:v>
                </c:pt>
                <c:pt idx="14154">
                  <c:v>14.817325650112</c:v>
                </c:pt>
                <c:pt idx="14155">
                  <c:v>14.817325650112</c:v>
                </c:pt>
                <c:pt idx="14156">
                  <c:v>14.817325650112</c:v>
                </c:pt>
                <c:pt idx="14157">
                  <c:v>30.5746789075036</c:v>
                </c:pt>
                <c:pt idx="14158">
                  <c:v>30.5746789075036</c:v>
                </c:pt>
                <c:pt idx="14159">
                  <c:v>30.5746789075036</c:v>
                </c:pt>
                <c:pt idx="14160">
                  <c:v>30.5746789075036</c:v>
                </c:pt>
                <c:pt idx="14161">
                  <c:v>30.5746789075036</c:v>
                </c:pt>
                <c:pt idx="14162">
                  <c:v>30.5746789075036</c:v>
                </c:pt>
                <c:pt idx="14163">
                  <c:v>30.5746789075036</c:v>
                </c:pt>
                <c:pt idx="14164">
                  <c:v>57.6063956849904</c:v>
                </c:pt>
                <c:pt idx="14165">
                  <c:v>57.6063956849904</c:v>
                </c:pt>
                <c:pt idx="14166">
                  <c:v>57.6063956849904</c:v>
                </c:pt>
                <c:pt idx="14167">
                  <c:v>57.6063956849904</c:v>
                </c:pt>
                <c:pt idx="14168">
                  <c:v>57.6063956849904</c:v>
                </c:pt>
                <c:pt idx="14169">
                  <c:v>57.6063956849904</c:v>
                </c:pt>
                <c:pt idx="14170">
                  <c:v>57.6063956849904</c:v>
                </c:pt>
                <c:pt idx="14171">
                  <c:v>72.17811592167078</c:v>
                </c:pt>
                <c:pt idx="14172">
                  <c:v>72.17811592167078</c:v>
                </c:pt>
                <c:pt idx="14173">
                  <c:v>72.17811592167078</c:v>
                </c:pt>
                <c:pt idx="14174">
                  <c:v>72.17811592167078</c:v>
                </c:pt>
                <c:pt idx="14175">
                  <c:v>72.17811592167078</c:v>
                </c:pt>
                <c:pt idx="14176">
                  <c:v>72.17811592167078</c:v>
                </c:pt>
                <c:pt idx="14177">
                  <c:v>72.17811592167078</c:v>
                </c:pt>
                <c:pt idx="14178">
                  <c:v>73.53342111015269</c:v>
                </c:pt>
                <c:pt idx="14179">
                  <c:v>73.53342111015269</c:v>
                </c:pt>
                <c:pt idx="14180">
                  <c:v>73.53342111015269</c:v>
                </c:pt>
                <c:pt idx="14181">
                  <c:v>73.53342111015269</c:v>
                </c:pt>
                <c:pt idx="14182">
                  <c:v>73.53342111015269</c:v>
                </c:pt>
                <c:pt idx="14183">
                  <c:v>73.53342111015269</c:v>
                </c:pt>
                <c:pt idx="14184">
                  <c:v>73.53342111015269</c:v>
                </c:pt>
                <c:pt idx="14185">
                  <c:v>86.64371934665829</c:v>
                </c:pt>
                <c:pt idx="14186">
                  <c:v>86.64371934665829</c:v>
                </c:pt>
                <c:pt idx="14187">
                  <c:v>86.64371934665829</c:v>
                </c:pt>
                <c:pt idx="14188">
                  <c:v>86.64371934665829</c:v>
                </c:pt>
                <c:pt idx="14189">
                  <c:v>86.64371934665829</c:v>
                </c:pt>
                <c:pt idx="14190">
                  <c:v>86.64371934665829</c:v>
                </c:pt>
                <c:pt idx="14191">
                  <c:v>86.64371934665829</c:v>
                </c:pt>
                <c:pt idx="14192">
                  <c:v>79.89073391719299</c:v>
                </c:pt>
                <c:pt idx="14193">
                  <c:v>79.89073391719299</c:v>
                </c:pt>
                <c:pt idx="14194">
                  <c:v>79.89073391719299</c:v>
                </c:pt>
                <c:pt idx="14195">
                  <c:v>79.89073391719299</c:v>
                </c:pt>
                <c:pt idx="14196">
                  <c:v>79.89073391719299</c:v>
                </c:pt>
                <c:pt idx="14197">
                  <c:v>79.89073391719299</c:v>
                </c:pt>
                <c:pt idx="14198">
                  <c:v>79.89073391719299</c:v>
                </c:pt>
                <c:pt idx="14199">
                  <c:v>55.96484160205809</c:v>
                </c:pt>
                <c:pt idx="14200">
                  <c:v>55.96484160205809</c:v>
                </c:pt>
                <c:pt idx="14201">
                  <c:v>55.96484160205809</c:v>
                </c:pt>
                <c:pt idx="14202">
                  <c:v>55.96484160205809</c:v>
                </c:pt>
                <c:pt idx="14203">
                  <c:v>55.96484160205809</c:v>
                </c:pt>
                <c:pt idx="14204">
                  <c:v>55.96484160205809</c:v>
                </c:pt>
                <c:pt idx="14205">
                  <c:v>55.96484160205809</c:v>
                </c:pt>
                <c:pt idx="14206">
                  <c:v>40.9323352454426</c:v>
                </c:pt>
                <c:pt idx="14207">
                  <c:v>40.9323352454426</c:v>
                </c:pt>
                <c:pt idx="14208">
                  <c:v>40.9323352454426</c:v>
                </c:pt>
                <c:pt idx="14209">
                  <c:v>40.9323352454426</c:v>
                </c:pt>
                <c:pt idx="14210">
                  <c:v>40.9323352454426</c:v>
                </c:pt>
                <c:pt idx="14211">
                  <c:v>40.9323352454426</c:v>
                </c:pt>
                <c:pt idx="14212">
                  <c:v>40.9323352454426</c:v>
                </c:pt>
                <c:pt idx="14213">
                  <c:v>98.92214411081228</c:v>
                </c:pt>
                <c:pt idx="14214">
                  <c:v>98.92214411081228</c:v>
                </c:pt>
                <c:pt idx="14215">
                  <c:v>98.92214411081228</c:v>
                </c:pt>
                <c:pt idx="14216">
                  <c:v>98.92214411081228</c:v>
                </c:pt>
                <c:pt idx="14217">
                  <c:v>98.92214411081228</c:v>
                </c:pt>
                <c:pt idx="14218">
                  <c:v>98.92214411081228</c:v>
                </c:pt>
                <c:pt idx="14219">
                  <c:v>98.92214411081228</c:v>
                </c:pt>
                <c:pt idx="14220">
                  <c:v>80.7697173213042</c:v>
                </c:pt>
                <c:pt idx="14221">
                  <c:v>80.7697173213042</c:v>
                </c:pt>
                <c:pt idx="14222">
                  <c:v>80.7697173213042</c:v>
                </c:pt>
                <c:pt idx="14223">
                  <c:v>80.7697173213042</c:v>
                </c:pt>
                <c:pt idx="14224">
                  <c:v>80.7697173213042</c:v>
                </c:pt>
                <c:pt idx="14225">
                  <c:v>80.7697173213042</c:v>
                </c:pt>
                <c:pt idx="14226">
                  <c:v>80.7697173213042</c:v>
                </c:pt>
                <c:pt idx="14227">
                  <c:v>68.553691768947</c:v>
                </c:pt>
                <c:pt idx="14228">
                  <c:v>68.553691768947</c:v>
                </c:pt>
                <c:pt idx="14229">
                  <c:v>68.553691768947</c:v>
                </c:pt>
                <c:pt idx="14230">
                  <c:v>68.553691768947</c:v>
                </c:pt>
                <c:pt idx="14231">
                  <c:v>68.553691768947</c:v>
                </c:pt>
                <c:pt idx="14232">
                  <c:v>68.553691768947</c:v>
                </c:pt>
                <c:pt idx="14233">
                  <c:v>68.553691768947</c:v>
                </c:pt>
                <c:pt idx="14234">
                  <c:v>49.6098935418599</c:v>
                </c:pt>
                <c:pt idx="14235">
                  <c:v>49.6098935418599</c:v>
                </c:pt>
                <c:pt idx="14236">
                  <c:v>49.6098935418599</c:v>
                </c:pt>
                <c:pt idx="14237">
                  <c:v>49.6098935418599</c:v>
                </c:pt>
                <c:pt idx="14238">
                  <c:v>49.6098935418599</c:v>
                </c:pt>
                <c:pt idx="14239">
                  <c:v>49.6098935418599</c:v>
                </c:pt>
                <c:pt idx="14240">
                  <c:v>49.6098935418599</c:v>
                </c:pt>
                <c:pt idx="14241">
                  <c:v>58.5704652947995</c:v>
                </c:pt>
                <c:pt idx="14242">
                  <c:v>58.5704652947995</c:v>
                </c:pt>
                <c:pt idx="14243">
                  <c:v>58.5704652947995</c:v>
                </c:pt>
                <c:pt idx="14244">
                  <c:v>58.5704652947995</c:v>
                </c:pt>
                <c:pt idx="14245">
                  <c:v>58.5704652947995</c:v>
                </c:pt>
                <c:pt idx="14246">
                  <c:v>58.5704652947995</c:v>
                </c:pt>
                <c:pt idx="14247">
                  <c:v>58.5704652947995</c:v>
                </c:pt>
                <c:pt idx="14248">
                  <c:v>81.4041189094044</c:v>
                </c:pt>
                <c:pt idx="14249">
                  <c:v>81.4041189094044</c:v>
                </c:pt>
                <c:pt idx="14250">
                  <c:v>81.4041189094044</c:v>
                </c:pt>
                <c:pt idx="14251">
                  <c:v>81.4041189094044</c:v>
                </c:pt>
                <c:pt idx="14252">
                  <c:v>81.4041189094044</c:v>
                </c:pt>
                <c:pt idx="14253">
                  <c:v>81.4041189094044</c:v>
                </c:pt>
                <c:pt idx="14254">
                  <c:v>81.4041189094044</c:v>
                </c:pt>
                <c:pt idx="14255">
                  <c:v>44.3097227253253</c:v>
                </c:pt>
                <c:pt idx="14256">
                  <c:v>44.3097227253253</c:v>
                </c:pt>
                <c:pt idx="14257">
                  <c:v>44.3097227253253</c:v>
                </c:pt>
                <c:pt idx="14258">
                  <c:v>44.3097227253253</c:v>
                </c:pt>
                <c:pt idx="14259">
                  <c:v>44.3097227253253</c:v>
                </c:pt>
                <c:pt idx="14260">
                  <c:v>44.3097227253253</c:v>
                </c:pt>
                <c:pt idx="14261">
                  <c:v>44.3097227253253</c:v>
                </c:pt>
                <c:pt idx="14262">
                  <c:v>40.1745784173954</c:v>
                </c:pt>
                <c:pt idx="14263">
                  <c:v>40.1745784173954</c:v>
                </c:pt>
                <c:pt idx="14264">
                  <c:v>40.1745784173954</c:v>
                </c:pt>
                <c:pt idx="14265">
                  <c:v>40.1745784173954</c:v>
                </c:pt>
                <c:pt idx="14266">
                  <c:v>40.1745784173954</c:v>
                </c:pt>
                <c:pt idx="14267">
                  <c:v>40.1745784173954</c:v>
                </c:pt>
                <c:pt idx="14268">
                  <c:v>40.1745784173954</c:v>
                </c:pt>
                <c:pt idx="14269">
                  <c:v>54.11089123264919</c:v>
                </c:pt>
                <c:pt idx="14270">
                  <c:v>54.11089123264919</c:v>
                </c:pt>
                <c:pt idx="14271">
                  <c:v>54.11089123264919</c:v>
                </c:pt>
                <c:pt idx="14272">
                  <c:v>54.11089123264919</c:v>
                </c:pt>
                <c:pt idx="14273">
                  <c:v>54.11089123264919</c:v>
                </c:pt>
                <c:pt idx="14274">
                  <c:v>54.11089123264919</c:v>
                </c:pt>
                <c:pt idx="14275">
                  <c:v>54.11089123264919</c:v>
                </c:pt>
                <c:pt idx="14276">
                  <c:v>31.0648641455031</c:v>
                </c:pt>
                <c:pt idx="14277">
                  <c:v>31.0648641455031</c:v>
                </c:pt>
                <c:pt idx="14278">
                  <c:v>31.0648641455031</c:v>
                </c:pt>
                <c:pt idx="14279">
                  <c:v>31.0648641455031</c:v>
                </c:pt>
                <c:pt idx="14280">
                  <c:v>31.0648641455031</c:v>
                </c:pt>
                <c:pt idx="14281">
                  <c:v>31.0648641455031</c:v>
                </c:pt>
                <c:pt idx="14282">
                  <c:v>31.0648641455031</c:v>
                </c:pt>
                <c:pt idx="14283">
                  <c:v>64.50076652364409</c:v>
                </c:pt>
                <c:pt idx="14284">
                  <c:v>64.50076652364409</c:v>
                </c:pt>
                <c:pt idx="14285">
                  <c:v>64.50076652364409</c:v>
                </c:pt>
                <c:pt idx="14286">
                  <c:v>64.50076652364409</c:v>
                </c:pt>
                <c:pt idx="14287">
                  <c:v>64.50076652364409</c:v>
                </c:pt>
                <c:pt idx="14288">
                  <c:v>64.50076652364409</c:v>
                </c:pt>
                <c:pt idx="14289">
                  <c:v>64.50076652364409</c:v>
                </c:pt>
                <c:pt idx="14290">
                  <c:v>84.2626319018921</c:v>
                </c:pt>
                <c:pt idx="14291">
                  <c:v>84.2626319018921</c:v>
                </c:pt>
                <c:pt idx="14292">
                  <c:v>84.2626319018921</c:v>
                </c:pt>
                <c:pt idx="14293">
                  <c:v>84.2626319018921</c:v>
                </c:pt>
                <c:pt idx="14294">
                  <c:v>84.2626319018921</c:v>
                </c:pt>
                <c:pt idx="14295">
                  <c:v>84.2626319018921</c:v>
                </c:pt>
                <c:pt idx="14296">
                  <c:v>84.2626319018921</c:v>
                </c:pt>
                <c:pt idx="14297">
                  <c:v>49.83226978730129</c:v>
                </c:pt>
                <c:pt idx="14298">
                  <c:v>49.83226978730129</c:v>
                </c:pt>
                <c:pt idx="14299">
                  <c:v>49.83226978730129</c:v>
                </c:pt>
                <c:pt idx="14300">
                  <c:v>49.83226978730129</c:v>
                </c:pt>
                <c:pt idx="14301">
                  <c:v>49.83226978730129</c:v>
                </c:pt>
                <c:pt idx="14302">
                  <c:v>49.83226978730129</c:v>
                </c:pt>
                <c:pt idx="14303">
                  <c:v>49.83226978730129</c:v>
                </c:pt>
                <c:pt idx="14304">
                  <c:v>31.71464115024339</c:v>
                </c:pt>
                <c:pt idx="14305">
                  <c:v>31.71464115024339</c:v>
                </c:pt>
                <c:pt idx="14306">
                  <c:v>31.71464115024339</c:v>
                </c:pt>
                <c:pt idx="14307">
                  <c:v>31.71464115024339</c:v>
                </c:pt>
                <c:pt idx="14308">
                  <c:v>31.71464115024339</c:v>
                </c:pt>
                <c:pt idx="14309">
                  <c:v>31.71464115024339</c:v>
                </c:pt>
                <c:pt idx="14310">
                  <c:v>31.71464115024339</c:v>
                </c:pt>
                <c:pt idx="14311">
                  <c:v>56.02764697714459</c:v>
                </c:pt>
                <c:pt idx="14312">
                  <c:v>56.02764697714459</c:v>
                </c:pt>
                <c:pt idx="14313">
                  <c:v>56.02764697714459</c:v>
                </c:pt>
                <c:pt idx="14314">
                  <c:v>56.02764697714459</c:v>
                </c:pt>
                <c:pt idx="14315">
                  <c:v>56.02764697714459</c:v>
                </c:pt>
                <c:pt idx="14316">
                  <c:v>56.02764697714459</c:v>
                </c:pt>
                <c:pt idx="14317">
                  <c:v>56.02764697714459</c:v>
                </c:pt>
                <c:pt idx="14318">
                  <c:v>61.19076055786609</c:v>
                </c:pt>
                <c:pt idx="14319">
                  <c:v>61.19076055786609</c:v>
                </c:pt>
                <c:pt idx="14320">
                  <c:v>61.19076055786609</c:v>
                </c:pt>
                <c:pt idx="14321">
                  <c:v>61.19076055786609</c:v>
                </c:pt>
                <c:pt idx="14322">
                  <c:v>61.19076055786609</c:v>
                </c:pt>
                <c:pt idx="14323">
                  <c:v>61.19076055786609</c:v>
                </c:pt>
                <c:pt idx="14324">
                  <c:v>61.19076055786609</c:v>
                </c:pt>
                <c:pt idx="14325">
                  <c:v>71.3536242745728</c:v>
                </c:pt>
                <c:pt idx="14326">
                  <c:v>71.3536242745728</c:v>
                </c:pt>
                <c:pt idx="14327">
                  <c:v>71.3536242745728</c:v>
                </c:pt>
                <c:pt idx="14328">
                  <c:v>71.3536242745728</c:v>
                </c:pt>
                <c:pt idx="14329">
                  <c:v>71.3536242745728</c:v>
                </c:pt>
                <c:pt idx="14330">
                  <c:v>71.3536242745728</c:v>
                </c:pt>
                <c:pt idx="14331">
                  <c:v>71.3536242745728</c:v>
                </c:pt>
                <c:pt idx="14332">
                  <c:v>79.05067015692246</c:v>
                </c:pt>
                <c:pt idx="14333">
                  <c:v>79.05067015692246</c:v>
                </c:pt>
                <c:pt idx="14334">
                  <c:v>79.05067015692246</c:v>
                </c:pt>
                <c:pt idx="14335">
                  <c:v>79.05067015692246</c:v>
                </c:pt>
                <c:pt idx="14336">
                  <c:v>79.05067015692246</c:v>
                </c:pt>
                <c:pt idx="14337">
                  <c:v>79.05067015692246</c:v>
                </c:pt>
                <c:pt idx="14338">
                  <c:v>79.05067015692246</c:v>
                </c:pt>
                <c:pt idx="14339">
                  <c:v>60.35147687276519</c:v>
                </c:pt>
                <c:pt idx="14340">
                  <c:v>60.35147687276519</c:v>
                </c:pt>
                <c:pt idx="14341">
                  <c:v>60.35147687276519</c:v>
                </c:pt>
                <c:pt idx="14342">
                  <c:v>60.35147687276519</c:v>
                </c:pt>
                <c:pt idx="14343">
                  <c:v>60.35147687276519</c:v>
                </c:pt>
                <c:pt idx="14344">
                  <c:v>60.35147687276519</c:v>
                </c:pt>
                <c:pt idx="14345">
                  <c:v>60.35147687276519</c:v>
                </c:pt>
                <c:pt idx="14346">
                  <c:v>62.54486738715629</c:v>
                </c:pt>
                <c:pt idx="14347">
                  <c:v>62.54486738715629</c:v>
                </c:pt>
                <c:pt idx="14348">
                  <c:v>62.54486738715629</c:v>
                </c:pt>
                <c:pt idx="14349">
                  <c:v>62.54486738715629</c:v>
                </c:pt>
                <c:pt idx="14350">
                  <c:v>62.54486738715629</c:v>
                </c:pt>
                <c:pt idx="14351">
                  <c:v>62.54486738715629</c:v>
                </c:pt>
                <c:pt idx="14352">
                  <c:v>62.54486738715629</c:v>
                </c:pt>
                <c:pt idx="14353">
                  <c:v>104.126047679095</c:v>
                </c:pt>
                <c:pt idx="14354">
                  <c:v>104.126047679095</c:v>
                </c:pt>
                <c:pt idx="14355">
                  <c:v>104.126047679095</c:v>
                </c:pt>
                <c:pt idx="14356">
                  <c:v>104.126047679095</c:v>
                </c:pt>
                <c:pt idx="14357">
                  <c:v>104.126047679095</c:v>
                </c:pt>
                <c:pt idx="14358">
                  <c:v>104.126047679095</c:v>
                </c:pt>
                <c:pt idx="14359">
                  <c:v>104.126047679095</c:v>
                </c:pt>
                <c:pt idx="14360">
                  <c:v>74.88664615417458</c:v>
                </c:pt>
                <c:pt idx="14361">
                  <c:v>74.88664615417458</c:v>
                </c:pt>
                <c:pt idx="14362">
                  <c:v>74.88664615417458</c:v>
                </c:pt>
                <c:pt idx="14363">
                  <c:v>74.88664615417458</c:v>
                </c:pt>
                <c:pt idx="14364">
                  <c:v>74.88664615417458</c:v>
                </c:pt>
                <c:pt idx="14365">
                  <c:v>74.88664615417458</c:v>
                </c:pt>
                <c:pt idx="14366">
                  <c:v>74.88664615417458</c:v>
                </c:pt>
                <c:pt idx="14367">
                  <c:v>115.483199544417</c:v>
                </c:pt>
                <c:pt idx="14368">
                  <c:v>115.483199544417</c:v>
                </c:pt>
                <c:pt idx="14369">
                  <c:v>115.483199544417</c:v>
                </c:pt>
                <c:pt idx="14370">
                  <c:v>115.483199544417</c:v>
                </c:pt>
                <c:pt idx="14371">
                  <c:v>115.483199544417</c:v>
                </c:pt>
                <c:pt idx="14372">
                  <c:v>115.483199544417</c:v>
                </c:pt>
                <c:pt idx="14373">
                  <c:v>115.483199544417</c:v>
                </c:pt>
                <c:pt idx="14374">
                  <c:v>61.7698801047304</c:v>
                </c:pt>
                <c:pt idx="14375">
                  <c:v>61.7698801047304</c:v>
                </c:pt>
                <c:pt idx="14376">
                  <c:v>61.7698801047304</c:v>
                </c:pt>
                <c:pt idx="14377">
                  <c:v>61.7698801047304</c:v>
                </c:pt>
                <c:pt idx="14378">
                  <c:v>61.7698801047304</c:v>
                </c:pt>
                <c:pt idx="14379">
                  <c:v>61.7698801047304</c:v>
                </c:pt>
                <c:pt idx="14380">
                  <c:v>61.7698801047304</c:v>
                </c:pt>
                <c:pt idx="14381">
                  <c:v>91.33155614059778</c:v>
                </c:pt>
                <c:pt idx="14382">
                  <c:v>91.33155614059778</c:v>
                </c:pt>
                <c:pt idx="14383">
                  <c:v>91.33155614059778</c:v>
                </c:pt>
                <c:pt idx="14384">
                  <c:v>91.33155614059778</c:v>
                </c:pt>
                <c:pt idx="14385">
                  <c:v>91.33155614059778</c:v>
                </c:pt>
                <c:pt idx="14386">
                  <c:v>91.33155614059778</c:v>
                </c:pt>
                <c:pt idx="14387">
                  <c:v>91.33155614059778</c:v>
                </c:pt>
                <c:pt idx="14388">
                  <c:v>36.6869875488086</c:v>
                </c:pt>
                <c:pt idx="14389">
                  <c:v>36.6869875488086</c:v>
                </c:pt>
                <c:pt idx="14390">
                  <c:v>36.6869875488086</c:v>
                </c:pt>
                <c:pt idx="14391">
                  <c:v>36.6869875488086</c:v>
                </c:pt>
                <c:pt idx="14392">
                  <c:v>36.6869875488086</c:v>
                </c:pt>
                <c:pt idx="14393">
                  <c:v>36.6869875488086</c:v>
                </c:pt>
                <c:pt idx="14394">
                  <c:v>36.6869875488086</c:v>
                </c:pt>
                <c:pt idx="14395">
                  <c:v>87.4046060781115</c:v>
                </c:pt>
                <c:pt idx="14396">
                  <c:v>87.4046060781115</c:v>
                </c:pt>
                <c:pt idx="14397">
                  <c:v>87.4046060781115</c:v>
                </c:pt>
                <c:pt idx="14398">
                  <c:v>87.4046060781115</c:v>
                </c:pt>
                <c:pt idx="14399">
                  <c:v>87.4046060781115</c:v>
                </c:pt>
                <c:pt idx="14400">
                  <c:v>87.4046060781115</c:v>
                </c:pt>
                <c:pt idx="14401">
                  <c:v>87.4046060781115</c:v>
                </c:pt>
                <c:pt idx="14402">
                  <c:v>97.4310200425006</c:v>
                </c:pt>
                <c:pt idx="14403">
                  <c:v>97.4310200425006</c:v>
                </c:pt>
                <c:pt idx="14404">
                  <c:v>97.4310200425006</c:v>
                </c:pt>
                <c:pt idx="14405">
                  <c:v>97.4310200425006</c:v>
                </c:pt>
                <c:pt idx="14406">
                  <c:v>97.4310200425006</c:v>
                </c:pt>
                <c:pt idx="14407">
                  <c:v>97.4310200425006</c:v>
                </c:pt>
                <c:pt idx="14408">
                  <c:v>97.4310200425006</c:v>
                </c:pt>
                <c:pt idx="14409">
                  <c:v>47.9752221241299</c:v>
                </c:pt>
                <c:pt idx="14410">
                  <c:v>47.9752221241299</c:v>
                </c:pt>
                <c:pt idx="14411">
                  <c:v>47.9752221241299</c:v>
                </c:pt>
                <c:pt idx="14412">
                  <c:v>47.9752221241299</c:v>
                </c:pt>
                <c:pt idx="14413">
                  <c:v>47.9752221241299</c:v>
                </c:pt>
                <c:pt idx="14414">
                  <c:v>47.9752221241299</c:v>
                </c:pt>
                <c:pt idx="14415">
                  <c:v>47.9752221241299</c:v>
                </c:pt>
                <c:pt idx="14416">
                  <c:v>51.0383819566273</c:v>
                </c:pt>
                <c:pt idx="14417">
                  <c:v>51.0383819566273</c:v>
                </c:pt>
                <c:pt idx="14418">
                  <c:v>51.0383819566273</c:v>
                </c:pt>
                <c:pt idx="14419">
                  <c:v>51.0383819566273</c:v>
                </c:pt>
                <c:pt idx="14420">
                  <c:v>51.0383819566273</c:v>
                </c:pt>
                <c:pt idx="14421">
                  <c:v>51.0383819566273</c:v>
                </c:pt>
                <c:pt idx="14422">
                  <c:v>51.0383819566273</c:v>
                </c:pt>
                <c:pt idx="14423">
                  <c:v>36.7296837480499</c:v>
                </c:pt>
                <c:pt idx="14424">
                  <c:v>36.7296837480499</c:v>
                </c:pt>
                <c:pt idx="14425">
                  <c:v>36.7296837480499</c:v>
                </c:pt>
                <c:pt idx="14426">
                  <c:v>36.7296837480499</c:v>
                </c:pt>
                <c:pt idx="14427">
                  <c:v>36.7296837480499</c:v>
                </c:pt>
                <c:pt idx="14428">
                  <c:v>36.7296837480499</c:v>
                </c:pt>
                <c:pt idx="14429">
                  <c:v>36.7296837480499</c:v>
                </c:pt>
                <c:pt idx="14430">
                  <c:v>63.33426822523109</c:v>
                </c:pt>
                <c:pt idx="14431">
                  <c:v>63.33426822523109</c:v>
                </c:pt>
                <c:pt idx="14432">
                  <c:v>63.33426822523109</c:v>
                </c:pt>
                <c:pt idx="14433">
                  <c:v>63.33426822523109</c:v>
                </c:pt>
                <c:pt idx="14434">
                  <c:v>63.33426822523109</c:v>
                </c:pt>
                <c:pt idx="14435">
                  <c:v>63.33426822523109</c:v>
                </c:pt>
                <c:pt idx="14436">
                  <c:v>63.33426822523109</c:v>
                </c:pt>
                <c:pt idx="14437">
                  <c:v>92.4824274694709</c:v>
                </c:pt>
                <c:pt idx="14438">
                  <c:v>92.4824274694709</c:v>
                </c:pt>
                <c:pt idx="14439">
                  <c:v>92.4824274694709</c:v>
                </c:pt>
                <c:pt idx="14440">
                  <c:v>92.4824274694709</c:v>
                </c:pt>
                <c:pt idx="14441">
                  <c:v>92.4824274694709</c:v>
                </c:pt>
                <c:pt idx="14442">
                  <c:v>92.4824274694709</c:v>
                </c:pt>
                <c:pt idx="14443">
                  <c:v>92.4824274694709</c:v>
                </c:pt>
                <c:pt idx="14444">
                  <c:v>63.88366248265789</c:v>
                </c:pt>
                <c:pt idx="14445">
                  <c:v>63.88366248265789</c:v>
                </c:pt>
                <c:pt idx="14446">
                  <c:v>63.88366248265789</c:v>
                </c:pt>
                <c:pt idx="14447">
                  <c:v>63.88366248265789</c:v>
                </c:pt>
                <c:pt idx="14448">
                  <c:v>63.88366248265789</c:v>
                </c:pt>
                <c:pt idx="14449">
                  <c:v>63.88366248265789</c:v>
                </c:pt>
                <c:pt idx="14450">
                  <c:v>63.88366248265789</c:v>
                </c:pt>
                <c:pt idx="14451">
                  <c:v>51.7748339282581</c:v>
                </c:pt>
                <c:pt idx="14452">
                  <c:v>51.7748339282581</c:v>
                </c:pt>
                <c:pt idx="14453">
                  <c:v>51.7748339282581</c:v>
                </c:pt>
                <c:pt idx="14454">
                  <c:v>51.7748339282581</c:v>
                </c:pt>
                <c:pt idx="14455">
                  <c:v>51.7748339282581</c:v>
                </c:pt>
                <c:pt idx="14456">
                  <c:v>51.7748339282581</c:v>
                </c:pt>
                <c:pt idx="14457">
                  <c:v>51.7748339282581</c:v>
                </c:pt>
                <c:pt idx="14458">
                  <c:v>91.10012733745268</c:v>
                </c:pt>
                <c:pt idx="14459">
                  <c:v>91.10012733745268</c:v>
                </c:pt>
                <c:pt idx="14460">
                  <c:v>91.10012733745268</c:v>
                </c:pt>
                <c:pt idx="14461">
                  <c:v>91.10012733745268</c:v>
                </c:pt>
                <c:pt idx="14462">
                  <c:v>91.10012733745268</c:v>
                </c:pt>
                <c:pt idx="14463">
                  <c:v>91.10012733745268</c:v>
                </c:pt>
                <c:pt idx="14464">
                  <c:v>91.10012733745268</c:v>
                </c:pt>
                <c:pt idx="14465">
                  <c:v>71.32728483013399</c:v>
                </c:pt>
                <c:pt idx="14466">
                  <c:v>71.32728483013399</c:v>
                </c:pt>
                <c:pt idx="14467">
                  <c:v>71.32728483013399</c:v>
                </c:pt>
                <c:pt idx="14468">
                  <c:v>71.32728483013399</c:v>
                </c:pt>
                <c:pt idx="14469">
                  <c:v>71.32728483013399</c:v>
                </c:pt>
                <c:pt idx="14470">
                  <c:v>71.32728483013399</c:v>
                </c:pt>
                <c:pt idx="14471">
                  <c:v>71.32728483013399</c:v>
                </c:pt>
                <c:pt idx="14472">
                  <c:v>81.8476411460657</c:v>
                </c:pt>
                <c:pt idx="14473">
                  <c:v>81.8476411460657</c:v>
                </c:pt>
                <c:pt idx="14474">
                  <c:v>81.8476411460657</c:v>
                </c:pt>
                <c:pt idx="14475">
                  <c:v>81.8476411460657</c:v>
                </c:pt>
                <c:pt idx="14476">
                  <c:v>81.8476411460657</c:v>
                </c:pt>
                <c:pt idx="14477">
                  <c:v>81.8476411460657</c:v>
                </c:pt>
                <c:pt idx="14478">
                  <c:v>81.8476411460657</c:v>
                </c:pt>
                <c:pt idx="14479">
                  <c:v>62.7748052759586</c:v>
                </c:pt>
                <c:pt idx="14480">
                  <c:v>62.7748052759586</c:v>
                </c:pt>
                <c:pt idx="14481">
                  <c:v>62.7748052759586</c:v>
                </c:pt>
                <c:pt idx="14482">
                  <c:v>62.7748052759586</c:v>
                </c:pt>
                <c:pt idx="14483">
                  <c:v>62.7748052759586</c:v>
                </c:pt>
                <c:pt idx="14484">
                  <c:v>62.7748052759586</c:v>
                </c:pt>
                <c:pt idx="14485">
                  <c:v>62.7748052759586</c:v>
                </c:pt>
                <c:pt idx="14486">
                  <c:v>57.7853175725241</c:v>
                </c:pt>
                <c:pt idx="14487">
                  <c:v>57.7853175725241</c:v>
                </c:pt>
                <c:pt idx="14488">
                  <c:v>57.7853175725241</c:v>
                </c:pt>
                <c:pt idx="14489">
                  <c:v>57.7853175725241</c:v>
                </c:pt>
                <c:pt idx="14490">
                  <c:v>57.7853175725241</c:v>
                </c:pt>
                <c:pt idx="14491">
                  <c:v>57.7853175725241</c:v>
                </c:pt>
                <c:pt idx="14492">
                  <c:v>57.7853175725241</c:v>
                </c:pt>
                <c:pt idx="14493">
                  <c:v>46.7020042915931</c:v>
                </c:pt>
                <c:pt idx="14494">
                  <c:v>46.7020042915931</c:v>
                </c:pt>
                <c:pt idx="14495">
                  <c:v>46.7020042915931</c:v>
                </c:pt>
                <c:pt idx="14496">
                  <c:v>46.7020042915931</c:v>
                </c:pt>
                <c:pt idx="14497">
                  <c:v>46.7020042915931</c:v>
                </c:pt>
                <c:pt idx="14498">
                  <c:v>46.7020042915931</c:v>
                </c:pt>
                <c:pt idx="14499">
                  <c:v>46.7020042915931</c:v>
                </c:pt>
                <c:pt idx="14500">
                  <c:v>56.875810790937</c:v>
                </c:pt>
                <c:pt idx="14501">
                  <c:v>56.875810790937</c:v>
                </c:pt>
                <c:pt idx="14502">
                  <c:v>56.875810790937</c:v>
                </c:pt>
                <c:pt idx="14503">
                  <c:v>56.875810790937</c:v>
                </c:pt>
                <c:pt idx="14504">
                  <c:v>56.875810790937</c:v>
                </c:pt>
                <c:pt idx="14505">
                  <c:v>56.875810790937</c:v>
                </c:pt>
                <c:pt idx="14506">
                  <c:v>56.875810790937</c:v>
                </c:pt>
                <c:pt idx="14507">
                  <c:v>96.38517787373405</c:v>
                </c:pt>
                <c:pt idx="14508">
                  <c:v>96.38517787373405</c:v>
                </c:pt>
                <c:pt idx="14509">
                  <c:v>96.38517787373405</c:v>
                </c:pt>
                <c:pt idx="14510">
                  <c:v>96.38517787373405</c:v>
                </c:pt>
                <c:pt idx="14511">
                  <c:v>96.38517787373405</c:v>
                </c:pt>
                <c:pt idx="14512">
                  <c:v>96.38517787373405</c:v>
                </c:pt>
                <c:pt idx="14513">
                  <c:v>96.38517787373405</c:v>
                </c:pt>
                <c:pt idx="14514">
                  <c:v>68.60606273167839</c:v>
                </c:pt>
                <c:pt idx="14515">
                  <c:v>68.60606273167839</c:v>
                </c:pt>
                <c:pt idx="14516">
                  <c:v>68.60606273167839</c:v>
                </c:pt>
                <c:pt idx="14517">
                  <c:v>68.60606273167839</c:v>
                </c:pt>
                <c:pt idx="14518">
                  <c:v>68.60606273167839</c:v>
                </c:pt>
                <c:pt idx="14519">
                  <c:v>68.60606273167839</c:v>
                </c:pt>
                <c:pt idx="14520">
                  <c:v>68.60606273167839</c:v>
                </c:pt>
                <c:pt idx="14521">
                  <c:v>52.89609488186279</c:v>
                </c:pt>
                <c:pt idx="14522">
                  <c:v>52.89609488186279</c:v>
                </c:pt>
                <c:pt idx="14523">
                  <c:v>52.89609488186279</c:v>
                </c:pt>
                <c:pt idx="14524">
                  <c:v>52.89609488186279</c:v>
                </c:pt>
                <c:pt idx="14525">
                  <c:v>52.89609488186279</c:v>
                </c:pt>
                <c:pt idx="14526">
                  <c:v>52.89609488186279</c:v>
                </c:pt>
                <c:pt idx="14527">
                  <c:v>52.89609488186279</c:v>
                </c:pt>
                <c:pt idx="14528">
                  <c:v>50.47736691981659</c:v>
                </c:pt>
                <c:pt idx="14529">
                  <c:v>50.47736691981659</c:v>
                </c:pt>
                <c:pt idx="14530">
                  <c:v>50.47736691981659</c:v>
                </c:pt>
                <c:pt idx="14531">
                  <c:v>50.47736691981659</c:v>
                </c:pt>
                <c:pt idx="14532">
                  <c:v>50.47736691981659</c:v>
                </c:pt>
                <c:pt idx="14533">
                  <c:v>50.47736691981659</c:v>
                </c:pt>
                <c:pt idx="14534">
                  <c:v>50.47736691981659</c:v>
                </c:pt>
                <c:pt idx="14535">
                  <c:v>59.997796632396</c:v>
                </c:pt>
                <c:pt idx="14536">
                  <c:v>59.997796632396</c:v>
                </c:pt>
                <c:pt idx="14537">
                  <c:v>59.997796632396</c:v>
                </c:pt>
                <c:pt idx="14538">
                  <c:v>59.997796632396</c:v>
                </c:pt>
                <c:pt idx="14539">
                  <c:v>59.997796632396</c:v>
                </c:pt>
                <c:pt idx="14540">
                  <c:v>59.997796632396</c:v>
                </c:pt>
                <c:pt idx="14541">
                  <c:v>59.997796632396</c:v>
                </c:pt>
                <c:pt idx="14542">
                  <c:v>86.4570627828635</c:v>
                </c:pt>
                <c:pt idx="14543">
                  <c:v>86.4570627828635</c:v>
                </c:pt>
                <c:pt idx="14544">
                  <c:v>86.4570627828635</c:v>
                </c:pt>
                <c:pt idx="14545">
                  <c:v>86.4570627828635</c:v>
                </c:pt>
                <c:pt idx="14546">
                  <c:v>86.4570627828635</c:v>
                </c:pt>
                <c:pt idx="14547">
                  <c:v>86.4570627828635</c:v>
                </c:pt>
                <c:pt idx="14548">
                  <c:v>86.4570627828635</c:v>
                </c:pt>
                <c:pt idx="14549">
                  <c:v>76.4670530378023</c:v>
                </c:pt>
                <c:pt idx="14550">
                  <c:v>76.4670530378023</c:v>
                </c:pt>
                <c:pt idx="14551">
                  <c:v>76.4670530378023</c:v>
                </c:pt>
                <c:pt idx="14552">
                  <c:v>76.4670530378023</c:v>
                </c:pt>
                <c:pt idx="14553">
                  <c:v>76.4670530378023</c:v>
                </c:pt>
                <c:pt idx="14554">
                  <c:v>76.4670530378023</c:v>
                </c:pt>
                <c:pt idx="14555">
                  <c:v>76.4670530378023</c:v>
                </c:pt>
                <c:pt idx="14556">
                  <c:v>59.85298710574298</c:v>
                </c:pt>
                <c:pt idx="14557">
                  <c:v>59.85298710574298</c:v>
                </c:pt>
                <c:pt idx="14558">
                  <c:v>59.85298710574298</c:v>
                </c:pt>
                <c:pt idx="14559">
                  <c:v>59.85298710574298</c:v>
                </c:pt>
                <c:pt idx="14560">
                  <c:v>59.85298710574298</c:v>
                </c:pt>
                <c:pt idx="14561">
                  <c:v>59.85298710574298</c:v>
                </c:pt>
                <c:pt idx="14562">
                  <c:v>59.85298710574298</c:v>
                </c:pt>
                <c:pt idx="14563">
                  <c:v>27.7997957849326</c:v>
                </c:pt>
                <c:pt idx="14564">
                  <c:v>27.7997957849326</c:v>
                </c:pt>
                <c:pt idx="14565">
                  <c:v>27.7997957849326</c:v>
                </c:pt>
                <c:pt idx="14566">
                  <c:v>27.7997957849326</c:v>
                </c:pt>
                <c:pt idx="14567">
                  <c:v>27.7997957849326</c:v>
                </c:pt>
                <c:pt idx="14568">
                  <c:v>27.7997957849326</c:v>
                </c:pt>
                <c:pt idx="14569">
                  <c:v>27.7997957849326</c:v>
                </c:pt>
                <c:pt idx="14570">
                  <c:v>73.9943274728271</c:v>
                </c:pt>
                <c:pt idx="14571">
                  <c:v>73.9943274728271</c:v>
                </c:pt>
                <c:pt idx="14572">
                  <c:v>73.9943274728271</c:v>
                </c:pt>
                <c:pt idx="14573">
                  <c:v>73.9943274728271</c:v>
                </c:pt>
                <c:pt idx="14574">
                  <c:v>73.9943274728271</c:v>
                </c:pt>
                <c:pt idx="14575">
                  <c:v>73.9943274728271</c:v>
                </c:pt>
                <c:pt idx="14576">
                  <c:v>73.9943274728271</c:v>
                </c:pt>
                <c:pt idx="14577">
                  <c:v>77.78302818385197</c:v>
                </c:pt>
                <c:pt idx="14578">
                  <c:v>77.78302818385197</c:v>
                </c:pt>
                <c:pt idx="14579">
                  <c:v>77.78302818385197</c:v>
                </c:pt>
                <c:pt idx="14580">
                  <c:v>77.78302818385197</c:v>
                </c:pt>
                <c:pt idx="14581">
                  <c:v>77.78302818385197</c:v>
                </c:pt>
                <c:pt idx="14582">
                  <c:v>77.78302818385197</c:v>
                </c:pt>
                <c:pt idx="14583">
                  <c:v>77.78302818385197</c:v>
                </c:pt>
                <c:pt idx="14584">
                  <c:v>32.6337120403713</c:v>
                </c:pt>
                <c:pt idx="14585">
                  <c:v>32.6337120403713</c:v>
                </c:pt>
                <c:pt idx="14586">
                  <c:v>32.6337120403713</c:v>
                </c:pt>
                <c:pt idx="14587">
                  <c:v>32.6337120403713</c:v>
                </c:pt>
                <c:pt idx="14588">
                  <c:v>32.6337120403713</c:v>
                </c:pt>
                <c:pt idx="14589">
                  <c:v>32.6337120403713</c:v>
                </c:pt>
                <c:pt idx="14590">
                  <c:v>32.6337120403713</c:v>
                </c:pt>
                <c:pt idx="14591">
                  <c:v>55.9422671384549</c:v>
                </c:pt>
                <c:pt idx="14592">
                  <c:v>55.9422671384549</c:v>
                </c:pt>
                <c:pt idx="14593">
                  <c:v>55.9422671384549</c:v>
                </c:pt>
                <c:pt idx="14594">
                  <c:v>55.9422671384549</c:v>
                </c:pt>
                <c:pt idx="14595">
                  <c:v>55.9422671384549</c:v>
                </c:pt>
                <c:pt idx="14596">
                  <c:v>55.9422671384549</c:v>
                </c:pt>
                <c:pt idx="14597">
                  <c:v>55.9422671384549</c:v>
                </c:pt>
                <c:pt idx="14598">
                  <c:v>64.89397062241679</c:v>
                </c:pt>
                <c:pt idx="14599">
                  <c:v>64.89397062241679</c:v>
                </c:pt>
                <c:pt idx="14600">
                  <c:v>64.89397062241679</c:v>
                </c:pt>
                <c:pt idx="14601">
                  <c:v>64.89397062241679</c:v>
                </c:pt>
                <c:pt idx="14602">
                  <c:v>64.89397062241679</c:v>
                </c:pt>
                <c:pt idx="14603">
                  <c:v>64.89397062241679</c:v>
                </c:pt>
                <c:pt idx="14604">
                  <c:v>64.89397062241679</c:v>
                </c:pt>
                <c:pt idx="14605">
                  <c:v>65.34434839618388</c:v>
                </c:pt>
                <c:pt idx="14606">
                  <c:v>65.34434839618388</c:v>
                </c:pt>
                <c:pt idx="14607">
                  <c:v>65.34434839618388</c:v>
                </c:pt>
                <c:pt idx="14608">
                  <c:v>65.34434839618388</c:v>
                </c:pt>
                <c:pt idx="14609">
                  <c:v>65.34434839618388</c:v>
                </c:pt>
                <c:pt idx="14610">
                  <c:v>65.34434839618388</c:v>
                </c:pt>
                <c:pt idx="14611">
                  <c:v>65.34434839618388</c:v>
                </c:pt>
                <c:pt idx="14612">
                  <c:v>67.02193361629399</c:v>
                </c:pt>
                <c:pt idx="14613">
                  <c:v>67.02193361629399</c:v>
                </c:pt>
                <c:pt idx="14614">
                  <c:v>67.02193361629399</c:v>
                </c:pt>
                <c:pt idx="14615">
                  <c:v>67.02193361629399</c:v>
                </c:pt>
                <c:pt idx="14616">
                  <c:v>67.02193361629399</c:v>
                </c:pt>
                <c:pt idx="14617">
                  <c:v>67.02193361629399</c:v>
                </c:pt>
                <c:pt idx="14618">
                  <c:v>67.02193361629399</c:v>
                </c:pt>
                <c:pt idx="14619">
                  <c:v>79.5362819979961</c:v>
                </c:pt>
                <c:pt idx="14620">
                  <c:v>79.5362819979961</c:v>
                </c:pt>
                <c:pt idx="14621">
                  <c:v>79.5362819979961</c:v>
                </c:pt>
                <c:pt idx="14622">
                  <c:v>79.5362819979961</c:v>
                </c:pt>
                <c:pt idx="14623">
                  <c:v>79.5362819979961</c:v>
                </c:pt>
                <c:pt idx="14624">
                  <c:v>79.5362819979961</c:v>
                </c:pt>
                <c:pt idx="14625">
                  <c:v>79.5362819979961</c:v>
                </c:pt>
                <c:pt idx="14626">
                  <c:v>66.6334293590083</c:v>
                </c:pt>
                <c:pt idx="14627">
                  <c:v>66.6334293590083</c:v>
                </c:pt>
                <c:pt idx="14628">
                  <c:v>66.6334293590083</c:v>
                </c:pt>
                <c:pt idx="14629">
                  <c:v>66.6334293590083</c:v>
                </c:pt>
                <c:pt idx="14630">
                  <c:v>66.6334293590083</c:v>
                </c:pt>
                <c:pt idx="14631">
                  <c:v>66.6334293590083</c:v>
                </c:pt>
                <c:pt idx="14632">
                  <c:v>66.6334293590083</c:v>
                </c:pt>
                <c:pt idx="14633">
                  <c:v>70.8395253465785</c:v>
                </c:pt>
                <c:pt idx="14634">
                  <c:v>70.8395253465785</c:v>
                </c:pt>
                <c:pt idx="14635">
                  <c:v>70.8395253465785</c:v>
                </c:pt>
                <c:pt idx="14636">
                  <c:v>70.8395253465785</c:v>
                </c:pt>
                <c:pt idx="14637">
                  <c:v>70.8395253465785</c:v>
                </c:pt>
                <c:pt idx="14638">
                  <c:v>70.8395253465785</c:v>
                </c:pt>
                <c:pt idx="14639">
                  <c:v>70.8395253465785</c:v>
                </c:pt>
                <c:pt idx="14640">
                  <c:v>71.7135142246948</c:v>
                </c:pt>
                <c:pt idx="14641">
                  <c:v>71.7135142246948</c:v>
                </c:pt>
                <c:pt idx="14642">
                  <c:v>71.7135142246948</c:v>
                </c:pt>
                <c:pt idx="14643">
                  <c:v>71.7135142246948</c:v>
                </c:pt>
                <c:pt idx="14644">
                  <c:v>71.7135142246948</c:v>
                </c:pt>
                <c:pt idx="14645">
                  <c:v>71.7135142246948</c:v>
                </c:pt>
                <c:pt idx="14646">
                  <c:v>71.7135142246948</c:v>
                </c:pt>
                <c:pt idx="14647">
                  <c:v>61.71526756614349</c:v>
                </c:pt>
                <c:pt idx="14648">
                  <c:v>61.71526756614349</c:v>
                </c:pt>
                <c:pt idx="14649">
                  <c:v>61.71526756614349</c:v>
                </c:pt>
                <c:pt idx="14650">
                  <c:v>61.71526756614349</c:v>
                </c:pt>
                <c:pt idx="14651">
                  <c:v>61.71526756614349</c:v>
                </c:pt>
                <c:pt idx="14652">
                  <c:v>61.71526756614349</c:v>
                </c:pt>
                <c:pt idx="14653">
                  <c:v>61.71526756614349</c:v>
                </c:pt>
                <c:pt idx="14654">
                  <c:v>52.93647487929779</c:v>
                </c:pt>
                <c:pt idx="14655">
                  <c:v>52.93647487929779</c:v>
                </c:pt>
                <c:pt idx="14656">
                  <c:v>52.93647487929779</c:v>
                </c:pt>
                <c:pt idx="14657">
                  <c:v>52.93647487929779</c:v>
                </c:pt>
                <c:pt idx="14658">
                  <c:v>52.93647487929779</c:v>
                </c:pt>
                <c:pt idx="14659">
                  <c:v>52.93647487929779</c:v>
                </c:pt>
                <c:pt idx="14660">
                  <c:v>52.93647487929779</c:v>
                </c:pt>
                <c:pt idx="14661">
                  <c:v>56.2794330337653</c:v>
                </c:pt>
                <c:pt idx="14662">
                  <c:v>56.2794330337653</c:v>
                </c:pt>
                <c:pt idx="14663">
                  <c:v>56.2794330337653</c:v>
                </c:pt>
                <c:pt idx="14664">
                  <c:v>56.2794330337653</c:v>
                </c:pt>
                <c:pt idx="14665">
                  <c:v>56.2794330337653</c:v>
                </c:pt>
                <c:pt idx="14666">
                  <c:v>56.2794330337653</c:v>
                </c:pt>
                <c:pt idx="14667">
                  <c:v>56.2794330337653</c:v>
                </c:pt>
                <c:pt idx="14668">
                  <c:v>85.72993088750599</c:v>
                </c:pt>
                <c:pt idx="14669">
                  <c:v>85.72993088750599</c:v>
                </c:pt>
                <c:pt idx="14670">
                  <c:v>85.72993088750599</c:v>
                </c:pt>
                <c:pt idx="14671">
                  <c:v>85.72993088750599</c:v>
                </c:pt>
                <c:pt idx="14672">
                  <c:v>85.72993088750599</c:v>
                </c:pt>
                <c:pt idx="14673">
                  <c:v>85.72993088750599</c:v>
                </c:pt>
                <c:pt idx="14674">
                  <c:v>85.72993088750599</c:v>
                </c:pt>
                <c:pt idx="14675">
                  <c:v>54.3317504942578</c:v>
                </c:pt>
                <c:pt idx="14676">
                  <c:v>54.3317504942578</c:v>
                </c:pt>
                <c:pt idx="14677">
                  <c:v>54.3317504942578</c:v>
                </c:pt>
                <c:pt idx="14678">
                  <c:v>54.3317504942578</c:v>
                </c:pt>
                <c:pt idx="14679">
                  <c:v>54.3317504942578</c:v>
                </c:pt>
                <c:pt idx="14680">
                  <c:v>54.3317504942578</c:v>
                </c:pt>
                <c:pt idx="14681">
                  <c:v>54.3317504942578</c:v>
                </c:pt>
                <c:pt idx="14682">
                  <c:v>61.5933621497181</c:v>
                </c:pt>
                <c:pt idx="14683">
                  <c:v>61.5933621497181</c:v>
                </c:pt>
                <c:pt idx="14684">
                  <c:v>61.5933621497181</c:v>
                </c:pt>
                <c:pt idx="14685">
                  <c:v>61.5933621497181</c:v>
                </c:pt>
                <c:pt idx="14686">
                  <c:v>61.5933621497181</c:v>
                </c:pt>
                <c:pt idx="14687">
                  <c:v>61.5933621497181</c:v>
                </c:pt>
                <c:pt idx="14688">
                  <c:v>61.5933621497181</c:v>
                </c:pt>
                <c:pt idx="14689">
                  <c:v>81.2031598742921</c:v>
                </c:pt>
                <c:pt idx="14690">
                  <c:v>81.2031598742921</c:v>
                </c:pt>
                <c:pt idx="14691">
                  <c:v>81.2031598742921</c:v>
                </c:pt>
                <c:pt idx="14692">
                  <c:v>81.2031598742921</c:v>
                </c:pt>
                <c:pt idx="14693">
                  <c:v>81.2031598742921</c:v>
                </c:pt>
                <c:pt idx="14694">
                  <c:v>81.2031598742921</c:v>
                </c:pt>
                <c:pt idx="14695">
                  <c:v>81.2031598742921</c:v>
                </c:pt>
                <c:pt idx="14696">
                  <c:v>66.2150195043416</c:v>
                </c:pt>
                <c:pt idx="14697">
                  <c:v>66.2150195043416</c:v>
                </c:pt>
                <c:pt idx="14698">
                  <c:v>66.2150195043416</c:v>
                </c:pt>
                <c:pt idx="14699">
                  <c:v>66.2150195043416</c:v>
                </c:pt>
                <c:pt idx="14700">
                  <c:v>66.2150195043416</c:v>
                </c:pt>
                <c:pt idx="14701">
                  <c:v>66.2150195043416</c:v>
                </c:pt>
                <c:pt idx="14702">
                  <c:v>66.2150195043416</c:v>
                </c:pt>
                <c:pt idx="14703">
                  <c:v>49.4784138165451</c:v>
                </c:pt>
                <c:pt idx="14704">
                  <c:v>49.4784138165451</c:v>
                </c:pt>
                <c:pt idx="14705">
                  <c:v>49.4784138165451</c:v>
                </c:pt>
                <c:pt idx="14706">
                  <c:v>49.4784138165451</c:v>
                </c:pt>
                <c:pt idx="14707">
                  <c:v>49.4784138165451</c:v>
                </c:pt>
                <c:pt idx="14708">
                  <c:v>49.4784138165451</c:v>
                </c:pt>
                <c:pt idx="14709">
                  <c:v>49.4784138165451</c:v>
                </c:pt>
                <c:pt idx="14710">
                  <c:v>72.2511120299515</c:v>
                </c:pt>
                <c:pt idx="14711">
                  <c:v>72.2511120299515</c:v>
                </c:pt>
                <c:pt idx="14712">
                  <c:v>72.2511120299515</c:v>
                </c:pt>
                <c:pt idx="14713">
                  <c:v>72.2511120299515</c:v>
                </c:pt>
                <c:pt idx="14714">
                  <c:v>72.2511120299515</c:v>
                </c:pt>
                <c:pt idx="14715">
                  <c:v>72.2511120299515</c:v>
                </c:pt>
                <c:pt idx="14716">
                  <c:v>72.2511120299515</c:v>
                </c:pt>
                <c:pt idx="14717">
                  <c:v>83.59804847455239</c:v>
                </c:pt>
                <c:pt idx="14718">
                  <c:v>83.59804847455239</c:v>
                </c:pt>
                <c:pt idx="14719">
                  <c:v>83.59804847455239</c:v>
                </c:pt>
                <c:pt idx="14720">
                  <c:v>83.59804847455239</c:v>
                </c:pt>
                <c:pt idx="14721">
                  <c:v>83.59804847455239</c:v>
                </c:pt>
                <c:pt idx="14722">
                  <c:v>83.59804847455239</c:v>
                </c:pt>
                <c:pt idx="14723">
                  <c:v>83.59804847455239</c:v>
                </c:pt>
                <c:pt idx="14724">
                  <c:v>108.388865346217</c:v>
                </c:pt>
                <c:pt idx="14725">
                  <c:v>108.388865346217</c:v>
                </c:pt>
                <c:pt idx="14726">
                  <c:v>108.388865346217</c:v>
                </c:pt>
                <c:pt idx="14727">
                  <c:v>108.388865346217</c:v>
                </c:pt>
                <c:pt idx="14728">
                  <c:v>108.388865346217</c:v>
                </c:pt>
                <c:pt idx="14729">
                  <c:v>108.388865346217</c:v>
                </c:pt>
                <c:pt idx="14730">
                  <c:v>108.388865346217</c:v>
                </c:pt>
                <c:pt idx="14731">
                  <c:v>55.33966529061669</c:v>
                </c:pt>
                <c:pt idx="14732">
                  <c:v>55.33966529061669</c:v>
                </c:pt>
                <c:pt idx="14733">
                  <c:v>55.33966529061669</c:v>
                </c:pt>
                <c:pt idx="14734">
                  <c:v>55.33966529061669</c:v>
                </c:pt>
                <c:pt idx="14735">
                  <c:v>55.33966529061669</c:v>
                </c:pt>
                <c:pt idx="14736">
                  <c:v>55.33966529061669</c:v>
                </c:pt>
                <c:pt idx="14737">
                  <c:v>55.33966529061669</c:v>
                </c:pt>
                <c:pt idx="14738">
                  <c:v>54.144588746049</c:v>
                </c:pt>
                <c:pt idx="14739">
                  <c:v>54.144588746049</c:v>
                </c:pt>
                <c:pt idx="14740">
                  <c:v>54.144588746049</c:v>
                </c:pt>
                <c:pt idx="14741">
                  <c:v>54.144588746049</c:v>
                </c:pt>
                <c:pt idx="14742">
                  <c:v>54.144588746049</c:v>
                </c:pt>
                <c:pt idx="14743">
                  <c:v>54.144588746049</c:v>
                </c:pt>
                <c:pt idx="14744">
                  <c:v>54.144588746049</c:v>
                </c:pt>
                <c:pt idx="14745">
                  <c:v>43.9281816979284</c:v>
                </c:pt>
                <c:pt idx="14746">
                  <c:v>43.9281816979284</c:v>
                </c:pt>
                <c:pt idx="14747">
                  <c:v>43.9281816979284</c:v>
                </c:pt>
                <c:pt idx="14748">
                  <c:v>43.9281816979284</c:v>
                </c:pt>
                <c:pt idx="14749">
                  <c:v>43.9281816979284</c:v>
                </c:pt>
                <c:pt idx="14750">
                  <c:v>43.9281816979284</c:v>
                </c:pt>
                <c:pt idx="14751">
                  <c:v>43.9281816979284</c:v>
                </c:pt>
                <c:pt idx="14752">
                  <c:v>68.8156103416452</c:v>
                </c:pt>
                <c:pt idx="14753">
                  <c:v>68.8156103416452</c:v>
                </c:pt>
                <c:pt idx="14754">
                  <c:v>68.8156103416452</c:v>
                </c:pt>
                <c:pt idx="14755">
                  <c:v>68.8156103416452</c:v>
                </c:pt>
                <c:pt idx="14756">
                  <c:v>68.8156103416452</c:v>
                </c:pt>
                <c:pt idx="14757">
                  <c:v>68.8156103416452</c:v>
                </c:pt>
                <c:pt idx="14758">
                  <c:v>68.8156103416452</c:v>
                </c:pt>
                <c:pt idx="14759">
                  <c:v>91.7972098467566</c:v>
                </c:pt>
                <c:pt idx="14760">
                  <c:v>91.7972098467566</c:v>
                </c:pt>
                <c:pt idx="14761">
                  <c:v>91.7972098467566</c:v>
                </c:pt>
                <c:pt idx="14762">
                  <c:v>91.7972098467566</c:v>
                </c:pt>
                <c:pt idx="14763">
                  <c:v>91.7972098467566</c:v>
                </c:pt>
                <c:pt idx="14764">
                  <c:v>91.7972098467566</c:v>
                </c:pt>
                <c:pt idx="14765">
                  <c:v>91.7972098467566</c:v>
                </c:pt>
                <c:pt idx="14766">
                  <c:v>108.425946299832</c:v>
                </c:pt>
                <c:pt idx="14767">
                  <c:v>108.425946299832</c:v>
                </c:pt>
                <c:pt idx="14768">
                  <c:v>108.425946299832</c:v>
                </c:pt>
                <c:pt idx="14769">
                  <c:v>108.425946299832</c:v>
                </c:pt>
                <c:pt idx="14770">
                  <c:v>108.425946299832</c:v>
                </c:pt>
                <c:pt idx="14771">
                  <c:v>108.425946299832</c:v>
                </c:pt>
                <c:pt idx="14772">
                  <c:v>108.425946299832</c:v>
                </c:pt>
                <c:pt idx="14773">
                  <c:v>88.27916709818099</c:v>
                </c:pt>
                <c:pt idx="14774">
                  <c:v>88.27916709818099</c:v>
                </c:pt>
                <c:pt idx="14775">
                  <c:v>88.27916709818099</c:v>
                </c:pt>
                <c:pt idx="14776">
                  <c:v>88.27916709818099</c:v>
                </c:pt>
                <c:pt idx="14777">
                  <c:v>88.27916709818099</c:v>
                </c:pt>
                <c:pt idx="14778">
                  <c:v>88.27916709818099</c:v>
                </c:pt>
                <c:pt idx="14779">
                  <c:v>88.27916709818099</c:v>
                </c:pt>
                <c:pt idx="14780">
                  <c:v>100.535553936212</c:v>
                </c:pt>
                <c:pt idx="14781">
                  <c:v>100.535553936212</c:v>
                </c:pt>
                <c:pt idx="14782">
                  <c:v>100.535553936212</c:v>
                </c:pt>
                <c:pt idx="14783">
                  <c:v>100.535553936212</c:v>
                </c:pt>
                <c:pt idx="14784">
                  <c:v>100.535553936212</c:v>
                </c:pt>
                <c:pt idx="14785">
                  <c:v>100.535553936212</c:v>
                </c:pt>
                <c:pt idx="14786">
                  <c:v>100.535553936212</c:v>
                </c:pt>
                <c:pt idx="14787">
                  <c:v>69.18849969878218</c:v>
                </c:pt>
                <c:pt idx="14788">
                  <c:v>69.18849969878218</c:v>
                </c:pt>
                <c:pt idx="14789">
                  <c:v>69.18849969878218</c:v>
                </c:pt>
                <c:pt idx="14790">
                  <c:v>69.18849969878218</c:v>
                </c:pt>
                <c:pt idx="14791">
                  <c:v>69.18849969878218</c:v>
                </c:pt>
                <c:pt idx="14792">
                  <c:v>69.18849969878218</c:v>
                </c:pt>
                <c:pt idx="14793">
                  <c:v>69.18849969878218</c:v>
                </c:pt>
                <c:pt idx="14794">
                  <c:v>72.6502267831631</c:v>
                </c:pt>
                <c:pt idx="14795">
                  <c:v>72.6502267831631</c:v>
                </c:pt>
                <c:pt idx="14796">
                  <c:v>72.6502267831631</c:v>
                </c:pt>
                <c:pt idx="14797">
                  <c:v>72.6502267831631</c:v>
                </c:pt>
                <c:pt idx="14798">
                  <c:v>72.6502267831631</c:v>
                </c:pt>
                <c:pt idx="14799">
                  <c:v>72.6502267831631</c:v>
                </c:pt>
                <c:pt idx="14800">
                  <c:v>72.6502267831631</c:v>
                </c:pt>
                <c:pt idx="14801">
                  <c:v>93.15584120262757</c:v>
                </c:pt>
                <c:pt idx="14802">
                  <c:v>93.15584120262757</c:v>
                </c:pt>
                <c:pt idx="14803">
                  <c:v>93.15584120262757</c:v>
                </c:pt>
                <c:pt idx="14804">
                  <c:v>93.15584120262757</c:v>
                </c:pt>
                <c:pt idx="14805">
                  <c:v>93.15584120262757</c:v>
                </c:pt>
                <c:pt idx="14806">
                  <c:v>93.15584120262757</c:v>
                </c:pt>
                <c:pt idx="14807">
                  <c:v>93.15584120262757</c:v>
                </c:pt>
                <c:pt idx="14808">
                  <c:v>93.46787701844949</c:v>
                </c:pt>
                <c:pt idx="14809">
                  <c:v>93.46787701844949</c:v>
                </c:pt>
                <c:pt idx="14810">
                  <c:v>93.46787701844949</c:v>
                </c:pt>
                <c:pt idx="14811">
                  <c:v>93.46787701844949</c:v>
                </c:pt>
                <c:pt idx="14812">
                  <c:v>93.46787701844949</c:v>
                </c:pt>
                <c:pt idx="14813">
                  <c:v>93.46787701844949</c:v>
                </c:pt>
                <c:pt idx="14814">
                  <c:v>93.46787701844949</c:v>
                </c:pt>
                <c:pt idx="14815">
                  <c:v>41.0703991444663</c:v>
                </c:pt>
                <c:pt idx="14816">
                  <c:v>41.0703991444663</c:v>
                </c:pt>
                <c:pt idx="14817">
                  <c:v>41.0703991444663</c:v>
                </c:pt>
                <c:pt idx="14818">
                  <c:v>41.0703991444663</c:v>
                </c:pt>
                <c:pt idx="14819">
                  <c:v>41.0703991444663</c:v>
                </c:pt>
                <c:pt idx="14820">
                  <c:v>41.0703991444663</c:v>
                </c:pt>
                <c:pt idx="14821">
                  <c:v>41.0703991444663</c:v>
                </c:pt>
                <c:pt idx="14822">
                  <c:v>45.136110774298</c:v>
                </c:pt>
                <c:pt idx="14823">
                  <c:v>45.136110774298</c:v>
                </c:pt>
                <c:pt idx="14824">
                  <c:v>45.136110774298</c:v>
                </c:pt>
                <c:pt idx="14825">
                  <c:v>45.136110774298</c:v>
                </c:pt>
                <c:pt idx="14826">
                  <c:v>45.136110774298</c:v>
                </c:pt>
                <c:pt idx="14827">
                  <c:v>45.136110774298</c:v>
                </c:pt>
                <c:pt idx="14828">
                  <c:v>45.136110774298</c:v>
                </c:pt>
                <c:pt idx="14829">
                  <c:v>89.06237330415958</c:v>
                </c:pt>
                <c:pt idx="14830">
                  <c:v>89.06237330415958</c:v>
                </c:pt>
                <c:pt idx="14831">
                  <c:v>89.06237330415958</c:v>
                </c:pt>
                <c:pt idx="14832">
                  <c:v>89.06237330415958</c:v>
                </c:pt>
                <c:pt idx="14833">
                  <c:v>89.06237330415958</c:v>
                </c:pt>
                <c:pt idx="14834">
                  <c:v>89.06237330415958</c:v>
                </c:pt>
                <c:pt idx="14835">
                  <c:v>89.06237330415958</c:v>
                </c:pt>
                <c:pt idx="14836">
                  <c:v>77.80287646772597</c:v>
                </c:pt>
                <c:pt idx="14837">
                  <c:v>77.80287646772597</c:v>
                </c:pt>
                <c:pt idx="14838">
                  <c:v>77.80287646772597</c:v>
                </c:pt>
                <c:pt idx="14839">
                  <c:v>77.80287646772597</c:v>
                </c:pt>
                <c:pt idx="14840">
                  <c:v>77.80287646772597</c:v>
                </c:pt>
                <c:pt idx="14841">
                  <c:v>77.80287646772597</c:v>
                </c:pt>
                <c:pt idx="14842">
                  <c:v>77.80287646772597</c:v>
                </c:pt>
                <c:pt idx="14843">
                  <c:v>85.69219530472779</c:v>
                </c:pt>
                <c:pt idx="14844">
                  <c:v>85.69219530472779</c:v>
                </c:pt>
                <c:pt idx="14845">
                  <c:v>85.69219530472779</c:v>
                </c:pt>
                <c:pt idx="14846">
                  <c:v>85.69219530472779</c:v>
                </c:pt>
                <c:pt idx="14847">
                  <c:v>85.69219530472779</c:v>
                </c:pt>
                <c:pt idx="14848">
                  <c:v>85.69219530472779</c:v>
                </c:pt>
                <c:pt idx="14849">
                  <c:v>85.69219530472779</c:v>
                </c:pt>
                <c:pt idx="14850">
                  <c:v>69.88508330059616</c:v>
                </c:pt>
                <c:pt idx="14851">
                  <c:v>69.88508330059616</c:v>
                </c:pt>
                <c:pt idx="14852">
                  <c:v>69.88508330059616</c:v>
                </c:pt>
                <c:pt idx="14853">
                  <c:v>69.88508330059616</c:v>
                </c:pt>
                <c:pt idx="14854">
                  <c:v>69.88508330059616</c:v>
                </c:pt>
                <c:pt idx="14855">
                  <c:v>69.88508330059616</c:v>
                </c:pt>
                <c:pt idx="14856">
                  <c:v>69.88508330059616</c:v>
                </c:pt>
                <c:pt idx="14857">
                  <c:v>78.91568783266027</c:v>
                </c:pt>
                <c:pt idx="14858">
                  <c:v>78.91568783266027</c:v>
                </c:pt>
                <c:pt idx="14859">
                  <c:v>78.91568783266027</c:v>
                </c:pt>
                <c:pt idx="14860">
                  <c:v>78.91568783266027</c:v>
                </c:pt>
                <c:pt idx="14861">
                  <c:v>78.91568783266027</c:v>
                </c:pt>
                <c:pt idx="14862">
                  <c:v>78.91568783266027</c:v>
                </c:pt>
                <c:pt idx="14863">
                  <c:v>78.91568783266027</c:v>
                </c:pt>
                <c:pt idx="14864">
                  <c:v>12.0221466331219</c:v>
                </c:pt>
                <c:pt idx="14865">
                  <c:v>12.0221466331219</c:v>
                </c:pt>
                <c:pt idx="14866">
                  <c:v>12.0221466331219</c:v>
                </c:pt>
                <c:pt idx="14867">
                  <c:v>12.0221466331219</c:v>
                </c:pt>
                <c:pt idx="14868">
                  <c:v>12.0221466331219</c:v>
                </c:pt>
                <c:pt idx="14869">
                  <c:v>12.0221466331219</c:v>
                </c:pt>
                <c:pt idx="14870">
                  <c:v>12.0221466331219</c:v>
                </c:pt>
                <c:pt idx="14871">
                  <c:v>56.0266851023013</c:v>
                </c:pt>
                <c:pt idx="14872">
                  <c:v>56.0266851023013</c:v>
                </c:pt>
                <c:pt idx="14873">
                  <c:v>56.0266851023013</c:v>
                </c:pt>
                <c:pt idx="14874">
                  <c:v>56.0266851023013</c:v>
                </c:pt>
                <c:pt idx="14875">
                  <c:v>56.0266851023013</c:v>
                </c:pt>
                <c:pt idx="14876">
                  <c:v>56.0266851023013</c:v>
                </c:pt>
                <c:pt idx="14877">
                  <c:v>56.0266851023013</c:v>
                </c:pt>
                <c:pt idx="14878">
                  <c:v>97.10382833586608</c:v>
                </c:pt>
                <c:pt idx="14879">
                  <c:v>97.10382833586608</c:v>
                </c:pt>
                <c:pt idx="14880">
                  <c:v>97.10382833586608</c:v>
                </c:pt>
                <c:pt idx="14881">
                  <c:v>97.10382833586608</c:v>
                </c:pt>
                <c:pt idx="14882">
                  <c:v>97.10382833586608</c:v>
                </c:pt>
                <c:pt idx="14883">
                  <c:v>97.10382833586608</c:v>
                </c:pt>
                <c:pt idx="14884">
                  <c:v>97.10382833586608</c:v>
                </c:pt>
                <c:pt idx="14885">
                  <c:v>72.65505178470589</c:v>
                </c:pt>
                <c:pt idx="14886">
                  <c:v>72.65505178470589</c:v>
                </c:pt>
                <c:pt idx="14887">
                  <c:v>72.65505178470589</c:v>
                </c:pt>
                <c:pt idx="14888">
                  <c:v>72.65505178470589</c:v>
                </c:pt>
                <c:pt idx="14889">
                  <c:v>72.65505178470589</c:v>
                </c:pt>
                <c:pt idx="14890">
                  <c:v>72.65505178470589</c:v>
                </c:pt>
                <c:pt idx="14891">
                  <c:v>72.65505178470589</c:v>
                </c:pt>
                <c:pt idx="14892">
                  <c:v>50.1687785500527</c:v>
                </c:pt>
                <c:pt idx="14893">
                  <c:v>50.1687785500527</c:v>
                </c:pt>
                <c:pt idx="14894">
                  <c:v>50.1687785500527</c:v>
                </c:pt>
                <c:pt idx="14895">
                  <c:v>50.1687785500527</c:v>
                </c:pt>
                <c:pt idx="14896">
                  <c:v>50.1687785500527</c:v>
                </c:pt>
                <c:pt idx="14897">
                  <c:v>50.1687785500527</c:v>
                </c:pt>
                <c:pt idx="14898">
                  <c:v>50.1687785500527</c:v>
                </c:pt>
                <c:pt idx="14899">
                  <c:v>83.11980859290067</c:v>
                </c:pt>
                <c:pt idx="14900">
                  <c:v>83.11980859290067</c:v>
                </c:pt>
                <c:pt idx="14901">
                  <c:v>83.11980859290067</c:v>
                </c:pt>
                <c:pt idx="14902">
                  <c:v>83.11980859290067</c:v>
                </c:pt>
                <c:pt idx="14903">
                  <c:v>83.11980859290067</c:v>
                </c:pt>
                <c:pt idx="14904">
                  <c:v>83.11980859290067</c:v>
                </c:pt>
                <c:pt idx="14905">
                  <c:v>83.11980859290067</c:v>
                </c:pt>
                <c:pt idx="14906">
                  <c:v>70.08915230339998</c:v>
                </c:pt>
                <c:pt idx="14907">
                  <c:v>70.08915230339998</c:v>
                </c:pt>
                <c:pt idx="14908">
                  <c:v>70.08915230339998</c:v>
                </c:pt>
                <c:pt idx="14909">
                  <c:v>70.08915230339998</c:v>
                </c:pt>
                <c:pt idx="14910">
                  <c:v>70.08915230339998</c:v>
                </c:pt>
                <c:pt idx="14911">
                  <c:v>70.08915230339998</c:v>
                </c:pt>
                <c:pt idx="14912">
                  <c:v>70.08915230339998</c:v>
                </c:pt>
                <c:pt idx="14913">
                  <c:v>99.46203037919298</c:v>
                </c:pt>
                <c:pt idx="14914">
                  <c:v>99.46203037919298</c:v>
                </c:pt>
                <c:pt idx="14915">
                  <c:v>99.46203037919298</c:v>
                </c:pt>
                <c:pt idx="14916">
                  <c:v>99.46203037919298</c:v>
                </c:pt>
                <c:pt idx="14917">
                  <c:v>99.46203037919298</c:v>
                </c:pt>
                <c:pt idx="14918">
                  <c:v>99.46203037919298</c:v>
                </c:pt>
                <c:pt idx="14919">
                  <c:v>99.46203037919298</c:v>
                </c:pt>
                <c:pt idx="14920">
                  <c:v>51.7002669261114</c:v>
                </c:pt>
                <c:pt idx="14921">
                  <c:v>51.7002669261114</c:v>
                </c:pt>
                <c:pt idx="14922">
                  <c:v>51.7002669261114</c:v>
                </c:pt>
                <c:pt idx="14923">
                  <c:v>51.7002669261114</c:v>
                </c:pt>
                <c:pt idx="14924">
                  <c:v>51.7002669261114</c:v>
                </c:pt>
                <c:pt idx="14925">
                  <c:v>51.7002669261114</c:v>
                </c:pt>
                <c:pt idx="14926">
                  <c:v>51.7002669261114</c:v>
                </c:pt>
                <c:pt idx="14927">
                  <c:v>42.7697591747796</c:v>
                </c:pt>
                <c:pt idx="14928">
                  <c:v>42.7697591747796</c:v>
                </c:pt>
                <c:pt idx="14929">
                  <c:v>42.7697591747796</c:v>
                </c:pt>
                <c:pt idx="14930">
                  <c:v>42.7697591747796</c:v>
                </c:pt>
                <c:pt idx="14931">
                  <c:v>42.7697591747796</c:v>
                </c:pt>
                <c:pt idx="14932">
                  <c:v>42.7697591747796</c:v>
                </c:pt>
                <c:pt idx="14933">
                  <c:v>42.7697591747796</c:v>
                </c:pt>
                <c:pt idx="14934">
                  <c:v>62.03589401221239</c:v>
                </c:pt>
                <c:pt idx="14935">
                  <c:v>62.03589401221239</c:v>
                </c:pt>
                <c:pt idx="14936">
                  <c:v>62.03589401221239</c:v>
                </c:pt>
                <c:pt idx="14937">
                  <c:v>62.03589401221239</c:v>
                </c:pt>
                <c:pt idx="14938">
                  <c:v>62.03589401221239</c:v>
                </c:pt>
                <c:pt idx="14939">
                  <c:v>62.03589401221239</c:v>
                </c:pt>
                <c:pt idx="14940">
                  <c:v>62.03589401221239</c:v>
                </c:pt>
                <c:pt idx="14941">
                  <c:v>91.90673727542377</c:v>
                </c:pt>
                <c:pt idx="14942">
                  <c:v>91.90673727542377</c:v>
                </c:pt>
                <c:pt idx="14943">
                  <c:v>91.90673727542377</c:v>
                </c:pt>
                <c:pt idx="14944">
                  <c:v>91.90673727542377</c:v>
                </c:pt>
                <c:pt idx="14945">
                  <c:v>91.90673727542377</c:v>
                </c:pt>
                <c:pt idx="14946">
                  <c:v>91.90673727542377</c:v>
                </c:pt>
                <c:pt idx="14947">
                  <c:v>91.90673727542377</c:v>
                </c:pt>
                <c:pt idx="14948">
                  <c:v>58.40102845782769</c:v>
                </c:pt>
                <c:pt idx="14949">
                  <c:v>58.40102845782769</c:v>
                </c:pt>
                <c:pt idx="14950">
                  <c:v>58.40102845782769</c:v>
                </c:pt>
                <c:pt idx="14951">
                  <c:v>58.40102845782769</c:v>
                </c:pt>
                <c:pt idx="14952">
                  <c:v>58.40102845782769</c:v>
                </c:pt>
                <c:pt idx="14953">
                  <c:v>58.40102845782769</c:v>
                </c:pt>
                <c:pt idx="14954">
                  <c:v>58.40102845782769</c:v>
                </c:pt>
                <c:pt idx="14955">
                  <c:v>80.2159126997874</c:v>
                </c:pt>
                <c:pt idx="14956">
                  <c:v>80.2159126997874</c:v>
                </c:pt>
                <c:pt idx="14957">
                  <c:v>80.2159126997874</c:v>
                </c:pt>
                <c:pt idx="14958">
                  <c:v>80.2159126997874</c:v>
                </c:pt>
                <c:pt idx="14959">
                  <c:v>80.2159126997874</c:v>
                </c:pt>
                <c:pt idx="14960">
                  <c:v>80.2159126997874</c:v>
                </c:pt>
                <c:pt idx="14961">
                  <c:v>80.2159126997874</c:v>
                </c:pt>
                <c:pt idx="14962">
                  <c:v>70.35141699679649</c:v>
                </c:pt>
                <c:pt idx="14963">
                  <c:v>70.35141699679649</c:v>
                </c:pt>
                <c:pt idx="14964">
                  <c:v>70.35141699679649</c:v>
                </c:pt>
                <c:pt idx="14965">
                  <c:v>70.35141699679649</c:v>
                </c:pt>
                <c:pt idx="14966">
                  <c:v>70.35141699679649</c:v>
                </c:pt>
                <c:pt idx="14967">
                  <c:v>70.35141699679649</c:v>
                </c:pt>
                <c:pt idx="14968">
                  <c:v>70.35141699679649</c:v>
                </c:pt>
                <c:pt idx="14969">
                  <c:v>6.60388361884088</c:v>
                </c:pt>
                <c:pt idx="14970">
                  <c:v>6.60388361884088</c:v>
                </c:pt>
                <c:pt idx="14971">
                  <c:v>6.60388361884088</c:v>
                </c:pt>
                <c:pt idx="14972">
                  <c:v>6.60388361884088</c:v>
                </c:pt>
                <c:pt idx="14973">
                  <c:v>6.60388361884088</c:v>
                </c:pt>
                <c:pt idx="14974">
                  <c:v>6.60388361884088</c:v>
                </c:pt>
                <c:pt idx="14975">
                  <c:v>6.60388361884088</c:v>
                </c:pt>
                <c:pt idx="14976">
                  <c:v>60.9267057447532</c:v>
                </c:pt>
                <c:pt idx="14977">
                  <c:v>60.9267057447532</c:v>
                </c:pt>
                <c:pt idx="14978">
                  <c:v>60.9267057447532</c:v>
                </c:pt>
                <c:pt idx="14979">
                  <c:v>60.9267057447532</c:v>
                </c:pt>
                <c:pt idx="14980">
                  <c:v>60.9267057447532</c:v>
                </c:pt>
                <c:pt idx="14981">
                  <c:v>60.9267057447532</c:v>
                </c:pt>
                <c:pt idx="14982">
                  <c:v>60.9267057447532</c:v>
                </c:pt>
                <c:pt idx="14983">
                  <c:v>61.6489895369565</c:v>
                </c:pt>
                <c:pt idx="14984">
                  <c:v>61.6489895369565</c:v>
                </c:pt>
                <c:pt idx="14985">
                  <c:v>61.6489895369565</c:v>
                </c:pt>
                <c:pt idx="14986">
                  <c:v>61.6489895369565</c:v>
                </c:pt>
                <c:pt idx="14987">
                  <c:v>61.6489895369565</c:v>
                </c:pt>
                <c:pt idx="14988">
                  <c:v>61.6489895369565</c:v>
                </c:pt>
                <c:pt idx="14989">
                  <c:v>61.6489895369565</c:v>
                </c:pt>
                <c:pt idx="14990">
                  <c:v>76.9178930945239</c:v>
                </c:pt>
                <c:pt idx="14991">
                  <c:v>76.9178930945239</c:v>
                </c:pt>
                <c:pt idx="14992">
                  <c:v>76.9178930945239</c:v>
                </c:pt>
                <c:pt idx="14993">
                  <c:v>76.9178930945239</c:v>
                </c:pt>
                <c:pt idx="14994">
                  <c:v>76.9178930945239</c:v>
                </c:pt>
                <c:pt idx="14995">
                  <c:v>76.9178930945239</c:v>
                </c:pt>
                <c:pt idx="14996">
                  <c:v>76.9178930945239</c:v>
                </c:pt>
                <c:pt idx="14997">
                  <c:v>91.2485446981849</c:v>
                </c:pt>
                <c:pt idx="14998">
                  <c:v>91.2485446981849</c:v>
                </c:pt>
                <c:pt idx="14999">
                  <c:v>91.2485446981849</c:v>
                </c:pt>
                <c:pt idx="15000">
                  <c:v>91.2485446981849</c:v>
                </c:pt>
                <c:pt idx="15001">
                  <c:v>91.2485446981849</c:v>
                </c:pt>
                <c:pt idx="15002">
                  <c:v>91.2485446981849</c:v>
                </c:pt>
                <c:pt idx="15003">
                  <c:v>91.2485446981849</c:v>
                </c:pt>
                <c:pt idx="15004">
                  <c:v>82.54407053235477</c:v>
                </c:pt>
                <c:pt idx="15005">
                  <c:v>82.54407053235477</c:v>
                </c:pt>
                <c:pt idx="15006">
                  <c:v>82.54407053235477</c:v>
                </c:pt>
                <c:pt idx="15007">
                  <c:v>82.54407053235477</c:v>
                </c:pt>
                <c:pt idx="15008">
                  <c:v>82.54407053235477</c:v>
                </c:pt>
                <c:pt idx="15009">
                  <c:v>82.54407053235477</c:v>
                </c:pt>
                <c:pt idx="15010">
                  <c:v>82.54407053235477</c:v>
                </c:pt>
                <c:pt idx="15011">
                  <c:v>73.0536506199377</c:v>
                </c:pt>
                <c:pt idx="15012">
                  <c:v>73.0536506199377</c:v>
                </c:pt>
                <c:pt idx="15013">
                  <c:v>73.0536506199377</c:v>
                </c:pt>
                <c:pt idx="15014">
                  <c:v>73.0536506199377</c:v>
                </c:pt>
                <c:pt idx="15015">
                  <c:v>73.0536506199377</c:v>
                </c:pt>
                <c:pt idx="15016">
                  <c:v>73.0536506199377</c:v>
                </c:pt>
                <c:pt idx="15017">
                  <c:v>73.0536506199377</c:v>
                </c:pt>
                <c:pt idx="15018">
                  <c:v>87.30194270207909</c:v>
                </c:pt>
                <c:pt idx="15019">
                  <c:v>87.30194270207909</c:v>
                </c:pt>
                <c:pt idx="15020">
                  <c:v>87.30194270207909</c:v>
                </c:pt>
                <c:pt idx="15021">
                  <c:v>87.30194270207909</c:v>
                </c:pt>
                <c:pt idx="15022">
                  <c:v>87.30194270207909</c:v>
                </c:pt>
                <c:pt idx="15023">
                  <c:v>87.30194270207909</c:v>
                </c:pt>
                <c:pt idx="15024">
                  <c:v>87.30194270207909</c:v>
                </c:pt>
                <c:pt idx="15025">
                  <c:v>57.4833379780886</c:v>
                </c:pt>
                <c:pt idx="15026">
                  <c:v>57.4833379780886</c:v>
                </c:pt>
                <c:pt idx="15027">
                  <c:v>57.4833379780886</c:v>
                </c:pt>
                <c:pt idx="15028">
                  <c:v>57.4833379780886</c:v>
                </c:pt>
                <c:pt idx="15029">
                  <c:v>57.4833379780886</c:v>
                </c:pt>
                <c:pt idx="15030">
                  <c:v>57.4833379780886</c:v>
                </c:pt>
                <c:pt idx="15031">
                  <c:v>57.4833379780886</c:v>
                </c:pt>
                <c:pt idx="15032">
                  <c:v>70.90038483350297</c:v>
                </c:pt>
                <c:pt idx="15033">
                  <c:v>70.90038483350297</c:v>
                </c:pt>
                <c:pt idx="15034">
                  <c:v>70.90038483350297</c:v>
                </c:pt>
                <c:pt idx="15035">
                  <c:v>70.90038483350297</c:v>
                </c:pt>
                <c:pt idx="15036">
                  <c:v>70.90038483350297</c:v>
                </c:pt>
                <c:pt idx="15037">
                  <c:v>70.90038483350297</c:v>
                </c:pt>
                <c:pt idx="15038">
                  <c:v>70.90038483350297</c:v>
                </c:pt>
                <c:pt idx="15039">
                  <c:v>58.7658712585062</c:v>
                </c:pt>
                <c:pt idx="15040">
                  <c:v>58.7658712585062</c:v>
                </c:pt>
                <c:pt idx="15041">
                  <c:v>58.7658712585062</c:v>
                </c:pt>
                <c:pt idx="15042">
                  <c:v>58.7658712585062</c:v>
                </c:pt>
                <c:pt idx="15043">
                  <c:v>58.7658712585062</c:v>
                </c:pt>
                <c:pt idx="15044">
                  <c:v>58.7658712585062</c:v>
                </c:pt>
                <c:pt idx="15045">
                  <c:v>58.7658712585062</c:v>
                </c:pt>
                <c:pt idx="15046">
                  <c:v>76.23464587373638</c:v>
                </c:pt>
                <c:pt idx="15047">
                  <c:v>76.23464587373638</c:v>
                </c:pt>
                <c:pt idx="15048">
                  <c:v>76.23464587373638</c:v>
                </c:pt>
                <c:pt idx="15049">
                  <c:v>76.23464587373638</c:v>
                </c:pt>
                <c:pt idx="15050">
                  <c:v>76.23464587373638</c:v>
                </c:pt>
                <c:pt idx="15051">
                  <c:v>76.23464587373638</c:v>
                </c:pt>
                <c:pt idx="15052">
                  <c:v>76.23464587373638</c:v>
                </c:pt>
                <c:pt idx="15053">
                  <c:v>91.47879070946578</c:v>
                </c:pt>
                <c:pt idx="15054">
                  <c:v>91.47879070946578</c:v>
                </c:pt>
                <c:pt idx="15055">
                  <c:v>91.47879070946578</c:v>
                </c:pt>
                <c:pt idx="15056">
                  <c:v>91.47879070946578</c:v>
                </c:pt>
                <c:pt idx="15057">
                  <c:v>91.47879070946578</c:v>
                </c:pt>
                <c:pt idx="15058">
                  <c:v>91.47879070946578</c:v>
                </c:pt>
                <c:pt idx="15059">
                  <c:v>91.47879070946578</c:v>
                </c:pt>
                <c:pt idx="15060">
                  <c:v>93.41477436349588</c:v>
                </c:pt>
                <c:pt idx="15061">
                  <c:v>93.41477436349588</c:v>
                </c:pt>
                <c:pt idx="15062">
                  <c:v>93.41477436349588</c:v>
                </c:pt>
                <c:pt idx="15063">
                  <c:v>93.41477436349588</c:v>
                </c:pt>
                <c:pt idx="15064">
                  <c:v>93.41477436349588</c:v>
                </c:pt>
                <c:pt idx="15065">
                  <c:v>93.41477436349588</c:v>
                </c:pt>
                <c:pt idx="15066">
                  <c:v>93.41477436349588</c:v>
                </c:pt>
                <c:pt idx="15067">
                  <c:v>107.977557396161</c:v>
                </c:pt>
                <c:pt idx="15068">
                  <c:v>107.977557396161</c:v>
                </c:pt>
                <c:pt idx="15069">
                  <c:v>107.977557396161</c:v>
                </c:pt>
                <c:pt idx="15070">
                  <c:v>107.977557396161</c:v>
                </c:pt>
                <c:pt idx="15071">
                  <c:v>107.977557396161</c:v>
                </c:pt>
                <c:pt idx="15072">
                  <c:v>107.977557396161</c:v>
                </c:pt>
                <c:pt idx="15073">
                  <c:v>107.977557396161</c:v>
                </c:pt>
                <c:pt idx="15074">
                  <c:v>18.3695284939528</c:v>
                </c:pt>
                <c:pt idx="15075">
                  <c:v>18.3695284939528</c:v>
                </c:pt>
                <c:pt idx="15076">
                  <c:v>18.3695284939528</c:v>
                </c:pt>
                <c:pt idx="15077">
                  <c:v>18.3695284939528</c:v>
                </c:pt>
                <c:pt idx="15078">
                  <c:v>18.3695284939528</c:v>
                </c:pt>
                <c:pt idx="15079">
                  <c:v>18.3695284939528</c:v>
                </c:pt>
                <c:pt idx="15080">
                  <c:v>18.3695284939528</c:v>
                </c:pt>
                <c:pt idx="15081">
                  <c:v>95.122214981049</c:v>
                </c:pt>
                <c:pt idx="15082">
                  <c:v>95.122214981049</c:v>
                </c:pt>
                <c:pt idx="15083">
                  <c:v>95.122214981049</c:v>
                </c:pt>
                <c:pt idx="15084">
                  <c:v>95.122214981049</c:v>
                </c:pt>
                <c:pt idx="15085">
                  <c:v>95.122214981049</c:v>
                </c:pt>
                <c:pt idx="15086">
                  <c:v>95.122214981049</c:v>
                </c:pt>
                <c:pt idx="15087">
                  <c:v>95.122214981049</c:v>
                </c:pt>
                <c:pt idx="15088">
                  <c:v>124.179219380975</c:v>
                </c:pt>
                <c:pt idx="15089">
                  <c:v>124.179219380975</c:v>
                </c:pt>
                <c:pt idx="15090">
                  <c:v>124.179219380975</c:v>
                </c:pt>
                <c:pt idx="15091">
                  <c:v>124.179219380975</c:v>
                </c:pt>
                <c:pt idx="15092">
                  <c:v>124.179219380975</c:v>
                </c:pt>
                <c:pt idx="15093">
                  <c:v>124.179219380975</c:v>
                </c:pt>
                <c:pt idx="15094">
                  <c:v>124.179219380975</c:v>
                </c:pt>
                <c:pt idx="15095">
                  <c:v>60.548899663158</c:v>
                </c:pt>
                <c:pt idx="15096">
                  <c:v>60.548899663158</c:v>
                </c:pt>
                <c:pt idx="15097">
                  <c:v>60.548899663158</c:v>
                </c:pt>
                <c:pt idx="15098">
                  <c:v>60.548899663158</c:v>
                </c:pt>
                <c:pt idx="15099">
                  <c:v>60.548899663158</c:v>
                </c:pt>
                <c:pt idx="15100">
                  <c:v>60.548899663158</c:v>
                </c:pt>
                <c:pt idx="15101">
                  <c:v>60.548899663158</c:v>
                </c:pt>
                <c:pt idx="15102">
                  <c:v>28.7337017005523</c:v>
                </c:pt>
                <c:pt idx="15103">
                  <c:v>28.7337017005523</c:v>
                </c:pt>
                <c:pt idx="15104">
                  <c:v>28.7337017005523</c:v>
                </c:pt>
                <c:pt idx="15105">
                  <c:v>28.7337017005523</c:v>
                </c:pt>
                <c:pt idx="15106">
                  <c:v>28.7337017005523</c:v>
                </c:pt>
                <c:pt idx="15107">
                  <c:v>28.7337017005523</c:v>
                </c:pt>
                <c:pt idx="15108">
                  <c:v>28.7337017005523</c:v>
                </c:pt>
                <c:pt idx="15109">
                  <c:v>64.45515714918909</c:v>
                </c:pt>
                <c:pt idx="15110">
                  <c:v>64.45515714918909</c:v>
                </c:pt>
                <c:pt idx="15111">
                  <c:v>64.45515714918909</c:v>
                </c:pt>
                <c:pt idx="15112">
                  <c:v>64.45515714918909</c:v>
                </c:pt>
                <c:pt idx="15113">
                  <c:v>64.45515714918909</c:v>
                </c:pt>
                <c:pt idx="15114">
                  <c:v>64.45515714918909</c:v>
                </c:pt>
                <c:pt idx="15115">
                  <c:v>64.45515714918909</c:v>
                </c:pt>
                <c:pt idx="15116">
                  <c:v>43.7762722229451</c:v>
                </c:pt>
                <c:pt idx="15117">
                  <c:v>43.7762722229451</c:v>
                </c:pt>
                <c:pt idx="15118">
                  <c:v>43.7762722229451</c:v>
                </c:pt>
                <c:pt idx="15119">
                  <c:v>43.7762722229451</c:v>
                </c:pt>
                <c:pt idx="15120">
                  <c:v>43.7762722229451</c:v>
                </c:pt>
                <c:pt idx="15121">
                  <c:v>43.7762722229451</c:v>
                </c:pt>
                <c:pt idx="15122">
                  <c:v>43.7762722229451</c:v>
                </c:pt>
                <c:pt idx="15123">
                  <c:v>93.10510625857319</c:v>
                </c:pt>
                <c:pt idx="15124">
                  <c:v>93.10510625857319</c:v>
                </c:pt>
                <c:pt idx="15125">
                  <c:v>93.10510625857319</c:v>
                </c:pt>
                <c:pt idx="15126">
                  <c:v>93.10510625857319</c:v>
                </c:pt>
                <c:pt idx="15127">
                  <c:v>93.10510625857319</c:v>
                </c:pt>
                <c:pt idx="15128">
                  <c:v>93.10510625857319</c:v>
                </c:pt>
                <c:pt idx="15129">
                  <c:v>93.10510625857319</c:v>
                </c:pt>
                <c:pt idx="15130">
                  <c:v>23.1896181751923</c:v>
                </c:pt>
                <c:pt idx="15131">
                  <c:v>23.1896181751923</c:v>
                </c:pt>
                <c:pt idx="15132">
                  <c:v>23.1896181751923</c:v>
                </c:pt>
                <c:pt idx="15133">
                  <c:v>23.1896181751923</c:v>
                </c:pt>
                <c:pt idx="15134">
                  <c:v>23.1896181751923</c:v>
                </c:pt>
                <c:pt idx="15135">
                  <c:v>23.1896181751923</c:v>
                </c:pt>
                <c:pt idx="15136">
                  <c:v>23.1896181751923</c:v>
                </c:pt>
                <c:pt idx="15137">
                  <c:v>64.33020781206127</c:v>
                </c:pt>
                <c:pt idx="15138">
                  <c:v>64.33020781206127</c:v>
                </c:pt>
                <c:pt idx="15139">
                  <c:v>64.33020781206127</c:v>
                </c:pt>
                <c:pt idx="15140">
                  <c:v>64.33020781206127</c:v>
                </c:pt>
                <c:pt idx="15141">
                  <c:v>64.33020781206127</c:v>
                </c:pt>
                <c:pt idx="15142">
                  <c:v>64.33020781206127</c:v>
                </c:pt>
                <c:pt idx="15143">
                  <c:v>64.33020781206127</c:v>
                </c:pt>
                <c:pt idx="15144">
                  <c:v>62.2486117462889</c:v>
                </c:pt>
                <c:pt idx="15145">
                  <c:v>62.2486117462889</c:v>
                </c:pt>
                <c:pt idx="15146">
                  <c:v>62.2486117462889</c:v>
                </c:pt>
                <c:pt idx="15147">
                  <c:v>62.2486117462889</c:v>
                </c:pt>
                <c:pt idx="15148">
                  <c:v>62.2486117462889</c:v>
                </c:pt>
                <c:pt idx="15149">
                  <c:v>62.2486117462889</c:v>
                </c:pt>
                <c:pt idx="15150">
                  <c:v>62.2486117462889</c:v>
                </c:pt>
                <c:pt idx="15151">
                  <c:v>73.56508863274468</c:v>
                </c:pt>
                <c:pt idx="15152">
                  <c:v>73.56508863274468</c:v>
                </c:pt>
                <c:pt idx="15153">
                  <c:v>73.56508863274468</c:v>
                </c:pt>
                <c:pt idx="15154">
                  <c:v>73.56508863274468</c:v>
                </c:pt>
                <c:pt idx="15155">
                  <c:v>73.56508863274468</c:v>
                </c:pt>
                <c:pt idx="15156">
                  <c:v>73.56508863274468</c:v>
                </c:pt>
                <c:pt idx="15157">
                  <c:v>73.56508863274468</c:v>
                </c:pt>
                <c:pt idx="15158">
                  <c:v>17.1731898739766</c:v>
                </c:pt>
                <c:pt idx="15159">
                  <c:v>17.1731898739766</c:v>
                </c:pt>
                <c:pt idx="15160">
                  <c:v>17.1731898739766</c:v>
                </c:pt>
                <c:pt idx="15161">
                  <c:v>17.1731898739766</c:v>
                </c:pt>
                <c:pt idx="15162">
                  <c:v>17.1731898739766</c:v>
                </c:pt>
                <c:pt idx="15163">
                  <c:v>17.1731898739766</c:v>
                </c:pt>
                <c:pt idx="15164">
                  <c:v>17.1731898739766</c:v>
                </c:pt>
                <c:pt idx="15165">
                  <c:v>60.88129146545628</c:v>
                </c:pt>
                <c:pt idx="15166">
                  <c:v>60.88129146545628</c:v>
                </c:pt>
                <c:pt idx="15167">
                  <c:v>60.88129146545628</c:v>
                </c:pt>
                <c:pt idx="15168">
                  <c:v>60.88129146545628</c:v>
                </c:pt>
                <c:pt idx="15169">
                  <c:v>60.88129146545628</c:v>
                </c:pt>
                <c:pt idx="15170">
                  <c:v>60.88129146545628</c:v>
                </c:pt>
                <c:pt idx="15171">
                  <c:v>60.88129146545628</c:v>
                </c:pt>
                <c:pt idx="15172">
                  <c:v>77.52241541045157</c:v>
                </c:pt>
                <c:pt idx="15173">
                  <c:v>77.52241541045157</c:v>
                </c:pt>
                <c:pt idx="15174">
                  <c:v>77.52241541045157</c:v>
                </c:pt>
                <c:pt idx="15175">
                  <c:v>77.52241541045157</c:v>
                </c:pt>
                <c:pt idx="15176">
                  <c:v>77.52241541045157</c:v>
                </c:pt>
                <c:pt idx="15177">
                  <c:v>77.52241541045157</c:v>
                </c:pt>
                <c:pt idx="15178">
                  <c:v>77.52241541045157</c:v>
                </c:pt>
                <c:pt idx="15179">
                  <c:v>88.10281435389199</c:v>
                </c:pt>
                <c:pt idx="15180">
                  <c:v>88.10281435389199</c:v>
                </c:pt>
                <c:pt idx="15181">
                  <c:v>88.10281435389199</c:v>
                </c:pt>
                <c:pt idx="15182">
                  <c:v>88.10281435389199</c:v>
                </c:pt>
                <c:pt idx="15183">
                  <c:v>88.10281435389199</c:v>
                </c:pt>
                <c:pt idx="15184">
                  <c:v>88.10281435389199</c:v>
                </c:pt>
                <c:pt idx="15185">
                  <c:v>88.10281435389199</c:v>
                </c:pt>
                <c:pt idx="15186">
                  <c:v>71.0772242582475</c:v>
                </c:pt>
                <c:pt idx="15187">
                  <c:v>71.0772242582475</c:v>
                </c:pt>
                <c:pt idx="15188">
                  <c:v>71.0772242582475</c:v>
                </c:pt>
                <c:pt idx="15189">
                  <c:v>71.0772242582475</c:v>
                </c:pt>
                <c:pt idx="15190">
                  <c:v>71.0772242582475</c:v>
                </c:pt>
                <c:pt idx="15191">
                  <c:v>71.0772242582475</c:v>
                </c:pt>
                <c:pt idx="15192">
                  <c:v>71.0772242582475</c:v>
                </c:pt>
                <c:pt idx="15193">
                  <c:v>74.4915394276445</c:v>
                </c:pt>
                <c:pt idx="15194">
                  <c:v>74.4915394276445</c:v>
                </c:pt>
                <c:pt idx="15195">
                  <c:v>74.4915394276445</c:v>
                </c:pt>
                <c:pt idx="15196">
                  <c:v>74.4915394276445</c:v>
                </c:pt>
                <c:pt idx="15197">
                  <c:v>74.4915394276445</c:v>
                </c:pt>
                <c:pt idx="15198">
                  <c:v>74.4915394276445</c:v>
                </c:pt>
                <c:pt idx="15199">
                  <c:v>74.4915394276445</c:v>
                </c:pt>
                <c:pt idx="15200">
                  <c:v>40.5383417861872</c:v>
                </c:pt>
                <c:pt idx="15201">
                  <c:v>40.5383417861872</c:v>
                </c:pt>
                <c:pt idx="15202">
                  <c:v>40.5383417861872</c:v>
                </c:pt>
                <c:pt idx="15203">
                  <c:v>40.5383417861872</c:v>
                </c:pt>
                <c:pt idx="15204">
                  <c:v>40.5383417861872</c:v>
                </c:pt>
                <c:pt idx="15205">
                  <c:v>40.5383417861872</c:v>
                </c:pt>
                <c:pt idx="15206">
                  <c:v>40.5383417861872</c:v>
                </c:pt>
                <c:pt idx="15207">
                  <c:v>24.32231217073589</c:v>
                </c:pt>
                <c:pt idx="15208">
                  <c:v>24.32231217073589</c:v>
                </c:pt>
                <c:pt idx="15209">
                  <c:v>24.32231217073589</c:v>
                </c:pt>
                <c:pt idx="15210">
                  <c:v>24.32231217073589</c:v>
                </c:pt>
                <c:pt idx="15211">
                  <c:v>24.32231217073589</c:v>
                </c:pt>
                <c:pt idx="15212">
                  <c:v>24.32231217073589</c:v>
                </c:pt>
                <c:pt idx="15213">
                  <c:v>24.32231217073589</c:v>
                </c:pt>
                <c:pt idx="15214">
                  <c:v>43.7985568537902</c:v>
                </c:pt>
                <c:pt idx="15215">
                  <c:v>43.7985568537902</c:v>
                </c:pt>
                <c:pt idx="15216">
                  <c:v>43.7985568537902</c:v>
                </c:pt>
                <c:pt idx="15217">
                  <c:v>43.7985568537902</c:v>
                </c:pt>
                <c:pt idx="15218">
                  <c:v>43.7985568537902</c:v>
                </c:pt>
                <c:pt idx="15219">
                  <c:v>43.7985568537902</c:v>
                </c:pt>
                <c:pt idx="15220">
                  <c:v>43.7985568537902</c:v>
                </c:pt>
                <c:pt idx="15221">
                  <c:v>88.68615292019369</c:v>
                </c:pt>
                <c:pt idx="15222">
                  <c:v>88.68615292019369</c:v>
                </c:pt>
                <c:pt idx="15223">
                  <c:v>88.68615292019369</c:v>
                </c:pt>
                <c:pt idx="15224">
                  <c:v>88.68615292019369</c:v>
                </c:pt>
                <c:pt idx="15225">
                  <c:v>88.68615292019369</c:v>
                </c:pt>
                <c:pt idx="15226">
                  <c:v>88.68615292019369</c:v>
                </c:pt>
                <c:pt idx="15227">
                  <c:v>88.68615292019369</c:v>
                </c:pt>
                <c:pt idx="15228">
                  <c:v>65.02000841658285</c:v>
                </c:pt>
                <c:pt idx="15229">
                  <c:v>65.02000841658285</c:v>
                </c:pt>
                <c:pt idx="15230">
                  <c:v>65.02000841658285</c:v>
                </c:pt>
                <c:pt idx="15231">
                  <c:v>65.02000841658285</c:v>
                </c:pt>
                <c:pt idx="15232">
                  <c:v>65.02000841658285</c:v>
                </c:pt>
                <c:pt idx="15233">
                  <c:v>65.02000841658285</c:v>
                </c:pt>
                <c:pt idx="15234">
                  <c:v>65.02000841658285</c:v>
                </c:pt>
                <c:pt idx="15235">
                  <c:v>89.83071649661159</c:v>
                </c:pt>
                <c:pt idx="15236">
                  <c:v>89.83071649661159</c:v>
                </c:pt>
                <c:pt idx="15237">
                  <c:v>89.83071649661159</c:v>
                </c:pt>
                <c:pt idx="15238">
                  <c:v>89.83071649661159</c:v>
                </c:pt>
                <c:pt idx="15239">
                  <c:v>89.83071649661159</c:v>
                </c:pt>
                <c:pt idx="15240">
                  <c:v>89.83071649661159</c:v>
                </c:pt>
                <c:pt idx="15241">
                  <c:v>89.83071649661159</c:v>
                </c:pt>
                <c:pt idx="15242">
                  <c:v>33.4644313535082</c:v>
                </c:pt>
                <c:pt idx="15243">
                  <c:v>33.4644313535082</c:v>
                </c:pt>
                <c:pt idx="15244">
                  <c:v>33.4644313535082</c:v>
                </c:pt>
                <c:pt idx="15245">
                  <c:v>33.4644313535082</c:v>
                </c:pt>
                <c:pt idx="15246">
                  <c:v>33.4644313535082</c:v>
                </c:pt>
                <c:pt idx="15247">
                  <c:v>33.4644313535082</c:v>
                </c:pt>
                <c:pt idx="15248">
                  <c:v>33.4644313535082</c:v>
                </c:pt>
                <c:pt idx="15249">
                  <c:v>54.264538812787</c:v>
                </c:pt>
                <c:pt idx="15250">
                  <c:v>54.264538812787</c:v>
                </c:pt>
                <c:pt idx="15251">
                  <c:v>54.264538812787</c:v>
                </c:pt>
                <c:pt idx="15252">
                  <c:v>54.264538812787</c:v>
                </c:pt>
                <c:pt idx="15253">
                  <c:v>54.264538812787</c:v>
                </c:pt>
                <c:pt idx="15254">
                  <c:v>54.264538812787</c:v>
                </c:pt>
                <c:pt idx="15255">
                  <c:v>54.264538812787</c:v>
                </c:pt>
                <c:pt idx="15256">
                  <c:v>89.6937299310554</c:v>
                </c:pt>
                <c:pt idx="15257">
                  <c:v>89.6937299310554</c:v>
                </c:pt>
                <c:pt idx="15258">
                  <c:v>89.6937299310554</c:v>
                </c:pt>
                <c:pt idx="15259">
                  <c:v>89.6937299310554</c:v>
                </c:pt>
                <c:pt idx="15260">
                  <c:v>89.6937299310554</c:v>
                </c:pt>
                <c:pt idx="15261">
                  <c:v>89.6937299310554</c:v>
                </c:pt>
                <c:pt idx="15262">
                  <c:v>89.6937299310554</c:v>
                </c:pt>
                <c:pt idx="15263">
                  <c:v>64.16232997654419</c:v>
                </c:pt>
                <c:pt idx="15264">
                  <c:v>64.16232997654419</c:v>
                </c:pt>
                <c:pt idx="15265">
                  <c:v>64.16232997654419</c:v>
                </c:pt>
                <c:pt idx="15266">
                  <c:v>64.16232997654419</c:v>
                </c:pt>
                <c:pt idx="15267">
                  <c:v>64.16232997654419</c:v>
                </c:pt>
                <c:pt idx="15268">
                  <c:v>64.16232997654419</c:v>
                </c:pt>
                <c:pt idx="15269">
                  <c:v>64.16232997654419</c:v>
                </c:pt>
                <c:pt idx="15270">
                  <c:v>20.5631700496598</c:v>
                </c:pt>
                <c:pt idx="15271">
                  <c:v>20.5631700496598</c:v>
                </c:pt>
                <c:pt idx="15272">
                  <c:v>20.5631700496598</c:v>
                </c:pt>
                <c:pt idx="15273">
                  <c:v>20.5631700496598</c:v>
                </c:pt>
                <c:pt idx="15274">
                  <c:v>20.5631700496598</c:v>
                </c:pt>
                <c:pt idx="15275">
                  <c:v>20.5631700496598</c:v>
                </c:pt>
                <c:pt idx="15276">
                  <c:v>20.5631700496598</c:v>
                </c:pt>
                <c:pt idx="15277">
                  <c:v>67.16138249465509</c:v>
                </c:pt>
                <c:pt idx="15278">
                  <c:v>67.16138249465509</c:v>
                </c:pt>
                <c:pt idx="15279">
                  <c:v>67.16138249465509</c:v>
                </c:pt>
                <c:pt idx="15280">
                  <c:v>67.16138249465509</c:v>
                </c:pt>
                <c:pt idx="15281">
                  <c:v>67.16138249465509</c:v>
                </c:pt>
                <c:pt idx="15282">
                  <c:v>67.16138249465509</c:v>
                </c:pt>
                <c:pt idx="15283">
                  <c:v>67.16138249465509</c:v>
                </c:pt>
                <c:pt idx="15284">
                  <c:v>35.4252135362694</c:v>
                </c:pt>
                <c:pt idx="15285">
                  <c:v>35.4252135362694</c:v>
                </c:pt>
                <c:pt idx="15286">
                  <c:v>35.4252135362694</c:v>
                </c:pt>
                <c:pt idx="15287">
                  <c:v>35.4252135362694</c:v>
                </c:pt>
                <c:pt idx="15288">
                  <c:v>35.4252135362694</c:v>
                </c:pt>
                <c:pt idx="15289">
                  <c:v>35.4252135362694</c:v>
                </c:pt>
                <c:pt idx="15290">
                  <c:v>35.4252135362694</c:v>
                </c:pt>
                <c:pt idx="15291">
                  <c:v>76.5992326063386</c:v>
                </c:pt>
                <c:pt idx="15292">
                  <c:v>76.5992326063386</c:v>
                </c:pt>
                <c:pt idx="15293">
                  <c:v>76.5992326063386</c:v>
                </c:pt>
                <c:pt idx="15294">
                  <c:v>76.5992326063386</c:v>
                </c:pt>
                <c:pt idx="15295">
                  <c:v>76.5992326063386</c:v>
                </c:pt>
                <c:pt idx="15296">
                  <c:v>76.5992326063386</c:v>
                </c:pt>
                <c:pt idx="15297">
                  <c:v>76.5992326063386</c:v>
                </c:pt>
                <c:pt idx="15298">
                  <c:v>95.2173893349788</c:v>
                </c:pt>
                <c:pt idx="15299">
                  <c:v>95.2173893349788</c:v>
                </c:pt>
                <c:pt idx="15300">
                  <c:v>95.2173893349788</c:v>
                </c:pt>
                <c:pt idx="15301">
                  <c:v>95.2173893349788</c:v>
                </c:pt>
                <c:pt idx="15302">
                  <c:v>95.2173893349788</c:v>
                </c:pt>
                <c:pt idx="15303">
                  <c:v>95.2173893349788</c:v>
                </c:pt>
                <c:pt idx="15304">
                  <c:v>95.2173893349788</c:v>
                </c:pt>
                <c:pt idx="15305">
                  <c:v>85.89176132600109</c:v>
                </c:pt>
                <c:pt idx="15306">
                  <c:v>85.89176132600109</c:v>
                </c:pt>
                <c:pt idx="15307">
                  <c:v>85.89176132600109</c:v>
                </c:pt>
                <c:pt idx="15308">
                  <c:v>85.89176132600109</c:v>
                </c:pt>
                <c:pt idx="15309">
                  <c:v>85.89176132600109</c:v>
                </c:pt>
                <c:pt idx="15310">
                  <c:v>85.89176132600109</c:v>
                </c:pt>
                <c:pt idx="15311">
                  <c:v>85.89176132600109</c:v>
                </c:pt>
                <c:pt idx="15312">
                  <c:v>81.75534462015018</c:v>
                </c:pt>
                <c:pt idx="15313">
                  <c:v>81.75534462015018</c:v>
                </c:pt>
                <c:pt idx="15314">
                  <c:v>81.75534462015018</c:v>
                </c:pt>
                <c:pt idx="15315">
                  <c:v>81.75534462015018</c:v>
                </c:pt>
                <c:pt idx="15316">
                  <c:v>81.75534462015018</c:v>
                </c:pt>
                <c:pt idx="15317">
                  <c:v>81.75534462015018</c:v>
                </c:pt>
                <c:pt idx="15318">
                  <c:v>81.75534462015018</c:v>
                </c:pt>
                <c:pt idx="15319">
                  <c:v>32.1248152479916</c:v>
                </c:pt>
                <c:pt idx="15320">
                  <c:v>32.1248152479916</c:v>
                </c:pt>
                <c:pt idx="15321">
                  <c:v>32.1248152479916</c:v>
                </c:pt>
                <c:pt idx="15322">
                  <c:v>32.1248152479916</c:v>
                </c:pt>
                <c:pt idx="15323">
                  <c:v>32.1248152479916</c:v>
                </c:pt>
                <c:pt idx="15324">
                  <c:v>32.1248152479916</c:v>
                </c:pt>
                <c:pt idx="15325">
                  <c:v>32.1248152479916</c:v>
                </c:pt>
                <c:pt idx="15326">
                  <c:v>61.38141997164499</c:v>
                </c:pt>
                <c:pt idx="15327">
                  <c:v>61.38141997164499</c:v>
                </c:pt>
                <c:pt idx="15328">
                  <c:v>61.38141997164499</c:v>
                </c:pt>
                <c:pt idx="15329">
                  <c:v>61.38141997164499</c:v>
                </c:pt>
                <c:pt idx="15330">
                  <c:v>61.38141997164499</c:v>
                </c:pt>
                <c:pt idx="15331">
                  <c:v>61.38141997164499</c:v>
                </c:pt>
                <c:pt idx="15332">
                  <c:v>61.38141997164499</c:v>
                </c:pt>
                <c:pt idx="15333">
                  <c:v>35.3269748291363</c:v>
                </c:pt>
                <c:pt idx="15334">
                  <c:v>35.3269748291363</c:v>
                </c:pt>
                <c:pt idx="15335">
                  <c:v>35.3269748291363</c:v>
                </c:pt>
                <c:pt idx="15336">
                  <c:v>35.3269748291363</c:v>
                </c:pt>
                <c:pt idx="15337">
                  <c:v>35.3269748291363</c:v>
                </c:pt>
                <c:pt idx="15338">
                  <c:v>35.3269748291363</c:v>
                </c:pt>
                <c:pt idx="15339">
                  <c:v>35.3269748291363</c:v>
                </c:pt>
                <c:pt idx="15340">
                  <c:v>71.25054285994858</c:v>
                </c:pt>
                <c:pt idx="15341">
                  <c:v>71.25054285994858</c:v>
                </c:pt>
                <c:pt idx="15342">
                  <c:v>71.25054285994858</c:v>
                </c:pt>
                <c:pt idx="15343">
                  <c:v>71.25054285994858</c:v>
                </c:pt>
                <c:pt idx="15344">
                  <c:v>71.25054285994858</c:v>
                </c:pt>
                <c:pt idx="15345">
                  <c:v>71.25054285994858</c:v>
                </c:pt>
                <c:pt idx="15346">
                  <c:v>71.25054285994858</c:v>
                </c:pt>
                <c:pt idx="15347">
                  <c:v>40.21087843723739</c:v>
                </c:pt>
                <c:pt idx="15348">
                  <c:v>40.21087843723739</c:v>
                </c:pt>
                <c:pt idx="15349">
                  <c:v>40.21087843723739</c:v>
                </c:pt>
                <c:pt idx="15350">
                  <c:v>40.21087843723739</c:v>
                </c:pt>
                <c:pt idx="15351">
                  <c:v>40.21087843723739</c:v>
                </c:pt>
                <c:pt idx="15352">
                  <c:v>40.21087843723739</c:v>
                </c:pt>
                <c:pt idx="15353">
                  <c:v>40.21087843723739</c:v>
                </c:pt>
                <c:pt idx="15354">
                  <c:v>84.4170268070203</c:v>
                </c:pt>
                <c:pt idx="15355">
                  <c:v>84.4170268070203</c:v>
                </c:pt>
                <c:pt idx="15356">
                  <c:v>84.4170268070203</c:v>
                </c:pt>
                <c:pt idx="15357">
                  <c:v>84.4170268070203</c:v>
                </c:pt>
                <c:pt idx="15358">
                  <c:v>84.4170268070203</c:v>
                </c:pt>
                <c:pt idx="15359">
                  <c:v>84.4170268070203</c:v>
                </c:pt>
                <c:pt idx="15360">
                  <c:v>84.4170268070203</c:v>
                </c:pt>
                <c:pt idx="15361">
                  <c:v>78.02979532524648</c:v>
                </c:pt>
                <c:pt idx="15362">
                  <c:v>78.02979532524648</c:v>
                </c:pt>
                <c:pt idx="15363">
                  <c:v>78.02979532524648</c:v>
                </c:pt>
                <c:pt idx="15364">
                  <c:v>78.02979532524648</c:v>
                </c:pt>
                <c:pt idx="15365">
                  <c:v>78.02979532524648</c:v>
                </c:pt>
                <c:pt idx="15366">
                  <c:v>78.02979532524648</c:v>
                </c:pt>
                <c:pt idx="15367">
                  <c:v>78.02979532524648</c:v>
                </c:pt>
                <c:pt idx="15368">
                  <c:v>75.9681347872094</c:v>
                </c:pt>
                <c:pt idx="15369">
                  <c:v>75.9681347872094</c:v>
                </c:pt>
                <c:pt idx="15370">
                  <c:v>75.9681347872094</c:v>
                </c:pt>
                <c:pt idx="15371">
                  <c:v>75.9681347872094</c:v>
                </c:pt>
                <c:pt idx="15372">
                  <c:v>75.9681347872094</c:v>
                </c:pt>
                <c:pt idx="15373">
                  <c:v>75.9681347872094</c:v>
                </c:pt>
                <c:pt idx="15374">
                  <c:v>75.9681347872094</c:v>
                </c:pt>
                <c:pt idx="15375">
                  <c:v>79.70673420338149</c:v>
                </c:pt>
                <c:pt idx="15376">
                  <c:v>79.70673420338149</c:v>
                </c:pt>
                <c:pt idx="15377">
                  <c:v>79.70673420338149</c:v>
                </c:pt>
                <c:pt idx="15378">
                  <c:v>79.70673420338149</c:v>
                </c:pt>
                <c:pt idx="15379">
                  <c:v>79.70673420338149</c:v>
                </c:pt>
                <c:pt idx="15380">
                  <c:v>79.70673420338149</c:v>
                </c:pt>
                <c:pt idx="15381">
                  <c:v>79.70673420338149</c:v>
                </c:pt>
                <c:pt idx="15382">
                  <c:v>40.24347386617</c:v>
                </c:pt>
                <c:pt idx="15383">
                  <c:v>40.24347386617</c:v>
                </c:pt>
                <c:pt idx="15384">
                  <c:v>40.24347386617</c:v>
                </c:pt>
                <c:pt idx="15385">
                  <c:v>40.24347386617</c:v>
                </c:pt>
                <c:pt idx="15386">
                  <c:v>40.24347386617</c:v>
                </c:pt>
                <c:pt idx="15387">
                  <c:v>40.24347386617</c:v>
                </c:pt>
                <c:pt idx="15388">
                  <c:v>40.24347386617</c:v>
                </c:pt>
                <c:pt idx="15389">
                  <c:v>47.4087559240758</c:v>
                </c:pt>
                <c:pt idx="15390">
                  <c:v>47.4087559240758</c:v>
                </c:pt>
                <c:pt idx="15391">
                  <c:v>47.4087559240758</c:v>
                </c:pt>
                <c:pt idx="15392">
                  <c:v>47.4087559240758</c:v>
                </c:pt>
                <c:pt idx="15393">
                  <c:v>47.4087559240758</c:v>
                </c:pt>
                <c:pt idx="15394">
                  <c:v>47.4087559240758</c:v>
                </c:pt>
                <c:pt idx="15395">
                  <c:v>47.4087559240758</c:v>
                </c:pt>
                <c:pt idx="15396">
                  <c:v>28.77244696873099</c:v>
                </c:pt>
                <c:pt idx="15397">
                  <c:v>28.77244696873099</c:v>
                </c:pt>
                <c:pt idx="15398">
                  <c:v>28.77244696873099</c:v>
                </c:pt>
                <c:pt idx="15399">
                  <c:v>28.77244696873099</c:v>
                </c:pt>
                <c:pt idx="15400">
                  <c:v>28.77244696873099</c:v>
                </c:pt>
                <c:pt idx="15401">
                  <c:v>28.77244696873099</c:v>
                </c:pt>
                <c:pt idx="15402">
                  <c:v>28.77244696873099</c:v>
                </c:pt>
                <c:pt idx="15403">
                  <c:v>79.66435653297289</c:v>
                </c:pt>
                <c:pt idx="15404">
                  <c:v>79.66435653297289</c:v>
                </c:pt>
                <c:pt idx="15405">
                  <c:v>79.66435653297289</c:v>
                </c:pt>
                <c:pt idx="15406">
                  <c:v>79.66435653297289</c:v>
                </c:pt>
                <c:pt idx="15407">
                  <c:v>79.66435653297289</c:v>
                </c:pt>
                <c:pt idx="15408">
                  <c:v>79.66435653297289</c:v>
                </c:pt>
                <c:pt idx="15409">
                  <c:v>79.66435653297289</c:v>
                </c:pt>
                <c:pt idx="15410">
                  <c:v>63.8251148284189</c:v>
                </c:pt>
                <c:pt idx="15411">
                  <c:v>63.8251148284189</c:v>
                </c:pt>
                <c:pt idx="15412">
                  <c:v>63.8251148284189</c:v>
                </c:pt>
                <c:pt idx="15413">
                  <c:v>63.8251148284189</c:v>
                </c:pt>
                <c:pt idx="15414">
                  <c:v>63.8251148284189</c:v>
                </c:pt>
                <c:pt idx="15415">
                  <c:v>63.8251148284189</c:v>
                </c:pt>
                <c:pt idx="15416">
                  <c:v>63.8251148284189</c:v>
                </c:pt>
                <c:pt idx="15417">
                  <c:v>85.24383851254247</c:v>
                </c:pt>
                <c:pt idx="15418">
                  <c:v>85.24383851254247</c:v>
                </c:pt>
                <c:pt idx="15419">
                  <c:v>85.24383851254247</c:v>
                </c:pt>
                <c:pt idx="15420">
                  <c:v>85.24383851254247</c:v>
                </c:pt>
                <c:pt idx="15421">
                  <c:v>85.24383851254247</c:v>
                </c:pt>
                <c:pt idx="15422">
                  <c:v>85.24383851254247</c:v>
                </c:pt>
                <c:pt idx="15423">
                  <c:v>85.24383851254247</c:v>
                </c:pt>
                <c:pt idx="15424">
                  <c:v>78.24744739679979</c:v>
                </c:pt>
                <c:pt idx="15425">
                  <c:v>78.24744739679979</c:v>
                </c:pt>
                <c:pt idx="15426">
                  <c:v>78.24744739679979</c:v>
                </c:pt>
                <c:pt idx="15427">
                  <c:v>78.24744739679979</c:v>
                </c:pt>
                <c:pt idx="15428">
                  <c:v>78.24744739679979</c:v>
                </c:pt>
                <c:pt idx="15429">
                  <c:v>78.24744739679979</c:v>
                </c:pt>
                <c:pt idx="15430">
                  <c:v>78.24744739679979</c:v>
                </c:pt>
                <c:pt idx="15431">
                  <c:v>50.86326755562369</c:v>
                </c:pt>
                <c:pt idx="15432">
                  <c:v>50.86326755562369</c:v>
                </c:pt>
                <c:pt idx="15433">
                  <c:v>50.86326755562369</c:v>
                </c:pt>
                <c:pt idx="15434">
                  <c:v>50.86326755562369</c:v>
                </c:pt>
                <c:pt idx="15435">
                  <c:v>50.86326755562369</c:v>
                </c:pt>
                <c:pt idx="15436">
                  <c:v>50.86326755562369</c:v>
                </c:pt>
                <c:pt idx="15437">
                  <c:v>50.86326755562369</c:v>
                </c:pt>
                <c:pt idx="15438">
                  <c:v>39.34388506304148</c:v>
                </c:pt>
                <c:pt idx="15439">
                  <c:v>39.34388506304148</c:v>
                </c:pt>
                <c:pt idx="15440">
                  <c:v>39.34388506304148</c:v>
                </c:pt>
                <c:pt idx="15441">
                  <c:v>39.34388506304148</c:v>
                </c:pt>
                <c:pt idx="15442">
                  <c:v>39.34388506304148</c:v>
                </c:pt>
                <c:pt idx="15443">
                  <c:v>39.34388506304148</c:v>
                </c:pt>
                <c:pt idx="15444">
                  <c:v>39.34388506304148</c:v>
                </c:pt>
                <c:pt idx="15445">
                  <c:v>44.41635058024419</c:v>
                </c:pt>
                <c:pt idx="15446">
                  <c:v>44.41635058024419</c:v>
                </c:pt>
                <c:pt idx="15447">
                  <c:v>44.41635058024419</c:v>
                </c:pt>
                <c:pt idx="15448">
                  <c:v>44.41635058024419</c:v>
                </c:pt>
                <c:pt idx="15449">
                  <c:v>44.41635058024419</c:v>
                </c:pt>
                <c:pt idx="15450">
                  <c:v>44.41635058024419</c:v>
                </c:pt>
                <c:pt idx="15451">
                  <c:v>44.41635058024419</c:v>
                </c:pt>
                <c:pt idx="15452">
                  <c:v>40.6011283927475</c:v>
                </c:pt>
                <c:pt idx="15453">
                  <c:v>40.6011283927475</c:v>
                </c:pt>
                <c:pt idx="15454">
                  <c:v>40.6011283927475</c:v>
                </c:pt>
                <c:pt idx="15455">
                  <c:v>40.6011283927475</c:v>
                </c:pt>
                <c:pt idx="15456">
                  <c:v>40.6011283927475</c:v>
                </c:pt>
                <c:pt idx="15457">
                  <c:v>40.6011283927475</c:v>
                </c:pt>
                <c:pt idx="15458">
                  <c:v>40.6011283927475</c:v>
                </c:pt>
                <c:pt idx="15459">
                  <c:v>59.97385810823049</c:v>
                </c:pt>
                <c:pt idx="15460">
                  <c:v>59.97385810823049</c:v>
                </c:pt>
                <c:pt idx="15461">
                  <c:v>59.97385810823049</c:v>
                </c:pt>
                <c:pt idx="15462">
                  <c:v>59.97385810823049</c:v>
                </c:pt>
                <c:pt idx="15463">
                  <c:v>59.97385810823049</c:v>
                </c:pt>
                <c:pt idx="15464">
                  <c:v>59.97385810823049</c:v>
                </c:pt>
                <c:pt idx="15465">
                  <c:v>59.97385810823049</c:v>
                </c:pt>
                <c:pt idx="15466">
                  <c:v>56.2341401042221</c:v>
                </c:pt>
                <c:pt idx="15467">
                  <c:v>56.2341401042221</c:v>
                </c:pt>
                <c:pt idx="15468">
                  <c:v>56.2341401042221</c:v>
                </c:pt>
                <c:pt idx="15469">
                  <c:v>56.2341401042221</c:v>
                </c:pt>
                <c:pt idx="15470">
                  <c:v>56.2341401042221</c:v>
                </c:pt>
                <c:pt idx="15471">
                  <c:v>56.2341401042221</c:v>
                </c:pt>
                <c:pt idx="15472">
                  <c:v>56.2341401042221</c:v>
                </c:pt>
                <c:pt idx="15473">
                  <c:v>22.5882953640022</c:v>
                </c:pt>
                <c:pt idx="15474">
                  <c:v>22.5882953640022</c:v>
                </c:pt>
                <c:pt idx="15475">
                  <c:v>22.5882953640022</c:v>
                </c:pt>
                <c:pt idx="15476">
                  <c:v>22.5882953640022</c:v>
                </c:pt>
                <c:pt idx="15477">
                  <c:v>22.5882953640022</c:v>
                </c:pt>
                <c:pt idx="15478">
                  <c:v>22.5882953640022</c:v>
                </c:pt>
                <c:pt idx="15479">
                  <c:v>22.5882953640022</c:v>
                </c:pt>
                <c:pt idx="15480">
                  <c:v>24.7872549347641</c:v>
                </c:pt>
                <c:pt idx="15481">
                  <c:v>24.7872549347641</c:v>
                </c:pt>
                <c:pt idx="15482">
                  <c:v>24.7872549347641</c:v>
                </c:pt>
                <c:pt idx="15483">
                  <c:v>24.7872549347641</c:v>
                </c:pt>
                <c:pt idx="15484">
                  <c:v>24.7872549347641</c:v>
                </c:pt>
                <c:pt idx="15485">
                  <c:v>24.7872549347641</c:v>
                </c:pt>
                <c:pt idx="15486">
                  <c:v>24.7872549347641</c:v>
                </c:pt>
                <c:pt idx="15487">
                  <c:v>58.2980879212982</c:v>
                </c:pt>
                <c:pt idx="15488">
                  <c:v>58.2980879212982</c:v>
                </c:pt>
                <c:pt idx="15489">
                  <c:v>58.2980879212982</c:v>
                </c:pt>
                <c:pt idx="15490">
                  <c:v>58.2980879212982</c:v>
                </c:pt>
                <c:pt idx="15491">
                  <c:v>58.2980879212982</c:v>
                </c:pt>
                <c:pt idx="15492">
                  <c:v>58.2980879212982</c:v>
                </c:pt>
                <c:pt idx="15493">
                  <c:v>58.2980879212982</c:v>
                </c:pt>
                <c:pt idx="15494">
                  <c:v>94.5298599584077</c:v>
                </c:pt>
                <c:pt idx="15495">
                  <c:v>94.5298599584077</c:v>
                </c:pt>
                <c:pt idx="15496">
                  <c:v>94.5298599584077</c:v>
                </c:pt>
                <c:pt idx="15497">
                  <c:v>94.5298599584077</c:v>
                </c:pt>
                <c:pt idx="15498">
                  <c:v>94.5298599584077</c:v>
                </c:pt>
                <c:pt idx="15499">
                  <c:v>94.5298599584077</c:v>
                </c:pt>
                <c:pt idx="15500">
                  <c:v>94.5298599584077</c:v>
                </c:pt>
                <c:pt idx="15501">
                  <c:v>16.94954686234139</c:v>
                </c:pt>
                <c:pt idx="15502">
                  <c:v>16.94954686234139</c:v>
                </c:pt>
                <c:pt idx="15503">
                  <c:v>16.94954686234139</c:v>
                </c:pt>
                <c:pt idx="15504">
                  <c:v>16.94954686234139</c:v>
                </c:pt>
                <c:pt idx="15505">
                  <c:v>16.94954686234139</c:v>
                </c:pt>
                <c:pt idx="15506">
                  <c:v>16.94954686234139</c:v>
                </c:pt>
                <c:pt idx="15507">
                  <c:v>16.94954686234139</c:v>
                </c:pt>
                <c:pt idx="15508">
                  <c:v>89.37052441198628</c:v>
                </c:pt>
                <c:pt idx="15509">
                  <c:v>89.37052441198628</c:v>
                </c:pt>
                <c:pt idx="15510">
                  <c:v>89.37052441198628</c:v>
                </c:pt>
                <c:pt idx="15511">
                  <c:v>89.37052441198628</c:v>
                </c:pt>
                <c:pt idx="15512">
                  <c:v>89.37052441198628</c:v>
                </c:pt>
                <c:pt idx="15513">
                  <c:v>89.37052441198628</c:v>
                </c:pt>
                <c:pt idx="15514">
                  <c:v>89.37052441198628</c:v>
                </c:pt>
                <c:pt idx="15515">
                  <c:v>39.8331591841061</c:v>
                </c:pt>
                <c:pt idx="15516">
                  <c:v>39.8331591841061</c:v>
                </c:pt>
                <c:pt idx="15517">
                  <c:v>39.8331591841061</c:v>
                </c:pt>
                <c:pt idx="15518">
                  <c:v>39.8331591841061</c:v>
                </c:pt>
                <c:pt idx="15519">
                  <c:v>39.8331591841061</c:v>
                </c:pt>
                <c:pt idx="15520">
                  <c:v>39.8331591841061</c:v>
                </c:pt>
                <c:pt idx="15521">
                  <c:v>39.8331591841061</c:v>
                </c:pt>
                <c:pt idx="15522">
                  <c:v>88.88994413257495</c:v>
                </c:pt>
                <c:pt idx="15523">
                  <c:v>88.88994413257495</c:v>
                </c:pt>
                <c:pt idx="15524">
                  <c:v>88.88994413257495</c:v>
                </c:pt>
                <c:pt idx="15525">
                  <c:v>88.88994413257495</c:v>
                </c:pt>
                <c:pt idx="15526">
                  <c:v>88.88994413257495</c:v>
                </c:pt>
                <c:pt idx="15527">
                  <c:v>88.88994413257495</c:v>
                </c:pt>
                <c:pt idx="15528">
                  <c:v>88.88994413257495</c:v>
                </c:pt>
                <c:pt idx="15529">
                  <c:v>112.690287970793</c:v>
                </c:pt>
                <c:pt idx="15530">
                  <c:v>112.690287970793</c:v>
                </c:pt>
                <c:pt idx="15531">
                  <c:v>112.690287970793</c:v>
                </c:pt>
                <c:pt idx="15532">
                  <c:v>112.690287970793</c:v>
                </c:pt>
                <c:pt idx="15533">
                  <c:v>112.690287970793</c:v>
                </c:pt>
                <c:pt idx="15534">
                  <c:v>112.690287970793</c:v>
                </c:pt>
                <c:pt idx="15535">
                  <c:v>112.690287970793</c:v>
                </c:pt>
                <c:pt idx="15536">
                  <c:v>106.50602620403</c:v>
                </c:pt>
                <c:pt idx="15537">
                  <c:v>106.50602620403</c:v>
                </c:pt>
                <c:pt idx="15538">
                  <c:v>106.50602620403</c:v>
                </c:pt>
                <c:pt idx="15539">
                  <c:v>106.50602620403</c:v>
                </c:pt>
                <c:pt idx="15540">
                  <c:v>106.50602620403</c:v>
                </c:pt>
                <c:pt idx="15541">
                  <c:v>106.50602620403</c:v>
                </c:pt>
                <c:pt idx="15542">
                  <c:v>106.50602620403</c:v>
                </c:pt>
                <c:pt idx="15543">
                  <c:v>56.7509246675209</c:v>
                </c:pt>
                <c:pt idx="15544">
                  <c:v>56.7509246675209</c:v>
                </c:pt>
                <c:pt idx="15545">
                  <c:v>56.7509246675209</c:v>
                </c:pt>
                <c:pt idx="15546">
                  <c:v>56.7509246675209</c:v>
                </c:pt>
                <c:pt idx="15547">
                  <c:v>56.7509246675209</c:v>
                </c:pt>
                <c:pt idx="15548">
                  <c:v>56.7509246675209</c:v>
                </c:pt>
                <c:pt idx="15549">
                  <c:v>56.7509246675209</c:v>
                </c:pt>
                <c:pt idx="15550">
                  <c:v>97.35377494311878</c:v>
                </c:pt>
                <c:pt idx="15551">
                  <c:v>97.35377494311878</c:v>
                </c:pt>
                <c:pt idx="15552">
                  <c:v>97.35377494311878</c:v>
                </c:pt>
                <c:pt idx="15553">
                  <c:v>97.35377494311878</c:v>
                </c:pt>
                <c:pt idx="15554">
                  <c:v>97.35377494311878</c:v>
                </c:pt>
                <c:pt idx="15555">
                  <c:v>97.35377494311878</c:v>
                </c:pt>
                <c:pt idx="15556">
                  <c:v>97.35377494311878</c:v>
                </c:pt>
                <c:pt idx="15557">
                  <c:v>30.09564294434709</c:v>
                </c:pt>
                <c:pt idx="15558">
                  <c:v>30.09564294434709</c:v>
                </c:pt>
                <c:pt idx="15559">
                  <c:v>30.09564294434709</c:v>
                </c:pt>
                <c:pt idx="15560">
                  <c:v>30.09564294434709</c:v>
                </c:pt>
                <c:pt idx="15561">
                  <c:v>30.09564294434709</c:v>
                </c:pt>
                <c:pt idx="15562">
                  <c:v>30.09564294434709</c:v>
                </c:pt>
                <c:pt idx="15563">
                  <c:v>30.09564294434709</c:v>
                </c:pt>
                <c:pt idx="15564">
                  <c:v>68.87920015923359</c:v>
                </c:pt>
                <c:pt idx="15565">
                  <c:v>68.87920015923359</c:v>
                </c:pt>
                <c:pt idx="15566">
                  <c:v>68.87920015923359</c:v>
                </c:pt>
                <c:pt idx="15567">
                  <c:v>68.87920015923359</c:v>
                </c:pt>
                <c:pt idx="15568">
                  <c:v>68.87920015923359</c:v>
                </c:pt>
                <c:pt idx="15569">
                  <c:v>68.87920015923359</c:v>
                </c:pt>
                <c:pt idx="15570">
                  <c:v>68.87920015923359</c:v>
                </c:pt>
                <c:pt idx="15571">
                  <c:v>96.912053639424</c:v>
                </c:pt>
                <c:pt idx="15572">
                  <c:v>96.912053639424</c:v>
                </c:pt>
                <c:pt idx="15573">
                  <c:v>96.912053639424</c:v>
                </c:pt>
                <c:pt idx="15574">
                  <c:v>96.912053639424</c:v>
                </c:pt>
                <c:pt idx="15575">
                  <c:v>96.912053639424</c:v>
                </c:pt>
                <c:pt idx="15576">
                  <c:v>96.912053639424</c:v>
                </c:pt>
                <c:pt idx="15577">
                  <c:v>96.912053639424</c:v>
                </c:pt>
                <c:pt idx="15578">
                  <c:v>34.86782977936248</c:v>
                </c:pt>
                <c:pt idx="15579">
                  <c:v>34.86782977936248</c:v>
                </c:pt>
                <c:pt idx="15580">
                  <c:v>34.86782977936248</c:v>
                </c:pt>
                <c:pt idx="15581">
                  <c:v>34.86782977936248</c:v>
                </c:pt>
                <c:pt idx="15582">
                  <c:v>34.86782977936248</c:v>
                </c:pt>
                <c:pt idx="15583">
                  <c:v>34.86782977936248</c:v>
                </c:pt>
                <c:pt idx="15584">
                  <c:v>34.86782977936248</c:v>
                </c:pt>
                <c:pt idx="15585">
                  <c:v>110.127151776704</c:v>
                </c:pt>
                <c:pt idx="15586">
                  <c:v>110.127151776704</c:v>
                </c:pt>
                <c:pt idx="15587">
                  <c:v>110.127151776704</c:v>
                </c:pt>
                <c:pt idx="15588">
                  <c:v>110.127151776704</c:v>
                </c:pt>
                <c:pt idx="15589">
                  <c:v>110.127151776704</c:v>
                </c:pt>
                <c:pt idx="15590">
                  <c:v>110.127151776704</c:v>
                </c:pt>
                <c:pt idx="15591">
                  <c:v>110.127151776704</c:v>
                </c:pt>
                <c:pt idx="15592">
                  <c:v>47.2182169814721</c:v>
                </c:pt>
                <c:pt idx="15593">
                  <c:v>47.2182169814721</c:v>
                </c:pt>
                <c:pt idx="15594">
                  <c:v>47.2182169814721</c:v>
                </c:pt>
                <c:pt idx="15595">
                  <c:v>47.2182169814721</c:v>
                </c:pt>
                <c:pt idx="15596">
                  <c:v>47.2182169814721</c:v>
                </c:pt>
                <c:pt idx="15597">
                  <c:v>47.2182169814721</c:v>
                </c:pt>
                <c:pt idx="15598">
                  <c:v>47.2182169814721</c:v>
                </c:pt>
                <c:pt idx="15599">
                  <c:v>90.4685897633377</c:v>
                </c:pt>
                <c:pt idx="15600">
                  <c:v>90.4685897633377</c:v>
                </c:pt>
                <c:pt idx="15601">
                  <c:v>90.4685897633377</c:v>
                </c:pt>
                <c:pt idx="15602">
                  <c:v>90.4685897633377</c:v>
                </c:pt>
                <c:pt idx="15603">
                  <c:v>90.4685897633377</c:v>
                </c:pt>
                <c:pt idx="15604">
                  <c:v>90.4685897633377</c:v>
                </c:pt>
                <c:pt idx="15605">
                  <c:v>90.4685897633377</c:v>
                </c:pt>
                <c:pt idx="15606">
                  <c:v>51.85012958626799</c:v>
                </c:pt>
                <c:pt idx="15607">
                  <c:v>51.85012958626799</c:v>
                </c:pt>
                <c:pt idx="15608">
                  <c:v>51.85012958626799</c:v>
                </c:pt>
                <c:pt idx="15609">
                  <c:v>51.85012958626799</c:v>
                </c:pt>
                <c:pt idx="15610">
                  <c:v>51.85012958626799</c:v>
                </c:pt>
                <c:pt idx="15611">
                  <c:v>51.85012958626799</c:v>
                </c:pt>
                <c:pt idx="15612">
                  <c:v>51.85012958626799</c:v>
                </c:pt>
                <c:pt idx="15613">
                  <c:v>33.4463788451253</c:v>
                </c:pt>
                <c:pt idx="15614">
                  <c:v>33.4463788451253</c:v>
                </c:pt>
                <c:pt idx="15615">
                  <c:v>33.4463788451253</c:v>
                </c:pt>
                <c:pt idx="15616">
                  <c:v>33.4463788451253</c:v>
                </c:pt>
                <c:pt idx="15617">
                  <c:v>33.4463788451253</c:v>
                </c:pt>
                <c:pt idx="15618">
                  <c:v>33.4463788451253</c:v>
                </c:pt>
                <c:pt idx="15619">
                  <c:v>33.4463788451253</c:v>
                </c:pt>
                <c:pt idx="15620">
                  <c:v>78.4267621992973</c:v>
                </c:pt>
                <c:pt idx="15621">
                  <c:v>78.4267621992973</c:v>
                </c:pt>
                <c:pt idx="15622">
                  <c:v>78.4267621992973</c:v>
                </c:pt>
                <c:pt idx="15623">
                  <c:v>78.4267621992973</c:v>
                </c:pt>
                <c:pt idx="15624">
                  <c:v>78.4267621992973</c:v>
                </c:pt>
                <c:pt idx="15625">
                  <c:v>78.4267621992973</c:v>
                </c:pt>
                <c:pt idx="15626">
                  <c:v>78.4267621992973</c:v>
                </c:pt>
                <c:pt idx="15627">
                  <c:v>66.5066438865052</c:v>
                </c:pt>
                <c:pt idx="15628">
                  <c:v>66.5066438865052</c:v>
                </c:pt>
                <c:pt idx="15629">
                  <c:v>66.5066438865052</c:v>
                </c:pt>
                <c:pt idx="15630">
                  <c:v>66.5066438865052</c:v>
                </c:pt>
                <c:pt idx="15631">
                  <c:v>66.5066438865052</c:v>
                </c:pt>
                <c:pt idx="15632">
                  <c:v>66.5066438865052</c:v>
                </c:pt>
                <c:pt idx="15633">
                  <c:v>66.5066438865052</c:v>
                </c:pt>
                <c:pt idx="15634">
                  <c:v>106.472601949351</c:v>
                </c:pt>
                <c:pt idx="15635">
                  <c:v>106.472601949351</c:v>
                </c:pt>
                <c:pt idx="15636">
                  <c:v>106.472601949351</c:v>
                </c:pt>
                <c:pt idx="15637">
                  <c:v>106.472601949351</c:v>
                </c:pt>
                <c:pt idx="15638">
                  <c:v>106.472601949351</c:v>
                </c:pt>
                <c:pt idx="15639">
                  <c:v>106.472601949351</c:v>
                </c:pt>
                <c:pt idx="15640">
                  <c:v>106.472601949351</c:v>
                </c:pt>
                <c:pt idx="15641">
                  <c:v>57.0722100718599</c:v>
                </c:pt>
                <c:pt idx="15642">
                  <c:v>57.0722100718599</c:v>
                </c:pt>
                <c:pt idx="15643">
                  <c:v>57.0722100718599</c:v>
                </c:pt>
                <c:pt idx="15644">
                  <c:v>57.0722100718599</c:v>
                </c:pt>
                <c:pt idx="15645">
                  <c:v>57.0722100718599</c:v>
                </c:pt>
                <c:pt idx="15646">
                  <c:v>57.0722100718599</c:v>
                </c:pt>
                <c:pt idx="15647">
                  <c:v>57.0722100718599</c:v>
                </c:pt>
                <c:pt idx="15648">
                  <c:v>34.7511934388371</c:v>
                </c:pt>
                <c:pt idx="15649">
                  <c:v>34.7511934388371</c:v>
                </c:pt>
                <c:pt idx="15650">
                  <c:v>34.7511934388371</c:v>
                </c:pt>
                <c:pt idx="15651">
                  <c:v>34.7511934388371</c:v>
                </c:pt>
                <c:pt idx="15652">
                  <c:v>34.7511934388371</c:v>
                </c:pt>
                <c:pt idx="15653">
                  <c:v>34.7511934388371</c:v>
                </c:pt>
                <c:pt idx="15654">
                  <c:v>34.7511934388371</c:v>
                </c:pt>
                <c:pt idx="15655">
                  <c:v>45.6718243753559</c:v>
                </c:pt>
                <c:pt idx="15656">
                  <c:v>45.6718243753559</c:v>
                </c:pt>
                <c:pt idx="15657">
                  <c:v>45.6718243753559</c:v>
                </c:pt>
                <c:pt idx="15658">
                  <c:v>45.6718243753559</c:v>
                </c:pt>
                <c:pt idx="15659">
                  <c:v>45.6718243753559</c:v>
                </c:pt>
                <c:pt idx="15660">
                  <c:v>45.6718243753559</c:v>
                </c:pt>
                <c:pt idx="15661">
                  <c:v>45.6718243753559</c:v>
                </c:pt>
                <c:pt idx="15662">
                  <c:v>58.9054670585799</c:v>
                </c:pt>
                <c:pt idx="15663">
                  <c:v>58.9054670585799</c:v>
                </c:pt>
                <c:pt idx="15664">
                  <c:v>58.9054670585799</c:v>
                </c:pt>
                <c:pt idx="15665">
                  <c:v>58.9054670585799</c:v>
                </c:pt>
                <c:pt idx="15666">
                  <c:v>58.9054670585799</c:v>
                </c:pt>
                <c:pt idx="15667">
                  <c:v>58.9054670585799</c:v>
                </c:pt>
                <c:pt idx="15668">
                  <c:v>58.9054670585799</c:v>
                </c:pt>
                <c:pt idx="15669">
                  <c:v>79.23010061556498</c:v>
                </c:pt>
                <c:pt idx="15670">
                  <c:v>79.23010061556498</c:v>
                </c:pt>
                <c:pt idx="15671">
                  <c:v>79.23010061556498</c:v>
                </c:pt>
                <c:pt idx="15672">
                  <c:v>79.23010061556498</c:v>
                </c:pt>
                <c:pt idx="15673">
                  <c:v>79.23010061556498</c:v>
                </c:pt>
                <c:pt idx="15674">
                  <c:v>79.23010061556498</c:v>
                </c:pt>
                <c:pt idx="15675">
                  <c:v>79.23010061556498</c:v>
                </c:pt>
                <c:pt idx="15676">
                  <c:v>18.6991039884224</c:v>
                </c:pt>
                <c:pt idx="15677">
                  <c:v>18.6991039884224</c:v>
                </c:pt>
                <c:pt idx="15678">
                  <c:v>18.6991039884224</c:v>
                </c:pt>
                <c:pt idx="15679">
                  <c:v>18.6991039884224</c:v>
                </c:pt>
                <c:pt idx="15680">
                  <c:v>18.6991039884224</c:v>
                </c:pt>
                <c:pt idx="15681">
                  <c:v>18.6991039884224</c:v>
                </c:pt>
                <c:pt idx="15682">
                  <c:v>18.6991039884224</c:v>
                </c:pt>
                <c:pt idx="15683">
                  <c:v>56.8230698483149</c:v>
                </c:pt>
                <c:pt idx="15684">
                  <c:v>56.8230698483149</c:v>
                </c:pt>
                <c:pt idx="15685">
                  <c:v>56.8230698483149</c:v>
                </c:pt>
                <c:pt idx="15686">
                  <c:v>56.8230698483149</c:v>
                </c:pt>
                <c:pt idx="15687">
                  <c:v>56.8230698483149</c:v>
                </c:pt>
                <c:pt idx="15688">
                  <c:v>56.8230698483149</c:v>
                </c:pt>
                <c:pt idx="15689">
                  <c:v>56.8230698483149</c:v>
                </c:pt>
                <c:pt idx="15690">
                  <c:v>83.45890257676618</c:v>
                </c:pt>
                <c:pt idx="15691">
                  <c:v>83.45890257676618</c:v>
                </c:pt>
                <c:pt idx="15692">
                  <c:v>83.45890257676618</c:v>
                </c:pt>
                <c:pt idx="15693">
                  <c:v>83.45890257676618</c:v>
                </c:pt>
                <c:pt idx="15694">
                  <c:v>83.45890257676618</c:v>
                </c:pt>
                <c:pt idx="15695">
                  <c:v>83.45890257676618</c:v>
                </c:pt>
                <c:pt idx="15696">
                  <c:v>83.45890257676618</c:v>
                </c:pt>
                <c:pt idx="15697">
                  <c:v>67.4225293072191</c:v>
                </c:pt>
                <c:pt idx="15698">
                  <c:v>67.4225293072191</c:v>
                </c:pt>
                <c:pt idx="15699">
                  <c:v>67.4225293072191</c:v>
                </c:pt>
                <c:pt idx="15700">
                  <c:v>67.4225293072191</c:v>
                </c:pt>
                <c:pt idx="15701">
                  <c:v>67.4225293072191</c:v>
                </c:pt>
                <c:pt idx="15702">
                  <c:v>67.4225293072191</c:v>
                </c:pt>
                <c:pt idx="15703">
                  <c:v>67.4225293072191</c:v>
                </c:pt>
                <c:pt idx="15704">
                  <c:v>104.4211638543</c:v>
                </c:pt>
                <c:pt idx="15705">
                  <c:v>104.4211638543</c:v>
                </c:pt>
                <c:pt idx="15706">
                  <c:v>104.4211638543</c:v>
                </c:pt>
                <c:pt idx="15707">
                  <c:v>104.4211638543</c:v>
                </c:pt>
                <c:pt idx="15708">
                  <c:v>104.4211638543</c:v>
                </c:pt>
                <c:pt idx="15709">
                  <c:v>104.4211638543</c:v>
                </c:pt>
                <c:pt idx="15710">
                  <c:v>104.4211638543</c:v>
                </c:pt>
                <c:pt idx="15711">
                  <c:v>90.7142317739504</c:v>
                </c:pt>
                <c:pt idx="15712">
                  <c:v>90.7142317739504</c:v>
                </c:pt>
                <c:pt idx="15713">
                  <c:v>90.7142317739504</c:v>
                </c:pt>
                <c:pt idx="15714">
                  <c:v>90.7142317739504</c:v>
                </c:pt>
                <c:pt idx="15715">
                  <c:v>90.7142317739504</c:v>
                </c:pt>
                <c:pt idx="15716">
                  <c:v>90.7142317739504</c:v>
                </c:pt>
                <c:pt idx="15717">
                  <c:v>90.7142317739504</c:v>
                </c:pt>
                <c:pt idx="15718">
                  <c:v>48.66897331431201</c:v>
                </c:pt>
                <c:pt idx="15719">
                  <c:v>48.66897331431201</c:v>
                </c:pt>
                <c:pt idx="15720">
                  <c:v>48.66897331431201</c:v>
                </c:pt>
                <c:pt idx="15721">
                  <c:v>48.66897331431201</c:v>
                </c:pt>
                <c:pt idx="15722">
                  <c:v>48.66897331431201</c:v>
                </c:pt>
                <c:pt idx="15723">
                  <c:v>48.66897331431201</c:v>
                </c:pt>
                <c:pt idx="15724">
                  <c:v>48.66897331431201</c:v>
                </c:pt>
                <c:pt idx="15725">
                  <c:v>47.25157167163809</c:v>
                </c:pt>
                <c:pt idx="15726">
                  <c:v>47.25157167163809</c:v>
                </c:pt>
                <c:pt idx="15727">
                  <c:v>47.25157167163809</c:v>
                </c:pt>
                <c:pt idx="15728">
                  <c:v>47.25157167163809</c:v>
                </c:pt>
                <c:pt idx="15729">
                  <c:v>47.25157167163809</c:v>
                </c:pt>
                <c:pt idx="15730">
                  <c:v>47.25157167163809</c:v>
                </c:pt>
                <c:pt idx="15731">
                  <c:v>47.25157167163809</c:v>
                </c:pt>
                <c:pt idx="15732">
                  <c:v>52.6428738165094</c:v>
                </c:pt>
                <c:pt idx="15733">
                  <c:v>52.6428738165094</c:v>
                </c:pt>
                <c:pt idx="15734">
                  <c:v>52.6428738165094</c:v>
                </c:pt>
                <c:pt idx="15735">
                  <c:v>52.6428738165094</c:v>
                </c:pt>
                <c:pt idx="15736">
                  <c:v>52.6428738165094</c:v>
                </c:pt>
                <c:pt idx="15737">
                  <c:v>52.6428738165094</c:v>
                </c:pt>
                <c:pt idx="15738">
                  <c:v>52.6428738165094</c:v>
                </c:pt>
                <c:pt idx="15739">
                  <c:v>58.0387406539911</c:v>
                </c:pt>
                <c:pt idx="15740">
                  <c:v>58.0387406539911</c:v>
                </c:pt>
                <c:pt idx="15741">
                  <c:v>58.0387406539911</c:v>
                </c:pt>
                <c:pt idx="15742">
                  <c:v>58.0387406539911</c:v>
                </c:pt>
                <c:pt idx="15743">
                  <c:v>58.0387406539911</c:v>
                </c:pt>
                <c:pt idx="15744">
                  <c:v>58.0387406539911</c:v>
                </c:pt>
                <c:pt idx="15745">
                  <c:v>58.0387406539911</c:v>
                </c:pt>
                <c:pt idx="15746">
                  <c:v>89.46931755222839</c:v>
                </c:pt>
                <c:pt idx="15747">
                  <c:v>89.46931755222839</c:v>
                </c:pt>
                <c:pt idx="15748">
                  <c:v>89.46931755222839</c:v>
                </c:pt>
                <c:pt idx="15749">
                  <c:v>89.46931755222839</c:v>
                </c:pt>
                <c:pt idx="15750">
                  <c:v>89.46931755222839</c:v>
                </c:pt>
                <c:pt idx="15751">
                  <c:v>89.46931755222839</c:v>
                </c:pt>
                <c:pt idx="15752">
                  <c:v>89.46931755222839</c:v>
                </c:pt>
                <c:pt idx="15753">
                  <c:v>76.7602882791232</c:v>
                </c:pt>
                <c:pt idx="15754">
                  <c:v>76.7602882791232</c:v>
                </c:pt>
                <c:pt idx="15755">
                  <c:v>76.7602882791232</c:v>
                </c:pt>
                <c:pt idx="15756">
                  <c:v>76.7602882791232</c:v>
                </c:pt>
                <c:pt idx="15757">
                  <c:v>76.7602882791232</c:v>
                </c:pt>
                <c:pt idx="15758">
                  <c:v>76.7602882791232</c:v>
                </c:pt>
                <c:pt idx="15759">
                  <c:v>76.7602882791232</c:v>
                </c:pt>
                <c:pt idx="15760">
                  <c:v>31.3200260856263</c:v>
                </c:pt>
                <c:pt idx="15761">
                  <c:v>31.3200260856263</c:v>
                </c:pt>
                <c:pt idx="15762">
                  <c:v>31.3200260856263</c:v>
                </c:pt>
                <c:pt idx="15763">
                  <c:v>31.3200260856263</c:v>
                </c:pt>
                <c:pt idx="15764">
                  <c:v>31.3200260856263</c:v>
                </c:pt>
                <c:pt idx="15765">
                  <c:v>31.3200260856263</c:v>
                </c:pt>
                <c:pt idx="15766">
                  <c:v>31.3200260856263</c:v>
                </c:pt>
                <c:pt idx="15767">
                  <c:v>55.6322325750814</c:v>
                </c:pt>
                <c:pt idx="15768">
                  <c:v>55.6322325750814</c:v>
                </c:pt>
                <c:pt idx="15769">
                  <c:v>55.6322325750814</c:v>
                </c:pt>
                <c:pt idx="15770">
                  <c:v>55.6322325750814</c:v>
                </c:pt>
                <c:pt idx="15771">
                  <c:v>55.6322325750814</c:v>
                </c:pt>
                <c:pt idx="15772">
                  <c:v>55.6322325750814</c:v>
                </c:pt>
                <c:pt idx="15773">
                  <c:v>55.6322325750814</c:v>
                </c:pt>
                <c:pt idx="15774">
                  <c:v>94.7626459674442</c:v>
                </c:pt>
                <c:pt idx="15775">
                  <c:v>94.7626459674442</c:v>
                </c:pt>
                <c:pt idx="15776">
                  <c:v>94.7626459674442</c:v>
                </c:pt>
                <c:pt idx="15777">
                  <c:v>94.7626459674442</c:v>
                </c:pt>
                <c:pt idx="15778">
                  <c:v>94.7626459674442</c:v>
                </c:pt>
                <c:pt idx="15779">
                  <c:v>94.7626459674442</c:v>
                </c:pt>
                <c:pt idx="15780">
                  <c:v>94.7626459674442</c:v>
                </c:pt>
                <c:pt idx="15781">
                  <c:v>83.3771254077789</c:v>
                </c:pt>
                <c:pt idx="15782">
                  <c:v>83.3771254077789</c:v>
                </c:pt>
                <c:pt idx="15783">
                  <c:v>83.3771254077789</c:v>
                </c:pt>
                <c:pt idx="15784">
                  <c:v>83.3771254077789</c:v>
                </c:pt>
                <c:pt idx="15785">
                  <c:v>83.3771254077789</c:v>
                </c:pt>
                <c:pt idx="15786">
                  <c:v>83.3771254077789</c:v>
                </c:pt>
                <c:pt idx="15787">
                  <c:v>83.3771254077789</c:v>
                </c:pt>
                <c:pt idx="15788">
                  <c:v>76.88239563779977</c:v>
                </c:pt>
                <c:pt idx="15789">
                  <c:v>76.88239563779977</c:v>
                </c:pt>
                <c:pt idx="15790">
                  <c:v>76.88239563779977</c:v>
                </c:pt>
                <c:pt idx="15791">
                  <c:v>76.88239563779977</c:v>
                </c:pt>
                <c:pt idx="15792">
                  <c:v>76.88239563779977</c:v>
                </c:pt>
                <c:pt idx="15793">
                  <c:v>76.88239563779977</c:v>
                </c:pt>
                <c:pt idx="15794">
                  <c:v>76.88239563779977</c:v>
                </c:pt>
                <c:pt idx="15795">
                  <c:v>41.5895448220669</c:v>
                </c:pt>
                <c:pt idx="15796">
                  <c:v>41.5895448220669</c:v>
                </c:pt>
                <c:pt idx="15797">
                  <c:v>41.5895448220669</c:v>
                </c:pt>
                <c:pt idx="15798">
                  <c:v>41.5895448220669</c:v>
                </c:pt>
                <c:pt idx="15799">
                  <c:v>41.5895448220669</c:v>
                </c:pt>
                <c:pt idx="15800">
                  <c:v>41.5895448220669</c:v>
                </c:pt>
                <c:pt idx="15801">
                  <c:v>41.5895448220669</c:v>
                </c:pt>
                <c:pt idx="15802">
                  <c:v>51.8349156487962</c:v>
                </c:pt>
                <c:pt idx="15803">
                  <c:v>51.8349156487962</c:v>
                </c:pt>
                <c:pt idx="15804">
                  <c:v>51.8349156487962</c:v>
                </c:pt>
                <c:pt idx="15805">
                  <c:v>51.8349156487962</c:v>
                </c:pt>
                <c:pt idx="15806">
                  <c:v>51.8349156487962</c:v>
                </c:pt>
                <c:pt idx="15807">
                  <c:v>51.8349156487962</c:v>
                </c:pt>
                <c:pt idx="15808">
                  <c:v>51.8349156487962</c:v>
                </c:pt>
                <c:pt idx="15809">
                  <c:v>98.48846691878427</c:v>
                </c:pt>
                <c:pt idx="15810">
                  <c:v>98.48846691878427</c:v>
                </c:pt>
                <c:pt idx="15811">
                  <c:v>98.48846691878427</c:v>
                </c:pt>
                <c:pt idx="15812">
                  <c:v>98.48846691878427</c:v>
                </c:pt>
                <c:pt idx="15813">
                  <c:v>98.48846691878427</c:v>
                </c:pt>
                <c:pt idx="15814">
                  <c:v>98.48846691878427</c:v>
                </c:pt>
                <c:pt idx="15815">
                  <c:v>98.48846691878427</c:v>
                </c:pt>
                <c:pt idx="15816">
                  <c:v>28.539108480819</c:v>
                </c:pt>
                <c:pt idx="15817">
                  <c:v>28.539108480819</c:v>
                </c:pt>
                <c:pt idx="15818">
                  <c:v>28.539108480819</c:v>
                </c:pt>
                <c:pt idx="15819">
                  <c:v>28.539108480819</c:v>
                </c:pt>
                <c:pt idx="15820">
                  <c:v>28.539108480819</c:v>
                </c:pt>
                <c:pt idx="15821">
                  <c:v>28.539108480819</c:v>
                </c:pt>
                <c:pt idx="15822">
                  <c:v>28.539108480819</c:v>
                </c:pt>
                <c:pt idx="15823">
                  <c:v>43.4070659281327</c:v>
                </c:pt>
                <c:pt idx="15824">
                  <c:v>43.4070659281327</c:v>
                </c:pt>
                <c:pt idx="15825">
                  <c:v>43.4070659281327</c:v>
                </c:pt>
                <c:pt idx="15826">
                  <c:v>43.4070659281327</c:v>
                </c:pt>
                <c:pt idx="15827">
                  <c:v>43.4070659281327</c:v>
                </c:pt>
                <c:pt idx="15828">
                  <c:v>43.4070659281327</c:v>
                </c:pt>
                <c:pt idx="15829">
                  <c:v>43.4070659281327</c:v>
                </c:pt>
                <c:pt idx="15830">
                  <c:v>41.5203491718763</c:v>
                </c:pt>
                <c:pt idx="15831">
                  <c:v>41.5203491718763</c:v>
                </c:pt>
                <c:pt idx="15832">
                  <c:v>41.5203491718763</c:v>
                </c:pt>
                <c:pt idx="15833">
                  <c:v>41.5203491718763</c:v>
                </c:pt>
                <c:pt idx="15834">
                  <c:v>41.5203491718763</c:v>
                </c:pt>
                <c:pt idx="15835">
                  <c:v>41.5203491718763</c:v>
                </c:pt>
                <c:pt idx="15836">
                  <c:v>41.5203491718763</c:v>
                </c:pt>
                <c:pt idx="15837">
                  <c:v>83.3659447441478</c:v>
                </c:pt>
                <c:pt idx="15838">
                  <c:v>83.3659447441478</c:v>
                </c:pt>
                <c:pt idx="15839">
                  <c:v>83.3659447441478</c:v>
                </c:pt>
                <c:pt idx="15840">
                  <c:v>83.3659447441478</c:v>
                </c:pt>
                <c:pt idx="15841">
                  <c:v>83.3659447441478</c:v>
                </c:pt>
                <c:pt idx="15842">
                  <c:v>83.3659447441478</c:v>
                </c:pt>
                <c:pt idx="15843">
                  <c:v>83.3659447441478</c:v>
                </c:pt>
                <c:pt idx="15844">
                  <c:v>64.0447862801576</c:v>
                </c:pt>
                <c:pt idx="15845">
                  <c:v>64.0447862801576</c:v>
                </c:pt>
                <c:pt idx="15846">
                  <c:v>64.0447862801576</c:v>
                </c:pt>
                <c:pt idx="15847">
                  <c:v>64.0447862801576</c:v>
                </c:pt>
                <c:pt idx="15848">
                  <c:v>64.0447862801576</c:v>
                </c:pt>
                <c:pt idx="15849">
                  <c:v>64.0447862801576</c:v>
                </c:pt>
                <c:pt idx="15850">
                  <c:v>64.0447862801576</c:v>
                </c:pt>
                <c:pt idx="15851">
                  <c:v>85.45353223824648</c:v>
                </c:pt>
                <c:pt idx="15852">
                  <c:v>85.45353223824648</c:v>
                </c:pt>
                <c:pt idx="15853">
                  <c:v>85.45353223824648</c:v>
                </c:pt>
                <c:pt idx="15854">
                  <c:v>85.45353223824648</c:v>
                </c:pt>
                <c:pt idx="15855">
                  <c:v>85.45353223824648</c:v>
                </c:pt>
                <c:pt idx="15856">
                  <c:v>85.45353223824648</c:v>
                </c:pt>
                <c:pt idx="15857">
                  <c:v>85.45353223824648</c:v>
                </c:pt>
                <c:pt idx="15858">
                  <c:v>41.5330377062753</c:v>
                </c:pt>
                <c:pt idx="15859">
                  <c:v>41.5330377062753</c:v>
                </c:pt>
                <c:pt idx="15860">
                  <c:v>41.5330377062753</c:v>
                </c:pt>
                <c:pt idx="15861">
                  <c:v>41.5330377062753</c:v>
                </c:pt>
                <c:pt idx="15862">
                  <c:v>41.5330377062753</c:v>
                </c:pt>
                <c:pt idx="15863">
                  <c:v>41.5330377062753</c:v>
                </c:pt>
                <c:pt idx="15864">
                  <c:v>41.5330377062753</c:v>
                </c:pt>
                <c:pt idx="15865">
                  <c:v>68.97031816248007</c:v>
                </c:pt>
                <c:pt idx="15866">
                  <c:v>68.97031816248007</c:v>
                </c:pt>
                <c:pt idx="15867">
                  <c:v>68.97031816248007</c:v>
                </c:pt>
                <c:pt idx="15868">
                  <c:v>68.97031816248007</c:v>
                </c:pt>
                <c:pt idx="15869">
                  <c:v>68.97031816248007</c:v>
                </c:pt>
                <c:pt idx="15870">
                  <c:v>68.97031816248007</c:v>
                </c:pt>
                <c:pt idx="15871">
                  <c:v>68.97031816248007</c:v>
                </c:pt>
                <c:pt idx="15872">
                  <c:v>21.8565160405404</c:v>
                </c:pt>
                <c:pt idx="15873">
                  <c:v>21.8565160405404</c:v>
                </c:pt>
                <c:pt idx="15874">
                  <c:v>21.8565160405404</c:v>
                </c:pt>
                <c:pt idx="15875">
                  <c:v>21.8565160405404</c:v>
                </c:pt>
                <c:pt idx="15876">
                  <c:v>21.8565160405404</c:v>
                </c:pt>
                <c:pt idx="15877">
                  <c:v>21.8565160405404</c:v>
                </c:pt>
                <c:pt idx="15878">
                  <c:v>21.8565160405404</c:v>
                </c:pt>
                <c:pt idx="15879">
                  <c:v>48.7627625502577</c:v>
                </c:pt>
                <c:pt idx="15880">
                  <c:v>48.7627625502577</c:v>
                </c:pt>
                <c:pt idx="15881">
                  <c:v>48.7627625502577</c:v>
                </c:pt>
                <c:pt idx="15882">
                  <c:v>48.7627625502577</c:v>
                </c:pt>
                <c:pt idx="15883">
                  <c:v>48.7627625502577</c:v>
                </c:pt>
                <c:pt idx="15884">
                  <c:v>48.7627625502577</c:v>
                </c:pt>
                <c:pt idx="15885">
                  <c:v>48.7627625502577</c:v>
                </c:pt>
                <c:pt idx="15886">
                  <c:v>65.4688684995876</c:v>
                </c:pt>
                <c:pt idx="15887">
                  <c:v>65.4688684995876</c:v>
                </c:pt>
                <c:pt idx="15888">
                  <c:v>65.4688684995876</c:v>
                </c:pt>
                <c:pt idx="15889">
                  <c:v>65.4688684995876</c:v>
                </c:pt>
                <c:pt idx="15890">
                  <c:v>65.4688684995876</c:v>
                </c:pt>
                <c:pt idx="15891">
                  <c:v>65.4688684995876</c:v>
                </c:pt>
                <c:pt idx="15892">
                  <c:v>65.4688684995876</c:v>
                </c:pt>
                <c:pt idx="15893">
                  <c:v>36.7713141755001</c:v>
                </c:pt>
                <c:pt idx="15894">
                  <c:v>36.7713141755001</c:v>
                </c:pt>
                <c:pt idx="15895">
                  <c:v>36.7713141755001</c:v>
                </c:pt>
                <c:pt idx="15896">
                  <c:v>36.7713141755001</c:v>
                </c:pt>
                <c:pt idx="15897">
                  <c:v>36.7713141755001</c:v>
                </c:pt>
                <c:pt idx="15898">
                  <c:v>36.7713141755001</c:v>
                </c:pt>
                <c:pt idx="15899">
                  <c:v>36.7713141755001</c:v>
                </c:pt>
                <c:pt idx="15900">
                  <c:v>73.51357427869688</c:v>
                </c:pt>
                <c:pt idx="15901">
                  <c:v>73.51357427869688</c:v>
                </c:pt>
                <c:pt idx="15902">
                  <c:v>73.51357427869688</c:v>
                </c:pt>
                <c:pt idx="15903">
                  <c:v>73.51357427869688</c:v>
                </c:pt>
                <c:pt idx="15904">
                  <c:v>73.51357427869688</c:v>
                </c:pt>
                <c:pt idx="15905">
                  <c:v>73.51357427869688</c:v>
                </c:pt>
                <c:pt idx="15906">
                  <c:v>73.51357427869688</c:v>
                </c:pt>
                <c:pt idx="15907">
                  <c:v>94.4779563641553</c:v>
                </c:pt>
                <c:pt idx="15908">
                  <c:v>94.4779563641553</c:v>
                </c:pt>
                <c:pt idx="15909">
                  <c:v>94.4779563641553</c:v>
                </c:pt>
                <c:pt idx="15910">
                  <c:v>94.4779563641553</c:v>
                </c:pt>
                <c:pt idx="15911">
                  <c:v>94.4779563641553</c:v>
                </c:pt>
                <c:pt idx="15912">
                  <c:v>94.4779563641553</c:v>
                </c:pt>
                <c:pt idx="15913">
                  <c:v>94.4779563641553</c:v>
                </c:pt>
                <c:pt idx="15914">
                  <c:v>86.9970596266971</c:v>
                </c:pt>
                <c:pt idx="15915">
                  <c:v>86.9970596266971</c:v>
                </c:pt>
                <c:pt idx="15916">
                  <c:v>86.9970596266971</c:v>
                </c:pt>
                <c:pt idx="15917">
                  <c:v>86.9970596266971</c:v>
                </c:pt>
                <c:pt idx="15918">
                  <c:v>86.9970596266971</c:v>
                </c:pt>
                <c:pt idx="15919">
                  <c:v>86.9970596266971</c:v>
                </c:pt>
                <c:pt idx="15920">
                  <c:v>86.9970596266971</c:v>
                </c:pt>
                <c:pt idx="15921">
                  <c:v>50.89405565165759</c:v>
                </c:pt>
                <c:pt idx="15922">
                  <c:v>50.89405565165759</c:v>
                </c:pt>
                <c:pt idx="15923">
                  <c:v>50.89405565165759</c:v>
                </c:pt>
                <c:pt idx="15924">
                  <c:v>50.89405565165759</c:v>
                </c:pt>
                <c:pt idx="15925">
                  <c:v>50.89405565165759</c:v>
                </c:pt>
                <c:pt idx="15926">
                  <c:v>50.89405565165759</c:v>
                </c:pt>
                <c:pt idx="15927">
                  <c:v>50.89405565165759</c:v>
                </c:pt>
                <c:pt idx="15928">
                  <c:v>22.4114131647498</c:v>
                </c:pt>
                <c:pt idx="15929">
                  <c:v>22.4114131647498</c:v>
                </c:pt>
                <c:pt idx="15930">
                  <c:v>22.4114131647498</c:v>
                </c:pt>
                <c:pt idx="15931">
                  <c:v>22.4114131647498</c:v>
                </c:pt>
                <c:pt idx="15932">
                  <c:v>22.4114131647498</c:v>
                </c:pt>
                <c:pt idx="15933">
                  <c:v>22.4114131647498</c:v>
                </c:pt>
                <c:pt idx="15934">
                  <c:v>22.4114131647498</c:v>
                </c:pt>
                <c:pt idx="15935">
                  <c:v>51.63409460459329</c:v>
                </c:pt>
                <c:pt idx="15936">
                  <c:v>51.63409460459329</c:v>
                </c:pt>
                <c:pt idx="15937">
                  <c:v>51.63409460459329</c:v>
                </c:pt>
                <c:pt idx="15938">
                  <c:v>51.63409460459329</c:v>
                </c:pt>
                <c:pt idx="15939">
                  <c:v>51.63409460459329</c:v>
                </c:pt>
                <c:pt idx="15940">
                  <c:v>51.63409460459329</c:v>
                </c:pt>
                <c:pt idx="15941">
                  <c:v>51.63409460459329</c:v>
                </c:pt>
                <c:pt idx="15942">
                  <c:v>13.8496380688661</c:v>
                </c:pt>
                <c:pt idx="15943">
                  <c:v>13.8496380688661</c:v>
                </c:pt>
                <c:pt idx="15944">
                  <c:v>13.8496380688661</c:v>
                </c:pt>
                <c:pt idx="15945">
                  <c:v>13.8496380688661</c:v>
                </c:pt>
                <c:pt idx="15946">
                  <c:v>13.8496380688661</c:v>
                </c:pt>
                <c:pt idx="15947">
                  <c:v>13.8496380688661</c:v>
                </c:pt>
                <c:pt idx="15948">
                  <c:v>13.8496380688661</c:v>
                </c:pt>
                <c:pt idx="15949">
                  <c:v>85.1921107601722</c:v>
                </c:pt>
                <c:pt idx="15950">
                  <c:v>85.1921107601722</c:v>
                </c:pt>
                <c:pt idx="15951">
                  <c:v>85.1921107601722</c:v>
                </c:pt>
                <c:pt idx="15952">
                  <c:v>85.1921107601722</c:v>
                </c:pt>
                <c:pt idx="15953">
                  <c:v>85.1921107601722</c:v>
                </c:pt>
                <c:pt idx="15954">
                  <c:v>85.1921107601722</c:v>
                </c:pt>
                <c:pt idx="15955">
                  <c:v>85.1921107601722</c:v>
                </c:pt>
                <c:pt idx="15956">
                  <c:v>50.0537796092719</c:v>
                </c:pt>
                <c:pt idx="15957">
                  <c:v>50.0537796092719</c:v>
                </c:pt>
                <c:pt idx="15958">
                  <c:v>50.0537796092719</c:v>
                </c:pt>
                <c:pt idx="15959">
                  <c:v>50.0537796092719</c:v>
                </c:pt>
                <c:pt idx="15960">
                  <c:v>50.0537796092719</c:v>
                </c:pt>
                <c:pt idx="15961">
                  <c:v>50.0537796092719</c:v>
                </c:pt>
                <c:pt idx="15962">
                  <c:v>50.0537796092719</c:v>
                </c:pt>
                <c:pt idx="15963">
                  <c:v>100.430013111775</c:v>
                </c:pt>
                <c:pt idx="15964">
                  <c:v>100.430013111775</c:v>
                </c:pt>
                <c:pt idx="15965">
                  <c:v>100.430013111775</c:v>
                </c:pt>
                <c:pt idx="15966">
                  <c:v>100.430013111775</c:v>
                </c:pt>
                <c:pt idx="15967">
                  <c:v>100.430013111775</c:v>
                </c:pt>
                <c:pt idx="15968">
                  <c:v>100.430013111775</c:v>
                </c:pt>
                <c:pt idx="15969">
                  <c:v>100.430013111775</c:v>
                </c:pt>
                <c:pt idx="15970">
                  <c:v>7.29900181361098</c:v>
                </c:pt>
                <c:pt idx="15971">
                  <c:v>7.29900181361098</c:v>
                </c:pt>
                <c:pt idx="15972">
                  <c:v>7.29900181361098</c:v>
                </c:pt>
                <c:pt idx="15973">
                  <c:v>7.29900181361098</c:v>
                </c:pt>
                <c:pt idx="15974">
                  <c:v>7.29900181361098</c:v>
                </c:pt>
                <c:pt idx="15975">
                  <c:v>7.29900181361098</c:v>
                </c:pt>
                <c:pt idx="15976">
                  <c:v>7.29900181361098</c:v>
                </c:pt>
                <c:pt idx="15977">
                  <c:v>51.65930807328769</c:v>
                </c:pt>
                <c:pt idx="15978">
                  <c:v>51.65930807328769</c:v>
                </c:pt>
                <c:pt idx="15979">
                  <c:v>51.65930807328769</c:v>
                </c:pt>
                <c:pt idx="15980">
                  <c:v>51.65930807328769</c:v>
                </c:pt>
                <c:pt idx="15981">
                  <c:v>51.65930807328769</c:v>
                </c:pt>
                <c:pt idx="15982">
                  <c:v>51.65930807328769</c:v>
                </c:pt>
                <c:pt idx="15983">
                  <c:v>51.65930807328769</c:v>
                </c:pt>
                <c:pt idx="15984">
                  <c:v>71.783450623666</c:v>
                </c:pt>
                <c:pt idx="15985">
                  <c:v>71.783450623666</c:v>
                </c:pt>
                <c:pt idx="15986">
                  <c:v>71.783450623666</c:v>
                </c:pt>
                <c:pt idx="15987">
                  <c:v>71.783450623666</c:v>
                </c:pt>
                <c:pt idx="15988">
                  <c:v>71.783450623666</c:v>
                </c:pt>
                <c:pt idx="15989">
                  <c:v>71.783450623666</c:v>
                </c:pt>
                <c:pt idx="15990">
                  <c:v>71.783450623666</c:v>
                </c:pt>
                <c:pt idx="15991">
                  <c:v>77.97524254406589</c:v>
                </c:pt>
                <c:pt idx="15992">
                  <c:v>77.97524254406589</c:v>
                </c:pt>
                <c:pt idx="15993">
                  <c:v>77.97524254406589</c:v>
                </c:pt>
                <c:pt idx="15994">
                  <c:v>77.97524254406589</c:v>
                </c:pt>
                <c:pt idx="15995">
                  <c:v>77.97524254406589</c:v>
                </c:pt>
                <c:pt idx="15996">
                  <c:v>77.97524254406589</c:v>
                </c:pt>
                <c:pt idx="15997">
                  <c:v>77.97524254406589</c:v>
                </c:pt>
                <c:pt idx="15998">
                  <c:v>62.84607068589499</c:v>
                </c:pt>
                <c:pt idx="15999">
                  <c:v>62.84607068589499</c:v>
                </c:pt>
                <c:pt idx="16000">
                  <c:v>62.84607068589499</c:v>
                </c:pt>
                <c:pt idx="16001">
                  <c:v>62.84607068589499</c:v>
                </c:pt>
                <c:pt idx="16002">
                  <c:v>62.84607068589499</c:v>
                </c:pt>
                <c:pt idx="16003">
                  <c:v>62.84607068589499</c:v>
                </c:pt>
                <c:pt idx="16004">
                  <c:v>62.84607068589499</c:v>
                </c:pt>
                <c:pt idx="16005">
                  <c:v>69.4979926334193</c:v>
                </c:pt>
                <c:pt idx="16006">
                  <c:v>69.4979926334193</c:v>
                </c:pt>
                <c:pt idx="16007">
                  <c:v>69.4979926334193</c:v>
                </c:pt>
                <c:pt idx="16008">
                  <c:v>69.4979926334193</c:v>
                </c:pt>
                <c:pt idx="16009">
                  <c:v>69.4979926334193</c:v>
                </c:pt>
                <c:pt idx="16010">
                  <c:v>69.4979926334193</c:v>
                </c:pt>
                <c:pt idx="16011">
                  <c:v>69.4979926334193</c:v>
                </c:pt>
                <c:pt idx="16012">
                  <c:v>97.5504535250746</c:v>
                </c:pt>
                <c:pt idx="16013">
                  <c:v>97.5504535250746</c:v>
                </c:pt>
                <c:pt idx="16014">
                  <c:v>97.5504535250746</c:v>
                </c:pt>
                <c:pt idx="16015">
                  <c:v>97.5504535250746</c:v>
                </c:pt>
                <c:pt idx="16016">
                  <c:v>97.5504535250746</c:v>
                </c:pt>
                <c:pt idx="16017">
                  <c:v>97.5504535250746</c:v>
                </c:pt>
                <c:pt idx="16018">
                  <c:v>97.5504535250746</c:v>
                </c:pt>
                <c:pt idx="16019">
                  <c:v>83.4362479490918</c:v>
                </c:pt>
                <c:pt idx="16020">
                  <c:v>83.4362479490918</c:v>
                </c:pt>
                <c:pt idx="16021">
                  <c:v>83.4362479490918</c:v>
                </c:pt>
                <c:pt idx="16022">
                  <c:v>83.4362479490918</c:v>
                </c:pt>
                <c:pt idx="16023">
                  <c:v>83.4362479490918</c:v>
                </c:pt>
                <c:pt idx="16024">
                  <c:v>83.4362479490918</c:v>
                </c:pt>
                <c:pt idx="16025">
                  <c:v>83.4362479490918</c:v>
                </c:pt>
                <c:pt idx="16026">
                  <c:v>78.961748481961</c:v>
                </c:pt>
                <c:pt idx="16027">
                  <c:v>78.961748481961</c:v>
                </c:pt>
                <c:pt idx="16028">
                  <c:v>78.961748481961</c:v>
                </c:pt>
                <c:pt idx="16029">
                  <c:v>78.961748481961</c:v>
                </c:pt>
                <c:pt idx="16030">
                  <c:v>78.961748481961</c:v>
                </c:pt>
                <c:pt idx="16031">
                  <c:v>78.961748481961</c:v>
                </c:pt>
                <c:pt idx="16032">
                  <c:v>78.961748481961</c:v>
                </c:pt>
                <c:pt idx="16033">
                  <c:v>50.84421470155119</c:v>
                </c:pt>
                <c:pt idx="16034">
                  <c:v>50.84421470155119</c:v>
                </c:pt>
                <c:pt idx="16035">
                  <c:v>50.84421470155119</c:v>
                </c:pt>
                <c:pt idx="16036">
                  <c:v>50.84421470155119</c:v>
                </c:pt>
                <c:pt idx="16037">
                  <c:v>50.84421470155119</c:v>
                </c:pt>
                <c:pt idx="16038">
                  <c:v>50.84421470155119</c:v>
                </c:pt>
                <c:pt idx="16039">
                  <c:v>50.84421470155119</c:v>
                </c:pt>
                <c:pt idx="16040">
                  <c:v>28.4617463132344</c:v>
                </c:pt>
                <c:pt idx="16041">
                  <c:v>28.4617463132344</c:v>
                </c:pt>
                <c:pt idx="16042">
                  <c:v>28.4617463132344</c:v>
                </c:pt>
                <c:pt idx="16043">
                  <c:v>28.4617463132344</c:v>
                </c:pt>
                <c:pt idx="16044">
                  <c:v>28.4617463132344</c:v>
                </c:pt>
                <c:pt idx="16045">
                  <c:v>28.4617463132344</c:v>
                </c:pt>
                <c:pt idx="16046">
                  <c:v>28.4617463132344</c:v>
                </c:pt>
                <c:pt idx="16047">
                  <c:v>47.27194642465219</c:v>
                </c:pt>
                <c:pt idx="16048">
                  <c:v>47.27194642465219</c:v>
                </c:pt>
                <c:pt idx="16049">
                  <c:v>47.27194642465219</c:v>
                </c:pt>
                <c:pt idx="16050">
                  <c:v>47.27194642465219</c:v>
                </c:pt>
                <c:pt idx="16051">
                  <c:v>47.27194642465219</c:v>
                </c:pt>
                <c:pt idx="16052">
                  <c:v>47.27194642465219</c:v>
                </c:pt>
                <c:pt idx="16053">
                  <c:v>47.27194642465219</c:v>
                </c:pt>
                <c:pt idx="16054">
                  <c:v>72.69077194763057</c:v>
                </c:pt>
                <c:pt idx="16055">
                  <c:v>72.69077194763057</c:v>
                </c:pt>
                <c:pt idx="16056">
                  <c:v>72.69077194763057</c:v>
                </c:pt>
                <c:pt idx="16057">
                  <c:v>72.69077194763057</c:v>
                </c:pt>
                <c:pt idx="16058">
                  <c:v>72.69077194763057</c:v>
                </c:pt>
                <c:pt idx="16059">
                  <c:v>72.69077194763057</c:v>
                </c:pt>
                <c:pt idx="16060">
                  <c:v>72.69077194763057</c:v>
                </c:pt>
                <c:pt idx="16061">
                  <c:v>74.70287121804448</c:v>
                </c:pt>
                <c:pt idx="16062">
                  <c:v>74.70287121804448</c:v>
                </c:pt>
                <c:pt idx="16063">
                  <c:v>74.70287121804448</c:v>
                </c:pt>
                <c:pt idx="16064">
                  <c:v>74.70287121804448</c:v>
                </c:pt>
                <c:pt idx="16065">
                  <c:v>74.70287121804448</c:v>
                </c:pt>
                <c:pt idx="16066">
                  <c:v>74.70287121804448</c:v>
                </c:pt>
                <c:pt idx="16067">
                  <c:v>74.70287121804448</c:v>
                </c:pt>
                <c:pt idx="16068">
                  <c:v>54.1661764489276</c:v>
                </c:pt>
                <c:pt idx="16069">
                  <c:v>54.1661764489276</c:v>
                </c:pt>
                <c:pt idx="16070">
                  <c:v>54.1661764489276</c:v>
                </c:pt>
                <c:pt idx="16071">
                  <c:v>54.1661764489276</c:v>
                </c:pt>
                <c:pt idx="16072">
                  <c:v>54.1661764489276</c:v>
                </c:pt>
                <c:pt idx="16073">
                  <c:v>54.1661764489276</c:v>
                </c:pt>
                <c:pt idx="16074">
                  <c:v>54.1661764489276</c:v>
                </c:pt>
                <c:pt idx="16075">
                  <c:v>27.6360286055195</c:v>
                </c:pt>
                <c:pt idx="16076">
                  <c:v>27.6360286055195</c:v>
                </c:pt>
                <c:pt idx="16077">
                  <c:v>27.6360286055195</c:v>
                </c:pt>
                <c:pt idx="16078">
                  <c:v>27.6360286055195</c:v>
                </c:pt>
                <c:pt idx="16079">
                  <c:v>27.6360286055195</c:v>
                </c:pt>
                <c:pt idx="16080">
                  <c:v>27.6360286055195</c:v>
                </c:pt>
                <c:pt idx="16081">
                  <c:v>27.6360286055195</c:v>
                </c:pt>
                <c:pt idx="16082">
                  <c:v>105.254247059774</c:v>
                </c:pt>
                <c:pt idx="16083">
                  <c:v>105.254247059774</c:v>
                </c:pt>
                <c:pt idx="16084">
                  <c:v>105.254247059774</c:v>
                </c:pt>
                <c:pt idx="16085">
                  <c:v>105.254247059774</c:v>
                </c:pt>
                <c:pt idx="16086">
                  <c:v>105.254247059774</c:v>
                </c:pt>
                <c:pt idx="16087">
                  <c:v>105.254247059774</c:v>
                </c:pt>
                <c:pt idx="16088">
                  <c:v>105.254247059774</c:v>
                </c:pt>
                <c:pt idx="16089">
                  <c:v>40.783392720767</c:v>
                </c:pt>
                <c:pt idx="16090">
                  <c:v>40.783392720767</c:v>
                </c:pt>
                <c:pt idx="16091">
                  <c:v>40.783392720767</c:v>
                </c:pt>
                <c:pt idx="16092">
                  <c:v>40.783392720767</c:v>
                </c:pt>
                <c:pt idx="16093">
                  <c:v>40.783392720767</c:v>
                </c:pt>
                <c:pt idx="16094">
                  <c:v>40.783392720767</c:v>
                </c:pt>
                <c:pt idx="16095">
                  <c:v>40.783392720767</c:v>
                </c:pt>
                <c:pt idx="16096">
                  <c:v>25.0980379629571</c:v>
                </c:pt>
                <c:pt idx="16097">
                  <c:v>25.0980379629571</c:v>
                </c:pt>
                <c:pt idx="16098">
                  <c:v>25.0980379629571</c:v>
                </c:pt>
                <c:pt idx="16099">
                  <c:v>25.0980379629571</c:v>
                </c:pt>
                <c:pt idx="16100">
                  <c:v>25.0980379629571</c:v>
                </c:pt>
                <c:pt idx="16101">
                  <c:v>25.0980379629571</c:v>
                </c:pt>
                <c:pt idx="16102">
                  <c:v>25.0980379629571</c:v>
                </c:pt>
                <c:pt idx="16103">
                  <c:v>79.83877078870977</c:v>
                </c:pt>
                <c:pt idx="16104">
                  <c:v>79.83877078870977</c:v>
                </c:pt>
                <c:pt idx="16105">
                  <c:v>79.83877078870977</c:v>
                </c:pt>
                <c:pt idx="16106">
                  <c:v>79.83877078870977</c:v>
                </c:pt>
                <c:pt idx="16107">
                  <c:v>79.83877078870977</c:v>
                </c:pt>
                <c:pt idx="16108">
                  <c:v>79.83877078870977</c:v>
                </c:pt>
                <c:pt idx="16109">
                  <c:v>79.83877078870977</c:v>
                </c:pt>
                <c:pt idx="16110">
                  <c:v>77.9556577489122</c:v>
                </c:pt>
                <c:pt idx="16111">
                  <c:v>77.9556577489122</c:v>
                </c:pt>
                <c:pt idx="16112">
                  <c:v>77.9556577489122</c:v>
                </c:pt>
                <c:pt idx="16113">
                  <c:v>77.9556577489122</c:v>
                </c:pt>
                <c:pt idx="16114">
                  <c:v>77.9556577489122</c:v>
                </c:pt>
                <c:pt idx="16115">
                  <c:v>77.9556577489122</c:v>
                </c:pt>
                <c:pt idx="16116">
                  <c:v>77.9556577489122</c:v>
                </c:pt>
                <c:pt idx="16117">
                  <c:v>95.9700115431058</c:v>
                </c:pt>
                <c:pt idx="16118">
                  <c:v>95.9700115431058</c:v>
                </c:pt>
                <c:pt idx="16119">
                  <c:v>95.9700115431058</c:v>
                </c:pt>
                <c:pt idx="16120">
                  <c:v>95.9700115431058</c:v>
                </c:pt>
                <c:pt idx="16121">
                  <c:v>95.9700115431058</c:v>
                </c:pt>
                <c:pt idx="16122">
                  <c:v>95.9700115431058</c:v>
                </c:pt>
                <c:pt idx="16123">
                  <c:v>95.9700115431058</c:v>
                </c:pt>
                <c:pt idx="16124">
                  <c:v>43.5153864980858</c:v>
                </c:pt>
                <c:pt idx="16125">
                  <c:v>43.5153864980858</c:v>
                </c:pt>
                <c:pt idx="16126">
                  <c:v>43.5153864980858</c:v>
                </c:pt>
                <c:pt idx="16127">
                  <c:v>43.5153864980858</c:v>
                </c:pt>
                <c:pt idx="16128">
                  <c:v>43.5153864980858</c:v>
                </c:pt>
                <c:pt idx="16129">
                  <c:v>43.5153864980858</c:v>
                </c:pt>
                <c:pt idx="16130">
                  <c:v>43.5153864980858</c:v>
                </c:pt>
                <c:pt idx="16131">
                  <c:v>48.5561422261545</c:v>
                </c:pt>
                <c:pt idx="16132">
                  <c:v>48.5561422261545</c:v>
                </c:pt>
                <c:pt idx="16133">
                  <c:v>48.5561422261545</c:v>
                </c:pt>
                <c:pt idx="16134">
                  <c:v>48.5561422261545</c:v>
                </c:pt>
                <c:pt idx="16135">
                  <c:v>48.5561422261545</c:v>
                </c:pt>
                <c:pt idx="16136">
                  <c:v>48.5561422261545</c:v>
                </c:pt>
                <c:pt idx="16137">
                  <c:v>48.5561422261545</c:v>
                </c:pt>
                <c:pt idx="16138">
                  <c:v>39.41662731304208</c:v>
                </c:pt>
                <c:pt idx="16139">
                  <c:v>39.41662731304208</c:v>
                </c:pt>
                <c:pt idx="16140">
                  <c:v>39.41662731304208</c:v>
                </c:pt>
                <c:pt idx="16141">
                  <c:v>39.41662731304208</c:v>
                </c:pt>
                <c:pt idx="16142">
                  <c:v>39.41662731304208</c:v>
                </c:pt>
                <c:pt idx="16143">
                  <c:v>39.41662731304208</c:v>
                </c:pt>
                <c:pt idx="16144">
                  <c:v>39.41662731304208</c:v>
                </c:pt>
                <c:pt idx="16145">
                  <c:v>37.9247989698232</c:v>
                </c:pt>
                <c:pt idx="16146">
                  <c:v>37.9247989698232</c:v>
                </c:pt>
                <c:pt idx="16147">
                  <c:v>37.9247989698232</c:v>
                </c:pt>
                <c:pt idx="16148">
                  <c:v>37.9247989698232</c:v>
                </c:pt>
                <c:pt idx="16149">
                  <c:v>37.9247989698232</c:v>
                </c:pt>
                <c:pt idx="16150">
                  <c:v>37.9247989698232</c:v>
                </c:pt>
                <c:pt idx="16151">
                  <c:v>37.9247989698232</c:v>
                </c:pt>
                <c:pt idx="16152">
                  <c:v>112.078884087019</c:v>
                </c:pt>
                <c:pt idx="16153">
                  <c:v>112.078884087019</c:v>
                </c:pt>
                <c:pt idx="16154">
                  <c:v>112.078884087019</c:v>
                </c:pt>
                <c:pt idx="16155">
                  <c:v>112.078884087019</c:v>
                </c:pt>
                <c:pt idx="16156">
                  <c:v>112.078884087019</c:v>
                </c:pt>
                <c:pt idx="16157">
                  <c:v>112.078884087019</c:v>
                </c:pt>
                <c:pt idx="16158">
                  <c:v>112.078884087019</c:v>
                </c:pt>
                <c:pt idx="16159">
                  <c:v>9.221304141879248</c:v>
                </c:pt>
                <c:pt idx="16160">
                  <c:v>9.221304141879248</c:v>
                </c:pt>
                <c:pt idx="16161">
                  <c:v>9.221304141879248</c:v>
                </c:pt>
                <c:pt idx="16162">
                  <c:v>9.221304141879248</c:v>
                </c:pt>
                <c:pt idx="16163">
                  <c:v>9.221304141879248</c:v>
                </c:pt>
                <c:pt idx="16164">
                  <c:v>9.221304141879248</c:v>
                </c:pt>
                <c:pt idx="16165">
                  <c:v>9.221304141879248</c:v>
                </c:pt>
                <c:pt idx="16166">
                  <c:v>84.2062407177421</c:v>
                </c:pt>
                <c:pt idx="16167">
                  <c:v>84.2062407177421</c:v>
                </c:pt>
                <c:pt idx="16168">
                  <c:v>84.2062407177421</c:v>
                </c:pt>
                <c:pt idx="16169">
                  <c:v>84.2062407177421</c:v>
                </c:pt>
                <c:pt idx="16170">
                  <c:v>84.2062407177421</c:v>
                </c:pt>
                <c:pt idx="16171">
                  <c:v>84.2062407177421</c:v>
                </c:pt>
                <c:pt idx="16172">
                  <c:v>84.2062407177421</c:v>
                </c:pt>
                <c:pt idx="16173">
                  <c:v>106.910937599186</c:v>
                </c:pt>
                <c:pt idx="16174">
                  <c:v>106.910937599186</c:v>
                </c:pt>
                <c:pt idx="16175">
                  <c:v>106.910937599186</c:v>
                </c:pt>
                <c:pt idx="16176">
                  <c:v>106.910937599186</c:v>
                </c:pt>
                <c:pt idx="16177">
                  <c:v>106.910937599186</c:v>
                </c:pt>
                <c:pt idx="16178">
                  <c:v>106.910937599186</c:v>
                </c:pt>
                <c:pt idx="16179">
                  <c:v>106.910937599186</c:v>
                </c:pt>
                <c:pt idx="16180">
                  <c:v>76.4837707640703</c:v>
                </c:pt>
                <c:pt idx="16181">
                  <c:v>76.4837707640703</c:v>
                </c:pt>
                <c:pt idx="16182">
                  <c:v>76.4837707640703</c:v>
                </c:pt>
                <c:pt idx="16183">
                  <c:v>76.4837707640703</c:v>
                </c:pt>
                <c:pt idx="16184">
                  <c:v>76.4837707640703</c:v>
                </c:pt>
                <c:pt idx="16185">
                  <c:v>76.4837707640703</c:v>
                </c:pt>
                <c:pt idx="16186">
                  <c:v>76.4837707640703</c:v>
                </c:pt>
                <c:pt idx="16187">
                  <c:v>107.621852007332</c:v>
                </c:pt>
                <c:pt idx="16188">
                  <c:v>107.621852007332</c:v>
                </c:pt>
                <c:pt idx="16189">
                  <c:v>107.621852007332</c:v>
                </c:pt>
                <c:pt idx="16190">
                  <c:v>107.621852007332</c:v>
                </c:pt>
                <c:pt idx="16191">
                  <c:v>107.621852007332</c:v>
                </c:pt>
                <c:pt idx="16192">
                  <c:v>107.621852007332</c:v>
                </c:pt>
                <c:pt idx="16193">
                  <c:v>107.621852007332</c:v>
                </c:pt>
                <c:pt idx="16194">
                  <c:v>68.9321406537089</c:v>
                </c:pt>
                <c:pt idx="16195">
                  <c:v>68.9321406537089</c:v>
                </c:pt>
                <c:pt idx="16196">
                  <c:v>68.9321406537089</c:v>
                </c:pt>
                <c:pt idx="16197">
                  <c:v>68.9321406537089</c:v>
                </c:pt>
                <c:pt idx="16198">
                  <c:v>68.9321406537089</c:v>
                </c:pt>
                <c:pt idx="16199">
                  <c:v>68.9321406537089</c:v>
                </c:pt>
                <c:pt idx="16200">
                  <c:v>68.9321406537089</c:v>
                </c:pt>
                <c:pt idx="16201">
                  <c:v>50.6077713354727</c:v>
                </c:pt>
                <c:pt idx="16202">
                  <c:v>50.6077713354727</c:v>
                </c:pt>
                <c:pt idx="16203">
                  <c:v>50.6077713354727</c:v>
                </c:pt>
                <c:pt idx="16204">
                  <c:v>50.6077713354727</c:v>
                </c:pt>
                <c:pt idx="16205">
                  <c:v>50.6077713354727</c:v>
                </c:pt>
                <c:pt idx="16206">
                  <c:v>50.6077713354727</c:v>
                </c:pt>
                <c:pt idx="16207">
                  <c:v>50.6077713354727</c:v>
                </c:pt>
                <c:pt idx="16208">
                  <c:v>50.0698878413527</c:v>
                </c:pt>
                <c:pt idx="16209">
                  <c:v>50.0698878413527</c:v>
                </c:pt>
                <c:pt idx="16210">
                  <c:v>50.0698878413527</c:v>
                </c:pt>
                <c:pt idx="16211">
                  <c:v>50.0698878413527</c:v>
                </c:pt>
                <c:pt idx="16212">
                  <c:v>50.0698878413527</c:v>
                </c:pt>
                <c:pt idx="16213">
                  <c:v>50.0698878413527</c:v>
                </c:pt>
                <c:pt idx="16214">
                  <c:v>50.0698878413527</c:v>
                </c:pt>
                <c:pt idx="16215">
                  <c:v>71.96908293976429</c:v>
                </c:pt>
                <c:pt idx="16216">
                  <c:v>71.96908293976429</c:v>
                </c:pt>
                <c:pt idx="16217">
                  <c:v>71.96908293976429</c:v>
                </c:pt>
                <c:pt idx="16218">
                  <c:v>71.96908293976429</c:v>
                </c:pt>
                <c:pt idx="16219">
                  <c:v>71.96908293976429</c:v>
                </c:pt>
                <c:pt idx="16220">
                  <c:v>71.96908293976429</c:v>
                </c:pt>
                <c:pt idx="16221">
                  <c:v>71.96908293976429</c:v>
                </c:pt>
                <c:pt idx="16222">
                  <c:v>88.37004721397199</c:v>
                </c:pt>
                <c:pt idx="16223">
                  <c:v>88.37004721397199</c:v>
                </c:pt>
                <c:pt idx="16224">
                  <c:v>88.37004721397199</c:v>
                </c:pt>
                <c:pt idx="16225">
                  <c:v>88.37004721397199</c:v>
                </c:pt>
                <c:pt idx="16226">
                  <c:v>88.37004721397199</c:v>
                </c:pt>
                <c:pt idx="16227">
                  <c:v>88.37004721397199</c:v>
                </c:pt>
                <c:pt idx="16228">
                  <c:v>88.37004721397199</c:v>
                </c:pt>
                <c:pt idx="16229">
                  <c:v>65.5194796953558</c:v>
                </c:pt>
                <c:pt idx="16230">
                  <c:v>65.5194796953558</c:v>
                </c:pt>
                <c:pt idx="16231">
                  <c:v>65.5194796953558</c:v>
                </c:pt>
                <c:pt idx="16232">
                  <c:v>65.5194796953558</c:v>
                </c:pt>
                <c:pt idx="16233">
                  <c:v>65.5194796953558</c:v>
                </c:pt>
                <c:pt idx="16234">
                  <c:v>65.5194796953558</c:v>
                </c:pt>
                <c:pt idx="16235">
                  <c:v>65.5194796953558</c:v>
                </c:pt>
                <c:pt idx="16236">
                  <c:v>95.5284194623406</c:v>
                </c:pt>
                <c:pt idx="16237">
                  <c:v>95.5284194623406</c:v>
                </c:pt>
                <c:pt idx="16238">
                  <c:v>95.5284194623406</c:v>
                </c:pt>
                <c:pt idx="16239">
                  <c:v>95.5284194623406</c:v>
                </c:pt>
                <c:pt idx="16240">
                  <c:v>95.5284194623406</c:v>
                </c:pt>
                <c:pt idx="16241">
                  <c:v>95.5284194623406</c:v>
                </c:pt>
                <c:pt idx="16242">
                  <c:v>95.5284194623406</c:v>
                </c:pt>
                <c:pt idx="16243">
                  <c:v>61.4972198557379</c:v>
                </c:pt>
                <c:pt idx="16244">
                  <c:v>61.4972198557379</c:v>
                </c:pt>
                <c:pt idx="16245">
                  <c:v>61.4972198557379</c:v>
                </c:pt>
                <c:pt idx="16246">
                  <c:v>61.4972198557379</c:v>
                </c:pt>
                <c:pt idx="16247">
                  <c:v>61.4972198557379</c:v>
                </c:pt>
                <c:pt idx="16248">
                  <c:v>61.4972198557379</c:v>
                </c:pt>
                <c:pt idx="16249">
                  <c:v>61.4972198557379</c:v>
                </c:pt>
                <c:pt idx="16250">
                  <c:v>43.3405080243764</c:v>
                </c:pt>
                <c:pt idx="16251">
                  <c:v>43.3405080243764</c:v>
                </c:pt>
                <c:pt idx="16252">
                  <c:v>43.3405080243764</c:v>
                </c:pt>
                <c:pt idx="16253">
                  <c:v>43.3405080243764</c:v>
                </c:pt>
                <c:pt idx="16254">
                  <c:v>43.3405080243764</c:v>
                </c:pt>
                <c:pt idx="16255">
                  <c:v>43.3405080243764</c:v>
                </c:pt>
                <c:pt idx="16256">
                  <c:v>43.3405080243764</c:v>
                </c:pt>
                <c:pt idx="16257">
                  <c:v>49.2271227299595</c:v>
                </c:pt>
                <c:pt idx="16258">
                  <c:v>49.2271227299595</c:v>
                </c:pt>
                <c:pt idx="16259">
                  <c:v>49.2271227299595</c:v>
                </c:pt>
                <c:pt idx="16260">
                  <c:v>49.2271227299595</c:v>
                </c:pt>
                <c:pt idx="16261">
                  <c:v>49.2271227299595</c:v>
                </c:pt>
                <c:pt idx="16262">
                  <c:v>49.2271227299595</c:v>
                </c:pt>
                <c:pt idx="16263">
                  <c:v>49.2271227299595</c:v>
                </c:pt>
                <c:pt idx="16264">
                  <c:v>27.7239402640899</c:v>
                </c:pt>
                <c:pt idx="16265">
                  <c:v>27.7239402640899</c:v>
                </c:pt>
                <c:pt idx="16266">
                  <c:v>27.7239402640899</c:v>
                </c:pt>
                <c:pt idx="16267">
                  <c:v>27.7239402640899</c:v>
                </c:pt>
                <c:pt idx="16268">
                  <c:v>27.7239402640899</c:v>
                </c:pt>
                <c:pt idx="16269">
                  <c:v>27.7239402640899</c:v>
                </c:pt>
                <c:pt idx="16270">
                  <c:v>27.7239402640899</c:v>
                </c:pt>
                <c:pt idx="16271">
                  <c:v>61.8189232068403</c:v>
                </c:pt>
                <c:pt idx="16272">
                  <c:v>61.8189232068403</c:v>
                </c:pt>
                <c:pt idx="16273">
                  <c:v>61.8189232068403</c:v>
                </c:pt>
                <c:pt idx="16274">
                  <c:v>61.8189232068403</c:v>
                </c:pt>
                <c:pt idx="16275">
                  <c:v>61.8189232068403</c:v>
                </c:pt>
                <c:pt idx="16276">
                  <c:v>61.8189232068403</c:v>
                </c:pt>
                <c:pt idx="16277">
                  <c:v>61.8189232068403</c:v>
                </c:pt>
                <c:pt idx="16278">
                  <c:v>21.8909994790283</c:v>
                </c:pt>
                <c:pt idx="16279">
                  <c:v>21.8909994790283</c:v>
                </c:pt>
                <c:pt idx="16280">
                  <c:v>21.8909994790283</c:v>
                </c:pt>
                <c:pt idx="16281">
                  <c:v>21.8909994790283</c:v>
                </c:pt>
                <c:pt idx="16282">
                  <c:v>21.8909994790283</c:v>
                </c:pt>
                <c:pt idx="16283">
                  <c:v>21.8909994790283</c:v>
                </c:pt>
                <c:pt idx="16284">
                  <c:v>21.8909994790283</c:v>
                </c:pt>
                <c:pt idx="16285">
                  <c:v>20.507545409663</c:v>
                </c:pt>
                <c:pt idx="16286">
                  <c:v>20.507545409663</c:v>
                </c:pt>
                <c:pt idx="16287">
                  <c:v>20.507545409663</c:v>
                </c:pt>
                <c:pt idx="16288">
                  <c:v>20.507545409663</c:v>
                </c:pt>
                <c:pt idx="16289">
                  <c:v>20.507545409663</c:v>
                </c:pt>
                <c:pt idx="16290">
                  <c:v>20.507545409663</c:v>
                </c:pt>
                <c:pt idx="16291">
                  <c:v>20.507545409663</c:v>
                </c:pt>
                <c:pt idx="16292">
                  <c:v>85.97521233043729</c:v>
                </c:pt>
                <c:pt idx="16293">
                  <c:v>85.97521233043729</c:v>
                </c:pt>
                <c:pt idx="16294">
                  <c:v>85.97521233043729</c:v>
                </c:pt>
                <c:pt idx="16295">
                  <c:v>85.97521233043729</c:v>
                </c:pt>
                <c:pt idx="16296">
                  <c:v>85.97521233043729</c:v>
                </c:pt>
                <c:pt idx="16297">
                  <c:v>85.97521233043729</c:v>
                </c:pt>
                <c:pt idx="16298">
                  <c:v>85.97521233043729</c:v>
                </c:pt>
                <c:pt idx="16299">
                  <c:v>11.4738203793387</c:v>
                </c:pt>
                <c:pt idx="16300">
                  <c:v>11.4738203793387</c:v>
                </c:pt>
                <c:pt idx="16301">
                  <c:v>11.4738203793387</c:v>
                </c:pt>
                <c:pt idx="16302">
                  <c:v>11.4738203793387</c:v>
                </c:pt>
                <c:pt idx="16303">
                  <c:v>11.4738203793387</c:v>
                </c:pt>
                <c:pt idx="16304">
                  <c:v>11.4738203793387</c:v>
                </c:pt>
                <c:pt idx="16305">
                  <c:v>11.4738203793387</c:v>
                </c:pt>
                <c:pt idx="16306">
                  <c:v>86.3544896810815</c:v>
                </c:pt>
                <c:pt idx="16307">
                  <c:v>86.3544896810815</c:v>
                </c:pt>
                <c:pt idx="16308">
                  <c:v>86.3544896810815</c:v>
                </c:pt>
                <c:pt idx="16309">
                  <c:v>86.3544896810815</c:v>
                </c:pt>
                <c:pt idx="16310">
                  <c:v>86.3544896810815</c:v>
                </c:pt>
                <c:pt idx="16311">
                  <c:v>86.3544896810815</c:v>
                </c:pt>
                <c:pt idx="16312">
                  <c:v>86.3544896810815</c:v>
                </c:pt>
                <c:pt idx="16313">
                  <c:v>90.26129507275638</c:v>
                </c:pt>
                <c:pt idx="16314">
                  <c:v>90.26129507275638</c:v>
                </c:pt>
                <c:pt idx="16315">
                  <c:v>90.26129507275638</c:v>
                </c:pt>
                <c:pt idx="16316">
                  <c:v>90.26129507275638</c:v>
                </c:pt>
                <c:pt idx="16317">
                  <c:v>90.26129507275638</c:v>
                </c:pt>
                <c:pt idx="16318">
                  <c:v>90.26129507275638</c:v>
                </c:pt>
                <c:pt idx="16319">
                  <c:v>90.26129507275638</c:v>
                </c:pt>
                <c:pt idx="16320">
                  <c:v>62.90367102718669</c:v>
                </c:pt>
                <c:pt idx="16321">
                  <c:v>62.90367102718669</c:v>
                </c:pt>
                <c:pt idx="16322">
                  <c:v>62.90367102718669</c:v>
                </c:pt>
                <c:pt idx="16323">
                  <c:v>62.90367102718669</c:v>
                </c:pt>
                <c:pt idx="16324">
                  <c:v>62.90367102718669</c:v>
                </c:pt>
                <c:pt idx="16325">
                  <c:v>62.90367102718669</c:v>
                </c:pt>
                <c:pt idx="16326">
                  <c:v>62.90367102718669</c:v>
                </c:pt>
                <c:pt idx="16327">
                  <c:v>95.32220288972728</c:v>
                </c:pt>
                <c:pt idx="16328">
                  <c:v>95.32220288972728</c:v>
                </c:pt>
                <c:pt idx="16329">
                  <c:v>95.32220288972728</c:v>
                </c:pt>
                <c:pt idx="16330">
                  <c:v>95.32220288972728</c:v>
                </c:pt>
                <c:pt idx="16331">
                  <c:v>95.32220288972728</c:v>
                </c:pt>
                <c:pt idx="16332">
                  <c:v>95.32220288972728</c:v>
                </c:pt>
                <c:pt idx="16333">
                  <c:v>95.32220288972728</c:v>
                </c:pt>
                <c:pt idx="16334">
                  <c:v>52.60165717322809</c:v>
                </c:pt>
                <c:pt idx="16335">
                  <c:v>52.60165717322809</c:v>
                </c:pt>
                <c:pt idx="16336">
                  <c:v>52.60165717322809</c:v>
                </c:pt>
                <c:pt idx="16337">
                  <c:v>52.60165717322809</c:v>
                </c:pt>
                <c:pt idx="16338">
                  <c:v>52.60165717322809</c:v>
                </c:pt>
                <c:pt idx="16339">
                  <c:v>52.60165717322809</c:v>
                </c:pt>
                <c:pt idx="16340">
                  <c:v>52.60165717322809</c:v>
                </c:pt>
                <c:pt idx="16341">
                  <c:v>101.167862606707</c:v>
                </c:pt>
                <c:pt idx="16342">
                  <c:v>101.167862606707</c:v>
                </c:pt>
                <c:pt idx="16343">
                  <c:v>101.167862606707</c:v>
                </c:pt>
                <c:pt idx="16344">
                  <c:v>101.167862606707</c:v>
                </c:pt>
                <c:pt idx="16345">
                  <c:v>101.167862606707</c:v>
                </c:pt>
                <c:pt idx="16346">
                  <c:v>101.167862606707</c:v>
                </c:pt>
                <c:pt idx="16347">
                  <c:v>101.167862606707</c:v>
                </c:pt>
                <c:pt idx="16348">
                  <c:v>97.59899558366459</c:v>
                </c:pt>
                <c:pt idx="16349">
                  <c:v>97.59899558366459</c:v>
                </c:pt>
                <c:pt idx="16350">
                  <c:v>97.59899558366459</c:v>
                </c:pt>
                <c:pt idx="16351">
                  <c:v>97.59899558366459</c:v>
                </c:pt>
                <c:pt idx="16352">
                  <c:v>97.59899558366459</c:v>
                </c:pt>
                <c:pt idx="16353">
                  <c:v>97.59899558366459</c:v>
                </c:pt>
                <c:pt idx="16354">
                  <c:v>97.59899558366459</c:v>
                </c:pt>
                <c:pt idx="16355">
                  <c:v>52.0427077611785</c:v>
                </c:pt>
                <c:pt idx="16356">
                  <c:v>52.0427077611785</c:v>
                </c:pt>
                <c:pt idx="16357">
                  <c:v>52.0427077611785</c:v>
                </c:pt>
                <c:pt idx="16358">
                  <c:v>52.0427077611785</c:v>
                </c:pt>
                <c:pt idx="16359">
                  <c:v>52.0427077611785</c:v>
                </c:pt>
                <c:pt idx="16360">
                  <c:v>52.0427077611785</c:v>
                </c:pt>
                <c:pt idx="16361">
                  <c:v>52.0427077611785</c:v>
                </c:pt>
                <c:pt idx="16362">
                  <c:v>58.38673181504389</c:v>
                </c:pt>
                <c:pt idx="16363">
                  <c:v>58.38673181504389</c:v>
                </c:pt>
                <c:pt idx="16364">
                  <c:v>58.38673181504389</c:v>
                </c:pt>
                <c:pt idx="16365">
                  <c:v>58.38673181504389</c:v>
                </c:pt>
                <c:pt idx="16366">
                  <c:v>58.38673181504389</c:v>
                </c:pt>
                <c:pt idx="16367">
                  <c:v>58.38673181504389</c:v>
                </c:pt>
                <c:pt idx="16368">
                  <c:v>58.38673181504389</c:v>
                </c:pt>
                <c:pt idx="16369">
                  <c:v>17.4552615038307</c:v>
                </c:pt>
                <c:pt idx="16370">
                  <c:v>17.4552615038307</c:v>
                </c:pt>
                <c:pt idx="16371">
                  <c:v>17.4552615038307</c:v>
                </c:pt>
                <c:pt idx="16372">
                  <c:v>17.4552615038307</c:v>
                </c:pt>
                <c:pt idx="16373">
                  <c:v>17.4552615038307</c:v>
                </c:pt>
                <c:pt idx="16374">
                  <c:v>17.4552615038307</c:v>
                </c:pt>
                <c:pt idx="16375">
                  <c:v>17.4552615038307</c:v>
                </c:pt>
                <c:pt idx="16376">
                  <c:v>27.6304644083879</c:v>
                </c:pt>
                <c:pt idx="16377">
                  <c:v>27.6304644083879</c:v>
                </c:pt>
                <c:pt idx="16378">
                  <c:v>27.6304644083879</c:v>
                </c:pt>
                <c:pt idx="16379">
                  <c:v>27.6304644083879</c:v>
                </c:pt>
                <c:pt idx="16380">
                  <c:v>27.6304644083879</c:v>
                </c:pt>
                <c:pt idx="16381">
                  <c:v>27.6304644083879</c:v>
                </c:pt>
                <c:pt idx="16382">
                  <c:v>27.6304644083879</c:v>
                </c:pt>
                <c:pt idx="16383">
                  <c:v>87.72214103714938</c:v>
                </c:pt>
                <c:pt idx="16384">
                  <c:v>87.72214103714938</c:v>
                </c:pt>
                <c:pt idx="16385">
                  <c:v>87.72214103714938</c:v>
                </c:pt>
                <c:pt idx="16386">
                  <c:v>87.72214103714938</c:v>
                </c:pt>
                <c:pt idx="16387">
                  <c:v>87.72214103714938</c:v>
                </c:pt>
                <c:pt idx="16388">
                  <c:v>87.72214103714938</c:v>
                </c:pt>
                <c:pt idx="16389">
                  <c:v>87.72214103714938</c:v>
                </c:pt>
                <c:pt idx="16390">
                  <c:v>58.50048433649749</c:v>
                </c:pt>
                <c:pt idx="16391">
                  <c:v>58.50048433649749</c:v>
                </c:pt>
                <c:pt idx="16392">
                  <c:v>58.50048433649749</c:v>
                </c:pt>
                <c:pt idx="16393">
                  <c:v>58.50048433649749</c:v>
                </c:pt>
                <c:pt idx="16394">
                  <c:v>58.50048433649749</c:v>
                </c:pt>
                <c:pt idx="16395">
                  <c:v>58.50048433649749</c:v>
                </c:pt>
                <c:pt idx="16396">
                  <c:v>58.50048433649749</c:v>
                </c:pt>
                <c:pt idx="16397">
                  <c:v>40.1728333771717</c:v>
                </c:pt>
                <c:pt idx="16398">
                  <c:v>40.1728333771717</c:v>
                </c:pt>
                <c:pt idx="16399">
                  <c:v>40.1728333771717</c:v>
                </c:pt>
                <c:pt idx="16400">
                  <c:v>40.1728333771717</c:v>
                </c:pt>
                <c:pt idx="16401">
                  <c:v>40.1728333771717</c:v>
                </c:pt>
                <c:pt idx="16402">
                  <c:v>40.1728333771717</c:v>
                </c:pt>
                <c:pt idx="16403">
                  <c:v>40.1728333771717</c:v>
                </c:pt>
                <c:pt idx="16404">
                  <c:v>104.834228383398</c:v>
                </c:pt>
                <c:pt idx="16405">
                  <c:v>104.834228383398</c:v>
                </c:pt>
                <c:pt idx="16406">
                  <c:v>104.834228383398</c:v>
                </c:pt>
                <c:pt idx="16407">
                  <c:v>104.834228383398</c:v>
                </c:pt>
                <c:pt idx="16408">
                  <c:v>104.834228383398</c:v>
                </c:pt>
                <c:pt idx="16409">
                  <c:v>104.834228383398</c:v>
                </c:pt>
                <c:pt idx="16410">
                  <c:v>104.834228383398</c:v>
                </c:pt>
                <c:pt idx="16411">
                  <c:v>66.4836505840911</c:v>
                </c:pt>
                <c:pt idx="16412">
                  <c:v>66.4836505840911</c:v>
                </c:pt>
                <c:pt idx="16413">
                  <c:v>66.4836505840911</c:v>
                </c:pt>
                <c:pt idx="16414">
                  <c:v>66.4836505840911</c:v>
                </c:pt>
                <c:pt idx="16415">
                  <c:v>66.4836505840911</c:v>
                </c:pt>
                <c:pt idx="16416">
                  <c:v>66.4836505840911</c:v>
                </c:pt>
                <c:pt idx="16417">
                  <c:v>66.4836505840911</c:v>
                </c:pt>
                <c:pt idx="16418">
                  <c:v>84.3935071212152</c:v>
                </c:pt>
                <c:pt idx="16419">
                  <c:v>84.3935071212152</c:v>
                </c:pt>
                <c:pt idx="16420">
                  <c:v>84.3935071212152</c:v>
                </c:pt>
                <c:pt idx="16421">
                  <c:v>84.3935071212152</c:v>
                </c:pt>
                <c:pt idx="16422">
                  <c:v>84.3935071212152</c:v>
                </c:pt>
                <c:pt idx="16423">
                  <c:v>84.3935071212152</c:v>
                </c:pt>
                <c:pt idx="16424">
                  <c:v>84.3935071212152</c:v>
                </c:pt>
                <c:pt idx="16425">
                  <c:v>55.5050162245813</c:v>
                </c:pt>
                <c:pt idx="16426">
                  <c:v>55.5050162245813</c:v>
                </c:pt>
                <c:pt idx="16427">
                  <c:v>55.5050162245813</c:v>
                </c:pt>
                <c:pt idx="16428">
                  <c:v>55.5050162245813</c:v>
                </c:pt>
                <c:pt idx="16429">
                  <c:v>55.5050162245813</c:v>
                </c:pt>
                <c:pt idx="16430">
                  <c:v>55.5050162245813</c:v>
                </c:pt>
                <c:pt idx="16431">
                  <c:v>55.5050162245813</c:v>
                </c:pt>
                <c:pt idx="16432">
                  <c:v>76.901569775294</c:v>
                </c:pt>
                <c:pt idx="16433">
                  <c:v>76.901569775294</c:v>
                </c:pt>
                <c:pt idx="16434">
                  <c:v>76.901569775294</c:v>
                </c:pt>
                <c:pt idx="16435">
                  <c:v>76.901569775294</c:v>
                </c:pt>
                <c:pt idx="16436">
                  <c:v>76.901569775294</c:v>
                </c:pt>
                <c:pt idx="16437">
                  <c:v>76.901569775294</c:v>
                </c:pt>
                <c:pt idx="16438">
                  <c:v>76.901569775294</c:v>
                </c:pt>
                <c:pt idx="16439">
                  <c:v>70.8079596629992</c:v>
                </c:pt>
                <c:pt idx="16440">
                  <c:v>70.8079596629992</c:v>
                </c:pt>
                <c:pt idx="16441">
                  <c:v>70.8079596629992</c:v>
                </c:pt>
                <c:pt idx="16442">
                  <c:v>70.8079596629992</c:v>
                </c:pt>
                <c:pt idx="16443">
                  <c:v>70.8079596629992</c:v>
                </c:pt>
                <c:pt idx="16444">
                  <c:v>70.8079596629992</c:v>
                </c:pt>
                <c:pt idx="16445">
                  <c:v>70.8079596629992</c:v>
                </c:pt>
                <c:pt idx="16446">
                  <c:v>70.02896157162097</c:v>
                </c:pt>
                <c:pt idx="16447">
                  <c:v>70.02896157162097</c:v>
                </c:pt>
                <c:pt idx="16448">
                  <c:v>70.02896157162097</c:v>
                </c:pt>
                <c:pt idx="16449">
                  <c:v>70.02896157162097</c:v>
                </c:pt>
                <c:pt idx="16450">
                  <c:v>70.02896157162097</c:v>
                </c:pt>
                <c:pt idx="16451">
                  <c:v>70.02896157162097</c:v>
                </c:pt>
                <c:pt idx="16452">
                  <c:v>70.02896157162097</c:v>
                </c:pt>
                <c:pt idx="16453">
                  <c:v>36.08585710833339</c:v>
                </c:pt>
                <c:pt idx="16454">
                  <c:v>36.08585710833339</c:v>
                </c:pt>
                <c:pt idx="16455">
                  <c:v>36.08585710833339</c:v>
                </c:pt>
                <c:pt idx="16456">
                  <c:v>36.08585710833339</c:v>
                </c:pt>
                <c:pt idx="16457">
                  <c:v>36.08585710833339</c:v>
                </c:pt>
                <c:pt idx="16458">
                  <c:v>36.08585710833339</c:v>
                </c:pt>
                <c:pt idx="16459">
                  <c:v>36.08585710833339</c:v>
                </c:pt>
                <c:pt idx="16460">
                  <c:v>43.8301129074165</c:v>
                </c:pt>
                <c:pt idx="16461">
                  <c:v>43.8301129074165</c:v>
                </c:pt>
                <c:pt idx="16462">
                  <c:v>43.8301129074165</c:v>
                </c:pt>
                <c:pt idx="16463">
                  <c:v>43.8301129074165</c:v>
                </c:pt>
                <c:pt idx="16464">
                  <c:v>43.8301129074165</c:v>
                </c:pt>
                <c:pt idx="16465">
                  <c:v>43.8301129074165</c:v>
                </c:pt>
                <c:pt idx="16466">
                  <c:v>43.8301129074165</c:v>
                </c:pt>
                <c:pt idx="16467">
                  <c:v>53.1237808167414</c:v>
                </c:pt>
                <c:pt idx="16468">
                  <c:v>53.1237808167414</c:v>
                </c:pt>
                <c:pt idx="16469">
                  <c:v>53.1237808167414</c:v>
                </c:pt>
                <c:pt idx="16470">
                  <c:v>53.1237808167414</c:v>
                </c:pt>
                <c:pt idx="16471">
                  <c:v>53.1237808167414</c:v>
                </c:pt>
                <c:pt idx="16472">
                  <c:v>53.1237808167414</c:v>
                </c:pt>
                <c:pt idx="16473">
                  <c:v>53.1237808167414</c:v>
                </c:pt>
                <c:pt idx="16474">
                  <c:v>25.8359156908447</c:v>
                </c:pt>
                <c:pt idx="16475">
                  <c:v>25.8359156908447</c:v>
                </c:pt>
                <c:pt idx="16476">
                  <c:v>25.8359156908447</c:v>
                </c:pt>
                <c:pt idx="16477">
                  <c:v>25.8359156908447</c:v>
                </c:pt>
                <c:pt idx="16478">
                  <c:v>25.8359156908447</c:v>
                </c:pt>
                <c:pt idx="16479">
                  <c:v>25.8359156908447</c:v>
                </c:pt>
                <c:pt idx="16480">
                  <c:v>25.8359156908447</c:v>
                </c:pt>
                <c:pt idx="16481">
                  <c:v>48.437628854941</c:v>
                </c:pt>
                <c:pt idx="16482">
                  <c:v>48.437628854941</c:v>
                </c:pt>
                <c:pt idx="16483">
                  <c:v>48.437628854941</c:v>
                </c:pt>
                <c:pt idx="16484">
                  <c:v>48.437628854941</c:v>
                </c:pt>
                <c:pt idx="16485">
                  <c:v>48.437628854941</c:v>
                </c:pt>
                <c:pt idx="16486">
                  <c:v>48.437628854941</c:v>
                </c:pt>
                <c:pt idx="16487">
                  <c:v>48.437628854941</c:v>
                </c:pt>
                <c:pt idx="16488">
                  <c:v>88.6617643080109</c:v>
                </c:pt>
                <c:pt idx="16489">
                  <c:v>88.6617643080109</c:v>
                </c:pt>
                <c:pt idx="16490">
                  <c:v>88.6617643080109</c:v>
                </c:pt>
                <c:pt idx="16491">
                  <c:v>88.6617643080109</c:v>
                </c:pt>
                <c:pt idx="16492">
                  <c:v>88.6617643080109</c:v>
                </c:pt>
                <c:pt idx="16493">
                  <c:v>88.6617643080109</c:v>
                </c:pt>
                <c:pt idx="16494">
                  <c:v>88.6617643080109</c:v>
                </c:pt>
                <c:pt idx="16495">
                  <c:v>26.3377457836475</c:v>
                </c:pt>
                <c:pt idx="16496">
                  <c:v>26.3377457836475</c:v>
                </c:pt>
                <c:pt idx="16497">
                  <c:v>26.3377457836475</c:v>
                </c:pt>
                <c:pt idx="16498">
                  <c:v>26.3377457836475</c:v>
                </c:pt>
                <c:pt idx="16499">
                  <c:v>26.3377457836475</c:v>
                </c:pt>
                <c:pt idx="16500">
                  <c:v>26.3377457836475</c:v>
                </c:pt>
                <c:pt idx="16501">
                  <c:v>26.3377457836475</c:v>
                </c:pt>
                <c:pt idx="16502">
                  <c:v>30.32809561475811</c:v>
                </c:pt>
                <c:pt idx="16503">
                  <c:v>30.32809561475811</c:v>
                </c:pt>
                <c:pt idx="16504">
                  <c:v>30.32809561475811</c:v>
                </c:pt>
                <c:pt idx="16505">
                  <c:v>30.32809561475811</c:v>
                </c:pt>
                <c:pt idx="16506">
                  <c:v>30.32809561475811</c:v>
                </c:pt>
                <c:pt idx="16507">
                  <c:v>30.32809561475811</c:v>
                </c:pt>
                <c:pt idx="16508">
                  <c:v>30.32809561475811</c:v>
                </c:pt>
                <c:pt idx="16509">
                  <c:v>46.35757415048</c:v>
                </c:pt>
                <c:pt idx="16510">
                  <c:v>46.35757415048</c:v>
                </c:pt>
                <c:pt idx="16511">
                  <c:v>46.35757415048</c:v>
                </c:pt>
                <c:pt idx="16512">
                  <c:v>46.35757415048</c:v>
                </c:pt>
                <c:pt idx="16513">
                  <c:v>46.35757415048</c:v>
                </c:pt>
                <c:pt idx="16514">
                  <c:v>46.35757415048</c:v>
                </c:pt>
                <c:pt idx="16515">
                  <c:v>46.35757415048</c:v>
                </c:pt>
                <c:pt idx="16516">
                  <c:v>66.7122198817449</c:v>
                </c:pt>
                <c:pt idx="16517">
                  <c:v>66.7122198817449</c:v>
                </c:pt>
                <c:pt idx="16518">
                  <c:v>66.7122198817449</c:v>
                </c:pt>
                <c:pt idx="16519">
                  <c:v>66.7122198817449</c:v>
                </c:pt>
                <c:pt idx="16520">
                  <c:v>66.7122198817449</c:v>
                </c:pt>
                <c:pt idx="16521">
                  <c:v>66.7122198817449</c:v>
                </c:pt>
                <c:pt idx="16522">
                  <c:v>66.7122198817449</c:v>
                </c:pt>
                <c:pt idx="16523">
                  <c:v>44.18082404752229</c:v>
                </c:pt>
                <c:pt idx="16524">
                  <c:v>44.18082404752229</c:v>
                </c:pt>
                <c:pt idx="16525">
                  <c:v>44.18082404752229</c:v>
                </c:pt>
                <c:pt idx="16526">
                  <c:v>44.18082404752229</c:v>
                </c:pt>
                <c:pt idx="16527">
                  <c:v>44.18082404752229</c:v>
                </c:pt>
                <c:pt idx="16528">
                  <c:v>44.18082404752229</c:v>
                </c:pt>
                <c:pt idx="16529">
                  <c:v>44.18082404752229</c:v>
                </c:pt>
                <c:pt idx="16530">
                  <c:v>63.4341520579983</c:v>
                </c:pt>
                <c:pt idx="16531">
                  <c:v>63.4341520579983</c:v>
                </c:pt>
                <c:pt idx="16532">
                  <c:v>63.4341520579983</c:v>
                </c:pt>
                <c:pt idx="16533">
                  <c:v>63.4341520579983</c:v>
                </c:pt>
                <c:pt idx="16534">
                  <c:v>63.4341520579983</c:v>
                </c:pt>
                <c:pt idx="16535">
                  <c:v>63.4341520579983</c:v>
                </c:pt>
                <c:pt idx="16536">
                  <c:v>63.4341520579983</c:v>
                </c:pt>
                <c:pt idx="16537">
                  <c:v>20.035748424441</c:v>
                </c:pt>
                <c:pt idx="16538">
                  <c:v>20.035748424441</c:v>
                </c:pt>
                <c:pt idx="16539">
                  <c:v>20.035748424441</c:v>
                </c:pt>
                <c:pt idx="16540">
                  <c:v>20.035748424441</c:v>
                </c:pt>
                <c:pt idx="16541">
                  <c:v>20.035748424441</c:v>
                </c:pt>
                <c:pt idx="16542">
                  <c:v>20.035748424441</c:v>
                </c:pt>
                <c:pt idx="16543">
                  <c:v>20.035748424441</c:v>
                </c:pt>
                <c:pt idx="16544">
                  <c:v>50.47424601576789</c:v>
                </c:pt>
                <c:pt idx="16545">
                  <c:v>50.47424601576789</c:v>
                </c:pt>
                <c:pt idx="16546">
                  <c:v>50.47424601576789</c:v>
                </c:pt>
                <c:pt idx="16547">
                  <c:v>50.47424601576789</c:v>
                </c:pt>
                <c:pt idx="16548">
                  <c:v>50.47424601576789</c:v>
                </c:pt>
                <c:pt idx="16549">
                  <c:v>50.47424601576789</c:v>
                </c:pt>
                <c:pt idx="16550">
                  <c:v>50.47424601576789</c:v>
                </c:pt>
                <c:pt idx="16551">
                  <c:v>78.0360052794973</c:v>
                </c:pt>
                <c:pt idx="16552">
                  <c:v>78.0360052794973</c:v>
                </c:pt>
                <c:pt idx="16553">
                  <c:v>78.0360052794973</c:v>
                </c:pt>
                <c:pt idx="16554">
                  <c:v>78.0360052794973</c:v>
                </c:pt>
                <c:pt idx="16555">
                  <c:v>78.0360052794973</c:v>
                </c:pt>
                <c:pt idx="16556">
                  <c:v>78.0360052794973</c:v>
                </c:pt>
                <c:pt idx="16557">
                  <c:v>78.0360052794973</c:v>
                </c:pt>
                <c:pt idx="16558">
                  <c:v>75.7674346598964</c:v>
                </c:pt>
                <c:pt idx="16559">
                  <c:v>75.7674346598964</c:v>
                </c:pt>
                <c:pt idx="16560">
                  <c:v>75.7674346598964</c:v>
                </c:pt>
                <c:pt idx="16561">
                  <c:v>75.7674346598964</c:v>
                </c:pt>
                <c:pt idx="16562">
                  <c:v>75.7674346598964</c:v>
                </c:pt>
                <c:pt idx="16563">
                  <c:v>75.7674346598964</c:v>
                </c:pt>
                <c:pt idx="16564">
                  <c:v>75.7674346598964</c:v>
                </c:pt>
                <c:pt idx="16565">
                  <c:v>48.6939252334323</c:v>
                </c:pt>
                <c:pt idx="16566">
                  <c:v>48.6939252334323</c:v>
                </c:pt>
                <c:pt idx="16567">
                  <c:v>48.6939252334323</c:v>
                </c:pt>
                <c:pt idx="16568">
                  <c:v>48.6939252334323</c:v>
                </c:pt>
                <c:pt idx="16569">
                  <c:v>48.6939252334323</c:v>
                </c:pt>
                <c:pt idx="16570">
                  <c:v>48.6939252334323</c:v>
                </c:pt>
                <c:pt idx="16571">
                  <c:v>48.6939252334323</c:v>
                </c:pt>
                <c:pt idx="16572">
                  <c:v>56.0871934329532</c:v>
                </c:pt>
                <c:pt idx="16573">
                  <c:v>56.0871934329532</c:v>
                </c:pt>
                <c:pt idx="16574">
                  <c:v>56.0871934329532</c:v>
                </c:pt>
                <c:pt idx="16575">
                  <c:v>56.0871934329532</c:v>
                </c:pt>
                <c:pt idx="16576">
                  <c:v>56.0871934329532</c:v>
                </c:pt>
                <c:pt idx="16577">
                  <c:v>56.0871934329532</c:v>
                </c:pt>
                <c:pt idx="16578">
                  <c:v>56.0871934329532</c:v>
                </c:pt>
                <c:pt idx="16579">
                  <c:v>44.1684057465641</c:v>
                </c:pt>
                <c:pt idx="16580">
                  <c:v>44.1684057465641</c:v>
                </c:pt>
                <c:pt idx="16581">
                  <c:v>44.1684057465641</c:v>
                </c:pt>
                <c:pt idx="16582">
                  <c:v>44.1684057465641</c:v>
                </c:pt>
                <c:pt idx="16583">
                  <c:v>44.1684057465641</c:v>
                </c:pt>
                <c:pt idx="16584">
                  <c:v>44.1684057465641</c:v>
                </c:pt>
                <c:pt idx="16585">
                  <c:v>44.1684057465641</c:v>
                </c:pt>
                <c:pt idx="16586">
                  <c:v>30.067668107279</c:v>
                </c:pt>
                <c:pt idx="16587">
                  <c:v>30.067668107279</c:v>
                </c:pt>
                <c:pt idx="16588">
                  <c:v>30.067668107279</c:v>
                </c:pt>
                <c:pt idx="16589">
                  <c:v>30.067668107279</c:v>
                </c:pt>
                <c:pt idx="16590">
                  <c:v>30.067668107279</c:v>
                </c:pt>
                <c:pt idx="16591">
                  <c:v>30.067668107279</c:v>
                </c:pt>
                <c:pt idx="16592">
                  <c:v>30.067668107279</c:v>
                </c:pt>
                <c:pt idx="16593">
                  <c:v>50.1668525002545</c:v>
                </c:pt>
                <c:pt idx="16594">
                  <c:v>50.1668525002545</c:v>
                </c:pt>
                <c:pt idx="16595">
                  <c:v>50.1668525002545</c:v>
                </c:pt>
                <c:pt idx="16596">
                  <c:v>50.1668525002545</c:v>
                </c:pt>
                <c:pt idx="16597">
                  <c:v>50.1668525002545</c:v>
                </c:pt>
                <c:pt idx="16598">
                  <c:v>50.1668525002545</c:v>
                </c:pt>
                <c:pt idx="16599">
                  <c:v>50.1668525002545</c:v>
                </c:pt>
                <c:pt idx="16600">
                  <c:v>99.8316409193292</c:v>
                </c:pt>
                <c:pt idx="16601">
                  <c:v>99.8316409193292</c:v>
                </c:pt>
                <c:pt idx="16602">
                  <c:v>99.8316409193292</c:v>
                </c:pt>
                <c:pt idx="16603">
                  <c:v>99.8316409193292</c:v>
                </c:pt>
                <c:pt idx="16604">
                  <c:v>99.8316409193292</c:v>
                </c:pt>
                <c:pt idx="16605">
                  <c:v>99.8316409193292</c:v>
                </c:pt>
                <c:pt idx="16606">
                  <c:v>99.8316409193292</c:v>
                </c:pt>
                <c:pt idx="16607">
                  <c:v>55.150235999426</c:v>
                </c:pt>
                <c:pt idx="16608">
                  <c:v>55.150235999426</c:v>
                </c:pt>
                <c:pt idx="16609">
                  <c:v>55.150235999426</c:v>
                </c:pt>
                <c:pt idx="16610">
                  <c:v>55.150235999426</c:v>
                </c:pt>
                <c:pt idx="16611">
                  <c:v>55.150235999426</c:v>
                </c:pt>
                <c:pt idx="16612">
                  <c:v>55.150235999426</c:v>
                </c:pt>
                <c:pt idx="16613">
                  <c:v>55.150235999426</c:v>
                </c:pt>
                <c:pt idx="16614">
                  <c:v>46.78105700284229</c:v>
                </c:pt>
                <c:pt idx="16615">
                  <c:v>46.78105700284229</c:v>
                </c:pt>
                <c:pt idx="16616">
                  <c:v>46.78105700284229</c:v>
                </c:pt>
                <c:pt idx="16617">
                  <c:v>46.78105700284229</c:v>
                </c:pt>
                <c:pt idx="16618">
                  <c:v>46.78105700284229</c:v>
                </c:pt>
                <c:pt idx="16619">
                  <c:v>46.78105700284229</c:v>
                </c:pt>
                <c:pt idx="16620">
                  <c:v>46.78105700284229</c:v>
                </c:pt>
                <c:pt idx="16621">
                  <c:v>61.55490659706648</c:v>
                </c:pt>
                <c:pt idx="16622">
                  <c:v>61.55490659706648</c:v>
                </c:pt>
                <c:pt idx="16623">
                  <c:v>61.55490659706648</c:v>
                </c:pt>
                <c:pt idx="16624">
                  <c:v>61.55490659706648</c:v>
                </c:pt>
                <c:pt idx="16625">
                  <c:v>61.55490659706648</c:v>
                </c:pt>
                <c:pt idx="16626">
                  <c:v>61.55490659706648</c:v>
                </c:pt>
                <c:pt idx="16627">
                  <c:v>61.55490659706648</c:v>
                </c:pt>
                <c:pt idx="16628">
                  <c:v>76.46636011883538</c:v>
                </c:pt>
                <c:pt idx="16629">
                  <c:v>76.46636011883538</c:v>
                </c:pt>
                <c:pt idx="16630">
                  <c:v>76.46636011883538</c:v>
                </c:pt>
                <c:pt idx="16631">
                  <c:v>76.46636011883538</c:v>
                </c:pt>
                <c:pt idx="16632">
                  <c:v>76.46636011883538</c:v>
                </c:pt>
                <c:pt idx="16633">
                  <c:v>76.46636011883538</c:v>
                </c:pt>
                <c:pt idx="16634">
                  <c:v>76.46636011883538</c:v>
                </c:pt>
                <c:pt idx="16635">
                  <c:v>99.9855639078382</c:v>
                </c:pt>
                <c:pt idx="16636">
                  <c:v>99.9855639078382</c:v>
                </c:pt>
                <c:pt idx="16637">
                  <c:v>99.9855639078382</c:v>
                </c:pt>
                <c:pt idx="16638">
                  <c:v>99.9855639078382</c:v>
                </c:pt>
                <c:pt idx="16639">
                  <c:v>99.9855639078382</c:v>
                </c:pt>
                <c:pt idx="16640">
                  <c:v>99.9855639078382</c:v>
                </c:pt>
                <c:pt idx="16641">
                  <c:v>99.9855639078382</c:v>
                </c:pt>
                <c:pt idx="16642">
                  <c:v>72.0616096513737</c:v>
                </c:pt>
                <c:pt idx="16643">
                  <c:v>72.0616096513737</c:v>
                </c:pt>
                <c:pt idx="16644">
                  <c:v>72.0616096513737</c:v>
                </c:pt>
                <c:pt idx="16645">
                  <c:v>72.0616096513737</c:v>
                </c:pt>
                <c:pt idx="16646">
                  <c:v>72.0616096513737</c:v>
                </c:pt>
                <c:pt idx="16647">
                  <c:v>72.0616096513737</c:v>
                </c:pt>
                <c:pt idx="16648">
                  <c:v>72.0616096513737</c:v>
                </c:pt>
                <c:pt idx="16649">
                  <c:v>45.3385659662171</c:v>
                </c:pt>
                <c:pt idx="16650">
                  <c:v>45.3385659662171</c:v>
                </c:pt>
                <c:pt idx="16651">
                  <c:v>45.3385659662171</c:v>
                </c:pt>
                <c:pt idx="16652">
                  <c:v>45.3385659662171</c:v>
                </c:pt>
                <c:pt idx="16653">
                  <c:v>45.3385659662171</c:v>
                </c:pt>
                <c:pt idx="16654">
                  <c:v>45.3385659662171</c:v>
                </c:pt>
                <c:pt idx="16655">
                  <c:v>45.3385659662171</c:v>
                </c:pt>
                <c:pt idx="16656">
                  <c:v>80.3986693827362</c:v>
                </c:pt>
                <c:pt idx="16657">
                  <c:v>80.3986693827362</c:v>
                </c:pt>
                <c:pt idx="16658">
                  <c:v>80.3986693827362</c:v>
                </c:pt>
                <c:pt idx="16659">
                  <c:v>80.3986693827362</c:v>
                </c:pt>
                <c:pt idx="16660">
                  <c:v>80.3986693827362</c:v>
                </c:pt>
                <c:pt idx="16661">
                  <c:v>80.3986693827362</c:v>
                </c:pt>
                <c:pt idx="16662">
                  <c:v>80.3986693827362</c:v>
                </c:pt>
                <c:pt idx="16663">
                  <c:v>73.1142102270332</c:v>
                </c:pt>
                <c:pt idx="16664">
                  <c:v>73.1142102270332</c:v>
                </c:pt>
                <c:pt idx="16665">
                  <c:v>73.1142102270332</c:v>
                </c:pt>
                <c:pt idx="16666">
                  <c:v>73.1142102270332</c:v>
                </c:pt>
                <c:pt idx="16667">
                  <c:v>73.1142102270332</c:v>
                </c:pt>
                <c:pt idx="16668">
                  <c:v>73.1142102270332</c:v>
                </c:pt>
                <c:pt idx="16669">
                  <c:v>73.1142102270332</c:v>
                </c:pt>
                <c:pt idx="16670">
                  <c:v>88.89905787602667</c:v>
                </c:pt>
                <c:pt idx="16671">
                  <c:v>88.89905787602667</c:v>
                </c:pt>
                <c:pt idx="16672">
                  <c:v>88.89905787602667</c:v>
                </c:pt>
                <c:pt idx="16673">
                  <c:v>88.89905787602667</c:v>
                </c:pt>
                <c:pt idx="16674">
                  <c:v>88.89905787602667</c:v>
                </c:pt>
                <c:pt idx="16675">
                  <c:v>88.89905787602667</c:v>
                </c:pt>
                <c:pt idx="16676">
                  <c:v>88.89905787602667</c:v>
                </c:pt>
                <c:pt idx="16677">
                  <c:v>55.61328426489359</c:v>
                </c:pt>
                <c:pt idx="16678">
                  <c:v>55.61328426489359</c:v>
                </c:pt>
                <c:pt idx="16679">
                  <c:v>55.61328426489359</c:v>
                </c:pt>
                <c:pt idx="16680">
                  <c:v>55.61328426489359</c:v>
                </c:pt>
                <c:pt idx="16681">
                  <c:v>55.61328426489359</c:v>
                </c:pt>
                <c:pt idx="16682">
                  <c:v>55.61328426489359</c:v>
                </c:pt>
                <c:pt idx="16683">
                  <c:v>55.61328426489359</c:v>
                </c:pt>
                <c:pt idx="16684">
                  <c:v>89.65920480546659</c:v>
                </c:pt>
                <c:pt idx="16685">
                  <c:v>89.65920480546659</c:v>
                </c:pt>
                <c:pt idx="16686">
                  <c:v>89.65920480546659</c:v>
                </c:pt>
                <c:pt idx="16687">
                  <c:v>89.65920480546659</c:v>
                </c:pt>
                <c:pt idx="16688">
                  <c:v>89.65920480546659</c:v>
                </c:pt>
                <c:pt idx="16689">
                  <c:v>89.65920480546659</c:v>
                </c:pt>
                <c:pt idx="16690">
                  <c:v>89.65920480546659</c:v>
                </c:pt>
                <c:pt idx="16691">
                  <c:v>55.9355246950118</c:v>
                </c:pt>
                <c:pt idx="16692">
                  <c:v>55.9355246950118</c:v>
                </c:pt>
                <c:pt idx="16693">
                  <c:v>55.9355246950118</c:v>
                </c:pt>
                <c:pt idx="16694">
                  <c:v>55.9355246950118</c:v>
                </c:pt>
                <c:pt idx="16695">
                  <c:v>55.9355246950118</c:v>
                </c:pt>
                <c:pt idx="16696">
                  <c:v>55.9355246950118</c:v>
                </c:pt>
                <c:pt idx="16697">
                  <c:v>55.9355246950118</c:v>
                </c:pt>
                <c:pt idx="16698">
                  <c:v>115.691331913041</c:v>
                </c:pt>
                <c:pt idx="16699">
                  <c:v>115.691331913041</c:v>
                </c:pt>
                <c:pt idx="16700">
                  <c:v>115.691331913041</c:v>
                </c:pt>
                <c:pt idx="16701">
                  <c:v>115.691331913041</c:v>
                </c:pt>
                <c:pt idx="16702">
                  <c:v>115.691331913041</c:v>
                </c:pt>
                <c:pt idx="16703">
                  <c:v>115.691331913041</c:v>
                </c:pt>
                <c:pt idx="16704">
                  <c:v>115.691331913041</c:v>
                </c:pt>
                <c:pt idx="16705">
                  <c:v>92.68906871936298</c:v>
                </c:pt>
                <c:pt idx="16706">
                  <c:v>92.68906871936298</c:v>
                </c:pt>
                <c:pt idx="16707">
                  <c:v>92.68906871936298</c:v>
                </c:pt>
                <c:pt idx="16708">
                  <c:v>92.68906871936298</c:v>
                </c:pt>
                <c:pt idx="16709">
                  <c:v>92.68906871936298</c:v>
                </c:pt>
                <c:pt idx="16710">
                  <c:v>92.68906871936298</c:v>
                </c:pt>
                <c:pt idx="16711">
                  <c:v>92.68906871936298</c:v>
                </c:pt>
                <c:pt idx="16712">
                  <c:v>49.4531332588008</c:v>
                </c:pt>
                <c:pt idx="16713">
                  <c:v>49.4531332588008</c:v>
                </c:pt>
                <c:pt idx="16714">
                  <c:v>49.4531332588008</c:v>
                </c:pt>
                <c:pt idx="16715">
                  <c:v>49.4531332588008</c:v>
                </c:pt>
                <c:pt idx="16716">
                  <c:v>49.4531332588008</c:v>
                </c:pt>
                <c:pt idx="16717">
                  <c:v>49.4531332588008</c:v>
                </c:pt>
                <c:pt idx="16718">
                  <c:v>49.4531332588008</c:v>
                </c:pt>
                <c:pt idx="16719">
                  <c:v>84.02613783802717</c:v>
                </c:pt>
                <c:pt idx="16720">
                  <c:v>84.02613783802717</c:v>
                </c:pt>
                <c:pt idx="16721">
                  <c:v>84.02613783802717</c:v>
                </c:pt>
                <c:pt idx="16722">
                  <c:v>84.02613783802717</c:v>
                </c:pt>
                <c:pt idx="16723">
                  <c:v>84.02613783802717</c:v>
                </c:pt>
                <c:pt idx="16724">
                  <c:v>84.02613783802717</c:v>
                </c:pt>
                <c:pt idx="16725">
                  <c:v>84.02613783802717</c:v>
                </c:pt>
                <c:pt idx="16726">
                  <c:v>50.8872952123089</c:v>
                </c:pt>
                <c:pt idx="16727">
                  <c:v>50.8872952123089</c:v>
                </c:pt>
                <c:pt idx="16728">
                  <c:v>50.8872952123089</c:v>
                </c:pt>
                <c:pt idx="16729">
                  <c:v>50.8872952123089</c:v>
                </c:pt>
                <c:pt idx="16730">
                  <c:v>50.8872952123089</c:v>
                </c:pt>
                <c:pt idx="16731">
                  <c:v>50.8872952123089</c:v>
                </c:pt>
                <c:pt idx="16732">
                  <c:v>50.8872952123089</c:v>
                </c:pt>
                <c:pt idx="16733">
                  <c:v>59.1482168026048</c:v>
                </c:pt>
                <c:pt idx="16734">
                  <c:v>59.1482168026048</c:v>
                </c:pt>
                <c:pt idx="16735">
                  <c:v>59.1482168026048</c:v>
                </c:pt>
                <c:pt idx="16736">
                  <c:v>59.1482168026048</c:v>
                </c:pt>
                <c:pt idx="16737">
                  <c:v>59.1482168026048</c:v>
                </c:pt>
                <c:pt idx="16738">
                  <c:v>59.1482168026048</c:v>
                </c:pt>
                <c:pt idx="16739">
                  <c:v>59.1482168026048</c:v>
                </c:pt>
                <c:pt idx="16740">
                  <c:v>61.2934254268902</c:v>
                </c:pt>
                <c:pt idx="16741">
                  <c:v>61.2934254268902</c:v>
                </c:pt>
                <c:pt idx="16742">
                  <c:v>61.2934254268902</c:v>
                </c:pt>
                <c:pt idx="16743">
                  <c:v>61.2934254268902</c:v>
                </c:pt>
                <c:pt idx="16744">
                  <c:v>61.2934254268902</c:v>
                </c:pt>
                <c:pt idx="16745">
                  <c:v>61.2934254268902</c:v>
                </c:pt>
                <c:pt idx="16746">
                  <c:v>61.2934254268902</c:v>
                </c:pt>
                <c:pt idx="16747">
                  <c:v>79.37553681275924</c:v>
                </c:pt>
                <c:pt idx="16748">
                  <c:v>79.37553681275924</c:v>
                </c:pt>
                <c:pt idx="16749">
                  <c:v>79.37553681275924</c:v>
                </c:pt>
                <c:pt idx="16750">
                  <c:v>79.37553681275924</c:v>
                </c:pt>
                <c:pt idx="16751">
                  <c:v>79.37553681275924</c:v>
                </c:pt>
                <c:pt idx="16752">
                  <c:v>79.37553681275924</c:v>
                </c:pt>
                <c:pt idx="16753">
                  <c:v>79.37553681275924</c:v>
                </c:pt>
                <c:pt idx="16754">
                  <c:v>95.68251987739839</c:v>
                </c:pt>
                <c:pt idx="16755">
                  <c:v>95.68251987739839</c:v>
                </c:pt>
                <c:pt idx="16756">
                  <c:v>95.68251987739839</c:v>
                </c:pt>
                <c:pt idx="16757">
                  <c:v>95.68251987739839</c:v>
                </c:pt>
                <c:pt idx="16758">
                  <c:v>95.68251987739839</c:v>
                </c:pt>
                <c:pt idx="16759">
                  <c:v>95.68251987739839</c:v>
                </c:pt>
                <c:pt idx="16760">
                  <c:v>95.68251987739839</c:v>
                </c:pt>
                <c:pt idx="16761">
                  <c:v>93.07113800894169</c:v>
                </c:pt>
                <c:pt idx="16762">
                  <c:v>93.07113800894169</c:v>
                </c:pt>
                <c:pt idx="16763">
                  <c:v>93.07113800894169</c:v>
                </c:pt>
                <c:pt idx="16764">
                  <c:v>93.07113800894169</c:v>
                </c:pt>
                <c:pt idx="16765">
                  <c:v>93.07113800894169</c:v>
                </c:pt>
                <c:pt idx="16766">
                  <c:v>93.07113800894169</c:v>
                </c:pt>
                <c:pt idx="16767">
                  <c:v>93.07113800894169</c:v>
                </c:pt>
                <c:pt idx="16768">
                  <c:v>66.01033971932418</c:v>
                </c:pt>
                <c:pt idx="16769">
                  <c:v>66.01033971932418</c:v>
                </c:pt>
                <c:pt idx="16770">
                  <c:v>66.01033971932418</c:v>
                </c:pt>
                <c:pt idx="16771">
                  <c:v>66.01033971932418</c:v>
                </c:pt>
                <c:pt idx="16772">
                  <c:v>66.01033971932418</c:v>
                </c:pt>
                <c:pt idx="16773">
                  <c:v>66.01033971932418</c:v>
                </c:pt>
                <c:pt idx="16774">
                  <c:v>66.01033971932418</c:v>
                </c:pt>
                <c:pt idx="16775">
                  <c:v>74.65877537117657</c:v>
                </c:pt>
                <c:pt idx="16776">
                  <c:v>74.65877537117657</c:v>
                </c:pt>
                <c:pt idx="16777">
                  <c:v>74.65877537117657</c:v>
                </c:pt>
                <c:pt idx="16778">
                  <c:v>74.65877537117657</c:v>
                </c:pt>
                <c:pt idx="16779">
                  <c:v>74.65877537117657</c:v>
                </c:pt>
                <c:pt idx="16780">
                  <c:v>74.65877537117657</c:v>
                </c:pt>
                <c:pt idx="16781">
                  <c:v>74.65877537117657</c:v>
                </c:pt>
                <c:pt idx="16782">
                  <c:v>77.66677408270618</c:v>
                </c:pt>
                <c:pt idx="16783">
                  <c:v>77.66677408270618</c:v>
                </c:pt>
                <c:pt idx="16784">
                  <c:v>77.66677408270618</c:v>
                </c:pt>
                <c:pt idx="16785">
                  <c:v>77.66677408270618</c:v>
                </c:pt>
                <c:pt idx="16786">
                  <c:v>77.66677408270618</c:v>
                </c:pt>
                <c:pt idx="16787">
                  <c:v>77.66677408270618</c:v>
                </c:pt>
                <c:pt idx="16788">
                  <c:v>77.66677408270618</c:v>
                </c:pt>
                <c:pt idx="16789">
                  <c:v>78.0699297137443</c:v>
                </c:pt>
                <c:pt idx="16790">
                  <c:v>78.0699297137443</c:v>
                </c:pt>
                <c:pt idx="16791">
                  <c:v>78.0699297137443</c:v>
                </c:pt>
                <c:pt idx="16792">
                  <c:v>78.0699297137443</c:v>
                </c:pt>
                <c:pt idx="16793">
                  <c:v>78.0699297137443</c:v>
                </c:pt>
                <c:pt idx="16794">
                  <c:v>78.0699297137443</c:v>
                </c:pt>
                <c:pt idx="16795">
                  <c:v>78.0699297137443</c:v>
                </c:pt>
                <c:pt idx="16796">
                  <c:v>20.7518005001328</c:v>
                </c:pt>
                <c:pt idx="16797">
                  <c:v>20.7518005001328</c:v>
                </c:pt>
                <c:pt idx="16798">
                  <c:v>20.7518005001328</c:v>
                </c:pt>
                <c:pt idx="16799">
                  <c:v>20.7518005001328</c:v>
                </c:pt>
                <c:pt idx="16800">
                  <c:v>20.7518005001328</c:v>
                </c:pt>
                <c:pt idx="16801">
                  <c:v>20.7518005001328</c:v>
                </c:pt>
                <c:pt idx="16802">
                  <c:v>20.7518005001328</c:v>
                </c:pt>
                <c:pt idx="16803">
                  <c:v>85.84234079896788</c:v>
                </c:pt>
                <c:pt idx="16804">
                  <c:v>85.84234079896788</c:v>
                </c:pt>
                <c:pt idx="16805">
                  <c:v>85.84234079896788</c:v>
                </c:pt>
                <c:pt idx="16806">
                  <c:v>85.84234079896788</c:v>
                </c:pt>
                <c:pt idx="16807">
                  <c:v>85.84234079896788</c:v>
                </c:pt>
                <c:pt idx="16808">
                  <c:v>85.84234079896788</c:v>
                </c:pt>
                <c:pt idx="16809">
                  <c:v>85.84234079896788</c:v>
                </c:pt>
                <c:pt idx="16810">
                  <c:v>36.0650692728719</c:v>
                </c:pt>
                <c:pt idx="16811">
                  <c:v>36.0650692728719</c:v>
                </c:pt>
                <c:pt idx="16812">
                  <c:v>36.0650692728719</c:v>
                </c:pt>
                <c:pt idx="16813">
                  <c:v>36.0650692728719</c:v>
                </c:pt>
                <c:pt idx="16814">
                  <c:v>36.0650692728719</c:v>
                </c:pt>
                <c:pt idx="16815">
                  <c:v>36.0650692728719</c:v>
                </c:pt>
                <c:pt idx="16816">
                  <c:v>36.0650692728719</c:v>
                </c:pt>
                <c:pt idx="16817">
                  <c:v>56.5433196445021</c:v>
                </c:pt>
                <c:pt idx="16818">
                  <c:v>56.5433196445021</c:v>
                </c:pt>
                <c:pt idx="16819">
                  <c:v>56.5433196445021</c:v>
                </c:pt>
                <c:pt idx="16820">
                  <c:v>56.5433196445021</c:v>
                </c:pt>
                <c:pt idx="16821">
                  <c:v>56.5433196445021</c:v>
                </c:pt>
                <c:pt idx="16822">
                  <c:v>56.5433196445021</c:v>
                </c:pt>
                <c:pt idx="16823">
                  <c:v>56.5433196445021</c:v>
                </c:pt>
                <c:pt idx="16824">
                  <c:v>48.9482711344251</c:v>
                </c:pt>
                <c:pt idx="16825">
                  <c:v>48.9482711344251</c:v>
                </c:pt>
                <c:pt idx="16826">
                  <c:v>48.9482711344251</c:v>
                </c:pt>
                <c:pt idx="16827">
                  <c:v>48.9482711344251</c:v>
                </c:pt>
                <c:pt idx="16828">
                  <c:v>48.9482711344251</c:v>
                </c:pt>
                <c:pt idx="16829">
                  <c:v>48.9482711344251</c:v>
                </c:pt>
                <c:pt idx="16830">
                  <c:v>48.9482711344251</c:v>
                </c:pt>
                <c:pt idx="16831">
                  <c:v>34.232749267818</c:v>
                </c:pt>
                <c:pt idx="16832">
                  <c:v>34.232749267818</c:v>
                </c:pt>
                <c:pt idx="16833">
                  <c:v>34.232749267818</c:v>
                </c:pt>
                <c:pt idx="16834">
                  <c:v>34.232749267818</c:v>
                </c:pt>
                <c:pt idx="16835">
                  <c:v>34.232749267818</c:v>
                </c:pt>
                <c:pt idx="16836">
                  <c:v>34.232749267818</c:v>
                </c:pt>
                <c:pt idx="16837">
                  <c:v>34.232749267818</c:v>
                </c:pt>
                <c:pt idx="16838">
                  <c:v>106.85616907058</c:v>
                </c:pt>
                <c:pt idx="16839">
                  <c:v>106.85616907058</c:v>
                </c:pt>
                <c:pt idx="16840">
                  <c:v>106.85616907058</c:v>
                </c:pt>
                <c:pt idx="16841">
                  <c:v>106.85616907058</c:v>
                </c:pt>
                <c:pt idx="16842">
                  <c:v>106.85616907058</c:v>
                </c:pt>
                <c:pt idx="16843">
                  <c:v>106.85616907058</c:v>
                </c:pt>
                <c:pt idx="16844">
                  <c:v>106.85616907058</c:v>
                </c:pt>
                <c:pt idx="16845">
                  <c:v>84.25438305229119</c:v>
                </c:pt>
                <c:pt idx="16846">
                  <c:v>84.25438305229119</c:v>
                </c:pt>
                <c:pt idx="16847">
                  <c:v>84.25438305229119</c:v>
                </c:pt>
                <c:pt idx="16848">
                  <c:v>84.25438305229119</c:v>
                </c:pt>
                <c:pt idx="16849">
                  <c:v>84.25438305229119</c:v>
                </c:pt>
                <c:pt idx="16850">
                  <c:v>84.25438305229119</c:v>
                </c:pt>
                <c:pt idx="16851">
                  <c:v>84.25438305229119</c:v>
                </c:pt>
                <c:pt idx="16852">
                  <c:v>49.6813098060696</c:v>
                </c:pt>
                <c:pt idx="16853">
                  <c:v>49.6813098060696</c:v>
                </c:pt>
                <c:pt idx="16854">
                  <c:v>49.6813098060696</c:v>
                </c:pt>
                <c:pt idx="16855">
                  <c:v>49.6813098060696</c:v>
                </c:pt>
                <c:pt idx="16856">
                  <c:v>49.6813098060696</c:v>
                </c:pt>
                <c:pt idx="16857">
                  <c:v>49.6813098060696</c:v>
                </c:pt>
                <c:pt idx="16858">
                  <c:v>49.6813098060696</c:v>
                </c:pt>
                <c:pt idx="16859">
                  <c:v>74.27757705792847</c:v>
                </c:pt>
                <c:pt idx="16860">
                  <c:v>74.27757705792847</c:v>
                </c:pt>
                <c:pt idx="16861">
                  <c:v>74.27757705792847</c:v>
                </c:pt>
                <c:pt idx="16862">
                  <c:v>74.27757705792847</c:v>
                </c:pt>
                <c:pt idx="16863">
                  <c:v>74.27757705792847</c:v>
                </c:pt>
                <c:pt idx="16864">
                  <c:v>74.27757705792847</c:v>
                </c:pt>
                <c:pt idx="16865">
                  <c:v>74.27757705792847</c:v>
                </c:pt>
                <c:pt idx="16866">
                  <c:v>50.2694808520031</c:v>
                </c:pt>
                <c:pt idx="16867">
                  <c:v>50.2694808520031</c:v>
                </c:pt>
                <c:pt idx="16868">
                  <c:v>50.2694808520031</c:v>
                </c:pt>
                <c:pt idx="16869">
                  <c:v>50.2694808520031</c:v>
                </c:pt>
                <c:pt idx="16870">
                  <c:v>50.2694808520031</c:v>
                </c:pt>
                <c:pt idx="16871">
                  <c:v>50.2694808520031</c:v>
                </c:pt>
                <c:pt idx="16872">
                  <c:v>50.2694808520031</c:v>
                </c:pt>
                <c:pt idx="16873">
                  <c:v>61.2091241890328</c:v>
                </c:pt>
                <c:pt idx="16874">
                  <c:v>61.2091241890328</c:v>
                </c:pt>
                <c:pt idx="16875">
                  <c:v>61.2091241890328</c:v>
                </c:pt>
                <c:pt idx="16876">
                  <c:v>61.2091241890328</c:v>
                </c:pt>
                <c:pt idx="16877">
                  <c:v>61.2091241890328</c:v>
                </c:pt>
                <c:pt idx="16878">
                  <c:v>61.2091241890328</c:v>
                </c:pt>
                <c:pt idx="16879">
                  <c:v>61.2091241890328</c:v>
                </c:pt>
                <c:pt idx="16880">
                  <c:v>99.50945286992568</c:v>
                </c:pt>
                <c:pt idx="16881">
                  <c:v>99.50945286992568</c:v>
                </c:pt>
                <c:pt idx="16882">
                  <c:v>99.50945286992568</c:v>
                </c:pt>
                <c:pt idx="16883">
                  <c:v>99.50945286992568</c:v>
                </c:pt>
                <c:pt idx="16884">
                  <c:v>99.50945286992568</c:v>
                </c:pt>
                <c:pt idx="16885">
                  <c:v>99.50945286992568</c:v>
                </c:pt>
                <c:pt idx="16886">
                  <c:v>99.50945286992568</c:v>
                </c:pt>
                <c:pt idx="16887">
                  <c:v>17.2038394076142</c:v>
                </c:pt>
                <c:pt idx="16888">
                  <c:v>17.2038394076142</c:v>
                </c:pt>
                <c:pt idx="16889">
                  <c:v>17.2038394076142</c:v>
                </c:pt>
                <c:pt idx="16890">
                  <c:v>17.2038394076142</c:v>
                </c:pt>
                <c:pt idx="16891">
                  <c:v>17.2038394076142</c:v>
                </c:pt>
                <c:pt idx="16892">
                  <c:v>17.2038394076142</c:v>
                </c:pt>
                <c:pt idx="16893">
                  <c:v>17.2038394076142</c:v>
                </c:pt>
                <c:pt idx="16894">
                  <c:v>57.4249668063002</c:v>
                </c:pt>
                <c:pt idx="16895">
                  <c:v>57.4249668063002</c:v>
                </c:pt>
                <c:pt idx="16896">
                  <c:v>57.4249668063002</c:v>
                </c:pt>
                <c:pt idx="16897">
                  <c:v>57.4249668063002</c:v>
                </c:pt>
                <c:pt idx="16898">
                  <c:v>57.4249668063002</c:v>
                </c:pt>
                <c:pt idx="16899">
                  <c:v>57.4249668063002</c:v>
                </c:pt>
                <c:pt idx="16900">
                  <c:v>57.4249668063002</c:v>
                </c:pt>
                <c:pt idx="16901">
                  <c:v>87.3117092561421</c:v>
                </c:pt>
                <c:pt idx="16902">
                  <c:v>87.3117092561421</c:v>
                </c:pt>
                <c:pt idx="16903">
                  <c:v>87.3117092561421</c:v>
                </c:pt>
                <c:pt idx="16904">
                  <c:v>87.3117092561421</c:v>
                </c:pt>
                <c:pt idx="16905">
                  <c:v>87.3117092561421</c:v>
                </c:pt>
                <c:pt idx="16906">
                  <c:v>87.3117092561421</c:v>
                </c:pt>
                <c:pt idx="16907">
                  <c:v>87.3117092561421</c:v>
                </c:pt>
                <c:pt idx="16908">
                  <c:v>60.8931590185061</c:v>
                </c:pt>
                <c:pt idx="16909">
                  <c:v>60.8931590185061</c:v>
                </c:pt>
                <c:pt idx="16910">
                  <c:v>60.8931590185061</c:v>
                </c:pt>
                <c:pt idx="16911">
                  <c:v>60.8931590185061</c:v>
                </c:pt>
                <c:pt idx="16912">
                  <c:v>60.8931590185061</c:v>
                </c:pt>
                <c:pt idx="16913">
                  <c:v>60.8931590185061</c:v>
                </c:pt>
                <c:pt idx="16914">
                  <c:v>60.8931590185061</c:v>
                </c:pt>
                <c:pt idx="16915">
                  <c:v>87.61943221570127</c:v>
                </c:pt>
                <c:pt idx="16916">
                  <c:v>87.61943221570127</c:v>
                </c:pt>
                <c:pt idx="16917">
                  <c:v>87.61943221570127</c:v>
                </c:pt>
                <c:pt idx="16918">
                  <c:v>87.61943221570127</c:v>
                </c:pt>
                <c:pt idx="16919">
                  <c:v>87.61943221570127</c:v>
                </c:pt>
                <c:pt idx="16920">
                  <c:v>87.61943221570127</c:v>
                </c:pt>
                <c:pt idx="16921">
                  <c:v>87.61943221570127</c:v>
                </c:pt>
                <c:pt idx="16922">
                  <c:v>89.087824463341</c:v>
                </c:pt>
                <c:pt idx="16923">
                  <c:v>89.087824463341</c:v>
                </c:pt>
                <c:pt idx="16924">
                  <c:v>89.087824463341</c:v>
                </c:pt>
                <c:pt idx="16925">
                  <c:v>89.087824463341</c:v>
                </c:pt>
                <c:pt idx="16926">
                  <c:v>89.087824463341</c:v>
                </c:pt>
                <c:pt idx="16927">
                  <c:v>89.087824463341</c:v>
                </c:pt>
                <c:pt idx="16928">
                  <c:v>89.087824463341</c:v>
                </c:pt>
                <c:pt idx="16929">
                  <c:v>60.2234111001795</c:v>
                </c:pt>
                <c:pt idx="16930">
                  <c:v>60.2234111001795</c:v>
                </c:pt>
                <c:pt idx="16931">
                  <c:v>60.2234111001795</c:v>
                </c:pt>
                <c:pt idx="16932">
                  <c:v>60.2234111001795</c:v>
                </c:pt>
                <c:pt idx="16933">
                  <c:v>60.2234111001795</c:v>
                </c:pt>
                <c:pt idx="16934">
                  <c:v>60.2234111001795</c:v>
                </c:pt>
                <c:pt idx="16935">
                  <c:v>60.2234111001795</c:v>
                </c:pt>
                <c:pt idx="16936">
                  <c:v>48.3561753917818</c:v>
                </c:pt>
                <c:pt idx="16937">
                  <c:v>48.3561753917818</c:v>
                </c:pt>
                <c:pt idx="16938">
                  <c:v>48.3561753917818</c:v>
                </c:pt>
                <c:pt idx="16939">
                  <c:v>48.3561753917818</c:v>
                </c:pt>
                <c:pt idx="16940">
                  <c:v>48.3561753917818</c:v>
                </c:pt>
                <c:pt idx="16941">
                  <c:v>48.3561753917818</c:v>
                </c:pt>
                <c:pt idx="16942">
                  <c:v>48.3561753917818</c:v>
                </c:pt>
                <c:pt idx="16943">
                  <c:v>48.2299437662294</c:v>
                </c:pt>
                <c:pt idx="16944">
                  <c:v>48.2299437662294</c:v>
                </c:pt>
                <c:pt idx="16945">
                  <c:v>48.2299437662294</c:v>
                </c:pt>
                <c:pt idx="16946">
                  <c:v>48.2299437662294</c:v>
                </c:pt>
                <c:pt idx="16947">
                  <c:v>48.2299437662294</c:v>
                </c:pt>
                <c:pt idx="16948">
                  <c:v>48.2299437662294</c:v>
                </c:pt>
                <c:pt idx="16949">
                  <c:v>48.2299437662294</c:v>
                </c:pt>
                <c:pt idx="16950">
                  <c:v>53.94905748471</c:v>
                </c:pt>
                <c:pt idx="16951">
                  <c:v>53.94905748471</c:v>
                </c:pt>
                <c:pt idx="16952">
                  <c:v>53.94905748471</c:v>
                </c:pt>
                <c:pt idx="16953">
                  <c:v>53.94905748471</c:v>
                </c:pt>
                <c:pt idx="16954">
                  <c:v>53.94905748471</c:v>
                </c:pt>
                <c:pt idx="16955">
                  <c:v>53.94905748471</c:v>
                </c:pt>
                <c:pt idx="16956">
                  <c:v>53.94905748471</c:v>
                </c:pt>
                <c:pt idx="16957">
                  <c:v>86.76885005635167</c:v>
                </c:pt>
                <c:pt idx="16958">
                  <c:v>86.76885005635167</c:v>
                </c:pt>
                <c:pt idx="16959">
                  <c:v>86.76885005635167</c:v>
                </c:pt>
                <c:pt idx="16960">
                  <c:v>86.76885005635167</c:v>
                </c:pt>
                <c:pt idx="16961">
                  <c:v>86.76885005635167</c:v>
                </c:pt>
                <c:pt idx="16962">
                  <c:v>86.76885005635167</c:v>
                </c:pt>
                <c:pt idx="16963">
                  <c:v>86.76885005635167</c:v>
                </c:pt>
                <c:pt idx="16964">
                  <c:v>93.07658108487668</c:v>
                </c:pt>
                <c:pt idx="16965">
                  <c:v>93.07658108487668</c:v>
                </c:pt>
                <c:pt idx="16966">
                  <c:v>93.07658108487668</c:v>
                </c:pt>
                <c:pt idx="16967">
                  <c:v>93.07658108487668</c:v>
                </c:pt>
                <c:pt idx="16968">
                  <c:v>93.07658108487668</c:v>
                </c:pt>
                <c:pt idx="16969">
                  <c:v>93.07658108487668</c:v>
                </c:pt>
                <c:pt idx="16970">
                  <c:v>93.07658108487668</c:v>
                </c:pt>
                <c:pt idx="16971">
                  <c:v>62.99732577324099</c:v>
                </c:pt>
                <c:pt idx="16972">
                  <c:v>62.99732577324099</c:v>
                </c:pt>
                <c:pt idx="16973">
                  <c:v>62.99732577324099</c:v>
                </c:pt>
                <c:pt idx="16974">
                  <c:v>62.99732577324099</c:v>
                </c:pt>
                <c:pt idx="16975">
                  <c:v>62.99732577324099</c:v>
                </c:pt>
                <c:pt idx="16976">
                  <c:v>62.99732577324099</c:v>
                </c:pt>
                <c:pt idx="16977">
                  <c:v>62.99732577324099</c:v>
                </c:pt>
                <c:pt idx="16978">
                  <c:v>56.0212513081931</c:v>
                </c:pt>
                <c:pt idx="16979">
                  <c:v>56.0212513081931</c:v>
                </c:pt>
                <c:pt idx="16980">
                  <c:v>56.0212513081931</c:v>
                </c:pt>
                <c:pt idx="16981">
                  <c:v>56.0212513081931</c:v>
                </c:pt>
                <c:pt idx="16982">
                  <c:v>56.0212513081931</c:v>
                </c:pt>
                <c:pt idx="16983">
                  <c:v>56.0212513081931</c:v>
                </c:pt>
                <c:pt idx="16984">
                  <c:v>56.0212513081931</c:v>
                </c:pt>
                <c:pt idx="16985">
                  <c:v>45.892229213812</c:v>
                </c:pt>
                <c:pt idx="16986">
                  <c:v>45.892229213812</c:v>
                </c:pt>
                <c:pt idx="16987">
                  <c:v>45.892229213812</c:v>
                </c:pt>
                <c:pt idx="16988">
                  <c:v>45.892229213812</c:v>
                </c:pt>
                <c:pt idx="16989">
                  <c:v>45.892229213812</c:v>
                </c:pt>
                <c:pt idx="16990">
                  <c:v>45.892229213812</c:v>
                </c:pt>
                <c:pt idx="16991">
                  <c:v>45.892229213812</c:v>
                </c:pt>
                <c:pt idx="16992">
                  <c:v>79.2650556017082</c:v>
                </c:pt>
                <c:pt idx="16993">
                  <c:v>79.2650556017082</c:v>
                </c:pt>
                <c:pt idx="16994">
                  <c:v>79.2650556017082</c:v>
                </c:pt>
                <c:pt idx="16995">
                  <c:v>79.2650556017082</c:v>
                </c:pt>
                <c:pt idx="16996">
                  <c:v>79.2650556017082</c:v>
                </c:pt>
                <c:pt idx="16997">
                  <c:v>79.2650556017082</c:v>
                </c:pt>
                <c:pt idx="16998">
                  <c:v>79.2650556017082</c:v>
                </c:pt>
                <c:pt idx="16999">
                  <c:v>19.383938638884</c:v>
                </c:pt>
                <c:pt idx="17000">
                  <c:v>19.383938638884</c:v>
                </c:pt>
                <c:pt idx="17001">
                  <c:v>19.383938638884</c:v>
                </c:pt>
                <c:pt idx="17002">
                  <c:v>19.383938638884</c:v>
                </c:pt>
                <c:pt idx="17003">
                  <c:v>19.383938638884</c:v>
                </c:pt>
                <c:pt idx="17004">
                  <c:v>19.383938638884</c:v>
                </c:pt>
                <c:pt idx="17005">
                  <c:v>19.383938638884</c:v>
                </c:pt>
                <c:pt idx="17006">
                  <c:v>45.18481155288339</c:v>
                </c:pt>
                <c:pt idx="17007">
                  <c:v>45.18481155288339</c:v>
                </c:pt>
                <c:pt idx="17008">
                  <c:v>45.18481155288339</c:v>
                </c:pt>
                <c:pt idx="17009">
                  <c:v>45.18481155288339</c:v>
                </c:pt>
                <c:pt idx="17010">
                  <c:v>45.18481155288339</c:v>
                </c:pt>
                <c:pt idx="17011">
                  <c:v>45.18481155288339</c:v>
                </c:pt>
                <c:pt idx="17012">
                  <c:v>45.18481155288339</c:v>
                </c:pt>
                <c:pt idx="17013">
                  <c:v>81.493252921813</c:v>
                </c:pt>
                <c:pt idx="17014">
                  <c:v>81.493252921813</c:v>
                </c:pt>
                <c:pt idx="17015">
                  <c:v>81.493252921813</c:v>
                </c:pt>
                <c:pt idx="17016">
                  <c:v>81.493252921813</c:v>
                </c:pt>
                <c:pt idx="17017">
                  <c:v>81.493252921813</c:v>
                </c:pt>
                <c:pt idx="17018">
                  <c:v>81.493252921813</c:v>
                </c:pt>
                <c:pt idx="17019">
                  <c:v>81.493252921813</c:v>
                </c:pt>
                <c:pt idx="17020">
                  <c:v>95.50885470982058</c:v>
                </c:pt>
                <c:pt idx="17021">
                  <c:v>95.50885470982058</c:v>
                </c:pt>
                <c:pt idx="17022">
                  <c:v>95.50885470982058</c:v>
                </c:pt>
                <c:pt idx="17023">
                  <c:v>95.50885470982058</c:v>
                </c:pt>
                <c:pt idx="17024">
                  <c:v>95.50885470982058</c:v>
                </c:pt>
                <c:pt idx="17025">
                  <c:v>95.50885470982058</c:v>
                </c:pt>
                <c:pt idx="17026">
                  <c:v>95.50885470982058</c:v>
                </c:pt>
                <c:pt idx="17027">
                  <c:v>94.34372381175689</c:v>
                </c:pt>
                <c:pt idx="17028">
                  <c:v>94.34372381175689</c:v>
                </c:pt>
                <c:pt idx="17029">
                  <c:v>94.34372381175689</c:v>
                </c:pt>
                <c:pt idx="17030">
                  <c:v>94.34372381175689</c:v>
                </c:pt>
                <c:pt idx="17031">
                  <c:v>94.34372381175689</c:v>
                </c:pt>
                <c:pt idx="17032">
                  <c:v>94.34372381175689</c:v>
                </c:pt>
                <c:pt idx="17033">
                  <c:v>94.34372381175689</c:v>
                </c:pt>
                <c:pt idx="17034">
                  <c:v>62.519622659476</c:v>
                </c:pt>
                <c:pt idx="17035">
                  <c:v>62.519622659476</c:v>
                </c:pt>
                <c:pt idx="17036">
                  <c:v>62.519622659476</c:v>
                </c:pt>
                <c:pt idx="17037">
                  <c:v>62.519622659476</c:v>
                </c:pt>
                <c:pt idx="17038">
                  <c:v>62.519622659476</c:v>
                </c:pt>
                <c:pt idx="17039">
                  <c:v>62.519622659476</c:v>
                </c:pt>
                <c:pt idx="17040">
                  <c:v>62.519622659476</c:v>
                </c:pt>
                <c:pt idx="17041">
                  <c:v>49.88969600360748</c:v>
                </c:pt>
                <c:pt idx="17042">
                  <c:v>49.88969600360748</c:v>
                </c:pt>
                <c:pt idx="17043">
                  <c:v>49.88969600360748</c:v>
                </c:pt>
                <c:pt idx="17044">
                  <c:v>49.88969600360748</c:v>
                </c:pt>
                <c:pt idx="17045">
                  <c:v>49.88969600360748</c:v>
                </c:pt>
                <c:pt idx="17046">
                  <c:v>49.88969600360748</c:v>
                </c:pt>
                <c:pt idx="17047">
                  <c:v>49.88969600360748</c:v>
                </c:pt>
                <c:pt idx="17048">
                  <c:v>48.1593771721027</c:v>
                </c:pt>
                <c:pt idx="17049">
                  <c:v>48.1593771721027</c:v>
                </c:pt>
                <c:pt idx="17050">
                  <c:v>48.1593771721027</c:v>
                </c:pt>
                <c:pt idx="17051">
                  <c:v>48.1593771721027</c:v>
                </c:pt>
                <c:pt idx="17052">
                  <c:v>48.1593771721027</c:v>
                </c:pt>
                <c:pt idx="17053">
                  <c:v>48.1593771721027</c:v>
                </c:pt>
                <c:pt idx="17054">
                  <c:v>48.1593771721027</c:v>
                </c:pt>
                <c:pt idx="17055">
                  <c:v>92.216403873134</c:v>
                </c:pt>
                <c:pt idx="17056">
                  <c:v>92.216403873134</c:v>
                </c:pt>
                <c:pt idx="17057">
                  <c:v>92.216403873134</c:v>
                </c:pt>
                <c:pt idx="17058">
                  <c:v>92.216403873134</c:v>
                </c:pt>
                <c:pt idx="17059">
                  <c:v>92.216403873134</c:v>
                </c:pt>
                <c:pt idx="17060">
                  <c:v>92.216403873134</c:v>
                </c:pt>
                <c:pt idx="17061">
                  <c:v>92.216403873134</c:v>
                </c:pt>
                <c:pt idx="17062">
                  <c:v>25.6958485900831</c:v>
                </c:pt>
                <c:pt idx="17063">
                  <c:v>25.6958485900831</c:v>
                </c:pt>
                <c:pt idx="17064">
                  <c:v>25.6958485900831</c:v>
                </c:pt>
                <c:pt idx="17065">
                  <c:v>25.6958485900831</c:v>
                </c:pt>
                <c:pt idx="17066">
                  <c:v>25.6958485900831</c:v>
                </c:pt>
                <c:pt idx="17067">
                  <c:v>25.6958485900831</c:v>
                </c:pt>
                <c:pt idx="17068">
                  <c:v>25.6958485900831</c:v>
                </c:pt>
                <c:pt idx="17069">
                  <c:v>45.1063304095818</c:v>
                </c:pt>
                <c:pt idx="17070">
                  <c:v>45.1063304095818</c:v>
                </c:pt>
                <c:pt idx="17071">
                  <c:v>45.1063304095818</c:v>
                </c:pt>
                <c:pt idx="17072">
                  <c:v>45.1063304095818</c:v>
                </c:pt>
                <c:pt idx="17073">
                  <c:v>45.1063304095818</c:v>
                </c:pt>
                <c:pt idx="17074">
                  <c:v>45.1063304095818</c:v>
                </c:pt>
                <c:pt idx="17075">
                  <c:v>45.1063304095818</c:v>
                </c:pt>
                <c:pt idx="17076">
                  <c:v>57.64469821860219</c:v>
                </c:pt>
                <c:pt idx="17077">
                  <c:v>57.64469821860219</c:v>
                </c:pt>
                <c:pt idx="17078">
                  <c:v>57.64469821860219</c:v>
                </c:pt>
                <c:pt idx="17079">
                  <c:v>57.64469821860219</c:v>
                </c:pt>
                <c:pt idx="17080">
                  <c:v>57.64469821860219</c:v>
                </c:pt>
                <c:pt idx="17081">
                  <c:v>57.64469821860219</c:v>
                </c:pt>
                <c:pt idx="17082">
                  <c:v>57.64469821860219</c:v>
                </c:pt>
                <c:pt idx="17083">
                  <c:v>36.0202998038819</c:v>
                </c:pt>
                <c:pt idx="17084">
                  <c:v>36.0202998038819</c:v>
                </c:pt>
                <c:pt idx="17085">
                  <c:v>36.0202998038819</c:v>
                </c:pt>
                <c:pt idx="17086">
                  <c:v>36.0202998038819</c:v>
                </c:pt>
                <c:pt idx="17087">
                  <c:v>36.0202998038819</c:v>
                </c:pt>
                <c:pt idx="17088">
                  <c:v>36.0202998038819</c:v>
                </c:pt>
                <c:pt idx="17089">
                  <c:v>36.0202998038819</c:v>
                </c:pt>
                <c:pt idx="17090">
                  <c:v>109.048883368667</c:v>
                </c:pt>
                <c:pt idx="17091">
                  <c:v>109.048883368667</c:v>
                </c:pt>
                <c:pt idx="17092">
                  <c:v>109.048883368667</c:v>
                </c:pt>
                <c:pt idx="17093">
                  <c:v>109.048883368667</c:v>
                </c:pt>
                <c:pt idx="17094">
                  <c:v>109.048883368667</c:v>
                </c:pt>
                <c:pt idx="17095">
                  <c:v>109.048883368667</c:v>
                </c:pt>
                <c:pt idx="17096">
                  <c:v>109.048883368667</c:v>
                </c:pt>
                <c:pt idx="17097">
                  <c:v>7.29236472010418</c:v>
                </c:pt>
                <c:pt idx="17098">
                  <c:v>7.29236472010418</c:v>
                </c:pt>
                <c:pt idx="17099">
                  <c:v>7.29236472010418</c:v>
                </c:pt>
                <c:pt idx="17100">
                  <c:v>7.29236472010418</c:v>
                </c:pt>
                <c:pt idx="17101">
                  <c:v>7.29236472010418</c:v>
                </c:pt>
                <c:pt idx="17102">
                  <c:v>7.29236472010418</c:v>
                </c:pt>
                <c:pt idx="17103">
                  <c:v>7.29236472010418</c:v>
                </c:pt>
                <c:pt idx="17104">
                  <c:v>28.3901175250395</c:v>
                </c:pt>
                <c:pt idx="17105">
                  <c:v>28.3901175250395</c:v>
                </c:pt>
                <c:pt idx="17106">
                  <c:v>28.3901175250395</c:v>
                </c:pt>
                <c:pt idx="17107">
                  <c:v>28.3901175250395</c:v>
                </c:pt>
                <c:pt idx="17108">
                  <c:v>28.3901175250395</c:v>
                </c:pt>
                <c:pt idx="17109">
                  <c:v>28.3901175250395</c:v>
                </c:pt>
                <c:pt idx="17110">
                  <c:v>28.3901175250395</c:v>
                </c:pt>
                <c:pt idx="17111">
                  <c:v>69.547042616252</c:v>
                </c:pt>
                <c:pt idx="17112">
                  <c:v>69.547042616252</c:v>
                </c:pt>
                <c:pt idx="17113">
                  <c:v>69.547042616252</c:v>
                </c:pt>
                <c:pt idx="17114">
                  <c:v>69.547042616252</c:v>
                </c:pt>
                <c:pt idx="17115">
                  <c:v>69.547042616252</c:v>
                </c:pt>
                <c:pt idx="17116">
                  <c:v>69.547042616252</c:v>
                </c:pt>
                <c:pt idx="17117">
                  <c:v>69.547042616252</c:v>
                </c:pt>
                <c:pt idx="17118">
                  <c:v>86.2926238273722</c:v>
                </c:pt>
                <c:pt idx="17119">
                  <c:v>86.2926238273722</c:v>
                </c:pt>
                <c:pt idx="17120">
                  <c:v>86.2926238273722</c:v>
                </c:pt>
                <c:pt idx="17121">
                  <c:v>86.2926238273722</c:v>
                </c:pt>
                <c:pt idx="17122">
                  <c:v>86.2926238273722</c:v>
                </c:pt>
                <c:pt idx="17123">
                  <c:v>86.2926238273722</c:v>
                </c:pt>
                <c:pt idx="17124">
                  <c:v>86.2926238273722</c:v>
                </c:pt>
                <c:pt idx="17125">
                  <c:v>77.42088581107629</c:v>
                </c:pt>
                <c:pt idx="17126">
                  <c:v>77.42088581107629</c:v>
                </c:pt>
                <c:pt idx="17127">
                  <c:v>77.42088581107629</c:v>
                </c:pt>
                <c:pt idx="17128">
                  <c:v>77.42088581107629</c:v>
                </c:pt>
                <c:pt idx="17129">
                  <c:v>77.42088581107629</c:v>
                </c:pt>
                <c:pt idx="17130">
                  <c:v>77.42088581107629</c:v>
                </c:pt>
                <c:pt idx="17131">
                  <c:v>77.42088581107629</c:v>
                </c:pt>
                <c:pt idx="17132">
                  <c:v>76.61654000647889</c:v>
                </c:pt>
                <c:pt idx="17133">
                  <c:v>76.61654000647889</c:v>
                </c:pt>
                <c:pt idx="17134">
                  <c:v>76.61654000647889</c:v>
                </c:pt>
                <c:pt idx="17135">
                  <c:v>76.61654000647889</c:v>
                </c:pt>
                <c:pt idx="17136">
                  <c:v>76.61654000647889</c:v>
                </c:pt>
                <c:pt idx="17137">
                  <c:v>76.61654000647889</c:v>
                </c:pt>
                <c:pt idx="17138">
                  <c:v>76.61654000647889</c:v>
                </c:pt>
                <c:pt idx="17139">
                  <c:v>108.550451417477</c:v>
                </c:pt>
                <c:pt idx="17140">
                  <c:v>108.550451417477</c:v>
                </c:pt>
                <c:pt idx="17141">
                  <c:v>108.550451417477</c:v>
                </c:pt>
                <c:pt idx="17142">
                  <c:v>108.550451417477</c:v>
                </c:pt>
                <c:pt idx="17143">
                  <c:v>108.550451417477</c:v>
                </c:pt>
                <c:pt idx="17144">
                  <c:v>108.550451417477</c:v>
                </c:pt>
                <c:pt idx="17145">
                  <c:v>108.550451417477</c:v>
                </c:pt>
                <c:pt idx="17146">
                  <c:v>55.91365942856849</c:v>
                </c:pt>
                <c:pt idx="17147">
                  <c:v>55.91365942856849</c:v>
                </c:pt>
                <c:pt idx="17148">
                  <c:v>55.91365942856849</c:v>
                </c:pt>
                <c:pt idx="17149">
                  <c:v>55.91365942856849</c:v>
                </c:pt>
                <c:pt idx="17150">
                  <c:v>55.91365942856849</c:v>
                </c:pt>
                <c:pt idx="17151">
                  <c:v>55.91365942856849</c:v>
                </c:pt>
                <c:pt idx="17152">
                  <c:v>55.91365942856849</c:v>
                </c:pt>
                <c:pt idx="17153">
                  <c:v>80.8385674793096</c:v>
                </c:pt>
                <c:pt idx="17154">
                  <c:v>80.8385674793096</c:v>
                </c:pt>
                <c:pt idx="17155">
                  <c:v>80.8385674793096</c:v>
                </c:pt>
                <c:pt idx="17156">
                  <c:v>80.8385674793096</c:v>
                </c:pt>
                <c:pt idx="17157">
                  <c:v>80.8385674793096</c:v>
                </c:pt>
                <c:pt idx="17158">
                  <c:v>80.8385674793096</c:v>
                </c:pt>
                <c:pt idx="17159">
                  <c:v>80.8385674793096</c:v>
                </c:pt>
                <c:pt idx="17160">
                  <c:v>46.34990461409709</c:v>
                </c:pt>
                <c:pt idx="17161">
                  <c:v>46.34990461409709</c:v>
                </c:pt>
                <c:pt idx="17162">
                  <c:v>46.34990461409709</c:v>
                </c:pt>
                <c:pt idx="17163">
                  <c:v>46.34990461409709</c:v>
                </c:pt>
                <c:pt idx="17164">
                  <c:v>46.34990461409709</c:v>
                </c:pt>
                <c:pt idx="17165">
                  <c:v>46.34990461409709</c:v>
                </c:pt>
                <c:pt idx="17166">
                  <c:v>46.34990461409709</c:v>
                </c:pt>
                <c:pt idx="17167">
                  <c:v>14.6760775849509</c:v>
                </c:pt>
                <c:pt idx="17168">
                  <c:v>14.6760775849509</c:v>
                </c:pt>
                <c:pt idx="17169">
                  <c:v>14.6760775849509</c:v>
                </c:pt>
                <c:pt idx="17170">
                  <c:v>14.6760775849509</c:v>
                </c:pt>
                <c:pt idx="17171">
                  <c:v>14.6760775849509</c:v>
                </c:pt>
                <c:pt idx="17172">
                  <c:v>14.6760775849509</c:v>
                </c:pt>
                <c:pt idx="17173">
                  <c:v>14.6760775849509</c:v>
                </c:pt>
                <c:pt idx="17174">
                  <c:v>44.1674435217897</c:v>
                </c:pt>
                <c:pt idx="17175">
                  <c:v>44.1674435217897</c:v>
                </c:pt>
                <c:pt idx="17176">
                  <c:v>44.1674435217897</c:v>
                </c:pt>
                <c:pt idx="17177">
                  <c:v>44.1674435217897</c:v>
                </c:pt>
                <c:pt idx="17178">
                  <c:v>44.1674435217897</c:v>
                </c:pt>
                <c:pt idx="17179">
                  <c:v>44.1674435217897</c:v>
                </c:pt>
                <c:pt idx="17180">
                  <c:v>44.1674435217897</c:v>
                </c:pt>
                <c:pt idx="17181">
                  <c:v>90.8622249709311</c:v>
                </c:pt>
                <c:pt idx="17182">
                  <c:v>90.8622249709311</c:v>
                </c:pt>
                <c:pt idx="17183">
                  <c:v>90.8622249709311</c:v>
                </c:pt>
                <c:pt idx="17184">
                  <c:v>90.8622249709311</c:v>
                </c:pt>
                <c:pt idx="17185">
                  <c:v>90.8622249709311</c:v>
                </c:pt>
                <c:pt idx="17186">
                  <c:v>90.8622249709311</c:v>
                </c:pt>
                <c:pt idx="17187">
                  <c:v>90.8622249709311</c:v>
                </c:pt>
                <c:pt idx="17188">
                  <c:v>65.3675040511569</c:v>
                </c:pt>
                <c:pt idx="17189">
                  <c:v>65.3675040511569</c:v>
                </c:pt>
                <c:pt idx="17190">
                  <c:v>65.3675040511569</c:v>
                </c:pt>
                <c:pt idx="17191">
                  <c:v>65.3675040511569</c:v>
                </c:pt>
                <c:pt idx="17192">
                  <c:v>65.3675040511569</c:v>
                </c:pt>
                <c:pt idx="17193">
                  <c:v>65.3675040511569</c:v>
                </c:pt>
                <c:pt idx="17194">
                  <c:v>65.3675040511569</c:v>
                </c:pt>
                <c:pt idx="17195">
                  <c:v>48.0430129989959</c:v>
                </c:pt>
                <c:pt idx="17196">
                  <c:v>48.0430129989959</c:v>
                </c:pt>
                <c:pt idx="17197">
                  <c:v>48.0430129989959</c:v>
                </c:pt>
                <c:pt idx="17198">
                  <c:v>48.0430129989959</c:v>
                </c:pt>
                <c:pt idx="17199">
                  <c:v>48.0430129989959</c:v>
                </c:pt>
                <c:pt idx="17200">
                  <c:v>48.0430129989959</c:v>
                </c:pt>
                <c:pt idx="17201">
                  <c:v>48.0430129989959</c:v>
                </c:pt>
                <c:pt idx="17202">
                  <c:v>12.617062125421</c:v>
                </c:pt>
                <c:pt idx="17203">
                  <c:v>12.617062125421</c:v>
                </c:pt>
                <c:pt idx="17204">
                  <c:v>12.617062125421</c:v>
                </c:pt>
                <c:pt idx="17205">
                  <c:v>12.617062125421</c:v>
                </c:pt>
                <c:pt idx="17206">
                  <c:v>12.617062125421</c:v>
                </c:pt>
                <c:pt idx="17207">
                  <c:v>12.617062125421</c:v>
                </c:pt>
                <c:pt idx="17208">
                  <c:v>12.617062125421</c:v>
                </c:pt>
                <c:pt idx="17209">
                  <c:v>35.1408286557519</c:v>
                </c:pt>
                <c:pt idx="17210">
                  <c:v>35.1408286557519</c:v>
                </c:pt>
                <c:pt idx="17211">
                  <c:v>35.1408286557519</c:v>
                </c:pt>
                <c:pt idx="17212">
                  <c:v>35.1408286557519</c:v>
                </c:pt>
                <c:pt idx="17213">
                  <c:v>35.1408286557519</c:v>
                </c:pt>
                <c:pt idx="17214">
                  <c:v>35.1408286557519</c:v>
                </c:pt>
                <c:pt idx="17215">
                  <c:v>35.1408286557519</c:v>
                </c:pt>
                <c:pt idx="17216">
                  <c:v>34.1964595274371</c:v>
                </c:pt>
                <c:pt idx="17217">
                  <c:v>34.1964595274371</c:v>
                </c:pt>
                <c:pt idx="17218">
                  <c:v>34.1964595274371</c:v>
                </c:pt>
                <c:pt idx="17219">
                  <c:v>34.1964595274371</c:v>
                </c:pt>
                <c:pt idx="17220">
                  <c:v>34.1964595274371</c:v>
                </c:pt>
                <c:pt idx="17221">
                  <c:v>34.1964595274371</c:v>
                </c:pt>
                <c:pt idx="17222">
                  <c:v>34.1964595274371</c:v>
                </c:pt>
                <c:pt idx="17223">
                  <c:v>46.34686976666939</c:v>
                </c:pt>
                <c:pt idx="17224">
                  <c:v>46.34686976666939</c:v>
                </c:pt>
                <c:pt idx="17225">
                  <c:v>46.34686976666939</c:v>
                </c:pt>
                <c:pt idx="17226">
                  <c:v>46.34686976666939</c:v>
                </c:pt>
                <c:pt idx="17227">
                  <c:v>46.34686976666939</c:v>
                </c:pt>
                <c:pt idx="17228">
                  <c:v>46.34686976666939</c:v>
                </c:pt>
                <c:pt idx="17229">
                  <c:v>46.34686976666939</c:v>
                </c:pt>
                <c:pt idx="17230">
                  <c:v>114.305178423526</c:v>
                </c:pt>
                <c:pt idx="17231">
                  <c:v>114.305178423526</c:v>
                </c:pt>
                <c:pt idx="17232">
                  <c:v>114.305178423526</c:v>
                </c:pt>
                <c:pt idx="17233">
                  <c:v>114.305178423526</c:v>
                </c:pt>
                <c:pt idx="17234">
                  <c:v>114.305178423526</c:v>
                </c:pt>
                <c:pt idx="17235">
                  <c:v>114.305178423526</c:v>
                </c:pt>
                <c:pt idx="17236">
                  <c:v>114.305178423526</c:v>
                </c:pt>
                <c:pt idx="17237">
                  <c:v>64.5832696678438</c:v>
                </c:pt>
                <c:pt idx="17238">
                  <c:v>64.5832696678438</c:v>
                </c:pt>
                <c:pt idx="17239">
                  <c:v>64.5832696678438</c:v>
                </c:pt>
                <c:pt idx="17240">
                  <c:v>64.5832696678438</c:v>
                </c:pt>
                <c:pt idx="17241">
                  <c:v>64.5832696678438</c:v>
                </c:pt>
                <c:pt idx="17242">
                  <c:v>64.5832696678438</c:v>
                </c:pt>
                <c:pt idx="17243">
                  <c:v>64.5832696678438</c:v>
                </c:pt>
                <c:pt idx="17244">
                  <c:v>45.85871105244949</c:v>
                </c:pt>
                <c:pt idx="17245">
                  <c:v>45.85871105244949</c:v>
                </c:pt>
                <c:pt idx="17246">
                  <c:v>45.85871105244949</c:v>
                </c:pt>
                <c:pt idx="17247">
                  <c:v>45.85871105244949</c:v>
                </c:pt>
                <c:pt idx="17248">
                  <c:v>45.85871105244949</c:v>
                </c:pt>
                <c:pt idx="17249">
                  <c:v>45.85871105244949</c:v>
                </c:pt>
                <c:pt idx="17250">
                  <c:v>45.85871105244949</c:v>
                </c:pt>
                <c:pt idx="17251">
                  <c:v>88.6439333016003</c:v>
                </c:pt>
                <c:pt idx="17252">
                  <c:v>88.6439333016003</c:v>
                </c:pt>
                <c:pt idx="17253">
                  <c:v>88.6439333016003</c:v>
                </c:pt>
                <c:pt idx="17254">
                  <c:v>88.6439333016003</c:v>
                </c:pt>
                <c:pt idx="17255">
                  <c:v>88.6439333016003</c:v>
                </c:pt>
                <c:pt idx="17256">
                  <c:v>88.6439333016003</c:v>
                </c:pt>
                <c:pt idx="17257">
                  <c:v>88.6439333016003</c:v>
                </c:pt>
                <c:pt idx="17258">
                  <c:v>18.10353965531329</c:v>
                </c:pt>
                <c:pt idx="17259">
                  <c:v>18.10353965531329</c:v>
                </c:pt>
                <c:pt idx="17260">
                  <c:v>18.10353965531329</c:v>
                </c:pt>
                <c:pt idx="17261">
                  <c:v>18.10353965531329</c:v>
                </c:pt>
                <c:pt idx="17262">
                  <c:v>18.10353965531329</c:v>
                </c:pt>
                <c:pt idx="17263">
                  <c:v>18.10353965531329</c:v>
                </c:pt>
                <c:pt idx="17264">
                  <c:v>18.10353965531329</c:v>
                </c:pt>
                <c:pt idx="17265">
                  <c:v>68.7296591780656</c:v>
                </c:pt>
                <c:pt idx="17266">
                  <c:v>68.7296591780656</c:v>
                </c:pt>
                <c:pt idx="17267">
                  <c:v>68.7296591780656</c:v>
                </c:pt>
                <c:pt idx="17268">
                  <c:v>68.7296591780656</c:v>
                </c:pt>
                <c:pt idx="17269">
                  <c:v>68.7296591780656</c:v>
                </c:pt>
                <c:pt idx="17270">
                  <c:v>68.7296591780656</c:v>
                </c:pt>
                <c:pt idx="17271">
                  <c:v>68.7296591780656</c:v>
                </c:pt>
                <c:pt idx="17272">
                  <c:v>90.77937058445028</c:v>
                </c:pt>
                <c:pt idx="17273">
                  <c:v>90.77937058445028</c:v>
                </c:pt>
                <c:pt idx="17274">
                  <c:v>90.77937058445028</c:v>
                </c:pt>
                <c:pt idx="17275">
                  <c:v>90.77937058445028</c:v>
                </c:pt>
                <c:pt idx="17276">
                  <c:v>90.77937058445028</c:v>
                </c:pt>
                <c:pt idx="17277">
                  <c:v>90.77937058445028</c:v>
                </c:pt>
                <c:pt idx="17278">
                  <c:v>90.77937058445028</c:v>
                </c:pt>
                <c:pt idx="17279">
                  <c:v>98.82333047476808</c:v>
                </c:pt>
                <c:pt idx="17280">
                  <c:v>98.82333047476808</c:v>
                </c:pt>
                <c:pt idx="17281">
                  <c:v>98.82333047476808</c:v>
                </c:pt>
                <c:pt idx="17282">
                  <c:v>98.82333047476808</c:v>
                </c:pt>
                <c:pt idx="17283">
                  <c:v>98.82333047476808</c:v>
                </c:pt>
                <c:pt idx="17284">
                  <c:v>98.82333047476808</c:v>
                </c:pt>
                <c:pt idx="17285">
                  <c:v>98.82333047476808</c:v>
                </c:pt>
                <c:pt idx="17286">
                  <c:v>83.92829074677469</c:v>
                </c:pt>
                <c:pt idx="17287">
                  <c:v>83.92829074677469</c:v>
                </c:pt>
                <c:pt idx="17288">
                  <c:v>83.92829074677469</c:v>
                </c:pt>
                <c:pt idx="17289">
                  <c:v>83.92829074677469</c:v>
                </c:pt>
                <c:pt idx="17290">
                  <c:v>83.92829074677469</c:v>
                </c:pt>
                <c:pt idx="17291">
                  <c:v>83.92829074677469</c:v>
                </c:pt>
                <c:pt idx="17292">
                  <c:v>83.92829074677469</c:v>
                </c:pt>
                <c:pt idx="17293">
                  <c:v>57.65165498083359</c:v>
                </c:pt>
                <c:pt idx="17294">
                  <c:v>57.65165498083359</c:v>
                </c:pt>
                <c:pt idx="17295">
                  <c:v>57.65165498083359</c:v>
                </c:pt>
                <c:pt idx="17296">
                  <c:v>57.65165498083359</c:v>
                </c:pt>
                <c:pt idx="17297">
                  <c:v>57.65165498083359</c:v>
                </c:pt>
                <c:pt idx="17298">
                  <c:v>57.65165498083359</c:v>
                </c:pt>
                <c:pt idx="17299">
                  <c:v>57.65165498083359</c:v>
                </c:pt>
                <c:pt idx="17300">
                  <c:v>22.5791295652881</c:v>
                </c:pt>
                <c:pt idx="17301">
                  <c:v>22.5791295652881</c:v>
                </c:pt>
                <c:pt idx="17302">
                  <c:v>22.5791295652881</c:v>
                </c:pt>
                <c:pt idx="17303">
                  <c:v>22.5791295652881</c:v>
                </c:pt>
                <c:pt idx="17304">
                  <c:v>22.5791295652881</c:v>
                </c:pt>
                <c:pt idx="17305">
                  <c:v>22.5791295652881</c:v>
                </c:pt>
                <c:pt idx="17306">
                  <c:v>22.5791295652881</c:v>
                </c:pt>
                <c:pt idx="17307">
                  <c:v>74.05865253994939</c:v>
                </c:pt>
                <c:pt idx="17308">
                  <c:v>74.05865253994939</c:v>
                </c:pt>
                <c:pt idx="17309">
                  <c:v>74.05865253994939</c:v>
                </c:pt>
                <c:pt idx="17310">
                  <c:v>74.05865253994939</c:v>
                </c:pt>
                <c:pt idx="17311">
                  <c:v>74.05865253994939</c:v>
                </c:pt>
                <c:pt idx="17312">
                  <c:v>74.05865253994939</c:v>
                </c:pt>
                <c:pt idx="17313">
                  <c:v>74.05865253994939</c:v>
                </c:pt>
                <c:pt idx="17314">
                  <c:v>116.107855203256</c:v>
                </c:pt>
                <c:pt idx="17315">
                  <c:v>116.107855203256</c:v>
                </c:pt>
                <c:pt idx="17316">
                  <c:v>116.107855203256</c:v>
                </c:pt>
                <c:pt idx="17317">
                  <c:v>116.107855203256</c:v>
                </c:pt>
                <c:pt idx="17318">
                  <c:v>116.107855203256</c:v>
                </c:pt>
                <c:pt idx="17319">
                  <c:v>116.107855203256</c:v>
                </c:pt>
                <c:pt idx="17320">
                  <c:v>116.107855203256</c:v>
                </c:pt>
                <c:pt idx="17321">
                  <c:v>39.9207068353374</c:v>
                </c:pt>
                <c:pt idx="17322">
                  <c:v>39.9207068353374</c:v>
                </c:pt>
                <c:pt idx="17323">
                  <c:v>39.9207068353374</c:v>
                </c:pt>
                <c:pt idx="17324">
                  <c:v>39.9207068353374</c:v>
                </c:pt>
                <c:pt idx="17325">
                  <c:v>39.9207068353374</c:v>
                </c:pt>
                <c:pt idx="17326">
                  <c:v>39.9207068353374</c:v>
                </c:pt>
                <c:pt idx="17327">
                  <c:v>39.9207068353374</c:v>
                </c:pt>
                <c:pt idx="17328">
                  <c:v>29.18002034993039</c:v>
                </c:pt>
                <c:pt idx="17329">
                  <c:v>29.18002034993039</c:v>
                </c:pt>
                <c:pt idx="17330">
                  <c:v>29.18002034993039</c:v>
                </c:pt>
                <c:pt idx="17331">
                  <c:v>29.18002034993039</c:v>
                </c:pt>
                <c:pt idx="17332">
                  <c:v>29.18002034993039</c:v>
                </c:pt>
                <c:pt idx="17333">
                  <c:v>29.18002034993039</c:v>
                </c:pt>
                <c:pt idx="17334">
                  <c:v>29.18002034993039</c:v>
                </c:pt>
                <c:pt idx="17335">
                  <c:v>73.5944119769433</c:v>
                </c:pt>
                <c:pt idx="17336">
                  <c:v>73.5944119769433</c:v>
                </c:pt>
                <c:pt idx="17337">
                  <c:v>73.5944119769433</c:v>
                </c:pt>
                <c:pt idx="17338">
                  <c:v>73.5944119769433</c:v>
                </c:pt>
                <c:pt idx="17339">
                  <c:v>73.5944119769433</c:v>
                </c:pt>
                <c:pt idx="17340">
                  <c:v>73.5944119769433</c:v>
                </c:pt>
                <c:pt idx="17341">
                  <c:v>73.5944119769433</c:v>
                </c:pt>
                <c:pt idx="17342">
                  <c:v>59.932037269477</c:v>
                </c:pt>
                <c:pt idx="17343">
                  <c:v>59.932037269477</c:v>
                </c:pt>
                <c:pt idx="17344">
                  <c:v>59.932037269477</c:v>
                </c:pt>
                <c:pt idx="17345">
                  <c:v>59.932037269477</c:v>
                </c:pt>
                <c:pt idx="17346">
                  <c:v>59.932037269477</c:v>
                </c:pt>
                <c:pt idx="17347">
                  <c:v>59.932037269477</c:v>
                </c:pt>
                <c:pt idx="17348">
                  <c:v>59.932037269477</c:v>
                </c:pt>
                <c:pt idx="17349">
                  <c:v>63.0900862201606</c:v>
                </c:pt>
                <c:pt idx="17350">
                  <c:v>63.0900862201606</c:v>
                </c:pt>
                <c:pt idx="17351">
                  <c:v>63.0900862201606</c:v>
                </c:pt>
                <c:pt idx="17352">
                  <c:v>63.0900862201606</c:v>
                </c:pt>
                <c:pt idx="17353">
                  <c:v>63.0900862201606</c:v>
                </c:pt>
                <c:pt idx="17354">
                  <c:v>63.0900862201606</c:v>
                </c:pt>
                <c:pt idx="17355">
                  <c:v>63.0900862201606</c:v>
                </c:pt>
                <c:pt idx="17356">
                  <c:v>53.97522354562449</c:v>
                </c:pt>
                <c:pt idx="17357">
                  <c:v>53.97522354562449</c:v>
                </c:pt>
                <c:pt idx="17358">
                  <c:v>53.97522354562449</c:v>
                </c:pt>
                <c:pt idx="17359">
                  <c:v>53.97522354562449</c:v>
                </c:pt>
                <c:pt idx="17360">
                  <c:v>53.97522354562449</c:v>
                </c:pt>
                <c:pt idx="17361">
                  <c:v>53.97522354562449</c:v>
                </c:pt>
                <c:pt idx="17362">
                  <c:v>53.97522354562449</c:v>
                </c:pt>
                <c:pt idx="17363">
                  <c:v>75.3438892700578</c:v>
                </c:pt>
                <c:pt idx="17364">
                  <c:v>75.3438892700578</c:v>
                </c:pt>
                <c:pt idx="17365">
                  <c:v>75.3438892700578</c:v>
                </c:pt>
                <c:pt idx="17366">
                  <c:v>75.3438892700578</c:v>
                </c:pt>
                <c:pt idx="17367">
                  <c:v>75.3438892700578</c:v>
                </c:pt>
                <c:pt idx="17368">
                  <c:v>75.3438892700578</c:v>
                </c:pt>
                <c:pt idx="17369">
                  <c:v>75.3438892700578</c:v>
                </c:pt>
                <c:pt idx="17370">
                  <c:v>108.58971354053</c:v>
                </c:pt>
                <c:pt idx="17371">
                  <c:v>108.58971354053</c:v>
                </c:pt>
                <c:pt idx="17372">
                  <c:v>108.58971354053</c:v>
                </c:pt>
                <c:pt idx="17373">
                  <c:v>108.58971354053</c:v>
                </c:pt>
                <c:pt idx="17374">
                  <c:v>108.58971354053</c:v>
                </c:pt>
                <c:pt idx="17375">
                  <c:v>108.58971354053</c:v>
                </c:pt>
                <c:pt idx="17376">
                  <c:v>108.58971354053</c:v>
                </c:pt>
                <c:pt idx="17377">
                  <c:v>51.9482909885505</c:v>
                </c:pt>
                <c:pt idx="17378">
                  <c:v>51.9482909885505</c:v>
                </c:pt>
                <c:pt idx="17379">
                  <c:v>51.9482909885505</c:v>
                </c:pt>
                <c:pt idx="17380">
                  <c:v>51.9482909885505</c:v>
                </c:pt>
                <c:pt idx="17381">
                  <c:v>51.9482909885505</c:v>
                </c:pt>
                <c:pt idx="17382">
                  <c:v>51.9482909885505</c:v>
                </c:pt>
                <c:pt idx="17383">
                  <c:v>51.9482909885505</c:v>
                </c:pt>
                <c:pt idx="17384">
                  <c:v>57.83650538802221</c:v>
                </c:pt>
                <c:pt idx="17385">
                  <c:v>57.83650538802221</c:v>
                </c:pt>
                <c:pt idx="17386">
                  <c:v>57.83650538802221</c:v>
                </c:pt>
                <c:pt idx="17387">
                  <c:v>57.83650538802221</c:v>
                </c:pt>
                <c:pt idx="17388">
                  <c:v>57.83650538802221</c:v>
                </c:pt>
                <c:pt idx="17389">
                  <c:v>57.83650538802221</c:v>
                </c:pt>
                <c:pt idx="17390">
                  <c:v>57.83650538802221</c:v>
                </c:pt>
                <c:pt idx="17391">
                  <c:v>46.2069935541232</c:v>
                </c:pt>
                <c:pt idx="17392">
                  <c:v>46.2069935541232</c:v>
                </c:pt>
                <c:pt idx="17393">
                  <c:v>46.2069935541232</c:v>
                </c:pt>
                <c:pt idx="17394">
                  <c:v>46.2069935541232</c:v>
                </c:pt>
                <c:pt idx="17395">
                  <c:v>46.2069935541232</c:v>
                </c:pt>
                <c:pt idx="17396">
                  <c:v>46.2069935541232</c:v>
                </c:pt>
                <c:pt idx="17397">
                  <c:v>46.2069935541232</c:v>
                </c:pt>
                <c:pt idx="17398">
                  <c:v>70.47496527295358</c:v>
                </c:pt>
                <c:pt idx="17399">
                  <c:v>70.47496527295358</c:v>
                </c:pt>
                <c:pt idx="17400">
                  <c:v>70.47496527295358</c:v>
                </c:pt>
                <c:pt idx="17401">
                  <c:v>70.47496527295358</c:v>
                </c:pt>
                <c:pt idx="17402">
                  <c:v>70.47496527295358</c:v>
                </c:pt>
                <c:pt idx="17403">
                  <c:v>70.47496527295358</c:v>
                </c:pt>
                <c:pt idx="17404">
                  <c:v>70.47496527295358</c:v>
                </c:pt>
                <c:pt idx="17405">
                  <c:v>100.636657411705</c:v>
                </c:pt>
                <c:pt idx="17406">
                  <c:v>100.636657411705</c:v>
                </c:pt>
                <c:pt idx="17407">
                  <c:v>100.636657411705</c:v>
                </c:pt>
                <c:pt idx="17408">
                  <c:v>100.636657411705</c:v>
                </c:pt>
                <c:pt idx="17409">
                  <c:v>100.636657411705</c:v>
                </c:pt>
                <c:pt idx="17410">
                  <c:v>100.636657411705</c:v>
                </c:pt>
                <c:pt idx="17411">
                  <c:v>100.636657411705</c:v>
                </c:pt>
                <c:pt idx="17412">
                  <c:v>70.63654980377298</c:v>
                </c:pt>
                <c:pt idx="17413">
                  <c:v>70.63654980377298</c:v>
                </c:pt>
                <c:pt idx="17414">
                  <c:v>70.63654980377298</c:v>
                </c:pt>
                <c:pt idx="17415">
                  <c:v>70.63654980377298</c:v>
                </c:pt>
                <c:pt idx="17416">
                  <c:v>70.63654980377298</c:v>
                </c:pt>
                <c:pt idx="17417">
                  <c:v>70.63654980377298</c:v>
                </c:pt>
                <c:pt idx="17418">
                  <c:v>70.63654980377298</c:v>
                </c:pt>
                <c:pt idx="17419">
                  <c:v>59.0197097236257</c:v>
                </c:pt>
                <c:pt idx="17420">
                  <c:v>59.0197097236257</c:v>
                </c:pt>
                <c:pt idx="17421">
                  <c:v>59.0197097236257</c:v>
                </c:pt>
                <c:pt idx="17422">
                  <c:v>59.0197097236257</c:v>
                </c:pt>
                <c:pt idx="17423">
                  <c:v>59.0197097236257</c:v>
                </c:pt>
                <c:pt idx="17424">
                  <c:v>59.0197097236257</c:v>
                </c:pt>
                <c:pt idx="17425">
                  <c:v>59.0197097236257</c:v>
                </c:pt>
                <c:pt idx="17426">
                  <c:v>26.1302193093069</c:v>
                </c:pt>
                <c:pt idx="17427">
                  <c:v>26.1302193093069</c:v>
                </c:pt>
                <c:pt idx="17428">
                  <c:v>26.1302193093069</c:v>
                </c:pt>
                <c:pt idx="17429">
                  <c:v>26.1302193093069</c:v>
                </c:pt>
                <c:pt idx="17430">
                  <c:v>26.1302193093069</c:v>
                </c:pt>
                <c:pt idx="17431">
                  <c:v>26.1302193093069</c:v>
                </c:pt>
                <c:pt idx="17432">
                  <c:v>26.1302193093069</c:v>
                </c:pt>
                <c:pt idx="17433">
                  <c:v>44.1573931620608</c:v>
                </c:pt>
                <c:pt idx="17434">
                  <c:v>44.1573931620608</c:v>
                </c:pt>
                <c:pt idx="17435">
                  <c:v>44.1573931620608</c:v>
                </c:pt>
                <c:pt idx="17436">
                  <c:v>44.1573931620608</c:v>
                </c:pt>
                <c:pt idx="17437">
                  <c:v>44.1573931620608</c:v>
                </c:pt>
                <c:pt idx="17438">
                  <c:v>44.1573931620608</c:v>
                </c:pt>
                <c:pt idx="17439">
                  <c:v>44.1573931620608</c:v>
                </c:pt>
                <c:pt idx="17440">
                  <c:v>65.5516048985378</c:v>
                </c:pt>
                <c:pt idx="17441">
                  <c:v>65.5516048985378</c:v>
                </c:pt>
                <c:pt idx="17442">
                  <c:v>65.5516048985378</c:v>
                </c:pt>
                <c:pt idx="17443">
                  <c:v>65.5516048985378</c:v>
                </c:pt>
                <c:pt idx="17444">
                  <c:v>65.5516048985378</c:v>
                </c:pt>
                <c:pt idx="17445">
                  <c:v>65.5516048985378</c:v>
                </c:pt>
                <c:pt idx="17446">
                  <c:v>65.5516048985378</c:v>
                </c:pt>
                <c:pt idx="17447">
                  <c:v>87.9514956714069</c:v>
                </c:pt>
                <c:pt idx="17448">
                  <c:v>87.9514956714069</c:v>
                </c:pt>
                <c:pt idx="17449">
                  <c:v>87.9514956714069</c:v>
                </c:pt>
                <c:pt idx="17450">
                  <c:v>87.9514956714069</c:v>
                </c:pt>
                <c:pt idx="17451">
                  <c:v>87.9514956714069</c:v>
                </c:pt>
                <c:pt idx="17452">
                  <c:v>87.9514956714069</c:v>
                </c:pt>
                <c:pt idx="17453">
                  <c:v>87.9514956714069</c:v>
                </c:pt>
                <c:pt idx="17454">
                  <c:v>72.22914827230508</c:v>
                </c:pt>
                <c:pt idx="17455">
                  <c:v>72.22914827230508</c:v>
                </c:pt>
                <c:pt idx="17456">
                  <c:v>72.22914827230508</c:v>
                </c:pt>
                <c:pt idx="17457">
                  <c:v>72.22914827230508</c:v>
                </c:pt>
                <c:pt idx="17458">
                  <c:v>72.22914827230508</c:v>
                </c:pt>
                <c:pt idx="17459">
                  <c:v>72.22914827230508</c:v>
                </c:pt>
                <c:pt idx="17460">
                  <c:v>72.22914827230508</c:v>
                </c:pt>
                <c:pt idx="17461">
                  <c:v>29.086335090203</c:v>
                </c:pt>
                <c:pt idx="17462">
                  <c:v>29.086335090203</c:v>
                </c:pt>
                <c:pt idx="17463">
                  <c:v>29.086335090203</c:v>
                </c:pt>
                <c:pt idx="17464">
                  <c:v>29.086335090203</c:v>
                </c:pt>
                <c:pt idx="17465">
                  <c:v>29.086335090203</c:v>
                </c:pt>
                <c:pt idx="17466">
                  <c:v>29.086335090203</c:v>
                </c:pt>
                <c:pt idx="17467">
                  <c:v>29.086335090203</c:v>
                </c:pt>
                <c:pt idx="17468">
                  <c:v>88.4633140046473</c:v>
                </c:pt>
                <c:pt idx="17469">
                  <c:v>88.4633140046473</c:v>
                </c:pt>
                <c:pt idx="17470">
                  <c:v>88.4633140046473</c:v>
                </c:pt>
                <c:pt idx="17471">
                  <c:v>88.4633140046473</c:v>
                </c:pt>
                <c:pt idx="17472">
                  <c:v>88.4633140046473</c:v>
                </c:pt>
                <c:pt idx="17473">
                  <c:v>88.4633140046473</c:v>
                </c:pt>
                <c:pt idx="17474">
                  <c:v>88.4633140046473</c:v>
                </c:pt>
                <c:pt idx="17475">
                  <c:v>53.4384757060709</c:v>
                </c:pt>
                <c:pt idx="17476">
                  <c:v>53.4384757060709</c:v>
                </c:pt>
                <c:pt idx="17477">
                  <c:v>53.4384757060709</c:v>
                </c:pt>
                <c:pt idx="17478">
                  <c:v>53.4384757060709</c:v>
                </c:pt>
                <c:pt idx="17479">
                  <c:v>53.4384757060709</c:v>
                </c:pt>
                <c:pt idx="17480">
                  <c:v>53.4384757060709</c:v>
                </c:pt>
                <c:pt idx="17481">
                  <c:v>53.4384757060709</c:v>
                </c:pt>
                <c:pt idx="17482">
                  <c:v>18.8201032947607</c:v>
                </c:pt>
                <c:pt idx="17483">
                  <c:v>18.8201032947607</c:v>
                </c:pt>
                <c:pt idx="17484">
                  <c:v>18.8201032947607</c:v>
                </c:pt>
                <c:pt idx="17485">
                  <c:v>18.8201032947607</c:v>
                </c:pt>
                <c:pt idx="17486">
                  <c:v>18.8201032947607</c:v>
                </c:pt>
                <c:pt idx="17487">
                  <c:v>18.8201032947607</c:v>
                </c:pt>
                <c:pt idx="17488">
                  <c:v>18.8201032947607</c:v>
                </c:pt>
                <c:pt idx="17489">
                  <c:v>77.4234231077956</c:v>
                </c:pt>
                <c:pt idx="17490">
                  <c:v>77.4234231077956</c:v>
                </c:pt>
                <c:pt idx="17491">
                  <c:v>77.4234231077956</c:v>
                </c:pt>
                <c:pt idx="17492">
                  <c:v>77.4234231077956</c:v>
                </c:pt>
                <c:pt idx="17493">
                  <c:v>77.4234231077956</c:v>
                </c:pt>
                <c:pt idx="17494">
                  <c:v>77.4234231077956</c:v>
                </c:pt>
                <c:pt idx="17495">
                  <c:v>77.4234231077956</c:v>
                </c:pt>
                <c:pt idx="17496">
                  <c:v>35.3204116298978</c:v>
                </c:pt>
                <c:pt idx="17497">
                  <c:v>35.3204116298978</c:v>
                </c:pt>
                <c:pt idx="17498">
                  <c:v>35.3204116298978</c:v>
                </c:pt>
                <c:pt idx="17499">
                  <c:v>35.3204116298978</c:v>
                </c:pt>
                <c:pt idx="17500">
                  <c:v>35.3204116298978</c:v>
                </c:pt>
                <c:pt idx="17501">
                  <c:v>35.3204116298978</c:v>
                </c:pt>
                <c:pt idx="17502">
                  <c:v>35.3204116298978</c:v>
                </c:pt>
                <c:pt idx="17503">
                  <c:v>44.3230953625996</c:v>
                </c:pt>
                <c:pt idx="17504">
                  <c:v>44.3230953625996</c:v>
                </c:pt>
                <c:pt idx="17505">
                  <c:v>44.3230953625996</c:v>
                </c:pt>
                <c:pt idx="17506">
                  <c:v>44.3230953625996</c:v>
                </c:pt>
                <c:pt idx="17507">
                  <c:v>44.3230953625996</c:v>
                </c:pt>
                <c:pt idx="17508">
                  <c:v>44.3230953625996</c:v>
                </c:pt>
                <c:pt idx="17509">
                  <c:v>44.3230953625996</c:v>
                </c:pt>
                <c:pt idx="17510">
                  <c:v>51.85785029151729</c:v>
                </c:pt>
                <c:pt idx="17511">
                  <c:v>51.85785029151729</c:v>
                </c:pt>
                <c:pt idx="17512">
                  <c:v>51.85785029151729</c:v>
                </c:pt>
                <c:pt idx="17513">
                  <c:v>51.85785029151729</c:v>
                </c:pt>
                <c:pt idx="17514">
                  <c:v>51.85785029151729</c:v>
                </c:pt>
                <c:pt idx="17515">
                  <c:v>51.85785029151729</c:v>
                </c:pt>
                <c:pt idx="17516">
                  <c:v>51.85785029151729</c:v>
                </c:pt>
                <c:pt idx="17517">
                  <c:v>77.05857505034028</c:v>
                </c:pt>
                <c:pt idx="17518">
                  <c:v>77.05857505034028</c:v>
                </c:pt>
                <c:pt idx="17519">
                  <c:v>77.05857505034028</c:v>
                </c:pt>
                <c:pt idx="17520">
                  <c:v>77.05857505034028</c:v>
                </c:pt>
                <c:pt idx="17521">
                  <c:v>77.05857505034028</c:v>
                </c:pt>
                <c:pt idx="17522">
                  <c:v>77.05857505034028</c:v>
                </c:pt>
                <c:pt idx="17523">
                  <c:v>77.05857505034028</c:v>
                </c:pt>
                <c:pt idx="17524">
                  <c:v>104.505040247694</c:v>
                </c:pt>
                <c:pt idx="17525">
                  <c:v>104.505040247694</c:v>
                </c:pt>
                <c:pt idx="17526">
                  <c:v>104.505040247694</c:v>
                </c:pt>
                <c:pt idx="17527">
                  <c:v>104.505040247694</c:v>
                </c:pt>
                <c:pt idx="17528">
                  <c:v>104.505040247694</c:v>
                </c:pt>
                <c:pt idx="17529">
                  <c:v>104.505040247694</c:v>
                </c:pt>
                <c:pt idx="17530">
                  <c:v>104.505040247694</c:v>
                </c:pt>
                <c:pt idx="17531">
                  <c:v>58.4448127660785</c:v>
                </c:pt>
                <c:pt idx="17532">
                  <c:v>58.4448127660785</c:v>
                </c:pt>
                <c:pt idx="17533">
                  <c:v>58.4448127660785</c:v>
                </c:pt>
                <c:pt idx="17534">
                  <c:v>58.4448127660785</c:v>
                </c:pt>
                <c:pt idx="17535">
                  <c:v>58.4448127660785</c:v>
                </c:pt>
                <c:pt idx="17536">
                  <c:v>58.4448127660785</c:v>
                </c:pt>
                <c:pt idx="17537">
                  <c:v>58.4448127660785</c:v>
                </c:pt>
                <c:pt idx="17538">
                  <c:v>50.90938406571318</c:v>
                </c:pt>
                <c:pt idx="17539">
                  <c:v>50.90938406571318</c:v>
                </c:pt>
                <c:pt idx="17540">
                  <c:v>50.90938406571318</c:v>
                </c:pt>
                <c:pt idx="17541">
                  <c:v>50.90938406571318</c:v>
                </c:pt>
                <c:pt idx="17542">
                  <c:v>50.90938406571318</c:v>
                </c:pt>
                <c:pt idx="17543">
                  <c:v>50.90938406571318</c:v>
                </c:pt>
                <c:pt idx="17544">
                  <c:v>50.90938406571318</c:v>
                </c:pt>
                <c:pt idx="17545">
                  <c:v>91.53508739726759</c:v>
                </c:pt>
                <c:pt idx="17546">
                  <c:v>91.53508739726759</c:v>
                </c:pt>
                <c:pt idx="17547">
                  <c:v>91.53508739726759</c:v>
                </c:pt>
                <c:pt idx="17548">
                  <c:v>91.53508739726759</c:v>
                </c:pt>
                <c:pt idx="17549">
                  <c:v>91.53508739726759</c:v>
                </c:pt>
                <c:pt idx="17550">
                  <c:v>91.53508739726759</c:v>
                </c:pt>
                <c:pt idx="17551">
                  <c:v>91.53508739726759</c:v>
                </c:pt>
                <c:pt idx="17552">
                  <c:v>105.615767648962</c:v>
                </c:pt>
                <c:pt idx="17553">
                  <c:v>105.615767648962</c:v>
                </c:pt>
                <c:pt idx="17554">
                  <c:v>105.615767648962</c:v>
                </c:pt>
                <c:pt idx="17555">
                  <c:v>105.615767648962</c:v>
                </c:pt>
                <c:pt idx="17556">
                  <c:v>105.615767648962</c:v>
                </c:pt>
                <c:pt idx="17557">
                  <c:v>105.615767648962</c:v>
                </c:pt>
                <c:pt idx="17558">
                  <c:v>105.615767648962</c:v>
                </c:pt>
                <c:pt idx="17559">
                  <c:v>103.582324268312</c:v>
                </c:pt>
                <c:pt idx="17560">
                  <c:v>103.582324268312</c:v>
                </c:pt>
                <c:pt idx="17561">
                  <c:v>103.582324268312</c:v>
                </c:pt>
                <c:pt idx="17562">
                  <c:v>103.582324268312</c:v>
                </c:pt>
                <c:pt idx="17563">
                  <c:v>103.582324268312</c:v>
                </c:pt>
                <c:pt idx="17564">
                  <c:v>103.582324268312</c:v>
                </c:pt>
                <c:pt idx="17565">
                  <c:v>103.582324268312</c:v>
                </c:pt>
                <c:pt idx="17566">
                  <c:v>49.2682739190485</c:v>
                </c:pt>
                <c:pt idx="17567">
                  <c:v>49.2682739190485</c:v>
                </c:pt>
                <c:pt idx="17568">
                  <c:v>49.2682739190485</c:v>
                </c:pt>
                <c:pt idx="17569">
                  <c:v>49.2682739190485</c:v>
                </c:pt>
                <c:pt idx="17570">
                  <c:v>49.2682739190485</c:v>
                </c:pt>
                <c:pt idx="17571">
                  <c:v>49.2682739190485</c:v>
                </c:pt>
                <c:pt idx="17572">
                  <c:v>49.2682739190485</c:v>
                </c:pt>
                <c:pt idx="17573">
                  <c:v>26.5523272119246</c:v>
                </c:pt>
                <c:pt idx="17574">
                  <c:v>26.5523272119246</c:v>
                </c:pt>
                <c:pt idx="17575">
                  <c:v>26.5523272119246</c:v>
                </c:pt>
                <c:pt idx="17576">
                  <c:v>26.5523272119246</c:v>
                </c:pt>
                <c:pt idx="17577">
                  <c:v>26.5523272119246</c:v>
                </c:pt>
                <c:pt idx="17578">
                  <c:v>26.5523272119246</c:v>
                </c:pt>
                <c:pt idx="17579">
                  <c:v>26.5523272119246</c:v>
                </c:pt>
                <c:pt idx="17580">
                  <c:v>36.95356365326899</c:v>
                </c:pt>
                <c:pt idx="17581">
                  <c:v>36.95356365326899</c:v>
                </c:pt>
                <c:pt idx="17582">
                  <c:v>36.95356365326899</c:v>
                </c:pt>
                <c:pt idx="17583">
                  <c:v>36.95356365326899</c:v>
                </c:pt>
                <c:pt idx="17584">
                  <c:v>36.95356365326899</c:v>
                </c:pt>
                <c:pt idx="17585">
                  <c:v>36.95356365326899</c:v>
                </c:pt>
                <c:pt idx="17586">
                  <c:v>36.95356365326899</c:v>
                </c:pt>
                <c:pt idx="17587">
                  <c:v>18.51480179674</c:v>
                </c:pt>
                <c:pt idx="17588">
                  <c:v>18.51480179674</c:v>
                </c:pt>
                <c:pt idx="17589">
                  <c:v>18.51480179674</c:v>
                </c:pt>
                <c:pt idx="17590">
                  <c:v>18.51480179674</c:v>
                </c:pt>
                <c:pt idx="17591">
                  <c:v>18.51480179674</c:v>
                </c:pt>
                <c:pt idx="17592">
                  <c:v>18.51480179674</c:v>
                </c:pt>
                <c:pt idx="17593">
                  <c:v>18.51480179674</c:v>
                </c:pt>
                <c:pt idx="17594">
                  <c:v>53.2292046078063</c:v>
                </c:pt>
                <c:pt idx="17595">
                  <c:v>53.2292046078063</c:v>
                </c:pt>
                <c:pt idx="17596">
                  <c:v>53.2292046078063</c:v>
                </c:pt>
                <c:pt idx="17597">
                  <c:v>53.2292046078063</c:v>
                </c:pt>
                <c:pt idx="17598">
                  <c:v>53.2292046078063</c:v>
                </c:pt>
                <c:pt idx="17599">
                  <c:v>53.2292046078063</c:v>
                </c:pt>
                <c:pt idx="17600">
                  <c:v>53.2292046078063</c:v>
                </c:pt>
                <c:pt idx="17601">
                  <c:v>56.297748235391</c:v>
                </c:pt>
                <c:pt idx="17602">
                  <c:v>56.297748235391</c:v>
                </c:pt>
                <c:pt idx="17603">
                  <c:v>56.297748235391</c:v>
                </c:pt>
                <c:pt idx="17604">
                  <c:v>56.297748235391</c:v>
                </c:pt>
                <c:pt idx="17605">
                  <c:v>56.297748235391</c:v>
                </c:pt>
                <c:pt idx="17606">
                  <c:v>56.297748235391</c:v>
                </c:pt>
                <c:pt idx="17607">
                  <c:v>56.297748235391</c:v>
                </c:pt>
                <c:pt idx="17608">
                  <c:v>110.393876952798</c:v>
                </c:pt>
                <c:pt idx="17609">
                  <c:v>110.393876952798</c:v>
                </c:pt>
                <c:pt idx="17610">
                  <c:v>110.393876952798</c:v>
                </c:pt>
                <c:pt idx="17611">
                  <c:v>110.393876952798</c:v>
                </c:pt>
                <c:pt idx="17612">
                  <c:v>110.393876952798</c:v>
                </c:pt>
                <c:pt idx="17613">
                  <c:v>110.393876952798</c:v>
                </c:pt>
                <c:pt idx="17614">
                  <c:v>110.393876952798</c:v>
                </c:pt>
                <c:pt idx="17615">
                  <c:v>101.250699045473</c:v>
                </c:pt>
                <c:pt idx="17616">
                  <c:v>101.250699045473</c:v>
                </c:pt>
                <c:pt idx="17617">
                  <c:v>101.250699045473</c:v>
                </c:pt>
                <c:pt idx="17618">
                  <c:v>101.250699045473</c:v>
                </c:pt>
                <c:pt idx="17619">
                  <c:v>101.250699045473</c:v>
                </c:pt>
                <c:pt idx="17620">
                  <c:v>101.250699045473</c:v>
                </c:pt>
                <c:pt idx="17621">
                  <c:v>101.250699045473</c:v>
                </c:pt>
                <c:pt idx="17622">
                  <c:v>78.0255539910961</c:v>
                </c:pt>
                <c:pt idx="17623">
                  <c:v>78.0255539910961</c:v>
                </c:pt>
                <c:pt idx="17624">
                  <c:v>78.0255539910961</c:v>
                </c:pt>
                <c:pt idx="17625">
                  <c:v>78.0255539910961</c:v>
                </c:pt>
                <c:pt idx="17626">
                  <c:v>78.0255539910961</c:v>
                </c:pt>
                <c:pt idx="17627">
                  <c:v>78.0255539910961</c:v>
                </c:pt>
                <c:pt idx="17628">
                  <c:v>78.0255539910961</c:v>
                </c:pt>
                <c:pt idx="17629">
                  <c:v>34.3640904054509</c:v>
                </c:pt>
                <c:pt idx="17630">
                  <c:v>34.3640904054509</c:v>
                </c:pt>
                <c:pt idx="17631">
                  <c:v>34.3640904054509</c:v>
                </c:pt>
                <c:pt idx="17632">
                  <c:v>34.3640904054509</c:v>
                </c:pt>
                <c:pt idx="17633">
                  <c:v>34.3640904054509</c:v>
                </c:pt>
                <c:pt idx="17634">
                  <c:v>34.3640904054509</c:v>
                </c:pt>
                <c:pt idx="17635">
                  <c:v>34.3640904054509</c:v>
                </c:pt>
                <c:pt idx="17636">
                  <c:v>97.94244566445498</c:v>
                </c:pt>
                <c:pt idx="17637">
                  <c:v>97.94244566445498</c:v>
                </c:pt>
                <c:pt idx="17638">
                  <c:v>97.94244566445498</c:v>
                </c:pt>
                <c:pt idx="17639">
                  <c:v>97.94244566445498</c:v>
                </c:pt>
                <c:pt idx="17640">
                  <c:v>97.94244566445498</c:v>
                </c:pt>
                <c:pt idx="17641">
                  <c:v>97.94244566445498</c:v>
                </c:pt>
                <c:pt idx="17642">
                  <c:v>97.94244566445498</c:v>
                </c:pt>
                <c:pt idx="17643">
                  <c:v>78.64608104074618</c:v>
                </c:pt>
                <c:pt idx="17644">
                  <c:v>78.64608104074618</c:v>
                </c:pt>
                <c:pt idx="17645">
                  <c:v>78.64608104074618</c:v>
                </c:pt>
                <c:pt idx="17646">
                  <c:v>78.64608104074618</c:v>
                </c:pt>
                <c:pt idx="17647">
                  <c:v>78.64608104074618</c:v>
                </c:pt>
                <c:pt idx="17648">
                  <c:v>78.64608104074618</c:v>
                </c:pt>
                <c:pt idx="17649">
                  <c:v>78.64608104074618</c:v>
                </c:pt>
                <c:pt idx="17650">
                  <c:v>60.56172655147</c:v>
                </c:pt>
                <c:pt idx="17651">
                  <c:v>60.56172655147</c:v>
                </c:pt>
                <c:pt idx="17652">
                  <c:v>60.56172655147</c:v>
                </c:pt>
                <c:pt idx="17653">
                  <c:v>60.56172655147</c:v>
                </c:pt>
                <c:pt idx="17654">
                  <c:v>60.56172655147</c:v>
                </c:pt>
                <c:pt idx="17655">
                  <c:v>60.56172655147</c:v>
                </c:pt>
                <c:pt idx="17656">
                  <c:v>60.56172655147</c:v>
                </c:pt>
                <c:pt idx="17657">
                  <c:v>36.54044166509698</c:v>
                </c:pt>
                <c:pt idx="17658">
                  <c:v>36.54044166509698</c:v>
                </c:pt>
                <c:pt idx="17659">
                  <c:v>36.54044166509698</c:v>
                </c:pt>
                <c:pt idx="17660">
                  <c:v>36.54044166509698</c:v>
                </c:pt>
                <c:pt idx="17661">
                  <c:v>36.54044166509698</c:v>
                </c:pt>
                <c:pt idx="17662">
                  <c:v>36.54044166509698</c:v>
                </c:pt>
                <c:pt idx="17663">
                  <c:v>36.54044166509698</c:v>
                </c:pt>
                <c:pt idx="17664">
                  <c:v>98.6942572358769</c:v>
                </c:pt>
                <c:pt idx="17665">
                  <c:v>98.6942572358769</c:v>
                </c:pt>
                <c:pt idx="17666">
                  <c:v>98.6942572358769</c:v>
                </c:pt>
                <c:pt idx="17667">
                  <c:v>98.6942572358769</c:v>
                </c:pt>
                <c:pt idx="17668">
                  <c:v>98.6942572358769</c:v>
                </c:pt>
                <c:pt idx="17669">
                  <c:v>98.6942572358769</c:v>
                </c:pt>
                <c:pt idx="17670">
                  <c:v>98.6942572358769</c:v>
                </c:pt>
                <c:pt idx="17671">
                  <c:v>101.187028064503</c:v>
                </c:pt>
                <c:pt idx="17672">
                  <c:v>101.187028064503</c:v>
                </c:pt>
                <c:pt idx="17673">
                  <c:v>101.187028064503</c:v>
                </c:pt>
                <c:pt idx="17674">
                  <c:v>101.187028064503</c:v>
                </c:pt>
                <c:pt idx="17675">
                  <c:v>101.187028064503</c:v>
                </c:pt>
                <c:pt idx="17676">
                  <c:v>101.187028064503</c:v>
                </c:pt>
                <c:pt idx="17677">
                  <c:v>101.187028064503</c:v>
                </c:pt>
                <c:pt idx="17678">
                  <c:v>55.97446386341868</c:v>
                </c:pt>
                <c:pt idx="17679">
                  <c:v>55.97446386341868</c:v>
                </c:pt>
                <c:pt idx="17680">
                  <c:v>55.97446386341868</c:v>
                </c:pt>
                <c:pt idx="17681">
                  <c:v>55.97446386341868</c:v>
                </c:pt>
                <c:pt idx="17682">
                  <c:v>55.97446386341868</c:v>
                </c:pt>
                <c:pt idx="17683">
                  <c:v>55.97446386341868</c:v>
                </c:pt>
                <c:pt idx="17684">
                  <c:v>55.97446386341868</c:v>
                </c:pt>
                <c:pt idx="17685">
                  <c:v>61.0763761853767</c:v>
                </c:pt>
                <c:pt idx="17686">
                  <c:v>61.0763761853767</c:v>
                </c:pt>
                <c:pt idx="17687">
                  <c:v>61.0763761853767</c:v>
                </c:pt>
                <c:pt idx="17688">
                  <c:v>61.0763761853767</c:v>
                </c:pt>
                <c:pt idx="17689">
                  <c:v>61.0763761853767</c:v>
                </c:pt>
                <c:pt idx="17690">
                  <c:v>61.0763761853767</c:v>
                </c:pt>
                <c:pt idx="17691">
                  <c:v>61.0763761853767</c:v>
                </c:pt>
                <c:pt idx="17692">
                  <c:v>53.6201953608053</c:v>
                </c:pt>
                <c:pt idx="17693">
                  <c:v>53.6201953608053</c:v>
                </c:pt>
                <c:pt idx="17694">
                  <c:v>53.6201953608053</c:v>
                </c:pt>
                <c:pt idx="17695">
                  <c:v>53.6201953608053</c:v>
                </c:pt>
                <c:pt idx="17696">
                  <c:v>53.6201953608053</c:v>
                </c:pt>
                <c:pt idx="17697">
                  <c:v>53.6201953608053</c:v>
                </c:pt>
                <c:pt idx="17698">
                  <c:v>53.6201953608053</c:v>
                </c:pt>
                <c:pt idx="17699">
                  <c:v>76.56845126775968</c:v>
                </c:pt>
                <c:pt idx="17700">
                  <c:v>76.56845126775968</c:v>
                </c:pt>
                <c:pt idx="17701">
                  <c:v>76.56845126775968</c:v>
                </c:pt>
                <c:pt idx="17702">
                  <c:v>76.56845126775968</c:v>
                </c:pt>
                <c:pt idx="17703">
                  <c:v>76.56845126775968</c:v>
                </c:pt>
                <c:pt idx="17704">
                  <c:v>76.56845126775968</c:v>
                </c:pt>
                <c:pt idx="17705">
                  <c:v>76.56845126775968</c:v>
                </c:pt>
                <c:pt idx="17706">
                  <c:v>53.59606925163969</c:v>
                </c:pt>
                <c:pt idx="17707">
                  <c:v>53.59606925163969</c:v>
                </c:pt>
                <c:pt idx="17708">
                  <c:v>53.59606925163969</c:v>
                </c:pt>
                <c:pt idx="17709">
                  <c:v>53.59606925163969</c:v>
                </c:pt>
                <c:pt idx="17710">
                  <c:v>53.59606925163969</c:v>
                </c:pt>
                <c:pt idx="17711">
                  <c:v>53.59606925163969</c:v>
                </c:pt>
                <c:pt idx="17712">
                  <c:v>53.59606925163969</c:v>
                </c:pt>
                <c:pt idx="17713">
                  <c:v>97.27321859297639</c:v>
                </c:pt>
                <c:pt idx="17714">
                  <c:v>97.27321859297639</c:v>
                </c:pt>
                <c:pt idx="17715">
                  <c:v>97.27321859297639</c:v>
                </c:pt>
                <c:pt idx="17716">
                  <c:v>97.27321859297639</c:v>
                </c:pt>
                <c:pt idx="17717">
                  <c:v>97.27321859297639</c:v>
                </c:pt>
                <c:pt idx="17718">
                  <c:v>97.27321859297639</c:v>
                </c:pt>
                <c:pt idx="17719">
                  <c:v>97.27321859297639</c:v>
                </c:pt>
                <c:pt idx="17720">
                  <c:v>85.55134193453848</c:v>
                </c:pt>
                <c:pt idx="17721">
                  <c:v>85.55134193453848</c:v>
                </c:pt>
                <c:pt idx="17722">
                  <c:v>85.55134193453848</c:v>
                </c:pt>
                <c:pt idx="17723">
                  <c:v>85.55134193453848</c:v>
                </c:pt>
                <c:pt idx="17724">
                  <c:v>85.55134193453848</c:v>
                </c:pt>
                <c:pt idx="17725">
                  <c:v>85.55134193453848</c:v>
                </c:pt>
                <c:pt idx="17726">
                  <c:v>85.55134193453848</c:v>
                </c:pt>
                <c:pt idx="17727">
                  <c:v>50.2087860138649</c:v>
                </c:pt>
                <c:pt idx="17728">
                  <c:v>50.2087860138649</c:v>
                </c:pt>
                <c:pt idx="17729">
                  <c:v>50.2087860138649</c:v>
                </c:pt>
                <c:pt idx="17730">
                  <c:v>50.2087860138649</c:v>
                </c:pt>
                <c:pt idx="17731">
                  <c:v>50.2087860138649</c:v>
                </c:pt>
                <c:pt idx="17732">
                  <c:v>50.2087860138649</c:v>
                </c:pt>
                <c:pt idx="17733">
                  <c:v>50.2087860138649</c:v>
                </c:pt>
                <c:pt idx="17734">
                  <c:v>51.217430673426</c:v>
                </c:pt>
                <c:pt idx="17735">
                  <c:v>51.217430673426</c:v>
                </c:pt>
                <c:pt idx="17736">
                  <c:v>51.217430673426</c:v>
                </c:pt>
                <c:pt idx="17737">
                  <c:v>51.217430673426</c:v>
                </c:pt>
                <c:pt idx="17738">
                  <c:v>51.217430673426</c:v>
                </c:pt>
                <c:pt idx="17739">
                  <c:v>51.217430673426</c:v>
                </c:pt>
                <c:pt idx="17740">
                  <c:v>51.217430673426</c:v>
                </c:pt>
                <c:pt idx="17741">
                  <c:v>29.94287777070789</c:v>
                </c:pt>
                <c:pt idx="17742">
                  <c:v>29.94287777070789</c:v>
                </c:pt>
                <c:pt idx="17743">
                  <c:v>29.94287777070789</c:v>
                </c:pt>
                <c:pt idx="17744">
                  <c:v>29.94287777070789</c:v>
                </c:pt>
                <c:pt idx="17745">
                  <c:v>29.94287777070789</c:v>
                </c:pt>
                <c:pt idx="17746">
                  <c:v>29.94287777070789</c:v>
                </c:pt>
                <c:pt idx="17747">
                  <c:v>29.94287777070789</c:v>
                </c:pt>
                <c:pt idx="17748">
                  <c:v>66.48603234273968</c:v>
                </c:pt>
                <c:pt idx="17749">
                  <c:v>66.48603234273968</c:v>
                </c:pt>
                <c:pt idx="17750">
                  <c:v>66.48603234273968</c:v>
                </c:pt>
                <c:pt idx="17751">
                  <c:v>66.48603234273968</c:v>
                </c:pt>
                <c:pt idx="17752">
                  <c:v>66.48603234273968</c:v>
                </c:pt>
                <c:pt idx="17753">
                  <c:v>66.48603234273968</c:v>
                </c:pt>
                <c:pt idx="17754">
                  <c:v>66.48603234273968</c:v>
                </c:pt>
                <c:pt idx="17755">
                  <c:v>32.2399243046444</c:v>
                </c:pt>
                <c:pt idx="17756">
                  <c:v>32.2399243046444</c:v>
                </c:pt>
                <c:pt idx="17757">
                  <c:v>32.2399243046444</c:v>
                </c:pt>
                <c:pt idx="17758">
                  <c:v>32.2399243046444</c:v>
                </c:pt>
                <c:pt idx="17759">
                  <c:v>32.2399243046444</c:v>
                </c:pt>
                <c:pt idx="17760">
                  <c:v>32.2399243046444</c:v>
                </c:pt>
                <c:pt idx="17761">
                  <c:v>32.2399243046444</c:v>
                </c:pt>
                <c:pt idx="17762">
                  <c:v>81.12300442701489</c:v>
                </c:pt>
                <c:pt idx="17763">
                  <c:v>81.12300442701489</c:v>
                </c:pt>
                <c:pt idx="17764">
                  <c:v>81.12300442701489</c:v>
                </c:pt>
                <c:pt idx="17765">
                  <c:v>81.12300442701489</c:v>
                </c:pt>
                <c:pt idx="17766">
                  <c:v>81.12300442701489</c:v>
                </c:pt>
                <c:pt idx="17767">
                  <c:v>81.12300442701489</c:v>
                </c:pt>
                <c:pt idx="17768">
                  <c:v>81.12300442701489</c:v>
                </c:pt>
                <c:pt idx="17769">
                  <c:v>16.9516836078306</c:v>
                </c:pt>
                <c:pt idx="17770">
                  <c:v>16.9516836078306</c:v>
                </c:pt>
                <c:pt idx="17771">
                  <c:v>16.9516836078306</c:v>
                </c:pt>
                <c:pt idx="17772">
                  <c:v>16.9516836078306</c:v>
                </c:pt>
                <c:pt idx="17773">
                  <c:v>16.9516836078306</c:v>
                </c:pt>
                <c:pt idx="17774">
                  <c:v>16.9516836078306</c:v>
                </c:pt>
                <c:pt idx="17775">
                  <c:v>16.9516836078306</c:v>
                </c:pt>
                <c:pt idx="17776">
                  <c:v>91.57911755777859</c:v>
                </c:pt>
                <c:pt idx="17777">
                  <c:v>91.57911755777859</c:v>
                </c:pt>
                <c:pt idx="17778">
                  <c:v>91.57911755777859</c:v>
                </c:pt>
                <c:pt idx="17779">
                  <c:v>91.57911755777859</c:v>
                </c:pt>
                <c:pt idx="17780">
                  <c:v>91.57911755777859</c:v>
                </c:pt>
                <c:pt idx="17781">
                  <c:v>91.57911755777859</c:v>
                </c:pt>
                <c:pt idx="17782">
                  <c:v>91.57911755777859</c:v>
                </c:pt>
                <c:pt idx="17783">
                  <c:v>104.742629025671</c:v>
                </c:pt>
                <c:pt idx="17784">
                  <c:v>104.742629025671</c:v>
                </c:pt>
                <c:pt idx="17785">
                  <c:v>104.742629025671</c:v>
                </c:pt>
                <c:pt idx="17786">
                  <c:v>104.742629025671</c:v>
                </c:pt>
                <c:pt idx="17787">
                  <c:v>104.742629025671</c:v>
                </c:pt>
                <c:pt idx="17788">
                  <c:v>104.742629025671</c:v>
                </c:pt>
                <c:pt idx="17789">
                  <c:v>104.742629025671</c:v>
                </c:pt>
                <c:pt idx="17790">
                  <c:v>59.4573001225591</c:v>
                </c:pt>
                <c:pt idx="17791">
                  <c:v>59.4573001225591</c:v>
                </c:pt>
                <c:pt idx="17792">
                  <c:v>59.4573001225591</c:v>
                </c:pt>
                <c:pt idx="17793">
                  <c:v>59.4573001225591</c:v>
                </c:pt>
                <c:pt idx="17794">
                  <c:v>59.4573001225591</c:v>
                </c:pt>
                <c:pt idx="17795">
                  <c:v>59.4573001225591</c:v>
                </c:pt>
                <c:pt idx="17796">
                  <c:v>59.4573001225591</c:v>
                </c:pt>
                <c:pt idx="17797">
                  <c:v>45.00756547175409</c:v>
                </c:pt>
                <c:pt idx="17798">
                  <c:v>45.00756547175409</c:v>
                </c:pt>
                <c:pt idx="17799">
                  <c:v>45.00756547175409</c:v>
                </c:pt>
                <c:pt idx="17800">
                  <c:v>45.00756547175409</c:v>
                </c:pt>
                <c:pt idx="17801">
                  <c:v>45.00756547175409</c:v>
                </c:pt>
                <c:pt idx="17802">
                  <c:v>45.00756547175409</c:v>
                </c:pt>
                <c:pt idx="17803">
                  <c:v>45.00756547175409</c:v>
                </c:pt>
                <c:pt idx="17804">
                  <c:v>6.4370283233116</c:v>
                </c:pt>
                <c:pt idx="17805">
                  <c:v>6.4370283233116</c:v>
                </c:pt>
                <c:pt idx="17806">
                  <c:v>6.4370283233116</c:v>
                </c:pt>
                <c:pt idx="17807">
                  <c:v>6.4370283233116</c:v>
                </c:pt>
                <c:pt idx="17808">
                  <c:v>6.4370283233116</c:v>
                </c:pt>
                <c:pt idx="17809">
                  <c:v>6.4370283233116</c:v>
                </c:pt>
                <c:pt idx="17810">
                  <c:v>6.4370283233116</c:v>
                </c:pt>
                <c:pt idx="17811">
                  <c:v>75.17158614033539</c:v>
                </c:pt>
                <c:pt idx="17812">
                  <c:v>75.17158614033539</c:v>
                </c:pt>
                <c:pt idx="17813">
                  <c:v>75.17158614033539</c:v>
                </c:pt>
                <c:pt idx="17814">
                  <c:v>75.17158614033539</c:v>
                </c:pt>
                <c:pt idx="17815">
                  <c:v>75.17158614033539</c:v>
                </c:pt>
                <c:pt idx="17816">
                  <c:v>75.17158614033539</c:v>
                </c:pt>
                <c:pt idx="17817">
                  <c:v>75.17158614033539</c:v>
                </c:pt>
                <c:pt idx="17818">
                  <c:v>56.0255533267146</c:v>
                </c:pt>
                <c:pt idx="17819">
                  <c:v>56.0255533267146</c:v>
                </c:pt>
                <c:pt idx="17820">
                  <c:v>56.0255533267146</c:v>
                </c:pt>
                <c:pt idx="17821">
                  <c:v>56.0255533267146</c:v>
                </c:pt>
                <c:pt idx="17822">
                  <c:v>56.0255533267146</c:v>
                </c:pt>
                <c:pt idx="17823">
                  <c:v>56.0255533267146</c:v>
                </c:pt>
                <c:pt idx="17824">
                  <c:v>56.0255533267146</c:v>
                </c:pt>
                <c:pt idx="17825">
                  <c:v>89.2935745074375</c:v>
                </c:pt>
                <c:pt idx="17826">
                  <c:v>89.2935745074375</c:v>
                </c:pt>
                <c:pt idx="17827">
                  <c:v>89.2935745074375</c:v>
                </c:pt>
                <c:pt idx="17828">
                  <c:v>89.2935745074375</c:v>
                </c:pt>
                <c:pt idx="17829">
                  <c:v>89.2935745074375</c:v>
                </c:pt>
                <c:pt idx="17830">
                  <c:v>89.2935745074375</c:v>
                </c:pt>
                <c:pt idx="17831">
                  <c:v>89.2935745074375</c:v>
                </c:pt>
                <c:pt idx="17832">
                  <c:v>44.7453288144136</c:v>
                </c:pt>
                <c:pt idx="17833">
                  <c:v>44.7453288144136</c:v>
                </c:pt>
                <c:pt idx="17834">
                  <c:v>44.7453288144136</c:v>
                </c:pt>
                <c:pt idx="17835">
                  <c:v>44.7453288144136</c:v>
                </c:pt>
                <c:pt idx="17836">
                  <c:v>44.7453288144136</c:v>
                </c:pt>
                <c:pt idx="17837">
                  <c:v>44.7453288144136</c:v>
                </c:pt>
                <c:pt idx="17838">
                  <c:v>44.7453288144136</c:v>
                </c:pt>
                <c:pt idx="17839">
                  <c:v>89.84802987232298</c:v>
                </c:pt>
                <c:pt idx="17840">
                  <c:v>89.84802987232298</c:v>
                </c:pt>
                <c:pt idx="17841">
                  <c:v>89.84802987232298</c:v>
                </c:pt>
                <c:pt idx="17842">
                  <c:v>89.84802987232298</c:v>
                </c:pt>
                <c:pt idx="17843">
                  <c:v>89.84802987232298</c:v>
                </c:pt>
                <c:pt idx="17844">
                  <c:v>89.84802987232298</c:v>
                </c:pt>
                <c:pt idx="17845">
                  <c:v>89.84802987232298</c:v>
                </c:pt>
                <c:pt idx="17846">
                  <c:v>34.89729479642349</c:v>
                </c:pt>
                <c:pt idx="17847">
                  <c:v>34.89729479642349</c:v>
                </c:pt>
                <c:pt idx="17848">
                  <c:v>34.89729479642349</c:v>
                </c:pt>
                <c:pt idx="17849">
                  <c:v>34.89729479642349</c:v>
                </c:pt>
                <c:pt idx="17850">
                  <c:v>34.89729479642349</c:v>
                </c:pt>
                <c:pt idx="17851">
                  <c:v>34.89729479642349</c:v>
                </c:pt>
                <c:pt idx="17852">
                  <c:v>34.89729479642349</c:v>
                </c:pt>
                <c:pt idx="17853">
                  <c:v>72.39337554108687</c:v>
                </c:pt>
                <c:pt idx="17854">
                  <c:v>72.39337554108687</c:v>
                </c:pt>
                <c:pt idx="17855">
                  <c:v>72.39337554108687</c:v>
                </c:pt>
                <c:pt idx="17856">
                  <c:v>72.39337554108687</c:v>
                </c:pt>
                <c:pt idx="17857">
                  <c:v>72.39337554108687</c:v>
                </c:pt>
                <c:pt idx="17858">
                  <c:v>72.39337554108687</c:v>
                </c:pt>
                <c:pt idx="17859">
                  <c:v>72.39337554108687</c:v>
                </c:pt>
                <c:pt idx="17860">
                  <c:v>63.86114836936349</c:v>
                </c:pt>
                <c:pt idx="17861">
                  <c:v>63.86114836936349</c:v>
                </c:pt>
                <c:pt idx="17862">
                  <c:v>63.86114836936349</c:v>
                </c:pt>
                <c:pt idx="17863">
                  <c:v>63.86114836936349</c:v>
                </c:pt>
                <c:pt idx="17864">
                  <c:v>63.86114836936349</c:v>
                </c:pt>
                <c:pt idx="17865">
                  <c:v>63.86114836936349</c:v>
                </c:pt>
                <c:pt idx="17866">
                  <c:v>63.86114836936349</c:v>
                </c:pt>
                <c:pt idx="17867">
                  <c:v>65.87237586318207</c:v>
                </c:pt>
                <c:pt idx="17868">
                  <c:v>65.87237586318207</c:v>
                </c:pt>
                <c:pt idx="17869">
                  <c:v>65.87237586318207</c:v>
                </c:pt>
                <c:pt idx="17870">
                  <c:v>65.87237586318207</c:v>
                </c:pt>
                <c:pt idx="17871">
                  <c:v>65.87237586318207</c:v>
                </c:pt>
                <c:pt idx="17872">
                  <c:v>65.87237586318207</c:v>
                </c:pt>
                <c:pt idx="17873">
                  <c:v>65.87237586318207</c:v>
                </c:pt>
                <c:pt idx="17874">
                  <c:v>96.99095706272098</c:v>
                </c:pt>
                <c:pt idx="17875">
                  <c:v>96.99095706272098</c:v>
                </c:pt>
                <c:pt idx="17876">
                  <c:v>96.99095706272098</c:v>
                </c:pt>
                <c:pt idx="17877">
                  <c:v>96.99095706272098</c:v>
                </c:pt>
                <c:pt idx="17878">
                  <c:v>96.99095706272098</c:v>
                </c:pt>
                <c:pt idx="17879">
                  <c:v>96.99095706272098</c:v>
                </c:pt>
                <c:pt idx="17880">
                  <c:v>96.99095706272098</c:v>
                </c:pt>
                <c:pt idx="17881">
                  <c:v>99.48684011457067</c:v>
                </c:pt>
                <c:pt idx="17882">
                  <c:v>99.48684011457067</c:v>
                </c:pt>
                <c:pt idx="17883">
                  <c:v>99.48684011457067</c:v>
                </c:pt>
                <c:pt idx="17884">
                  <c:v>99.48684011457067</c:v>
                </c:pt>
                <c:pt idx="17885">
                  <c:v>99.48684011457067</c:v>
                </c:pt>
                <c:pt idx="17886">
                  <c:v>99.48684011457067</c:v>
                </c:pt>
                <c:pt idx="17887">
                  <c:v>99.48684011457067</c:v>
                </c:pt>
                <c:pt idx="17888">
                  <c:v>80.706579661372</c:v>
                </c:pt>
                <c:pt idx="17889">
                  <c:v>80.706579661372</c:v>
                </c:pt>
                <c:pt idx="17890">
                  <c:v>80.706579661372</c:v>
                </c:pt>
                <c:pt idx="17891">
                  <c:v>80.706579661372</c:v>
                </c:pt>
                <c:pt idx="17892">
                  <c:v>80.706579661372</c:v>
                </c:pt>
                <c:pt idx="17893">
                  <c:v>80.706579661372</c:v>
                </c:pt>
                <c:pt idx="17894">
                  <c:v>80.706579661372</c:v>
                </c:pt>
                <c:pt idx="17895">
                  <c:v>30.5607364856168</c:v>
                </c:pt>
                <c:pt idx="17896">
                  <c:v>30.5607364856168</c:v>
                </c:pt>
                <c:pt idx="17897">
                  <c:v>30.5607364856168</c:v>
                </c:pt>
                <c:pt idx="17898">
                  <c:v>30.5607364856168</c:v>
                </c:pt>
                <c:pt idx="17899">
                  <c:v>30.5607364856168</c:v>
                </c:pt>
                <c:pt idx="17900">
                  <c:v>30.5607364856168</c:v>
                </c:pt>
                <c:pt idx="17901">
                  <c:v>30.5607364856168</c:v>
                </c:pt>
                <c:pt idx="17902">
                  <c:v>65.10624297962049</c:v>
                </c:pt>
                <c:pt idx="17903">
                  <c:v>65.10624297962049</c:v>
                </c:pt>
                <c:pt idx="17904">
                  <c:v>65.10624297962049</c:v>
                </c:pt>
                <c:pt idx="17905">
                  <c:v>65.10624297962049</c:v>
                </c:pt>
                <c:pt idx="17906">
                  <c:v>65.10624297962049</c:v>
                </c:pt>
                <c:pt idx="17907">
                  <c:v>65.10624297962049</c:v>
                </c:pt>
                <c:pt idx="17908">
                  <c:v>65.10624297962049</c:v>
                </c:pt>
                <c:pt idx="17909">
                  <c:v>57.6457566247299</c:v>
                </c:pt>
                <c:pt idx="17910">
                  <c:v>57.6457566247299</c:v>
                </c:pt>
                <c:pt idx="17911">
                  <c:v>57.6457566247299</c:v>
                </c:pt>
                <c:pt idx="17912">
                  <c:v>57.6457566247299</c:v>
                </c:pt>
                <c:pt idx="17913">
                  <c:v>57.6457566247299</c:v>
                </c:pt>
                <c:pt idx="17914">
                  <c:v>57.6457566247299</c:v>
                </c:pt>
                <c:pt idx="17915">
                  <c:v>57.6457566247299</c:v>
                </c:pt>
                <c:pt idx="17916">
                  <c:v>32.99105515974509</c:v>
                </c:pt>
                <c:pt idx="17917">
                  <c:v>32.99105515974509</c:v>
                </c:pt>
                <c:pt idx="17918">
                  <c:v>32.99105515974509</c:v>
                </c:pt>
                <c:pt idx="17919">
                  <c:v>32.99105515974509</c:v>
                </c:pt>
                <c:pt idx="17920">
                  <c:v>32.99105515974509</c:v>
                </c:pt>
                <c:pt idx="17921">
                  <c:v>32.99105515974509</c:v>
                </c:pt>
                <c:pt idx="17922">
                  <c:v>32.99105515974509</c:v>
                </c:pt>
                <c:pt idx="17923">
                  <c:v>45.80062705643358</c:v>
                </c:pt>
                <c:pt idx="17924">
                  <c:v>45.80062705643358</c:v>
                </c:pt>
                <c:pt idx="17925">
                  <c:v>45.80062705643358</c:v>
                </c:pt>
                <c:pt idx="17926">
                  <c:v>45.80062705643358</c:v>
                </c:pt>
                <c:pt idx="17927">
                  <c:v>45.80062705643358</c:v>
                </c:pt>
                <c:pt idx="17928">
                  <c:v>45.80062705643358</c:v>
                </c:pt>
                <c:pt idx="17929">
                  <c:v>45.80062705643358</c:v>
                </c:pt>
                <c:pt idx="17930">
                  <c:v>36.5853057662003</c:v>
                </c:pt>
                <c:pt idx="17931">
                  <c:v>36.5853057662003</c:v>
                </c:pt>
                <c:pt idx="17932">
                  <c:v>36.5853057662003</c:v>
                </c:pt>
                <c:pt idx="17933">
                  <c:v>36.5853057662003</c:v>
                </c:pt>
                <c:pt idx="17934">
                  <c:v>36.5853057662003</c:v>
                </c:pt>
                <c:pt idx="17935">
                  <c:v>36.5853057662003</c:v>
                </c:pt>
                <c:pt idx="17936">
                  <c:v>36.5853057662003</c:v>
                </c:pt>
                <c:pt idx="17937">
                  <c:v>69.0436169891634</c:v>
                </c:pt>
                <c:pt idx="17938">
                  <c:v>69.0436169891634</c:v>
                </c:pt>
                <c:pt idx="17939">
                  <c:v>69.0436169891634</c:v>
                </c:pt>
                <c:pt idx="17940">
                  <c:v>69.0436169891634</c:v>
                </c:pt>
                <c:pt idx="17941">
                  <c:v>69.0436169891634</c:v>
                </c:pt>
                <c:pt idx="17942">
                  <c:v>69.0436169891634</c:v>
                </c:pt>
                <c:pt idx="17943">
                  <c:v>69.0436169891634</c:v>
                </c:pt>
                <c:pt idx="17944">
                  <c:v>10.4198054032839</c:v>
                </c:pt>
                <c:pt idx="17945">
                  <c:v>10.4198054032839</c:v>
                </c:pt>
                <c:pt idx="17946">
                  <c:v>10.4198054032839</c:v>
                </c:pt>
                <c:pt idx="17947">
                  <c:v>10.4198054032839</c:v>
                </c:pt>
                <c:pt idx="17948">
                  <c:v>10.4198054032839</c:v>
                </c:pt>
                <c:pt idx="17949">
                  <c:v>10.4198054032839</c:v>
                </c:pt>
                <c:pt idx="17950">
                  <c:v>10.4198054032839</c:v>
                </c:pt>
                <c:pt idx="17951">
                  <c:v>51.74470453448659</c:v>
                </c:pt>
                <c:pt idx="17952">
                  <c:v>51.74470453448659</c:v>
                </c:pt>
                <c:pt idx="17953">
                  <c:v>51.74470453448659</c:v>
                </c:pt>
                <c:pt idx="17954">
                  <c:v>51.74470453448659</c:v>
                </c:pt>
                <c:pt idx="17955">
                  <c:v>51.74470453448659</c:v>
                </c:pt>
                <c:pt idx="17956">
                  <c:v>51.74470453448659</c:v>
                </c:pt>
                <c:pt idx="17957">
                  <c:v>51.74470453448659</c:v>
                </c:pt>
                <c:pt idx="17958">
                  <c:v>69.3057639703033</c:v>
                </c:pt>
                <c:pt idx="17959">
                  <c:v>69.3057639703033</c:v>
                </c:pt>
                <c:pt idx="17960">
                  <c:v>69.3057639703033</c:v>
                </c:pt>
                <c:pt idx="17961">
                  <c:v>69.3057639703033</c:v>
                </c:pt>
                <c:pt idx="17962">
                  <c:v>69.3057639703033</c:v>
                </c:pt>
                <c:pt idx="17963">
                  <c:v>69.3057639703033</c:v>
                </c:pt>
                <c:pt idx="17964">
                  <c:v>69.3057639703033</c:v>
                </c:pt>
                <c:pt idx="17965">
                  <c:v>53.65586776711089</c:v>
                </c:pt>
                <c:pt idx="17966">
                  <c:v>53.65586776711089</c:v>
                </c:pt>
                <c:pt idx="17967">
                  <c:v>53.65586776711089</c:v>
                </c:pt>
                <c:pt idx="17968">
                  <c:v>53.65586776711089</c:v>
                </c:pt>
                <c:pt idx="17969">
                  <c:v>53.65586776711089</c:v>
                </c:pt>
                <c:pt idx="17970">
                  <c:v>53.65586776711089</c:v>
                </c:pt>
                <c:pt idx="17971">
                  <c:v>53.65586776711089</c:v>
                </c:pt>
                <c:pt idx="17972">
                  <c:v>64.0433366389321</c:v>
                </c:pt>
                <c:pt idx="17973">
                  <c:v>64.0433366389321</c:v>
                </c:pt>
                <c:pt idx="17974">
                  <c:v>64.0433366389321</c:v>
                </c:pt>
                <c:pt idx="17975">
                  <c:v>64.0433366389321</c:v>
                </c:pt>
                <c:pt idx="17976">
                  <c:v>64.0433366389321</c:v>
                </c:pt>
                <c:pt idx="17977">
                  <c:v>64.0433366389321</c:v>
                </c:pt>
                <c:pt idx="17978">
                  <c:v>64.0433366389321</c:v>
                </c:pt>
                <c:pt idx="17979">
                  <c:v>66.1132290142817</c:v>
                </c:pt>
                <c:pt idx="17980">
                  <c:v>66.1132290142817</c:v>
                </c:pt>
                <c:pt idx="17981">
                  <c:v>66.1132290142817</c:v>
                </c:pt>
                <c:pt idx="17982">
                  <c:v>66.1132290142817</c:v>
                </c:pt>
                <c:pt idx="17983">
                  <c:v>66.1132290142817</c:v>
                </c:pt>
                <c:pt idx="17984">
                  <c:v>66.1132290142817</c:v>
                </c:pt>
                <c:pt idx="17985">
                  <c:v>66.1132290142817</c:v>
                </c:pt>
                <c:pt idx="17986">
                  <c:v>70.31499602453968</c:v>
                </c:pt>
                <c:pt idx="17987">
                  <c:v>70.31499602453968</c:v>
                </c:pt>
                <c:pt idx="17988">
                  <c:v>70.31499602453968</c:v>
                </c:pt>
                <c:pt idx="17989">
                  <c:v>70.31499602453968</c:v>
                </c:pt>
                <c:pt idx="17990">
                  <c:v>70.31499602453968</c:v>
                </c:pt>
                <c:pt idx="17991">
                  <c:v>70.31499602453968</c:v>
                </c:pt>
                <c:pt idx="17992">
                  <c:v>70.31499602453968</c:v>
                </c:pt>
                <c:pt idx="17993">
                  <c:v>47.1068235789513</c:v>
                </c:pt>
                <c:pt idx="17994">
                  <c:v>47.1068235789513</c:v>
                </c:pt>
                <c:pt idx="17995">
                  <c:v>47.1068235789513</c:v>
                </c:pt>
                <c:pt idx="17996">
                  <c:v>47.1068235789513</c:v>
                </c:pt>
                <c:pt idx="17997">
                  <c:v>47.1068235789513</c:v>
                </c:pt>
                <c:pt idx="17998">
                  <c:v>47.1068235789513</c:v>
                </c:pt>
                <c:pt idx="17999">
                  <c:v>47.1068235789513</c:v>
                </c:pt>
                <c:pt idx="18000">
                  <c:v>55.1764609525298</c:v>
                </c:pt>
                <c:pt idx="18001">
                  <c:v>55.1764609525298</c:v>
                </c:pt>
                <c:pt idx="18002">
                  <c:v>55.1764609525298</c:v>
                </c:pt>
                <c:pt idx="18003">
                  <c:v>55.1764609525298</c:v>
                </c:pt>
                <c:pt idx="18004">
                  <c:v>55.1764609525298</c:v>
                </c:pt>
                <c:pt idx="18005">
                  <c:v>55.1764609525298</c:v>
                </c:pt>
                <c:pt idx="18006">
                  <c:v>55.1764609525298</c:v>
                </c:pt>
                <c:pt idx="18007">
                  <c:v>76.6808494993737</c:v>
                </c:pt>
                <c:pt idx="18008">
                  <c:v>76.6808494993737</c:v>
                </c:pt>
                <c:pt idx="18009">
                  <c:v>76.6808494993737</c:v>
                </c:pt>
                <c:pt idx="18010">
                  <c:v>76.6808494993737</c:v>
                </c:pt>
                <c:pt idx="18011">
                  <c:v>76.6808494993737</c:v>
                </c:pt>
                <c:pt idx="18012">
                  <c:v>76.6808494993737</c:v>
                </c:pt>
                <c:pt idx="18013">
                  <c:v>76.6808494993737</c:v>
                </c:pt>
                <c:pt idx="18014">
                  <c:v>93.08858755297128</c:v>
                </c:pt>
                <c:pt idx="18015">
                  <c:v>93.08858755297128</c:v>
                </c:pt>
                <c:pt idx="18016">
                  <c:v>93.08858755297128</c:v>
                </c:pt>
                <c:pt idx="18017">
                  <c:v>93.08858755297128</c:v>
                </c:pt>
                <c:pt idx="18018">
                  <c:v>93.08858755297128</c:v>
                </c:pt>
                <c:pt idx="18019">
                  <c:v>93.08858755297128</c:v>
                </c:pt>
                <c:pt idx="18020">
                  <c:v>93.08858755297128</c:v>
                </c:pt>
                <c:pt idx="18021">
                  <c:v>58.0608682980163</c:v>
                </c:pt>
                <c:pt idx="18022">
                  <c:v>58.0608682980163</c:v>
                </c:pt>
                <c:pt idx="18023">
                  <c:v>58.0608682980163</c:v>
                </c:pt>
                <c:pt idx="18024">
                  <c:v>58.0608682980163</c:v>
                </c:pt>
                <c:pt idx="18025">
                  <c:v>58.0608682980163</c:v>
                </c:pt>
                <c:pt idx="18026">
                  <c:v>58.0608682980163</c:v>
                </c:pt>
                <c:pt idx="18027">
                  <c:v>58.0608682980163</c:v>
                </c:pt>
                <c:pt idx="18028">
                  <c:v>67.92022215953578</c:v>
                </c:pt>
                <c:pt idx="18029">
                  <c:v>67.92022215953578</c:v>
                </c:pt>
                <c:pt idx="18030">
                  <c:v>67.92022215953578</c:v>
                </c:pt>
                <c:pt idx="18031">
                  <c:v>67.92022215953578</c:v>
                </c:pt>
                <c:pt idx="18032">
                  <c:v>67.92022215953578</c:v>
                </c:pt>
                <c:pt idx="18033">
                  <c:v>67.92022215953578</c:v>
                </c:pt>
                <c:pt idx="18034">
                  <c:v>67.92022215953578</c:v>
                </c:pt>
                <c:pt idx="18035">
                  <c:v>77.32719176605987</c:v>
                </c:pt>
                <c:pt idx="18036">
                  <c:v>77.32719176605987</c:v>
                </c:pt>
                <c:pt idx="18037">
                  <c:v>77.32719176605987</c:v>
                </c:pt>
                <c:pt idx="18038">
                  <c:v>77.32719176605987</c:v>
                </c:pt>
                <c:pt idx="18039">
                  <c:v>77.32719176605987</c:v>
                </c:pt>
                <c:pt idx="18040">
                  <c:v>77.32719176605987</c:v>
                </c:pt>
                <c:pt idx="18041">
                  <c:v>77.32719176605987</c:v>
                </c:pt>
                <c:pt idx="18042">
                  <c:v>40.5681767704204</c:v>
                </c:pt>
                <c:pt idx="18043">
                  <c:v>40.5681767704204</c:v>
                </c:pt>
                <c:pt idx="18044">
                  <c:v>40.5681767704204</c:v>
                </c:pt>
                <c:pt idx="18045">
                  <c:v>40.5681767704204</c:v>
                </c:pt>
                <c:pt idx="18046">
                  <c:v>40.5681767704204</c:v>
                </c:pt>
                <c:pt idx="18047">
                  <c:v>40.5681767704204</c:v>
                </c:pt>
                <c:pt idx="18048">
                  <c:v>40.5681767704204</c:v>
                </c:pt>
                <c:pt idx="18049">
                  <c:v>59.40354816130349</c:v>
                </c:pt>
                <c:pt idx="18050">
                  <c:v>59.40354816130349</c:v>
                </c:pt>
                <c:pt idx="18051">
                  <c:v>59.40354816130349</c:v>
                </c:pt>
                <c:pt idx="18052">
                  <c:v>59.40354816130349</c:v>
                </c:pt>
                <c:pt idx="18053">
                  <c:v>59.40354816130349</c:v>
                </c:pt>
                <c:pt idx="18054">
                  <c:v>59.40354816130349</c:v>
                </c:pt>
                <c:pt idx="18055">
                  <c:v>59.40354816130349</c:v>
                </c:pt>
                <c:pt idx="18056">
                  <c:v>73.7671838566076</c:v>
                </c:pt>
                <c:pt idx="18057">
                  <c:v>73.7671838566076</c:v>
                </c:pt>
                <c:pt idx="18058">
                  <c:v>73.7671838566076</c:v>
                </c:pt>
                <c:pt idx="18059">
                  <c:v>73.7671838566076</c:v>
                </c:pt>
                <c:pt idx="18060">
                  <c:v>73.7671838566076</c:v>
                </c:pt>
                <c:pt idx="18061">
                  <c:v>73.7671838566076</c:v>
                </c:pt>
                <c:pt idx="18062">
                  <c:v>73.7671838566076</c:v>
                </c:pt>
                <c:pt idx="18063">
                  <c:v>42.74688131036219</c:v>
                </c:pt>
                <c:pt idx="18064">
                  <c:v>42.74688131036219</c:v>
                </c:pt>
                <c:pt idx="18065">
                  <c:v>42.74688131036219</c:v>
                </c:pt>
                <c:pt idx="18066">
                  <c:v>42.74688131036219</c:v>
                </c:pt>
                <c:pt idx="18067">
                  <c:v>42.74688131036219</c:v>
                </c:pt>
                <c:pt idx="18068">
                  <c:v>42.74688131036219</c:v>
                </c:pt>
                <c:pt idx="18069">
                  <c:v>42.74688131036219</c:v>
                </c:pt>
                <c:pt idx="18070">
                  <c:v>70.3929131837478</c:v>
                </c:pt>
                <c:pt idx="18071">
                  <c:v>70.3929131837478</c:v>
                </c:pt>
                <c:pt idx="18072">
                  <c:v>70.3929131837478</c:v>
                </c:pt>
                <c:pt idx="18073">
                  <c:v>70.3929131837478</c:v>
                </c:pt>
                <c:pt idx="18074">
                  <c:v>70.3929131837478</c:v>
                </c:pt>
                <c:pt idx="18075">
                  <c:v>70.3929131837478</c:v>
                </c:pt>
                <c:pt idx="18076">
                  <c:v>70.3929131837478</c:v>
                </c:pt>
                <c:pt idx="18077">
                  <c:v>84.55348154613849</c:v>
                </c:pt>
                <c:pt idx="18078">
                  <c:v>84.55348154613849</c:v>
                </c:pt>
                <c:pt idx="18079">
                  <c:v>84.55348154613849</c:v>
                </c:pt>
                <c:pt idx="18080">
                  <c:v>84.55348154613849</c:v>
                </c:pt>
                <c:pt idx="18081">
                  <c:v>84.55348154613849</c:v>
                </c:pt>
                <c:pt idx="18082">
                  <c:v>84.55348154613849</c:v>
                </c:pt>
                <c:pt idx="18083">
                  <c:v>84.55348154613849</c:v>
                </c:pt>
                <c:pt idx="18084">
                  <c:v>51.4925622618776</c:v>
                </c:pt>
                <c:pt idx="18085">
                  <c:v>51.4925622618776</c:v>
                </c:pt>
                <c:pt idx="18086">
                  <c:v>51.4925622618776</c:v>
                </c:pt>
                <c:pt idx="18087">
                  <c:v>51.4925622618776</c:v>
                </c:pt>
                <c:pt idx="18088">
                  <c:v>51.4925622618776</c:v>
                </c:pt>
                <c:pt idx="18089">
                  <c:v>51.4925622618776</c:v>
                </c:pt>
                <c:pt idx="18090">
                  <c:v>51.4925622618776</c:v>
                </c:pt>
                <c:pt idx="18091">
                  <c:v>110.841293005842</c:v>
                </c:pt>
                <c:pt idx="18092">
                  <c:v>110.841293005842</c:v>
                </c:pt>
                <c:pt idx="18093">
                  <c:v>110.841293005842</c:v>
                </c:pt>
                <c:pt idx="18094">
                  <c:v>110.841293005842</c:v>
                </c:pt>
                <c:pt idx="18095">
                  <c:v>110.841293005842</c:v>
                </c:pt>
                <c:pt idx="18096">
                  <c:v>110.841293005842</c:v>
                </c:pt>
                <c:pt idx="18097">
                  <c:v>110.841293005842</c:v>
                </c:pt>
                <c:pt idx="18098">
                  <c:v>96.70586653615037</c:v>
                </c:pt>
                <c:pt idx="18099">
                  <c:v>96.70586653615037</c:v>
                </c:pt>
                <c:pt idx="18100">
                  <c:v>96.70586653615037</c:v>
                </c:pt>
                <c:pt idx="18101">
                  <c:v>96.70586653615037</c:v>
                </c:pt>
                <c:pt idx="18102">
                  <c:v>96.70586653615037</c:v>
                </c:pt>
                <c:pt idx="18103">
                  <c:v>96.70586653615037</c:v>
                </c:pt>
                <c:pt idx="18104">
                  <c:v>96.70586653615037</c:v>
                </c:pt>
                <c:pt idx="18105">
                  <c:v>86.36983188224119</c:v>
                </c:pt>
                <c:pt idx="18106">
                  <c:v>86.36983188224119</c:v>
                </c:pt>
                <c:pt idx="18107">
                  <c:v>86.36983188224119</c:v>
                </c:pt>
                <c:pt idx="18108">
                  <c:v>86.36983188224119</c:v>
                </c:pt>
                <c:pt idx="18109">
                  <c:v>86.36983188224119</c:v>
                </c:pt>
                <c:pt idx="18110">
                  <c:v>86.36983188224119</c:v>
                </c:pt>
                <c:pt idx="18111">
                  <c:v>86.36983188224119</c:v>
                </c:pt>
                <c:pt idx="18112">
                  <c:v>98.3129235706477</c:v>
                </c:pt>
                <c:pt idx="18113">
                  <c:v>98.3129235706477</c:v>
                </c:pt>
                <c:pt idx="18114">
                  <c:v>98.3129235706477</c:v>
                </c:pt>
                <c:pt idx="18115">
                  <c:v>98.3129235706477</c:v>
                </c:pt>
                <c:pt idx="18116">
                  <c:v>98.3129235706477</c:v>
                </c:pt>
                <c:pt idx="18117">
                  <c:v>98.3129235706477</c:v>
                </c:pt>
                <c:pt idx="18118">
                  <c:v>98.3129235706477</c:v>
                </c:pt>
                <c:pt idx="18119">
                  <c:v>115.733860275035</c:v>
                </c:pt>
                <c:pt idx="18120">
                  <c:v>115.733860275035</c:v>
                </c:pt>
                <c:pt idx="18121">
                  <c:v>115.733860275035</c:v>
                </c:pt>
                <c:pt idx="18122">
                  <c:v>115.733860275035</c:v>
                </c:pt>
                <c:pt idx="18123">
                  <c:v>115.733860275035</c:v>
                </c:pt>
                <c:pt idx="18124">
                  <c:v>115.733860275035</c:v>
                </c:pt>
                <c:pt idx="18125">
                  <c:v>115.733860275035</c:v>
                </c:pt>
                <c:pt idx="18126">
                  <c:v>44.8193300867208</c:v>
                </c:pt>
                <c:pt idx="18127">
                  <c:v>44.8193300867208</c:v>
                </c:pt>
                <c:pt idx="18128">
                  <c:v>44.8193300867208</c:v>
                </c:pt>
                <c:pt idx="18129">
                  <c:v>44.8193300867208</c:v>
                </c:pt>
                <c:pt idx="18130">
                  <c:v>44.8193300867208</c:v>
                </c:pt>
                <c:pt idx="18131">
                  <c:v>44.8193300867208</c:v>
                </c:pt>
                <c:pt idx="18132">
                  <c:v>44.8193300867208</c:v>
                </c:pt>
                <c:pt idx="18133">
                  <c:v>60.0438129233447</c:v>
                </c:pt>
                <c:pt idx="18134">
                  <c:v>60.0438129233447</c:v>
                </c:pt>
                <c:pt idx="18135">
                  <c:v>60.0438129233447</c:v>
                </c:pt>
                <c:pt idx="18136">
                  <c:v>60.0438129233447</c:v>
                </c:pt>
                <c:pt idx="18137">
                  <c:v>60.0438129233447</c:v>
                </c:pt>
                <c:pt idx="18138">
                  <c:v>60.0438129233447</c:v>
                </c:pt>
                <c:pt idx="18139">
                  <c:v>60.0438129233447</c:v>
                </c:pt>
                <c:pt idx="18140">
                  <c:v>67.4963526882142</c:v>
                </c:pt>
                <c:pt idx="18141">
                  <c:v>67.4963526882142</c:v>
                </c:pt>
                <c:pt idx="18142">
                  <c:v>67.4963526882142</c:v>
                </c:pt>
                <c:pt idx="18143">
                  <c:v>67.4963526882142</c:v>
                </c:pt>
                <c:pt idx="18144">
                  <c:v>67.4963526882142</c:v>
                </c:pt>
                <c:pt idx="18145">
                  <c:v>67.4963526882142</c:v>
                </c:pt>
                <c:pt idx="18146">
                  <c:v>67.4963526882142</c:v>
                </c:pt>
                <c:pt idx="18147">
                  <c:v>69.2697963512735</c:v>
                </c:pt>
                <c:pt idx="18148">
                  <c:v>69.2697963512735</c:v>
                </c:pt>
                <c:pt idx="18149">
                  <c:v>69.2697963512735</c:v>
                </c:pt>
                <c:pt idx="18150">
                  <c:v>69.2697963512735</c:v>
                </c:pt>
                <c:pt idx="18151">
                  <c:v>69.2697963512735</c:v>
                </c:pt>
                <c:pt idx="18152">
                  <c:v>69.2697963512735</c:v>
                </c:pt>
                <c:pt idx="18153">
                  <c:v>69.2697963512735</c:v>
                </c:pt>
                <c:pt idx="18154">
                  <c:v>107.174733013661</c:v>
                </c:pt>
                <c:pt idx="18155">
                  <c:v>107.174733013661</c:v>
                </c:pt>
                <c:pt idx="18156">
                  <c:v>107.174733013661</c:v>
                </c:pt>
                <c:pt idx="18157">
                  <c:v>107.174733013661</c:v>
                </c:pt>
                <c:pt idx="18158">
                  <c:v>107.174733013661</c:v>
                </c:pt>
                <c:pt idx="18159">
                  <c:v>107.174733013661</c:v>
                </c:pt>
                <c:pt idx="18160">
                  <c:v>107.174733013661</c:v>
                </c:pt>
                <c:pt idx="18161">
                  <c:v>75.43551806672409</c:v>
                </c:pt>
                <c:pt idx="18162">
                  <c:v>75.43551806672409</c:v>
                </c:pt>
                <c:pt idx="18163">
                  <c:v>75.43551806672409</c:v>
                </c:pt>
                <c:pt idx="18164">
                  <c:v>75.43551806672409</c:v>
                </c:pt>
                <c:pt idx="18165">
                  <c:v>75.43551806672409</c:v>
                </c:pt>
                <c:pt idx="18166">
                  <c:v>75.43551806672409</c:v>
                </c:pt>
                <c:pt idx="18167">
                  <c:v>75.43551806672409</c:v>
                </c:pt>
                <c:pt idx="18168">
                  <c:v>94.68757471384069</c:v>
                </c:pt>
                <c:pt idx="18169">
                  <c:v>94.68757471384069</c:v>
                </c:pt>
                <c:pt idx="18170">
                  <c:v>94.68757471384069</c:v>
                </c:pt>
                <c:pt idx="18171">
                  <c:v>94.68757471384069</c:v>
                </c:pt>
                <c:pt idx="18172">
                  <c:v>94.68757471384069</c:v>
                </c:pt>
                <c:pt idx="18173">
                  <c:v>94.68757471384069</c:v>
                </c:pt>
                <c:pt idx="18174">
                  <c:v>94.68757471384069</c:v>
                </c:pt>
                <c:pt idx="18175">
                  <c:v>77.47168757620338</c:v>
                </c:pt>
                <c:pt idx="18176">
                  <c:v>77.47168757620338</c:v>
                </c:pt>
                <c:pt idx="18177">
                  <c:v>77.47168757620338</c:v>
                </c:pt>
                <c:pt idx="18178">
                  <c:v>77.47168757620338</c:v>
                </c:pt>
                <c:pt idx="18179">
                  <c:v>77.47168757620338</c:v>
                </c:pt>
                <c:pt idx="18180">
                  <c:v>77.47168757620338</c:v>
                </c:pt>
                <c:pt idx="18181">
                  <c:v>77.47168757620338</c:v>
                </c:pt>
                <c:pt idx="18182">
                  <c:v>53.5804658685347</c:v>
                </c:pt>
                <c:pt idx="18183">
                  <c:v>53.5804658685347</c:v>
                </c:pt>
                <c:pt idx="18184">
                  <c:v>53.5804658685347</c:v>
                </c:pt>
                <c:pt idx="18185">
                  <c:v>53.5804658685347</c:v>
                </c:pt>
                <c:pt idx="18186">
                  <c:v>53.5804658685347</c:v>
                </c:pt>
                <c:pt idx="18187">
                  <c:v>53.5804658685347</c:v>
                </c:pt>
                <c:pt idx="18188">
                  <c:v>53.5804658685347</c:v>
                </c:pt>
                <c:pt idx="18189">
                  <c:v>27.1100875365013</c:v>
                </c:pt>
                <c:pt idx="18190">
                  <c:v>27.1100875365013</c:v>
                </c:pt>
                <c:pt idx="18191">
                  <c:v>27.1100875365013</c:v>
                </c:pt>
                <c:pt idx="18192">
                  <c:v>27.1100875365013</c:v>
                </c:pt>
                <c:pt idx="18193">
                  <c:v>27.1100875365013</c:v>
                </c:pt>
                <c:pt idx="18194">
                  <c:v>27.1100875365013</c:v>
                </c:pt>
                <c:pt idx="18195">
                  <c:v>27.1100875365013</c:v>
                </c:pt>
                <c:pt idx="18196">
                  <c:v>53.2748707924501</c:v>
                </c:pt>
                <c:pt idx="18197">
                  <c:v>53.2748707924501</c:v>
                </c:pt>
                <c:pt idx="18198">
                  <c:v>53.2748707924501</c:v>
                </c:pt>
                <c:pt idx="18199">
                  <c:v>53.2748707924501</c:v>
                </c:pt>
                <c:pt idx="18200">
                  <c:v>53.2748707924501</c:v>
                </c:pt>
                <c:pt idx="18201">
                  <c:v>53.2748707924501</c:v>
                </c:pt>
                <c:pt idx="18202">
                  <c:v>53.2748707924501</c:v>
                </c:pt>
                <c:pt idx="18203">
                  <c:v>75.7327392457495</c:v>
                </c:pt>
                <c:pt idx="18204">
                  <c:v>75.7327392457495</c:v>
                </c:pt>
                <c:pt idx="18205">
                  <c:v>75.7327392457495</c:v>
                </c:pt>
                <c:pt idx="18206">
                  <c:v>75.7327392457495</c:v>
                </c:pt>
                <c:pt idx="18207">
                  <c:v>75.7327392457495</c:v>
                </c:pt>
                <c:pt idx="18208">
                  <c:v>75.7327392457495</c:v>
                </c:pt>
                <c:pt idx="18209">
                  <c:v>75.7327392457495</c:v>
                </c:pt>
                <c:pt idx="18210">
                  <c:v>51.2933967642766</c:v>
                </c:pt>
                <c:pt idx="18211">
                  <c:v>51.2933967642766</c:v>
                </c:pt>
                <c:pt idx="18212">
                  <c:v>51.2933967642766</c:v>
                </c:pt>
                <c:pt idx="18213">
                  <c:v>51.2933967642766</c:v>
                </c:pt>
                <c:pt idx="18214">
                  <c:v>51.2933967642766</c:v>
                </c:pt>
                <c:pt idx="18215">
                  <c:v>51.2933967642766</c:v>
                </c:pt>
                <c:pt idx="18216">
                  <c:v>51.2933967642766</c:v>
                </c:pt>
                <c:pt idx="18217">
                  <c:v>68.7801568639441</c:v>
                </c:pt>
                <c:pt idx="18218">
                  <c:v>68.7801568639441</c:v>
                </c:pt>
                <c:pt idx="18219">
                  <c:v>68.7801568639441</c:v>
                </c:pt>
                <c:pt idx="18220">
                  <c:v>68.7801568639441</c:v>
                </c:pt>
                <c:pt idx="18221">
                  <c:v>68.7801568639441</c:v>
                </c:pt>
                <c:pt idx="18222">
                  <c:v>68.7801568639441</c:v>
                </c:pt>
                <c:pt idx="18223">
                  <c:v>68.7801568639441</c:v>
                </c:pt>
                <c:pt idx="18224">
                  <c:v>53.50360677560559</c:v>
                </c:pt>
                <c:pt idx="18225">
                  <c:v>53.50360677560559</c:v>
                </c:pt>
                <c:pt idx="18226">
                  <c:v>53.50360677560559</c:v>
                </c:pt>
                <c:pt idx="18227">
                  <c:v>53.50360677560559</c:v>
                </c:pt>
                <c:pt idx="18228">
                  <c:v>53.50360677560559</c:v>
                </c:pt>
                <c:pt idx="18229">
                  <c:v>53.50360677560559</c:v>
                </c:pt>
                <c:pt idx="18230">
                  <c:v>53.50360677560559</c:v>
                </c:pt>
                <c:pt idx="18231">
                  <c:v>72.99298632253038</c:v>
                </c:pt>
                <c:pt idx="18232">
                  <c:v>72.99298632253038</c:v>
                </c:pt>
                <c:pt idx="18233">
                  <c:v>72.99298632253038</c:v>
                </c:pt>
                <c:pt idx="18234">
                  <c:v>72.99298632253038</c:v>
                </c:pt>
                <c:pt idx="18235">
                  <c:v>72.99298632253038</c:v>
                </c:pt>
                <c:pt idx="18236">
                  <c:v>72.99298632253038</c:v>
                </c:pt>
                <c:pt idx="18237">
                  <c:v>72.99298632253038</c:v>
                </c:pt>
                <c:pt idx="18238">
                  <c:v>63.7404399022438</c:v>
                </c:pt>
                <c:pt idx="18239">
                  <c:v>63.7404399022438</c:v>
                </c:pt>
                <c:pt idx="18240">
                  <c:v>63.7404399022438</c:v>
                </c:pt>
                <c:pt idx="18241">
                  <c:v>63.7404399022438</c:v>
                </c:pt>
                <c:pt idx="18242">
                  <c:v>63.7404399022438</c:v>
                </c:pt>
                <c:pt idx="18243">
                  <c:v>63.7404399022438</c:v>
                </c:pt>
                <c:pt idx="18244">
                  <c:v>63.7404399022438</c:v>
                </c:pt>
                <c:pt idx="18245">
                  <c:v>78.85218660187668</c:v>
                </c:pt>
                <c:pt idx="18246">
                  <c:v>78.85218660187668</c:v>
                </c:pt>
                <c:pt idx="18247">
                  <c:v>78.85218660187668</c:v>
                </c:pt>
                <c:pt idx="18248">
                  <c:v>78.85218660187668</c:v>
                </c:pt>
                <c:pt idx="18249">
                  <c:v>78.85218660187668</c:v>
                </c:pt>
                <c:pt idx="18250">
                  <c:v>78.85218660187668</c:v>
                </c:pt>
                <c:pt idx="18251">
                  <c:v>78.85218660187668</c:v>
                </c:pt>
                <c:pt idx="18252">
                  <c:v>72.2839097789338</c:v>
                </c:pt>
                <c:pt idx="18253">
                  <c:v>72.2839097789338</c:v>
                </c:pt>
                <c:pt idx="18254">
                  <c:v>72.2839097789338</c:v>
                </c:pt>
                <c:pt idx="18255">
                  <c:v>72.2839097789338</c:v>
                </c:pt>
                <c:pt idx="18256">
                  <c:v>72.2839097789338</c:v>
                </c:pt>
                <c:pt idx="18257">
                  <c:v>72.2839097789338</c:v>
                </c:pt>
                <c:pt idx="18258">
                  <c:v>72.2839097789338</c:v>
                </c:pt>
                <c:pt idx="18259">
                  <c:v>54.91987566632709</c:v>
                </c:pt>
                <c:pt idx="18260">
                  <c:v>54.91987566632709</c:v>
                </c:pt>
                <c:pt idx="18261">
                  <c:v>54.91987566632709</c:v>
                </c:pt>
                <c:pt idx="18262">
                  <c:v>54.91987566632709</c:v>
                </c:pt>
                <c:pt idx="18263">
                  <c:v>54.91987566632709</c:v>
                </c:pt>
                <c:pt idx="18264">
                  <c:v>54.91987566632709</c:v>
                </c:pt>
                <c:pt idx="18265">
                  <c:v>54.91987566632709</c:v>
                </c:pt>
                <c:pt idx="18266">
                  <c:v>65.2936149348267</c:v>
                </c:pt>
                <c:pt idx="18267">
                  <c:v>65.2936149348267</c:v>
                </c:pt>
                <c:pt idx="18268">
                  <c:v>65.2936149348267</c:v>
                </c:pt>
                <c:pt idx="18269">
                  <c:v>65.2936149348267</c:v>
                </c:pt>
                <c:pt idx="18270">
                  <c:v>65.2936149348267</c:v>
                </c:pt>
                <c:pt idx="18271">
                  <c:v>65.2936149348267</c:v>
                </c:pt>
                <c:pt idx="18272">
                  <c:v>65.2936149348267</c:v>
                </c:pt>
                <c:pt idx="18273">
                  <c:v>59.36978585439759</c:v>
                </c:pt>
                <c:pt idx="18274">
                  <c:v>59.36978585439759</c:v>
                </c:pt>
                <c:pt idx="18275">
                  <c:v>59.36978585439759</c:v>
                </c:pt>
                <c:pt idx="18276">
                  <c:v>59.36978585439759</c:v>
                </c:pt>
                <c:pt idx="18277">
                  <c:v>59.36978585439759</c:v>
                </c:pt>
                <c:pt idx="18278">
                  <c:v>59.36978585439759</c:v>
                </c:pt>
                <c:pt idx="18279">
                  <c:v>59.36978585439759</c:v>
                </c:pt>
                <c:pt idx="18280">
                  <c:v>70.55077641519699</c:v>
                </c:pt>
                <c:pt idx="18281">
                  <c:v>70.55077641519699</c:v>
                </c:pt>
                <c:pt idx="18282">
                  <c:v>70.55077641519699</c:v>
                </c:pt>
                <c:pt idx="18283">
                  <c:v>70.55077641519699</c:v>
                </c:pt>
                <c:pt idx="18284">
                  <c:v>70.55077641519699</c:v>
                </c:pt>
                <c:pt idx="18285">
                  <c:v>70.55077641519699</c:v>
                </c:pt>
                <c:pt idx="18286">
                  <c:v>70.55077641519699</c:v>
                </c:pt>
                <c:pt idx="18287">
                  <c:v>80.4316622260442</c:v>
                </c:pt>
                <c:pt idx="18288">
                  <c:v>80.4316622260442</c:v>
                </c:pt>
                <c:pt idx="18289">
                  <c:v>80.4316622260442</c:v>
                </c:pt>
                <c:pt idx="18290">
                  <c:v>80.4316622260442</c:v>
                </c:pt>
                <c:pt idx="18291">
                  <c:v>80.4316622260442</c:v>
                </c:pt>
                <c:pt idx="18292">
                  <c:v>80.4316622260442</c:v>
                </c:pt>
                <c:pt idx="18293">
                  <c:v>80.4316622260442</c:v>
                </c:pt>
                <c:pt idx="18294">
                  <c:v>61.7296365301711</c:v>
                </c:pt>
                <c:pt idx="18295">
                  <c:v>61.7296365301711</c:v>
                </c:pt>
                <c:pt idx="18296">
                  <c:v>61.7296365301711</c:v>
                </c:pt>
                <c:pt idx="18297">
                  <c:v>61.7296365301711</c:v>
                </c:pt>
                <c:pt idx="18298">
                  <c:v>61.7296365301711</c:v>
                </c:pt>
                <c:pt idx="18299">
                  <c:v>61.7296365301711</c:v>
                </c:pt>
                <c:pt idx="18300">
                  <c:v>61.7296365301711</c:v>
                </c:pt>
                <c:pt idx="18301">
                  <c:v>22.9245473153048</c:v>
                </c:pt>
                <c:pt idx="18302">
                  <c:v>22.9245473153048</c:v>
                </c:pt>
                <c:pt idx="18303">
                  <c:v>22.9245473153048</c:v>
                </c:pt>
                <c:pt idx="18304">
                  <c:v>22.9245473153048</c:v>
                </c:pt>
                <c:pt idx="18305">
                  <c:v>22.9245473153048</c:v>
                </c:pt>
                <c:pt idx="18306">
                  <c:v>22.9245473153048</c:v>
                </c:pt>
                <c:pt idx="18307">
                  <c:v>22.9245473153048</c:v>
                </c:pt>
                <c:pt idx="18308">
                  <c:v>121.486595066061</c:v>
                </c:pt>
                <c:pt idx="18309">
                  <c:v>121.486595066061</c:v>
                </c:pt>
                <c:pt idx="18310">
                  <c:v>121.486595066061</c:v>
                </c:pt>
                <c:pt idx="18311">
                  <c:v>121.486595066061</c:v>
                </c:pt>
                <c:pt idx="18312">
                  <c:v>121.486595066061</c:v>
                </c:pt>
                <c:pt idx="18313">
                  <c:v>121.486595066061</c:v>
                </c:pt>
                <c:pt idx="18314">
                  <c:v>121.486595066061</c:v>
                </c:pt>
                <c:pt idx="18315">
                  <c:v>62.7641557384707</c:v>
                </c:pt>
                <c:pt idx="18316">
                  <c:v>62.7641557384707</c:v>
                </c:pt>
                <c:pt idx="18317">
                  <c:v>62.7641557384707</c:v>
                </c:pt>
                <c:pt idx="18318">
                  <c:v>62.7641557384707</c:v>
                </c:pt>
                <c:pt idx="18319">
                  <c:v>62.7641557384707</c:v>
                </c:pt>
                <c:pt idx="18320">
                  <c:v>62.7641557384707</c:v>
                </c:pt>
                <c:pt idx="18321">
                  <c:v>62.7641557384707</c:v>
                </c:pt>
                <c:pt idx="18322">
                  <c:v>47.697250140603</c:v>
                </c:pt>
                <c:pt idx="18323">
                  <c:v>47.697250140603</c:v>
                </c:pt>
                <c:pt idx="18324">
                  <c:v>47.697250140603</c:v>
                </c:pt>
                <c:pt idx="18325">
                  <c:v>47.697250140603</c:v>
                </c:pt>
                <c:pt idx="18326">
                  <c:v>47.697250140603</c:v>
                </c:pt>
                <c:pt idx="18327">
                  <c:v>47.697250140603</c:v>
                </c:pt>
                <c:pt idx="18328">
                  <c:v>47.697250140603</c:v>
                </c:pt>
                <c:pt idx="18329">
                  <c:v>23.3901603430173</c:v>
                </c:pt>
                <c:pt idx="18330">
                  <c:v>23.3901603430173</c:v>
                </c:pt>
                <c:pt idx="18331">
                  <c:v>23.3901603430173</c:v>
                </c:pt>
                <c:pt idx="18332">
                  <c:v>23.3901603430173</c:v>
                </c:pt>
                <c:pt idx="18333">
                  <c:v>23.3901603430173</c:v>
                </c:pt>
                <c:pt idx="18334">
                  <c:v>23.3901603430173</c:v>
                </c:pt>
                <c:pt idx="18335">
                  <c:v>23.3901603430173</c:v>
                </c:pt>
                <c:pt idx="18336">
                  <c:v>46.14604145268689</c:v>
                </c:pt>
                <c:pt idx="18337">
                  <c:v>46.14604145268689</c:v>
                </c:pt>
                <c:pt idx="18338">
                  <c:v>46.14604145268689</c:v>
                </c:pt>
                <c:pt idx="18339">
                  <c:v>46.14604145268689</c:v>
                </c:pt>
                <c:pt idx="18340">
                  <c:v>46.14604145268689</c:v>
                </c:pt>
                <c:pt idx="18341">
                  <c:v>46.14604145268689</c:v>
                </c:pt>
                <c:pt idx="18342">
                  <c:v>46.14604145268689</c:v>
                </c:pt>
                <c:pt idx="18343">
                  <c:v>29.40723023173159</c:v>
                </c:pt>
                <c:pt idx="18344">
                  <c:v>29.40723023173159</c:v>
                </c:pt>
                <c:pt idx="18345">
                  <c:v>29.40723023173159</c:v>
                </c:pt>
                <c:pt idx="18346">
                  <c:v>29.40723023173159</c:v>
                </c:pt>
                <c:pt idx="18347">
                  <c:v>29.40723023173159</c:v>
                </c:pt>
                <c:pt idx="18348">
                  <c:v>29.40723023173159</c:v>
                </c:pt>
                <c:pt idx="18349">
                  <c:v>29.40723023173159</c:v>
                </c:pt>
                <c:pt idx="18350">
                  <c:v>37.2915301371455</c:v>
                </c:pt>
                <c:pt idx="18351">
                  <c:v>37.2915301371455</c:v>
                </c:pt>
                <c:pt idx="18352">
                  <c:v>37.2915301371455</c:v>
                </c:pt>
                <c:pt idx="18353">
                  <c:v>37.2915301371455</c:v>
                </c:pt>
                <c:pt idx="18354">
                  <c:v>37.2915301371455</c:v>
                </c:pt>
                <c:pt idx="18355">
                  <c:v>37.2915301371455</c:v>
                </c:pt>
                <c:pt idx="18356">
                  <c:v>37.2915301371455</c:v>
                </c:pt>
                <c:pt idx="18357">
                  <c:v>47.2362763604611</c:v>
                </c:pt>
                <c:pt idx="18358">
                  <c:v>47.2362763604611</c:v>
                </c:pt>
                <c:pt idx="18359">
                  <c:v>47.2362763604611</c:v>
                </c:pt>
                <c:pt idx="18360">
                  <c:v>47.2362763604611</c:v>
                </c:pt>
                <c:pt idx="18361">
                  <c:v>47.2362763604611</c:v>
                </c:pt>
                <c:pt idx="18362">
                  <c:v>47.2362763604611</c:v>
                </c:pt>
                <c:pt idx="18363">
                  <c:v>47.2362763604611</c:v>
                </c:pt>
                <c:pt idx="18364">
                  <c:v>98.596523670991</c:v>
                </c:pt>
                <c:pt idx="18365">
                  <c:v>98.596523670991</c:v>
                </c:pt>
                <c:pt idx="18366">
                  <c:v>98.596523670991</c:v>
                </c:pt>
                <c:pt idx="18367">
                  <c:v>98.596523670991</c:v>
                </c:pt>
                <c:pt idx="18368">
                  <c:v>98.596523670991</c:v>
                </c:pt>
                <c:pt idx="18369">
                  <c:v>98.596523670991</c:v>
                </c:pt>
                <c:pt idx="18370">
                  <c:v>98.596523670991</c:v>
                </c:pt>
                <c:pt idx="18371">
                  <c:v>109.064497691166</c:v>
                </c:pt>
                <c:pt idx="18372">
                  <c:v>109.064497691166</c:v>
                </c:pt>
                <c:pt idx="18373">
                  <c:v>109.064497691166</c:v>
                </c:pt>
                <c:pt idx="18374">
                  <c:v>109.064497691166</c:v>
                </c:pt>
                <c:pt idx="18375">
                  <c:v>109.064497691166</c:v>
                </c:pt>
                <c:pt idx="18376">
                  <c:v>109.064497691166</c:v>
                </c:pt>
                <c:pt idx="18377">
                  <c:v>109.064497691166</c:v>
                </c:pt>
                <c:pt idx="18378">
                  <c:v>58.8741160399433</c:v>
                </c:pt>
                <c:pt idx="18379">
                  <c:v>58.8741160399433</c:v>
                </c:pt>
                <c:pt idx="18380">
                  <c:v>58.8741160399433</c:v>
                </c:pt>
                <c:pt idx="18381">
                  <c:v>58.8741160399433</c:v>
                </c:pt>
                <c:pt idx="18382">
                  <c:v>58.8741160399433</c:v>
                </c:pt>
                <c:pt idx="18383">
                  <c:v>58.8741160399433</c:v>
                </c:pt>
                <c:pt idx="18384">
                  <c:v>58.8741160399433</c:v>
                </c:pt>
                <c:pt idx="18385">
                  <c:v>66.0392635505312</c:v>
                </c:pt>
                <c:pt idx="18386">
                  <c:v>66.0392635505312</c:v>
                </c:pt>
                <c:pt idx="18387">
                  <c:v>66.0392635505312</c:v>
                </c:pt>
                <c:pt idx="18388">
                  <c:v>66.0392635505312</c:v>
                </c:pt>
                <c:pt idx="18389">
                  <c:v>66.0392635505312</c:v>
                </c:pt>
                <c:pt idx="18390">
                  <c:v>66.0392635505312</c:v>
                </c:pt>
                <c:pt idx="18391">
                  <c:v>66.0392635505312</c:v>
                </c:pt>
                <c:pt idx="18392">
                  <c:v>82.603921159308</c:v>
                </c:pt>
                <c:pt idx="18393">
                  <c:v>82.603921159308</c:v>
                </c:pt>
                <c:pt idx="18394">
                  <c:v>82.603921159308</c:v>
                </c:pt>
                <c:pt idx="18395">
                  <c:v>82.603921159308</c:v>
                </c:pt>
                <c:pt idx="18396">
                  <c:v>82.603921159308</c:v>
                </c:pt>
                <c:pt idx="18397">
                  <c:v>82.603921159308</c:v>
                </c:pt>
                <c:pt idx="18398">
                  <c:v>82.603921159308</c:v>
                </c:pt>
                <c:pt idx="18399">
                  <c:v>92.67582748404068</c:v>
                </c:pt>
                <c:pt idx="18400">
                  <c:v>92.67582748404068</c:v>
                </c:pt>
                <c:pt idx="18401">
                  <c:v>92.67582748404068</c:v>
                </c:pt>
                <c:pt idx="18402">
                  <c:v>92.67582748404068</c:v>
                </c:pt>
                <c:pt idx="18403">
                  <c:v>92.67582748404068</c:v>
                </c:pt>
                <c:pt idx="18404">
                  <c:v>92.67582748404068</c:v>
                </c:pt>
                <c:pt idx="18405">
                  <c:v>92.67582748404068</c:v>
                </c:pt>
                <c:pt idx="18406">
                  <c:v>75.17596118690557</c:v>
                </c:pt>
                <c:pt idx="18407">
                  <c:v>75.17596118690557</c:v>
                </c:pt>
                <c:pt idx="18408">
                  <c:v>75.17596118690557</c:v>
                </c:pt>
                <c:pt idx="18409">
                  <c:v>75.17596118690557</c:v>
                </c:pt>
                <c:pt idx="18410">
                  <c:v>75.17596118690557</c:v>
                </c:pt>
                <c:pt idx="18411">
                  <c:v>75.17596118690557</c:v>
                </c:pt>
                <c:pt idx="18412">
                  <c:v>75.17596118690557</c:v>
                </c:pt>
                <c:pt idx="18413">
                  <c:v>65.61779822857609</c:v>
                </c:pt>
                <c:pt idx="18414">
                  <c:v>65.61779822857609</c:v>
                </c:pt>
                <c:pt idx="18415">
                  <c:v>65.61779822857609</c:v>
                </c:pt>
                <c:pt idx="18416">
                  <c:v>65.61779822857609</c:v>
                </c:pt>
                <c:pt idx="18417">
                  <c:v>65.61779822857609</c:v>
                </c:pt>
                <c:pt idx="18418">
                  <c:v>65.61779822857609</c:v>
                </c:pt>
                <c:pt idx="18419">
                  <c:v>65.61779822857609</c:v>
                </c:pt>
                <c:pt idx="18420">
                  <c:v>102.6582239136</c:v>
                </c:pt>
                <c:pt idx="18421">
                  <c:v>102.6582239136</c:v>
                </c:pt>
                <c:pt idx="18422">
                  <c:v>102.6582239136</c:v>
                </c:pt>
                <c:pt idx="18423">
                  <c:v>102.6582239136</c:v>
                </c:pt>
                <c:pt idx="18424">
                  <c:v>102.6582239136</c:v>
                </c:pt>
                <c:pt idx="18425">
                  <c:v>102.6582239136</c:v>
                </c:pt>
                <c:pt idx="18426">
                  <c:v>102.6582239136</c:v>
                </c:pt>
                <c:pt idx="18427">
                  <c:v>64.37601577462357</c:v>
                </c:pt>
                <c:pt idx="18428">
                  <c:v>64.37601577462357</c:v>
                </c:pt>
                <c:pt idx="18429">
                  <c:v>64.37601577462357</c:v>
                </c:pt>
                <c:pt idx="18430">
                  <c:v>64.37601577462357</c:v>
                </c:pt>
                <c:pt idx="18431">
                  <c:v>64.37601577462357</c:v>
                </c:pt>
                <c:pt idx="18432">
                  <c:v>64.37601577462357</c:v>
                </c:pt>
                <c:pt idx="18433">
                  <c:v>64.37601577462357</c:v>
                </c:pt>
                <c:pt idx="18434">
                  <c:v>73.9375232392284</c:v>
                </c:pt>
                <c:pt idx="18435">
                  <c:v>73.9375232392284</c:v>
                </c:pt>
                <c:pt idx="18436">
                  <c:v>73.9375232392284</c:v>
                </c:pt>
                <c:pt idx="18437">
                  <c:v>73.9375232392284</c:v>
                </c:pt>
                <c:pt idx="18438">
                  <c:v>73.9375232392284</c:v>
                </c:pt>
                <c:pt idx="18439">
                  <c:v>73.9375232392284</c:v>
                </c:pt>
                <c:pt idx="18440">
                  <c:v>73.9375232392284</c:v>
                </c:pt>
                <c:pt idx="18441">
                  <c:v>68.60610790752467</c:v>
                </c:pt>
                <c:pt idx="18442">
                  <c:v>68.60610790752467</c:v>
                </c:pt>
                <c:pt idx="18443">
                  <c:v>68.60610790752467</c:v>
                </c:pt>
                <c:pt idx="18444">
                  <c:v>68.60610790752467</c:v>
                </c:pt>
                <c:pt idx="18445">
                  <c:v>68.60610790752467</c:v>
                </c:pt>
                <c:pt idx="18446">
                  <c:v>68.60610790752467</c:v>
                </c:pt>
                <c:pt idx="18447">
                  <c:v>68.60610790752467</c:v>
                </c:pt>
                <c:pt idx="18448">
                  <c:v>32.703205780577</c:v>
                </c:pt>
                <c:pt idx="18449">
                  <c:v>32.703205780577</c:v>
                </c:pt>
                <c:pt idx="18450">
                  <c:v>32.703205780577</c:v>
                </c:pt>
                <c:pt idx="18451">
                  <c:v>32.703205780577</c:v>
                </c:pt>
                <c:pt idx="18452">
                  <c:v>32.703205780577</c:v>
                </c:pt>
                <c:pt idx="18453">
                  <c:v>32.703205780577</c:v>
                </c:pt>
                <c:pt idx="18454">
                  <c:v>32.703205780577</c:v>
                </c:pt>
                <c:pt idx="18455">
                  <c:v>46.6526193859085</c:v>
                </c:pt>
                <c:pt idx="18456">
                  <c:v>46.6526193859085</c:v>
                </c:pt>
                <c:pt idx="18457">
                  <c:v>46.6526193859085</c:v>
                </c:pt>
                <c:pt idx="18458">
                  <c:v>46.6526193859085</c:v>
                </c:pt>
                <c:pt idx="18459">
                  <c:v>46.6526193859085</c:v>
                </c:pt>
                <c:pt idx="18460">
                  <c:v>46.6526193859085</c:v>
                </c:pt>
                <c:pt idx="18461">
                  <c:v>46.6526193859085</c:v>
                </c:pt>
                <c:pt idx="18462">
                  <c:v>72.7943994703944</c:v>
                </c:pt>
                <c:pt idx="18463">
                  <c:v>72.7943994703944</c:v>
                </c:pt>
                <c:pt idx="18464">
                  <c:v>72.7943994703944</c:v>
                </c:pt>
                <c:pt idx="18465">
                  <c:v>72.7943994703944</c:v>
                </c:pt>
                <c:pt idx="18466">
                  <c:v>72.7943994703944</c:v>
                </c:pt>
                <c:pt idx="18467">
                  <c:v>72.7943994703944</c:v>
                </c:pt>
                <c:pt idx="18468">
                  <c:v>72.7943994703944</c:v>
                </c:pt>
                <c:pt idx="18469">
                  <c:v>43.2170117370782</c:v>
                </c:pt>
                <c:pt idx="18470">
                  <c:v>43.2170117370782</c:v>
                </c:pt>
                <c:pt idx="18471">
                  <c:v>43.2170117370782</c:v>
                </c:pt>
                <c:pt idx="18472">
                  <c:v>43.2170117370782</c:v>
                </c:pt>
                <c:pt idx="18473">
                  <c:v>43.2170117370782</c:v>
                </c:pt>
                <c:pt idx="18474">
                  <c:v>43.2170117370782</c:v>
                </c:pt>
                <c:pt idx="18475">
                  <c:v>43.2170117370782</c:v>
                </c:pt>
                <c:pt idx="18476">
                  <c:v>46.6503409795701</c:v>
                </c:pt>
                <c:pt idx="18477">
                  <c:v>46.6503409795701</c:v>
                </c:pt>
                <c:pt idx="18478">
                  <c:v>46.6503409795701</c:v>
                </c:pt>
                <c:pt idx="18479">
                  <c:v>46.6503409795701</c:v>
                </c:pt>
                <c:pt idx="18480">
                  <c:v>46.6503409795701</c:v>
                </c:pt>
                <c:pt idx="18481">
                  <c:v>46.6503409795701</c:v>
                </c:pt>
                <c:pt idx="18482">
                  <c:v>46.6503409795701</c:v>
                </c:pt>
                <c:pt idx="18483">
                  <c:v>17.89024073245429</c:v>
                </c:pt>
                <c:pt idx="18484">
                  <c:v>17.89024073245429</c:v>
                </c:pt>
                <c:pt idx="18485">
                  <c:v>17.89024073245429</c:v>
                </c:pt>
                <c:pt idx="18486">
                  <c:v>17.89024073245429</c:v>
                </c:pt>
                <c:pt idx="18487">
                  <c:v>17.89024073245429</c:v>
                </c:pt>
                <c:pt idx="18488">
                  <c:v>17.89024073245429</c:v>
                </c:pt>
                <c:pt idx="18489">
                  <c:v>17.89024073245429</c:v>
                </c:pt>
                <c:pt idx="18490">
                  <c:v>80.07389324313169</c:v>
                </c:pt>
                <c:pt idx="18491">
                  <c:v>80.07389324313169</c:v>
                </c:pt>
                <c:pt idx="18492">
                  <c:v>80.07389324313169</c:v>
                </c:pt>
                <c:pt idx="18493">
                  <c:v>80.07389324313169</c:v>
                </c:pt>
                <c:pt idx="18494">
                  <c:v>80.07389324313169</c:v>
                </c:pt>
                <c:pt idx="18495">
                  <c:v>80.07389324313169</c:v>
                </c:pt>
                <c:pt idx="18496">
                  <c:v>80.07389324313169</c:v>
                </c:pt>
                <c:pt idx="18497">
                  <c:v>78.49197715806449</c:v>
                </c:pt>
                <c:pt idx="18498">
                  <c:v>78.49197715806449</c:v>
                </c:pt>
                <c:pt idx="18499">
                  <c:v>78.49197715806449</c:v>
                </c:pt>
                <c:pt idx="18500">
                  <c:v>78.49197715806449</c:v>
                </c:pt>
                <c:pt idx="18501">
                  <c:v>78.49197715806449</c:v>
                </c:pt>
                <c:pt idx="18502">
                  <c:v>78.49197715806449</c:v>
                </c:pt>
                <c:pt idx="18503">
                  <c:v>78.49197715806449</c:v>
                </c:pt>
                <c:pt idx="18504">
                  <c:v>77.3156162158766</c:v>
                </c:pt>
                <c:pt idx="18505">
                  <c:v>77.3156162158766</c:v>
                </c:pt>
                <c:pt idx="18506">
                  <c:v>77.3156162158766</c:v>
                </c:pt>
                <c:pt idx="18507">
                  <c:v>77.3156162158766</c:v>
                </c:pt>
                <c:pt idx="18508">
                  <c:v>77.3156162158766</c:v>
                </c:pt>
                <c:pt idx="18509">
                  <c:v>77.3156162158766</c:v>
                </c:pt>
                <c:pt idx="18510">
                  <c:v>77.3156162158766</c:v>
                </c:pt>
                <c:pt idx="18511">
                  <c:v>22.6951666921863</c:v>
                </c:pt>
                <c:pt idx="18512">
                  <c:v>22.6951666921863</c:v>
                </c:pt>
                <c:pt idx="18513">
                  <c:v>22.6951666921863</c:v>
                </c:pt>
                <c:pt idx="18514">
                  <c:v>22.6951666921863</c:v>
                </c:pt>
                <c:pt idx="18515">
                  <c:v>22.6951666921863</c:v>
                </c:pt>
                <c:pt idx="18516">
                  <c:v>22.6951666921863</c:v>
                </c:pt>
                <c:pt idx="18517">
                  <c:v>22.6951666921863</c:v>
                </c:pt>
                <c:pt idx="18518">
                  <c:v>97.96504015409967</c:v>
                </c:pt>
                <c:pt idx="18519">
                  <c:v>97.96504015409967</c:v>
                </c:pt>
                <c:pt idx="18520">
                  <c:v>97.96504015409967</c:v>
                </c:pt>
                <c:pt idx="18521">
                  <c:v>97.96504015409967</c:v>
                </c:pt>
                <c:pt idx="18522">
                  <c:v>97.96504015409967</c:v>
                </c:pt>
                <c:pt idx="18523">
                  <c:v>97.96504015409967</c:v>
                </c:pt>
                <c:pt idx="18524">
                  <c:v>97.96504015409967</c:v>
                </c:pt>
                <c:pt idx="18525">
                  <c:v>54.4403747240607</c:v>
                </c:pt>
                <c:pt idx="18526">
                  <c:v>54.4403747240607</c:v>
                </c:pt>
                <c:pt idx="18527">
                  <c:v>54.4403747240607</c:v>
                </c:pt>
                <c:pt idx="18528">
                  <c:v>54.4403747240607</c:v>
                </c:pt>
                <c:pt idx="18529">
                  <c:v>54.4403747240607</c:v>
                </c:pt>
                <c:pt idx="18530">
                  <c:v>54.4403747240607</c:v>
                </c:pt>
                <c:pt idx="18531">
                  <c:v>54.4403747240607</c:v>
                </c:pt>
                <c:pt idx="18532">
                  <c:v>88.30505910676587</c:v>
                </c:pt>
                <c:pt idx="18533">
                  <c:v>88.30505910676587</c:v>
                </c:pt>
                <c:pt idx="18534">
                  <c:v>88.30505910676587</c:v>
                </c:pt>
                <c:pt idx="18535">
                  <c:v>88.30505910676587</c:v>
                </c:pt>
                <c:pt idx="18536">
                  <c:v>88.30505910676587</c:v>
                </c:pt>
                <c:pt idx="18537">
                  <c:v>88.30505910676587</c:v>
                </c:pt>
                <c:pt idx="18538">
                  <c:v>88.30505910676587</c:v>
                </c:pt>
                <c:pt idx="18539">
                  <c:v>50.040401967155</c:v>
                </c:pt>
                <c:pt idx="18540">
                  <c:v>50.040401967155</c:v>
                </c:pt>
                <c:pt idx="18541">
                  <c:v>50.040401967155</c:v>
                </c:pt>
                <c:pt idx="18542">
                  <c:v>50.040401967155</c:v>
                </c:pt>
                <c:pt idx="18543">
                  <c:v>50.040401967155</c:v>
                </c:pt>
                <c:pt idx="18544">
                  <c:v>50.040401967155</c:v>
                </c:pt>
                <c:pt idx="18545">
                  <c:v>50.040401967155</c:v>
                </c:pt>
                <c:pt idx="18546">
                  <c:v>74.07916781830299</c:v>
                </c:pt>
                <c:pt idx="18547">
                  <c:v>74.07916781830299</c:v>
                </c:pt>
                <c:pt idx="18548">
                  <c:v>74.07916781830299</c:v>
                </c:pt>
                <c:pt idx="18549">
                  <c:v>74.07916781830299</c:v>
                </c:pt>
                <c:pt idx="18550">
                  <c:v>74.07916781830299</c:v>
                </c:pt>
                <c:pt idx="18551">
                  <c:v>74.07916781830299</c:v>
                </c:pt>
                <c:pt idx="18552">
                  <c:v>74.07916781830299</c:v>
                </c:pt>
                <c:pt idx="18553">
                  <c:v>104.306548268652</c:v>
                </c:pt>
                <c:pt idx="18554">
                  <c:v>104.306548268652</c:v>
                </c:pt>
                <c:pt idx="18555">
                  <c:v>104.306548268652</c:v>
                </c:pt>
                <c:pt idx="18556">
                  <c:v>104.306548268652</c:v>
                </c:pt>
                <c:pt idx="18557">
                  <c:v>104.306548268652</c:v>
                </c:pt>
                <c:pt idx="18558">
                  <c:v>104.306548268652</c:v>
                </c:pt>
                <c:pt idx="18559">
                  <c:v>104.306548268652</c:v>
                </c:pt>
                <c:pt idx="18560">
                  <c:v>66.56397328742939</c:v>
                </c:pt>
                <c:pt idx="18561">
                  <c:v>66.56397328742939</c:v>
                </c:pt>
                <c:pt idx="18562">
                  <c:v>66.56397328742939</c:v>
                </c:pt>
                <c:pt idx="18563">
                  <c:v>66.56397328742939</c:v>
                </c:pt>
                <c:pt idx="18564">
                  <c:v>66.56397328742939</c:v>
                </c:pt>
                <c:pt idx="18565">
                  <c:v>66.56397328742939</c:v>
                </c:pt>
                <c:pt idx="18566">
                  <c:v>66.56397328742939</c:v>
                </c:pt>
                <c:pt idx="18567">
                  <c:v>53.53784638932619</c:v>
                </c:pt>
                <c:pt idx="18568">
                  <c:v>53.53784638932619</c:v>
                </c:pt>
                <c:pt idx="18569">
                  <c:v>53.53784638932619</c:v>
                </c:pt>
                <c:pt idx="18570">
                  <c:v>53.53784638932619</c:v>
                </c:pt>
                <c:pt idx="18571">
                  <c:v>53.53784638932619</c:v>
                </c:pt>
                <c:pt idx="18572">
                  <c:v>53.53784638932619</c:v>
                </c:pt>
                <c:pt idx="18573">
                  <c:v>53.53784638932619</c:v>
                </c:pt>
                <c:pt idx="18574">
                  <c:v>92.06010780147048</c:v>
                </c:pt>
                <c:pt idx="18575">
                  <c:v>92.06010780147048</c:v>
                </c:pt>
                <c:pt idx="18576">
                  <c:v>92.06010780147048</c:v>
                </c:pt>
                <c:pt idx="18577">
                  <c:v>92.06010780147048</c:v>
                </c:pt>
                <c:pt idx="18578">
                  <c:v>92.06010780147048</c:v>
                </c:pt>
                <c:pt idx="18579">
                  <c:v>92.06010780147048</c:v>
                </c:pt>
                <c:pt idx="18580">
                  <c:v>92.06010780147048</c:v>
                </c:pt>
                <c:pt idx="18581">
                  <c:v>45.4539758829651</c:v>
                </c:pt>
                <c:pt idx="18582">
                  <c:v>45.4539758829651</c:v>
                </c:pt>
                <c:pt idx="18583">
                  <c:v>45.4539758829651</c:v>
                </c:pt>
                <c:pt idx="18584">
                  <c:v>45.4539758829651</c:v>
                </c:pt>
                <c:pt idx="18585">
                  <c:v>45.4539758829651</c:v>
                </c:pt>
                <c:pt idx="18586">
                  <c:v>45.4539758829651</c:v>
                </c:pt>
                <c:pt idx="18587">
                  <c:v>45.4539758829651</c:v>
                </c:pt>
                <c:pt idx="18588">
                  <c:v>108.770462942968</c:v>
                </c:pt>
                <c:pt idx="18589">
                  <c:v>108.770462942968</c:v>
                </c:pt>
                <c:pt idx="18590">
                  <c:v>108.770462942968</c:v>
                </c:pt>
                <c:pt idx="18591">
                  <c:v>108.770462942968</c:v>
                </c:pt>
                <c:pt idx="18592">
                  <c:v>108.770462942968</c:v>
                </c:pt>
                <c:pt idx="18593">
                  <c:v>108.770462942968</c:v>
                </c:pt>
                <c:pt idx="18594">
                  <c:v>108.770462942968</c:v>
                </c:pt>
                <c:pt idx="18595">
                  <c:v>36.2612170339855</c:v>
                </c:pt>
                <c:pt idx="18596">
                  <c:v>36.2612170339855</c:v>
                </c:pt>
                <c:pt idx="18597">
                  <c:v>36.2612170339855</c:v>
                </c:pt>
                <c:pt idx="18598">
                  <c:v>36.2612170339855</c:v>
                </c:pt>
                <c:pt idx="18599">
                  <c:v>36.2612170339855</c:v>
                </c:pt>
                <c:pt idx="18600">
                  <c:v>36.2612170339855</c:v>
                </c:pt>
                <c:pt idx="18601">
                  <c:v>36.2612170339855</c:v>
                </c:pt>
                <c:pt idx="18602">
                  <c:v>98.68569749983929</c:v>
                </c:pt>
                <c:pt idx="18603">
                  <c:v>98.68569749983929</c:v>
                </c:pt>
                <c:pt idx="18604">
                  <c:v>98.68569749983929</c:v>
                </c:pt>
                <c:pt idx="18605">
                  <c:v>98.68569749983929</c:v>
                </c:pt>
                <c:pt idx="18606">
                  <c:v>98.68569749983929</c:v>
                </c:pt>
                <c:pt idx="18607">
                  <c:v>98.68569749983929</c:v>
                </c:pt>
                <c:pt idx="18608">
                  <c:v>98.68569749983929</c:v>
                </c:pt>
                <c:pt idx="18609">
                  <c:v>75.37108669949149</c:v>
                </c:pt>
                <c:pt idx="18610">
                  <c:v>75.37108669949149</c:v>
                </c:pt>
                <c:pt idx="18611">
                  <c:v>75.37108669949149</c:v>
                </c:pt>
                <c:pt idx="18612">
                  <c:v>75.37108669949149</c:v>
                </c:pt>
                <c:pt idx="18613">
                  <c:v>75.37108669949149</c:v>
                </c:pt>
                <c:pt idx="18614">
                  <c:v>75.37108669949149</c:v>
                </c:pt>
                <c:pt idx="18615">
                  <c:v>75.37108669949149</c:v>
                </c:pt>
                <c:pt idx="18616">
                  <c:v>97.4032207969812</c:v>
                </c:pt>
                <c:pt idx="18617">
                  <c:v>97.4032207969812</c:v>
                </c:pt>
                <c:pt idx="18618">
                  <c:v>97.4032207969812</c:v>
                </c:pt>
                <c:pt idx="18619">
                  <c:v>97.4032207969812</c:v>
                </c:pt>
                <c:pt idx="18620">
                  <c:v>97.4032207969812</c:v>
                </c:pt>
                <c:pt idx="18621">
                  <c:v>97.4032207969812</c:v>
                </c:pt>
                <c:pt idx="18622">
                  <c:v>97.4032207969812</c:v>
                </c:pt>
                <c:pt idx="18623">
                  <c:v>20.68262297482669</c:v>
                </c:pt>
                <c:pt idx="18624">
                  <c:v>20.68262297482669</c:v>
                </c:pt>
                <c:pt idx="18625">
                  <c:v>20.68262297482669</c:v>
                </c:pt>
                <c:pt idx="18626">
                  <c:v>20.68262297482669</c:v>
                </c:pt>
                <c:pt idx="18627">
                  <c:v>20.68262297482669</c:v>
                </c:pt>
                <c:pt idx="18628">
                  <c:v>20.68262297482669</c:v>
                </c:pt>
                <c:pt idx="18629">
                  <c:v>20.68262297482669</c:v>
                </c:pt>
                <c:pt idx="18630">
                  <c:v>72.9084161931471</c:v>
                </c:pt>
                <c:pt idx="18631">
                  <c:v>72.9084161931471</c:v>
                </c:pt>
                <c:pt idx="18632">
                  <c:v>72.9084161931471</c:v>
                </c:pt>
                <c:pt idx="18633">
                  <c:v>72.9084161931471</c:v>
                </c:pt>
                <c:pt idx="18634">
                  <c:v>72.9084161931471</c:v>
                </c:pt>
                <c:pt idx="18635">
                  <c:v>72.9084161931471</c:v>
                </c:pt>
                <c:pt idx="18636">
                  <c:v>72.9084161931471</c:v>
                </c:pt>
                <c:pt idx="18637">
                  <c:v>87.8696693513027</c:v>
                </c:pt>
                <c:pt idx="18638">
                  <c:v>87.8696693513027</c:v>
                </c:pt>
                <c:pt idx="18639">
                  <c:v>87.8696693513027</c:v>
                </c:pt>
                <c:pt idx="18640">
                  <c:v>87.8696693513027</c:v>
                </c:pt>
                <c:pt idx="18641">
                  <c:v>87.8696693513027</c:v>
                </c:pt>
                <c:pt idx="18642">
                  <c:v>87.8696693513027</c:v>
                </c:pt>
                <c:pt idx="18643">
                  <c:v>87.8696693513027</c:v>
                </c:pt>
                <c:pt idx="18644">
                  <c:v>18.3667841881054</c:v>
                </c:pt>
                <c:pt idx="18645">
                  <c:v>18.3667841881054</c:v>
                </c:pt>
                <c:pt idx="18646">
                  <c:v>18.3667841881054</c:v>
                </c:pt>
                <c:pt idx="18647">
                  <c:v>18.3667841881054</c:v>
                </c:pt>
                <c:pt idx="18648">
                  <c:v>18.3667841881054</c:v>
                </c:pt>
                <c:pt idx="18649">
                  <c:v>18.3667841881054</c:v>
                </c:pt>
                <c:pt idx="18650">
                  <c:v>18.3667841881054</c:v>
                </c:pt>
                <c:pt idx="18651">
                  <c:v>48.17049585654659</c:v>
                </c:pt>
                <c:pt idx="18652">
                  <c:v>48.17049585654659</c:v>
                </c:pt>
                <c:pt idx="18653">
                  <c:v>48.17049585654659</c:v>
                </c:pt>
                <c:pt idx="18654">
                  <c:v>48.17049585654659</c:v>
                </c:pt>
                <c:pt idx="18655">
                  <c:v>48.17049585654659</c:v>
                </c:pt>
                <c:pt idx="18656">
                  <c:v>48.17049585654659</c:v>
                </c:pt>
                <c:pt idx="18657">
                  <c:v>48.17049585654659</c:v>
                </c:pt>
                <c:pt idx="18658">
                  <c:v>111.505284012987</c:v>
                </c:pt>
                <c:pt idx="18659">
                  <c:v>111.505284012987</c:v>
                </c:pt>
                <c:pt idx="18660">
                  <c:v>111.505284012987</c:v>
                </c:pt>
                <c:pt idx="18661">
                  <c:v>111.505284012987</c:v>
                </c:pt>
                <c:pt idx="18662">
                  <c:v>111.505284012987</c:v>
                </c:pt>
                <c:pt idx="18663">
                  <c:v>111.505284012987</c:v>
                </c:pt>
                <c:pt idx="18664">
                  <c:v>111.505284012987</c:v>
                </c:pt>
                <c:pt idx="18665">
                  <c:v>69.56216240569168</c:v>
                </c:pt>
                <c:pt idx="18666">
                  <c:v>69.56216240569168</c:v>
                </c:pt>
                <c:pt idx="18667">
                  <c:v>69.56216240569168</c:v>
                </c:pt>
                <c:pt idx="18668">
                  <c:v>69.56216240569168</c:v>
                </c:pt>
                <c:pt idx="18669">
                  <c:v>69.56216240569168</c:v>
                </c:pt>
                <c:pt idx="18670">
                  <c:v>69.56216240569168</c:v>
                </c:pt>
                <c:pt idx="18671">
                  <c:v>69.56216240569168</c:v>
                </c:pt>
                <c:pt idx="18672">
                  <c:v>92.97480835491818</c:v>
                </c:pt>
                <c:pt idx="18673">
                  <c:v>92.97480835491818</c:v>
                </c:pt>
                <c:pt idx="18674">
                  <c:v>92.97480835491818</c:v>
                </c:pt>
                <c:pt idx="18675">
                  <c:v>92.97480835491818</c:v>
                </c:pt>
                <c:pt idx="18676">
                  <c:v>92.97480835491818</c:v>
                </c:pt>
                <c:pt idx="18677">
                  <c:v>92.97480835491818</c:v>
                </c:pt>
                <c:pt idx="18678">
                  <c:v>92.97480835491818</c:v>
                </c:pt>
                <c:pt idx="18679">
                  <c:v>84.7933675081382</c:v>
                </c:pt>
                <c:pt idx="18680">
                  <c:v>84.7933675081382</c:v>
                </c:pt>
                <c:pt idx="18681">
                  <c:v>84.7933675081382</c:v>
                </c:pt>
                <c:pt idx="18682">
                  <c:v>84.7933675081382</c:v>
                </c:pt>
                <c:pt idx="18683">
                  <c:v>84.7933675081382</c:v>
                </c:pt>
                <c:pt idx="18684">
                  <c:v>84.7933675081382</c:v>
                </c:pt>
                <c:pt idx="18685">
                  <c:v>84.7933675081382</c:v>
                </c:pt>
                <c:pt idx="18686">
                  <c:v>72.03189243562629</c:v>
                </c:pt>
                <c:pt idx="18687">
                  <c:v>72.03189243562629</c:v>
                </c:pt>
                <c:pt idx="18688">
                  <c:v>72.03189243562629</c:v>
                </c:pt>
                <c:pt idx="18689">
                  <c:v>72.03189243562629</c:v>
                </c:pt>
                <c:pt idx="18690">
                  <c:v>72.03189243562629</c:v>
                </c:pt>
                <c:pt idx="18691">
                  <c:v>72.03189243562629</c:v>
                </c:pt>
                <c:pt idx="18692">
                  <c:v>72.03189243562629</c:v>
                </c:pt>
                <c:pt idx="18693">
                  <c:v>11.7046478789059</c:v>
                </c:pt>
                <c:pt idx="18694">
                  <c:v>11.7046478789059</c:v>
                </c:pt>
                <c:pt idx="18695">
                  <c:v>11.7046478789059</c:v>
                </c:pt>
                <c:pt idx="18696">
                  <c:v>11.7046478789059</c:v>
                </c:pt>
                <c:pt idx="18697">
                  <c:v>11.7046478789059</c:v>
                </c:pt>
                <c:pt idx="18698">
                  <c:v>11.7046478789059</c:v>
                </c:pt>
                <c:pt idx="18699">
                  <c:v>11.7046478789059</c:v>
                </c:pt>
                <c:pt idx="18700">
                  <c:v>36.3729953722551</c:v>
                </c:pt>
                <c:pt idx="18701">
                  <c:v>36.3729953722551</c:v>
                </c:pt>
                <c:pt idx="18702">
                  <c:v>36.3729953722551</c:v>
                </c:pt>
                <c:pt idx="18703">
                  <c:v>36.3729953722551</c:v>
                </c:pt>
                <c:pt idx="18704">
                  <c:v>36.3729953722551</c:v>
                </c:pt>
                <c:pt idx="18705">
                  <c:v>36.3729953722551</c:v>
                </c:pt>
                <c:pt idx="18706">
                  <c:v>36.3729953722551</c:v>
                </c:pt>
                <c:pt idx="18707">
                  <c:v>33.4064500311536</c:v>
                </c:pt>
                <c:pt idx="18708">
                  <c:v>33.4064500311536</c:v>
                </c:pt>
                <c:pt idx="18709">
                  <c:v>33.4064500311536</c:v>
                </c:pt>
                <c:pt idx="18710">
                  <c:v>33.4064500311536</c:v>
                </c:pt>
                <c:pt idx="18711">
                  <c:v>33.4064500311536</c:v>
                </c:pt>
                <c:pt idx="18712">
                  <c:v>33.4064500311536</c:v>
                </c:pt>
                <c:pt idx="18713">
                  <c:v>33.4064500311536</c:v>
                </c:pt>
                <c:pt idx="18714">
                  <c:v>79.57001014211129</c:v>
                </c:pt>
                <c:pt idx="18715">
                  <c:v>79.57001014211129</c:v>
                </c:pt>
                <c:pt idx="18716">
                  <c:v>79.57001014211129</c:v>
                </c:pt>
                <c:pt idx="18717">
                  <c:v>79.57001014211129</c:v>
                </c:pt>
                <c:pt idx="18718">
                  <c:v>79.57001014211129</c:v>
                </c:pt>
                <c:pt idx="18719">
                  <c:v>79.57001014211129</c:v>
                </c:pt>
                <c:pt idx="18720">
                  <c:v>79.57001014211129</c:v>
                </c:pt>
                <c:pt idx="18721">
                  <c:v>71.91335786762599</c:v>
                </c:pt>
                <c:pt idx="18722">
                  <c:v>71.91335786762599</c:v>
                </c:pt>
                <c:pt idx="18723">
                  <c:v>71.91335786762599</c:v>
                </c:pt>
                <c:pt idx="18724">
                  <c:v>71.91335786762599</c:v>
                </c:pt>
                <c:pt idx="18725">
                  <c:v>71.91335786762599</c:v>
                </c:pt>
                <c:pt idx="18726">
                  <c:v>71.91335786762599</c:v>
                </c:pt>
                <c:pt idx="18727">
                  <c:v>71.91335786762599</c:v>
                </c:pt>
                <c:pt idx="18728">
                  <c:v>49.886912703537</c:v>
                </c:pt>
                <c:pt idx="18729">
                  <c:v>49.886912703537</c:v>
                </c:pt>
                <c:pt idx="18730">
                  <c:v>49.886912703537</c:v>
                </c:pt>
                <c:pt idx="18731">
                  <c:v>49.886912703537</c:v>
                </c:pt>
                <c:pt idx="18732">
                  <c:v>49.886912703537</c:v>
                </c:pt>
                <c:pt idx="18733">
                  <c:v>49.886912703537</c:v>
                </c:pt>
                <c:pt idx="18734">
                  <c:v>49.886912703537</c:v>
                </c:pt>
                <c:pt idx="18735">
                  <c:v>33.6760769014822</c:v>
                </c:pt>
                <c:pt idx="18736">
                  <c:v>33.6760769014822</c:v>
                </c:pt>
                <c:pt idx="18737">
                  <c:v>33.6760769014822</c:v>
                </c:pt>
                <c:pt idx="18738">
                  <c:v>33.6760769014822</c:v>
                </c:pt>
                <c:pt idx="18739">
                  <c:v>33.6760769014822</c:v>
                </c:pt>
                <c:pt idx="18740">
                  <c:v>33.6760769014822</c:v>
                </c:pt>
                <c:pt idx="18741">
                  <c:v>33.6760769014822</c:v>
                </c:pt>
                <c:pt idx="18742">
                  <c:v>77.93444811771997</c:v>
                </c:pt>
                <c:pt idx="18743">
                  <c:v>77.93444811771997</c:v>
                </c:pt>
                <c:pt idx="18744">
                  <c:v>77.93444811771997</c:v>
                </c:pt>
                <c:pt idx="18745">
                  <c:v>77.93444811771997</c:v>
                </c:pt>
                <c:pt idx="18746">
                  <c:v>77.93444811771997</c:v>
                </c:pt>
                <c:pt idx="18747">
                  <c:v>77.93444811771997</c:v>
                </c:pt>
                <c:pt idx="18748">
                  <c:v>77.93444811771997</c:v>
                </c:pt>
                <c:pt idx="18749">
                  <c:v>72.77251295227809</c:v>
                </c:pt>
                <c:pt idx="18750">
                  <c:v>72.77251295227809</c:v>
                </c:pt>
                <c:pt idx="18751">
                  <c:v>72.77251295227809</c:v>
                </c:pt>
                <c:pt idx="18752">
                  <c:v>72.77251295227809</c:v>
                </c:pt>
                <c:pt idx="18753">
                  <c:v>72.77251295227809</c:v>
                </c:pt>
                <c:pt idx="18754">
                  <c:v>72.77251295227809</c:v>
                </c:pt>
                <c:pt idx="18755">
                  <c:v>72.77251295227809</c:v>
                </c:pt>
                <c:pt idx="18756">
                  <c:v>41.2255913156826</c:v>
                </c:pt>
                <c:pt idx="18757">
                  <c:v>41.2255913156826</c:v>
                </c:pt>
                <c:pt idx="18758">
                  <c:v>41.2255913156826</c:v>
                </c:pt>
                <c:pt idx="18759">
                  <c:v>41.2255913156826</c:v>
                </c:pt>
                <c:pt idx="18760">
                  <c:v>41.2255913156826</c:v>
                </c:pt>
                <c:pt idx="18761">
                  <c:v>41.2255913156826</c:v>
                </c:pt>
                <c:pt idx="18762">
                  <c:v>41.2255913156826</c:v>
                </c:pt>
                <c:pt idx="18763">
                  <c:v>97.00587590873486</c:v>
                </c:pt>
                <c:pt idx="18764">
                  <c:v>97.00587590873486</c:v>
                </c:pt>
                <c:pt idx="18765">
                  <c:v>97.00587590873486</c:v>
                </c:pt>
                <c:pt idx="18766">
                  <c:v>97.00587590873486</c:v>
                </c:pt>
                <c:pt idx="18767">
                  <c:v>97.00587590873486</c:v>
                </c:pt>
                <c:pt idx="18768">
                  <c:v>97.00587590873486</c:v>
                </c:pt>
                <c:pt idx="18769">
                  <c:v>97.00587590873486</c:v>
                </c:pt>
                <c:pt idx="18770">
                  <c:v>51.8758129497132</c:v>
                </c:pt>
                <c:pt idx="18771">
                  <c:v>51.8758129497132</c:v>
                </c:pt>
                <c:pt idx="18772">
                  <c:v>51.8758129497132</c:v>
                </c:pt>
                <c:pt idx="18773">
                  <c:v>51.8758129497132</c:v>
                </c:pt>
                <c:pt idx="18774">
                  <c:v>51.8758129497132</c:v>
                </c:pt>
                <c:pt idx="18775">
                  <c:v>51.8758129497132</c:v>
                </c:pt>
                <c:pt idx="18776">
                  <c:v>51.8758129497132</c:v>
                </c:pt>
                <c:pt idx="18777">
                  <c:v>60.4507046311582</c:v>
                </c:pt>
                <c:pt idx="18778">
                  <c:v>60.4507046311582</c:v>
                </c:pt>
                <c:pt idx="18779">
                  <c:v>60.4507046311582</c:v>
                </c:pt>
                <c:pt idx="18780">
                  <c:v>60.4507046311582</c:v>
                </c:pt>
                <c:pt idx="18781">
                  <c:v>60.4507046311582</c:v>
                </c:pt>
                <c:pt idx="18782">
                  <c:v>60.4507046311582</c:v>
                </c:pt>
                <c:pt idx="18783">
                  <c:v>60.4507046311582</c:v>
                </c:pt>
                <c:pt idx="18784">
                  <c:v>77.21470739605049</c:v>
                </c:pt>
                <c:pt idx="18785">
                  <c:v>77.21470739605049</c:v>
                </c:pt>
                <c:pt idx="18786">
                  <c:v>77.21470739605049</c:v>
                </c:pt>
                <c:pt idx="18787">
                  <c:v>77.21470739605049</c:v>
                </c:pt>
                <c:pt idx="18788">
                  <c:v>77.21470739605049</c:v>
                </c:pt>
                <c:pt idx="18789">
                  <c:v>77.21470739605049</c:v>
                </c:pt>
                <c:pt idx="18790">
                  <c:v>77.21470739605049</c:v>
                </c:pt>
                <c:pt idx="18791">
                  <c:v>93.9129299358235</c:v>
                </c:pt>
                <c:pt idx="18792">
                  <c:v>93.9129299358235</c:v>
                </c:pt>
                <c:pt idx="18793">
                  <c:v>93.9129299358235</c:v>
                </c:pt>
                <c:pt idx="18794">
                  <c:v>93.9129299358235</c:v>
                </c:pt>
                <c:pt idx="18795">
                  <c:v>93.9129299358235</c:v>
                </c:pt>
                <c:pt idx="18796">
                  <c:v>93.9129299358235</c:v>
                </c:pt>
                <c:pt idx="18797">
                  <c:v>93.9129299358235</c:v>
                </c:pt>
                <c:pt idx="18798">
                  <c:v>51.9204783591707</c:v>
                </c:pt>
                <c:pt idx="18799">
                  <c:v>51.9204783591707</c:v>
                </c:pt>
                <c:pt idx="18800">
                  <c:v>51.9204783591707</c:v>
                </c:pt>
                <c:pt idx="18801">
                  <c:v>51.9204783591707</c:v>
                </c:pt>
                <c:pt idx="18802">
                  <c:v>51.9204783591707</c:v>
                </c:pt>
                <c:pt idx="18803">
                  <c:v>51.9204783591707</c:v>
                </c:pt>
                <c:pt idx="18804">
                  <c:v>51.9204783591707</c:v>
                </c:pt>
                <c:pt idx="18805">
                  <c:v>55.5177946303259</c:v>
                </c:pt>
                <c:pt idx="18806">
                  <c:v>55.5177946303259</c:v>
                </c:pt>
                <c:pt idx="18807">
                  <c:v>55.5177946303259</c:v>
                </c:pt>
                <c:pt idx="18808">
                  <c:v>55.5177946303259</c:v>
                </c:pt>
                <c:pt idx="18809">
                  <c:v>55.5177946303259</c:v>
                </c:pt>
                <c:pt idx="18810">
                  <c:v>55.5177946303259</c:v>
                </c:pt>
                <c:pt idx="18811">
                  <c:v>55.5177946303259</c:v>
                </c:pt>
                <c:pt idx="18812">
                  <c:v>40.46309958368649</c:v>
                </c:pt>
                <c:pt idx="18813">
                  <c:v>40.46309958368649</c:v>
                </c:pt>
                <c:pt idx="18814">
                  <c:v>40.46309958368649</c:v>
                </c:pt>
                <c:pt idx="18815">
                  <c:v>40.46309958368649</c:v>
                </c:pt>
                <c:pt idx="18816">
                  <c:v>40.46309958368649</c:v>
                </c:pt>
                <c:pt idx="18817">
                  <c:v>40.46309958368649</c:v>
                </c:pt>
                <c:pt idx="18818">
                  <c:v>40.46309958368649</c:v>
                </c:pt>
                <c:pt idx="18819">
                  <c:v>39.428838847795</c:v>
                </c:pt>
                <c:pt idx="18820">
                  <c:v>39.428838847795</c:v>
                </c:pt>
                <c:pt idx="18821">
                  <c:v>39.428838847795</c:v>
                </c:pt>
                <c:pt idx="18822">
                  <c:v>39.428838847795</c:v>
                </c:pt>
                <c:pt idx="18823">
                  <c:v>39.428838847795</c:v>
                </c:pt>
                <c:pt idx="18824">
                  <c:v>39.428838847795</c:v>
                </c:pt>
                <c:pt idx="18825">
                  <c:v>39.428838847795</c:v>
                </c:pt>
                <c:pt idx="18826">
                  <c:v>71.9742466875091</c:v>
                </c:pt>
                <c:pt idx="18827">
                  <c:v>71.9742466875091</c:v>
                </c:pt>
                <c:pt idx="18828">
                  <c:v>71.9742466875091</c:v>
                </c:pt>
                <c:pt idx="18829">
                  <c:v>71.9742466875091</c:v>
                </c:pt>
                <c:pt idx="18830">
                  <c:v>71.9742466875091</c:v>
                </c:pt>
                <c:pt idx="18831">
                  <c:v>71.9742466875091</c:v>
                </c:pt>
                <c:pt idx="18832">
                  <c:v>71.9742466875091</c:v>
                </c:pt>
                <c:pt idx="18833">
                  <c:v>60.1297714870677</c:v>
                </c:pt>
                <c:pt idx="18834">
                  <c:v>60.1297714870677</c:v>
                </c:pt>
                <c:pt idx="18835">
                  <c:v>60.1297714870677</c:v>
                </c:pt>
                <c:pt idx="18836">
                  <c:v>60.1297714870677</c:v>
                </c:pt>
                <c:pt idx="18837">
                  <c:v>60.1297714870677</c:v>
                </c:pt>
                <c:pt idx="18838">
                  <c:v>60.1297714870677</c:v>
                </c:pt>
                <c:pt idx="18839">
                  <c:v>60.1297714870677</c:v>
                </c:pt>
                <c:pt idx="18840">
                  <c:v>56.771104277482</c:v>
                </c:pt>
                <c:pt idx="18841">
                  <c:v>56.771104277482</c:v>
                </c:pt>
                <c:pt idx="18842">
                  <c:v>56.771104277482</c:v>
                </c:pt>
                <c:pt idx="18843">
                  <c:v>56.771104277482</c:v>
                </c:pt>
                <c:pt idx="18844">
                  <c:v>56.771104277482</c:v>
                </c:pt>
                <c:pt idx="18845">
                  <c:v>56.771104277482</c:v>
                </c:pt>
                <c:pt idx="18846">
                  <c:v>56.771104277482</c:v>
                </c:pt>
                <c:pt idx="18847">
                  <c:v>84.21803421172989</c:v>
                </c:pt>
                <c:pt idx="18848">
                  <c:v>84.21803421172989</c:v>
                </c:pt>
                <c:pt idx="18849">
                  <c:v>84.21803421172989</c:v>
                </c:pt>
                <c:pt idx="18850">
                  <c:v>84.21803421172989</c:v>
                </c:pt>
                <c:pt idx="18851">
                  <c:v>84.21803421172989</c:v>
                </c:pt>
                <c:pt idx="18852">
                  <c:v>84.21803421172989</c:v>
                </c:pt>
                <c:pt idx="18853">
                  <c:v>84.21803421172989</c:v>
                </c:pt>
                <c:pt idx="18854">
                  <c:v>45.3659789476362</c:v>
                </c:pt>
                <c:pt idx="18855">
                  <c:v>45.3659789476362</c:v>
                </c:pt>
                <c:pt idx="18856">
                  <c:v>45.3659789476362</c:v>
                </c:pt>
                <c:pt idx="18857">
                  <c:v>45.3659789476362</c:v>
                </c:pt>
                <c:pt idx="18858">
                  <c:v>45.3659789476362</c:v>
                </c:pt>
                <c:pt idx="18859">
                  <c:v>45.3659789476362</c:v>
                </c:pt>
                <c:pt idx="18860">
                  <c:v>45.3659789476362</c:v>
                </c:pt>
                <c:pt idx="18861">
                  <c:v>80.21810411428389</c:v>
                </c:pt>
                <c:pt idx="18862">
                  <c:v>80.21810411428389</c:v>
                </c:pt>
                <c:pt idx="18863">
                  <c:v>80.21810411428389</c:v>
                </c:pt>
                <c:pt idx="18864">
                  <c:v>80.21810411428389</c:v>
                </c:pt>
                <c:pt idx="18865">
                  <c:v>80.21810411428389</c:v>
                </c:pt>
                <c:pt idx="18866">
                  <c:v>80.21810411428389</c:v>
                </c:pt>
                <c:pt idx="18867">
                  <c:v>80.21810411428389</c:v>
                </c:pt>
                <c:pt idx="18868">
                  <c:v>94.9936766018938</c:v>
                </c:pt>
                <c:pt idx="18869">
                  <c:v>94.9936766018938</c:v>
                </c:pt>
                <c:pt idx="18870">
                  <c:v>94.9936766018938</c:v>
                </c:pt>
                <c:pt idx="18871">
                  <c:v>94.9936766018938</c:v>
                </c:pt>
                <c:pt idx="18872">
                  <c:v>94.9936766018938</c:v>
                </c:pt>
                <c:pt idx="18873">
                  <c:v>94.9936766018938</c:v>
                </c:pt>
                <c:pt idx="18874">
                  <c:v>94.9936766018938</c:v>
                </c:pt>
                <c:pt idx="18875">
                  <c:v>42.9709586483989</c:v>
                </c:pt>
                <c:pt idx="18876">
                  <c:v>42.9709586483989</c:v>
                </c:pt>
                <c:pt idx="18877">
                  <c:v>42.9709586483989</c:v>
                </c:pt>
                <c:pt idx="18878">
                  <c:v>42.9709586483989</c:v>
                </c:pt>
                <c:pt idx="18879">
                  <c:v>42.9709586483989</c:v>
                </c:pt>
                <c:pt idx="18880">
                  <c:v>42.9709586483989</c:v>
                </c:pt>
                <c:pt idx="18881">
                  <c:v>42.9709586483989</c:v>
                </c:pt>
                <c:pt idx="18882">
                  <c:v>54.1002783214305</c:v>
                </c:pt>
                <c:pt idx="18883">
                  <c:v>54.1002783214305</c:v>
                </c:pt>
                <c:pt idx="18884">
                  <c:v>54.1002783214305</c:v>
                </c:pt>
                <c:pt idx="18885">
                  <c:v>54.1002783214305</c:v>
                </c:pt>
                <c:pt idx="18886">
                  <c:v>54.1002783214305</c:v>
                </c:pt>
                <c:pt idx="18887">
                  <c:v>54.1002783214305</c:v>
                </c:pt>
                <c:pt idx="18888">
                  <c:v>54.1002783214305</c:v>
                </c:pt>
                <c:pt idx="18889">
                  <c:v>60.45085576688769</c:v>
                </c:pt>
                <c:pt idx="18890">
                  <c:v>60.45085576688769</c:v>
                </c:pt>
                <c:pt idx="18891">
                  <c:v>60.45085576688769</c:v>
                </c:pt>
                <c:pt idx="18892">
                  <c:v>60.45085576688769</c:v>
                </c:pt>
                <c:pt idx="18893">
                  <c:v>60.45085576688769</c:v>
                </c:pt>
                <c:pt idx="18894">
                  <c:v>60.45085576688769</c:v>
                </c:pt>
                <c:pt idx="18895">
                  <c:v>60.45085576688769</c:v>
                </c:pt>
                <c:pt idx="18896">
                  <c:v>115.838646279722</c:v>
                </c:pt>
                <c:pt idx="18897">
                  <c:v>115.838646279722</c:v>
                </c:pt>
                <c:pt idx="18898">
                  <c:v>115.838646279722</c:v>
                </c:pt>
                <c:pt idx="18899">
                  <c:v>115.838646279722</c:v>
                </c:pt>
                <c:pt idx="18900">
                  <c:v>115.838646279722</c:v>
                </c:pt>
                <c:pt idx="18901">
                  <c:v>115.838646279722</c:v>
                </c:pt>
                <c:pt idx="18902">
                  <c:v>115.838646279722</c:v>
                </c:pt>
                <c:pt idx="18903">
                  <c:v>72.2610692229167</c:v>
                </c:pt>
                <c:pt idx="18904">
                  <c:v>72.2610692229167</c:v>
                </c:pt>
                <c:pt idx="18905">
                  <c:v>72.2610692229167</c:v>
                </c:pt>
                <c:pt idx="18906">
                  <c:v>72.2610692229167</c:v>
                </c:pt>
                <c:pt idx="18907">
                  <c:v>72.2610692229167</c:v>
                </c:pt>
                <c:pt idx="18908">
                  <c:v>72.2610692229167</c:v>
                </c:pt>
                <c:pt idx="18909">
                  <c:v>72.2610692229167</c:v>
                </c:pt>
                <c:pt idx="18910">
                  <c:v>72.75251987968099</c:v>
                </c:pt>
                <c:pt idx="18911">
                  <c:v>72.75251987968099</c:v>
                </c:pt>
                <c:pt idx="18912">
                  <c:v>72.75251987968099</c:v>
                </c:pt>
                <c:pt idx="18913">
                  <c:v>72.75251987968099</c:v>
                </c:pt>
                <c:pt idx="18914">
                  <c:v>72.75251987968099</c:v>
                </c:pt>
                <c:pt idx="18915">
                  <c:v>72.75251987968099</c:v>
                </c:pt>
                <c:pt idx="18916">
                  <c:v>72.75251987968099</c:v>
                </c:pt>
                <c:pt idx="18917">
                  <c:v>60.6706582590916</c:v>
                </c:pt>
                <c:pt idx="18918">
                  <c:v>60.6706582590916</c:v>
                </c:pt>
                <c:pt idx="18919">
                  <c:v>60.6706582590916</c:v>
                </c:pt>
                <c:pt idx="18920">
                  <c:v>60.6706582590916</c:v>
                </c:pt>
                <c:pt idx="18921">
                  <c:v>60.6706582590916</c:v>
                </c:pt>
                <c:pt idx="18922">
                  <c:v>60.6706582590916</c:v>
                </c:pt>
                <c:pt idx="18923">
                  <c:v>60.6706582590916</c:v>
                </c:pt>
                <c:pt idx="18924">
                  <c:v>90.23370172182288</c:v>
                </c:pt>
                <c:pt idx="18925">
                  <c:v>90.23370172182288</c:v>
                </c:pt>
                <c:pt idx="18926">
                  <c:v>90.23370172182288</c:v>
                </c:pt>
                <c:pt idx="18927">
                  <c:v>90.23370172182288</c:v>
                </c:pt>
                <c:pt idx="18928">
                  <c:v>90.23370172182288</c:v>
                </c:pt>
                <c:pt idx="18929">
                  <c:v>90.23370172182288</c:v>
                </c:pt>
                <c:pt idx="18930">
                  <c:v>90.23370172182288</c:v>
                </c:pt>
                <c:pt idx="18931">
                  <c:v>44.17782786468679</c:v>
                </c:pt>
                <c:pt idx="18932">
                  <c:v>44.17782786468679</c:v>
                </c:pt>
                <c:pt idx="18933">
                  <c:v>44.17782786468679</c:v>
                </c:pt>
                <c:pt idx="18934">
                  <c:v>44.17782786468679</c:v>
                </c:pt>
                <c:pt idx="18935">
                  <c:v>44.17782786468679</c:v>
                </c:pt>
                <c:pt idx="18936">
                  <c:v>44.17782786468679</c:v>
                </c:pt>
                <c:pt idx="18937">
                  <c:v>44.17782786468679</c:v>
                </c:pt>
                <c:pt idx="18938">
                  <c:v>78.98743289928548</c:v>
                </c:pt>
                <c:pt idx="18939">
                  <c:v>78.98743289928548</c:v>
                </c:pt>
                <c:pt idx="18940">
                  <c:v>78.98743289928548</c:v>
                </c:pt>
                <c:pt idx="18941">
                  <c:v>78.98743289928548</c:v>
                </c:pt>
                <c:pt idx="18942">
                  <c:v>78.98743289928548</c:v>
                </c:pt>
                <c:pt idx="18943">
                  <c:v>78.98743289928548</c:v>
                </c:pt>
                <c:pt idx="18944">
                  <c:v>78.98743289928548</c:v>
                </c:pt>
                <c:pt idx="18945">
                  <c:v>66.39184751156907</c:v>
                </c:pt>
                <c:pt idx="18946">
                  <c:v>66.39184751156907</c:v>
                </c:pt>
                <c:pt idx="18947">
                  <c:v>66.39184751156907</c:v>
                </c:pt>
                <c:pt idx="18948">
                  <c:v>66.39184751156907</c:v>
                </c:pt>
                <c:pt idx="18949">
                  <c:v>66.39184751156907</c:v>
                </c:pt>
                <c:pt idx="18950">
                  <c:v>66.39184751156907</c:v>
                </c:pt>
                <c:pt idx="18951">
                  <c:v>66.39184751156907</c:v>
                </c:pt>
                <c:pt idx="18952">
                  <c:v>41.684302174868</c:v>
                </c:pt>
                <c:pt idx="18953">
                  <c:v>41.684302174868</c:v>
                </c:pt>
                <c:pt idx="18954">
                  <c:v>41.684302174868</c:v>
                </c:pt>
                <c:pt idx="18955">
                  <c:v>41.684302174868</c:v>
                </c:pt>
                <c:pt idx="18956">
                  <c:v>41.684302174868</c:v>
                </c:pt>
                <c:pt idx="18957">
                  <c:v>41.684302174868</c:v>
                </c:pt>
                <c:pt idx="18958">
                  <c:v>41.684302174868</c:v>
                </c:pt>
                <c:pt idx="18959">
                  <c:v>52.60758859001439</c:v>
                </c:pt>
                <c:pt idx="18960">
                  <c:v>52.60758859001439</c:v>
                </c:pt>
                <c:pt idx="18961">
                  <c:v>52.60758859001439</c:v>
                </c:pt>
                <c:pt idx="18962">
                  <c:v>52.60758859001439</c:v>
                </c:pt>
                <c:pt idx="18963">
                  <c:v>52.60758859001439</c:v>
                </c:pt>
                <c:pt idx="18964">
                  <c:v>52.60758859001439</c:v>
                </c:pt>
                <c:pt idx="18965">
                  <c:v>52.60758859001439</c:v>
                </c:pt>
                <c:pt idx="18966">
                  <c:v>67.254591478048</c:v>
                </c:pt>
                <c:pt idx="18967">
                  <c:v>67.254591478048</c:v>
                </c:pt>
                <c:pt idx="18968">
                  <c:v>67.254591478048</c:v>
                </c:pt>
                <c:pt idx="18969">
                  <c:v>67.254591478048</c:v>
                </c:pt>
                <c:pt idx="18970">
                  <c:v>67.254591478048</c:v>
                </c:pt>
                <c:pt idx="18971">
                  <c:v>67.254591478048</c:v>
                </c:pt>
                <c:pt idx="18972">
                  <c:v>67.254591478048</c:v>
                </c:pt>
                <c:pt idx="18973">
                  <c:v>19.77341288168309</c:v>
                </c:pt>
                <c:pt idx="18974">
                  <c:v>19.77341288168309</c:v>
                </c:pt>
                <c:pt idx="18975">
                  <c:v>19.77341288168309</c:v>
                </c:pt>
                <c:pt idx="18976">
                  <c:v>19.77341288168309</c:v>
                </c:pt>
                <c:pt idx="18977">
                  <c:v>19.77341288168309</c:v>
                </c:pt>
                <c:pt idx="18978">
                  <c:v>19.77341288168309</c:v>
                </c:pt>
                <c:pt idx="18979">
                  <c:v>19.77341288168309</c:v>
                </c:pt>
                <c:pt idx="18980">
                  <c:v>50.9500119263056</c:v>
                </c:pt>
                <c:pt idx="18981">
                  <c:v>50.9500119263056</c:v>
                </c:pt>
                <c:pt idx="18982">
                  <c:v>50.9500119263056</c:v>
                </c:pt>
                <c:pt idx="18983">
                  <c:v>50.9500119263056</c:v>
                </c:pt>
                <c:pt idx="18984">
                  <c:v>50.9500119263056</c:v>
                </c:pt>
                <c:pt idx="18985">
                  <c:v>50.9500119263056</c:v>
                </c:pt>
                <c:pt idx="18986">
                  <c:v>50.9500119263056</c:v>
                </c:pt>
                <c:pt idx="18987">
                  <c:v>105.119274070184</c:v>
                </c:pt>
                <c:pt idx="18988">
                  <c:v>105.119274070184</c:v>
                </c:pt>
                <c:pt idx="18989">
                  <c:v>105.119274070184</c:v>
                </c:pt>
                <c:pt idx="18990">
                  <c:v>105.119274070184</c:v>
                </c:pt>
                <c:pt idx="18991">
                  <c:v>105.119274070184</c:v>
                </c:pt>
                <c:pt idx="18992">
                  <c:v>105.119274070184</c:v>
                </c:pt>
                <c:pt idx="18993">
                  <c:v>105.119274070184</c:v>
                </c:pt>
                <c:pt idx="18994">
                  <c:v>5.384617029877029</c:v>
                </c:pt>
                <c:pt idx="18995">
                  <c:v>5.384617029877029</c:v>
                </c:pt>
                <c:pt idx="18996">
                  <c:v>5.384617029877029</c:v>
                </c:pt>
                <c:pt idx="18997">
                  <c:v>5.384617029877029</c:v>
                </c:pt>
                <c:pt idx="18998">
                  <c:v>5.384617029877029</c:v>
                </c:pt>
                <c:pt idx="18999">
                  <c:v>5.384617029877029</c:v>
                </c:pt>
                <c:pt idx="19000">
                  <c:v>5.384617029877029</c:v>
                </c:pt>
                <c:pt idx="19001">
                  <c:v>55.9907849594827</c:v>
                </c:pt>
                <c:pt idx="19002">
                  <c:v>55.9907849594827</c:v>
                </c:pt>
                <c:pt idx="19003">
                  <c:v>55.9907849594827</c:v>
                </c:pt>
                <c:pt idx="19004">
                  <c:v>55.9907849594827</c:v>
                </c:pt>
                <c:pt idx="19005">
                  <c:v>55.9907849594827</c:v>
                </c:pt>
                <c:pt idx="19006">
                  <c:v>55.9907849594827</c:v>
                </c:pt>
                <c:pt idx="19007">
                  <c:v>55.9907849594827</c:v>
                </c:pt>
                <c:pt idx="19008">
                  <c:v>51.2185669693951</c:v>
                </c:pt>
                <c:pt idx="19009">
                  <c:v>51.2185669693951</c:v>
                </c:pt>
                <c:pt idx="19010">
                  <c:v>51.2185669693951</c:v>
                </c:pt>
                <c:pt idx="19011">
                  <c:v>51.2185669693951</c:v>
                </c:pt>
                <c:pt idx="19012">
                  <c:v>51.2185669693951</c:v>
                </c:pt>
                <c:pt idx="19013">
                  <c:v>51.2185669693951</c:v>
                </c:pt>
                <c:pt idx="19014">
                  <c:v>51.2185669693951</c:v>
                </c:pt>
                <c:pt idx="19015">
                  <c:v>81.77592769669239</c:v>
                </c:pt>
                <c:pt idx="19016">
                  <c:v>81.77592769669239</c:v>
                </c:pt>
                <c:pt idx="19017">
                  <c:v>81.77592769669239</c:v>
                </c:pt>
                <c:pt idx="19018">
                  <c:v>81.77592769669239</c:v>
                </c:pt>
                <c:pt idx="19019">
                  <c:v>81.77592769669239</c:v>
                </c:pt>
                <c:pt idx="19020">
                  <c:v>81.77592769669239</c:v>
                </c:pt>
                <c:pt idx="19021">
                  <c:v>81.77592769669239</c:v>
                </c:pt>
                <c:pt idx="19022">
                  <c:v>83.69377180636647</c:v>
                </c:pt>
                <c:pt idx="19023">
                  <c:v>83.69377180636647</c:v>
                </c:pt>
                <c:pt idx="19024">
                  <c:v>83.69377180636647</c:v>
                </c:pt>
                <c:pt idx="19025">
                  <c:v>83.69377180636647</c:v>
                </c:pt>
                <c:pt idx="19026">
                  <c:v>83.69377180636647</c:v>
                </c:pt>
                <c:pt idx="19027">
                  <c:v>83.69377180636647</c:v>
                </c:pt>
                <c:pt idx="19028">
                  <c:v>83.69377180636647</c:v>
                </c:pt>
                <c:pt idx="19029">
                  <c:v>63.1731759958574</c:v>
                </c:pt>
                <c:pt idx="19030">
                  <c:v>63.1731759958574</c:v>
                </c:pt>
                <c:pt idx="19031">
                  <c:v>63.1731759958574</c:v>
                </c:pt>
                <c:pt idx="19032">
                  <c:v>63.1731759958574</c:v>
                </c:pt>
                <c:pt idx="19033">
                  <c:v>63.1731759958574</c:v>
                </c:pt>
                <c:pt idx="19034">
                  <c:v>63.1731759958574</c:v>
                </c:pt>
                <c:pt idx="19035">
                  <c:v>63.1731759958574</c:v>
                </c:pt>
                <c:pt idx="19036">
                  <c:v>82.4235026001227</c:v>
                </c:pt>
                <c:pt idx="19037">
                  <c:v>82.4235026001227</c:v>
                </c:pt>
                <c:pt idx="19038">
                  <c:v>82.4235026001227</c:v>
                </c:pt>
                <c:pt idx="19039">
                  <c:v>82.4235026001227</c:v>
                </c:pt>
                <c:pt idx="19040">
                  <c:v>82.4235026001227</c:v>
                </c:pt>
                <c:pt idx="19041">
                  <c:v>82.4235026001227</c:v>
                </c:pt>
                <c:pt idx="19042">
                  <c:v>82.4235026001227</c:v>
                </c:pt>
                <c:pt idx="19043">
                  <c:v>11.9943956705416</c:v>
                </c:pt>
                <c:pt idx="19044">
                  <c:v>11.9943956705416</c:v>
                </c:pt>
                <c:pt idx="19045">
                  <c:v>11.9943956705416</c:v>
                </c:pt>
                <c:pt idx="19046">
                  <c:v>11.9943956705416</c:v>
                </c:pt>
                <c:pt idx="19047">
                  <c:v>11.9943956705416</c:v>
                </c:pt>
                <c:pt idx="19048">
                  <c:v>11.9943956705416</c:v>
                </c:pt>
                <c:pt idx="19049">
                  <c:v>11.9943956705416</c:v>
                </c:pt>
                <c:pt idx="19050">
                  <c:v>85.86903152613387</c:v>
                </c:pt>
                <c:pt idx="19051">
                  <c:v>85.86903152613387</c:v>
                </c:pt>
                <c:pt idx="19052">
                  <c:v>85.86903152613387</c:v>
                </c:pt>
                <c:pt idx="19053">
                  <c:v>85.86903152613387</c:v>
                </c:pt>
                <c:pt idx="19054">
                  <c:v>85.86903152613387</c:v>
                </c:pt>
                <c:pt idx="19055">
                  <c:v>85.86903152613387</c:v>
                </c:pt>
                <c:pt idx="19056">
                  <c:v>85.86903152613387</c:v>
                </c:pt>
                <c:pt idx="19057">
                  <c:v>68.39281487073508</c:v>
                </c:pt>
                <c:pt idx="19058">
                  <c:v>68.39281487073508</c:v>
                </c:pt>
                <c:pt idx="19059">
                  <c:v>68.39281487073508</c:v>
                </c:pt>
                <c:pt idx="19060">
                  <c:v>68.39281487073508</c:v>
                </c:pt>
                <c:pt idx="19061">
                  <c:v>68.39281487073508</c:v>
                </c:pt>
                <c:pt idx="19062">
                  <c:v>68.39281487073508</c:v>
                </c:pt>
                <c:pt idx="19063">
                  <c:v>68.39281487073508</c:v>
                </c:pt>
                <c:pt idx="19064">
                  <c:v>44.3093564319093</c:v>
                </c:pt>
                <c:pt idx="19065">
                  <c:v>44.3093564319093</c:v>
                </c:pt>
                <c:pt idx="19066">
                  <c:v>44.3093564319093</c:v>
                </c:pt>
                <c:pt idx="19067">
                  <c:v>44.3093564319093</c:v>
                </c:pt>
                <c:pt idx="19068">
                  <c:v>44.3093564319093</c:v>
                </c:pt>
                <c:pt idx="19069">
                  <c:v>44.3093564319093</c:v>
                </c:pt>
                <c:pt idx="19070">
                  <c:v>44.3093564319093</c:v>
                </c:pt>
                <c:pt idx="19071">
                  <c:v>71.4526922883568</c:v>
                </c:pt>
                <c:pt idx="19072">
                  <c:v>71.4526922883568</c:v>
                </c:pt>
                <c:pt idx="19073">
                  <c:v>71.4526922883568</c:v>
                </c:pt>
                <c:pt idx="19074">
                  <c:v>71.4526922883568</c:v>
                </c:pt>
                <c:pt idx="19075">
                  <c:v>71.4526922883568</c:v>
                </c:pt>
                <c:pt idx="19076">
                  <c:v>71.4526922883568</c:v>
                </c:pt>
                <c:pt idx="19077">
                  <c:v>71.4526922883568</c:v>
                </c:pt>
                <c:pt idx="19078">
                  <c:v>103.478332986727</c:v>
                </c:pt>
                <c:pt idx="19079">
                  <c:v>103.478332986727</c:v>
                </c:pt>
                <c:pt idx="19080">
                  <c:v>103.478332986727</c:v>
                </c:pt>
                <c:pt idx="19081">
                  <c:v>103.478332986727</c:v>
                </c:pt>
                <c:pt idx="19082">
                  <c:v>103.478332986727</c:v>
                </c:pt>
                <c:pt idx="19083">
                  <c:v>103.478332986727</c:v>
                </c:pt>
                <c:pt idx="19084">
                  <c:v>103.478332986727</c:v>
                </c:pt>
                <c:pt idx="19085">
                  <c:v>33.409782368015</c:v>
                </c:pt>
                <c:pt idx="19086">
                  <c:v>33.409782368015</c:v>
                </c:pt>
                <c:pt idx="19087">
                  <c:v>33.409782368015</c:v>
                </c:pt>
                <c:pt idx="19088">
                  <c:v>33.409782368015</c:v>
                </c:pt>
                <c:pt idx="19089">
                  <c:v>33.409782368015</c:v>
                </c:pt>
                <c:pt idx="19090">
                  <c:v>33.409782368015</c:v>
                </c:pt>
                <c:pt idx="19091">
                  <c:v>33.409782368015</c:v>
                </c:pt>
                <c:pt idx="19092">
                  <c:v>100.324993991279</c:v>
                </c:pt>
                <c:pt idx="19093">
                  <c:v>100.324993991279</c:v>
                </c:pt>
                <c:pt idx="19094">
                  <c:v>100.324993991279</c:v>
                </c:pt>
                <c:pt idx="19095">
                  <c:v>100.324993991279</c:v>
                </c:pt>
                <c:pt idx="19096">
                  <c:v>100.324993991279</c:v>
                </c:pt>
                <c:pt idx="19097">
                  <c:v>100.324993991279</c:v>
                </c:pt>
                <c:pt idx="19098">
                  <c:v>100.324993991279</c:v>
                </c:pt>
                <c:pt idx="19099">
                  <c:v>60.7834542391079</c:v>
                </c:pt>
                <c:pt idx="19100">
                  <c:v>60.7834542391079</c:v>
                </c:pt>
                <c:pt idx="19101">
                  <c:v>60.7834542391079</c:v>
                </c:pt>
                <c:pt idx="19102">
                  <c:v>60.7834542391079</c:v>
                </c:pt>
                <c:pt idx="19103">
                  <c:v>60.7834542391079</c:v>
                </c:pt>
                <c:pt idx="19104">
                  <c:v>60.7834542391079</c:v>
                </c:pt>
                <c:pt idx="19105">
                  <c:v>60.7834542391079</c:v>
                </c:pt>
                <c:pt idx="19106">
                  <c:v>78.9910932457253</c:v>
                </c:pt>
                <c:pt idx="19107">
                  <c:v>78.9910932457253</c:v>
                </c:pt>
                <c:pt idx="19108">
                  <c:v>78.9910932457253</c:v>
                </c:pt>
                <c:pt idx="19109">
                  <c:v>78.9910932457253</c:v>
                </c:pt>
                <c:pt idx="19110">
                  <c:v>78.9910932457253</c:v>
                </c:pt>
                <c:pt idx="19111">
                  <c:v>78.9910932457253</c:v>
                </c:pt>
                <c:pt idx="19112">
                  <c:v>78.9910932457253</c:v>
                </c:pt>
                <c:pt idx="19113">
                  <c:v>65.2043553959554</c:v>
                </c:pt>
                <c:pt idx="19114">
                  <c:v>65.2043553959554</c:v>
                </c:pt>
                <c:pt idx="19115">
                  <c:v>65.2043553959554</c:v>
                </c:pt>
                <c:pt idx="19116">
                  <c:v>65.2043553959554</c:v>
                </c:pt>
                <c:pt idx="19117">
                  <c:v>65.2043553959554</c:v>
                </c:pt>
                <c:pt idx="19118">
                  <c:v>65.2043553959554</c:v>
                </c:pt>
                <c:pt idx="19119">
                  <c:v>65.2043553959554</c:v>
                </c:pt>
                <c:pt idx="19120">
                  <c:v>80.52437563449438</c:v>
                </c:pt>
                <c:pt idx="19121">
                  <c:v>80.52437563449438</c:v>
                </c:pt>
                <c:pt idx="19122">
                  <c:v>80.52437563449438</c:v>
                </c:pt>
                <c:pt idx="19123">
                  <c:v>80.52437563449438</c:v>
                </c:pt>
                <c:pt idx="19124">
                  <c:v>80.52437563449438</c:v>
                </c:pt>
                <c:pt idx="19125">
                  <c:v>80.52437563449438</c:v>
                </c:pt>
                <c:pt idx="19126">
                  <c:v>80.52437563449438</c:v>
                </c:pt>
                <c:pt idx="19127">
                  <c:v>50.68167717206439</c:v>
                </c:pt>
                <c:pt idx="19128">
                  <c:v>50.68167717206439</c:v>
                </c:pt>
                <c:pt idx="19129">
                  <c:v>50.68167717206439</c:v>
                </c:pt>
                <c:pt idx="19130">
                  <c:v>50.68167717206439</c:v>
                </c:pt>
                <c:pt idx="19131">
                  <c:v>50.68167717206439</c:v>
                </c:pt>
                <c:pt idx="19132">
                  <c:v>50.68167717206439</c:v>
                </c:pt>
                <c:pt idx="19133">
                  <c:v>50.68167717206439</c:v>
                </c:pt>
                <c:pt idx="19134">
                  <c:v>22.4206641140483</c:v>
                </c:pt>
                <c:pt idx="19135">
                  <c:v>22.4206641140483</c:v>
                </c:pt>
                <c:pt idx="19136">
                  <c:v>22.4206641140483</c:v>
                </c:pt>
                <c:pt idx="19137">
                  <c:v>22.4206641140483</c:v>
                </c:pt>
                <c:pt idx="19138">
                  <c:v>22.4206641140483</c:v>
                </c:pt>
                <c:pt idx="19139">
                  <c:v>22.4206641140483</c:v>
                </c:pt>
                <c:pt idx="19140">
                  <c:v>22.4206641140483</c:v>
                </c:pt>
                <c:pt idx="19141">
                  <c:v>31.55439647482759</c:v>
                </c:pt>
                <c:pt idx="19142">
                  <c:v>31.55439647482759</c:v>
                </c:pt>
                <c:pt idx="19143">
                  <c:v>31.55439647482759</c:v>
                </c:pt>
                <c:pt idx="19144">
                  <c:v>31.55439647482759</c:v>
                </c:pt>
                <c:pt idx="19145">
                  <c:v>31.55439647482759</c:v>
                </c:pt>
                <c:pt idx="19146">
                  <c:v>31.55439647482759</c:v>
                </c:pt>
                <c:pt idx="19147">
                  <c:v>31.55439647482759</c:v>
                </c:pt>
                <c:pt idx="19148">
                  <c:v>94.57876427564008</c:v>
                </c:pt>
                <c:pt idx="19149">
                  <c:v>94.57876427564008</c:v>
                </c:pt>
                <c:pt idx="19150">
                  <c:v>94.57876427564008</c:v>
                </c:pt>
                <c:pt idx="19151">
                  <c:v>94.57876427564008</c:v>
                </c:pt>
                <c:pt idx="19152">
                  <c:v>94.57876427564008</c:v>
                </c:pt>
                <c:pt idx="19153">
                  <c:v>94.57876427564008</c:v>
                </c:pt>
                <c:pt idx="19154">
                  <c:v>94.57876427564008</c:v>
                </c:pt>
                <c:pt idx="19155">
                  <c:v>52.4191200213078</c:v>
                </c:pt>
                <c:pt idx="19156">
                  <c:v>52.4191200213078</c:v>
                </c:pt>
                <c:pt idx="19157">
                  <c:v>52.4191200213078</c:v>
                </c:pt>
                <c:pt idx="19158">
                  <c:v>52.4191200213078</c:v>
                </c:pt>
                <c:pt idx="19159">
                  <c:v>52.4191200213078</c:v>
                </c:pt>
                <c:pt idx="19160">
                  <c:v>52.4191200213078</c:v>
                </c:pt>
                <c:pt idx="19161">
                  <c:v>52.4191200213078</c:v>
                </c:pt>
                <c:pt idx="19162">
                  <c:v>43.32444138934909</c:v>
                </c:pt>
                <c:pt idx="19163">
                  <c:v>43.32444138934909</c:v>
                </c:pt>
                <c:pt idx="19164">
                  <c:v>43.32444138934909</c:v>
                </c:pt>
                <c:pt idx="19165">
                  <c:v>43.32444138934909</c:v>
                </c:pt>
                <c:pt idx="19166">
                  <c:v>43.32444138934909</c:v>
                </c:pt>
                <c:pt idx="19167">
                  <c:v>43.32444138934909</c:v>
                </c:pt>
                <c:pt idx="19168">
                  <c:v>43.32444138934909</c:v>
                </c:pt>
                <c:pt idx="19169">
                  <c:v>47.0059083436917</c:v>
                </c:pt>
                <c:pt idx="19170">
                  <c:v>47.0059083436917</c:v>
                </c:pt>
                <c:pt idx="19171">
                  <c:v>47.0059083436917</c:v>
                </c:pt>
                <c:pt idx="19172">
                  <c:v>47.0059083436917</c:v>
                </c:pt>
                <c:pt idx="19173">
                  <c:v>47.0059083436917</c:v>
                </c:pt>
                <c:pt idx="19174">
                  <c:v>47.0059083436917</c:v>
                </c:pt>
                <c:pt idx="19175">
                  <c:v>47.0059083436917</c:v>
                </c:pt>
                <c:pt idx="19176">
                  <c:v>83.4015137500682</c:v>
                </c:pt>
                <c:pt idx="19177">
                  <c:v>83.4015137500682</c:v>
                </c:pt>
                <c:pt idx="19178">
                  <c:v>83.4015137500682</c:v>
                </c:pt>
                <c:pt idx="19179">
                  <c:v>83.4015137500682</c:v>
                </c:pt>
                <c:pt idx="19180">
                  <c:v>83.4015137500682</c:v>
                </c:pt>
                <c:pt idx="19181">
                  <c:v>83.4015137500682</c:v>
                </c:pt>
                <c:pt idx="19182">
                  <c:v>83.4015137500682</c:v>
                </c:pt>
                <c:pt idx="19183">
                  <c:v>95.58932126383418</c:v>
                </c:pt>
                <c:pt idx="19184">
                  <c:v>95.58932126383418</c:v>
                </c:pt>
                <c:pt idx="19185">
                  <c:v>95.58932126383418</c:v>
                </c:pt>
                <c:pt idx="19186">
                  <c:v>95.58932126383418</c:v>
                </c:pt>
                <c:pt idx="19187">
                  <c:v>95.58932126383418</c:v>
                </c:pt>
                <c:pt idx="19188">
                  <c:v>95.58932126383418</c:v>
                </c:pt>
                <c:pt idx="19189">
                  <c:v>95.58932126383418</c:v>
                </c:pt>
                <c:pt idx="19190">
                  <c:v>81.07212449876488</c:v>
                </c:pt>
                <c:pt idx="19191">
                  <c:v>81.07212449876488</c:v>
                </c:pt>
                <c:pt idx="19192">
                  <c:v>81.07212449876488</c:v>
                </c:pt>
                <c:pt idx="19193">
                  <c:v>81.07212449876488</c:v>
                </c:pt>
                <c:pt idx="19194">
                  <c:v>81.07212449876488</c:v>
                </c:pt>
                <c:pt idx="19195">
                  <c:v>81.07212449876488</c:v>
                </c:pt>
                <c:pt idx="19196">
                  <c:v>81.07212449876488</c:v>
                </c:pt>
                <c:pt idx="19197">
                  <c:v>66.1305417470429</c:v>
                </c:pt>
                <c:pt idx="19198">
                  <c:v>66.1305417470429</c:v>
                </c:pt>
                <c:pt idx="19199">
                  <c:v>66.1305417470429</c:v>
                </c:pt>
                <c:pt idx="19200">
                  <c:v>66.1305417470429</c:v>
                </c:pt>
                <c:pt idx="19201">
                  <c:v>66.1305417470429</c:v>
                </c:pt>
                <c:pt idx="19202">
                  <c:v>66.1305417470429</c:v>
                </c:pt>
                <c:pt idx="19203">
                  <c:v>66.1305417470429</c:v>
                </c:pt>
                <c:pt idx="19204">
                  <c:v>28.8930149205685</c:v>
                </c:pt>
                <c:pt idx="19205">
                  <c:v>28.8930149205685</c:v>
                </c:pt>
                <c:pt idx="19206">
                  <c:v>28.8930149205685</c:v>
                </c:pt>
                <c:pt idx="19207">
                  <c:v>28.8930149205685</c:v>
                </c:pt>
                <c:pt idx="19208">
                  <c:v>28.8930149205685</c:v>
                </c:pt>
                <c:pt idx="19209">
                  <c:v>28.8930149205685</c:v>
                </c:pt>
                <c:pt idx="19210">
                  <c:v>28.8930149205685</c:v>
                </c:pt>
                <c:pt idx="19211">
                  <c:v>57.5292468262687</c:v>
                </c:pt>
                <c:pt idx="19212">
                  <c:v>57.5292468262687</c:v>
                </c:pt>
                <c:pt idx="19213">
                  <c:v>57.5292468262687</c:v>
                </c:pt>
                <c:pt idx="19214">
                  <c:v>57.5292468262687</c:v>
                </c:pt>
                <c:pt idx="19215">
                  <c:v>57.5292468262687</c:v>
                </c:pt>
                <c:pt idx="19216">
                  <c:v>57.5292468262687</c:v>
                </c:pt>
                <c:pt idx="19217">
                  <c:v>57.5292468262687</c:v>
                </c:pt>
                <c:pt idx="19218">
                  <c:v>84.57503779257037</c:v>
                </c:pt>
                <c:pt idx="19219">
                  <c:v>84.57503779257037</c:v>
                </c:pt>
                <c:pt idx="19220">
                  <c:v>84.57503779257037</c:v>
                </c:pt>
                <c:pt idx="19221">
                  <c:v>84.57503779257037</c:v>
                </c:pt>
                <c:pt idx="19222">
                  <c:v>84.57503779257037</c:v>
                </c:pt>
                <c:pt idx="19223">
                  <c:v>84.57503779257037</c:v>
                </c:pt>
                <c:pt idx="19224">
                  <c:v>84.57503779257037</c:v>
                </c:pt>
                <c:pt idx="19225">
                  <c:v>82.89546786355648</c:v>
                </c:pt>
                <c:pt idx="19226">
                  <c:v>82.89546786355648</c:v>
                </c:pt>
                <c:pt idx="19227">
                  <c:v>82.89546786355648</c:v>
                </c:pt>
                <c:pt idx="19228">
                  <c:v>82.89546786355648</c:v>
                </c:pt>
                <c:pt idx="19229">
                  <c:v>82.89546786355648</c:v>
                </c:pt>
                <c:pt idx="19230">
                  <c:v>82.89546786355648</c:v>
                </c:pt>
                <c:pt idx="19231">
                  <c:v>82.89546786355648</c:v>
                </c:pt>
                <c:pt idx="19232">
                  <c:v>79.89623271614069</c:v>
                </c:pt>
                <c:pt idx="19233">
                  <c:v>79.89623271614069</c:v>
                </c:pt>
                <c:pt idx="19234">
                  <c:v>79.89623271614069</c:v>
                </c:pt>
                <c:pt idx="19235">
                  <c:v>79.89623271614069</c:v>
                </c:pt>
                <c:pt idx="19236">
                  <c:v>79.89623271614069</c:v>
                </c:pt>
                <c:pt idx="19237">
                  <c:v>79.89623271614069</c:v>
                </c:pt>
                <c:pt idx="19238">
                  <c:v>79.89623271614069</c:v>
                </c:pt>
                <c:pt idx="19239">
                  <c:v>77.75827479659947</c:v>
                </c:pt>
                <c:pt idx="19240">
                  <c:v>77.75827479659947</c:v>
                </c:pt>
                <c:pt idx="19241">
                  <c:v>77.75827479659947</c:v>
                </c:pt>
                <c:pt idx="19242">
                  <c:v>77.75827479659947</c:v>
                </c:pt>
                <c:pt idx="19243">
                  <c:v>77.75827479659947</c:v>
                </c:pt>
                <c:pt idx="19244">
                  <c:v>77.75827479659947</c:v>
                </c:pt>
                <c:pt idx="19245">
                  <c:v>77.75827479659947</c:v>
                </c:pt>
                <c:pt idx="19246">
                  <c:v>68.53885525451278</c:v>
                </c:pt>
                <c:pt idx="19247">
                  <c:v>68.53885525451278</c:v>
                </c:pt>
                <c:pt idx="19248">
                  <c:v>68.53885525451278</c:v>
                </c:pt>
                <c:pt idx="19249">
                  <c:v>68.53885525451278</c:v>
                </c:pt>
                <c:pt idx="19250">
                  <c:v>68.53885525451278</c:v>
                </c:pt>
                <c:pt idx="19251">
                  <c:v>68.53885525451278</c:v>
                </c:pt>
                <c:pt idx="19252">
                  <c:v>68.53885525451278</c:v>
                </c:pt>
                <c:pt idx="19253">
                  <c:v>63.9341319241084</c:v>
                </c:pt>
                <c:pt idx="19254">
                  <c:v>63.9341319241084</c:v>
                </c:pt>
                <c:pt idx="19255">
                  <c:v>63.9341319241084</c:v>
                </c:pt>
                <c:pt idx="19256">
                  <c:v>63.9341319241084</c:v>
                </c:pt>
                <c:pt idx="19257">
                  <c:v>63.9341319241084</c:v>
                </c:pt>
                <c:pt idx="19258">
                  <c:v>63.9341319241084</c:v>
                </c:pt>
                <c:pt idx="19259">
                  <c:v>63.9341319241084</c:v>
                </c:pt>
                <c:pt idx="19260">
                  <c:v>47.85216375919479</c:v>
                </c:pt>
                <c:pt idx="19261">
                  <c:v>47.85216375919479</c:v>
                </c:pt>
                <c:pt idx="19262">
                  <c:v>47.85216375919479</c:v>
                </c:pt>
                <c:pt idx="19263">
                  <c:v>47.85216375919479</c:v>
                </c:pt>
                <c:pt idx="19264">
                  <c:v>47.85216375919479</c:v>
                </c:pt>
                <c:pt idx="19265">
                  <c:v>47.85216375919479</c:v>
                </c:pt>
                <c:pt idx="19266">
                  <c:v>47.85216375919479</c:v>
                </c:pt>
                <c:pt idx="19267">
                  <c:v>20.4335613239462</c:v>
                </c:pt>
                <c:pt idx="19268">
                  <c:v>20.4335613239462</c:v>
                </c:pt>
                <c:pt idx="19269">
                  <c:v>20.4335613239462</c:v>
                </c:pt>
                <c:pt idx="19270">
                  <c:v>20.4335613239462</c:v>
                </c:pt>
                <c:pt idx="19271">
                  <c:v>20.4335613239462</c:v>
                </c:pt>
                <c:pt idx="19272">
                  <c:v>20.4335613239462</c:v>
                </c:pt>
                <c:pt idx="19273">
                  <c:v>20.4335613239462</c:v>
                </c:pt>
                <c:pt idx="19274">
                  <c:v>13.4447630043493</c:v>
                </c:pt>
                <c:pt idx="19275">
                  <c:v>13.4447630043493</c:v>
                </c:pt>
                <c:pt idx="19276">
                  <c:v>13.4447630043493</c:v>
                </c:pt>
                <c:pt idx="19277">
                  <c:v>13.4447630043493</c:v>
                </c:pt>
                <c:pt idx="19278">
                  <c:v>13.4447630043493</c:v>
                </c:pt>
                <c:pt idx="19279">
                  <c:v>13.4447630043493</c:v>
                </c:pt>
                <c:pt idx="19280">
                  <c:v>13.4447630043493</c:v>
                </c:pt>
                <c:pt idx="19281">
                  <c:v>59.5099552649998</c:v>
                </c:pt>
                <c:pt idx="19282">
                  <c:v>59.5099552649998</c:v>
                </c:pt>
                <c:pt idx="19283">
                  <c:v>59.5099552649998</c:v>
                </c:pt>
                <c:pt idx="19284">
                  <c:v>59.5099552649998</c:v>
                </c:pt>
                <c:pt idx="19285">
                  <c:v>59.5099552649998</c:v>
                </c:pt>
                <c:pt idx="19286">
                  <c:v>59.5099552649998</c:v>
                </c:pt>
                <c:pt idx="19287">
                  <c:v>59.5099552649998</c:v>
                </c:pt>
                <c:pt idx="19288">
                  <c:v>69.0248647898614</c:v>
                </c:pt>
                <c:pt idx="19289">
                  <c:v>69.0248647898614</c:v>
                </c:pt>
                <c:pt idx="19290">
                  <c:v>69.0248647898614</c:v>
                </c:pt>
                <c:pt idx="19291">
                  <c:v>69.0248647898614</c:v>
                </c:pt>
                <c:pt idx="19292">
                  <c:v>69.0248647898614</c:v>
                </c:pt>
                <c:pt idx="19293">
                  <c:v>69.0248647898614</c:v>
                </c:pt>
                <c:pt idx="19294">
                  <c:v>69.0248647898614</c:v>
                </c:pt>
                <c:pt idx="19295">
                  <c:v>87.47857722295637</c:v>
                </c:pt>
                <c:pt idx="19296">
                  <c:v>87.47857722295637</c:v>
                </c:pt>
                <c:pt idx="19297">
                  <c:v>87.47857722295637</c:v>
                </c:pt>
                <c:pt idx="19298">
                  <c:v>87.47857722295637</c:v>
                </c:pt>
                <c:pt idx="19299">
                  <c:v>87.47857722295637</c:v>
                </c:pt>
                <c:pt idx="19300">
                  <c:v>87.47857722295637</c:v>
                </c:pt>
                <c:pt idx="19301">
                  <c:v>87.47857722295637</c:v>
                </c:pt>
                <c:pt idx="19302">
                  <c:v>69.2201272024751</c:v>
                </c:pt>
                <c:pt idx="19303">
                  <c:v>69.2201272024751</c:v>
                </c:pt>
                <c:pt idx="19304">
                  <c:v>69.2201272024751</c:v>
                </c:pt>
                <c:pt idx="19305">
                  <c:v>69.2201272024751</c:v>
                </c:pt>
                <c:pt idx="19306">
                  <c:v>69.2201272024751</c:v>
                </c:pt>
                <c:pt idx="19307">
                  <c:v>69.2201272024751</c:v>
                </c:pt>
                <c:pt idx="19308">
                  <c:v>69.2201272024751</c:v>
                </c:pt>
                <c:pt idx="19309">
                  <c:v>66.7541595713866</c:v>
                </c:pt>
                <c:pt idx="19310">
                  <c:v>66.7541595713866</c:v>
                </c:pt>
                <c:pt idx="19311">
                  <c:v>66.7541595713866</c:v>
                </c:pt>
                <c:pt idx="19312">
                  <c:v>66.7541595713866</c:v>
                </c:pt>
                <c:pt idx="19313">
                  <c:v>66.7541595713866</c:v>
                </c:pt>
                <c:pt idx="19314">
                  <c:v>66.7541595713866</c:v>
                </c:pt>
                <c:pt idx="19315">
                  <c:v>66.7541595713866</c:v>
                </c:pt>
                <c:pt idx="19316">
                  <c:v>83.2999710398121</c:v>
                </c:pt>
                <c:pt idx="19317">
                  <c:v>83.2999710398121</c:v>
                </c:pt>
                <c:pt idx="19318">
                  <c:v>83.2999710398121</c:v>
                </c:pt>
                <c:pt idx="19319">
                  <c:v>83.2999710398121</c:v>
                </c:pt>
                <c:pt idx="19320">
                  <c:v>83.2999710398121</c:v>
                </c:pt>
                <c:pt idx="19321">
                  <c:v>83.2999710398121</c:v>
                </c:pt>
                <c:pt idx="19322">
                  <c:v>83.2999710398121</c:v>
                </c:pt>
                <c:pt idx="19323">
                  <c:v>29.90188101720461</c:v>
                </c:pt>
                <c:pt idx="19324">
                  <c:v>29.90188101720461</c:v>
                </c:pt>
                <c:pt idx="19325">
                  <c:v>29.90188101720461</c:v>
                </c:pt>
                <c:pt idx="19326">
                  <c:v>29.90188101720461</c:v>
                </c:pt>
                <c:pt idx="19327">
                  <c:v>29.90188101720461</c:v>
                </c:pt>
                <c:pt idx="19328">
                  <c:v>29.90188101720461</c:v>
                </c:pt>
                <c:pt idx="19329">
                  <c:v>29.90188101720461</c:v>
                </c:pt>
                <c:pt idx="19330">
                  <c:v>19.7123443746642</c:v>
                </c:pt>
                <c:pt idx="19331">
                  <c:v>19.7123443746642</c:v>
                </c:pt>
                <c:pt idx="19332">
                  <c:v>19.7123443746642</c:v>
                </c:pt>
                <c:pt idx="19333">
                  <c:v>19.7123443746642</c:v>
                </c:pt>
                <c:pt idx="19334">
                  <c:v>19.7123443746642</c:v>
                </c:pt>
                <c:pt idx="19335">
                  <c:v>19.7123443746642</c:v>
                </c:pt>
                <c:pt idx="19336">
                  <c:v>19.7123443746642</c:v>
                </c:pt>
                <c:pt idx="19337">
                  <c:v>33.3330112235895</c:v>
                </c:pt>
                <c:pt idx="19338">
                  <c:v>33.3330112235895</c:v>
                </c:pt>
                <c:pt idx="19339">
                  <c:v>33.3330112235895</c:v>
                </c:pt>
                <c:pt idx="19340">
                  <c:v>33.3330112235895</c:v>
                </c:pt>
                <c:pt idx="19341">
                  <c:v>33.3330112235895</c:v>
                </c:pt>
                <c:pt idx="19342">
                  <c:v>33.3330112235895</c:v>
                </c:pt>
                <c:pt idx="19343">
                  <c:v>33.3330112235895</c:v>
                </c:pt>
                <c:pt idx="19344">
                  <c:v>59.4454124874005</c:v>
                </c:pt>
                <c:pt idx="19345">
                  <c:v>59.4454124874005</c:v>
                </c:pt>
                <c:pt idx="19346">
                  <c:v>59.4454124874005</c:v>
                </c:pt>
                <c:pt idx="19347">
                  <c:v>59.4454124874005</c:v>
                </c:pt>
                <c:pt idx="19348">
                  <c:v>59.4454124874005</c:v>
                </c:pt>
                <c:pt idx="19349">
                  <c:v>59.4454124874005</c:v>
                </c:pt>
                <c:pt idx="19350">
                  <c:v>59.4454124874005</c:v>
                </c:pt>
                <c:pt idx="19351">
                  <c:v>53.3713028441778</c:v>
                </c:pt>
                <c:pt idx="19352">
                  <c:v>53.3713028441778</c:v>
                </c:pt>
                <c:pt idx="19353">
                  <c:v>53.3713028441778</c:v>
                </c:pt>
                <c:pt idx="19354">
                  <c:v>53.3713028441778</c:v>
                </c:pt>
                <c:pt idx="19355">
                  <c:v>53.3713028441778</c:v>
                </c:pt>
                <c:pt idx="19356">
                  <c:v>53.3713028441778</c:v>
                </c:pt>
                <c:pt idx="19357">
                  <c:v>53.3713028441778</c:v>
                </c:pt>
                <c:pt idx="19358">
                  <c:v>94.92335959576478</c:v>
                </c:pt>
                <c:pt idx="19359">
                  <c:v>94.92335959576478</c:v>
                </c:pt>
                <c:pt idx="19360">
                  <c:v>94.92335959576478</c:v>
                </c:pt>
                <c:pt idx="19361">
                  <c:v>94.92335959576478</c:v>
                </c:pt>
                <c:pt idx="19362">
                  <c:v>94.92335959576478</c:v>
                </c:pt>
                <c:pt idx="19363">
                  <c:v>94.92335959576478</c:v>
                </c:pt>
                <c:pt idx="19364">
                  <c:v>94.92335959576478</c:v>
                </c:pt>
                <c:pt idx="19365">
                  <c:v>72.88278763078877</c:v>
                </c:pt>
                <c:pt idx="19366">
                  <c:v>72.88278763078877</c:v>
                </c:pt>
                <c:pt idx="19367">
                  <c:v>72.88278763078877</c:v>
                </c:pt>
                <c:pt idx="19368">
                  <c:v>72.88278763078877</c:v>
                </c:pt>
                <c:pt idx="19369">
                  <c:v>72.88278763078877</c:v>
                </c:pt>
                <c:pt idx="19370">
                  <c:v>72.88278763078877</c:v>
                </c:pt>
                <c:pt idx="19371">
                  <c:v>72.88278763078877</c:v>
                </c:pt>
                <c:pt idx="19372">
                  <c:v>63.0997503919905</c:v>
                </c:pt>
                <c:pt idx="19373">
                  <c:v>63.0997503919905</c:v>
                </c:pt>
                <c:pt idx="19374">
                  <c:v>63.0997503919905</c:v>
                </c:pt>
                <c:pt idx="19375">
                  <c:v>63.0997503919905</c:v>
                </c:pt>
                <c:pt idx="19376">
                  <c:v>63.0997503919905</c:v>
                </c:pt>
                <c:pt idx="19377">
                  <c:v>63.0997503919905</c:v>
                </c:pt>
                <c:pt idx="19378">
                  <c:v>63.0997503919905</c:v>
                </c:pt>
                <c:pt idx="19379">
                  <c:v>17.8234175195714</c:v>
                </c:pt>
                <c:pt idx="19380">
                  <c:v>17.8234175195714</c:v>
                </c:pt>
                <c:pt idx="19381">
                  <c:v>17.8234175195714</c:v>
                </c:pt>
                <c:pt idx="19382">
                  <c:v>17.8234175195714</c:v>
                </c:pt>
                <c:pt idx="19383">
                  <c:v>17.8234175195714</c:v>
                </c:pt>
                <c:pt idx="19384">
                  <c:v>17.8234175195714</c:v>
                </c:pt>
                <c:pt idx="19385">
                  <c:v>17.8234175195714</c:v>
                </c:pt>
                <c:pt idx="19386">
                  <c:v>16.9180660809009</c:v>
                </c:pt>
                <c:pt idx="19387">
                  <c:v>16.9180660809009</c:v>
                </c:pt>
                <c:pt idx="19388">
                  <c:v>16.9180660809009</c:v>
                </c:pt>
                <c:pt idx="19389">
                  <c:v>16.9180660809009</c:v>
                </c:pt>
                <c:pt idx="19390">
                  <c:v>16.9180660809009</c:v>
                </c:pt>
                <c:pt idx="19391">
                  <c:v>16.9180660809009</c:v>
                </c:pt>
                <c:pt idx="19392">
                  <c:v>16.9180660809009</c:v>
                </c:pt>
                <c:pt idx="19393">
                  <c:v>65.7171489904324</c:v>
                </c:pt>
                <c:pt idx="19394">
                  <c:v>65.7171489904324</c:v>
                </c:pt>
                <c:pt idx="19395">
                  <c:v>65.7171489904324</c:v>
                </c:pt>
                <c:pt idx="19396">
                  <c:v>65.7171489904324</c:v>
                </c:pt>
                <c:pt idx="19397">
                  <c:v>65.7171489904324</c:v>
                </c:pt>
                <c:pt idx="19398">
                  <c:v>65.7171489904324</c:v>
                </c:pt>
                <c:pt idx="19399">
                  <c:v>65.7171489904324</c:v>
                </c:pt>
                <c:pt idx="19400">
                  <c:v>70.5349253946385</c:v>
                </c:pt>
                <c:pt idx="19401">
                  <c:v>70.5349253946385</c:v>
                </c:pt>
                <c:pt idx="19402">
                  <c:v>70.5349253946385</c:v>
                </c:pt>
                <c:pt idx="19403">
                  <c:v>70.5349253946385</c:v>
                </c:pt>
                <c:pt idx="19404">
                  <c:v>70.5349253946385</c:v>
                </c:pt>
                <c:pt idx="19405">
                  <c:v>70.5349253946385</c:v>
                </c:pt>
                <c:pt idx="19406">
                  <c:v>70.5349253946385</c:v>
                </c:pt>
                <c:pt idx="19407">
                  <c:v>95.06373777658207</c:v>
                </c:pt>
                <c:pt idx="19408">
                  <c:v>95.06373777658207</c:v>
                </c:pt>
                <c:pt idx="19409">
                  <c:v>95.06373777658207</c:v>
                </c:pt>
                <c:pt idx="19410">
                  <c:v>95.06373777658207</c:v>
                </c:pt>
                <c:pt idx="19411">
                  <c:v>95.06373777658207</c:v>
                </c:pt>
                <c:pt idx="19412">
                  <c:v>95.06373777658207</c:v>
                </c:pt>
                <c:pt idx="19413">
                  <c:v>95.06373777658207</c:v>
                </c:pt>
                <c:pt idx="19414">
                  <c:v>99.1591799679353</c:v>
                </c:pt>
                <c:pt idx="19415">
                  <c:v>99.1591799679353</c:v>
                </c:pt>
                <c:pt idx="19416">
                  <c:v>99.1591799679353</c:v>
                </c:pt>
                <c:pt idx="19417">
                  <c:v>99.1591799679353</c:v>
                </c:pt>
                <c:pt idx="19418">
                  <c:v>99.1591799679353</c:v>
                </c:pt>
                <c:pt idx="19419">
                  <c:v>99.1591799679353</c:v>
                </c:pt>
                <c:pt idx="19420">
                  <c:v>99.1591799679353</c:v>
                </c:pt>
                <c:pt idx="19421">
                  <c:v>81.9605049622653</c:v>
                </c:pt>
                <c:pt idx="19422">
                  <c:v>81.9605049622653</c:v>
                </c:pt>
                <c:pt idx="19423">
                  <c:v>81.9605049622653</c:v>
                </c:pt>
                <c:pt idx="19424">
                  <c:v>81.9605049622653</c:v>
                </c:pt>
                <c:pt idx="19425">
                  <c:v>81.9605049622653</c:v>
                </c:pt>
                <c:pt idx="19426">
                  <c:v>81.9605049622653</c:v>
                </c:pt>
                <c:pt idx="19427">
                  <c:v>81.9605049622653</c:v>
                </c:pt>
                <c:pt idx="19428">
                  <c:v>44.4024388641496</c:v>
                </c:pt>
                <c:pt idx="19429">
                  <c:v>44.4024388641496</c:v>
                </c:pt>
                <c:pt idx="19430">
                  <c:v>44.4024388641496</c:v>
                </c:pt>
                <c:pt idx="19431">
                  <c:v>44.4024388641496</c:v>
                </c:pt>
                <c:pt idx="19432">
                  <c:v>44.4024388641496</c:v>
                </c:pt>
                <c:pt idx="19433">
                  <c:v>44.4024388641496</c:v>
                </c:pt>
                <c:pt idx="19434">
                  <c:v>44.4024388641496</c:v>
                </c:pt>
                <c:pt idx="19435">
                  <c:v>78.7628800718179</c:v>
                </c:pt>
                <c:pt idx="19436">
                  <c:v>78.7628800718179</c:v>
                </c:pt>
                <c:pt idx="19437">
                  <c:v>78.7628800718179</c:v>
                </c:pt>
                <c:pt idx="19438">
                  <c:v>78.7628800718179</c:v>
                </c:pt>
                <c:pt idx="19439">
                  <c:v>78.7628800718179</c:v>
                </c:pt>
                <c:pt idx="19440">
                  <c:v>78.7628800718179</c:v>
                </c:pt>
                <c:pt idx="19441">
                  <c:v>78.7628800718179</c:v>
                </c:pt>
                <c:pt idx="19442">
                  <c:v>61.54708477113989</c:v>
                </c:pt>
                <c:pt idx="19443">
                  <c:v>61.54708477113989</c:v>
                </c:pt>
                <c:pt idx="19444">
                  <c:v>61.54708477113989</c:v>
                </c:pt>
                <c:pt idx="19445">
                  <c:v>61.54708477113989</c:v>
                </c:pt>
                <c:pt idx="19446">
                  <c:v>61.54708477113989</c:v>
                </c:pt>
                <c:pt idx="19447">
                  <c:v>61.54708477113989</c:v>
                </c:pt>
                <c:pt idx="19448">
                  <c:v>61.54708477113989</c:v>
                </c:pt>
                <c:pt idx="19449">
                  <c:v>70.0712436631783</c:v>
                </c:pt>
                <c:pt idx="19450">
                  <c:v>70.0712436631783</c:v>
                </c:pt>
                <c:pt idx="19451">
                  <c:v>70.0712436631783</c:v>
                </c:pt>
                <c:pt idx="19452">
                  <c:v>70.0712436631783</c:v>
                </c:pt>
                <c:pt idx="19453">
                  <c:v>70.0712436631783</c:v>
                </c:pt>
                <c:pt idx="19454">
                  <c:v>70.0712436631783</c:v>
                </c:pt>
                <c:pt idx="19455">
                  <c:v>70.0712436631783</c:v>
                </c:pt>
                <c:pt idx="19456">
                  <c:v>77.9101586948412</c:v>
                </c:pt>
                <c:pt idx="19457">
                  <c:v>77.9101586948412</c:v>
                </c:pt>
                <c:pt idx="19458">
                  <c:v>77.9101586948412</c:v>
                </c:pt>
                <c:pt idx="19459">
                  <c:v>77.9101586948412</c:v>
                </c:pt>
                <c:pt idx="19460">
                  <c:v>77.9101586948412</c:v>
                </c:pt>
                <c:pt idx="19461">
                  <c:v>77.9101586948412</c:v>
                </c:pt>
                <c:pt idx="19462">
                  <c:v>77.9101586948412</c:v>
                </c:pt>
                <c:pt idx="19463">
                  <c:v>99.48432319350489</c:v>
                </c:pt>
                <c:pt idx="19464">
                  <c:v>99.48432319350489</c:v>
                </c:pt>
                <c:pt idx="19465">
                  <c:v>99.48432319350489</c:v>
                </c:pt>
                <c:pt idx="19466">
                  <c:v>99.48432319350489</c:v>
                </c:pt>
                <c:pt idx="19467">
                  <c:v>99.48432319350489</c:v>
                </c:pt>
                <c:pt idx="19468">
                  <c:v>99.48432319350489</c:v>
                </c:pt>
                <c:pt idx="19469">
                  <c:v>99.48432319350489</c:v>
                </c:pt>
                <c:pt idx="19470">
                  <c:v>65.2305100090974</c:v>
                </c:pt>
                <c:pt idx="19471">
                  <c:v>65.2305100090974</c:v>
                </c:pt>
                <c:pt idx="19472">
                  <c:v>65.2305100090974</c:v>
                </c:pt>
                <c:pt idx="19473">
                  <c:v>65.2305100090974</c:v>
                </c:pt>
                <c:pt idx="19474">
                  <c:v>65.2305100090974</c:v>
                </c:pt>
                <c:pt idx="19475">
                  <c:v>65.2305100090974</c:v>
                </c:pt>
                <c:pt idx="19476">
                  <c:v>65.2305100090974</c:v>
                </c:pt>
                <c:pt idx="19477">
                  <c:v>70.65004165250447</c:v>
                </c:pt>
                <c:pt idx="19478">
                  <c:v>70.65004165250447</c:v>
                </c:pt>
                <c:pt idx="19479">
                  <c:v>70.65004165250447</c:v>
                </c:pt>
                <c:pt idx="19480">
                  <c:v>70.65004165250447</c:v>
                </c:pt>
                <c:pt idx="19481">
                  <c:v>70.65004165250447</c:v>
                </c:pt>
                <c:pt idx="19482">
                  <c:v>70.65004165250447</c:v>
                </c:pt>
                <c:pt idx="19483">
                  <c:v>70.65004165250447</c:v>
                </c:pt>
                <c:pt idx="19484">
                  <c:v>76.8492735286284</c:v>
                </c:pt>
                <c:pt idx="19485">
                  <c:v>76.8492735286284</c:v>
                </c:pt>
                <c:pt idx="19486">
                  <c:v>76.8492735286284</c:v>
                </c:pt>
                <c:pt idx="19487">
                  <c:v>76.8492735286284</c:v>
                </c:pt>
                <c:pt idx="19488">
                  <c:v>76.8492735286284</c:v>
                </c:pt>
                <c:pt idx="19489">
                  <c:v>76.8492735286284</c:v>
                </c:pt>
                <c:pt idx="19490">
                  <c:v>76.8492735286284</c:v>
                </c:pt>
                <c:pt idx="19491">
                  <c:v>63.2261835220772</c:v>
                </c:pt>
                <c:pt idx="19492">
                  <c:v>63.2261835220772</c:v>
                </c:pt>
                <c:pt idx="19493">
                  <c:v>63.2261835220772</c:v>
                </c:pt>
                <c:pt idx="19494">
                  <c:v>63.2261835220772</c:v>
                </c:pt>
                <c:pt idx="19495">
                  <c:v>63.2261835220772</c:v>
                </c:pt>
                <c:pt idx="19496">
                  <c:v>63.2261835220772</c:v>
                </c:pt>
                <c:pt idx="19497">
                  <c:v>63.2261835220772</c:v>
                </c:pt>
                <c:pt idx="19498">
                  <c:v>85.0147191606015</c:v>
                </c:pt>
                <c:pt idx="19499">
                  <c:v>85.0147191606015</c:v>
                </c:pt>
                <c:pt idx="19500">
                  <c:v>85.0147191606015</c:v>
                </c:pt>
                <c:pt idx="19501">
                  <c:v>85.0147191606015</c:v>
                </c:pt>
                <c:pt idx="19502">
                  <c:v>85.0147191606015</c:v>
                </c:pt>
                <c:pt idx="19503">
                  <c:v>85.0147191606015</c:v>
                </c:pt>
                <c:pt idx="19504">
                  <c:v>85.0147191606015</c:v>
                </c:pt>
                <c:pt idx="19505">
                  <c:v>61.3683834024821</c:v>
                </c:pt>
                <c:pt idx="19506">
                  <c:v>61.3683834024821</c:v>
                </c:pt>
                <c:pt idx="19507">
                  <c:v>61.3683834024821</c:v>
                </c:pt>
                <c:pt idx="19508">
                  <c:v>61.3683834024821</c:v>
                </c:pt>
                <c:pt idx="19509">
                  <c:v>61.3683834024821</c:v>
                </c:pt>
                <c:pt idx="19510">
                  <c:v>61.3683834024821</c:v>
                </c:pt>
                <c:pt idx="19511">
                  <c:v>61.3683834024821</c:v>
                </c:pt>
                <c:pt idx="19512">
                  <c:v>66.5471274983062</c:v>
                </c:pt>
                <c:pt idx="19513">
                  <c:v>66.5471274983062</c:v>
                </c:pt>
                <c:pt idx="19514">
                  <c:v>66.5471274983062</c:v>
                </c:pt>
                <c:pt idx="19515">
                  <c:v>66.5471274983062</c:v>
                </c:pt>
                <c:pt idx="19516">
                  <c:v>66.5471274983062</c:v>
                </c:pt>
                <c:pt idx="19517">
                  <c:v>66.5471274983062</c:v>
                </c:pt>
                <c:pt idx="19518">
                  <c:v>66.5471274983062</c:v>
                </c:pt>
                <c:pt idx="19519">
                  <c:v>87.07259085438078</c:v>
                </c:pt>
                <c:pt idx="19520">
                  <c:v>87.07259085438078</c:v>
                </c:pt>
                <c:pt idx="19521">
                  <c:v>87.07259085438078</c:v>
                </c:pt>
                <c:pt idx="19522">
                  <c:v>87.07259085438078</c:v>
                </c:pt>
                <c:pt idx="19523">
                  <c:v>87.07259085438078</c:v>
                </c:pt>
                <c:pt idx="19524">
                  <c:v>87.07259085438078</c:v>
                </c:pt>
                <c:pt idx="19525">
                  <c:v>87.07259085438078</c:v>
                </c:pt>
                <c:pt idx="19526">
                  <c:v>62.0347553607649</c:v>
                </c:pt>
                <c:pt idx="19527">
                  <c:v>62.0347553607649</c:v>
                </c:pt>
                <c:pt idx="19528">
                  <c:v>62.0347553607649</c:v>
                </c:pt>
                <c:pt idx="19529">
                  <c:v>62.0347553607649</c:v>
                </c:pt>
                <c:pt idx="19530">
                  <c:v>62.0347553607649</c:v>
                </c:pt>
                <c:pt idx="19531">
                  <c:v>62.0347553607649</c:v>
                </c:pt>
                <c:pt idx="19532">
                  <c:v>62.0347553607649</c:v>
                </c:pt>
                <c:pt idx="19533">
                  <c:v>93.16510510049477</c:v>
                </c:pt>
                <c:pt idx="19534">
                  <c:v>93.16510510049477</c:v>
                </c:pt>
                <c:pt idx="19535">
                  <c:v>93.16510510049477</c:v>
                </c:pt>
                <c:pt idx="19536">
                  <c:v>93.16510510049477</c:v>
                </c:pt>
                <c:pt idx="19537">
                  <c:v>93.16510510049477</c:v>
                </c:pt>
                <c:pt idx="19538">
                  <c:v>93.16510510049477</c:v>
                </c:pt>
                <c:pt idx="19539">
                  <c:v>93.16510510049477</c:v>
                </c:pt>
                <c:pt idx="19540">
                  <c:v>58.91087353228919</c:v>
                </c:pt>
                <c:pt idx="19541">
                  <c:v>58.91087353228919</c:v>
                </c:pt>
                <c:pt idx="19542">
                  <c:v>58.91087353228919</c:v>
                </c:pt>
                <c:pt idx="19543">
                  <c:v>58.91087353228919</c:v>
                </c:pt>
                <c:pt idx="19544">
                  <c:v>58.91087353228919</c:v>
                </c:pt>
                <c:pt idx="19545">
                  <c:v>58.91087353228919</c:v>
                </c:pt>
                <c:pt idx="19546">
                  <c:v>58.91087353228919</c:v>
                </c:pt>
                <c:pt idx="19547">
                  <c:v>60.6038153963817</c:v>
                </c:pt>
                <c:pt idx="19548">
                  <c:v>60.6038153963817</c:v>
                </c:pt>
                <c:pt idx="19549">
                  <c:v>60.6038153963817</c:v>
                </c:pt>
                <c:pt idx="19550">
                  <c:v>60.6038153963817</c:v>
                </c:pt>
                <c:pt idx="19551">
                  <c:v>60.6038153963817</c:v>
                </c:pt>
                <c:pt idx="19552">
                  <c:v>60.6038153963817</c:v>
                </c:pt>
                <c:pt idx="19553">
                  <c:v>60.6038153963817</c:v>
                </c:pt>
                <c:pt idx="19554">
                  <c:v>68.0266644116124</c:v>
                </c:pt>
                <c:pt idx="19555">
                  <c:v>68.0266644116124</c:v>
                </c:pt>
                <c:pt idx="19556">
                  <c:v>68.0266644116124</c:v>
                </c:pt>
                <c:pt idx="19557">
                  <c:v>68.0266644116124</c:v>
                </c:pt>
                <c:pt idx="19558">
                  <c:v>68.0266644116124</c:v>
                </c:pt>
                <c:pt idx="19559">
                  <c:v>68.0266644116124</c:v>
                </c:pt>
                <c:pt idx="19560">
                  <c:v>68.0266644116124</c:v>
                </c:pt>
                <c:pt idx="19561">
                  <c:v>78.6896537587126</c:v>
                </c:pt>
                <c:pt idx="19562">
                  <c:v>78.6896537587126</c:v>
                </c:pt>
                <c:pt idx="19563">
                  <c:v>78.6896537587126</c:v>
                </c:pt>
                <c:pt idx="19564">
                  <c:v>78.6896537587126</c:v>
                </c:pt>
                <c:pt idx="19565">
                  <c:v>78.6896537587126</c:v>
                </c:pt>
                <c:pt idx="19566">
                  <c:v>78.6896537587126</c:v>
                </c:pt>
                <c:pt idx="19567">
                  <c:v>78.6896537587126</c:v>
                </c:pt>
                <c:pt idx="19568">
                  <c:v>60.1618637434582</c:v>
                </c:pt>
                <c:pt idx="19569">
                  <c:v>60.1618637434582</c:v>
                </c:pt>
                <c:pt idx="19570">
                  <c:v>60.1618637434582</c:v>
                </c:pt>
                <c:pt idx="19571">
                  <c:v>60.1618637434582</c:v>
                </c:pt>
                <c:pt idx="19572">
                  <c:v>60.1618637434582</c:v>
                </c:pt>
                <c:pt idx="19573">
                  <c:v>60.1618637434582</c:v>
                </c:pt>
                <c:pt idx="19574">
                  <c:v>60.1618637434582</c:v>
                </c:pt>
                <c:pt idx="19575">
                  <c:v>53.6456655229971</c:v>
                </c:pt>
                <c:pt idx="19576">
                  <c:v>53.6456655229971</c:v>
                </c:pt>
                <c:pt idx="19577">
                  <c:v>53.6456655229971</c:v>
                </c:pt>
                <c:pt idx="19578">
                  <c:v>53.6456655229971</c:v>
                </c:pt>
                <c:pt idx="19579">
                  <c:v>53.6456655229971</c:v>
                </c:pt>
                <c:pt idx="19580">
                  <c:v>53.6456655229971</c:v>
                </c:pt>
                <c:pt idx="19581">
                  <c:v>53.6456655229971</c:v>
                </c:pt>
                <c:pt idx="19582">
                  <c:v>101.117939983848</c:v>
                </c:pt>
                <c:pt idx="19583">
                  <c:v>101.117939983848</c:v>
                </c:pt>
                <c:pt idx="19584">
                  <c:v>101.117939983848</c:v>
                </c:pt>
                <c:pt idx="19585">
                  <c:v>101.117939983848</c:v>
                </c:pt>
                <c:pt idx="19586">
                  <c:v>101.117939983848</c:v>
                </c:pt>
                <c:pt idx="19587">
                  <c:v>101.117939983848</c:v>
                </c:pt>
                <c:pt idx="19588">
                  <c:v>101.117939983848</c:v>
                </c:pt>
                <c:pt idx="19589">
                  <c:v>49.88307908638209</c:v>
                </c:pt>
                <c:pt idx="19590">
                  <c:v>49.88307908638209</c:v>
                </c:pt>
                <c:pt idx="19591">
                  <c:v>49.88307908638209</c:v>
                </c:pt>
                <c:pt idx="19592">
                  <c:v>49.88307908638209</c:v>
                </c:pt>
                <c:pt idx="19593">
                  <c:v>49.88307908638209</c:v>
                </c:pt>
                <c:pt idx="19594">
                  <c:v>49.88307908638209</c:v>
                </c:pt>
                <c:pt idx="19595">
                  <c:v>49.88307908638209</c:v>
                </c:pt>
                <c:pt idx="19596">
                  <c:v>89.9962775833626</c:v>
                </c:pt>
                <c:pt idx="19597">
                  <c:v>89.9962775833626</c:v>
                </c:pt>
                <c:pt idx="19598">
                  <c:v>89.9962775833626</c:v>
                </c:pt>
                <c:pt idx="19599">
                  <c:v>89.9962775833626</c:v>
                </c:pt>
                <c:pt idx="19600">
                  <c:v>89.9962775833626</c:v>
                </c:pt>
                <c:pt idx="19601">
                  <c:v>89.9962775833626</c:v>
                </c:pt>
                <c:pt idx="19602">
                  <c:v>89.9962775833626</c:v>
                </c:pt>
                <c:pt idx="19603">
                  <c:v>103.022638381953</c:v>
                </c:pt>
                <c:pt idx="19604">
                  <c:v>103.022638381953</c:v>
                </c:pt>
                <c:pt idx="19605">
                  <c:v>103.022638381953</c:v>
                </c:pt>
                <c:pt idx="19606">
                  <c:v>103.022638381953</c:v>
                </c:pt>
                <c:pt idx="19607">
                  <c:v>103.022638381953</c:v>
                </c:pt>
                <c:pt idx="19608">
                  <c:v>103.022638381953</c:v>
                </c:pt>
                <c:pt idx="19609">
                  <c:v>103.022638381953</c:v>
                </c:pt>
                <c:pt idx="19610">
                  <c:v>48.95206152882029</c:v>
                </c:pt>
                <c:pt idx="19611">
                  <c:v>48.95206152882029</c:v>
                </c:pt>
                <c:pt idx="19612">
                  <c:v>48.95206152882029</c:v>
                </c:pt>
                <c:pt idx="19613">
                  <c:v>48.95206152882029</c:v>
                </c:pt>
                <c:pt idx="19614">
                  <c:v>48.95206152882029</c:v>
                </c:pt>
                <c:pt idx="19615">
                  <c:v>48.95206152882029</c:v>
                </c:pt>
                <c:pt idx="19616">
                  <c:v>48.95206152882029</c:v>
                </c:pt>
                <c:pt idx="19617">
                  <c:v>50.0978697024357</c:v>
                </c:pt>
                <c:pt idx="19618">
                  <c:v>50.0978697024357</c:v>
                </c:pt>
                <c:pt idx="19619">
                  <c:v>50.0978697024357</c:v>
                </c:pt>
                <c:pt idx="19620">
                  <c:v>50.0978697024357</c:v>
                </c:pt>
                <c:pt idx="19621">
                  <c:v>50.0978697024357</c:v>
                </c:pt>
                <c:pt idx="19622">
                  <c:v>50.0978697024357</c:v>
                </c:pt>
                <c:pt idx="19623">
                  <c:v>50.0978697024357</c:v>
                </c:pt>
                <c:pt idx="19624">
                  <c:v>93.02796714148799</c:v>
                </c:pt>
                <c:pt idx="19625">
                  <c:v>93.02796714148799</c:v>
                </c:pt>
                <c:pt idx="19626">
                  <c:v>93.02796714148799</c:v>
                </c:pt>
                <c:pt idx="19627">
                  <c:v>93.02796714148799</c:v>
                </c:pt>
                <c:pt idx="19628">
                  <c:v>93.02796714148799</c:v>
                </c:pt>
                <c:pt idx="19629">
                  <c:v>93.02796714148799</c:v>
                </c:pt>
                <c:pt idx="19630">
                  <c:v>93.02796714148799</c:v>
                </c:pt>
                <c:pt idx="19631">
                  <c:v>58.4227180814543</c:v>
                </c:pt>
                <c:pt idx="19632">
                  <c:v>58.4227180814543</c:v>
                </c:pt>
                <c:pt idx="19633">
                  <c:v>58.4227180814543</c:v>
                </c:pt>
                <c:pt idx="19634">
                  <c:v>58.4227180814543</c:v>
                </c:pt>
                <c:pt idx="19635">
                  <c:v>58.4227180814543</c:v>
                </c:pt>
                <c:pt idx="19636">
                  <c:v>58.4227180814543</c:v>
                </c:pt>
                <c:pt idx="19637">
                  <c:v>58.4227180814543</c:v>
                </c:pt>
                <c:pt idx="19638">
                  <c:v>102.606034930481</c:v>
                </c:pt>
                <c:pt idx="19639">
                  <c:v>102.606034930481</c:v>
                </c:pt>
                <c:pt idx="19640">
                  <c:v>102.606034930481</c:v>
                </c:pt>
                <c:pt idx="19641">
                  <c:v>102.606034930481</c:v>
                </c:pt>
                <c:pt idx="19642">
                  <c:v>102.606034930481</c:v>
                </c:pt>
                <c:pt idx="19643">
                  <c:v>102.606034930481</c:v>
                </c:pt>
                <c:pt idx="19644">
                  <c:v>102.606034930481</c:v>
                </c:pt>
                <c:pt idx="19645">
                  <c:v>82.2051576732963</c:v>
                </c:pt>
                <c:pt idx="19646">
                  <c:v>82.2051576732963</c:v>
                </c:pt>
                <c:pt idx="19647">
                  <c:v>82.2051576732963</c:v>
                </c:pt>
                <c:pt idx="19648">
                  <c:v>82.2051576732963</c:v>
                </c:pt>
                <c:pt idx="19649">
                  <c:v>82.2051576732963</c:v>
                </c:pt>
                <c:pt idx="19650">
                  <c:v>82.2051576732963</c:v>
                </c:pt>
                <c:pt idx="19651">
                  <c:v>82.2051576732963</c:v>
                </c:pt>
                <c:pt idx="19652">
                  <c:v>67.8374972281498</c:v>
                </c:pt>
                <c:pt idx="19653">
                  <c:v>67.8374972281498</c:v>
                </c:pt>
                <c:pt idx="19654">
                  <c:v>67.8374972281498</c:v>
                </c:pt>
                <c:pt idx="19655">
                  <c:v>67.8374972281498</c:v>
                </c:pt>
                <c:pt idx="19656">
                  <c:v>67.8374972281498</c:v>
                </c:pt>
                <c:pt idx="19657">
                  <c:v>67.8374972281498</c:v>
                </c:pt>
                <c:pt idx="19658">
                  <c:v>67.8374972281498</c:v>
                </c:pt>
                <c:pt idx="19659">
                  <c:v>76.12283212139165</c:v>
                </c:pt>
                <c:pt idx="19660">
                  <c:v>76.12283212139165</c:v>
                </c:pt>
                <c:pt idx="19661">
                  <c:v>76.12283212139165</c:v>
                </c:pt>
                <c:pt idx="19662">
                  <c:v>76.12283212139165</c:v>
                </c:pt>
                <c:pt idx="19663">
                  <c:v>76.12283212139165</c:v>
                </c:pt>
                <c:pt idx="19664">
                  <c:v>76.12283212139165</c:v>
                </c:pt>
                <c:pt idx="19665">
                  <c:v>76.12283212139165</c:v>
                </c:pt>
                <c:pt idx="19666">
                  <c:v>64.7066924767155</c:v>
                </c:pt>
                <c:pt idx="19667">
                  <c:v>64.7066924767155</c:v>
                </c:pt>
                <c:pt idx="19668">
                  <c:v>64.7066924767155</c:v>
                </c:pt>
                <c:pt idx="19669">
                  <c:v>64.7066924767155</c:v>
                </c:pt>
                <c:pt idx="19670">
                  <c:v>64.7066924767155</c:v>
                </c:pt>
                <c:pt idx="19671">
                  <c:v>64.7066924767155</c:v>
                </c:pt>
                <c:pt idx="19672">
                  <c:v>64.7066924767155</c:v>
                </c:pt>
                <c:pt idx="19673">
                  <c:v>57.2110368524581</c:v>
                </c:pt>
                <c:pt idx="19674">
                  <c:v>57.2110368524581</c:v>
                </c:pt>
                <c:pt idx="19675">
                  <c:v>57.2110368524581</c:v>
                </c:pt>
                <c:pt idx="19676">
                  <c:v>57.2110368524581</c:v>
                </c:pt>
                <c:pt idx="19677">
                  <c:v>57.2110368524581</c:v>
                </c:pt>
                <c:pt idx="19678">
                  <c:v>57.2110368524581</c:v>
                </c:pt>
                <c:pt idx="19679">
                  <c:v>57.2110368524581</c:v>
                </c:pt>
                <c:pt idx="19680">
                  <c:v>26.47853431238539</c:v>
                </c:pt>
                <c:pt idx="19681">
                  <c:v>26.47853431238539</c:v>
                </c:pt>
                <c:pt idx="19682">
                  <c:v>26.47853431238539</c:v>
                </c:pt>
                <c:pt idx="19683">
                  <c:v>26.47853431238539</c:v>
                </c:pt>
                <c:pt idx="19684">
                  <c:v>26.47853431238539</c:v>
                </c:pt>
                <c:pt idx="19685">
                  <c:v>26.47853431238539</c:v>
                </c:pt>
                <c:pt idx="19686">
                  <c:v>26.47853431238539</c:v>
                </c:pt>
                <c:pt idx="19687">
                  <c:v>99.4940997536853</c:v>
                </c:pt>
                <c:pt idx="19688">
                  <c:v>99.4940997536853</c:v>
                </c:pt>
                <c:pt idx="19689">
                  <c:v>99.4940997536853</c:v>
                </c:pt>
                <c:pt idx="19690">
                  <c:v>99.4940997536853</c:v>
                </c:pt>
                <c:pt idx="19691">
                  <c:v>99.4940997536853</c:v>
                </c:pt>
                <c:pt idx="19692">
                  <c:v>99.4940997536853</c:v>
                </c:pt>
                <c:pt idx="19693">
                  <c:v>99.4940997536853</c:v>
                </c:pt>
                <c:pt idx="19694">
                  <c:v>91.5121757611619</c:v>
                </c:pt>
                <c:pt idx="19695">
                  <c:v>91.5121757611619</c:v>
                </c:pt>
                <c:pt idx="19696">
                  <c:v>91.5121757611619</c:v>
                </c:pt>
                <c:pt idx="19697">
                  <c:v>91.5121757611619</c:v>
                </c:pt>
                <c:pt idx="19698">
                  <c:v>91.5121757611619</c:v>
                </c:pt>
                <c:pt idx="19699">
                  <c:v>91.5121757611619</c:v>
                </c:pt>
                <c:pt idx="19700">
                  <c:v>91.5121757611619</c:v>
                </c:pt>
                <c:pt idx="19701">
                  <c:v>60.591707484591</c:v>
                </c:pt>
                <c:pt idx="19702">
                  <c:v>60.591707484591</c:v>
                </c:pt>
                <c:pt idx="19703">
                  <c:v>60.591707484591</c:v>
                </c:pt>
                <c:pt idx="19704">
                  <c:v>60.591707484591</c:v>
                </c:pt>
                <c:pt idx="19705">
                  <c:v>60.591707484591</c:v>
                </c:pt>
                <c:pt idx="19706">
                  <c:v>60.591707484591</c:v>
                </c:pt>
                <c:pt idx="19707">
                  <c:v>60.591707484591</c:v>
                </c:pt>
                <c:pt idx="19708">
                  <c:v>39.85198091521298</c:v>
                </c:pt>
                <c:pt idx="19709">
                  <c:v>39.85198091521298</c:v>
                </c:pt>
                <c:pt idx="19710">
                  <c:v>39.85198091521298</c:v>
                </c:pt>
                <c:pt idx="19711">
                  <c:v>39.85198091521298</c:v>
                </c:pt>
                <c:pt idx="19712">
                  <c:v>39.85198091521298</c:v>
                </c:pt>
                <c:pt idx="19713">
                  <c:v>39.85198091521298</c:v>
                </c:pt>
                <c:pt idx="19714">
                  <c:v>39.85198091521298</c:v>
                </c:pt>
                <c:pt idx="19715">
                  <c:v>14.7964052148408</c:v>
                </c:pt>
                <c:pt idx="19716">
                  <c:v>14.7964052148408</c:v>
                </c:pt>
                <c:pt idx="19717">
                  <c:v>14.7964052148408</c:v>
                </c:pt>
                <c:pt idx="19718">
                  <c:v>14.7964052148408</c:v>
                </c:pt>
                <c:pt idx="19719">
                  <c:v>14.7964052148408</c:v>
                </c:pt>
                <c:pt idx="19720">
                  <c:v>14.7964052148408</c:v>
                </c:pt>
                <c:pt idx="19721">
                  <c:v>14.7964052148408</c:v>
                </c:pt>
                <c:pt idx="19722">
                  <c:v>32.3963724185888</c:v>
                </c:pt>
                <c:pt idx="19723">
                  <c:v>32.3963724185888</c:v>
                </c:pt>
                <c:pt idx="19724">
                  <c:v>32.3963724185888</c:v>
                </c:pt>
                <c:pt idx="19725">
                  <c:v>32.3963724185888</c:v>
                </c:pt>
                <c:pt idx="19726">
                  <c:v>32.3963724185888</c:v>
                </c:pt>
                <c:pt idx="19727">
                  <c:v>32.3963724185888</c:v>
                </c:pt>
                <c:pt idx="19728">
                  <c:v>32.3963724185888</c:v>
                </c:pt>
                <c:pt idx="19729">
                  <c:v>76.03784532288878</c:v>
                </c:pt>
                <c:pt idx="19730">
                  <c:v>76.03784532288878</c:v>
                </c:pt>
                <c:pt idx="19731">
                  <c:v>76.03784532288878</c:v>
                </c:pt>
                <c:pt idx="19732">
                  <c:v>76.03784532288878</c:v>
                </c:pt>
                <c:pt idx="19733">
                  <c:v>76.03784532288878</c:v>
                </c:pt>
                <c:pt idx="19734">
                  <c:v>76.03784532288878</c:v>
                </c:pt>
                <c:pt idx="19735">
                  <c:v>76.03784532288878</c:v>
                </c:pt>
                <c:pt idx="19736">
                  <c:v>63.320206997947</c:v>
                </c:pt>
                <c:pt idx="19737">
                  <c:v>63.320206997947</c:v>
                </c:pt>
                <c:pt idx="19738">
                  <c:v>63.320206997947</c:v>
                </c:pt>
                <c:pt idx="19739">
                  <c:v>63.320206997947</c:v>
                </c:pt>
                <c:pt idx="19740">
                  <c:v>63.320206997947</c:v>
                </c:pt>
                <c:pt idx="19741">
                  <c:v>63.320206997947</c:v>
                </c:pt>
                <c:pt idx="19742">
                  <c:v>63.320206997947</c:v>
                </c:pt>
                <c:pt idx="19743">
                  <c:v>20.8886819370228</c:v>
                </c:pt>
                <c:pt idx="19744">
                  <c:v>20.8886819370228</c:v>
                </c:pt>
                <c:pt idx="19745">
                  <c:v>20.8886819370228</c:v>
                </c:pt>
                <c:pt idx="19746">
                  <c:v>20.8886819370228</c:v>
                </c:pt>
                <c:pt idx="19747">
                  <c:v>20.8886819370228</c:v>
                </c:pt>
                <c:pt idx="19748">
                  <c:v>20.8886819370228</c:v>
                </c:pt>
                <c:pt idx="19749">
                  <c:v>20.8886819370228</c:v>
                </c:pt>
                <c:pt idx="19750">
                  <c:v>62.8351965919289</c:v>
                </c:pt>
                <c:pt idx="19751">
                  <c:v>62.8351965919289</c:v>
                </c:pt>
                <c:pt idx="19752">
                  <c:v>62.8351965919289</c:v>
                </c:pt>
                <c:pt idx="19753">
                  <c:v>62.8351965919289</c:v>
                </c:pt>
                <c:pt idx="19754">
                  <c:v>62.8351965919289</c:v>
                </c:pt>
                <c:pt idx="19755">
                  <c:v>62.8351965919289</c:v>
                </c:pt>
                <c:pt idx="19756">
                  <c:v>62.8351965919289</c:v>
                </c:pt>
                <c:pt idx="19757">
                  <c:v>55.9426331682149</c:v>
                </c:pt>
                <c:pt idx="19758">
                  <c:v>55.9426331682149</c:v>
                </c:pt>
                <c:pt idx="19759">
                  <c:v>55.9426331682149</c:v>
                </c:pt>
                <c:pt idx="19760">
                  <c:v>55.9426331682149</c:v>
                </c:pt>
                <c:pt idx="19761">
                  <c:v>55.9426331682149</c:v>
                </c:pt>
                <c:pt idx="19762">
                  <c:v>55.9426331682149</c:v>
                </c:pt>
                <c:pt idx="19763">
                  <c:v>55.9426331682149</c:v>
                </c:pt>
                <c:pt idx="19764">
                  <c:v>36.7905937195828</c:v>
                </c:pt>
                <c:pt idx="19765">
                  <c:v>36.7905937195828</c:v>
                </c:pt>
                <c:pt idx="19766">
                  <c:v>36.7905937195828</c:v>
                </c:pt>
                <c:pt idx="19767">
                  <c:v>36.7905937195828</c:v>
                </c:pt>
                <c:pt idx="19768">
                  <c:v>36.7905937195828</c:v>
                </c:pt>
                <c:pt idx="19769">
                  <c:v>36.7905937195828</c:v>
                </c:pt>
                <c:pt idx="19770">
                  <c:v>36.7905937195828</c:v>
                </c:pt>
                <c:pt idx="19771">
                  <c:v>42.01538797706249</c:v>
                </c:pt>
                <c:pt idx="19772">
                  <c:v>42.01538797706249</c:v>
                </c:pt>
                <c:pt idx="19773">
                  <c:v>42.01538797706249</c:v>
                </c:pt>
                <c:pt idx="19774">
                  <c:v>42.01538797706249</c:v>
                </c:pt>
                <c:pt idx="19775">
                  <c:v>42.01538797706249</c:v>
                </c:pt>
                <c:pt idx="19776">
                  <c:v>42.01538797706249</c:v>
                </c:pt>
                <c:pt idx="19777">
                  <c:v>42.01538797706249</c:v>
                </c:pt>
                <c:pt idx="19778">
                  <c:v>81.42300724722608</c:v>
                </c:pt>
                <c:pt idx="19779">
                  <c:v>81.42300724722608</c:v>
                </c:pt>
                <c:pt idx="19780">
                  <c:v>81.42300724722608</c:v>
                </c:pt>
                <c:pt idx="19781">
                  <c:v>81.42300724722608</c:v>
                </c:pt>
                <c:pt idx="19782">
                  <c:v>81.42300724722608</c:v>
                </c:pt>
                <c:pt idx="19783">
                  <c:v>81.42300724722608</c:v>
                </c:pt>
                <c:pt idx="19784">
                  <c:v>81.42300724722608</c:v>
                </c:pt>
                <c:pt idx="19785">
                  <c:v>35.4919935144746</c:v>
                </c:pt>
                <c:pt idx="19786">
                  <c:v>35.4919935144746</c:v>
                </c:pt>
                <c:pt idx="19787">
                  <c:v>35.4919935144746</c:v>
                </c:pt>
                <c:pt idx="19788">
                  <c:v>35.4919935144746</c:v>
                </c:pt>
                <c:pt idx="19789">
                  <c:v>35.4919935144746</c:v>
                </c:pt>
                <c:pt idx="19790">
                  <c:v>35.4919935144746</c:v>
                </c:pt>
                <c:pt idx="19791">
                  <c:v>35.4919935144746</c:v>
                </c:pt>
                <c:pt idx="19792">
                  <c:v>64.9046035160736</c:v>
                </c:pt>
                <c:pt idx="19793">
                  <c:v>64.9046035160736</c:v>
                </c:pt>
                <c:pt idx="19794">
                  <c:v>64.9046035160736</c:v>
                </c:pt>
                <c:pt idx="19795">
                  <c:v>64.9046035160736</c:v>
                </c:pt>
                <c:pt idx="19796">
                  <c:v>64.9046035160736</c:v>
                </c:pt>
                <c:pt idx="19797">
                  <c:v>64.9046035160736</c:v>
                </c:pt>
                <c:pt idx="19798">
                  <c:v>64.9046035160736</c:v>
                </c:pt>
                <c:pt idx="19799">
                  <c:v>82.6078946617704</c:v>
                </c:pt>
                <c:pt idx="19800">
                  <c:v>82.6078946617704</c:v>
                </c:pt>
                <c:pt idx="19801">
                  <c:v>82.6078946617704</c:v>
                </c:pt>
                <c:pt idx="19802">
                  <c:v>82.6078946617704</c:v>
                </c:pt>
                <c:pt idx="19803">
                  <c:v>82.6078946617704</c:v>
                </c:pt>
                <c:pt idx="19804">
                  <c:v>82.6078946617704</c:v>
                </c:pt>
                <c:pt idx="19805">
                  <c:v>82.6078946617704</c:v>
                </c:pt>
                <c:pt idx="19806">
                  <c:v>74.7947831463063</c:v>
                </c:pt>
                <c:pt idx="19807">
                  <c:v>74.7947831463063</c:v>
                </c:pt>
                <c:pt idx="19808">
                  <c:v>74.7947831463063</c:v>
                </c:pt>
                <c:pt idx="19809">
                  <c:v>74.7947831463063</c:v>
                </c:pt>
                <c:pt idx="19810">
                  <c:v>74.7947831463063</c:v>
                </c:pt>
                <c:pt idx="19811">
                  <c:v>74.7947831463063</c:v>
                </c:pt>
                <c:pt idx="19812">
                  <c:v>74.7947831463063</c:v>
                </c:pt>
                <c:pt idx="19813">
                  <c:v>78.2708856212968</c:v>
                </c:pt>
                <c:pt idx="19814">
                  <c:v>78.2708856212968</c:v>
                </c:pt>
                <c:pt idx="19815">
                  <c:v>78.2708856212968</c:v>
                </c:pt>
                <c:pt idx="19816">
                  <c:v>78.2708856212968</c:v>
                </c:pt>
                <c:pt idx="19817">
                  <c:v>78.2708856212968</c:v>
                </c:pt>
                <c:pt idx="19818">
                  <c:v>78.2708856212968</c:v>
                </c:pt>
                <c:pt idx="19819">
                  <c:v>78.2708856212968</c:v>
                </c:pt>
                <c:pt idx="19820">
                  <c:v>66.25884768204119</c:v>
                </c:pt>
                <c:pt idx="19821">
                  <c:v>66.25884768204119</c:v>
                </c:pt>
                <c:pt idx="19822">
                  <c:v>66.25884768204119</c:v>
                </c:pt>
                <c:pt idx="19823">
                  <c:v>66.25884768204119</c:v>
                </c:pt>
                <c:pt idx="19824">
                  <c:v>66.25884768204119</c:v>
                </c:pt>
                <c:pt idx="19825">
                  <c:v>66.25884768204119</c:v>
                </c:pt>
                <c:pt idx="19826">
                  <c:v>66.25884768204119</c:v>
                </c:pt>
                <c:pt idx="19827">
                  <c:v>68.38251223159538</c:v>
                </c:pt>
                <c:pt idx="19828">
                  <c:v>68.38251223159538</c:v>
                </c:pt>
                <c:pt idx="19829">
                  <c:v>68.38251223159538</c:v>
                </c:pt>
                <c:pt idx="19830">
                  <c:v>68.38251223159538</c:v>
                </c:pt>
                <c:pt idx="19831">
                  <c:v>68.38251223159538</c:v>
                </c:pt>
                <c:pt idx="19832">
                  <c:v>68.38251223159538</c:v>
                </c:pt>
                <c:pt idx="19833">
                  <c:v>68.38251223159538</c:v>
                </c:pt>
                <c:pt idx="19834">
                  <c:v>34.88738358339479</c:v>
                </c:pt>
                <c:pt idx="19835">
                  <c:v>34.88738358339479</c:v>
                </c:pt>
                <c:pt idx="19836">
                  <c:v>34.88738358339479</c:v>
                </c:pt>
                <c:pt idx="19837">
                  <c:v>34.88738358339479</c:v>
                </c:pt>
                <c:pt idx="19838">
                  <c:v>34.88738358339479</c:v>
                </c:pt>
                <c:pt idx="19839">
                  <c:v>34.88738358339479</c:v>
                </c:pt>
                <c:pt idx="19840">
                  <c:v>34.88738358339479</c:v>
                </c:pt>
                <c:pt idx="19841">
                  <c:v>72.54445591866998</c:v>
                </c:pt>
                <c:pt idx="19842">
                  <c:v>72.54445591866998</c:v>
                </c:pt>
                <c:pt idx="19843">
                  <c:v>72.54445591866998</c:v>
                </c:pt>
                <c:pt idx="19844">
                  <c:v>72.54445591866998</c:v>
                </c:pt>
                <c:pt idx="19845">
                  <c:v>72.54445591866998</c:v>
                </c:pt>
                <c:pt idx="19846">
                  <c:v>72.54445591866998</c:v>
                </c:pt>
                <c:pt idx="19847">
                  <c:v>72.54445591866998</c:v>
                </c:pt>
                <c:pt idx="19848">
                  <c:v>86.24970452446159</c:v>
                </c:pt>
                <c:pt idx="19849">
                  <c:v>86.24970452446159</c:v>
                </c:pt>
                <c:pt idx="19850">
                  <c:v>86.24970452446159</c:v>
                </c:pt>
                <c:pt idx="19851">
                  <c:v>86.24970452446159</c:v>
                </c:pt>
                <c:pt idx="19852">
                  <c:v>86.24970452446159</c:v>
                </c:pt>
                <c:pt idx="19853">
                  <c:v>86.24970452446159</c:v>
                </c:pt>
                <c:pt idx="19854">
                  <c:v>86.24970452446159</c:v>
                </c:pt>
                <c:pt idx="19855">
                  <c:v>70.9239777691416</c:v>
                </c:pt>
                <c:pt idx="19856">
                  <c:v>70.9239777691416</c:v>
                </c:pt>
                <c:pt idx="19857">
                  <c:v>70.9239777691416</c:v>
                </c:pt>
                <c:pt idx="19858">
                  <c:v>70.9239777691416</c:v>
                </c:pt>
                <c:pt idx="19859">
                  <c:v>70.9239777691416</c:v>
                </c:pt>
                <c:pt idx="19860">
                  <c:v>70.9239777691416</c:v>
                </c:pt>
                <c:pt idx="19861">
                  <c:v>70.9239777691416</c:v>
                </c:pt>
                <c:pt idx="19862">
                  <c:v>58.9065511118758</c:v>
                </c:pt>
                <c:pt idx="19863">
                  <c:v>58.9065511118758</c:v>
                </c:pt>
                <c:pt idx="19864">
                  <c:v>58.9065511118758</c:v>
                </c:pt>
                <c:pt idx="19865">
                  <c:v>58.9065511118758</c:v>
                </c:pt>
                <c:pt idx="19866">
                  <c:v>58.9065511118758</c:v>
                </c:pt>
                <c:pt idx="19867">
                  <c:v>58.9065511118758</c:v>
                </c:pt>
                <c:pt idx="19868">
                  <c:v>58.9065511118758</c:v>
                </c:pt>
                <c:pt idx="19869">
                  <c:v>89.11381370462898</c:v>
                </c:pt>
                <c:pt idx="19870">
                  <c:v>89.11381370462898</c:v>
                </c:pt>
                <c:pt idx="19871">
                  <c:v>89.11381370462898</c:v>
                </c:pt>
                <c:pt idx="19872">
                  <c:v>89.11381370462898</c:v>
                </c:pt>
                <c:pt idx="19873">
                  <c:v>89.11381370462898</c:v>
                </c:pt>
                <c:pt idx="19874">
                  <c:v>89.11381370462898</c:v>
                </c:pt>
                <c:pt idx="19875">
                  <c:v>89.11381370462898</c:v>
                </c:pt>
                <c:pt idx="19876">
                  <c:v>76.319920486839</c:v>
                </c:pt>
                <c:pt idx="19877">
                  <c:v>76.319920486839</c:v>
                </c:pt>
                <c:pt idx="19878">
                  <c:v>76.319920486839</c:v>
                </c:pt>
                <c:pt idx="19879">
                  <c:v>76.319920486839</c:v>
                </c:pt>
                <c:pt idx="19880">
                  <c:v>76.319920486839</c:v>
                </c:pt>
                <c:pt idx="19881">
                  <c:v>76.319920486839</c:v>
                </c:pt>
                <c:pt idx="19882">
                  <c:v>76.319920486839</c:v>
                </c:pt>
                <c:pt idx="19883">
                  <c:v>89.7917506102949</c:v>
                </c:pt>
                <c:pt idx="19884">
                  <c:v>89.7917506102949</c:v>
                </c:pt>
                <c:pt idx="19885">
                  <c:v>89.7917506102949</c:v>
                </c:pt>
                <c:pt idx="19886">
                  <c:v>89.7917506102949</c:v>
                </c:pt>
                <c:pt idx="19887">
                  <c:v>89.7917506102949</c:v>
                </c:pt>
                <c:pt idx="19888">
                  <c:v>89.7917506102949</c:v>
                </c:pt>
                <c:pt idx="19889">
                  <c:v>89.7917506102949</c:v>
                </c:pt>
                <c:pt idx="19890">
                  <c:v>53.32136404176249</c:v>
                </c:pt>
                <c:pt idx="19891">
                  <c:v>53.32136404176249</c:v>
                </c:pt>
                <c:pt idx="19892">
                  <c:v>53.32136404176249</c:v>
                </c:pt>
                <c:pt idx="19893">
                  <c:v>53.32136404176249</c:v>
                </c:pt>
                <c:pt idx="19894">
                  <c:v>53.32136404176249</c:v>
                </c:pt>
                <c:pt idx="19895">
                  <c:v>53.32136404176249</c:v>
                </c:pt>
                <c:pt idx="19896">
                  <c:v>53.32136404176249</c:v>
                </c:pt>
                <c:pt idx="19897">
                  <c:v>68.3341067692931</c:v>
                </c:pt>
                <c:pt idx="19898">
                  <c:v>68.3341067692931</c:v>
                </c:pt>
                <c:pt idx="19899">
                  <c:v>68.3341067692931</c:v>
                </c:pt>
                <c:pt idx="19900">
                  <c:v>68.3341067692931</c:v>
                </c:pt>
                <c:pt idx="19901">
                  <c:v>68.3341067692931</c:v>
                </c:pt>
                <c:pt idx="19902">
                  <c:v>68.3341067692931</c:v>
                </c:pt>
                <c:pt idx="19903">
                  <c:v>68.3341067692931</c:v>
                </c:pt>
                <c:pt idx="19904">
                  <c:v>74.0020790851527</c:v>
                </c:pt>
                <c:pt idx="19905">
                  <c:v>74.0020790851527</c:v>
                </c:pt>
                <c:pt idx="19906">
                  <c:v>74.0020790851527</c:v>
                </c:pt>
                <c:pt idx="19907">
                  <c:v>74.0020790851527</c:v>
                </c:pt>
                <c:pt idx="19908">
                  <c:v>74.0020790851527</c:v>
                </c:pt>
                <c:pt idx="19909">
                  <c:v>74.0020790851527</c:v>
                </c:pt>
                <c:pt idx="19910">
                  <c:v>74.0020790851527</c:v>
                </c:pt>
                <c:pt idx="19911">
                  <c:v>70.7726552741101</c:v>
                </c:pt>
                <c:pt idx="19912">
                  <c:v>70.7726552741101</c:v>
                </c:pt>
                <c:pt idx="19913">
                  <c:v>70.7726552741101</c:v>
                </c:pt>
                <c:pt idx="19914">
                  <c:v>70.7726552741101</c:v>
                </c:pt>
                <c:pt idx="19915">
                  <c:v>70.7726552741101</c:v>
                </c:pt>
                <c:pt idx="19916">
                  <c:v>70.7726552741101</c:v>
                </c:pt>
                <c:pt idx="19917">
                  <c:v>70.7726552741101</c:v>
                </c:pt>
                <c:pt idx="19918">
                  <c:v>75.9123232131231</c:v>
                </c:pt>
                <c:pt idx="19919">
                  <c:v>75.9123232131231</c:v>
                </c:pt>
                <c:pt idx="19920">
                  <c:v>75.9123232131231</c:v>
                </c:pt>
                <c:pt idx="19921">
                  <c:v>75.9123232131231</c:v>
                </c:pt>
                <c:pt idx="19922">
                  <c:v>75.9123232131231</c:v>
                </c:pt>
                <c:pt idx="19923">
                  <c:v>75.9123232131231</c:v>
                </c:pt>
                <c:pt idx="19924">
                  <c:v>75.9123232131231</c:v>
                </c:pt>
                <c:pt idx="19925">
                  <c:v>69.2493594622274</c:v>
                </c:pt>
                <c:pt idx="19926">
                  <c:v>69.2493594622274</c:v>
                </c:pt>
                <c:pt idx="19927">
                  <c:v>69.2493594622274</c:v>
                </c:pt>
                <c:pt idx="19928">
                  <c:v>69.2493594622274</c:v>
                </c:pt>
                <c:pt idx="19929">
                  <c:v>69.2493594622274</c:v>
                </c:pt>
                <c:pt idx="19930">
                  <c:v>69.2493594622274</c:v>
                </c:pt>
                <c:pt idx="19931">
                  <c:v>69.2493594622274</c:v>
                </c:pt>
                <c:pt idx="19932">
                  <c:v>74.77129107307958</c:v>
                </c:pt>
                <c:pt idx="19933">
                  <c:v>74.77129107307958</c:v>
                </c:pt>
                <c:pt idx="19934">
                  <c:v>74.77129107307958</c:v>
                </c:pt>
                <c:pt idx="19935">
                  <c:v>74.77129107307958</c:v>
                </c:pt>
                <c:pt idx="19936">
                  <c:v>74.77129107307958</c:v>
                </c:pt>
                <c:pt idx="19937">
                  <c:v>74.77129107307958</c:v>
                </c:pt>
                <c:pt idx="19938">
                  <c:v>74.77129107307958</c:v>
                </c:pt>
                <c:pt idx="19939">
                  <c:v>105.321262730447</c:v>
                </c:pt>
                <c:pt idx="19940">
                  <c:v>105.321262730447</c:v>
                </c:pt>
                <c:pt idx="19941">
                  <c:v>105.321262730447</c:v>
                </c:pt>
                <c:pt idx="19942">
                  <c:v>105.321262730447</c:v>
                </c:pt>
                <c:pt idx="19943">
                  <c:v>105.321262730447</c:v>
                </c:pt>
                <c:pt idx="19944">
                  <c:v>105.321262730447</c:v>
                </c:pt>
                <c:pt idx="19945">
                  <c:v>105.321262730447</c:v>
                </c:pt>
                <c:pt idx="19946">
                  <c:v>75.63488154560808</c:v>
                </c:pt>
                <c:pt idx="19947">
                  <c:v>75.63488154560808</c:v>
                </c:pt>
                <c:pt idx="19948">
                  <c:v>75.63488154560808</c:v>
                </c:pt>
                <c:pt idx="19949">
                  <c:v>75.63488154560808</c:v>
                </c:pt>
                <c:pt idx="19950">
                  <c:v>75.63488154560808</c:v>
                </c:pt>
                <c:pt idx="19951">
                  <c:v>75.63488154560808</c:v>
                </c:pt>
                <c:pt idx="19952">
                  <c:v>75.63488154560808</c:v>
                </c:pt>
                <c:pt idx="19953">
                  <c:v>108.695770419349</c:v>
                </c:pt>
                <c:pt idx="19954">
                  <c:v>108.695770419349</c:v>
                </c:pt>
                <c:pt idx="19955">
                  <c:v>108.695770419349</c:v>
                </c:pt>
                <c:pt idx="19956">
                  <c:v>108.695770419349</c:v>
                </c:pt>
                <c:pt idx="19957">
                  <c:v>108.695770419349</c:v>
                </c:pt>
                <c:pt idx="19958">
                  <c:v>108.695770419349</c:v>
                </c:pt>
                <c:pt idx="19959">
                  <c:v>108.695770419349</c:v>
                </c:pt>
                <c:pt idx="19960">
                  <c:v>68.8599231674027</c:v>
                </c:pt>
                <c:pt idx="19961">
                  <c:v>68.8599231674027</c:v>
                </c:pt>
                <c:pt idx="19962">
                  <c:v>68.8599231674027</c:v>
                </c:pt>
                <c:pt idx="19963">
                  <c:v>68.8599231674027</c:v>
                </c:pt>
                <c:pt idx="19964">
                  <c:v>68.8599231674027</c:v>
                </c:pt>
                <c:pt idx="19965">
                  <c:v>68.8599231674027</c:v>
                </c:pt>
                <c:pt idx="19966">
                  <c:v>68.8599231674027</c:v>
                </c:pt>
                <c:pt idx="19967">
                  <c:v>114.181616294235</c:v>
                </c:pt>
                <c:pt idx="19968">
                  <c:v>114.181616294235</c:v>
                </c:pt>
                <c:pt idx="19969">
                  <c:v>114.181616294235</c:v>
                </c:pt>
                <c:pt idx="19970">
                  <c:v>114.181616294235</c:v>
                </c:pt>
                <c:pt idx="19971">
                  <c:v>114.181616294235</c:v>
                </c:pt>
                <c:pt idx="19972">
                  <c:v>114.181616294235</c:v>
                </c:pt>
                <c:pt idx="19973">
                  <c:v>114.181616294235</c:v>
                </c:pt>
                <c:pt idx="19974">
                  <c:v>74.4679733955581</c:v>
                </c:pt>
                <c:pt idx="19975">
                  <c:v>74.4679733955581</c:v>
                </c:pt>
                <c:pt idx="19976">
                  <c:v>74.4679733955581</c:v>
                </c:pt>
                <c:pt idx="19977">
                  <c:v>74.4679733955581</c:v>
                </c:pt>
                <c:pt idx="19978">
                  <c:v>74.4679733955581</c:v>
                </c:pt>
                <c:pt idx="19979">
                  <c:v>74.4679733955581</c:v>
                </c:pt>
                <c:pt idx="19980">
                  <c:v>74.4679733955581</c:v>
                </c:pt>
                <c:pt idx="19981">
                  <c:v>66.05030001795637</c:v>
                </c:pt>
                <c:pt idx="19982">
                  <c:v>66.05030001795637</c:v>
                </c:pt>
                <c:pt idx="19983">
                  <c:v>66.05030001795637</c:v>
                </c:pt>
                <c:pt idx="19984">
                  <c:v>66.05030001795637</c:v>
                </c:pt>
                <c:pt idx="19985">
                  <c:v>66.05030001795637</c:v>
                </c:pt>
                <c:pt idx="19986">
                  <c:v>66.05030001795637</c:v>
                </c:pt>
                <c:pt idx="19987">
                  <c:v>66.05030001795637</c:v>
                </c:pt>
                <c:pt idx="19988">
                  <c:v>94.210678791298</c:v>
                </c:pt>
                <c:pt idx="19989">
                  <c:v>94.210678791298</c:v>
                </c:pt>
                <c:pt idx="19990">
                  <c:v>94.210678791298</c:v>
                </c:pt>
                <c:pt idx="19991">
                  <c:v>94.210678791298</c:v>
                </c:pt>
                <c:pt idx="19992">
                  <c:v>94.210678791298</c:v>
                </c:pt>
                <c:pt idx="19993">
                  <c:v>94.210678791298</c:v>
                </c:pt>
                <c:pt idx="19994">
                  <c:v>94.210678791298</c:v>
                </c:pt>
                <c:pt idx="19995">
                  <c:v>86.13663478703948</c:v>
                </c:pt>
                <c:pt idx="19996">
                  <c:v>86.13663478703948</c:v>
                </c:pt>
                <c:pt idx="19997">
                  <c:v>86.13663478703948</c:v>
                </c:pt>
                <c:pt idx="19998">
                  <c:v>86.13663478703948</c:v>
                </c:pt>
                <c:pt idx="19999">
                  <c:v>86.13663478703948</c:v>
                </c:pt>
                <c:pt idx="20000">
                  <c:v>86.13663478703948</c:v>
                </c:pt>
                <c:pt idx="20001">
                  <c:v>86.13663478703948</c:v>
                </c:pt>
                <c:pt idx="20002">
                  <c:v>69.89535399254278</c:v>
                </c:pt>
                <c:pt idx="20003">
                  <c:v>69.89535399254278</c:v>
                </c:pt>
                <c:pt idx="20004">
                  <c:v>69.89535399254278</c:v>
                </c:pt>
                <c:pt idx="20005">
                  <c:v>69.89535399254278</c:v>
                </c:pt>
                <c:pt idx="20006">
                  <c:v>69.89535399254278</c:v>
                </c:pt>
                <c:pt idx="20007">
                  <c:v>69.89535399254278</c:v>
                </c:pt>
                <c:pt idx="20008">
                  <c:v>69.89535399254278</c:v>
                </c:pt>
                <c:pt idx="20009">
                  <c:v>45.569266523189</c:v>
                </c:pt>
                <c:pt idx="20010">
                  <c:v>45.569266523189</c:v>
                </c:pt>
                <c:pt idx="20011">
                  <c:v>45.569266523189</c:v>
                </c:pt>
                <c:pt idx="20012">
                  <c:v>45.569266523189</c:v>
                </c:pt>
                <c:pt idx="20013">
                  <c:v>45.569266523189</c:v>
                </c:pt>
                <c:pt idx="20014">
                  <c:v>45.569266523189</c:v>
                </c:pt>
                <c:pt idx="20015">
                  <c:v>45.569266523189</c:v>
                </c:pt>
                <c:pt idx="20016">
                  <c:v>38.0971874202</c:v>
                </c:pt>
                <c:pt idx="20017">
                  <c:v>38.0971874202</c:v>
                </c:pt>
                <c:pt idx="20018">
                  <c:v>38.0971874202</c:v>
                </c:pt>
                <c:pt idx="20019">
                  <c:v>38.0971874202</c:v>
                </c:pt>
                <c:pt idx="20020">
                  <c:v>38.0971874202</c:v>
                </c:pt>
                <c:pt idx="20021">
                  <c:v>38.0971874202</c:v>
                </c:pt>
                <c:pt idx="20022">
                  <c:v>38.0971874202</c:v>
                </c:pt>
                <c:pt idx="20023">
                  <c:v>79.949239042249</c:v>
                </c:pt>
                <c:pt idx="20024">
                  <c:v>79.949239042249</c:v>
                </c:pt>
                <c:pt idx="20025">
                  <c:v>79.949239042249</c:v>
                </c:pt>
                <c:pt idx="20026">
                  <c:v>79.949239042249</c:v>
                </c:pt>
                <c:pt idx="20027">
                  <c:v>79.949239042249</c:v>
                </c:pt>
                <c:pt idx="20028">
                  <c:v>79.949239042249</c:v>
                </c:pt>
                <c:pt idx="20029">
                  <c:v>79.949239042249</c:v>
                </c:pt>
                <c:pt idx="20030">
                  <c:v>58.9649280638599</c:v>
                </c:pt>
                <c:pt idx="20031">
                  <c:v>58.9649280638599</c:v>
                </c:pt>
                <c:pt idx="20032">
                  <c:v>58.9649280638599</c:v>
                </c:pt>
                <c:pt idx="20033">
                  <c:v>58.9649280638599</c:v>
                </c:pt>
                <c:pt idx="20034">
                  <c:v>58.9649280638599</c:v>
                </c:pt>
                <c:pt idx="20035">
                  <c:v>58.9649280638599</c:v>
                </c:pt>
                <c:pt idx="20036">
                  <c:v>58.9649280638599</c:v>
                </c:pt>
                <c:pt idx="20037">
                  <c:v>43.6845565287028</c:v>
                </c:pt>
                <c:pt idx="20038">
                  <c:v>43.6845565287028</c:v>
                </c:pt>
                <c:pt idx="20039">
                  <c:v>43.6845565287028</c:v>
                </c:pt>
                <c:pt idx="20040">
                  <c:v>43.6845565287028</c:v>
                </c:pt>
                <c:pt idx="20041">
                  <c:v>43.6845565287028</c:v>
                </c:pt>
                <c:pt idx="20042">
                  <c:v>43.6845565287028</c:v>
                </c:pt>
                <c:pt idx="20043">
                  <c:v>43.6845565287028</c:v>
                </c:pt>
                <c:pt idx="20044">
                  <c:v>19.44450079618129</c:v>
                </c:pt>
                <c:pt idx="20045">
                  <c:v>19.44450079618129</c:v>
                </c:pt>
                <c:pt idx="20046">
                  <c:v>19.44450079618129</c:v>
                </c:pt>
                <c:pt idx="20047">
                  <c:v>19.44450079618129</c:v>
                </c:pt>
                <c:pt idx="20048">
                  <c:v>19.44450079618129</c:v>
                </c:pt>
                <c:pt idx="20049">
                  <c:v>19.44450079618129</c:v>
                </c:pt>
                <c:pt idx="20050">
                  <c:v>19.44450079618129</c:v>
                </c:pt>
                <c:pt idx="20051">
                  <c:v>64.57097225305507</c:v>
                </c:pt>
                <c:pt idx="20052">
                  <c:v>64.57097225305507</c:v>
                </c:pt>
                <c:pt idx="20053">
                  <c:v>64.57097225305507</c:v>
                </c:pt>
                <c:pt idx="20054">
                  <c:v>64.57097225305507</c:v>
                </c:pt>
                <c:pt idx="20055">
                  <c:v>64.57097225305507</c:v>
                </c:pt>
                <c:pt idx="20056">
                  <c:v>64.57097225305507</c:v>
                </c:pt>
                <c:pt idx="20057">
                  <c:v>64.57097225305507</c:v>
                </c:pt>
                <c:pt idx="20058">
                  <c:v>65.9178639058158</c:v>
                </c:pt>
                <c:pt idx="20059">
                  <c:v>65.9178639058158</c:v>
                </c:pt>
                <c:pt idx="20060">
                  <c:v>65.9178639058158</c:v>
                </c:pt>
                <c:pt idx="20061">
                  <c:v>65.9178639058158</c:v>
                </c:pt>
                <c:pt idx="20062">
                  <c:v>65.9178639058158</c:v>
                </c:pt>
                <c:pt idx="20063">
                  <c:v>65.9178639058158</c:v>
                </c:pt>
                <c:pt idx="20064">
                  <c:v>65.9178639058158</c:v>
                </c:pt>
                <c:pt idx="20065">
                  <c:v>100.254697378287</c:v>
                </c:pt>
                <c:pt idx="20066">
                  <c:v>100.254697378287</c:v>
                </c:pt>
                <c:pt idx="20067">
                  <c:v>100.254697378287</c:v>
                </c:pt>
                <c:pt idx="20068">
                  <c:v>100.254697378287</c:v>
                </c:pt>
                <c:pt idx="20069">
                  <c:v>100.254697378287</c:v>
                </c:pt>
                <c:pt idx="20070">
                  <c:v>100.254697378287</c:v>
                </c:pt>
                <c:pt idx="20071">
                  <c:v>100.254697378287</c:v>
                </c:pt>
                <c:pt idx="20072">
                  <c:v>110.690052547484</c:v>
                </c:pt>
                <c:pt idx="20073">
                  <c:v>110.690052547484</c:v>
                </c:pt>
                <c:pt idx="20074">
                  <c:v>110.690052547484</c:v>
                </c:pt>
                <c:pt idx="20075">
                  <c:v>110.690052547484</c:v>
                </c:pt>
                <c:pt idx="20076">
                  <c:v>110.690052547484</c:v>
                </c:pt>
                <c:pt idx="20077">
                  <c:v>110.690052547484</c:v>
                </c:pt>
                <c:pt idx="20078">
                  <c:v>110.690052547484</c:v>
                </c:pt>
                <c:pt idx="20079">
                  <c:v>55.86702245894099</c:v>
                </c:pt>
                <c:pt idx="20080">
                  <c:v>55.86702245894099</c:v>
                </c:pt>
                <c:pt idx="20081">
                  <c:v>55.86702245894099</c:v>
                </c:pt>
                <c:pt idx="20082">
                  <c:v>55.86702245894099</c:v>
                </c:pt>
                <c:pt idx="20083">
                  <c:v>55.86702245894099</c:v>
                </c:pt>
                <c:pt idx="20084">
                  <c:v>55.86702245894099</c:v>
                </c:pt>
                <c:pt idx="20085">
                  <c:v>55.86702245894099</c:v>
                </c:pt>
                <c:pt idx="20086">
                  <c:v>55.83764463524278</c:v>
                </c:pt>
                <c:pt idx="20087">
                  <c:v>55.83764463524278</c:v>
                </c:pt>
                <c:pt idx="20088">
                  <c:v>55.83764463524278</c:v>
                </c:pt>
                <c:pt idx="20089">
                  <c:v>55.83764463524278</c:v>
                </c:pt>
                <c:pt idx="20090">
                  <c:v>55.83764463524278</c:v>
                </c:pt>
                <c:pt idx="20091">
                  <c:v>55.83764463524278</c:v>
                </c:pt>
                <c:pt idx="20092">
                  <c:v>55.83764463524278</c:v>
                </c:pt>
                <c:pt idx="20093">
                  <c:v>81.01842602818449</c:v>
                </c:pt>
                <c:pt idx="20094">
                  <c:v>81.01842602818449</c:v>
                </c:pt>
                <c:pt idx="20095">
                  <c:v>81.01842602818449</c:v>
                </c:pt>
                <c:pt idx="20096">
                  <c:v>81.01842602818449</c:v>
                </c:pt>
                <c:pt idx="20097">
                  <c:v>81.01842602818449</c:v>
                </c:pt>
                <c:pt idx="20098">
                  <c:v>81.01842602818449</c:v>
                </c:pt>
                <c:pt idx="20099">
                  <c:v>81.01842602818449</c:v>
                </c:pt>
                <c:pt idx="20100">
                  <c:v>53.71548361776149</c:v>
                </c:pt>
                <c:pt idx="20101">
                  <c:v>53.71548361776149</c:v>
                </c:pt>
                <c:pt idx="20102">
                  <c:v>53.71548361776149</c:v>
                </c:pt>
                <c:pt idx="20103">
                  <c:v>53.71548361776149</c:v>
                </c:pt>
                <c:pt idx="20104">
                  <c:v>53.71548361776149</c:v>
                </c:pt>
                <c:pt idx="20105">
                  <c:v>53.71548361776149</c:v>
                </c:pt>
                <c:pt idx="20106">
                  <c:v>53.71548361776149</c:v>
                </c:pt>
                <c:pt idx="20107">
                  <c:v>83.049997020986</c:v>
                </c:pt>
                <c:pt idx="20108">
                  <c:v>83.049997020986</c:v>
                </c:pt>
                <c:pt idx="20109">
                  <c:v>83.049997020986</c:v>
                </c:pt>
                <c:pt idx="20110">
                  <c:v>83.049997020986</c:v>
                </c:pt>
                <c:pt idx="20111">
                  <c:v>83.049997020986</c:v>
                </c:pt>
                <c:pt idx="20112">
                  <c:v>83.049997020986</c:v>
                </c:pt>
                <c:pt idx="20113">
                  <c:v>83.049997020986</c:v>
                </c:pt>
                <c:pt idx="20114">
                  <c:v>69.70557415608857</c:v>
                </c:pt>
                <c:pt idx="20115">
                  <c:v>69.70557415608857</c:v>
                </c:pt>
                <c:pt idx="20116">
                  <c:v>69.70557415608857</c:v>
                </c:pt>
                <c:pt idx="20117">
                  <c:v>69.70557415608857</c:v>
                </c:pt>
                <c:pt idx="20118">
                  <c:v>69.70557415608857</c:v>
                </c:pt>
                <c:pt idx="20119">
                  <c:v>69.70557415608857</c:v>
                </c:pt>
                <c:pt idx="20120">
                  <c:v>69.70557415608857</c:v>
                </c:pt>
                <c:pt idx="20121">
                  <c:v>61.6160368845633</c:v>
                </c:pt>
                <c:pt idx="20122">
                  <c:v>61.6160368845633</c:v>
                </c:pt>
                <c:pt idx="20123">
                  <c:v>61.6160368845633</c:v>
                </c:pt>
                <c:pt idx="20124">
                  <c:v>61.6160368845633</c:v>
                </c:pt>
                <c:pt idx="20125">
                  <c:v>61.6160368845633</c:v>
                </c:pt>
                <c:pt idx="20126">
                  <c:v>61.6160368845633</c:v>
                </c:pt>
                <c:pt idx="20127">
                  <c:v>61.6160368845633</c:v>
                </c:pt>
                <c:pt idx="20128">
                  <c:v>60.8433072865911</c:v>
                </c:pt>
                <c:pt idx="20129">
                  <c:v>60.8433072865911</c:v>
                </c:pt>
                <c:pt idx="20130">
                  <c:v>60.8433072865911</c:v>
                </c:pt>
                <c:pt idx="20131">
                  <c:v>60.8433072865911</c:v>
                </c:pt>
                <c:pt idx="20132">
                  <c:v>60.8433072865911</c:v>
                </c:pt>
                <c:pt idx="20133">
                  <c:v>60.8433072865911</c:v>
                </c:pt>
                <c:pt idx="20134">
                  <c:v>60.8433072865911</c:v>
                </c:pt>
                <c:pt idx="20135">
                  <c:v>88.89873094054187</c:v>
                </c:pt>
                <c:pt idx="20136">
                  <c:v>88.89873094054187</c:v>
                </c:pt>
                <c:pt idx="20137">
                  <c:v>88.89873094054187</c:v>
                </c:pt>
                <c:pt idx="20138">
                  <c:v>88.89873094054187</c:v>
                </c:pt>
                <c:pt idx="20139">
                  <c:v>88.89873094054187</c:v>
                </c:pt>
                <c:pt idx="20140">
                  <c:v>88.89873094054187</c:v>
                </c:pt>
                <c:pt idx="20141">
                  <c:v>88.89873094054187</c:v>
                </c:pt>
                <c:pt idx="20142">
                  <c:v>60.21966843371069</c:v>
                </c:pt>
                <c:pt idx="20143">
                  <c:v>60.21966843371069</c:v>
                </c:pt>
                <c:pt idx="20144">
                  <c:v>60.21966843371069</c:v>
                </c:pt>
                <c:pt idx="20145">
                  <c:v>60.21966843371069</c:v>
                </c:pt>
                <c:pt idx="20146">
                  <c:v>60.21966843371069</c:v>
                </c:pt>
                <c:pt idx="20147">
                  <c:v>60.21966843371069</c:v>
                </c:pt>
                <c:pt idx="20148">
                  <c:v>60.21966843371069</c:v>
                </c:pt>
                <c:pt idx="20149">
                  <c:v>13.6637533506742</c:v>
                </c:pt>
                <c:pt idx="20150">
                  <c:v>13.6637533506742</c:v>
                </c:pt>
                <c:pt idx="20151">
                  <c:v>13.6637533506742</c:v>
                </c:pt>
                <c:pt idx="20152">
                  <c:v>13.6637533506742</c:v>
                </c:pt>
                <c:pt idx="20153">
                  <c:v>13.6637533506742</c:v>
                </c:pt>
                <c:pt idx="20154">
                  <c:v>13.6637533506742</c:v>
                </c:pt>
                <c:pt idx="20155">
                  <c:v>13.6637533506742</c:v>
                </c:pt>
                <c:pt idx="20156">
                  <c:v>54.8299523138829</c:v>
                </c:pt>
                <c:pt idx="20157">
                  <c:v>54.8299523138829</c:v>
                </c:pt>
                <c:pt idx="20158">
                  <c:v>54.8299523138829</c:v>
                </c:pt>
                <c:pt idx="20159">
                  <c:v>54.8299523138829</c:v>
                </c:pt>
                <c:pt idx="20160">
                  <c:v>54.8299523138829</c:v>
                </c:pt>
                <c:pt idx="20161">
                  <c:v>54.8299523138829</c:v>
                </c:pt>
                <c:pt idx="20162">
                  <c:v>54.8299523138829</c:v>
                </c:pt>
                <c:pt idx="20163">
                  <c:v>48.4793115009935</c:v>
                </c:pt>
                <c:pt idx="20164">
                  <c:v>48.4793115009935</c:v>
                </c:pt>
                <c:pt idx="20165">
                  <c:v>48.4793115009935</c:v>
                </c:pt>
                <c:pt idx="20166">
                  <c:v>48.4793115009935</c:v>
                </c:pt>
                <c:pt idx="20167">
                  <c:v>48.4793115009935</c:v>
                </c:pt>
                <c:pt idx="20168">
                  <c:v>48.4793115009935</c:v>
                </c:pt>
                <c:pt idx="20169">
                  <c:v>48.4793115009935</c:v>
                </c:pt>
                <c:pt idx="20170">
                  <c:v>72.55972552334458</c:v>
                </c:pt>
                <c:pt idx="20171">
                  <c:v>72.55972552334458</c:v>
                </c:pt>
                <c:pt idx="20172">
                  <c:v>72.55972552334458</c:v>
                </c:pt>
                <c:pt idx="20173">
                  <c:v>72.55972552334458</c:v>
                </c:pt>
                <c:pt idx="20174">
                  <c:v>72.55972552334458</c:v>
                </c:pt>
                <c:pt idx="20175">
                  <c:v>72.55972552334458</c:v>
                </c:pt>
                <c:pt idx="20176">
                  <c:v>72.55972552334458</c:v>
                </c:pt>
                <c:pt idx="20177">
                  <c:v>19.9504855741077</c:v>
                </c:pt>
                <c:pt idx="20178">
                  <c:v>19.9504855741077</c:v>
                </c:pt>
                <c:pt idx="20179">
                  <c:v>19.9504855741077</c:v>
                </c:pt>
                <c:pt idx="20180">
                  <c:v>19.9504855741077</c:v>
                </c:pt>
                <c:pt idx="20181">
                  <c:v>19.9504855741077</c:v>
                </c:pt>
                <c:pt idx="20182">
                  <c:v>19.9504855741077</c:v>
                </c:pt>
                <c:pt idx="20183">
                  <c:v>19.9504855741077</c:v>
                </c:pt>
                <c:pt idx="20184">
                  <c:v>41.1931803144238</c:v>
                </c:pt>
                <c:pt idx="20185">
                  <c:v>41.1931803144238</c:v>
                </c:pt>
                <c:pt idx="20186">
                  <c:v>41.1931803144238</c:v>
                </c:pt>
                <c:pt idx="20187">
                  <c:v>41.1931803144238</c:v>
                </c:pt>
                <c:pt idx="20188">
                  <c:v>41.1931803144238</c:v>
                </c:pt>
                <c:pt idx="20189">
                  <c:v>41.1931803144238</c:v>
                </c:pt>
                <c:pt idx="20190">
                  <c:v>41.1931803144238</c:v>
                </c:pt>
                <c:pt idx="20191">
                  <c:v>121.141299255568</c:v>
                </c:pt>
                <c:pt idx="20192">
                  <c:v>121.141299255568</c:v>
                </c:pt>
                <c:pt idx="20193">
                  <c:v>121.141299255568</c:v>
                </c:pt>
                <c:pt idx="20194">
                  <c:v>121.141299255568</c:v>
                </c:pt>
                <c:pt idx="20195">
                  <c:v>121.141299255568</c:v>
                </c:pt>
                <c:pt idx="20196">
                  <c:v>121.141299255568</c:v>
                </c:pt>
                <c:pt idx="20197">
                  <c:v>121.141299255568</c:v>
                </c:pt>
                <c:pt idx="20198">
                  <c:v>9.111621796959838</c:v>
                </c:pt>
                <c:pt idx="20199">
                  <c:v>9.111621796959838</c:v>
                </c:pt>
                <c:pt idx="20200">
                  <c:v>9.111621796959838</c:v>
                </c:pt>
                <c:pt idx="20201">
                  <c:v>9.111621796959838</c:v>
                </c:pt>
                <c:pt idx="20202">
                  <c:v>9.111621796959838</c:v>
                </c:pt>
                <c:pt idx="20203">
                  <c:v>9.111621796959838</c:v>
                </c:pt>
                <c:pt idx="20204">
                  <c:v>9.111621796959838</c:v>
                </c:pt>
                <c:pt idx="20205">
                  <c:v>89.81011789875218</c:v>
                </c:pt>
                <c:pt idx="20206">
                  <c:v>89.81011789875218</c:v>
                </c:pt>
                <c:pt idx="20207">
                  <c:v>89.81011789875218</c:v>
                </c:pt>
                <c:pt idx="20208">
                  <c:v>89.81011789875218</c:v>
                </c:pt>
                <c:pt idx="20209">
                  <c:v>89.81011789875218</c:v>
                </c:pt>
                <c:pt idx="20210">
                  <c:v>89.81011789875218</c:v>
                </c:pt>
                <c:pt idx="20211">
                  <c:v>89.81011789875218</c:v>
                </c:pt>
                <c:pt idx="20212">
                  <c:v>94.52498058499458</c:v>
                </c:pt>
                <c:pt idx="20213">
                  <c:v>94.52498058499458</c:v>
                </c:pt>
                <c:pt idx="20214">
                  <c:v>94.52498058499458</c:v>
                </c:pt>
                <c:pt idx="20215">
                  <c:v>94.52498058499458</c:v>
                </c:pt>
                <c:pt idx="20216">
                  <c:v>94.52498058499458</c:v>
                </c:pt>
                <c:pt idx="20217">
                  <c:v>94.52498058499458</c:v>
                </c:pt>
                <c:pt idx="20218">
                  <c:v>94.52498058499458</c:v>
                </c:pt>
                <c:pt idx="20219">
                  <c:v>49.9217830250538</c:v>
                </c:pt>
                <c:pt idx="20220">
                  <c:v>49.9217830250538</c:v>
                </c:pt>
                <c:pt idx="20221">
                  <c:v>49.9217830250538</c:v>
                </c:pt>
                <c:pt idx="20222">
                  <c:v>49.9217830250538</c:v>
                </c:pt>
                <c:pt idx="20223">
                  <c:v>49.9217830250538</c:v>
                </c:pt>
                <c:pt idx="20224">
                  <c:v>49.9217830250538</c:v>
                </c:pt>
                <c:pt idx="20225">
                  <c:v>49.9217830250538</c:v>
                </c:pt>
                <c:pt idx="20226">
                  <c:v>59.04260348868929</c:v>
                </c:pt>
                <c:pt idx="20227">
                  <c:v>59.04260348868929</c:v>
                </c:pt>
                <c:pt idx="20228">
                  <c:v>59.04260348868929</c:v>
                </c:pt>
                <c:pt idx="20229">
                  <c:v>59.04260348868929</c:v>
                </c:pt>
                <c:pt idx="20230">
                  <c:v>59.04260348868929</c:v>
                </c:pt>
                <c:pt idx="20231">
                  <c:v>59.04260348868929</c:v>
                </c:pt>
                <c:pt idx="20232">
                  <c:v>59.04260348868929</c:v>
                </c:pt>
                <c:pt idx="20233">
                  <c:v>33.7431274179074</c:v>
                </c:pt>
                <c:pt idx="20234">
                  <c:v>33.7431274179074</c:v>
                </c:pt>
                <c:pt idx="20235">
                  <c:v>33.7431274179074</c:v>
                </c:pt>
                <c:pt idx="20236">
                  <c:v>33.7431274179074</c:v>
                </c:pt>
                <c:pt idx="20237">
                  <c:v>33.7431274179074</c:v>
                </c:pt>
                <c:pt idx="20238">
                  <c:v>33.7431274179074</c:v>
                </c:pt>
                <c:pt idx="20239">
                  <c:v>33.7431274179074</c:v>
                </c:pt>
                <c:pt idx="20240">
                  <c:v>48.3331176051633</c:v>
                </c:pt>
                <c:pt idx="20241">
                  <c:v>48.3331176051633</c:v>
                </c:pt>
                <c:pt idx="20242">
                  <c:v>48.3331176051633</c:v>
                </c:pt>
                <c:pt idx="20243">
                  <c:v>48.3331176051633</c:v>
                </c:pt>
                <c:pt idx="20244">
                  <c:v>48.3331176051633</c:v>
                </c:pt>
                <c:pt idx="20245">
                  <c:v>48.3331176051633</c:v>
                </c:pt>
                <c:pt idx="20246">
                  <c:v>48.3331176051633</c:v>
                </c:pt>
                <c:pt idx="20247">
                  <c:v>40.1031024710217</c:v>
                </c:pt>
                <c:pt idx="20248">
                  <c:v>40.1031024710217</c:v>
                </c:pt>
                <c:pt idx="20249">
                  <c:v>40.1031024710217</c:v>
                </c:pt>
                <c:pt idx="20250">
                  <c:v>40.1031024710217</c:v>
                </c:pt>
                <c:pt idx="20251">
                  <c:v>40.1031024710217</c:v>
                </c:pt>
                <c:pt idx="20252">
                  <c:v>40.1031024710217</c:v>
                </c:pt>
                <c:pt idx="20253">
                  <c:v>40.1031024710217</c:v>
                </c:pt>
                <c:pt idx="20254">
                  <c:v>113.876062133993</c:v>
                </c:pt>
                <c:pt idx="20255">
                  <c:v>113.876062133993</c:v>
                </c:pt>
                <c:pt idx="20256">
                  <c:v>113.876062133993</c:v>
                </c:pt>
                <c:pt idx="20257">
                  <c:v>113.876062133993</c:v>
                </c:pt>
                <c:pt idx="20258">
                  <c:v>113.876062133993</c:v>
                </c:pt>
                <c:pt idx="20259">
                  <c:v>113.876062133993</c:v>
                </c:pt>
                <c:pt idx="20260">
                  <c:v>113.876062133993</c:v>
                </c:pt>
                <c:pt idx="20261">
                  <c:v>68.17809621538537</c:v>
                </c:pt>
                <c:pt idx="20262">
                  <c:v>68.17809621538537</c:v>
                </c:pt>
                <c:pt idx="20263">
                  <c:v>68.17809621538537</c:v>
                </c:pt>
                <c:pt idx="20264">
                  <c:v>68.17809621538537</c:v>
                </c:pt>
                <c:pt idx="20265">
                  <c:v>68.17809621538537</c:v>
                </c:pt>
                <c:pt idx="20266">
                  <c:v>68.17809621538537</c:v>
                </c:pt>
                <c:pt idx="20267">
                  <c:v>68.17809621538537</c:v>
                </c:pt>
                <c:pt idx="20268">
                  <c:v>77.76933023601339</c:v>
                </c:pt>
                <c:pt idx="20269">
                  <c:v>77.76933023601339</c:v>
                </c:pt>
                <c:pt idx="20270">
                  <c:v>77.76933023601339</c:v>
                </c:pt>
                <c:pt idx="20271">
                  <c:v>77.76933023601339</c:v>
                </c:pt>
                <c:pt idx="20272">
                  <c:v>77.76933023601339</c:v>
                </c:pt>
                <c:pt idx="20273">
                  <c:v>77.76933023601339</c:v>
                </c:pt>
                <c:pt idx="20274">
                  <c:v>77.76933023601339</c:v>
                </c:pt>
                <c:pt idx="20275">
                  <c:v>56.01928136807749</c:v>
                </c:pt>
                <c:pt idx="20276">
                  <c:v>56.01928136807749</c:v>
                </c:pt>
                <c:pt idx="20277">
                  <c:v>56.01928136807749</c:v>
                </c:pt>
                <c:pt idx="20278">
                  <c:v>56.01928136807749</c:v>
                </c:pt>
                <c:pt idx="20279">
                  <c:v>56.01928136807749</c:v>
                </c:pt>
                <c:pt idx="20280">
                  <c:v>56.01928136807749</c:v>
                </c:pt>
                <c:pt idx="20281">
                  <c:v>56.01928136807749</c:v>
                </c:pt>
                <c:pt idx="20282">
                  <c:v>88.9292143437593</c:v>
                </c:pt>
                <c:pt idx="20283">
                  <c:v>88.9292143437593</c:v>
                </c:pt>
                <c:pt idx="20284">
                  <c:v>88.9292143437593</c:v>
                </c:pt>
                <c:pt idx="20285">
                  <c:v>88.9292143437593</c:v>
                </c:pt>
                <c:pt idx="20286">
                  <c:v>88.9292143437593</c:v>
                </c:pt>
                <c:pt idx="20287">
                  <c:v>88.9292143437593</c:v>
                </c:pt>
                <c:pt idx="20288">
                  <c:v>88.9292143437593</c:v>
                </c:pt>
                <c:pt idx="20289">
                  <c:v>121.622674590565</c:v>
                </c:pt>
                <c:pt idx="20290">
                  <c:v>121.622674590565</c:v>
                </c:pt>
                <c:pt idx="20291">
                  <c:v>121.622674590565</c:v>
                </c:pt>
                <c:pt idx="20292">
                  <c:v>121.622674590565</c:v>
                </c:pt>
                <c:pt idx="20293">
                  <c:v>121.622674590565</c:v>
                </c:pt>
                <c:pt idx="20294">
                  <c:v>121.622674590565</c:v>
                </c:pt>
                <c:pt idx="20295">
                  <c:v>121.622674590565</c:v>
                </c:pt>
                <c:pt idx="20296">
                  <c:v>67.4681322449057</c:v>
                </c:pt>
                <c:pt idx="20297">
                  <c:v>67.4681322449057</c:v>
                </c:pt>
                <c:pt idx="20298">
                  <c:v>67.4681322449057</c:v>
                </c:pt>
                <c:pt idx="20299">
                  <c:v>67.4681322449057</c:v>
                </c:pt>
                <c:pt idx="20300">
                  <c:v>67.4681322449057</c:v>
                </c:pt>
                <c:pt idx="20301">
                  <c:v>67.4681322449057</c:v>
                </c:pt>
                <c:pt idx="20302">
                  <c:v>67.4681322449057</c:v>
                </c:pt>
                <c:pt idx="20303">
                  <c:v>64.7070202198645</c:v>
                </c:pt>
                <c:pt idx="20304">
                  <c:v>64.7070202198645</c:v>
                </c:pt>
                <c:pt idx="20305">
                  <c:v>64.7070202198645</c:v>
                </c:pt>
                <c:pt idx="20306">
                  <c:v>64.7070202198645</c:v>
                </c:pt>
                <c:pt idx="20307">
                  <c:v>64.7070202198645</c:v>
                </c:pt>
                <c:pt idx="20308">
                  <c:v>64.7070202198645</c:v>
                </c:pt>
                <c:pt idx="20309">
                  <c:v>64.7070202198645</c:v>
                </c:pt>
                <c:pt idx="20310">
                  <c:v>71.50850029452569</c:v>
                </c:pt>
                <c:pt idx="20311">
                  <c:v>71.50850029452569</c:v>
                </c:pt>
                <c:pt idx="20312">
                  <c:v>71.50850029452569</c:v>
                </c:pt>
                <c:pt idx="20313">
                  <c:v>71.50850029452569</c:v>
                </c:pt>
                <c:pt idx="20314">
                  <c:v>71.50850029452569</c:v>
                </c:pt>
                <c:pt idx="20315">
                  <c:v>71.50850029452569</c:v>
                </c:pt>
                <c:pt idx="20316">
                  <c:v>71.50850029452569</c:v>
                </c:pt>
                <c:pt idx="20317">
                  <c:v>96.19705850559798</c:v>
                </c:pt>
                <c:pt idx="20318">
                  <c:v>96.19705850559798</c:v>
                </c:pt>
                <c:pt idx="20319">
                  <c:v>96.19705850559798</c:v>
                </c:pt>
                <c:pt idx="20320">
                  <c:v>96.19705850559798</c:v>
                </c:pt>
                <c:pt idx="20321">
                  <c:v>96.19705850559798</c:v>
                </c:pt>
                <c:pt idx="20322">
                  <c:v>96.19705850559798</c:v>
                </c:pt>
                <c:pt idx="20323">
                  <c:v>96.19705850559798</c:v>
                </c:pt>
                <c:pt idx="20324">
                  <c:v>55.59904056372349</c:v>
                </c:pt>
                <c:pt idx="20325">
                  <c:v>55.59904056372349</c:v>
                </c:pt>
                <c:pt idx="20326">
                  <c:v>55.59904056372349</c:v>
                </c:pt>
                <c:pt idx="20327">
                  <c:v>55.59904056372349</c:v>
                </c:pt>
                <c:pt idx="20328">
                  <c:v>55.59904056372349</c:v>
                </c:pt>
                <c:pt idx="20329">
                  <c:v>55.59904056372349</c:v>
                </c:pt>
                <c:pt idx="20330">
                  <c:v>55.59904056372349</c:v>
                </c:pt>
                <c:pt idx="20331">
                  <c:v>90.07351353902669</c:v>
                </c:pt>
                <c:pt idx="20332">
                  <c:v>90.07351353902669</c:v>
                </c:pt>
                <c:pt idx="20333">
                  <c:v>90.07351353902669</c:v>
                </c:pt>
                <c:pt idx="20334">
                  <c:v>90.07351353902669</c:v>
                </c:pt>
                <c:pt idx="20335">
                  <c:v>90.07351353902669</c:v>
                </c:pt>
                <c:pt idx="20336">
                  <c:v>90.07351353902669</c:v>
                </c:pt>
                <c:pt idx="20337">
                  <c:v>90.07351353902669</c:v>
                </c:pt>
                <c:pt idx="20338">
                  <c:v>88.38858842741948</c:v>
                </c:pt>
                <c:pt idx="20339">
                  <c:v>88.38858842741948</c:v>
                </c:pt>
                <c:pt idx="20340">
                  <c:v>88.38858842741948</c:v>
                </c:pt>
                <c:pt idx="20341">
                  <c:v>88.38858842741948</c:v>
                </c:pt>
                <c:pt idx="20342">
                  <c:v>88.38858842741948</c:v>
                </c:pt>
                <c:pt idx="20343">
                  <c:v>88.38858842741948</c:v>
                </c:pt>
                <c:pt idx="20344">
                  <c:v>88.38858842741948</c:v>
                </c:pt>
                <c:pt idx="20345">
                  <c:v>66.4819090220612</c:v>
                </c:pt>
                <c:pt idx="20346">
                  <c:v>66.4819090220612</c:v>
                </c:pt>
                <c:pt idx="20347">
                  <c:v>66.4819090220612</c:v>
                </c:pt>
                <c:pt idx="20348">
                  <c:v>66.4819090220612</c:v>
                </c:pt>
                <c:pt idx="20349">
                  <c:v>66.4819090220612</c:v>
                </c:pt>
                <c:pt idx="20350">
                  <c:v>66.4819090220612</c:v>
                </c:pt>
                <c:pt idx="20351">
                  <c:v>66.4819090220612</c:v>
                </c:pt>
                <c:pt idx="20352">
                  <c:v>62.5892988971547</c:v>
                </c:pt>
                <c:pt idx="20353">
                  <c:v>62.5892988971547</c:v>
                </c:pt>
                <c:pt idx="20354">
                  <c:v>62.5892988971547</c:v>
                </c:pt>
                <c:pt idx="20355">
                  <c:v>62.5892988971547</c:v>
                </c:pt>
                <c:pt idx="20356">
                  <c:v>62.5892988971547</c:v>
                </c:pt>
                <c:pt idx="20357">
                  <c:v>62.5892988971547</c:v>
                </c:pt>
                <c:pt idx="20358">
                  <c:v>62.5892988971547</c:v>
                </c:pt>
                <c:pt idx="20359">
                  <c:v>73.463638015447</c:v>
                </c:pt>
                <c:pt idx="20360">
                  <c:v>73.463638015447</c:v>
                </c:pt>
                <c:pt idx="20361">
                  <c:v>73.463638015447</c:v>
                </c:pt>
                <c:pt idx="20362">
                  <c:v>73.463638015447</c:v>
                </c:pt>
                <c:pt idx="20363">
                  <c:v>73.463638015447</c:v>
                </c:pt>
                <c:pt idx="20364">
                  <c:v>73.463638015447</c:v>
                </c:pt>
                <c:pt idx="20365">
                  <c:v>73.463638015447</c:v>
                </c:pt>
                <c:pt idx="20366">
                  <c:v>95.2610676246121</c:v>
                </c:pt>
                <c:pt idx="20367">
                  <c:v>95.2610676246121</c:v>
                </c:pt>
                <c:pt idx="20368">
                  <c:v>95.2610676246121</c:v>
                </c:pt>
                <c:pt idx="20369">
                  <c:v>95.2610676246121</c:v>
                </c:pt>
                <c:pt idx="20370">
                  <c:v>95.2610676246121</c:v>
                </c:pt>
                <c:pt idx="20371">
                  <c:v>95.2610676246121</c:v>
                </c:pt>
                <c:pt idx="20372">
                  <c:v>95.2610676246121</c:v>
                </c:pt>
                <c:pt idx="20373">
                  <c:v>60.3402693278794</c:v>
                </c:pt>
                <c:pt idx="20374">
                  <c:v>60.3402693278794</c:v>
                </c:pt>
                <c:pt idx="20375">
                  <c:v>60.3402693278794</c:v>
                </c:pt>
                <c:pt idx="20376">
                  <c:v>60.3402693278794</c:v>
                </c:pt>
                <c:pt idx="20377">
                  <c:v>60.3402693278794</c:v>
                </c:pt>
                <c:pt idx="20378">
                  <c:v>60.3402693278794</c:v>
                </c:pt>
                <c:pt idx="20379">
                  <c:v>60.3402693278794</c:v>
                </c:pt>
                <c:pt idx="20380">
                  <c:v>78.5815554198451</c:v>
                </c:pt>
                <c:pt idx="20381">
                  <c:v>78.5815554198451</c:v>
                </c:pt>
                <c:pt idx="20382">
                  <c:v>78.5815554198451</c:v>
                </c:pt>
                <c:pt idx="20383">
                  <c:v>78.5815554198451</c:v>
                </c:pt>
                <c:pt idx="20384">
                  <c:v>78.5815554198451</c:v>
                </c:pt>
                <c:pt idx="20385">
                  <c:v>78.5815554198451</c:v>
                </c:pt>
                <c:pt idx="20386">
                  <c:v>78.5815554198451</c:v>
                </c:pt>
                <c:pt idx="20387">
                  <c:v>53.17440631031049</c:v>
                </c:pt>
                <c:pt idx="20388">
                  <c:v>53.17440631031049</c:v>
                </c:pt>
                <c:pt idx="20389">
                  <c:v>53.17440631031049</c:v>
                </c:pt>
                <c:pt idx="20390">
                  <c:v>53.17440631031049</c:v>
                </c:pt>
                <c:pt idx="20391">
                  <c:v>53.17440631031049</c:v>
                </c:pt>
                <c:pt idx="20392">
                  <c:v>53.17440631031049</c:v>
                </c:pt>
                <c:pt idx="20393">
                  <c:v>53.17440631031049</c:v>
                </c:pt>
                <c:pt idx="20394">
                  <c:v>62.7565112593802</c:v>
                </c:pt>
                <c:pt idx="20395">
                  <c:v>62.7565112593802</c:v>
                </c:pt>
                <c:pt idx="20396">
                  <c:v>62.7565112593802</c:v>
                </c:pt>
                <c:pt idx="20397">
                  <c:v>62.7565112593802</c:v>
                </c:pt>
                <c:pt idx="20398">
                  <c:v>62.7565112593802</c:v>
                </c:pt>
                <c:pt idx="20399">
                  <c:v>62.7565112593802</c:v>
                </c:pt>
                <c:pt idx="20400">
                  <c:v>62.7565112593802</c:v>
                </c:pt>
                <c:pt idx="20401">
                  <c:v>18.48261478736539</c:v>
                </c:pt>
                <c:pt idx="20402">
                  <c:v>18.48261478736539</c:v>
                </c:pt>
                <c:pt idx="20403">
                  <c:v>18.48261478736539</c:v>
                </c:pt>
                <c:pt idx="20404">
                  <c:v>18.48261478736539</c:v>
                </c:pt>
                <c:pt idx="20405">
                  <c:v>18.48261478736539</c:v>
                </c:pt>
                <c:pt idx="20406">
                  <c:v>18.48261478736539</c:v>
                </c:pt>
                <c:pt idx="20407">
                  <c:v>18.48261478736539</c:v>
                </c:pt>
                <c:pt idx="20408">
                  <c:v>63.129175273106</c:v>
                </c:pt>
                <c:pt idx="20409">
                  <c:v>63.129175273106</c:v>
                </c:pt>
                <c:pt idx="20410">
                  <c:v>63.129175273106</c:v>
                </c:pt>
                <c:pt idx="20411">
                  <c:v>63.129175273106</c:v>
                </c:pt>
                <c:pt idx="20412">
                  <c:v>63.129175273106</c:v>
                </c:pt>
                <c:pt idx="20413">
                  <c:v>63.129175273106</c:v>
                </c:pt>
                <c:pt idx="20414">
                  <c:v>63.129175273106</c:v>
                </c:pt>
                <c:pt idx="20415">
                  <c:v>45.7097269385503</c:v>
                </c:pt>
                <c:pt idx="20416">
                  <c:v>45.7097269385503</c:v>
                </c:pt>
                <c:pt idx="20417">
                  <c:v>45.7097269385503</c:v>
                </c:pt>
                <c:pt idx="20418">
                  <c:v>45.7097269385503</c:v>
                </c:pt>
                <c:pt idx="20419">
                  <c:v>45.7097269385503</c:v>
                </c:pt>
                <c:pt idx="20420">
                  <c:v>45.7097269385503</c:v>
                </c:pt>
                <c:pt idx="20421">
                  <c:v>45.7097269385503</c:v>
                </c:pt>
                <c:pt idx="20422">
                  <c:v>25.4389800048161</c:v>
                </c:pt>
                <c:pt idx="20423">
                  <c:v>25.4389800048161</c:v>
                </c:pt>
                <c:pt idx="20424">
                  <c:v>25.4389800048161</c:v>
                </c:pt>
                <c:pt idx="20425">
                  <c:v>25.4389800048161</c:v>
                </c:pt>
                <c:pt idx="20426">
                  <c:v>25.4389800048161</c:v>
                </c:pt>
                <c:pt idx="20427">
                  <c:v>25.4389800048161</c:v>
                </c:pt>
                <c:pt idx="20428">
                  <c:v>25.4389800048161</c:v>
                </c:pt>
                <c:pt idx="20429">
                  <c:v>56.991417410078</c:v>
                </c:pt>
                <c:pt idx="20430">
                  <c:v>56.991417410078</c:v>
                </c:pt>
                <c:pt idx="20431">
                  <c:v>56.991417410078</c:v>
                </c:pt>
                <c:pt idx="20432">
                  <c:v>56.991417410078</c:v>
                </c:pt>
                <c:pt idx="20433">
                  <c:v>56.991417410078</c:v>
                </c:pt>
                <c:pt idx="20434">
                  <c:v>56.991417410078</c:v>
                </c:pt>
                <c:pt idx="20435">
                  <c:v>56.991417410078</c:v>
                </c:pt>
                <c:pt idx="20436">
                  <c:v>48.3857828486345</c:v>
                </c:pt>
                <c:pt idx="20437">
                  <c:v>48.3857828486345</c:v>
                </c:pt>
                <c:pt idx="20438">
                  <c:v>48.3857828486345</c:v>
                </c:pt>
                <c:pt idx="20439">
                  <c:v>48.3857828486345</c:v>
                </c:pt>
                <c:pt idx="20440">
                  <c:v>48.3857828486345</c:v>
                </c:pt>
                <c:pt idx="20441">
                  <c:v>48.3857828486345</c:v>
                </c:pt>
                <c:pt idx="20442">
                  <c:v>48.3857828486345</c:v>
                </c:pt>
                <c:pt idx="20443">
                  <c:v>43.85314403027279</c:v>
                </c:pt>
                <c:pt idx="20444">
                  <c:v>43.85314403027279</c:v>
                </c:pt>
                <c:pt idx="20445">
                  <c:v>43.85314403027279</c:v>
                </c:pt>
                <c:pt idx="20446">
                  <c:v>43.85314403027279</c:v>
                </c:pt>
                <c:pt idx="20447">
                  <c:v>43.85314403027279</c:v>
                </c:pt>
                <c:pt idx="20448">
                  <c:v>43.85314403027279</c:v>
                </c:pt>
                <c:pt idx="20449">
                  <c:v>43.85314403027279</c:v>
                </c:pt>
                <c:pt idx="20450">
                  <c:v>95.55659788750049</c:v>
                </c:pt>
                <c:pt idx="20451">
                  <c:v>95.55659788750049</c:v>
                </c:pt>
                <c:pt idx="20452">
                  <c:v>95.55659788750049</c:v>
                </c:pt>
                <c:pt idx="20453">
                  <c:v>95.55659788750049</c:v>
                </c:pt>
                <c:pt idx="20454">
                  <c:v>95.55659788750049</c:v>
                </c:pt>
                <c:pt idx="20455">
                  <c:v>95.55659788750049</c:v>
                </c:pt>
                <c:pt idx="20456">
                  <c:v>95.55659788750049</c:v>
                </c:pt>
                <c:pt idx="20457">
                  <c:v>108.114725131833</c:v>
                </c:pt>
                <c:pt idx="20458">
                  <c:v>108.114725131833</c:v>
                </c:pt>
                <c:pt idx="20459">
                  <c:v>108.114725131833</c:v>
                </c:pt>
                <c:pt idx="20460">
                  <c:v>108.114725131833</c:v>
                </c:pt>
                <c:pt idx="20461">
                  <c:v>108.114725131833</c:v>
                </c:pt>
                <c:pt idx="20462">
                  <c:v>108.114725131833</c:v>
                </c:pt>
                <c:pt idx="20463">
                  <c:v>108.114725131833</c:v>
                </c:pt>
                <c:pt idx="20464">
                  <c:v>91.74534672165419</c:v>
                </c:pt>
                <c:pt idx="20465">
                  <c:v>91.74534672165419</c:v>
                </c:pt>
                <c:pt idx="20466">
                  <c:v>91.74534672165419</c:v>
                </c:pt>
                <c:pt idx="20467">
                  <c:v>91.74534672165419</c:v>
                </c:pt>
                <c:pt idx="20468">
                  <c:v>91.74534672165419</c:v>
                </c:pt>
                <c:pt idx="20469">
                  <c:v>91.74534672165419</c:v>
                </c:pt>
                <c:pt idx="20470">
                  <c:v>91.74534672165419</c:v>
                </c:pt>
                <c:pt idx="20471">
                  <c:v>72.03524777261829</c:v>
                </c:pt>
                <c:pt idx="20472">
                  <c:v>72.03524777261829</c:v>
                </c:pt>
                <c:pt idx="20473">
                  <c:v>72.03524777261829</c:v>
                </c:pt>
                <c:pt idx="20474">
                  <c:v>72.03524777261829</c:v>
                </c:pt>
                <c:pt idx="20475">
                  <c:v>72.03524777261829</c:v>
                </c:pt>
                <c:pt idx="20476">
                  <c:v>72.03524777261829</c:v>
                </c:pt>
                <c:pt idx="20477">
                  <c:v>72.03524777261829</c:v>
                </c:pt>
                <c:pt idx="20478">
                  <c:v>58.4236989715484</c:v>
                </c:pt>
                <c:pt idx="20479">
                  <c:v>58.4236989715484</c:v>
                </c:pt>
                <c:pt idx="20480">
                  <c:v>58.4236989715484</c:v>
                </c:pt>
                <c:pt idx="20481">
                  <c:v>58.4236989715484</c:v>
                </c:pt>
                <c:pt idx="20482">
                  <c:v>58.4236989715484</c:v>
                </c:pt>
                <c:pt idx="20483">
                  <c:v>58.4236989715484</c:v>
                </c:pt>
                <c:pt idx="20484">
                  <c:v>58.4236989715484</c:v>
                </c:pt>
                <c:pt idx="20485">
                  <c:v>108.406504306086</c:v>
                </c:pt>
                <c:pt idx="20486">
                  <c:v>108.406504306086</c:v>
                </c:pt>
                <c:pt idx="20487">
                  <c:v>108.406504306086</c:v>
                </c:pt>
                <c:pt idx="20488">
                  <c:v>108.406504306086</c:v>
                </c:pt>
                <c:pt idx="20489">
                  <c:v>108.406504306086</c:v>
                </c:pt>
                <c:pt idx="20490">
                  <c:v>108.406504306086</c:v>
                </c:pt>
                <c:pt idx="20491">
                  <c:v>108.406504306086</c:v>
                </c:pt>
                <c:pt idx="20492">
                  <c:v>22.5501485883057</c:v>
                </c:pt>
                <c:pt idx="20493">
                  <c:v>22.5501485883057</c:v>
                </c:pt>
                <c:pt idx="20494">
                  <c:v>22.5501485883057</c:v>
                </c:pt>
                <c:pt idx="20495">
                  <c:v>22.5501485883057</c:v>
                </c:pt>
                <c:pt idx="20496">
                  <c:v>22.5501485883057</c:v>
                </c:pt>
                <c:pt idx="20497">
                  <c:v>22.5501485883057</c:v>
                </c:pt>
                <c:pt idx="20498">
                  <c:v>22.5501485883057</c:v>
                </c:pt>
                <c:pt idx="20499">
                  <c:v>35.4682107294631</c:v>
                </c:pt>
                <c:pt idx="20500">
                  <c:v>35.4682107294631</c:v>
                </c:pt>
                <c:pt idx="20501">
                  <c:v>35.4682107294631</c:v>
                </c:pt>
                <c:pt idx="20502">
                  <c:v>35.4682107294631</c:v>
                </c:pt>
                <c:pt idx="20503">
                  <c:v>35.4682107294631</c:v>
                </c:pt>
                <c:pt idx="20504">
                  <c:v>35.4682107294631</c:v>
                </c:pt>
                <c:pt idx="20505">
                  <c:v>35.4682107294631</c:v>
                </c:pt>
                <c:pt idx="20506">
                  <c:v>56.6752990483533</c:v>
                </c:pt>
                <c:pt idx="20507">
                  <c:v>56.6752990483533</c:v>
                </c:pt>
                <c:pt idx="20508">
                  <c:v>56.6752990483533</c:v>
                </c:pt>
                <c:pt idx="20509">
                  <c:v>56.6752990483533</c:v>
                </c:pt>
                <c:pt idx="20510">
                  <c:v>56.6752990483533</c:v>
                </c:pt>
                <c:pt idx="20511">
                  <c:v>56.6752990483533</c:v>
                </c:pt>
                <c:pt idx="20512">
                  <c:v>56.6752990483533</c:v>
                </c:pt>
                <c:pt idx="20513">
                  <c:v>69.5032243880338</c:v>
                </c:pt>
                <c:pt idx="20514">
                  <c:v>69.5032243880338</c:v>
                </c:pt>
                <c:pt idx="20515">
                  <c:v>69.5032243880338</c:v>
                </c:pt>
                <c:pt idx="20516">
                  <c:v>69.5032243880338</c:v>
                </c:pt>
                <c:pt idx="20517">
                  <c:v>69.5032243880338</c:v>
                </c:pt>
                <c:pt idx="20518">
                  <c:v>69.5032243880338</c:v>
                </c:pt>
                <c:pt idx="20519">
                  <c:v>69.5032243880338</c:v>
                </c:pt>
                <c:pt idx="20520">
                  <c:v>48.18487074359859</c:v>
                </c:pt>
                <c:pt idx="20521">
                  <c:v>48.18487074359859</c:v>
                </c:pt>
                <c:pt idx="20522">
                  <c:v>48.18487074359859</c:v>
                </c:pt>
                <c:pt idx="20523">
                  <c:v>48.18487074359859</c:v>
                </c:pt>
                <c:pt idx="20524">
                  <c:v>48.18487074359859</c:v>
                </c:pt>
                <c:pt idx="20525">
                  <c:v>48.18487074359859</c:v>
                </c:pt>
                <c:pt idx="20526">
                  <c:v>48.18487074359859</c:v>
                </c:pt>
                <c:pt idx="20527">
                  <c:v>49.2674617140115</c:v>
                </c:pt>
                <c:pt idx="20528">
                  <c:v>49.2674617140115</c:v>
                </c:pt>
                <c:pt idx="20529">
                  <c:v>49.2674617140115</c:v>
                </c:pt>
                <c:pt idx="20530">
                  <c:v>49.2674617140115</c:v>
                </c:pt>
                <c:pt idx="20531">
                  <c:v>49.2674617140115</c:v>
                </c:pt>
                <c:pt idx="20532">
                  <c:v>49.2674617140115</c:v>
                </c:pt>
                <c:pt idx="20533">
                  <c:v>49.2674617140115</c:v>
                </c:pt>
                <c:pt idx="20534">
                  <c:v>51.95580539345</c:v>
                </c:pt>
                <c:pt idx="20535">
                  <c:v>51.95580539345</c:v>
                </c:pt>
                <c:pt idx="20536">
                  <c:v>51.95580539345</c:v>
                </c:pt>
                <c:pt idx="20537">
                  <c:v>51.95580539345</c:v>
                </c:pt>
                <c:pt idx="20538">
                  <c:v>51.95580539345</c:v>
                </c:pt>
                <c:pt idx="20539">
                  <c:v>51.95580539345</c:v>
                </c:pt>
                <c:pt idx="20540">
                  <c:v>51.95580539345</c:v>
                </c:pt>
                <c:pt idx="20541">
                  <c:v>76.1492301270321</c:v>
                </c:pt>
                <c:pt idx="20542">
                  <c:v>76.1492301270321</c:v>
                </c:pt>
                <c:pt idx="20543">
                  <c:v>76.1492301270321</c:v>
                </c:pt>
                <c:pt idx="20544">
                  <c:v>76.1492301270321</c:v>
                </c:pt>
                <c:pt idx="20545">
                  <c:v>76.1492301270321</c:v>
                </c:pt>
                <c:pt idx="20546">
                  <c:v>76.1492301270321</c:v>
                </c:pt>
                <c:pt idx="20547">
                  <c:v>76.1492301270321</c:v>
                </c:pt>
                <c:pt idx="20548">
                  <c:v>26.1897662654705</c:v>
                </c:pt>
                <c:pt idx="20549">
                  <c:v>26.1897662654705</c:v>
                </c:pt>
                <c:pt idx="20550">
                  <c:v>26.1897662654705</c:v>
                </c:pt>
                <c:pt idx="20551">
                  <c:v>26.1897662654705</c:v>
                </c:pt>
                <c:pt idx="20552">
                  <c:v>26.1897662654705</c:v>
                </c:pt>
                <c:pt idx="20553">
                  <c:v>26.1897662654705</c:v>
                </c:pt>
                <c:pt idx="20554">
                  <c:v>26.1897662654705</c:v>
                </c:pt>
                <c:pt idx="20555">
                  <c:v>77.76949754645709</c:v>
                </c:pt>
                <c:pt idx="20556">
                  <c:v>77.76949754645709</c:v>
                </c:pt>
                <c:pt idx="20557">
                  <c:v>77.76949754645709</c:v>
                </c:pt>
                <c:pt idx="20558">
                  <c:v>77.76949754645709</c:v>
                </c:pt>
                <c:pt idx="20559">
                  <c:v>77.76949754645709</c:v>
                </c:pt>
                <c:pt idx="20560">
                  <c:v>77.76949754645709</c:v>
                </c:pt>
                <c:pt idx="20561">
                  <c:v>77.76949754645709</c:v>
                </c:pt>
                <c:pt idx="20562">
                  <c:v>42.08583644500659</c:v>
                </c:pt>
                <c:pt idx="20563">
                  <c:v>42.08583644500659</c:v>
                </c:pt>
                <c:pt idx="20564">
                  <c:v>42.08583644500659</c:v>
                </c:pt>
                <c:pt idx="20565">
                  <c:v>42.08583644500659</c:v>
                </c:pt>
                <c:pt idx="20566">
                  <c:v>42.08583644500659</c:v>
                </c:pt>
                <c:pt idx="20567">
                  <c:v>42.08583644500659</c:v>
                </c:pt>
                <c:pt idx="20568">
                  <c:v>42.08583644500659</c:v>
                </c:pt>
                <c:pt idx="20569">
                  <c:v>37.174221977885</c:v>
                </c:pt>
                <c:pt idx="20570">
                  <c:v>37.174221977885</c:v>
                </c:pt>
                <c:pt idx="20571">
                  <c:v>37.174221977885</c:v>
                </c:pt>
                <c:pt idx="20572">
                  <c:v>37.174221977885</c:v>
                </c:pt>
                <c:pt idx="20573">
                  <c:v>37.174221977885</c:v>
                </c:pt>
                <c:pt idx="20574">
                  <c:v>37.174221977885</c:v>
                </c:pt>
                <c:pt idx="20575">
                  <c:v>37.174221977885</c:v>
                </c:pt>
                <c:pt idx="20576">
                  <c:v>110.009520355707</c:v>
                </c:pt>
                <c:pt idx="20577">
                  <c:v>110.009520355707</c:v>
                </c:pt>
                <c:pt idx="20578">
                  <c:v>110.009520355707</c:v>
                </c:pt>
                <c:pt idx="20579">
                  <c:v>110.009520355707</c:v>
                </c:pt>
                <c:pt idx="20580">
                  <c:v>110.009520355707</c:v>
                </c:pt>
                <c:pt idx="20581">
                  <c:v>110.009520355707</c:v>
                </c:pt>
                <c:pt idx="20582">
                  <c:v>110.009520355707</c:v>
                </c:pt>
                <c:pt idx="20583">
                  <c:v>47.4907545445094</c:v>
                </c:pt>
                <c:pt idx="20584">
                  <c:v>47.4907545445094</c:v>
                </c:pt>
                <c:pt idx="20585">
                  <c:v>47.4907545445094</c:v>
                </c:pt>
                <c:pt idx="20586">
                  <c:v>47.4907545445094</c:v>
                </c:pt>
                <c:pt idx="20587">
                  <c:v>47.4907545445094</c:v>
                </c:pt>
                <c:pt idx="20588">
                  <c:v>47.4907545445094</c:v>
                </c:pt>
                <c:pt idx="20589">
                  <c:v>47.4907545445094</c:v>
                </c:pt>
                <c:pt idx="20590">
                  <c:v>59.7475569999392</c:v>
                </c:pt>
                <c:pt idx="20591">
                  <c:v>59.7475569999392</c:v>
                </c:pt>
                <c:pt idx="20592">
                  <c:v>59.7475569999392</c:v>
                </c:pt>
                <c:pt idx="20593">
                  <c:v>59.7475569999392</c:v>
                </c:pt>
                <c:pt idx="20594">
                  <c:v>59.7475569999392</c:v>
                </c:pt>
                <c:pt idx="20595">
                  <c:v>59.7475569999392</c:v>
                </c:pt>
                <c:pt idx="20596">
                  <c:v>59.7475569999392</c:v>
                </c:pt>
                <c:pt idx="20597">
                  <c:v>38.9709600588258</c:v>
                </c:pt>
                <c:pt idx="20598">
                  <c:v>38.9709600588258</c:v>
                </c:pt>
                <c:pt idx="20599">
                  <c:v>38.9709600588258</c:v>
                </c:pt>
                <c:pt idx="20600">
                  <c:v>38.9709600588258</c:v>
                </c:pt>
                <c:pt idx="20601">
                  <c:v>38.9709600588258</c:v>
                </c:pt>
                <c:pt idx="20602">
                  <c:v>38.9709600588258</c:v>
                </c:pt>
                <c:pt idx="20603">
                  <c:v>38.9709600588258</c:v>
                </c:pt>
                <c:pt idx="20604">
                  <c:v>67.62177589486348</c:v>
                </c:pt>
                <c:pt idx="20605">
                  <c:v>67.62177589486348</c:v>
                </c:pt>
                <c:pt idx="20606">
                  <c:v>67.62177589486348</c:v>
                </c:pt>
                <c:pt idx="20607">
                  <c:v>67.62177589486348</c:v>
                </c:pt>
                <c:pt idx="20608">
                  <c:v>67.62177589486348</c:v>
                </c:pt>
                <c:pt idx="20609">
                  <c:v>67.62177589486348</c:v>
                </c:pt>
                <c:pt idx="20610">
                  <c:v>67.62177589486348</c:v>
                </c:pt>
                <c:pt idx="20611">
                  <c:v>89.4311462934409</c:v>
                </c:pt>
                <c:pt idx="20612">
                  <c:v>89.4311462934409</c:v>
                </c:pt>
                <c:pt idx="20613">
                  <c:v>89.4311462934409</c:v>
                </c:pt>
                <c:pt idx="20614">
                  <c:v>89.4311462934409</c:v>
                </c:pt>
                <c:pt idx="20615">
                  <c:v>89.4311462934409</c:v>
                </c:pt>
                <c:pt idx="20616">
                  <c:v>89.4311462934409</c:v>
                </c:pt>
                <c:pt idx="20617">
                  <c:v>89.4311462934409</c:v>
                </c:pt>
                <c:pt idx="20618">
                  <c:v>60.1687257272221</c:v>
                </c:pt>
                <c:pt idx="20619">
                  <c:v>60.1687257272221</c:v>
                </c:pt>
                <c:pt idx="20620">
                  <c:v>60.1687257272221</c:v>
                </c:pt>
                <c:pt idx="20621">
                  <c:v>60.1687257272221</c:v>
                </c:pt>
                <c:pt idx="20622">
                  <c:v>60.1687257272221</c:v>
                </c:pt>
                <c:pt idx="20623">
                  <c:v>60.1687257272221</c:v>
                </c:pt>
                <c:pt idx="20624">
                  <c:v>60.1687257272221</c:v>
                </c:pt>
                <c:pt idx="20625">
                  <c:v>84.72671858815978</c:v>
                </c:pt>
                <c:pt idx="20626">
                  <c:v>84.72671858815978</c:v>
                </c:pt>
                <c:pt idx="20627">
                  <c:v>84.72671858815978</c:v>
                </c:pt>
                <c:pt idx="20628">
                  <c:v>84.72671858815978</c:v>
                </c:pt>
                <c:pt idx="20629">
                  <c:v>84.72671858815978</c:v>
                </c:pt>
                <c:pt idx="20630">
                  <c:v>84.72671858815978</c:v>
                </c:pt>
                <c:pt idx="20631">
                  <c:v>84.72671858815978</c:v>
                </c:pt>
                <c:pt idx="20632">
                  <c:v>55.2243263212759</c:v>
                </c:pt>
                <c:pt idx="20633">
                  <c:v>55.2243263212759</c:v>
                </c:pt>
                <c:pt idx="20634">
                  <c:v>55.2243263212759</c:v>
                </c:pt>
                <c:pt idx="20635">
                  <c:v>55.2243263212759</c:v>
                </c:pt>
                <c:pt idx="20636">
                  <c:v>55.2243263212759</c:v>
                </c:pt>
                <c:pt idx="20637">
                  <c:v>55.2243263212759</c:v>
                </c:pt>
                <c:pt idx="20638">
                  <c:v>55.2243263212759</c:v>
                </c:pt>
                <c:pt idx="20639">
                  <c:v>50.38558198538029</c:v>
                </c:pt>
                <c:pt idx="20640">
                  <c:v>50.38558198538029</c:v>
                </c:pt>
                <c:pt idx="20641">
                  <c:v>50.38558198538029</c:v>
                </c:pt>
                <c:pt idx="20642">
                  <c:v>50.38558198538029</c:v>
                </c:pt>
                <c:pt idx="20643">
                  <c:v>50.38558198538029</c:v>
                </c:pt>
                <c:pt idx="20644">
                  <c:v>50.38558198538029</c:v>
                </c:pt>
                <c:pt idx="20645">
                  <c:v>50.38558198538029</c:v>
                </c:pt>
                <c:pt idx="20646">
                  <c:v>25.3039468266048</c:v>
                </c:pt>
                <c:pt idx="20647">
                  <c:v>25.3039468266048</c:v>
                </c:pt>
                <c:pt idx="20648">
                  <c:v>25.3039468266048</c:v>
                </c:pt>
                <c:pt idx="20649">
                  <c:v>25.3039468266048</c:v>
                </c:pt>
                <c:pt idx="20650">
                  <c:v>25.3039468266048</c:v>
                </c:pt>
                <c:pt idx="20651">
                  <c:v>25.3039468266048</c:v>
                </c:pt>
                <c:pt idx="20652">
                  <c:v>25.3039468266048</c:v>
                </c:pt>
                <c:pt idx="20653">
                  <c:v>71.281126769807</c:v>
                </c:pt>
                <c:pt idx="20654">
                  <c:v>71.281126769807</c:v>
                </c:pt>
                <c:pt idx="20655">
                  <c:v>71.281126769807</c:v>
                </c:pt>
                <c:pt idx="20656">
                  <c:v>71.281126769807</c:v>
                </c:pt>
                <c:pt idx="20657">
                  <c:v>71.281126769807</c:v>
                </c:pt>
                <c:pt idx="20658">
                  <c:v>71.281126769807</c:v>
                </c:pt>
                <c:pt idx="20659">
                  <c:v>71.281126769807</c:v>
                </c:pt>
                <c:pt idx="20660">
                  <c:v>53.9153950707152</c:v>
                </c:pt>
                <c:pt idx="20661">
                  <c:v>53.9153950707152</c:v>
                </c:pt>
                <c:pt idx="20662">
                  <c:v>53.9153950707152</c:v>
                </c:pt>
                <c:pt idx="20663">
                  <c:v>53.9153950707152</c:v>
                </c:pt>
                <c:pt idx="20664">
                  <c:v>53.9153950707152</c:v>
                </c:pt>
                <c:pt idx="20665">
                  <c:v>53.9153950707152</c:v>
                </c:pt>
                <c:pt idx="20666">
                  <c:v>53.9153950707152</c:v>
                </c:pt>
                <c:pt idx="20667">
                  <c:v>110.203494990451</c:v>
                </c:pt>
                <c:pt idx="20668">
                  <c:v>110.203494990451</c:v>
                </c:pt>
                <c:pt idx="20669">
                  <c:v>110.203494990451</c:v>
                </c:pt>
                <c:pt idx="20670">
                  <c:v>110.203494990451</c:v>
                </c:pt>
                <c:pt idx="20671">
                  <c:v>110.203494990451</c:v>
                </c:pt>
                <c:pt idx="20672">
                  <c:v>110.203494990451</c:v>
                </c:pt>
                <c:pt idx="20673">
                  <c:v>110.203494990451</c:v>
                </c:pt>
                <c:pt idx="20674">
                  <c:v>61.07068846570768</c:v>
                </c:pt>
                <c:pt idx="20675">
                  <c:v>61.07068846570768</c:v>
                </c:pt>
                <c:pt idx="20676">
                  <c:v>61.07068846570768</c:v>
                </c:pt>
                <c:pt idx="20677">
                  <c:v>61.07068846570768</c:v>
                </c:pt>
                <c:pt idx="20678">
                  <c:v>61.07068846570768</c:v>
                </c:pt>
                <c:pt idx="20679">
                  <c:v>61.07068846570768</c:v>
                </c:pt>
                <c:pt idx="20680">
                  <c:v>61.07068846570768</c:v>
                </c:pt>
                <c:pt idx="20681">
                  <c:v>43.0289613826091</c:v>
                </c:pt>
                <c:pt idx="20682">
                  <c:v>43.0289613826091</c:v>
                </c:pt>
                <c:pt idx="20683">
                  <c:v>43.0289613826091</c:v>
                </c:pt>
                <c:pt idx="20684">
                  <c:v>43.0289613826091</c:v>
                </c:pt>
                <c:pt idx="20685">
                  <c:v>43.0289613826091</c:v>
                </c:pt>
                <c:pt idx="20686">
                  <c:v>43.0289613826091</c:v>
                </c:pt>
                <c:pt idx="20687">
                  <c:v>43.0289613826091</c:v>
                </c:pt>
                <c:pt idx="20688">
                  <c:v>64.42509526619838</c:v>
                </c:pt>
                <c:pt idx="20689">
                  <c:v>64.42509526619838</c:v>
                </c:pt>
                <c:pt idx="20690">
                  <c:v>64.42509526619838</c:v>
                </c:pt>
                <c:pt idx="20691">
                  <c:v>64.42509526619838</c:v>
                </c:pt>
                <c:pt idx="20692">
                  <c:v>64.42509526619838</c:v>
                </c:pt>
                <c:pt idx="20693">
                  <c:v>64.42509526619838</c:v>
                </c:pt>
                <c:pt idx="20694">
                  <c:v>64.42509526619838</c:v>
                </c:pt>
                <c:pt idx="20695">
                  <c:v>57.1203022084637</c:v>
                </c:pt>
                <c:pt idx="20696">
                  <c:v>57.1203022084637</c:v>
                </c:pt>
                <c:pt idx="20697">
                  <c:v>57.1203022084637</c:v>
                </c:pt>
                <c:pt idx="20698">
                  <c:v>57.1203022084637</c:v>
                </c:pt>
                <c:pt idx="20699">
                  <c:v>57.1203022084637</c:v>
                </c:pt>
                <c:pt idx="20700">
                  <c:v>57.1203022084637</c:v>
                </c:pt>
                <c:pt idx="20701">
                  <c:v>57.1203022084637</c:v>
                </c:pt>
                <c:pt idx="20702">
                  <c:v>65.49859771079649</c:v>
                </c:pt>
                <c:pt idx="20703">
                  <c:v>65.49859771079649</c:v>
                </c:pt>
                <c:pt idx="20704">
                  <c:v>65.49859771079649</c:v>
                </c:pt>
                <c:pt idx="20705">
                  <c:v>65.49859771079649</c:v>
                </c:pt>
                <c:pt idx="20706">
                  <c:v>65.49859771079649</c:v>
                </c:pt>
                <c:pt idx="20707">
                  <c:v>65.49859771079649</c:v>
                </c:pt>
                <c:pt idx="20708">
                  <c:v>65.49859771079649</c:v>
                </c:pt>
                <c:pt idx="20709">
                  <c:v>113.698129666544</c:v>
                </c:pt>
                <c:pt idx="20710">
                  <c:v>113.698129666544</c:v>
                </c:pt>
                <c:pt idx="20711">
                  <c:v>113.698129666544</c:v>
                </c:pt>
                <c:pt idx="20712">
                  <c:v>113.698129666544</c:v>
                </c:pt>
                <c:pt idx="20713">
                  <c:v>113.698129666544</c:v>
                </c:pt>
                <c:pt idx="20714">
                  <c:v>113.698129666544</c:v>
                </c:pt>
                <c:pt idx="20715">
                  <c:v>113.698129666544</c:v>
                </c:pt>
                <c:pt idx="20716">
                  <c:v>24.89345744941591</c:v>
                </c:pt>
                <c:pt idx="20717">
                  <c:v>24.89345744941591</c:v>
                </c:pt>
                <c:pt idx="20718">
                  <c:v>24.89345744941591</c:v>
                </c:pt>
                <c:pt idx="20719">
                  <c:v>24.89345744941591</c:v>
                </c:pt>
                <c:pt idx="20720">
                  <c:v>24.89345744941591</c:v>
                </c:pt>
                <c:pt idx="20721">
                  <c:v>24.89345744941591</c:v>
                </c:pt>
                <c:pt idx="20722">
                  <c:v>24.89345744941591</c:v>
                </c:pt>
                <c:pt idx="20723">
                  <c:v>25.5054584976338</c:v>
                </c:pt>
                <c:pt idx="20724">
                  <c:v>25.5054584976338</c:v>
                </c:pt>
                <c:pt idx="20725">
                  <c:v>25.5054584976338</c:v>
                </c:pt>
                <c:pt idx="20726">
                  <c:v>25.5054584976338</c:v>
                </c:pt>
                <c:pt idx="20727">
                  <c:v>25.5054584976338</c:v>
                </c:pt>
                <c:pt idx="20728">
                  <c:v>25.5054584976338</c:v>
                </c:pt>
                <c:pt idx="20729">
                  <c:v>25.5054584976338</c:v>
                </c:pt>
                <c:pt idx="20730">
                  <c:v>59.34505366514869</c:v>
                </c:pt>
                <c:pt idx="20731">
                  <c:v>59.34505366514869</c:v>
                </c:pt>
                <c:pt idx="20732">
                  <c:v>59.34505366514869</c:v>
                </c:pt>
                <c:pt idx="20733">
                  <c:v>59.34505366514869</c:v>
                </c:pt>
                <c:pt idx="20734">
                  <c:v>59.34505366514869</c:v>
                </c:pt>
                <c:pt idx="20735">
                  <c:v>59.34505366514869</c:v>
                </c:pt>
                <c:pt idx="20736">
                  <c:v>59.34505366514869</c:v>
                </c:pt>
                <c:pt idx="20737">
                  <c:v>67.0349706826119</c:v>
                </c:pt>
                <c:pt idx="20738">
                  <c:v>67.0349706826119</c:v>
                </c:pt>
                <c:pt idx="20739">
                  <c:v>67.0349706826119</c:v>
                </c:pt>
                <c:pt idx="20740">
                  <c:v>67.0349706826119</c:v>
                </c:pt>
                <c:pt idx="20741">
                  <c:v>67.0349706826119</c:v>
                </c:pt>
                <c:pt idx="20742">
                  <c:v>67.0349706826119</c:v>
                </c:pt>
                <c:pt idx="20743">
                  <c:v>67.0349706826119</c:v>
                </c:pt>
                <c:pt idx="20744">
                  <c:v>77.59465243282979</c:v>
                </c:pt>
                <c:pt idx="20745">
                  <c:v>77.59465243282979</c:v>
                </c:pt>
                <c:pt idx="20746">
                  <c:v>77.59465243282979</c:v>
                </c:pt>
                <c:pt idx="20747">
                  <c:v>77.59465243282979</c:v>
                </c:pt>
                <c:pt idx="20748">
                  <c:v>77.59465243282979</c:v>
                </c:pt>
                <c:pt idx="20749">
                  <c:v>77.59465243282979</c:v>
                </c:pt>
                <c:pt idx="20750">
                  <c:v>77.59465243282979</c:v>
                </c:pt>
                <c:pt idx="20751">
                  <c:v>65.9134901822133</c:v>
                </c:pt>
                <c:pt idx="20752">
                  <c:v>65.9134901822133</c:v>
                </c:pt>
                <c:pt idx="20753">
                  <c:v>65.9134901822133</c:v>
                </c:pt>
                <c:pt idx="20754">
                  <c:v>65.9134901822133</c:v>
                </c:pt>
                <c:pt idx="20755">
                  <c:v>65.9134901822133</c:v>
                </c:pt>
                <c:pt idx="20756">
                  <c:v>65.9134901822133</c:v>
                </c:pt>
                <c:pt idx="20757">
                  <c:v>65.9134901822133</c:v>
                </c:pt>
                <c:pt idx="20758">
                  <c:v>49.95382347946248</c:v>
                </c:pt>
                <c:pt idx="20759">
                  <c:v>49.95382347946248</c:v>
                </c:pt>
                <c:pt idx="20760">
                  <c:v>49.95382347946248</c:v>
                </c:pt>
                <c:pt idx="20761">
                  <c:v>49.95382347946248</c:v>
                </c:pt>
                <c:pt idx="20762">
                  <c:v>49.95382347946248</c:v>
                </c:pt>
                <c:pt idx="20763">
                  <c:v>49.95382347946248</c:v>
                </c:pt>
                <c:pt idx="20764">
                  <c:v>49.95382347946248</c:v>
                </c:pt>
                <c:pt idx="20765">
                  <c:v>57.8094423935149</c:v>
                </c:pt>
                <c:pt idx="20766">
                  <c:v>57.8094423935149</c:v>
                </c:pt>
                <c:pt idx="20767">
                  <c:v>57.8094423935149</c:v>
                </c:pt>
                <c:pt idx="20768">
                  <c:v>57.8094423935149</c:v>
                </c:pt>
                <c:pt idx="20769">
                  <c:v>57.8094423935149</c:v>
                </c:pt>
                <c:pt idx="20770">
                  <c:v>57.8094423935149</c:v>
                </c:pt>
                <c:pt idx="20771">
                  <c:v>57.8094423935149</c:v>
                </c:pt>
                <c:pt idx="20772">
                  <c:v>51.0607176141742</c:v>
                </c:pt>
                <c:pt idx="20773">
                  <c:v>51.0607176141742</c:v>
                </c:pt>
                <c:pt idx="20774">
                  <c:v>51.0607176141742</c:v>
                </c:pt>
                <c:pt idx="20775">
                  <c:v>51.0607176141742</c:v>
                </c:pt>
                <c:pt idx="20776">
                  <c:v>51.0607176141742</c:v>
                </c:pt>
                <c:pt idx="20777">
                  <c:v>51.0607176141742</c:v>
                </c:pt>
                <c:pt idx="20778">
                  <c:v>51.0607176141742</c:v>
                </c:pt>
                <c:pt idx="20779">
                  <c:v>66.5046452726779</c:v>
                </c:pt>
                <c:pt idx="20780">
                  <c:v>66.5046452726779</c:v>
                </c:pt>
                <c:pt idx="20781">
                  <c:v>66.5046452726779</c:v>
                </c:pt>
                <c:pt idx="20782">
                  <c:v>66.5046452726779</c:v>
                </c:pt>
                <c:pt idx="20783">
                  <c:v>66.5046452726779</c:v>
                </c:pt>
                <c:pt idx="20784">
                  <c:v>66.5046452726779</c:v>
                </c:pt>
                <c:pt idx="20785">
                  <c:v>66.5046452726779</c:v>
                </c:pt>
                <c:pt idx="20786">
                  <c:v>51.5458276935783</c:v>
                </c:pt>
                <c:pt idx="20787">
                  <c:v>51.5458276935783</c:v>
                </c:pt>
                <c:pt idx="20788">
                  <c:v>51.5458276935783</c:v>
                </c:pt>
                <c:pt idx="20789">
                  <c:v>51.5458276935783</c:v>
                </c:pt>
                <c:pt idx="20790">
                  <c:v>51.5458276935783</c:v>
                </c:pt>
                <c:pt idx="20791">
                  <c:v>51.5458276935783</c:v>
                </c:pt>
                <c:pt idx="20792">
                  <c:v>51.5458276935783</c:v>
                </c:pt>
                <c:pt idx="20793">
                  <c:v>63.30027488676169</c:v>
                </c:pt>
                <c:pt idx="20794">
                  <c:v>63.30027488676169</c:v>
                </c:pt>
                <c:pt idx="20795">
                  <c:v>63.30027488676169</c:v>
                </c:pt>
                <c:pt idx="20796">
                  <c:v>63.30027488676169</c:v>
                </c:pt>
                <c:pt idx="20797">
                  <c:v>63.30027488676169</c:v>
                </c:pt>
                <c:pt idx="20798">
                  <c:v>63.30027488676169</c:v>
                </c:pt>
                <c:pt idx="20799">
                  <c:v>63.30027488676169</c:v>
                </c:pt>
                <c:pt idx="20800">
                  <c:v>62.30175711170129</c:v>
                </c:pt>
                <c:pt idx="20801">
                  <c:v>62.30175711170129</c:v>
                </c:pt>
                <c:pt idx="20802">
                  <c:v>62.30175711170129</c:v>
                </c:pt>
                <c:pt idx="20803">
                  <c:v>62.30175711170129</c:v>
                </c:pt>
                <c:pt idx="20804">
                  <c:v>62.30175711170129</c:v>
                </c:pt>
                <c:pt idx="20805">
                  <c:v>62.30175711170129</c:v>
                </c:pt>
                <c:pt idx="20806">
                  <c:v>62.30175711170129</c:v>
                </c:pt>
                <c:pt idx="20807">
                  <c:v>80.10418593359437</c:v>
                </c:pt>
                <c:pt idx="20808">
                  <c:v>80.10418593359437</c:v>
                </c:pt>
                <c:pt idx="20809">
                  <c:v>80.10418593359437</c:v>
                </c:pt>
                <c:pt idx="20810">
                  <c:v>80.10418593359437</c:v>
                </c:pt>
                <c:pt idx="20811">
                  <c:v>80.10418593359437</c:v>
                </c:pt>
                <c:pt idx="20812">
                  <c:v>80.10418593359437</c:v>
                </c:pt>
                <c:pt idx="20813">
                  <c:v>80.10418593359437</c:v>
                </c:pt>
                <c:pt idx="20814">
                  <c:v>54.91181698144679</c:v>
                </c:pt>
                <c:pt idx="20815">
                  <c:v>54.91181698144679</c:v>
                </c:pt>
                <c:pt idx="20816">
                  <c:v>54.91181698144679</c:v>
                </c:pt>
                <c:pt idx="20817">
                  <c:v>54.91181698144679</c:v>
                </c:pt>
                <c:pt idx="20818">
                  <c:v>54.91181698144679</c:v>
                </c:pt>
                <c:pt idx="20819">
                  <c:v>54.91181698144679</c:v>
                </c:pt>
                <c:pt idx="20820">
                  <c:v>54.91181698144679</c:v>
                </c:pt>
                <c:pt idx="20821">
                  <c:v>87.14075458853338</c:v>
                </c:pt>
                <c:pt idx="20822">
                  <c:v>87.14075458853338</c:v>
                </c:pt>
                <c:pt idx="20823">
                  <c:v>87.14075458853338</c:v>
                </c:pt>
                <c:pt idx="20824">
                  <c:v>87.14075458853338</c:v>
                </c:pt>
                <c:pt idx="20825">
                  <c:v>87.14075458853338</c:v>
                </c:pt>
                <c:pt idx="20826">
                  <c:v>87.14075458853338</c:v>
                </c:pt>
                <c:pt idx="20827">
                  <c:v>87.14075458853338</c:v>
                </c:pt>
                <c:pt idx="20828">
                  <c:v>83.2235635297553</c:v>
                </c:pt>
                <c:pt idx="20829">
                  <c:v>83.2235635297553</c:v>
                </c:pt>
                <c:pt idx="20830">
                  <c:v>83.2235635297553</c:v>
                </c:pt>
                <c:pt idx="20831">
                  <c:v>83.2235635297553</c:v>
                </c:pt>
                <c:pt idx="20832">
                  <c:v>83.2235635297553</c:v>
                </c:pt>
                <c:pt idx="20833">
                  <c:v>83.2235635297553</c:v>
                </c:pt>
                <c:pt idx="20834">
                  <c:v>83.2235635297553</c:v>
                </c:pt>
                <c:pt idx="20835">
                  <c:v>85.52337808799336</c:v>
                </c:pt>
                <c:pt idx="20836">
                  <c:v>85.52337808799336</c:v>
                </c:pt>
                <c:pt idx="20837">
                  <c:v>85.52337808799336</c:v>
                </c:pt>
                <c:pt idx="20838">
                  <c:v>85.52337808799336</c:v>
                </c:pt>
                <c:pt idx="20839">
                  <c:v>85.52337808799336</c:v>
                </c:pt>
                <c:pt idx="20840">
                  <c:v>85.52337808799336</c:v>
                </c:pt>
                <c:pt idx="20841">
                  <c:v>85.52337808799336</c:v>
                </c:pt>
                <c:pt idx="20842">
                  <c:v>67.88052835358037</c:v>
                </c:pt>
                <c:pt idx="20843">
                  <c:v>67.88052835358037</c:v>
                </c:pt>
                <c:pt idx="20844">
                  <c:v>67.88052835358037</c:v>
                </c:pt>
                <c:pt idx="20845">
                  <c:v>67.88052835358037</c:v>
                </c:pt>
                <c:pt idx="20846">
                  <c:v>67.88052835358037</c:v>
                </c:pt>
                <c:pt idx="20847">
                  <c:v>67.88052835358037</c:v>
                </c:pt>
                <c:pt idx="20848">
                  <c:v>67.88052835358037</c:v>
                </c:pt>
                <c:pt idx="20849">
                  <c:v>113.862409644084</c:v>
                </c:pt>
                <c:pt idx="20850">
                  <c:v>113.862409644084</c:v>
                </c:pt>
                <c:pt idx="20851">
                  <c:v>113.862409644084</c:v>
                </c:pt>
                <c:pt idx="20852">
                  <c:v>113.862409644084</c:v>
                </c:pt>
                <c:pt idx="20853">
                  <c:v>113.862409644084</c:v>
                </c:pt>
                <c:pt idx="20854">
                  <c:v>113.862409644084</c:v>
                </c:pt>
                <c:pt idx="20855">
                  <c:v>113.862409644084</c:v>
                </c:pt>
                <c:pt idx="20856">
                  <c:v>71.47968445696489</c:v>
                </c:pt>
                <c:pt idx="20857">
                  <c:v>71.47968445696489</c:v>
                </c:pt>
                <c:pt idx="20858">
                  <c:v>71.47968445696489</c:v>
                </c:pt>
                <c:pt idx="20859">
                  <c:v>71.47968445696489</c:v>
                </c:pt>
                <c:pt idx="20860">
                  <c:v>71.47968445696489</c:v>
                </c:pt>
                <c:pt idx="20861">
                  <c:v>71.47968445696489</c:v>
                </c:pt>
                <c:pt idx="20862">
                  <c:v>71.47968445696489</c:v>
                </c:pt>
                <c:pt idx="20863">
                  <c:v>35.0488582299802</c:v>
                </c:pt>
                <c:pt idx="20864">
                  <c:v>35.0488582299802</c:v>
                </c:pt>
                <c:pt idx="20865">
                  <c:v>35.0488582299802</c:v>
                </c:pt>
                <c:pt idx="20866">
                  <c:v>35.0488582299802</c:v>
                </c:pt>
                <c:pt idx="20867">
                  <c:v>35.0488582299802</c:v>
                </c:pt>
                <c:pt idx="20868">
                  <c:v>35.0488582299802</c:v>
                </c:pt>
                <c:pt idx="20869">
                  <c:v>35.0488582299802</c:v>
                </c:pt>
                <c:pt idx="20870">
                  <c:v>84.815529785797</c:v>
                </c:pt>
                <c:pt idx="20871">
                  <c:v>84.815529785797</c:v>
                </c:pt>
                <c:pt idx="20872">
                  <c:v>84.815529785797</c:v>
                </c:pt>
                <c:pt idx="20873">
                  <c:v>84.815529785797</c:v>
                </c:pt>
                <c:pt idx="20874">
                  <c:v>84.815529785797</c:v>
                </c:pt>
                <c:pt idx="20875">
                  <c:v>84.815529785797</c:v>
                </c:pt>
                <c:pt idx="20876">
                  <c:v>84.815529785797</c:v>
                </c:pt>
                <c:pt idx="20877">
                  <c:v>65.94887289533139</c:v>
                </c:pt>
                <c:pt idx="20878">
                  <c:v>65.94887289533139</c:v>
                </c:pt>
                <c:pt idx="20879">
                  <c:v>65.94887289533139</c:v>
                </c:pt>
                <c:pt idx="20880">
                  <c:v>65.94887289533139</c:v>
                </c:pt>
                <c:pt idx="20881">
                  <c:v>65.94887289533139</c:v>
                </c:pt>
                <c:pt idx="20882">
                  <c:v>65.94887289533139</c:v>
                </c:pt>
                <c:pt idx="20883">
                  <c:v>65.94887289533139</c:v>
                </c:pt>
                <c:pt idx="20884">
                  <c:v>97.52708598264138</c:v>
                </c:pt>
                <c:pt idx="20885">
                  <c:v>97.52708598264138</c:v>
                </c:pt>
                <c:pt idx="20886">
                  <c:v>97.52708598264138</c:v>
                </c:pt>
                <c:pt idx="20887">
                  <c:v>97.52708598264138</c:v>
                </c:pt>
                <c:pt idx="20888">
                  <c:v>97.52708598264138</c:v>
                </c:pt>
                <c:pt idx="20889">
                  <c:v>97.52708598264138</c:v>
                </c:pt>
                <c:pt idx="20890">
                  <c:v>97.52708598264138</c:v>
                </c:pt>
                <c:pt idx="20891">
                  <c:v>99.9715946566337</c:v>
                </c:pt>
                <c:pt idx="20892">
                  <c:v>99.9715946566337</c:v>
                </c:pt>
                <c:pt idx="20893">
                  <c:v>99.9715946566337</c:v>
                </c:pt>
                <c:pt idx="20894">
                  <c:v>99.9715946566337</c:v>
                </c:pt>
                <c:pt idx="20895">
                  <c:v>99.9715946566337</c:v>
                </c:pt>
                <c:pt idx="20896">
                  <c:v>99.9715946566337</c:v>
                </c:pt>
                <c:pt idx="20897">
                  <c:v>99.9715946566337</c:v>
                </c:pt>
                <c:pt idx="20898">
                  <c:v>113.251661464845</c:v>
                </c:pt>
                <c:pt idx="20899">
                  <c:v>113.251661464845</c:v>
                </c:pt>
                <c:pt idx="20900">
                  <c:v>113.251661464845</c:v>
                </c:pt>
                <c:pt idx="20901">
                  <c:v>113.251661464845</c:v>
                </c:pt>
                <c:pt idx="20902">
                  <c:v>113.251661464845</c:v>
                </c:pt>
                <c:pt idx="20903">
                  <c:v>113.251661464845</c:v>
                </c:pt>
                <c:pt idx="20904">
                  <c:v>113.251661464845</c:v>
                </c:pt>
                <c:pt idx="20905">
                  <c:v>50.9283195172041</c:v>
                </c:pt>
                <c:pt idx="20906">
                  <c:v>50.9283195172041</c:v>
                </c:pt>
                <c:pt idx="20907">
                  <c:v>50.9283195172041</c:v>
                </c:pt>
                <c:pt idx="20908">
                  <c:v>50.9283195172041</c:v>
                </c:pt>
                <c:pt idx="20909">
                  <c:v>50.9283195172041</c:v>
                </c:pt>
                <c:pt idx="20910">
                  <c:v>50.9283195172041</c:v>
                </c:pt>
                <c:pt idx="20911">
                  <c:v>50.9283195172041</c:v>
                </c:pt>
                <c:pt idx="20912">
                  <c:v>29.4003512821628</c:v>
                </c:pt>
                <c:pt idx="20913">
                  <c:v>29.4003512821628</c:v>
                </c:pt>
                <c:pt idx="20914">
                  <c:v>29.4003512821628</c:v>
                </c:pt>
                <c:pt idx="20915">
                  <c:v>29.4003512821628</c:v>
                </c:pt>
                <c:pt idx="20916">
                  <c:v>29.4003512821628</c:v>
                </c:pt>
                <c:pt idx="20917">
                  <c:v>29.4003512821628</c:v>
                </c:pt>
                <c:pt idx="20918">
                  <c:v>29.4003512821628</c:v>
                </c:pt>
                <c:pt idx="20919">
                  <c:v>90.29374010546809</c:v>
                </c:pt>
                <c:pt idx="20920">
                  <c:v>90.29374010546809</c:v>
                </c:pt>
                <c:pt idx="20921">
                  <c:v>90.29374010546809</c:v>
                </c:pt>
                <c:pt idx="20922">
                  <c:v>90.29374010546809</c:v>
                </c:pt>
                <c:pt idx="20923">
                  <c:v>90.29374010546809</c:v>
                </c:pt>
                <c:pt idx="20924">
                  <c:v>90.29374010546809</c:v>
                </c:pt>
                <c:pt idx="20925">
                  <c:v>90.29374010546809</c:v>
                </c:pt>
                <c:pt idx="20926">
                  <c:v>55.95393373733609</c:v>
                </c:pt>
                <c:pt idx="20927">
                  <c:v>55.95393373733609</c:v>
                </c:pt>
                <c:pt idx="20928">
                  <c:v>55.95393373733609</c:v>
                </c:pt>
                <c:pt idx="20929">
                  <c:v>55.95393373733609</c:v>
                </c:pt>
                <c:pt idx="20930">
                  <c:v>55.95393373733609</c:v>
                </c:pt>
                <c:pt idx="20931">
                  <c:v>55.95393373733609</c:v>
                </c:pt>
                <c:pt idx="20932">
                  <c:v>55.95393373733609</c:v>
                </c:pt>
                <c:pt idx="20933">
                  <c:v>63.10480556281619</c:v>
                </c:pt>
                <c:pt idx="20934">
                  <c:v>63.10480556281619</c:v>
                </c:pt>
                <c:pt idx="20935">
                  <c:v>63.10480556281619</c:v>
                </c:pt>
                <c:pt idx="20936">
                  <c:v>63.10480556281619</c:v>
                </c:pt>
                <c:pt idx="20937">
                  <c:v>63.10480556281619</c:v>
                </c:pt>
                <c:pt idx="20938">
                  <c:v>63.10480556281619</c:v>
                </c:pt>
                <c:pt idx="20939">
                  <c:v>63.10480556281619</c:v>
                </c:pt>
                <c:pt idx="20940">
                  <c:v>112.28921933277</c:v>
                </c:pt>
                <c:pt idx="20941">
                  <c:v>112.28921933277</c:v>
                </c:pt>
                <c:pt idx="20942">
                  <c:v>112.28921933277</c:v>
                </c:pt>
                <c:pt idx="20943">
                  <c:v>112.28921933277</c:v>
                </c:pt>
                <c:pt idx="20944">
                  <c:v>112.28921933277</c:v>
                </c:pt>
                <c:pt idx="20945">
                  <c:v>112.28921933277</c:v>
                </c:pt>
                <c:pt idx="20946">
                  <c:v>112.28921933277</c:v>
                </c:pt>
                <c:pt idx="20947">
                  <c:v>46.84325165261028</c:v>
                </c:pt>
                <c:pt idx="20948">
                  <c:v>46.84325165261028</c:v>
                </c:pt>
                <c:pt idx="20949">
                  <c:v>46.84325165261028</c:v>
                </c:pt>
                <c:pt idx="20950">
                  <c:v>46.84325165261028</c:v>
                </c:pt>
                <c:pt idx="20951">
                  <c:v>46.84325165261028</c:v>
                </c:pt>
                <c:pt idx="20952">
                  <c:v>46.84325165261028</c:v>
                </c:pt>
                <c:pt idx="20953">
                  <c:v>46.84325165261028</c:v>
                </c:pt>
                <c:pt idx="20954">
                  <c:v>70.3870805210182</c:v>
                </c:pt>
                <c:pt idx="20955">
                  <c:v>70.3870805210182</c:v>
                </c:pt>
                <c:pt idx="20956">
                  <c:v>70.3870805210182</c:v>
                </c:pt>
                <c:pt idx="20957">
                  <c:v>70.3870805210182</c:v>
                </c:pt>
                <c:pt idx="20958">
                  <c:v>70.3870805210182</c:v>
                </c:pt>
                <c:pt idx="20959">
                  <c:v>70.3870805210182</c:v>
                </c:pt>
                <c:pt idx="20960">
                  <c:v>70.3870805210182</c:v>
                </c:pt>
                <c:pt idx="20961">
                  <c:v>85.65368490173469</c:v>
                </c:pt>
                <c:pt idx="20962">
                  <c:v>85.65368490173469</c:v>
                </c:pt>
                <c:pt idx="20963">
                  <c:v>85.65368490173469</c:v>
                </c:pt>
                <c:pt idx="20964">
                  <c:v>85.65368490173469</c:v>
                </c:pt>
                <c:pt idx="20965">
                  <c:v>85.65368490173469</c:v>
                </c:pt>
                <c:pt idx="20966">
                  <c:v>85.65368490173469</c:v>
                </c:pt>
                <c:pt idx="20967">
                  <c:v>85.65368490173469</c:v>
                </c:pt>
                <c:pt idx="20968">
                  <c:v>43.8215521155739</c:v>
                </c:pt>
                <c:pt idx="20969">
                  <c:v>43.8215521155739</c:v>
                </c:pt>
                <c:pt idx="20970">
                  <c:v>43.8215521155739</c:v>
                </c:pt>
                <c:pt idx="20971">
                  <c:v>43.8215521155739</c:v>
                </c:pt>
                <c:pt idx="20972">
                  <c:v>43.8215521155739</c:v>
                </c:pt>
                <c:pt idx="20973">
                  <c:v>43.8215521155739</c:v>
                </c:pt>
                <c:pt idx="20974">
                  <c:v>43.8215521155739</c:v>
                </c:pt>
                <c:pt idx="20975">
                  <c:v>49.4887339563521</c:v>
                </c:pt>
                <c:pt idx="20976">
                  <c:v>49.4887339563521</c:v>
                </c:pt>
                <c:pt idx="20977">
                  <c:v>49.4887339563521</c:v>
                </c:pt>
                <c:pt idx="20978">
                  <c:v>49.4887339563521</c:v>
                </c:pt>
                <c:pt idx="20979">
                  <c:v>49.4887339563521</c:v>
                </c:pt>
                <c:pt idx="20980">
                  <c:v>49.4887339563521</c:v>
                </c:pt>
                <c:pt idx="20981">
                  <c:v>49.4887339563521</c:v>
                </c:pt>
                <c:pt idx="20982">
                  <c:v>56.35134508178399</c:v>
                </c:pt>
                <c:pt idx="20983">
                  <c:v>56.35134508178399</c:v>
                </c:pt>
                <c:pt idx="20984">
                  <c:v>56.35134508178399</c:v>
                </c:pt>
                <c:pt idx="20985">
                  <c:v>56.35134508178399</c:v>
                </c:pt>
                <c:pt idx="20986">
                  <c:v>56.35134508178399</c:v>
                </c:pt>
                <c:pt idx="20987">
                  <c:v>56.35134508178399</c:v>
                </c:pt>
                <c:pt idx="20988">
                  <c:v>56.35134508178399</c:v>
                </c:pt>
                <c:pt idx="20989">
                  <c:v>51.8015590419408</c:v>
                </c:pt>
                <c:pt idx="20990">
                  <c:v>51.8015590419408</c:v>
                </c:pt>
                <c:pt idx="20991">
                  <c:v>51.8015590419408</c:v>
                </c:pt>
                <c:pt idx="20992">
                  <c:v>51.8015590419408</c:v>
                </c:pt>
                <c:pt idx="20993">
                  <c:v>51.8015590419408</c:v>
                </c:pt>
                <c:pt idx="20994">
                  <c:v>51.8015590419408</c:v>
                </c:pt>
                <c:pt idx="20995">
                  <c:v>51.8015590419408</c:v>
                </c:pt>
                <c:pt idx="20996">
                  <c:v>68.32847692957657</c:v>
                </c:pt>
                <c:pt idx="20997">
                  <c:v>68.32847692957657</c:v>
                </c:pt>
                <c:pt idx="20998">
                  <c:v>68.32847692957657</c:v>
                </c:pt>
                <c:pt idx="20999">
                  <c:v>68.32847692957657</c:v>
                </c:pt>
                <c:pt idx="21000">
                  <c:v>68.32847692957657</c:v>
                </c:pt>
                <c:pt idx="21001">
                  <c:v>68.32847692957657</c:v>
                </c:pt>
                <c:pt idx="21002">
                  <c:v>68.32847692957657</c:v>
                </c:pt>
                <c:pt idx="21003">
                  <c:v>40.6774804735098</c:v>
                </c:pt>
                <c:pt idx="21004">
                  <c:v>40.6774804735098</c:v>
                </c:pt>
                <c:pt idx="21005">
                  <c:v>40.6774804735098</c:v>
                </c:pt>
                <c:pt idx="21006">
                  <c:v>40.6774804735098</c:v>
                </c:pt>
                <c:pt idx="21007">
                  <c:v>40.6774804735098</c:v>
                </c:pt>
                <c:pt idx="21008">
                  <c:v>40.6774804735098</c:v>
                </c:pt>
                <c:pt idx="21009">
                  <c:v>40.6774804735098</c:v>
                </c:pt>
                <c:pt idx="21010">
                  <c:v>64.11213168413438</c:v>
                </c:pt>
                <c:pt idx="21011">
                  <c:v>64.11213168413438</c:v>
                </c:pt>
                <c:pt idx="21012">
                  <c:v>64.11213168413438</c:v>
                </c:pt>
                <c:pt idx="21013">
                  <c:v>64.11213168413438</c:v>
                </c:pt>
                <c:pt idx="21014">
                  <c:v>64.11213168413438</c:v>
                </c:pt>
                <c:pt idx="21015">
                  <c:v>64.11213168413438</c:v>
                </c:pt>
                <c:pt idx="21016">
                  <c:v>64.11213168413438</c:v>
                </c:pt>
                <c:pt idx="21017">
                  <c:v>98.05936392798108</c:v>
                </c:pt>
                <c:pt idx="21018">
                  <c:v>98.05936392798108</c:v>
                </c:pt>
                <c:pt idx="21019">
                  <c:v>98.05936392798108</c:v>
                </c:pt>
                <c:pt idx="21020">
                  <c:v>98.05936392798108</c:v>
                </c:pt>
                <c:pt idx="21021">
                  <c:v>98.05936392798108</c:v>
                </c:pt>
                <c:pt idx="21022">
                  <c:v>98.05936392798108</c:v>
                </c:pt>
                <c:pt idx="21023">
                  <c:v>98.05936392798108</c:v>
                </c:pt>
                <c:pt idx="21024">
                  <c:v>39.83954387465239</c:v>
                </c:pt>
                <c:pt idx="21025">
                  <c:v>39.83954387465239</c:v>
                </c:pt>
                <c:pt idx="21026">
                  <c:v>39.83954387465239</c:v>
                </c:pt>
                <c:pt idx="21027">
                  <c:v>39.83954387465239</c:v>
                </c:pt>
                <c:pt idx="21028">
                  <c:v>39.83954387465239</c:v>
                </c:pt>
                <c:pt idx="21029">
                  <c:v>39.83954387465239</c:v>
                </c:pt>
                <c:pt idx="21030">
                  <c:v>39.83954387465239</c:v>
                </c:pt>
                <c:pt idx="21031">
                  <c:v>46.2353574967545</c:v>
                </c:pt>
                <c:pt idx="21032">
                  <c:v>46.2353574967545</c:v>
                </c:pt>
                <c:pt idx="21033">
                  <c:v>46.2353574967545</c:v>
                </c:pt>
                <c:pt idx="21034">
                  <c:v>46.2353574967545</c:v>
                </c:pt>
                <c:pt idx="21035">
                  <c:v>46.2353574967545</c:v>
                </c:pt>
                <c:pt idx="21036">
                  <c:v>46.2353574967545</c:v>
                </c:pt>
                <c:pt idx="21037">
                  <c:v>46.2353574967545</c:v>
                </c:pt>
                <c:pt idx="21038">
                  <c:v>80.17743506271196</c:v>
                </c:pt>
                <c:pt idx="21039">
                  <c:v>80.17743506271196</c:v>
                </c:pt>
                <c:pt idx="21040">
                  <c:v>80.17743506271196</c:v>
                </c:pt>
                <c:pt idx="21041">
                  <c:v>80.17743506271196</c:v>
                </c:pt>
                <c:pt idx="21042">
                  <c:v>80.17743506271196</c:v>
                </c:pt>
                <c:pt idx="21043">
                  <c:v>80.17743506271196</c:v>
                </c:pt>
                <c:pt idx="21044">
                  <c:v>80.17743506271196</c:v>
                </c:pt>
                <c:pt idx="21045">
                  <c:v>90.52843757615136</c:v>
                </c:pt>
                <c:pt idx="21046">
                  <c:v>90.52843757615136</c:v>
                </c:pt>
                <c:pt idx="21047">
                  <c:v>90.52843757615136</c:v>
                </c:pt>
                <c:pt idx="21048">
                  <c:v>90.52843757615136</c:v>
                </c:pt>
                <c:pt idx="21049">
                  <c:v>90.52843757615136</c:v>
                </c:pt>
                <c:pt idx="21050">
                  <c:v>90.52843757615136</c:v>
                </c:pt>
                <c:pt idx="21051">
                  <c:v>90.52843757615136</c:v>
                </c:pt>
                <c:pt idx="21052">
                  <c:v>52.40344759656369</c:v>
                </c:pt>
                <c:pt idx="21053">
                  <c:v>52.40344759656369</c:v>
                </c:pt>
                <c:pt idx="21054">
                  <c:v>52.40344759656369</c:v>
                </c:pt>
                <c:pt idx="21055">
                  <c:v>52.40344759656369</c:v>
                </c:pt>
                <c:pt idx="21056">
                  <c:v>52.40344759656369</c:v>
                </c:pt>
                <c:pt idx="21057">
                  <c:v>52.40344759656369</c:v>
                </c:pt>
                <c:pt idx="21058">
                  <c:v>52.40344759656369</c:v>
                </c:pt>
                <c:pt idx="21059">
                  <c:v>75.90894051060089</c:v>
                </c:pt>
                <c:pt idx="21060">
                  <c:v>75.90894051060089</c:v>
                </c:pt>
                <c:pt idx="21061">
                  <c:v>75.90894051060089</c:v>
                </c:pt>
                <c:pt idx="21062">
                  <c:v>75.90894051060089</c:v>
                </c:pt>
                <c:pt idx="21063">
                  <c:v>75.90894051060089</c:v>
                </c:pt>
                <c:pt idx="21064">
                  <c:v>75.90894051060089</c:v>
                </c:pt>
                <c:pt idx="21065">
                  <c:v>75.90894051060089</c:v>
                </c:pt>
                <c:pt idx="21066">
                  <c:v>70.17333509522628</c:v>
                </c:pt>
                <c:pt idx="21067">
                  <c:v>70.17333509522628</c:v>
                </c:pt>
                <c:pt idx="21068">
                  <c:v>70.17333509522628</c:v>
                </c:pt>
                <c:pt idx="21069">
                  <c:v>70.17333509522628</c:v>
                </c:pt>
                <c:pt idx="21070">
                  <c:v>70.17333509522628</c:v>
                </c:pt>
                <c:pt idx="21071">
                  <c:v>70.17333509522628</c:v>
                </c:pt>
                <c:pt idx="21072">
                  <c:v>70.17333509522628</c:v>
                </c:pt>
                <c:pt idx="21073">
                  <c:v>46.1499491007595</c:v>
                </c:pt>
                <c:pt idx="21074">
                  <c:v>46.1499491007595</c:v>
                </c:pt>
                <c:pt idx="21075">
                  <c:v>46.1499491007595</c:v>
                </c:pt>
                <c:pt idx="21076">
                  <c:v>46.1499491007595</c:v>
                </c:pt>
                <c:pt idx="21077">
                  <c:v>46.1499491007595</c:v>
                </c:pt>
                <c:pt idx="21078">
                  <c:v>46.1499491007595</c:v>
                </c:pt>
                <c:pt idx="21079">
                  <c:v>46.1499491007595</c:v>
                </c:pt>
                <c:pt idx="21080">
                  <c:v>107.65509875537</c:v>
                </c:pt>
                <c:pt idx="21081">
                  <c:v>107.65509875537</c:v>
                </c:pt>
                <c:pt idx="21082">
                  <c:v>107.65509875537</c:v>
                </c:pt>
                <c:pt idx="21083">
                  <c:v>107.65509875537</c:v>
                </c:pt>
                <c:pt idx="21084">
                  <c:v>107.65509875537</c:v>
                </c:pt>
                <c:pt idx="21085">
                  <c:v>107.65509875537</c:v>
                </c:pt>
                <c:pt idx="21086">
                  <c:v>107.65509875537</c:v>
                </c:pt>
                <c:pt idx="21087">
                  <c:v>64.52228233301398</c:v>
                </c:pt>
                <c:pt idx="21088">
                  <c:v>64.52228233301398</c:v>
                </c:pt>
                <c:pt idx="21089">
                  <c:v>64.52228233301398</c:v>
                </c:pt>
                <c:pt idx="21090">
                  <c:v>64.52228233301398</c:v>
                </c:pt>
                <c:pt idx="21091">
                  <c:v>64.52228233301398</c:v>
                </c:pt>
                <c:pt idx="21092">
                  <c:v>64.52228233301398</c:v>
                </c:pt>
                <c:pt idx="21093">
                  <c:v>64.52228233301398</c:v>
                </c:pt>
                <c:pt idx="21094">
                  <c:v>70.6260970653401</c:v>
                </c:pt>
                <c:pt idx="21095">
                  <c:v>70.6260970653401</c:v>
                </c:pt>
                <c:pt idx="21096">
                  <c:v>70.6260970653401</c:v>
                </c:pt>
                <c:pt idx="21097">
                  <c:v>70.6260970653401</c:v>
                </c:pt>
                <c:pt idx="21098">
                  <c:v>70.6260970653401</c:v>
                </c:pt>
                <c:pt idx="21099">
                  <c:v>70.6260970653401</c:v>
                </c:pt>
                <c:pt idx="21100">
                  <c:v>70.6260970653401</c:v>
                </c:pt>
                <c:pt idx="21101">
                  <c:v>40.94682487383739</c:v>
                </c:pt>
                <c:pt idx="21102">
                  <c:v>40.94682487383739</c:v>
                </c:pt>
                <c:pt idx="21103">
                  <c:v>40.94682487383739</c:v>
                </c:pt>
                <c:pt idx="21104">
                  <c:v>40.94682487383739</c:v>
                </c:pt>
                <c:pt idx="21105">
                  <c:v>40.94682487383739</c:v>
                </c:pt>
                <c:pt idx="21106">
                  <c:v>40.94682487383739</c:v>
                </c:pt>
                <c:pt idx="21107">
                  <c:v>40.94682487383739</c:v>
                </c:pt>
                <c:pt idx="21108">
                  <c:v>87.31472251912298</c:v>
                </c:pt>
                <c:pt idx="21109">
                  <c:v>87.31472251912298</c:v>
                </c:pt>
                <c:pt idx="21110">
                  <c:v>87.31472251912298</c:v>
                </c:pt>
                <c:pt idx="21111">
                  <c:v>87.31472251912298</c:v>
                </c:pt>
                <c:pt idx="21112">
                  <c:v>87.31472251912298</c:v>
                </c:pt>
                <c:pt idx="21113">
                  <c:v>87.31472251912298</c:v>
                </c:pt>
                <c:pt idx="21114">
                  <c:v>87.31472251912298</c:v>
                </c:pt>
                <c:pt idx="21115">
                  <c:v>38.5354991515229</c:v>
                </c:pt>
                <c:pt idx="21116">
                  <c:v>38.5354991515229</c:v>
                </c:pt>
                <c:pt idx="21117">
                  <c:v>38.5354991515229</c:v>
                </c:pt>
                <c:pt idx="21118">
                  <c:v>38.5354991515229</c:v>
                </c:pt>
                <c:pt idx="21119">
                  <c:v>38.5354991515229</c:v>
                </c:pt>
                <c:pt idx="21120">
                  <c:v>38.5354991515229</c:v>
                </c:pt>
                <c:pt idx="21121">
                  <c:v>38.5354991515229</c:v>
                </c:pt>
                <c:pt idx="21122">
                  <c:v>47.4077448905695</c:v>
                </c:pt>
                <c:pt idx="21123">
                  <c:v>47.4077448905695</c:v>
                </c:pt>
                <c:pt idx="21124">
                  <c:v>47.4077448905695</c:v>
                </c:pt>
                <c:pt idx="21125">
                  <c:v>47.4077448905695</c:v>
                </c:pt>
                <c:pt idx="21126">
                  <c:v>47.4077448905695</c:v>
                </c:pt>
                <c:pt idx="21127">
                  <c:v>47.4077448905695</c:v>
                </c:pt>
                <c:pt idx="21128">
                  <c:v>47.4077448905695</c:v>
                </c:pt>
                <c:pt idx="21129">
                  <c:v>68.76304319294938</c:v>
                </c:pt>
                <c:pt idx="21130">
                  <c:v>68.76304319294938</c:v>
                </c:pt>
                <c:pt idx="21131">
                  <c:v>68.76304319294938</c:v>
                </c:pt>
                <c:pt idx="21132">
                  <c:v>68.76304319294938</c:v>
                </c:pt>
                <c:pt idx="21133">
                  <c:v>68.76304319294938</c:v>
                </c:pt>
                <c:pt idx="21134">
                  <c:v>68.76304319294938</c:v>
                </c:pt>
                <c:pt idx="21135">
                  <c:v>68.76304319294938</c:v>
                </c:pt>
                <c:pt idx="21136">
                  <c:v>37.97758248520199</c:v>
                </c:pt>
                <c:pt idx="21137">
                  <c:v>37.97758248520199</c:v>
                </c:pt>
                <c:pt idx="21138">
                  <c:v>37.97758248520199</c:v>
                </c:pt>
                <c:pt idx="21139">
                  <c:v>37.97758248520199</c:v>
                </c:pt>
                <c:pt idx="21140">
                  <c:v>37.97758248520199</c:v>
                </c:pt>
                <c:pt idx="21141">
                  <c:v>37.97758248520199</c:v>
                </c:pt>
                <c:pt idx="21142">
                  <c:v>37.97758248520199</c:v>
                </c:pt>
                <c:pt idx="21143">
                  <c:v>71.55180207912109</c:v>
                </c:pt>
                <c:pt idx="21144">
                  <c:v>71.55180207912109</c:v>
                </c:pt>
                <c:pt idx="21145">
                  <c:v>71.55180207912109</c:v>
                </c:pt>
                <c:pt idx="21146">
                  <c:v>71.55180207912109</c:v>
                </c:pt>
                <c:pt idx="21147">
                  <c:v>71.55180207912109</c:v>
                </c:pt>
                <c:pt idx="21148">
                  <c:v>71.55180207912109</c:v>
                </c:pt>
                <c:pt idx="21149">
                  <c:v>71.55180207912109</c:v>
                </c:pt>
                <c:pt idx="21150">
                  <c:v>89.76653281111969</c:v>
                </c:pt>
                <c:pt idx="21151">
                  <c:v>89.76653281111969</c:v>
                </c:pt>
                <c:pt idx="21152">
                  <c:v>89.76653281111969</c:v>
                </c:pt>
                <c:pt idx="21153">
                  <c:v>89.76653281111969</c:v>
                </c:pt>
                <c:pt idx="21154">
                  <c:v>89.76653281111969</c:v>
                </c:pt>
                <c:pt idx="21155">
                  <c:v>89.76653281111969</c:v>
                </c:pt>
                <c:pt idx="21156">
                  <c:v>89.76653281111969</c:v>
                </c:pt>
                <c:pt idx="21157">
                  <c:v>72.7766739672463</c:v>
                </c:pt>
                <c:pt idx="21158">
                  <c:v>72.7766739672463</c:v>
                </c:pt>
                <c:pt idx="21159">
                  <c:v>72.7766739672463</c:v>
                </c:pt>
                <c:pt idx="21160">
                  <c:v>72.7766739672463</c:v>
                </c:pt>
                <c:pt idx="21161">
                  <c:v>72.7766739672463</c:v>
                </c:pt>
                <c:pt idx="21162">
                  <c:v>72.7766739672463</c:v>
                </c:pt>
                <c:pt idx="21163">
                  <c:v>72.7766739672463</c:v>
                </c:pt>
                <c:pt idx="21164">
                  <c:v>75.21975228466968</c:v>
                </c:pt>
                <c:pt idx="21165">
                  <c:v>75.21975228466968</c:v>
                </c:pt>
                <c:pt idx="21166">
                  <c:v>75.21975228466968</c:v>
                </c:pt>
                <c:pt idx="21167">
                  <c:v>75.21975228466968</c:v>
                </c:pt>
                <c:pt idx="21168">
                  <c:v>75.21975228466968</c:v>
                </c:pt>
                <c:pt idx="21169">
                  <c:v>75.21975228466968</c:v>
                </c:pt>
                <c:pt idx="21170">
                  <c:v>75.21975228466968</c:v>
                </c:pt>
                <c:pt idx="21171">
                  <c:v>16.4710485315526</c:v>
                </c:pt>
                <c:pt idx="21172">
                  <c:v>16.4710485315526</c:v>
                </c:pt>
                <c:pt idx="21173">
                  <c:v>16.4710485315526</c:v>
                </c:pt>
                <c:pt idx="21174">
                  <c:v>16.4710485315526</c:v>
                </c:pt>
                <c:pt idx="21175">
                  <c:v>16.4710485315526</c:v>
                </c:pt>
                <c:pt idx="21176">
                  <c:v>16.4710485315526</c:v>
                </c:pt>
                <c:pt idx="21177">
                  <c:v>16.4710485315526</c:v>
                </c:pt>
                <c:pt idx="21178">
                  <c:v>56.82449737304749</c:v>
                </c:pt>
                <c:pt idx="21179">
                  <c:v>56.82449737304749</c:v>
                </c:pt>
                <c:pt idx="21180">
                  <c:v>56.82449737304749</c:v>
                </c:pt>
                <c:pt idx="21181">
                  <c:v>56.82449737304749</c:v>
                </c:pt>
                <c:pt idx="21182">
                  <c:v>56.82449737304749</c:v>
                </c:pt>
                <c:pt idx="21183">
                  <c:v>56.82449737304749</c:v>
                </c:pt>
                <c:pt idx="21184">
                  <c:v>56.82449737304749</c:v>
                </c:pt>
                <c:pt idx="21185">
                  <c:v>52.5013982412511</c:v>
                </c:pt>
                <c:pt idx="21186">
                  <c:v>52.5013982412511</c:v>
                </c:pt>
                <c:pt idx="21187">
                  <c:v>52.5013982412511</c:v>
                </c:pt>
                <c:pt idx="21188">
                  <c:v>52.5013982412511</c:v>
                </c:pt>
                <c:pt idx="21189">
                  <c:v>52.5013982412511</c:v>
                </c:pt>
                <c:pt idx="21190">
                  <c:v>52.5013982412511</c:v>
                </c:pt>
                <c:pt idx="21191">
                  <c:v>52.5013982412511</c:v>
                </c:pt>
                <c:pt idx="21192">
                  <c:v>95.36016892063648</c:v>
                </c:pt>
                <c:pt idx="21193">
                  <c:v>95.36016892063648</c:v>
                </c:pt>
                <c:pt idx="21194">
                  <c:v>95.36016892063648</c:v>
                </c:pt>
                <c:pt idx="21195">
                  <c:v>95.36016892063648</c:v>
                </c:pt>
                <c:pt idx="21196">
                  <c:v>95.36016892063648</c:v>
                </c:pt>
                <c:pt idx="21197">
                  <c:v>95.36016892063648</c:v>
                </c:pt>
                <c:pt idx="21198">
                  <c:v>95.36016892063648</c:v>
                </c:pt>
                <c:pt idx="21199">
                  <c:v>36.181560936867</c:v>
                </c:pt>
                <c:pt idx="21200">
                  <c:v>36.181560936867</c:v>
                </c:pt>
                <c:pt idx="21201">
                  <c:v>36.181560936867</c:v>
                </c:pt>
                <c:pt idx="21202">
                  <c:v>36.181560936867</c:v>
                </c:pt>
                <c:pt idx="21203">
                  <c:v>36.181560936867</c:v>
                </c:pt>
                <c:pt idx="21204">
                  <c:v>36.181560936867</c:v>
                </c:pt>
                <c:pt idx="21205">
                  <c:v>36.181560936867</c:v>
                </c:pt>
                <c:pt idx="21206">
                  <c:v>35.50318108308699</c:v>
                </c:pt>
                <c:pt idx="21207">
                  <c:v>35.50318108308699</c:v>
                </c:pt>
                <c:pt idx="21208">
                  <c:v>35.50318108308699</c:v>
                </c:pt>
                <c:pt idx="21209">
                  <c:v>35.50318108308699</c:v>
                </c:pt>
                <c:pt idx="21210">
                  <c:v>35.50318108308699</c:v>
                </c:pt>
                <c:pt idx="21211">
                  <c:v>35.50318108308699</c:v>
                </c:pt>
                <c:pt idx="21212">
                  <c:v>35.50318108308699</c:v>
                </c:pt>
                <c:pt idx="21213">
                  <c:v>31.5550547543113</c:v>
                </c:pt>
                <c:pt idx="21214">
                  <c:v>31.5550547543113</c:v>
                </c:pt>
                <c:pt idx="21215">
                  <c:v>31.5550547543113</c:v>
                </c:pt>
                <c:pt idx="21216">
                  <c:v>31.5550547543113</c:v>
                </c:pt>
                <c:pt idx="21217">
                  <c:v>31.5550547543113</c:v>
                </c:pt>
                <c:pt idx="21218">
                  <c:v>31.5550547543113</c:v>
                </c:pt>
                <c:pt idx="21219">
                  <c:v>31.5550547543113</c:v>
                </c:pt>
                <c:pt idx="21220">
                  <c:v>70.71838380194488</c:v>
                </c:pt>
                <c:pt idx="21221">
                  <c:v>70.71838380194488</c:v>
                </c:pt>
                <c:pt idx="21222">
                  <c:v>70.71838380194488</c:v>
                </c:pt>
                <c:pt idx="21223">
                  <c:v>70.71838380194488</c:v>
                </c:pt>
                <c:pt idx="21224">
                  <c:v>70.71838380194488</c:v>
                </c:pt>
                <c:pt idx="21225">
                  <c:v>70.71838380194488</c:v>
                </c:pt>
                <c:pt idx="21226">
                  <c:v>70.71838380194488</c:v>
                </c:pt>
                <c:pt idx="21227">
                  <c:v>18.7868979387018</c:v>
                </c:pt>
                <c:pt idx="21228">
                  <c:v>18.7868979387018</c:v>
                </c:pt>
                <c:pt idx="21229">
                  <c:v>18.7868979387018</c:v>
                </c:pt>
                <c:pt idx="21230">
                  <c:v>18.7868979387018</c:v>
                </c:pt>
                <c:pt idx="21231">
                  <c:v>18.7868979387018</c:v>
                </c:pt>
                <c:pt idx="21232">
                  <c:v>18.7868979387018</c:v>
                </c:pt>
                <c:pt idx="21233">
                  <c:v>18.7868979387018</c:v>
                </c:pt>
                <c:pt idx="21234">
                  <c:v>83.1130632174022</c:v>
                </c:pt>
                <c:pt idx="21235">
                  <c:v>83.1130632174022</c:v>
                </c:pt>
                <c:pt idx="21236">
                  <c:v>83.1130632174022</c:v>
                </c:pt>
                <c:pt idx="21237">
                  <c:v>83.1130632174022</c:v>
                </c:pt>
                <c:pt idx="21238">
                  <c:v>83.1130632174022</c:v>
                </c:pt>
                <c:pt idx="21239">
                  <c:v>83.1130632174022</c:v>
                </c:pt>
                <c:pt idx="21240">
                  <c:v>83.1130632174022</c:v>
                </c:pt>
                <c:pt idx="21241">
                  <c:v>26.397357204707</c:v>
                </c:pt>
                <c:pt idx="21242">
                  <c:v>26.397357204707</c:v>
                </c:pt>
                <c:pt idx="21243">
                  <c:v>26.397357204707</c:v>
                </c:pt>
                <c:pt idx="21244">
                  <c:v>26.397357204707</c:v>
                </c:pt>
                <c:pt idx="21245">
                  <c:v>26.397357204707</c:v>
                </c:pt>
                <c:pt idx="21246">
                  <c:v>26.397357204707</c:v>
                </c:pt>
                <c:pt idx="21247">
                  <c:v>26.397357204707</c:v>
                </c:pt>
                <c:pt idx="21248">
                  <c:v>26.4804017871145</c:v>
                </c:pt>
                <c:pt idx="21249">
                  <c:v>26.4804017871145</c:v>
                </c:pt>
                <c:pt idx="21250">
                  <c:v>26.4804017871145</c:v>
                </c:pt>
                <c:pt idx="21251">
                  <c:v>26.4804017871145</c:v>
                </c:pt>
                <c:pt idx="21252">
                  <c:v>26.4804017871145</c:v>
                </c:pt>
                <c:pt idx="21253">
                  <c:v>26.4804017871145</c:v>
                </c:pt>
                <c:pt idx="21254">
                  <c:v>26.4804017871145</c:v>
                </c:pt>
                <c:pt idx="21255">
                  <c:v>42.9945261717999</c:v>
                </c:pt>
                <c:pt idx="21256">
                  <c:v>42.9945261717999</c:v>
                </c:pt>
                <c:pt idx="21257">
                  <c:v>42.9945261717999</c:v>
                </c:pt>
                <c:pt idx="21258">
                  <c:v>42.9945261717999</c:v>
                </c:pt>
                <c:pt idx="21259">
                  <c:v>42.9945261717999</c:v>
                </c:pt>
                <c:pt idx="21260">
                  <c:v>42.9945261717999</c:v>
                </c:pt>
                <c:pt idx="21261">
                  <c:v>42.9945261717999</c:v>
                </c:pt>
                <c:pt idx="21262">
                  <c:v>40.21145351144069</c:v>
                </c:pt>
                <c:pt idx="21263">
                  <c:v>40.21145351144069</c:v>
                </c:pt>
                <c:pt idx="21264">
                  <c:v>40.21145351144069</c:v>
                </c:pt>
                <c:pt idx="21265">
                  <c:v>40.21145351144069</c:v>
                </c:pt>
                <c:pt idx="21266">
                  <c:v>40.21145351144069</c:v>
                </c:pt>
                <c:pt idx="21267">
                  <c:v>40.21145351144069</c:v>
                </c:pt>
                <c:pt idx="21268">
                  <c:v>40.21145351144069</c:v>
                </c:pt>
                <c:pt idx="21269">
                  <c:v>74.9342778665153</c:v>
                </c:pt>
                <c:pt idx="21270">
                  <c:v>74.9342778665153</c:v>
                </c:pt>
                <c:pt idx="21271">
                  <c:v>74.9342778665153</c:v>
                </c:pt>
                <c:pt idx="21272">
                  <c:v>74.9342778665153</c:v>
                </c:pt>
                <c:pt idx="21273">
                  <c:v>74.9342778665153</c:v>
                </c:pt>
                <c:pt idx="21274">
                  <c:v>74.9342778665153</c:v>
                </c:pt>
                <c:pt idx="21275">
                  <c:v>74.9342778665153</c:v>
                </c:pt>
                <c:pt idx="21276">
                  <c:v>54.37789498825419</c:v>
                </c:pt>
                <c:pt idx="21277">
                  <c:v>54.37789498825419</c:v>
                </c:pt>
                <c:pt idx="21278">
                  <c:v>54.37789498825419</c:v>
                </c:pt>
                <c:pt idx="21279">
                  <c:v>54.37789498825419</c:v>
                </c:pt>
                <c:pt idx="21280">
                  <c:v>54.37789498825419</c:v>
                </c:pt>
                <c:pt idx="21281">
                  <c:v>54.37789498825419</c:v>
                </c:pt>
                <c:pt idx="21282">
                  <c:v>54.37789498825419</c:v>
                </c:pt>
                <c:pt idx="21283">
                  <c:v>71.07338051486298</c:v>
                </c:pt>
                <c:pt idx="21284">
                  <c:v>71.07338051486298</c:v>
                </c:pt>
                <c:pt idx="21285">
                  <c:v>71.07338051486298</c:v>
                </c:pt>
                <c:pt idx="21286">
                  <c:v>71.07338051486298</c:v>
                </c:pt>
                <c:pt idx="21287">
                  <c:v>71.07338051486298</c:v>
                </c:pt>
                <c:pt idx="21288">
                  <c:v>71.07338051486298</c:v>
                </c:pt>
                <c:pt idx="21289">
                  <c:v>71.07338051486298</c:v>
                </c:pt>
                <c:pt idx="21290">
                  <c:v>75.14701870777148</c:v>
                </c:pt>
                <c:pt idx="21291">
                  <c:v>75.14701870777148</c:v>
                </c:pt>
                <c:pt idx="21292">
                  <c:v>75.14701870777148</c:v>
                </c:pt>
                <c:pt idx="21293">
                  <c:v>75.14701870777148</c:v>
                </c:pt>
                <c:pt idx="21294">
                  <c:v>75.14701870777148</c:v>
                </c:pt>
                <c:pt idx="21295">
                  <c:v>75.14701870777148</c:v>
                </c:pt>
                <c:pt idx="21296">
                  <c:v>75.14701870777148</c:v>
                </c:pt>
                <c:pt idx="21297">
                  <c:v>86.13900717754836</c:v>
                </c:pt>
                <c:pt idx="21298">
                  <c:v>86.13900717754836</c:v>
                </c:pt>
                <c:pt idx="21299">
                  <c:v>86.13900717754836</c:v>
                </c:pt>
                <c:pt idx="21300">
                  <c:v>86.13900717754836</c:v>
                </c:pt>
                <c:pt idx="21301">
                  <c:v>86.13900717754836</c:v>
                </c:pt>
                <c:pt idx="21302">
                  <c:v>86.13900717754836</c:v>
                </c:pt>
                <c:pt idx="21303">
                  <c:v>86.13900717754836</c:v>
                </c:pt>
                <c:pt idx="21304">
                  <c:v>57.3904553810063</c:v>
                </c:pt>
                <c:pt idx="21305">
                  <c:v>57.3904553810063</c:v>
                </c:pt>
                <c:pt idx="21306">
                  <c:v>57.3904553810063</c:v>
                </c:pt>
                <c:pt idx="21307">
                  <c:v>57.3904553810063</c:v>
                </c:pt>
                <c:pt idx="21308">
                  <c:v>57.3904553810063</c:v>
                </c:pt>
                <c:pt idx="21309">
                  <c:v>57.3904553810063</c:v>
                </c:pt>
                <c:pt idx="21310">
                  <c:v>57.3904553810063</c:v>
                </c:pt>
                <c:pt idx="21311">
                  <c:v>85.84301105718589</c:v>
                </c:pt>
                <c:pt idx="21312">
                  <c:v>85.84301105718589</c:v>
                </c:pt>
                <c:pt idx="21313">
                  <c:v>85.84301105718589</c:v>
                </c:pt>
                <c:pt idx="21314">
                  <c:v>85.84301105718589</c:v>
                </c:pt>
                <c:pt idx="21315">
                  <c:v>85.84301105718589</c:v>
                </c:pt>
                <c:pt idx="21316">
                  <c:v>85.84301105718589</c:v>
                </c:pt>
                <c:pt idx="21317">
                  <c:v>85.84301105718589</c:v>
                </c:pt>
                <c:pt idx="21318">
                  <c:v>82.19075513054968</c:v>
                </c:pt>
                <c:pt idx="21319">
                  <c:v>82.19075513054968</c:v>
                </c:pt>
                <c:pt idx="21320">
                  <c:v>82.19075513054968</c:v>
                </c:pt>
                <c:pt idx="21321">
                  <c:v>82.19075513054968</c:v>
                </c:pt>
                <c:pt idx="21322">
                  <c:v>82.19075513054968</c:v>
                </c:pt>
                <c:pt idx="21323">
                  <c:v>82.19075513054968</c:v>
                </c:pt>
                <c:pt idx="21324">
                  <c:v>82.19075513054968</c:v>
                </c:pt>
                <c:pt idx="21325">
                  <c:v>70.64757338618669</c:v>
                </c:pt>
                <c:pt idx="21326">
                  <c:v>70.64757338618669</c:v>
                </c:pt>
                <c:pt idx="21327">
                  <c:v>70.64757338618669</c:v>
                </c:pt>
                <c:pt idx="21328">
                  <c:v>70.64757338618669</c:v>
                </c:pt>
                <c:pt idx="21329">
                  <c:v>70.64757338618669</c:v>
                </c:pt>
                <c:pt idx="21330">
                  <c:v>70.64757338618669</c:v>
                </c:pt>
                <c:pt idx="21331">
                  <c:v>70.64757338618669</c:v>
                </c:pt>
                <c:pt idx="21332">
                  <c:v>35.6907744311721</c:v>
                </c:pt>
                <c:pt idx="21333">
                  <c:v>35.6907744311721</c:v>
                </c:pt>
                <c:pt idx="21334">
                  <c:v>35.6907744311721</c:v>
                </c:pt>
                <c:pt idx="21335">
                  <c:v>35.6907744311721</c:v>
                </c:pt>
                <c:pt idx="21336">
                  <c:v>35.6907744311721</c:v>
                </c:pt>
                <c:pt idx="21337">
                  <c:v>35.6907744311721</c:v>
                </c:pt>
                <c:pt idx="21338">
                  <c:v>35.6907744311721</c:v>
                </c:pt>
                <c:pt idx="21339">
                  <c:v>79.81273201718855</c:v>
                </c:pt>
                <c:pt idx="21340">
                  <c:v>79.81273201718855</c:v>
                </c:pt>
                <c:pt idx="21341">
                  <c:v>79.81273201718855</c:v>
                </c:pt>
                <c:pt idx="21342">
                  <c:v>79.81273201718855</c:v>
                </c:pt>
                <c:pt idx="21343">
                  <c:v>79.81273201718855</c:v>
                </c:pt>
                <c:pt idx="21344">
                  <c:v>79.81273201718855</c:v>
                </c:pt>
                <c:pt idx="21345">
                  <c:v>79.81273201718855</c:v>
                </c:pt>
                <c:pt idx="21346">
                  <c:v>43.03024955143679</c:v>
                </c:pt>
                <c:pt idx="21347">
                  <c:v>43.03024955143679</c:v>
                </c:pt>
                <c:pt idx="21348">
                  <c:v>43.03024955143679</c:v>
                </c:pt>
                <c:pt idx="21349">
                  <c:v>43.03024955143679</c:v>
                </c:pt>
                <c:pt idx="21350">
                  <c:v>43.03024955143679</c:v>
                </c:pt>
                <c:pt idx="21351">
                  <c:v>43.03024955143679</c:v>
                </c:pt>
                <c:pt idx="21352">
                  <c:v>43.03024955143679</c:v>
                </c:pt>
                <c:pt idx="21353">
                  <c:v>92.06075037169497</c:v>
                </c:pt>
                <c:pt idx="21354">
                  <c:v>92.06075037169497</c:v>
                </c:pt>
                <c:pt idx="21355">
                  <c:v>92.06075037169497</c:v>
                </c:pt>
                <c:pt idx="21356">
                  <c:v>92.06075037169497</c:v>
                </c:pt>
                <c:pt idx="21357">
                  <c:v>92.06075037169497</c:v>
                </c:pt>
                <c:pt idx="21358">
                  <c:v>92.06075037169497</c:v>
                </c:pt>
                <c:pt idx="21359">
                  <c:v>92.06075037169497</c:v>
                </c:pt>
                <c:pt idx="21360">
                  <c:v>84.87365745867079</c:v>
                </c:pt>
                <c:pt idx="21361">
                  <c:v>84.87365745867079</c:v>
                </c:pt>
                <c:pt idx="21362">
                  <c:v>84.87365745867079</c:v>
                </c:pt>
                <c:pt idx="21363">
                  <c:v>84.87365745867079</c:v>
                </c:pt>
                <c:pt idx="21364">
                  <c:v>84.87365745867079</c:v>
                </c:pt>
                <c:pt idx="21365">
                  <c:v>84.87365745867079</c:v>
                </c:pt>
                <c:pt idx="21366">
                  <c:v>84.87365745867079</c:v>
                </c:pt>
                <c:pt idx="21367">
                  <c:v>101.860661699565</c:v>
                </c:pt>
                <c:pt idx="21368">
                  <c:v>101.860661699565</c:v>
                </c:pt>
                <c:pt idx="21369">
                  <c:v>101.860661699565</c:v>
                </c:pt>
                <c:pt idx="21370">
                  <c:v>101.860661699565</c:v>
                </c:pt>
                <c:pt idx="21371">
                  <c:v>101.860661699565</c:v>
                </c:pt>
                <c:pt idx="21372">
                  <c:v>101.860661699565</c:v>
                </c:pt>
                <c:pt idx="21373">
                  <c:v>101.860661699565</c:v>
                </c:pt>
                <c:pt idx="21374">
                  <c:v>66.5371225560761</c:v>
                </c:pt>
                <c:pt idx="21375">
                  <c:v>66.5371225560761</c:v>
                </c:pt>
                <c:pt idx="21376">
                  <c:v>66.5371225560761</c:v>
                </c:pt>
                <c:pt idx="21377">
                  <c:v>66.5371225560761</c:v>
                </c:pt>
                <c:pt idx="21378">
                  <c:v>66.5371225560761</c:v>
                </c:pt>
                <c:pt idx="21379">
                  <c:v>66.5371225560761</c:v>
                </c:pt>
                <c:pt idx="21380">
                  <c:v>66.5371225560761</c:v>
                </c:pt>
                <c:pt idx="21381">
                  <c:v>55.59732447539419</c:v>
                </c:pt>
                <c:pt idx="21382">
                  <c:v>55.59732447539419</c:v>
                </c:pt>
                <c:pt idx="21383">
                  <c:v>55.59732447539419</c:v>
                </c:pt>
                <c:pt idx="21384">
                  <c:v>55.59732447539419</c:v>
                </c:pt>
                <c:pt idx="21385">
                  <c:v>55.59732447539419</c:v>
                </c:pt>
                <c:pt idx="21386">
                  <c:v>55.59732447539419</c:v>
                </c:pt>
                <c:pt idx="21387">
                  <c:v>55.59732447539419</c:v>
                </c:pt>
                <c:pt idx="21388">
                  <c:v>60.3124078360379</c:v>
                </c:pt>
                <c:pt idx="21389">
                  <c:v>60.3124078360379</c:v>
                </c:pt>
                <c:pt idx="21390">
                  <c:v>60.3124078360379</c:v>
                </c:pt>
                <c:pt idx="21391">
                  <c:v>60.3124078360379</c:v>
                </c:pt>
                <c:pt idx="21392">
                  <c:v>60.3124078360379</c:v>
                </c:pt>
                <c:pt idx="21393">
                  <c:v>60.3124078360379</c:v>
                </c:pt>
                <c:pt idx="21394">
                  <c:v>60.3124078360379</c:v>
                </c:pt>
                <c:pt idx="21395">
                  <c:v>41.82708138935139</c:v>
                </c:pt>
                <c:pt idx="21396">
                  <c:v>41.82708138935139</c:v>
                </c:pt>
                <c:pt idx="21397">
                  <c:v>41.82708138935139</c:v>
                </c:pt>
                <c:pt idx="21398">
                  <c:v>41.82708138935139</c:v>
                </c:pt>
                <c:pt idx="21399">
                  <c:v>41.82708138935139</c:v>
                </c:pt>
                <c:pt idx="21400">
                  <c:v>41.82708138935139</c:v>
                </c:pt>
                <c:pt idx="21401">
                  <c:v>41.82708138935139</c:v>
                </c:pt>
                <c:pt idx="21402">
                  <c:v>94.5002495181111</c:v>
                </c:pt>
                <c:pt idx="21403">
                  <c:v>94.5002495181111</c:v>
                </c:pt>
                <c:pt idx="21404">
                  <c:v>94.5002495181111</c:v>
                </c:pt>
                <c:pt idx="21405">
                  <c:v>94.5002495181111</c:v>
                </c:pt>
                <c:pt idx="21406">
                  <c:v>94.5002495181111</c:v>
                </c:pt>
                <c:pt idx="21407">
                  <c:v>94.5002495181111</c:v>
                </c:pt>
                <c:pt idx="21408">
                  <c:v>94.5002495181111</c:v>
                </c:pt>
                <c:pt idx="21409">
                  <c:v>88.6586259993997</c:v>
                </c:pt>
                <c:pt idx="21410">
                  <c:v>88.6586259993997</c:v>
                </c:pt>
                <c:pt idx="21411">
                  <c:v>88.6586259993997</c:v>
                </c:pt>
                <c:pt idx="21412">
                  <c:v>88.6586259993997</c:v>
                </c:pt>
                <c:pt idx="21413">
                  <c:v>88.6586259993997</c:v>
                </c:pt>
                <c:pt idx="21414">
                  <c:v>88.6586259993997</c:v>
                </c:pt>
                <c:pt idx="21415">
                  <c:v>88.6586259993997</c:v>
                </c:pt>
                <c:pt idx="21416">
                  <c:v>91.58828580200097</c:v>
                </c:pt>
                <c:pt idx="21417">
                  <c:v>91.58828580200097</c:v>
                </c:pt>
                <c:pt idx="21418">
                  <c:v>91.58828580200097</c:v>
                </c:pt>
                <c:pt idx="21419">
                  <c:v>91.58828580200097</c:v>
                </c:pt>
                <c:pt idx="21420">
                  <c:v>91.58828580200097</c:v>
                </c:pt>
                <c:pt idx="21421">
                  <c:v>91.58828580200097</c:v>
                </c:pt>
                <c:pt idx="21422">
                  <c:v>91.58828580200097</c:v>
                </c:pt>
                <c:pt idx="21423">
                  <c:v>74.6970602058988</c:v>
                </c:pt>
                <c:pt idx="21424">
                  <c:v>74.6970602058988</c:v>
                </c:pt>
                <c:pt idx="21425">
                  <c:v>74.6970602058988</c:v>
                </c:pt>
                <c:pt idx="21426">
                  <c:v>74.6970602058988</c:v>
                </c:pt>
                <c:pt idx="21427">
                  <c:v>74.6970602058988</c:v>
                </c:pt>
                <c:pt idx="21428">
                  <c:v>74.6970602058988</c:v>
                </c:pt>
                <c:pt idx="21429">
                  <c:v>74.6970602058988</c:v>
                </c:pt>
                <c:pt idx="21430">
                  <c:v>75.42229228666949</c:v>
                </c:pt>
                <c:pt idx="21431">
                  <c:v>75.42229228666949</c:v>
                </c:pt>
                <c:pt idx="21432">
                  <c:v>75.42229228666949</c:v>
                </c:pt>
                <c:pt idx="21433">
                  <c:v>75.42229228666949</c:v>
                </c:pt>
                <c:pt idx="21434">
                  <c:v>75.42229228666949</c:v>
                </c:pt>
                <c:pt idx="21435">
                  <c:v>75.42229228666949</c:v>
                </c:pt>
                <c:pt idx="21436">
                  <c:v>75.42229228666949</c:v>
                </c:pt>
                <c:pt idx="21437">
                  <c:v>69.2457209718352</c:v>
                </c:pt>
                <c:pt idx="21438">
                  <c:v>69.2457209718352</c:v>
                </c:pt>
                <c:pt idx="21439">
                  <c:v>69.2457209718352</c:v>
                </c:pt>
                <c:pt idx="21440">
                  <c:v>69.2457209718352</c:v>
                </c:pt>
                <c:pt idx="21441">
                  <c:v>69.2457209718352</c:v>
                </c:pt>
                <c:pt idx="21442">
                  <c:v>69.2457209718352</c:v>
                </c:pt>
                <c:pt idx="21443">
                  <c:v>69.2457209718352</c:v>
                </c:pt>
                <c:pt idx="21444">
                  <c:v>55.53370476874679</c:v>
                </c:pt>
                <c:pt idx="21445">
                  <c:v>55.53370476874679</c:v>
                </c:pt>
                <c:pt idx="21446">
                  <c:v>55.53370476874679</c:v>
                </c:pt>
                <c:pt idx="21447">
                  <c:v>55.53370476874679</c:v>
                </c:pt>
                <c:pt idx="21448">
                  <c:v>55.53370476874679</c:v>
                </c:pt>
                <c:pt idx="21449">
                  <c:v>55.53370476874679</c:v>
                </c:pt>
                <c:pt idx="21450">
                  <c:v>55.53370476874679</c:v>
                </c:pt>
                <c:pt idx="21451">
                  <c:v>75.14961251007908</c:v>
                </c:pt>
                <c:pt idx="21452">
                  <c:v>75.14961251007908</c:v>
                </c:pt>
                <c:pt idx="21453">
                  <c:v>75.14961251007908</c:v>
                </c:pt>
                <c:pt idx="21454">
                  <c:v>75.14961251007908</c:v>
                </c:pt>
                <c:pt idx="21455">
                  <c:v>75.14961251007908</c:v>
                </c:pt>
                <c:pt idx="21456">
                  <c:v>75.14961251007908</c:v>
                </c:pt>
                <c:pt idx="21457">
                  <c:v>75.14961251007908</c:v>
                </c:pt>
                <c:pt idx="21458">
                  <c:v>54.97830641124369</c:v>
                </c:pt>
                <c:pt idx="21459">
                  <c:v>54.97830641124369</c:v>
                </c:pt>
                <c:pt idx="21460">
                  <c:v>54.97830641124369</c:v>
                </c:pt>
                <c:pt idx="21461">
                  <c:v>54.97830641124369</c:v>
                </c:pt>
                <c:pt idx="21462">
                  <c:v>54.97830641124369</c:v>
                </c:pt>
                <c:pt idx="21463">
                  <c:v>54.97830641124369</c:v>
                </c:pt>
                <c:pt idx="21464">
                  <c:v>54.97830641124369</c:v>
                </c:pt>
                <c:pt idx="21465">
                  <c:v>98.70178255254287</c:v>
                </c:pt>
                <c:pt idx="21466">
                  <c:v>98.70178255254287</c:v>
                </c:pt>
                <c:pt idx="21467">
                  <c:v>98.70178255254287</c:v>
                </c:pt>
                <c:pt idx="21468">
                  <c:v>98.70178255254287</c:v>
                </c:pt>
                <c:pt idx="21469">
                  <c:v>98.70178255254287</c:v>
                </c:pt>
                <c:pt idx="21470">
                  <c:v>98.70178255254287</c:v>
                </c:pt>
                <c:pt idx="21471">
                  <c:v>98.70178255254287</c:v>
                </c:pt>
                <c:pt idx="21472">
                  <c:v>89.50691082200468</c:v>
                </c:pt>
                <c:pt idx="21473">
                  <c:v>89.50691082200468</c:v>
                </c:pt>
                <c:pt idx="21474">
                  <c:v>89.50691082200468</c:v>
                </c:pt>
                <c:pt idx="21475">
                  <c:v>89.50691082200468</c:v>
                </c:pt>
                <c:pt idx="21476">
                  <c:v>89.50691082200468</c:v>
                </c:pt>
                <c:pt idx="21477">
                  <c:v>89.50691082200468</c:v>
                </c:pt>
                <c:pt idx="21478">
                  <c:v>89.50691082200468</c:v>
                </c:pt>
                <c:pt idx="21479">
                  <c:v>40.55520783561149</c:v>
                </c:pt>
                <c:pt idx="21480">
                  <c:v>40.55520783561149</c:v>
                </c:pt>
                <c:pt idx="21481">
                  <c:v>40.55520783561149</c:v>
                </c:pt>
                <c:pt idx="21482">
                  <c:v>40.55520783561149</c:v>
                </c:pt>
                <c:pt idx="21483">
                  <c:v>40.55520783561149</c:v>
                </c:pt>
                <c:pt idx="21484">
                  <c:v>40.55520783561149</c:v>
                </c:pt>
                <c:pt idx="21485">
                  <c:v>40.55520783561149</c:v>
                </c:pt>
                <c:pt idx="21486">
                  <c:v>60.3200390369119</c:v>
                </c:pt>
                <c:pt idx="21487">
                  <c:v>60.3200390369119</c:v>
                </c:pt>
                <c:pt idx="21488">
                  <c:v>60.3200390369119</c:v>
                </c:pt>
                <c:pt idx="21489">
                  <c:v>60.3200390369119</c:v>
                </c:pt>
                <c:pt idx="21490">
                  <c:v>60.3200390369119</c:v>
                </c:pt>
                <c:pt idx="21491">
                  <c:v>60.3200390369119</c:v>
                </c:pt>
                <c:pt idx="21492">
                  <c:v>60.3200390369119</c:v>
                </c:pt>
                <c:pt idx="21493">
                  <c:v>62.8926741998086</c:v>
                </c:pt>
                <c:pt idx="21494">
                  <c:v>62.8926741998086</c:v>
                </c:pt>
                <c:pt idx="21495">
                  <c:v>62.8926741998086</c:v>
                </c:pt>
                <c:pt idx="21496">
                  <c:v>62.8926741998086</c:v>
                </c:pt>
                <c:pt idx="21497">
                  <c:v>62.8926741998086</c:v>
                </c:pt>
                <c:pt idx="21498">
                  <c:v>62.8926741998086</c:v>
                </c:pt>
                <c:pt idx="21499">
                  <c:v>62.8926741998086</c:v>
                </c:pt>
                <c:pt idx="21500">
                  <c:v>109.592108003924</c:v>
                </c:pt>
                <c:pt idx="21501">
                  <c:v>109.592108003924</c:v>
                </c:pt>
                <c:pt idx="21502">
                  <c:v>109.592108003924</c:v>
                </c:pt>
                <c:pt idx="21503">
                  <c:v>109.592108003924</c:v>
                </c:pt>
                <c:pt idx="21504">
                  <c:v>109.592108003924</c:v>
                </c:pt>
                <c:pt idx="21505">
                  <c:v>109.592108003924</c:v>
                </c:pt>
                <c:pt idx="21506">
                  <c:v>109.592108003924</c:v>
                </c:pt>
                <c:pt idx="21507">
                  <c:v>87.3812385818476</c:v>
                </c:pt>
                <c:pt idx="21508">
                  <c:v>87.3812385818476</c:v>
                </c:pt>
                <c:pt idx="21509">
                  <c:v>87.3812385818476</c:v>
                </c:pt>
                <c:pt idx="21510">
                  <c:v>87.3812385818476</c:v>
                </c:pt>
                <c:pt idx="21511">
                  <c:v>87.3812385818476</c:v>
                </c:pt>
                <c:pt idx="21512">
                  <c:v>87.3812385818476</c:v>
                </c:pt>
                <c:pt idx="21513">
                  <c:v>87.3812385818476</c:v>
                </c:pt>
                <c:pt idx="21514">
                  <c:v>89.41343401296689</c:v>
                </c:pt>
                <c:pt idx="21515">
                  <c:v>89.41343401296689</c:v>
                </c:pt>
                <c:pt idx="21516">
                  <c:v>89.41343401296689</c:v>
                </c:pt>
                <c:pt idx="21517">
                  <c:v>89.41343401296689</c:v>
                </c:pt>
                <c:pt idx="21518">
                  <c:v>89.41343401296689</c:v>
                </c:pt>
                <c:pt idx="21519">
                  <c:v>89.41343401296689</c:v>
                </c:pt>
                <c:pt idx="21520">
                  <c:v>89.41343401296689</c:v>
                </c:pt>
                <c:pt idx="21521">
                  <c:v>56.0822339793088</c:v>
                </c:pt>
                <c:pt idx="21522">
                  <c:v>56.0822339793088</c:v>
                </c:pt>
                <c:pt idx="21523">
                  <c:v>56.0822339793088</c:v>
                </c:pt>
                <c:pt idx="21524">
                  <c:v>56.0822339793088</c:v>
                </c:pt>
                <c:pt idx="21525">
                  <c:v>56.0822339793088</c:v>
                </c:pt>
                <c:pt idx="21526">
                  <c:v>56.0822339793088</c:v>
                </c:pt>
                <c:pt idx="21527">
                  <c:v>56.0822339793088</c:v>
                </c:pt>
                <c:pt idx="21528">
                  <c:v>42.15521452239039</c:v>
                </c:pt>
                <c:pt idx="21529">
                  <c:v>42.15521452239039</c:v>
                </c:pt>
                <c:pt idx="21530">
                  <c:v>42.15521452239039</c:v>
                </c:pt>
                <c:pt idx="21531">
                  <c:v>42.15521452239039</c:v>
                </c:pt>
                <c:pt idx="21532">
                  <c:v>42.15521452239039</c:v>
                </c:pt>
                <c:pt idx="21533">
                  <c:v>42.15521452239039</c:v>
                </c:pt>
                <c:pt idx="21534">
                  <c:v>42.15521452239039</c:v>
                </c:pt>
                <c:pt idx="21535">
                  <c:v>11.8342803152655</c:v>
                </c:pt>
                <c:pt idx="21536">
                  <c:v>11.8342803152655</c:v>
                </c:pt>
                <c:pt idx="21537">
                  <c:v>11.8342803152655</c:v>
                </c:pt>
                <c:pt idx="21538">
                  <c:v>11.8342803152655</c:v>
                </c:pt>
                <c:pt idx="21539">
                  <c:v>11.8342803152655</c:v>
                </c:pt>
                <c:pt idx="21540">
                  <c:v>11.8342803152655</c:v>
                </c:pt>
                <c:pt idx="21541">
                  <c:v>11.8342803152655</c:v>
                </c:pt>
                <c:pt idx="21542">
                  <c:v>89.2478222195675</c:v>
                </c:pt>
                <c:pt idx="21543">
                  <c:v>89.2478222195675</c:v>
                </c:pt>
                <c:pt idx="21544">
                  <c:v>89.2478222195675</c:v>
                </c:pt>
                <c:pt idx="21545">
                  <c:v>89.2478222195675</c:v>
                </c:pt>
                <c:pt idx="21546">
                  <c:v>89.2478222195675</c:v>
                </c:pt>
                <c:pt idx="21547">
                  <c:v>89.2478222195675</c:v>
                </c:pt>
                <c:pt idx="21548">
                  <c:v>89.2478222195675</c:v>
                </c:pt>
                <c:pt idx="21549">
                  <c:v>85.90007051138228</c:v>
                </c:pt>
                <c:pt idx="21550">
                  <c:v>85.90007051138228</c:v>
                </c:pt>
                <c:pt idx="21551">
                  <c:v>85.90007051138228</c:v>
                </c:pt>
                <c:pt idx="21552">
                  <c:v>85.90007051138228</c:v>
                </c:pt>
                <c:pt idx="21553">
                  <c:v>85.90007051138228</c:v>
                </c:pt>
                <c:pt idx="21554">
                  <c:v>85.90007051138228</c:v>
                </c:pt>
                <c:pt idx="21555">
                  <c:v>85.90007051138228</c:v>
                </c:pt>
                <c:pt idx="21556">
                  <c:v>80.9645073481422</c:v>
                </c:pt>
                <c:pt idx="21557">
                  <c:v>80.9645073481422</c:v>
                </c:pt>
                <c:pt idx="21558">
                  <c:v>80.9645073481422</c:v>
                </c:pt>
                <c:pt idx="21559">
                  <c:v>80.9645073481422</c:v>
                </c:pt>
                <c:pt idx="21560">
                  <c:v>80.9645073481422</c:v>
                </c:pt>
                <c:pt idx="21561">
                  <c:v>80.9645073481422</c:v>
                </c:pt>
                <c:pt idx="21562">
                  <c:v>80.9645073481422</c:v>
                </c:pt>
                <c:pt idx="21563">
                  <c:v>29.0436213055744</c:v>
                </c:pt>
                <c:pt idx="21564">
                  <c:v>29.0436213055744</c:v>
                </c:pt>
                <c:pt idx="21565">
                  <c:v>29.0436213055744</c:v>
                </c:pt>
                <c:pt idx="21566">
                  <c:v>29.0436213055744</c:v>
                </c:pt>
                <c:pt idx="21567">
                  <c:v>29.0436213055744</c:v>
                </c:pt>
                <c:pt idx="21568">
                  <c:v>29.0436213055744</c:v>
                </c:pt>
                <c:pt idx="21569">
                  <c:v>29.0436213055744</c:v>
                </c:pt>
                <c:pt idx="21570">
                  <c:v>98.55631681411289</c:v>
                </c:pt>
                <c:pt idx="21571">
                  <c:v>98.55631681411289</c:v>
                </c:pt>
                <c:pt idx="21572">
                  <c:v>98.55631681411289</c:v>
                </c:pt>
                <c:pt idx="21573">
                  <c:v>98.55631681411289</c:v>
                </c:pt>
                <c:pt idx="21574">
                  <c:v>98.55631681411289</c:v>
                </c:pt>
                <c:pt idx="21575">
                  <c:v>98.55631681411289</c:v>
                </c:pt>
                <c:pt idx="21576">
                  <c:v>98.55631681411289</c:v>
                </c:pt>
                <c:pt idx="21577">
                  <c:v>65.61508714176298</c:v>
                </c:pt>
                <c:pt idx="21578">
                  <c:v>65.61508714176298</c:v>
                </c:pt>
                <c:pt idx="21579">
                  <c:v>65.61508714176298</c:v>
                </c:pt>
                <c:pt idx="21580">
                  <c:v>65.61508714176298</c:v>
                </c:pt>
                <c:pt idx="21581">
                  <c:v>65.61508714176298</c:v>
                </c:pt>
                <c:pt idx="21582">
                  <c:v>65.61508714176298</c:v>
                </c:pt>
                <c:pt idx="21583">
                  <c:v>65.61508714176298</c:v>
                </c:pt>
                <c:pt idx="21584">
                  <c:v>85.8728634920473</c:v>
                </c:pt>
                <c:pt idx="21585">
                  <c:v>85.8728634920473</c:v>
                </c:pt>
                <c:pt idx="21586">
                  <c:v>85.8728634920473</c:v>
                </c:pt>
                <c:pt idx="21587">
                  <c:v>85.8728634920473</c:v>
                </c:pt>
                <c:pt idx="21588">
                  <c:v>85.8728634920473</c:v>
                </c:pt>
                <c:pt idx="21589">
                  <c:v>85.8728634920473</c:v>
                </c:pt>
                <c:pt idx="21590">
                  <c:v>85.8728634920473</c:v>
                </c:pt>
                <c:pt idx="21591">
                  <c:v>61.3519108740449</c:v>
                </c:pt>
                <c:pt idx="21592">
                  <c:v>61.3519108740449</c:v>
                </c:pt>
                <c:pt idx="21593">
                  <c:v>61.3519108740449</c:v>
                </c:pt>
                <c:pt idx="21594">
                  <c:v>61.3519108740449</c:v>
                </c:pt>
                <c:pt idx="21595">
                  <c:v>61.3519108740449</c:v>
                </c:pt>
                <c:pt idx="21596">
                  <c:v>61.3519108740449</c:v>
                </c:pt>
                <c:pt idx="21597">
                  <c:v>61.3519108740449</c:v>
                </c:pt>
                <c:pt idx="21598">
                  <c:v>83.0112628578765</c:v>
                </c:pt>
                <c:pt idx="21599">
                  <c:v>83.0112628578765</c:v>
                </c:pt>
                <c:pt idx="21600">
                  <c:v>83.0112628578765</c:v>
                </c:pt>
                <c:pt idx="21601">
                  <c:v>83.0112628578765</c:v>
                </c:pt>
                <c:pt idx="21602">
                  <c:v>83.0112628578765</c:v>
                </c:pt>
                <c:pt idx="21603">
                  <c:v>83.0112628578765</c:v>
                </c:pt>
                <c:pt idx="21604">
                  <c:v>83.0112628578765</c:v>
                </c:pt>
                <c:pt idx="21605">
                  <c:v>101.469788613044</c:v>
                </c:pt>
                <c:pt idx="21606">
                  <c:v>101.469788613044</c:v>
                </c:pt>
                <c:pt idx="21607">
                  <c:v>101.469788613044</c:v>
                </c:pt>
                <c:pt idx="21608">
                  <c:v>101.469788613044</c:v>
                </c:pt>
                <c:pt idx="21609">
                  <c:v>101.469788613044</c:v>
                </c:pt>
                <c:pt idx="21610">
                  <c:v>101.469788613044</c:v>
                </c:pt>
                <c:pt idx="21611">
                  <c:v>101.469788613044</c:v>
                </c:pt>
                <c:pt idx="21612">
                  <c:v>62.8031638484753</c:v>
                </c:pt>
                <c:pt idx="21613">
                  <c:v>62.8031638484753</c:v>
                </c:pt>
                <c:pt idx="21614">
                  <c:v>62.8031638484753</c:v>
                </c:pt>
                <c:pt idx="21615">
                  <c:v>62.8031638484753</c:v>
                </c:pt>
                <c:pt idx="21616">
                  <c:v>62.8031638484753</c:v>
                </c:pt>
                <c:pt idx="21617">
                  <c:v>62.8031638484753</c:v>
                </c:pt>
                <c:pt idx="21618">
                  <c:v>62.8031638484753</c:v>
                </c:pt>
                <c:pt idx="21619">
                  <c:v>83.84867139439979</c:v>
                </c:pt>
                <c:pt idx="21620">
                  <c:v>83.84867139439979</c:v>
                </c:pt>
                <c:pt idx="21621">
                  <c:v>83.84867139439979</c:v>
                </c:pt>
                <c:pt idx="21622">
                  <c:v>83.84867139439979</c:v>
                </c:pt>
                <c:pt idx="21623">
                  <c:v>83.84867139439979</c:v>
                </c:pt>
                <c:pt idx="21624">
                  <c:v>83.84867139439979</c:v>
                </c:pt>
                <c:pt idx="21625">
                  <c:v>83.84867139439979</c:v>
                </c:pt>
                <c:pt idx="21626">
                  <c:v>45.04643964409</c:v>
                </c:pt>
                <c:pt idx="21627">
                  <c:v>45.04643964409</c:v>
                </c:pt>
                <c:pt idx="21628">
                  <c:v>45.04643964409</c:v>
                </c:pt>
                <c:pt idx="21629">
                  <c:v>45.04643964409</c:v>
                </c:pt>
                <c:pt idx="21630">
                  <c:v>45.04643964409</c:v>
                </c:pt>
                <c:pt idx="21631">
                  <c:v>45.04643964409</c:v>
                </c:pt>
                <c:pt idx="21632">
                  <c:v>45.04643964409</c:v>
                </c:pt>
                <c:pt idx="21633">
                  <c:v>48.5186013504939</c:v>
                </c:pt>
                <c:pt idx="21634">
                  <c:v>48.5186013504939</c:v>
                </c:pt>
                <c:pt idx="21635">
                  <c:v>48.5186013504939</c:v>
                </c:pt>
                <c:pt idx="21636">
                  <c:v>48.5186013504939</c:v>
                </c:pt>
                <c:pt idx="21637">
                  <c:v>48.5186013504939</c:v>
                </c:pt>
                <c:pt idx="21638">
                  <c:v>48.5186013504939</c:v>
                </c:pt>
                <c:pt idx="21639">
                  <c:v>48.5186013504939</c:v>
                </c:pt>
                <c:pt idx="21640">
                  <c:v>30.2315448930844</c:v>
                </c:pt>
                <c:pt idx="21641">
                  <c:v>30.2315448930844</c:v>
                </c:pt>
                <c:pt idx="21642">
                  <c:v>30.2315448930844</c:v>
                </c:pt>
                <c:pt idx="21643">
                  <c:v>30.2315448930844</c:v>
                </c:pt>
                <c:pt idx="21644">
                  <c:v>30.2315448930844</c:v>
                </c:pt>
                <c:pt idx="21645">
                  <c:v>30.2315448930844</c:v>
                </c:pt>
                <c:pt idx="21646">
                  <c:v>30.2315448930844</c:v>
                </c:pt>
                <c:pt idx="21647">
                  <c:v>72.79478657496388</c:v>
                </c:pt>
                <c:pt idx="21648">
                  <c:v>72.79478657496388</c:v>
                </c:pt>
                <c:pt idx="21649">
                  <c:v>72.79478657496388</c:v>
                </c:pt>
                <c:pt idx="21650">
                  <c:v>72.79478657496388</c:v>
                </c:pt>
                <c:pt idx="21651">
                  <c:v>72.79478657496388</c:v>
                </c:pt>
                <c:pt idx="21652">
                  <c:v>72.79478657496388</c:v>
                </c:pt>
                <c:pt idx="21653">
                  <c:v>72.79478657496388</c:v>
                </c:pt>
                <c:pt idx="21654">
                  <c:v>64.0660233479213</c:v>
                </c:pt>
                <c:pt idx="21655">
                  <c:v>64.0660233479213</c:v>
                </c:pt>
                <c:pt idx="21656">
                  <c:v>64.0660233479213</c:v>
                </c:pt>
                <c:pt idx="21657">
                  <c:v>64.0660233479213</c:v>
                </c:pt>
                <c:pt idx="21658">
                  <c:v>64.0660233479213</c:v>
                </c:pt>
                <c:pt idx="21659">
                  <c:v>64.0660233479213</c:v>
                </c:pt>
                <c:pt idx="21660">
                  <c:v>64.0660233479213</c:v>
                </c:pt>
                <c:pt idx="21661">
                  <c:v>95.89038277085137</c:v>
                </c:pt>
                <c:pt idx="21662">
                  <c:v>95.89038277085137</c:v>
                </c:pt>
                <c:pt idx="21663">
                  <c:v>95.89038277085137</c:v>
                </c:pt>
                <c:pt idx="21664">
                  <c:v>95.89038277085137</c:v>
                </c:pt>
                <c:pt idx="21665">
                  <c:v>95.89038277085137</c:v>
                </c:pt>
                <c:pt idx="21666">
                  <c:v>95.89038277085137</c:v>
                </c:pt>
                <c:pt idx="21667">
                  <c:v>95.89038277085137</c:v>
                </c:pt>
                <c:pt idx="21668">
                  <c:v>62.8734589432292</c:v>
                </c:pt>
                <c:pt idx="21669">
                  <c:v>62.8734589432292</c:v>
                </c:pt>
                <c:pt idx="21670">
                  <c:v>62.8734589432292</c:v>
                </c:pt>
                <c:pt idx="21671">
                  <c:v>62.8734589432292</c:v>
                </c:pt>
                <c:pt idx="21672">
                  <c:v>62.8734589432292</c:v>
                </c:pt>
                <c:pt idx="21673">
                  <c:v>62.8734589432292</c:v>
                </c:pt>
                <c:pt idx="21674">
                  <c:v>62.8734589432292</c:v>
                </c:pt>
                <c:pt idx="21675">
                  <c:v>71.58593600172647</c:v>
                </c:pt>
                <c:pt idx="21676">
                  <c:v>71.58593600172647</c:v>
                </c:pt>
                <c:pt idx="21677">
                  <c:v>71.58593600172647</c:v>
                </c:pt>
                <c:pt idx="21678">
                  <c:v>71.58593600172647</c:v>
                </c:pt>
                <c:pt idx="21679">
                  <c:v>71.58593600172647</c:v>
                </c:pt>
                <c:pt idx="21680">
                  <c:v>71.58593600172647</c:v>
                </c:pt>
                <c:pt idx="21681">
                  <c:v>71.58593600172647</c:v>
                </c:pt>
                <c:pt idx="21682">
                  <c:v>29.4772202526759</c:v>
                </c:pt>
                <c:pt idx="21683">
                  <c:v>29.4772202526759</c:v>
                </c:pt>
                <c:pt idx="21684">
                  <c:v>29.4772202526759</c:v>
                </c:pt>
                <c:pt idx="21685">
                  <c:v>29.4772202526759</c:v>
                </c:pt>
                <c:pt idx="21686">
                  <c:v>29.4772202526759</c:v>
                </c:pt>
                <c:pt idx="21687">
                  <c:v>29.4772202526759</c:v>
                </c:pt>
                <c:pt idx="21688">
                  <c:v>29.4772202526759</c:v>
                </c:pt>
                <c:pt idx="21689">
                  <c:v>64.9331914269496</c:v>
                </c:pt>
                <c:pt idx="21690">
                  <c:v>64.9331914269496</c:v>
                </c:pt>
                <c:pt idx="21691">
                  <c:v>64.9331914269496</c:v>
                </c:pt>
                <c:pt idx="21692">
                  <c:v>64.9331914269496</c:v>
                </c:pt>
                <c:pt idx="21693">
                  <c:v>64.9331914269496</c:v>
                </c:pt>
                <c:pt idx="21694">
                  <c:v>64.9331914269496</c:v>
                </c:pt>
                <c:pt idx="21695">
                  <c:v>64.9331914269496</c:v>
                </c:pt>
                <c:pt idx="21696">
                  <c:v>19.45313650832229</c:v>
                </c:pt>
                <c:pt idx="21697">
                  <c:v>19.45313650832229</c:v>
                </c:pt>
                <c:pt idx="21698">
                  <c:v>19.45313650832229</c:v>
                </c:pt>
                <c:pt idx="21699">
                  <c:v>19.45313650832229</c:v>
                </c:pt>
                <c:pt idx="21700">
                  <c:v>19.45313650832229</c:v>
                </c:pt>
                <c:pt idx="21701">
                  <c:v>19.45313650832229</c:v>
                </c:pt>
                <c:pt idx="21702">
                  <c:v>19.45313650832229</c:v>
                </c:pt>
                <c:pt idx="21703">
                  <c:v>68.39228663296119</c:v>
                </c:pt>
                <c:pt idx="21704">
                  <c:v>68.39228663296119</c:v>
                </c:pt>
                <c:pt idx="21705">
                  <c:v>68.39228663296119</c:v>
                </c:pt>
                <c:pt idx="21706">
                  <c:v>68.39228663296119</c:v>
                </c:pt>
                <c:pt idx="21707">
                  <c:v>68.39228663296119</c:v>
                </c:pt>
                <c:pt idx="21708">
                  <c:v>68.39228663296119</c:v>
                </c:pt>
                <c:pt idx="21709">
                  <c:v>68.39228663296119</c:v>
                </c:pt>
                <c:pt idx="21710">
                  <c:v>48.0402700161527</c:v>
                </c:pt>
                <c:pt idx="21711">
                  <c:v>48.0402700161527</c:v>
                </c:pt>
                <c:pt idx="21712">
                  <c:v>48.0402700161527</c:v>
                </c:pt>
                <c:pt idx="21713">
                  <c:v>48.0402700161527</c:v>
                </c:pt>
                <c:pt idx="21714">
                  <c:v>48.0402700161527</c:v>
                </c:pt>
                <c:pt idx="21715">
                  <c:v>48.0402700161527</c:v>
                </c:pt>
                <c:pt idx="21716">
                  <c:v>48.0402700161527</c:v>
                </c:pt>
                <c:pt idx="21717">
                  <c:v>50.82244742141409</c:v>
                </c:pt>
                <c:pt idx="21718">
                  <c:v>50.82244742141409</c:v>
                </c:pt>
                <c:pt idx="21719">
                  <c:v>50.82244742141409</c:v>
                </c:pt>
                <c:pt idx="21720">
                  <c:v>50.82244742141409</c:v>
                </c:pt>
                <c:pt idx="21721">
                  <c:v>50.82244742141409</c:v>
                </c:pt>
                <c:pt idx="21722">
                  <c:v>50.82244742141409</c:v>
                </c:pt>
                <c:pt idx="21723">
                  <c:v>50.82244742141409</c:v>
                </c:pt>
                <c:pt idx="21724">
                  <c:v>84.4379633427888</c:v>
                </c:pt>
                <c:pt idx="21725">
                  <c:v>84.4379633427888</c:v>
                </c:pt>
                <c:pt idx="21726">
                  <c:v>84.4379633427888</c:v>
                </c:pt>
                <c:pt idx="21727">
                  <c:v>84.4379633427888</c:v>
                </c:pt>
                <c:pt idx="21728">
                  <c:v>84.4379633427888</c:v>
                </c:pt>
                <c:pt idx="21729">
                  <c:v>84.4379633427888</c:v>
                </c:pt>
                <c:pt idx="21730">
                  <c:v>84.4379633427888</c:v>
                </c:pt>
                <c:pt idx="21731">
                  <c:v>65.9906916906447</c:v>
                </c:pt>
                <c:pt idx="21732">
                  <c:v>65.9906916906447</c:v>
                </c:pt>
                <c:pt idx="21733">
                  <c:v>65.9906916906447</c:v>
                </c:pt>
                <c:pt idx="21734">
                  <c:v>65.9906916906447</c:v>
                </c:pt>
                <c:pt idx="21735">
                  <c:v>65.9906916906447</c:v>
                </c:pt>
                <c:pt idx="21736">
                  <c:v>65.9906916906447</c:v>
                </c:pt>
                <c:pt idx="21737">
                  <c:v>65.9906916906447</c:v>
                </c:pt>
                <c:pt idx="21738">
                  <c:v>67.9458684319079</c:v>
                </c:pt>
                <c:pt idx="21739">
                  <c:v>67.9458684319079</c:v>
                </c:pt>
                <c:pt idx="21740">
                  <c:v>67.9458684319079</c:v>
                </c:pt>
                <c:pt idx="21741">
                  <c:v>67.9458684319079</c:v>
                </c:pt>
                <c:pt idx="21742">
                  <c:v>67.9458684319079</c:v>
                </c:pt>
                <c:pt idx="21743">
                  <c:v>67.9458684319079</c:v>
                </c:pt>
                <c:pt idx="21744">
                  <c:v>67.9458684319079</c:v>
                </c:pt>
                <c:pt idx="21745">
                  <c:v>87.3771134772079</c:v>
                </c:pt>
                <c:pt idx="21746">
                  <c:v>87.3771134772079</c:v>
                </c:pt>
                <c:pt idx="21747">
                  <c:v>87.3771134772079</c:v>
                </c:pt>
                <c:pt idx="21748">
                  <c:v>87.3771134772079</c:v>
                </c:pt>
                <c:pt idx="21749">
                  <c:v>87.3771134772079</c:v>
                </c:pt>
                <c:pt idx="21750">
                  <c:v>87.3771134772079</c:v>
                </c:pt>
                <c:pt idx="21751">
                  <c:v>87.3771134772079</c:v>
                </c:pt>
                <c:pt idx="21752">
                  <c:v>64.6794937652624</c:v>
                </c:pt>
                <c:pt idx="21753">
                  <c:v>64.6794937652624</c:v>
                </c:pt>
                <c:pt idx="21754">
                  <c:v>64.6794937652624</c:v>
                </c:pt>
                <c:pt idx="21755">
                  <c:v>64.6794937652624</c:v>
                </c:pt>
                <c:pt idx="21756">
                  <c:v>64.6794937652624</c:v>
                </c:pt>
                <c:pt idx="21757">
                  <c:v>64.6794937652624</c:v>
                </c:pt>
                <c:pt idx="21758">
                  <c:v>64.6794937652624</c:v>
                </c:pt>
                <c:pt idx="21759">
                  <c:v>56.7906596019327</c:v>
                </c:pt>
                <c:pt idx="21760">
                  <c:v>56.7906596019327</c:v>
                </c:pt>
                <c:pt idx="21761">
                  <c:v>56.7906596019327</c:v>
                </c:pt>
                <c:pt idx="21762">
                  <c:v>56.7906596019327</c:v>
                </c:pt>
                <c:pt idx="21763">
                  <c:v>56.7906596019327</c:v>
                </c:pt>
                <c:pt idx="21764">
                  <c:v>56.7906596019327</c:v>
                </c:pt>
                <c:pt idx="21765">
                  <c:v>56.7906596019327</c:v>
                </c:pt>
                <c:pt idx="21766">
                  <c:v>55.18416263224719</c:v>
                </c:pt>
                <c:pt idx="21767">
                  <c:v>55.18416263224719</c:v>
                </c:pt>
                <c:pt idx="21768">
                  <c:v>55.18416263224719</c:v>
                </c:pt>
                <c:pt idx="21769">
                  <c:v>55.18416263224719</c:v>
                </c:pt>
                <c:pt idx="21770">
                  <c:v>55.18416263224719</c:v>
                </c:pt>
                <c:pt idx="21771">
                  <c:v>55.18416263224719</c:v>
                </c:pt>
                <c:pt idx="21772">
                  <c:v>55.18416263224719</c:v>
                </c:pt>
                <c:pt idx="21773">
                  <c:v>71.82303319102618</c:v>
                </c:pt>
                <c:pt idx="21774">
                  <c:v>71.82303319102618</c:v>
                </c:pt>
                <c:pt idx="21775">
                  <c:v>71.82303319102618</c:v>
                </c:pt>
                <c:pt idx="21776">
                  <c:v>71.82303319102618</c:v>
                </c:pt>
                <c:pt idx="21777">
                  <c:v>71.82303319102618</c:v>
                </c:pt>
                <c:pt idx="21778">
                  <c:v>71.82303319102618</c:v>
                </c:pt>
                <c:pt idx="21779">
                  <c:v>71.82303319102618</c:v>
                </c:pt>
                <c:pt idx="21780">
                  <c:v>95.79791890548128</c:v>
                </c:pt>
                <c:pt idx="21781">
                  <c:v>95.79791890548128</c:v>
                </c:pt>
                <c:pt idx="21782">
                  <c:v>95.79791890548128</c:v>
                </c:pt>
                <c:pt idx="21783">
                  <c:v>95.79791890548128</c:v>
                </c:pt>
                <c:pt idx="21784">
                  <c:v>95.79791890548128</c:v>
                </c:pt>
                <c:pt idx="21785">
                  <c:v>95.79791890548128</c:v>
                </c:pt>
                <c:pt idx="21786">
                  <c:v>95.79791890548128</c:v>
                </c:pt>
                <c:pt idx="21787">
                  <c:v>33.1660756855859</c:v>
                </c:pt>
                <c:pt idx="21788">
                  <c:v>33.1660756855859</c:v>
                </c:pt>
                <c:pt idx="21789">
                  <c:v>33.1660756855859</c:v>
                </c:pt>
                <c:pt idx="21790">
                  <c:v>33.1660756855859</c:v>
                </c:pt>
                <c:pt idx="21791">
                  <c:v>33.1660756855859</c:v>
                </c:pt>
                <c:pt idx="21792">
                  <c:v>33.1660756855859</c:v>
                </c:pt>
                <c:pt idx="21793">
                  <c:v>33.1660756855859</c:v>
                </c:pt>
                <c:pt idx="21794">
                  <c:v>28.9218024782175</c:v>
                </c:pt>
                <c:pt idx="21795">
                  <c:v>28.9218024782175</c:v>
                </c:pt>
                <c:pt idx="21796">
                  <c:v>28.9218024782175</c:v>
                </c:pt>
                <c:pt idx="21797">
                  <c:v>28.9218024782175</c:v>
                </c:pt>
                <c:pt idx="21798">
                  <c:v>28.9218024782175</c:v>
                </c:pt>
                <c:pt idx="21799">
                  <c:v>28.9218024782175</c:v>
                </c:pt>
                <c:pt idx="21800">
                  <c:v>28.9218024782175</c:v>
                </c:pt>
                <c:pt idx="21801">
                  <c:v>99.5340749623782</c:v>
                </c:pt>
                <c:pt idx="21802">
                  <c:v>99.5340749623782</c:v>
                </c:pt>
                <c:pt idx="21803">
                  <c:v>99.5340749623782</c:v>
                </c:pt>
                <c:pt idx="21804">
                  <c:v>99.5340749623782</c:v>
                </c:pt>
                <c:pt idx="21805">
                  <c:v>99.5340749623782</c:v>
                </c:pt>
                <c:pt idx="21806">
                  <c:v>99.5340749623782</c:v>
                </c:pt>
                <c:pt idx="21807">
                  <c:v>99.5340749623782</c:v>
                </c:pt>
                <c:pt idx="21808">
                  <c:v>35.7561004364236</c:v>
                </c:pt>
                <c:pt idx="21809">
                  <c:v>35.7561004364236</c:v>
                </c:pt>
                <c:pt idx="21810">
                  <c:v>35.7561004364236</c:v>
                </c:pt>
                <c:pt idx="21811">
                  <c:v>35.7561004364236</c:v>
                </c:pt>
                <c:pt idx="21812">
                  <c:v>35.7561004364236</c:v>
                </c:pt>
                <c:pt idx="21813">
                  <c:v>35.7561004364236</c:v>
                </c:pt>
                <c:pt idx="21814">
                  <c:v>35.7561004364236</c:v>
                </c:pt>
                <c:pt idx="21815">
                  <c:v>56.5656308824917</c:v>
                </c:pt>
                <c:pt idx="21816">
                  <c:v>56.5656308824917</c:v>
                </c:pt>
                <c:pt idx="21817">
                  <c:v>56.5656308824917</c:v>
                </c:pt>
                <c:pt idx="21818">
                  <c:v>56.5656308824917</c:v>
                </c:pt>
                <c:pt idx="21819">
                  <c:v>56.5656308824917</c:v>
                </c:pt>
                <c:pt idx="21820">
                  <c:v>56.5656308824917</c:v>
                </c:pt>
                <c:pt idx="21821">
                  <c:v>56.5656308824917</c:v>
                </c:pt>
                <c:pt idx="21822">
                  <c:v>11.3402780434004</c:v>
                </c:pt>
                <c:pt idx="21823">
                  <c:v>11.3402780434004</c:v>
                </c:pt>
                <c:pt idx="21824">
                  <c:v>11.3402780434004</c:v>
                </c:pt>
                <c:pt idx="21825">
                  <c:v>11.3402780434004</c:v>
                </c:pt>
                <c:pt idx="21826">
                  <c:v>11.3402780434004</c:v>
                </c:pt>
                <c:pt idx="21827">
                  <c:v>11.3402780434004</c:v>
                </c:pt>
                <c:pt idx="21828">
                  <c:v>11.3402780434004</c:v>
                </c:pt>
                <c:pt idx="21829">
                  <c:v>91.68019985070798</c:v>
                </c:pt>
                <c:pt idx="21830">
                  <c:v>91.68019985070798</c:v>
                </c:pt>
                <c:pt idx="21831">
                  <c:v>91.68019985070798</c:v>
                </c:pt>
                <c:pt idx="21832">
                  <c:v>91.68019985070798</c:v>
                </c:pt>
                <c:pt idx="21833">
                  <c:v>91.68019985070798</c:v>
                </c:pt>
                <c:pt idx="21834">
                  <c:v>91.68019985070798</c:v>
                </c:pt>
                <c:pt idx="21835">
                  <c:v>91.68019985070798</c:v>
                </c:pt>
                <c:pt idx="21836">
                  <c:v>65.0362008715926</c:v>
                </c:pt>
                <c:pt idx="21837">
                  <c:v>65.0362008715926</c:v>
                </c:pt>
                <c:pt idx="21838">
                  <c:v>65.0362008715926</c:v>
                </c:pt>
                <c:pt idx="21839">
                  <c:v>65.0362008715926</c:v>
                </c:pt>
                <c:pt idx="21840">
                  <c:v>65.0362008715926</c:v>
                </c:pt>
                <c:pt idx="21841">
                  <c:v>65.0362008715926</c:v>
                </c:pt>
                <c:pt idx="21842">
                  <c:v>65.0362008715926</c:v>
                </c:pt>
                <c:pt idx="21843">
                  <c:v>86.14633881153655</c:v>
                </c:pt>
                <c:pt idx="21844">
                  <c:v>86.14633881153655</c:v>
                </c:pt>
                <c:pt idx="21845">
                  <c:v>86.14633881153655</c:v>
                </c:pt>
                <c:pt idx="21846">
                  <c:v>86.14633881153655</c:v>
                </c:pt>
                <c:pt idx="21847">
                  <c:v>86.14633881153655</c:v>
                </c:pt>
                <c:pt idx="21848">
                  <c:v>86.14633881153655</c:v>
                </c:pt>
                <c:pt idx="21849">
                  <c:v>86.14633881153655</c:v>
                </c:pt>
                <c:pt idx="21850">
                  <c:v>57.18161696368699</c:v>
                </c:pt>
                <c:pt idx="21851">
                  <c:v>57.18161696368699</c:v>
                </c:pt>
                <c:pt idx="21852">
                  <c:v>57.18161696368699</c:v>
                </c:pt>
                <c:pt idx="21853">
                  <c:v>57.18161696368699</c:v>
                </c:pt>
                <c:pt idx="21854">
                  <c:v>57.18161696368699</c:v>
                </c:pt>
                <c:pt idx="21855">
                  <c:v>57.18161696368699</c:v>
                </c:pt>
                <c:pt idx="21856">
                  <c:v>57.18161696368699</c:v>
                </c:pt>
                <c:pt idx="21857">
                  <c:v>65.04899500865359</c:v>
                </c:pt>
                <c:pt idx="21858">
                  <c:v>65.04899500865359</c:v>
                </c:pt>
                <c:pt idx="21859">
                  <c:v>65.04899500865359</c:v>
                </c:pt>
                <c:pt idx="21860">
                  <c:v>65.04899500865359</c:v>
                </c:pt>
                <c:pt idx="21861">
                  <c:v>65.04899500865359</c:v>
                </c:pt>
                <c:pt idx="21862">
                  <c:v>65.04899500865359</c:v>
                </c:pt>
                <c:pt idx="21863">
                  <c:v>65.04899500865359</c:v>
                </c:pt>
                <c:pt idx="21864">
                  <c:v>30.8202071019152</c:v>
                </c:pt>
                <c:pt idx="21865">
                  <c:v>30.8202071019152</c:v>
                </c:pt>
                <c:pt idx="21866">
                  <c:v>30.8202071019152</c:v>
                </c:pt>
                <c:pt idx="21867">
                  <c:v>30.8202071019152</c:v>
                </c:pt>
                <c:pt idx="21868">
                  <c:v>30.8202071019152</c:v>
                </c:pt>
                <c:pt idx="21869">
                  <c:v>30.8202071019152</c:v>
                </c:pt>
                <c:pt idx="21870">
                  <c:v>30.8202071019152</c:v>
                </c:pt>
                <c:pt idx="21871">
                  <c:v>60.6695743887853</c:v>
                </c:pt>
                <c:pt idx="21872">
                  <c:v>60.6695743887853</c:v>
                </c:pt>
                <c:pt idx="21873">
                  <c:v>60.6695743887853</c:v>
                </c:pt>
                <c:pt idx="21874">
                  <c:v>60.6695743887853</c:v>
                </c:pt>
                <c:pt idx="21875">
                  <c:v>60.6695743887853</c:v>
                </c:pt>
                <c:pt idx="21876">
                  <c:v>60.6695743887853</c:v>
                </c:pt>
                <c:pt idx="21877">
                  <c:v>60.6695743887853</c:v>
                </c:pt>
                <c:pt idx="21878">
                  <c:v>98.02102658862448</c:v>
                </c:pt>
                <c:pt idx="21879">
                  <c:v>98.02102658862448</c:v>
                </c:pt>
                <c:pt idx="21880">
                  <c:v>98.02102658862448</c:v>
                </c:pt>
                <c:pt idx="21881">
                  <c:v>98.02102658862448</c:v>
                </c:pt>
                <c:pt idx="21882">
                  <c:v>98.02102658862448</c:v>
                </c:pt>
                <c:pt idx="21883">
                  <c:v>98.02102658862448</c:v>
                </c:pt>
                <c:pt idx="21884">
                  <c:v>98.02102658862448</c:v>
                </c:pt>
                <c:pt idx="21885">
                  <c:v>49.79760145136089</c:v>
                </c:pt>
                <c:pt idx="21886">
                  <c:v>49.79760145136089</c:v>
                </c:pt>
                <c:pt idx="21887">
                  <c:v>49.79760145136089</c:v>
                </c:pt>
                <c:pt idx="21888">
                  <c:v>49.79760145136089</c:v>
                </c:pt>
                <c:pt idx="21889">
                  <c:v>49.79760145136089</c:v>
                </c:pt>
                <c:pt idx="21890">
                  <c:v>49.79760145136089</c:v>
                </c:pt>
                <c:pt idx="21891">
                  <c:v>49.79760145136089</c:v>
                </c:pt>
                <c:pt idx="21892">
                  <c:v>15.0183399813032</c:v>
                </c:pt>
                <c:pt idx="21893">
                  <c:v>15.0183399813032</c:v>
                </c:pt>
                <c:pt idx="21894">
                  <c:v>15.0183399813032</c:v>
                </c:pt>
                <c:pt idx="21895">
                  <c:v>15.0183399813032</c:v>
                </c:pt>
                <c:pt idx="21896">
                  <c:v>15.0183399813032</c:v>
                </c:pt>
                <c:pt idx="21897">
                  <c:v>15.0183399813032</c:v>
                </c:pt>
                <c:pt idx="21898">
                  <c:v>15.0183399813032</c:v>
                </c:pt>
                <c:pt idx="21899">
                  <c:v>33.21692340123379</c:v>
                </c:pt>
                <c:pt idx="21900">
                  <c:v>33.21692340123379</c:v>
                </c:pt>
                <c:pt idx="21901">
                  <c:v>33.21692340123379</c:v>
                </c:pt>
                <c:pt idx="21902">
                  <c:v>33.21692340123379</c:v>
                </c:pt>
                <c:pt idx="21903">
                  <c:v>33.21692340123379</c:v>
                </c:pt>
                <c:pt idx="21904">
                  <c:v>33.21692340123379</c:v>
                </c:pt>
                <c:pt idx="21905">
                  <c:v>33.21692340123379</c:v>
                </c:pt>
                <c:pt idx="21906">
                  <c:v>52.9035182062893</c:v>
                </c:pt>
                <c:pt idx="21907">
                  <c:v>52.9035182062893</c:v>
                </c:pt>
                <c:pt idx="21908">
                  <c:v>52.9035182062893</c:v>
                </c:pt>
                <c:pt idx="21909">
                  <c:v>52.9035182062893</c:v>
                </c:pt>
                <c:pt idx="21910">
                  <c:v>52.9035182062893</c:v>
                </c:pt>
                <c:pt idx="21911">
                  <c:v>52.9035182062893</c:v>
                </c:pt>
                <c:pt idx="21912">
                  <c:v>52.9035182062893</c:v>
                </c:pt>
                <c:pt idx="21913">
                  <c:v>93.63504610541209</c:v>
                </c:pt>
                <c:pt idx="21914">
                  <c:v>93.63504610541209</c:v>
                </c:pt>
                <c:pt idx="21915">
                  <c:v>93.63504610541209</c:v>
                </c:pt>
                <c:pt idx="21916">
                  <c:v>93.63504610541209</c:v>
                </c:pt>
                <c:pt idx="21917">
                  <c:v>93.63504610541209</c:v>
                </c:pt>
                <c:pt idx="21918">
                  <c:v>93.63504610541209</c:v>
                </c:pt>
                <c:pt idx="21919">
                  <c:v>93.63504610541209</c:v>
                </c:pt>
                <c:pt idx="21920">
                  <c:v>16.8091504647638</c:v>
                </c:pt>
                <c:pt idx="21921">
                  <c:v>16.8091504647638</c:v>
                </c:pt>
                <c:pt idx="21922">
                  <c:v>16.8091504647638</c:v>
                </c:pt>
                <c:pt idx="21923">
                  <c:v>16.8091504647638</c:v>
                </c:pt>
                <c:pt idx="21924">
                  <c:v>16.8091504647638</c:v>
                </c:pt>
                <c:pt idx="21925">
                  <c:v>16.8091504647638</c:v>
                </c:pt>
                <c:pt idx="21926">
                  <c:v>16.8091504647638</c:v>
                </c:pt>
                <c:pt idx="21927">
                  <c:v>51.1505203091572</c:v>
                </c:pt>
                <c:pt idx="21928">
                  <c:v>51.1505203091572</c:v>
                </c:pt>
                <c:pt idx="21929">
                  <c:v>51.1505203091572</c:v>
                </c:pt>
                <c:pt idx="21930">
                  <c:v>51.1505203091572</c:v>
                </c:pt>
                <c:pt idx="21931">
                  <c:v>51.1505203091572</c:v>
                </c:pt>
                <c:pt idx="21932">
                  <c:v>51.1505203091572</c:v>
                </c:pt>
                <c:pt idx="21933">
                  <c:v>51.1505203091572</c:v>
                </c:pt>
                <c:pt idx="21934">
                  <c:v>75.6917263883557</c:v>
                </c:pt>
                <c:pt idx="21935">
                  <c:v>75.6917263883557</c:v>
                </c:pt>
                <c:pt idx="21936">
                  <c:v>75.6917263883557</c:v>
                </c:pt>
                <c:pt idx="21937">
                  <c:v>75.6917263883557</c:v>
                </c:pt>
                <c:pt idx="21938">
                  <c:v>75.6917263883557</c:v>
                </c:pt>
                <c:pt idx="21939">
                  <c:v>75.6917263883557</c:v>
                </c:pt>
                <c:pt idx="21940">
                  <c:v>75.6917263883557</c:v>
                </c:pt>
                <c:pt idx="21941">
                  <c:v>34.4188982349032</c:v>
                </c:pt>
                <c:pt idx="21942">
                  <c:v>34.4188982349032</c:v>
                </c:pt>
                <c:pt idx="21943">
                  <c:v>34.4188982349032</c:v>
                </c:pt>
                <c:pt idx="21944">
                  <c:v>34.4188982349032</c:v>
                </c:pt>
                <c:pt idx="21945">
                  <c:v>34.4188982349032</c:v>
                </c:pt>
                <c:pt idx="21946">
                  <c:v>34.4188982349032</c:v>
                </c:pt>
                <c:pt idx="21947">
                  <c:v>34.4188982349032</c:v>
                </c:pt>
                <c:pt idx="21948">
                  <c:v>91.92331236240229</c:v>
                </c:pt>
                <c:pt idx="21949">
                  <c:v>91.92331236240229</c:v>
                </c:pt>
                <c:pt idx="21950">
                  <c:v>91.92331236240229</c:v>
                </c:pt>
                <c:pt idx="21951">
                  <c:v>91.92331236240229</c:v>
                </c:pt>
                <c:pt idx="21952">
                  <c:v>91.92331236240229</c:v>
                </c:pt>
                <c:pt idx="21953">
                  <c:v>91.92331236240229</c:v>
                </c:pt>
                <c:pt idx="21954">
                  <c:v>91.92331236240229</c:v>
                </c:pt>
                <c:pt idx="21955">
                  <c:v>82.12945420060319</c:v>
                </c:pt>
                <c:pt idx="21956">
                  <c:v>82.12945420060319</c:v>
                </c:pt>
                <c:pt idx="21957">
                  <c:v>82.12945420060319</c:v>
                </c:pt>
                <c:pt idx="21958">
                  <c:v>82.12945420060319</c:v>
                </c:pt>
                <c:pt idx="21959">
                  <c:v>82.12945420060319</c:v>
                </c:pt>
                <c:pt idx="21960">
                  <c:v>82.12945420060319</c:v>
                </c:pt>
                <c:pt idx="21961">
                  <c:v>82.12945420060319</c:v>
                </c:pt>
                <c:pt idx="21962">
                  <c:v>81.0089949152418</c:v>
                </c:pt>
                <c:pt idx="21963">
                  <c:v>81.0089949152418</c:v>
                </c:pt>
                <c:pt idx="21964">
                  <c:v>81.0089949152418</c:v>
                </c:pt>
                <c:pt idx="21965">
                  <c:v>81.0089949152418</c:v>
                </c:pt>
                <c:pt idx="21966">
                  <c:v>81.0089949152418</c:v>
                </c:pt>
                <c:pt idx="21967">
                  <c:v>81.0089949152418</c:v>
                </c:pt>
                <c:pt idx="21968">
                  <c:v>81.0089949152418</c:v>
                </c:pt>
                <c:pt idx="21969">
                  <c:v>81.1442059090145</c:v>
                </c:pt>
                <c:pt idx="21970">
                  <c:v>81.1442059090145</c:v>
                </c:pt>
                <c:pt idx="21971">
                  <c:v>81.1442059090145</c:v>
                </c:pt>
                <c:pt idx="21972">
                  <c:v>81.1442059090145</c:v>
                </c:pt>
                <c:pt idx="21973">
                  <c:v>81.1442059090145</c:v>
                </c:pt>
                <c:pt idx="21974">
                  <c:v>81.1442059090145</c:v>
                </c:pt>
                <c:pt idx="21975">
                  <c:v>81.1442059090145</c:v>
                </c:pt>
                <c:pt idx="21976">
                  <c:v>65.18861609606967</c:v>
                </c:pt>
                <c:pt idx="21977">
                  <c:v>65.18861609606967</c:v>
                </c:pt>
                <c:pt idx="21978">
                  <c:v>65.18861609606967</c:v>
                </c:pt>
                <c:pt idx="21979">
                  <c:v>65.18861609606967</c:v>
                </c:pt>
                <c:pt idx="21980">
                  <c:v>65.18861609606967</c:v>
                </c:pt>
                <c:pt idx="21981">
                  <c:v>65.18861609606967</c:v>
                </c:pt>
                <c:pt idx="21982">
                  <c:v>65.18861609606967</c:v>
                </c:pt>
                <c:pt idx="21983">
                  <c:v>48.3678179949732</c:v>
                </c:pt>
                <c:pt idx="21984">
                  <c:v>48.3678179949732</c:v>
                </c:pt>
                <c:pt idx="21985">
                  <c:v>48.3678179949732</c:v>
                </c:pt>
                <c:pt idx="21986">
                  <c:v>48.3678179949732</c:v>
                </c:pt>
                <c:pt idx="21987">
                  <c:v>48.3678179949732</c:v>
                </c:pt>
                <c:pt idx="21988">
                  <c:v>48.3678179949732</c:v>
                </c:pt>
                <c:pt idx="21989">
                  <c:v>48.3678179949732</c:v>
                </c:pt>
                <c:pt idx="21990">
                  <c:v>82.47801734799378</c:v>
                </c:pt>
                <c:pt idx="21991">
                  <c:v>82.47801734799378</c:v>
                </c:pt>
                <c:pt idx="21992">
                  <c:v>82.47801734799378</c:v>
                </c:pt>
                <c:pt idx="21993">
                  <c:v>82.47801734799378</c:v>
                </c:pt>
                <c:pt idx="21994">
                  <c:v>82.47801734799378</c:v>
                </c:pt>
                <c:pt idx="21995">
                  <c:v>82.47801734799378</c:v>
                </c:pt>
                <c:pt idx="21996">
                  <c:v>82.47801734799378</c:v>
                </c:pt>
                <c:pt idx="21997">
                  <c:v>49.7993062979467</c:v>
                </c:pt>
                <c:pt idx="21998">
                  <c:v>49.7993062979467</c:v>
                </c:pt>
                <c:pt idx="21999">
                  <c:v>49.7993062979467</c:v>
                </c:pt>
                <c:pt idx="22000">
                  <c:v>49.7993062979467</c:v>
                </c:pt>
                <c:pt idx="22001">
                  <c:v>49.7993062979467</c:v>
                </c:pt>
                <c:pt idx="22002">
                  <c:v>49.7993062979467</c:v>
                </c:pt>
                <c:pt idx="22003">
                  <c:v>49.7993062979467</c:v>
                </c:pt>
                <c:pt idx="22004">
                  <c:v>88.5320649598294</c:v>
                </c:pt>
                <c:pt idx="22005">
                  <c:v>88.5320649598294</c:v>
                </c:pt>
                <c:pt idx="22006">
                  <c:v>88.5320649598294</c:v>
                </c:pt>
                <c:pt idx="22007">
                  <c:v>88.5320649598294</c:v>
                </c:pt>
                <c:pt idx="22008">
                  <c:v>88.5320649598294</c:v>
                </c:pt>
                <c:pt idx="22009">
                  <c:v>88.5320649598294</c:v>
                </c:pt>
                <c:pt idx="22010">
                  <c:v>88.5320649598294</c:v>
                </c:pt>
                <c:pt idx="22011">
                  <c:v>109.093269252692</c:v>
                </c:pt>
                <c:pt idx="22012">
                  <c:v>109.093269252692</c:v>
                </c:pt>
                <c:pt idx="22013">
                  <c:v>109.093269252692</c:v>
                </c:pt>
                <c:pt idx="22014">
                  <c:v>109.093269252692</c:v>
                </c:pt>
                <c:pt idx="22015">
                  <c:v>109.093269252692</c:v>
                </c:pt>
                <c:pt idx="22016">
                  <c:v>109.093269252692</c:v>
                </c:pt>
                <c:pt idx="22017">
                  <c:v>109.093269252692</c:v>
                </c:pt>
                <c:pt idx="22018">
                  <c:v>72.4449329696709</c:v>
                </c:pt>
                <c:pt idx="22019">
                  <c:v>72.4449329696709</c:v>
                </c:pt>
                <c:pt idx="22020">
                  <c:v>72.4449329696709</c:v>
                </c:pt>
                <c:pt idx="22021">
                  <c:v>72.4449329696709</c:v>
                </c:pt>
                <c:pt idx="22022">
                  <c:v>72.4449329696709</c:v>
                </c:pt>
                <c:pt idx="22023">
                  <c:v>72.4449329696709</c:v>
                </c:pt>
                <c:pt idx="22024">
                  <c:v>72.4449329696709</c:v>
                </c:pt>
                <c:pt idx="22025">
                  <c:v>71.79373090852789</c:v>
                </c:pt>
                <c:pt idx="22026">
                  <c:v>71.79373090852789</c:v>
                </c:pt>
                <c:pt idx="22027">
                  <c:v>71.79373090852789</c:v>
                </c:pt>
                <c:pt idx="22028">
                  <c:v>71.79373090852789</c:v>
                </c:pt>
                <c:pt idx="22029">
                  <c:v>71.79373090852789</c:v>
                </c:pt>
                <c:pt idx="22030">
                  <c:v>71.79373090852789</c:v>
                </c:pt>
                <c:pt idx="22031">
                  <c:v>71.79373090852789</c:v>
                </c:pt>
                <c:pt idx="22032">
                  <c:v>66.67506428698239</c:v>
                </c:pt>
                <c:pt idx="22033">
                  <c:v>66.67506428698239</c:v>
                </c:pt>
                <c:pt idx="22034">
                  <c:v>66.67506428698239</c:v>
                </c:pt>
                <c:pt idx="22035">
                  <c:v>66.67506428698239</c:v>
                </c:pt>
                <c:pt idx="22036">
                  <c:v>66.67506428698239</c:v>
                </c:pt>
                <c:pt idx="22037">
                  <c:v>66.67506428698239</c:v>
                </c:pt>
                <c:pt idx="22038">
                  <c:v>66.67506428698239</c:v>
                </c:pt>
                <c:pt idx="22039">
                  <c:v>8.94580287784364</c:v>
                </c:pt>
                <c:pt idx="22040">
                  <c:v>8.94580287784364</c:v>
                </c:pt>
                <c:pt idx="22041">
                  <c:v>8.94580287784364</c:v>
                </c:pt>
                <c:pt idx="22042">
                  <c:v>8.94580287784364</c:v>
                </c:pt>
                <c:pt idx="22043">
                  <c:v>8.94580287784364</c:v>
                </c:pt>
                <c:pt idx="22044">
                  <c:v>8.94580287784364</c:v>
                </c:pt>
                <c:pt idx="22045">
                  <c:v>8.94580287784364</c:v>
                </c:pt>
                <c:pt idx="22046">
                  <c:v>74.07841190406407</c:v>
                </c:pt>
                <c:pt idx="22047">
                  <c:v>74.07841190406407</c:v>
                </c:pt>
                <c:pt idx="22048">
                  <c:v>74.07841190406407</c:v>
                </c:pt>
                <c:pt idx="22049">
                  <c:v>74.07841190406407</c:v>
                </c:pt>
                <c:pt idx="22050">
                  <c:v>74.07841190406407</c:v>
                </c:pt>
                <c:pt idx="22051">
                  <c:v>74.07841190406407</c:v>
                </c:pt>
                <c:pt idx="22052">
                  <c:v>74.07841190406407</c:v>
                </c:pt>
                <c:pt idx="22053">
                  <c:v>102.816208954448</c:v>
                </c:pt>
                <c:pt idx="22054">
                  <c:v>102.816208954448</c:v>
                </c:pt>
                <c:pt idx="22055">
                  <c:v>102.816208954448</c:v>
                </c:pt>
                <c:pt idx="22056">
                  <c:v>102.816208954448</c:v>
                </c:pt>
                <c:pt idx="22057">
                  <c:v>102.816208954448</c:v>
                </c:pt>
                <c:pt idx="22058">
                  <c:v>102.816208954448</c:v>
                </c:pt>
                <c:pt idx="22059">
                  <c:v>102.816208954448</c:v>
                </c:pt>
                <c:pt idx="22060">
                  <c:v>19.1231545534093</c:v>
                </c:pt>
                <c:pt idx="22061">
                  <c:v>19.1231545534093</c:v>
                </c:pt>
                <c:pt idx="22062">
                  <c:v>19.1231545534093</c:v>
                </c:pt>
                <c:pt idx="22063">
                  <c:v>19.1231545534093</c:v>
                </c:pt>
                <c:pt idx="22064">
                  <c:v>19.1231545534093</c:v>
                </c:pt>
                <c:pt idx="22065">
                  <c:v>19.1231545534093</c:v>
                </c:pt>
                <c:pt idx="22066">
                  <c:v>19.1231545534093</c:v>
                </c:pt>
                <c:pt idx="22067">
                  <c:v>103.536633830691</c:v>
                </c:pt>
                <c:pt idx="22068">
                  <c:v>103.536633830691</c:v>
                </c:pt>
                <c:pt idx="22069">
                  <c:v>103.536633830691</c:v>
                </c:pt>
                <c:pt idx="22070">
                  <c:v>103.536633830691</c:v>
                </c:pt>
                <c:pt idx="22071">
                  <c:v>103.536633830691</c:v>
                </c:pt>
                <c:pt idx="22072">
                  <c:v>103.536633830691</c:v>
                </c:pt>
                <c:pt idx="22073">
                  <c:v>103.536633830691</c:v>
                </c:pt>
                <c:pt idx="22074">
                  <c:v>64.10632282791339</c:v>
                </c:pt>
                <c:pt idx="22075">
                  <c:v>64.10632282791339</c:v>
                </c:pt>
                <c:pt idx="22076">
                  <c:v>64.10632282791339</c:v>
                </c:pt>
                <c:pt idx="22077">
                  <c:v>64.10632282791339</c:v>
                </c:pt>
                <c:pt idx="22078">
                  <c:v>64.10632282791339</c:v>
                </c:pt>
                <c:pt idx="22079">
                  <c:v>64.10632282791339</c:v>
                </c:pt>
                <c:pt idx="22080">
                  <c:v>64.10632282791339</c:v>
                </c:pt>
                <c:pt idx="22081">
                  <c:v>48.56640267764749</c:v>
                </c:pt>
                <c:pt idx="22082">
                  <c:v>48.56640267764749</c:v>
                </c:pt>
                <c:pt idx="22083">
                  <c:v>48.56640267764749</c:v>
                </c:pt>
                <c:pt idx="22084">
                  <c:v>48.56640267764749</c:v>
                </c:pt>
                <c:pt idx="22085">
                  <c:v>48.56640267764749</c:v>
                </c:pt>
                <c:pt idx="22086">
                  <c:v>48.56640267764749</c:v>
                </c:pt>
                <c:pt idx="22087">
                  <c:v>48.56640267764749</c:v>
                </c:pt>
                <c:pt idx="22088">
                  <c:v>43.2751568654546</c:v>
                </c:pt>
                <c:pt idx="22089">
                  <c:v>43.2751568654546</c:v>
                </c:pt>
                <c:pt idx="22090">
                  <c:v>43.2751568654546</c:v>
                </c:pt>
                <c:pt idx="22091">
                  <c:v>43.2751568654546</c:v>
                </c:pt>
                <c:pt idx="22092">
                  <c:v>43.2751568654546</c:v>
                </c:pt>
                <c:pt idx="22093">
                  <c:v>43.2751568654546</c:v>
                </c:pt>
                <c:pt idx="22094">
                  <c:v>43.2751568654546</c:v>
                </c:pt>
                <c:pt idx="22095">
                  <c:v>67.55640517515319</c:v>
                </c:pt>
                <c:pt idx="22096">
                  <c:v>67.55640517515319</c:v>
                </c:pt>
                <c:pt idx="22097">
                  <c:v>67.55640517515319</c:v>
                </c:pt>
                <c:pt idx="22098">
                  <c:v>67.55640517515319</c:v>
                </c:pt>
                <c:pt idx="22099">
                  <c:v>67.55640517515319</c:v>
                </c:pt>
                <c:pt idx="22100">
                  <c:v>67.55640517515319</c:v>
                </c:pt>
                <c:pt idx="22101">
                  <c:v>67.55640517515319</c:v>
                </c:pt>
                <c:pt idx="22102">
                  <c:v>74.92477984676196</c:v>
                </c:pt>
                <c:pt idx="22103">
                  <c:v>74.92477984676196</c:v>
                </c:pt>
                <c:pt idx="22104">
                  <c:v>74.92477984676196</c:v>
                </c:pt>
                <c:pt idx="22105">
                  <c:v>74.92477984676196</c:v>
                </c:pt>
                <c:pt idx="22106">
                  <c:v>74.92477984676196</c:v>
                </c:pt>
                <c:pt idx="22107">
                  <c:v>74.92477984676196</c:v>
                </c:pt>
                <c:pt idx="22108">
                  <c:v>74.92477984676196</c:v>
                </c:pt>
                <c:pt idx="22109">
                  <c:v>17.1059642707103</c:v>
                </c:pt>
                <c:pt idx="22110">
                  <c:v>17.1059642707103</c:v>
                </c:pt>
                <c:pt idx="22111">
                  <c:v>17.1059642707103</c:v>
                </c:pt>
                <c:pt idx="22112">
                  <c:v>17.1059642707103</c:v>
                </c:pt>
                <c:pt idx="22113">
                  <c:v>17.1059642707103</c:v>
                </c:pt>
                <c:pt idx="22114">
                  <c:v>17.1059642707103</c:v>
                </c:pt>
                <c:pt idx="22115">
                  <c:v>17.1059642707103</c:v>
                </c:pt>
                <c:pt idx="22116">
                  <c:v>46.40227519780201</c:v>
                </c:pt>
                <c:pt idx="22117">
                  <c:v>46.40227519780201</c:v>
                </c:pt>
                <c:pt idx="22118">
                  <c:v>46.40227519780201</c:v>
                </c:pt>
                <c:pt idx="22119">
                  <c:v>46.40227519780201</c:v>
                </c:pt>
                <c:pt idx="22120">
                  <c:v>46.40227519780201</c:v>
                </c:pt>
                <c:pt idx="22121">
                  <c:v>46.40227519780201</c:v>
                </c:pt>
                <c:pt idx="22122">
                  <c:v>46.40227519780201</c:v>
                </c:pt>
                <c:pt idx="22123">
                  <c:v>52.7658174967582</c:v>
                </c:pt>
                <c:pt idx="22124">
                  <c:v>52.7658174967582</c:v>
                </c:pt>
                <c:pt idx="22125">
                  <c:v>52.7658174967582</c:v>
                </c:pt>
                <c:pt idx="22126">
                  <c:v>52.7658174967582</c:v>
                </c:pt>
                <c:pt idx="22127">
                  <c:v>52.7658174967582</c:v>
                </c:pt>
                <c:pt idx="22128">
                  <c:v>52.7658174967582</c:v>
                </c:pt>
                <c:pt idx="22129">
                  <c:v>52.7658174967582</c:v>
                </c:pt>
                <c:pt idx="22130">
                  <c:v>20.46782427296169</c:v>
                </c:pt>
                <c:pt idx="22131">
                  <c:v>20.46782427296169</c:v>
                </c:pt>
                <c:pt idx="22132">
                  <c:v>20.46782427296169</c:v>
                </c:pt>
                <c:pt idx="22133">
                  <c:v>20.46782427296169</c:v>
                </c:pt>
                <c:pt idx="22134">
                  <c:v>20.46782427296169</c:v>
                </c:pt>
                <c:pt idx="22135">
                  <c:v>20.46782427296169</c:v>
                </c:pt>
                <c:pt idx="22136">
                  <c:v>20.46782427296169</c:v>
                </c:pt>
                <c:pt idx="22137">
                  <c:v>41.05928643049449</c:v>
                </c:pt>
                <c:pt idx="22138">
                  <c:v>41.05928643049449</c:v>
                </c:pt>
                <c:pt idx="22139">
                  <c:v>41.05928643049449</c:v>
                </c:pt>
                <c:pt idx="22140">
                  <c:v>41.05928643049449</c:v>
                </c:pt>
                <c:pt idx="22141">
                  <c:v>41.05928643049449</c:v>
                </c:pt>
                <c:pt idx="22142">
                  <c:v>41.05928643049449</c:v>
                </c:pt>
                <c:pt idx="22143">
                  <c:v>41.05928643049449</c:v>
                </c:pt>
                <c:pt idx="22144">
                  <c:v>44.34468463156868</c:v>
                </c:pt>
                <c:pt idx="22145">
                  <c:v>44.34468463156868</c:v>
                </c:pt>
                <c:pt idx="22146">
                  <c:v>44.34468463156868</c:v>
                </c:pt>
                <c:pt idx="22147">
                  <c:v>44.34468463156868</c:v>
                </c:pt>
                <c:pt idx="22148">
                  <c:v>44.34468463156868</c:v>
                </c:pt>
                <c:pt idx="22149">
                  <c:v>44.34468463156868</c:v>
                </c:pt>
                <c:pt idx="22150">
                  <c:v>44.34468463156868</c:v>
                </c:pt>
                <c:pt idx="22151">
                  <c:v>63.1868209865701</c:v>
                </c:pt>
                <c:pt idx="22152">
                  <c:v>63.1868209865701</c:v>
                </c:pt>
                <c:pt idx="22153">
                  <c:v>63.1868209865701</c:v>
                </c:pt>
                <c:pt idx="22154">
                  <c:v>63.1868209865701</c:v>
                </c:pt>
                <c:pt idx="22155">
                  <c:v>63.1868209865701</c:v>
                </c:pt>
                <c:pt idx="22156">
                  <c:v>63.1868209865701</c:v>
                </c:pt>
                <c:pt idx="22157">
                  <c:v>63.1868209865701</c:v>
                </c:pt>
                <c:pt idx="22158">
                  <c:v>27.4396230154179</c:v>
                </c:pt>
                <c:pt idx="22159">
                  <c:v>27.4396230154179</c:v>
                </c:pt>
                <c:pt idx="22160">
                  <c:v>27.4396230154179</c:v>
                </c:pt>
                <c:pt idx="22161">
                  <c:v>27.4396230154179</c:v>
                </c:pt>
                <c:pt idx="22162">
                  <c:v>27.4396230154179</c:v>
                </c:pt>
                <c:pt idx="22163">
                  <c:v>27.4396230154179</c:v>
                </c:pt>
                <c:pt idx="22164">
                  <c:v>27.4396230154179</c:v>
                </c:pt>
                <c:pt idx="22165">
                  <c:v>95.79060323208648</c:v>
                </c:pt>
                <c:pt idx="22166">
                  <c:v>95.79060323208648</c:v>
                </c:pt>
                <c:pt idx="22167">
                  <c:v>95.79060323208648</c:v>
                </c:pt>
                <c:pt idx="22168">
                  <c:v>95.79060323208648</c:v>
                </c:pt>
                <c:pt idx="22169">
                  <c:v>95.79060323208648</c:v>
                </c:pt>
                <c:pt idx="22170">
                  <c:v>95.79060323208648</c:v>
                </c:pt>
                <c:pt idx="22171">
                  <c:v>95.79060323208648</c:v>
                </c:pt>
                <c:pt idx="22172">
                  <c:v>80.83453221673037</c:v>
                </c:pt>
                <c:pt idx="22173">
                  <c:v>80.83453221673037</c:v>
                </c:pt>
                <c:pt idx="22174">
                  <c:v>80.83453221673037</c:v>
                </c:pt>
                <c:pt idx="22175">
                  <c:v>80.83453221673037</c:v>
                </c:pt>
                <c:pt idx="22176">
                  <c:v>80.83453221673037</c:v>
                </c:pt>
                <c:pt idx="22177">
                  <c:v>80.83453221673037</c:v>
                </c:pt>
                <c:pt idx="22178">
                  <c:v>80.83453221673037</c:v>
                </c:pt>
                <c:pt idx="22179">
                  <c:v>71.57821633156067</c:v>
                </c:pt>
                <c:pt idx="22180">
                  <c:v>71.57821633156067</c:v>
                </c:pt>
                <c:pt idx="22181">
                  <c:v>71.57821633156067</c:v>
                </c:pt>
                <c:pt idx="22182">
                  <c:v>71.57821633156067</c:v>
                </c:pt>
                <c:pt idx="22183">
                  <c:v>71.57821633156067</c:v>
                </c:pt>
                <c:pt idx="22184">
                  <c:v>71.57821633156067</c:v>
                </c:pt>
                <c:pt idx="22185">
                  <c:v>71.57821633156067</c:v>
                </c:pt>
                <c:pt idx="22186">
                  <c:v>80.2468864148931</c:v>
                </c:pt>
                <c:pt idx="22187">
                  <c:v>80.2468864148931</c:v>
                </c:pt>
                <c:pt idx="22188">
                  <c:v>80.2468864148931</c:v>
                </c:pt>
                <c:pt idx="22189">
                  <c:v>80.2468864148931</c:v>
                </c:pt>
                <c:pt idx="22190">
                  <c:v>80.2468864148931</c:v>
                </c:pt>
                <c:pt idx="22191">
                  <c:v>80.2468864148931</c:v>
                </c:pt>
                <c:pt idx="22192">
                  <c:v>80.2468864148931</c:v>
                </c:pt>
                <c:pt idx="22193">
                  <c:v>78.07290339565269</c:v>
                </c:pt>
                <c:pt idx="22194">
                  <c:v>78.07290339565269</c:v>
                </c:pt>
                <c:pt idx="22195">
                  <c:v>78.07290339565269</c:v>
                </c:pt>
                <c:pt idx="22196">
                  <c:v>78.07290339565269</c:v>
                </c:pt>
                <c:pt idx="22197">
                  <c:v>78.07290339565269</c:v>
                </c:pt>
                <c:pt idx="22198">
                  <c:v>78.07290339565269</c:v>
                </c:pt>
                <c:pt idx="22199">
                  <c:v>78.07290339565269</c:v>
                </c:pt>
                <c:pt idx="22200">
                  <c:v>39.35801289734629</c:v>
                </c:pt>
                <c:pt idx="22201">
                  <c:v>39.35801289734629</c:v>
                </c:pt>
                <c:pt idx="22202">
                  <c:v>39.35801289734629</c:v>
                </c:pt>
                <c:pt idx="22203">
                  <c:v>39.35801289734629</c:v>
                </c:pt>
                <c:pt idx="22204">
                  <c:v>39.35801289734629</c:v>
                </c:pt>
                <c:pt idx="22205">
                  <c:v>39.35801289734629</c:v>
                </c:pt>
                <c:pt idx="22206">
                  <c:v>39.35801289734629</c:v>
                </c:pt>
                <c:pt idx="22207">
                  <c:v>49.86067621589279</c:v>
                </c:pt>
                <c:pt idx="22208">
                  <c:v>49.86067621589279</c:v>
                </c:pt>
                <c:pt idx="22209">
                  <c:v>49.86067621589279</c:v>
                </c:pt>
                <c:pt idx="22210">
                  <c:v>49.86067621589279</c:v>
                </c:pt>
                <c:pt idx="22211">
                  <c:v>49.86067621589279</c:v>
                </c:pt>
                <c:pt idx="22212">
                  <c:v>49.86067621589279</c:v>
                </c:pt>
                <c:pt idx="22213">
                  <c:v>49.86067621589279</c:v>
                </c:pt>
                <c:pt idx="22214">
                  <c:v>73.37579327782997</c:v>
                </c:pt>
                <c:pt idx="22215">
                  <c:v>73.37579327782997</c:v>
                </c:pt>
                <c:pt idx="22216">
                  <c:v>73.37579327782997</c:v>
                </c:pt>
                <c:pt idx="22217">
                  <c:v>73.37579327782997</c:v>
                </c:pt>
                <c:pt idx="22218">
                  <c:v>73.37579327782997</c:v>
                </c:pt>
                <c:pt idx="22219">
                  <c:v>73.37579327782997</c:v>
                </c:pt>
                <c:pt idx="22220">
                  <c:v>73.37579327782997</c:v>
                </c:pt>
                <c:pt idx="22221">
                  <c:v>52.78121360720559</c:v>
                </c:pt>
                <c:pt idx="22222">
                  <c:v>52.78121360720559</c:v>
                </c:pt>
                <c:pt idx="22223">
                  <c:v>52.78121360720559</c:v>
                </c:pt>
                <c:pt idx="22224">
                  <c:v>52.78121360720559</c:v>
                </c:pt>
                <c:pt idx="22225">
                  <c:v>52.78121360720559</c:v>
                </c:pt>
                <c:pt idx="22226">
                  <c:v>52.78121360720559</c:v>
                </c:pt>
                <c:pt idx="22227">
                  <c:v>52.78121360720559</c:v>
                </c:pt>
                <c:pt idx="22228">
                  <c:v>96.7106459468033</c:v>
                </c:pt>
                <c:pt idx="22229">
                  <c:v>96.7106459468033</c:v>
                </c:pt>
                <c:pt idx="22230">
                  <c:v>96.7106459468033</c:v>
                </c:pt>
                <c:pt idx="22231">
                  <c:v>96.7106459468033</c:v>
                </c:pt>
                <c:pt idx="22232">
                  <c:v>96.7106459468033</c:v>
                </c:pt>
                <c:pt idx="22233">
                  <c:v>96.7106459468033</c:v>
                </c:pt>
                <c:pt idx="22234">
                  <c:v>96.7106459468033</c:v>
                </c:pt>
                <c:pt idx="22235">
                  <c:v>68.47353607125899</c:v>
                </c:pt>
                <c:pt idx="22236">
                  <c:v>68.47353607125899</c:v>
                </c:pt>
                <c:pt idx="22237">
                  <c:v>68.47353607125899</c:v>
                </c:pt>
                <c:pt idx="22238">
                  <c:v>68.47353607125899</c:v>
                </c:pt>
                <c:pt idx="22239">
                  <c:v>68.47353607125899</c:v>
                </c:pt>
                <c:pt idx="22240">
                  <c:v>68.47353607125899</c:v>
                </c:pt>
                <c:pt idx="22241">
                  <c:v>68.47353607125899</c:v>
                </c:pt>
                <c:pt idx="22242">
                  <c:v>15.2852678499468</c:v>
                </c:pt>
                <c:pt idx="22243">
                  <c:v>15.2852678499468</c:v>
                </c:pt>
                <c:pt idx="22244">
                  <c:v>15.2852678499468</c:v>
                </c:pt>
                <c:pt idx="22245">
                  <c:v>15.2852678499468</c:v>
                </c:pt>
                <c:pt idx="22246">
                  <c:v>15.2852678499468</c:v>
                </c:pt>
                <c:pt idx="22247">
                  <c:v>15.2852678499468</c:v>
                </c:pt>
                <c:pt idx="22248">
                  <c:v>15.2852678499468</c:v>
                </c:pt>
                <c:pt idx="22249">
                  <c:v>92.9860979923738</c:v>
                </c:pt>
                <c:pt idx="22250">
                  <c:v>92.9860979923738</c:v>
                </c:pt>
                <c:pt idx="22251">
                  <c:v>92.9860979923738</c:v>
                </c:pt>
                <c:pt idx="22252">
                  <c:v>92.9860979923738</c:v>
                </c:pt>
                <c:pt idx="22253">
                  <c:v>92.9860979923738</c:v>
                </c:pt>
                <c:pt idx="22254">
                  <c:v>92.9860979923738</c:v>
                </c:pt>
                <c:pt idx="22255">
                  <c:v>92.9860979923738</c:v>
                </c:pt>
                <c:pt idx="22256">
                  <c:v>47.46048845584199</c:v>
                </c:pt>
                <c:pt idx="22257">
                  <c:v>47.46048845584199</c:v>
                </c:pt>
                <c:pt idx="22258">
                  <c:v>47.46048845584199</c:v>
                </c:pt>
                <c:pt idx="22259">
                  <c:v>47.46048845584199</c:v>
                </c:pt>
                <c:pt idx="22260">
                  <c:v>47.46048845584199</c:v>
                </c:pt>
                <c:pt idx="22261">
                  <c:v>47.46048845584199</c:v>
                </c:pt>
                <c:pt idx="22262">
                  <c:v>47.46048845584199</c:v>
                </c:pt>
                <c:pt idx="22263">
                  <c:v>83.18926473940388</c:v>
                </c:pt>
                <c:pt idx="22264">
                  <c:v>83.18926473940388</c:v>
                </c:pt>
                <c:pt idx="22265">
                  <c:v>83.18926473940388</c:v>
                </c:pt>
                <c:pt idx="22266">
                  <c:v>83.18926473940388</c:v>
                </c:pt>
                <c:pt idx="22267">
                  <c:v>83.18926473940388</c:v>
                </c:pt>
                <c:pt idx="22268">
                  <c:v>83.18926473940388</c:v>
                </c:pt>
                <c:pt idx="22269">
                  <c:v>83.18926473940388</c:v>
                </c:pt>
                <c:pt idx="22270">
                  <c:v>106.706223385966</c:v>
                </c:pt>
                <c:pt idx="22271">
                  <c:v>106.706223385966</c:v>
                </c:pt>
                <c:pt idx="22272">
                  <c:v>106.706223385966</c:v>
                </c:pt>
                <c:pt idx="22273">
                  <c:v>106.706223385966</c:v>
                </c:pt>
                <c:pt idx="22274">
                  <c:v>106.706223385966</c:v>
                </c:pt>
                <c:pt idx="22275">
                  <c:v>106.706223385966</c:v>
                </c:pt>
                <c:pt idx="22276">
                  <c:v>106.706223385966</c:v>
                </c:pt>
                <c:pt idx="22277">
                  <c:v>20.77852463733539</c:v>
                </c:pt>
                <c:pt idx="22278">
                  <c:v>20.77852463733539</c:v>
                </c:pt>
                <c:pt idx="22279">
                  <c:v>20.77852463733539</c:v>
                </c:pt>
                <c:pt idx="22280">
                  <c:v>20.77852463733539</c:v>
                </c:pt>
                <c:pt idx="22281">
                  <c:v>20.77852463733539</c:v>
                </c:pt>
                <c:pt idx="22282">
                  <c:v>20.77852463733539</c:v>
                </c:pt>
                <c:pt idx="22283">
                  <c:v>20.77852463733539</c:v>
                </c:pt>
                <c:pt idx="22284">
                  <c:v>58.1824028032895</c:v>
                </c:pt>
                <c:pt idx="22285">
                  <c:v>58.1824028032895</c:v>
                </c:pt>
                <c:pt idx="22286">
                  <c:v>58.1824028032895</c:v>
                </c:pt>
                <c:pt idx="22287">
                  <c:v>58.1824028032895</c:v>
                </c:pt>
                <c:pt idx="22288">
                  <c:v>58.1824028032895</c:v>
                </c:pt>
                <c:pt idx="22289">
                  <c:v>58.1824028032895</c:v>
                </c:pt>
                <c:pt idx="22290">
                  <c:v>58.1824028032895</c:v>
                </c:pt>
                <c:pt idx="22291">
                  <c:v>24.2437905217074</c:v>
                </c:pt>
                <c:pt idx="22292">
                  <c:v>24.2437905217074</c:v>
                </c:pt>
                <c:pt idx="22293">
                  <c:v>24.2437905217074</c:v>
                </c:pt>
                <c:pt idx="22294">
                  <c:v>24.2437905217074</c:v>
                </c:pt>
                <c:pt idx="22295">
                  <c:v>24.2437905217074</c:v>
                </c:pt>
                <c:pt idx="22296">
                  <c:v>24.2437905217074</c:v>
                </c:pt>
                <c:pt idx="22297">
                  <c:v>24.2437905217074</c:v>
                </c:pt>
                <c:pt idx="22298">
                  <c:v>93.89135027706588</c:v>
                </c:pt>
                <c:pt idx="22299">
                  <c:v>93.89135027706588</c:v>
                </c:pt>
                <c:pt idx="22300">
                  <c:v>93.89135027706588</c:v>
                </c:pt>
                <c:pt idx="22301">
                  <c:v>93.89135027706588</c:v>
                </c:pt>
                <c:pt idx="22302">
                  <c:v>93.89135027706588</c:v>
                </c:pt>
                <c:pt idx="22303">
                  <c:v>93.89135027706588</c:v>
                </c:pt>
                <c:pt idx="22304">
                  <c:v>93.89135027706588</c:v>
                </c:pt>
                <c:pt idx="22305">
                  <c:v>48.41140643744089</c:v>
                </c:pt>
                <c:pt idx="22306">
                  <c:v>48.41140643744089</c:v>
                </c:pt>
                <c:pt idx="22307">
                  <c:v>48.41140643744089</c:v>
                </c:pt>
                <c:pt idx="22308">
                  <c:v>48.41140643744089</c:v>
                </c:pt>
                <c:pt idx="22309">
                  <c:v>48.41140643744089</c:v>
                </c:pt>
                <c:pt idx="22310">
                  <c:v>48.41140643744089</c:v>
                </c:pt>
                <c:pt idx="22311">
                  <c:v>48.41140643744089</c:v>
                </c:pt>
                <c:pt idx="22312">
                  <c:v>28.98461940065529</c:v>
                </c:pt>
                <c:pt idx="22313">
                  <c:v>28.98461940065529</c:v>
                </c:pt>
                <c:pt idx="22314">
                  <c:v>28.98461940065529</c:v>
                </c:pt>
                <c:pt idx="22315">
                  <c:v>28.98461940065529</c:v>
                </c:pt>
                <c:pt idx="22316">
                  <c:v>28.98461940065529</c:v>
                </c:pt>
                <c:pt idx="22317">
                  <c:v>28.98461940065529</c:v>
                </c:pt>
                <c:pt idx="22318">
                  <c:v>28.98461940065529</c:v>
                </c:pt>
                <c:pt idx="22319">
                  <c:v>63.690808699915</c:v>
                </c:pt>
                <c:pt idx="22320">
                  <c:v>63.690808699915</c:v>
                </c:pt>
                <c:pt idx="22321">
                  <c:v>63.690808699915</c:v>
                </c:pt>
                <c:pt idx="22322">
                  <c:v>63.690808699915</c:v>
                </c:pt>
                <c:pt idx="22323">
                  <c:v>63.690808699915</c:v>
                </c:pt>
                <c:pt idx="22324">
                  <c:v>63.690808699915</c:v>
                </c:pt>
                <c:pt idx="22325">
                  <c:v>63.690808699915</c:v>
                </c:pt>
                <c:pt idx="22326">
                  <c:v>81.7122262843853</c:v>
                </c:pt>
                <c:pt idx="22327">
                  <c:v>81.7122262843853</c:v>
                </c:pt>
                <c:pt idx="22328">
                  <c:v>81.7122262843853</c:v>
                </c:pt>
                <c:pt idx="22329">
                  <c:v>81.7122262843853</c:v>
                </c:pt>
                <c:pt idx="22330">
                  <c:v>81.7122262843853</c:v>
                </c:pt>
                <c:pt idx="22331">
                  <c:v>81.7122262843853</c:v>
                </c:pt>
                <c:pt idx="22332">
                  <c:v>81.7122262843853</c:v>
                </c:pt>
                <c:pt idx="22333">
                  <c:v>58.0080629542779</c:v>
                </c:pt>
                <c:pt idx="22334">
                  <c:v>58.0080629542779</c:v>
                </c:pt>
                <c:pt idx="22335">
                  <c:v>58.0080629542779</c:v>
                </c:pt>
                <c:pt idx="22336">
                  <c:v>58.0080629542779</c:v>
                </c:pt>
                <c:pt idx="22337">
                  <c:v>58.0080629542779</c:v>
                </c:pt>
                <c:pt idx="22338">
                  <c:v>58.0080629542779</c:v>
                </c:pt>
                <c:pt idx="22339">
                  <c:v>58.0080629542779</c:v>
                </c:pt>
                <c:pt idx="22340">
                  <c:v>50.84950972046619</c:v>
                </c:pt>
                <c:pt idx="22341">
                  <c:v>50.84950972046619</c:v>
                </c:pt>
                <c:pt idx="22342">
                  <c:v>50.84950972046619</c:v>
                </c:pt>
                <c:pt idx="22343">
                  <c:v>50.84950972046619</c:v>
                </c:pt>
                <c:pt idx="22344">
                  <c:v>50.84950972046619</c:v>
                </c:pt>
                <c:pt idx="22345">
                  <c:v>50.84950972046619</c:v>
                </c:pt>
                <c:pt idx="22346">
                  <c:v>50.84950972046619</c:v>
                </c:pt>
                <c:pt idx="22347">
                  <c:v>83.67933592838138</c:v>
                </c:pt>
                <c:pt idx="22348">
                  <c:v>83.67933592838138</c:v>
                </c:pt>
                <c:pt idx="22349">
                  <c:v>83.67933592838138</c:v>
                </c:pt>
                <c:pt idx="22350">
                  <c:v>83.67933592838138</c:v>
                </c:pt>
                <c:pt idx="22351">
                  <c:v>83.67933592838138</c:v>
                </c:pt>
                <c:pt idx="22352">
                  <c:v>83.67933592838138</c:v>
                </c:pt>
                <c:pt idx="22353">
                  <c:v>83.67933592838138</c:v>
                </c:pt>
                <c:pt idx="22354">
                  <c:v>65.17920088651996</c:v>
                </c:pt>
                <c:pt idx="22355">
                  <c:v>65.17920088651996</c:v>
                </c:pt>
                <c:pt idx="22356">
                  <c:v>65.17920088651996</c:v>
                </c:pt>
                <c:pt idx="22357">
                  <c:v>65.17920088651996</c:v>
                </c:pt>
                <c:pt idx="22358">
                  <c:v>65.17920088651996</c:v>
                </c:pt>
                <c:pt idx="22359">
                  <c:v>65.17920088651996</c:v>
                </c:pt>
                <c:pt idx="22360">
                  <c:v>65.17920088651996</c:v>
                </c:pt>
                <c:pt idx="22361">
                  <c:v>38.8675482522285</c:v>
                </c:pt>
                <c:pt idx="22362">
                  <c:v>38.8675482522285</c:v>
                </c:pt>
                <c:pt idx="22363">
                  <c:v>38.8675482522285</c:v>
                </c:pt>
                <c:pt idx="22364">
                  <c:v>38.8675482522285</c:v>
                </c:pt>
                <c:pt idx="22365">
                  <c:v>38.8675482522285</c:v>
                </c:pt>
                <c:pt idx="22366">
                  <c:v>38.8675482522285</c:v>
                </c:pt>
                <c:pt idx="22367">
                  <c:v>38.8675482522285</c:v>
                </c:pt>
                <c:pt idx="22368">
                  <c:v>61.0141142085553</c:v>
                </c:pt>
                <c:pt idx="22369">
                  <c:v>61.0141142085553</c:v>
                </c:pt>
                <c:pt idx="22370">
                  <c:v>61.0141142085553</c:v>
                </c:pt>
                <c:pt idx="22371">
                  <c:v>61.0141142085553</c:v>
                </c:pt>
                <c:pt idx="22372">
                  <c:v>61.0141142085553</c:v>
                </c:pt>
                <c:pt idx="22373">
                  <c:v>61.0141142085553</c:v>
                </c:pt>
                <c:pt idx="22374">
                  <c:v>61.0141142085553</c:v>
                </c:pt>
                <c:pt idx="22375">
                  <c:v>46.35464793091919</c:v>
                </c:pt>
                <c:pt idx="22376">
                  <c:v>46.35464793091919</c:v>
                </c:pt>
                <c:pt idx="22377">
                  <c:v>46.35464793091919</c:v>
                </c:pt>
                <c:pt idx="22378">
                  <c:v>46.35464793091919</c:v>
                </c:pt>
                <c:pt idx="22379">
                  <c:v>46.35464793091919</c:v>
                </c:pt>
                <c:pt idx="22380">
                  <c:v>46.35464793091919</c:v>
                </c:pt>
                <c:pt idx="22381">
                  <c:v>46.35464793091919</c:v>
                </c:pt>
                <c:pt idx="22382">
                  <c:v>58.8984064803809</c:v>
                </c:pt>
                <c:pt idx="22383">
                  <c:v>58.8984064803809</c:v>
                </c:pt>
                <c:pt idx="22384">
                  <c:v>58.8984064803809</c:v>
                </c:pt>
                <c:pt idx="22385">
                  <c:v>58.8984064803809</c:v>
                </c:pt>
                <c:pt idx="22386">
                  <c:v>58.8984064803809</c:v>
                </c:pt>
                <c:pt idx="22387">
                  <c:v>58.8984064803809</c:v>
                </c:pt>
                <c:pt idx="22388">
                  <c:v>58.8984064803809</c:v>
                </c:pt>
                <c:pt idx="22389">
                  <c:v>96.52320432777378</c:v>
                </c:pt>
                <c:pt idx="22390">
                  <c:v>96.52320432777378</c:v>
                </c:pt>
                <c:pt idx="22391">
                  <c:v>96.52320432777378</c:v>
                </c:pt>
                <c:pt idx="22392">
                  <c:v>96.52320432777378</c:v>
                </c:pt>
                <c:pt idx="22393">
                  <c:v>96.52320432777378</c:v>
                </c:pt>
                <c:pt idx="22394">
                  <c:v>96.52320432777378</c:v>
                </c:pt>
                <c:pt idx="22395">
                  <c:v>96.52320432777378</c:v>
                </c:pt>
                <c:pt idx="22396">
                  <c:v>60.7561042170219</c:v>
                </c:pt>
                <c:pt idx="22397">
                  <c:v>60.7561042170219</c:v>
                </c:pt>
                <c:pt idx="22398">
                  <c:v>60.7561042170219</c:v>
                </c:pt>
                <c:pt idx="22399">
                  <c:v>60.7561042170219</c:v>
                </c:pt>
                <c:pt idx="22400">
                  <c:v>60.7561042170219</c:v>
                </c:pt>
                <c:pt idx="22401">
                  <c:v>60.7561042170219</c:v>
                </c:pt>
                <c:pt idx="22402">
                  <c:v>60.7561042170219</c:v>
                </c:pt>
                <c:pt idx="22403">
                  <c:v>69.01583711388966</c:v>
                </c:pt>
                <c:pt idx="22404">
                  <c:v>69.01583711388966</c:v>
                </c:pt>
                <c:pt idx="22405">
                  <c:v>69.01583711388966</c:v>
                </c:pt>
                <c:pt idx="22406">
                  <c:v>69.01583711388966</c:v>
                </c:pt>
                <c:pt idx="22407">
                  <c:v>69.01583711388966</c:v>
                </c:pt>
                <c:pt idx="22408">
                  <c:v>69.01583711388966</c:v>
                </c:pt>
                <c:pt idx="22409">
                  <c:v>69.01583711388966</c:v>
                </c:pt>
                <c:pt idx="22410">
                  <c:v>31.5345180644972</c:v>
                </c:pt>
                <c:pt idx="22411">
                  <c:v>31.5345180644972</c:v>
                </c:pt>
                <c:pt idx="22412">
                  <c:v>31.5345180644972</c:v>
                </c:pt>
                <c:pt idx="22413">
                  <c:v>31.5345180644972</c:v>
                </c:pt>
                <c:pt idx="22414">
                  <c:v>31.5345180644972</c:v>
                </c:pt>
                <c:pt idx="22415">
                  <c:v>31.5345180644972</c:v>
                </c:pt>
                <c:pt idx="22416">
                  <c:v>31.5345180644972</c:v>
                </c:pt>
                <c:pt idx="22417">
                  <c:v>73.15267933606155</c:v>
                </c:pt>
                <c:pt idx="22418">
                  <c:v>73.15267933606155</c:v>
                </c:pt>
                <c:pt idx="22419">
                  <c:v>73.15267933606155</c:v>
                </c:pt>
                <c:pt idx="22420">
                  <c:v>73.15267933606155</c:v>
                </c:pt>
                <c:pt idx="22421">
                  <c:v>73.15267933606155</c:v>
                </c:pt>
                <c:pt idx="22422">
                  <c:v>73.15267933606155</c:v>
                </c:pt>
                <c:pt idx="22423">
                  <c:v>73.15267933606155</c:v>
                </c:pt>
                <c:pt idx="22424">
                  <c:v>48.191694908943</c:v>
                </c:pt>
                <c:pt idx="22425">
                  <c:v>48.191694908943</c:v>
                </c:pt>
                <c:pt idx="22426">
                  <c:v>48.191694908943</c:v>
                </c:pt>
                <c:pt idx="22427">
                  <c:v>48.191694908943</c:v>
                </c:pt>
                <c:pt idx="22428">
                  <c:v>48.191694908943</c:v>
                </c:pt>
                <c:pt idx="22429">
                  <c:v>48.191694908943</c:v>
                </c:pt>
                <c:pt idx="22430">
                  <c:v>48.191694908943</c:v>
                </c:pt>
                <c:pt idx="22431">
                  <c:v>63.2280945857576</c:v>
                </c:pt>
                <c:pt idx="22432">
                  <c:v>63.2280945857576</c:v>
                </c:pt>
                <c:pt idx="22433">
                  <c:v>63.2280945857576</c:v>
                </c:pt>
                <c:pt idx="22434">
                  <c:v>63.2280945857576</c:v>
                </c:pt>
                <c:pt idx="22435">
                  <c:v>63.2280945857576</c:v>
                </c:pt>
                <c:pt idx="22436">
                  <c:v>63.2280945857576</c:v>
                </c:pt>
                <c:pt idx="22437">
                  <c:v>63.2280945857576</c:v>
                </c:pt>
                <c:pt idx="22438">
                  <c:v>60.47188607483309</c:v>
                </c:pt>
                <c:pt idx="22439">
                  <c:v>60.47188607483309</c:v>
                </c:pt>
                <c:pt idx="22440">
                  <c:v>60.47188607483309</c:v>
                </c:pt>
                <c:pt idx="22441">
                  <c:v>60.47188607483309</c:v>
                </c:pt>
                <c:pt idx="22442">
                  <c:v>60.47188607483309</c:v>
                </c:pt>
                <c:pt idx="22443">
                  <c:v>60.47188607483309</c:v>
                </c:pt>
                <c:pt idx="22444">
                  <c:v>60.47188607483309</c:v>
                </c:pt>
                <c:pt idx="22445">
                  <c:v>46.77904041176529</c:v>
                </c:pt>
                <c:pt idx="22446">
                  <c:v>46.77904041176529</c:v>
                </c:pt>
                <c:pt idx="22447">
                  <c:v>46.77904041176529</c:v>
                </c:pt>
                <c:pt idx="22448">
                  <c:v>46.77904041176529</c:v>
                </c:pt>
                <c:pt idx="22449">
                  <c:v>46.77904041176529</c:v>
                </c:pt>
                <c:pt idx="22450">
                  <c:v>46.77904041176529</c:v>
                </c:pt>
                <c:pt idx="22451">
                  <c:v>46.77904041176529</c:v>
                </c:pt>
                <c:pt idx="22452">
                  <c:v>16.74671761233119</c:v>
                </c:pt>
                <c:pt idx="22453">
                  <c:v>16.74671761233119</c:v>
                </c:pt>
                <c:pt idx="22454">
                  <c:v>16.74671761233119</c:v>
                </c:pt>
                <c:pt idx="22455">
                  <c:v>16.74671761233119</c:v>
                </c:pt>
                <c:pt idx="22456">
                  <c:v>16.74671761233119</c:v>
                </c:pt>
                <c:pt idx="22457">
                  <c:v>16.74671761233119</c:v>
                </c:pt>
                <c:pt idx="22458">
                  <c:v>16.74671761233119</c:v>
                </c:pt>
                <c:pt idx="22459">
                  <c:v>123.143004477346</c:v>
                </c:pt>
                <c:pt idx="22460">
                  <c:v>123.143004477346</c:v>
                </c:pt>
                <c:pt idx="22461">
                  <c:v>123.143004477346</c:v>
                </c:pt>
                <c:pt idx="22462">
                  <c:v>123.143004477346</c:v>
                </c:pt>
                <c:pt idx="22463">
                  <c:v>123.143004477346</c:v>
                </c:pt>
                <c:pt idx="22464">
                  <c:v>123.143004477346</c:v>
                </c:pt>
                <c:pt idx="22465">
                  <c:v>123.143004477346</c:v>
                </c:pt>
                <c:pt idx="22466">
                  <c:v>69.68643316035968</c:v>
                </c:pt>
                <c:pt idx="22467">
                  <c:v>69.68643316035968</c:v>
                </c:pt>
                <c:pt idx="22468">
                  <c:v>69.68643316035968</c:v>
                </c:pt>
                <c:pt idx="22469">
                  <c:v>69.68643316035968</c:v>
                </c:pt>
                <c:pt idx="22470">
                  <c:v>69.68643316035968</c:v>
                </c:pt>
                <c:pt idx="22471">
                  <c:v>69.68643316035968</c:v>
                </c:pt>
                <c:pt idx="22472">
                  <c:v>69.68643316035968</c:v>
                </c:pt>
                <c:pt idx="22473">
                  <c:v>60.2966027447502</c:v>
                </c:pt>
                <c:pt idx="22474">
                  <c:v>60.2966027447502</c:v>
                </c:pt>
                <c:pt idx="22475">
                  <c:v>60.2966027447502</c:v>
                </c:pt>
                <c:pt idx="22476">
                  <c:v>60.2966027447502</c:v>
                </c:pt>
                <c:pt idx="22477">
                  <c:v>60.2966027447502</c:v>
                </c:pt>
                <c:pt idx="22478">
                  <c:v>60.2966027447502</c:v>
                </c:pt>
                <c:pt idx="22479">
                  <c:v>60.2966027447502</c:v>
                </c:pt>
                <c:pt idx="22480">
                  <c:v>8.477291055571798</c:v>
                </c:pt>
                <c:pt idx="22481">
                  <c:v>8.477291055571798</c:v>
                </c:pt>
                <c:pt idx="22482">
                  <c:v>8.477291055571798</c:v>
                </c:pt>
                <c:pt idx="22483">
                  <c:v>8.477291055571798</c:v>
                </c:pt>
                <c:pt idx="22484">
                  <c:v>8.477291055571798</c:v>
                </c:pt>
                <c:pt idx="22485">
                  <c:v>8.477291055571798</c:v>
                </c:pt>
                <c:pt idx="22486">
                  <c:v>8.477291055571798</c:v>
                </c:pt>
                <c:pt idx="22487">
                  <c:v>87.23902514140468</c:v>
                </c:pt>
                <c:pt idx="22488">
                  <c:v>87.23902514140468</c:v>
                </c:pt>
                <c:pt idx="22489">
                  <c:v>87.23902514140468</c:v>
                </c:pt>
                <c:pt idx="22490">
                  <c:v>87.23902514140468</c:v>
                </c:pt>
                <c:pt idx="22491">
                  <c:v>87.23902514140468</c:v>
                </c:pt>
                <c:pt idx="22492">
                  <c:v>87.23902514140468</c:v>
                </c:pt>
                <c:pt idx="22493">
                  <c:v>87.23902514140468</c:v>
                </c:pt>
                <c:pt idx="22494">
                  <c:v>84.06555661742318</c:v>
                </c:pt>
                <c:pt idx="22495">
                  <c:v>84.06555661742318</c:v>
                </c:pt>
                <c:pt idx="22496">
                  <c:v>84.06555661742318</c:v>
                </c:pt>
                <c:pt idx="22497">
                  <c:v>84.06555661742318</c:v>
                </c:pt>
                <c:pt idx="22498">
                  <c:v>84.06555661742318</c:v>
                </c:pt>
                <c:pt idx="22499">
                  <c:v>84.06555661742318</c:v>
                </c:pt>
                <c:pt idx="22500">
                  <c:v>84.06555661742318</c:v>
                </c:pt>
                <c:pt idx="22501">
                  <c:v>21.607606032528</c:v>
                </c:pt>
                <c:pt idx="22502">
                  <c:v>21.607606032528</c:v>
                </c:pt>
                <c:pt idx="22503">
                  <c:v>21.607606032528</c:v>
                </c:pt>
                <c:pt idx="22504">
                  <c:v>21.607606032528</c:v>
                </c:pt>
                <c:pt idx="22505">
                  <c:v>21.607606032528</c:v>
                </c:pt>
                <c:pt idx="22506">
                  <c:v>21.607606032528</c:v>
                </c:pt>
                <c:pt idx="22507">
                  <c:v>21.607606032528</c:v>
                </c:pt>
                <c:pt idx="22508">
                  <c:v>100.955929021683</c:v>
                </c:pt>
                <c:pt idx="22509">
                  <c:v>100.955929021683</c:v>
                </c:pt>
                <c:pt idx="22510">
                  <c:v>100.955929021683</c:v>
                </c:pt>
                <c:pt idx="22511">
                  <c:v>100.955929021683</c:v>
                </c:pt>
                <c:pt idx="22512">
                  <c:v>100.955929021683</c:v>
                </c:pt>
                <c:pt idx="22513">
                  <c:v>100.955929021683</c:v>
                </c:pt>
                <c:pt idx="22514">
                  <c:v>100.955929021683</c:v>
                </c:pt>
                <c:pt idx="22515">
                  <c:v>30.9997547210926</c:v>
                </c:pt>
                <c:pt idx="22516">
                  <c:v>30.9997547210926</c:v>
                </c:pt>
                <c:pt idx="22517">
                  <c:v>30.9997547210926</c:v>
                </c:pt>
                <c:pt idx="22518">
                  <c:v>30.9997547210926</c:v>
                </c:pt>
                <c:pt idx="22519">
                  <c:v>30.9997547210926</c:v>
                </c:pt>
                <c:pt idx="22520">
                  <c:v>30.9997547210926</c:v>
                </c:pt>
                <c:pt idx="22521">
                  <c:v>30.9997547210926</c:v>
                </c:pt>
                <c:pt idx="22522">
                  <c:v>85.66132018252328</c:v>
                </c:pt>
                <c:pt idx="22523">
                  <c:v>85.66132018252328</c:v>
                </c:pt>
                <c:pt idx="22524">
                  <c:v>85.66132018252328</c:v>
                </c:pt>
                <c:pt idx="22525">
                  <c:v>85.66132018252328</c:v>
                </c:pt>
                <c:pt idx="22526">
                  <c:v>85.66132018252328</c:v>
                </c:pt>
                <c:pt idx="22527">
                  <c:v>85.66132018252328</c:v>
                </c:pt>
                <c:pt idx="22528">
                  <c:v>85.66132018252328</c:v>
                </c:pt>
                <c:pt idx="22529">
                  <c:v>30.371427548087</c:v>
                </c:pt>
                <c:pt idx="22530">
                  <c:v>30.371427548087</c:v>
                </c:pt>
                <c:pt idx="22531">
                  <c:v>30.371427548087</c:v>
                </c:pt>
                <c:pt idx="22532">
                  <c:v>30.371427548087</c:v>
                </c:pt>
                <c:pt idx="22533">
                  <c:v>30.371427548087</c:v>
                </c:pt>
                <c:pt idx="22534">
                  <c:v>30.371427548087</c:v>
                </c:pt>
                <c:pt idx="22535">
                  <c:v>30.371427548087</c:v>
                </c:pt>
                <c:pt idx="22536">
                  <c:v>11.7355422670017</c:v>
                </c:pt>
                <c:pt idx="22537">
                  <c:v>11.7355422670017</c:v>
                </c:pt>
                <c:pt idx="22538">
                  <c:v>11.7355422670017</c:v>
                </c:pt>
                <c:pt idx="22539">
                  <c:v>11.7355422670017</c:v>
                </c:pt>
                <c:pt idx="22540">
                  <c:v>11.7355422670017</c:v>
                </c:pt>
                <c:pt idx="22541">
                  <c:v>11.7355422670017</c:v>
                </c:pt>
                <c:pt idx="22542">
                  <c:v>11.7355422670017</c:v>
                </c:pt>
                <c:pt idx="22543">
                  <c:v>57.754179210202</c:v>
                </c:pt>
                <c:pt idx="22544">
                  <c:v>57.754179210202</c:v>
                </c:pt>
                <c:pt idx="22545">
                  <c:v>57.754179210202</c:v>
                </c:pt>
                <c:pt idx="22546">
                  <c:v>57.754179210202</c:v>
                </c:pt>
                <c:pt idx="22547">
                  <c:v>57.754179210202</c:v>
                </c:pt>
                <c:pt idx="22548">
                  <c:v>57.754179210202</c:v>
                </c:pt>
                <c:pt idx="22549">
                  <c:v>57.754179210202</c:v>
                </c:pt>
                <c:pt idx="22550">
                  <c:v>49.81697904101419</c:v>
                </c:pt>
                <c:pt idx="22551">
                  <c:v>49.81697904101419</c:v>
                </c:pt>
                <c:pt idx="22552">
                  <c:v>49.81697904101419</c:v>
                </c:pt>
                <c:pt idx="22553">
                  <c:v>49.81697904101419</c:v>
                </c:pt>
                <c:pt idx="22554">
                  <c:v>49.81697904101419</c:v>
                </c:pt>
                <c:pt idx="22555">
                  <c:v>49.81697904101419</c:v>
                </c:pt>
                <c:pt idx="22556">
                  <c:v>49.81697904101419</c:v>
                </c:pt>
                <c:pt idx="22557">
                  <c:v>121.441108804456</c:v>
                </c:pt>
                <c:pt idx="22558">
                  <c:v>121.441108804456</c:v>
                </c:pt>
                <c:pt idx="22559">
                  <c:v>121.441108804456</c:v>
                </c:pt>
                <c:pt idx="22560">
                  <c:v>121.441108804456</c:v>
                </c:pt>
                <c:pt idx="22561">
                  <c:v>121.441108804456</c:v>
                </c:pt>
                <c:pt idx="22562">
                  <c:v>121.441108804456</c:v>
                </c:pt>
                <c:pt idx="22563">
                  <c:v>121.441108804456</c:v>
                </c:pt>
                <c:pt idx="22564">
                  <c:v>54.44522368590309</c:v>
                </c:pt>
                <c:pt idx="22565">
                  <c:v>54.44522368590309</c:v>
                </c:pt>
                <c:pt idx="22566">
                  <c:v>54.44522368590309</c:v>
                </c:pt>
                <c:pt idx="22567">
                  <c:v>54.44522368590309</c:v>
                </c:pt>
                <c:pt idx="22568">
                  <c:v>54.44522368590309</c:v>
                </c:pt>
                <c:pt idx="22569">
                  <c:v>54.44522368590309</c:v>
                </c:pt>
                <c:pt idx="22570">
                  <c:v>54.44522368590309</c:v>
                </c:pt>
                <c:pt idx="22571">
                  <c:v>49.6657667914282</c:v>
                </c:pt>
                <c:pt idx="22572">
                  <c:v>49.6657667914282</c:v>
                </c:pt>
                <c:pt idx="22573">
                  <c:v>49.6657667914282</c:v>
                </c:pt>
                <c:pt idx="22574">
                  <c:v>49.6657667914282</c:v>
                </c:pt>
                <c:pt idx="22575">
                  <c:v>49.6657667914282</c:v>
                </c:pt>
                <c:pt idx="22576">
                  <c:v>49.6657667914282</c:v>
                </c:pt>
                <c:pt idx="22577">
                  <c:v>49.6657667914282</c:v>
                </c:pt>
                <c:pt idx="22578">
                  <c:v>49.2990417617247</c:v>
                </c:pt>
                <c:pt idx="22579">
                  <c:v>49.2990417617247</c:v>
                </c:pt>
                <c:pt idx="22580">
                  <c:v>49.2990417617247</c:v>
                </c:pt>
                <c:pt idx="22581">
                  <c:v>49.2990417617247</c:v>
                </c:pt>
                <c:pt idx="22582">
                  <c:v>49.2990417617247</c:v>
                </c:pt>
                <c:pt idx="22583">
                  <c:v>49.2990417617247</c:v>
                </c:pt>
                <c:pt idx="22584">
                  <c:v>49.2990417617247</c:v>
                </c:pt>
                <c:pt idx="22585">
                  <c:v>72.2938359806878</c:v>
                </c:pt>
                <c:pt idx="22586">
                  <c:v>72.2938359806878</c:v>
                </c:pt>
                <c:pt idx="22587">
                  <c:v>72.2938359806878</c:v>
                </c:pt>
                <c:pt idx="22588">
                  <c:v>72.2938359806878</c:v>
                </c:pt>
                <c:pt idx="22589">
                  <c:v>72.2938359806878</c:v>
                </c:pt>
                <c:pt idx="22590">
                  <c:v>72.2938359806878</c:v>
                </c:pt>
                <c:pt idx="22591">
                  <c:v>72.2938359806878</c:v>
                </c:pt>
                <c:pt idx="22592">
                  <c:v>70.05310980548059</c:v>
                </c:pt>
                <c:pt idx="22593">
                  <c:v>70.05310980548059</c:v>
                </c:pt>
                <c:pt idx="22594">
                  <c:v>70.05310980548059</c:v>
                </c:pt>
                <c:pt idx="22595">
                  <c:v>70.05310980548059</c:v>
                </c:pt>
                <c:pt idx="22596">
                  <c:v>70.05310980548059</c:v>
                </c:pt>
                <c:pt idx="22597">
                  <c:v>70.05310980548059</c:v>
                </c:pt>
                <c:pt idx="22598">
                  <c:v>70.05310980548059</c:v>
                </c:pt>
                <c:pt idx="22599">
                  <c:v>86.2007182673733</c:v>
                </c:pt>
                <c:pt idx="22600">
                  <c:v>86.2007182673733</c:v>
                </c:pt>
                <c:pt idx="22601">
                  <c:v>86.2007182673733</c:v>
                </c:pt>
                <c:pt idx="22602">
                  <c:v>86.2007182673733</c:v>
                </c:pt>
                <c:pt idx="22603">
                  <c:v>86.2007182673733</c:v>
                </c:pt>
                <c:pt idx="22604">
                  <c:v>86.2007182673733</c:v>
                </c:pt>
                <c:pt idx="22605">
                  <c:v>86.2007182673733</c:v>
                </c:pt>
                <c:pt idx="22606">
                  <c:v>45.991323819519</c:v>
                </c:pt>
                <c:pt idx="22607">
                  <c:v>45.991323819519</c:v>
                </c:pt>
                <c:pt idx="22608">
                  <c:v>45.991323819519</c:v>
                </c:pt>
                <c:pt idx="22609">
                  <c:v>45.991323819519</c:v>
                </c:pt>
                <c:pt idx="22610">
                  <c:v>45.991323819519</c:v>
                </c:pt>
                <c:pt idx="22611">
                  <c:v>45.991323819519</c:v>
                </c:pt>
                <c:pt idx="22612">
                  <c:v>45.991323819519</c:v>
                </c:pt>
                <c:pt idx="22613">
                  <c:v>76.9619120323492</c:v>
                </c:pt>
                <c:pt idx="22614">
                  <c:v>76.9619120323492</c:v>
                </c:pt>
                <c:pt idx="22615">
                  <c:v>76.9619120323492</c:v>
                </c:pt>
                <c:pt idx="22616">
                  <c:v>76.9619120323492</c:v>
                </c:pt>
                <c:pt idx="22617">
                  <c:v>76.9619120323492</c:v>
                </c:pt>
                <c:pt idx="22618">
                  <c:v>76.9619120323492</c:v>
                </c:pt>
                <c:pt idx="22619">
                  <c:v>76.9619120323492</c:v>
                </c:pt>
                <c:pt idx="22620">
                  <c:v>66.55565403208067</c:v>
                </c:pt>
                <c:pt idx="22621">
                  <c:v>66.55565403208067</c:v>
                </c:pt>
                <c:pt idx="22622">
                  <c:v>66.55565403208067</c:v>
                </c:pt>
                <c:pt idx="22623">
                  <c:v>66.55565403208067</c:v>
                </c:pt>
                <c:pt idx="22624">
                  <c:v>66.55565403208067</c:v>
                </c:pt>
                <c:pt idx="22625">
                  <c:v>66.55565403208067</c:v>
                </c:pt>
                <c:pt idx="22626">
                  <c:v>66.55565403208067</c:v>
                </c:pt>
                <c:pt idx="22627">
                  <c:v>59.0787597838675</c:v>
                </c:pt>
                <c:pt idx="22628">
                  <c:v>59.0787597838675</c:v>
                </c:pt>
                <c:pt idx="22629">
                  <c:v>59.0787597838675</c:v>
                </c:pt>
                <c:pt idx="22630">
                  <c:v>59.0787597838675</c:v>
                </c:pt>
                <c:pt idx="22631">
                  <c:v>59.0787597838675</c:v>
                </c:pt>
                <c:pt idx="22632">
                  <c:v>59.0787597838675</c:v>
                </c:pt>
                <c:pt idx="22633">
                  <c:v>59.0787597838675</c:v>
                </c:pt>
                <c:pt idx="22634">
                  <c:v>91.04687445265878</c:v>
                </c:pt>
                <c:pt idx="22635">
                  <c:v>91.04687445265878</c:v>
                </c:pt>
                <c:pt idx="22636">
                  <c:v>91.04687445265878</c:v>
                </c:pt>
                <c:pt idx="22637">
                  <c:v>91.04687445265878</c:v>
                </c:pt>
                <c:pt idx="22638">
                  <c:v>91.04687445265878</c:v>
                </c:pt>
                <c:pt idx="22639">
                  <c:v>91.04687445265878</c:v>
                </c:pt>
                <c:pt idx="22640">
                  <c:v>91.04687445265878</c:v>
                </c:pt>
                <c:pt idx="22641">
                  <c:v>56.68729255748859</c:v>
                </c:pt>
                <c:pt idx="22642">
                  <c:v>56.68729255748859</c:v>
                </c:pt>
                <c:pt idx="22643">
                  <c:v>56.68729255748859</c:v>
                </c:pt>
                <c:pt idx="22644">
                  <c:v>56.68729255748859</c:v>
                </c:pt>
                <c:pt idx="22645">
                  <c:v>56.68729255748859</c:v>
                </c:pt>
                <c:pt idx="22646">
                  <c:v>56.68729255748859</c:v>
                </c:pt>
                <c:pt idx="22647">
                  <c:v>56.68729255748859</c:v>
                </c:pt>
                <c:pt idx="22648">
                  <c:v>77.9939035866881</c:v>
                </c:pt>
                <c:pt idx="22649">
                  <c:v>77.9939035866881</c:v>
                </c:pt>
                <c:pt idx="22650">
                  <c:v>77.9939035866881</c:v>
                </c:pt>
                <c:pt idx="22651">
                  <c:v>77.9939035866881</c:v>
                </c:pt>
                <c:pt idx="22652">
                  <c:v>77.9939035866881</c:v>
                </c:pt>
                <c:pt idx="22653">
                  <c:v>77.9939035866881</c:v>
                </c:pt>
                <c:pt idx="22654">
                  <c:v>77.9939035866881</c:v>
                </c:pt>
                <c:pt idx="22655">
                  <c:v>60.54408914703609</c:v>
                </c:pt>
                <c:pt idx="22656">
                  <c:v>60.54408914703609</c:v>
                </c:pt>
                <c:pt idx="22657">
                  <c:v>60.54408914703609</c:v>
                </c:pt>
                <c:pt idx="22658">
                  <c:v>60.54408914703609</c:v>
                </c:pt>
                <c:pt idx="22659">
                  <c:v>60.54408914703609</c:v>
                </c:pt>
                <c:pt idx="22660">
                  <c:v>60.54408914703609</c:v>
                </c:pt>
                <c:pt idx="22661">
                  <c:v>60.54408914703609</c:v>
                </c:pt>
                <c:pt idx="22662">
                  <c:v>98.5046443601539</c:v>
                </c:pt>
                <c:pt idx="22663">
                  <c:v>98.5046443601539</c:v>
                </c:pt>
                <c:pt idx="22664">
                  <c:v>98.5046443601539</c:v>
                </c:pt>
                <c:pt idx="22665">
                  <c:v>98.5046443601539</c:v>
                </c:pt>
                <c:pt idx="22666">
                  <c:v>98.5046443601539</c:v>
                </c:pt>
                <c:pt idx="22667">
                  <c:v>98.5046443601539</c:v>
                </c:pt>
                <c:pt idx="22668">
                  <c:v>98.5046443601539</c:v>
                </c:pt>
                <c:pt idx="22669">
                  <c:v>38.1148139789805</c:v>
                </c:pt>
                <c:pt idx="22670">
                  <c:v>38.1148139789805</c:v>
                </c:pt>
                <c:pt idx="22671">
                  <c:v>38.1148139789805</c:v>
                </c:pt>
                <c:pt idx="22672">
                  <c:v>38.1148139789805</c:v>
                </c:pt>
                <c:pt idx="22673">
                  <c:v>38.1148139789805</c:v>
                </c:pt>
                <c:pt idx="22674">
                  <c:v>38.1148139789805</c:v>
                </c:pt>
                <c:pt idx="22675">
                  <c:v>38.1148139789805</c:v>
                </c:pt>
                <c:pt idx="22676">
                  <c:v>36.3021336609389</c:v>
                </c:pt>
                <c:pt idx="22677">
                  <c:v>36.3021336609389</c:v>
                </c:pt>
                <c:pt idx="22678">
                  <c:v>36.3021336609389</c:v>
                </c:pt>
                <c:pt idx="22679">
                  <c:v>36.3021336609389</c:v>
                </c:pt>
                <c:pt idx="22680">
                  <c:v>36.3021336609389</c:v>
                </c:pt>
                <c:pt idx="22681">
                  <c:v>36.3021336609389</c:v>
                </c:pt>
                <c:pt idx="22682">
                  <c:v>36.3021336609389</c:v>
                </c:pt>
                <c:pt idx="22683">
                  <c:v>94.11970176217419</c:v>
                </c:pt>
                <c:pt idx="22684">
                  <c:v>94.11970176217419</c:v>
                </c:pt>
                <c:pt idx="22685">
                  <c:v>94.11970176217419</c:v>
                </c:pt>
                <c:pt idx="22686">
                  <c:v>94.11970176217419</c:v>
                </c:pt>
                <c:pt idx="22687">
                  <c:v>94.11970176217419</c:v>
                </c:pt>
                <c:pt idx="22688">
                  <c:v>94.11970176217419</c:v>
                </c:pt>
                <c:pt idx="22689">
                  <c:v>94.11970176217419</c:v>
                </c:pt>
                <c:pt idx="22690">
                  <c:v>92.9460749207639</c:v>
                </c:pt>
                <c:pt idx="22691">
                  <c:v>92.9460749207639</c:v>
                </c:pt>
                <c:pt idx="22692">
                  <c:v>92.9460749207639</c:v>
                </c:pt>
                <c:pt idx="22693">
                  <c:v>92.9460749207639</c:v>
                </c:pt>
                <c:pt idx="22694">
                  <c:v>92.9460749207639</c:v>
                </c:pt>
                <c:pt idx="22695">
                  <c:v>92.9460749207639</c:v>
                </c:pt>
                <c:pt idx="22696">
                  <c:v>92.9460749207639</c:v>
                </c:pt>
                <c:pt idx="22697">
                  <c:v>46.1233795726969</c:v>
                </c:pt>
                <c:pt idx="22698">
                  <c:v>46.1233795726969</c:v>
                </c:pt>
                <c:pt idx="22699">
                  <c:v>46.1233795726969</c:v>
                </c:pt>
                <c:pt idx="22700">
                  <c:v>46.1233795726969</c:v>
                </c:pt>
                <c:pt idx="22701">
                  <c:v>46.1233795726969</c:v>
                </c:pt>
                <c:pt idx="22702">
                  <c:v>46.1233795726969</c:v>
                </c:pt>
                <c:pt idx="22703">
                  <c:v>46.1233795726969</c:v>
                </c:pt>
                <c:pt idx="22704">
                  <c:v>51.7968742554755</c:v>
                </c:pt>
                <c:pt idx="22705">
                  <c:v>51.7968742554755</c:v>
                </c:pt>
                <c:pt idx="22706">
                  <c:v>51.7968742554755</c:v>
                </c:pt>
                <c:pt idx="22707">
                  <c:v>51.7968742554755</c:v>
                </c:pt>
                <c:pt idx="22708">
                  <c:v>51.7968742554755</c:v>
                </c:pt>
                <c:pt idx="22709">
                  <c:v>51.7968742554755</c:v>
                </c:pt>
                <c:pt idx="22710">
                  <c:v>51.7968742554755</c:v>
                </c:pt>
                <c:pt idx="22711">
                  <c:v>89.82436312320479</c:v>
                </c:pt>
                <c:pt idx="22712">
                  <c:v>89.82436312320479</c:v>
                </c:pt>
                <c:pt idx="22713">
                  <c:v>89.82436312320479</c:v>
                </c:pt>
                <c:pt idx="22714">
                  <c:v>89.82436312320479</c:v>
                </c:pt>
                <c:pt idx="22715">
                  <c:v>89.82436312320479</c:v>
                </c:pt>
                <c:pt idx="22716">
                  <c:v>89.82436312320479</c:v>
                </c:pt>
                <c:pt idx="22717">
                  <c:v>89.82436312320479</c:v>
                </c:pt>
                <c:pt idx="22718">
                  <c:v>59.24344502579429</c:v>
                </c:pt>
                <c:pt idx="22719">
                  <c:v>59.24344502579429</c:v>
                </c:pt>
                <c:pt idx="22720">
                  <c:v>59.24344502579429</c:v>
                </c:pt>
                <c:pt idx="22721">
                  <c:v>59.24344502579429</c:v>
                </c:pt>
                <c:pt idx="22722">
                  <c:v>59.24344502579429</c:v>
                </c:pt>
                <c:pt idx="22723">
                  <c:v>59.24344502579429</c:v>
                </c:pt>
                <c:pt idx="22724">
                  <c:v>59.24344502579429</c:v>
                </c:pt>
                <c:pt idx="22725">
                  <c:v>36.471268960101</c:v>
                </c:pt>
                <c:pt idx="22726">
                  <c:v>36.471268960101</c:v>
                </c:pt>
                <c:pt idx="22727">
                  <c:v>36.471268960101</c:v>
                </c:pt>
                <c:pt idx="22728">
                  <c:v>36.471268960101</c:v>
                </c:pt>
                <c:pt idx="22729">
                  <c:v>36.471268960101</c:v>
                </c:pt>
                <c:pt idx="22730">
                  <c:v>36.471268960101</c:v>
                </c:pt>
                <c:pt idx="22731">
                  <c:v>36.471268960101</c:v>
                </c:pt>
                <c:pt idx="22732">
                  <c:v>64.31815479009978</c:v>
                </c:pt>
                <c:pt idx="22733">
                  <c:v>64.31815479009978</c:v>
                </c:pt>
                <c:pt idx="22734">
                  <c:v>64.31815479009978</c:v>
                </c:pt>
                <c:pt idx="22735">
                  <c:v>64.31815479009978</c:v>
                </c:pt>
                <c:pt idx="22736">
                  <c:v>64.31815479009978</c:v>
                </c:pt>
                <c:pt idx="22737">
                  <c:v>64.31815479009978</c:v>
                </c:pt>
                <c:pt idx="22738">
                  <c:v>64.31815479009978</c:v>
                </c:pt>
                <c:pt idx="22739">
                  <c:v>54.4790323053534</c:v>
                </c:pt>
                <c:pt idx="22740">
                  <c:v>54.4790323053534</c:v>
                </c:pt>
                <c:pt idx="22741">
                  <c:v>54.4790323053534</c:v>
                </c:pt>
                <c:pt idx="22742">
                  <c:v>54.4790323053534</c:v>
                </c:pt>
                <c:pt idx="22743">
                  <c:v>54.4790323053534</c:v>
                </c:pt>
                <c:pt idx="22744">
                  <c:v>54.4790323053534</c:v>
                </c:pt>
                <c:pt idx="22745">
                  <c:v>54.4790323053534</c:v>
                </c:pt>
                <c:pt idx="22746">
                  <c:v>73.134581555227</c:v>
                </c:pt>
                <c:pt idx="22747">
                  <c:v>73.134581555227</c:v>
                </c:pt>
                <c:pt idx="22748">
                  <c:v>73.134581555227</c:v>
                </c:pt>
                <c:pt idx="22749">
                  <c:v>73.134581555227</c:v>
                </c:pt>
                <c:pt idx="22750">
                  <c:v>73.134581555227</c:v>
                </c:pt>
                <c:pt idx="22751">
                  <c:v>73.134581555227</c:v>
                </c:pt>
                <c:pt idx="22752">
                  <c:v>73.134581555227</c:v>
                </c:pt>
                <c:pt idx="22753">
                  <c:v>39.2547918748043</c:v>
                </c:pt>
                <c:pt idx="22754">
                  <c:v>39.2547918748043</c:v>
                </c:pt>
                <c:pt idx="22755">
                  <c:v>39.2547918748043</c:v>
                </c:pt>
                <c:pt idx="22756">
                  <c:v>39.2547918748043</c:v>
                </c:pt>
                <c:pt idx="22757">
                  <c:v>39.2547918748043</c:v>
                </c:pt>
                <c:pt idx="22758">
                  <c:v>39.2547918748043</c:v>
                </c:pt>
                <c:pt idx="22759">
                  <c:v>39.2547918748043</c:v>
                </c:pt>
                <c:pt idx="22760">
                  <c:v>79.00860845549909</c:v>
                </c:pt>
                <c:pt idx="22761">
                  <c:v>79.00860845549909</c:v>
                </c:pt>
                <c:pt idx="22762">
                  <c:v>79.00860845549909</c:v>
                </c:pt>
                <c:pt idx="22763">
                  <c:v>79.00860845549909</c:v>
                </c:pt>
                <c:pt idx="22764">
                  <c:v>79.00860845549909</c:v>
                </c:pt>
                <c:pt idx="22765">
                  <c:v>79.00860845549909</c:v>
                </c:pt>
                <c:pt idx="22766">
                  <c:v>79.00860845549909</c:v>
                </c:pt>
                <c:pt idx="22767">
                  <c:v>48.50199005241429</c:v>
                </c:pt>
                <c:pt idx="22768">
                  <c:v>48.50199005241429</c:v>
                </c:pt>
                <c:pt idx="22769">
                  <c:v>48.50199005241429</c:v>
                </c:pt>
                <c:pt idx="22770">
                  <c:v>48.50199005241429</c:v>
                </c:pt>
                <c:pt idx="22771">
                  <c:v>48.50199005241429</c:v>
                </c:pt>
                <c:pt idx="22772">
                  <c:v>48.50199005241429</c:v>
                </c:pt>
                <c:pt idx="22773">
                  <c:v>48.50199005241429</c:v>
                </c:pt>
                <c:pt idx="22774">
                  <c:v>95.09083213716607</c:v>
                </c:pt>
                <c:pt idx="22775">
                  <c:v>95.09083213716607</c:v>
                </c:pt>
                <c:pt idx="22776">
                  <c:v>95.09083213716607</c:v>
                </c:pt>
                <c:pt idx="22777">
                  <c:v>95.09083213716607</c:v>
                </c:pt>
                <c:pt idx="22778">
                  <c:v>95.09083213716607</c:v>
                </c:pt>
                <c:pt idx="22779">
                  <c:v>95.09083213716607</c:v>
                </c:pt>
                <c:pt idx="22780">
                  <c:v>95.09083213716607</c:v>
                </c:pt>
                <c:pt idx="22781">
                  <c:v>62.85782153261808</c:v>
                </c:pt>
                <c:pt idx="22782">
                  <c:v>62.85782153261808</c:v>
                </c:pt>
                <c:pt idx="22783">
                  <c:v>62.85782153261808</c:v>
                </c:pt>
                <c:pt idx="22784">
                  <c:v>62.85782153261808</c:v>
                </c:pt>
                <c:pt idx="22785">
                  <c:v>62.85782153261808</c:v>
                </c:pt>
                <c:pt idx="22786">
                  <c:v>62.85782153261808</c:v>
                </c:pt>
                <c:pt idx="22787">
                  <c:v>62.85782153261808</c:v>
                </c:pt>
                <c:pt idx="22788">
                  <c:v>54.1213219372479</c:v>
                </c:pt>
                <c:pt idx="22789">
                  <c:v>54.1213219372479</c:v>
                </c:pt>
                <c:pt idx="22790">
                  <c:v>54.1213219372479</c:v>
                </c:pt>
                <c:pt idx="22791">
                  <c:v>54.1213219372479</c:v>
                </c:pt>
                <c:pt idx="22792">
                  <c:v>54.1213219372479</c:v>
                </c:pt>
                <c:pt idx="22793">
                  <c:v>54.1213219372479</c:v>
                </c:pt>
                <c:pt idx="22794">
                  <c:v>54.1213219372479</c:v>
                </c:pt>
                <c:pt idx="22795">
                  <c:v>34.9980051025992</c:v>
                </c:pt>
                <c:pt idx="22796">
                  <c:v>34.9980051025992</c:v>
                </c:pt>
                <c:pt idx="22797">
                  <c:v>34.9980051025992</c:v>
                </c:pt>
                <c:pt idx="22798">
                  <c:v>34.9980051025992</c:v>
                </c:pt>
                <c:pt idx="22799">
                  <c:v>34.9980051025992</c:v>
                </c:pt>
                <c:pt idx="22800">
                  <c:v>34.9980051025992</c:v>
                </c:pt>
                <c:pt idx="22801">
                  <c:v>34.9980051025992</c:v>
                </c:pt>
                <c:pt idx="22802">
                  <c:v>75.4339448008301</c:v>
                </c:pt>
                <c:pt idx="22803">
                  <c:v>75.4339448008301</c:v>
                </c:pt>
                <c:pt idx="22804">
                  <c:v>75.4339448008301</c:v>
                </c:pt>
                <c:pt idx="22805">
                  <c:v>75.4339448008301</c:v>
                </c:pt>
                <c:pt idx="22806">
                  <c:v>75.4339448008301</c:v>
                </c:pt>
                <c:pt idx="22807">
                  <c:v>75.4339448008301</c:v>
                </c:pt>
                <c:pt idx="22808">
                  <c:v>75.4339448008301</c:v>
                </c:pt>
                <c:pt idx="22809">
                  <c:v>81.37358187989886</c:v>
                </c:pt>
                <c:pt idx="22810">
                  <c:v>81.37358187989886</c:v>
                </c:pt>
                <c:pt idx="22811">
                  <c:v>81.37358187989886</c:v>
                </c:pt>
                <c:pt idx="22812">
                  <c:v>81.37358187989886</c:v>
                </c:pt>
                <c:pt idx="22813">
                  <c:v>81.37358187989886</c:v>
                </c:pt>
                <c:pt idx="22814">
                  <c:v>81.37358187989886</c:v>
                </c:pt>
                <c:pt idx="22815">
                  <c:v>81.37358187989886</c:v>
                </c:pt>
                <c:pt idx="22816">
                  <c:v>61.74790506337349</c:v>
                </c:pt>
                <c:pt idx="22817">
                  <c:v>61.74790506337349</c:v>
                </c:pt>
                <c:pt idx="22818">
                  <c:v>61.74790506337349</c:v>
                </c:pt>
                <c:pt idx="22819">
                  <c:v>61.74790506337349</c:v>
                </c:pt>
                <c:pt idx="22820">
                  <c:v>61.74790506337349</c:v>
                </c:pt>
                <c:pt idx="22821">
                  <c:v>61.74790506337349</c:v>
                </c:pt>
                <c:pt idx="22822">
                  <c:v>61.74790506337349</c:v>
                </c:pt>
                <c:pt idx="22823">
                  <c:v>6.613119577191139</c:v>
                </c:pt>
                <c:pt idx="22824">
                  <c:v>6.613119577191139</c:v>
                </c:pt>
                <c:pt idx="22825">
                  <c:v>6.613119577191139</c:v>
                </c:pt>
                <c:pt idx="22826">
                  <c:v>6.613119577191139</c:v>
                </c:pt>
                <c:pt idx="22827">
                  <c:v>6.613119577191139</c:v>
                </c:pt>
                <c:pt idx="22828">
                  <c:v>6.613119577191139</c:v>
                </c:pt>
                <c:pt idx="22829">
                  <c:v>6.613119577191139</c:v>
                </c:pt>
                <c:pt idx="22830">
                  <c:v>81.94172693058438</c:v>
                </c:pt>
                <c:pt idx="22831">
                  <c:v>81.94172693058438</c:v>
                </c:pt>
                <c:pt idx="22832">
                  <c:v>81.94172693058438</c:v>
                </c:pt>
                <c:pt idx="22833">
                  <c:v>81.94172693058438</c:v>
                </c:pt>
                <c:pt idx="22834">
                  <c:v>81.94172693058438</c:v>
                </c:pt>
                <c:pt idx="22835">
                  <c:v>81.94172693058438</c:v>
                </c:pt>
                <c:pt idx="22836">
                  <c:v>81.94172693058438</c:v>
                </c:pt>
                <c:pt idx="22837">
                  <c:v>70.496567293124</c:v>
                </c:pt>
                <c:pt idx="22838">
                  <c:v>70.496567293124</c:v>
                </c:pt>
                <c:pt idx="22839">
                  <c:v>70.496567293124</c:v>
                </c:pt>
                <c:pt idx="22840">
                  <c:v>70.496567293124</c:v>
                </c:pt>
                <c:pt idx="22841">
                  <c:v>70.496567293124</c:v>
                </c:pt>
                <c:pt idx="22842">
                  <c:v>70.496567293124</c:v>
                </c:pt>
                <c:pt idx="22843">
                  <c:v>70.496567293124</c:v>
                </c:pt>
                <c:pt idx="22844">
                  <c:v>15.6058109953129</c:v>
                </c:pt>
                <c:pt idx="22845">
                  <c:v>15.6058109953129</c:v>
                </c:pt>
                <c:pt idx="22846">
                  <c:v>15.6058109953129</c:v>
                </c:pt>
                <c:pt idx="22847">
                  <c:v>15.6058109953129</c:v>
                </c:pt>
                <c:pt idx="22848">
                  <c:v>15.6058109953129</c:v>
                </c:pt>
                <c:pt idx="22849">
                  <c:v>15.6058109953129</c:v>
                </c:pt>
                <c:pt idx="22850">
                  <c:v>15.6058109953129</c:v>
                </c:pt>
                <c:pt idx="22851">
                  <c:v>90.3162398398726</c:v>
                </c:pt>
                <c:pt idx="22852">
                  <c:v>90.3162398398726</c:v>
                </c:pt>
                <c:pt idx="22853">
                  <c:v>90.3162398398726</c:v>
                </c:pt>
                <c:pt idx="22854">
                  <c:v>90.3162398398726</c:v>
                </c:pt>
                <c:pt idx="22855">
                  <c:v>90.3162398398726</c:v>
                </c:pt>
                <c:pt idx="22856">
                  <c:v>90.3162398398726</c:v>
                </c:pt>
                <c:pt idx="22857">
                  <c:v>90.3162398398726</c:v>
                </c:pt>
                <c:pt idx="22858">
                  <c:v>80.51147772787138</c:v>
                </c:pt>
                <c:pt idx="22859">
                  <c:v>80.51147772787138</c:v>
                </c:pt>
                <c:pt idx="22860">
                  <c:v>80.51147772787138</c:v>
                </c:pt>
                <c:pt idx="22861">
                  <c:v>80.51147772787138</c:v>
                </c:pt>
                <c:pt idx="22862">
                  <c:v>80.51147772787138</c:v>
                </c:pt>
                <c:pt idx="22863">
                  <c:v>80.51147772787138</c:v>
                </c:pt>
                <c:pt idx="22864">
                  <c:v>80.51147772787138</c:v>
                </c:pt>
                <c:pt idx="22865">
                  <c:v>84.66788983323728</c:v>
                </c:pt>
                <c:pt idx="22866">
                  <c:v>84.66788983323728</c:v>
                </c:pt>
                <c:pt idx="22867">
                  <c:v>84.66788983323728</c:v>
                </c:pt>
                <c:pt idx="22868">
                  <c:v>84.66788983323728</c:v>
                </c:pt>
                <c:pt idx="22869">
                  <c:v>84.66788983323728</c:v>
                </c:pt>
                <c:pt idx="22870">
                  <c:v>84.66788983323728</c:v>
                </c:pt>
                <c:pt idx="22871">
                  <c:v>84.66788983323728</c:v>
                </c:pt>
                <c:pt idx="22872">
                  <c:v>62.7263619434699</c:v>
                </c:pt>
                <c:pt idx="22873">
                  <c:v>62.7263619434699</c:v>
                </c:pt>
                <c:pt idx="22874">
                  <c:v>62.7263619434699</c:v>
                </c:pt>
                <c:pt idx="22875">
                  <c:v>62.7263619434699</c:v>
                </c:pt>
                <c:pt idx="22876">
                  <c:v>62.7263619434699</c:v>
                </c:pt>
                <c:pt idx="22877">
                  <c:v>62.7263619434699</c:v>
                </c:pt>
                <c:pt idx="22878">
                  <c:v>62.7263619434699</c:v>
                </c:pt>
                <c:pt idx="22879">
                  <c:v>36.2844200345174</c:v>
                </c:pt>
                <c:pt idx="22880">
                  <c:v>36.2844200345174</c:v>
                </c:pt>
                <c:pt idx="22881">
                  <c:v>36.2844200345174</c:v>
                </c:pt>
                <c:pt idx="22882">
                  <c:v>36.2844200345174</c:v>
                </c:pt>
                <c:pt idx="22883">
                  <c:v>36.2844200345174</c:v>
                </c:pt>
                <c:pt idx="22884">
                  <c:v>36.2844200345174</c:v>
                </c:pt>
                <c:pt idx="22885">
                  <c:v>36.2844200345174</c:v>
                </c:pt>
                <c:pt idx="22886">
                  <c:v>57.2707863854895</c:v>
                </c:pt>
                <c:pt idx="22887">
                  <c:v>57.2707863854895</c:v>
                </c:pt>
                <c:pt idx="22888">
                  <c:v>57.2707863854895</c:v>
                </c:pt>
                <c:pt idx="22889">
                  <c:v>57.2707863854895</c:v>
                </c:pt>
                <c:pt idx="22890">
                  <c:v>57.2707863854895</c:v>
                </c:pt>
                <c:pt idx="22891">
                  <c:v>57.2707863854895</c:v>
                </c:pt>
                <c:pt idx="22892">
                  <c:v>57.2707863854895</c:v>
                </c:pt>
                <c:pt idx="22893">
                  <c:v>39.6225233830459</c:v>
                </c:pt>
                <c:pt idx="22894">
                  <c:v>39.6225233830459</c:v>
                </c:pt>
                <c:pt idx="22895">
                  <c:v>39.6225233830459</c:v>
                </c:pt>
                <c:pt idx="22896">
                  <c:v>39.6225233830459</c:v>
                </c:pt>
                <c:pt idx="22897">
                  <c:v>39.6225233830459</c:v>
                </c:pt>
                <c:pt idx="22898">
                  <c:v>39.6225233830459</c:v>
                </c:pt>
                <c:pt idx="22899">
                  <c:v>39.6225233830459</c:v>
                </c:pt>
                <c:pt idx="22900">
                  <c:v>55.96666727448009</c:v>
                </c:pt>
                <c:pt idx="22901">
                  <c:v>55.96666727448009</c:v>
                </c:pt>
                <c:pt idx="22902">
                  <c:v>55.96666727448009</c:v>
                </c:pt>
                <c:pt idx="22903">
                  <c:v>55.96666727448009</c:v>
                </c:pt>
                <c:pt idx="22904">
                  <c:v>55.96666727448009</c:v>
                </c:pt>
                <c:pt idx="22905">
                  <c:v>55.96666727448009</c:v>
                </c:pt>
                <c:pt idx="22906">
                  <c:v>55.96666727448009</c:v>
                </c:pt>
                <c:pt idx="22907">
                  <c:v>89.34588530929899</c:v>
                </c:pt>
                <c:pt idx="22908">
                  <c:v>89.34588530929899</c:v>
                </c:pt>
                <c:pt idx="22909">
                  <c:v>89.34588530929899</c:v>
                </c:pt>
                <c:pt idx="22910">
                  <c:v>89.34588530929899</c:v>
                </c:pt>
                <c:pt idx="22911">
                  <c:v>89.34588530929899</c:v>
                </c:pt>
                <c:pt idx="22912">
                  <c:v>89.34588530929899</c:v>
                </c:pt>
                <c:pt idx="22913">
                  <c:v>89.34588530929899</c:v>
                </c:pt>
                <c:pt idx="22914">
                  <c:v>71.28338087385647</c:v>
                </c:pt>
                <c:pt idx="22915">
                  <c:v>71.28338087385647</c:v>
                </c:pt>
                <c:pt idx="22916">
                  <c:v>71.28338087385647</c:v>
                </c:pt>
                <c:pt idx="22917">
                  <c:v>71.28338087385647</c:v>
                </c:pt>
                <c:pt idx="22918">
                  <c:v>71.28338087385647</c:v>
                </c:pt>
                <c:pt idx="22919">
                  <c:v>71.28338087385647</c:v>
                </c:pt>
                <c:pt idx="22920">
                  <c:v>71.28338087385647</c:v>
                </c:pt>
                <c:pt idx="22921">
                  <c:v>78.62153411126987</c:v>
                </c:pt>
                <c:pt idx="22922">
                  <c:v>78.62153411126987</c:v>
                </c:pt>
                <c:pt idx="22923">
                  <c:v>78.62153411126987</c:v>
                </c:pt>
                <c:pt idx="22924">
                  <c:v>78.62153411126987</c:v>
                </c:pt>
                <c:pt idx="22925">
                  <c:v>78.62153411126987</c:v>
                </c:pt>
                <c:pt idx="22926">
                  <c:v>78.62153411126987</c:v>
                </c:pt>
                <c:pt idx="22927">
                  <c:v>78.62153411126987</c:v>
                </c:pt>
                <c:pt idx="22928">
                  <c:v>79.9074216599953</c:v>
                </c:pt>
                <c:pt idx="22929">
                  <c:v>79.9074216599953</c:v>
                </c:pt>
                <c:pt idx="22930">
                  <c:v>79.9074216599953</c:v>
                </c:pt>
                <c:pt idx="22931">
                  <c:v>79.9074216599953</c:v>
                </c:pt>
                <c:pt idx="22932">
                  <c:v>79.9074216599953</c:v>
                </c:pt>
                <c:pt idx="22933">
                  <c:v>79.9074216599953</c:v>
                </c:pt>
                <c:pt idx="22934">
                  <c:v>79.9074216599953</c:v>
                </c:pt>
                <c:pt idx="22935">
                  <c:v>117.192003766249</c:v>
                </c:pt>
                <c:pt idx="22936">
                  <c:v>117.192003766249</c:v>
                </c:pt>
                <c:pt idx="22937">
                  <c:v>117.192003766249</c:v>
                </c:pt>
                <c:pt idx="22938">
                  <c:v>117.192003766249</c:v>
                </c:pt>
                <c:pt idx="22939">
                  <c:v>117.192003766249</c:v>
                </c:pt>
                <c:pt idx="22940">
                  <c:v>117.192003766249</c:v>
                </c:pt>
                <c:pt idx="22941">
                  <c:v>117.192003766249</c:v>
                </c:pt>
                <c:pt idx="22942">
                  <c:v>87.7041597003494</c:v>
                </c:pt>
                <c:pt idx="22943">
                  <c:v>87.7041597003494</c:v>
                </c:pt>
                <c:pt idx="22944">
                  <c:v>87.7041597003494</c:v>
                </c:pt>
                <c:pt idx="22945">
                  <c:v>87.7041597003494</c:v>
                </c:pt>
                <c:pt idx="22946">
                  <c:v>87.7041597003494</c:v>
                </c:pt>
                <c:pt idx="22947">
                  <c:v>87.7041597003494</c:v>
                </c:pt>
                <c:pt idx="22948">
                  <c:v>87.7041597003494</c:v>
                </c:pt>
                <c:pt idx="22949">
                  <c:v>10.2705590456951</c:v>
                </c:pt>
                <c:pt idx="22950">
                  <c:v>10.2705590456951</c:v>
                </c:pt>
                <c:pt idx="22951">
                  <c:v>10.2705590456951</c:v>
                </c:pt>
                <c:pt idx="22952">
                  <c:v>10.2705590456951</c:v>
                </c:pt>
                <c:pt idx="22953">
                  <c:v>10.2705590456951</c:v>
                </c:pt>
                <c:pt idx="22954">
                  <c:v>10.2705590456951</c:v>
                </c:pt>
                <c:pt idx="22955">
                  <c:v>10.2705590456951</c:v>
                </c:pt>
                <c:pt idx="22956">
                  <c:v>56.41144173088609</c:v>
                </c:pt>
                <c:pt idx="22957">
                  <c:v>56.41144173088609</c:v>
                </c:pt>
                <c:pt idx="22958">
                  <c:v>56.41144173088609</c:v>
                </c:pt>
                <c:pt idx="22959">
                  <c:v>56.41144173088609</c:v>
                </c:pt>
                <c:pt idx="22960">
                  <c:v>56.41144173088609</c:v>
                </c:pt>
                <c:pt idx="22961">
                  <c:v>56.41144173088609</c:v>
                </c:pt>
                <c:pt idx="22962">
                  <c:v>56.41144173088609</c:v>
                </c:pt>
                <c:pt idx="22963">
                  <c:v>82.4017690721481</c:v>
                </c:pt>
                <c:pt idx="22964">
                  <c:v>82.4017690721481</c:v>
                </c:pt>
                <c:pt idx="22965">
                  <c:v>82.4017690721481</c:v>
                </c:pt>
                <c:pt idx="22966">
                  <c:v>82.4017690721481</c:v>
                </c:pt>
                <c:pt idx="22967">
                  <c:v>82.4017690721481</c:v>
                </c:pt>
                <c:pt idx="22968">
                  <c:v>82.4017690721481</c:v>
                </c:pt>
                <c:pt idx="22969">
                  <c:v>82.4017690721481</c:v>
                </c:pt>
                <c:pt idx="22970">
                  <c:v>78.29567989669039</c:v>
                </c:pt>
                <c:pt idx="22971">
                  <c:v>78.29567989669039</c:v>
                </c:pt>
                <c:pt idx="22972">
                  <c:v>78.29567989669039</c:v>
                </c:pt>
                <c:pt idx="22973">
                  <c:v>78.29567989669039</c:v>
                </c:pt>
                <c:pt idx="22974">
                  <c:v>78.29567989669039</c:v>
                </c:pt>
                <c:pt idx="22975">
                  <c:v>78.29567989669039</c:v>
                </c:pt>
                <c:pt idx="22976">
                  <c:v>78.29567989669039</c:v>
                </c:pt>
                <c:pt idx="22977">
                  <c:v>71.3634280352133</c:v>
                </c:pt>
                <c:pt idx="22978">
                  <c:v>71.3634280352133</c:v>
                </c:pt>
                <c:pt idx="22979">
                  <c:v>71.3634280352133</c:v>
                </c:pt>
                <c:pt idx="22980">
                  <c:v>71.3634280352133</c:v>
                </c:pt>
                <c:pt idx="22981">
                  <c:v>71.3634280352133</c:v>
                </c:pt>
                <c:pt idx="22982">
                  <c:v>71.3634280352133</c:v>
                </c:pt>
                <c:pt idx="22983">
                  <c:v>71.3634280352133</c:v>
                </c:pt>
                <c:pt idx="22984">
                  <c:v>84.69835390889108</c:v>
                </c:pt>
                <c:pt idx="22985">
                  <c:v>84.69835390889108</c:v>
                </c:pt>
                <c:pt idx="22986">
                  <c:v>84.69835390889108</c:v>
                </c:pt>
                <c:pt idx="22987">
                  <c:v>84.69835390889108</c:v>
                </c:pt>
                <c:pt idx="22988">
                  <c:v>84.69835390889108</c:v>
                </c:pt>
                <c:pt idx="22989">
                  <c:v>84.69835390889108</c:v>
                </c:pt>
                <c:pt idx="22990">
                  <c:v>84.69835390889108</c:v>
                </c:pt>
                <c:pt idx="22991">
                  <c:v>84.93405865680688</c:v>
                </c:pt>
                <c:pt idx="22992">
                  <c:v>84.93405865680688</c:v>
                </c:pt>
                <c:pt idx="22993">
                  <c:v>84.93405865680688</c:v>
                </c:pt>
                <c:pt idx="22994">
                  <c:v>84.93405865680688</c:v>
                </c:pt>
                <c:pt idx="22995">
                  <c:v>84.93405865680688</c:v>
                </c:pt>
                <c:pt idx="22996">
                  <c:v>84.93405865680688</c:v>
                </c:pt>
                <c:pt idx="22997">
                  <c:v>84.93405865680688</c:v>
                </c:pt>
                <c:pt idx="22998">
                  <c:v>72.37030713307355</c:v>
                </c:pt>
                <c:pt idx="22999">
                  <c:v>72.37030713307355</c:v>
                </c:pt>
                <c:pt idx="23000">
                  <c:v>72.37030713307355</c:v>
                </c:pt>
                <c:pt idx="23001">
                  <c:v>72.37030713307355</c:v>
                </c:pt>
                <c:pt idx="23002">
                  <c:v>72.37030713307355</c:v>
                </c:pt>
                <c:pt idx="23003">
                  <c:v>72.37030713307355</c:v>
                </c:pt>
                <c:pt idx="23004">
                  <c:v>72.37030713307355</c:v>
                </c:pt>
                <c:pt idx="23005">
                  <c:v>16.7192275071707</c:v>
                </c:pt>
                <c:pt idx="23006">
                  <c:v>16.7192275071707</c:v>
                </c:pt>
                <c:pt idx="23007">
                  <c:v>16.7192275071707</c:v>
                </c:pt>
                <c:pt idx="23008">
                  <c:v>16.7192275071707</c:v>
                </c:pt>
                <c:pt idx="23009">
                  <c:v>16.7192275071707</c:v>
                </c:pt>
                <c:pt idx="23010">
                  <c:v>16.7192275071707</c:v>
                </c:pt>
                <c:pt idx="23011">
                  <c:v>16.7192275071707</c:v>
                </c:pt>
                <c:pt idx="23012">
                  <c:v>33.2788920286111</c:v>
                </c:pt>
                <c:pt idx="23013">
                  <c:v>33.2788920286111</c:v>
                </c:pt>
                <c:pt idx="23014">
                  <c:v>33.2788920286111</c:v>
                </c:pt>
                <c:pt idx="23015">
                  <c:v>33.2788920286111</c:v>
                </c:pt>
                <c:pt idx="23016">
                  <c:v>33.2788920286111</c:v>
                </c:pt>
                <c:pt idx="23017">
                  <c:v>33.2788920286111</c:v>
                </c:pt>
                <c:pt idx="23018">
                  <c:v>33.2788920286111</c:v>
                </c:pt>
                <c:pt idx="23019">
                  <c:v>53.477133529188</c:v>
                </c:pt>
                <c:pt idx="23020">
                  <c:v>53.477133529188</c:v>
                </c:pt>
                <c:pt idx="23021">
                  <c:v>53.477133529188</c:v>
                </c:pt>
                <c:pt idx="23022">
                  <c:v>53.477133529188</c:v>
                </c:pt>
                <c:pt idx="23023">
                  <c:v>53.477133529188</c:v>
                </c:pt>
                <c:pt idx="23024">
                  <c:v>53.477133529188</c:v>
                </c:pt>
                <c:pt idx="23025">
                  <c:v>53.477133529188</c:v>
                </c:pt>
                <c:pt idx="23026">
                  <c:v>90.9510268380659</c:v>
                </c:pt>
                <c:pt idx="23027">
                  <c:v>90.9510268380659</c:v>
                </c:pt>
                <c:pt idx="23028">
                  <c:v>90.9510268380659</c:v>
                </c:pt>
                <c:pt idx="23029">
                  <c:v>90.9510268380659</c:v>
                </c:pt>
                <c:pt idx="23030">
                  <c:v>90.9510268380659</c:v>
                </c:pt>
                <c:pt idx="23031">
                  <c:v>90.9510268380659</c:v>
                </c:pt>
                <c:pt idx="23032">
                  <c:v>90.9510268380659</c:v>
                </c:pt>
                <c:pt idx="23033">
                  <c:v>33.97945647988729</c:v>
                </c:pt>
                <c:pt idx="23034">
                  <c:v>33.97945647988729</c:v>
                </c:pt>
                <c:pt idx="23035">
                  <c:v>33.97945647988729</c:v>
                </c:pt>
                <c:pt idx="23036">
                  <c:v>33.97945647988729</c:v>
                </c:pt>
                <c:pt idx="23037">
                  <c:v>33.97945647988729</c:v>
                </c:pt>
                <c:pt idx="23038">
                  <c:v>33.97945647988729</c:v>
                </c:pt>
                <c:pt idx="23039">
                  <c:v>33.97945647988729</c:v>
                </c:pt>
                <c:pt idx="23040">
                  <c:v>93.4812235210126</c:v>
                </c:pt>
                <c:pt idx="23041">
                  <c:v>93.4812235210126</c:v>
                </c:pt>
                <c:pt idx="23042">
                  <c:v>93.4812235210126</c:v>
                </c:pt>
                <c:pt idx="23043">
                  <c:v>93.4812235210126</c:v>
                </c:pt>
                <c:pt idx="23044">
                  <c:v>93.4812235210126</c:v>
                </c:pt>
                <c:pt idx="23045">
                  <c:v>93.4812235210126</c:v>
                </c:pt>
                <c:pt idx="23046">
                  <c:v>93.4812235210126</c:v>
                </c:pt>
                <c:pt idx="23047">
                  <c:v>60.58390043773449</c:v>
                </c:pt>
                <c:pt idx="23048">
                  <c:v>60.58390043773449</c:v>
                </c:pt>
                <c:pt idx="23049">
                  <c:v>60.58390043773449</c:v>
                </c:pt>
                <c:pt idx="23050">
                  <c:v>60.58390043773449</c:v>
                </c:pt>
                <c:pt idx="23051">
                  <c:v>60.58390043773449</c:v>
                </c:pt>
                <c:pt idx="23052">
                  <c:v>60.58390043773449</c:v>
                </c:pt>
                <c:pt idx="23053">
                  <c:v>60.58390043773449</c:v>
                </c:pt>
                <c:pt idx="23054">
                  <c:v>90.95597137267117</c:v>
                </c:pt>
                <c:pt idx="23055">
                  <c:v>90.95597137267117</c:v>
                </c:pt>
                <c:pt idx="23056">
                  <c:v>90.95597137267117</c:v>
                </c:pt>
                <c:pt idx="23057">
                  <c:v>90.95597137267117</c:v>
                </c:pt>
                <c:pt idx="23058">
                  <c:v>90.95597137267117</c:v>
                </c:pt>
                <c:pt idx="23059">
                  <c:v>90.95597137267117</c:v>
                </c:pt>
                <c:pt idx="23060">
                  <c:v>90.95597137267117</c:v>
                </c:pt>
                <c:pt idx="23061">
                  <c:v>58.8131358627429</c:v>
                </c:pt>
                <c:pt idx="23062">
                  <c:v>58.8131358627429</c:v>
                </c:pt>
                <c:pt idx="23063">
                  <c:v>58.8131358627429</c:v>
                </c:pt>
                <c:pt idx="23064">
                  <c:v>58.8131358627429</c:v>
                </c:pt>
                <c:pt idx="23065">
                  <c:v>58.8131358627429</c:v>
                </c:pt>
                <c:pt idx="23066">
                  <c:v>58.8131358627429</c:v>
                </c:pt>
                <c:pt idx="23067">
                  <c:v>58.8131358627429</c:v>
                </c:pt>
                <c:pt idx="23068">
                  <c:v>107.759936738355</c:v>
                </c:pt>
                <c:pt idx="23069">
                  <c:v>107.759936738355</c:v>
                </c:pt>
                <c:pt idx="23070">
                  <c:v>107.759936738355</c:v>
                </c:pt>
                <c:pt idx="23071">
                  <c:v>107.759936738355</c:v>
                </c:pt>
                <c:pt idx="23072">
                  <c:v>107.759936738355</c:v>
                </c:pt>
                <c:pt idx="23073">
                  <c:v>107.759936738355</c:v>
                </c:pt>
                <c:pt idx="23074">
                  <c:v>107.759936738355</c:v>
                </c:pt>
                <c:pt idx="23075">
                  <c:v>87.0369072918928</c:v>
                </c:pt>
                <c:pt idx="23076">
                  <c:v>87.0369072918928</c:v>
                </c:pt>
                <c:pt idx="23077">
                  <c:v>87.0369072918928</c:v>
                </c:pt>
                <c:pt idx="23078">
                  <c:v>87.0369072918928</c:v>
                </c:pt>
                <c:pt idx="23079">
                  <c:v>87.0369072918928</c:v>
                </c:pt>
                <c:pt idx="23080">
                  <c:v>87.0369072918928</c:v>
                </c:pt>
                <c:pt idx="23081">
                  <c:v>87.0369072918928</c:v>
                </c:pt>
                <c:pt idx="23082">
                  <c:v>100.087839923946</c:v>
                </c:pt>
                <c:pt idx="23083">
                  <c:v>100.087839923946</c:v>
                </c:pt>
                <c:pt idx="23084">
                  <c:v>100.087839923946</c:v>
                </c:pt>
                <c:pt idx="23085">
                  <c:v>100.087839923946</c:v>
                </c:pt>
                <c:pt idx="23086">
                  <c:v>100.087839923946</c:v>
                </c:pt>
                <c:pt idx="23087">
                  <c:v>100.087839923946</c:v>
                </c:pt>
                <c:pt idx="23088">
                  <c:v>100.087839923946</c:v>
                </c:pt>
                <c:pt idx="23089">
                  <c:v>64.52624703256485</c:v>
                </c:pt>
                <c:pt idx="23090">
                  <c:v>64.52624703256485</c:v>
                </c:pt>
                <c:pt idx="23091">
                  <c:v>64.52624703256485</c:v>
                </c:pt>
                <c:pt idx="23092">
                  <c:v>64.52624703256485</c:v>
                </c:pt>
                <c:pt idx="23093">
                  <c:v>64.52624703256485</c:v>
                </c:pt>
                <c:pt idx="23094">
                  <c:v>64.52624703256485</c:v>
                </c:pt>
                <c:pt idx="23095">
                  <c:v>64.52624703256485</c:v>
                </c:pt>
                <c:pt idx="23096">
                  <c:v>63.8937252587989</c:v>
                </c:pt>
                <c:pt idx="23097">
                  <c:v>63.8937252587989</c:v>
                </c:pt>
                <c:pt idx="23098">
                  <c:v>63.8937252587989</c:v>
                </c:pt>
                <c:pt idx="23099">
                  <c:v>63.8937252587989</c:v>
                </c:pt>
                <c:pt idx="23100">
                  <c:v>63.8937252587989</c:v>
                </c:pt>
                <c:pt idx="23101">
                  <c:v>63.8937252587989</c:v>
                </c:pt>
                <c:pt idx="23102">
                  <c:v>63.8937252587989</c:v>
                </c:pt>
                <c:pt idx="23103">
                  <c:v>62.087251136892</c:v>
                </c:pt>
                <c:pt idx="23104">
                  <c:v>62.087251136892</c:v>
                </c:pt>
                <c:pt idx="23105">
                  <c:v>62.087251136892</c:v>
                </c:pt>
                <c:pt idx="23106">
                  <c:v>62.087251136892</c:v>
                </c:pt>
                <c:pt idx="23107">
                  <c:v>62.087251136892</c:v>
                </c:pt>
                <c:pt idx="23108">
                  <c:v>62.087251136892</c:v>
                </c:pt>
                <c:pt idx="23109">
                  <c:v>62.087251136892</c:v>
                </c:pt>
                <c:pt idx="23110">
                  <c:v>42.0264083953228</c:v>
                </c:pt>
                <c:pt idx="23111">
                  <c:v>42.0264083953228</c:v>
                </c:pt>
                <c:pt idx="23112">
                  <c:v>42.0264083953228</c:v>
                </c:pt>
                <c:pt idx="23113">
                  <c:v>42.0264083953228</c:v>
                </c:pt>
                <c:pt idx="23114">
                  <c:v>42.0264083953228</c:v>
                </c:pt>
                <c:pt idx="23115">
                  <c:v>42.0264083953228</c:v>
                </c:pt>
                <c:pt idx="23116">
                  <c:v>42.0264083953228</c:v>
                </c:pt>
                <c:pt idx="23117">
                  <c:v>51.0027093751617</c:v>
                </c:pt>
                <c:pt idx="23118">
                  <c:v>51.0027093751617</c:v>
                </c:pt>
                <c:pt idx="23119">
                  <c:v>51.0027093751617</c:v>
                </c:pt>
                <c:pt idx="23120">
                  <c:v>51.0027093751617</c:v>
                </c:pt>
                <c:pt idx="23121">
                  <c:v>51.0027093751617</c:v>
                </c:pt>
                <c:pt idx="23122">
                  <c:v>51.0027093751617</c:v>
                </c:pt>
                <c:pt idx="23123">
                  <c:v>51.0027093751617</c:v>
                </c:pt>
                <c:pt idx="23124">
                  <c:v>56.4399518128552</c:v>
                </c:pt>
                <c:pt idx="23125">
                  <c:v>56.4399518128552</c:v>
                </c:pt>
                <c:pt idx="23126">
                  <c:v>56.4399518128552</c:v>
                </c:pt>
                <c:pt idx="23127">
                  <c:v>56.4399518128552</c:v>
                </c:pt>
                <c:pt idx="23128">
                  <c:v>56.4399518128552</c:v>
                </c:pt>
                <c:pt idx="23129">
                  <c:v>56.4399518128552</c:v>
                </c:pt>
                <c:pt idx="23130">
                  <c:v>56.4399518128552</c:v>
                </c:pt>
                <c:pt idx="23131">
                  <c:v>51.9073317744096</c:v>
                </c:pt>
                <c:pt idx="23132">
                  <c:v>51.9073317744096</c:v>
                </c:pt>
                <c:pt idx="23133">
                  <c:v>51.9073317744096</c:v>
                </c:pt>
                <c:pt idx="23134">
                  <c:v>51.9073317744096</c:v>
                </c:pt>
                <c:pt idx="23135">
                  <c:v>51.9073317744096</c:v>
                </c:pt>
                <c:pt idx="23136">
                  <c:v>51.9073317744096</c:v>
                </c:pt>
                <c:pt idx="23137">
                  <c:v>51.9073317744096</c:v>
                </c:pt>
                <c:pt idx="23138">
                  <c:v>34.7288188096905</c:v>
                </c:pt>
                <c:pt idx="23139">
                  <c:v>34.7288188096905</c:v>
                </c:pt>
                <c:pt idx="23140">
                  <c:v>34.7288188096905</c:v>
                </c:pt>
                <c:pt idx="23141">
                  <c:v>34.7288188096905</c:v>
                </c:pt>
                <c:pt idx="23142">
                  <c:v>34.7288188096905</c:v>
                </c:pt>
                <c:pt idx="23143">
                  <c:v>34.7288188096905</c:v>
                </c:pt>
                <c:pt idx="23144">
                  <c:v>34.7288188096905</c:v>
                </c:pt>
                <c:pt idx="23145">
                  <c:v>82.761248784219</c:v>
                </c:pt>
                <c:pt idx="23146">
                  <c:v>82.761248784219</c:v>
                </c:pt>
                <c:pt idx="23147">
                  <c:v>82.761248784219</c:v>
                </c:pt>
                <c:pt idx="23148">
                  <c:v>82.761248784219</c:v>
                </c:pt>
                <c:pt idx="23149">
                  <c:v>82.761248784219</c:v>
                </c:pt>
                <c:pt idx="23150">
                  <c:v>82.761248784219</c:v>
                </c:pt>
                <c:pt idx="23151">
                  <c:v>82.761248784219</c:v>
                </c:pt>
                <c:pt idx="23152">
                  <c:v>74.17154921459426</c:v>
                </c:pt>
                <c:pt idx="23153">
                  <c:v>74.17154921459426</c:v>
                </c:pt>
                <c:pt idx="23154">
                  <c:v>74.17154921459426</c:v>
                </c:pt>
                <c:pt idx="23155">
                  <c:v>74.17154921459426</c:v>
                </c:pt>
                <c:pt idx="23156">
                  <c:v>74.17154921459426</c:v>
                </c:pt>
                <c:pt idx="23157">
                  <c:v>74.17154921459426</c:v>
                </c:pt>
                <c:pt idx="23158">
                  <c:v>74.17154921459426</c:v>
                </c:pt>
                <c:pt idx="23159">
                  <c:v>86.28214273554379</c:v>
                </c:pt>
                <c:pt idx="23160">
                  <c:v>86.28214273554379</c:v>
                </c:pt>
                <c:pt idx="23161">
                  <c:v>86.28214273554379</c:v>
                </c:pt>
                <c:pt idx="23162">
                  <c:v>86.28214273554379</c:v>
                </c:pt>
                <c:pt idx="23163">
                  <c:v>86.28214273554379</c:v>
                </c:pt>
                <c:pt idx="23164">
                  <c:v>86.28214273554379</c:v>
                </c:pt>
                <c:pt idx="23165">
                  <c:v>86.28214273554379</c:v>
                </c:pt>
                <c:pt idx="23166">
                  <c:v>50.4937759231761</c:v>
                </c:pt>
                <c:pt idx="23167">
                  <c:v>50.4937759231761</c:v>
                </c:pt>
                <c:pt idx="23168">
                  <c:v>50.4937759231761</c:v>
                </c:pt>
                <c:pt idx="23169">
                  <c:v>50.4937759231761</c:v>
                </c:pt>
                <c:pt idx="23170">
                  <c:v>50.4937759231761</c:v>
                </c:pt>
                <c:pt idx="23171">
                  <c:v>50.4937759231761</c:v>
                </c:pt>
                <c:pt idx="23172">
                  <c:v>50.4937759231761</c:v>
                </c:pt>
                <c:pt idx="23173">
                  <c:v>79.5842473709</c:v>
                </c:pt>
                <c:pt idx="23174">
                  <c:v>79.5842473709</c:v>
                </c:pt>
                <c:pt idx="23175">
                  <c:v>79.5842473709</c:v>
                </c:pt>
                <c:pt idx="23176">
                  <c:v>79.5842473709</c:v>
                </c:pt>
                <c:pt idx="23177">
                  <c:v>79.5842473709</c:v>
                </c:pt>
                <c:pt idx="23178">
                  <c:v>79.5842473709</c:v>
                </c:pt>
                <c:pt idx="23179">
                  <c:v>79.5842473709</c:v>
                </c:pt>
                <c:pt idx="23180">
                  <c:v>34.8117037387869</c:v>
                </c:pt>
                <c:pt idx="23181">
                  <c:v>34.8117037387869</c:v>
                </c:pt>
                <c:pt idx="23182">
                  <c:v>34.8117037387869</c:v>
                </c:pt>
                <c:pt idx="23183">
                  <c:v>34.8117037387869</c:v>
                </c:pt>
                <c:pt idx="23184">
                  <c:v>34.8117037387869</c:v>
                </c:pt>
                <c:pt idx="23185">
                  <c:v>34.8117037387869</c:v>
                </c:pt>
                <c:pt idx="23186">
                  <c:v>34.8117037387869</c:v>
                </c:pt>
                <c:pt idx="23187">
                  <c:v>59.4735383354679</c:v>
                </c:pt>
                <c:pt idx="23188">
                  <c:v>59.4735383354679</c:v>
                </c:pt>
                <c:pt idx="23189">
                  <c:v>59.4735383354679</c:v>
                </c:pt>
                <c:pt idx="23190">
                  <c:v>59.4735383354679</c:v>
                </c:pt>
                <c:pt idx="23191">
                  <c:v>59.4735383354679</c:v>
                </c:pt>
                <c:pt idx="23192">
                  <c:v>59.4735383354679</c:v>
                </c:pt>
                <c:pt idx="23193">
                  <c:v>59.4735383354679</c:v>
                </c:pt>
                <c:pt idx="23194">
                  <c:v>48.7042916821696</c:v>
                </c:pt>
                <c:pt idx="23195">
                  <c:v>48.7042916821696</c:v>
                </c:pt>
                <c:pt idx="23196">
                  <c:v>48.7042916821696</c:v>
                </c:pt>
                <c:pt idx="23197">
                  <c:v>48.7042916821696</c:v>
                </c:pt>
                <c:pt idx="23198">
                  <c:v>48.7042916821696</c:v>
                </c:pt>
                <c:pt idx="23199">
                  <c:v>48.7042916821696</c:v>
                </c:pt>
                <c:pt idx="23200">
                  <c:v>48.7042916821696</c:v>
                </c:pt>
                <c:pt idx="23201">
                  <c:v>41.2078984788546</c:v>
                </c:pt>
                <c:pt idx="23202">
                  <c:v>41.2078984788546</c:v>
                </c:pt>
                <c:pt idx="23203">
                  <c:v>41.2078984788546</c:v>
                </c:pt>
                <c:pt idx="23204">
                  <c:v>41.2078984788546</c:v>
                </c:pt>
                <c:pt idx="23205">
                  <c:v>41.2078984788546</c:v>
                </c:pt>
                <c:pt idx="23206">
                  <c:v>41.2078984788546</c:v>
                </c:pt>
                <c:pt idx="23207">
                  <c:v>41.2078984788546</c:v>
                </c:pt>
                <c:pt idx="23208">
                  <c:v>42.6322963909409</c:v>
                </c:pt>
                <c:pt idx="23209">
                  <c:v>42.6322963909409</c:v>
                </c:pt>
                <c:pt idx="23210">
                  <c:v>42.6322963909409</c:v>
                </c:pt>
                <c:pt idx="23211">
                  <c:v>42.6322963909409</c:v>
                </c:pt>
                <c:pt idx="23212">
                  <c:v>42.6322963909409</c:v>
                </c:pt>
                <c:pt idx="23213">
                  <c:v>42.6322963909409</c:v>
                </c:pt>
                <c:pt idx="23214">
                  <c:v>42.6322963909409</c:v>
                </c:pt>
                <c:pt idx="23215">
                  <c:v>80.4692732211183</c:v>
                </c:pt>
                <c:pt idx="23216">
                  <c:v>80.4692732211183</c:v>
                </c:pt>
                <c:pt idx="23217">
                  <c:v>80.4692732211183</c:v>
                </c:pt>
                <c:pt idx="23218">
                  <c:v>80.4692732211183</c:v>
                </c:pt>
                <c:pt idx="23219">
                  <c:v>80.4692732211183</c:v>
                </c:pt>
                <c:pt idx="23220">
                  <c:v>80.4692732211183</c:v>
                </c:pt>
                <c:pt idx="23221">
                  <c:v>80.4692732211183</c:v>
                </c:pt>
                <c:pt idx="23222">
                  <c:v>108.001184631309</c:v>
                </c:pt>
                <c:pt idx="23223">
                  <c:v>108.001184631309</c:v>
                </c:pt>
                <c:pt idx="23224">
                  <c:v>108.001184631309</c:v>
                </c:pt>
                <c:pt idx="23225">
                  <c:v>108.001184631309</c:v>
                </c:pt>
                <c:pt idx="23226">
                  <c:v>108.001184631309</c:v>
                </c:pt>
                <c:pt idx="23227">
                  <c:v>108.001184631309</c:v>
                </c:pt>
                <c:pt idx="23228">
                  <c:v>108.001184631309</c:v>
                </c:pt>
                <c:pt idx="23229">
                  <c:v>59.98102770526869</c:v>
                </c:pt>
                <c:pt idx="23230">
                  <c:v>59.98102770526869</c:v>
                </c:pt>
                <c:pt idx="23231">
                  <c:v>59.98102770526869</c:v>
                </c:pt>
                <c:pt idx="23232">
                  <c:v>59.98102770526869</c:v>
                </c:pt>
                <c:pt idx="23233">
                  <c:v>59.98102770526869</c:v>
                </c:pt>
                <c:pt idx="23234">
                  <c:v>59.98102770526869</c:v>
                </c:pt>
                <c:pt idx="23235">
                  <c:v>59.98102770526869</c:v>
                </c:pt>
                <c:pt idx="23236">
                  <c:v>72.43984923689989</c:v>
                </c:pt>
                <c:pt idx="23237">
                  <c:v>72.43984923689989</c:v>
                </c:pt>
                <c:pt idx="23238">
                  <c:v>72.43984923689989</c:v>
                </c:pt>
                <c:pt idx="23239">
                  <c:v>72.43984923689989</c:v>
                </c:pt>
                <c:pt idx="23240">
                  <c:v>72.43984923689989</c:v>
                </c:pt>
                <c:pt idx="23241">
                  <c:v>72.43984923689989</c:v>
                </c:pt>
                <c:pt idx="23242">
                  <c:v>72.43984923689989</c:v>
                </c:pt>
                <c:pt idx="23243">
                  <c:v>71.36598236855247</c:v>
                </c:pt>
                <c:pt idx="23244">
                  <c:v>71.36598236855247</c:v>
                </c:pt>
                <c:pt idx="23245">
                  <c:v>71.36598236855247</c:v>
                </c:pt>
                <c:pt idx="23246">
                  <c:v>71.36598236855247</c:v>
                </c:pt>
                <c:pt idx="23247">
                  <c:v>71.36598236855247</c:v>
                </c:pt>
                <c:pt idx="23248">
                  <c:v>71.36598236855247</c:v>
                </c:pt>
                <c:pt idx="23249">
                  <c:v>71.36598236855247</c:v>
                </c:pt>
                <c:pt idx="23250">
                  <c:v>85.9307005310383</c:v>
                </c:pt>
                <c:pt idx="23251">
                  <c:v>85.9307005310383</c:v>
                </c:pt>
                <c:pt idx="23252">
                  <c:v>85.9307005310383</c:v>
                </c:pt>
                <c:pt idx="23253">
                  <c:v>85.9307005310383</c:v>
                </c:pt>
                <c:pt idx="23254">
                  <c:v>85.9307005310383</c:v>
                </c:pt>
                <c:pt idx="23255">
                  <c:v>85.9307005310383</c:v>
                </c:pt>
                <c:pt idx="23256">
                  <c:v>85.9307005310383</c:v>
                </c:pt>
                <c:pt idx="23257">
                  <c:v>75.7782506881255</c:v>
                </c:pt>
                <c:pt idx="23258">
                  <c:v>75.7782506881255</c:v>
                </c:pt>
                <c:pt idx="23259">
                  <c:v>75.7782506881255</c:v>
                </c:pt>
                <c:pt idx="23260">
                  <c:v>75.7782506881255</c:v>
                </c:pt>
                <c:pt idx="23261">
                  <c:v>75.7782506881255</c:v>
                </c:pt>
                <c:pt idx="23262">
                  <c:v>75.7782506881255</c:v>
                </c:pt>
                <c:pt idx="23263">
                  <c:v>75.7782506881255</c:v>
                </c:pt>
                <c:pt idx="23264">
                  <c:v>27.3731531507012</c:v>
                </c:pt>
                <c:pt idx="23265">
                  <c:v>27.3731531507012</c:v>
                </c:pt>
                <c:pt idx="23266">
                  <c:v>27.3731531507012</c:v>
                </c:pt>
                <c:pt idx="23267">
                  <c:v>27.3731531507012</c:v>
                </c:pt>
                <c:pt idx="23268">
                  <c:v>27.3731531507012</c:v>
                </c:pt>
                <c:pt idx="23269">
                  <c:v>27.3731531507012</c:v>
                </c:pt>
                <c:pt idx="23270">
                  <c:v>27.3731531507012</c:v>
                </c:pt>
                <c:pt idx="23271">
                  <c:v>59.32527155403859</c:v>
                </c:pt>
                <c:pt idx="23272">
                  <c:v>59.32527155403859</c:v>
                </c:pt>
                <c:pt idx="23273">
                  <c:v>59.32527155403859</c:v>
                </c:pt>
                <c:pt idx="23274">
                  <c:v>59.32527155403859</c:v>
                </c:pt>
                <c:pt idx="23275">
                  <c:v>59.32527155403859</c:v>
                </c:pt>
                <c:pt idx="23276">
                  <c:v>59.32527155403859</c:v>
                </c:pt>
                <c:pt idx="23277">
                  <c:v>59.32527155403859</c:v>
                </c:pt>
                <c:pt idx="23278">
                  <c:v>56.5871759174271</c:v>
                </c:pt>
                <c:pt idx="23279">
                  <c:v>56.5871759174271</c:v>
                </c:pt>
                <c:pt idx="23280">
                  <c:v>56.5871759174271</c:v>
                </c:pt>
                <c:pt idx="23281">
                  <c:v>56.5871759174271</c:v>
                </c:pt>
                <c:pt idx="23282">
                  <c:v>56.5871759174271</c:v>
                </c:pt>
                <c:pt idx="23283">
                  <c:v>56.5871759174271</c:v>
                </c:pt>
                <c:pt idx="23284">
                  <c:v>56.5871759174271</c:v>
                </c:pt>
                <c:pt idx="23285">
                  <c:v>54.6054122927993</c:v>
                </c:pt>
                <c:pt idx="23286">
                  <c:v>54.6054122927993</c:v>
                </c:pt>
                <c:pt idx="23287">
                  <c:v>54.6054122927993</c:v>
                </c:pt>
                <c:pt idx="23288">
                  <c:v>54.6054122927993</c:v>
                </c:pt>
                <c:pt idx="23289">
                  <c:v>54.6054122927993</c:v>
                </c:pt>
                <c:pt idx="23290">
                  <c:v>54.6054122927993</c:v>
                </c:pt>
                <c:pt idx="23291">
                  <c:v>54.6054122927993</c:v>
                </c:pt>
                <c:pt idx="23292">
                  <c:v>45.82429946610639</c:v>
                </c:pt>
                <c:pt idx="23293">
                  <c:v>45.82429946610639</c:v>
                </c:pt>
                <c:pt idx="23294">
                  <c:v>45.82429946610639</c:v>
                </c:pt>
                <c:pt idx="23295">
                  <c:v>45.82429946610639</c:v>
                </c:pt>
                <c:pt idx="23296">
                  <c:v>45.82429946610639</c:v>
                </c:pt>
                <c:pt idx="23297">
                  <c:v>45.82429946610639</c:v>
                </c:pt>
                <c:pt idx="23298">
                  <c:v>45.82429946610639</c:v>
                </c:pt>
                <c:pt idx="23299">
                  <c:v>86.65883939036647</c:v>
                </c:pt>
                <c:pt idx="23300">
                  <c:v>86.65883939036647</c:v>
                </c:pt>
                <c:pt idx="23301">
                  <c:v>86.65883939036647</c:v>
                </c:pt>
                <c:pt idx="23302">
                  <c:v>86.65883939036647</c:v>
                </c:pt>
                <c:pt idx="23303">
                  <c:v>86.65883939036647</c:v>
                </c:pt>
                <c:pt idx="23304">
                  <c:v>86.65883939036647</c:v>
                </c:pt>
                <c:pt idx="23305">
                  <c:v>86.65883939036647</c:v>
                </c:pt>
                <c:pt idx="23306">
                  <c:v>39.0573852010318</c:v>
                </c:pt>
                <c:pt idx="23307">
                  <c:v>39.0573852010318</c:v>
                </c:pt>
                <c:pt idx="23308">
                  <c:v>39.0573852010318</c:v>
                </c:pt>
                <c:pt idx="23309">
                  <c:v>39.0573852010318</c:v>
                </c:pt>
                <c:pt idx="23310">
                  <c:v>39.0573852010318</c:v>
                </c:pt>
                <c:pt idx="23311">
                  <c:v>39.0573852010318</c:v>
                </c:pt>
                <c:pt idx="23312">
                  <c:v>39.0573852010318</c:v>
                </c:pt>
                <c:pt idx="23313">
                  <c:v>37.44901364124169</c:v>
                </c:pt>
                <c:pt idx="23314">
                  <c:v>37.44901364124169</c:v>
                </c:pt>
                <c:pt idx="23315">
                  <c:v>37.44901364124169</c:v>
                </c:pt>
                <c:pt idx="23316">
                  <c:v>37.44901364124169</c:v>
                </c:pt>
                <c:pt idx="23317">
                  <c:v>37.44901364124169</c:v>
                </c:pt>
                <c:pt idx="23318">
                  <c:v>37.44901364124169</c:v>
                </c:pt>
                <c:pt idx="23319">
                  <c:v>37.44901364124169</c:v>
                </c:pt>
                <c:pt idx="23320">
                  <c:v>88.70510031846277</c:v>
                </c:pt>
                <c:pt idx="23321">
                  <c:v>88.70510031846277</c:v>
                </c:pt>
                <c:pt idx="23322">
                  <c:v>88.70510031846277</c:v>
                </c:pt>
                <c:pt idx="23323">
                  <c:v>88.70510031846277</c:v>
                </c:pt>
                <c:pt idx="23324">
                  <c:v>88.70510031846277</c:v>
                </c:pt>
                <c:pt idx="23325">
                  <c:v>88.70510031846277</c:v>
                </c:pt>
                <c:pt idx="23326">
                  <c:v>88.70510031846277</c:v>
                </c:pt>
                <c:pt idx="23327">
                  <c:v>54.85101472361298</c:v>
                </c:pt>
                <c:pt idx="23328">
                  <c:v>54.85101472361298</c:v>
                </c:pt>
                <c:pt idx="23329">
                  <c:v>54.85101472361298</c:v>
                </c:pt>
                <c:pt idx="23330">
                  <c:v>54.85101472361298</c:v>
                </c:pt>
                <c:pt idx="23331">
                  <c:v>54.85101472361298</c:v>
                </c:pt>
                <c:pt idx="23332">
                  <c:v>54.85101472361298</c:v>
                </c:pt>
                <c:pt idx="23333">
                  <c:v>54.85101472361298</c:v>
                </c:pt>
                <c:pt idx="23334">
                  <c:v>49.8711198864434</c:v>
                </c:pt>
                <c:pt idx="23335">
                  <c:v>49.8711198864434</c:v>
                </c:pt>
                <c:pt idx="23336">
                  <c:v>49.8711198864434</c:v>
                </c:pt>
                <c:pt idx="23337">
                  <c:v>49.8711198864434</c:v>
                </c:pt>
                <c:pt idx="23338">
                  <c:v>49.8711198864434</c:v>
                </c:pt>
                <c:pt idx="23339">
                  <c:v>49.8711198864434</c:v>
                </c:pt>
                <c:pt idx="23340">
                  <c:v>49.8711198864434</c:v>
                </c:pt>
                <c:pt idx="23341">
                  <c:v>42.4968292560896</c:v>
                </c:pt>
                <c:pt idx="23342">
                  <c:v>42.4968292560896</c:v>
                </c:pt>
                <c:pt idx="23343">
                  <c:v>42.4968292560896</c:v>
                </c:pt>
                <c:pt idx="23344">
                  <c:v>42.4968292560896</c:v>
                </c:pt>
                <c:pt idx="23345">
                  <c:v>42.4968292560896</c:v>
                </c:pt>
                <c:pt idx="23346">
                  <c:v>42.4968292560896</c:v>
                </c:pt>
                <c:pt idx="23347">
                  <c:v>42.4968292560896</c:v>
                </c:pt>
                <c:pt idx="23348">
                  <c:v>43.7287648929126</c:v>
                </c:pt>
                <c:pt idx="23349">
                  <c:v>43.7287648929126</c:v>
                </c:pt>
                <c:pt idx="23350">
                  <c:v>43.7287648929126</c:v>
                </c:pt>
                <c:pt idx="23351">
                  <c:v>43.7287648929126</c:v>
                </c:pt>
                <c:pt idx="23352">
                  <c:v>43.7287648929126</c:v>
                </c:pt>
                <c:pt idx="23353">
                  <c:v>43.7287648929126</c:v>
                </c:pt>
                <c:pt idx="23354">
                  <c:v>43.7287648929126</c:v>
                </c:pt>
                <c:pt idx="23355">
                  <c:v>65.323993088971</c:v>
                </c:pt>
                <c:pt idx="23356">
                  <c:v>65.323993088971</c:v>
                </c:pt>
                <c:pt idx="23357">
                  <c:v>65.323993088971</c:v>
                </c:pt>
                <c:pt idx="23358">
                  <c:v>65.323993088971</c:v>
                </c:pt>
                <c:pt idx="23359">
                  <c:v>65.323993088971</c:v>
                </c:pt>
                <c:pt idx="23360">
                  <c:v>65.323993088971</c:v>
                </c:pt>
                <c:pt idx="23361">
                  <c:v>65.323993088971</c:v>
                </c:pt>
                <c:pt idx="23362">
                  <c:v>69.62900236020339</c:v>
                </c:pt>
                <c:pt idx="23363">
                  <c:v>69.62900236020339</c:v>
                </c:pt>
                <c:pt idx="23364">
                  <c:v>69.62900236020339</c:v>
                </c:pt>
                <c:pt idx="23365">
                  <c:v>69.62900236020339</c:v>
                </c:pt>
                <c:pt idx="23366">
                  <c:v>69.62900236020339</c:v>
                </c:pt>
                <c:pt idx="23367">
                  <c:v>69.62900236020339</c:v>
                </c:pt>
                <c:pt idx="23368">
                  <c:v>69.62900236020339</c:v>
                </c:pt>
                <c:pt idx="23369">
                  <c:v>25.79824934091039</c:v>
                </c:pt>
                <c:pt idx="23370">
                  <c:v>25.79824934091039</c:v>
                </c:pt>
                <c:pt idx="23371">
                  <c:v>25.79824934091039</c:v>
                </c:pt>
                <c:pt idx="23372">
                  <c:v>25.79824934091039</c:v>
                </c:pt>
                <c:pt idx="23373">
                  <c:v>25.79824934091039</c:v>
                </c:pt>
                <c:pt idx="23374">
                  <c:v>25.79824934091039</c:v>
                </c:pt>
                <c:pt idx="23375">
                  <c:v>25.79824934091039</c:v>
                </c:pt>
                <c:pt idx="23376">
                  <c:v>54.8663681570258</c:v>
                </c:pt>
                <c:pt idx="23377">
                  <c:v>54.8663681570258</c:v>
                </c:pt>
                <c:pt idx="23378">
                  <c:v>54.8663681570258</c:v>
                </c:pt>
                <c:pt idx="23379">
                  <c:v>54.8663681570258</c:v>
                </c:pt>
                <c:pt idx="23380">
                  <c:v>54.8663681570258</c:v>
                </c:pt>
                <c:pt idx="23381">
                  <c:v>54.8663681570258</c:v>
                </c:pt>
                <c:pt idx="23382">
                  <c:v>54.8663681570258</c:v>
                </c:pt>
                <c:pt idx="23383">
                  <c:v>66.2777302988474</c:v>
                </c:pt>
                <c:pt idx="23384">
                  <c:v>66.2777302988474</c:v>
                </c:pt>
                <c:pt idx="23385">
                  <c:v>66.2777302988474</c:v>
                </c:pt>
                <c:pt idx="23386">
                  <c:v>66.2777302988474</c:v>
                </c:pt>
                <c:pt idx="23387">
                  <c:v>66.2777302988474</c:v>
                </c:pt>
                <c:pt idx="23388">
                  <c:v>66.2777302988474</c:v>
                </c:pt>
                <c:pt idx="23389">
                  <c:v>66.2777302988474</c:v>
                </c:pt>
                <c:pt idx="23390">
                  <c:v>69.2644945949189</c:v>
                </c:pt>
                <c:pt idx="23391">
                  <c:v>69.2644945949189</c:v>
                </c:pt>
                <c:pt idx="23392">
                  <c:v>69.2644945949189</c:v>
                </c:pt>
                <c:pt idx="23393">
                  <c:v>69.2644945949189</c:v>
                </c:pt>
                <c:pt idx="23394">
                  <c:v>69.2644945949189</c:v>
                </c:pt>
                <c:pt idx="23395">
                  <c:v>69.2644945949189</c:v>
                </c:pt>
                <c:pt idx="23396">
                  <c:v>69.2644945949189</c:v>
                </c:pt>
                <c:pt idx="23397">
                  <c:v>68.2311300691252</c:v>
                </c:pt>
                <c:pt idx="23398">
                  <c:v>68.2311300691252</c:v>
                </c:pt>
                <c:pt idx="23399">
                  <c:v>68.2311300691252</c:v>
                </c:pt>
                <c:pt idx="23400">
                  <c:v>68.2311300691252</c:v>
                </c:pt>
                <c:pt idx="23401">
                  <c:v>68.2311300691252</c:v>
                </c:pt>
                <c:pt idx="23402">
                  <c:v>68.2311300691252</c:v>
                </c:pt>
                <c:pt idx="23403">
                  <c:v>68.2311300691252</c:v>
                </c:pt>
                <c:pt idx="23404">
                  <c:v>97.3628277612081</c:v>
                </c:pt>
                <c:pt idx="23405">
                  <c:v>97.3628277612081</c:v>
                </c:pt>
                <c:pt idx="23406">
                  <c:v>97.3628277612081</c:v>
                </c:pt>
                <c:pt idx="23407">
                  <c:v>97.3628277612081</c:v>
                </c:pt>
                <c:pt idx="23408">
                  <c:v>97.3628277612081</c:v>
                </c:pt>
                <c:pt idx="23409">
                  <c:v>97.3628277612081</c:v>
                </c:pt>
                <c:pt idx="23410">
                  <c:v>97.3628277612081</c:v>
                </c:pt>
                <c:pt idx="23411">
                  <c:v>57.5754603173878</c:v>
                </c:pt>
                <c:pt idx="23412">
                  <c:v>57.5754603173878</c:v>
                </c:pt>
                <c:pt idx="23413">
                  <c:v>57.5754603173878</c:v>
                </c:pt>
                <c:pt idx="23414">
                  <c:v>57.5754603173878</c:v>
                </c:pt>
                <c:pt idx="23415">
                  <c:v>57.5754603173878</c:v>
                </c:pt>
                <c:pt idx="23416">
                  <c:v>57.5754603173878</c:v>
                </c:pt>
                <c:pt idx="23417">
                  <c:v>57.5754603173878</c:v>
                </c:pt>
                <c:pt idx="23418">
                  <c:v>68.94815017840409</c:v>
                </c:pt>
                <c:pt idx="23419">
                  <c:v>68.94815017840409</c:v>
                </c:pt>
                <c:pt idx="23420">
                  <c:v>68.94815017840409</c:v>
                </c:pt>
                <c:pt idx="23421">
                  <c:v>68.94815017840409</c:v>
                </c:pt>
                <c:pt idx="23422">
                  <c:v>68.94815017840409</c:v>
                </c:pt>
                <c:pt idx="23423">
                  <c:v>68.94815017840409</c:v>
                </c:pt>
                <c:pt idx="23424">
                  <c:v>68.94815017840409</c:v>
                </c:pt>
                <c:pt idx="23425">
                  <c:v>85.2599307813355</c:v>
                </c:pt>
                <c:pt idx="23426">
                  <c:v>85.2599307813355</c:v>
                </c:pt>
                <c:pt idx="23427">
                  <c:v>85.2599307813355</c:v>
                </c:pt>
                <c:pt idx="23428">
                  <c:v>85.2599307813355</c:v>
                </c:pt>
                <c:pt idx="23429">
                  <c:v>85.2599307813355</c:v>
                </c:pt>
                <c:pt idx="23430">
                  <c:v>85.2599307813355</c:v>
                </c:pt>
                <c:pt idx="23431">
                  <c:v>85.2599307813355</c:v>
                </c:pt>
                <c:pt idx="23432">
                  <c:v>81.12253548532469</c:v>
                </c:pt>
                <c:pt idx="23433">
                  <c:v>81.12253548532469</c:v>
                </c:pt>
                <c:pt idx="23434">
                  <c:v>81.12253548532469</c:v>
                </c:pt>
                <c:pt idx="23435">
                  <c:v>81.12253548532469</c:v>
                </c:pt>
                <c:pt idx="23436">
                  <c:v>81.12253548532469</c:v>
                </c:pt>
                <c:pt idx="23437">
                  <c:v>81.12253548532469</c:v>
                </c:pt>
                <c:pt idx="23438">
                  <c:v>81.12253548532469</c:v>
                </c:pt>
                <c:pt idx="23439">
                  <c:v>83.82959682928819</c:v>
                </c:pt>
                <c:pt idx="23440">
                  <c:v>83.82959682928819</c:v>
                </c:pt>
                <c:pt idx="23441">
                  <c:v>83.82959682928819</c:v>
                </c:pt>
                <c:pt idx="23442">
                  <c:v>83.82959682928819</c:v>
                </c:pt>
                <c:pt idx="23443">
                  <c:v>83.82959682928819</c:v>
                </c:pt>
                <c:pt idx="23444">
                  <c:v>83.82959682928819</c:v>
                </c:pt>
                <c:pt idx="23445">
                  <c:v>83.82959682928819</c:v>
                </c:pt>
                <c:pt idx="23446">
                  <c:v>81.69213417751519</c:v>
                </c:pt>
                <c:pt idx="23447">
                  <c:v>81.69213417751519</c:v>
                </c:pt>
                <c:pt idx="23448">
                  <c:v>81.69213417751519</c:v>
                </c:pt>
                <c:pt idx="23449">
                  <c:v>81.69213417751519</c:v>
                </c:pt>
                <c:pt idx="23450">
                  <c:v>81.69213417751519</c:v>
                </c:pt>
                <c:pt idx="23451">
                  <c:v>81.69213417751519</c:v>
                </c:pt>
                <c:pt idx="23452">
                  <c:v>81.69213417751519</c:v>
                </c:pt>
                <c:pt idx="23453">
                  <c:v>97.68574698392798</c:v>
                </c:pt>
                <c:pt idx="23454">
                  <c:v>97.68574698392798</c:v>
                </c:pt>
                <c:pt idx="23455">
                  <c:v>97.68574698392798</c:v>
                </c:pt>
                <c:pt idx="23456">
                  <c:v>97.68574698392798</c:v>
                </c:pt>
                <c:pt idx="23457">
                  <c:v>97.68574698392798</c:v>
                </c:pt>
                <c:pt idx="23458">
                  <c:v>97.68574698392798</c:v>
                </c:pt>
                <c:pt idx="23459">
                  <c:v>97.68574698392798</c:v>
                </c:pt>
                <c:pt idx="23460">
                  <c:v>84.0052339957807</c:v>
                </c:pt>
                <c:pt idx="23461">
                  <c:v>84.0052339957807</c:v>
                </c:pt>
                <c:pt idx="23462">
                  <c:v>84.0052339957807</c:v>
                </c:pt>
                <c:pt idx="23463">
                  <c:v>84.0052339957807</c:v>
                </c:pt>
                <c:pt idx="23464">
                  <c:v>84.0052339957807</c:v>
                </c:pt>
                <c:pt idx="23465">
                  <c:v>84.0052339957807</c:v>
                </c:pt>
                <c:pt idx="23466">
                  <c:v>84.0052339957807</c:v>
                </c:pt>
                <c:pt idx="23467">
                  <c:v>108.856889767677</c:v>
                </c:pt>
                <c:pt idx="23468">
                  <c:v>108.856889767677</c:v>
                </c:pt>
                <c:pt idx="23469">
                  <c:v>108.856889767677</c:v>
                </c:pt>
                <c:pt idx="23470">
                  <c:v>108.856889767677</c:v>
                </c:pt>
                <c:pt idx="23471">
                  <c:v>108.856889767677</c:v>
                </c:pt>
                <c:pt idx="23472">
                  <c:v>108.856889767677</c:v>
                </c:pt>
                <c:pt idx="23473">
                  <c:v>108.856889767677</c:v>
                </c:pt>
                <c:pt idx="23474">
                  <c:v>59.48422641275519</c:v>
                </c:pt>
                <c:pt idx="23475">
                  <c:v>59.48422641275519</c:v>
                </c:pt>
                <c:pt idx="23476">
                  <c:v>59.48422641275519</c:v>
                </c:pt>
                <c:pt idx="23477">
                  <c:v>59.48422641275519</c:v>
                </c:pt>
                <c:pt idx="23478">
                  <c:v>59.48422641275519</c:v>
                </c:pt>
                <c:pt idx="23479">
                  <c:v>59.48422641275519</c:v>
                </c:pt>
                <c:pt idx="23480">
                  <c:v>59.48422641275519</c:v>
                </c:pt>
                <c:pt idx="23481">
                  <c:v>39.2798189433943</c:v>
                </c:pt>
                <c:pt idx="23482">
                  <c:v>39.2798189433943</c:v>
                </c:pt>
                <c:pt idx="23483">
                  <c:v>39.2798189433943</c:v>
                </c:pt>
                <c:pt idx="23484">
                  <c:v>39.2798189433943</c:v>
                </c:pt>
                <c:pt idx="23485">
                  <c:v>39.2798189433943</c:v>
                </c:pt>
                <c:pt idx="23486">
                  <c:v>39.2798189433943</c:v>
                </c:pt>
                <c:pt idx="23487">
                  <c:v>39.2798189433943</c:v>
                </c:pt>
                <c:pt idx="23488">
                  <c:v>77.02236715685727</c:v>
                </c:pt>
                <c:pt idx="23489">
                  <c:v>77.02236715685727</c:v>
                </c:pt>
                <c:pt idx="23490">
                  <c:v>77.02236715685727</c:v>
                </c:pt>
                <c:pt idx="23491">
                  <c:v>77.02236715685727</c:v>
                </c:pt>
                <c:pt idx="23492">
                  <c:v>77.02236715685727</c:v>
                </c:pt>
                <c:pt idx="23493">
                  <c:v>77.02236715685727</c:v>
                </c:pt>
                <c:pt idx="23494">
                  <c:v>77.02236715685727</c:v>
                </c:pt>
                <c:pt idx="23495">
                  <c:v>18.1124155536816</c:v>
                </c:pt>
                <c:pt idx="23496">
                  <c:v>18.1124155536816</c:v>
                </c:pt>
                <c:pt idx="23497">
                  <c:v>18.1124155536816</c:v>
                </c:pt>
                <c:pt idx="23498">
                  <c:v>18.1124155536816</c:v>
                </c:pt>
                <c:pt idx="23499">
                  <c:v>18.1124155536816</c:v>
                </c:pt>
                <c:pt idx="23500">
                  <c:v>18.1124155536816</c:v>
                </c:pt>
                <c:pt idx="23501">
                  <c:v>18.1124155536816</c:v>
                </c:pt>
                <c:pt idx="23502">
                  <c:v>37.7947779987273</c:v>
                </c:pt>
                <c:pt idx="23503">
                  <c:v>37.7947779987273</c:v>
                </c:pt>
                <c:pt idx="23504">
                  <c:v>37.7947779987273</c:v>
                </c:pt>
                <c:pt idx="23505">
                  <c:v>37.7947779987273</c:v>
                </c:pt>
                <c:pt idx="23506">
                  <c:v>37.7947779987273</c:v>
                </c:pt>
                <c:pt idx="23507">
                  <c:v>37.7947779987273</c:v>
                </c:pt>
                <c:pt idx="23508">
                  <c:v>37.7947779987273</c:v>
                </c:pt>
                <c:pt idx="23509">
                  <c:v>53.1512152038792</c:v>
                </c:pt>
                <c:pt idx="23510">
                  <c:v>53.1512152038792</c:v>
                </c:pt>
                <c:pt idx="23511">
                  <c:v>53.1512152038792</c:v>
                </c:pt>
                <c:pt idx="23512">
                  <c:v>53.1512152038792</c:v>
                </c:pt>
                <c:pt idx="23513">
                  <c:v>53.1512152038792</c:v>
                </c:pt>
                <c:pt idx="23514">
                  <c:v>53.1512152038792</c:v>
                </c:pt>
                <c:pt idx="23515">
                  <c:v>53.1512152038792</c:v>
                </c:pt>
                <c:pt idx="23516">
                  <c:v>46.2200961342175</c:v>
                </c:pt>
                <c:pt idx="23517">
                  <c:v>46.2200961342175</c:v>
                </c:pt>
                <c:pt idx="23518">
                  <c:v>46.2200961342175</c:v>
                </c:pt>
                <c:pt idx="23519">
                  <c:v>46.2200961342175</c:v>
                </c:pt>
                <c:pt idx="23520">
                  <c:v>46.2200961342175</c:v>
                </c:pt>
                <c:pt idx="23521">
                  <c:v>46.2200961342175</c:v>
                </c:pt>
                <c:pt idx="23522">
                  <c:v>46.2200961342175</c:v>
                </c:pt>
                <c:pt idx="23523">
                  <c:v>48.7757116200094</c:v>
                </c:pt>
                <c:pt idx="23524">
                  <c:v>48.7757116200094</c:v>
                </c:pt>
                <c:pt idx="23525">
                  <c:v>48.7757116200094</c:v>
                </c:pt>
                <c:pt idx="23526">
                  <c:v>48.7757116200094</c:v>
                </c:pt>
                <c:pt idx="23527">
                  <c:v>48.7757116200094</c:v>
                </c:pt>
                <c:pt idx="23528">
                  <c:v>48.7757116200094</c:v>
                </c:pt>
                <c:pt idx="23529">
                  <c:v>48.7757116200094</c:v>
                </c:pt>
                <c:pt idx="23530">
                  <c:v>63.6781018178274</c:v>
                </c:pt>
                <c:pt idx="23531">
                  <c:v>63.6781018178274</c:v>
                </c:pt>
                <c:pt idx="23532">
                  <c:v>63.6781018178274</c:v>
                </c:pt>
                <c:pt idx="23533">
                  <c:v>63.6781018178274</c:v>
                </c:pt>
                <c:pt idx="23534">
                  <c:v>63.6781018178274</c:v>
                </c:pt>
                <c:pt idx="23535">
                  <c:v>63.6781018178274</c:v>
                </c:pt>
                <c:pt idx="23536">
                  <c:v>63.6781018178274</c:v>
                </c:pt>
                <c:pt idx="23537">
                  <c:v>57.757208814022</c:v>
                </c:pt>
                <c:pt idx="23538">
                  <c:v>57.757208814022</c:v>
                </c:pt>
                <c:pt idx="23539">
                  <c:v>57.757208814022</c:v>
                </c:pt>
                <c:pt idx="23540">
                  <c:v>57.757208814022</c:v>
                </c:pt>
                <c:pt idx="23541">
                  <c:v>57.757208814022</c:v>
                </c:pt>
                <c:pt idx="23542">
                  <c:v>57.757208814022</c:v>
                </c:pt>
                <c:pt idx="23543">
                  <c:v>57.757208814022</c:v>
                </c:pt>
                <c:pt idx="23544">
                  <c:v>62.48266957260839</c:v>
                </c:pt>
                <c:pt idx="23545">
                  <c:v>62.48266957260839</c:v>
                </c:pt>
                <c:pt idx="23546">
                  <c:v>62.48266957260839</c:v>
                </c:pt>
                <c:pt idx="23547">
                  <c:v>62.48266957260839</c:v>
                </c:pt>
                <c:pt idx="23548">
                  <c:v>62.48266957260839</c:v>
                </c:pt>
                <c:pt idx="23549">
                  <c:v>62.48266957260839</c:v>
                </c:pt>
                <c:pt idx="23550">
                  <c:v>62.48266957260839</c:v>
                </c:pt>
                <c:pt idx="23551">
                  <c:v>125.610720207668</c:v>
                </c:pt>
                <c:pt idx="23552">
                  <c:v>125.610720207668</c:v>
                </c:pt>
                <c:pt idx="23553">
                  <c:v>125.610720207668</c:v>
                </c:pt>
                <c:pt idx="23554">
                  <c:v>125.610720207668</c:v>
                </c:pt>
                <c:pt idx="23555">
                  <c:v>125.610720207668</c:v>
                </c:pt>
                <c:pt idx="23556">
                  <c:v>125.610720207668</c:v>
                </c:pt>
                <c:pt idx="23557">
                  <c:v>125.610720207668</c:v>
                </c:pt>
                <c:pt idx="23558">
                  <c:v>84.5241799299728</c:v>
                </c:pt>
                <c:pt idx="23559">
                  <c:v>84.5241799299728</c:v>
                </c:pt>
                <c:pt idx="23560">
                  <c:v>84.5241799299728</c:v>
                </c:pt>
                <c:pt idx="23561">
                  <c:v>84.5241799299728</c:v>
                </c:pt>
                <c:pt idx="23562">
                  <c:v>84.5241799299728</c:v>
                </c:pt>
                <c:pt idx="23563">
                  <c:v>84.5241799299728</c:v>
                </c:pt>
                <c:pt idx="23564">
                  <c:v>84.5241799299728</c:v>
                </c:pt>
                <c:pt idx="23565">
                  <c:v>62.0867582514841</c:v>
                </c:pt>
                <c:pt idx="23566">
                  <c:v>62.0867582514841</c:v>
                </c:pt>
                <c:pt idx="23567">
                  <c:v>62.0867582514841</c:v>
                </c:pt>
                <c:pt idx="23568">
                  <c:v>62.0867582514841</c:v>
                </c:pt>
                <c:pt idx="23569">
                  <c:v>62.0867582514841</c:v>
                </c:pt>
                <c:pt idx="23570">
                  <c:v>62.0867582514841</c:v>
                </c:pt>
                <c:pt idx="23571">
                  <c:v>62.0867582514841</c:v>
                </c:pt>
                <c:pt idx="23572">
                  <c:v>94.87431257279768</c:v>
                </c:pt>
                <c:pt idx="23573">
                  <c:v>94.87431257279768</c:v>
                </c:pt>
                <c:pt idx="23574">
                  <c:v>94.87431257279768</c:v>
                </c:pt>
                <c:pt idx="23575">
                  <c:v>94.87431257279768</c:v>
                </c:pt>
                <c:pt idx="23576">
                  <c:v>94.87431257279768</c:v>
                </c:pt>
                <c:pt idx="23577">
                  <c:v>94.87431257279768</c:v>
                </c:pt>
                <c:pt idx="23578">
                  <c:v>94.87431257279768</c:v>
                </c:pt>
                <c:pt idx="23579">
                  <c:v>44.19029969922749</c:v>
                </c:pt>
                <c:pt idx="23580">
                  <c:v>44.19029969922749</c:v>
                </c:pt>
                <c:pt idx="23581">
                  <c:v>44.19029969922749</c:v>
                </c:pt>
                <c:pt idx="23582">
                  <c:v>44.19029969922749</c:v>
                </c:pt>
                <c:pt idx="23583">
                  <c:v>44.19029969922749</c:v>
                </c:pt>
                <c:pt idx="23584">
                  <c:v>44.19029969922749</c:v>
                </c:pt>
                <c:pt idx="23585">
                  <c:v>44.19029969922749</c:v>
                </c:pt>
                <c:pt idx="23586">
                  <c:v>97.9958263698637</c:v>
                </c:pt>
                <c:pt idx="23587">
                  <c:v>97.9958263698637</c:v>
                </c:pt>
                <c:pt idx="23588">
                  <c:v>97.9958263698637</c:v>
                </c:pt>
                <c:pt idx="23589">
                  <c:v>97.9958263698637</c:v>
                </c:pt>
                <c:pt idx="23590">
                  <c:v>97.9958263698637</c:v>
                </c:pt>
                <c:pt idx="23591">
                  <c:v>97.9958263698637</c:v>
                </c:pt>
                <c:pt idx="23592">
                  <c:v>97.9958263698637</c:v>
                </c:pt>
                <c:pt idx="23593">
                  <c:v>73.2798943093103</c:v>
                </c:pt>
                <c:pt idx="23594">
                  <c:v>73.2798943093103</c:v>
                </c:pt>
                <c:pt idx="23595">
                  <c:v>73.2798943093103</c:v>
                </c:pt>
                <c:pt idx="23596">
                  <c:v>73.2798943093103</c:v>
                </c:pt>
                <c:pt idx="23597">
                  <c:v>73.2798943093103</c:v>
                </c:pt>
                <c:pt idx="23598">
                  <c:v>73.2798943093103</c:v>
                </c:pt>
                <c:pt idx="23599">
                  <c:v>73.2798943093103</c:v>
                </c:pt>
                <c:pt idx="23600">
                  <c:v>106.706027392879</c:v>
                </c:pt>
                <c:pt idx="23601">
                  <c:v>106.706027392879</c:v>
                </c:pt>
                <c:pt idx="23602">
                  <c:v>106.706027392879</c:v>
                </c:pt>
                <c:pt idx="23603">
                  <c:v>106.706027392879</c:v>
                </c:pt>
                <c:pt idx="23604">
                  <c:v>106.706027392879</c:v>
                </c:pt>
                <c:pt idx="23605">
                  <c:v>106.706027392879</c:v>
                </c:pt>
                <c:pt idx="23606">
                  <c:v>106.706027392879</c:v>
                </c:pt>
                <c:pt idx="23607">
                  <c:v>61.1850250417308</c:v>
                </c:pt>
                <c:pt idx="23608">
                  <c:v>61.1850250417308</c:v>
                </c:pt>
                <c:pt idx="23609">
                  <c:v>61.1850250417308</c:v>
                </c:pt>
                <c:pt idx="23610">
                  <c:v>61.1850250417308</c:v>
                </c:pt>
                <c:pt idx="23611">
                  <c:v>61.1850250417308</c:v>
                </c:pt>
                <c:pt idx="23612">
                  <c:v>61.1850250417308</c:v>
                </c:pt>
                <c:pt idx="23613">
                  <c:v>61.1850250417308</c:v>
                </c:pt>
                <c:pt idx="23614">
                  <c:v>56.2553396945554</c:v>
                </c:pt>
                <c:pt idx="23615">
                  <c:v>56.2553396945554</c:v>
                </c:pt>
                <c:pt idx="23616">
                  <c:v>56.2553396945554</c:v>
                </c:pt>
                <c:pt idx="23617">
                  <c:v>56.2553396945554</c:v>
                </c:pt>
                <c:pt idx="23618">
                  <c:v>56.2553396945554</c:v>
                </c:pt>
                <c:pt idx="23619">
                  <c:v>56.2553396945554</c:v>
                </c:pt>
                <c:pt idx="23620">
                  <c:v>56.2553396945554</c:v>
                </c:pt>
                <c:pt idx="23621">
                  <c:v>61.4087488676229</c:v>
                </c:pt>
                <c:pt idx="23622">
                  <c:v>61.4087488676229</c:v>
                </c:pt>
                <c:pt idx="23623">
                  <c:v>61.4087488676229</c:v>
                </c:pt>
                <c:pt idx="23624">
                  <c:v>61.4087488676229</c:v>
                </c:pt>
                <c:pt idx="23625">
                  <c:v>61.4087488676229</c:v>
                </c:pt>
                <c:pt idx="23626">
                  <c:v>61.4087488676229</c:v>
                </c:pt>
                <c:pt idx="23627">
                  <c:v>61.4087488676229</c:v>
                </c:pt>
                <c:pt idx="23628">
                  <c:v>74.55078985724809</c:v>
                </c:pt>
                <c:pt idx="23629">
                  <c:v>74.55078985724809</c:v>
                </c:pt>
                <c:pt idx="23630">
                  <c:v>74.55078985724809</c:v>
                </c:pt>
                <c:pt idx="23631">
                  <c:v>74.55078985724809</c:v>
                </c:pt>
                <c:pt idx="23632">
                  <c:v>74.55078985724809</c:v>
                </c:pt>
                <c:pt idx="23633">
                  <c:v>74.55078985724809</c:v>
                </c:pt>
                <c:pt idx="23634">
                  <c:v>74.55078985724809</c:v>
                </c:pt>
                <c:pt idx="23635">
                  <c:v>102.081596141845</c:v>
                </c:pt>
                <c:pt idx="23636">
                  <c:v>102.081596141845</c:v>
                </c:pt>
                <c:pt idx="23637">
                  <c:v>102.081596141845</c:v>
                </c:pt>
                <c:pt idx="23638">
                  <c:v>102.081596141845</c:v>
                </c:pt>
                <c:pt idx="23639">
                  <c:v>102.081596141845</c:v>
                </c:pt>
                <c:pt idx="23640">
                  <c:v>102.081596141845</c:v>
                </c:pt>
                <c:pt idx="23641">
                  <c:v>102.081596141845</c:v>
                </c:pt>
                <c:pt idx="23642">
                  <c:v>73.22838598360408</c:v>
                </c:pt>
                <c:pt idx="23643">
                  <c:v>73.22838598360408</c:v>
                </c:pt>
                <c:pt idx="23644">
                  <c:v>73.22838598360408</c:v>
                </c:pt>
                <c:pt idx="23645">
                  <c:v>73.22838598360408</c:v>
                </c:pt>
                <c:pt idx="23646">
                  <c:v>73.22838598360408</c:v>
                </c:pt>
                <c:pt idx="23647">
                  <c:v>73.22838598360408</c:v>
                </c:pt>
                <c:pt idx="23648">
                  <c:v>73.22838598360408</c:v>
                </c:pt>
                <c:pt idx="23649">
                  <c:v>59.2306190627178</c:v>
                </c:pt>
                <c:pt idx="23650">
                  <c:v>59.2306190627178</c:v>
                </c:pt>
                <c:pt idx="23651">
                  <c:v>59.2306190627178</c:v>
                </c:pt>
                <c:pt idx="23652">
                  <c:v>59.2306190627178</c:v>
                </c:pt>
                <c:pt idx="23653">
                  <c:v>59.2306190627178</c:v>
                </c:pt>
                <c:pt idx="23654">
                  <c:v>59.2306190627178</c:v>
                </c:pt>
                <c:pt idx="23655">
                  <c:v>59.2306190627178</c:v>
                </c:pt>
                <c:pt idx="23656">
                  <c:v>53.36053125654659</c:v>
                </c:pt>
                <c:pt idx="23657">
                  <c:v>53.36053125654659</c:v>
                </c:pt>
                <c:pt idx="23658">
                  <c:v>53.36053125654659</c:v>
                </c:pt>
                <c:pt idx="23659">
                  <c:v>53.36053125654659</c:v>
                </c:pt>
                <c:pt idx="23660">
                  <c:v>53.36053125654659</c:v>
                </c:pt>
                <c:pt idx="23661">
                  <c:v>53.36053125654659</c:v>
                </c:pt>
                <c:pt idx="23662">
                  <c:v>53.36053125654659</c:v>
                </c:pt>
                <c:pt idx="23663">
                  <c:v>91.17112156492898</c:v>
                </c:pt>
                <c:pt idx="23664">
                  <c:v>91.17112156492898</c:v>
                </c:pt>
                <c:pt idx="23665">
                  <c:v>91.17112156492898</c:v>
                </c:pt>
                <c:pt idx="23666">
                  <c:v>91.17112156492898</c:v>
                </c:pt>
                <c:pt idx="23667">
                  <c:v>91.17112156492898</c:v>
                </c:pt>
                <c:pt idx="23668">
                  <c:v>91.17112156492898</c:v>
                </c:pt>
                <c:pt idx="23669">
                  <c:v>91.17112156492898</c:v>
                </c:pt>
                <c:pt idx="23670">
                  <c:v>66.01229235812099</c:v>
                </c:pt>
                <c:pt idx="23671">
                  <c:v>66.01229235812099</c:v>
                </c:pt>
                <c:pt idx="23672">
                  <c:v>66.01229235812099</c:v>
                </c:pt>
                <c:pt idx="23673">
                  <c:v>66.01229235812099</c:v>
                </c:pt>
                <c:pt idx="23674">
                  <c:v>66.01229235812099</c:v>
                </c:pt>
                <c:pt idx="23675">
                  <c:v>66.01229235812099</c:v>
                </c:pt>
                <c:pt idx="23676">
                  <c:v>66.01229235812099</c:v>
                </c:pt>
                <c:pt idx="23677">
                  <c:v>43.01664941849549</c:v>
                </c:pt>
                <c:pt idx="23678">
                  <c:v>43.01664941849549</c:v>
                </c:pt>
                <c:pt idx="23679">
                  <c:v>43.01664941849549</c:v>
                </c:pt>
                <c:pt idx="23680">
                  <c:v>43.01664941849549</c:v>
                </c:pt>
                <c:pt idx="23681">
                  <c:v>43.01664941849549</c:v>
                </c:pt>
                <c:pt idx="23682">
                  <c:v>43.01664941849549</c:v>
                </c:pt>
                <c:pt idx="23683">
                  <c:v>43.01664941849549</c:v>
                </c:pt>
                <c:pt idx="23684">
                  <c:v>67.1691704470484</c:v>
                </c:pt>
                <c:pt idx="23685">
                  <c:v>67.1691704470484</c:v>
                </c:pt>
                <c:pt idx="23686">
                  <c:v>67.1691704470484</c:v>
                </c:pt>
                <c:pt idx="23687">
                  <c:v>67.1691704470484</c:v>
                </c:pt>
                <c:pt idx="23688">
                  <c:v>67.1691704470484</c:v>
                </c:pt>
                <c:pt idx="23689">
                  <c:v>67.1691704470484</c:v>
                </c:pt>
                <c:pt idx="23690">
                  <c:v>67.1691704470484</c:v>
                </c:pt>
                <c:pt idx="23691">
                  <c:v>105.634415178657</c:v>
                </c:pt>
                <c:pt idx="23692">
                  <c:v>105.634415178657</c:v>
                </c:pt>
                <c:pt idx="23693">
                  <c:v>105.634415178657</c:v>
                </c:pt>
                <c:pt idx="23694">
                  <c:v>105.634415178657</c:v>
                </c:pt>
                <c:pt idx="23695">
                  <c:v>105.634415178657</c:v>
                </c:pt>
                <c:pt idx="23696">
                  <c:v>105.634415178657</c:v>
                </c:pt>
                <c:pt idx="23697">
                  <c:v>105.634415178657</c:v>
                </c:pt>
                <c:pt idx="23698">
                  <c:v>90.8391295673216</c:v>
                </c:pt>
                <c:pt idx="23699">
                  <c:v>90.8391295673216</c:v>
                </c:pt>
                <c:pt idx="23700">
                  <c:v>90.8391295673216</c:v>
                </c:pt>
                <c:pt idx="23701">
                  <c:v>90.8391295673216</c:v>
                </c:pt>
                <c:pt idx="23702">
                  <c:v>90.8391295673216</c:v>
                </c:pt>
                <c:pt idx="23703">
                  <c:v>90.8391295673216</c:v>
                </c:pt>
                <c:pt idx="23704">
                  <c:v>90.8391295673216</c:v>
                </c:pt>
                <c:pt idx="23705">
                  <c:v>109.493720728744</c:v>
                </c:pt>
                <c:pt idx="23706">
                  <c:v>109.493720728744</c:v>
                </c:pt>
                <c:pt idx="23707">
                  <c:v>109.493720728744</c:v>
                </c:pt>
                <c:pt idx="23708">
                  <c:v>109.493720728744</c:v>
                </c:pt>
                <c:pt idx="23709">
                  <c:v>109.493720728744</c:v>
                </c:pt>
                <c:pt idx="23710">
                  <c:v>109.493720728744</c:v>
                </c:pt>
                <c:pt idx="23711">
                  <c:v>109.493720728744</c:v>
                </c:pt>
                <c:pt idx="23712">
                  <c:v>78.33476792662157</c:v>
                </c:pt>
                <c:pt idx="23713">
                  <c:v>78.33476792662157</c:v>
                </c:pt>
                <c:pt idx="23714">
                  <c:v>78.33476792662157</c:v>
                </c:pt>
                <c:pt idx="23715">
                  <c:v>78.33476792662157</c:v>
                </c:pt>
                <c:pt idx="23716">
                  <c:v>78.33476792662157</c:v>
                </c:pt>
                <c:pt idx="23717">
                  <c:v>78.33476792662157</c:v>
                </c:pt>
                <c:pt idx="23718">
                  <c:v>78.33476792662157</c:v>
                </c:pt>
                <c:pt idx="23719">
                  <c:v>96.16655258795448</c:v>
                </c:pt>
                <c:pt idx="23720">
                  <c:v>96.16655258795448</c:v>
                </c:pt>
                <c:pt idx="23721">
                  <c:v>96.16655258795448</c:v>
                </c:pt>
                <c:pt idx="23722">
                  <c:v>96.16655258795448</c:v>
                </c:pt>
                <c:pt idx="23723">
                  <c:v>96.16655258795448</c:v>
                </c:pt>
                <c:pt idx="23724">
                  <c:v>96.16655258795448</c:v>
                </c:pt>
                <c:pt idx="23725">
                  <c:v>96.16655258795448</c:v>
                </c:pt>
                <c:pt idx="23726">
                  <c:v>63.7292899955702</c:v>
                </c:pt>
                <c:pt idx="23727">
                  <c:v>63.7292899955702</c:v>
                </c:pt>
                <c:pt idx="23728">
                  <c:v>63.7292899955702</c:v>
                </c:pt>
                <c:pt idx="23729">
                  <c:v>63.7292899955702</c:v>
                </c:pt>
                <c:pt idx="23730">
                  <c:v>63.7292899955702</c:v>
                </c:pt>
                <c:pt idx="23731">
                  <c:v>63.7292899955702</c:v>
                </c:pt>
                <c:pt idx="23732">
                  <c:v>63.7292899955702</c:v>
                </c:pt>
                <c:pt idx="23733">
                  <c:v>68.55596829249357</c:v>
                </c:pt>
                <c:pt idx="23734">
                  <c:v>68.55596829249357</c:v>
                </c:pt>
                <c:pt idx="23735">
                  <c:v>68.55596829249357</c:v>
                </c:pt>
                <c:pt idx="23736">
                  <c:v>68.55596829249357</c:v>
                </c:pt>
                <c:pt idx="23737">
                  <c:v>68.55596829249357</c:v>
                </c:pt>
                <c:pt idx="23738">
                  <c:v>68.55596829249357</c:v>
                </c:pt>
                <c:pt idx="23739">
                  <c:v>68.55596829249357</c:v>
                </c:pt>
                <c:pt idx="23740">
                  <c:v>84.7197934029194</c:v>
                </c:pt>
                <c:pt idx="23741">
                  <c:v>84.7197934029194</c:v>
                </c:pt>
                <c:pt idx="23742">
                  <c:v>84.7197934029194</c:v>
                </c:pt>
                <c:pt idx="23743">
                  <c:v>84.7197934029194</c:v>
                </c:pt>
                <c:pt idx="23744">
                  <c:v>84.7197934029194</c:v>
                </c:pt>
                <c:pt idx="23745">
                  <c:v>84.7197934029194</c:v>
                </c:pt>
                <c:pt idx="23746">
                  <c:v>84.7197934029194</c:v>
                </c:pt>
                <c:pt idx="23747">
                  <c:v>87.344218139048</c:v>
                </c:pt>
                <c:pt idx="23748">
                  <c:v>87.344218139048</c:v>
                </c:pt>
                <c:pt idx="23749">
                  <c:v>87.344218139048</c:v>
                </c:pt>
                <c:pt idx="23750">
                  <c:v>87.344218139048</c:v>
                </c:pt>
                <c:pt idx="23751">
                  <c:v>87.344218139048</c:v>
                </c:pt>
                <c:pt idx="23752">
                  <c:v>87.344218139048</c:v>
                </c:pt>
                <c:pt idx="23753">
                  <c:v>87.344218139048</c:v>
                </c:pt>
                <c:pt idx="23754">
                  <c:v>61.05846664991449</c:v>
                </c:pt>
                <c:pt idx="23755">
                  <c:v>61.05846664991449</c:v>
                </c:pt>
                <c:pt idx="23756">
                  <c:v>61.05846664991449</c:v>
                </c:pt>
                <c:pt idx="23757">
                  <c:v>61.05846664991449</c:v>
                </c:pt>
                <c:pt idx="23758">
                  <c:v>61.05846664991449</c:v>
                </c:pt>
                <c:pt idx="23759">
                  <c:v>61.05846664991449</c:v>
                </c:pt>
                <c:pt idx="23760">
                  <c:v>61.05846664991449</c:v>
                </c:pt>
                <c:pt idx="23761">
                  <c:v>90.9629621822952</c:v>
                </c:pt>
                <c:pt idx="23762">
                  <c:v>90.9629621822952</c:v>
                </c:pt>
                <c:pt idx="23763">
                  <c:v>90.9629621822952</c:v>
                </c:pt>
                <c:pt idx="23764">
                  <c:v>90.9629621822952</c:v>
                </c:pt>
                <c:pt idx="23765">
                  <c:v>90.9629621822952</c:v>
                </c:pt>
                <c:pt idx="23766">
                  <c:v>90.9629621822952</c:v>
                </c:pt>
                <c:pt idx="23767">
                  <c:v>90.9629621822952</c:v>
                </c:pt>
                <c:pt idx="23768">
                  <c:v>70.90436283610688</c:v>
                </c:pt>
                <c:pt idx="23769">
                  <c:v>70.90436283610688</c:v>
                </c:pt>
                <c:pt idx="23770">
                  <c:v>70.90436283610688</c:v>
                </c:pt>
                <c:pt idx="23771">
                  <c:v>70.90436283610688</c:v>
                </c:pt>
                <c:pt idx="23772">
                  <c:v>70.90436283610688</c:v>
                </c:pt>
                <c:pt idx="23773">
                  <c:v>70.90436283610688</c:v>
                </c:pt>
                <c:pt idx="23774">
                  <c:v>70.90436283610688</c:v>
                </c:pt>
                <c:pt idx="23775">
                  <c:v>75.4678139863968</c:v>
                </c:pt>
                <c:pt idx="23776">
                  <c:v>75.4678139863968</c:v>
                </c:pt>
                <c:pt idx="23777">
                  <c:v>75.4678139863968</c:v>
                </c:pt>
                <c:pt idx="23778">
                  <c:v>75.4678139863968</c:v>
                </c:pt>
                <c:pt idx="23779">
                  <c:v>75.4678139863968</c:v>
                </c:pt>
                <c:pt idx="23780">
                  <c:v>75.4678139863968</c:v>
                </c:pt>
                <c:pt idx="23781">
                  <c:v>75.4678139863968</c:v>
                </c:pt>
                <c:pt idx="23782">
                  <c:v>42.2456142402157</c:v>
                </c:pt>
                <c:pt idx="23783">
                  <c:v>42.2456142402157</c:v>
                </c:pt>
                <c:pt idx="23784">
                  <c:v>42.2456142402157</c:v>
                </c:pt>
                <c:pt idx="23785">
                  <c:v>42.2456142402157</c:v>
                </c:pt>
                <c:pt idx="23786">
                  <c:v>42.2456142402157</c:v>
                </c:pt>
                <c:pt idx="23787">
                  <c:v>42.2456142402157</c:v>
                </c:pt>
                <c:pt idx="23788">
                  <c:v>42.2456142402157</c:v>
                </c:pt>
                <c:pt idx="23789">
                  <c:v>39.3252450425888</c:v>
                </c:pt>
                <c:pt idx="23790">
                  <c:v>39.3252450425888</c:v>
                </c:pt>
                <c:pt idx="23791">
                  <c:v>39.3252450425888</c:v>
                </c:pt>
                <c:pt idx="23792">
                  <c:v>39.3252450425888</c:v>
                </c:pt>
                <c:pt idx="23793">
                  <c:v>39.3252450425888</c:v>
                </c:pt>
                <c:pt idx="23794">
                  <c:v>39.3252450425888</c:v>
                </c:pt>
                <c:pt idx="23795">
                  <c:v>39.3252450425888</c:v>
                </c:pt>
                <c:pt idx="23796">
                  <c:v>80.7462499120151</c:v>
                </c:pt>
                <c:pt idx="23797">
                  <c:v>80.7462499120151</c:v>
                </c:pt>
                <c:pt idx="23798">
                  <c:v>80.7462499120151</c:v>
                </c:pt>
                <c:pt idx="23799">
                  <c:v>80.7462499120151</c:v>
                </c:pt>
                <c:pt idx="23800">
                  <c:v>80.7462499120151</c:v>
                </c:pt>
                <c:pt idx="23801">
                  <c:v>80.7462499120151</c:v>
                </c:pt>
                <c:pt idx="23802">
                  <c:v>80.7462499120151</c:v>
                </c:pt>
                <c:pt idx="23803">
                  <c:v>61.4379769368023</c:v>
                </c:pt>
                <c:pt idx="23804">
                  <c:v>61.4379769368023</c:v>
                </c:pt>
                <c:pt idx="23805">
                  <c:v>61.4379769368023</c:v>
                </c:pt>
                <c:pt idx="23806">
                  <c:v>61.4379769368023</c:v>
                </c:pt>
                <c:pt idx="23807">
                  <c:v>61.4379769368023</c:v>
                </c:pt>
                <c:pt idx="23808">
                  <c:v>61.4379769368023</c:v>
                </c:pt>
                <c:pt idx="23809">
                  <c:v>61.4379769368023</c:v>
                </c:pt>
                <c:pt idx="23810">
                  <c:v>43.9965895431696</c:v>
                </c:pt>
                <c:pt idx="23811">
                  <c:v>43.9965895431696</c:v>
                </c:pt>
                <c:pt idx="23812">
                  <c:v>43.9965895431696</c:v>
                </c:pt>
                <c:pt idx="23813">
                  <c:v>43.9965895431696</c:v>
                </c:pt>
                <c:pt idx="23814">
                  <c:v>43.9965895431696</c:v>
                </c:pt>
                <c:pt idx="23815">
                  <c:v>43.9965895431696</c:v>
                </c:pt>
                <c:pt idx="23816">
                  <c:v>43.9965895431696</c:v>
                </c:pt>
                <c:pt idx="23817">
                  <c:v>54.97437439165359</c:v>
                </c:pt>
                <c:pt idx="23818">
                  <c:v>54.97437439165359</c:v>
                </c:pt>
                <c:pt idx="23819">
                  <c:v>54.97437439165359</c:v>
                </c:pt>
                <c:pt idx="23820">
                  <c:v>54.97437439165359</c:v>
                </c:pt>
                <c:pt idx="23821">
                  <c:v>54.97437439165359</c:v>
                </c:pt>
                <c:pt idx="23822">
                  <c:v>54.97437439165359</c:v>
                </c:pt>
                <c:pt idx="23823">
                  <c:v>54.97437439165359</c:v>
                </c:pt>
                <c:pt idx="23824">
                  <c:v>72.7642937266112</c:v>
                </c:pt>
                <c:pt idx="23825">
                  <c:v>72.7642937266112</c:v>
                </c:pt>
                <c:pt idx="23826">
                  <c:v>72.7642937266112</c:v>
                </c:pt>
                <c:pt idx="23827">
                  <c:v>72.7642937266112</c:v>
                </c:pt>
                <c:pt idx="23828">
                  <c:v>72.7642937266112</c:v>
                </c:pt>
                <c:pt idx="23829">
                  <c:v>72.7642937266112</c:v>
                </c:pt>
                <c:pt idx="23830">
                  <c:v>72.7642937266112</c:v>
                </c:pt>
                <c:pt idx="23831">
                  <c:v>68.4477474600639</c:v>
                </c:pt>
                <c:pt idx="23832">
                  <c:v>68.4477474600639</c:v>
                </c:pt>
                <c:pt idx="23833">
                  <c:v>68.4477474600639</c:v>
                </c:pt>
                <c:pt idx="23834">
                  <c:v>68.4477474600639</c:v>
                </c:pt>
                <c:pt idx="23835">
                  <c:v>68.4477474600639</c:v>
                </c:pt>
                <c:pt idx="23836">
                  <c:v>68.4477474600639</c:v>
                </c:pt>
                <c:pt idx="23837">
                  <c:v>68.4477474600639</c:v>
                </c:pt>
                <c:pt idx="23838">
                  <c:v>67.8290215409382</c:v>
                </c:pt>
                <c:pt idx="23839">
                  <c:v>67.8290215409382</c:v>
                </c:pt>
                <c:pt idx="23840">
                  <c:v>67.8290215409382</c:v>
                </c:pt>
                <c:pt idx="23841">
                  <c:v>67.8290215409382</c:v>
                </c:pt>
                <c:pt idx="23842">
                  <c:v>67.8290215409382</c:v>
                </c:pt>
                <c:pt idx="23843">
                  <c:v>67.8290215409382</c:v>
                </c:pt>
                <c:pt idx="23844">
                  <c:v>67.8290215409382</c:v>
                </c:pt>
                <c:pt idx="23845">
                  <c:v>29.64543163937029</c:v>
                </c:pt>
                <c:pt idx="23846">
                  <c:v>29.64543163937029</c:v>
                </c:pt>
                <c:pt idx="23847">
                  <c:v>29.64543163937029</c:v>
                </c:pt>
                <c:pt idx="23848">
                  <c:v>29.64543163937029</c:v>
                </c:pt>
                <c:pt idx="23849">
                  <c:v>29.64543163937029</c:v>
                </c:pt>
                <c:pt idx="23850">
                  <c:v>29.64543163937029</c:v>
                </c:pt>
                <c:pt idx="23851">
                  <c:v>29.64543163937029</c:v>
                </c:pt>
                <c:pt idx="23852">
                  <c:v>77.62176247316309</c:v>
                </c:pt>
                <c:pt idx="23853">
                  <c:v>77.62176247316309</c:v>
                </c:pt>
                <c:pt idx="23854">
                  <c:v>77.62176247316309</c:v>
                </c:pt>
                <c:pt idx="23855">
                  <c:v>77.62176247316309</c:v>
                </c:pt>
                <c:pt idx="23856">
                  <c:v>77.62176247316309</c:v>
                </c:pt>
                <c:pt idx="23857">
                  <c:v>77.62176247316309</c:v>
                </c:pt>
                <c:pt idx="23858">
                  <c:v>77.62176247316309</c:v>
                </c:pt>
                <c:pt idx="23859">
                  <c:v>20.3361661715093</c:v>
                </c:pt>
                <c:pt idx="23860">
                  <c:v>20.3361661715093</c:v>
                </c:pt>
                <c:pt idx="23861">
                  <c:v>20.3361661715093</c:v>
                </c:pt>
                <c:pt idx="23862">
                  <c:v>20.3361661715093</c:v>
                </c:pt>
                <c:pt idx="23863">
                  <c:v>20.3361661715093</c:v>
                </c:pt>
                <c:pt idx="23864">
                  <c:v>20.3361661715093</c:v>
                </c:pt>
                <c:pt idx="23865">
                  <c:v>20.3361661715093</c:v>
                </c:pt>
                <c:pt idx="23866">
                  <c:v>24.63431018273729</c:v>
                </c:pt>
                <c:pt idx="23867">
                  <c:v>24.63431018273729</c:v>
                </c:pt>
                <c:pt idx="23868">
                  <c:v>24.63431018273729</c:v>
                </c:pt>
                <c:pt idx="23869">
                  <c:v>24.63431018273729</c:v>
                </c:pt>
                <c:pt idx="23870">
                  <c:v>24.63431018273729</c:v>
                </c:pt>
                <c:pt idx="23871">
                  <c:v>24.63431018273729</c:v>
                </c:pt>
                <c:pt idx="23872">
                  <c:v>24.63431018273729</c:v>
                </c:pt>
                <c:pt idx="23873">
                  <c:v>62.9321458300535</c:v>
                </c:pt>
                <c:pt idx="23874">
                  <c:v>62.9321458300535</c:v>
                </c:pt>
                <c:pt idx="23875">
                  <c:v>62.9321458300535</c:v>
                </c:pt>
                <c:pt idx="23876">
                  <c:v>62.9321458300535</c:v>
                </c:pt>
                <c:pt idx="23877">
                  <c:v>62.9321458300535</c:v>
                </c:pt>
                <c:pt idx="23878">
                  <c:v>62.9321458300535</c:v>
                </c:pt>
                <c:pt idx="23879">
                  <c:v>62.9321458300535</c:v>
                </c:pt>
                <c:pt idx="23880">
                  <c:v>29.2866304058161</c:v>
                </c:pt>
                <c:pt idx="23881">
                  <c:v>29.2866304058161</c:v>
                </c:pt>
                <c:pt idx="23882">
                  <c:v>29.2866304058161</c:v>
                </c:pt>
                <c:pt idx="23883">
                  <c:v>29.2866304058161</c:v>
                </c:pt>
                <c:pt idx="23884">
                  <c:v>29.2866304058161</c:v>
                </c:pt>
                <c:pt idx="23885">
                  <c:v>29.2866304058161</c:v>
                </c:pt>
                <c:pt idx="23886">
                  <c:v>29.2866304058161</c:v>
                </c:pt>
                <c:pt idx="23887">
                  <c:v>78.9927599345431</c:v>
                </c:pt>
                <c:pt idx="23888">
                  <c:v>78.9927599345431</c:v>
                </c:pt>
                <c:pt idx="23889">
                  <c:v>78.9927599345431</c:v>
                </c:pt>
                <c:pt idx="23890">
                  <c:v>78.9927599345431</c:v>
                </c:pt>
                <c:pt idx="23891">
                  <c:v>78.9927599345431</c:v>
                </c:pt>
                <c:pt idx="23892">
                  <c:v>78.9927599345431</c:v>
                </c:pt>
                <c:pt idx="23893">
                  <c:v>78.9927599345431</c:v>
                </c:pt>
                <c:pt idx="23894">
                  <c:v>82.2169344321327</c:v>
                </c:pt>
                <c:pt idx="23895">
                  <c:v>82.2169344321327</c:v>
                </c:pt>
                <c:pt idx="23896">
                  <c:v>82.2169344321327</c:v>
                </c:pt>
                <c:pt idx="23897">
                  <c:v>82.2169344321327</c:v>
                </c:pt>
                <c:pt idx="23898">
                  <c:v>82.2169344321327</c:v>
                </c:pt>
                <c:pt idx="23899">
                  <c:v>82.2169344321327</c:v>
                </c:pt>
                <c:pt idx="23900">
                  <c:v>82.2169344321327</c:v>
                </c:pt>
                <c:pt idx="23901">
                  <c:v>79.84472827258627</c:v>
                </c:pt>
                <c:pt idx="23902">
                  <c:v>79.84472827258627</c:v>
                </c:pt>
                <c:pt idx="23903">
                  <c:v>79.84472827258627</c:v>
                </c:pt>
                <c:pt idx="23904">
                  <c:v>79.84472827258627</c:v>
                </c:pt>
                <c:pt idx="23905">
                  <c:v>79.84472827258627</c:v>
                </c:pt>
                <c:pt idx="23906">
                  <c:v>79.84472827258627</c:v>
                </c:pt>
                <c:pt idx="23907">
                  <c:v>79.84472827258627</c:v>
                </c:pt>
                <c:pt idx="23908">
                  <c:v>89.39334710487199</c:v>
                </c:pt>
                <c:pt idx="23909">
                  <c:v>89.39334710487199</c:v>
                </c:pt>
                <c:pt idx="23910">
                  <c:v>89.39334710487199</c:v>
                </c:pt>
                <c:pt idx="23911">
                  <c:v>89.39334710487199</c:v>
                </c:pt>
                <c:pt idx="23912">
                  <c:v>89.39334710487199</c:v>
                </c:pt>
                <c:pt idx="23913">
                  <c:v>89.39334710487199</c:v>
                </c:pt>
                <c:pt idx="23914">
                  <c:v>89.39334710487199</c:v>
                </c:pt>
                <c:pt idx="23915">
                  <c:v>94.9934540892557</c:v>
                </c:pt>
                <c:pt idx="23916">
                  <c:v>94.9934540892557</c:v>
                </c:pt>
                <c:pt idx="23917">
                  <c:v>94.9934540892557</c:v>
                </c:pt>
                <c:pt idx="23918">
                  <c:v>94.9934540892557</c:v>
                </c:pt>
                <c:pt idx="23919">
                  <c:v>94.9934540892557</c:v>
                </c:pt>
                <c:pt idx="23920">
                  <c:v>94.9934540892557</c:v>
                </c:pt>
                <c:pt idx="23921">
                  <c:v>94.9934540892557</c:v>
                </c:pt>
                <c:pt idx="23922">
                  <c:v>42.5829240368972</c:v>
                </c:pt>
                <c:pt idx="23923">
                  <c:v>42.5829240368972</c:v>
                </c:pt>
                <c:pt idx="23924">
                  <c:v>42.5829240368972</c:v>
                </c:pt>
                <c:pt idx="23925">
                  <c:v>42.5829240368972</c:v>
                </c:pt>
                <c:pt idx="23926">
                  <c:v>42.5829240368972</c:v>
                </c:pt>
                <c:pt idx="23927">
                  <c:v>42.5829240368972</c:v>
                </c:pt>
                <c:pt idx="23928">
                  <c:v>42.5829240368972</c:v>
                </c:pt>
                <c:pt idx="23929">
                  <c:v>47.71972019123439</c:v>
                </c:pt>
                <c:pt idx="23930">
                  <c:v>47.71972019123439</c:v>
                </c:pt>
                <c:pt idx="23931">
                  <c:v>47.71972019123439</c:v>
                </c:pt>
                <c:pt idx="23932">
                  <c:v>47.71972019123439</c:v>
                </c:pt>
                <c:pt idx="23933">
                  <c:v>47.71972019123439</c:v>
                </c:pt>
                <c:pt idx="23934">
                  <c:v>47.71972019123439</c:v>
                </c:pt>
                <c:pt idx="23935">
                  <c:v>47.71972019123439</c:v>
                </c:pt>
                <c:pt idx="23936">
                  <c:v>71.849602735144</c:v>
                </c:pt>
                <c:pt idx="23937">
                  <c:v>71.849602735144</c:v>
                </c:pt>
                <c:pt idx="23938">
                  <c:v>71.849602735144</c:v>
                </c:pt>
                <c:pt idx="23939">
                  <c:v>71.849602735144</c:v>
                </c:pt>
                <c:pt idx="23940">
                  <c:v>71.849602735144</c:v>
                </c:pt>
                <c:pt idx="23941">
                  <c:v>71.849602735144</c:v>
                </c:pt>
                <c:pt idx="23942">
                  <c:v>71.849602735144</c:v>
                </c:pt>
                <c:pt idx="23943">
                  <c:v>97.32397945959899</c:v>
                </c:pt>
                <c:pt idx="23944">
                  <c:v>97.32397945959899</c:v>
                </c:pt>
                <c:pt idx="23945">
                  <c:v>97.32397945959899</c:v>
                </c:pt>
                <c:pt idx="23946">
                  <c:v>97.32397945959899</c:v>
                </c:pt>
                <c:pt idx="23947">
                  <c:v>97.32397945959899</c:v>
                </c:pt>
                <c:pt idx="23948">
                  <c:v>97.32397945959899</c:v>
                </c:pt>
                <c:pt idx="23949">
                  <c:v>97.32397945959899</c:v>
                </c:pt>
                <c:pt idx="23950">
                  <c:v>64.03578417875808</c:v>
                </c:pt>
                <c:pt idx="23951">
                  <c:v>64.03578417875808</c:v>
                </c:pt>
                <c:pt idx="23952">
                  <c:v>64.03578417875808</c:v>
                </c:pt>
                <c:pt idx="23953">
                  <c:v>64.03578417875808</c:v>
                </c:pt>
                <c:pt idx="23954">
                  <c:v>64.03578417875808</c:v>
                </c:pt>
                <c:pt idx="23955">
                  <c:v>64.03578417875808</c:v>
                </c:pt>
                <c:pt idx="23956">
                  <c:v>64.03578417875808</c:v>
                </c:pt>
                <c:pt idx="23957">
                  <c:v>52.4083702345262</c:v>
                </c:pt>
                <c:pt idx="23958">
                  <c:v>52.4083702345262</c:v>
                </c:pt>
                <c:pt idx="23959">
                  <c:v>52.4083702345262</c:v>
                </c:pt>
                <c:pt idx="23960">
                  <c:v>52.4083702345262</c:v>
                </c:pt>
                <c:pt idx="23961">
                  <c:v>52.4083702345262</c:v>
                </c:pt>
                <c:pt idx="23962">
                  <c:v>52.4083702345262</c:v>
                </c:pt>
                <c:pt idx="23963">
                  <c:v>52.4083702345262</c:v>
                </c:pt>
                <c:pt idx="23964">
                  <c:v>69.8929434007556</c:v>
                </c:pt>
                <c:pt idx="23965">
                  <c:v>69.8929434007556</c:v>
                </c:pt>
                <c:pt idx="23966">
                  <c:v>69.8929434007556</c:v>
                </c:pt>
                <c:pt idx="23967">
                  <c:v>69.8929434007556</c:v>
                </c:pt>
                <c:pt idx="23968">
                  <c:v>69.8929434007556</c:v>
                </c:pt>
                <c:pt idx="23969">
                  <c:v>69.8929434007556</c:v>
                </c:pt>
                <c:pt idx="23970">
                  <c:v>69.8929434007556</c:v>
                </c:pt>
                <c:pt idx="23971">
                  <c:v>78.9240908989492</c:v>
                </c:pt>
                <c:pt idx="23972">
                  <c:v>78.9240908989492</c:v>
                </c:pt>
                <c:pt idx="23973">
                  <c:v>78.9240908989492</c:v>
                </c:pt>
                <c:pt idx="23974">
                  <c:v>78.9240908989492</c:v>
                </c:pt>
                <c:pt idx="23975">
                  <c:v>78.9240908989492</c:v>
                </c:pt>
                <c:pt idx="23976">
                  <c:v>78.9240908989492</c:v>
                </c:pt>
                <c:pt idx="23977">
                  <c:v>78.9240908989492</c:v>
                </c:pt>
                <c:pt idx="23978">
                  <c:v>62.5161037470982</c:v>
                </c:pt>
                <c:pt idx="23979">
                  <c:v>62.5161037470982</c:v>
                </c:pt>
                <c:pt idx="23980">
                  <c:v>62.5161037470982</c:v>
                </c:pt>
                <c:pt idx="23981">
                  <c:v>62.5161037470982</c:v>
                </c:pt>
                <c:pt idx="23982">
                  <c:v>62.5161037470982</c:v>
                </c:pt>
                <c:pt idx="23983">
                  <c:v>62.5161037470982</c:v>
                </c:pt>
                <c:pt idx="23984">
                  <c:v>62.5161037470982</c:v>
                </c:pt>
                <c:pt idx="23985">
                  <c:v>64.01541794202919</c:v>
                </c:pt>
                <c:pt idx="23986">
                  <c:v>64.01541794202919</c:v>
                </c:pt>
                <c:pt idx="23987">
                  <c:v>64.01541794202919</c:v>
                </c:pt>
                <c:pt idx="23988">
                  <c:v>64.01541794202919</c:v>
                </c:pt>
                <c:pt idx="23989">
                  <c:v>64.01541794202919</c:v>
                </c:pt>
                <c:pt idx="23990">
                  <c:v>64.01541794202919</c:v>
                </c:pt>
                <c:pt idx="23991">
                  <c:v>64.01541794202919</c:v>
                </c:pt>
                <c:pt idx="23992">
                  <c:v>48.15734696100469</c:v>
                </c:pt>
                <c:pt idx="23993">
                  <c:v>48.15734696100469</c:v>
                </c:pt>
                <c:pt idx="23994">
                  <c:v>48.15734696100469</c:v>
                </c:pt>
                <c:pt idx="23995">
                  <c:v>48.15734696100469</c:v>
                </c:pt>
                <c:pt idx="23996">
                  <c:v>48.15734696100469</c:v>
                </c:pt>
                <c:pt idx="23997">
                  <c:v>48.15734696100469</c:v>
                </c:pt>
                <c:pt idx="23998">
                  <c:v>48.15734696100469</c:v>
                </c:pt>
                <c:pt idx="23999">
                  <c:v>17.00103650294929</c:v>
                </c:pt>
                <c:pt idx="24000">
                  <c:v>17.00103650294929</c:v>
                </c:pt>
                <c:pt idx="24001">
                  <c:v>17.00103650294929</c:v>
                </c:pt>
                <c:pt idx="24002">
                  <c:v>17.00103650294929</c:v>
                </c:pt>
                <c:pt idx="24003">
                  <c:v>17.00103650294929</c:v>
                </c:pt>
                <c:pt idx="24004">
                  <c:v>17.00103650294929</c:v>
                </c:pt>
                <c:pt idx="24005">
                  <c:v>17.00103650294929</c:v>
                </c:pt>
                <c:pt idx="24006">
                  <c:v>53.84484061889829</c:v>
                </c:pt>
                <c:pt idx="24007">
                  <c:v>53.84484061889829</c:v>
                </c:pt>
                <c:pt idx="24008">
                  <c:v>53.84484061889829</c:v>
                </c:pt>
                <c:pt idx="24009">
                  <c:v>53.84484061889829</c:v>
                </c:pt>
                <c:pt idx="24010">
                  <c:v>53.84484061889829</c:v>
                </c:pt>
                <c:pt idx="24011">
                  <c:v>53.84484061889829</c:v>
                </c:pt>
                <c:pt idx="24012">
                  <c:v>53.84484061889829</c:v>
                </c:pt>
                <c:pt idx="24013">
                  <c:v>53.32710751590239</c:v>
                </c:pt>
                <c:pt idx="24014">
                  <c:v>53.32710751590239</c:v>
                </c:pt>
                <c:pt idx="24015">
                  <c:v>53.32710751590239</c:v>
                </c:pt>
                <c:pt idx="24016">
                  <c:v>53.32710751590239</c:v>
                </c:pt>
                <c:pt idx="24017">
                  <c:v>53.32710751590239</c:v>
                </c:pt>
                <c:pt idx="24018">
                  <c:v>53.32710751590239</c:v>
                </c:pt>
                <c:pt idx="24019">
                  <c:v>53.32710751590239</c:v>
                </c:pt>
                <c:pt idx="24020">
                  <c:v>12.0159761186069</c:v>
                </c:pt>
                <c:pt idx="24021">
                  <c:v>12.0159761186069</c:v>
                </c:pt>
                <c:pt idx="24022">
                  <c:v>12.0159761186069</c:v>
                </c:pt>
                <c:pt idx="24023">
                  <c:v>12.0159761186069</c:v>
                </c:pt>
                <c:pt idx="24024">
                  <c:v>12.0159761186069</c:v>
                </c:pt>
                <c:pt idx="24025">
                  <c:v>12.0159761186069</c:v>
                </c:pt>
                <c:pt idx="24026">
                  <c:v>12.0159761186069</c:v>
                </c:pt>
                <c:pt idx="24027">
                  <c:v>92.75970906681698</c:v>
                </c:pt>
                <c:pt idx="24028">
                  <c:v>92.75970906681698</c:v>
                </c:pt>
                <c:pt idx="24029">
                  <c:v>92.75970906681698</c:v>
                </c:pt>
                <c:pt idx="24030">
                  <c:v>92.75970906681698</c:v>
                </c:pt>
                <c:pt idx="24031">
                  <c:v>92.75970906681698</c:v>
                </c:pt>
                <c:pt idx="24032">
                  <c:v>92.75970906681698</c:v>
                </c:pt>
                <c:pt idx="24033">
                  <c:v>92.75970906681698</c:v>
                </c:pt>
                <c:pt idx="24034">
                  <c:v>88.63578808872407</c:v>
                </c:pt>
                <c:pt idx="24035">
                  <c:v>88.63578808872407</c:v>
                </c:pt>
                <c:pt idx="24036">
                  <c:v>88.63578808872407</c:v>
                </c:pt>
                <c:pt idx="24037">
                  <c:v>88.63578808872407</c:v>
                </c:pt>
                <c:pt idx="24038">
                  <c:v>88.63578808872407</c:v>
                </c:pt>
                <c:pt idx="24039">
                  <c:v>88.63578808872407</c:v>
                </c:pt>
                <c:pt idx="24040">
                  <c:v>88.63578808872407</c:v>
                </c:pt>
                <c:pt idx="24041">
                  <c:v>35.8118200288211</c:v>
                </c:pt>
                <c:pt idx="24042">
                  <c:v>35.8118200288211</c:v>
                </c:pt>
                <c:pt idx="24043">
                  <c:v>35.8118200288211</c:v>
                </c:pt>
                <c:pt idx="24044">
                  <c:v>35.8118200288211</c:v>
                </c:pt>
                <c:pt idx="24045">
                  <c:v>35.8118200288211</c:v>
                </c:pt>
                <c:pt idx="24046">
                  <c:v>35.8118200288211</c:v>
                </c:pt>
                <c:pt idx="24047">
                  <c:v>35.8118200288211</c:v>
                </c:pt>
                <c:pt idx="24048">
                  <c:v>59.2267269342631</c:v>
                </c:pt>
                <c:pt idx="24049">
                  <c:v>59.2267269342631</c:v>
                </c:pt>
                <c:pt idx="24050">
                  <c:v>59.2267269342631</c:v>
                </c:pt>
                <c:pt idx="24051">
                  <c:v>59.2267269342631</c:v>
                </c:pt>
                <c:pt idx="24052">
                  <c:v>59.2267269342631</c:v>
                </c:pt>
                <c:pt idx="24053">
                  <c:v>59.2267269342631</c:v>
                </c:pt>
                <c:pt idx="24054">
                  <c:v>59.2267269342631</c:v>
                </c:pt>
                <c:pt idx="24055">
                  <c:v>83.0537699966779</c:v>
                </c:pt>
                <c:pt idx="24056">
                  <c:v>83.0537699966779</c:v>
                </c:pt>
                <c:pt idx="24057">
                  <c:v>83.0537699966779</c:v>
                </c:pt>
                <c:pt idx="24058">
                  <c:v>83.0537699966779</c:v>
                </c:pt>
                <c:pt idx="24059">
                  <c:v>83.0537699966779</c:v>
                </c:pt>
                <c:pt idx="24060">
                  <c:v>83.0537699966779</c:v>
                </c:pt>
                <c:pt idx="24061">
                  <c:v>83.0537699966779</c:v>
                </c:pt>
                <c:pt idx="24062">
                  <c:v>80.26698089165329</c:v>
                </c:pt>
                <c:pt idx="24063">
                  <c:v>80.26698089165329</c:v>
                </c:pt>
                <c:pt idx="24064">
                  <c:v>80.26698089165329</c:v>
                </c:pt>
                <c:pt idx="24065">
                  <c:v>80.26698089165329</c:v>
                </c:pt>
                <c:pt idx="24066">
                  <c:v>80.26698089165329</c:v>
                </c:pt>
                <c:pt idx="24067">
                  <c:v>80.26698089165329</c:v>
                </c:pt>
                <c:pt idx="24068">
                  <c:v>80.26698089165329</c:v>
                </c:pt>
                <c:pt idx="24069">
                  <c:v>40.1240524705422</c:v>
                </c:pt>
                <c:pt idx="24070">
                  <c:v>40.1240524705422</c:v>
                </c:pt>
                <c:pt idx="24071">
                  <c:v>40.1240524705422</c:v>
                </c:pt>
                <c:pt idx="24072">
                  <c:v>40.1240524705422</c:v>
                </c:pt>
                <c:pt idx="24073">
                  <c:v>40.1240524705422</c:v>
                </c:pt>
                <c:pt idx="24074">
                  <c:v>40.1240524705422</c:v>
                </c:pt>
                <c:pt idx="24075">
                  <c:v>40.1240524705422</c:v>
                </c:pt>
                <c:pt idx="24076">
                  <c:v>74.0561744222126</c:v>
                </c:pt>
                <c:pt idx="24077">
                  <c:v>74.0561744222126</c:v>
                </c:pt>
                <c:pt idx="24078">
                  <c:v>74.0561744222126</c:v>
                </c:pt>
                <c:pt idx="24079">
                  <c:v>74.0561744222126</c:v>
                </c:pt>
                <c:pt idx="24080">
                  <c:v>74.0561744222126</c:v>
                </c:pt>
                <c:pt idx="24081">
                  <c:v>74.0561744222126</c:v>
                </c:pt>
                <c:pt idx="24082">
                  <c:v>74.0561744222126</c:v>
                </c:pt>
                <c:pt idx="24083">
                  <c:v>68.47094124145319</c:v>
                </c:pt>
                <c:pt idx="24084">
                  <c:v>68.47094124145319</c:v>
                </c:pt>
                <c:pt idx="24085">
                  <c:v>68.47094124145319</c:v>
                </c:pt>
                <c:pt idx="24086">
                  <c:v>68.47094124145319</c:v>
                </c:pt>
                <c:pt idx="24087">
                  <c:v>68.47094124145319</c:v>
                </c:pt>
                <c:pt idx="24088">
                  <c:v>68.47094124145319</c:v>
                </c:pt>
                <c:pt idx="24089">
                  <c:v>68.47094124145319</c:v>
                </c:pt>
                <c:pt idx="24090">
                  <c:v>83.5875559050079</c:v>
                </c:pt>
                <c:pt idx="24091">
                  <c:v>83.5875559050079</c:v>
                </c:pt>
                <c:pt idx="24092">
                  <c:v>83.5875559050079</c:v>
                </c:pt>
                <c:pt idx="24093">
                  <c:v>83.5875559050079</c:v>
                </c:pt>
                <c:pt idx="24094">
                  <c:v>83.5875559050079</c:v>
                </c:pt>
                <c:pt idx="24095">
                  <c:v>83.5875559050079</c:v>
                </c:pt>
                <c:pt idx="24096">
                  <c:v>83.5875559050079</c:v>
                </c:pt>
                <c:pt idx="24097">
                  <c:v>60.4677788542797</c:v>
                </c:pt>
                <c:pt idx="24098">
                  <c:v>60.4677788542797</c:v>
                </c:pt>
                <c:pt idx="24099">
                  <c:v>60.4677788542797</c:v>
                </c:pt>
                <c:pt idx="24100">
                  <c:v>60.4677788542797</c:v>
                </c:pt>
                <c:pt idx="24101">
                  <c:v>60.4677788542797</c:v>
                </c:pt>
                <c:pt idx="24102">
                  <c:v>60.4677788542797</c:v>
                </c:pt>
                <c:pt idx="24103">
                  <c:v>60.4677788542797</c:v>
                </c:pt>
                <c:pt idx="24104">
                  <c:v>59.6907375771234</c:v>
                </c:pt>
                <c:pt idx="24105">
                  <c:v>59.6907375771234</c:v>
                </c:pt>
                <c:pt idx="24106">
                  <c:v>59.6907375771234</c:v>
                </c:pt>
                <c:pt idx="24107">
                  <c:v>59.6907375771234</c:v>
                </c:pt>
                <c:pt idx="24108">
                  <c:v>59.6907375771234</c:v>
                </c:pt>
                <c:pt idx="24109">
                  <c:v>59.6907375771234</c:v>
                </c:pt>
                <c:pt idx="24110">
                  <c:v>59.6907375771234</c:v>
                </c:pt>
                <c:pt idx="24111">
                  <c:v>23.0209559989899</c:v>
                </c:pt>
                <c:pt idx="24112">
                  <c:v>23.0209559989899</c:v>
                </c:pt>
                <c:pt idx="24113">
                  <c:v>23.0209559989899</c:v>
                </c:pt>
                <c:pt idx="24114">
                  <c:v>23.0209559989899</c:v>
                </c:pt>
                <c:pt idx="24115">
                  <c:v>23.0209559989899</c:v>
                </c:pt>
                <c:pt idx="24116">
                  <c:v>23.0209559989899</c:v>
                </c:pt>
                <c:pt idx="24117">
                  <c:v>23.0209559989899</c:v>
                </c:pt>
                <c:pt idx="24118">
                  <c:v>68.06130677346889</c:v>
                </c:pt>
                <c:pt idx="24119">
                  <c:v>68.06130677346889</c:v>
                </c:pt>
                <c:pt idx="24120">
                  <c:v>68.06130677346889</c:v>
                </c:pt>
                <c:pt idx="24121">
                  <c:v>68.06130677346889</c:v>
                </c:pt>
                <c:pt idx="24122">
                  <c:v>68.06130677346889</c:v>
                </c:pt>
                <c:pt idx="24123">
                  <c:v>68.06130677346889</c:v>
                </c:pt>
                <c:pt idx="24124">
                  <c:v>68.06130677346889</c:v>
                </c:pt>
                <c:pt idx="24125">
                  <c:v>74.39375673722299</c:v>
                </c:pt>
                <c:pt idx="24126">
                  <c:v>74.39375673722299</c:v>
                </c:pt>
                <c:pt idx="24127">
                  <c:v>74.39375673722299</c:v>
                </c:pt>
                <c:pt idx="24128">
                  <c:v>74.39375673722299</c:v>
                </c:pt>
                <c:pt idx="24129">
                  <c:v>74.39375673722299</c:v>
                </c:pt>
                <c:pt idx="24130">
                  <c:v>74.39375673722299</c:v>
                </c:pt>
                <c:pt idx="24131">
                  <c:v>74.39375673722299</c:v>
                </c:pt>
                <c:pt idx="24132">
                  <c:v>61.5639920982185</c:v>
                </c:pt>
                <c:pt idx="24133">
                  <c:v>61.5639920982185</c:v>
                </c:pt>
                <c:pt idx="24134">
                  <c:v>61.5639920982185</c:v>
                </c:pt>
                <c:pt idx="24135">
                  <c:v>61.5639920982185</c:v>
                </c:pt>
                <c:pt idx="24136">
                  <c:v>61.5639920982185</c:v>
                </c:pt>
                <c:pt idx="24137">
                  <c:v>61.5639920982185</c:v>
                </c:pt>
                <c:pt idx="24138">
                  <c:v>61.5639920982185</c:v>
                </c:pt>
                <c:pt idx="24139">
                  <c:v>54.6944156149398</c:v>
                </c:pt>
                <c:pt idx="24140">
                  <c:v>54.6944156149398</c:v>
                </c:pt>
                <c:pt idx="24141">
                  <c:v>54.6944156149398</c:v>
                </c:pt>
                <c:pt idx="24142">
                  <c:v>54.6944156149398</c:v>
                </c:pt>
                <c:pt idx="24143">
                  <c:v>54.6944156149398</c:v>
                </c:pt>
                <c:pt idx="24144">
                  <c:v>54.6944156149398</c:v>
                </c:pt>
                <c:pt idx="24145">
                  <c:v>54.6944156149398</c:v>
                </c:pt>
                <c:pt idx="24146">
                  <c:v>101.62469935902</c:v>
                </c:pt>
                <c:pt idx="24147">
                  <c:v>101.62469935902</c:v>
                </c:pt>
                <c:pt idx="24148">
                  <c:v>101.62469935902</c:v>
                </c:pt>
                <c:pt idx="24149">
                  <c:v>101.62469935902</c:v>
                </c:pt>
                <c:pt idx="24150">
                  <c:v>101.62469935902</c:v>
                </c:pt>
                <c:pt idx="24151">
                  <c:v>101.62469935902</c:v>
                </c:pt>
                <c:pt idx="24152">
                  <c:v>101.62469935902</c:v>
                </c:pt>
                <c:pt idx="24153">
                  <c:v>55.04379063169029</c:v>
                </c:pt>
                <c:pt idx="24154">
                  <c:v>55.04379063169029</c:v>
                </c:pt>
                <c:pt idx="24155">
                  <c:v>55.04379063169029</c:v>
                </c:pt>
                <c:pt idx="24156">
                  <c:v>55.04379063169029</c:v>
                </c:pt>
                <c:pt idx="24157">
                  <c:v>55.04379063169029</c:v>
                </c:pt>
                <c:pt idx="24158">
                  <c:v>55.04379063169029</c:v>
                </c:pt>
                <c:pt idx="24159">
                  <c:v>55.04379063169029</c:v>
                </c:pt>
                <c:pt idx="24160">
                  <c:v>86.9675108757694</c:v>
                </c:pt>
                <c:pt idx="24161">
                  <c:v>86.9675108757694</c:v>
                </c:pt>
                <c:pt idx="24162">
                  <c:v>86.9675108757694</c:v>
                </c:pt>
                <c:pt idx="24163">
                  <c:v>86.9675108757694</c:v>
                </c:pt>
                <c:pt idx="24164">
                  <c:v>86.9675108757694</c:v>
                </c:pt>
                <c:pt idx="24165">
                  <c:v>86.9675108757694</c:v>
                </c:pt>
                <c:pt idx="24166">
                  <c:v>86.9675108757694</c:v>
                </c:pt>
                <c:pt idx="24167">
                  <c:v>57.4947192039723</c:v>
                </c:pt>
                <c:pt idx="24168">
                  <c:v>57.4947192039723</c:v>
                </c:pt>
                <c:pt idx="24169">
                  <c:v>57.4947192039723</c:v>
                </c:pt>
                <c:pt idx="24170">
                  <c:v>57.4947192039723</c:v>
                </c:pt>
                <c:pt idx="24171">
                  <c:v>57.4947192039723</c:v>
                </c:pt>
                <c:pt idx="24172">
                  <c:v>57.4947192039723</c:v>
                </c:pt>
                <c:pt idx="24173">
                  <c:v>57.4947192039723</c:v>
                </c:pt>
                <c:pt idx="24174">
                  <c:v>77.483346269848</c:v>
                </c:pt>
                <c:pt idx="24175">
                  <c:v>77.483346269848</c:v>
                </c:pt>
                <c:pt idx="24176">
                  <c:v>77.483346269848</c:v>
                </c:pt>
                <c:pt idx="24177">
                  <c:v>77.483346269848</c:v>
                </c:pt>
                <c:pt idx="24178">
                  <c:v>77.483346269848</c:v>
                </c:pt>
                <c:pt idx="24179">
                  <c:v>77.483346269848</c:v>
                </c:pt>
                <c:pt idx="24180">
                  <c:v>77.483346269848</c:v>
                </c:pt>
                <c:pt idx="24181">
                  <c:v>73.2642020941842</c:v>
                </c:pt>
                <c:pt idx="24182">
                  <c:v>73.2642020941842</c:v>
                </c:pt>
                <c:pt idx="24183">
                  <c:v>73.2642020941842</c:v>
                </c:pt>
                <c:pt idx="24184">
                  <c:v>73.2642020941842</c:v>
                </c:pt>
                <c:pt idx="24185">
                  <c:v>73.2642020941842</c:v>
                </c:pt>
                <c:pt idx="24186">
                  <c:v>73.2642020941842</c:v>
                </c:pt>
                <c:pt idx="24187">
                  <c:v>73.2642020941842</c:v>
                </c:pt>
                <c:pt idx="24188">
                  <c:v>61.2770127549317</c:v>
                </c:pt>
                <c:pt idx="24189">
                  <c:v>61.2770127549317</c:v>
                </c:pt>
                <c:pt idx="24190">
                  <c:v>61.2770127549317</c:v>
                </c:pt>
                <c:pt idx="24191">
                  <c:v>61.2770127549317</c:v>
                </c:pt>
                <c:pt idx="24192">
                  <c:v>61.2770127549317</c:v>
                </c:pt>
                <c:pt idx="24193">
                  <c:v>61.2770127549317</c:v>
                </c:pt>
                <c:pt idx="24194">
                  <c:v>61.2770127549317</c:v>
                </c:pt>
                <c:pt idx="24195">
                  <c:v>37.5669558070219</c:v>
                </c:pt>
                <c:pt idx="24196">
                  <c:v>37.5669558070219</c:v>
                </c:pt>
                <c:pt idx="24197">
                  <c:v>37.5669558070219</c:v>
                </c:pt>
                <c:pt idx="24198">
                  <c:v>37.5669558070219</c:v>
                </c:pt>
                <c:pt idx="24199">
                  <c:v>37.5669558070219</c:v>
                </c:pt>
                <c:pt idx="24200">
                  <c:v>37.5669558070219</c:v>
                </c:pt>
                <c:pt idx="24201">
                  <c:v>37.5669558070219</c:v>
                </c:pt>
                <c:pt idx="24202">
                  <c:v>75.8452687753201</c:v>
                </c:pt>
                <c:pt idx="24203">
                  <c:v>75.8452687753201</c:v>
                </c:pt>
                <c:pt idx="24204">
                  <c:v>75.8452687753201</c:v>
                </c:pt>
                <c:pt idx="24205">
                  <c:v>75.8452687753201</c:v>
                </c:pt>
                <c:pt idx="24206">
                  <c:v>75.8452687753201</c:v>
                </c:pt>
                <c:pt idx="24207">
                  <c:v>75.8452687753201</c:v>
                </c:pt>
                <c:pt idx="24208">
                  <c:v>75.8452687753201</c:v>
                </c:pt>
                <c:pt idx="24209">
                  <c:v>87.25274888826897</c:v>
                </c:pt>
                <c:pt idx="24210">
                  <c:v>87.25274888826897</c:v>
                </c:pt>
                <c:pt idx="24211">
                  <c:v>87.25274888826897</c:v>
                </c:pt>
                <c:pt idx="24212">
                  <c:v>87.25274888826897</c:v>
                </c:pt>
                <c:pt idx="24213">
                  <c:v>87.25274888826897</c:v>
                </c:pt>
                <c:pt idx="24214">
                  <c:v>87.25274888826897</c:v>
                </c:pt>
                <c:pt idx="24215">
                  <c:v>87.25274888826897</c:v>
                </c:pt>
                <c:pt idx="24216">
                  <c:v>58.4973606844874</c:v>
                </c:pt>
                <c:pt idx="24217">
                  <c:v>58.4973606844874</c:v>
                </c:pt>
                <c:pt idx="24218">
                  <c:v>58.4973606844874</c:v>
                </c:pt>
                <c:pt idx="24219">
                  <c:v>58.4973606844874</c:v>
                </c:pt>
                <c:pt idx="24220">
                  <c:v>58.4973606844874</c:v>
                </c:pt>
                <c:pt idx="24221">
                  <c:v>58.4973606844874</c:v>
                </c:pt>
                <c:pt idx="24222">
                  <c:v>58.4973606844874</c:v>
                </c:pt>
                <c:pt idx="24223">
                  <c:v>60.4128999954148</c:v>
                </c:pt>
                <c:pt idx="24224">
                  <c:v>60.4128999954148</c:v>
                </c:pt>
                <c:pt idx="24225">
                  <c:v>60.4128999954148</c:v>
                </c:pt>
                <c:pt idx="24226">
                  <c:v>60.4128999954148</c:v>
                </c:pt>
                <c:pt idx="24227">
                  <c:v>60.4128999954148</c:v>
                </c:pt>
                <c:pt idx="24228">
                  <c:v>60.4128999954148</c:v>
                </c:pt>
                <c:pt idx="24229">
                  <c:v>60.4128999954148</c:v>
                </c:pt>
                <c:pt idx="24230">
                  <c:v>78.61018020701489</c:v>
                </c:pt>
                <c:pt idx="24231">
                  <c:v>78.61018020701489</c:v>
                </c:pt>
                <c:pt idx="24232">
                  <c:v>78.61018020701489</c:v>
                </c:pt>
                <c:pt idx="24233">
                  <c:v>78.61018020701489</c:v>
                </c:pt>
                <c:pt idx="24234">
                  <c:v>78.61018020701489</c:v>
                </c:pt>
                <c:pt idx="24235">
                  <c:v>78.61018020701489</c:v>
                </c:pt>
                <c:pt idx="24236">
                  <c:v>78.61018020701489</c:v>
                </c:pt>
                <c:pt idx="24237">
                  <c:v>55.2884903216674</c:v>
                </c:pt>
                <c:pt idx="24238">
                  <c:v>55.2884903216674</c:v>
                </c:pt>
                <c:pt idx="24239">
                  <c:v>55.2884903216674</c:v>
                </c:pt>
                <c:pt idx="24240">
                  <c:v>55.2884903216674</c:v>
                </c:pt>
                <c:pt idx="24241">
                  <c:v>55.2884903216674</c:v>
                </c:pt>
                <c:pt idx="24242">
                  <c:v>55.2884903216674</c:v>
                </c:pt>
                <c:pt idx="24243">
                  <c:v>55.2884903216674</c:v>
                </c:pt>
                <c:pt idx="24244">
                  <c:v>43.4480903626958</c:v>
                </c:pt>
                <c:pt idx="24245">
                  <c:v>43.4480903626958</c:v>
                </c:pt>
                <c:pt idx="24246">
                  <c:v>43.4480903626958</c:v>
                </c:pt>
                <c:pt idx="24247">
                  <c:v>43.4480903626958</c:v>
                </c:pt>
                <c:pt idx="24248">
                  <c:v>43.4480903626958</c:v>
                </c:pt>
                <c:pt idx="24249">
                  <c:v>43.4480903626958</c:v>
                </c:pt>
                <c:pt idx="24250">
                  <c:v>43.4480903626958</c:v>
                </c:pt>
                <c:pt idx="24251">
                  <c:v>90.4306266375352</c:v>
                </c:pt>
                <c:pt idx="24252">
                  <c:v>90.4306266375352</c:v>
                </c:pt>
                <c:pt idx="24253">
                  <c:v>90.4306266375352</c:v>
                </c:pt>
                <c:pt idx="24254">
                  <c:v>90.4306266375352</c:v>
                </c:pt>
                <c:pt idx="24255">
                  <c:v>90.4306266375352</c:v>
                </c:pt>
                <c:pt idx="24256">
                  <c:v>90.4306266375352</c:v>
                </c:pt>
                <c:pt idx="24257">
                  <c:v>90.4306266375352</c:v>
                </c:pt>
                <c:pt idx="24258">
                  <c:v>105.221191297687</c:v>
                </c:pt>
                <c:pt idx="24259">
                  <c:v>105.221191297687</c:v>
                </c:pt>
                <c:pt idx="24260">
                  <c:v>105.221191297687</c:v>
                </c:pt>
                <c:pt idx="24261">
                  <c:v>105.221191297687</c:v>
                </c:pt>
                <c:pt idx="24262">
                  <c:v>105.221191297687</c:v>
                </c:pt>
                <c:pt idx="24263">
                  <c:v>105.221191297687</c:v>
                </c:pt>
                <c:pt idx="24264">
                  <c:v>105.221191297687</c:v>
                </c:pt>
                <c:pt idx="24265">
                  <c:v>86.45276454212798</c:v>
                </c:pt>
                <c:pt idx="24266">
                  <c:v>86.45276454212798</c:v>
                </c:pt>
                <c:pt idx="24267">
                  <c:v>86.45276454212798</c:v>
                </c:pt>
                <c:pt idx="24268">
                  <c:v>86.45276454212798</c:v>
                </c:pt>
                <c:pt idx="24269">
                  <c:v>86.45276454212798</c:v>
                </c:pt>
                <c:pt idx="24270">
                  <c:v>86.45276454212798</c:v>
                </c:pt>
                <c:pt idx="24271">
                  <c:v>86.45276454212798</c:v>
                </c:pt>
                <c:pt idx="24272">
                  <c:v>56.98337135129628</c:v>
                </c:pt>
                <c:pt idx="24273">
                  <c:v>56.98337135129628</c:v>
                </c:pt>
                <c:pt idx="24274">
                  <c:v>56.98337135129628</c:v>
                </c:pt>
                <c:pt idx="24275">
                  <c:v>56.98337135129628</c:v>
                </c:pt>
                <c:pt idx="24276">
                  <c:v>56.98337135129628</c:v>
                </c:pt>
                <c:pt idx="24277">
                  <c:v>56.98337135129628</c:v>
                </c:pt>
                <c:pt idx="24278">
                  <c:v>56.98337135129628</c:v>
                </c:pt>
                <c:pt idx="24279">
                  <c:v>73.57095380841838</c:v>
                </c:pt>
                <c:pt idx="24280">
                  <c:v>73.57095380841838</c:v>
                </c:pt>
                <c:pt idx="24281">
                  <c:v>73.57095380841838</c:v>
                </c:pt>
                <c:pt idx="24282">
                  <c:v>73.57095380841838</c:v>
                </c:pt>
                <c:pt idx="24283">
                  <c:v>73.57095380841838</c:v>
                </c:pt>
                <c:pt idx="24284">
                  <c:v>73.57095380841838</c:v>
                </c:pt>
                <c:pt idx="24285">
                  <c:v>73.57095380841838</c:v>
                </c:pt>
                <c:pt idx="24286">
                  <c:v>60.1435543279906</c:v>
                </c:pt>
                <c:pt idx="24287">
                  <c:v>60.1435543279906</c:v>
                </c:pt>
                <c:pt idx="24288">
                  <c:v>60.1435543279906</c:v>
                </c:pt>
                <c:pt idx="24289">
                  <c:v>60.1435543279906</c:v>
                </c:pt>
                <c:pt idx="24290">
                  <c:v>60.1435543279906</c:v>
                </c:pt>
                <c:pt idx="24291">
                  <c:v>60.1435543279906</c:v>
                </c:pt>
                <c:pt idx="24292">
                  <c:v>60.1435543279906</c:v>
                </c:pt>
                <c:pt idx="24293">
                  <c:v>91.57267819606507</c:v>
                </c:pt>
                <c:pt idx="24294">
                  <c:v>91.57267819606507</c:v>
                </c:pt>
                <c:pt idx="24295">
                  <c:v>91.57267819606507</c:v>
                </c:pt>
                <c:pt idx="24296">
                  <c:v>91.57267819606507</c:v>
                </c:pt>
                <c:pt idx="24297">
                  <c:v>91.57267819606507</c:v>
                </c:pt>
                <c:pt idx="24298">
                  <c:v>91.57267819606507</c:v>
                </c:pt>
                <c:pt idx="24299">
                  <c:v>91.57267819606507</c:v>
                </c:pt>
                <c:pt idx="24300">
                  <c:v>70.6432293755618</c:v>
                </c:pt>
                <c:pt idx="24301">
                  <c:v>70.6432293755618</c:v>
                </c:pt>
                <c:pt idx="24302">
                  <c:v>70.6432293755618</c:v>
                </c:pt>
                <c:pt idx="24303">
                  <c:v>70.6432293755618</c:v>
                </c:pt>
                <c:pt idx="24304">
                  <c:v>70.6432293755618</c:v>
                </c:pt>
                <c:pt idx="24305">
                  <c:v>70.6432293755618</c:v>
                </c:pt>
                <c:pt idx="24306">
                  <c:v>70.6432293755618</c:v>
                </c:pt>
                <c:pt idx="24307">
                  <c:v>47.67122708131618</c:v>
                </c:pt>
                <c:pt idx="24308">
                  <c:v>47.67122708131618</c:v>
                </c:pt>
                <c:pt idx="24309">
                  <c:v>47.67122708131618</c:v>
                </c:pt>
                <c:pt idx="24310">
                  <c:v>47.67122708131618</c:v>
                </c:pt>
                <c:pt idx="24311">
                  <c:v>47.67122708131618</c:v>
                </c:pt>
                <c:pt idx="24312">
                  <c:v>47.67122708131618</c:v>
                </c:pt>
                <c:pt idx="24313">
                  <c:v>47.67122708131618</c:v>
                </c:pt>
                <c:pt idx="24314">
                  <c:v>83.118523800605</c:v>
                </c:pt>
                <c:pt idx="24315">
                  <c:v>83.118523800605</c:v>
                </c:pt>
                <c:pt idx="24316">
                  <c:v>83.118523800605</c:v>
                </c:pt>
                <c:pt idx="24317">
                  <c:v>83.118523800605</c:v>
                </c:pt>
                <c:pt idx="24318">
                  <c:v>83.118523800605</c:v>
                </c:pt>
                <c:pt idx="24319">
                  <c:v>83.118523800605</c:v>
                </c:pt>
                <c:pt idx="24320">
                  <c:v>83.118523800605</c:v>
                </c:pt>
                <c:pt idx="24321">
                  <c:v>7.641016897240029</c:v>
                </c:pt>
                <c:pt idx="24322">
                  <c:v>7.641016897240029</c:v>
                </c:pt>
                <c:pt idx="24323">
                  <c:v>7.641016897240029</c:v>
                </c:pt>
                <c:pt idx="24324">
                  <c:v>7.641016897240029</c:v>
                </c:pt>
                <c:pt idx="24325">
                  <c:v>7.641016897240029</c:v>
                </c:pt>
                <c:pt idx="24326">
                  <c:v>7.641016897240029</c:v>
                </c:pt>
                <c:pt idx="24327">
                  <c:v>7.641016897240029</c:v>
                </c:pt>
                <c:pt idx="24328">
                  <c:v>42.7576068467829</c:v>
                </c:pt>
                <c:pt idx="24329">
                  <c:v>42.7576068467829</c:v>
                </c:pt>
                <c:pt idx="24330">
                  <c:v>42.7576068467829</c:v>
                </c:pt>
                <c:pt idx="24331">
                  <c:v>42.7576068467829</c:v>
                </c:pt>
                <c:pt idx="24332">
                  <c:v>42.7576068467829</c:v>
                </c:pt>
                <c:pt idx="24333">
                  <c:v>42.7576068467829</c:v>
                </c:pt>
                <c:pt idx="24334">
                  <c:v>42.7576068467829</c:v>
                </c:pt>
                <c:pt idx="24335">
                  <c:v>65.98370637022529</c:v>
                </c:pt>
                <c:pt idx="24336">
                  <c:v>65.98370637022529</c:v>
                </c:pt>
                <c:pt idx="24337">
                  <c:v>65.98370637022529</c:v>
                </c:pt>
                <c:pt idx="24338">
                  <c:v>65.98370637022529</c:v>
                </c:pt>
                <c:pt idx="24339">
                  <c:v>65.98370637022529</c:v>
                </c:pt>
                <c:pt idx="24340">
                  <c:v>65.98370637022529</c:v>
                </c:pt>
                <c:pt idx="24341">
                  <c:v>65.98370637022529</c:v>
                </c:pt>
                <c:pt idx="24342">
                  <c:v>65.30321318658629</c:v>
                </c:pt>
                <c:pt idx="24343">
                  <c:v>65.30321318658629</c:v>
                </c:pt>
                <c:pt idx="24344">
                  <c:v>65.30321318658629</c:v>
                </c:pt>
                <c:pt idx="24345">
                  <c:v>65.30321318658629</c:v>
                </c:pt>
                <c:pt idx="24346">
                  <c:v>65.30321318658629</c:v>
                </c:pt>
                <c:pt idx="24347">
                  <c:v>65.30321318658629</c:v>
                </c:pt>
                <c:pt idx="24348">
                  <c:v>65.30321318658629</c:v>
                </c:pt>
                <c:pt idx="24349">
                  <c:v>51.8954476304857</c:v>
                </c:pt>
                <c:pt idx="24350">
                  <c:v>51.8954476304857</c:v>
                </c:pt>
                <c:pt idx="24351">
                  <c:v>51.8954476304857</c:v>
                </c:pt>
                <c:pt idx="24352">
                  <c:v>51.8954476304857</c:v>
                </c:pt>
                <c:pt idx="24353">
                  <c:v>51.8954476304857</c:v>
                </c:pt>
                <c:pt idx="24354">
                  <c:v>51.8954476304857</c:v>
                </c:pt>
                <c:pt idx="24355">
                  <c:v>51.8954476304857</c:v>
                </c:pt>
                <c:pt idx="24356">
                  <c:v>76.5306514627155</c:v>
                </c:pt>
                <c:pt idx="24357">
                  <c:v>76.5306514627155</c:v>
                </c:pt>
                <c:pt idx="24358">
                  <c:v>76.5306514627155</c:v>
                </c:pt>
                <c:pt idx="24359">
                  <c:v>76.5306514627155</c:v>
                </c:pt>
                <c:pt idx="24360">
                  <c:v>76.5306514627155</c:v>
                </c:pt>
                <c:pt idx="24361">
                  <c:v>76.5306514627155</c:v>
                </c:pt>
                <c:pt idx="24362">
                  <c:v>76.5306514627155</c:v>
                </c:pt>
                <c:pt idx="24363">
                  <c:v>76.67971163596147</c:v>
                </c:pt>
                <c:pt idx="24364">
                  <c:v>76.67971163596147</c:v>
                </c:pt>
                <c:pt idx="24365">
                  <c:v>76.67971163596147</c:v>
                </c:pt>
                <c:pt idx="24366">
                  <c:v>76.67971163596147</c:v>
                </c:pt>
                <c:pt idx="24367">
                  <c:v>76.67971163596147</c:v>
                </c:pt>
                <c:pt idx="24368">
                  <c:v>76.67971163596147</c:v>
                </c:pt>
                <c:pt idx="24369">
                  <c:v>76.67971163596147</c:v>
                </c:pt>
                <c:pt idx="24370">
                  <c:v>96.1640090430403</c:v>
                </c:pt>
                <c:pt idx="24371">
                  <c:v>96.1640090430403</c:v>
                </c:pt>
                <c:pt idx="24372">
                  <c:v>96.1640090430403</c:v>
                </c:pt>
                <c:pt idx="24373">
                  <c:v>96.1640090430403</c:v>
                </c:pt>
                <c:pt idx="24374">
                  <c:v>96.1640090430403</c:v>
                </c:pt>
                <c:pt idx="24375">
                  <c:v>96.1640090430403</c:v>
                </c:pt>
                <c:pt idx="24376">
                  <c:v>96.1640090430403</c:v>
                </c:pt>
                <c:pt idx="24377">
                  <c:v>67.2151954403235</c:v>
                </c:pt>
                <c:pt idx="24378">
                  <c:v>67.2151954403235</c:v>
                </c:pt>
                <c:pt idx="24379">
                  <c:v>67.2151954403235</c:v>
                </c:pt>
                <c:pt idx="24380">
                  <c:v>67.2151954403235</c:v>
                </c:pt>
                <c:pt idx="24381">
                  <c:v>67.2151954403235</c:v>
                </c:pt>
                <c:pt idx="24382">
                  <c:v>67.2151954403235</c:v>
                </c:pt>
                <c:pt idx="24383">
                  <c:v>67.2151954403235</c:v>
                </c:pt>
                <c:pt idx="24384">
                  <c:v>78.72312033271949</c:v>
                </c:pt>
                <c:pt idx="24385">
                  <c:v>78.72312033271949</c:v>
                </c:pt>
                <c:pt idx="24386">
                  <c:v>78.72312033271949</c:v>
                </c:pt>
                <c:pt idx="24387">
                  <c:v>78.72312033271949</c:v>
                </c:pt>
                <c:pt idx="24388">
                  <c:v>78.72312033271949</c:v>
                </c:pt>
                <c:pt idx="24389">
                  <c:v>78.72312033271949</c:v>
                </c:pt>
                <c:pt idx="24390">
                  <c:v>78.72312033271949</c:v>
                </c:pt>
                <c:pt idx="24391">
                  <c:v>56.6929930249549</c:v>
                </c:pt>
                <c:pt idx="24392">
                  <c:v>56.6929930249549</c:v>
                </c:pt>
                <c:pt idx="24393">
                  <c:v>56.6929930249549</c:v>
                </c:pt>
                <c:pt idx="24394">
                  <c:v>56.6929930249549</c:v>
                </c:pt>
                <c:pt idx="24395">
                  <c:v>56.6929930249549</c:v>
                </c:pt>
                <c:pt idx="24396">
                  <c:v>56.6929930249549</c:v>
                </c:pt>
                <c:pt idx="24397">
                  <c:v>56.6929930249549</c:v>
                </c:pt>
                <c:pt idx="24398">
                  <c:v>62.41586576818219</c:v>
                </c:pt>
                <c:pt idx="24399">
                  <c:v>62.41586576818219</c:v>
                </c:pt>
                <c:pt idx="24400">
                  <c:v>62.41586576818219</c:v>
                </c:pt>
                <c:pt idx="24401">
                  <c:v>62.41586576818219</c:v>
                </c:pt>
                <c:pt idx="24402">
                  <c:v>62.41586576818219</c:v>
                </c:pt>
                <c:pt idx="24403">
                  <c:v>62.41586576818219</c:v>
                </c:pt>
                <c:pt idx="24404">
                  <c:v>62.41586576818219</c:v>
                </c:pt>
                <c:pt idx="24405">
                  <c:v>45.6164549068994</c:v>
                </c:pt>
                <c:pt idx="24406">
                  <c:v>45.6164549068994</c:v>
                </c:pt>
                <c:pt idx="24407">
                  <c:v>45.6164549068994</c:v>
                </c:pt>
                <c:pt idx="24408">
                  <c:v>45.6164549068994</c:v>
                </c:pt>
                <c:pt idx="24409">
                  <c:v>45.6164549068994</c:v>
                </c:pt>
                <c:pt idx="24410">
                  <c:v>45.6164549068994</c:v>
                </c:pt>
                <c:pt idx="24411">
                  <c:v>45.6164549068994</c:v>
                </c:pt>
                <c:pt idx="24412">
                  <c:v>78.10294301629749</c:v>
                </c:pt>
                <c:pt idx="24413">
                  <c:v>78.10294301629749</c:v>
                </c:pt>
                <c:pt idx="24414">
                  <c:v>78.10294301629749</c:v>
                </c:pt>
                <c:pt idx="24415">
                  <c:v>78.10294301629749</c:v>
                </c:pt>
                <c:pt idx="24416">
                  <c:v>78.10294301629749</c:v>
                </c:pt>
                <c:pt idx="24417">
                  <c:v>78.10294301629749</c:v>
                </c:pt>
                <c:pt idx="24418">
                  <c:v>78.10294301629749</c:v>
                </c:pt>
                <c:pt idx="24419">
                  <c:v>56.2102712294524</c:v>
                </c:pt>
                <c:pt idx="24420">
                  <c:v>56.2102712294524</c:v>
                </c:pt>
                <c:pt idx="24421">
                  <c:v>56.2102712294524</c:v>
                </c:pt>
                <c:pt idx="24422">
                  <c:v>56.2102712294524</c:v>
                </c:pt>
                <c:pt idx="24423">
                  <c:v>56.2102712294524</c:v>
                </c:pt>
                <c:pt idx="24424">
                  <c:v>56.2102712294524</c:v>
                </c:pt>
                <c:pt idx="24425">
                  <c:v>56.2102712294524</c:v>
                </c:pt>
                <c:pt idx="24426">
                  <c:v>80.73593937460849</c:v>
                </c:pt>
                <c:pt idx="24427">
                  <c:v>80.73593937460849</c:v>
                </c:pt>
                <c:pt idx="24428">
                  <c:v>80.73593937460849</c:v>
                </c:pt>
                <c:pt idx="24429">
                  <c:v>80.73593937460849</c:v>
                </c:pt>
                <c:pt idx="24430">
                  <c:v>80.73593937460849</c:v>
                </c:pt>
                <c:pt idx="24431">
                  <c:v>80.73593937460849</c:v>
                </c:pt>
                <c:pt idx="24432">
                  <c:v>80.73593937460849</c:v>
                </c:pt>
                <c:pt idx="24433">
                  <c:v>86.12608931028667</c:v>
                </c:pt>
                <c:pt idx="24434">
                  <c:v>86.12608931028667</c:v>
                </c:pt>
                <c:pt idx="24435">
                  <c:v>86.12608931028667</c:v>
                </c:pt>
                <c:pt idx="24436">
                  <c:v>86.12608931028667</c:v>
                </c:pt>
                <c:pt idx="24437">
                  <c:v>86.12608931028667</c:v>
                </c:pt>
                <c:pt idx="24438">
                  <c:v>86.12608931028667</c:v>
                </c:pt>
                <c:pt idx="24439">
                  <c:v>86.12608931028667</c:v>
                </c:pt>
                <c:pt idx="24440">
                  <c:v>59.51174825463439</c:v>
                </c:pt>
                <c:pt idx="24441">
                  <c:v>59.51174825463439</c:v>
                </c:pt>
                <c:pt idx="24442">
                  <c:v>59.51174825463439</c:v>
                </c:pt>
                <c:pt idx="24443">
                  <c:v>59.51174825463439</c:v>
                </c:pt>
                <c:pt idx="24444">
                  <c:v>59.51174825463439</c:v>
                </c:pt>
                <c:pt idx="24445">
                  <c:v>59.51174825463439</c:v>
                </c:pt>
                <c:pt idx="24446">
                  <c:v>59.51174825463439</c:v>
                </c:pt>
                <c:pt idx="24447">
                  <c:v>84.12012878745749</c:v>
                </c:pt>
                <c:pt idx="24448">
                  <c:v>84.12012878745749</c:v>
                </c:pt>
                <c:pt idx="24449">
                  <c:v>84.12012878745749</c:v>
                </c:pt>
                <c:pt idx="24450">
                  <c:v>84.12012878745749</c:v>
                </c:pt>
                <c:pt idx="24451">
                  <c:v>84.12012878745749</c:v>
                </c:pt>
                <c:pt idx="24452">
                  <c:v>84.12012878745749</c:v>
                </c:pt>
                <c:pt idx="24453">
                  <c:v>84.12012878745749</c:v>
                </c:pt>
                <c:pt idx="24454">
                  <c:v>29.8208202495671</c:v>
                </c:pt>
                <c:pt idx="24455">
                  <c:v>29.8208202495671</c:v>
                </c:pt>
                <c:pt idx="24456">
                  <c:v>29.8208202495671</c:v>
                </c:pt>
                <c:pt idx="24457">
                  <c:v>29.8208202495671</c:v>
                </c:pt>
                <c:pt idx="24458">
                  <c:v>29.8208202495671</c:v>
                </c:pt>
                <c:pt idx="24459">
                  <c:v>29.8208202495671</c:v>
                </c:pt>
                <c:pt idx="24460">
                  <c:v>29.8208202495671</c:v>
                </c:pt>
                <c:pt idx="24461">
                  <c:v>98.7311267457553</c:v>
                </c:pt>
                <c:pt idx="24462">
                  <c:v>98.7311267457553</c:v>
                </c:pt>
                <c:pt idx="24463">
                  <c:v>98.7311267457553</c:v>
                </c:pt>
                <c:pt idx="24464">
                  <c:v>98.7311267457553</c:v>
                </c:pt>
                <c:pt idx="24465">
                  <c:v>98.7311267457553</c:v>
                </c:pt>
                <c:pt idx="24466">
                  <c:v>98.7311267457553</c:v>
                </c:pt>
                <c:pt idx="24467">
                  <c:v>98.7311267457553</c:v>
                </c:pt>
                <c:pt idx="24468">
                  <c:v>84.99848521042927</c:v>
                </c:pt>
                <c:pt idx="24469">
                  <c:v>84.99848521042927</c:v>
                </c:pt>
                <c:pt idx="24470">
                  <c:v>84.99848521042927</c:v>
                </c:pt>
                <c:pt idx="24471">
                  <c:v>84.99848521042927</c:v>
                </c:pt>
                <c:pt idx="24472">
                  <c:v>84.99848521042927</c:v>
                </c:pt>
                <c:pt idx="24473">
                  <c:v>84.99848521042927</c:v>
                </c:pt>
                <c:pt idx="24474">
                  <c:v>84.99848521042927</c:v>
                </c:pt>
                <c:pt idx="24475">
                  <c:v>45.5330299101747</c:v>
                </c:pt>
                <c:pt idx="24476">
                  <c:v>45.5330299101747</c:v>
                </c:pt>
                <c:pt idx="24477">
                  <c:v>45.5330299101747</c:v>
                </c:pt>
                <c:pt idx="24478">
                  <c:v>45.5330299101747</c:v>
                </c:pt>
                <c:pt idx="24479">
                  <c:v>45.5330299101747</c:v>
                </c:pt>
                <c:pt idx="24480">
                  <c:v>45.5330299101747</c:v>
                </c:pt>
                <c:pt idx="24481">
                  <c:v>45.5330299101747</c:v>
                </c:pt>
                <c:pt idx="24482">
                  <c:v>16.1303046500525</c:v>
                </c:pt>
                <c:pt idx="24483">
                  <c:v>16.1303046500525</c:v>
                </c:pt>
                <c:pt idx="24484">
                  <c:v>16.1303046500525</c:v>
                </c:pt>
                <c:pt idx="24485">
                  <c:v>16.1303046500525</c:v>
                </c:pt>
                <c:pt idx="24486">
                  <c:v>16.1303046500525</c:v>
                </c:pt>
                <c:pt idx="24487">
                  <c:v>16.1303046500525</c:v>
                </c:pt>
                <c:pt idx="24488">
                  <c:v>16.1303046500525</c:v>
                </c:pt>
                <c:pt idx="24489">
                  <c:v>22.7342112759503</c:v>
                </c:pt>
                <c:pt idx="24490">
                  <c:v>22.7342112759503</c:v>
                </c:pt>
                <c:pt idx="24491">
                  <c:v>22.7342112759503</c:v>
                </c:pt>
                <c:pt idx="24492">
                  <c:v>22.7342112759503</c:v>
                </c:pt>
                <c:pt idx="24493">
                  <c:v>22.7342112759503</c:v>
                </c:pt>
                <c:pt idx="24494">
                  <c:v>22.7342112759503</c:v>
                </c:pt>
                <c:pt idx="24495">
                  <c:v>22.7342112759503</c:v>
                </c:pt>
                <c:pt idx="24496">
                  <c:v>80.51589265787028</c:v>
                </c:pt>
                <c:pt idx="24497">
                  <c:v>80.51589265787028</c:v>
                </c:pt>
                <c:pt idx="24498">
                  <c:v>80.51589265787028</c:v>
                </c:pt>
                <c:pt idx="24499">
                  <c:v>80.51589265787028</c:v>
                </c:pt>
                <c:pt idx="24500">
                  <c:v>80.51589265787028</c:v>
                </c:pt>
                <c:pt idx="24501">
                  <c:v>80.51589265787028</c:v>
                </c:pt>
                <c:pt idx="24502">
                  <c:v>80.51589265787028</c:v>
                </c:pt>
                <c:pt idx="24503">
                  <c:v>38.87850266365839</c:v>
                </c:pt>
                <c:pt idx="24504">
                  <c:v>38.87850266365839</c:v>
                </c:pt>
                <c:pt idx="24505">
                  <c:v>38.87850266365839</c:v>
                </c:pt>
                <c:pt idx="24506">
                  <c:v>38.87850266365839</c:v>
                </c:pt>
                <c:pt idx="24507">
                  <c:v>38.87850266365839</c:v>
                </c:pt>
                <c:pt idx="24508">
                  <c:v>38.87850266365839</c:v>
                </c:pt>
                <c:pt idx="24509">
                  <c:v>38.87850266365839</c:v>
                </c:pt>
                <c:pt idx="24510">
                  <c:v>50.80165715166888</c:v>
                </c:pt>
                <c:pt idx="24511">
                  <c:v>50.80165715166888</c:v>
                </c:pt>
                <c:pt idx="24512">
                  <c:v>50.80165715166888</c:v>
                </c:pt>
                <c:pt idx="24513">
                  <c:v>50.80165715166888</c:v>
                </c:pt>
                <c:pt idx="24514">
                  <c:v>50.80165715166888</c:v>
                </c:pt>
                <c:pt idx="24515">
                  <c:v>50.80165715166888</c:v>
                </c:pt>
                <c:pt idx="24516">
                  <c:v>50.80165715166888</c:v>
                </c:pt>
                <c:pt idx="24517">
                  <c:v>83.9741936163831</c:v>
                </c:pt>
                <c:pt idx="24518">
                  <c:v>83.9741936163831</c:v>
                </c:pt>
                <c:pt idx="24519">
                  <c:v>83.9741936163831</c:v>
                </c:pt>
                <c:pt idx="24520">
                  <c:v>83.9741936163831</c:v>
                </c:pt>
                <c:pt idx="24521">
                  <c:v>83.9741936163831</c:v>
                </c:pt>
                <c:pt idx="24522">
                  <c:v>83.9741936163831</c:v>
                </c:pt>
                <c:pt idx="24523">
                  <c:v>83.9741936163831</c:v>
                </c:pt>
                <c:pt idx="24524">
                  <c:v>76.6699144028306</c:v>
                </c:pt>
                <c:pt idx="24525">
                  <c:v>76.6699144028306</c:v>
                </c:pt>
                <c:pt idx="24526">
                  <c:v>76.6699144028306</c:v>
                </c:pt>
                <c:pt idx="24527">
                  <c:v>76.6699144028306</c:v>
                </c:pt>
                <c:pt idx="24528">
                  <c:v>76.6699144028306</c:v>
                </c:pt>
                <c:pt idx="24529">
                  <c:v>76.6699144028306</c:v>
                </c:pt>
                <c:pt idx="24530">
                  <c:v>76.6699144028306</c:v>
                </c:pt>
                <c:pt idx="24531">
                  <c:v>65.00178727781258</c:v>
                </c:pt>
                <c:pt idx="24532">
                  <c:v>65.00178727781258</c:v>
                </c:pt>
                <c:pt idx="24533">
                  <c:v>65.00178727781258</c:v>
                </c:pt>
                <c:pt idx="24534">
                  <c:v>65.00178727781258</c:v>
                </c:pt>
                <c:pt idx="24535">
                  <c:v>65.00178727781258</c:v>
                </c:pt>
                <c:pt idx="24536">
                  <c:v>65.00178727781258</c:v>
                </c:pt>
                <c:pt idx="24537">
                  <c:v>65.00178727781258</c:v>
                </c:pt>
                <c:pt idx="24538">
                  <c:v>58.2766326212508</c:v>
                </c:pt>
                <c:pt idx="24539">
                  <c:v>58.2766326212508</c:v>
                </c:pt>
                <c:pt idx="24540">
                  <c:v>58.2766326212508</c:v>
                </c:pt>
                <c:pt idx="24541">
                  <c:v>58.2766326212508</c:v>
                </c:pt>
                <c:pt idx="24542">
                  <c:v>58.2766326212508</c:v>
                </c:pt>
                <c:pt idx="24543">
                  <c:v>58.2766326212508</c:v>
                </c:pt>
                <c:pt idx="24544">
                  <c:v>58.2766326212508</c:v>
                </c:pt>
                <c:pt idx="24545">
                  <c:v>9.64946072916724</c:v>
                </c:pt>
                <c:pt idx="24546">
                  <c:v>9.64946072916724</c:v>
                </c:pt>
                <c:pt idx="24547">
                  <c:v>9.64946072916724</c:v>
                </c:pt>
                <c:pt idx="24548">
                  <c:v>9.64946072916724</c:v>
                </c:pt>
                <c:pt idx="24549">
                  <c:v>9.64946072916724</c:v>
                </c:pt>
                <c:pt idx="24550">
                  <c:v>9.64946072916724</c:v>
                </c:pt>
                <c:pt idx="24551">
                  <c:v>9.64946072916724</c:v>
                </c:pt>
                <c:pt idx="24552">
                  <c:v>66.8361637766436</c:v>
                </c:pt>
                <c:pt idx="24553">
                  <c:v>66.8361637766436</c:v>
                </c:pt>
                <c:pt idx="24554">
                  <c:v>66.8361637766436</c:v>
                </c:pt>
                <c:pt idx="24555">
                  <c:v>66.8361637766436</c:v>
                </c:pt>
                <c:pt idx="24556">
                  <c:v>66.8361637766436</c:v>
                </c:pt>
                <c:pt idx="24557">
                  <c:v>66.8361637766436</c:v>
                </c:pt>
                <c:pt idx="24558">
                  <c:v>66.8361637766436</c:v>
                </c:pt>
                <c:pt idx="24559">
                  <c:v>38.31120720063029</c:v>
                </c:pt>
                <c:pt idx="24560">
                  <c:v>38.31120720063029</c:v>
                </c:pt>
                <c:pt idx="24561">
                  <c:v>38.31120720063029</c:v>
                </c:pt>
                <c:pt idx="24562">
                  <c:v>38.31120720063029</c:v>
                </c:pt>
                <c:pt idx="24563">
                  <c:v>38.31120720063029</c:v>
                </c:pt>
                <c:pt idx="24564">
                  <c:v>38.31120720063029</c:v>
                </c:pt>
                <c:pt idx="24565">
                  <c:v>38.31120720063029</c:v>
                </c:pt>
                <c:pt idx="24566">
                  <c:v>54.58049157820719</c:v>
                </c:pt>
                <c:pt idx="24567">
                  <c:v>54.58049157820719</c:v>
                </c:pt>
                <c:pt idx="24568">
                  <c:v>54.58049157820719</c:v>
                </c:pt>
                <c:pt idx="24569">
                  <c:v>54.58049157820719</c:v>
                </c:pt>
                <c:pt idx="24570">
                  <c:v>54.58049157820719</c:v>
                </c:pt>
                <c:pt idx="24571">
                  <c:v>54.58049157820719</c:v>
                </c:pt>
                <c:pt idx="24572">
                  <c:v>54.58049157820719</c:v>
                </c:pt>
                <c:pt idx="24573">
                  <c:v>39.82966748187349</c:v>
                </c:pt>
                <c:pt idx="24574">
                  <c:v>39.82966748187349</c:v>
                </c:pt>
                <c:pt idx="24575">
                  <c:v>39.82966748187349</c:v>
                </c:pt>
                <c:pt idx="24576">
                  <c:v>39.82966748187349</c:v>
                </c:pt>
                <c:pt idx="24577">
                  <c:v>39.82966748187349</c:v>
                </c:pt>
                <c:pt idx="24578">
                  <c:v>39.82966748187349</c:v>
                </c:pt>
                <c:pt idx="24579">
                  <c:v>39.82966748187349</c:v>
                </c:pt>
                <c:pt idx="24580">
                  <c:v>75.1056840243521</c:v>
                </c:pt>
                <c:pt idx="24581">
                  <c:v>75.1056840243521</c:v>
                </c:pt>
                <c:pt idx="24582">
                  <c:v>75.1056840243521</c:v>
                </c:pt>
                <c:pt idx="24583">
                  <c:v>75.1056840243521</c:v>
                </c:pt>
                <c:pt idx="24584">
                  <c:v>75.1056840243521</c:v>
                </c:pt>
                <c:pt idx="24585">
                  <c:v>75.1056840243521</c:v>
                </c:pt>
                <c:pt idx="24586">
                  <c:v>75.1056840243521</c:v>
                </c:pt>
                <c:pt idx="24587">
                  <c:v>51.4494390902239</c:v>
                </c:pt>
                <c:pt idx="24588">
                  <c:v>51.4494390902239</c:v>
                </c:pt>
                <c:pt idx="24589">
                  <c:v>51.4494390902239</c:v>
                </c:pt>
                <c:pt idx="24590">
                  <c:v>51.4494390902239</c:v>
                </c:pt>
                <c:pt idx="24591">
                  <c:v>51.4494390902239</c:v>
                </c:pt>
                <c:pt idx="24592">
                  <c:v>51.4494390902239</c:v>
                </c:pt>
                <c:pt idx="24593">
                  <c:v>51.4494390902239</c:v>
                </c:pt>
                <c:pt idx="24594">
                  <c:v>69.5949035584756</c:v>
                </c:pt>
                <c:pt idx="24595">
                  <c:v>69.5949035584756</c:v>
                </c:pt>
                <c:pt idx="24596">
                  <c:v>69.5949035584756</c:v>
                </c:pt>
                <c:pt idx="24597">
                  <c:v>69.5949035584756</c:v>
                </c:pt>
                <c:pt idx="24598">
                  <c:v>69.5949035584756</c:v>
                </c:pt>
                <c:pt idx="24599">
                  <c:v>69.5949035584756</c:v>
                </c:pt>
                <c:pt idx="24600">
                  <c:v>69.5949035584756</c:v>
                </c:pt>
                <c:pt idx="24601">
                  <c:v>6.09056685383996</c:v>
                </c:pt>
                <c:pt idx="24602">
                  <c:v>6.09056685383996</c:v>
                </c:pt>
                <c:pt idx="24603">
                  <c:v>6.09056685383996</c:v>
                </c:pt>
                <c:pt idx="24604">
                  <c:v>6.09056685383996</c:v>
                </c:pt>
                <c:pt idx="24605">
                  <c:v>6.09056685383996</c:v>
                </c:pt>
                <c:pt idx="24606">
                  <c:v>6.09056685383996</c:v>
                </c:pt>
                <c:pt idx="24607">
                  <c:v>6.09056685383996</c:v>
                </c:pt>
                <c:pt idx="24608">
                  <c:v>94.3103900491926</c:v>
                </c:pt>
                <c:pt idx="24609">
                  <c:v>94.3103900491926</c:v>
                </c:pt>
                <c:pt idx="24610">
                  <c:v>94.3103900491926</c:v>
                </c:pt>
                <c:pt idx="24611">
                  <c:v>94.3103900491926</c:v>
                </c:pt>
                <c:pt idx="24612">
                  <c:v>94.3103900491926</c:v>
                </c:pt>
                <c:pt idx="24613">
                  <c:v>94.3103900491926</c:v>
                </c:pt>
                <c:pt idx="24614">
                  <c:v>94.3103900491926</c:v>
                </c:pt>
                <c:pt idx="24615">
                  <c:v>52.77438525577639</c:v>
                </c:pt>
                <c:pt idx="24616">
                  <c:v>52.77438525577639</c:v>
                </c:pt>
                <c:pt idx="24617">
                  <c:v>52.77438525577639</c:v>
                </c:pt>
                <c:pt idx="24618">
                  <c:v>52.77438525577639</c:v>
                </c:pt>
                <c:pt idx="24619">
                  <c:v>52.77438525577639</c:v>
                </c:pt>
                <c:pt idx="24620">
                  <c:v>52.77438525577639</c:v>
                </c:pt>
                <c:pt idx="24621">
                  <c:v>52.77438525577639</c:v>
                </c:pt>
                <c:pt idx="24622">
                  <c:v>51.5325174681695</c:v>
                </c:pt>
                <c:pt idx="24623">
                  <c:v>51.5325174681695</c:v>
                </c:pt>
                <c:pt idx="24624">
                  <c:v>51.5325174681695</c:v>
                </c:pt>
                <c:pt idx="24625">
                  <c:v>51.5325174681695</c:v>
                </c:pt>
                <c:pt idx="24626">
                  <c:v>51.5325174681695</c:v>
                </c:pt>
                <c:pt idx="24627">
                  <c:v>51.5325174681695</c:v>
                </c:pt>
                <c:pt idx="24628">
                  <c:v>51.5325174681695</c:v>
                </c:pt>
                <c:pt idx="24629">
                  <c:v>85.42337782140787</c:v>
                </c:pt>
                <c:pt idx="24630">
                  <c:v>85.42337782140787</c:v>
                </c:pt>
                <c:pt idx="24631">
                  <c:v>85.42337782140787</c:v>
                </c:pt>
                <c:pt idx="24632">
                  <c:v>85.42337782140787</c:v>
                </c:pt>
                <c:pt idx="24633">
                  <c:v>85.42337782140787</c:v>
                </c:pt>
                <c:pt idx="24634">
                  <c:v>85.42337782140787</c:v>
                </c:pt>
                <c:pt idx="24635">
                  <c:v>85.42337782140787</c:v>
                </c:pt>
                <c:pt idx="24636">
                  <c:v>62.2758712991419</c:v>
                </c:pt>
                <c:pt idx="24637">
                  <c:v>62.2758712991419</c:v>
                </c:pt>
                <c:pt idx="24638">
                  <c:v>62.2758712991419</c:v>
                </c:pt>
                <c:pt idx="24639">
                  <c:v>62.2758712991419</c:v>
                </c:pt>
                <c:pt idx="24640">
                  <c:v>62.2758712991419</c:v>
                </c:pt>
                <c:pt idx="24641">
                  <c:v>62.2758712991419</c:v>
                </c:pt>
                <c:pt idx="24642">
                  <c:v>62.2758712991419</c:v>
                </c:pt>
                <c:pt idx="24643">
                  <c:v>64.7716285919315</c:v>
                </c:pt>
                <c:pt idx="24644">
                  <c:v>64.7716285919315</c:v>
                </c:pt>
                <c:pt idx="24645">
                  <c:v>64.7716285919315</c:v>
                </c:pt>
                <c:pt idx="24646">
                  <c:v>64.7716285919315</c:v>
                </c:pt>
                <c:pt idx="24647">
                  <c:v>64.7716285919315</c:v>
                </c:pt>
                <c:pt idx="24648">
                  <c:v>64.7716285919315</c:v>
                </c:pt>
                <c:pt idx="24649">
                  <c:v>64.7716285919315</c:v>
                </c:pt>
                <c:pt idx="24650">
                  <c:v>25.9334171449507</c:v>
                </c:pt>
                <c:pt idx="24651">
                  <c:v>25.9334171449507</c:v>
                </c:pt>
                <c:pt idx="24652">
                  <c:v>25.9334171449507</c:v>
                </c:pt>
                <c:pt idx="24653">
                  <c:v>25.9334171449507</c:v>
                </c:pt>
                <c:pt idx="24654">
                  <c:v>25.9334171449507</c:v>
                </c:pt>
                <c:pt idx="24655">
                  <c:v>25.9334171449507</c:v>
                </c:pt>
                <c:pt idx="24656">
                  <c:v>25.9334171449507</c:v>
                </c:pt>
                <c:pt idx="24657">
                  <c:v>53.5325817161658</c:v>
                </c:pt>
                <c:pt idx="24658">
                  <c:v>53.5325817161658</c:v>
                </c:pt>
                <c:pt idx="24659">
                  <c:v>53.5325817161658</c:v>
                </c:pt>
                <c:pt idx="24660">
                  <c:v>53.5325817161658</c:v>
                </c:pt>
                <c:pt idx="24661">
                  <c:v>53.5325817161658</c:v>
                </c:pt>
                <c:pt idx="24662">
                  <c:v>53.5325817161658</c:v>
                </c:pt>
                <c:pt idx="24663">
                  <c:v>53.5325817161658</c:v>
                </c:pt>
                <c:pt idx="24664">
                  <c:v>41.7706552695242</c:v>
                </c:pt>
                <c:pt idx="24665">
                  <c:v>41.7706552695242</c:v>
                </c:pt>
                <c:pt idx="24666">
                  <c:v>41.7706552695242</c:v>
                </c:pt>
                <c:pt idx="24667">
                  <c:v>41.7706552695242</c:v>
                </c:pt>
                <c:pt idx="24668">
                  <c:v>41.7706552695242</c:v>
                </c:pt>
                <c:pt idx="24669">
                  <c:v>41.7706552695242</c:v>
                </c:pt>
                <c:pt idx="24670">
                  <c:v>41.7706552695242</c:v>
                </c:pt>
                <c:pt idx="24671">
                  <c:v>59.7340080798585</c:v>
                </c:pt>
                <c:pt idx="24672">
                  <c:v>59.7340080798585</c:v>
                </c:pt>
                <c:pt idx="24673">
                  <c:v>59.7340080798585</c:v>
                </c:pt>
                <c:pt idx="24674">
                  <c:v>59.7340080798585</c:v>
                </c:pt>
                <c:pt idx="24675">
                  <c:v>59.7340080798585</c:v>
                </c:pt>
                <c:pt idx="24676">
                  <c:v>59.7340080798585</c:v>
                </c:pt>
                <c:pt idx="24677">
                  <c:v>59.7340080798585</c:v>
                </c:pt>
                <c:pt idx="24678">
                  <c:v>72.4882967999435</c:v>
                </c:pt>
                <c:pt idx="24679">
                  <c:v>72.4882967999435</c:v>
                </c:pt>
                <c:pt idx="24680">
                  <c:v>72.4882967999435</c:v>
                </c:pt>
                <c:pt idx="24681">
                  <c:v>72.4882967999435</c:v>
                </c:pt>
                <c:pt idx="24682">
                  <c:v>72.4882967999435</c:v>
                </c:pt>
                <c:pt idx="24683">
                  <c:v>72.4882967999435</c:v>
                </c:pt>
                <c:pt idx="24684">
                  <c:v>72.4882967999435</c:v>
                </c:pt>
                <c:pt idx="24685">
                  <c:v>75.18543404910558</c:v>
                </c:pt>
                <c:pt idx="24686">
                  <c:v>75.18543404910558</c:v>
                </c:pt>
                <c:pt idx="24687">
                  <c:v>75.18543404910558</c:v>
                </c:pt>
                <c:pt idx="24688">
                  <c:v>75.18543404910558</c:v>
                </c:pt>
                <c:pt idx="24689">
                  <c:v>75.18543404910558</c:v>
                </c:pt>
                <c:pt idx="24690">
                  <c:v>75.18543404910558</c:v>
                </c:pt>
                <c:pt idx="24691">
                  <c:v>75.18543404910558</c:v>
                </c:pt>
                <c:pt idx="24692">
                  <c:v>24.2151887591907</c:v>
                </c:pt>
                <c:pt idx="24693">
                  <c:v>24.2151887591907</c:v>
                </c:pt>
                <c:pt idx="24694">
                  <c:v>24.2151887591907</c:v>
                </c:pt>
                <c:pt idx="24695">
                  <c:v>24.2151887591907</c:v>
                </c:pt>
                <c:pt idx="24696">
                  <c:v>24.2151887591907</c:v>
                </c:pt>
                <c:pt idx="24697">
                  <c:v>24.2151887591907</c:v>
                </c:pt>
                <c:pt idx="24698">
                  <c:v>24.2151887591907</c:v>
                </c:pt>
                <c:pt idx="24699">
                  <c:v>74.3364082497771</c:v>
                </c:pt>
                <c:pt idx="24700">
                  <c:v>74.3364082497771</c:v>
                </c:pt>
                <c:pt idx="24701">
                  <c:v>74.3364082497771</c:v>
                </c:pt>
                <c:pt idx="24702">
                  <c:v>74.3364082497771</c:v>
                </c:pt>
                <c:pt idx="24703">
                  <c:v>74.3364082497771</c:v>
                </c:pt>
                <c:pt idx="24704">
                  <c:v>74.3364082497771</c:v>
                </c:pt>
                <c:pt idx="24705">
                  <c:v>74.3364082497771</c:v>
                </c:pt>
                <c:pt idx="24706">
                  <c:v>60.3896951260236</c:v>
                </c:pt>
                <c:pt idx="24707">
                  <c:v>60.3896951260236</c:v>
                </c:pt>
                <c:pt idx="24708">
                  <c:v>60.3896951260236</c:v>
                </c:pt>
                <c:pt idx="24709">
                  <c:v>60.3896951260236</c:v>
                </c:pt>
                <c:pt idx="24710">
                  <c:v>60.3896951260236</c:v>
                </c:pt>
                <c:pt idx="24711">
                  <c:v>60.3896951260236</c:v>
                </c:pt>
                <c:pt idx="24712">
                  <c:v>60.3896951260236</c:v>
                </c:pt>
                <c:pt idx="24713">
                  <c:v>83.06232808410189</c:v>
                </c:pt>
                <c:pt idx="24714">
                  <c:v>83.06232808410189</c:v>
                </c:pt>
                <c:pt idx="24715">
                  <c:v>83.06232808410189</c:v>
                </c:pt>
                <c:pt idx="24716">
                  <c:v>83.06232808410189</c:v>
                </c:pt>
                <c:pt idx="24717">
                  <c:v>83.06232808410189</c:v>
                </c:pt>
                <c:pt idx="24718">
                  <c:v>83.06232808410189</c:v>
                </c:pt>
                <c:pt idx="24719">
                  <c:v>83.06232808410189</c:v>
                </c:pt>
                <c:pt idx="24720">
                  <c:v>79.7467090770582</c:v>
                </c:pt>
                <c:pt idx="24721">
                  <c:v>79.7467090770582</c:v>
                </c:pt>
                <c:pt idx="24722">
                  <c:v>79.7467090770582</c:v>
                </c:pt>
                <c:pt idx="24723">
                  <c:v>79.7467090770582</c:v>
                </c:pt>
                <c:pt idx="24724">
                  <c:v>79.7467090770582</c:v>
                </c:pt>
                <c:pt idx="24725">
                  <c:v>79.7467090770582</c:v>
                </c:pt>
                <c:pt idx="24726">
                  <c:v>79.7467090770582</c:v>
                </c:pt>
                <c:pt idx="24727">
                  <c:v>72.2971755959254</c:v>
                </c:pt>
                <c:pt idx="24728">
                  <c:v>72.2971755959254</c:v>
                </c:pt>
                <c:pt idx="24729">
                  <c:v>72.2971755959254</c:v>
                </c:pt>
                <c:pt idx="24730">
                  <c:v>72.2971755959254</c:v>
                </c:pt>
                <c:pt idx="24731">
                  <c:v>72.2971755959254</c:v>
                </c:pt>
                <c:pt idx="24732">
                  <c:v>72.2971755959254</c:v>
                </c:pt>
                <c:pt idx="24733">
                  <c:v>72.2971755959254</c:v>
                </c:pt>
                <c:pt idx="24734">
                  <c:v>30.4897716322388</c:v>
                </c:pt>
                <c:pt idx="24735">
                  <c:v>30.4897716322388</c:v>
                </c:pt>
                <c:pt idx="24736">
                  <c:v>30.4897716322388</c:v>
                </c:pt>
                <c:pt idx="24737">
                  <c:v>30.4897716322388</c:v>
                </c:pt>
                <c:pt idx="24738">
                  <c:v>30.4897716322388</c:v>
                </c:pt>
                <c:pt idx="24739">
                  <c:v>30.4897716322388</c:v>
                </c:pt>
                <c:pt idx="24740">
                  <c:v>30.4897716322388</c:v>
                </c:pt>
                <c:pt idx="24741">
                  <c:v>107.816372859109</c:v>
                </c:pt>
                <c:pt idx="24742">
                  <c:v>107.816372859109</c:v>
                </c:pt>
                <c:pt idx="24743">
                  <c:v>107.816372859109</c:v>
                </c:pt>
                <c:pt idx="24744">
                  <c:v>107.816372859109</c:v>
                </c:pt>
                <c:pt idx="24745">
                  <c:v>107.816372859109</c:v>
                </c:pt>
                <c:pt idx="24746">
                  <c:v>107.816372859109</c:v>
                </c:pt>
                <c:pt idx="24747">
                  <c:v>107.816372859109</c:v>
                </c:pt>
                <c:pt idx="24748">
                  <c:v>86.66276189990388</c:v>
                </c:pt>
                <c:pt idx="24749">
                  <c:v>86.66276189990388</c:v>
                </c:pt>
                <c:pt idx="24750">
                  <c:v>86.66276189990388</c:v>
                </c:pt>
                <c:pt idx="24751">
                  <c:v>86.66276189990388</c:v>
                </c:pt>
                <c:pt idx="24752">
                  <c:v>86.66276189990388</c:v>
                </c:pt>
                <c:pt idx="24753">
                  <c:v>86.66276189990388</c:v>
                </c:pt>
                <c:pt idx="24754">
                  <c:v>86.66276189990388</c:v>
                </c:pt>
                <c:pt idx="24755">
                  <c:v>43.15249957620239</c:v>
                </c:pt>
                <c:pt idx="24756">
                  <c:v>43.15249957620239</c:v>
                </c:pt>
                <c:pt idx="24757">
                  <c:v>43.15249957620239</c:v>
                </c:pt>
                <c:pt idx="24758">
                  <c:v>43.15249957620239</c:v>
                </c:pt>
                <c:pt idx="24759">
                  <c:v>43.15249957620239</c:v>
                </c:pt>
                <c:pt idx="24760">
                  <c:v>43.15249957620239</c:v>
                </c:pt>
                <c:pt idx="24761">
                  <c:v>43.15249957620239</c:v>
                </c:pt>
                <c:pt idx="24762">
                  <c:v>31.43870290296049</c:v>
                </c:pt>
                <c:pt idx="24763">
                  <c:v>31.43870290296049</c:v>
                </c:pt>
                <c:pt idx="24764">
                  <c:v>31.43870290296049</c:v>
                </c:pt>
                <c:pt idx="24765">
                  <c:v>31.43870290296049</c:v>
                </c:pt>
                <c:pt idx="24766">
                  <c:v>31.43870290296049</c:v>
                </c:pt>
                <c:pt idx="24767">
                  <c:v>31.43870290296049</c:v>
                </c:pt>
                <c:pt idx="24768">
                  <c:v>31.43870290296049</c:v>
                </c:pt>
                <c:pt idx="24769">
                  <c:v>52.2426177863864</c:v>
                </c:pt>
                <c:pt idx="24770">
                  <c:v>52.2426177863864</c:v>
                </c:pt>
                <c:pt idx="24771">
                  <c:v>52.2426177863864</c:v>
                </c:pt>
                <c:pt idx="24772">
                  <c:v>52.2426177863864</c:v>
                </c:pt>
                <c:pt idx="24773">
                  <c:v>52.2426177863864</c:v>
                </c:pt>
                <c:pt idx="24774">
                  <c:v>52.2426177863864</c:v>
                </c:pt>
                <c:pt idx="24775">
                  <c:v>52.2426177863864</c:v>
                </c:pt>
                <c:pt idx="24776">
                  <c:v>78.7737194545728</c:v>
                </c:pt>
                <c:pt idx="24777">
                  <c:v>78.7737194545728</c:v>
                </c:pt>
                <c:pt idx="24778">
                  <c:v>78.7737194545728</c:v>
                </c:pt>
                <c:pt idx="24779">
                  <c:v>78.7737194545728</c:v>
                </c:pt>
                <c:pt idx="24780">
                  <c:v>78.7737194545728</c:v>
                </c:pt>
                <c:pt idx="24781">
                  <c:v>78.7737194545728</c:v>
                </c:pt>
                <c:pt idx="24782">
                  <c:v>78.7737194545728</c:v>
                </c:pt>
                <c:pt idx="24783">
                  <c:v>79.08644180245456</c:v>
                </c:pt>
                <c:pt idx="24784">
                  <c:v>79.08644180245456</c:v>
                </c:pt>
                <c:pt idx="24785">
                  <c:v>79.08644180245456</c:v>
                </c:pt>
                <c:pt idx="24786">
                  <c:v>79.08644180245456</c:v>
                </c:pt>
                <c:pt idx="24787">
                  <c:v>79.08644180245456</c:v>
                </c:pt>
                <c:pt idx="24788">
                  <c:v>79.08644180245456</c:v>
                </c:pt>
                <c:pt idx="24789">
                  <c:v>79.08644180245456</c:v>
                </c:pt>
                <c:pt idx="24790">
                  <c:v>88.6916604617625</c:v>
                </c:pt>
                <c:pt idx="24791">
                  <c:v>88.6916604617625</c:v>
                </c:pt>
                <c:pt idx="24792">
                  <c:v>88.6916604617625</c:v>
                </c:pt>
                <c:pt idx="24793">
                  <c:v>88.6916604617625</c:v>
                </c:pt>
                <c:pt idx="24794">
                  <c:v>88.6916604617625</c:v>
                </c:pt>
                <c:pt idx="24795">
                  <c:v>88.6916604617625</c:v>
                </c:pt>
                <c:pt idx="24796">
                  <c:v>88.6916604617625</c:v>
                </c:pt>
                <c:pt idx="24797">
                  <c:v>36.92613703335</c:v>
                </c:pt>
                <c:pt idx="24798">
                  <c:v>36.92613703335</c:v>
                </c:pt>
                <c:pt idx="24799">
                  <c:v>36.92613703335</c:v>
                </c:pt>
                <c:pt idx="24800">
                  <c:v>36.92613703335</c:v>
                </c:pt>
                <c:pt idx="24801">
                  <c:v>36.92613703335</c:v>
                </c:pt>
                <c:pt idx="24802">
                  <c:v>36.92613703335</c:v>
                </c:pt>
                <c:pt idx="24803">
                  <c:v>36.92613703335</c:v>
                </c:pt>
                <c:pt idx="24804">
                  <c:v>86.19251613793729</c:v>
                </c:pt>
                <c:pt idx="24805">
                  <c:v>86.19251613793729</c:v>
                </c:pt>
                <c:pt idx="24806">
                  <c:v>86.19251613793729</c:v>
                </c:pt>
                <c:pt idx="24807">
                  <c:v>86.19251613793729</c:v>
                </c:pt>
                <c:pt idx="24808">
                  <c:v>86.19251613793729</c:v>
                </c:pt>
                <c:pt idx="24809">
                  <c:v>86.19251613793729</c:v>
                </c:pt>
                <c:pt idx="24810">
                  <c:v>86.19251613793729</c:v>
                </c:pt>
                <c:pt idx="24811">
                  <c:v>16.9064813405854</c:v>
                </c:pt>
                <c:pt idx="24812">
                  <c:v>16.9064813405854</c:v>
                </c:pt>
                <c:pt idx="24813">
                  <c:v>16.9064813405854</c:v>
                </c:pt>
                <c:pt idx="24814">
                  <c:v>16.9064813405854</c:v>
                </c:pt>
                <c:pt idx="24815">
                  <c:v>16.9064813405854</c:v>
                </c:pt>
                <c:pt idx="24816">
                  <c:v>16.9064813405854</c:v>
                </c:pt>
                <c:pt idx="24817">
                  <c:v>16.9064813405854</c:v>
                </c:pt>
                <c:pt idx="24818">
                  <c:v>38.2958383116624</c:v>
                </c:pt>
                <c:pt idx="24819">
                  <c:v>38.2958383116624</c:v>
                </c:pt>
                <c:pt idx="24820">
                  <c:v>38.2958383116624</c:v>
                </c:pt>
                <c:pt idx="24821">
                  <c:v>38.2958383116624</c:v>
                </c:pt>
                <c:pt idx="24822">
                  <c:v>38.2958383116624</c:v>
                </c:pt>
                <c:pt idx="24823">
                  <c:v>38.2958383116624</c:v>
                </c:pt>
                <c:pt idx="24824">
                  <c:v>38.2958383116624</c:v>
                </c:pt>
                <c:pt idx="24825">
                  <c:v>57.45983616439789</c:v>
                </c:pt>
                <c:pt idx="24826">
                  <c:v>57.45983616439789</c:v>
                </c:pt>
                <c:pt idx="24827">
                  <c:v>57.45983616439789</c:v>
                </c:pt>
                <c:pt idx="24828">
                  <c:v>57.45983616439789</c:v>
                </c:pt>
                <c:pt idx="24829">
                  <c:v>57.45983616439789</c:v>
                </c:pt>
                <c:pt idx="24830">
                  <c:v>57.45983616439789</c:v>
                </c:pt>
                <c:pt idx="24831">
                  <c:v>57.45983616439789</c:v>
                </c:pt>
                <c:pt idx="24832">
                  <c:v>83.3630336750197</c:v>
                </c:pt>
                <c:pt idx="24833">
                  <c:v>83.3630336750197</c:v>
                </c:pt>
                <c:pt idx="24834">
                  <c:v>83.3630336750197</c:v>
                </c:pt>
                <c:pt idx="24835">
                  <c:v>83.3630336750197</c:v>
                </c:pt>
                <c:pt idx="24836">
                  <c:v>83.3630336750197</c:v>
                </c:pt>
                <c:pt idx="24837">
                  <c:v>83.3630336750197</c:v>
                </c:pt>
                <c:pt idx="24838">
                  <c:v>83.3630336750197</c:v>
                </c:pt>
                <c:pt idx="24839">
                  <c:v>108.448488024237</c:v>
                </c:pt>
                <c:pt idx="24840">
                  <c:v>108.448488024237</c:v>
                </c:pt>
                <c:pt idx="24841">
                  <c:v>108.448488024237</c:v>
                </c:pt>
                <c:pt idx="24842">
                  <c:v>108.448488024237</c:v>
                </c:pt>
                <c:pt idx="24843">
                  <c:v>108.448488024237</c:v>
                </c:pt>
                <c:pt idx="24844">
                  <c:v>108.448488024237</c:v>
                </c:pt>
                <c:pt idx="24845">
                  <c:v>108.448488024237</c:v>
                </c:pt>
                <c:pt idx="24846">
                  <c:v>80.004079478539</c:v>
                </c:pt>
                <c:pt idx="24847">
                  <c:v>80.004079478539</c:v>
                </c:pt>
                <c:pt idx="24848">
                  <c:v>80.004079478539</c:v>
                </c:pt>
                <c:pt idx="24849">
                  <c:v>80.004079478539</c:v>
                </c:pt>
                <c:pt idx="24850">
                  <c:v>80.004079478539</c:v>
                </c:pt>
                <c:pt idx="24851">
                  <c:v>80.004079478539</c:v>
                </c:pt>
                <c:pt idx="24852">
                  <c:v>80.004079478539</c:v>
                </c:pt>
                <c:pt idx="24853">
                  <c:v>60.97993664282481</c:v>
                </c:pt>
                <c:pt idx="24854">
                  <c:v>60.97993664282481</c:v>
                </c:pt>
                <c:pt idx="24855">
                  <c:v>60.97993664282481</c:v>
                </c:pt>
                <c:pt idx="24856">
                  <c:v>60.97993664282481</c:v>
                </c:pt>
                <c:pt idx="24857">
                  <c:v>60.97993664282481</c:v>
                </c:pt>
                <c:pt idx="24858">
                  <c:v>60.97993664282481</c:v>
                </c:pt>
                <c:pt idx="24859">
                  <c:v>60.97993664282481</c:v>
                </c:pt>
                <c:pt idx="24860">
                  <c:v>78.4867316273486</c:v>
                </c:pt>
                <c:pt idx="24861">
                  <c:v>78.4867316273486</c:v>
                </c:pt>
                <c:pt idx="24862">
                  <c:v>78.4867316273486</c:v>
                </c:pt>
                <c:pt idx="24863">
                  <c:v>78.4867316273486</c:v>
                </c:pt>
                <c:pt idx="24864">
                  <c:v>78.4867316273486</c:v>
                </c:pt>
                <c:pt idx="24865">
                  <c:v>78.4867316273486</c:v>
                </c:pt>
                <c:pt idx="24866">
                  <c:v>78.4867316273486</c:v>
                </c:pt>
                <c:pt idx="24867">
                  <c:v>19.0449478149621</c:v>
                </c:pt>
                <c:pt idx="24868">
                  <c:v>19.0449478149621</c:v>
                </c:pt>
                <c:pt idx="24869">
                  <c:v>19.0449478149621</c:v>
                </c:pt>
                <c:pt idx="24870">
                  <c:v>19.0449478149621</c:v>
                </c:pt>
                <c:pt idx="24871">
                  <c:v>19.0449478149621</c:v>
                </c:pt>
                <c:pt idx="24872">
                  <c:v>19.0449478149621</c:v>
                </c:pt>
                <c:pt idx="24873">
                  <c:v>19.0449478149621</c:v>
                </c:pt>
                <c:pt idx="24874">
                  <c:v>63.202455432522</c:v>
                </c:pt>
                <c:pt idx="24875">
                  <c:v>63.202455432522</c:v>
                </c:pt>
                <c:pt idx="24876">
                  <c:v>63.202455432522</c:v>
                </c:pt>
                <c:pt idx="24877">
                  <c:v>63.202455432522</c:v>
                </c:pt>
                <c:pt idx="24878">
                  <c:v>63.202455432522</c:v>
                </c:pt>
                <c:pt idx="24879">
                  <c:v>63.202455432522</c:v>
                </c:pt>
                <c:pt idx="24880">
                  <c:v>63.202455432522</c:v>
                </c:pt>
                <c:pt idx="24881">
                  <c:v>59.1227875069869</c:v>
                </c:pt>
                <c:pt idx="24882">
                  <c:v>59.1227875069869</c:v>
                </c:pt>
                <c:pt idx="24883">
                  <c:v>59.1227875069869</c:v>
                </c:pt>
                <c:pt idx="24884">
                  <c:v>59.1227875069869</c:v>
                </c:pt>
                <c:pt idx="24885">
                  <c:v>59.1227875069869</c:v>
                </c:pt>
                <c:pt idx="24886">
                  <c:v>59.1227875069869</c:v>
                </c:pt>
                <c:pt idx="24887">
                  <c:v>59.1227875069869</c:v>
                </c:pt>
                <c:pt idx="24888">
                  <c:v>55.40270056735249</c:v>
                </c:pt>
                <c:pt idx="24889">
                  <c:v>55.40270056735249</c:v>
                </c:pt>
                <c:pt idx="24890">
                  <c:v>55.40270056735249</c:v>
                </c:pt>
                <c:pt idx="24891">
                  <c:v>55.40270056735249</c:v>
                </c:pt>
                <c:pt idx="24892">
                  <c:v>55.40270056735249</c:v>
                </c:pt>
                <c:pt idx="24893">
                  <c:v>55.40270056735249</c:v>
                </c:pt>
                <c:pt idx="24894">
                  <c:v>55.40270056735249</c:v>
                </c:pt>
                <c:pt idx="24895">
                  <c:v>25.6477739982647</c:v>
                </c:pt>
                <c:pt idx="24896">
                  <c:v>25.6477739982647</c:v>
                </c:pt>
                <c:pt idx="24897">
                  <c:v>25.6477739982647</c:v>
                </c:pt>
                <c:pt idx="24898">
                  <c:v>25.6477739982647</c:v>
                </c:pt>
                <c:pt idx="24899">
                  <c:v>25.6477739982647</c:v>
                </c:pt>
                <c:pt idx="24900">
                  <c:v>25.6477739982647</c:v>
                </c:pt>
                <c:pt idx="24901">
                  <c:v>25.6477739982647</c:v>
                </c:pt>
                <c:pt idx="24902">
                  <c:v>36.05910169363199</c:v>
                </c:pt>
                <c:pt idx="24903">
                  <c:v>36.05910169363199</c:v>
                </c:pt>
                <c:pt idx="24904">
                  <c:v>36.05910169363199</c:v>
                </c:pt>
                <c:pt idx="24905">
                  <c:v>36.05910169363199</c:v>
                </c:pt>
                <c:pt idx="24906">
                  <c:v>36.05910169363199</c:v>
                </c:pt>
                <c:pt idx="24907">
                  <c:v>36.05910169363199</c:v>
                </c:pt>
                <c:pt idx="24908">
                  <c:v>36.05910169363199</c:v>
                </c:pt>
                <c:pt idx="24909">
                  <c:v>36.7375370207377</c:v>
                </c:pt>
                <c:pt idx="24910">
                  <c:v>36.7375370207377</c:v>
                </c:pt>
                <c:pt idx="24911">
                  <c:v>36.7375370207377</c:v>
                </c:pt>
                <c:pt idx="24912">
                  <c:v>36.7375370207377</c:v>
                </c:pt>
                <c:pt idx="24913">
                  <c:v>36.7375370207377</c:v>
                </c:pt>
                <c:pt idx="24914">
                  <c:v>36.7375370207377</c:v>
                </c:pt>
                <c:pt idx="24915">
                  <c:v>36.7375370207377</c:v>
                </c:pt>
                <c:pt idx="24916">
                  <c:v>27.360956367296</c:v>
                </c:pt>
                <c:pt idx="24917">
                  <c:v>27.360956367296</c:v>
                </c:pt>
                <c:pt idx="24918">
                  <c:v>27.360956367296</c:v>
                </c:pt>
                <c:pt idx="24919">
                  <c:v>27.360956367296</c:v>
                </c:pt>
                <c:pt idx="24920">
                  <c:v>27.360956367296</c:v>
                </c:pt>
                <c:pt idx="24921">
                  <c:v>27.360956367296</c:v>
                </c:pt>
                <c:pt idx="24922">
                  <c:v>27.360956367296</c:v>
                </c:pt>
                <c:pt idx="24923">
                  <c:v>58.86400444190639</c:v>
                </c:pt>
                <c:pt idx="24924">
                  <c:v>58.86400444190639</c:v>
                </c:pt>
                <c:pt idx="24925">
                  <c:v>58.86400444190639</c:v>
                </c:pt>
                <c:pt idx="24926">
                  <c:v>58.86400444190639</c:v>
                </c:pt>
                <c:pt idx="24927">
                  <c:v>58.86400444190639</c:v>
                </c:pt>
                <c:pt idx="24928">
                  <c:v>58.86400444190639</c:v>
                </c:pt>
                <c:pt idx="24929">
                  <c:v>58.86400444190639</c:v>
                </c:pt>
                <c:pt idx="24930">
                  <c:v>84.77036899110149</c:v>
                </c:pt>
                <c:pt idx="24931">
                  <c:v>84.77036899110149</c:v>
                </c:pt>
                <c:pt idx="24932">
                  <c:v>84.77036899110149</c:v>
                </c:pt>
                <c:pt idx="24933">
                  <c:v>84.77036899110149</c:v>
                </c:pt>
                <c:pt idx="24934">
                  <c:v>84.77036899110149</c:v>
                </c:pt>
                <c:pt idx="24935">
                  <c:v>84.77036899110149</c:v>
                </c:pt>
                <c:pt idx="24936">
                  <c:v>84.77036899110149</c:v>
                </c:pt>
                <c:pt idx="24937">
                  <c:v>63.007837194352</c:v>
                </c:pt>
                <c:pt idx="24938">
                  <c:v>63.007837194352</c:v>
                </c:pt>
                <c:pt idx="24939">
                  <c:v>63.007837194352</c:v>
                </c:pt>
                <c:pt idx="24940">
                  <c:v>63.007837194352</c:v>
                </c:pt>
                <c:pt idx="24941">
                  <c:v>63.007837194352</c:v>
                </c:pt>
                <c:pt idx="24942">
                  <c:v>63.007837194352</c:v>
                </c:pt>
                <c:pt idx="24943">
                  <c:v>63.007837194352</c:v>
                </c:pt>
                <c:pt idx="24944">
                  <c:v>75.9275518059169</c:v>
                </c:pt>
                <c:pt idx="24945">
                  <c:v>75.9275518059169</c:v>
                </c:pt>
                <c:pt idx="24946">
                  <c:v>75.9275518059169</c:v>
                </c:pt>
                <c:pt idx="24947">
                  <c:v>75.9275518059169</c:v>
                </c:pt>
                <c:pt idx="24948">
                  <c:v>75.9275518059169</c:v>
                </c:pt>
                <c:pt idx="24949">
                  <c:v>75.9275518059169</c:v>
                </c:pt>
                <c:pt idx="24950">
                  <c:v>75.9275518059169</c:v>
                </c:pt>
                <c:pt idx="24951">
                  <c:v>85.4978629708409</c:v>
                </c:pt>
                <c:pt idx="24952">
                  <c:v>85.4978629708409</c:v>
                </c:pt>
                <c:pt idx="24953">
                  <c:v>85.4978629708409</c:v>
                </c:pt>
                <c:pt idx="24954">
                  <c:v>85.4978629708409</c:v>
                </c:pt>
                <c:pt idx="24955">
                  <c:v>85.4978629708409</c:v>
                </c:pt>
                <c:pt idx="24956">
                  <c:v>85.4978629708409</c:v>
                </c:pt>
                <c:pt idx="24957">
                  <c:v>85.4978629708409</c:v>
                </c:pt>
                <c:pt idx="24958">
                  <c:v>81.79837390528418</c:v>
                </c:pt>
                <c:pt idx="24959">
                  <c:v>81.79837390528418</c:v>
                </c:pt>
                <c:pt idx="24960">
                  <c:v>81.79837390528418</c:v>
                </c:pt>
                <c:pt idx="24961">
                  <c:v>81.79837390528418</c:v>
                </c:pt>
                <c:pt idx="24962">
                  <c:v>81.79837390528418</c:v>
                </c:pt>
                <c:pt idx="24963">
                  <c:v>81.79837390528418</c:v>
                </c:pt>
                <c:pt idx="24964">
                  <c:v>81.79837390528418</c:v>
                </c:pt>
                <c:pt idx="24965">
                  <c:v>60.61446344975199</c:v>
                </c:pt>
                <c:pt idx="24966">
                  <c:v>60.61446344975199</c:v>
                </c:pt>
                <c:pt idx="24967">
                  <c:v>60.61446344975199</c:v>
                </c:pt>
                <c:pt idx="24968">
                  <c:v>60.61446344975199</c:v>
                </c:pt>
                <c:pt idx="24969">
                  <c:v>60.61446344975199</c:v>
                </c:pt>
                <c:pt idx="24970">
                  <c:v>60.61446344975199</c:v>
                </c:pt>
                <c:pt idx="24971">
                  <c:v>60.61446344975199</c:v>
                </c:pt>
                <c:pt idx="24972">
                  <c:v>98.60878271329035</c:v>
                </c:pt>
                <c:pt idx="24973">
                  <c:v>98.60878271329035</c:v>
                </c:pt>
                <c:pt idx="24974">
                  <c:v>98.60878271329035</c:v>
                </c:pt>
                <c:pt idx="24975">
                  <c:v>98.60878271329035</c:v>
                </c:pt>
                <c:pt idx="24976">
                  <c:v>98.60878271329035</c:v>
                </c:pt>
                <c:pt idx="24977">
                  <c:v>98.60878271329035</c:v>
                </c:pt>
                <c:pt idx="24978">
                  <c:v>98.60878271329035</c:v>
                </c:pt>
                <c:pt idx="24979">
                  <c:v>79.52845119833997</c:v>
                </c:pt>
                <c:pt idx="24980">
                  <c:v>79.52845119833997</c:v>
                </c:pt>
                <c:pt idx="24981">
                  <c:v>79.52845119833997</c:v>
                </c:pt>
                <c:pt idx="24982">
                  <c:v>79.52845119833997</c:v>
                </c:pt>
                <c:pt idx="24983">
                  <c:v>79.52845119833997</c:v>
                </c:pt>
                <c:pt idx="24984">
                  <c:v>79.52845119833997</c:v>
                </c:pt>
                <c:pt idx="24985">
                  <c:v>79.52845119833997</c:v>
                </c:pt>
                <c:pt idx="24986">
                  <c:v>76.2492820971764</c:v>
                </c:pt>
                <c:pt idx="24987">
                  <c:v>76.2492820971764</c:v>
                </c:pt>
                <c:pt idx="24988">
                  <c:v>76.2492820971764</c:v>
                </c:pt>
                <c:pt idx="24989">
                  <c:v>76.2492820971764</c:v>
                </c:pt>
                <c:pt idx="24990">
                  <c:v>76.2492820971764</c:v>
                </c:pt>
                <c:pt idx="24991">
                  <c:v>76.2492820971764</c:v>
                </c:pt>
                <c:pt idx="24992">
                  <c:v>76.2492820971764</c:v>
                </c:pt>
                <c:pt idx="24993">
                  <c:v>17.8650019761972</c:v>
                </c:pt>
                <c:pt idx="24994">
                  <c:v>17.8650019761972</c:v>
                </c:pt>
                <c:pt idx="24995">
                  <c:v>17.8650019761972</c:v>
                </c:pt>
                <c:pt idx="24996">
                  <c:v>17.8650019761972</c:v>
                </c:pt>
                <c:pt idx="24997">
                  <c:v>17.8650019761972</c:v>
                </c:pt>
                <c:pt idx="24998">
                  <c:v>17.8650019761972</c:v>
                </c:pt>
                <c:pt idx="24999">
                  <c:v>17.8650019761972</c:v>
                </c:pt>
                <c:pt idx="25000">
                  <c:v>55.499055232307</c:v>
                </c:pt>
                <c:pt idx="25001">
                  <c:v>55.499055232307</c:v>
                </c:pt>
                <c:pt idx="25002">
                  <c:v>55.499055232307</c:v>
                </c:pt>
                <c:pt idx="25003">
                  <c:v>55.499055232307</c:v>
                </c:pt>
                <c:pt idx="25004">
                  <c:v>55.499055232307</c:v>
                </c:pt>
                <c:pt idx="25005">
                  <c:v>55.499055232307</c:v>
                </c:pt>
                <c:pt idx="25006">
                  <c:v>55.499055232307</c:v>
                </c:pt>
                <c:pt idx="25007">
                  <c:v>67.7517048293904</c:v>
                </c:pt>
                <c:pt idx="25008">
                  <c:v>67.7517048293904</c:v>
                </c:pt>
                <c:pt idx="25009">
                  <c:v>67.7517048293904</c:v>
                </c:pt>
                <c:pt idx="25010">
                  <c:v>67.7517048293904</c:v>
                </c:pt>
                <c:pt idx="25011">
                  <c:v>67.7517048293904</c:v>
                </c:pt>
                <c:pt idx="25012">
                  <c:v>67.7517048293904</c:v>
                </c:pt>
                <c:pt idx="25013">
                  <c:v>67.7517048293904</c:v>
                </c:pt>
                <c:pt idx="25014">
                  <c:v>66.63605504612329</c:v>
                </c:pt>
                <c:pt idx="25015">
                  <c:v>66.63605504612329</c:v>
                </c:pt>
                <c:pt idx="25016">
                  <c:v>66.63605504612329</c:v>
                </c:pt>
                <c:pt idx="25017">
                  <c:v>66.63605504612329</c:v>
                </c:pt>
                <c:pt idx="25018">
                  <c:v>66.63605504612329</c:v>
                </c:pt>
                <c:pt idx="25019">
                  <c:v>66.63605504612329</c:v>
                </c:pt>
                <c:pt idx="25020">
                  <c:v>66.63605504612329</c:v>
                </c:pt>
                <c:pt idx="25021">
                  <c:v>60.93691740720299</c:v>
                </c:pt>
                <c:pt idx="25022">
                  <c:v>60.93691740720299</c:v>
                </c:pt>
                <c:pt idx="25023">
                  <c:v>60.93691740720299</c:v>
                </c:pt>
                <c:pt idx="25024">
                  <c:v>60.93691740720299</c:v>
                </c:pt>
                <c:pt idx="25025">
                  <c:v>60.93691740720299</c:v>
                </c:pt>
                <c:pt idx="25026">
                  <c:v>60.93691740720299</c:v>
                </c:pt>
                <c:pt idx="25027">
                  <c:v>60.93691740720299</c:v>
                </c:pt>
                <c:pt idx="25028">
                  <c:v>69.86503889608755</c:v>
                </c:pt>
                <c:pt idx="25029">
                  <c:v>69.86503889608755</c:v>
                </c:pt>
                <c:pt idx="25030">
                  <c:v>69.86503889608755</c:v>
                </c:pt>
                <c:pt idx="25031">
                  <c:v>69.86503889608755</c:v>
                </c:pt>
                <c:pt idx="25032">
                  <c:v>69.86503889608755</c:v>
                </c:pt>
                <c:pt idx="25033">
                  <c:v>69.86503889608755</c:v>
                </c:pt>
                <c:pt idx="25034">
                  <c:v>69.86503889608755</c:v>
                </c:pt>
                <c:pt idx="25035">
                  <c:v>92.0271143318687</c:v>
                </c:pt>
                <c:pt idx="25036">
                  <c:v>92.0271143318687</c:v>
                </c:pt>
                <c:pt idx="25037">
                  <c:v>92.0271143318687</c:v>
                </c:pt>
                <c:pt idx="25038">
                  <c:v>92.0271143318687</c:v>
                </c:pt>
                <c:pt idx="25039">
                  <c:v>92.0271143318687</c:v>
                </c:pt>
                <c:pt idx="25040">
                  <c:v>92.0271143318687</c:v>
                </c:pt>
                <c:pt idx="25041">
                  <c:v>92.0271143318687</c:v>
                </c:pt>
                <c:pt idx="25042">
                  <c:v>64.59873728738039</c:v>
                </c:pt>
                <c:pt idx="25043">
                  <c:v>64.59873728738039</c:v>
                </c:pt>
                <c:pt idx="25044">
                  <c:v>64.59873728738039</c:v>
                </c:pt>
                <c:pt idx="25045">
                  <c:v>64.59873728738039</c:v>
                </c:pt>
                <c:pt idx="25046">
                  <c:v>64.59873728738039</c:v>
                </c:pt>
                <c:pt idx="25047">
                  <c:v>64.59873728738039</c:v>
                </c:pt>
                <c:pt idx="25048">
                  <c:v>64.59873728738039</c:v>
                </c:pt>
                <c:pt idx="25049">
                  <c:v>72.08914055709079</c:v>
                </c:pt>
                <c:pt idx="25050">
                  <c:v>72.08914055709079</c:v>
                </c:pt>
                <c:pt idx="25051">
                  <c:v>72.08914055709079</c:v>
                </c:pt>
                <c:pt idx="25052">
                  <c:v>72.08914055709079</c:v>
                </c:pt>
                <c:pt idx="25053">
                  <c:v>72.08914055709079</c:v>
                </c:pt>
                <c:pt idx="25054">
                  <c:v>72.08914055709079</c:v>
                </c:pt>
                <c:pt idx="25055">
                  <c:v>72.08914055709079</c:v>
                </c:pt>
                <c:pt idx="25056">
                  <c:v>74.9152885259286</c:v>
                </c:pt>
                <c:pt idx="25057">
                  <c:v>74.9152885259286</c:v>
                </c:pt>
                <c:pt idx="25058">
                  <c:v>74.9152885259286</c:v>
                </c:pt>
                <c:pt idx="25059">
                  <c:v>74.9152885259286</c:v>
                </c:pt>
                <c:pt idx="25060">
                  <c:v>74.9152885259286</c:v>
                </c:pt>
                <c:pt idx="25061">
                  <c:v>74.9152885259286</c:v>
                </c:pt>
                <c:pt idx="25062">
                  <c:v>74.9152885259286</c:v>
                </c:pt>
                <c:pt idx="25063">
                  <c:v>34.61430586771459</c:v>
                </c:pt>
                <c:pt idx="25064">
                  <c:v>34.61430586771459</c:v>
                </c:pt>
                <c:pt idx="25065">
                  <c:v>34.61430586771459</c:v>
                </c:pt>
                <c:pt idx="25066">
                  <c:v>34.61430586771459</c:v>
                </c:pt>
                <c:pt idx="25067">
                  <c:v>34.61430586771459</c:v>
                </c:pt>
                <c:pt idx="25068">
                  <c:v>34.61430586771459</c:v>
                </c:pt>
                <c:pt idx="25069">
                  <c:v>34.61430586771459</c:v>
                </c:pt>
                <c:pt idx="25070">
                  <c:v>36.98269604509149</c:v>
                </c:pt>
                <c:pt idx="25071">
                  <c:v>36.98269604509149</c:v>
                </c:pt>
                <c:pt idx="25072">
                  <c:v>36.98269604509149</c:v>
                </c:pt>
                <c:pt idx="25073">
                  <c:v>36.98269604509149</c:v>
                </c:pt>
                <c:pt idx="25074">
                  <c:v>36.98269604509149</c:v>
                </c:pt>
                <c:pt idx="25075">
                  <c:v>36.98269604509149</c:v>
                </c:pt>
                <c:pt idx="25076">
                  <c:v>36.98269604509149</c:v>
                </c:pt>
                <c:pt idx="25077">
                  <c:v>70.3047679704177</c:v>
                </c:pt>
                <c:pt idx="25078">
                  <c:v>70.3047679704177</c:v>
                </c:pt>
                <c:pt idx="25079">
                  <c:v>70.3047679704177</c:v>
                </c:pt>
                <c:pt idx="25080">
                  <c:v>70.3047679704177</c:v>
                </c:pt>
                <c:pt idx="25081">
                  <c:v>70.3047679704177</c:v>
                </c:pt>
                <c:pt idx="25082">
                  <c:v>70.3047679704177</c:v>
                </c:pt>
                <c:pt idx="25083">
                  <c:v>70.3047679704177</c:v>
                </c:pt>
                <c:pt idx="25084">
                  <c:v>85.5145580045002</c:v>
                </c:pt>
                <c:pt idx="25085">
                  <c:v>85.5145580045002</c:v>
                </c:pt>
                <c:pt idx="25086">
                  <c:v>85.5145580045002</c:v>
                </c:pt>
                <c:pt idx="25087">
                  <c:v>85.5145580045002</c:v>
                </c:pt>
                <c:pt idx="25088">
                  <c:v>85.5145580045002</c:v>
                </c:pt>
                <c:pt idx="25089">
                  <c:v>85.5145580045002</c:v>
                </c:pt>
                <c:pt idx="25090">
                  <c:v>85.5145580045002</c:v>
                </c:pt>
                <c:pt idx="25091">
                  <c:v>54.25755445222379</c:v>
                </c:pt>
                <c:pt idx="25092">
                  <c:v>54.25755445222379</c:v>
                </c:pt>
                <c:pt idx="25093">
                  <c:v>54.25755445222379</c:v>
                </c:pt>
                <c:pt idx="25094">
                  <c:v>54.25755445222379</c:v>
                </c:pt>
                <c:pt idx="25095">
                  <c:v>54.25755445222379</c:v>
                </c:pt>
                <c:pt idx="25096">
                  <c:v>54.25755445222379</c:v>
                </c:pt>
                <c:pt idx="25097">
                  <c:v>54.25755445222379</c:v>
                </c:pt>
                <c:pt idx="25098">
                  <c:v>52.1500367719814</c:v>
                </c:pt>
                <c:pt idx="25099">
                  <c:v>52.1500367719814</c:v>
                </c:pt>
                <c:pt idx="25100">
                  <c:v>52.1500367719814</c:v>
                </c:pt>
                <c:pt idx="25101">
                  <c:v>52.1500367719814</c:v>
                </c:pt>
                <c:pt idx="25102">
                  <c:v>52.1500367719814</c:v>
                </c:pt>
                <c:pt idx="25103">
                  <c:v>52.1500367719814</c:v>
                </c:pt>
                <c:pt idx="25104">
                  <c:v>52.1500367719814</c:v>
                </c:pt>
                <c:pt idx="25105">
                  <c:v>54.1134211151308</c:v>
                </c:pt>
                <c:pt idx="25106">
                  <c:v>54.1134211151308</c:v>
                </c:pt>
                <c:pt idx="25107">
                  <c:v>54.1134211151308</c:v>
                </c:pt>
                <c:pt idx="25108">
                  <c:v>54.1134211151308</c:v>
                </c:pt>
                <c:pt idx="25109">
                  <c:v>54.1134211151308</c:v>
                </c:pt>
                <c:pt idx="25110">
                  <c:v>54.1134211151308</c:v>
                </c:pt>
                <c:pt idx="25111">
                  <c:v>54.1134211151308</c:v>
                </c:pt>
                <c:pt idx="25112">
                  <c:v>29.6143443291779</c:v>
                </c:pt>
                <c:pt idx="25113">
                  <c:v>29.6143443291779</c:v>
                </c:pt>
                <c:pt idx="25114">
                  <c:v>29.6143443291779</c:v>
                </c:pt>
                <c:pt idx="25115">
                  <c:v>29.6143443291779</c:v>
                </c:pt>
                <c:pt idx="25116">
                  <c:v>29.6143443291779</c:v>
                </c:pt>
                <c:pt idx="25117">
                  <c:v>29.6143443291779</c:v>
                </c:pt>
                <c:pt idx="25118">
                  <c:v>29.6143443291779</c:v>
                </c:pt>
                <c:pt idx="25119">
                  <c:v>74.3664502976773</c:v>
                </c:pt>
                <c:pt idx="25120">
                  <c:v>74.3664502976773</c:v>
                </c:pt>
                <c:pt idx="25121">
                  <c:v>74.3664502976773</c:v>
                </c:pt>
                <c:pt idx="25122">
                  <c:v>74.3664502976773</c:v>
                </c:pt>
                <c:pt idx="25123">
                  <c:v>74.3664502976773</c:v>
                </c:pt>
                <c:pt idx="25124">
                  <c:v>74.3664502976773</c:v>
                </c:pt>
                <c:pt idx="25125">
                  <c:v>74.3664502976773</c:v>
                </c:pt>
                <c:pt idx="25126">
                  <c:v>50.0036891964204</c:v>
                </c:pt>
                <c:pt idx="25127">
                  <c:v>50.0036891964204</c:v>
                </c:pt>
                <c:pt idx="25128">
                  <c:v>50.0036891964204</c:v>
                </c:pt>
                <c:pt idx="25129">
                  <c:v>50.0036891964204</c:v>
                </c:pt>
                <c:pt idx="25130">
                  <c:v>50.0036891964204</c:v>
                </c:pt>
                <c:pt idx="25131">
                  <c:v>50.0036891964204</c:v>
                </c:pt>
                <c:pt idx="25132">
                  <c:v>50.0036891964204</c:v>
                </c:pt>
                <c:pt idx="25133">
                  <c:v>27.31202258470189</c:v>
                </c:pt>
                <c:pt idx="25134">
                  <c:v>27.31202258470189</c:v>
                </c:pt>
                <c:pt idx="25135">
                  <c:v>27.31202258470189</c:v>
                </c:pt>
                <c:pt idx="25136">
                  <c:v>27.31202258470189</c:v>
                </c:pt>
                <c:pt idx="25137">
                  <c:v>27.31202258470189</c:v>
                </c:pt>
                <c:pt idx="25138">
                  <c:v>27.31202258470189</c:v>
                </c:pt>
                <c:pt idx="25139">
                  <c:v>27.31202258470189</c:v>
                </c:pt>
                <c:pt idx="25140">
                  <c:v>67.83359812894068</c:v>
                </c:pt>
                <c:pt idx="25141">
                  <c:v>67.83359812894068</c:v>
                </c:pt>
                <c:pt idx="25142">
                  <c:v>67.83359812894068</c:v>
                </c:pt>
                <c:pt idx="25143">
                  <c:v>67.83359812894068</c:v>
                </c:pt>
                <c:pt idx="25144">
                  <c:v>67.83359812894068</c:v>
                </c:pt>
                <c:pt idx="25145">
                  <c:v>67.83359812894068</c:v>
                </c:pt>
                <c:pt idx="25146">
                  <c:v>67.83359812894068</c:v>
                </c:pt>
                <c:pt idx="25147">
                  <c:v>86.86340008438479</c:v>
                </c:pt>
                <c:pt idx="25148">
                  <c:v>86.86340008438479</c:v>
                </c:pt>
                <c:pt idx="25149">
                  <c:v>86.86340008438479</c:v>
                </c:pt>
                <c:pt idx="25150">
                  <c:v>86.86340008438479</c:v>
                </c:pt>
                <c:pt idx="25151">
                  <c:v>86.86340008438479</c:v>
                </c:pt>
                <c:pt idx="25152">
                  <c:v>86.86340008438479</c:v>
                </c:pt>
                <c:pt idx="25153">
                  <c:v>86.86340008438479</c:v>
                </c:pt>
                <c:pt idx="25154">
                  <c:v>74.79089701736268</c:v>
                </c:pt>
                <c:pt idx="25155">
                  <c:v>74.79089701736268</c:v>
                </c:pt>
                <c:pt idx="25156">
                  <c:v>74.79089701736268</c:v>
                </c:pt>
                <c:pt idx="25157">
                  <c:v>74.79089701736268</c:v>
                </c:pt>
                <c:pt idx="25158">
                  <c:v>74.79089701736268</c:v>
                </c:pt>
                <c:pt idx="25159">
                  <c:v>74.79089701736268</c:v>
                </c:pt>
                <c:pt idx="25160">
                  <c:v>74.79089701736268</c:v>
                </c:pt>
                <c:pt idx="25161">
                  <c:v>65.53370220460259</c:v>
                </c:pt>
                <c:pt idx="25162">
                  <c:v>65.53370220460259</c:v>
                </c:pt>
                <c:pt idx="25163">
                  <c:v>65.53370220460259</c:v>
                </c:pt>
                <c:pt idx="25164">
                  <c:v>65.53370220460259</c:v>
                </c:pt>
                <c:pt idx="25165">
                  <c:v>65.53370220460259</c:v>
                </c:pt>
                <c:pt idx="25166">
                  <c:v>65.53370220460259</c:v>
                </c:pt>
                <c:pt idx="25167">
                  <c:v>65.53370220460259</c:v>
                </c:pt>
                <c:pt idx="25168">
                  <c:v>82.31825909212</c:v>
                </c:pt>
                <c:pt idx="25169">
                  <c:v>82.31825909212</c:v>
                </c:pt>
                <c:pt idx="25170">
                  <c:v>82.31825909212</c:v>
                </c:pt>
                <c:pt idx="25171">
                  <c:v>82.31825909212</c:v>
                </c:pt>
                <c:pt idx="25172">
                  <c:v>82.31825909212</c:v>
                </c:pt>
                <c:pt idx="25173">
                  <c:v>82.31825909212</c:v>
                </c:pt>
                <c:pt idx="25174">
                  <c:v>82.31825909212</c:v>
                </c:pt>
                <c:pt idx="25175">
                  <c:v>56.2587747050653</c:v>
                </c:pt>
                <c:pt idx="25176">
                  <c:v>56.2587747050653</c:v>
                </c:pt>
                <c:pt idx="25177">
                  <c:v>56.2587747050653</c:v>
                </c:pt>
                <c:pt idx="25178">
                  <c:v>56.2587747050653</c:v>
                </c:pt>
                <c:pt idx="25179">
                  <c:v>56.2587747050653</c:v>
                </c:pt>
                <c:pt idx="25180">
                  <c:v>56.2587747050653</c:v>
                </c:pt>
                <c:pt idx="25181">
                  <c:v>56.2587747050653</c:v>
                </c:pt>
                <c:pt idx="25182">
                  <c:v>107.180449503379</c:v>
                </c:pt>
                <c:pt idx="25183">
                  <c:v>107.180449503379</c:v>
                </c:pt>
                <c:pt idx="25184">
                  <c:v>107.180449503379</c:v>
                </c:pt>
                <c:pt idx="25185">
                  <c:v>107.180449503379</c:v>
                </c:pt>
                <c:pt idx="25186">
                  <c:v>107.180449503379</c:v>
                </c:pt>
                <c:pt idx="25187">
                  <c:v>107.180449503379</c:v>
                </c:pt>
                <c:pt idx="25188">
                  <c:v>107.180449503379</c:v>
                </c:pt>
                <c:pt idx="25189">
                  <c:v>77.6492866977952</c:v>
                </c:pt>
                <c:pt idx="25190">
                  <c:v>77.6492866977952</c:v>
                </c:pt>
                <c:pt idx="25191">
                  <c:v>77.6492866977952</c:v>
                </c:pt>
                <c:pt idx="25192">
                  <c:v>77.6492866977952</c:v>
                </c:pt>
                <c:pt idx="25193">
                  <c:v>77.6492866977952</c:v>
                </c:pt>
                <c:pt idx="25194">
                  <c:v>77.6492866977952</c:v>
                </c:pt>
                <c:pt idx="25195">
                  <c:v>77.6492866977952</c:v>
                </c:pt>
                <c:pt idx="25196">
                  <c:v>65.31931820349907</c:v>
                </c:pt>
                <c:pt idx="25197">
                  <c:v>65.31931820349907</c:v>
                </c:pt>
                <c:pt idx="25198">
                  <c:v>65.31931820349907</c:v>
                </c:pt>
                <c:pt idx="25199">
                  <c:v>65.31931820349907</c:v>
                </c:pt>
                <c:pt idx="25200">
                  <c:v>65.31931820349907</c:v>
                </c:pt>
                <c:pt idx="25201">
                  <c:v>65.31931820349907</c:v>
                </c:pt>
                <c:pt idx="25202">
                  <c:v>65.31931820349907</c:v>
                </c:pt>
                <c:pt idx="25203">
                  <c:v>49.80320435813749</c:v>
                </c:pt>
                <c:pt idx="25204">
                  <c:v>49.80320435813749</c:v>
                </c:pt>
                <c:pt idx="25205">
                  <c:v>49.80320435813749</c:v>
                </c:pt>
                <c:pt idx="25206">
                  <c:v>49.80320435813749</c:v>
                </c:pt>
                <c:pt idx="25207">
                  <c:v>49.80320435813749</c:v>
                </c:pt>
                <c:pt idx="25208">
                  <c:v>49.80320435813749</c:v>
                </c:pt>
                <c:pt idx="25209">
                  <c:v>49.80320435813749</c:v>
                </c:pt>
                <c:pt idx="25210">
                  <c:v>87.53541864674679</c:v>
                </c:pt>
                <c:pt idx="25211">
                  <c:v>87.53541864674679</c:v>
                </c:pt>
                <c:pt idx="25212">
                  <c:v>87.53541864674679</c:v>
                </c:pt>
                <c:pt idx="25213">
                  <c:v>87.53541864674679</c:v>
                </c:pt>
                <c:pt idx="25214">
                  <c:v>87.53541864674679</c:v>
                </c:pt>
                <c:pt idx="25215">
                  <c:v>87.53541864674679</c:v>
                </c:pt>
                <c:pt idx="25216">
                  <c:v>87.53541864674679</c:v>
                </c:pt>
                <c:pt idx="25217">
                  <c:v>44.0985730877885</c:v>
                </c:pt>
                <c:pt idx="25218">
                  <c:v>44.0985730877885</c:v>
                </c:pt>
                <c:pt idx="25219">
                  <c:v>44.0985730877885</c:v>
                </c:pt>
                <c:pt idx="25220">
                  <c:v>44.0985730877885</c:v>
                </c:pt>
                <c:pt idx="25221">
                  <c:v>44.0985730877885</c:v>
                </c:pt>
                <c:pt idx="25222">
                  <c:v>44.0985730877885</c:v>
                </c:pt>
                <c:pt idx="25223">
                  <c:v>44.0985730877885</c:v>
                </c:pt>
                <c:pt idx="25224">
                  <c:v>66.9596551992063</c:v>
                </c:pt>
                <c:pt idx="25225">
                  <c:v>66.9596551992063</c:v>
                </c:pt>
                <c:pt idx="25226">
                  <c:v>66.9596551992063</c:v>
                </c:pt>
                <c:pt idx="25227">
                  <c:v>66.9596551992063</c:v>
                </c:pt>
                <c:pt idx="25228">
                  <c:v>66.9596551992063</c:v>
                </c:pt>
                <c:pt idx="25229">
                  <c:v>66.9596551992063</c:v>
                </c:pt>
                <c:pt idx="25230">
                  <c:v>66.9596551992063</c:v>
                </c:pt>
                <c:pt idx="25231">
                  <c:v>65.6072600014388</c:v>
                </c:pt>
                <c:pt idx="25232">
                  <c:v>65.6072600014388</c:v>
                </c:pt>
                <c:pt idx="25233">
                  <c:v>65.6072600014388</c:v>
                </c:pt>
                <c:pt idx="25234">
                  <c:v>65.6072600014388</c:v>
                </c:pt>
                <c:pt idx="25235">
                  <c:v>65.6072600014388</c:v>
                </c:pt>
                <c:pt idx="25236">
                  <c:v>65.6072600014388</c:v>
                </c:pt>
                <c:pt idx="25237">
                  <c:v>65.6072600014388</c:v>
                </c:pt>
                <c:pt idx="25238">
                  <c:v>53.7529268731059</c:v>
                </c:pt>
                <c:pt idx="25239">
                  <c:v>53.7529268731059</c:v>
                </c:pt>
                <c:pt idx="25240">
                  <c:v>53.7529268731059</c:v>
                </c:pt>
                <c:pt idx="25241">
                  <c:v>53.7529268731059</c:v>
                </c:pt>
                <c:pt idx="25242">
                  <c:v>53.7529268731059</c:v>
                </c:pt>
                <c:pt idx="25243">
                  <c:v>53.7529268731059</c:v>
                </c:pt>
                <c:pt idx="25244">
                  <c:v>53.7529268731059</c:v>
                </c:pt>
                <c:pt idx="25245">
                  <c:v>72.02029059705187</c:v>
                </c:pt>
                <c:pt idx="25246">
                  <c:v>72.02029059705187</c:v>
                </c:pt>
                <c:pt idx="25247">
                  <c:v>72.02029059705187</c:v>
                </c:pt>
                <c:pt idx="25248">
                  <c:v>72.02029059705187</c:v>
                </c:pt>
                <c:pt idx="25249">
                  <c:v>72.02029059705187</c:v>
                </c:pt>
                <c:pt idx="25250">
                  <c:v>72.02029059705187</c:v>
                </c:pt>
                <c:pt idx="25251">
                  <c:v>72.02029059705187</c:v>
                </c:pt>
                <c:pt idx="25252">
                  <c:v>25.0370311019581</c:v>
                </c:pt>
                <c:pt idx="25253">
                  <c:v>25.0370311019581</c:v>
                </c:pt>
                <c:pt idx="25254">
                  <c:v>25.0370311019581</c:v>
                </c:pt>
                <c:pt idx="25255">
                  <c:v>25.0370311019581</c:v>
                </c:pt>
                <c:pt idx="25256">
                  <c:v>25.0370311019581</c:v>
                </c:pt>
                <c:pt idx="25257">
                  <c:v>25.0370311019581</c:v>
                </c:pt>
                <c:pt idx="25258">
                  <c:v>25.0370311019581</c:v>
                </c:pt>
                <c:pt idx="25259">
                  <c:v>74.29677988842579</c:v>
                </c:pt>
                <c:pt idx="25260">
                  <c:v>74.29677988842579</c:v>
                </c:pt>
                <c:pt idx="25261">
                  <c:v>74.29677988842579</c:v>
                </c:pt>
                <c:pt idx="25262">
                  <c:v>74.29677988842579</c:v>
                </c:pt>
                <c:pt idx="25263">
                  <c:v>74.29677988842579</c:v>
                </c:pt>
                <c:pt idx="25264">
                  <c:v>74.29677988842579</c:v>
                </c:pt>
                <c:pt idx="25265">
                  <c:v>74.29677988842579</c:v>
                </c:pt>
                <c:pt idx="25266">
                  <c:v>78.3619579632587</c:v>
                </c:pt>
                <c:pt idx="25267">
                  <c:v>78.3619579632587</c:v>
                </c:pt>
                <c:pt idx="25268">
                  <c:v>78.3619579632587</c:v>
                </c:pt>
                <c:pt idx="25269">
                  <c:v>78.3619579632587</c:v>
                </c:pt>
                <c:pt idx="25270">
                  <c:v>78.3619579632587</c:v>
                </c:pt>
                <c:pt idx="25271">
                  <c:v>78.3619579632587</c:v>
                </c:pt>
                <c:pt idx="25272">
                  <c:v>78.3619579632587</c:v>
                </c:pt>
                <c:pt idx="25273">
                  <c:v>35.50693149228659</c:v>
                </c:pt>
                <c:pt idx="25274">
                  <c:v>35.50693149228659</c:v>
                </c:pt>
                <c:pt idx="25275">
                  <c:v>35.50693149228659</c:v>
                </c:pt>
                <c:pt idx="25276">
                  <c:v>35.50693149228659</c:v>
                </c:pt>
                <c:pt idx="25277">
                  <c:v>35.50693149228659</c:v>
                </c:pt>
                <c:pt idx="25278">
                  <c:v>35.50693149228659</c:v>
                </c:pt>
                <c:pt idx="25279">
                  <c:v>35.50693149228659</c:v>
                </c:pt>
                <c:pt idx="25280">
                  <c:v>29.1896466493982</c:v>
                </c:pt>
                <c:pt idx="25281">
                  <c:v>29.1896466493982</c:v>
                </c:pt>
                <c:pt idx="25282">
                  <c:v>29.1896466493982</c:v>
                </c:pt>
                <c:pt idx="25283">
                  <c:v>29.1896466493982</c:v>
                </c:pt>
                <c:pt idx="25284">
                  <c:v>29.1896466493982</c:v>
                </c:pt>
                <c:pt idx="25285">
                  <c:v>29.1896466493982</c:v>
                </c:pt>
                <c:pt idx="25286">
                  <c:v>29.1896466493982</c:v>
                </c:pt>
                <c:pt idx="25287">
                  <c:v>75.02468101601349</c:v>
                </c:pt>
                <c:pt idx="25288">
                  <c:v>75.02468101601349</c:v>
                </c:pt>
                <c:pt idx="25289">
                  <c:v>75.02468101601349</c:v>
                </c:pt>
                <c:pt idx="25290">
                  <c:v>75.02468101601349</c:v>
                </c:pt>
                <c:pt idx="25291">
                  <c:v>75.02468101601349</c:v>
                </c:pt>
                <c:pt idx="25292">
                  <c:v>75.02468101601349</c:v>
                </c:pt>
                <c:pt idx="25293">
                  <c:v>75.02468101601349</c:v>
                </c:pt>
                <c:pt idx="25294">
                  <c:v>53.61088470025449</c:v>
                </c:pt>
                <c:pt idx="25295">
                  <c:v>53.61088470025449</c:v>
                </c:pt>
                <c:pt idx="25296">
                  <c:v>53.61088470025449</c:v>
                </c:pt>
                <c:pt idx="25297">
                  <c:v>53.61088470025449</c:v>
                </c:pt>
                <c:pt idx="25298">
                  <c:v>53.61088470025449</c:v>
                </c:pt>
                <c:pt idx="25299">
                  <c:v>53.61088470025449</c:v>
                </c:pt>
                <c:pt idx="25300">
                  <c:v>53.61088470025449</c:v>
                </c:pt>
                <c:pt idx="25301">
                  <c:v>80.65650335439459</c:v>
                </c:pt>
                <c:pt idx="25302">
                  <c:v>80.65650335439459</c:v>
                </c:pt>
                <c:pt idx="25303">
                  <c:v>80.65650335439459</c:v>
                </c:pt>
                <c:pt idx="25304">
                  <c:v>80.65650335439459</c:v>
                </c:pt>
                <c:pt idx="25305">
                  <c:v>80.65650335439459</c:v>
                </c:pt>
                <c:pt idx="25306">
                  <c:v>80.65650335439459</c:v>
                </c:pt>
                <c:pt idx="25307">
                  <c:v>80.65650335439459</c:v>
                </c:pt>
                <c:pt idx="25308">
                  <c:v>102.044747484269</c:v>
                </c:pt>
                <c:pt idx="25309">
                  <c:v>102.044747484269</c:v>
                </c:pt>
                <c:pt idx="25310">
                  <c:v>102.044747484269</c:v>
                </c:pt>
                <c:pt idx="25311">
                  <c:v>102.044747484269</c:v>
                </c:pt>
                <c:pt idx="25312">
                  <c:v>102.044747484269</c:v>
                </c:pt>
                <c:pt idx="25313">
                  <c:v>102.044747484269</c:v>
                </c:pt>
                <c:pt idx="25314">
                  <c:v>102.044747484269</c:v>
                </c:pt>
                <c:pt idx="25315">
                  <c:v>53.7101190233158</c:v>
                </c:pt>
                <c:pt idx="25316">
                  <c:v>53.7101190233158</c:v>
                </c:pt>
                <c:pt idx="25317">
                  <c:v>53.7101190233158</c:v>
                </c:pt>
                <c:pt idx="25318">
                  <c:v>53.7101190233158</c:v>
                </c:pt>
                <c:pt idx="25319">
                  <c:v>53.7101190233158</c:v>
                </c:pt>
                <c:pt idx="25320">
                  <c:v>53.7101190233158</c:v>
                </c:pt>
                <c:pt idx="25321">
                  <c:v>53.7101190233158</c:v>
                </c:pt>
                <c:pt idx="25322">
                  <c:v>85.70080869505159</c:v>
                </c:pt>
                <c:pt idx="25323">
                  <c:v>85.70080869505159</c:v>
                </c:pt>
                <c:pt idx="25324">
                  <c:v>85.70080869505159</c:v>
                </c:pt>
                <c:pt idx="25325">
                  <c:v>85.70080869505159</c:v>
                </c:pt>
                <c:pt idx="25326">
                  <c:v>85.70080869505159</c:v>
                </c:pt>
                <c:pt idx="25327">
                  <c:v>85.70080869505159</c:v>
                </c:pt>
                <c:pt idx="25328">
                  <c:v>85.70080869505159</c:v>
                </c:pt>
                <c:pt idx="25329">
                  <c:v>77.4632859461694</c:v>
                </c:pt>
                <c:pt idx="25330">
                  <c:v>77.4632859461694</c:v>
                </c:pt>
                <c:pt idx="25331">
                  <c:v>77.4632859461694</c:v>
                </c:pt>
                <c:pt idx="25332">
                  <c:v>77.4632859461694</c:v>
                </c:pt>
                <c:pt idx="25333">
                  <c:v>77.4632859461694</c:v>
                </c:pt>
                <c:pt idx="25334">
                  <c:v>77.4632859461694</c:v>
                </c:pt>
                <c:pt idx="25335">
                  <c:v>77.4632859461694</c:v>
                </c:pt>
                <c:pt idx="25336">
                  <c:v>69.17245103871286</c:v>
                </c:pt>
                <c:pt idx="25337">
                  <c:v>69.17245103871286</c:v>
                </c:pt>
                <c:pt idx="25338">
                  <c:v>69.17245103871286</c:v>
                </c:pt>
                <c:pt idx="25339">
                  <c:v>69.17245103871286</c:v>
                </c:pt>
                <c:pt idx="25340">
                  <c:v>69.17245103871286</c:v>
                </c:pt>
                <c:pt idx="25341">
                  <c:v>69.17245103871286</c:v>
                </c:pt>
                <c:pt idx="25342">
                  <c:v>69.17245103871286</c:v>
                </c:pt>
                <c:pt idx="25343">
                  <c:v>43.6097422731938</c:v>
                </c:pt>
                <c:pt idx="25344">
                  <c:v>43.6097422731938</c:v>
                </c:pt>
                <c:pt idx="25345">
                  <c:v>43.6097422731938</c:v>
                </c:pt>
                <c:pt idx="25346">
                  <c:v>43.6097422731938</c:v>
                </c:pt>
                <c:pt idx="25347">
                  <c:v>43.6097422731938</c:v>
                </c:pt>
                <c:pt idx="25348">
                  <c:v>43.6097422731938</c:v>
                </c:pt>
                <c:pt idx="25349">
                  <c:v>43.6097422731938</c:v>
                </c:pt>
                <c:pt idx="25350">
                  <c:v>69.78189510148628</c:v>
                </c:pt>
                <c:pt idx="25351">
                  <c:v>69.78189510148628</c:v>
                </c:pt>
                <c:pt idx="25352">
                  <c:v>69.78189510148628</c:v>
                </c:pt>
                <c:pt idx="25353">
                  <c:v>69.78189510148628</c:v>
                </c:pt>
                <c:pt idx="25354">
                  <c:v>69.78189510148628</c:v>
                </c:pt>
                <c:pt idx="25355">
                  <c:v>69.78189510148628</c:v>
                </c:pt>
                <c:pt idx="25356">
                  <c:v>69.78189510148628</c:v>
                </c:pt>
                <c:pt idx="25357">
                  <c:v>87.45978804855577</c:v>
                </c:pt>
                <c:pt idx="25358">
                  <c:v>87.45978804855577</c:v>
                </c:pt>
                <c:pt idx="25359">
                  <c:v>87.45978804855577</c:v>
                </c:pt>
                <c:pt idx="25360">
                  <c:v>87.45978804855577</c:v>
                </c:pt>
                <c:pt idx="25361">
                  <c:v>87.45978804855577</c:v>
                </c:pt>
                <c:pt idx="25362">
                  <c:v>87.45978804855577</c:v>
                </c:pt>
                <c:pt idx="25363">
                  <c:v>87.45978804855577</c:v>
                </c:pt>
                <c:pt idx="25364">
                  <c:v>88.9474410083335</c:v>
                </c:pt>
                <c:pt idx="25365">
                  <c:v>88.9474410083335</c:v>
                </c:pt>
                <c:pt idx="25366">
                  <c:v>88.9474410083335</c:v>
                </c:pt>
                <c:pt idx="25367">
                  <c:v>88.9474410083335</c:v>
                </c:pt>
                <c:pt idx="25368">
                  <c:v>88.9474410083335</c:v>
                </c:pt>
                <c:pt idx="25369">
                  <c:v>88.9474410083335</c:v>
                </c:pt>
                <c:pt idx="25370">
                  <c:v>88.9474410083335</c:v>
                </c:pt>
                <c:pt idx="25371">
                  <c:v>52.23793160879219</c:v>
                </c:pt>
                <c:pt idx="25372">
                  <c:v>52.23793160879219</c:v>
                </c:pt>
                <c:pt idx="25373">
                  <c:v>52.23793160879219</c:v>
                </c:pt>
                <c:pt idx="25374">
                  <c:v>52.23793160879219</c:v>
                </c:pt>
                <c:pt idx="25375">
                  <c:v>52.23793160879219</c:v>
                </c:pt>
                <c:pt idx="25376">
                  <c:v>52.23793160879219</c:v>
                </c:pt>
                <c:pt idx="25377">
                  <c:v>52.23793160879219</c:v>
                </c:pt>
                <c:pt idx="25378">
                  <c:v>33.5780759075032</c:v>
                </c:pt>
                <c:pt idx="25379">
                  <c:v>33.5780759075032</c:v>
                </c:pt>
                <c:pt idx="25380">
                  <c:v>33.5780759075032</c:v>
                </c:pt>
                <c:pt idx="25381">
                  <c:v>33.5780759075032</c:v>
                </c:pt>
                <c:pt idx="25382">
                  <c:v>33.5780759075032</c:v>
                </c:pt>
                <c:pt idx="25383">
                  <c:v>33.5780759075032</c:v>
                </c:pt>
                <c:pt idx="25384">
                  <c:v>33.5780759075032</c:v>
                </c:pt>
                <c:pt idx="25385">
                  <c:v>32.95819565838269</c:v>
                </c:pt>
                <c:pt idx="25386">
                  <c:v>32.95819565838269</c:v>
                </c:pt>
                <c:pt idx="25387">
                  <c:v>32.95819565838269</c:v>
                </c:pt>
                <c:pt idx="25388">
                  <c:v>32.95819565838269</c:v>
                </c:pt>
                <c:pt idx="25389">
                  <c:v>32.95819565838269</c:v>
                </c:pt>
                <c:pt idx="25390">
                  <c:v>32.95819565838269</c:v>
                </c:pt>
                <c:pt idx="25391">
                  <c:v>32.95819565838269</c:v>
                </c:pt>
                <c:pt idx="25392">
                  <c:v>62.45775855735069</c:v>
                </c:pt>
                <c:pt idx="25393">
                  <c:v>62.45775855735069</c:v>
                </c:pt>
                <c:pt idx="25394">
                  <c:v>62.45775855735069</c:v>
                </c:pt>
                <c:pt idx="25395">
                  <c:v>62.45775855735069</c:v>
                </c:pt>
                <c:pt idx="25396">
                  <c:v>62.45775855735069</c:v>
                </c:pt>
                <c:pt idx="25397">
                  <c:v>62.45775855735069</c:v>
                </c:pt>
                <c:pt idx="25398">
                  <c:v>62.45775855735069</c:v>
                </c:pt>
                <c:pt idx="25399">
                  <c:v>28.53903098236389</c:v>
                </c:pt>
                <c:pt idx="25400">
                  <c:v>28.53903098236389</c:v>
                </c:pt>
                <c:pt idx="25401">
                  <c:v>28.53903098236389</c:v>
                </c:pt>
                <c:pt idx="25402">
                  <c:v>28.53903098236389</c:v>
                </c:pt>
                <c:pt idx="25403">
                  <c:v>28.53903098236389</c:v>
                </c:pt>
                <c:pt idx="25404">
                  <c:v>28.53903098236389</c:v>
                </c:pt>
                <c:pt idx="25405">
                  <c:v>28.53903098236389</c:v>
                </c:pt>
                <c:pt idx="25406">
                  <c:v>45.7389840464952</c:v>
                </c:pt>
                <c:pt idx="25407">
                  <c:v>45.7389840464952</c:v>
                </c:pt>
                <c:pt idx="25408">
                  <c:v>45.7389840464952</c:v>
                </c:pt>
                <c:pt idx="25409">
                  <c:v>45.7389840464952</c:v>
                </c:pt>
                <c:pt idx="25410">
                  <c:v>45.7389840464952</c:v>
                </c:pt>
                <c:pt idx="25411">
                  <c:v>45.7389840464952</c:v>
                </c:pt>
                <c:pt idx="25412">
                  <c:v>45.7389840464952</c:v>
                </c:pt>
                <c:pt idx="25413">
                  <c:v>35.2214122697582</c:v>
                </c:pt>
                <c:pt idx="25414">
                  <c:v>35.2214122697582</c:v>
                </c:pt>
                <c:pt idx="25415">
                  <c:v>35.2214122697582</c:v>
                </c:pt>
                <c:pt idx="25416">
                  <c:v>35.2214122697582</c:v>
                </c:pt>
                <c:pt idx="25417">
                  <c:v>35.2214122697582</c:v>
                </c:pt>
                <c:pt idx="25418">
                  <c:v>35.2214122697582</c:v>
                </c:pt>
                <c:pt idx="25419">
                  <c:v>35.2214122697582</c:v>
                </c:pt>
                <c:pt idx="25420">
                  <c:v>69.66755880240777</c:v>
                </c:pt>
                <c:pt idx="25421">
                  <c:v>69.66755880240777</c:v>
                </c:pt>
                <c:pt idx="25422">
                  <c:v>69.66755880240777</c:v>
                </c:pt>
                <c:pt idx="25423">
                  <c:v>69.66755880240777</c:v>
                </c:pt>
                <c:pt idx="25424">
                  <c:v>69.66755880240777</c:v>
                </c:pt>
                <c:pt idx="25425">
                  <c:v>69.66755880240777</c:v>
                </c:pt>
                <c:pt idx="25426">
                  <c:v>69.66755880240777</c:v>
                </c:pt>
                <c:pt idx="25427">
                  <c:v>36.0077683482009</c:v>
                </c:pt>
                <c:pt idx="25428">
                  <c:v>36.0077683482009</c:v>
                </c:pt>
                <c:pt idx="25429">
                  <c:v>36.0077683482009</c:v>
                </c:pt>
                <c:pt idx="25430">
                  <c:v>36.0077683482009</c:v>
                </c:pt>
                <c:pt idx="25431">
                  <c:v>36.0077683482009</c:v>
                </c:pt>
                <c:pt idx="25432">
                  <c:v>36.0077683482009</c:v>
                </c:pt>
                <c:pt idx="25433">
                  <c:v>36.0077683482009</c:v>
                </c:pt>
                <c:pt idx="25434">
                  <c:v>36.6052058904871</c:v>
                </c:pt>
                <c:pt idx="25435">
                  <c:v>36.6052058904871</c:v>
                </c:pt>
                <c:pt idx="25436">
                  <c:v>36.6052058904871</c:v>
                </c:pt>
                <c:pt idx="25437">
                  <c:v>36.6052058904871</c:v>
                </c:pt>
                <c:pt idx="25438">
                  <c:v>36.6052058904871</c:v>
                </c:pt>
                <c:pt idx="25439">
                  <c:v>36.6052058904871</c:v>
                </c:pt>
                <c:pt idx="25440">
                  <c:v>36.6052058904871</c:v>
                </c:pt>
                <c:pt idx="25441">
                  <c:v>81.2863950193767</c:v>
                </c:pt>
                <c:pt idx="25442">
                  <c:v>81.2863950193767</c:v>
                </c:pt>
                <c:pt idx="25443">
                  <c:v>81.2863950193767</c:v>
                </c:pt>
                <c:pt idx="25444">
                  <c:v>81.2863950193767</c:v>
                </c:pt>
                <c:pt idx="25445">
                  <c:v>81.2863950193767</c:v>
                </c:pt>
                <c:pt idx="25446">
                  <c:v>81.2863950193767</c:v>
                </c:pt>
                <c:pt idx="25447">
                  <c:v>81.2863950193767</c:v>
                </c:pt>
                <c:pt idx="25448">
                  <c:v>84.1205834450745</c:v>
                </c:pt>
                <c:pt idx="25449">
                  <c:v>84.1205834450745</c:v>
                </c:pt>
                <c:pt idx="25450">
                  <c:v>84.1205834450745</c:v>
                </c:pt>
                <c:pt idx="25451">
                  <c:v>84.1205834450745</c:v>
                </c:pt>
                <c:pt idx="25452">
                  <c:v>84.1205834450745</c:v>
                </c:pt>
                <c:pt idx="25453">
                  <c:v>84.1205834450745</c:v>
                </c:pt>
                <c:pt idx="25454">
                  <c:v>84.1205834450745</c:v>
                </c:pt>
                <c:pt idx="25455">
                  <c:v>60.4036955868618</c:v>
                </c:pt>
                <c:pt idx="25456">
                  <c:v>60.4036955868618</c:v>
                </c:pt>
                <c:pt idx="25457">
                  <c:v>60.4036955868618</c:v>
                </c:pt>
                <c:pt idx="25458">
                  <c:v>60.4036955868618</c:v>
                </c:pt>
                <c:pt idx="25459">
                  <c:v>60.4036955868618</c:v>
                </c:pt>
                <c:pt idx="25460">
                  <c:v>60.4036955868618</c:v>
                </c:pt>
                <c:pt idx="25461">
                  <c:v>60.4036955868618</c:v>
                </c:pt>
                <c:pt idx="25462">
                  <c:v>73.1413742683509</c:v>
                </c:pt>
                <c:pt idx="25463">
                  <c:v>73.1413742683509</c:v>
                </c:pt>
                <c:pt idx="25464">
                  <c:v>73.1413742683509</c:v>
                </c:pt>
                <c:pt idx="25465">
                  <c:v>73.1413742683509</c:v>
                </c:pt>
                <c:pt idx="25466">
                  <c:v>73.1413742683509</c:v>
                </c:pt>
                <c:pt idx="25467">
                  <c:v>73.1413742683509</c:v>
                </c:pt>
                <c:pt idx="25468">
                  <c:v>73.1413742683509</c:v>
                </c:pt>
                <c:pt idx="25469">
                  <c:v>71.0195733610886</c:v>
                </c:pt>
                <c:pt idx="25470">
                  <c:v>71.0195733610886</c:v>
                </c:pt>
                <c:pt idx="25471">
                  <c:v>71.0195733610886</c:v>
                </c:pt>
                <c:pt idx="25472">
                  <c:v>71.0195733610886</c:v>
                </c:pt>
                <c:pt idx="25473">
                  <c:v>71.0195733610886</c:v>
                </c:pt>
                <c:pt idx="25474">
                  <c:v>71.0195733610886</c:v>
                </c:pt>
                <c:pt idx="25475">
                  <c:v>71.0195733610886</c:v>
                </c:pt>
                <c:pt idx="25476">
                  <c:v>64.16515595992169</c:v>
                </c:pt>
                <c:pt idx="25477">
                  <c:v>64.16515595992169</c:v>
                </c:pt>
                <c:pt idx="25478">
                  <c:v>64.16515595992169</c:v>
                </c:pt>
                <c:pt idx="25479">
                  <c:v>64.16515595992169</c:v>
                </c:pt>
                <c:pt idx="25480">
                  <c:v>64.16515595992169</c:v>
                </c:pt>
                <c:pt idx="25481">
                  <c:v>64.16515595992169</c:v>
                </c:pt>
                <c:pt idx="25482">
                  <c:v>64.16515595992169</c:v>
                </c:pt>
                <c:pt idx="25483">
                  <c:v>74.9341954969383</c:v>
                </c:pt>
                <c:pt idx="25484">
                  <c:v>74.9341954969383</c:v>
                </c:pt>
                <c:pt idx="25485">
                  <c:v>74.9341954969383</c:v>
                </c:pt>
                <c:pt idx="25486">
                  <c:v>74.9341954969383</c:v>
                </c:pt>
                <c:pt idx="25487">
                  <c:v>74.9341954969383</c:v>
                </c:pt>
                <c:pt idx="25488">
                  <c:v>74.9341954969383</c:v>
                </c:pt>
                <c:pt idx="25489">
                  <c:v>74.9341954969383</c:v>
                </c:pt>
                <c:pt idx="25490">
                  <c:v>51.4579355661777</c:v>
                </c:pt>
                <c:pt idx="25491">
                  <c:v>51.4579355661777</c:v>
                </c:pt>
                <c:pt idx="25492">
                  <c:v>51.4579355661777</c:v>
                </c:pt>
                <c:pt idx="25493">
                  <c:v>51.4579355661777</c:v>
                </c:pt>
                <c:pt idx="25494">
                  <c:v>51.4579355661777</c:v>
                </c:pt>
                <c:pt idx="25495">
                  <c:v>51.4579355661777</c:v>
                </c:pt>
                <c:pt idx="25496">
                  <c:v>51.4579355661777</c:v>
                </c:pt>
                <c:pt idx="25497">
                  <c:v>84.210659854854</c:v>
                </c:pt>
                <c:pt idx="25498">
                  <c:v>84.210659854854</c:v>
                </c:pt>
                <c:pt idx="25499">
                  <c:v>84.210659854854</c:v>
                </c:pt>
                <c:pt idx="25500">
                  <c:v>84.210659854854</c:v>
                </c:pt>
                <c:pt idx="25501">
                  <c:v>84.210659854854</c:v>
                </c:pt>
                <c:pt idx="25502">
                  <c:v>84.210659854854</c:v>
                </c:pt>
                <c:pt idx="25503">
                  <c:v>84.210659854854</c:v>
                </c:pt>
                <c:pt idx="25504">
                  <c:v>41.1081348476555</c:v>
                </c:pt>
                <c:pt idx="25505">
                  <c:v>41.1081348476555</c:v>
                </c:pt>
                <c:pt idx="25506">
                  <c:v>41.1081348476555</c:v>
                </c:pt>
                <c:pt idx="25507">
                  <c:v>41.1081348476555</c:v>
                </c:pt>
                <c:pt idx="25508">
                  <c:v>41.1081348476555</c:v>
                </c:pt>
                <c:pt idx="25509">
                  <c:v>41.1081348476555</c:v>
                </c:pt>
                <c:pt idx="25510">
                  <c:v>41.1081348476555</c:v>
                </c:pt>
                <c:pt idx="25511">
                  <c:v>82.0821094790511</c:v>
                </c:pt>
                <c:pt idx="25512">
                  <c:v>82.0821094790511</c:v>
                </c:pt>
                <c:pt idx="25513">
                  <c:v>82.0821094790511</c:v>
                </c:pt>
                <c:pt idx="25514">
                  <c:v>82.0821094790511</c:v>
                </c:pt>
                <c:pt idx="25515">
                  <c:v>82.0821094790511</c:v>
                </c:pt>
                <c:pt idx="25516">
                  <c:v>82.0821094790511</c:v>
                </c:pt>
                <c:pt idx="25517">
                  <c:v>82.0821094790511</c:v>
                </c:pt>
                <c:pt idx="25518">
                  <c:v>18.29073167397509</c:v>
                </c:pt>
                <c:pt idx="25519">
                  <c:v>18.29073167397509</c:v>
                </c:pt>
                <c:pt idx="25520">
                  <c:v>18.29073167397509</c:v>
                </c:pt>
                <c:pt idx="25521">
                  <c:v>18.29073167397509</c:v>
                </c:pt>
                <c:pt idx="25522">
                  <c:v>18.29073167397509</c:v>
                </c:pt>
                <c:pt idx="25523">
                  <c:v>18.29073167397509</c:v>
                </c:pt>
                <c:pt idx="25524">
                  <c:v>18.29073167397509</c:v>
                </c:pt>
                <c:pt idx="25525">
                  <c:v>43.354318426822</c:v>
                </c:pt>
                <c:pt idx="25526">
                  <c:v>43.354318426822</c:v>
                </c:pt>
                <c:pt idx="25527">
                  <c:v>43.354318426822</c:v>
                </c:pt>
                <c:pt idx="25528">
                  <c:v>43.354318426822</c:v>
                </c:pt>
                <c:pt idx="25529">
                  <c:v>43.354318426822</c:v>
                </c:pt>
                <c:pt idx="25530">
                  <c:v>43.354318426822</c:v>
                </c:pt>
                <c:pt idx="25531">
                  <c:v>43.354318426822</c:v>
                </c:pt>
                <c:pt idx="25532">
                  <c:v>76.05879200049537</c:v>
                </c:pt>
                <c:pt idx="25533">
                  <c:v>76.05879200049537</c:v>
                </c:pt>
                <c:pt idx="25534">
                  <c:v>76.05879200049537</c:v>
                </c:pt>
                <c:pt idx="25535">
                  <c:v>76.05879200049537</c:v>
                </c:pt>
                <c:pt idx="25536">
                  <c:v>76.05879200049537</c:v>
                </c:pt>
                <c:pt idx="25537">
                  <c:v>76.05879200049537</c:v>
                </c:pt>
                <c:pt idx="25538">
                  <c:v>76.05879200049537</c:v>
                </c:pt>
                <c:pt idx="25539">
                  <c:v>82.18521433340699</c:v>
                </c:pt>
                <c:pt idx="25540">
                  <c:v>82.18521433340699</c:v>
                </c:pt>
                <c:pt idx="25541">
                  <c:v>82.18521433340699</c:v>
                </c:pt>
                <c:pt idx="25542">
                  <c:v>82.18521433340699</c:v>
                </c:pt>
                <c:pt idx="25543">
                  <c:v>82.18521433340699</c:v>
                </c:pt>
                <c:pt idx="25544">
                  <c:v>82.18521433340699</c:v>
                </c:pt>
                <c:pt idx="25545">
                  <c:v>82.18521433340699</c:v>
                </c:pt>
                <c:pt idx="25546">
                  <c:v>85.50657988255978</c:v>
                </c:pt>
                <c:pt idx="25547">
                  <c:v>85.50657988255978</c:v>
                </c:pt>
                <c:pt idx="25548">
                  <c:v>85.50657988255978</c:v>
                </c:pt>
                <c:pt idx="25549">
                  <c:v>85.50657988255978</c:v>
                </c:pt>
                <c:pt idx="25550">
                  <c:v>85.50657988255978</c:v>
                </c:pt>
                <c:pt idx="25551">
                  <c:v>85.50657988255978</c:v>
                </c:pt>
                <c:pt idx="25552">
                  <c:v>85.50657988255978</c:v>
                </c:pt>
                <c:pt idx="25553">
                  <c:v>83.6485854862738</c:v>
                </c:pt>
                <c:pt idx="25554">
                  <c:v>83.6485854862738</c:v>
                </c:pt>
                <c:pt idx="25555">
                  <c:v>83.6485854862738</c:v>
                </c:pt>
                <c:pt idx="25556">
                  <c:v>83.6485854862738</c:v>
                </c:pt>
                <c:pt idx="25557">
                  <c:v>83.6485854862738</c:v>
                </c:pt>
                <c:pt idx="25558">
                  <c:v>83.6485854862738</c:v>
                </c:pt>
                <c:pt idx="25559">
                  <c:v>83.6485854862738</c:v>
                </c:pt>
                <c:pt idx="25560">
                  <c:v>81.66923107463089</c:v>
                </c:pt>
                <c:pt idx="25561">
                  <c:v>81.66923107463089</c:v>
                </c:pt>
                <c:pt idx="25562">
                  <c:v>81.66923107463089</c:v>
                </c:pt>
                <c:pt idx="25563">
                  <c:v>81.66923107463089</c:v>
                </c:pt>
                <c:pt idx="25564">
                  <c:v>81.66923107463089</c:v>
                </c:pt>
                <c:pt idx="25565">
                  <c:v>81.66923107463089</c:v>
                </c:pt>
                <c:pt idx="25566">
                  <c:v>81.66923107463089</c:v>
                </c:pt>
                <c:pt idx="25567">
                  <c:v>29.6371321975018</c:v>
                </c:pt>
                <c:pt idx="25568">
                  <c:v>29.6371321975018</c:v>
                </c:pt>
                <c:pt idx="25569">
                  <c:v>29.6371321975018</c:v>
                </c:pt>
                <c:pt idx="25570">
                  <c:v>29.6371321975018</c:v>
                </c:pt>
                <c:pt idx="25571">
                  <c:v>29.6371321975018</c:v>
                </c:pt>
                <c:pt idx="25572">
                  <c:v>29.6371321975018</c:v>
                </c:pt>
                <c:pt idx="25573">
                  <c:v>29.6371321975018</c:v>
                </c:pt>
                <c:pt idx="25574">
                  <c:v>51.71425378970249</c:v>
                </c:pt>
                <c:pt idx="25575">
                  <c:v>51.71425378970249</c:v>
                </c:pt>
                <c:pt idx="25576">
                  <c:v>51.71425378970249</c:v>
                </c:pt>
                <c:pt idx="25577">
                  <c:v>51.71425378970249</c:v>
                </c:pt>
                <c:pt idx="25578">
                  <c:v>51.71425378970249</c:v>
                </c:pt>
                <c:pt idx="25579">
                  <c:v>51.71425378970249</c:v>
                </c:pt>
                <c:pt idx="25580">
                  <c:v>51.71425378970249</c:v>
                </c:pt>
                <c:pt idx="25581">
                  <c:v>52.56884941785849</c:v>
                </c:pt>
                <c:pt idx="25582">
                  <c:v>52.56884941785849</c:v>
                </c:pt>
                <c:pt idx="25583">
                  <c:v>52.56884941785849</c:v>
                </c:pt>
                <c:pt idx="25584">
                  <c:v>52.56884941785849</c:v>
                </c:pt>
                <c:pt idx="25585">
                  <c:v>52.56884941785849</c:v>
                </c:pt>
                <c:pt idx="25586">
                  <c:v>52.56884941785849</c:v>
                </c:pt>
                <c:pt idx="25587">
                  <c:v>52.56884941785849</c:v>
                </c:pt>
                <c:pt idx="25588">
                  <c:v>71.7044910193448</c:v>
                </c:pt>
                <c:pt idx="25589">
                  <c:v>71.7044910193448</c:v>
                </c:pt>
                <c:pt idx="25590">
                  <c:v>71.7044910193448</c:v>
                </c:pt>
                <c:pt idx="25591">
                  <c:v>71.7044910193448</c:v>
                </c:pt>
                <c:pt idx="25592">
                  <c:v>71.7044910193448</c:v>
                </c:pt>
                <c:pt idx="25593">
                  <c:v>71.7044910193448</c:v>
                </c:pt>
                <c:pt idx="25594">
                  <c:v>71.7044910193448</c:v>
                </c:pt>
                <c:pt idx="25595">
                  <c:v>65.4775975773606</c:v>
                </c:pt>
                <c:pt idx="25596">
                  <c:v>65.4775975773606</c:v>
                </c:pt>
                <c:pt idx="25597">
                  <c:v>65.4775975773606</c:v>
                </c:pt>
                <c:pt idx="25598">
                  <c:v>65.4775975773606</c:v>
                </c:pt>
                <c:pt idx="25599">
                  <c:v>65.4775975773606</c:v>
                </c:pt>
                <c:pt idx="25600">
                  <c:v>65.4775975773606</c:v>
                </c:pt>
                <c:pt idx="25601">
                  <c:v>65.4775975773606</c:v>
                </c:pt>
                <c:pt idx="25602">
                  <c:v>76.35480015101538</c:v>
                </c:pt>
                <c:pt idx="25603">
                  <c:v>76.35480015101538</c:v>
                </c:pt>
                <c:pt idx="25604">
                  <c:v>76.35480015101538</c:v>
                </c:pt>
                <c:pt idx="25605">
                  <c:v>76.35480015101538</c:v>
                </c:pt>
                <c:pt idx="25606">
                  <c:v>76.35480015101538</c:v>
                </c:pt>
                <c:pt idx="25607">
                  <c:v>76.35480015101538</c:v>
                </c:pt>
                <c:pt idx="25608">
                  <c:v>76.35480015101538</c:v>
                </c:pt>
                <c:pt idx="25609">
                  <c:v>53.5235224378815</c:v>
                </c:pt>
                <c:pt idx="25610">
                  <c:v>53.5235224378815</c:v>
                </c:pt>
                <c:pt idx="25611">
                  <c:v>53.5235224378815</c:v>
                </c:pt>
                <c:pt idx="25612">
                  <c:v>53.5235224378815</c:v>
                </c:pt>
                <c:pt idx="25613">
                  <c:v>53.5235224378815</c:v>
                </c:pt>
                <c:pt idx="25614">
                  <c:v>53.5235224378815</c:v>
                </c:pt>
                <c:pt idx="25615">
                  <c:v>53.5235224378815</c:v>
                </c:pt>
                <c:pt idx="25616">
                  <c:v>79.39550790860359</c:v>
                </c:pt>
                <c:pt idx="25617">
                  <c:v>79.39550790860359</c:v>
                </c:pt>
                <c:pt idx="25618">
                  <c:v>79.39550790860359</c:v>
                </c:pt>
                <c:pt idx="25619">
                  <c:v>79.39550790860359</c:v>
                </c:pt>
                <c:pt idx="25620">
                  <c:v>79.39550790860359</c:v>
                </c:pt>
                <c:pt idx="25621">
                  <c:v>79.39550790860359</c:v>
                </c:pt>
                <c:pt idx="25622">
                  <c:v>79.39550790860359</c:v>
                </c:pt>
                <c:pt idx="25623">
                  <c:v>69.2089684636766</c:v>
                </c:pt>
                <c:pt idx="25624">
                  <c:v>69.2089684636766</c:v>
                </c:pt>
                <c:pt idx="25625">
                  <c:v>69.2089684636766</c:v>
                </c:pt>
                <c:pt idx="25626">
                  <c:v>69.2089684636766</c:v>
                </c:pt>
                <c:pt idx="25627">
                  <c:v>69.2089684636766</c:v>
                </c:pt>
                <c:pt idx="25628">
                  <c:v>69.2089684636766</c:v>
                </c:pt>
                <c:pt idx="25629">
                  <c:v>69.2089684636766</c:v>
                </c:pt>
                <c:pt idx="25630">
                  <c:v>53.2694725067898</c:v>
                </c:pt>
                <c:pt idx="25631">
                  <c:v>53.2694725067898</c:v>
                </c:pt>
                <c:pt idx="25632">
                  <c:v>53.2694725067898</c:v>
                </c:pt>
                <c:pt idx="25633">
                  <c:v>53.2694725067898</c:v>
                </c:pt>
                <c:pt idx="25634">
                  <c:v>53.2694725067898</c:v>
                </c:pt>
                <c:pt idx="25635">
                  <c:v>53.2694725067898</c:v>
                </c:pt>
                <c:pt idx="25636">
                  <c:v>53.2694725067898</c:v>
                </c:pt>
                <c:pt idx="25637">
                  <c:v>73.51585181933969</c:v>
                </c:pt>
                <c:pt idx="25638">
                  <c:v>73.51585181933969</c:v>
                </c:pt>
                <c:pt idx="25639">
                  <c:v>73.51585181933969</c:v>
                </c:pt>
                <c:pt idx="25640">
                  <c:v>73.51585181933969</c:v>
                </c:pt>
                <c:pt idx="25641">
                  <c:v>73.51585181933969</c:v>
                </c:pt>
                <c:pt idx="25642">
                  <c:v>73.51585181933969</c:v>
                </c:pt>
                <c:pt idx="25643">
                  <c:v>73.51585181933969</c:v>
                </c:pt>
                <c:pt idx="25644">
                  <c:v>27.533210645425</c:v>
                </c:pt>
                <c:pt idx="25645">
                  <c:v>27.533210645425</c:v>
                </c:pt>
                <c:pt idx="25646">
                  <c:v>27.533210645425</c:v>
                </c:pt>
                <c:pt idx="25647">
                  <c:v>27.533210645425</c:v>
                </c:pt>
                <c:pt idx="25648">
                  <c:v>27.533210645425</c:v>
                </c:pt>
                <c:pt idx="25649">
                  <c:v>27.533210645425</c:v>
                </c:pt>
                <c:pt idx="25650">
                  <c:v>27.533210645425</c:v>
                </c:pt>
                <c:pt idx="25651">
                  <c:v>77.09882585470498</c:v>
                </c:pt>
                <c:pt idx="25652">
                  <c:v>77.09882585470498</c:v>
                </c:pt>
                <c:pt idx="25653">
                  <c:v>77.09882585470498</c:v>
                </c:pt>
                <c:pt idx="25654">
                  <c:v>77.09882585470498</c:v>
                </c:pt>
                <c:pt idx="25655">
                  <c:v>77.09882585470498</c:v>
                </c:pt>
                <c:pt idx="25656">
                  <c:v>77.09882585470498</c:v>
                </c:pt>
                <c:pt idx="25657">
                  <c:v>77.09882585470498</c:v>
                </c:pt>
                <c:pt idx="25658">
                  <c:v>12.1838682534554</c:v>
                </c:pt>
                <c:pt idx="25659">
                  <c:v>12.1838682534554</c:v>
                </c:pt>
                <c:pt idx="25660">
                  <c:v>12.1838682534554</c:v>
                </c:pt>
                <c:pt idx="25661">
                  <c:v>12.1838682534554</c:v>
                </c:pt>
                <c:pt idx="25662">
                  <c:v>12.1838682534554</c:v>
                </c:pt>
                <c:pt idx="25663">
                  <c:v>12.1838682534554</c:v>
                </c:pt>
                <c:pt idx="25664">
                  <c:v>12.1838682534554</c:v>
                </c:pt>
                <c:pt idx="25665">
                  <c:v>64.4973703617016</c:v>
                </c:pt>
                <c:pt idx="25666">
                  <c:v>64.4973703617016</c:v>
                </c:pt>
                <c:pt idx="25667">
                  <c:v>64.4973703617016</c:v>
                </c:pt>
                <c:pt idx="25668">
                  <c:v>64.4973703617016</c:v>
                </c:pt>
                <c:pt idx="25669">
                  <c:v>64.4973703617016</c:v>
                </c:pt>
                <c:pt idx="25670">
                  <c:v>64.4973703617016</c:v>
                </c:pt>
                <c:pt idx="25671">
                  <c:v>64.4973703617016</c:v>
                </c:pt>
                <c:pt idx="25672">
                  <c:v>87.57516883694427</c:v>
                </c:pt>
                <c:pt idx="25673">
                  <c:v>87.57516883694427</c:v>
                </c:pt>
                <c:pt idx="25674">
                  <c:v>87.57516883694427</c:v>
                </c:pt>
                <c:pt idx="25675">
                  <c:v>87.57516883694427</c:v>
                </c:pt>
                <c:pt idx="25676">
                  <c:v>87.57516883694427</c:v>
                </c:pt>
                <c:pt idx="25677">
                  <c:v>87.57516883694427</c:v>
                </c:pt>
                <c:pt idx="25678">
                  <c:v>87.57516883694427</c:v>
                </c:pt>
                <c:pt idx="25679">
                  <c:v>78.793978780368</c:v>
                </c:pt>
                <c:pt idx="25680">
                  <c:v>78.793978780368</c:v>
                </c:pt>
                <c:pt idx="25681">
                  <c:v>78.793978780368</c:v>
                </c:pt>
                <c:pt idx="25682">
                  <c:v>78.793978780368</c:v>
                </c:pt>
                <c:pt idx="25683">
                  <c:v>78.793978780368</c:v>
                </c:pt>
                <c:pt idx="25684">
                  <c:v>78.793978780368</c:v>
                </c:pt>
                <c:pt idx="25685">
                  <c:v>78.793978780368</c:v>
                </c:pt>
                <c:pt idx="25686">
                  <c:v>60.0243074333255</c:v>
                </c:pt>
                <c:pt idx="25687">
                  <c:v>60.0243074333255</c:v>
                </c:pt>
                <c:pt idx="25688">
                  <c:v>60.0243074333255</c:v>
                </c:pt>
                <c:pt idx="25689">
                  <c:v>60.0243074333255</c:v>
                </c:pt>
                <c:pt idx="25690">
                  <c:v>60.0243074333255</c:v>
                </c:pt>
                <c:pt idx="25691">
                  <c:v>60.0243074333255</c:v>
                </c:pt>
                <c:pt idx="25692">
                  <c:v>60.0243074333255</c:v>
                </c:pt>
                <c:pt idx="25693">
                  <c:v>85.94936815909179</c:v>
                </c:pt>
                <c:pt idx="25694">
                  <c:v>85.94936815909179</c:v>
                </c:pt>
                <c:pt idx="25695">
                  <c:v>85.94936815909179</c:v>
                </c:pt>
                <c:pt idx="25696">
                  <c:v>85.94936815909179</c:v>
                </c:pt>
                <c:pt idx="25697">
                  <c:v>85.94936815909179</c:v>
                </c:pt>
                <c:pt idx="25698">
                  <c:v>85.94936815909179</c:v>
                </c:pt>
                <c:pt idx="25699">
                  <c:v>85.94936815909179</c:v>
                </c:pt>
                <c:pt idx="25700">
                  <c:v>36.3994733727505</c:v>
                </c:pt>
                <c:pt idx="25701">
                  <c:v>36.3994733727505</c:v>
                </c:pt>
                <c:pt idx="25702">
                  <c:v>36.3994733727505</c:v>
                </c:pt>
                <c:pt idx="25703">
                  <c:v>36.3994733727505</c:v>
                </c:pt>
                <c:pt idx="25704">
                  <c:v>36.3994733727505</c:v>
                </c:pt>
                <c:pt idx="25705">
                  <c:v>36.3994733727505</c:v>
                </c:pt>
                <c:pt idx="25706">
                  <c:v>36.3994733727505</c:v>
                </c:pt>
                <c:pt idx="25707">
                  <c:v>65.434153728547</c:v>
                </c:pt>
                <c:pt idx="25708">
                  <c:v>65.434153728547</c:v>
                </c:pt>
                <c:pt idx="25709">
                  <c:v>65.434153728547</c:v>
                </c:pt>
                <c:pt idx="25710">
                  <c:v>65.434153728547</c:v>
                </c:pt>
                <c:pt idx="25711">
                  <c:v>65.434153728547</c:v>
                </c:pt>
                <c:pt idx="25712">
                  <c:v>65.434153728547</c:v>
                </c:pt>
                <c:pt idx="25713">
                  <c:v>65.434153728547</c:v>
                </c:pt>
                <c:pt idx="25714">
                  <c:v>54.9211601333651</c:v>
                </c:pt>
                <c:pt idx="25715">
                  <c:v>54.9211601333651</c:v>
                </c:pt>
                <c:pt idx="25716">
                  <c:v>54.9211601333651</c:v>
                </c:pt>
                <c:pt idx="25717">
                  <c:v>54.9211601333651</c:v>
                </c:pt>
                <c:pt idx="25718">
                  <c:v>54.9211601333651</c:v>
                </c:pt>
                <c:pt idx="25719">
                  <c:v>54.9211601333651</c:v>
                </c:pt>
                <c:pt idx="25720">
                  <c:v>54.9211601333651</c:v>
                </c:pt>
                <c:pt idx="25721">
                  <c:v>42.42426413531819</c:v>
                </c:pt>
                <c:pt idx="25722">
                  <c:v>42.42426413531819</c:v>
                </c:pt>
                <c:pt idx="25723">
                  <c:v>42.42426413531819</c:v>
                </c:pt>
                <c:pt idx="25724">
                  <c:v>42.42426413531819</c:v>
                </c:pt>
                <c:pt idx="25725">
                  <c:v>42.42426413531819</c:v>
                </c:pt>
                <c:pt idx="25726">
                  <c:v>42.42426413531819</c:v>
                </c:pt>
                <c:pt idx="25727">
                  <c:v>42.42426413531819</c:v>
                </c:pt>
                <c:pt idx="25728">
                  <c:v>66.9623035652663</c:v>
                </c:pt>
                <c:pt idx="25729">
                  <c:v>66.9623035652663</c:v>
                </c:pt>
                <c:pt idx="25730">
                  <c:v>66.9623035652663</c:v>
                </c:pt>
                <c:pt idx="25731">
                  <c:v>66.9623035652663</c:v>
                </c:pt>
                <c:pt idx="25732">
                  <c:v>66.9623035652663</c:v>
                </c:pt>
                <c:pt idx="25733">
                  <c:v>66.9623035652663</c:v>
                </c:pt>
                <c:pt idx="25734">
                  <c:v>66.9623035652663</c:v>
                </c:pt>
                <c:pt idx="25735">
                  <c:v>74.10177417048065</c:v>
                </c:pt>
                <c:pt idx="25736">
                  <c:v>74.10177417048065</c:v>
                </c:pt>
                <c:pt idx="25737">
                  <c:v>74.10177417048065</c:v>
                </c:pt>
                <c:pt idx="25738">
                  <c:v>74.10177417048065</c:v>
                </c:pt>
                <c:pt idx="25739">
                  <c:v>74.10177417048065</c:v>
                </c:pt>
                <c:pt idx="25740">
                  <c:v>74.10177417048065</c:v>
                </c:pt>
                <c:pt idx="25741">
                  <c:v>74.10177417048065</c:v>
                </c:pt>
                <c:pt idx="25742">
                  <c:v>54.1528562460779</c:v>
                </c:pt>
                <c:pt idx="25743">
                  <c:v>54.1528562460779</c:v>
                </c:pt>
                <c:pt idx="25744">
                  <c:v>54.1528562460779</c:v>
                </c:pt>
                <c:pt idx="25745">
                  <c:v>54.1528562460779</c:v>
                </c:pt>
                <c:pt idx="25746">
                  <c:v>54.1528562460779</c:v>
                </c:pt>
                <c:pt idx="25747">
                  <c:v>54.1528562460779</c:v>
                </c:pt>
                <c:pt idx="25748">
                  <c:v>54.1528562460779</c:v>
                </c:pt>
                <c:pt idx="25749">
                  <c:v>42.5681970793726</c:v>
                </c:pt>
                <c:pt idx="25750">
                  <c:v>42.5681970793726</c:v>
                </c:pt>
                <c:pt idx="25751">
                  <c:v>42.5681970793726</c:v>
                </c:pt>
                <c:pt idx="25752">
                  <c:v>42.5681970793726</c:v>
                </c:pt>
                <c:pt idx="25753">
                  <c:v>42.5681970793726</c:v>
                </c:pt>
                <c:pt idx="25754">
                  <c:v>42.5681970793726</c:v>
                </c:pt>
                <c:pt idx="25755">
                  <c:v>42.5681970793726</c:v>
                </c:pt>
                <c:pt idx="25756">
                  <c:v>96.36470718152187</c:v>
                </c:pt>
                <c:pt idx="25757">
                  <c:v>96.36470718152187</c:v>
                </c:pt>
                <c:pt idx="25758">
                  <c:v>96.36470718152187</c:v>
                </c:pt>
                <c:pt idx="25759">
                  <c:v>96.36470718152187</c:v>
                </c:pt>
                <c:pt idx="25760">
                  <c:v>96.36470718152187</c:v>
                </c:pt>
                <c:pt idx="25761">
                  <c:v>96.36470718152187</c:v>
                </c:pt>
                <c:pt idx="25762">
                  <c:v>96.36470718152187</c:v>
                </c:pt>
                <c:pt idx="25763">
                  <c:v>96.5235306218036</c:v>
                </c:pt>
                <c:pt idx="25764">
                  <c:v>96.5235306218036</c:v>
                </c:pt>
                <c:pt idx="25765">
                  <c:v>96.5235306218036</c:v>
                </c:pt>
                <c:pt idx="25766">
                  <c:v>96.5235306218036</c:v>
                </c:pt>
                <c:pt idx="25767">
                  <c:v>96.5235306218036</c:v>
                </c:pt>
                <c:pt idx="25768">
                  <c:v>96.5235306218036</c:v>
                </c:pt>
                <c:pt idx="25769">
                  <c:v>96.5235306218036</c:v>
                </c:pt>
                <c:pt idx="25770">
                  <c:v>45.4948704285591</c:v>
                </c:pt>
                <c:pt idx="25771">
                  <c:v>45.4948704285591</c:v>
                </c:pt>
                <c:pt idx="25772">
                  <c:v>45.4948704285591</c:v>
                </c:pt>
                <c:pt idx="25773">
                  <c:v>45.4948704285591</c:v>
                </c:pt>
                <c:pt idx="25774">
                  <c:v>45.4948704285591</c:v>
                </c:pt>
                <c:pt idx="25775">
                  <c:v>45.4948704285591</c:v>
                </c:pt>
                <c:pt idx="25776">
                  <c:v>45.4948704285591</c:v>
                </c:pt>
                <c:pt idx="25777">
                  <c:v>82.6270253247027</c:v>
                </c:pt>
                <c:pt idx="25778">
                  <c:v>82.6270253247027</c:v>
                </c:pt>
                <c:pt idx="25779">
                  <c:v>82.6270253247027</c:v>
                </c:pt>
                <c:pt idx="25780">
                  <c:v>82.6270253247027</c:v>
                </c:pt>
                <c:pt idx="25781">
                  <c:v>82.6270253247027</c:v>
                </c:pt>
                <c:pt idx="25782">
                  <c:v>82.6270253247027</c:v>
                </c:pt>
                <c:pt idx="25783">
                  <c:v>82.6270253247027</c:v>
                </c:pt>
                <c:pt idx="25784">
                  <c:v>46.97780046701338</c:v>
                </c:pt>
                <c:pt idx="25785">
                  <c:v>46.97780046701338</c:v>
                </c:pt>
                <c:pt idx="25786">
                  <c:v>46.97780046701338</c:v>
                </c:pt>
                <c:pt idx="25787">
                  <c:v>46.97780046701338</c:v>
                </c:pt>
                <c:pt idx="25788">
                  <c:v>46.97780046701338</c:v>
                </c:pt>
                <c:pt idx="25789">
                  <c:v>46.97780046701338</c:v>
                </c:pt>
                <c:pt idx="25790">
                  <c:v>46.97780046701338</c:v>
                </c:pt>
                <c:pt idx="25791">
                  <c:v>78.0249892102631</c:v>
                </c:pt>
                <c:pt idx="25792">
                  <c:v>78.0249892102631</c:v>
                </c:pt>
                <c:pt idx="25793">
                  <c:v>78.0249892102631</c:v>
                </c:pt>
                <c:pt idx="25794">
                  <c:v>78.0249892102631</c:v>
                </c:pt>
                <c:pt idx="25795">
                  <c:v>78.0249892102631</c:v>
                </c:pt>
                <c:pt idx="25796">
                  <c:v>78.0249892102631</c:v>
                </c:pt>
                <c:pt idx="25797">
                  <c:v>78.0249892102631</c:v>
                </c:pt>
                <c:pt idx="25798">
                  <c:v>91.10887373560477</c:v>
                </c:pt>
                <c:pt idx="25799">
                  <c:v>91.10887373560477</c:v>
                </c:pt>
                <c:pt idx="25800">
                  <c:v>91.10887373560477</c:v>
                </c:pt>
                <c:pt idx="25801">
                  <c:v>91.10887373560477</c:v>
                </c:pt>
                <c:pt idx="25802">
                  <c:v>91.10887373560477</c:v>
                </c:pt>
                <c:pt idx="25803">
                  <c:v>91.10887373560477</c:v>
                </c:pt>
                <c:pt idx="25804">
                  <c:v>91.10887373560477</c:v>
                </c:pt>
                <c:pt idx="25805">
                  <c:v>48.8827496307594</c:v>
                </c:pt>
                <c:pt idx="25806">
                  <c:v>48.8827496307594</c:v>
                </c:pt>
                <c:pt idx="25807">
                  <c:v>48.8827496307594</c:v>
                </c:pt>
                <c:pt idx="25808">
                  <c:v>48.8827496307594</c:v>
                </c:pt>
                <c:pt idx="25809">
                  <c:v>48.8827496307594</c:v>
                </c:pt>
                <c:pt idx="25810">
                  <c:v>48.8827496307594</c:v>
                </c:pt>
                <c:pt idx="25811">
                  <c:v>48.8827496307594</c:v>
                </c:pt>
                <c:pt idx="25812">
                  <c:v>47.34083905721338</c:v>
                </c:pt>
                <c:pt idx="25813">
                  <c:v>47.34083905721338</c:v>
                </c:pt>
                <c:pt idx="25814">
                  <c:v>47.34083905721338</c:v>
                </c:pt>
                <c:pt idx="25815">
                  <c:v>47.34083905721338</c:v>
                </c:pt>
                <c:pt idx="25816">
                  <c:v>47.34083905721338</c:v>
                </c:pt>
                <c:pt idx="25817">
                  <c:v>47.34083905721338</c:v>
                </c:pt>
                <c:pt idx="25818">
                  <c:v>47.34083905721338</c:v>
                </c:pt>
                <c:pt idx="25819">
                  <c:v>102.807839822825</c:v>
                </c:pt>
                <c:pt idx="25820">
                  <c:v>102.807839822825</c:v>
                </c:pt>
                <c:pt idx="25821">
                  <c:v>102.807839822825</c:v>
                </c:pt>
                <c:pt idx="25822">
                  <c:v>102.807839822825</c:v>
                </c:pt>
                <c:pt idx="25823">
                  <c:v>102.807839822825</c:v>
                </c:pt>
                <c:pt idx="25824">
                  <c:v>102.807839822825</c:v>
                </c:pt>
                <c:pt idx="25825">
                  <c:v>102.807839822825</c:v>
                </c:pt>
                <c:pt idx="25826">
                  <c:v>104.407814036932</c:v>
                </c:pt>
                <c:pt idx="25827">
                  <c:v>104.407814036932</c:v>
                </c:pt>
                <c:pt idx="25828">
                  <c:v>104.407814036932</c:v>
                </c:pt>
                <c:pt idx="25829">
                  <c:v>104.407814036932</c:v>
                </c:pt>
                <c:pt idx="25830">
                  <c:v>104.407814036932</c:v>
                </c:pt>
                <c:pt idx="25831">
                  <c:v>104.407814036932</c:v>
                </c:pt>
                <c:pt idx="25832">
                  <c:v>104.407814036932</c:v>
                </c:pt>
                <c:pt idx="25833">
                  <c:v>67.64654645976108</c:v>
                </c:pt>
                <c:pt idx="25834">
                  <c:v>67.64654645976108</c:v>
                </c:pt>
                <c:pt idx="25835">
                  <c:v>67.64654645976108</c:v>
                </c:pt>
                <c:pt idx="25836">
                  <c:v>67.64654645976108</c:v>
                </c:pt>
                <c:pt idx="25837">
                  <c:v>67.64654645976108</c:v>
                </c:pt>
                <c:pt idx="25838">
                  <c:v>67.64654645976108</c:v>
                </c:pt>
                <c:pt idx="25839">
                  <c:v>67.64654645976108</c:v>
                </c:pt>
                <c:pt idx="25840">
                  <c:v>80.310038245136</c:v>
                </c:pt>
                <c:pt idx="25841">
                  <c:v>80.310038245136</c:v>
                </c:pt>
                <c:pt idx="25842">
                  <c:v>80.310038245136</c:v>
                </c:pt>
                <c:pt idx="25843">
                  <c:v>80.310038245136</c:v>
                </c:pt>
                <c:pt idx="25844">
                  <c:v>80.310038245136</c:v>
                </c:pt>
                <c:pt idx="25845">
                  <c:v>80.310038245136</c:v>
                </c:pt>
                <c:pt idx="25846">
                  <c:v>80.310038245136</c:v>
                </c:pt>
                <c:pt idx="25847">
                  <c:v>56.81543060233439</c:v>
                </c:pt>
                <c:pt idx="25848">
                  <c:v>56.81543060233439</c:v>
                </c:pt>
                <c:pt idx="25849">
                  <c:v>56.81543060233439</c:v>
                </c:pt>
                <c:pt idx="25850">
                  <c:v>56.81543060233439</c:v>
                </c:pt>
                <c:pt idx="25851">
                  <c:v>56.81543060233439</c:v>
                </c:pt>
                <c:pt idx="25852">
                  <c:v>56.81543060233439</c:v>
                </c:pt>
                <c:pt idx="25853">
                  <c:v>56.81543060233439</c:v>
                </c:pt>
                <c:pt idx="25854">
                  <c:v>83.30901539677508</c:v>
                </c:pt>
                <c:pt idx="25855">
                  <c:v>83.30901539677508</c:v>
                </c:pt>
                <c:pt idx="25856">
                  <c:v>83.30901539677508</c:v>
                </c:pt>
                <c:pt idx="25857">
                  <c:v>83.30901539677508</c:v>
                </c:pt>
                <c:pt idx="25858">
                  <c:v>83.30901539677508</c:v>
                </c:pt>
                <c:pt idx="25859">
                  <c:v>83.30901539677508</c:v>
                </c:pt>
                <c:pt idx="25860">
                  <c:v>83.30901539677508</c:v>
                </c:pt>
                <c:pt idx="25861">
                  <c:v>16.3018231350346</c:v>
                </c:pt>
                <c:pt idx="25862">
                  <c:v>16.3018231350346</c:v>
                </c:pt>
                <c:pt idx="25863">
                  <c:v>16.3018231350346</c:v>
                </c:pt>
                <c:pt idx="25864">
                  <c:v>16.3018231350346</c:v>
                </c:pt>
                <c:pt idx="25865">
                  <c:v>16.3018231350346</c:v>
                </c:pt>
                <c:pt idx="25866">
                  <c:v>16.3018231350346</c:v>
                </c:pt>
                <c:pt idx="25867">
                  <c:v>16.3018231350346</c:v>
                </c:pt>
                <c:pt idx="25868">
                  <c:v>93.93501241578369</c:v>
                </c:pt>
                <c:pt idx="25869">
                  <c:v>93.93501241578369</c:v>
                </c:pt>
                <c:pt idx="25870">
                  <c:v>93.93501241578369</c:v>
                </c:pt>
                <c:pt idx="25871">
                  <c:v>93.93501241578369</c:v>
                </c:pt>
                <c:pt idx="25872">
                  <c:v>93.93501241578369</c:v>
                </c:pt>
                <c:pt idx="25873">
                  <c:v>93.93501241578369</c:v>
                </c:pt>
                <c:pt idx="25874">
                  <c:v>93.93501241578369</c:v>
                </c:pt>
                <c:pt idx="25875">
                  <c:v>89.1642016684921</c:v>
                </c:pt>
                <c:pt idx="25876">
                  <c:v>89.1642016684921</c:v>
                </c:pt>
                <c:pt idx="25877">
                  <c:v>89.1642016684921</c:v>
                </c:pt>
                <c:pt idx="25878">
                  <c:v>89.1642016684921</c:v>
                </c:pt>
                <c:pt idx="25879">
                  <c:v>89.1642016684921</c:v>
                </c:pt>
                <c:pt idx="25880">
                  <c:v>89.1642016684921</c:v>
                </c:pt>
                <c:pt idx="25881">
                  <c:v>89.1642016684921</c:v>
                </c:pt>
                <c:pt idx="25882">
                  <c:v>65.89883715612466</c:v>
                </c:pt>
                <c:pt idx="25883">
                  <c:v>65.89883715612466</c:v>
                </c:pt>
                <c:pt idx="25884">
                  <c:v>65.89883715612466</c:v>
                </c:pt>
                <c:pt idx="25885">
                  <c:v>65.89883715612466</c:v>
                </c:pt>
                <c:pt idx="25886">
                  <c:v>65.89883715612466</c:v>
                </c:pt>
                <c:pt idx="25887">
                  <c:v>65.89883715612466</c:v>
                </c:pt>
                <c:pt idx="25888">
                  <c:v>65.89883715612466</c:v>
                </c:pt>
                <c:pt idx="25889">
                  <c:v>66.8998417997489</c:v>
                </c:pt>
                <c:pt idx="25890">
                  <c:v>66.8998417997489</c:v>
                </c:pt>
                <c:pt idx="25891">
                  <c:v>66.8998417997489</c:v>
                </c:pt>
                <c:pt idx="25892">
                  <c:v>66.8998417997489</c:v>
                </c:pt>
                <c:pt idx="25893">
                  <c:v>66.8998417997489</c:v>
                </c:pt>
                <c:pt idx="25894">
                  <c:v>66.8998417997489</c:v>
                </c:pt>
                <c:pt idx="25895">
                  <c:v>66.8998417997489</c:v>
                </c:pt>
                <c:pt idx="25896">
                  <c:v>38.228253862117</c:v>
                </c:pt>
                <c:pt idx="25897">
                  <c:v>38.228253862117</c:v>
                </c:pt>
                <c:pt idx="25898">
                  <c:v>38.228253862117</c:v>
                </c:pt>
                <c:pt idx="25899">
                  <c:v>38.228253862117</c:v>
                </c:pt>
                <c:pt idx="25900">
                  <c:v>38.228253862117</c:v>
                </c:pt>
                <c:pt idx="25901">
                  <c:v>38.228253862117</c:v>
                </c:pt>
                <c:pt idx="25902">
                  <c:v>38.228253862117</c:v>
                </c:pt>
                <c:pt idx="25903">
                  <c:v>55.88366745813899</c:v>
                </c:pt>
                <c:pt idx="25904">
                  <c:v>55.88366745813899</c:v>
                </c:pt>
                <c:pt idx="25905">
                  <c:v>55.88366745813899</c:v>
                </c:pt>
                <c:pt idx="25906">
                  <c:v>55.88366745813899</c:v>
                </c:pt>
                <c:pt idx="25907">
                  <c:v>55.88366745813899</c:v>
                </c:pt>
                <c:pt idx="25908">
                  <c:v>55.88366745813899</c:v>
                </c:pt>
                <c:pt idx="25909">
                  <c:v>55.88366745813899</c:v>
                </c:pt>
                <c:pt idx="25910">
                  <c:v>58.43484475266589</c:v>
                </c:pt>
                <c:pt idx="25911">
                  <c:v>58.43484475266589</c:v>
                </c:pt>
                <c:pt idx="25912">
                  <c:v>58.43484475266589</c:v>
                </c:pt>
                <c:pt idx="25913">
                  <c:v>58.43484475266589</c:v>
                </c:pt>
                <c:pt idx="25914">
                  <c:v>58.43484475266589</c:v>
                </c:pt>
                <c:pt idx="25915">
                  <c:v>58.43484475266589</c:v>
                </c:pt>
                <c:pt idx="25916">
                  <c:v>58.43484475266589</c:v>
                </c:pt>
                <c:pt idx="25917">
                  <c:v>57.9914556343162</c:v>
                </c:pt>
                <c:pt idx="25918">
                  <c:v>57.9914556343162</c:v>
                </c:pt>
                <c:pt idx="25919">
                  <c:v>57.9914556343162</c:v>
                </c:pt>
                <c:pt idx="25920">
                  <c:v>57.9914556343162</c:v>
                </c:pt>
                <c:pt idx="25921">
                  <c:v>57.9914556343162</c:v>
                </c:pt>
                <c:pt idx="25922">
                  <c:v>57.9914556343162</c:v>
                </c:pt>
                <c:pt idx="25923">
                  <c:v>57.9914556343162</c:v>
                </c:pt>
                <c:pt idx="25924">
                  <c:v>79.69500770912909</c:v>
                </c:pt>
                <c:pt idx="25925">
                  <c:v>79.69500770912909</c:v>
                </c:pt>
                <c:pt idx="25926">
                  <c:v>79.69500770912909</c:v>
                </c:pt>
                <c:pt idx="25927">
                  <c:v>79.69500770912909</c:v>
                </c:pt>
                <c:pt idx="25928">
                  <c:v>79.69500770912909</c:v>
                </c:pt>
                <c:pt idx="25929">
                  <c:v>79.69500770912909</c:v>
                </c:pt>
                <c:pt idx="25930">
                  <c:v>79.69500770912909</c:v>
                </c:pt>
                <c:pt idx="25931">
                  <c:v>32.719602848369</c:v>
                </c:pt>
                <c:pt idx="25932">
                  <c:v>32.719602848369</c:v>
                </c:pt>
                <c:pt idx="25933">
                  <c:v>32.719602848369</c:v>
                </c:pt>
                <c:pt idx="25934">
                  <c:v>32.719602848369</c:v>
                </c:pt>
                <c:pt idx="25935">
                  <c:v>32.719602848369</c:v>
                </c:pt>
                <c:pt idx="25936">
                  <c:v>32.719602848369</c:v>
                </c:pt>
                <c:pt idx="25937">
                  <c:v>32.719602848369</c:v>
                </c:pt>
                <c:pt idx="25938">
                  <c:v>79.77375374738328</c:v>
                </c:pt>
                <c:pt idx="25939">
                  <c:v>79.77375374738328</c:v>
                </c:pt>
                <c:pt idx="25940">
                  <c:v>79.77375374738328</c:v>
                </c:pt>
                <c:pt idx="25941">
                  <c:v>79.77375374738328</c:v>
                </c:pt>
                <c:pt idx="25942">
                  <c:v>79.77375374738328</c:v>
                </c:pt>
                <c:pt idx="25943">
                  <c:v>79.77375374738328</c:v>
                </c:pt>
                <c:pt idx="25944">
                  <c:v>79.77375374738328</c:v>
                </c:pt>
                <c:pt idx="25945">
                  <c:v>51.31438758290449</c:v>
                </c:pt>
                <c:pt idx="25946">
                  <c:v>51.31438758290449</c:v>
                </c:pt>
                <c:pt idx="25947">
                  <c:v>51.31438758290449</c:v>
                </c:pt>
                <c:pt idx="25948">
                  <c:v>51.31438758290449</c:v>
                </c:pt>
                <c:pt idx="25949">
                  <c:v>51.31438758290449</c:v>
                </c:pt>
                <c:pt idx="25950">
                  <c:v>51.31438758290449</c:v>
                </c:pt>
                <c:pt idx="25951">
                  <c:v>51.31438758290449</c:v>
                </c:pt>
                <c:pt idx="25952">
                  <c:v>65.46848651109369</c:v>
                </c:pt>
                <c:pt idx="25953">
                  <c:v>65.46848651109369</c:v>
                </c:pt>
                <c:pt idx="25954">
                  <c:v>65.46848651109369</c:v>
                </c:pt>
                <c:pt idx="25955">
                  <c:v>65.46848651109369</c:v>
                </c:pt>
                <c:pt idx="25956">
                  <c:v>65.46848651109369</c:v>
                </c:pt>
                <c:pt idx="25957">
                  <c:v>65.46848651109369</c:v>
                </c:pt>
                <c:pt idx="25958">
                  <c:v>65.46848651109369</c:v>
                </c:pt>
                <c:pt idx="25959">
                  <c:v>54.80300619326638</c:v>
                </c:pt>
                <c:pt idx="25960">
                  <c:v>54.80300619326638</c:v>
                </c:pt>
                <c:pt idx="25961">
                  <c:v>54.80300619326638</c:v>
                </c:pt>
                <c:pt idx="25962">
                  <c:v>54.80300619326638</c:v>
                </c:pt>
                <c:pt idx="25963">
                  <c:v>54.80300619326638</c:v>
                </c:pt>
                <c:pt idx="25964">
                  <c:v>54.80300619326638</c:v>
                </c:pt>
                <c:pt idx="25965">
                  <c:v>54.80300619326638</c:v>
                </c:pt>
                <c:pt idx="25966">
                  <c:v>97.86258351731088</c:v>
                </c:pt>
                <c:pt idx="25967">
                  <c:v>97.86258351731088</c:v>
                </c:pt>
                <c:pt idx="25968">
                  <c:v>97.86258351731088</c:v>
                </c:pt>
                <c:pt idx="25969">
                  <c:v>97.86258351731088</c:v>
                </c:pt>
                <c:pt idx="25970">
                  <c:v>97.86258351731088</c:v>
                </c:pt>
                <c:pt idx="25971">
                  <c:v>97.86258351731088</c:v>
                </c:pt>
                <c:pt idx="25972">
                  <c:v>97.86258351731088</c:v>
                </c:pt>
                <c:pt idx="25973">
                  <c:v>82.2689290213624</c:v>
                </c:pt>
                <c:pt idx="25974">
                  <c:v>82.2689290213624</c:v>
                </c:pt>
                <c:pt idx="25975">
                  <c:v>82.2689290213624</c:v>
                </c:pt>
                <c:pt idx="25976">
                  <c:v>82.2689290213624</c:v>
                </c:pt>
                <c:pt idx="25977">
                  <c:v>82.2689290213624</c:v>
                </c:pt>
                <c:pt idx="25978">
                  <c:v>82.2689290213624</c:v>
                </c:pt>
                <c:pt idx="25979">
                  <c:v>82.2689290213624</c:v>
                </c:pt>
                <c:pt idx="25980">
                  <c:v>56.9753945869112</c:v>
                </c:pt>
                <c:pt idx="25981">
                  <c:v>56.9753945869112</c:v>
                </c:pt>
                <c:pt idx="25982">
                  <c:v>56.9753945869112</c:v>
                </c:pt>
                <c:pt idx="25983">
                  <c:v>56.9753945869112</c:v>
                </c:pt>
                <c:pt idx="25984">
                  <c:v>56.9753945869112</c:v>
                </c:pt>
                <c:pt idx="25985">
                  <c:v>56.9753945869112</c:v>
                </c:pt>
                <c:pt idx="25986">
                  <c:v>56.9753945869112</c:v>
                </c:pt>
                <c:pt idx="25987">
                  <c:v>81.7744595723702</c:v>
                </c:pt>
                <c:pt idx="25988">
                  <c:v>81.7744595723702</c:v>
                </c:pt>
                <c:pt idx="25989">
                  <c:v>81.7744595723702</c:v>
                </c:pt>
                <c:pt idx="25990">
                  <c:v>81.7744595723702</c:v>
                </c:pt>
                <c:pt idx="25991">
                  <c:v>81.7744595723702</c:v>
                </c:pt>
                <c:pt idx="25992">
                  <c:v>81.7744595723702</c:v>
                </c:pt>
                <c:pt idx="25993">
                  <c:v>81.7744595723702</c:v>
                </c:pt>
                <c:pt idx="25994">
                  <c:v>69.18684486507118</c:v>
                </c:pt>
                <c:pt idx="25995">
                  <c:v>69.18684486507118</c:v>
                </c:pt>
                <c:pt idx="25996">
                  <c:v>69.18684486507118</c:v>
                </c:pt>
                <c:pt idx="25997">
                  <c:v>69.18684486507118</c:v>
                </c:pt>
                <c:pt idx="25998">
                  <c:v>69.18684486507118</c:v>
                </c:pt>
                <c:pt idx="25999">
                  <c:v>69.18684486507118</c:v>
                </c:pt>
                <c:pt idx="26000">
                  <c:v>69.18684486507118</c:v>
                </c:pt>
                <c:pt idx="26001">
                  <c:v>73.36002811462437</c:v>
                </c:pt>
                <c:pt idx="26002">
                  <c:v>73.36002811462437</c:v>
                </c:pt>
                <c:pt idx="26003">
                  <c:v>73.36002811462437</c:v>
                </c:pt>
                <c:pt idx="26004">
                  <c:v>73.36002811462437</c:v>
                </c:pt>
                <c:pt idx="26005">
                  <c:v>73.36002811462437</c:v>
                </c:pt>
                <c:pt idx="26006">
                  <c:v>73.36002811462437</c:v>
                </c:pt>
                <c:pt idx="26007">
                  <c:v>73.36002811462437</c:v>
                </c:pt>
                <c:pt idx="26008">
                  <c:v>79.59446659952478</c:v>
                </c:pt>
                <c:pt idx="26009">
                  <c:v>79.59446659952478</c:v>
                </c:pt>
                <c:pt idx="26010">
                  <c:v>79.59446659952478</c:v>
                </c:pt>
                <c:pt idx="26011">
                  <c:v>79.59446659952478</c:v>
                </c:pt>
                <c:pt idx="26012">
                  <c:v>79.59446659952478</c:v>
                </c:pt>
                <c:pt idx="26013">
                  <c:v>79.59446659952478</c:v>
                </c:pt>
                <c:pt idx="26014">
                  <c:v>79.59446659952478</c:v>
                </c:pt>
                <c:pt idx="26015">
                  <c:v>27.7895525985025</c:v>
                </c:pt>
                <c:pt idx="26016">
                  <c:v>27.7895525985025</c:v>
                </c:pt>
                <c:pt idx="26017">
                  <c:v>27.7895525985025</c:v>
                </c:pt>
                <c:pt idx="26018">
                  <c:v>27.7895525985025</c:v>
                </c:pt>
                <c:pt idx="26019">
                  <c:v>27.7895525985025</c:v>
                </c:pt>
                <c:pt idx="26020">
                  <c:v>27.7895525985025</c:v>
                </c:pt>
                <c:pt idx="26021">
                  <c:v>27.7895525985025</c:v>
                </c:pt>
                <c:pt idx="26022">
                  <c:v>89.0302374814402</c:v>
                </c:pt>
                <c:pt idx="26023">
                  <c:v>89.0302374814402</c:v>
                </c:pt>
                <c:pt idx="26024">
                  <c:v>89.0302374814402</c:v>
                </c:pt>
                <c:pt idx="26025">
                  <c:v>89.0302374814402</c:v>
                </c:pt>
                <c:pt idx="26026">
                  <c:v>89.0302374814402</c:v>
                </c:pt>
                <c:pt idx="26027">
                  <c:v>89.0302374814402</c:v>
                </c:pt>
                <c:pt idx="26028">
                  <c:v>89.0302374814402</c:v>
                </c:pt>
                <c:pt idx="26029">
                  <c:v>68.78137119905038</c:v>
                </c:pt>
                <c:pt idx="26030">
                  <c:v>68.78137119905038</c:v>
                </c:pt>
                <c:pt idx="26031">
                  <c:v>68.78137119905038</c:v>
                </c:pt>
                <c:pt idx="26032">
                  <c:v>68.78137119905038</c:v>
                </c:pt>
                <c:pt idx="26033">
                  <c:v>68.78137119905038</c:v>
                </c:pt>
                <c:pt idx="26034">
                  <c:v>68.78137119905038</c:v>
                </c:pt>
                <c:pt idx="26035">
                  <c:v>68.78137119905038</c:v>
                </c:pt>
                <c:pt idx="26036">
                  <c:v>47.9065528125775</c:v>
                </c:pt>
                <c:pt idx="26037">
                  <c:v>47.9065528125775</c:v>
                </c:pt>
                <c:pt idx="26038">
                  <c:v>47.9065528125775</c:v>
                </c:pt>
                <c:pt idx="26039">
                  <c:v>47.9065528125775</c:v>
                </c:pt>
                <c:pt idx="26040">
                  <c:v>47.9065528125775</c:v>
                </c:pt>
                <c:pt idx="26041">
                  <c:v>47.9065528125775</c:v>
                </c:pt>
                <c:pt idx="26042">
                  <c:v>47.9065528125775</c:v>
                </c:pt>
                <c:pt idx="26043">
                  <c:v>74.63647745367447</c:v>
                </c:pt>
                <c:pt idx="26044">
                  <c:v>74.63647745367447</c:v>
                </c:pt>
                <c:pt idx="26045">
                  <c:v>74.63647745367447</c:v>
                </c:pt>
                <c:pt idx="26046">
                  <c:v>74.63647745367447</c:v>
                </c:pt>
                <c:pt idx="26047">
                  <c:v>74.63647745367447</c:v>
                </c:pt>
                <c:pt idx="26048">
                  <c:v>74.63647745367447</c:v>
                </c:pt>
                <c:pt idx="26049">
                  <c:v>74.63647745367447</c:v>
                </c:pt>
                <c:pt idx="26050">
                  <c:v>91.72595381562229</c:v>
                </c:pt>
                <c:pt idx="26051">
                  <c:v>91.72595381562229</c:v>
                </c:pt>
                <c:pt idx="26052">
                  <c:v>91.72595381562229</c:v>
                </c:pt>
                <c:pt idx="26053">
                  <c:v>91.72595381562229</c:v>
                </c:pt>
                <c:pt idx="26054">
                  <c:v>91.72595381562229</c:v>
                </c:pt>
                <c:pt idx="26055">
                  <c:v>91.72595381562229</c:v>
                </c:pt>
                <c:pt idx="26056">
                  <c:v>91.72595381562229</c:v>
                </c:pt>
                <c:pt idx="26057">
                  <c:v>88.0331425491801</c:v>
                </c:pt>
                <c:pt idx="26058">
                  <c:v>88.0331425491801</c:v>
                </c:pt>
                <c:pt idx="26059">
                  <c:v>88.0331425491801</c:v>
                </c:pt>
                <c:pt idx="26060">
                  <c:v>88.0331425491801</c:v>
                </c:pt>
                <c:pt idx="26061">
                  <c:v>88.0331425491801</c:v>
                </c:pt>
                <c:pt idx="26062">
                  <c:v>88.0331425491801</c:v>
                </c:pt>
                <c:pt idx="26063">
                  <c:v>88.0331425491801</c:v>
                </c:pt>
                <c:pt idx="26064">
                  <c:v>61.5722124629189</c:v>
                </c:pt>
                <c:pt idx="26065">
                  <c:v>61.5722124629189</c:v>
                </c:pt>
                <c:pt idx="26066">
                  <c:v>61.5722124629189</c:v>
                </c:pt>
                <c:pt idx="26067">
                  <c:v>61.5722124629189</c:v>
                </c:pt>
                <c:pt idx="26068">
                  <c:v>61.5722124629189</c:v>
                </c:pt>
                <c:pt idx="26069">
                  <c:v>61.5722124629189</c:v>
                </c:pt>
                <c:pt idx="26070">
                  <c:v>61.5722124629189</c:v>
                </c:pt>
                <c:pt idx="26071">
                  <c:v>70.5535494453488</c:v>
                </c:pt>
                <c:pt idx="26072">
                  <c:v>70.5535494453488</c:v>
                </c:pt>
                <c:pt idx="26073">
                  <c:v>70.5535494453488</c:v>
                </c:pt>
                <c:pt idx="26074">
                  <c:v>70.5535494453488</c:v>
                </c:pt>
                <c:pt idx="26075">
                  <c:v>70.5535494453488</c:v>
                </c:pt>
                <c:pt idx="26076">
                  <c:v>70.5535494453488</c:v>
                </c:pt>
                <c:pt idx="26077">
                  <c:v>70.5535494453488</c:v>
                </c:pt>
                <c:pt idx="26078">
                  <c:v>73.88240725414099</c:v>
                </c:pt>
                <c:pt idx="26079">
                  <c:v>73.88240725414099</c:v>
                </c:pt>
                <c:pt idx="26080">
                  <c:v>73.88240725414099</c:v>
                </c:pt>
                <c:pt idx="26081">
                  <c:v>73.88240725414099</c:v>
                </c:pt>
                <c:pt idx="26082">
                  <c:v>73.88240725414099</c:v>
                </c:pt>
                <c:pt idx="26083">
                  <c:v>73.88240725414099</c:v>
                </c:pt>
                <c:pt idx="26084">
                  <c:v>73.88240725414099</c:v>
                </c:pt>
                <c:pt idx="26085">
                  <c:v>68.85384411003687</c:v>
                </c:pt>
                <c:pt idx="26086">
                  <c:v>68.85384411003687</c:v>
                </c:pt>
                <c:pt idx="26087">
                  <c:v>68.85384411003687</c:v>
                </c:pt>
                <c:pt idx="26088">
                  <c:v>68.85384411003687</c:v>
                </c:pt>
                <c:pt idx="26089">
                  <c:v>68.85384411003687</c:v>
                </c:pt>
                <c:pt idx="26090">
                  <c:v>68.85384411003687</c:v>
                </c:pt>
                <c:pt idx="26091">
                  <c:v>68.85384411003687</c:v>
                </c:pt>
                <c:pt idx="26092">
                  <c:v>78.75547203914279</c:v>
                </c:pt>
                <c:pt idx="26093">
                  <c:v>78.75547203914279</c:v>
                </c:pt>
                <c:pt idx="26094">
                  <c:v>78.75547203914279</c:v>
                </c:pt>
                <c:pt idx="26095">
                  <c:v>78.75547203914279</c:v>
                </c:pt>
                <c:pt idx="26096">
                  <c:v>78.75547203914279</c:v>
                </c:pt>
                <c:pt idx="26097">
                  <c:v>78.75547203914279</c:v>
                </c:pt>
                <c:pt idx="26098">
                  <c:v>78.75547203914279</c:v>
                </c:pt>
                <c:pt idx="26099">
                  <c:v>46.47148811334328</c:v>
                </c:pt>
                <c:pt idx="26100">
                  <c:v>46.47148811334328</c:v>
                </c:pt>
                <c:pt idx="26101">
                  <c:v>46.47148811334328</c:v>
                </c:pt>
                <c:pt idx="26102">
                  <c:v>46.47148811334328</c:v>
                </c:pt>
                <c:pt idx="26103">
                  <c:v>46.47148811334328</c:v>
                </c:pt>
                <c:pt idx="26104">
                  <c:v>46.47148811334328</c:v>
                </c:pt>
                <c:pt idx="26105">
                  <c:v>46.47148811334328</c:v>
                </c:pt>
                <c:pt idx="26106">
                  <c:v>117.003767503955</c:v>
                </c:pt>
                <c:pt idx="26107">
                  <c:v>117.003767503955</c:v>
                </c:pt>
                <c:pt idx="26108">
                  <c:v>117.003767503955</c:v>
                </c:pt>
                <c:pt idx="26109">
                  <c:v>117.003767503955</c:v>
                </c:pt>
                <c:pt idx="26110">
                  <c:v>117.003767503955</c:v>
                </c:pt>
                <c:pt idx="26111">
                  <c:v>117.003767503955</c:v>
                </c:pt>
                <c:pt idx="26112">
                  <c:v>117.003767503955</c:v>
                </c:pt>
                <c:pt idx="26113">
                  <c:v>66.25378113026377</c:v>
                </c:pt>
                <c:pt idx="26114">
                  <c:v>66.25378113026377</c:v>
                </c:pt>
                <c:pt idx="26115">
                  <c:v>66.25378113026377</c:v>
                </c:pt>
                <c:pt idx="26116">
                  <c:v>66.25378113026377</c:v>
                </c:pt>
                <c:pt idx="26117">
                  <c:v>66.25378113026377</c:v>
                </c:pt>
                <c:pt idx="26118">
                  <c:v>66.25378113026377</c:v>
                </c:pt>
                <c:pt idx="26119">
                  <c:v>66.25378113026377</c:v>
                </c:pt>
                <c:pt idx="26120">
                  <c:v>47.09409647663159</c:v>
                </c:pt>
                <c:pt idx="26121">
                  <c:v>47.09409647663159</c:v>
                </c:pt>
                <c:pt idx="26122">
                  <c:v>47.09409647663159</c:v>
                </c:pt>
                <c:pt idx="26123">
                  <c:v>47.09409647663159</c:v>
                </c:pt>
                <c:pt idx="26124">
                  <c:v>47.09409647663159</c:v>
                </c:pt>
                <c:pt idx="26125">
                  <c:v>47.09409647663159</c:v>
                </c:pt>
                <c:pt idx="26126">
                  <c:v>47.09409647663159</c:v>
                </c:pt>
                <c:pt idx="26127">
                  <c:v>68.47715932662878</c:v>
                </c:pt>
                <c:pt idx="26128">
                  <c:v>68.47715932662878</c:v>
                </c:pt>
                <c:pt idx="26129">
                  <c:v>68.47715932662878</c:v>
                </c:pt>
                <c:pt idx="26130">
                  <c:v>68.47715932662878</c:v>
                </c:pt>
                <c:pt idx="26131">
                  <c:v>68.47715932662878</c:v>
                </c:pt>
                <c:pt idx="26132">
                  <c:v>68.47715932662878</c:v>
                </c:pt>
                <c:pt idx="26133">
                  <c:v>68.47715932662878</c:v>
                </c:pt>
                <c:pt idx="26134">
                  <c:v>48.87838255728459</c:v>
                </c:pt>
                <c:pt idx="26135">
                  <c:v>48.87838255728459</c:v>
                </c:pt>
                <c:pt idx="26136">
                  <c:v>48.87838255728459</c:v>
                </c:pt>
                <c:pt idx="26137">
                  <c:v>48.87838255728459</c:v>
                </c:pt>
                <c:pt idx="26138">
                  <c:v>48.87838255728459</c:v>
                </c:pt>
                <c:pt idx="26139">
                  <c:v>48.87838255728459</c:v>
                </c:pt>
                <c:pt idx="26140">
                  <c:v>48.87838255728459</c:v>
                </c:pt>
                <c:pt idx="26141">
                  <c:v>34.97166750351388</c:v>
                </c:pt>
                <c:pt idx="26142">
                  <c:v>34.97166750351388</c:v>
                </c:pt>
                <c:pt idx="26143">
                  <c:v>34.97166750351388</c:v>
                </c:pt>
                <c:pt idx="26144">
                  <c:v>34.97166750351388</c:v>
                </c:pt>
                <c:pt idx="26145">
                  <c:v>34.97166750351388</c:v>
                </c:pt>
                <c:pt idx="26146">
                  <c:v>34.97166750351388</c:v>
                </c:pt>
                <c:pt idx="26147">
                  <c:v>34.97166750351388</c:v>
                </c:pt>
                <c:pt idx="26148">
                  <c:v>50.298993743077</c:v>
                </c:pt>
                <c:pt idx="26149">
                  <c:v>50.298993743077</c:v>
                </c:pt>
                <c:pt idx="26150">
                  <c:v>50.298993743077</c:v>
                </c:pt>
                <c:pt idx="26151">
                  <c:v>50.298993743077</c:v>
                </c:pt>
                <c:pt idx="26152">
                  <c:v>50.298993743077</c:v>
                </c:pt>
                <c:pt idx="26153">
                  <c:v>50.298993743077</c:v>
                </c:pt>
                <c:pt idx="26154">
                  <c:v>50.298993743077</c:v>
                </c:pt>
                <c:pt idx="26155">
                  <c:v>75.09004453739118</c:v>
                </c:pt>
                <c:pt idx="26156">
                  <c:v>75.09004453739118</c:v>
                </c:pt>
                <c:pt idx="26157">
                  <c:v>75.09004453739118</c:v>
                </c:pt>
                <c:pt idx="26158">
                  <c:v>75.09004453739118</c:v>
                </c:pt>
                <c:pt idx="26159">
                  <c:v>75.09004453739118</c:v>
                </c:pt>
                <c:pt idx="26160">
                  <c:v>75.09004453739118</c:v>
                </c:pt>
                <c:pt idx="26161">
                  <c:v>75.09004453739118</c:v>
                </c:pt>
                <c:pt idx="26162">
                  <c:v>108.140061274932</c:v>
                </c:pt>
                <c:pt idx="26163">
                  <c:v>108.140061274932</c:v>
                </c:pt>
                <c:pt idx="26164">
                  <c:v>108.140061274932</c:v>
                </c:pt>
                <c:pt idx="26165">
                  <c:v>108.140061274932</c:v>
                </c:pt>
                <c:pt idx="26166">
                  <c:v>108.140061274932</c:v>
                </c:pt>
                <c:pt idx="26167">
                  <c:v>108.140061274932</c:v>
                </c:pt>
                <c:pt idx="26168">
                  <c:v>108.140061274932</c:v>
                </c:pt>
                <c:pt idx="26169">
                  <c:v>61.0698734458234</c:v>
                </c:pt>
                <c:pt idx="26170">
                  <c:v>61.0698734458234</c:v>
                </c:pt>
                <c:pt idx="26171">
                  <c:v>61.0698734458234</c:v>
                </c:pt>
                <c:pt idx="26172">
                  <c:v>61.0698734458234</c:v>
                </c:pt>
                <c:pt idx="26173">
                  <c:v>61.0698734458234</c:v>
                </c:pt>
                <c:pt idx="26174">
                  <c:v>61.0698734458234</c:v>
                </c:pt>
                <c:pt idx="26175">
                  <c:v>61.0698734458234</c:v>
                </c:pt>
                <c:pt idx="26176">
                  <c:v>68.37630236740758</c:v>
                </c:pt>
                <c:pt idx="26177">
                  <c:v>68.37630236740758</c:v>
                </c:pt>
                <c:pt idx="26178">
                  <c:v>68.37630236740758</c:v>
                </c:pt>
                <c:pt idx="26179">
                  <c:v>68.37630236740758</c:v>
                </c:pt>
                <c:pt idx="26180">
                  <c:v>68.37630236740758</c:v>
                </c:pt>
                <c:pt idx="26181">
                  <c:v>68.37630236740758</c:v>
                </c:pt>
                <c:pt idx="26182">
                  <c:v>68.37630236740758</c:v>
                </c:pt>
                <c:pt idx="26183">
                  <c:v>86.53470676370388</c:v>
                </c:pt>
                <c:pt idx="26184">
                  <c:v>86.53470676370388</c:v>
                </c:pt>
                <c:pt idx="26185">
                  <c:v>86.53470676370388</c:v>
                </c:pt>
                <c:pt idx="26186">
                  <c:v>86.53470676370388</c:v>
                </c:pt>
                <c:pt idx="26187">
                  <c:v>86.53470676370388</c:v>
                </c:pt>
                <c:pt idx="26188">
                  <c:v>86.53470676370388</c:v>
                </c:pt>
                <c:pt idx="26189">
                  <c:v>86.53470676370388</c:v>
                </c:pt>
                <c:pt idx="26190">
                  <c:v>88.2004664446776</c:v>
                </c:pt>
                <c:pt idx="26191">
                  <c:v>88.2004664446776</c:v>
                </c:pt>
                <c:pt idx="26192">
                  <c:v>88.2004664446776</c:v>
                </c:pt>
                <c:pt idx="26193">
                  <c:v>88.2004664446776</c:v>
                </c:pt>
                <c:pt idx="26194">
                  <c:v>88.2004664446776</c:v>
                </c:pt>
                <c:pt idx="26195">
                  <c:v>88.2004664446776</c:v>
                </c:pt>
                <c:pt idx="26196">
                  <c:v>88.2004664446776</c:v>
                </c:pt>
                <c:pt idx="26197">
                  <c:v>103.240100578941</c:v>
                </c:pt>
                <c:pt idx="26198">
                  <c:v>103.240100578941</c:v>
                </c:pt>
                <c:pt idx="26199">
                  <c:v>103.240100578941</c:v>
                </c:pt>
                <c:pt idx="26200">
                  <c:v>103.240100578941</c:v>
                </c:pt>
                <c:pt idx="26201">
                  <c:v>103.240100578941</c:v>
                </c:pt>
                <c:pt idx="26202">
                  <c:v>103.240100578941</c:v>
                </c:pt>
                <c:pt idx="26203">
                  <c:v>103.240100578941</c:v>
                </c:pt>
                <c:pt idx="26204">
                  <c:v>48.48021552566669</c:v>
                </c:pt>
                <c:pt idx="26205">
                  <c:v>48.48021552566669</c:v>
                </c:pt>
                <c:pt idx="26206">
                  <c:v>48.48021552566669</c:v>
                </c:pt>
                <c:pt idx="26207">
                  <c:v>48.48021552566669</c:v>
                </c:pt>
                <c:pt idx="26208">
                  <c:v>48.48021552566669</c:v>
                </c:pt>
                <c:pt idx="26209">
                  <c:v>48.48021552566669</c:v>
                </c:pt>
                <c:pt idx="26210">
                  <c:v>48.48021552566669</c:v>
                </c:pt>
                <c:pt idx="26211">
                  <c:v>74.2463225410385</c:v>
                </c:pt>
                <c:pt idx="26212">
                  <c:v>74.2463225410385</c:v>
                </c:pt>
                <c:pt idx="26213">
                  <c:v>74.2463225410385</c:v>
                </c:pt>
                <c:pt idx="26214">
                  <c:v>74.2463225410385</c:v>
                </c:pt>
                <c:pt idx="26215">
                  <c:v>74.2463225410385</c:v>
                </c:pt>
                <c:pt idx="26216">
                  <c:v>74.2463225410385</c:v>
                </c:pt>
                <c:pt idx="26217">
                  <c:v>74.2463225410385</c:v>
                </c:pt>
                <c:pt idx="26218">
                  <c:v>50.3595351828574</c:v>
                </c:pt>
                <c:pt idx="26219">
                  <c:v>50.3595351828574</c:v>
                </c:pt>
                <c:pt idx="26220">
                  <c:v>50.3595351828574</c:v>
                </c:pt>
                <c:pt idx="26221">
                  <c:v>50.3595351828574</c:v>
                </c:pt>
                <c:pt idx="26222">
                  <c:v>50.3595351828574</c:v>
                </c:pt>
                <c:pt idx="26223">
                  <c:v>50.3595351828574</c:v>
                </c:pt>
                <c:pt idx="26224">
                  <c:v>50.3595351828574</c:v>
                </c:pt>
                <c:pt idx="26225">
                  <c:v>77.73159937242208</c:v>
                </c:pt>
                <c:pt idx="26226">
                  <c:v>77.73159937242208</c:v>
                </c:pt>
                <c:pt idx="26227">
                  <c:v>77.73159937242208</c:v>
                </c:pt>
                <c:pt idx="26228">
                  <c:v>77.73159937242208</c:v>
                </c:pt>
                <c:pt idx="26229">
                  <c:v>77.73159937242208</c:v>
                </c:pt>
                <c:pt idx="26230">
                  <c:v>77.73159937242208</c:v>
                </c:pt>
                <c:pt idx="26231">
                  <c:v>77.73159937242208</c:v>
                </c:pt>
                <c:pt idx="26232">
                  <c:v>66.2905549377185</c:v>
                </c:pt>
                <c:pt idx="26233">
                  <c:v>66.2905549377185</c:v>
                </c:pt>
                <c:pt idx="26234">
                  <c:v>66.2905549377185</c:v>
                </c:pt>
                <c:pt idx="26235">
                  <c:v>66.2905549377185</c:v>
                </c:pt>
                <c:pt idx="26236">
                  <c:v>66.2905549377185</c:v>
                </c:pt>
                <c:pt idx="26237">
                  <c:v>66.2905549377185</c:v>
                </c:pt>
                <c:pt idx="26238">
                  <c:v>66.2905549377185</c:v>
                </c:pt>
                <c:pt idx="26239">
                  <c:v>111.200897928591</c:v>
                </c:pt>
                <c:pt idx="26240">
                  <c:v>111.200897928591</c:v>
                </c:pt>
                <c:pt idx="26241">
                  <c:v>111.200897928591</c:v>
                </c:pt>
                <c:pt idx="26242">
                  <c:v>111.200897928591</c:v>
                </c:pt>
                <c:pt idx="26243">
                  <c:v>111.200897928591</c:v>
                </c:pt>
                <c:pt idx="26244">
                  <c:v>111.200897928591</c:v>
                </c:pt>
                <c:pt idx="26245">
                  <c:v>111.200897928591</c:v>
                </c:pt>
                <c:pt idx="26246">
                  <c:v>77.33667397348609</c:v>
                </c:pt>
                <c:pt idx="26247">
                  <c:v>77.33667397348609</c:v>
                </c:pt>
                <c:pt idx="26248">
                  <c:v>77.33667397348609</c:v>
                </c:pt>
                <c:pt idx="26249">
                  <c:v>77.33667397348609</c:v>
                </c:pt>
                <c:pt idx="26250">
                  <c:v>77.33667397348609</c:v>
                </c:pt>
                <c:pt idx="26251">
                  <c:v>77.33667397348609</c:v>
                </c:pt>
                <c:pt idx="26252">
                  <c:v>77.33667397348609</c:v>
                </c:pt>
                <c:pt idx="26253">
                  <c:v>62.3008167324689</c:v>
                </c:pt>
                <c:pt idx="26254">
                  <c:v>62.3008167324689</c:v>
                </c:pt>
                <c:pt idx="26255">
                  <c:v>62.3008167324689</c:v>
                </c:pt>
                <c:pt idx="26256">
                  <c:v>62.3008167324689</c:v>
                </c:pt>
                <c:pt idx="26257">
                  <c:v>62.3008167324689</c:v>
                </c:pt>
                <c:pt idx="26258">
                  <c:v>62.3008167324689</c:v>
                </c:pt>
                <c:pt idx="26259">
                  <c:v>62.3008167324689</c:v>
                </c:pt>
                <c:pt idx="26260">
                  <c:v>35.0940878235641</c:v>
                </c:pt>
                <c:pt idx="26261">
                  <c:v>35.0940878235641</c:v>
                </c:pt>
                <c:pt idx="26262">
                  <c:v>35.0940878235641</c:v>
                </c:pt>
                <c:pt idx="26263">
                  <c:v>35.0940878235641</c:v>
                </c:pt>
                <c:pt idx="26264">
                  <c:v>35.0940878235641</c:v>
                </c:pt>
                <c:pt idx="26265">
                  <c:v>35.0940878235641</c:v>
                </c:pt>
                <c:pt idx="26266">
                  <c:v>35.0940878235641</c:v>
                </c:pt>
                <c:pt idx="26267">
                  <c:v>98.21590053765877</c:v>
                </c:pt>
                <c:pt idx="26268">
                  <c:v>98.21590053765877</c:v>
                </c:pt>
                <c:pt idx="26269">
                  <c:v>98.21590053765877</c:v>
                </c:pt>
                <c:pt idx="26270">
                  <c:v>98.21590053765877</c:v>
                </c:pt>
                <c:pt idx="26271">
                  <c:v>98.21590053765877</c:v>
                </c:pt>
                <c:pt idx="26272">
                  <c:v>98.21590053765877</c:v>
                </c:pt>
                <c:pt idx="26273">
                  <c:v>98.21590053765877</c:v>
                </c:pt>
                <c:pt idx="26274">
                  <c:v>30.5735730952628</c:v>
                </c:pt>
                <c:pt idx="26275">
                  <c:v>30.5735730952628</c:v>
                </c:pt>
                <c:pt idx="26276">
                  <c:v>30.5735730952628</c:v>
                </c:pt>
                <c:pt idx="26277">
                  <c:v>30.5735730952628</c:v>
                </c:pt>
                <c:pt idx="26278">
                  <c:v>30.5735730952628</c:v>
                </c:pt>
                <c:pt idx="26279">
                  <c:v>30.5735730952628</c:v>
                </c:pt>
                <c:pt idx="26280">
                  <c:v>30.5735730952628</c:v>
                </c:pt>
                <c:pt idx="26281">
                  <c:v>24.14505618093069</c:v>
                </c:pt>
                <c:pt idx="26282">
                  <c:v>24.14505618093069</c:v>
                </c:pt>
                <c:pt idx="26283">
                  <c:v>24.14505618093069</c:v>
                </c:pt>
                <c:pt idx="26284">
                  <c:v>24.14505618093069</c:v>
                </c:pt>
                <c:pt idx="26285">
                  <c:v>24.14505618093069</c:v>
                </c:pt>
                <c:pt idx="26286">
                  <c:v>24.14505618093069</c:v>
                </c:pt>
                <c:pt idx="26287">
                  <c:v>24.14505618093069</c:v>
                </c:pt>
                <c:pt idx="26288">
                  <c:v>99.21074751224019</c:v>
                </c:pt>
                <c:pt idx="26289">
                  <c:v>99.21074751224019</c:v>
                </c:pt>
                <c:pt idx="26290">
                  <c:v>99.21074751224019</c:v>
                </c:pt>
                <c:pt idx="26291">
                  <c:v>99.21074751224019</c:v>
                </c:pt>
                <c:pt idx="26292">
                  <c:v>99.21074751224019</c:v>
                </c:pt>
                <c:pt idx="26293">
                  <c:v>99.21074751224019</c:v>
                </c:pt>
                <c:pt idx="26294">
                  <c:v>99.21074751224019</c:v>
                </c:pt>
                <c:pt idx="26295">
                  <c:v>79.02942635462009</c:v>
                </c:pt>
                <c:pt idx="26296">
                  <c:v>79.02942635462009</c:v>
                </c:pt>
                <c:pt idx="26297">
                  <c:v>79.02942635462009</c:v>
                </c:pt>
                <c:pt idx="26298">
                  <c:v>79.02942635462009</c:v>
                </c:pt>
                <c:pt idx="26299">
                  <c:v>79.02942635462009</c:v>
                </c:pt>
                <c:pt idx="26300">
                  <c:v>79.02942635462009</c:v>
                </c:pt>
                <c:pt idx="26301">
                  <c:v>79.02942635462009</c:v>
                </c:pt>
                <c:pt idx="26302">
                  <c:v>55.7571948836698</c:v>
                </c:pt>
                <c:pt idx="26303">
                  <c:v>55.7571948836698</c:v>
                </c:pt>
                <c:pt idx="26304">
                  <c:v>55.7571948836698</c:v>
                </c:pt>
                <c:pt idx="26305">
                  <c:v>55.7571948836698</c:v>
                </c:pt>
                <c:pt idx="26306">
                  <c:v>55.7571948836698</c:v>
                </c:pt>
                <c:pt idx="26307">
                  <c:v>55.7571948836698</c:v>
                </c:pt>
                <c:pt idx="26308">
                  <c:v>55.7571948836698</c:v>
                </c:pt>
                <c:pt idx="26309">
                  <c:v>76.697658367969</c:v>
                </c:pt>
                <c:pt idx="26310">
                  <c:v>76.697658367969</c:v>
                </c:pt>
                <c:pt idx="26311">
                  <c:v>76.697658367969</c:v>
                </c:pt>
                <c:pt idx="26312">
                  <c:v>76.697658367969</c:v>
                </c:pt>
                <c:pt idx="26313">
                  <c:v>76.697658367969</c:v>
                </c:pt>
                <c:pt idx="26314">
                  <c:v>76.697658367969</c:v>
                </c:pt>
                <c:pt idx="26315">
                  <c:v>76.697658367969</c:v>
                </c:pt>
                <c:pt idx="26316">
                  <c:v>95.911429821348</c:v>
                </c:pt>
                <c:pt idx="26317">
                  <c:v>95.911429821348</c:v>
                </c:pt>
                <c:pt idx="26318">
                  <c:v>95.911429821348</c:v>
                </c:pt>
                <c:pt idx="26319">
                  <c:v>95.911429821348</c:v>
                </c:pt>
                <c:pt idx="26320">
                  <c:v>95.911429821348</c:v>
                </c:pt>
                <c:pt idx="26321">
                  <c:v>95.911429821348</c:v>
                </c:pt>
                <c:pt idx="26322">
                  <c:v>95.911429821348</c:v>
                </c:pt>
                <c:pt idx="26323">
                  <c:v>109.510609880084</c:v>
                </c:pt>
                <c:pt idx="26324">
                  <c:v>109.510609880084</c:v>
                </c:pt>
                <c:pt idx="26325">
                  <c:v>109.510609880084</c:v>
                </c:pt>
                <c:pt idx="26326">
                  <c:v>109.510609880084</c:v>
                </c:pt>
                <c:pt idx="26327">
                  <c:v>109.510609880084</c:v>
                </c:pt>
                <c:pt idx="26328">
                  <c:v>109.510609880084</c:v>
                </c:pt>
                <c:pt idx="26329">
                  <c:v>109.510609880084</c:v>
                </c:pt>
                <c:pt idx="26330">
                  <c:v>72.3979634351478</c:v>
                </c:pt>
                <c:pt idx="26331">
                  <c:v>72.3979634351478</c:v>
                </c:pt>
                <c:pt idx="26332">
                  <c:v>72.3979634351478</c:v>
                </c:pt>
                <c:pt idx="26333">
                  <c:v>72.3979634351478</c:v>
                </c:pt>
                <c:pt idx="26334">
                  <c:v>72.3979634351478</c:v>
                </c:pt>
                <c:pt idx="26335">
                  <c:v>72.3979634351478</c:v>
                </c:pt>
                <c:pt idx="26336">
                  <c:v>72.3979634351478</c:v>
                </c:pt>
                <c:pt idx="26337">
                  <c:v>6.92540985121913</c:v>
                </c:pt>
                <c:pt idx="26338">
                  <c:v>6.92540985121913</c:v>
                </c:pt>
                <c:pt idx="26339">
                  <c:v>6.92540985121913</c:v>
                </c:pt>
                <c:pt idx="26340">
                  <c:v>6.92540985121913</c:v>
                </c:pt>
                <c:pt idx="26341">
                  <c:v>6.92540985121913</c:v>
                </c:pt>
                <c:pt idx="26342">
                  <c:v>6.92540985121913</c:v>
                </c:pt>
                <c:pt idx="26343">
                  <c:v>6.92540985121913</c:v>
                </c:pt>
                <c:pt idx="26344">
                  <c:v>75.10190638952578</c:v>
                </c:pt>
                <c:pt idx="26345">
                  <c:v>75.10190638952578</c:v>
                </c:pt>
                <c:pt idx="26346">
                  <c:v>75.10190638952578</c:v>
                </c:pt>
                <c:pt idx="26347">
                  <c:v>75.10190638952578</c:v>
                </c:pt>
                <c:pt idx="26348">
                  <c:v>75.10190638952578</c:v>
                </c:pt>
                <c:pt idx="26349">
                  <c:v>75.10190638952578</c:v>
                </c:pt>
                <c:pt idx="26350">
                  <c:v>75.10190638952578</c:v>
                </c:pt>
                <c:pt idx="26351">
                  <c:v>69.55656119718637</c:v>
                </c:pt>
                <c:pt idx="26352">
                  <c:v>69.55656119718637</c:v>
                </c:pt>
                <c:pt idx="26353">
                  <c:v>69.55656119718637</c:v>
                </c:pt>
                <c:pt idx="26354">
                  <c:v>69.55656119718637</c:v>
                </c:pt>
                <c:pt idx="26355">
                  <c:v>69.55656119718637</c:v>
                </c:pt>
                <c:pt idx="26356">
                  <c:v>69.55656119718637</c:v>
                </c:pt>
                <c:pt idx="26357">
                  <c:v>69.55656119718637</c:v>
                </c:pt>
                <c:pt idx="26358">
                  <c:v>43.7324863580751</c:v>
                </c:pt>
                <c:pt idx="26359">
                  <c:v>43.7324863580751</c:v>
                </c:pt>
                <c:pt idx="26360">
                  <c:v>43.7324863580751</c:v>
                </c:pt>
                <c:pt idx="26361">
                  <c:v>43.7324863580751</c:v>
                </c:pt>
                <c:pt idx="26362">
                  <c:v>43.7324863580751</c:v>
                </c:pt>
                <c:pt idx="26363">
                  <c:v>43.7324863580751</c:v>
                </c:pt>
                <c:pt idx="26364">
                  <c:v>43.7324863580751</c:v>
                </c:pt>
                <c:pt idx="26365">
                  <c:v>88.4947155332371</c:v>
                </c:pt>
                <c:pt idx="26366">
                  <c:v>88.4947155332371</c:v>
                </c:pt>
                <c:pt idx="26367">
                  <c:v>88.4947155332371</c:v>
                </c:pt>
                <c:pt idx="26368">
                  <c:v>88.4947155332371</c:v>
                </c:pt>
                <c:pt idx="26369">
                  <c:v>88.4947155332371</c:v>
                </c:pt>
                <c:pt idx="26370">
                  <c:v>88.4947155332371</c:v>
                </c:pt>
                <c:pt idx="26371">
                  <c:v>88.4947155332371</c:v>
                </c:pt>
                <c:pt idx="26372">
                  <c:v>52.56708848741359</c:v>
                </c:pt>
                <c:pt idx="26373">
                  <c:v>52.56708848741359</c:v>
                </c:pt>
                <c:pt idx="26374">
                  <c:v>52.56708848741359</c:v>
                </c:pt>
                <c:pt idx="26375">
                  <c:v>52.56708848741359</c:v>
                </c:pt>
                <c:pt idx="26376">
                  <c:v>52.56708848741359</c:v>
                </c:pt>
                <c:pt idx="26377">
                  <c:v>52.56708848741359</c:v>
                </c:pt>
                <c:pt idx="26378">
                  <c:v>52.56708848741359</c:v>
                </c:pt>
                <c:pt idx="26379">
                  <c:v>63.7322637415697</c:v>
                </c:pt>
                <c:pt idx="26380">
                  <c:v>63.7322637415697</c:v>
                </c:pt>
                <c:pt idx="26381">
                  <c:v>63.7322637415697</c:v>
                </c:pt>
                <c:pt idx="26382">
                  <c:v>63.7322637415697</c:v>
                </c:pt>
                <c:pt idx="26383">
                  <c:v>63.7322637415697</c:v>
                </c:pt>
                <c:pt idx="26384">
                  <c:v>63.7322637415697</c:v>
                </c:pt>
                <c:pt idx="26385">
                  <c:v>63.7322637415697</c:v>
                </c:pt>
                <c:pt idx="26386">
                  <c:v>60.6681993280184</c:v>
                </c:pt>
                <c:pt idx="26387">
                  <c:v>60.6681993280184</c:v>
                </c:pt>
                <c:pt idx="26388">
                  <c:v>60.6681993280184</c:v>
                </c:pt>
                <c:pt idx="26389">
                  <c:v>60.6681993280184</c:v>
                </c:pt>
                <c:pt idx="26390">
                  <c:v>60.6681993280184</c:v>
                </c:pt>
                <c:pt idx="26391">
                  <c:v>60.6681993280184</c:v>
                </c:pt>
                <c:pt idx="26392">
                  <c:v>60.6681993280184</c:v>
                </c:pt>
                <c:pt idx="26393">
                  <c:v>70.11441307962</c:v>
                </c:pt>
                <c:pt idx="26394">
                  <c:v>70.11441307962</c:v>
                </c:pt>
                <c:pt idx="26395">
                  <c:v>70.11441307962</c:v>
                </c:pt>
                <c:pt idx="26396">
                  <c:v>70.11441307962</c:v>
                </c:pt>
                <c:pt idx="26397">
                  <c:v>70.11441307962</c:v>
                </c:pt>
                <c:pt idx="26398">
                  <c:v>70.11441307962</c:v>
                </c:pt>
                <c:pt idx="26399">
                  <c:v>70.11441307962</c:v>
                </c:pt>
                <c:pt idx="26400">
                  <c:v>67.6335616756475</c:v>
                </c:pt>
                <c:pt idx="26401">
                  <c:v>67.6335616756475</c:v>
                </c:pt>
                <c:pt idx="26402">
                  <c:v>67.6335616756475</c:v>
                </c:pt>
                <c:pt idx="26403">
                  <c:v>67.6335616756475</c:v>
                </c:pt>
                <c:pt idx="26404">
                  <c:v>67.6335616756475</c:v>
                </c:pt>
                <c:pt idx="26405">
                  <c:v>67.6335616756475</c:v>
                </c:pt>
                <c:pt idx="26406">
                  <c:v>67.6335616756475</c:v>
                </c:pt>
                <c:pt idx="26407">
                  <c:v>56.4841862444881</c:v>
                </c:pt>
                <c:pt idx="26408">
                  <c:v>56.4841862444881</c:v>
                </c:pt>
                <c:pt idx="26409">
                  <c:v>56.4841862444881</c:v>
                </c:pt>
                <c:pt idx="26410">
                  <c:v>56.4841862444881</c:v>
                </c:pt>
                <c:pt idx="26411">
                  <c:v>56.4841862444881</c:v>
                </c:pt>
                <c:pt idx="26412">
                  <c:v>56.4841862444881</c:v>
                </c:pt>
                <c:pt idx="26413">
                  <c:v>56.4841862444881</c:v>
                </c:pt>
                <c:pt idx="26414">
                  <c:v>91.74007972479488</c:v>
                </c:pt>
                <c:pt idx="26415">
                  <c:v>91.74007972479488</c:v>
                </c:pt>
                <c:pt idx="26416">
                  <c:v>91.74007972479488</c:v>
                </c:pt>
                <c:pt idx="26417">
                  <c:v>91.74007972479488</c:v>
                </c:pt>
                <c:pt idx="26418">
                  <c:v>91.74007972479488</c:v>
                </c:pt>
                <c:pt idx="26419">
                  <c:v>91.74007972479488</c:v>
                </c:pt>
                <c:pt idx="26420">
                  <c:v>91.74007972479488</c:v>
                </c:pt>
                <c:pt idx="26421">
                  <c:v>57.8075550263396</c:v>
                </c:pt>
                <c:pt idx="26422">
                  <c:v>57.8075550263396</c:v>
                </c:pt>
                <c:pt idx="26423">
                  <c:v>57.8075550263396</c:v>
                </c:pt>
                <c:pt idx="26424">
                  <c:v>57.8075550263396</c:v>
                </c:pt>
                <c:pt idx="26425">
                  <c:v>57.8075550263396</c:v>
                </c:pt>
                <c:pt idx="26426">
                  <c:v>57.8075550263396</c:v>
                </c:pt>
                <c:pt idx="26427">
                  <c:v>57.8075550263396</c:v>
                </c:pt>
                <c:pt idx="26428">
                  <c:v>65.62081757974049</c:v>
                </c:pt>
                <c:pt idx="26429">
                  <c:v>65.62081757974049</c:v>
                </c:pt>
                <c:pt idx="26430">
                  <c:v>65.62081757974049</c:v>
                </c:pt>
                <c:pt idx="26431">
                  <c:v>65.62081757974049</c:v>
                </c:pt>
                <c:pt idx="26432">
                  <c:v>65.62081757974049</c:v>
                </c:pt>
                <c:pt idx="26433">
                  <c:v>65.62081757974049</c:v>
                </c:pt>
                <c:pt idx="26434">
                  <c:v>65.62081757974049</c:v>
                </c:pt>
                <c:pt idx="26435">
                  <c:v>23.3765550052809</c:v>
                </c:pt>
                <c:pt idx="26436">
                  <c:v>23.3765550052809</c:v>
                </c:pt>
                <c:pt idx="26437">
                  <c:v>23.3765550052809</c:v>
                </c:pt>
                <c:pt idx="26438">
                  <c:v>23.3765550052809</c:v>
                </c:pt>
                <c:pt idx="26439">
                  <c:v>23.3765550052809</c:v>
                </c:pt>
                <c:pt idx="26440">
                  <c:v>23.3765550052809</c:v>
                </c:pt>
                <c:pt idx="26441">
                  <c:v>23.3765550052809</c:v>
                </c:pt>
                <c:pt idx="26442">
                  <c:v>107.343361079602</c:v>
                </c:pt>
                <c:pt idx="26443">
                  <c:v>107.343361079602</c:v>
                </c:pt>
                <c:pt idx="26444">
                  <c:v>107.343361079602</c:v>
                </c:pt>
                <c:pt idx="26445">
                  <c:v>107.343361079602</c:v>
                </c:pt>
                <c:pt idx="26446">
                  <c:v>107.343361079602</c:v>
                </c:pt>
                <c:pt idx="26447">
                  <c:v>107.343361079602</c:v>
                </c:pt>
                <c:pt idx="26448">
                  <c:v>107.343361079602</c:v>
                </c:pt>
                <c:pt idx="26449">
                  <c:v>28.94079224892388</c:v>
                </c:pt>
                <c:pt idx="26450">
                  <c:v>28.94079224892388</c:v>
                </c:pt>
                <c:pt idx="26451">
                  <c:v>28.94079224892388</c:v>
                </c:pt>
                <c:pt idx="26452">
                  <c:v>28.94079224892388</c:v>
                </c:pt>
                <c:pt idx="26453">
                  <c:v>28.94079224892388</c:v>
                </c:pt>
                <c:pt idx="26454">
                  <c:v>28.94079224892388</c:v>
                </c:pt>
                <c:pt idx="26455">
                  <c:v>28.94079224892388</c:v>
                </c:pt>
                <c:pt idx="26456">
                  <c:v>94.8702647489918</c:v>
                </c:pt>
                <c:pt idx="26457">
                  <c:v>94.8702647489918</c:v>
                </c:pt>
                <c:pt idx="26458">
                  <c:v>94.8702647489918</c:v>
                </c:pt>
                <c:pt idx="26459">
                  <c:v>94.8702647489918</c:v>
                </c:pt>
                <c:pt idx="26460">
                  <c:v>94.8702647489918</c:v>
                </c:pt>
                <c:pt idx="26461">
                  <c:v>94.8702647489918</c:v>
                </c:pt>
                <c:pt idx="26462">
                  <c:v>94.8702647489918</c:v>
                </c:pt>
                <c:pt idx="26463">
                  <c:v>91.5830939089199</c:v>
                </c:pt>
                <c:pt idx="26464">
                  <c:v>91.5830939089199</c:v>
                </c:pt>
                <c:pt idx="26465">
                  <c:v>91.5830939089199</c:v>
                </c:pt>
                <c:pt idx="26466">
                  <c:v>91.5830939089199</c:v>
                </c:pt>
                <c:pt idx="26467">
                  <c:v>91.5830939089199</c:v>
                </c:pt>
                <c:pt idx="26468">
                  <c:v>91.5830939089199</c:v>
                </c:pt>
                <c:pt idx="26469">
                  <c:v>91.5830939089199</c:v>
                </c:pt>
                <c:pt idx="26470">
                  <c:v>45.5805528168853</c:v>
                </c:pt>
                <c:pt idx="26471">
                  <c:v>45.5805528168853</c:v>
                </c:pt>
                <c:pt idx="26472">
                  <c:v>45.5805528168853</c:v>
                </c:pt>
                <c:pt idx="26473">
                  <c:v>45.5805528168853</c:v>
                </c:pt>
                <c:pt idx="26474">
                  <c:v>45.5805528168853</c:v>
                </c:pt>
                <c:pt idx="26475">
                  <c:v>45.5805528168853</c:v>
                </c:pt>
                <c:pt idx="26476">
                  <c:v>45.5805528168853</c:v>
                </c:pt>
                <c:pt idx="26477">
                  <c:v>102.286548610649</c:v>
                </c:pt>
                <c:pt idx="26478">
                  <c:v>102.286548610649</c:v>
                </c:pt>
                <c:pt idx="26479">
                  <c:v>102.286548610649</c:v>
                </c:pt>
                <c:pt idx="26480">
                  <c:v>102.286548610649</c:v>
                </c:pt>
                <c:pt idx="26481">
                  <c:v>102.286548610649</c:v>
                </c:pt>
                <c:pt idx="26482">
                  <c:v>102.286548610649</c:v>
                </c:pt>
                <c:pt idx="26483">
                  <c:v>102.286548610649</c:v>
                </c:pt>
                <c:pt idx="26484">
                  <c:v>63.9386915666252</c:v>
                </c:pt>
                <c:pt idx="26485">
                  <c:v>63.9386915666252</c:v>
                </c:pt>
                <c:pt idx="26486">
                  <c:v>63.9386915666252</c:v>
                </c:pt>
                <c:pt idx="26487">
                  <c:v>63.9386915666252</c:v>
                </c:pt>
                <c:pt idx="26488">
                  <c:v>63.9386915666252</c:v>
                </c:pt>
                <c:pt idx="26489">
                  <c:v>63.9386915666252</c:v>
                </c:pt>
                <c:pt idx="26490">
                  <c:v>63.9386915666252</c:v>
                </c:pt>
                <c:pt idx="26491">
                  <c:v>19.4092569088357</c:v>
                </c:pt>
                <c:pt idx="26492">
                  <c:v>19.4092569088357</c:v>
                </c:pt>
                <c:pt idx="26493">
                  <c:v>19.4092569088357</c:v>
                </c:pt>
                <c:pt idx="26494">
                  <c:v>19.4092569088357</c:v>
                </c:pt>
                <c:pt idx="26495">
                  <c:v>19.4092569088357</c:v>
                </c:pt>
                <c:pt idx="26496">
                  <c:v>19.4092569088357</c:v>
                </c:pt>
                <c:pt idx="26497">
                  <c:v>19.4092569088357</c:v>
                </c:pt>
                <c:pt idx="26498">
                  <c:v>105.043203706152</c:v>
                </c:pt>
                <c:pt idx="26499">
                  <c:v>105.043203706152</c:v>
                </c:pt>
                <c:pt idx="26500">
                  <c:v>105.043203706152</c:v>
                </c:pt>
                <c:pt idx="26501">
                  <c:v>105.043203706152</c:v>
                </c:pt>
                <c:pt idx="26502">
                  <c:v>105.043203706152</c:v>
                </c:pt>
                <c:pt idx="26503">
                  <c:v>105.043203706152</c:v>
                </c:pt>
                <c:pt idx="26504">
                  <c:v>105.043203706152</c:v>
                </c:pt>
                <c:pt idx="26505">
                  <c:v>94.9569396190042</c:v>
                </c:pt>
                <c:pt idx="26506">
                  <c:v>94.9569396190042</c:v>
                </c:pt>
                <c:pt idx="26507">
                  <c:v>94.9569396190042</c:v>
                </c:pt>
                <c:pt idx="26508">
                  <c:v>94.9569396190042</c:v>
                </c:pt>
                <c:pt idx="26509">
                  <c:v>94.9569396190042</c:v>
                </c:pt>
                <c:pt idx="26510">
                  <c:v>94.9569396190042</c:v>
                </c:pt>
                <c:pt idx="26511">
                  <c:v>94.9569396190042</c:v>
                </c:pt>
                <c:pt idx="26512">
                  <c:v>66.9433464300974</c:v>
                </c:pt>
                <c:pt idx="26513">
                  <c:v>66.9433464300974</c:v>
                </c:pt>
                <c:pt idx="26514">
                  <c:v>66.9433464300974</c:v>
                </c:pt>
                <c:pt idx="26515">
                  <c:v>66.9433464300974</c:v>
                </c:pt>
                <c:pt idx="26516">
                  <c:v>66.9433464300974</c:v>
                </c:pt>
                <c:pt idx="26517">
                  <c:v>66.9433464300974</c:v>
                </c:pt>
                <c:pt idx="26518">
                  <c:v>66.9433464300974</c:v>
                </c:pt>
                <c:pt idx="26519">
                  <c:v>66.6418635173063</c:v>
                </c:pt>
                <c:pt idx="26520">
                  <c:v>66.6418635173063</c:v>
                </c:pt>
                <c:pt idx="26521">
                  <c:v>66.6418635173063</c:v>
                </c:pt>
                <c:pt idx="26522">
                  <c:v>66.6418635173063</c:v>
                </c:pt>
                <c:pt idx="26523">
                  <c:v>66.6418635173063</c:v>
                </c:pt>
                <c:pt idx="26524">
                  <c:v>66.6418635173063</c:v>
                </c:pt>
                <c:pt idx="26525">
                  <c:v>66.6418635173063</c:v>
                </c:pt>
                <c:pt idx="26526">
                  <c:v>78.18837971697558</c:v>
                </c:pt>
                <c:pt idx="26527">
                  <c:v>78.18837971697558</c:v>
                </c:pt>
                <c:pt idx="26528">
                  <c:v>78.18837971697558</c:v>
                </c:pt>
                <c:pt idx="26529">
                  <c:v>78.18837971697558</c:v>
                </c:pt>
                <c:pt idx="26530">
                  <c:v>78.18837971697558</c:v>
                </c:pt>
                <c:pt idx="26531">
                  <c:v>78.18837971697558</c:v>
                </c:pt>
                <c:pt idx="26532">
                  <c:v>78.18837971697558</c:v>
                </c:pt>
                <c:pt idx="26533">
                  <c:v>42.2228179189676</c:v>
                </c:pt>
                <c:pt idx="26534">
                  <c:v>42.2228179189676</c:v>
                </c:pt>
                <c:pt idx="26535">
                  <c:v>42.2228179189676</c:v>
                </c:pt>
                <c:pt idx="26536">
                  <c:v>42.2228179189676</c:v>
                </c:pt>
                <c:pt idx="26537">
                  <c:v>42.2228179189676</c:v>
                </c:pt>
                <c:pt idx="26538">
                  <c:v>42.2228179189676</c:v>
                </c:pt>
                <c:pt idx="26539">
                  <c:v>42.2228179189676</c:v>
                </c:pt>
                <c:pt idx="26540">
                  <c:v>81.7919694831849</c:v>
                </c:pt>
                <c:pt idx="26541">
                  <c:v>81.7919694831849</c:v>
                </c:pt>
                <c:pt idx="26542">
                  <c:v>81.7919694831849</c:v>
                </c:pt>
                <c:pt idx="26543">
                  <c:v>81.7919694831849</c:v>
                </c:pt>
                <c:pt idx="26544">
                  <c:v>81.7919694831849</c:v>
                </c:pt>
                <c:pt idx="26545">
                  <c:v>81.7919694831849</c:v>
                </c:pt>
                <c:pt idx="26546">
                  <c:v>81.7919694831849</c:v>
                </c:pt>
                <c:pt idx="26547">
                  <c:v>91.9175672983897</c:v>
                </c:pt>
                <c:pt idx="26548">
                  <c:v>91.9175672983897</c:v>
                </c:pt>
                <c:pt idx="26549">
                  <c:v>91.9175672983897</c:v>
                </c:pt>
                <c:pt idx="26550">
                  <c:v>91.9175672983897</c:v>
                </c:pt>
                <c:pt idx="26551">
                  <c:v>91.9175672983897</c:v>
                </c:pt>
                <c:pt idx="26552">
                  <c:v>91.9175672983897</c:v>
                </c:pt>
                <c:pt idx="26553">
                  <c:v>91.9175672983897</c:v>
                </c:pt>
                <c:pt idx="26554">
                  <c:v>102.867076188632</c:v>
                </c:pt>
                <c:pt idx="26555">
                  <c:v>102.867076188632</c:v>
                </c:pt>
                <c:pt idx="26556">
                  <c:v>102.867076188632</c:v>
                </c:pt>
                <c:pt idx="26557">
                  <c:v>102.867076188632</c:v>
                </c:pt>
                <c:pt idx="26558">
                  <c:v>102.867076188632</c:v>
                </c:pt>
                <c:pt idx="26559">
                  <c:v>102.867076188632</c:v>
                </c:pt>
                <c:pt idx="26560">
                  <c:v>102.867076188632</c:v>
                </c:pt>
                <c:pt idx="26561">
                  <c:v>70.4853550473701</c:v>
                </c:pt>
                <c:pt idx="26562">
                  <c:v>70.4853550473701</c:v>
                </c:pt>
                <c:pt idx="26563">
                  <c:v>70.4853550473701</c:v>
                </c:pt>
                <c:pt idx="26564">
                  <c:v>70.4853550473701</c:v>
                </c:pt>
                <c:pt idx="26565">
                  <c:v>70.4853550473701</c:v>
                </c:pt>
                <c:pt idx="26566">
                  <c:v>70.4853550473701</c:v>
                </c:pt>
                <c:pt idx="26567">
                  <c:v>70.4853550473701</c:v>
                </c:pt>
                <c:pt idx="26568">
                  <c:v>23.96881225953719</c:v>
                </c:pt>
                <c:pt idx="26569">
                  <c:v>23.96881225953719</c:v>
                </c:pt>
                <c:pt idx="26570">
                  <c:v>23.96881225953719</c:v>
                </c:pt>
                <c:pt idx="26571">
                  <c:v>23.96881225953719</c:v>
                </c:pt>
                <c:pt idx="26572">
                  <c:v>23.96881225953719</c:v>
                </c:pt>
                <c:pt idx="26573">
                  <c:v>23.96881225953719</c:v>
                </c:pt>
                <c:pt idx="26574">
                  <c:v>23.96881225953719</c:v>
                </c:pt>
                <c:pt idx="26575">
                  <c:v>69.4071553642743</c:v>
                </c:pt>
                <c:pt idx="26576">
                  <c:v>69.4071553642743</c:v>
                </c:pt>
                <c:pt idx="26577">
                  <c:v>69.4071553642743</c:v>
                </c:pt>
                <c:pt idx="26578">
                  <c:v>69.4071553642743</c:v>
                </c:pt>
                <c:pt idx="26579">
                  <c:v>69.4071553642743</c:v>
                </c:pt>
                <c:pt idx="26580">
                  <c:v>69.4071553642743</c:v>
                </c:pt>
                <c:pt idx="26581">
                  <c:v>69.4071553642743</c:v>
                </c:pt>
                <c:pt idx="26582">
                  <c:v>63.66748576744489</c:v>
                </c:pt>
                <c:pt idx="26583">
                  <c:v>63.66748576744489</c:v>
                </c:pt>
                <c:pt idx="26584">
                  <c:v>63.66748576744489</c:v>
                </c:pt>
                <c:pt idx="26585">
                  <c:v>63.66748576744489</c:v>
                </c:pt>
                <c:pt idx="26586">
                  <c:v>63.66748576744489</c:v>
                </c:pt>
                <c:pt idx="26587">
                  <c:v>63.66748576744489</c:v>
                </c:pt>
                <c:pt idx="26588">
                  <c:v>63.66748576744489</c:v>
                </c:pt>
                <c:pt idx="26589">
                  <c:v>65.83623084644849</c:v>
                </c:pt>
                <c:pt idx="26590">
                  <c:v>65.83623084644849</c:v>
                </c:pt>
                <c:pt idx="26591">
                  <c:v>65.83623084644849</c:v>
                </c:pt>
                <c:pt idx="26592">
                  <c:v>65.83623084644849</c:v>
                </c:pt>
                <c:pt idx="26593">
                  <c:v>65.83623084644849</c:v>
                </c:pt>
                <c:pt idx="26594">
                  <c:v>65.83623084644849</c:v>
                </c:pt>
                <c:pt idx="26595">
                  <c:v>65.83623084644849</c:v>
                </c:pt>
                <c:pt idx="26596">
                  <c:v>76.4586220492612</c:v>
                </c:pt>
                <c:pt idx="26597">
                  <c:v>76.4586220492612</c:v>
                </c:pt>
                <c:pt idx="26598">
                  <c:v>76.4586220492612</c:v>
                </c:pt>
                <c:pt idx="26599">
                  <c:v>76.4586220492612</c:v>
                </c:pt>
                <c:pt idx="26600">
                  <c:v>76.4586220492612</c:v>
                </c:pt>
                <c:pt idx="26601">
                  <c:v>76.4586220492612</c:v>
                </c:pt>
                <c:pt idx="26602">
                  <c:v>76.4586220492612</c:v>
                </c:pt>
                <c:pt idx="26603">
                  <c:v>125.324985506463</c:v>
                </c:pt>
                <c:pt idx="26604">
                  <c:v>125.324985506463</c:v>
                </c:pt>
                <c:pt idx="26605">
                  <c:v>125.324985506463</c:v>
                </c:pt>
                <c:pt idx="26606">
                  <c:v>125.324985506463</c:v>
                </c:pt>
                <c:pt idx="26607">
                  <c:v>125.324985506463</c:v>
                </c:pt>
                <c:pt idx="26608">
                  <c:v>125.324985506463</c:v>
                </c:pt>
                <c:pt idx="26609">
                  <c:v>125.324985506463</c:v>
                </c:pt>
                <c:pt idx="26610">
                  <c:v>62.132440756309</c:v>
                </c:pt>
                <c:pt idx="26611">
                  <c:v>62.132440756309</c:v>
                </c:pt>
                <c:pt idx="26612">
                  <c:v>62.132440756309</c:v>
                </c:pt>
                <c:pt idx="26613">
                  <c:v>62.132440756309</c:v>
                </c:pt>
                <c:pt idx="26614">
                  <c:v>62.132440756309</c:v>
                </c:pt>
                <c:pt idx="26615">
                  <c:v>62.132440756309</c:v>
                </c:pt>
                <c:pt idx="26616">
                  <c:v>62.132440756309</c:v>
                </c:pt>
                <c:pt idx="26617">
                  <c:v>74.2648052104471</c:v>
                </c:pt>
                <c:pt idx="26618">
                  <c:v>74.2648052104471</c:v>
                </c:pt>
                <c:pt idx="26619">
                  <c:v>74.2648052104471</c:v>
                </c:pt>
                <c:pt idx="26620">
                  <c:v>74.2648052104471</c:v>
                </c:pt>
                <c:pt idx="26621">
                  <c:v>74.2648052104471</c:v>
                </c:pt>
                <c:pt idx="26622">
                  <c:v>74.2648052104471</c:v>
                </c:pt>
                <c:pt idx="26623">
                  <c:v>74.2648052104471</c:v>
                </c:pt>
                <c:pt idx="26624">
                  <c:v>56.87686237198659</c:v>
                </c:pt>
                <c:pt idx="26625">
                  <c:v>56.87686237198659</c:v>
                </c:pt>
                <c:pt idx="26626">
                  <c:v>56.87686237198659</c:v>
                </c:pt>
                <c:pt idx="26627">
                  <c:v>56.87686237198659</c:v>
                </c:pt>
                <c:pt idx="26628">
                  <c:v>56.87686237198659</c:v>
                </c:pt>
                <c:pt idx="26629">
                  <c:v>56.87686237198659</c:v>
                </c:pt>
                <c:pt idx="26630">
                  <c:v>56.87686237198659</c:v>
                </c:pt>
                <c:pt idx="26631">
                  <c:v>27.6038728492307</c:v>
                </c:pt>
                <c:pt idx="26632">
                  <c:v>27.6038728492307</c:v>
                </c:pt>
                <c:pt idx="26633">
                  <c:v>27.6038728492307</c:v>
                </c:pt>
                <c:pt idx="26634">
                  <c:v>27.6038728492307</c:v>
                </c:pt>
                <c:pt idx="26635">
                  <c:v>27.6038728492307</c:v>
                </c:pt>
                <c:pt idx="26636">
                  <c:v>27.6038728492307</c:v>
                </c:pt>
                <c:pt idx="26637">
                  <c:v>27.6038728492307</c:v>
                </c:pt>
                <c:pt idx="26638">
                  <c:v>73.01151113488409</c:v>
                </c:pt>
                <c:pt idx="26639">
                  <c:v>73.01151113488409</c:v>
                </c:pt>
                <c:pt idx="26640">
                  <c:v>73.01151113488409</c:v>
                </c:pt>
                <c:pt idx="26641">
                  <c:v>73.01151113488409</c:v>
                </c:pt>
                <c:pt idx="26642">
                  <c:v>73.01151113488409</c:v>
                </c:pt>
                <c:pt idx="26643">
                  <c:v>73.01151113488409</c:v>
                </c:pt>
                <c:pt idx="26644">
                  <c:v>73.01151113488409</c:v>
                </c:pt>
                <c:pt idx="26645">
                  <c:v>50.8919161973992</c:v>
                </c:pt>
                <c:pt idx="26646">
                  <c:v>50.8919161973992</c:v>
                </c:pt>
                <c:pt idx="26647">
                  <c:v>50.8919161973992</c:v>
                </c:pt>
                <c:pt idx="26648">
                  <c:v>50.8919161973992</c:v>
                </c:pt>
                <c:pt idx="26649">
                  <c:v>50.8919161973992</c:v>
                </c:pt>
                <c:pt idx="26650">
                  <c:v>50.8919161973992</c:v>
                </c:pt>
                <c:pt idx="26651">
                  <c:v>50.8919161973992</c:v>
                </c:pt>
                <c:pt idx="26652">
                  <c:v>81.58891797838308</c:v>
                </c:pt>
                <c:pt idx="26653">
                  <c:v>81.58891797838308</c:v>
                </c:pt>
                <c:pt idx="26654">
                  <c:v>81.58891797838308</c:v>
                </c:pt>
                <c:pt idx="26655">
                  <c:v>81.58891797838308</c:v>
                </c:pt>
                <c:pt idx="26656">
                  <c:v>81.58891797838308</c:v>
                </c:pt>
                <c:pt idx="26657">
                  <c:v>81.58891797838308</c:v>
                </c:pt>
                <c:pt idx="26658">
                  <c:v>81.58891797838308</c:v>
                </c:pt>
                <c:pt idx="26659">
                  <c:v>39.8549394280199</c:v>
                </c:pt>
                <c:pt idx="26660">
                  <c:v>39.8549394280199</c:v>
                </c:pt>
                <c:pt idx="26661">
                  <c:v>39.8549394280199</c:v>
                </c:pt>
                <c:pt idx="26662">
                  <c:v>39.8549394280199</c:v>
                </c:pt>
                <c:pt idx="26663">
                  <c:v>39.8549394280199</c:v>
                </c:pt>
                <c:pt idx="26664">
                  <c:v>39.8549394280199</c:v>
                </c:pt>
                <c:pt idx="26665">
                  <c:v>39.8549394280199</c:v>
                </c:pt>
                <c:pt idx="26666">
                  <c:v>62.75446561322519</c:v>
                </c:pt>
                <c:pt idx="26667">
                  <c:v>62.75446561322519</c:v>
                </c:pt>
                <c:pt idx="26668">
                  <c:v>62.75446561322519</c:v>
                </c:pt>
                <c:pt idx="26669">
                  <c:v>62.75446561322519</c:v>
                </c:pt>
                <c:pt idx="26670">
                  <c:v>62.75446561322519</c:v>
                </c:pt>
                <c:pt idx="26671">
                  <c:v>62.75446561322519</c:v>
                </c:pt>
                <c:pt idx="26672">
                  <c:v>62.75446561322519</c:v>
                </c:pt>
                <c:pt idx="26673">
                  <c:v>35.3860773074288</c:v>
                </c:pt>
                <c:pt idx="26674">
                  <c:v>35.3860773074288</c:v>
                </c:pt>
                <c:pt idx="26675">
                  <c:v>35.3860773074288</c:v>
                </c:pt>
                <c:pt idx="26676">
                  <c:v>35.3860773074288</c:v>
                </c:pt>
                <c:pt idx="26677">
                  <c:v>35.3860773074288</c:v>
                </c:pt>
                <c:pt idx="26678">
                  <c:v>35.3860773074288</c:v>
                </c:pt>
                <c:pt idx="26679">
                  <c:v>35.3860773074288</c:v>
                </c:pt>
                <c:pt idx="26680">
                  <c:v>48.2144198360605</c:v>
                </c:pt>
                <c:pt idx="26681">
                  <c:v>48.2144198360605</c:v>
                </c:pt>
                <c:pt idx="26682">
                  <c:v>48.2144198360605</c:v>
                </c:pt>
                <c:pt idx="26683">
                  <c:v>48.2144198360605</c:v>
                </c:pt>
                <c:pt idx="26684">
                  <c:v>48.2144198360605</c:v>
                </c:pt>
                <c:pt idx="26685">
                  <c:v>48.2144198360605</c:v>
                </c:pt>
                <c:pt idx="26686">
                  <c:v>48.2144198360605</c:v>
                </c:pt>
                <c:pt idx="26687">
                  <c:v>38.1420232574285</c:v>
                </c:pt>
                <c:pt idx="26688">
                  <c:v>38.1420232574285</c:v>
                </c:pt>
                <c:pt idx="26689">
                  <c:v>38.1420232574285</c:v>
                </c:pt>
                <c:pt idx="26690">
                  <c:v>38.1420232574285</c:v>
                </c:pt>
                <c:pt idx="26691">
                  <c:v>38.1420232574285</c:v>
                </c:pt>
                <c:pt idx="26692">
                  <c:v>38.1420232574285</c:v>
                </c:pt>
                <c:pt idx="26693">
                  <c:v>38.1420232574285</c:v>
                </c:pt>
                <c:pt idx="26694">
                  <c:v>41.86504056517349</c:v>
                </c:pt>
                <c:pt idx="26695">
                  <c:v>41.86504056517349</c:v>
                </c:pt>
                <c:pt idx="26696">
                  <c:v>41.86504056517349</c:v>
                </c:pt>
                <c:pt idx="26697">
                  <c:v>41.86504056517349</c:v>
                </c:pt>
                <c:pt idx="26698">
                  <c:v>41.86504056517349</c:v>
                </c:pt>
                <c:pt idx="26699">
                  <c:v>41.86504056517349</c:v>
                </c:pt>
                <c:pt idx="26700">
                  <c:v>41.86504056517349</c:v>
                </c:pt>
                <c:pt idx="26701">
                  <c:v>87.46866181345239</c:v>
                </c:pt>
                <c:pt idx="26702">
                  <c:v>87.46866181345239</c:v>
                </c:pt>
                <c:pt idx="26703">
                  <c:v>87.46866181345239</c:v>
                </c:pt>
                <c:pt idx="26704">
                  <c:v>87.46866181345239</c:v>
                </c:pt>
                <c:pt idx="26705">
                  <c:v>87.46866181345239</c:v>
                </c:pt>
                <c:pt idx="26706">
                  <c:v>87.46866181345239</c:v>
                </c:pt>
                <c:pt idx="26707">
                  <c:v>87.46866181345239</c:v>
                </c:pt>
                <c:pt idx="26708">
                  <c:v>73.58352239357349</c:v>
                </c:pt>
                <c:pt idx="26709">
                  <c:v>73.58352239357349</c:v>
                </c:pt>
                <c:pt idx="26710">
                  <c:v>73.58352239357349</c:v>
                </c:pt>
                <c:pt idx="26711">
                  <c:v>73.58352239357349</c:v>
                </c:pt>
                <c:pt idx="26712">
                  <c:v>73.58352239357349</c:v>
                </c:pt>
                <c:pt idx="26713">
                  <c:v>73.58352239357349</c:v>
                </c:pt>
                <c:pt idx="26714">
                  <c:v>73.58352239357349</c:v>
                </c:pt>
                <c:pt idx="26715">
                  <c:v>59.4717366446059</c:v>
                </c:pt>
                <c:pt idx="26716">
                  <c:v>59.4717366446059</c:v>
                </c:pt>
                <c:pt idx="26717">
                  <c:v>59.4717366446059</c:v>
                </c:pt>
                <c:pt idx="26718">
                  <c:v>59.4717366446059</c:v>
                </c:pt>
                <c:pt idx="26719">
                  <c:v>59.4717366446059</c:v>
                </c:pt>
                <c:pt idx="26720">
                  <c:v>59.4717366446059</c:v>
                </c:pt>
                <c:pt idx="26721">
                  <c:v>59.4717366446059</c:v>
                </c:pt>
                <c:pt idx="26722">
                  <c:v>60.6331746847276</c:v>
                </c:pt>
                <c:pt idx="26723">
                  <c:v>60.6331746847276</c:v>
                </c:pt>
                <c:pt idx="26724">
                  <c:v>60.6331746847276</c:v>
                </c:pt>
                <c:pt idx="26725">
                  <c:v>60.6331746847276</c:v>
                </c:pt>
                <c:pt idx="26726">
                  <c:v>60.6331746847276</c:v>
                </c:pt>
                <c:pt idx="26727">
                  <c:v>60.6331746847276</c:v>
                </c:pt>
                <c:pt idx="26728">
                  <c:v>60.6331746847276</c:v>
                </c:pt>
                <c:pt idx="26729">
                  <c:v>23.3296591011933</c:v>
                </c:pt>
                <c:pt idx="26730">
                  <c:v>23.3296591011933</c:v>
                </c:pt>
                <c:pt idx="26731">
                  <c:v>23.3296591011933</c:v>
                </c:pt>
                <c:pt idx="26732">
                  <c:v>23.3296591011933</c:v>
                </c:pt>
                <c:pt idx="26733">
                  <c:v>23.3296591011933</c:v>
                </c:pt>
                <c:pt idx="26734">
                  <c:v>23.3296591011933</c:v>
                </c:pt>
                <c:pt idx="26735">
                  <c:v>23.3296591011933</c:v>
                </c:pt>
                <c:pt idx="26736">
                  <c:v>74.26740786757439</c:v>
                </c:pt>
                <c:pt idx="26737">
                  <c:v>74.26740786757439</c:v>
                </c:pt>
                <c:pt idx="26738">
                  <c:v>74.26740786757439</c:v>
                </c:pt>
                <c:pt idx="26739">
                  <c:v>74.26740786757439</c:v>
                </c:pt>
                <c:pt idx="26740">
                  <c:v>74.26740786757439</c:v>
                </c:pt>
                <c:pt idx="26741">
                  <c:v>74.26740786757439</c:v>
                </c:pt>
                <c:pt idx="26742">
                  <c:v>74.26740786757439</c:v>
                </c:pt>
                <c:pt idx="26743">
                  <c:v>47.38106007995759</c:v>
                </c:pt>
                <c:pt idx="26744">
                  <c:v>47.38106007995759</c:v>
                </c:pt>
                <c:pt idx="26745">
                  <c:v>47.38106007995759</c:v>
                </c:pt>
                <c:pt idx="26746">
                  <c:v>47.38106007995759</c:v>
                </c:pt>
                <c:pt idx="26747">
                  <c:v>47.38106007995759</c:v>
                </c:pt>
                <c:pt idx="26748">
                  <c:v>47.38106007995759</c:v>
                </c:pt>
                <c:pt idx="26749">
                  <c:v>47.38106007995759</c:v>
                </c:pt>
                <c:pt idx="26750">
                  <c:v>59.5222148578723</c:v>
                </c:pt>
                <c:pt idx="26751">
                  <c:v>59.5222148578723</c:v>
                </c:pt>
                <c:pt idx="26752">
                  <c:v>59.5222148578723</c:v>
                </c:pt>
                <c:pt idx="26753">
                  <c:v>59.5222148578723</c:v>
                </c:pt>
                <c:pt idx="26754">
                  <c:v>59.5222148578723</c:v>
                </c:pt>
                <c:pt idx="26755">
                  <c:v>59.5222148578723</c:v>
                </c:pt>
                <c:pt idx="26756">
                  <c:v>59.5222148578723</c:v>
                </c:pt>
                <c:pt idx="26757">
                  <c:v>81.88290104953559</c:v>
                </c:pt>
                <c:pt idx="26758">
                  <c:v>81.88290104953559</c:v>
                </c:pt>
                <c:pt idx="26759">
                  <c:v>81.88290104953559</c:v>
                </c:pt>
                <c:pt idx="26760">
                  <c:v>81.88290104953559</c:v>
                </c:pt>
                <c:pt idx="26761">
                  <c:v>81.88290104953559</c:v>
                </c:pt>
                <c:pt idx="26762">
                  <c:v>81.88290104953559</c:v>
                </c:pt>
                <c:pt idx="26763">
                  <c:v>81.88290104953559</c:v>
                </c:pt>
                <c:pt idx="26764">
                  <c:v>28.4719517370551</c:v>
                </c:pt>
                <c:pt idx="26765">
                  <c:v>28.4719517370551</c:v>
                </c:pt>
                <c:pt idx="26766">
                  <c:v>28.4719517370551</c:v>
                </c:pt>
                <c:pt idx="26767">
                  <c:v>28.4719517370551</c:v>
                </c:pt>
                <c:pt idx="26768">
                  <c:v>28.4719517370551</c:v>
                </c:pt>
                <c:pt idx="26769">
                  <c:v>28.4719517370551</c:v>
                </c:pt>
                <c:pt idx="26770">
                  <c:v>28.4719517370551</c:v>
                </c:pt>
                <c:pt idx="26771">
                  <c:v>80.08595208086838</c:v>
                </c:pt>
                <c:pt idx="26772">
                  <c:v>80.08595208086838</c:v>
                </c:pt>
                <c:pt idx="26773">
                  <c:v>80.08595208086838</c:v>
                </c:pt>
                <c:pt idx="26774">
                  <c:v>80.08595208086838</c:v>
                </c:pt>
                <c:pt idx="26775">
                  <c:v>80.08595208086838</c:v>
                </c:pt>
                <c:pt idx="26776">
                  <c:v>80.08595208086838</c:v>
                </c:pt>
                <c:pt idx="26777">
                  <c:v>80.08595208086838</c:v>
                </c:pt>
                <c:pt idx="26778">
                  <c:v>65.5079255853262</c:v>
                </c:pt>
                <c:pt idx="26779">
                  <c:v>65.5079255853262</c:v>
                </c:pt>
                <c:pt idx="26780">
                  <c:v>65.5079255853262</c:v>
                </c:pt>
                <c:pt idx="26781">
                  <c:v>65.5079255853262</c:v>
                </c:pt>
                <c:pt idx="26782">
                  <c:v>65.5079255853262</c:v>
                </c:pt>
                <c:pt idx="26783">
                  <c:v>65.5079255853262</c:v>
                </c:pt>
                <c:pt idx="26784">
                  <c:v>65.5079255853262</c:v>
                </c:pt>
                <c:pt idx="26785">
                  <c:v>50.7748525127897</c:v>
                </c:pt>
                <c:pt idx="26786">
                  <c:v>50.7748525127897</c:v>
                </c:pt>
                <c:pt idx="26787">
                  <c:v>50.7748525127897</c:v>
                </c:pt>
                <c:pt idx="26788">
                  <c:v>50.7748525127897</c:v>
                </c:pt>
                <c:pt idx="26789">
                  <c:v>50.7748525127897</c:v>
                </c:pt>
                <c:pt idx="26790">
                  <c:v>50.7748525127897</c:v>
                </c:pt>
                <c:pt idx="26791">
                  <c:v>50.7748525127897</c:v>
                </c:pt>
                <c:pt idx="26792">
                  <c:v>43.1988978066947</c:v>
                </c:pt>
                <c:pt idx="26793">
                  <c:v>43.1988978066947</c:v>
                </c:pt>
                <c:pt idx="26794">
                  <c:v>43.1988978066947</c:v>
                </c:pt>
                <c:pt idx="26795">
                  <c:v>43.1988978066947</c:v>
                </c:pt>
                <c:pt idx="26796">
                  <c:v>43.1988978066947</c:v>
                </c:pt>
                <c:pt idx="26797">
                  <c:v>43.1988978066947</c:v>
                </c:pt>
                <c:pt idx="26798">
                  <c:v>43.1988978066947</c:v>
                </c:pt>
                <c:pt idx="26799">
                  <c:v>104.376982035835</c:v>
                </c:pt>
                <c:pt idx="26800">
                  <c:v>104.376982035835</c:v>
                </c:pt>
                <c:pt idx="26801">
                  <c:v>104.376982035835</c:v>
                </c:pt>
                <c:pt idx="26802">
                  <c:v>104.376982035835</c:v>
                </c:pt>
                <c:pt idx="26803">
                  <c:v>104.376982035835</c:v>
                </c:pt>
                <c:pt idx="26804">
                  <c:v>104.376982035835</c:v>
                </c:pt>
                <c:pt idx="26805">
                  <c:v>104.376982035835</c:v>
                </c:pt>
                <c:pt idx="26806">
                  <c:v>47.436096289279</c:v>
                </c:pt>
                <c:pt idx="26807">
                  <c:v>47.436096289279</c:v>
                </c:pt>
                <c:pt idx="26808">
                  <c:v>47.436096289279</c:v>
                </c:pt>
                <c:pt idx="26809">
                  <c:v>47.436096289279</c:v>
                </c:pt>
                <c:pt idx="26810">
                  <c:v>47.436096289279</c:v>
                </c:pt>
                <c:pt idx="26811">
                  <c:v>47.436096289279</c:v>
                </c:pt>
                <c:pt idx="26812">
                  <c:v>47.436096289279</c:v>
                </c:pt>
                <c:pt idx="26813">
                  <c:v>66.78500730278435</c:v>
                </c:pt>
                <c:pt idx="26814">
                  <c:v>66.78500730278435</c:v>
                </c:pt>
                <c:pt idx="26815">
                  <c:v>66.78500730278435</c:v>
                </c:pt>
                <c:pt idx="26816">
                  <c:v>66.78500730278435</c:v>
                </c:pt>
                <c:pt idx="26817">
                  <c:v>66.78500730278435</c:v>
                </c:pt>
                <c:pt idx="26818">
                  <c:v>66.78500730278435</c:v>
                </c:pt>
                <c:pt idx="26819">
                  <c:v>66.78500730278435</c:v>
                </c:pt>
                <c:pt idx="26820">
                  <c:v>91.63497519438779</c:v>
                </c:pt>
                <c:pt idx="26821">
                  <c:v>91.63497519438779</c:v>
                </c:pt>
                <c:pt idx="26822">
                  <c:v>91.63497519438779</c:v>
                </c:pt>
                <c:pt idx="26823">
                  <c:v>91.63497519438779</c:v>
                </c:pt>
                <c:pt idx="26824">
                  <c:v>91.63497519438779</c:v>
                </c:pt>
                <c:pt idx="26825">
                  <c:v>91.63497519438779</c:v>
                </c:pt>
                <c:pt idx="26826">
                  <c:v>91.63497519438779</c:v>
                </c:pt>
                <c:pt idx="26827">
                  <c:v>12.6844732403554</c:v>
                </c:pt>
                <c:pt idx="26828">
                  <c:v>12.6844732403554</c:v>
                </c:pt>
                <c:pt idx="26829">
                  <c:v>12.6844732403554</c:v>
                </c:pt>
                <c:pt idx="26830">
                  <c:v>12.6844732403554</c:v>
                </c:pt>
                <c:pt idx="26831">
                  <c:v>12.6844732403554</c:v>
                </c:pt>
                <c:pt idx="26832">
                  <c:v>12.6844732403554</c:v>
                </c:pt>
                <c:pt idx="26833">
                  <c:v>12.6844732403554</c:v>
                </c:pt>
                <c:pt idx="26834">
                  <c:v>66.6205192433425</c:v>
                </c:pt>
                <c:pt idx="26835">
                  <c:v>66.6205192433425</c:v>
                </c:pt>
                <c:pt idx="26836">
                  <c:v>66.6205192433425</c:v>
                </c:pt>
                <c:pt idx="26837">
                  <c:v>66.6205192433425</c:v>
                </c:pt>
                <c:pt idx="26838">
                  <c:v>66.6205192433425</c:v>
                </c:pt>
                <c:pt idx="26839">
                  <c:v>66.6205192433425</c:v>
                </c:pt>
                <c:pt idx="26840">
                  <c:v>66.6205192433425</c:v>
                </c:pt>
                <c:pt idx="26841">
                  <c:v>63.2682353001158</c:v>
                </c:pt>
                <c:pt idx="26842">
                  <c:v>63.2682353001158</c:v>
                </c:pt>
                <c:pt idx="26843">
                  <c:v>63.2682353001158</c:v>
                </c:pt>
                <c:pt idx="26844">
                  <c:v>63.2682353001158</c:v>
                </c:pt>
                <c:pt idx="26845">
                  <c:v>63.2682353001158</c:v>
                </c:pt>
                <c:pt idx="26846">
                  <c:v>63.2682353001158</c:v>
                </c:pt>
                <c:pt idx="26847">
                  <c:v>63.2682353001158</c:v>
                </c:pt>
                <c:pt idx="26848">
                  <c:v>70.0696257074977</c:v>
                </c:pt>
                <c:pt idx="26849">
                  <c:v>70.0696257074977</c:v>
                </c:pt>
                <c:pt idx="26850">
                  <c:v>70.0696257074977</c:v>
                </c:pt>
                <c:pt idx="26851">
                  <c:v>70.0696257074977</c:v>
                </c:pt>
                <c:pt idx="26852">
                  <c:v>70.0696257074977</c:v>
                </c:pt>
                <c:pt idx="26853">
                  <c:v>70.0696257074977</c:v>
                </c:pt>
                <c:pt idx="26854">
                  <c:v>70.0696257074977</c:v>
                </c:pt>
                <c:pt idx="26855">
                  <c:v>39.362465384225</c:v>
                </c:pt>
                <c:pt idx="26856">
                  <c:v>39.362465384225</c:v>
                </c:pt>
                <c:pt idx="26857">
                  <c:v>39.362465384225</c:v>
                </c:pt>
                <c:pt idx="26858">
                  <c:v>39.362465384225</c:v>
                </c:pt>
                <c:pt idx="26859">
                  <c:v>39.362465384225</c:v>
                </c:pt>
                <c:pt idx="26860">
                  <c:v>39.362465384225</c:v>
                </c:pt>
                <c:pt idx="26861">
                  <c:v>39.362465384225</c:v>
                </c:pt>
                <c:pt idx="26862">
                  <c:v>69.28384014449529</c:v>
                </c:pt>
                <c:pt idx="26863">
                  <c:v>69.28384014449529</c:v>
                </c:pt>
                <c:pt idx="26864">
                  <c:v>69.28384014449529</c:v>
                </c:pt>
                <c:pt idx="26865">
                  <c:v>69.28384014449529</c:v>
                </c:pt>
                <c:pt idx="26866">
                  <c:v>69.28384014449529</c:v>
                </c:pt>
                <c:pt idx="26867">
                  <c:v>69.28384014449529</c:v>
                </c:pt>
                <c:pt idx="26868">
                  <c:v>69.28384014449529</c:v>
                </c:pt>
                <c:pt idx="26869">
                  <c:v>57.97008765786208</c:v>
                </c:pt>
                <c:pt idx="26870">
                  <c:v>57.97008765786208</c:v>
                </c:pt>
                <c:pt idx="26871">
                  <c:v>57.97008765786208</c:v>
                </c:pt>
                <c:pt idx="26872">
                  <c:v>57.97008765786208</c:v>
                </c:pt>
                <c:pt idx="26873">
                  <c:v>57.97008765786208</c:v>
                </c:pt>
                <c:pt idx="26874">
                  <c:v>57.97008765786208</c:v>
                </c:pt>
                <c:pt idx="26875">
                  <c:v>57.97008765786208</c:v>
                </c:pt>
                <c:pt idx="26876">
                  <c:v>85.51818241520388</c:v>
                </c:pt>
                <c:pt idx="26877">
                  <c:v>85.51818241520388</c:v>
                </c:pt>
                <c:pt idx="26878">
                  <c:v>85.51818241520388</c:v>
                </c:pt>
                <c:pt idx="26879">
                  <c:v>85.51818241520388</c:v>
                </c:pt>
                <c:pt idx="26880">
                  <c:v>85.51818241520388</c:v>
                </c:pt>
                <c:pt idx="26881">
                  <c:v>85.51818241520388</c:v>
                </c:pt>
                <c:pt idx="26882">
                  <c:v>85.51818241520388</c:v>
                </c:pt>
                <c:pt idx="26883">
                  <c:v>71.69642561259948</c:v>
                </c:pt>
                <c:pt idx="26884">
                  <c:v>71.69642561259948</c:v>
                </c:pt>
                <c:pt idx="26885">
                  <c:v>71.69642561259948</c:v>
                </c:pt>
                <c:pt idx="26886">
                  <c:v>71.69642561259948</c:v>
                </c:pt>
                <c:pt idx="26887">
                  <c:v>71.69642561259948</c:v>
                </c:pt>
                <c:pt idx="26888">
                  <c:v>71.69642561259948</c:v>
                </c:pt>
                <c:pt idx="26889">
                  <c:v>71.69642561259948</c:v>
                </c:pt>
                <c:pt idx="26890">
                  <c:v>51.0523635374918</c:v>
                </c:pt>
                <c:pt idx="26891">
                  <c:v>51.0523635374918</c:v>
                </c:pt>
                <c:pt idx="26892">
                  <c:v>51.0523635374918</c:v>
                </c:pt>
                <c:pt idx="26893">
                  <c:v>51.0523635374918</c:v>
                </c:pt>
                <c:pt idx="26894">
                  <c:v>51.0523635374918</c:v>
                </c:pt>
                <c:pt idx="26895">
                  <c:v>51.0523635374918</c:v>
                </c:pt>
                <c:pt idx="26896">
                  <c:v>51.0523635374918</c:v>
                </c:pt>
                <c:pt idx="26897">
                  <c:v>72.7457839617501</c:v>
                </c:pt>
                <c:pt idx="26898">
                  <c:v>72.7457839617501</c:v>
                </c:pt>
                <c:pt idx="26899">
                  <c:v>72.7457839617501</c:v>
                </c:pt>
                <c:pt idx="26900">
                  <c:v>72.7457839617501</c:v>
                </c:pt>
                <c:pt idx="26901">
                  <c:v>72.7457839617501</c:v>
                </c:pt>
                <c:pt idx="26902">
                  <c:v>72.7457839617501</c:v>
                </c:pt>
                <c:pt idx="26903">
                  <c:v>72.7457839617501</c:v>
                </c:pt>
                <c:pt idx="26904">
                  <c:v>69.90510145218958</c:v>
                </c:pt>
                <c:pt idx="26905">
                  <c:v>69.90510145218958</c:v>
                </c:pt>
                <c:pt idx="26906">
                  <c:v>69.90510145218958</c:v>
                </c:pt>
                <c:pt idx="26907">
                  <c:v>69.90510145218958</c:v>
                </c:pt>
                <c:pt idx="26908">
                  <c:v>69.90510145218958</c:v>
                </c:pt>
                <c:pt idx="26909">
                  <c:v>69.90510145218958</c:v>
                </c:pt>
                <c:pt idx="26910">
                  <c:v>69.90510145218958</c:v>
                </c:pt>
                <c:pt idx="26911">
                  <c:v>69.64385250936438</c:v>
                </c:pt>
                <c:pt idx="26912">
                  <c:v>69.64385250936438</c:v>
                </c:pt>
                <c:pt idx="26913">
                  <c:v>69.64385250936438</c:v>
                </c:pt>
                <c:pt idx="26914">
                  <c:v>69.64385250936438</c:v>
                </c:pt>
                <c:pt idx="26915">
                  <c:v>69.64385250936438</c:v>
                </c:pt>
                <c:pt idx="26916">
                  <c:v>69.64385250936438</c:v>
                </c:pt>
                <c:pt idx="26917">
                  <c:v>69.64385250936438</c:v>
                </c:pt>
                <c:pt idx="26918">
                  <c:v>79.3451964825788</c:v>
                </c:pt>
                <c:pt idx="26919">
                  <c:v>79.3451964825788</c:v>
                </c:pt>
                <c:pt idx="26920">
                  <c:v>79.3451964825788</c:v>
                </c:pt>
                <c:pt idx="26921">
                  <c:v>79.3451964825788</c:v>
                </c:pt>
                <c:pt idx="26922">
                  <c:v>79.3451964825788</c:v>
                </c:pt>
                <c:pt idx="26923">
                  <c:v>79.3451964825788</c:v>
                </c:pt>
                <c:pt idx="26924">
                  <c:v>79.3451964825788</c:v>
                </c:pt>
                <c:pt idx="26925">
                  <c:v>28.2606711848712</c:v>
                </c:pt>
                <c:pt idx="26926">
                  <c:v>28.2606711848712</c:v>
                </c:pt>
                <c:pt idx="26927">
                  <c:v>28.2606711848712</c:v>
                </c:pt>
                <c:pt idx="26928">
                  <c:v>28.2606711848712</c:v>
                </c:pt>
                <c:pt idx="26929">
                  <c:v>28.2606711848712</c:v>
                </c:pt>
                <c:pt idx="26930">
                  <c:v>28.2606711848712</c:v>
                </c:pt>
                <c:pt idx="26931">
                  <c:v>28.2606711848712</c:v>
                </c:pt>
                <c:pt idx="26932">
                  <c:v>11.4995420262194</c:v>
                </c:pt>
                <c:pt idx="26933">
                  <c:v>11.4995420262194</c:v>
                </c:pt>
                <c:pt idx="26934">
                  <c:v>11.4995420262194</c:v>
                </c:pt>
                <c:pt idx="26935">
                  <c:v>11.4995420262194</c:v>
                </c:pt>
                <c:pt idx="26936">
                  <c:v>11.4995420262194</c:v>
                </c:pt>
                <c:pt idx="26937">
                  <c:v>11.4995420262194</c:v>
                </c:pt>
                <c:pt idx="26938">
                  <c:v>11.4995420262194</c:v>
                </c:pt>
                <c:pt idx="26939">
                  <c:v>77.37908861861037</c:v>
                </c:pt>
                <c:pt idx="26940">
                  <c:v>77.37908861861037</c:v>
                </c:pt>
                <c:pt idx="26941">
                  <c:v>77.37908861861037</c:v>
                </c:pt>
                <c:pt idx="26942">
                  <c:v>77.37908861861037</c:v>
                </c:pt>
                <c:pt idx="26943">
                  <c:v>77.37908861861037</c:v>
                </c:pt>
                <c:pt idx="26944">
                  <c:v>77.37908861861037</c:v>
                </c:pt>
                <c:pt idx="26945">
                  <c:v>77.37908861861037</c:v>
                </c:pt>
                <c:pt idx="26946">
                  <c:v>89.4971103417755</c:v>
                </c:pt>
                <c:pt idx="26947">
                  <c:v>89.4971103417755</c:v>
                </c:pt>
                <c:pt idx="26948">
                  <c:v>89.4971103417755</c:v>
                </c:pt>
                <c:pt idx="26949">
                  <c:v>89.4971103417755</c:v>
                </c:pt>
                <c:pt idx="26950">
                  <c:v>89.4971103417755</c:v>
                </c:pt>
                <c:pt idx="26951">
                  <c:v>89.4971103417755</c:v>
                </c:pt>
                <c:pt idx="26952">
                  <c:v>89.4971103417755</c:v>
                </c:pt>
                <c:pt idx="26953">
                  <c:v>69.148219929489</c:v>
                </c:pt>
                <c:pt idx="26954">
                  <c:v>69.148219929489</c:v>
                </c:pt>
                <c:pt idx="26955">
                  <c:v>69.148219929489</c:v>
                </c:pt>
                <c:pt idx="26956">
                  <c:v>69.148219929489</c:v>
                </c:pt>
                <c:pt idx="26957">
                  <c:v>69.148219929489</c:v>
                </c:pt>
                <c:pt idx="26958">
                  <c:v>69.148219929489</c:v>
                </c:pt>
                <c:pt idx="26959">
                  <c:v>69.148219929489</c:v>
                </c:pt>
                <c:pt idx="26960">
                  <c:v>87.19985417775877</c:v>
                </c:pt>
                <c:pt idx="26961">
                  <c:v>87.19985417775877</c:v>
                </c:pt>
                <c:pt idx="26962">
                  <c:v>87.19985417775877</c:v>
                </c:pt>
                <c:pt idx="26963">
                  <c:v>87.19985417775877</c:v>
                </c:pt>
                <c:pt idx="26964">
                  <c:v>87.19985417775877</c:v>
                </c:pt>
                <c:pt idx="26965">
                  <c:v>87.19985417775877</c:v>
                </c:pt>
                <c:pt idx="26966">
                  <c:v>87.19985417775877</c:v>
                </c:pt>
                <c:pt idx="26967">
                  <c:v>41.72004470019</c:v>
                </c:pt>
                <c:pt idx="26968">
                  <c:v>41.72004470019</c:v>
                </c:pt>
                <c:pt idx="26969">
                  <c:v>41.72004470019</c:v>
                </c:pt>
                <c:pt idx="26970">
                  <c:v>41.72004470019</c:v>
                </c:pt>
                <c:pt idx="26971">
                  <c:v>41.72004470019</c:v>
                </c:pt>
                <c:pt idx="26972">
                  <c:v>41.72004470019</c:v>
                </c:pt>
                <c:pt idx="26973">
                  <c:v>41.72004470019</c:v>
                </c:pt>
                <c:pt idx="26974">
                  <c:v>101.5425718321</c:v>
                </c:pt>
                <c:pt idx="26975">
                  <c:v>101.5425718321</c:v>
                </c:pt>
                <c:pt idx="26976">
                  <c:v>101.5425718321</c:v>
                </c:pt>
                <c:pt idx="26977">
                  <c:v>101.5425718321</c:v>
                </c:pt>
                <c:pt idx="26978">
                  <c:v>101.5425718321</c:v>
                </c:pt>
                <c:pt idx="26979">
                  <c:v>101.5425718321</c:v>
                </c:pt>
                <c:pt idx="26980">
                  <c:v>101.5425718321</c:v>
                </c:pt>
                <c:pt idx="26981">
                  <c:v>82.39044729690418</c:v>
                </c:pt>
                <c:pt idx="26982">
                  <c:v>82.39044729690418</c:v>
                </c:pt>
                <c:pt idx="26983">
                  <c:v>82.39044729690418</c:v>
                </c:pt>
                <c:pt idx="26984">
                  <c:v>82.39044729690418</c:v>
                </c:pt>
                <c:pt idx="26985">
                  <c:v>82.39044729690418</c:v>
                </c:pt>
                <c:pt idx="26986">
                  <c:v>82.39044729690418</c:v>
                </c:pt>
                <c:pt idx="26987">
                  <c:v>82.39044729690418</c:v>
                </c:pt>
                <c:pt idx="26988">
                  <c:v>82.51774552260119</c:v>
                </c:pt>
                <c:pt idx="26989">
                  <c:v>82.51774552260119</c:v>
                </c:pt>
                <c:pt idx="26990">
                  <c:v>82.51774552260119</c:v>
                </c:pt>
                <c:pt idx="26991">
                  <c:v>82.51774552260119</c:v>
                </c:pt>
                <c:pt idx="26992">
                  <c:v>82.51774552260119</c:v>
                </c:pt>
                <c:pt idx="26993">
                  <c:v>82.51774552260119</c:v>
                </c:pt>
                <c:pt idx="26994">
                  <c:v>82.51774552260119</c:v>
                </c:pt>
                <c:pt idx="26995">
                  <c:v>77.38603234800019</c:v>
                </c:pt>
                <c:pt idx="26996">
                  <c:v>77.38603234800019</c:v>
                </c:pt>
                <c:pt idx="26997">
                  <c:v>77.38603234800019</c:v>
                </c:pt>
                <c:pt idx="26998">
                  <c:v>77.38603234800019</c:v>
                </c:pt>
                <c:pt idx="26999">
                  <c:v>77.38603234800019</c:v>
                </c:pt>
                <c:pt idx="27000">
                  <c:v>77.38603234800019</c:v>
                </c:pt>
                <c:pt idx="27001">
                  <c:v>77.38603234800019</c:v>
                </c:pt>
                <c:pt idx="27002">
                  <c:v>90.17207598041719</c:v>
                </c:pt>
                <c:pt idx="27003">
                  <c:v>90.17207598041719</c:v>
                </c:pt>
                <c:pt idx="27004">
                  <c:v>90.17207598041719</c:v>
                </c:pt>
                <c:pt idx="27005">
                  <c:v>90.17207598041719</c:v>
                </c:pt>
                <c:pt idx="27006">
                  <c:v>90.17207598041719</c:v>
                </c:pt>
                <c:pt idx="27007">
                  <c:v>90.17207598041719</c:v>
                </c:pt>
                <c:pt idx="27008">
                  <c:v>90.17207598041719</c:v>
                </c:pt>
                <c:pt idx="27009">
                  <c:v>27.4806730052874</c:v>
                </c:pt>
                <c:pt idx="27010">
                  <c:v>27.4806730052874</c:v>
                </c:pt>
                <c:pt idx="27011">
                  <c:v>27.4806730052874</c:v>
                </c:pt>
                <c:pt idx="27012">
                  <c:v>27.4806730052874</c:v>
                </c:pt>
                <c:pt idx="27013">
                  <c:v>27.4806730052874</c:v>
                </c:pt>
                <c:pt idx="27014">
                  <c:v>27.4806730052874</c:v>
                </c:pt>
                <c:pt idx="27015">
                  <c:v>27.4806730052874</c:v>
                </c:pt>
                <c:pt idx="27016">
                  <c:v>33.87478658659329</c:v>
                </c:pt>
                <c:pt idx="27017">
                  <c:v>33.87478658659329</c:v>
                </c:pt>
                <c:pt idx="27018">
                  <c:v>33.87478658659329</c:v>
                </c:pt>
                <c:pt idx="27019">
                  <c:v>33.87478658659329</c:v>
                </c:pt>
                <c:pt idx="27020">
                  <c:v>33.87478658659329</c:v>
                </c:pt>
                <c:pt idx="27021">
                  <c:v>33.87478658659329</c:v>
                </c:pt>
                <c:pt idx="27022">
                  <c:v>33.87478658659329</c:v>
                </c:pt>
                <c:pt idx="27023">
                  <c:v>90.15450166776169</c:v>
                </c:pt>
                <c:pt idx="27024">
                  <c:v>90.15450166776169</c:v>
                </c:pt>
                <c:pt idx="27025">
                  <c:v>90.15450166776169</c:v>
                </c:pt>
                <c:pt idx="27026">
                  <c:v>90.15450166776169</c:v>
                </c:pt>
                <c:pt idx="27027">
                  <c:v>90.15450166776169</c:v>
                </c:pt>
                <c:pt idx="27028">
                  <c:v>90.15450166776169</c:v>
                </c:pt>
                <c:pt idx="27029">
                  <c:v>90.15450166776169</c:v>
                </c:pt>
                <c:pt idx="27030">
                  <c:v>71.82950104678898</c:v>
                </c:pt>
                <c:pt idx="27031">
                  <c:v>71.82950104678898</c:v>
                </c:pt>
                <c:pt idx="27032">
                  <c:v>71.82950104678898</c:v>
                </c:pt>
                <c:pt idx="27033">
                  <c:v>71.82950104678898</c:v>
                </c:pt>
                <c:pt idx="27034">
                  <c:v>71.82950104678898</c:v>
                </c:pt>
                <c:pt idx="27035">
                  <c:v>71.82950104678898</c:v>
                </c:pt>
                <c:pt idx="27036">
                  <c:v>71.82950104678898</c:v>
                </c:pt>
                <c:pt idx="27037">
                  <c:v>79.8345402078177</c:v>
                </c:pt>
                <c:pt idx="27038">
                  <c:v>79.8345402078177</c:v>
                </c:pt>
                <c:pt idx="27039">
                  <c:v>79.8345402078177</c:v>
                </c:pt>
                <c:pt idx="27040">
                  <c:v>79.8345402078177</c:v>
                </c:pt>
                <c:pt idx="27041">
                  <c:v>79.8345402078177</c:v>
                </c:pt>
                <c:pt idx="27042">
                  <c:v>79.8345402078177</c:v>
                </c:pt>
                <c:pt idx="27043">
                  <c:v>79.8345402078177</c:v>
                </c:pt>
                <c:pt idx="27044">
                  <c:v>49.1579703904779</c:v>
                </c:pt>
                <c:pt idx="27045">
                  <c:v>49.1579703904779</c:v>
                </c:pt>
                <c:pt idx="27046">
                  <c:v>49.1579703904779</c:v>
                </c:pt>
                <c:pt idx="27047">
                  <c:v>49.1579703904779</c:v>
                </c:pt>
                <c:pt idx="27048">
                  <c:v>49.1579703904779</c:v>
                </c:pt>
                <c:pt idx="27049">
                  <c:v>49.1579703904779</c:v>
                </c:pt>
                <c:pt idx="27050">
                  <c:v>49.1579703904779</c:v>
                </c:pt>
                <c:pt idx="27051">
                  <c:v>9.78576796358819</c:v>
                </c:pt>
                <c:pt idx="27052">
                  <c:v>9.78576796358819</c:v>
                </c:pt>
                <c:pt idx="27053">
                  <c:v>9.78576796358819</c:v>
                </c:pt>
                <c:pt idx="27054">
                  <c:v>9.78576796358819</c:v>
                </c:pt>
                <c:pt idx="27055">
                  <c:v>9.78576796358819</c:v>
                </c:pt>
                <c:pt idx="27056">
                  <c:v>9.78576796358819</c:v>
                </c:pt>
                <c:pt idx="27057">
                  <c:v>9.78576796358819</c:v>
                </c:pt>
                <c:pt idx="27058">
                  <c:v>74.9806443956935</c:v>
                </c:pt>
                <c:pt idx="27059">
                  <c:v>74.9806443956935</c:v>
                </c:pt>
                <c:pt idx="27060">
                  <c:v>74.9806443956935</c:v>
                </c:pt>
                <c:pt idx="27061">
                  <c:v>74.9806443956935</c:v>
                </c:pt>
                <c:pt idx="27062">
                  <c:v>74.9806443956935</c:v>
                </c:pt>
                <c:pt idx="27063">
                  <c:v>74.9806443956935</c:v>
                </c:pt>
                <c:pt idx="27064">
                  <c:v>74.9806443956935</c:v>
                </c:pt>
                <c:pt idx="27065">
                  <c:v>93.13609086195959</c:v>
                </c:pt>
                <c:pt idx="27066">
                  <c:v>93.13609086195959</c:v>
                </c:pt>
                <c:pt idx="27067">
                  <c:v>93.13609086195959</c:v>
                </c:pt>
                <c:pt idx="27068">
                  <c:v>93.13609086195959</c:v>
                </c:pt>
                <c:pt idx="27069">
                  <c:v>93.13609086195959</c:v>
                </c:pt>
                <c:pt idx="27070">
                  <c:v>93.13609086195959</c:v>
                </c:pt>
                <c:pt idx="27071">
                  <c:v>93.13609086195959</c:v>
                </c:pt>
                <c:pt idx="27072">
                  <c:v>86.28304884843607</c:v>
                </c:pt>
                <c:pt idx="27073">
                  <c:v>86.28304884843607</c:v>
                </c:pt>
                <c:pt idx="27074">
                  <c:v>86.28304884843607</c:v>
                </c:pt>
                <c:pt idx="27075">
                  <c:v>86.28304884843607</c:v>
                </c:pt>
                <c:pt idx="27076">
                  <c:v>86.28304884843607</c:v>
                </c:pt>
                <c:pt idx="27077">
                  <c:v>86.28304884843607</c:v>
                </c:pt>
                <c:pt idx="27078">
                  <c:v>86.28304884843607</c:v>
                </c:pt>
                <c:pt idx="27079">
                  <c:v>62.8667854467113</c:v>
                </c:pt>
                <c:pt idx="27080">
                  <c:v>62.8667854467113</c:v>
                </c:pt>
                <c:pt idx="27081">
                  <c:v>62.8667854467113</c:v>
                </c:pt>
                <c:pt idx="27082">
                  <c:v>62.8667854467113</c:v>
                </c:pt>
                <c:pt idx="27083">
                  <c:v>62.8667854467113</c:v>
                </c:pt>
                <c:pt idx="27084">
                  <c:v>62.8667854467113</c:v>
                </c:pt>
                <c:pt idx="27085">
                  <c:v>62.8667854467113</c:v>
                </c:pt>
                <c:pt idx="27086">
                  <c:v>45.35638005765989</c:v>
                </c:pt>
                <c:pt idx="27087">
                  <c:v>45.35638005765989</c:v>
                </c:pt>
                <c:pt idx="27088">
                  <c:v>45.35638005765989</c:v>
                </c:pt>
                <c:pt idx="27089">
                  <c:v>45.35638005765989</c:v>
                </c:pt>
                <c:pt idx="27090">
                  <c:v>45.35638005765989</c:v>
                </c:pt>
                <c:pt idx="27091">
                  <c:v>45.35638005765989</c:v>
                </c:pt>
                <c:pt idx="27092">
                  <c:v>45.35638005765989</c:v>
                </c:pt>
                <c:pt idx="27093">
                  <c:v>34.8336597064953</c:v>
                </c:pt>
                <c:pt idx="27094">
                  <c:v>34.8336597064953</c:v>
                </c:pt>
                <c:pt idx="27095">
                  <c:v>34.8336597064953</c:v>
                </c:pt>
                <c:pt idx="27096">
                  <c:v>34.8336597064953</c:v>
                </c:pt>
                <c:pt idx="27097">
                  <c:v>34.8336597064953</c:v>
                </c:pt>
                <c:pt idx="27098">
                  <c:v>34.8336597064953</c:v>
                </c:pt>
                <c:pt idx="27099">
                  <c:v>34.8336597064953</c:v>
                </c:pt>
                <c:pt idx="27100">
                  <c:v>36.3641909344716</c:v>
                </c:pt>
                <c:pt idx="27101">
                  <c:v>36.3641909344716</c:v>
                </c:pt>
                <c:pt idx="27102">
                  <c:v>36.3641909344716</c:v>
                </c:pt>
                <c:pt idx="27103">
                  <c:v>36.3641909344716</c:v>
                </c:pt>
                <c:pt idx="27104">
                  <c:v>36.3641909344716</c:v>
                </c:pt>
                <c:pt idx="27105">
                  <c:v>36.3641909344716</c:v>
                </c:pt>
                <c:pt idx="27106">
                  <c:v>36.3641909344716</c:v>
                </c:pt>
                <c:pt idx="27107">
                  <c:v>4.7063302939356</c:v>
                </c:pt>
                <c:pt idx="27108">
                  <c:v>4.7063302939356</c:v>
                </c:pt>
                <c:pt idx="27109">
                  <c:v>4.7063302939356</c:v>
                </c:pt>
                <c:pt idx="27110">
                  <c:v>4.7063302939356</c:v>
                </c:pt>
                <c:pt idx="27111">
                  <c:v>4.7063302939356</c:v>
                </c:pt>
                <c:pt idx="27112">
                  <c:v>4.7063302939356</c:v>
                </c:pt>
                <c:pt idx="27113">
                  <c:v>4.7063302939356</c:v>
                </c:pt>
                <c:pt idx="27114">
                  <c:v>38.4745566195746</c:v>
                </c:pt>
                <c:pt idx="27115">
                  <c:v>38.4745566195746</c:v>
                </c:pt>
                <c:pt idx="27116">
                  <c:v>38.4745566195746</c:v>
                </c:pt>
                <c:pt idx="27117">
                  <c:v>38.4745566195746</c:v>
                </c:pt>
                <c:pt idx="27118">
                  <c:v>38.4745566195746</c:v>
                </c:pt>
                <c:pt idx="27119">
                  <c:v>38.4745566195746</c:v>
                </c:pt>
                <c:pt idx="27120">
                  <c:v>38.4745566195746</c:v>
                </c:pt>
                <c:pt idx="27121">
                  <c:v>83.71533393039368</c:v>
                </c:pt>
                <c:pt idx="27122">
                  <c:v>83.71533393039368</c:v>
                </c:pt>
                <c:pt idx="27123">
                  <c:v>83.71533393039368</c:v>
                </c:pt>
                <c:pt idx="27124">
                  <c:v>83.71533393039368</c:v>
                </c:pt>
                <c:pt idx="27125">
                  <c:v>83.71533393039368</c:v>
                </c:pt>
                <c:pt idx="27126">
                  <c:v>83.71533393039368</c:v>
                </c:pt>
                <c:pt idx="27127">
                  <c:v>83.71533393039368</c:v>
                </c:pt>
                <c:pt idx="27128">
                  <c:v>84.88774085216127</c:v>
                </c:pt>
                <c:pt idx="27129">
                  <c:v>84.88774085216127</c:v>
                </c:pt>
                <c:pt idx="27130">
                  <c:v>84.88774085216127</c:v>
                </c:pt>
                <c:pt idx="27131">
                  <c:v>84.88774085216127</c:v>
                </c:pt>
                <c:pt idx="27132">
                  <c:v>84.88774085216127</c:v>
                </c:pt>
                <c:pt idx="27133">
                  <c:v>84.88774085216127</c:v>
                </c:pt>
                <c:pt idx="27134">
                  <c:v>84.88774085216127</c:v>
                </c:pt>
                <c:pt idx="27135">
                  <c:v>65.11380495675809</c:v>
                </c:pt>
                <c:pt idx="27136">
                  <c:v>65.11380495675809</c:v>
                </c:pt>
                <c:pt idx="27137">
                  <c:v>65.11380495675809</c:v>
                </c:pt>
                <c:pt idx="27138">
                  <c:v>65.11380495675809</c:v>
                </c:pt>
                <c:pt idx="27139">
                  <c:v>65.11380495675809</c:v>
                </c:pt>
                <c:pt idx="27140">
                  <c:v>65.11380495675809</c:v>
                </c:pt>
                <c:pt idx="27141">
                  <c:v>65.11380495675809</c:v>
                </c:pt>
                <c:pt idx="27142">
                  <c:v>50.04708731931699</c:v>
                </c:pt>
                <c:pt idx="27143">
                  <c:v>50.04708731931699</c:v>
                </c:pt>
                <c:pt idx="27144">
                  <c:v>50.04708731931699</c:v>
                </c:pt>
                <c:pt idx="27145">
                  <c:v>50.04708731931699</c:v>
                </c:pt>
                <c:pt idx="27146">
                  <c:v>50.04708731931699</c:v>
                </c:pt>
                <c:pt idx="27147">
                  <c:v>50.04708731931699</c:v>
                </c:pt>
                <c:pt idx="27148">
                  <c:v>50.04708731931699</c:v>
                </c:pt>
                <c:pt idx="27149">
                  <c:v>42.71966485417339</c:v>
                </c:pt>
                <c:pt idx="27150">
                  <c:v>42.71966485417339</c:v>
                </c:pt>
                <c:pt idx="27151">
                  <c:v>42.71966485417339</c:v>
                </c:pt>
                <c:pt idx="27152">
                  <c:v>42.71966485417339</c:v>
                </c:pt>
                <c:pt idx="27153">
                  <c:v>42.71966485417339</c:v>
                </c:pt>
                <c:pt idx="27154">
                  <c:v>42.71966485417339</c:v>
                </c:pt>
                <c:pt idx="27155">
                  <c:v>42.71966485417339</c:v>
                </c:pt>
                <c:pt idx="27156">
                  <c:v>80.8575379101421</c:v>
                </c:pt>
                <c:pt idx="27157">
                  <c:v>80.8575379101421</c:v>
                </c:pt>
                <c:pt idx="27158">
                  <c:v>80.8575379101421</c:v>
                </c:pt>
                <c:pt idx="27159">
                  <c:v>80.8575379101421</c:v>
                </c:pt>
                <c:pt idx="27160">
                  <c:v>80.8575379101421</c:v>
                </c:pt>
                <c:pt idx="27161">
                  <c:v>80.8575379101421</c:v>
                </c:pt>
                <c:pt idx="27162">
                  <c:v>80.8575379101421</c:v>
                </c:pt>
                <c:pt idx="27163">
                  <c:v>83.8121059791614</c:v>
                </c:pt>
                <c:pt idx="27164">
                  <c:v>83.8121059791614</c:v>
                </c:pt>
                <c:pt idx="27165">
                  <c:v>83.8121059791614</c:v>
                </c:pt>
                <c:pt idx="27166">
                  <c:v>83.8121059791614</c:v>
                </c:pt>
                <c:pt idx="27167">
                  <c:v>83.8121059791614</c:v>
                </c:pt>
                <c:pt idx="27168">
                  <c:v>83.8121059791614</c:v>
                </c:pt>
                <c:pt idx="27169">
                  <c:v>83.8121059791614</c:v>
                </c:pt>
                <c:pt idx="27170">
                  <c:v>2.62811342945724</c:v>
                </c:pt>
                <c:pt idx="27171">
                  <c:v>2.62811342945724</c:v>
                </c:pt>
                <c:pt idx="27172">
                  <c:v>2.62811342945724</c:v>
                </c:pt>
                <c:pt idx="27173">
                  <c:v>2.62811342945724</c:v>
                </c:pt>
                <c:pt idx="27174">
                  <c:v>2.62811342945724</c:v>
                </c:pt>
                <c:pt idx="27175">
                  <c:v>2.62811342945724</c:v>
                </c:pt>
                <c:pt idx="27176">
                  <c:v>2.62811342945724</c:v>
                </c:pt>
                <c:pt idx="27177">
                  <c:v>116.364353314855</c:v>
                </c:pt>
                <c:pt idx="27178">
                  <c:v>116.364353314855</c:v>
                </c:pt>
                <c:pt idx="27179">
                  <c:v>116.364353314855</c:v>
                </c:pt>
                <c:pt idx="27180">
                  <c:v>116.364353314855</c:v>
                </c:pt>
                <c:pt idx="27181">
                  <c:v>116.364353314855</c:v>
                </c:pt>
                <c:pt idx="27182">
                  <c:v>116.364353314855</c:v>
                </c:pt>
                <c:pt idx="27183">
                  <c:v>116.364353314855</c:v>
                </c:pt>
                <c:pt idx="27184">
                  <c:v>65.29215033475809</c:v>
                </c:pt>
                <c:pt idx="27185">
                  <c:v>65.29215033475809</c:v>
                </c:pt>
                <c:pt idx="27186">
                  <c:v>65.29215033475809</c:v>
                </c:pt>
                <c:pt idx="27187">
                  <c:v>65.29215033475809</c:v>
                </c:pt>
                <c:pt idx="27188">
                  <c:v>65.29215033475809</c:v>
                </c:pt>
                <c:pt idx="27189">
                  <c:v>65.29215033475809</c:v>
                </c:pt>
                <c:pt idx="27190">
                  <c:v>65.29215033475809</c:v>
                </c:pt>
                <c:pt idx="27191">
                  <c:v>110.408194130534</c:v>
                </c:pt>
                <c:pt idx="27192">
                  <c:v>110.408194130534</c:v>
                </c:pt>
                <c:pt idx="27193">
                  <c:v>110.408194130534</c:v>
                </c:pt>
                <c:pt idx="27194">
                  <c:v>110.408194130534</c:v>
                </c:pt>
                <c:pt idx="27195">
                  <c:v>110.408194130534</c:v>
                </c:pt>
                <c:pt idx="27196">
                  <c:v>110.408194130534</c:v>
                </c:pt>
                <c:pt idx="27197">
                  <c:v>110.408194130534</c:v>
                </c:pt>
                <c:pt idx="27198">
                  <c:v>7.300932225729539</c:v>
                </c:pt>
                <c:pt idx="27199">
                  <c:v>7.300932225729539</c:v>
                </c:pt>
                <c:pt idx="27200">
                  <c:v>7.300932225729539</c:v>
                </c:pt>
                <c:pt idx="27201">
                  <c:v>7.300932225729539</c:v>
                </c:pt>
                <c:pt idx="27202">
                  <c:v>7.300932225729539</c:v>
                </c:pt>
                <c:pt idx="27203">
                  <c:v>7.300932225729539</c:v>
                </c:pt>
                <c:pt idx="27204">
                  <c:v>7.300932225729539</c:v>
                </c:pt>
                <c:pt idx="27205">
                  <c:v>89.5817652143529</c:v>
                </c:pt>
                <c:pt idx="27206">
                  <c:v>89.5817652143529</c:v>
                </c:pt>
                <c:pt idx="27207">
                  <c:v>89.5817652143529</c:v>
                </c:pt>
                <c:pt idx="27208">
                  <c:v>89.5817652143529</c:v>
                </c:pt>
                <c:pt idx="27209">
                  <c:v>89.5817652143529</c:v>
                </c:pt>
                <c:pt idx="27210">
                  <c:v>89.5817652143529</c:v>
                </c:pt>
                <c:pt idx="27211">
                  <c:v>89.5817652143529</c:v>
                </c:pt>
                <c:pt idx="27212">
                  <c:v>52.8582378107768</c:v>
                </c:pt>
                <c:pt idx="27213">
                  <c:v>52.8582378107768</c:v>
                </c:pt>
                <c:pt idx="27214">
                  <c:v>52.8582378107768</c:v>
                </c:pt>
                <c:pt idx="27215">
                  <c:v>52.8582378107768</c:v>
                </c:pt>
                <c:pt idx="27216">
                  <c:v>52.8582378107768</c:v>
                </c:pt>
                <c:pt idx="27217">
                  <c:v>52.8582378107768</c:v>
                </c:pt>
                <c:pt idx="27218">
                  <c:v>52.8582378107768</c:v>
                </c:pt>
                <c:pt idx="27219">
                  <c:v>40.1336534271561</c:v>
                </c:pt>
                <c:pt idx="27220">
                  <c:v>40.1336534271561</c:v>
                </c:pt>
                <c:pt idx="27221">
                  <c:v>40.1336534271561</c:v>
                </c:pt>
                <c:pt idx="27222">
                  <c:v>40.1336534271561</c:v>
                </c:pt>
                <c:pt idx="27223">
                  <c:v>40.1336534271561</c:v>
                </c:pt>
                <c:pt idx="27224">
                  <c:v>40.1336534271561</c:v>
                </c:pt>
                <c:pt idx="27225">
                  <c:v>40.1336534271561</c:v>
                </c:pt>
                <c:pt idx="27226">
                  <c:v>39.87384610902919</c:v>
                </c:pt>
                <c:pt idx="27227">
                  <c:v>39.87384610902919</c:v>
                </c:pt>
                <c:pt idx="27228">
                  <c:v>39.87384610902919</c:v>
                </c:pt>
                <c:pt idx="27229">
                  <c:v>39.87384610902919</c:v>
                </c:pt>
                <c:pt idx="27230">
                  <c:v>39.87384610902919</c:v>
                </c:pt>
                <c:pt idx="27231">
                  <c:v>39.87384610902919</c:v>
                </c:pt>
                <c:pt idx="27232">
                  <c:v>39.87384610902919</c:v>
                </c:pt>
                <c:pt idx="27233">
                  <c:v>65.47637354874149</c:v>
                </c:pt>
                <c:pt idx="27234">
                  <c:v>65.47637354874149</c:v>
                </c:pt>
                <c:pt idx="27235">
                  <c:v>65.47637354874149</c:v>
                </c:pt>
                <c:pt idx="27236">
                  <c:v>65.47637354874149</c:v>
                </c:pt>
                <c:pt idx="27237">
                  <c:v>65.47637354874149</c:v>
                </c:pt>
                <c:pt idx="27238">
                  <c:v>65.47637354874149</c:v>
                </c:pt>
                <c:pt idx="27239">
                  <c:v>65.47637354874149</c:v>
                </c:pt>
                <c:pt idx="27240">
                  <c:v>93.85853206627188</c:v>
                </c:pt>
                <c:pt idx="27241">
                  <c:v>93.85853206627188</c:v>
                </c:pt>
                <c:pt idx="27242">
                  <c:v>93.85853206627188</c:v>
                </c:pt>
                <c:pt idx="27243">
                  <c:v>93.85853206627188</c:v>
                </c:pt>
                <c:pt idx="27244">
                  <c:v>93.85853206627188</c:v>
                </c:pt>
                <c:pt idx="27245">
                  <c:v>93.85853206627188</c:v>
                </c:pt>
                <c:pt idx="27246">
                  <c:v>93.85853206627188</c:v>
                </c:pt>
                <c:pt idx="27247">
                  <c:v>33.7291929316572</c:v>
                </c:pt>
                <c:pt idx="27248">
                  <c:v>33.7291929316572</c:v>
                </c:pt>
                <c:pt idx="27249">
                  <c:v>33.7291929316572</c:v>
                </c:pt>
                <c:pt idx="27250">
                  <c:v>33.7291929316572</c:v>
                </c:pt>
                <c:pt idx="27251">
                  <c:v>33.7291929316572</c:v>
                </c:pt>
                <c:pt idx="27252">
                  <c:v>33.7291929316572</c:v>
                </c:pt>
                <c:pt idx="27253">
                  <c:v>33.7291929316572</c:v>
                </c:pt>
                <c:pt idx="27254">
                  <c:v>54.7903462600398</c:v>
                </c:pt>
                <c:pt idx="27255">
                  <c:v>54.7903462600398</c:v>
                </c:pt>
                <c:pt idx="27256">
                  <c:v>54.7903462600398</c:v>
                </c:pt>
                <c:pt idx="27257">
                  <c:v>54.7903462600398</c:v>
                </c:pt>
                <c:pt idx="27258">
                  <c:v>54.7903462600398</c:v>
                </c:pt>
                <c:pt idx="27259">
                  <c:v>54.7903462600398</c:v>
                </c:pt>
                <c:pt idx="27260">
                  <c:v>54.7903462600398</c:v>
                </c:pt>
                <c:pt idx="27261">
                  <c:v>39.6483041062198</c:v>
                </c:pt>
                <c:pt idx="27262">
                  <c:v>39.6483041062198</c:v>
                </c:pt>
                <c:pt idx="27263">
                  <c:v>39.6483041062198</c:v>
                </c:pt>
                <c:pt idx="27264">
                  <c:v>39.6483041062198</c:v>
                </c:pt>
                <c:pt idx="27265">
                  <c:v>39.6483041062198</c:v>
                </c:pt>
                <c:pt idx="27266">
                  <c:v>39.6483041062198</c:v>
                </c:pt>
                <c:pt idx="27267">
                  <c:v>39.6483041062198</c:v>
                </c:pt>
                <c:pt idx="27268">
                  <c:v>68.28170768642849</c:v>
                </c:pt>
                <c:pt idx="27269">
                  <c:v>68.28170768642849</c:v>
                </c:pt>
                <c:pt idx="27270">
                  <c:v>68.28170768642849</c:v>
                </c:pt>
                <c:pt idx="27271">
                  <c:v>68.28170768642849</c:v>
                </c:pt>
                <c:pt idx="27272">
                  <c:v>68.28170768642849</c:v>
                </c:pt>
                <c:pt idx="27273">
                  <c:v>68.28170768642849</c:v>
                </c:pt>
                <c:pt idx="27274">
                  <c:v>68.28170768642849</c:v>
                </c:pt>
                <c:pt idx="27275">
                  <c:v>30.7474868178683</c:v>
                </c:pt>
                <c:pt idx="27276">
                  <c:v>30.7474868178683</c:v>
                </c:pt>
                <c:pt idx="27277">
                  <c:v>30.7474868178683</c:v>
                </c:pt>
                <c:pt idx="27278">
                  <c:v>30.7474868178683</c:v>
                </c:pt>
                <c:pt idx="27279">
                  <c:v>30.7474868178683</c:v>
                </c:pt>
                <c:pt idx="27280">
                  <c:v>30.7474868178683</c:v>
                </c:pt>
                <c:pt idx="27281">
                  <c:v>30.7474868178683</c:v>
                </c:pt>
                <c:pt idx="27282">
                  <c:v>111.096197667961</c:v>
                </c:pt>
                <c:pt idx="27283">
                  <c:v>111.096197667961</c:v>
                </c:pt>
                <c:pt idx="27284">
                  <c:v>111.096197667961</c:v>
                </c:pt>
                <c:pt idx="27285">
                  <c:v>111.096197667961</c:v>
                </c:pt>
                <c:pt idx="27286">
                  <c:v>111.096197667961</c:v>
                </c:pt>
                <c:pt idx="27287">
                  <c:v>111.096197667961</c:v>
                </c:pt>
                <c:pt idx="27288">
                  <c:v>111.096197667961</c:v>
                </c:pt>
                <c:pt idx="27289">
                  <c:v>84.2179057051586</c:v>
                </c:pt>
                <c:pt idx="27290">
                  <c:v>84.2179057051586</c:v>
                </c:pt>
                <c:pt idx="27291">
                  <c:v>84.2179057051586</c:v>
                </c:pt>
                <c:pt idx="27292">
                  <c:v>84.2179057051586</c:v>
                </c:pt>
                <c:pt idx="27293">
                  <c:v>84.2179057051586</c:v>
                </c:pt>
                <c:pt idx="27294">
                  <c:v>84.2179057051586</c:v>
                </c:pt>
                <c:pt idx="27295">
                  <c:v>84.2179057051586</c:v>
                </c:pt>
                <c:pt idx="27296">
                  <c:v>81.53278785993037</c:v>
                </c:pt>
                <c:pt idx="27297">
                  <c:v>81.53278785993037</c:v>
                </c:pt>
                <c:pt idx="27298">
                  <c:v>81.53278785993037</c:v>
                </c:pt>
                <c:pt idx="27299">
                  <c:v>81.53278785993037</c:v>
                </c:pt>
                <c:pt idx="27300">
                  <c:v>81.53278785993037</c:v>
                </c:pt>
                <c:pt idx="27301">
                  <c:v>81.53278785993037</c:v>
                </c:pt>
                <c:pt idx="27302">
                  <c:v>81.53278785993037</c:v>
                </c:pt>
                <c:pt idx="27303">
                  <c:v>56.892424504339</c:v>
                </c:pt>
                <c:pt idx="27304">
                  <c:v>56.892424504339</c:v>
                </c:pt>
                <c:pt idx="27305">
                  <c:v>56.892424504339</c:v>
                </c:pt>
                <c:pt idx="27306">
                  <c:v>56.892424504339</c:v>
                </c:pt>
                <c:pt idx="27307">
                  <c:v>56.892424504339</c:v>
                </c:pt>
                <c:pt idx="27308">
                  <c:v>56.892424504339</c:v>
                </c:pt>
                <c:pt idx="27309">
                  <c:v>56.892424504339</c:v>
                </c:pt>
                <c:pt idx="27310">
                  <c:v>75.06540857758198</c:v>
                </c:pt>
                <c:pt idx="27311">
                  <c:v>75.06540857758198</c:v>
                </c:pt>
                <c:pt idx="27312">
                  <c:v>75.06540857758198</c:v>
                </c:pt>
                <c:pt idx="27313">
                  <c:v>75.06540857758198</c:v>
                </c:pt>
                <c:pt idx="27314">
                  <c:v>75.06540857758198</c:v>
                </c:pt>
                <c:pt idx="27315">
                  <c:v>75.06540857758198</c:v>
                </c:pt>
                <c:pt idx="27316">
                  <c:v>75.06540857758198</c:v>
                </c:pt>
                <c:pt idx="27317">
                  <c:v>90.742189986883</c:v>
                </c:pt>
                <c:pt idx="27318">
                  <c:v>90.742189986883</c:v>
                </c:pt>
                <c:pt idx="27319">
                  <c:v>90.742189986883</c:v>
                </c:pt>
                <c:pt idx="27320">
                  <c:v>90.742189986883</c:v>
                </c:pt>
                <c:pt idx="27321">
                  <c:v>90.742189986883</c:v>
                </c:pt>
                <c:pt idx="27322">
                  <c:v>90.742189986883</c:v>
                </c:pt>
                <c:pt idx="27323">
                  <c:v>90.742189986883</c:v>
                </c:pt>
                <c:pt idx="27324">
                  <c:v>74.63741525749579</c:v>
                </c:pt>
                <c:pt idx="27325">
                  <c:v>74.63741525749579</c:v>
                </c:pt>
                <c:pt idx="27326">
                  <c:v>74.63741525749579</c:v>
                </c:pt>
                <c:pt idx="27327">
                  <c:v>74.63741525749579</c:v>
                </c:pt>
                <c:pt idx="27328">
                  <c:v>74.63741525749579</c:v>
                </c:pt>
                <c:pt idx="27329">
                  <c:v>74.63741525749579</c:v>
                </c:pt>
                <c:pt idx="27330">
                  <c:v>74.63741525749579</c:v>
                </c:pt>
                <c:pt idx="27331">
                  <c:v>25.6208072751066</c:v>
                </c:pt>
                <c:pt idx="27332">
                  <c:v>25.6208072751066</c:v>
                </c:pt>
                <c:pt idx="27333">
                  <c:v>25.6208072751066</c:v>
                </c:pt>
                <c:pt idx="27334">
                  <c:v>25.6208072751066</c:v>
                </c:pt>
                <c:pt idx="27335">
                  <c:v>25.6208072751066</c:v>
                </c:pt>
                <c:pt idx="27336">
                  <c:v>25.6208072751066</c:v>
                </c:pt>
                <c:pt idx="27337">
                  <c:v>25.6208072751066</c:v>
                </c:pt>
                <c:pt idx="27338">
                  <c:v>77.3273299286257</c:v>
                </c:pt>
                <c:pt idx="27339">
                  <c:v>77.3273299286257</c:v>
                </c:pt>
                <c:pt idx="27340">
                  <c:v>77.3273299286257</c:v>
                </c:pt>
                <c:pt idx="27341">
                  <c:v>77.3273299286257</c:v>
                </c:pt>
                <c:pt idx="27342">
                  <c:v>77.3273299286257</c:v>
                </c:pt>
                <c:pt idx="27343">
                  <c:v>77.3273299286257</c:v>
                </c:pt>
                <c:pt idx="27344">
                  <c:v>77.3273299286257</c:v>
                </c:pt>
                <c:pt idx="27345">
                  <c:v>37.05041179139559</c:v>
                </c:pt>
                <c:pt idx="27346">
                  <c:v>37.05041179139559</c:v>
                </c:pt>
                <c:pt idx="27347">
                  <c:v>37.05041179139559</c:v>
                </c:pt>
                <c:pt idx="27348">
                  <c:v>37.05041179139559</c:v>
                </c:pt>
                <c:pt idx="27349">
                  <c:v>37.05041179139559</c:v>
                </c:pt>
                <c:pt idx="27350">
                  <c:v>37.05041179139559</c:v>
                </c:pt>
                <c:pt idx="27351">
                  <c:v>37.05041179139559</c:v>
                </c:pt>
                <c:pt idx="27352">
                  <c:v>63.30385043439209</c:v>
                </c:pt>
                <c:pt idx="27353">
                  <c:v>63.30385043439209</c:v>
                </c:pt>
                <c:pt idx="27354">
                  <c:v>63.30385043439209</c:v>
                </c:pt>
                <c:pt idx="27355">
                  <c:v>63.30385043439209</c:v>
                </c:pt>
                <c:pt idx="27356">
                  <c:v>63.30385043439209</c:v>
                </c:pt>
                <c:pt idx="27357">
                  <c:v>63.30385043439209</c:v>
                </c:pt>
                <c:pt idx="27358">
                  <c:v>63.30385043439209</c:v>
                </c:pt>
                <c:pt idx="27359">
                  <c:v>63.93300959078339</c:v>
                </c:pt>
                <c:pt idx="27360">
                  <c:v>63.93300959078339</c:v>
                </c:pt>
                <c:pt idx="27361">
                  <c:v>63.93300959078339</c:v>
                </c:pt>
                <c:pt idx="27362">
                  <c:v>63.93300959078339</c:v>
                </c:pt>
                <c:pt idx="27363">
                  <c:v>63.93300959078339</c:v>
                </c:pt>
                <c:pt idx="27364">
                  <c:v>63.93300959078339</c:v>
                </c:pt>
                <c:pt idx="27365">
                  <c:v>63.93300959078339</c:v>
                </c:pt>
                <c:pt idx="27366">
                  <c:v>54.50118419839009</c:v>
                </c:pt>
                <c:pt idx="27367">
                  <c:v>54.50118419839009</c:v>
                </c:pt>
                <c:pt idx="27368">
                  <c:v>54.50118419839009</c:v>
                </c:pt>
                <c:pt idx="27369">
                  <c:v>54.50118419839009</c:v>
                </c:pt>
                <c:pt idx="27370">
                  <c:v>54.50118419839009</c:v>
                </c:pt>
                <c:pt idx="27371">
                  <c:v>54.50118419839009</c:v>
                </c:pt>
                <c:pt idx="27372">
                  <c:v>54.50118419839009</c:v>
                </c:pt>
                <c:pt idx="27373">
                  <c:v>76.3674666708557</c:v>
                </c:pt>
                <c:pt idx="27374">
                  <c:v>76.3674666708557</c:v>
                </c:pt>
                <c:pt idx="27375">
                  <c:v>76.3674666708557</c:v>
                </c:pt>
                <c:pt idx="27376">
                  <c:v>76.3674666708557</c:v>
                </c:pt>
                <c:pt idx="27377">
                  <c:v>76.3674666708557</c:v>
                </c:pt>
                <c:pt idx="27378">
                  <c:v>76.3674666708557</c:v>
                </c:pt>
                <c:pt idx="27379">
                  <c:v>76.3674666708557</c:v>
                </c:pt>
                <c:pt idx="27380">
                  <c:v>71.7301980023184</c:v>
                </c:pt>
                <c:pt idx="27381">
                  <c:v>71.7301980023184</c:v>
                </c:pt>
                <c:pt idx="27382">
                  <c:v>71.7301980023184</c:v>
                </c:pt>
                <c:pt idx="27383">
                  <c:v>71.7301980023184</c:v>
                </c:pt>
                <c:pt idx="27384">
                  <c:v>71.7301980023184</c:v>
                </c:pt>
                <c:pt idx="27385">
                  <c:v>71.7301980023184</c:v>
                </c:pt>
                <c:pt idx="27386">
                  <c:v>71.7301980023184</c:v>
                </c:pt>
                <c:pt idx="27387">
                  <c:v>76.342697789606</c:v>
                </c:pt>
                <c:pt idx="27388">
                  <c:v>76.342697789606</c:v>
                </c:pt>
                <c:pt idx="27389">
                  <c:v>76.342697789606</c:v>
                </c:pt>
                <c:pt idx="27390">
                  <c:v>76.342697789606</c:v>
                </c:pt>
                <c:pt idx="27391">
                  <c:v>76.342697789606</c:v>
                </c:pt>
                <c:pt idx="27392">
                  <c:v>76.342697789606</c:v>
                </c:pt>
                <c:pt idx="27393">
                  <c:v>76.342697789606</c:v>
                </c:pt>
                <c:pt idx="27394">
                  <c:v>96.49983235575927</c:v>
                </c:pt>
                <c:pt idx="27395">
                  <c:v>96.49983235575927</c:v>
                </c:pt>
                <c:pt idx="27396">
                  <c:v>96.49983235575927</c:v>
                </c:pt>
                <c:pt idx="27397">
                  <c:v>96.49983235575927</c:v>
                </c:pt>
                <c:pt idx="27398">
                  <c:v>96.49983235575927</c:v>
                </c:pt>
                <c:pt idx="27399">
                  <c:v>96.49983235575927</c:v>
                </c:pt>
                <c:pt idx="27400">
                  <c:v>96.49983235575927</c:v>
                </c:pt>
                <c:pt idx="27401">
                  <c:v>97.38278863608016</c:v>
                </c:pt>
                <c:pt idx="27402">
                  <c:v>97.38278863608016</c:v>
                </c:pt>
                <c:pt idx="27403">
                  <c:v>97.38278863608016</c:v>
                </c:pt>
                <c:pt idx="27404">
                  <c:v>97.38278863608016</c:v>
                </c:pt>
                <c:pt idx="27405">
                  <c:v>97.38278863608016</c:v>
                </c:pt>
                <c:pt idx="27406">
                  <c:v>97.38278863608016</c:v>
                </c:pt>
                <c:pt idx="27407">
                  <c:v>97.38278863608016</c:v>
                </c:pt>
                <c:pt idx="27408">
                  <c:v>79.37832625085407</c:v>
                </c:pt>
                <c:pt idx="27409">
                  <c:v>79.37832625085407</c:v>
                </c:pt>
                <c:pt idx="27410">
                  <c:v>79.37832625085407</c:v>
                </c:pt>
                <c:pt idx="27411">
                  <c:v>79.37832625085407</c:v>
                </c:pt>
                <c:pt idx="27412">
                  <c:v>79.37832625085407</c:v>
                </c:pt>
                <c:pt idx="27413">
                  <c:v>79.37832625085407</c:v>
                </c:pt>
                <c:pt idx="27414">
                  <c:v>79.37832625085407</c:v>
                </c:pt>
                <c:pt idx="27415">
                  <c:v>77.07859746805299</c:v>
                </c:pt>
                <c:pt idx="27416">
                  <c:v>77.07859746805299</c:v>
                </c:pt>
                <c:pt idx="27417">
                  <c:v>77.07859746805299</c:v>
                </c:pt>
                <c:pt idx="27418">
                  <c:v>77.07859746805299</c:v>
                </c:pt>
                <c:pt idx="27419">
                  <c:v>77.07859746805299</c:v>
                </c:pt>
                <c:pt idx="27420">
                  <c:v>77.07859746805299</c:v>
                </c:pt>
                <c:pt idx="27421">
                  <c:v>77.07859746805299</c:v>
                </c:pt>
                <c:pt idx="27422">
                  <c:v>66.099824417359</c:v>
                </c:pt>
                <c:pt idx="27423">
                  <c:v>66.099824417359</c:v>
                </c:pt>
                <c:pt idx="27424">
                  <c:v>66.099824417359</c:v>
                </c:pt>
                <c:pt idx="27425">
                  <c:v>66.099824417359</c:v>
                </c:pt>
                <c:pt idx="27426">
                  <c:v>66.099824417359</c:v>
                </c:pt>
                <c:pt idx="27427">
                  <c:v>66.099824417359</c:v>
                </c:pt>
                <c:pt idx="27428">
                  <c:v>66.099824417359</c:v>
                </c:pt>
                <c:pt idx="27429">
                  <c:v>70.3971597616869</c:v>
                </c:pt>
                <c:pt idx="27430">
                  <c:v>70.3971597616869</c:v>
                </c:pt>
                <c:pt idx="27431">
                  <c:v>70.3971597616869</c:v>
                </c:pt>
                <c:pt idx="27432">
                  <c:v>70.3971597616869</c:v>
                </c:pt>
                <c:pt idx="27433">
                  <c:v>70.3971597616869</c:v>
                </c:pt>
                <c:pt idx="27434">
                  <c:v>70.3971597616869</c:v>
                </c:pt>
                <c:pt idx="27435">
                  <c:v>70.3971597616869</c:v>
                </c:pt>
                <c:pt idx="27436">
                  <c:v>53.7959931169273</c:v>
                </c:pt>
                <c:pt idx="27437">
                  <c:v>53.7959931169273</c:v>
                </c:pt>
                <c:pt idx="27438">
                  <c:v>53.7959931169273</c:v>
                </c:pt>
                <c:pt idx="27439">
                  <c:v>53.7959931169273</c:v>
                </c:pt>
                <c:pt idx="27440">
                  <c:v>53.7959931169273</c:v>
                </c:pt>
                <c:pt idx="27441">
                  <c:v>53.7959931169273</c:v>
                </c:pt>
                <c:pt idx="27442">
                  <c:v>53.7959931169273</c:v>
                </c:pt>
                <c:pt idx="27443">
                  <c:v>91.19719789728889</c:v>
                </c:pt>
                <c:pt idx="27444">
                  <c:v>91.19719789728889</c:v>
                </c:pt>
                <c:pt idx="27445">
                  <c:v>91.19719789728889</c:v>
                </c:pt>
                <c:pt idx="27446">
                  <c:v>91.19719789728889</c:v>
                </c:pt>
                <c:pt idx="27447">
                  <c:v>91.19719789728889</c:v>
                </c:pt>
                <c:pt idx="27448">
                  <c:v>91.19719789728889</c:v>
                </c:pt>
                <c:pt idx="27449">
                  <c:v>91.19719789728889</c:v>
                </c:pt>
                <c:pt idx="27450">
                  <c:v>113.601161937486</c:v>
                </c:pt>
                <c:pt idx="27451">
                  <c:v>113.601161937486</c:v>
                </c:pt>
                <c:pt idx="27452">
                  <c:v>113.601161937486</c:v>
                </c:pt>
                <c:pt idx="27453">
                  <c:v>113.601161937486</c:v>
                </c:pt>
                <c:pt idx="27454">
                  <c:v>113.601161937486</c:v>
                </c:pt>
                <c:pt idx="27455">
                  <c:v>113.601161937486</c:v>
                </c:pt>
                <c:pt idx="27456">
                  <c:v>113.601161937486</c:v>
                </c:pt>
                <c:pt idx="27457">
                  <c:v>60.32988775356439</c:v>
                </c:pt>
                <c:pt idx="27458">
                  <c:v>60.32988775356439</c:v>
                </c:pt>
                <c:pt idx="27459">
                  <c:v>60.32988775356439</c:v>
                </c:pt>
                <c:pt idx="27460">
                  <c:v>60.32988775356439</c:v>
                </c:pt>
                <c:pt idx="27461">
                  <c:v>60.32988775356439</c:v>
                </c:pt>
                <c:pt idx="27462">
                  <c:v>60.32988775356439</c:v>
                </c:pt>
                <c:pt idx="27463">
                  <c:v>60.32988775356439</c:v>
                </c:pt>
                <c:pt idx="27464">
                  <c:v>28.4120049158643</c:v>
                </c:pt>
                <c:pt idx="27465">
                  <c:v>28.4120049158643</c:v>
                </c:pt>
                <c:pt idx="27466">
                  <c:v>28.4120049158643</c:v>
                </c:pt>
                <c:pt idx="27467">
                  <c:v>28.4120049158643</c:v>
                </c:pt>
                <c:pt idx="27468">
                  <c:v>28.4120049158643</c:v>
                </c:pt>
                <c:pt idx="27469">
                  <c:v>28.4120049158643</c:v>
                </c:pt>
                <c:pt idx="27470">
                  <c:v>28.4120049158643</c:v>
                </c:pt>
                <c:pt idx="27471">
                  <c:v>103.437685320943</c:v>
                </c:pt>
                <c:pt idx="27472">
                  <c:v>103.437685320943</c:v>
                </c:pt>
                <c:pt idx="27473">
                  <c:v>103.437685320943</c:v>
                </c:pt>
                <c:pt idx="27474">
                  <c:v>103.437685320943</c:v>
                </c:pt>
                <c:pt idx="27475">
                  <c:v>103.437685320943</c:v>
                </c:pt>
                <c:pt idx="27476">
                  <c:v>103.437685320943</c:v>
                </c:pt>
                <c:pt idx="27477">
                  <c:v>103.437685320943</c:v>
                </c:pt>
                <c:pt idx="27478">
                  <c:v>90.62252295773499</c:v>
                </c:pt>
                <c:pt idx="27479">
                  <c:v>90.62252295773499</c:v>
                </c:pt>
                <c:pt idx="27480">
                  <c:v>90.62252295773499</c:v>
                </c:pt>
                <c:pt idx="27481">
                  <c:v>90.62252295773499</c:v>
                </c:pt>
                <c:pt idx="27482">
                  <c:v>90.62252295773499</c:v>
                </c:pt>
                <c:pt idx="27483">
                  <c:v>90.62252295773499</c:v>
                </c:pt>
                <c:pt idx="27484">
                  <c:v>90.62252295773499</c:v>
                </c:pt>
                <c:pt idx="27485">
                  <c:v>54.31017767634679</c:v>
                </c:pt>
                <c:pt idx="27486">
                  <c:v>54.31017767634679</c:v>
                </c:pt>
                <c:pt idx="27487">
                  <c:v>54.31017767634679</c:v>
                </c:pt>
                <c:pt idx="27488">
                  <c:v>54.31017767634679</c:v>
                </c:pt>
                <c:pt idx="27489">
                  <c:v>54.31017767634679</c:v>
                </c:pt>
                <c:pt idx="27490">
                  <c:v>54.31017767634679</c:v>
                </c:pt>
                <c:pt idx="27491">
                  <c:v>54.31017767634679</c:v>
                </c:pt>
                <c:pt idx="27492">
                  <c:v>38.9480700241115</c:v>
                </c:pt>
                <c:pt idx="27493">
                  <c:v>38.9480700241115</c:v>
                </c:pt>
                <c:pt idx="27494">
                  <c:v>38.9480700241115</c:v>
                </c:pt>
                <c:pt idx="27495">
                  <c:v>38.9480700241115</c:v>
                </c:pt>
                <c:pt idx="27496">
                  <c:v>38.9480700241115</c:v>
                </c:pt>
                <c:pt idx="27497">
                  <c:v>38.9480700241115</c:v>
                </c:pt>
                <c:pt idx="27498">
                  <c:v>38.9480700241115</c:v>
                </c:pt>
                <c:pt idx="27499">
                  <c:v>74.72670105218727</c:v>
                </c:pt>
                <c:pt idx="27500">
                  <c:v>74.72670105218727</c:v>
                </c:pt>
                <c:pt idx="27501">
                  <c:v>74.72670105218727</c:v>
                </c:pt>
                <c:pt idx="27502">
                  <c:v>74.72670105218727</c:v>
                </c:pt>
                <c:pt idx="27503">
                  <c:v>74.72670105218727</c:v>
                </c:pt>
                <c:pt idx="27504">
                  <c:v>74.72670105218727</c:v>
                </c:pt>
                <c:pt idx="27505">
                  <c:v>74.72670105218727</c:v>
                </c:pt>
                <c:pt idx="27506">
                  <c:v>72.12288447566019</c:v>
                </c:pt>
                <c:pt idx="27507">
                  <c:v>72.12288447566019</c:v>
                </c:pt>
                <c:pt idx="27508">
                  <c:v>72.12288447566019</c:v>
                </c:pt>
                <c:pt idx="27509">
                  <c:v>72.12288447566019</c:v>
                </c:pt>
                <c:pt idx="27510">
                  <c:v>72.12288447566019</c:v>
                </c:pt>
                <c:pt idx="27511">
                  <c:v>72.12288447566019</c:v>
                </c:pt>
                <c:pt idx="27512">
                  <c:v>72.12288447566019</c:v>
                </c:pt>
                <c:pt idx="27513">
                  <c:v>20.599334544003</c:v>
                </c:pt>
                <c:pt idx="27514">
                  <c:v>20.599334544003</c:v>
                </c:pt>
                <c:pt idx="27515">
                  <c:v>20.599334544003</c:v>
                </c:pt>
                <c:pt idx="27516">
                  <c:v>20.599334544003</c:v>
                </c:pt>
                <c:pt idx="27517">
                  <c:v>20.599334544003</c:v>
                </c:pt>
                <c:pt idx="27518">
                  <c:v>20.599334544003</c:v>
                </c:pt>
                <c:pt idx="27519">
                  <c:v>20.599334544003</c:v>
                </c:pt>
                <c:pt idx="27520">
                  <c:v>79.8415367487694</c:v>
                </c:pt>
                <c:pt idx="27521">
                  <c:v>79.8415367487694</c:v>
                </c:pt>
                <c:pt idx="27522">
                  <c:v>79.8415367487694</c:v>
                </c:pt>
                <c:pt idx="27523">
                  <c:v>79.8415367487694</c:v>
                </c:pt>
                <c:pt idx="27524">
                  <c:v>79.8415367487694</c:v>
                </c:pt>
                <c:pt idx="27525">
                  <c:v>79.8415367487694</c:v>
                </c:pt>
                <c:pt idx="27526">
                  <c:v>79.8415367487694</c:v>
                </c:pt>
                <c:pt idx="27527">
                  <c:v>48.2891017751912</c:v>
                </c:pt>
                <c:pt idx="27528">
                  <c:v>48.2891017751912</c:v>
                </c:pt>
                <c:pt idx="27529">
                  <c:v>48.2891017751912</c:v>
                </c:pt>
                <c:pt idx="27530">
                  <c:v>48.2891017751912</c:v>
                </c:pt>
                <c:pt idx="27531">
                  <c:v>48.2891017751912</c:v>
                </c:pt>
                <c:pt idx="27532">
                  <c:v>48.2891017751912</c:v>
                </c:pt>
                <c:pt idx="27533">
                  <c:v>48.2891017751912</c:v>
                </c:pt>
                <c:pt idx="27534">
                  <c:v>57.01582059794419</c:v>
                </c:pt>
                <c:pt idx="27535">
                  <c:v>57.01582059794419</c:v>
                </c:pt>
                <c:pt idx="27536">
                  <c:v>57.01582059794419</c:v>
                </c:pt>
                <c:pt idx="27537">
                  <c:v>57.01582059794419</c:v>
                </c:pt>
                <c:pt idx="27538">
                  <c:v>57.01582059794419</c:v>
                </c:pt>
                <c:pt idx="27539">
                  <c:v>57.01582059794419</c:v>
                </c:pt>
                <c:pt idx="27540">
                  <c:v>57.01582059794419</c:v>
                </c:pt>
                <c:pt idx="27541">
                  <c:v>46.80547406161708</c:v>
                </c:pt>
                <c:pt idx="27542">
                  <c:v>46.80547406161708</c:v>
                </c:pt>
                <c:pt idx="27543">
                  <c:v>46.80547406161708</c:v>
                </c:pt>
                <c:pt idx="27544">
                  <c:v>46.80547406161708</c:v>
                </c:pt>
                <c:pt idx="27545">
                  <c:v>46.80547406161708</c:v>
                </c:pt>
                <c:pt idx="27546">
                  <c:v>46.80547406161708</c:v>
                </c:pt>
                <c:pt idx="27547">
                  <c:v>46.80547406161708</c:v>
                </c:pt>
                <c:pt idx="27548">
                  <c:v>5.20251363588418</c:v>
                </c:pt>
                <c:pt idx="27549">
                  <c:v>5.20251363588418</c:v>
                </c:pt>
                <c:pt idx="27550">
                  <c:v>5.20251363588418</c:v>
                </c:pt>
                <c:pt idx="27551">
                  <c:v>5.20251363588418</c:v>
                </c:pt>
                <c:pt idx="27552">
                  <c:v>5.20251363588418</c:v>
                </c:pt>
                <c:pt idx="27553">
                  <c:v>5.20251363588418</c:v>
                </c:pt>
                <c:pt idx="27554">
                  <c:v>5.20251363588418</c:v>
                </c:pt>
                <c:pt idx="27555">
                  <c:v>63.5656408931846</c:v>
                </c:pt>
                <c:pt idx="27556">
                  <c:v>63.5656408931846</c:v>
                </c:pt>
                <c:pt idx="27557">
                  <c:v>63.5656408931846</c:v>
                </c:pt>
                <c:pt idx="27558">
                  <c:v>63.5656408931846</c:v>
                </c:pt>
                <c:pt idx="27559">
                  <c:v>63.5656408931846</c:v>
                </c:pt>
                <c:pt idx="27560">
                  <c:v>63.5656408931846</c:v>
                </c:pt>
                <c:pt idx="27561">
                  <c:v>63.5656408931846</c:v>
                </c:pt>
                <c:pt idx="27562">
                  <c:v>64.05128437778939</c:v>
                </c:pt>
                <c:pt idx="27563">
                  <c:v>64.05128437778939</c:v>
                </c:pt>
                <c:pt idx="27564">
                  <c:v>64.05128437778939</c:v>
                </c:pt>
                <c:pt idx="27565">
                  <c:v>64.05128437778939</c:v>
                </c:pt>
                <c:pt idx="27566">
                  <c:v>64.05128437778939</c:v>
                </c:pt>
                <c:pt idx="27567">
                  <c:v>64.05128437778939</c:v>
                </c:pt>
                <c:pt idx="27568">
                  <c:v>64.05128437778939</c:v>
                </c:pt>
                <c:pt idx="27569">
                  <c:v>104.83722438763</c:v>
                </c:pt>
                <c:pt idx="27570">
                  <c:v>104.83722438763</c:v>
                </c:pt>
                <c:pt idx="27571">
                  <c:v>104.83722438763</c:v>
                </c:pt>
                <c:pt idx="27572">
                  <c:v>104.83722438763</c:v>
                </c:pt>
                <c:pt idx="27573">
                  <c:v>104.83722438763</c:v>
                </c:pt>
                <c:pt idx="27574">
                  <c:v>104.83722438763</c:v>
                </c:pt>
                <c:pt idx="27575">
                  <c:v>104.83722438763</c:v>
                </c:pt>
                <c:pt idx="27576">
                  <c:v>56.8911480479901</c:v>
                </c:pt>
                <c:pt idx="27577">
                  <c:v>56.8911480479901</c:v>
                </c:pt>
                <c:pt idx="27578">
                  <c:v>56.8911480479901</c:v>
                </c:pt>
                <c:pt idx="27579">
                  <c:v>56.8911480479901</c:v>
                </c:pt>
                <c:pt idx="27580">
                  <c:v>56.8911480479901</c:v>
                </c:pt>
                <c:pt idx="27581">
                  <c:v>56.8911480479901</c:v>
                </c:pt>
                <c:pt idx="27582">
                  <c:v>56.8911480479901</c:v>
                </c:pt>
                <c:pt idx="27583">
                  <c:v>70.4399275521386</c:v>
                </c:pt>
                <c:pt idx="27584">
                  <c:v>70.4399275521386</c:v>
                </c:pt>
                <c:pt idx="27585">
                  <c:v>70.4399275521386</c:v>
                </c:pt>
                <c:pt idx="27586">
                  <c:v>70.4399275521386</c:v>
                </c:pt>
                <c:pt idx="27587">
                  <c:v>70.4399275521386</c:v>
                </c:pt>
                <c:pt idx="27588">
                  <c:v>70.4399275521386</c:v>
                </c:pt>
                <c:pt idx="27589">
                  <c:v>70.4399275521386</c:v>
                </c:pt>
                <c:pt idx="27590">
                  <c:v>99.55224532615769</c:v>
                </c:pt>
                <c:pt idx="27591">
                  <c:v>99.55224532615769</c:v>
                </c:pt>
                <c:pt idx="27592">
                  <c:v>99.55224532615769</c:v>
                </c:pt>
                <c:pt idx="27593">
                  <c:v>99.55224532615769</c:v>
                </c:pt>
                <c:pt idx="27594">
                  <c:v>99.55224532615769</c:v>
                </c:pt>
                <c:pt idx="27595">
                  <c:v>99.55224532615769</c:v>
                </c:pt>
                <c:pt idx="27596">
                  <c:v>99.55224532615769</c:v>
                </c:pt>
                <c:pt idx="27597">
                  <c:v>27.27229615913729</c:v>
                </c:pt>
                <c:pt idx="27598">
                  <c:v>27.27229615913729</c:v>
                </c:pt>
                <c:pt idx="27599">
                  <c:v>27.27229615913729</c:v>
                </c:pt>
                <c:pt idx="27600">
                  <c:v>27.27229615913729</c:v>
                </c:pt>
                <c:pt idx="27601">
                  <c:v>27.27229615913729</c:v>
                </c:pt>
                <c:pt idx="27602">
                  <c:v>27.27229615913729</c:v>
                </c:pt>
                <c:pt idx="27603">
                  <c:v>27.27229615913729</c:v>
                </c:pt>
                <c:pt idx="27604">
                  <c:v>47.7983003537289</c:v>
                </c:pt>
                <c:pt idx="27605">
                  <c:v>47.7983003537289</c:v>
                </c:pt>
                <c:pt idx="27606">
                  <c:v>47.7983003537289</c:v>
                </c:pt>
                <c:pt idx="27607">
                  <c:v>47.7983003537289</c:v>
                </c:pt>
                <c:pt idx="27608">
                  <c:v>47.7983003537289</c:v>
                </c:pt>
                <c:pt idx="27609">
                  <c:v>47.7983003537289</c:v>
                </c:pt>
                <c:pt idx="27610">
                  <c:v>47.7983003537289</c:v>
                </c:pt>
                <c:pt idx="27611">
                  <c:v>82.2309866054003</c:v>
                </c:pt>
                <c:pt idx="27612">
                  <c:v>82.2309866054003</c:v>
                </c:pt>
                <c:pt idx="27613">
                  <c:v>82.2309866054003</c:v>
                </c:pt>
                <c:pt idx="27614">
                  <c:v>82.2309866054003</c:v>
                </c:pt>
                <c:pt idx="27615">
                  <c:v>82.2309866054003</c:v>
                </c:pt>
                <c:pt idx="27616">
                  <c:v>82.2309866054003</c:v>
                </c:pt>
                <c:pt idx="27617">
                  <c:v>82.2309866054003</c:v>
                </c:pt>
                <c:pt idx="27618">
                  <c:v>47.78047605609739</c:v>
                </c:pt>
                <c:pt idx="27619">
                  <c:v>47.78047605609739</c:v>
                </c:pt>
                <c:pt idx="27620">
                  <c:v>47.78047605609739</c:v>
                </c:pt>
                <c:pt idx="27621">
                  <c:v>47.78047605609739</c:v>
                </c:pt>
                <c:pt idx="27622">
                  <c:v>47.78047605609739</c:v>
                </c:pt>
                <c:pt idx="27623">
                  <c:v>47.78047605609739</c:v>
                </c:pt>
                <c:pt idx="27624">
                  <c:v>47.78047605609739</c:v>
                </c:pt>
                <c:pt idx="27625">
                  <c:v>63.01085753825289</c:v>
                </c:pt>
                <c:pt idx="27626">
                  <c:v>63.01085753825289</c:v>
                </c:pt>
                <c:pt idx="27627">
                  <c:v>63.01085753825289</c:v>
                </c:pt>
                <c:pt idx="27628">
                  <c:v>63.01085753825289</c:v>
                </c:pt>
                <c:pt idx="27629">
                  <c:v>63.01085753825289</c:v>
                </c:pt>
                <c:pt idx="27630">
                  <c:v>63.01085753825289</c:v>
                </c:pt>
                <c:pt idx="27631">
                  <c:v>63.01085753825289</c:v>
                </c:pt>
                <c:pt idx="27632">
                  <c:v>57.8708719784199</c:v>
                </c:pt>
                <c:pt idx="27633">
                  <c:v>57.8708719784199</c:v>
                </c:pt>
                <c:pt idx="27634">
                  <c:v>57.8708719784199</c:v>
                </c:pt>
                <c:pt idx="27635">
                  <c:v>57.8708719784199</c:v>
                </c:pt>
                <c:pt idx="27636">
                  <c:v>57.8708719784199</c:v>
                </c:pt>
                <c:pt idx="27637">
                  <c:v>57.8708719784199</c:v>
                </c:pt>
                <c:pt idx="27638">
                  <c:v>57.8708719784199</c:v>
                </c:pt>
                <c:pt idx="27639">
                  <c:v>60.4687701326845</c:v>
                </c:pt>
                <c:pt idx="27640">
                  <c:v>60.4687701326845</c:v>
                </c:pt>
                <c:pt idx="27641">
                  <c:v>60.4687701326845</c:v>
                </c:pt>
                <c:pt idx="27642">
                  <c:v>60.4687701326845</c:v>
                </c:pt>
                <c:pt idx="27643">
                  <c:v>60.4687701326845</c:v>
                </c:pt>
                <c:pt idx="27644">
                  <c:v>60.4687701326845</c:v>
                </c:pt>
                <c:pt idx="27645">
                  <c:v>60.4687701326845</c:v>
                </c:pt>
                <c:pt idx="27646">
                  <c:v>12.7873346357596</c:v>
                </c:pt>
                <c:pt idx="27647">
                  <c:v>12.7873346357596</c:v>
                </c:pt>
                <c:pt idx="27648">
                  <c:v>12.7873346357596</c:v>
                </c:pt>
                <c:pt idx="27649">
                  <c:v>12.7873346357596</c:v>
                </c:pt>
                <c:pt idx="27650">
                  <c:v>12.7873346357596</c:v>
                </c:pt>
                <c:pt idx="27651">
                  <c:v>12.7873346357596</c:v>
                </c:pt>
                <c:pt idx="27652">
                  <c:v>12.7873346357596</c:v>
                </c:pt>
                <c:pt idx="27653">
                  <c:v>96.0141677569981</c:v>
                </c:pt>
                <c:pt idx="27654">
                  <c:v>96.0141677569981</c:v>
                </c:pt>
                <c:pt idx="27655">
                  <c:v>96.0141677569981</c:v>
                </c:pt>
                <c:pt idx="27656">
                  <c:v>96.0141677569981</c:v>
                </c:pt>
                <c:pt idx="27657">
                  <c:v>96.0141677569981</c:v>
                </c:pt>
                <c:pt idx="27658">
                  <c:v>96.0141677569981</c:v>
                </c:pt>
                <c:pt idx="27659">
                  <c:v>96.0141677569981</c:v>
                </c:pt>
                <c:pt idx="27660">
                  <c:v>91.31984956646399</c:v>
                </c:pt>
                <c:pt idx="27661">
                  <c:v>91.31984956646399</c:v>
                </c:pt>
                <c:pt idx="27662">
                  <c:v>91.31984956646399</c:v>
                </c:pt>
                <c:pt idx="27663">
                  <c:v>91.31984956646399</c:v>
                </c:pt>
                <c:pt idx="27664">
                  <c:v>91.31984956646399</c:v>
                </c:pt>
                <c:pt idx="27665">
                  <c:v>91.31984956646399</c:v>
                </c:pt>
                <c:pt idx="27666">
                  <c:v>91.31984956646399</c:v>
                </c:pt>
                <c:pt idx="27667">
                  <c:v>66.42337841364467</c:v>
                </c:pt>
                <c:pt idx="27668">
                  <c:v>66.42337841364467</c:v>
                </c:pt>
                <c:pt idx="27669">
                  <c:v>66.42337841364467</c:v>
                </c:pt>
                <c:pt idx="27670">
                  <c:v>66.42337841364467</c:v>
                </c:pt>
                <c:pt idx="27671">
                  <c:v>66.42337841364467</c:v>
                </c:pt>
                <c:pt idx="27672">
                  <c:v>66.42337841364467</c:v>
                </c:pt>
                <c:pt idx="27673">
                  <c:v>66.42337841364467</c:v>
                </c:pt>
                <c:pt idx="27674">
                  <c:v>65.60818308775518</c:v>
                </c:pt>
                <c:pt idx="27675">
                  <c:v>65.60818308775518</c:v>
                </c:pt>
                <c:pt idx="27676">
                  <c:v>65.60818308775518</c:v>
                </c:pt>
                <c:pt idx="27677">
                  <c:v>65.60818308775518</c:v>
                </c:pt>
                <c:pt idx="27678">
                  <c:v>65.60818308775518</c:v>
                </c:pt>
                <c:pt idx="27679">
                  <c:v>65.60818308775518</c:v>
                </c:pt>
                <c:pt idx="27680">
                  <c:v>65.60818308775518</c:v>
                </c:pt>
                <c:pt idx="27681">
                  <c:v>45.7181215775206</c:v>
                </c:pt>
                <c:pt idx="27682">
                  <c:v>45.7181215775206</c:v>
                </c:pt>
                <c:pt idx="27683">
                  <c:v>45.7181215775206</c:v>
                </c:pt>
                <c:pt idx="27684">
                  <c:v>45.7181215775206</c:v>
                </c:pt>
                <c:pt idx="27685">
                  <c:v>45.7181215775206</c:v>
                </c:pt>
                <c:pt idx="27686">
                  <c:v>45.7181215775206</c:v>
                </c:pt>
                <c:pt idx="27687">
                  <c:v>45.7181215775206</c:v>
                </c:pt>
                <c:pt idx="27688">
                  <c:v>60.22743168538239</c:v>
                </c:pt>
                <c:pt idx="27689">
                  <c:v>60.22743168538239</c:v>
                </c:pt>
                <c:pt idx="27690">
                  <c:v>60.22743168538239</c:v>
                </c:pt>
                <c:pt idx="27691">
                  <c:v>60.22743168538239</c:v>
                </c:pt>
                <c:pt idx="27692">
                  <c:v>60.22743168538239</c:v>
                </c:pt>
                <c:pt idx="27693">
                  <c:v>60.22743168538239</c:v>
                </c:pt>
                <c:pt idx="27694">
                  <c:v>60.22743168538239</c:v>
                </c:pt>
                <c:pt idx="27695">
                  <c:v>104.343281025262</c:v>
                </c:pt>
                <c:pt idx="27696">
                  <c:v>104.343281025262</c:v>
                </c:pt>
                <c:pt idx="27697">
                  <c:v>104.343281025262</c:v>
                </c:pt>
                <c:pt idx="27698">
                  <c:v>104.343281025262</c:v>
                </c:pt>
                <c:pt idx="27699">
                  <c:v>104.343281025262</c:v>
                </c:pt>
                <c:pt idx="27700">
                  <c:v>104.343281025262</c:v>
                </c:pt>
                <c:pt idx="27701">
                  <c:v>104.343281025262</c:v>
                </c:pt>
                <c:pt idx="27702">
                  <c:v>48.9687293569261</c:v>
                </c:pt>
                <c:pt idx="27703">
                  <c:v>48.9687293569261</c:v>
                </c:pt>
                <c:pt idx="27704">
                  <c:v>48.9687293569261</c:v>
                </c:pt>
                <c:pt idx="27705">
                  <c:v>48.9687293569261</c:v>
                </c:pt>
                <c:pt idx="27706">
                  <c:v>48.9687293569261</c:v>
                </c:pt>
                <c:pt idx="27707">
                  <c:v>48.9687293569261</c:v>
                </c:pt>
                <c:pt idx="27708">
                  <c:v>48.9687293569261</c:v>
                </c:pt>
                <c:pt idx="27709">
                  <c:v>59.5082043045177</c:v>
                </c:pt>
                <c:pt idx="27710">
                  <c:v>59.5082043045177</c:v>
                </c:pt>
                <c:pt idx="27711">
                  <c:v>59.5082043045177</c:v>
                </c:pt>
                <c:pt idx="27712">
                  <c:v>59.5082043045177</c:v>
                </c:pt>
                <c:pt idx="27713">
                  <c:v>59.5082043045177</c:v>
                </c:pt>
                <c:pt idx="27714">
                  <c:v>59.5082043045177</c:v>
                </c:pt>
                <c:pt idx="27715">
                  <c:v>59.5082043045177</c:v>
                </c:pt>
                <c:pt idx="27716">
                  <c:v>65.1125064917955</c:v>
                </c:pt>
                <c:pt idx="27717">
                  <c:v>65.1125064917955</c:v>
                </c:pt>
                <c:pt idx="27718">
                  <c:v>65.1125064917955</c:v>
                </c:pt>
                <c:pt idx="27719">
                  <c:v>65.1125064917955</c:v>
                </c:pt>
                <c:pt idx="27720">
                  <c:v>65.1125064917955</c:v>
                </c:pt>
                <c:pt idx="27721">
                  <c:v>65.1125064917955</c:v>
                </c:pt>
                <c:pt idx="27722">
                  <c:v>65.1125064917955</c:v>
                </c:pt>
                <c:pt idx="27723">
                  <c:v>106.243772869359</c:v>
                </c:pt>
                <c:pt idx="27724">
                  <c:v>106.243772869359</c:v>
                </c:pt>
                <c:pt idx="27725">
                  <c:v>106.243772869359</c:v>
                </c:pt>
                <c:pt idx="27726">
                  <c:v>106.243772869359</c:v>
                </c:pt>
                <c:pt idx="27727">
                  <c:v>106.243772869359</c:v>
                </c:pt>
                <c:pt idx="27728">
                  <c:v>106.243772869359</c:v>
                </c:pt>
                <c:pt idx="27729">
                  <c:v>106.243772869359</c:v>
                </c:pt>
                <c:pt idx="27730">
                  <c:v>110.134388271221</c:v>
                </c:pt>
                <c:pt idx="27731">
                  <c:v>110.134388271221</c:v>
                </c:pt>
                <c:pt idx="27732">
                  <c:v>110.134388271221</c:v>
                </c:pt>
                <c:pt idx="27733">
                  <c:v>110.134388271221</c:v>
                </c:pt>
                <c:pt idx="27734">
                  <c:v>110.134388271221</c:v>
                </c:pt>
                <c:pt idx="27735">
                  <c:v>110.134388271221</c:v>
                </c:pt>
                <c:pt idx="27736">
                  <c:v>110.134388271221</c:v>
                </c:pt>
                <c:pt idx="27737">
                  <c:v>84.59721137443428</c:v>
                </c:pt>
                <c:pt idx="27738">
                  <c:v>84.59721137443428</c:v>
                </c:pt>
                <c:pt idx="27739">
                  <c:v>84.59721137443428</c:v>
                </c:pt>
                <c:pt idx="27740">
                  <c:v>84.59721137443428</c:v>
                </c:pt>
                <c:pt idx="27741">
                  <c:v>84.59721137443428</c:v>
                </c:pt>
                <c:pt idx="27742">
                  <c:v>84.59721137443428</c:v>
                </c:pt>
                <c:pt idx="27743">
                  <c:v>84.59721137443428</c:v>
                </c:pt>
                <c:pt idx="27744">
                  <c:v>30.2417760108506</c:v>
                </c:pt>
                <c:pt idx="27745">
                  <c:v>30.2417760108506</c:v>
                </c:pt>
                <c:pt idx="27746">
                  <c:v>30.2417760108506</c:v>
                </c:pt>
                <c:pt idx="27747">
                  <c:v>30.2417760108506</c:v>
                </c:pt>
                <c:pt idx="27748">
                  <c:v>30.2417760108506</c:v>
                </c:pt>
                <c:pt idx="27749">
                  <c:v>30.2417760108506</c:v>
                </c:pt>
                <c:pt idx="27750">
                  <c:v>30.2417760108506</c:v>
                </c:pt>
                <c:pt idx="27751">
                  <c:v>103.967278896226</c:v>
                </c:pt>
                <c:pt idx="27752">
                  <c:v>103.967278896226</c:v>
                </c:pt>
                <c:pt idx="27753">
                  <c:v>103.967278896226</c:v>
                </c:pt>
                <c:pt idx="27754">
                  <c:v>103.967278896226</c:v>
                </c:pt>
                <c:pt idx="27755">
                  <c:v>103.967278896226</c:v>
                </c:pt>
                <c:pt idx="27756">
                  <c:v>103.967278896226</c:v>
                </c:pt>
                <c:pt idx="27757">
                  <c:v>103.967278896226</c:v>
                </c:pt>
                <c:pt idx="27758">
                  <c:v>94.40589711300848</c:v>
                </c:pt>
                <c:pt idx="27759">
                  <c:v>94.40589711300848</c:v>
                </c:pt>
                <c:pt idx="27760">
                  <c:v>94.40589711300848</c:v>
                </c:pt>
                <c:pt idx="27761">
                  <c:v>94.40589711300848</c:v>
                </c:pt>
                <c:pt idx="27762">
                  <c:v>94.40589711300848</c:v>
                </c:pt>
                <c:pt idx="27763">
                  <c:v>94.40589711300848</c:v>
                </c:pt>
                <c:pt idx="27764">
                  <c:v>94.40589711300848</c:v>
                </c:pt>
                <c:pt idx="27765">
                  <c:v>34.6782552130723</c:v>
                </c:pt>
                <c:pt idx="27766">
                  <c:v>34.6782552130723</c:v>
                </c:pt>
                <c:pt idx="27767">
                  <c:v>34.6782552130723</c:v>
                </c:pt>
                <c:pt idx="27768">
                  <c:v>34.6782552130723</c:v>
                </c:pt>
                <c:pt idx="27769">
                  <c:v>34.6782552130723</c:v>
                </c:pt>
                <c:pt idx="27770">
                  <c:v>34.6782552130723</c:v>
                </c:pt>
                <c:pt idx="27771">
                  <c:v>34.6782552130723</c:v>
                </c:pt>
                <c:pt idx="27772">
                  <c:v>68.12347015976945</c:v>
                </c:pt>
                <c:pt idx="27773">
                  <c:v>68.12347015976945</c:v>
                </c:pt>
                <c:pt idx="27774">
                  <c:v>68.12347015976945</c:v>
                </c:pt>
                <c:pt idx="27775">
                  <c:v>68.12347015976945</c:v>
                </c:pt>
                <c:pt idx="27776">
                  <c:v>68.12347015976945</c:v>
                </c:pt>
                <c:pt idx="27777">
                  <c:v>68.12347015976945</c:v>
                </c:pt>
                <c:pt idx="27778">
                  <c:v>68.12347015976945</c:v>
                </c:pt>
                <c:pt idx="27779">
                  <c:v>85.2846354340652</c:v>
                </c:pt>
                <c:pt idx="27780">
                  <c:v>85.2846354340652</c:v>
                </c:pt>
                <c:pt idx="27781">
                  <c:v>85.2846354340652</c:v>
                </c:pt>
                <c:pt idx="27782">
                  <c:v>85.2846354340652</c:v>
                </c:pt>
                <c:pt idx="27783">
                  <c:v>85.2846354340652</c:v>
                </c:pt>
                <c:pt idx="27784">
                  <c:v>85.2846354340652</c:v>
                </c:pt>
                <c:pt idx="27785">
                  <c:v>85.2846354340652</c:v>
                </c:pt>
                <c:pt idx="27786">
                  <c:v>67.33274103529317</c:v>
                </c:pt>
                <c:pt idx="27787">
                  <c:v>67.33274103529317</c:v>
                </c:pt>
                <c:pt idx="27788">
                  <c:v>67.33274103529317</c:v>
                </c:pt>
                <c:pt idx="27789">
                  <c:v>67.33274103529317</c:v>
                </c:pt>
                <c:pt idx="27790">
                  <c:v>67.33274103529317</c:v>
                </c:pt>
                <c:pt idx="27791">
                  <c:v>67.33274103529317</c:v>
                </c:pt>
                <c:pt idx="27792">
                  <c:v>67.33274103529317</c:v>
                </c:pt>
                <c:pt idx="27793">
                  <c:v>49.0368070828068</c:v>
                </c:pt>
                <c:pt idx="27794">
                  <c:v>49.0368070828068</c:v>
                </c:pt>
                <c:pt idx="27795">
                  <c:v>49.0368070828068</c:v>
                </c:pt>
                <c:pt idx="27796">
                  <c:v>49.0368070828068</c:v>
                </c:pt>
                <c:pt idx="27797">
                  <c:v>49.0368070828068</c:v>
                </c:pt>
                <c:pt idx="27798">
                  <c:v>49.0368070828068</c:v>
                </c:pt>
                <c:pt idx="27799">
                  <c:v>49.0368070828068</c:v>
                </c:pt>
                <c:pt idx="27800">
                  <c:v>103.092607148182</c:v>
                </c:pt>
                <c:pt idx="27801">
                  <c:v>103.092607148182</c:v>
                </c:pt>
                <c:pt idx="27802">
                  <c:v>103.092607148182</c:v>
                </c:pt>
                <c:pt idx="27803">
                  <c:v>103.092607148182</c:v>
                </c:pt>
                <c:pt idx="27804">
                  <c:v>103.092607148182</c:v>
                </c:pt>
                <c:pt idx="27805">
                  <c:v>103.092607148182</c:v>
                </c:pt>
                <c:pt idx="27806">
                  <c:v>103.092607148182</c:v>
                </c:pt>
                <c:pt idx="27807">
                  <c:v>46.5392108396346</c:v>
                </c:pt>
                <c:pt idx="27808">
                  <c:v>46.5392108396346</c:v>
                </c:pt>
                <c:pt idx="27809">
                  <c:v>46.5392108396346</c:v>
                </c:pt>
                <c:pt idx="27810">
                  <c:v>46.5392108396346</c:v>
                </c:pt>
                <c:pt idx="27811">
                  <c:v>46.5392108396346</c:v>
                </c:pt>
                <c:pt idx="27812">
                  <c:v>46.5392108396346</c:v>
                </c:pt>
                <c:pt idx="27813">
                  <c:v>46.5392108396346</c:v>
                </c:pt>
                <c:pt idx="27814">
                  <c:v>83.4381474855863</c:v>
                </c:pt>
                <c:pt idx="27815">
                  <c:v>83.4381474855863</c:v>
                </c:pt>
                <c:pt idx="27816">
                  <c:v>83.4381474855863</c:v>
                </c:pt>
                <c:pt idx="27817">
                  <c:v>83.4381474855863</c:v>
                </c:pt>
                <c:pt idx="27818">
                  <c:v>83.4381474855863</c:v>
                </c:pt>
                <c:pt idx="27819">
                  <c:v>83.4381474855863</c:v>
                </c:pt>
                <c:pt idx="27820">
                  <c:v>83.4381474855863</c:v>
                </c:pt>
                <c:pt idx="27821">
                  <c:v>74.9403451398473</c:v>
                </c:pt>
                <c:pt idx="27822">
                  <c:v>74.9403451398473</c:v>
                </c:pt>
                <c:pt idx="27823">
                  <c:v>74.9403451398473</c:v>
                </c:pt>
                <c:pt idx="27824">
                  <c:v>74.9403451398473</c:v>
                </c:pt>
                <c:pt idx="27825">
                  <c:v>74.9403451398473</c:v>
                </c:pt>
                <c:pt idx="27826">
                  <c:v>74.9403451398473</c:v>
                </c:pt>
                <c:pt idx="27827">
                  <c:v>74.9403451398473</c:v>
                </c:pt>
                <c:pt idx="27828">
                  <c:v>88.36884260947909</c:v>
                </c:pt>
                <c:pt idx="27829">
                  <c:v>88.36884260947909</c:v>
                </c:pt>
                <c:pt idx="27830">
                  <c:v>88.36884260947909</c:v>
                </c:pt>
                <c:pt idx="27831">
                  <c:v>88.36884260947909</c:v>
                </c:pt>
                <c:pt idx="27832">
                  <c:v>88.36884260947909</c:v>
                </c:pt>
                <c:pt idx="27833">
                  <c:v>88.36884260947909</c:v>
                </c:pt>
                <c:pt idx="27834">
                  <c:v>88.36884260947909</c:v>
                </c:pt>
                <c:pt idx="27835">
                  <c:v>67.1579666218474</c:v>
                </c:pt>
                <c:pt idx="27836">
                  <c:v>67.1579666218474</c:v>
                </c:pt>
                <c:pt idx="27837">
                  <c:v>67.1579666218474</c:v>
                </c:pt>
                <c:pt idx="27838">
                  <c:v>67.1579666218474</c:v>
                </c:pt>
                <c:pt idx="27839">
                  <c:v>67.1579666218474</c:v>
                </c:pt>
                <c:pt idx="27840">
                  <c:v>67.1579666218474</c:v>
                </c:pt>
                <c:pt idx="27841">
                  <c:v>67.1579666218474</c:v>
                </c:pt>
                <c:pt idx="27842">
                  <c:v>81.75017078206439</c:v>
                </c:pt>
                <c:pt idx="27843">
                  <c:v>81.75017078206439</c:v>
                </c:pt>
                <c:pt idx="27844">
                  <c:v>81.75017078206439</c:v>
                </c:pt>
                <c:pt idx="27845">
                  <c:v>81.75017078206439</c:v>
                </c:pt>
                <c:pt idx="27846">
                  <c:v>81.75017078206439</c:v>
                </c:pt>
                <c:pt idx="27847">
                  <c:v>81.75017078206439</c:v>
                </c:pt>
                <c:pt idx="27848">
                  <c:v>81.75017078206439</c:v>
                </c:pt>
                <c:pt idx="27849">
                  <c:v>101.756056368546</c:v>
                </c:pt>
                <c:pt idx="27850">
                  <c:v>101.756056368546</c:v>
                </c:pt>
                <c:pt idx="27851">
                  <c:v>101.756056368546</c:v>
                </c:pt>
                <c:pt idx="27852">
                  <c:v>101.756056368546</c:v>
                </c:pt>
                <c:pt idx="27853">
                  <c:v>101.756056368546</c:v>
                </c:pt>
                <c:pt idx="27854">
                  <c:v>101.756056368546</c:v>
                </c:pt>
                <c:pt idx="27855">
                  <c:v>101.756056368546</c:v>
                </c:pt>
                <c:pt idx="27856">
                  <c:v>98.74598110073349</c:v>
                </c:pt>
                <c:pt idx="27857">
                  <c:v>98.74598110073349</c:v>
                </c:pt>
                <c:pt idx="27858">
                  <c:v>98.74598110073349</c:v>
                </c:pt>
                <c:pt idx="27859">
                  <c:v>98.74598110073349</c:v>
                </c:pt>
                <c:pt idx="27860">
                  <c:v>98.74598110073349</c:v>
                </c:pt>
                <c:pt idx="27861">
                  <c:v>98.74598110073349</c:v>
                </c:pt>
                <c:pt idx="27862">
                  <c:v>98.74598110073349</c:v>
                </c:pt>
                <c:pt idx="27863">
                  <c:v>93.61489823288078</c:v>
                </c:pt>
                <c:pt idx="27864">
                  <c:v>93.61489823288078</c:v>
                </c:pt>
                <c:pt idx="27865">
                  <c:v>93.61489823288078</c:v>
                </c:pt>
                <c:pt idx="27866">
                  <c:v>93.61489823288078</c:v>
                </c:pt>
                <c:pt idx="27867">
                  <c:v>93.61489823288078</c:v>
                </c:pt>
                <c:pt idx="27868">
                  <c:v>93.61489823288078</c:v>
                </c:pt>
                <c:pt idx="27869">
                  <c:v>93.61489823288078</c:v>
                </c:pt>
                <c:pt idx="27870">
                  <c:v>66.16875898336079</c:v>
                </c:pt>
                <c:pt idx="27871">
                  <c:v>66.16875898336079</c:v>
                </c:pt>
                <c:pt idx="27872">
                  <c:v>66.16875898336079</c:v>
                </c:pt>
                <c:pt idx="27873">
                  <c:v>66.16875898336079</c:v>
                </c:pt>
                <c:pt idx="27874">
                  <c:v>66.16875898336079</c:v>
                </c:pt>
                <c:pt idx="27875">
                  <c:v>66.16875898336079</c:v>
                </c:pt>
                <c:pt idx="27876">
                  <c:v>66.16875898336079</c:v>
                </c:pt>
                <c:pt idx="27877">
                  <c:v>67.66505175682455</c:v>
                </c:pt>
                <c:pt idx="27878">
                  <c:v>67.66505175682455</c:v>
                </c:pt>
                <c:pt idx="27879">
                  <c:v>67.66505175682455</c:v>
                </c:pt>
                <c:pt idx="27880">
                  <c:v>67.66505175682455</c:v>
                </c:pt>
                <c:pt idx="27881">
                  <c:v>67.66505175682455</c:v>
                </c:pt>
                <c:pt idx="27882">
                  <c:v>67.66505175682455</c:v>
                </c:pt>
                <c:pt idx="27883">
                  <c:v>67.66505175682455</c:v>
                </c:pt>
                <c:pt idx="27884">
                  <c:v>66.57797583681977</c:v>
                </c:pt>
                <c:pt idx="27885">
                  <c:v>66.57797583681977</c:v>
                </c:pt>
                <c:pt idx="27886">
                  <c:v>66.57797583681977</c:v>
                </c:pt>
                <c:pt idx="27887">
                  <c:v>66.57797583681977</c:v>
                </c:pt>
                <c:pt idx="27888">
                  <c:v>66.57797583681977</c:v>
                </c:pt>
                <c:pt idx="27889">
                  <c:v>66.57797583681977</c:v>
                </c:pt>
                <c:pt idx="27890">
                  <c:v>66.57797583681977</c:v>
                </c:pt>
                <c:pt idx="27891">
                  <c:v>68.6336859793405</c:v>
                </c:pt>
                <c:pt idx="27892">
                  <c:v>68.6336859793405</c:v>
                </c:pt>
                <c:pt idx="27893">
                  <c:v>68.6336859793405</c:v>
                </c:pt>
                <c:pt idx="27894">
                  <c:v>68.6336859793405</c:v>
                </c:pt>
                <c:pt idx="27895">
                  <c:v>68.6336859793405</c:v>
                </c:pt>
                <c:pt idx="27896">
                  <c:v>68.6336859793405</c:v>
                </c:pt>
                <c:pt idx="27897">
                  <c:v>68.6336859793405</c:v>
                </c:pt>
                <c:pt idx="27898">
                  <c:v>55.79569572996651</c:v>
                </c:pt>
                <c:pt idx="27899">
                  <c:v>55.79569572996651</c:v>
                </c:pt>
                <c:pt idx="27900">
                  <c:v>55.79569572996651</c:v>
                </c:pt>
                <c:pt idx="27901">
                  <c:v>55.79569572996651</c:v>
                </c:pt>
                <c:pt idx="27902">
                  <c:v>55.79569572996651</c:v>
                </c:pt>
                <c:pt idx="27903">
                  <c:v>55.79569572996651</c:v>
                </c:pt>
                <c:pt idx="27904">
                  <c:v>55.79569572996651</c:v>
                </c:pt>
                <c:pt idx="27905">
                  <c:v>37.087302931339</c:v>
                </c:pt>
                <c:pt idx="27906">
                  <c:v>37.087302931339</c:v>
                </c:pt>
                <c:pt idx="27907">
                  <c:v>37.087302931339</c:v>
                </c:pt>
                <c:pt idx="27908">
                  <c:v>37.087302931339</c:v>
                </c:pt>
                <c:pt idx="27909">
                  <c:v>37.087302931339</c:v>
                </c:pt>
                <c:pt idx="27910">
                  <c:v>37.087302931339</c:v>
                </c:pt>
                <c:pt idx="27911">
                  <c:v>37.087302931339</c:v>
                </c:pt>
                <c:pt idx="27912">
                  <c:v>32.944298743375</c:v>
                </c:pt>
                <c:pt idx="27913">
                  <c:v>32.944298743375</c:v>
                </c:pt>
                <c:pt idx="27914">
                  <c:v>32.944298743375</c:v>
                </c:pt>
                <c:pt idx="27915">
                  <c:v>32.944298743375</c:v>
                </c:pt>
                <c:pt idx="27916">
                  <c:v>32.944298743375</c:v>
                </c:pt>
                <c:pt idx="27917">
                  <c:v>32.944298743375</c:v>
                </c:pt>
                <c:pt idx="27918">
                  <c:v>32.944298743375</c:v>
                </c:pt>
                <c:pt idx="27919">
                  <c:v>13.6103736453544</c:v>
                </c:pt>
                <c:pt idx="27920">
                  <c:v>13.6103736453544</c:v>
                </c:pt>
                <c:pt idx="27921">
                  <c:v>13.6103736453544</c:v>
                </c:pt>
                <c:pt idx="27922">
                  <c:v>13.6103736453544</c:v>
                </c:pt>
                <c:pt idx="27923">
                  <c:v>13.6103736453544</c:v>
                </c:pt>
                <c:pt idx="27924">
                  <c:v>13.6103736453544</c:v>
                </c:pt>
                <c:pt idx="27925">
                  <c:v>13.6103736453544</c:v>
                </c:pt>
                <c:pt idx="27926">
                  <c:v>77.2202610716571</c:v>
                </c:pt>
                <c:pt idx="27927">
                  <c:v>77.2202610716571</c:v>
                </c:pt>
                <c:pt idx="27928">
                  <c:v>77.2202610716571</c:v>
                </c:pt>
                <c:pt idx="27929">
                  <c:v>77.2202610716571</c:v>
                </c:pt>
                <c:pt idx="27930">
                  <c:v>77.2202610716571</c:v>
                </c:pt>
                <c:pt idx="27931">
                  <c:v>77.2202610716571</c:v>
                </c:pt>
                <c:pt idx="27932">
                  <c:v>77.2202610716571</c:v>
                </c:pt>
                <c:pt idx="27933">
                  <c:v>84.27585518860938</c:v>
                </c:pt>
                <c:pt idx="27934">
                  <c:v>84.27585518860938</c:v>
                </c:pt>
                <c:pt idx="27935">
                  <c:v>84.27585518860938</c:v>
                </c:pt>
                <c:pt idx="27936">
                  <c:v>84.27585518860938</c:v>
                </c:pt>
                <c:pt idx="27937">
                  <c:v>84.27585518860938</c:v>
                </c:pt>
                <c:pt idx="27938">
                  <c:v>84.27585518860938</c:v>
                </c:pt>
                <c:pt idx="27939">
                  <c:v>84.27585518860938</c:v>
                </c:pt>
                <c:pt idx="27940">
                  <c:v>79.5808846630485</c:v>
                </c:pt>
                <c:pt idx="27941">
                  <c:v>79.5808846630485</c:v>
                </c:pt>
                <c:pt idx="27942">
                  <c:v>79.5808846630485</c:v>
                </c:pt>
                <c:pt idx="27943">
                  <c:v>79.5808846630485</c:v>
                </c:pt>
                <c:pt idx="27944">
                  <c:v>79.5808846630485</c:v>
                </c:pt>
                <c:pt idx="27945">
                  <c:v>79.5808846630485</c:v>
                </c:pt>
                <c:pt idx="27946">
                  <c:v>79.5808846630485</c:v>
                </c:pt>
                <c:pt idx="27947">
                  <c:v>80.02663683061759</c:v>
                </c:pt>
                <c:pt idx="27948">
                  <c:v>80.02663683061759</c:v>
                </c:pt>
                <c:pt idx="27949">
                  <c:v>80.02663683061759</c:v>
                </c:pt>
                <c:pt idx="27950">
                  <c:v>80.02663683061759</c:v>
                </c:pt>
                <c:pt idx="27951">
                  <c:v>80.02663683061759</c:v>
                </c:pt>
                <c:pt idx="27952">
                  <c:v>80.02663683061759</c:v>
                </c:pt>
                <c:pt idx="27953">
                  <c:v>80.02663683061759</c:v>
                </c:pt>
                <c:pt idx="27954">
                  <c:v>56.4924849013788</c:v>
                </c:pt>
                <c:pt idx="27955">
                  <c:v>56.4924849013788</c:v>
                </c:pt>
                <c:pt idx="27956">
                  <c:v>56.4924849013788</c:v>
                </c:pt>
                <c:pt idx="27957">
                  <c:v>56.4924849013788</c:v>
                </c:pt>
                <c:pt idx="27958">
                  <c:v>56.4924849013788</c:v>
                </c:pt>
                <c:pt idx="27959">
                  <c:v>56.4924849013788</c:v>
                </c:pt>
                <c:pt idx="27960">
                  <c:v>56.4924849013788</c:v>
                </c:pt>
                <c:pt idx="27961">
                  <c:v>39.4864622431046</c:v>
                </c:pt>
                <c:pt idx="27962">
                  <c:v>39.4864622431046</c:v>
                </c:pt>
                <c:pt idx="27963">
                  <c:v>39.4864622431046</c:v>
                </c:pt>
                <c:pt idx="27964">
                  <c:v>39.4864622431046</c:v>
                </c:pt>
                <c:pt idx="27965">
                  <c:v>39.4864622431046</c:v>
                </c:pt>
                <c:pt idx="27966">
                  <c:v>39.4864622431046</c:v>
                </c:pt>
                <c:pt idx="27967">
                  <c:v>39.4864622431046</c:v>
                </c:pt>
                <c:pt idx="27968">
                  <c:v>46.5930586138499</c:v>
                </c:pt>
                <c:pt idx="27969">
                  <c:v>46.5930586138499</c:v>
                </c:pt>
                <c:pt idx="27970">
                  <c:v>46.5930586138499</c:v>
                </c:pt>
                <c:pt idx="27971">
                  <c:v>46.5930586138499</c:v>
                </c:pt>
                <c:pt idx="27972">
                  <c:v>46.5930586138499</c:v>
                </c:pt>
                <c:pt idx="27973">
                  <c:v>46.5930586138499</c:v>
                </c:pt>
                <c:pt idx="27974">
                  <c:v>46.5930586138499</c:v>
                </c:pt>
                <c:pt idx="27975">
                  <c:v>87.8034002591028</c:v>
                </c:pt>
                <c:pt idx="27976">
                  <c:v>87.8034002591028</c:v>
                </c:pt>
                <c:pt idx="27977">
                  <c:v>87.8034002591028</c:v>
                </c:pt>
                <c:pt idx="27978">
                  <c:v>87.8034002591028</c:v>
                </c:pt>
                <c:pt idx="27979">
                  <c:v>87.8034002591028</c:v>
                </c:pt>
                <c:pt idx="27980">
                  <c:v>87.8034002591028</c:v>
                </c:pt>
                <c:pt idx="27981">
                  <c:v>87.8034002591028</c:v>
                </c:pt>
                <c:pt idx="27982">
                  <c:v>94.57876655122597</c:v>
                </c:pt>
                <c:pt idx="27983">
                  <c:v>94.57876655122597</c:v>
                </c:pt>
                <c:pt idx="27984">
                  <c:v>94.57876655122597</c:v>
                </c:pt>
                <c:pt idx="27985">
                  <c:v>94.57876655122597</c:v>
                </c:pt>
                <c:pt idx="27986">
                  <c:v>94.57876655122597</c:v>
                </c:pt>
                <c:pt idx="27987">
                  <c:v>94.57876655122597</c:v>
                </c:pt>
                <c:pt idx="27988">
                  <c:v>94.57876655122597</c:v>
                </c:pt>
                <c:pt idx="27989">
                  <c:v>63.06703517179229</c:v>
                </c:pt>
                <c:pt idx="27990">
                  <c:v>63.06703517179229</c:v>
                </c:pt>
                <c:pt idx="27991">
                  <c:v>63.06703517179229</c:v>
                </c:pt>
                <c:pt idx="27992">
                  <c:v>63.06703517179229</c:v>
                </c:pt>
                <c:pt idx="27993">
                  <c:v>63.06703517179229</c:v>
                </c:pt>
                <c:pt idx="27994">
                  <c:v>63.06703517179229</c:v>
                </c:pt>
                <c:pt idx="27995">
                  <c:v>63.06703517179229</c:v>
                </c:pt>
                <c:pt idx="27996">
                  <c:v>74.7572654969863</c:v>
                </c:pt>
                <c:pt idx="27997">
                  <c:v>74.7572654969863</c:v>
                </c:pt>
                <c:pt idx="27998">
                  <c:v>74.7572654969863</c:v>
                </c:pt>
                <c:pt idx="27999">
                  <c:v>74.7572654969863</c:v>
                </c:pt>
                <c:pt idx="28000">
                  <c:v>74.7572654969863</c:v>
                </c:pt>
                <c:pt idx="28001">
                  <c:v>74.7572654969863</c:v>
                </c:pt>
                <c:pt idx="28002">
                  <c:v>74.7572654969863</c:v>
                </c:pt>
                <c:pt idx="28003">
                  <c:v>45.35793187999309</c:v>
                </c:pt>
                <c:pt idx="28004">
                  <c:v>45.35793187999309</c:v>
                </c:pt>
                <c:pt idx="28005">
                  <c:v>45.35793187999309</c:v>
                </c:pt>
                <c:pt idx="28006">
                  <c:v>45.35793187999309</c:v>
                </c:pt>
                <c:pt idx="28007">
                  <c:v>45.35793187999309</c:v>
                </c:pt>
                <c:pt idx="28008">
                  <c:v>45.35793187999309</c:v>
                </c:pt>
                <c:pt idx="28009">
                  <c:v>45.35793187999309</c:v>
                </c:pt>
                <c:pt idx="28010">
                  <c:v>30.3480663413594</c:v>
                </c:pt>
                <c:pt idx="28011">
                  <c:v>30.3480663413594</c:v>
                </c:pt>
                <c:pt idx="28012">
                  <c:v>30.3480663413594</c:v>
                </c:pt>
                <c:pt idx="28013">
                  <c:v>30.3480663413594</c:v>
                </c:pt>
                <c:pt idx="28014">
                  <c:v>30.3480663413594</c:v>
                </c:pt>
                <c:pt idx="28015">
                  <c:v>30.3480663413594</c:v>
                </c:pt>
                <c:pt idx="28016">
                  <c:v>30.3480663413594</c:v>
                </c:pt>
                <c:pt idx="28017">
                  <c:v>11.7589811304214</c:v>
                </c:pt>
                <c:pt idx="28018">
                  <c:v>11.7589811304214</c:v>
                </c:pt>
                <c:pt idx="28019">
                  <c:v>11.7589811304214</c:v>
                </c:pt>
                <c:pt idx="28020">
                  <c:v>11.7589811304214</c:v>
                </c:pt>
                <c:pt idx="28021">
                  <c:v>11.7589811304214</c:v>
                </c:pt>
                <c:pt idx="28022">
                  <c:v>11.7589811304214</c:v>
                </c:pt>
                <c:pt idx="28023">
                  <c:v>11.7589811304214</c:v>
                </c:pt>
                <c:pt idx="28024">
                  <c:v>32.46420671901849</c:v>
                </c:pt>
                <c:pt idx="28025">
                  <c:v>32.46420671901849</c:v>
                </c:pt>
                <c:pt idx="28026">
                  <c:v>32.46420671901849</c:v>
                </c:pt>
                <c:pt idx="28027">
                  <c:v>32.46420671901849</c:v>
                </c:pt>
                <c:pt idx="28028">
                  <c:v>32.46420671901849</c:v>
                </c:pt>
                <c:pt idx="28029">
                  <c:v>32.46420671901849</c:v>
                </c:pt>
                <c:pt idx="28030">
                  <c:v>32.46420671901849</c:v>
                </c:pt>
                <c:pt idx="28031">
                  <c:v>63.034642809851</c:v>
                </c:pt>
                <c:pt idx="28032">
                  <c:v>63.034642809851</c:v>
                </c:pt>
                <c:pt idx="28033">
                  <c:v>63.034642809851</c:v>
                </c:pt>
                <c:pt idx="28034">
                  <c:v>63.034642809851</c:v>
                </c:pt>
                <c:pt idx="28035">
                  <c:v>63.034642809851</c:v>
                </c:pt>
                <c:pt idx="28036">
                  <c:v>63.034642809851</c:v>
                </c:pt>
                <c:pt idx="28037">
                  <c:v>63.034642809851</c:v>
                </c:pt>
                <c:pt idx="28038">
                  <c:v>91.8983670483751</c:v>
                </c:pt>
                <c:pt idx="28039">
                  <c:v>91.8983670483751</c:v>
                </c:pt>
                <c:pt idx="28040">
                  <c:v>91.8983670483751</c:v>
                </c:pt>
                <c:pt idx="28041">
                  <c:v>91.8983670483751</c:v>
                </c:pt>
                <c:pt idx="28042">
                  <c:v>91.8983670483751</c:v>
                </c:pt>
                <c:pt idx="28043">
                  <c:v>91.8983670483751</c:v>
                </c:pt>
                <c:pt idx="28044">
                  <c:v>91.8983670483751</c:v>
                </c:pt>
                <c:pt idx="28045">
                  <c:v>76.8602826873612</c:v>
                </c:pt>
                <c:pt idx="28046">
                  <c:v>76.8602826873612</c:v>
                </c:pt>
                <c:pt idx="28047">
                  <c:v>76.8602826873612</c:v>
                </c:pt>
                <c:pt idx="28048">
                  <c:v>76.8602826873612</c:v>
                </c:pt>
                <c:pt idx="28049">
                  <c:v>76.8602826873612</c:v>
                </c:pt>
                <c:pt idx="28050">
                  <c:v>76.8602826873612</c:v>
                </c:pt>
                <c:pt idx="28051">
                  <c:v>76.8602826873612</c:v>
                </c:pt>
                <c:pt idx="28052">
                  <c:v>56.4027535443829</c:v>
                </c:pt>
                <c:pt idx="28053">
                  <c:v>56.4027535443829</c:v>
                </c:pt>
                <c:pt idx="28054">
                  <c:v>56.4027535443829</c:v>
                </c:pt>
                <c:pt idx="28055">
                  <c:v>56.4027535443829</c:v>
                </c:pt>
                <c:pt idx="28056">
                  <c:v>56.4027535443829</c:v>
                </c:pt>
                <c:pt idx="28057">
                  <c:v>56.4027535443829</c:v>
                </c:pt>
                <c:pt idx="28058">
                  <c:v>56.4027535443829</c:v>
                </c:pt>
                <c:pt idx="28059">
                  <c:v>111.230686254539</c:v>
                </c:pt>
                <c:pt idx="28060">
                  <c:v>111.230686254539</c:v>
                </c:pt>
                <c:pt idx="28061">
                  <c:v>111.230686254539</c:v>
                </c:pt>
                <c:pt idx="28062">
                  <c:v>111.230686254539</c:v>
                </c:pt>
                <c:pt idx="28063">
                  <c:v>111.230686254539</c:v>
                </c:pt>
                <c:pt idx="28064">
                  <c:v>111.230686254539</c:v>
                </c:pt>
                <c:pt idx="28065">
                  <c:v>111.230686254539</c:v>
                </c:pt>
                <c:pt idx="28066">
                  <c:v>68.20029800612438</c:v>
                </c:pt>
                <c:pt idx="28067">
                  <c:v>68.20029800612438</c:v>
                </c:pt>
                <c:pt idx="28068">
                  <c:v>68.20029800612438</c:v>
                </c:pt>
                <c:pt idx="28069">
                  <c:v>68.20029800612438</c:v>
                </c:pt>
                <c:pt idx="28070">
                  <c:v>68.20029800612438</c:v>
                </c:pt>
                <c:pt idx="28071">
                  <c:v>68.20029800612438</c:v>
                </c:pt>
                <c:pt idx="28072">
                  <c:v>68.20029800612438</c:v>
                </c:pt>
                <c:pt idx="28073">
                  <c:v>67.48897335801179</c:v>
                </c:pt>
                <c:pt idx="28074">
                  <c:v>67.48897335801179</c:v>
                </c:pt>
                <c:pt idx="28075">
                  <c:v>67.48897335801179</c:v>
                </c:pt>
                <c:pt idx="28076">
                  <c:v>67.48897335801179</c:v>
                </c:pt>
                <c:pt idx="28077">
                  <c:v>67.48897335801179</c:v>
                </c:pt>
                <c:pt idx="28078">
                  <c:v>67.48897335801179</c:v>
                </c:pt>
                <c:pt idx="28079">
                  <c:v>67.48897335801179</c:v>
                </c:pt>
                <c:pt idx="28080">
                  <c:v>61.3833446886558</c:v>
                </c:pt>
                <c:pt idx="28081">
                  <c:v>61.3833446886558</c:v>
                </c:pt>
                <c:pt idx="28082">
                  <c:v>61.3833446886558</c:v>
                </c:pt>
                <c:pt idx="28083">
                  <c:v>61.3833446886558</c:v>
                </c:pt>
                <c:pt idx="28084">
                  <c:v>61.3833446886558</c:v>
                </c:pt>
                <c:pt idx="28085">
                  <c:v>61.3833446886558</c:v>
                </c:pt>
                <c:pt idx="28086">
                  <c:v>61.3833446886558</c:v>
                </c:pt>
                <c:pt idx="28087">
                  <c:v>63.1578040388688</c:v>
                </c:pt>
                <c:pt idx="28088">
                  <c:v>63.1578040388688</c:v>
                </c:pt>
                <c:pt idx="28089">
                  <c:v>63.1578040388688</c:v>
                </c:pt>
                <c:pt idx="28090">
                  <c:v>63.1578040388688</c:v>
                </c:pt>
                <c:pt idx="28091">
                  <c:v>63.1578040388688</c:v>
                </c:pt>
                <c:pt idx="28092">
                  <c:v>63.1578040388688</c:v>
                </c:pt>
                <c:pt idx="28093">
                  <c:v>63.1578040388688</c:v>
                </c:pt>
                <c:pt idx="28094">
                  <c:v>82.4542225644361</c:v>
                </c:pt>
                <c:pt idx="28095">
                  <c:v>82.4542225644361</c:v>
                </c:pt>
                <c:pt idx="28096">
                  <c:v>82.4542225644361</c:v>
                </c:pt>
                <c:pt idx="28097">
                  <c:v>82.4542225644361</c:v>
                </c:pt>
                <c:pt idx="28098">
                  <c:v>82.4542225644361</c:v>
                </c:pt>
                <c:pt idx="28099">
                  <c:v>82.4542225644361</c:v>
                </c:pt>
                <c:pt idx="28100">
                  <c:v>82.4542225644361</c:v>
                </c:pt>
                <c:pt idx="28101">
                  <c:v>78.9428645878438</c:v>
                </c:pt>
                <c:pt idx="28102">
                  <c:v>78.9428645878438</c:v>
                </c:pt>
                <c:pt idx="28103">
                  <c:v>78.9428645878438</c:v>
                </c:pt>
                <c:pt idx="28104">
                  <c:v>78.9428645878438</c:v>
                </c:pt>
                <c:pt idx="28105">
                  <c:v>78.9428645878438</c:v>
                </c:pt>
                <c:pt idx="28106">
                  <c:v>78.9428645878438</c:v>
                </c:pt>
                <c:pt idx="28107">
                  <c:v>78.9428645878438</c:v>
                </c:pt>
                <c:pt idx="28108">
                  <c:v>63.5494786467868</c:v>
                </c:pt>
                <c:pt idx="28109">
                  <c:v>63.5494786467868</c:v>
                </c:pt>
                <c:pt idx="28110">
                  <c:v>63.5494786467868</c:v>
                </c:pt>
                <c:pt idx="28111">
                  <c:v>63.5494786467868</c:v>
                </c:pt>
                <c:pt idx="28112">
                  <c:v>63.5494786467868</c:v>
                </c:pt>
                <c:pt idx="28113">
                  <c:v>63.5494786467868</c:v>
                </c:pt>
                <c:pt idx="28114">
                  <c:v>63.5494786467868</c:v>
                </c:pt>
                <c:pt idx="28115">
                  <c:v>109.06681938343</c:v>
                </c:pt>
                <c:pt idx="28116">
                  <c:v>109.06681938343</c:v>
                </c:pt>
                <c:pt idx="28117">
                  <c:v>109.06681938343</c:v>
                </c:pt>
                <c:pt idx="28118">
                  <c:v>109.06681938343</c:v>
                </c:pt>
                <c:pt idx="28119">
                  <c:v>109.06681938343</c:v>
                </c:pt>
                <c:pt idx="28120">
                  <c:v>109.06681938343</c:v>
                </c:pt>
                <c:pt idx="28121">
                  <c:v>109.06681938343</c:v>
                </c:pt>
                <c:pt idx="28122">
                  <c:v>21.7117335508973</c:v>
                </c:pt>
                <c:pt idx="28123">
                  <c:v>21.7117335508973</c:v>
                </c:pt>
                <c:pt idx="28124">
                  <c:v>21.7117335508973</c:v>
                </c:pt>
                <c:pt idx="28125">
                  <c:v>21.7117335508973</c:v>
                </c:pt>
                <c:pt idx="28126">
                  <c:v>21.7117335508973</c:v>
                </c:pt>
                <c:pt idx="28127">
                  <c:v>21.7117335508973</c:v>
                </c:pt>
                <c:pt idx="28128">
                  <c:v>21.7117335508973</c:v>
                </c:pt>
                <c:pt idx="28129">
                  <c:v>38.19968497771679</c:v>
                </c:pt>
                <c:pt idx="28130">
                  <c:v>38.19968497771679</c:v>
                </c:pt>
                <c:pt idx="28131">
                  <c:v>38.19968497771679</c:v>
                </c:pt>
                <c:pt idx="28132">
                  <c:v>38.19968497771679</c:v>
                </c:pt>
                <c:pt idx="28133">
                  <c:v>38.19968497771679</c:v>
                </c:pt>
                <c:pt idx="28134">
                  <c:v>38.19968497771679</c:v>
                </c:pt>
                <c:pt idx="28135">
                  <c:v>38.19968497771679</c:v>
                </c:pt>
                <c:pt idx="28136">
                  <c:v>24.0301151154248</c:v>
                </c:pt>
                <c:pt idx="28137">
                  <c:v>24.0301151154248</c:v>
                </c:pt>
                <c:pt idx="28138">
                  <c:v>24.0301151154248</c:v>
                </c:pt>
                <c:pt idx="28139">
                  <c:v>24.0301151154248</c:v>
                </c:pt>
                <c:pt idx="28140">
                  <c:v>24.0301151154248</c:v>
                </c:pt>
                <c:pt idx="28141">
                  <c:v>24.0301151154248</c:v>
                </c:pt>
                <c:pt idx="28142">
                  <c:v>24.0301151154248</c:v>
                </c:pt>
                <c:pt idx="28143">
                  <c:v>57.35879782666039</c:v>
                </c:pt>
                <c:pt idx="28144">
                  <c:v>57.35879782666039</c:v>
                </c:pt>
                <c:pt idx="28145">
                  <c:v>57.35879782666039</c:v>
                </c:pt>
                <c:pt idx="28146">
                  <c:v>57.35879782666039</c:v>
                </c:pt>
                <c:pt idx="28147">
                  <c:v>57.35879782666039</c:v>
                </c:pt>
                <c:pt idx="28148">
                  <c:v>57.35879782666039</c:v>
                </c:pt>
                <c:pt idx="28149">
                  <c:v>57.35879782666039</c:v>
                </c:pt>
                <c:pt idx="28150">
                  <c:v>49.4449108392989</c:v>
                </c:pt>
                <c:pt idx="28151">
                  <c:v>49.4449108392989</c:v>
                </c:pt>
                <c:pt idx="28152">
                  <c:v>49.4449108392989</c:v>
                </c:pt>
                <c:pt idx="28153">
                  <c:v>49.4449108392989</c:v>
                </c:pt>
                <c:pt idx="28154">
                  <c:v>49.4449108392989</c:v>
                </c:pt>
                <c:pt idx="28155">
                  <c:v>49.4449108392989</c:v>
                </c:pt>
                <c:pt idx="28156">
                  <c:v>49.4449108392989</c:v>
                </c:pt>
                <c:pt idx="28157">
                  <c:v>66.0429147017624</c:v>
                </c:pt>
                <c:pt idx="28158">
                  <c:v>66.0429147017624</c:v>
                </c:pt>
                <c:pt idx="28159">
                  <c:v>66.0429147017624</c:v>
                </c:pt>
                <c:pt idx="28160">
                  <c:v>66.0429147017624</c:v>
                </c:pt>
                <c:pt idx="28161">
                  <c:v>66.0429147017624</c:v>
                </c:pt>
                <c:pt idx="28162">
                  <c:v>66.0429147017624</c:v>
                </c:pt>
                <c:pt idx="28163">
                  <c:v>66.0429147017624</c:v>
                </c:pt>
                <c:pt idx="28164">
                  <c:v>48.6527356284745</c:v>
                </c:pt>
                <c:pt idx="28165">
                  <c:v>48.6527356284745</c:v>
                </c:pt>
                <c:pt idx="28166">
                  <c:v>48.6527356284745</c:v>
                </c:pt>
                <c:pt idx="28167">
                  <c:v>48.6527356284745</c:v>
                </c:pt>
                <c:pt idx="28168">
                  <c:v>48.6527356284745</c:v>
                </c:pt>
                <c:pt idx="28169">
                  <c:v>48.6527356284745</c:v>
                </c:pt>
                <c:pt idx="28170">
                  <c:v>48.6527356284745</c:v>
                </c:pt>
                <c:pt idx="28171">
                  <c:v>8.37387497616819</c:v>
                </c:pt>
                <c:pt idx="28172">
                  <c:v>8.37387497616819</c:v>
                </c:pt>
                <c:pt idx="28173">
                  <c:v>8.37387497616819</c:v>
                </c:pt>
                <c:pt idx="28174">
                  <c:v>8.37387497616819</c:v>
                </c:pt>
                <c:pt idx="28175">
                  <c:v>8.37387497616819</c:v>
                </c:pt>
                <c:pt idx="28176">
                  <c:v>8.37387497616819</c:v>
                </c:pt>
                <c:pt idx="28177">
                  <c:v>8.37387497616819</c:v>
                </c:pt>
                <c:pt idx="28178">
                  <c:v>87.5437740408627</c:v>
                </c:pt>
                <c:pt idx="28179">
                  <c:v>87.5437740408627</c:v>
                </c:pt>
                <c:pt idx="28180">
                  <c:v>87.5437740408627</c:v>
                </c:pt>
                <c:pt idx="28181">
                  <c:v>87.5437740408627</c:v>
                </c:pt>
                <c:pt idx="28182">
                  <c:v>87.5437740408627</c:v>
                </c:pt>
                <c:pt idx="28183">
                  <c:v>87.5437740408627</c:v>
                </c:pt>
                <c:pt idx="28184">
                  <c:v>87.5437740408627</c:v>
                </c:pt>
                <c:pt idx="28185">
                  <c:v>47.4637000291343</c:v>
                </c:pt>
                <c:pt idx="28186">
                  <c:v>47.4637000291343</c:v>
                </c:pt>
                <c:pt idx="28187">
                  <c:v>47.4637000291343</c:v>
                </c:pt>
                <c:pt idx="28188">
                  <c:v>47.4637000291343</c:v>
                </c:pt>
                <c:pt idx="28189">
                  <c:v>47.4637000291343</c:v>
                </c:pt>
                <c:pt idx="28190">
                  <c:v>47.4637000291343</c:v>
                </c:pt>
                <c:pt idx="28191">
                  <c:v>47.4637000291343</c:v>
                </c:pt>
                <c:pt idx="28192">
                  <c:v>56.9229301889113</c:v>
                </c:pt>
                <c:pt idx="28193">
                  <c:v>56.9229301889113</c:v>
                </c:pt>
                <c:pt idx="28194">
                  <c:v>56.9229301889113</c:v>
                </c:pt>
                <c:pt idx="28195">
                  <c:v>56.9229301889113</c:v>
                </c:pt>
                <c:pt idx="28196">
                  <c:v>56.9229301889113</c:v>
                </c:pt>
                <c:pt idx="28197">
                  <c:v>56.9229301889113</c:v>
                </c:pt>
                <c:pt idx="28198">
                  <c:v>56.9229301889113</c:v>
                </c:pt>
                <c:pt idx="28199">
                  <c:v>81.6389044435477</c:v>
                </c:pt>
                <c:pt idx="28200">
                  <c:v>81.6389044435477</c:v>
                </c:pt>
                <c:pt idx="28201">
                  <c:v>81.6389044435477</c:v>
                </c:pt>
                <c:pt idx="28202">
                  <c:v>81.6389044435477</c:v>
                </c:pt>
                <c:pt idx="28203">
                  <c:v>81.6389044435477</c:v>
                </c:pt>
                <c:pt idx="28204">
                  <c:v>81.6389044435477</c:v>
                </c:pt>
                <c:pt idx="28205">
                  <c:v>81.6389044435477</c:v>
                </c:pt>
                <c:pt idx="28206">
                  <c:v>28.2095221680609</c:v>
                </c:pt>
                <c:pt idx="28207">
                  <c:v>28.2095221680609</c:v>
                </c:pt>
                <c:pt idx="28208">
                  <c:v>28.2095221680609</c:v>
                </c:pt>
                <c:pt idx="28209">
                  <c:v>28.2095221680609</c:v>
                </c:pt>
                <c:pt idx="28210">
                  <c:v>28.2095221680609</c:v>
                </c:pt>
                <c:pt idx="28211">
                  <c:v>28.2095221680609</c:v>
                </c:pt>
                <c:pt idx="28212">
                  <c:v>28.2095221680609</c:v>
                </c:pt>
                <c:pt idx="28213">
                  <c:v>82.9577617712551</c:v>
                </c:pt>
                <c:pt idx="28214">
                  <c:v>82.9577617712551</c:v>
                </c:pt>
                <c:pt idx="28215">
                  <c:v>82.9577617712551</c:v>
                </c:pt>
                <c:pt idx="28216">
                  <c:v>82.9577617712551</c:v>
                </c:pt>
                <c:pt idx="28217">
                  <c:v>82.9577617712551</c:v>
                </c:pt>
                <c:pt idx="28218">
                  <c:v>82.9577617712551</c:v>
                </c:pt>
                <c:pt idx="28219">
                  <c:v>82.9577617712551</c:v>
                </c:pt>
                <c:pt idx="28220">
                  <c:v>56.834755191272</c:v>
                </c:pt>
                <c:pt idx="28221">
                  <c:v>56.834755191272</c:v>
                </c:pt>
                <c:pt idx="28222">
                  <c:v>56.834755191272</c:v>
                </c:pt>
                <c:pt idx="28223">
                  <c:v>56.834755191272</c:v>
                </c:pt>
                <c:pt idx="28224">
                  <c:v>56.834755191272</c:v>
                </c:pt>
                <c:pt idx="28225">
                  <c:v>56.834755191272</c:v>
                </c:pt>
                <c:pt idx="28226">
                  <c:v>56.834755191272</c:v>
                </c:pt>
                <c:pt idx="28227">
                  <c:v>42.6958006549262</c:v>
                </c:pt>
                <c:pt idx="28228">
                  <c:v>42.6958006549262</c:v>
                </c:pt>
                <c:pt idx="28229">
                  <c:v>42.6958006549262</c:v>
                </c:pt>
                <c:pt idx="28230">
                  <c:v>42.6958006549262</c:v>
                </c:pt>
                <c:pt idx="28231">
                  <c:v>42.6958006549262</c:v>
                </c:pt>
                <c:pt idx="28232">
                  <c:v>42.6958006549262</c:v>
                </c:pt>
                <c:pt idx="28233">
                  <c:v>42.6958006549262</c:v>
                </c:pt>
                <c:pt idx="28234">
                  <c:v>86.45411840212928</c:v>
                </c:pt>
                <c:pt idx="28235">
                  <c:v>86.45411840212928</c:v>
                </c:pt>
                <c:pt idx="28236">
                  <c:v>86.45411840212928</c:v>
                </c:pt>
                <c:pt idx="28237">
                  <c:v>86.45411840212928</c:v>
                </c:pt>
                <c:pt idx="28238">
                  <c:v>86.45411840212928</c:v>
                </c:pt>
                <c:pt idx="28239">
                  <c:v>86.45411840212928</c:v>
                </c:pt>
                <c:pt idx="28240">
                  <c:v>86.45411840212928</c:v>
                </c:pt>
                <c:pt idx="28241">
                  <c:v>61.532345281111</c:v>
                </c:pt>
                <c:pt idx="28242">
                  <c:v>61.532345281111</c:v>
                </c:pt>
                <c:pt idx="28243">
                  <c:v>61.532345281111</c:v>
                </c:pt>
                <c:pt idx="28244">
                  <c:v>61.532345281111</c:v>
                </c:pt>
                <c:pt idx="28245">
                  <c:v>61.532345281111</c:v>
                </c:pt>
                <c:pt idx="28246">
                  <c:v>61.532345281111</c:v>
                </c:pt>
                <c:pt idx="28247">
                  <c:v>61.532345281111</c:v>
                </c:pt>
                <c:pt idx="28248">
                  <c:v>39.34846441249309</c:v>
                </c:pt>
                <c:pt idx="28249">
                  <c:v>39.34846441249309</c:v>
                </c:pt>
                <c:pt idx="28250">
                  <c:v>39.34846441249309</c:v>
                </c:pt>
                <c:pt idx="28251">
                  <c:v>39.34846441249309</c:v>
                </c:pt>
                <c:pt idx="28252">
                  <c:v>39.34846441249309</c:v>
                </c:pt>
                <c:pt idx="28253">
                  <c:v>39.34846441249309</c:v>
                </c:pt>
                <c:pt idx="28254">
                  <c:v>39.34846441249309</c:v>
                </c:pt>
                <c:pt idx="28255">
                  <c:v>61.95120166434728</c:v>
                </c:pt>
                <c:pt idx="28256">
                  <c:v>61.95120166434728</c:v>
                </c:pt>
                <c:pt idx="28257">
                  <c:v>61.95120166434728</c:v>
                </c:pt>
                <c:pt idx="28258">
                  <c:v>61.95120166434728</c:v>
                </c:pt>
                <c:pt idx="28259">
                  <c:v>61.95120166434728</c:v>
                </c:pt>
                <c:pt idx="28260">
                  <c:v>61.95120166434728</c:v>
                </c:pt>
                <c:pt idx="28261">
                  <c:v>61.95120166434728</c:v>
                </c:pt>
                <c:pt idx="28262">
                  <c:v>76.25445297219679</c:v>
                </c:pt>
                <c:pt idx="28263">
                  <c:v>76.25445297219679</c:v>
                </c:pt>
                <c:pt idx="28264">
                  <c:v>76.25445297219679</c:v>
                </c:pt>
                <c:pt idx="28265">
                  <c:v>76.25445297219679</c:v>
                </c:pt>
                <c:pt idx="28266">
                  <c:v>76.25445297219679</c:v>
                </c:pt>
                <c:pt idx="28267">
                  <c:v>76.25445297219679</c:v>
                </c:pt>
                <c:pt idx="28268">
                  <c:v>76.25445297219679</c:v>
                </c:pt>
                <c:pt idx="28269">
                  <c:v>62.4607869111156</c:v>
                </c:pt>
                <c:pt idx="28270">
                  <c:v>62.4607869111156</c:v>
                </c:pt>
                <c:pt idx="28271">
                  <c:v>62.4607869111156</c:v>
                </c:pt>
                <c:pt idx="28272">
                  <c:v>62.4607869111156</c:v>
                </c:pt>
                <c:pt idx="28273">
                  <c:v>62.4607869111156</c:v>
                </c:pt>
                <c:pt idx="28274">
                  <c:v>62.4607869111156</c:v>
                </c:pt>
                <c:pt idx="28275">
                  <c:v>62.4607869111156</c:v>
                </c:pt>
                <c:pt idx="28276">
                  <c:v>7.684626947346258</c:v>
                </c:pt>
                <c:pt idx="28277">
                  <c:v>7.684626947346258</c:v>
                </c:pt>
                <c:pt idx="28278">
                  <c:v>7.684626947346258</c:v>
                </c:pt>
                <c:pt idx="28279">
                  <c:v>7.684626947346258</c:v>
                </c:pt>
                <c:pt idx="28280">
                  <c:v>7.684626947346258</c:v>
                </c:pt>
                <c:pt idx="28281">
                  <c:v>7.684626947346258</c:v>
                </c:pt>
                <c:pt idx="28282">
                  <c:v>7.684626947346258</c:v>
                </c:pt>
                <c:pt idx="28283">
                  <c:v>37.3820338981754</c:v>
                </c:pt>
                <c:pt idx="28284">
                  <c:v>37.3820338981754</c:v>
                </c:pt>
                <c:pt idx="28285">
                  <c:v>37.3820338981754</c:v>
                </c:pt>
                <c:pt idx="28286">
                  <c:v>37.3820338981754</c:v>
                </c:pt>
                <c:pt idx="28287">
                  <c:v>37.3820338981754</c:v>
                </c:pt>
                <c:pt idx="28288">
                  <c:v>37.3820338981754</c:v>
                </c:pt>
                <c:pt idx="28289">
                  <c:v>37.3820338981754</c:v>
                </c:pt>
                <c:pt idx="28290">
                  <c:v>14.3568491889779</c:v>
                </c:pt>
                <c:pt idx="28291">
                  <c:v>14.3568491889779</c:v>
                </c:pt>
                <c:pt idx="28292">
                  <c:v>14.3568491889779</c:v>
                </c:pt>
                <c:pt idx="28293">
                  <c:v>14.3568491889779</c:v>
                </c:pt>
                <c:pt idx="28294">
                  <c:v>14.3568491889779</c:v>
                </c:pt>
                <c:pt idx="28295">
                  <c:v>14.3568491889779</c:v>
                </c:pt>
                <c:pt idx="28296">
                  <c:v>14.3568491889779</c:v>
                </c:pt>
                <c:pt idx="28297">
                  <c:v>94.25582806694369</c:v>
                </c:pt>
                <c:pt idx="28298">
                  <c:v>94.25582806694369</c:v>
                </c:pt>
                <c:pt idx="28299">
                  <c:v>94.25582806694369</c:v>
                </c:pt>
                <c:pt idx="28300">
                  <c:v>94.25582806694369</c:v>
                </c:pt>
                <c:pt idx="28301">
                  <c:v>94.25582806694369</c:v>
                </c:pt>
                <c:pt idx="28302">
                  <c:v>94.25582806694369</c:v>
                </c:pt>
                <c:pt idx="28303">
                  <c:v>94.25582806694369</c:v>
                </c:pt>
                <c:pt idx="28304">
                  <c:v>34.7812189525409</c:v>
                </c:pt>
                <c:pt idx="28305">
                  <c:v>34.7812189525409</c:v>
                </c:pt>
                <c:pt idx="28306">
                  <c:v>34.7812189525409</c:v>
                </c:pt>
                <c:pt idx="28307">
                  <c:v>34.7812189525409</c:v>
                </c:pt>
                <c:pt idx="28308">
                  <c:v>34.7812189525409</c:v>
                </c:pt>
                <c:pt idx="28309">
                  <c:v>34.7812189525409</c:v>
                </c:pt>
                <c:pt idx="28310">
                  <c:v>34.7812189525409</c:v>
                </c:pt>
                <c:pt idx="28311">
                  <c:v>67.5801656743486</c:v>
                </c:pt>
                <c:pt idx="28312">
                  <c:v>67.5801656743486</c:v>
                </c:pt>
                <c:pt idx="28313">
                  <c:v>67.5801656743486</c:v>
                </c:pt>
                <c:pt idx="28314">
                  <c:v>67.5801656743486</c:v>
                </c:pt>
                <c:pt idx="28315">
                  <c:v>67.5801656743486</c:v>
                </c:pt>
                <c:pt idx="28316">
                  <c:v>67.5801656743486</c:v>
                </c:pt>
                <c:pt idx="28317">
                  <c:v>67.5801656743486</c:v>
                </c:pt>
                <c:pt idx="28318">
                  <c:v>49.029232434467</c:v>
                </c:pt>
                <c:pt idx="28319">
                  <c:v>49.029232434467</c:v>
                </c:pt>
                <c:pt idx="28320">
                  <c:v>49.029232434467</c:v>
                </c:pt>
                <c:pt idx="28321">
                  <c:v>49.029232434467</c:v>
                </c:pt>
                <c:pt idx="28322">
                  <c:v>49.029232434467</c:v>
                </c:pt>
                <c:pt idx="28323">
                  <c:v>49.029232434467</c:v>
                </c:pt>
                <c:pt idx="28324">
                  <c:v>49.029232434467</c:v>
                </c:pt>
                <c:pt idx="28325">
                  <c:v>65.1621316463487</c:v>
                </c:pt>
                <c:pt idx="28326">
                  <c:v>65.1621316463487</c:v>
                </c:pt>
                <c:pt idx="28327">
                  <c:v>65.1621316463487</c:v>
                </c:pt>
                <c:pt idx="28328">
                  <c:v>65.1621316463487</c:v>
                </c:pt>
                <c:pt idx="28329">
                  <c:v>65.1621316463487</c:v>
                </c:pt>
                <c:pt idx="28330">
                  <c:v>65.1621316463487</c:v>
                </c:pt>
                <c:pt idx="28331">
                  <c:v>65.1621316463487</c:v>
                </c:pt>
                <c:pt idx="28332">
                  <c:v>86.02533535071467</c:v>
                </c:pt>
                <c:pt idx="28333">
                  <c:v>86.02533535071467</c:v>
                </c:pt>
                <c:pt idx="28334">
                  <c:v>86.02533535071467</c:v>
                </c:pt>
                <c:pt idx="28335">
                  <c:v>86.02533535071467</c:v>
                </c:pt>
                <c:pt idx="28336">
                  <c:v>86.02533535071467</c:v>
                </c:pt>
                <c:pt idx="28337">
                  <c:v>86.02533535071467</c:v>
                </c:pt>
                <c:pt idx="28338">
                  <c:v>86.02533535071467</c:v>
                </c:pt>
                <c:pt idx="28339">
                  <c:v>74.4073759053689</c:v>
                </c:pt>
                <c:pt idx="28340">
                  <c:v>74.4073759053689</c:v>
                </c:pt>
                <c:pt idx="28341">
                  <c:v>74.4073759053689</c:v>
                </c:pt>
                <c:pt idx="28342">
                  <c:v>74.4073759053689</c:v>
                </c:pt>
                <c:pt idx="28343">
                  <c:v>74.4073759053689</c:v>
                </c:pt>
                <c:pt idx="28344">
                  <c:v>74.4073759053689</c:v>
                </c:pt>
                <c:pt idx="28345">
                  <c:v>74.4073759053689</c:v>
                </c:pt>
                <c:pt idx="28346">
                  <c:v>60.5825759418707</c:v>
                </c:pt>
                <c:pt idx="28347">
                  <c:v>60.5825759418707</c:v>
                </c:pt>
                <c:pt idx="28348">
                  <c:v>60.5825759418707</c:v>
                </c:pt>
                <c:pt idx="28349">
                  <c:v>60.5825759418707</c:v>
                </c:pt>
                <c:pt idx="28350">
                  <c:v>60.5825759418707</c:v>
                </c:pt>
                <c:pt idx="28351">
                  <c:v>60.5825759418707</c:v>
                </c:pt>
                <c:pt idx="28352">
                  <c:v>60.5825759418707</c:v>
                </c:pt>
                <c:pt idx="28353">
                  <c:v>44.17628755084479</c:v>
                </c:pt>
                <c:pt idx="28354">
                  <c:v>44.17628755084479</c:v>
                </c:pt>
                <c:pt idx="28355">
                  <c:v>44.17628755084479</c:v>
                </c:pt>
                <c:pt idx="28356">
                  <c:v>44.17628755084479</c:v>
                </c:pt>
                <c:pt idx="28357">
                  <c:v>44.17628755084479</c:v>
                </c:pt>
                <c:pt idx="28358">
                  <c:v>44.17628755084479</c:v>
                </c:pt>
                <c:pt idx="28359">
                  <c:v>44.17628755084479</c:v>
                </c:pt>
                <c:pt idx="28360">
                  <c:v>53.4146527540827</c:v>
                </c:pt>
                <c:pt idx="28361">
                  <c:v>53.4146527540827</c:v>
                </c:pt>
                <c:pt idx="28362">
                  <c:v>53.4146527540827</c:v>
                </c:pt>
                <c:pt idx="28363">
                  <c:v>53.4146527540827</c:v>
                </c:pt>
                <c:pt idx="28364">
                  <c:v>53.4146527540827</c:v>
                </c:pt>
                <c:pt idx="28365">
                  <c:v>53.4146527540827</c:v>
                </c:pt>
                <c:pt idx="28366">
                  <c:v>53.4146527540827</c:v>
                </c:pt>
                <c:pt idx="28367">
                  <c:v>58.30902664670349</c:v>
                </c:pt>
                <c:pt idx="28368">
                  <c:v>58.30902664670349</c:v>
                </c:pt>
                <c:pt idx="28369">
                  <c:v>58.30902664670349</c:v>
                </c:pt>
                <c:pt idx="28370">
                  <c:v>58.30902664670349</c:v>
                </c:pt>
                <c:pt idx="28371">
                  <c:v>58.30902664670349</c:v>
                </c:pt>
                <c:pt idx="28372">
                  <c:v>58.30902664670349</c:v>
                </c:pt>
                <c:pt idx="28373">
                  <c:v>58.30902664670349</c:v>
                </c:pt>
                <c:pt idx="28374">
                  <c:v>54.8981989432731</c:v>
                </c:pt>
                <c:pt idx="28375">
                  <c:v>54.8981989432731</c:v>
                </c:pt>
                <c:pt idx="28376">
                  <c:v>54.8981989432731</c:v>
                </c:pt>
                <c:pt idx="28377">
                  <c:v>54.8981989432731</c:v>
                </c:pt>
                <c:pt idx="28378">
                  <c:v>54.8981989432731</c:v>
                </c:pt>
                <c:pt idx="28379">
                  <c:v>54.8981989432731</c:v>
                </c:pt>
                <c:pt idx="28380">
                  <c:v>54.8981989432731</c:v>
                </c:pt>
                <c:pt idx="28381">
                  <c:v>90.141902242249</c:v>
                </c:pt>
                <c:pt idx="28382">
                  <c:v>90.141902242249</c:v>
                </c:pt>
                <c:pt idx="28383">
                  <c:v>90.141902242249</c:v>
                </c:pt>
                <c:pt idx="28384">
                  <c:v>90.141902242249</c:v>
                </c:pt>
                <c:pt idx="28385">
                  <c:v>90.141902242249</c:v>
                </c:pt>
                <c:pt idx="28386">
                  <c:v>90.141902242249</c:v>
                </c:pt>
                <c:pt idx="28387">
                  <c:v>90.141902242249</c:v>
                </c:pt>
                <c:pt idx="28388">
                  <c:v>101.103628352002</c:v>
                </c:pt>
                <c:pt idx="28389">
                  <c:v>101.103628352002</c:v>
                </c:pt>
                <c:pt idx="28390">
                  <c:v>101.103628352002</c:v>
                </c:pt>
                <c:pt idx="28391">
                  <c:v>101.103628352002</c:v>
                </c:pt>
                <c:pt idx="28392">
                  <c:v>101.103628352002</c:v>
                </c:pt>
                <c:pt idx="28393">
                  <c:v>101.103628352002</c:v>
                </c:pt>
                <c:pt idx="28394">
                  <c:v>101.103628352002</c:v>
                </c:pt>
                <c:pt idx="28395">
                  <c:v>81.47067037618316</c:v>
                </c:pt>
                <c:pt idx="28396">
                  <c:v>81.47067037618316</c:v>
                </c:pt>
                <c:pt idx="28397">
                  <c:v>81.47067037618316</c:v>
                </c:pt>
                <c:pt idx="28398">
                  <c:v>81.47067037618316</c:v>
                </c:pt>
                <c:pt idx="28399">
                  <c:v>81.47067037618316</c:v>
                </c:pt>
                <c:pt idx="28400">
                  <c:v>81.47067037618316</c:v>
                </c:pt>
                <c:pt idx="28401">
                  <c:v>81.47067037618316</c:v>
                </c:pt>
                <c:pt idx="28402">
                  <c:v>41.780570730492</c:v>
                </c:pt>
                <c:pt idx="28403">
                  <c:v>41.780570730492</c:v>
                </c:pt>
                <c:pt idx="28404">
                  <c:v>41.780570730492</c:v>
                </c:pt>
                <c:pt idx="28405">
                  <c:v>41.780570730492</c:v>
                </c:pt>
                <c:pt idx="28406">
                  <c:v>41.780570730492</c:v>
                </c:pt>
                <c:pt idx="28407">
                  <c:v>41.780570730492</c:v>
                </c:pt>
                <c:pt idx="28408">
                  <c:v>41.780570730492</c:v>
                </c:pt>
                <c:pt idx="28409">
                  <c:v>111.060897286988</c:v>
                </c:pt>
                <c:pt idx="28410">
                  <c:v>111.060897286988</c:v>
                </c:pt>
                <c:pt idx="28411">
                  <c:v>111.060897286988</c:v>
                </c:pt>
                <c:pt idx="28412">
                  <c:v>111.060897286988</c:v>
                </c:pt>
                <c:pt idx="28413">
                  <c:v>111.060897286988</c:v>
                </c:pt>
                <c:pt idx="28414">
                  <c:v>111.060897286988</c:v>
                </c:pt>
                <c:pt idx="28415">
                  <c:v>111.060897286988</c:v>
                </c:pt>
                <c:pt idx="28416">
                  <c:v>80.97507712621397</c:v>
                </c:pt>
                <c:pt idx="28417">
                  <c:v>80.97507712621397</c:v>
                </c:pt>
                <c:pt idx="28418">
                  <c:v>80.97507712621397</c:v>
                </c:pt>
                <c:pt idx="28419">
                  <c:v>80.97507712621397</c:v>
                </c:pt>
                <c:pt idx="28420">
                  <c:v>80.97507712621397</c:v>
                </c:pt>
                <c:pt idx="28421">
                  <c:v>80.97507712621397</c:v>
                </c:pt>
                <c:pt idx="28422">
                  <c:v>80.97507712621397</c:v>
                </c:pt>
                <c:pt idx="28423">
                  <c:v>42.7313238522267</c:v>
                </c:pt>
                <c:pt idx="28424">
                  <c:v>42.7313238522267</c:v>
                </c:pt>
                <c:pt idx="28425">
                  <c:v>42.7313238522267</c:v>
                </c:pt>
                <c:pt idx="28426">
                  <c:v>42.7313238522267</c:v>
                </c:pt>
                <c:pt idx="28427">
                  <c:v>42.7313238522267</c:v>
                </c:pt>
                <c:pt idx="28428">
                  <c:v>42.7313238522267</c:v>
                </c:pt>
                <c:pt idx="28429">
                  <c:v>42.7313238522267</c:v>
                </c:pt>
                <c:pt idx="28430">
                  <c:v>20.9190721882606</c:v>
                </c:pt>
                <c:pt idx="28431">
                  <c:v>20.9190721882606</c:v>
                </c:pt>
                <c:pt idx="28432">
                  <c:v>20.9190721882606</c:v>
                </c:pt>
                <c:pt idx="28433">
                  <c:v>20.9190721882606</c:v>
                </c:pt>
                <c:pt idx="28434">
                  <c:v>20.9190721882606</c:v>
                </c:pt>
                <c:pt idx="28435">
                  <c:v>20.9190721882606</c:v>
                </c:pt>
                <c:pt idx="28436">
                  <c:v>20.9190721882606</c:v>
                </c:pt>
                <c:pt idx="28437">
                  <c:v>31.8553048195971</c:v>
                </c:pt>
                <c:pt idx="28438">
                  <c:v>31.8553048195971</c:v>
                </c:pt>
                <c:pt idx="28439">
                  <c:v>31.8553048195971</c:v>
                </c:pt>
                <c:pt idx="28440">
                  <c:v>31.8553048195971</c:v>
                </c:pt>
                <c:pt idx="28441">
                  <c:v>31.8553048195971</c:v>
                </c:pt>
                <c:pt idx="28442">
                  <c:v>31.8553048195971</c:v>
                </c:pt>
                <c:pt idx="28443">
                  <c:v>31.8553048195971</c:v>
                </c:pt>
                <c:pt idx="28444">
                  <c:v>82.2263144301279</c:v>
                </c:pt>
                <c:pt idx="28445">
                  <c:v>82.2263144301279</c:v>
                </c:pt>
                <c:pt idx="28446">
                  <c:v>82.2263144301279</c:v>
                </c:pt>
                <c:pt idx="28447">
                  <c:v>82.2263144301279</c:v>
                </c:pt>
                <c:pt idx="28448">
                  <c:v>82.2263144301279</c:v>
                </c:pt>
                <c:pt idx="28449">
                  <c:v>82.2263144301279</c:v>
                </c:pt>
                <c:pt idx="28450">
                  <c:v>82.2263144301279</c:v>
                </c:pt>
                <c:pt idx="28451">
                  <c:v>57.99279075774439</c:v>
                </c:pt>
                <c:pt idx="28452">
                  <c:v>57.99279075774439</c:v>
                </c:pt>
                <c:pt idx="28453">
                  <c:v>57.99279075774439</c:v>
                </c:pt>
                <c:pt idx="28454">
                  <c:v>57.99279075774439</c:v>
                </c:pt>
                <c:pt idx="28455">
                  <c:v>57.99279075774439</c:v>
                </c:pt>
                <c:pt idx="28456">
                  <c:v>57.99279075774439</c:v>
                </c:pt>
                <c:pt idx="28457">
                  <c:v>57.99279075774439</c:v>
                </c:pt>
                <c:pt idx="28458">
                  <c:v>21.5745841907513</c:v>
                </c:pt>
                <c:pt idx="28459">
                  <c:v>21.5745841907513</c:v>
                </c:pt>
                <c:pt idx="28460">
                  <c:v>21.5745841907513</c:v>
                </c:pt>
                <c:pt idx="28461">
                  <c:v>21.5745841907513</c:v>
                </c:pt>
                <c:pt idx="28462">
                  <c:v>21.5745841907513</c:v>
                </c:pt>
                <c:pt idx="28463">
                  <c:v>21.5745841907513</c:v>
                </c:pt>
                <c:pt idx="28464">
                  <c:v>21.5745841907513</c:v>
                </c:pt>
                <c:pt idx="28465">
                  <c:v>96.6692255662181</c:v>
                </c:pt>
                <c:pt idx="28466">
                  <c:v>96.6692255662181</c:v>
                </c:pt>
                <c:pt idx="28467">
                  <c:v>96.6692255662181</c:v>
                </c:pt>
                <c:pt idx="28468">
                  <c:v>96.6692255662181</c:v>
                </c:pt>
                <c:pt idx="28469">
                  <c:v>96.6692255662181</c:v>
                </c:pt>
                <c:pt idx="28470">
                  <c:v>96.6692255662181</c:v>
                </c:pt>
                <c:pt idx="28471">
                  <c:v>96.6692255662181</c:v>
                </c:pt>
                <c:pt idx="28472">
                  <c:v>43.16875144364759</c:v>
                </c:pt>
                <c:pt idx="28473">
                  <c:v>43.16875144364759</c:v>
                </c:pt>
                <c:pt idx="28474">
                  <c:v>43.16875144364759</c:v>
                </c:pt>
                <c:pt idx="28475">
                  <c:v>43.16875144364759</c:v>
                </c:pt>
                <c:pt idx="28476">
                  <c:v>43.16875144364759</c:v>
                </c:pt>
                <c:pt idx="28477">
                  <c:v>43.16875144364759</c:v>
                </c:pt>
                <c:pt idx="28478">
                  <c:v>43.16875144364759</c:v>
                </c:pt>
                <c:pt idx="28479">
                  <c:v>80.4917008152123</c:v>
                </c:pt>
                <c:pt idx="28480">
                  <c:v>80.4917008152123</c:v>
                </c:pt>
                <c:pt idx="28481">
                  <c:v>80.4917008152123</c:v>
                </c:pt>
                <c:pt idx="28482">
                  <c:v>80.4917008152123</c:v>
                </c:pt>
                <c:pt idx="28483">
                  <c:v>80.4917008152123</c:v>
                </c:pt>
                <c:pt idx="28484">
                  <c:v>80.4917008152123</c:v>
                </c:pt>
                <c:pt idx="28485">
                  <c:v>80.4917008152123</c:v>
                </c:pt>
                <c:pt idx="28486">
                  <c:v>73.689833638975</c:v>
                </c:pt>
                <c:pt idx="28487">
                  <c:v>73.689833638975</c:v>
                </c:pt>
                <c:pt idx="28488">
                  <c:v>73.689833638975</c:v>
                </c:pt>
                <c:pt idx="28489">
                  <c:v>73.689833638975</c:v>
                </c:pt>
                <c:pt idx="28490">
                  <c:v>73.689833638975</c:v>
                </c:pt>
                <c:pt idx="28491">
                  <c:v>73.689833638975</c:v>
                </c:pt>
                <c:pt idx="28492">
                  <c:v>73.689833638975</c:v>
                </c:pt>
                <c:pt idx="28493">
                  <c:v>70.701755198114</c:v>
                </c:pt>
                <c:pt idx="28494">
                  <c:v>70.701755198114</c:v>
                </c:pt>
                <c:pt idx="28495">
                  <c:v>70.701755198114</c:v>
                </c:pt>
                <c:pt idx="28496">
                  <c:v>70.701755198114</c:v>
                </c:pt>
                <c:pt idx="28497">
                  <c:v>70.701755198114</c:v>
                </c:pt>
                <c:pt idx="28498">
                  <c:v>70.701755198114</c:v>
                </c:pt>
                <c:pt idx="28499">
                  <c:v>70.701755198114</c:v>
                </c:pt>
                <c:pt idx="28500">
                  <c:v>38.2477312119188</c:v>
                </c:pt>
                <c:pt idx="28501">
                  <c:v>38.2477312119188</c:v>
                </c:pt>
                <c:pt idx="28502">
                  <c:v>38.2477312119188</c:v>
                </c:pt>
                <c:pt idx="28503">
                  <c:v>38.2477312119188</c:v>
                </c:pt>
                <c:pt idx="28504">
                  <c:v>38.2477312119188</c:v>
                </c:pt>
                <c:pt idx="28505">
                  <c:v>38.2477312119188</c:v>
                </c:pt>
                <c:pt idx="28506">
                  <c:v>38.2477312119188</c:v>
                </c:pt>
                <c:pt idx="28507">
                  <c:v>79.18419050316399</c:v>
                </c:pt>
                <c:pt idx="28508">
                  <c:v>79.18419050316399</c:v>
                </c:pt>
                <c:pt idx="28509">
                  <c:v>79.18419050316399</c:v>
                </c:pt>
                <c:pt idx="28510">
                  <c:v>79.18419050316399</c:v>
                </c:pt>
                <c:pt idx="28511">
                  <c:v>79.18419050316399</c:v>
                </c:pt>
                <c:pt idx="28512">
                  <c:v>79.18419050316399</c:v>
                </c:pt>
                <c:pt idx="28513">
                  <c:v>79.18419050316399</c:v>
                </c:pt>
                <c:pt idx="28514">
                  <c:v>90.2699370853256</c:v>
                </c:pt>
                <c:pt idx="28515">
                  <c:v>90.2699370853256</c:v>
                </c:pt>
                <c:pt idx="28516">
                  <c:v>90.2699370853256</c:v>
                </c:pt>
                <c:pt idx="28517">
                  <c:v>90.2699370853256</c:v>
                </c:pt>
                <c:pt idx="28518">
                  <c:v>90.2699370853256</c:v>
                </c:pt>
                <c:pt idx="28519">
                  <c:v>90.2699370853256</c:v>
                </c:pt>
                <c:pt idx="28520">
                  <c:v>90.2699370853256</c:v>
                </c:pt>
                <c:pt idx="28521">
                  <c:v>82.55889953456037</c:v>
                </c:pt>
                <c:pt idx="28522">
                  <c:v>82.55889953456037</c:v>
                </c:pt>
                <c:pt idx="28523">
                  <c:v>82.55889953456037</c:v>
                </c:pt>
                <c:pt idx="28524">
                  <c:v>82.55889953456037</c:v>
                </c:pt>
                <c:pt idx="28525">
                  <c:v>82.55889953456037</c:v>
                </c:pt>
                <c:pt idx="28526">
                  <c:v>82.55889953456037</c:v>
                </c:pt>
                <c:pt idx="28527">
                  <c:v>82.55889953456037</c:v>
                </c:pt>
                <c:pt idx="28528">
                  <c:v>83.91843188861169</c:v>
                </c:pt>
                <c:pt idx="28529">
                  <c:v>83.91843188861169</c:v>
                </c:pt>
                <c:pt idx="28530">
                  <c:v>83.91843188861169</c:v>
                </c:pt>
                <c:pt idx="28531">
                  <c:v>83.91843188861169</c:v>
                </c:pt>
                <c:pt idx="28532">
                  <c:v>83.91843188861169</c:v>
                </c:pt>
                <c:pt idx="28533">
                  <c:v>83.91843188861169</c:v>
                </c:pt>
                <c:pt idx="28534">
                  <c:v>83.91843188861169</c:v>
                </c:pt>
                <c:pt idx="28535">
                  <c:v>71.8934592207018</c:v>
                </c:pt>
                <c:pt idx="28536">
                  <c:v>71.8934592207018</c:v>
                </c:pt>
                <c:pt idx="28537">
                  <c:v>71.8934592207018</c:v>
                </c:pt>
                <c:pt idx="28538">
                  <c:v>71.8934592207018</c:v>
                </c:pt>
                <c:pt idx="28539">
                  <c:v>71.8934592207018</c:v>
                </c:pt>
                <c:pt idx="28540">
                  <c:v>71.8934592207018</c:v>
                </c:pt>
                <c:pt idx="28541">
                  <c:v>71.8934592207018</c:v>
                </c:pt>
                <c:pt idx="28542">
                  <c:v>69.66574689580108</c:v>
                </c:pt>
                <c:pt idx="28543">
                  <c:v>69.66574689580108</c:v>
                </c:pt>
                <c:pt idx="28544">
                  <c:v>69.66574689580108</c:v>
                </c:pt>
                <c:pt idx="28545">
                  <c:v>69.66574689580108</c:v>
                </c:pt>
                <c:pt idx="28546">
                  <c:v>69.66574689580108</c:v>
                </c:pt>
                <c:pt idx="28547">
                  <c:v>69.66574689580108</c:v>
                </c:pt>
                <c:pt idx="28548">
                  <c:v>69.66574689580108</c:v>
                </c:pt>
                <c:pt idx="28549">
                  <c:v>75.14830581772166</c:v>
                </c:pt>
                <c:pt idx="28550">
                  <c:v>75.14830581772166</c:v>
                </c:pt>
                <c:pt idx="28551">
                  <c:v>75.14830581772166</c:v>
                </c:pt>
                <c:pt idx="28552">
                  <c:v>75.14830581772166</c:v>
                </c:pt>
                <c:pt idx="28553">
                  <c:v>75.14830581772166</c:v>
                </c:pt>
                <c:pt idx="28554">
                  <c:v>75.14830581772166</c:v>
                </c:pt>
                <c:pt idx="28555">
                  <c:v>75.14830581772166</c:v>
                </c:pt>
                <c:pt idx="28556">
                  <c:v>15.1986967492727</c:v>
                </c:pt>
                <c:pt idx="28557">
                  <c:v>15.1986967492727</c:v>
                </c:pt>
                <c:pt idx="28558">
                  <c:v>15.1986967492727</c:v>
                </c:pt>
                <c:pt idx="28559">
                  <c:v>15.1986967492727</c:v>
                </c:pt>
                <c:pt idx="28560">
                  <c:v>15.1986967492727</c:v>
                </c:pt>
                <c:pt idx="28561">
                  <c:v>15.1986967492727</c:v>
                </c:pt>
                <c:pt idx="28562">
                  <c:v>15.1986967492727</c:v>
                </c:pt>
                <c:pt idx="28563">
                  <c:v>52.86368443477919</c:v>
                </c:pt>
                <c:pt idx="28564">
                  <c:v>52.86368443477919</c:v>
                </c:pt>
                <c:pt idx="28565">
                  <c:v>52.86368443477919</c:v>
                </c:pt>
                <c:pt idx="28566">
                  <c:v>52.86368443477919</c:v>
                </c:pt>
                <c:pt idx="28567">
                  <c:v>52.86368443477919</c:v>
                </c:pt>
                <c:pt idx="28568">
                  <c:v>52.86368443477919</c:v>
                </c:pt>
                <c:pt idx="28569">
                  <c:v>52.86368443477919</c:v>
                </c:pt>
                <c:pt idx="28570">
                  <c:v>64.4224614882503</c:v>
                </c:pt>
                <c:pt idx="28571">
                  <c:v>64.4224614882503</c:v>
                </c:pt>
                <c:pt idx="28572">
                  <c:v>64.4224614882503</c:v>
                </c:pt>
                <c:pt idx="28573">
                  <c:v>64.4224614882503</c:v>
                </c:pt>
                <c:pt idx="28574">
                  <c:v>64.4224614882503</c:v>
                </c:pt>
                <c:pt idx="28575">
                  <c:v>64.4224614882503</c:v>
                </c:pt>
                <c:pt idx="28576">
                  <c:v>64.4224614882503</c:v>
                </c:pt>
                <c:pt idx="28577">
                  <c:v>79.15789493982179</c:v>
                </c:pt>
                <c:pt idx="28578">
                  <c:v>79.15789493982179</c:v>
                </c:pt>
                <c:pt idx="28579">
                  <c:v>79.15789493982179</c:v>
                </c:pt>
                <c:pt idx="28580">
                  <c:v>79.15789493982179</c:v>
                </c:pt>
                <c:pt idx="28581">
                  <c:v>79.15789493982179</c:v>
                </c:pt>
                <c:pt idx="28582">
                  <c:v>79.15789493982179</c:v>
                </c:pt>
                <c:pt idx="28583">
                  <c:v>79.15789493982179</c:v>
                </c:pt>
                <c:pt idx="28584">
                  <c:v>87.65049889313087</c:v>
                </c:pt>
                <c:pt idx="28585">
                  <c:v>87.65049889313087</c:v>
                </c:pt>
                <c:pt idx="28586">
                  <c:v>87.65049889313087</c:v>
                </c:pt>
                <c:pt idx="28587">
                  <c:v>87.65049889313087</c:v>
                </c:pt>
                <c:pt idx="28588">
                  <c:v>87.65049889313087</c:v>
                </c:pt>
                <c:pt idx="28589">
                  <c:v>87.65049889313087</c:v>
                </c:pt>
                <c:pt idx="28590">
                  <c:v>87.65049889313087</c:v>
                </c:pt>
                <c:pt idx="28591">
                  <c:v>26.92762026422929</c:v>
                </c:pt>
                <c:pt idx="28592">
                  <c:v>26.92762026422929</c:v>
                </c:pt>
                <c:pt idx="28593">
                  <c:v>26.92762026422929</c:v>
                </c:pt>
                <c:pt idx="28594">
                  <c:v>26.92762026422929</c:v>
                </c:pt>
                <c:pt idx="28595">
                  <c:v>26.92762026422929</c:v>
                </c:pt>
                <c:pt idx="28596">
                  <c:v>26.92762026422929</c:v>
                </c:pt>
                <c:pt idx="28597">
                  <c:v>26.92762026422929</c:v>
                </c:pt>
                <c:pt idx="28598">
                  <c:v>62.6554765459669</c:v>
                </c:pt>
                <c:pt idx="28599">
                  <c:v>62.6554765459669</c:v>
                </c:pt>
                <c:pt idx="28600">
                  <c:v>62.6554765459669</c:v>
                </c:pt>
                <c:pt idx="28601">
                  <c:v>62.6554765459669</c:v>
                </c:pt>
                <c:pt idx="28602">
                  <c:v>62.6554765459669</c:v>
                </c:pt>
                <c:pt idx="28603">
                  <c:v>62.6554765459669</c:v>
                </c:pt>
                <c:pt idx="28604">
                  <c:v>62.6554765459669</c:v>
                </c:pt>
                <c:pt idx="28605">
                  <c:v>25.3865378446355</c:v>
                </c:pt>
                <c:pt idx="28606">
                  <c:v>25.3865378446355</c:v>
                </c:pt>
                <c:pt idx="28607">
                  <c:v>25.3865378446355</c:v>
                </c:pt>
                <c:pt idx="28608">
                  <c:v>25.3865378446355</c:v>
                </c:pt>
                <c:pt idx="28609">
                  <c:v>25.3865378446355</c:v>
                </c:pt>
                <c:pt idx="28610">
                  <c:v>25.3865378446355</c:v>
                </c:pt>
                <c:pt idx="28611">
                  <c:v>25.3865378446355</c:v>
                </c:pt>
                <c:pt idx="28612">
                  <c:v>58.28189650798279</c:v>
                </c:pt>
                <c:pt idx="28613">
                  <c:v>58.28189650798279</c:v>
                </c:pt>
                <c:pt idx="28614">
                  <c:v>58.28189650798279</c:v>
                </c:pt>
                <c:pt idx="28615">
                  <c:v>58.28189650798279</c:v>
                </c:pt>
                <c:pt idx="28616">
                  <c:v>58.28189650798279</c:v>
                </c:pt>
                <c:pt idx="28617">
                  <c:v>58.28189650798279</c:v>
                </c:pt>
                <c:pt idx="28618">
                  <c:v>58.28189650798279</c:v>
                </c:pt>
                <c:pt idx="28619">
                  <c:v>92.09409231226367</c:v>
                </c:pt>
                <c:pt idx="28620">
                  <c:v>92.09409231226367</c:v>
                </c:pt>
                <c:pt idx="28621">
                  <c:v>92.09409231226367</c:v>
                </c:pt>
                <c:pt idx="28622">
                  <c:v>92.09409231226367</c:v>
                </c:pt>
                <c:pt idx="28623">
                  <c:v>92.09409231226367</c:v>
                </c:pt>
                <c:pt idx="28624">
                  <c:v>92.09409231226367</c:v>
                </c:pt>
                <c:pt idx="28625">
                  <c:v>92.09409231226367</c:v>
                </c:pt>
                <c:pt idx="28626">
                  <c:v>55.3998160783278</c:v>
                </c:pt>
                <c:pt idx="28627">
                  <c:v>55.3998160783278</c:v>
                </c:pt>
                <c:pt idx="28628">
                  <c:v>55.3998160783278</c:v>
                </c:pt>
                <c:pt idx="28629">
                  <c:v>55.3998160783278</c:v>
                </c:pt>
                <c:pt idx="28630">
                  <c:v>55.3998160783278</c:v>
                </c:pt>
                <c:pt idx="28631">
                  <c:v>55.3998160783278</c:v>
                </c:pt>
                <c:pt idx="28632">
                  <c:v>55.3998160783278</c:v>
                </c:pt>
                <c:pt idx="28633">
                  <c:v>93.65306581136579</c:v>
                </c:pt>
                <c:pt idx="28634">
                  <c:v>93.65306581136579</c:v>
                </c:pt>
                <c:pt idx="28635">
                  <c:v>93.65306581136579</c:v>
                </c:pt>
                <c:pt idx="28636">
                  <c:v>93.65306581136579</c:v>
                </c:pt>
                <c:pt idx="28637">
                  <c:v>93.65306581136579</c:v>
                </c:pt>
                <c:pt idx="28638">
                  <c:v>93.65306581136579</c:v>
                </c:pt>
                <c:pt idx="28639">
                  <c:v>93.65306581136579</c:v>
                </c:pt>
                <c:pt idx="28640">
                  <c:v>57.2127347348716</c:v>
                </c:pt>
                <c:pt idx="28641">
                  <c:v>57.2127347348716</c:v>
                </c:pt>
                <c:pt idx="28642">
                  <c:v>57.2127347348716</c:v>
                </c:pt>
                <c:pt idx="28643">
                  <c:v>57.2127347348716</c:v>
                </c:pt>
                <c:pt idx="28644">
                  <c:v>57.2127347348716</c:v>
                </c:pt>
                <c:pt idx="28645">
                  <c:v>57.2127347348716</c:v>
                </c:pt>
                <c:pt idx="28646">
                  <c:v>57.2127347348716</c:v>
                </c:pt>
                <c:pt idx="28647">
                  <c:v>20.157868976011</c:v>
                </c:pt>
                <c:pt idx="28648">
                  <c:v>20.157868976011</c:v>
                </c:pt>
                <c:pt idx="28649">
                  <c:v>20.157868976011</c:v>
                </c:pt>
                <c:pt idx="28650">
                  <c:v>20.157868976011</c:v>
                </c:pt>
                <c:pt idx="28651">
                  <c:v>20.157868976011</c:v>
                </c:pt>
                <c:pt idx="28652">
                  <c:v>20.157868976011</c:v>
                </c:pt>
                <c:pt idx="28653">
                  <c:v>20.157868976011</c:v>
                </c:pt>
                <c:pt idx="28654">
                  <c:v>59.8840405281011</c:v>
                </c:pt>
                <c:pt idx="28655">
                  <c:v>59.8840405281011</c:v>
                </c:pt>
                <c:pt idx="28656">
                  <c:v>59.8840405281011</c:v>
                </c:pt>
                <c:pt idx="28657">
                  <c:v>59.8840405281011</c:v>
                </c:pt>
                <c:pt idx="28658">
                  <c:v>59.8840405281011</c:v>
                </c:pt>
                <c:pt idx="28659">
                  <c:v>59.8840405281011</c:v>
                </c:pt>
                <c:pt idx="28660">
                  <c:v>59.8840405281011</c:v>
                </c:pt>
                <c:pt idx="28661">
                  <c:v>75.43340632985398</c:v>
                </c:pt>
                <c:pt idx="28662">
                  <c:v>75.43340632985398</c:v>
                </c:pt>
                <c:pt idx="28663">
                  <c:v>75.43340632985398</c:v>
                </c:pt>
                <c:pt idx="28664">
                  <c:v>75.43340632985398</c:v>
                </c:pt>
                <c:pt idx="28665">
                  <c:v>75.43340632985398</c:v>
                </c:pt>
                <c:pt idx="28666">
                  <c:v>75.43340632985398</c:v>
                </c:pt>
                <c:pt idx="28667">
                  <c:v>75.43340632985398</c:v>
                </c:pt>
                <c:pt idx="28668">
                  <c:v>102.315210579492</c:v>
                </c:pt>
                <c:pt idx="28669">
                  <c:v>102.315210579492</c:v>
                </c:pt>
                <c:pt idx="28670">
                  <c:v>102.315210579492</c:v>
                </c:pt>
                <c:pt idx="28671">
                  <c:v>102.315210579492</c:v>
                </c:pt>
                <c:pt idx="28672">
                  <c:v>102.315210579492</c:v>
                </c:pt>
                <c:pt idx="28673">
                  <c:v>102.315210579492</c:v>
                </c:pt>
                <c:pt idx="28674">
                  <c:v>102.315210579492</c:v>
                </c:pt>
                <c:pt idx="28675">
                  <c:v>89.36937355601928</c:v>
                </c:pt>
                <c:pt idx="28676">
                  <c:v>89.36937355601928</c:v>
                </c:pt>
                <c:pt idx="28677">
                  <c:v>89.36937355601928</c:v>
                </c:pt>
                <c:pt idx="28678">
                  <c:v>89.36937355601928</c:v>
                </c:pt>
                <c:pt idx="28679">
                  <c:v>89.36937355601928</c:v>
                </c:pt>
                <c:pt idx="28680">
                  <c:v>89.36937355601928</c:v>
                </c:pt>
                <c:pt idx="28681">
                  <c:v>89.36937355601928</c:v>
                </c:pt>
                <c:pt idx="28682">
                  <c:v>86.7074050867387</c:v>
                </c:pt>
                <c:pt idx="28683">
                  <c:v>86.7074050867387</c:v>
                </c:pt>
                <c:pt idx="28684">
                  <c:v>86.7074050867387</c:v>
                </c:pt>
                <c:pt idx="28685">
                  <c:v>86.7074050867387</c:v>
                </c:pt>
                <c:pt idx="28686">
                  <c:v>86.7074050867387</c:v>
                </c:pt>
                <c:pt idx="28687">
                  <c:v>86.7074050867387</c:v>
                </c:pt>
                <c:pt idx="28688">
                  <c:v>86.7074050867387</c:v>
                </c:pt>
                <c:pt idx="28689">
                  <c:v>59.1509135063801</c:v>
                </c:pt>
                <c:pt idx="28690">
                  <c:v>59.1509135063801</c:v>
                </c:pt>
                <c:pt idx="28691">
                  <c:v>59.1509135063801</c:v>
                </c:pt>
                <c:pt idx="28692">
                  <c:v>59.1509135063801</c:v>
                </c:pt>
                <c:pt idx="28693">
                  <c:v>59.1509135063801</c:v>
                </c:pt>
                <c:pt idx="28694">
                  <c:v>59.1509135063801</c:v>
                </c:pt>
                <c:pt idx="28695">
                  <c:v>59.1509135063801</c:v>
                </c:pt>
                <c:pt idx="28696">
                  <c:v>79.9195560247699</c:v>
                </c:pt>
                <c:pt idx="28697">
                  <c:v>79.9195560247699</c:v>
                </c:pt>
                <c:pt idx="28698">
                  <c:v>79.9195560247699</c:v>
                </c:pt>
                <c:pt idx="28699">
                  <c:v>79.9195560247699</c:v>
                </c:pt>
                <c:pt idx="28700">
                  <c:v>79.9195560247699</c:v>
                </c:pt>
                <c:pt idx="28701">
                  <c:v>79.9195560247699</c:v>
                </c:pt>
                <c:pt idx="28702">
                  <c:v>79.9195560247699</c:v>
                </c:pt>
                <c:pt idx="28703">
                  <c:v>78.51711084842688</c:v>
                </c:pt>
                <c:pt idx="28704">
                  <c:v>78.51711084842688</c:v>
                </c:pt>
                <c:pt idx="28705">
                  <c:v>78.51711084842688</c:v>
                </c:pt>
                <c:pt idx="28706">
                  <c:v>78.51711084842688</c:v>
                </c:pt>
                <c:pt idx="28707">
                  <c:v>78.51711084842688</c:v>
                </c:pt>
                <c:pt idx="28708">
                  <c:v>78.51711084842688</c:v>
                </c:pt>
                <c:pt idx="28709">
                  <c:v>78.51711084842688</c:v>
                </c:pt>
                <c:pt idx="28710">
                  <c:v>63.1919328380571</c:v>
                </c:pt>
                <c:pt idx="28711">
                  <c:v>63.1919328380571</c:v>
                </c:pt>
                <c:pt idx="28712">
                  <c:v>63.1919328380571</c:v>
                </c:pt>
                <c:pt idx="28713">
                  <c:v>63.1919328380571</c:v>
                </c:pt>
                <c:pt idx="28714">
                  <c:v>63.1919328380571</c:v>
                </c:pt>
                <c:pt idx="28715">
                  <c:v>63.1919328380571</c:v>
                </c:pt>
                <c:pt idx="28716">
                  <c:v>63.1919328380571</c:v>
                </c:pt>
                <c:pt idx="28717">
                  <c:v>81.13596452428659</c:v>
                </c:pt>
                <c:pt idx="28718">
                  <c:v>81.13596452428659</c:v>
                </c:pt>
                <c:pt idx="28719">
                  <c:v>81.13596452428659</c:v>
                </c:pt>
                <c:pt idx="28720">
                  <c:v>81.13596452428659</c:v>
                </c:pt>
                <c:pt idx="28721">
                  <c:v>81.13596452428659</c:v>
                </c:pt>
                <c:pt idx="28722">
                  <c:v>81.13596452428659</c:v>
                </c:pt>
                <c:pt idx="28723">
                  <c:v>81.13596452428659</c:v>
                </c:pt>
                <c:pt idx="28724">
                  <c:v>39.5811143268991</c:v>
                </c:pt>
                <c:pt idx="28725">
                  <c:v>39.5811143268991</c:v>
                </c:pt>
                <c:pt idx="28726">
                  <c:v>39.5811143268991</c:v>
                </c:pt>
                <c:pt idx="28727">
                  <c:v>39.5811143268991</c:v>
                </c:pt>
                <c:pt idx="28728">
                  <c:v>39.5811143268991</c:v>
                </c:pt>
                <c:pt idx="28729">
                  <c:v>39.5811143268991</c:v>
                </c:pt>
                <c:pt idx="28730">
                  <c:v>39.5811143268991</c:v>
                </c:pt>
                <c:pt idx="28731">
                  <c:v>47.2082118454059</c:v>
                </c:pt>
                <c:pt idx="28732">
                  <c:v>47.2082118454059</c:v>
                </c:pt>
                <c:pt idx="28733">
                  <c:v>47.2082118454059</c:v>
                </c:pt>
                <c:pt idx="28734">
                  <c:v>47.2082118454059</c:v>
                </c:pt>
                <c:pt idx="28735">
                  <c:v>47.2082118454059</c:v>
                </c:pt>
                <c:pt idx="28736">
                  <c:v>47.2082118454059</c:v>
                </c:pt>
                <c:pt idx="28737">
                  <c:v>47.2082118454059</c:v>
                </c:pt>
                <c:pt idx="28738">
                  <c:v>60.154679214117</c:v>
                </c:pt>
                <c:pt idx="28739">
                  <c:v>60.154679214117</c:v>
                </c:pt>
                <c:pt idx="28740">
                  <c:v>60.154679214117</c:v>
                </c:pt>
                <c:pt idx="28741">
                  <c:v>60.154679214117</c:v>
                </c:pt>
                <c:pt idx="28742">
                  <c:v>60.154679214117</c:v>
                </c:pt>
                <c:pt idx="28743">
                  <c:v>60.154679214117</c:v>
                </c:pt>
                <c:pt idx="28744">
                  <c:v>60.154679214117</c:v>
                </c:pt>
                <c:pt idx="28745">
                  <c:v>76.28892863609938</c:v>
                </c:pt>
                <c:pt idx="28746">
                  <c:v>76.28892863609938</c:v>
                </c:pt>
                <c:pt idx="28747">
                  <c:v>76.28892863609938</c:v>
                </c:pt>
                <c:pt idx="28748">
                  <c:v>76.28892863609938</c:v>
                </c:pt>
                <c:pt idx="28749">
                  <c:v>76.28892863609938</c:v>
                </c:pt>
                <c:pt idx="28750">
                  <c:v>76.28892863609938</c:v>
                </c:pt>
                <c:pt idx="28751">
                  <c:v>76.28892863609938</c:v>
                </c:pt>
                <c:pt idx="28752">
                  <c:v>83.49269155352829</c:v>
                </c:pt>
                <c:pt idx="28753">
                  <c:v>83.49269155352829</c:v>
                </c:pt>
                <c:pt idx="28754">
                  <c:v>83.49269155352829</c:v>
                </c:pt>
                <c:pt idx="28755">
                  <c:v>83.49269155352829</c:v>
                </c:pt>
                <c:pt idx="28756">
                  <c:v>83.49269155352829</c:v>
                </c:pt>
                <c:pt idx="28757">
                  <c:v>83.49269155352829</c:v>
                </c:pt>
                <c:pt idx="28758">
                  <c:v>83.49269155352829</c:v>
                </c:pt>
                <c:pt idx="28759">
                  <c:v>54.2656904049337</c:v>
                </c:pt>
                <c:pt idx="28760">
                  <c:v>54.2656904049337</c:v>
                </c:pt>
                <c:pt idx="28761">
                  <c:v>54.2656904049337</c:v>
                </c:pt>
                <c:pt idx="28762">
                  <c:v>54.2656904049337</c:v>
                </c:pt>
                <c:pt idx="28763">
                  <c:v>54.2656904049337</c:v>
                </c:pt>
                <c:pt idx="28764">
                  <c:v>54.2656904049337</c:v>
                </c:pt>
                <c:pt idx="28765">
                  <c:v>54.2656904049337</c:v>
                </c:pt>
                <c:pt idx="28766">
                  <c:v>108.024143050461</c:v>
                </c:pt>
                <c:pt idx="28767">
                  <c:v>108.024143050461</c:v>
                </c:pt>
                <c:pt idx="28768">
                  <c:v>108.024143050461</c:v>
                </c:pt>
                <c:pt idx="28769">
                  <c:v>108.024143050461</c:v>
                </c:pt>
                <c:pt idx="28770">
                  <c:v>108.024143050461</c:v>
                </c:pt>
                <c:pt idx="28771">
                  <c:v>108.024143050461</c:v>
                </c:pt>
                <c:pt idx="28772">
                  <c:v>108.024143050461</c:v>
                </c:pt>
                <c:pt idx="28773">
                  <c:v>49.4983414987897</c:v>
                </c:pt>
                <c:pt idx="28774">
                  <c:v>49.4983414987897</c:v>
                </c:pt>
                <c:pt idx="28775">
                  <c:v>49.4983414987897</c:v>
                </c:pt>
                <c:pt idx="28776">
                  <c:v>49.4983414987897</c:v>
                </c:pt>
                <c:pt idx="28777">
                  <c:v>49.4983414987897</c:v>
                </c:pt>
                <c:pt idx="28778">
                  <c:v>49.4983414987897</c:v>
                </c:pt>
                <c:pt idx="28779">
                  <c:v>49.4983414987897</c:v>
                </c:pt>
                <c:pt idx="28780">
                  <c:v>62.7786266088287</c:v>
                </c:pt>
                <c:pt idx="28781">
                  <c:v>62.7786266088287</c:v>
                </c:pt>
                <c:pt idx="28782">
                  <c:v>62.7786266088287</c:v>
                </c:pt>
                <c:pt idx="28783">
                  <c:v>62.7786266088287</c:v>
                </c:pt>
                <c:pt idx="28784">
                  <c:v>62.7786266088287</c:v>
                </c:pt>
                <c:pt idx="28785">
                  <c:v>62.7786266088287</c:v>
                </c:pt>
                <c:pt idx="28786">
                  <c:v>62.7786266088287</c:v>
                </c:pt>
                <c:pt idx="28787">
                  <c:v>65.9393159792497</c:v>
                </c:pt>
                <c:pt idx="28788">
                  <c:v>65.9393159792497</c:v>
                </c:pt>
                <c:pt idx="28789">
                  <c:v>65.9393159792497</c:v>
                </c:pt>
                <c:pt idx="28790">
                  <c:v>65.9393159792497</c:v>
                </c:pt>
                <c:pt idx="28791">
                  <c:v>65.9393159792497</c:v>
                </c:pt>
                <c:pt idx="28792">
                  <c:v>65.9393159792497</c:v>
                </c:pt>
                <c:pt idx="28793">
                  <c:v>65.9393159792497</c:v>
                </c:pt>
                <c:pt idx="28794">
                  <c:v>49.9739397340424</c:v>
                </c:pt>
                <c:pt idx="28795">
                  <c:v>49.9739397340424</c:v>
                </c:pt>
                <c:pt idx="28796">
                  <c:v>49.9739397340424</c:v>
                </c:pt>
                <c:pt idx="28797">
                  <c:v>49.9739397340424</c:v>
                </c:pt>
                <c:pt idx="28798">
                  <c:v>49.9739397340424</c:v>
                </c:pt>
                <c:pt idx="28799">
                  <c:v>49.9739397340424</c:v>
                </c:pt>
                <c:pt idx="28800">
                  <c:v>49.9739397340424</c:v>
                </c:pt>
                <c:pt idx="28801">
                  <c:v>95.66743033455425</c:v>
                </c:pt>
                <c:pt idx="28802">
                  <c:v>95.66743033455425</c:v>
                </c:pt>
                <c:pt idx="28803">
                  <c:v>95.66743033455425</c:v>
                </c:pt>
                <c:pt idx="28804">
                  <c:v>95.66743033455425</c:v>
                </c:pt>
                <c:pt idx="28805">
                  <c:v>95.66743033455425</c:v>
                </c:pt>
                <c:pt idx="28806">
                  <c:v>95.66743033455425</c:v>
                </c:pt>
                <c:pt idx="28807">
                  <c:v>95.66743033455425</c:v>
                </c:pt>
                <c:pt idx="28808">
                  <c:v>72.75836609675447</c:v>
                </c:pt>
                <c:pt idx="28809">
                  <c:v>72.75836609675447</c:v>
                </c:pt>
                <c:pt idx="28810">
                  <c:v>72.75836609675447</c:v>
                </c:pt>
                <c:pt idx="28811">
                  <c:v>72.75836609675447</c:v>
                </c:pt>
                <c:pt idx="28812">
                  <c:v>72.75836609675447</c:v>
                </c:pt>
                <c:pt idx="28813">
                  <c:v>72.75836609675447</c:v>
                </c:pt>
                <c:pt idx="28814">
                  <c:v>72.75836609675447</c:v>
                </c:pt>
                <c:pt idx="28815">
                  <c:v>60.5362652768889</c:v>
                </c:pt>
                <c:pt idx="28816">
                  <c:v>60.5362652768889</c:v>
                </c:pt>
                <c:pt idx="28817">
                  <c:v>60.5362652768889</c:v>
                </c:pt>
                <c:pt idx="28818">
                  <c:v>60.5362652768889</c:v>
                </c:pt>
                <c:pt idx="28819">
                  <c:v>60.5362652768889</c:v>
                </c:pt>
                <c:pt idx="28820">
                  <c:v>60.5362652768889</c:v>
                </c:pt>
                <c:pt idx="28821">
                  <c:v>60.5362652768889</c:v>
                </c:pt>
                <c:pt idx="28822">
                  <c:v>76.17001659112559</c:v>
                </c:pt>
                <c:pt idx="28823">
                  <c:v>76.17001659112559</c:v>
                </c:pt>
                <c:pt idx="28824">
                  <c:v>76.17001659112559</c:v>
                </c:pt>
                <c:pt idx="28825">
                  <c:v>76.17001659112559</c:v>
                </c:pt>
                <c:pt idx="28826">
                  <c:v>76.17001659112559</c:v>
                </c:pt>
                <c:pt idx="28827">
                  <c:v>76.17001659112559</c:v>
                </c:pt>
                <c:pt idx="28828">
                  <c:v>76.17001659112559</c:v>
                </c:pt>
                <c:pt idx="28829">
                  <c:v>83.8521996305754</c:v>
                </c:pt>
                <c:pt idx="28830">
                  <c:v>83.8521996305754</c:v>
                </c:pt>
                <c:pt idx="28831">
                  <c:v>83.8521996305754</c:v>
                </c:pt>
                <c:pt idx="28832">
                  <c:v>83.8521996305754</c:v>
                </c:pt>
                <c:pt idx="28833">
                  <c:v>83.8521996305754</c:v>
                </c:pt>
                <c:pt idx="28834">
                  <c:v>83.8521996305754</c:v>
                </c:pt>
                <c:pt idx="28835">
                  <c:v>83.8521996305754</c:v>
                </c:pt>
                <c:pt idx="28836">
                  <c:v>54.02106753229499</c:v>
                </c:pt>
                <c:pt idx="28837">
                  <c:v>54.02106753229499</c:v>
                </c:pt>
                <c:pt idx="28838">
                  <c:v>54.02106753229499</c:v>
                </c:pt>
                <c:pt idx="28839">
                  <c:v>54.02106753229499</c:v>
                </c:pt>
                <c:pt idx="28840">
                  <c:v>54.02106753229499</c:v>
                </c:pt>
                <c:pt idx="28841">
                  <c:v>54.02106753229499</c:v>
                </c:pt>
                <c:pt idx="28842">
                  <c:v>54.02106753229499</c:v>
                </c:pt>
                <c:pt idx="28843">
                  <c:v>85.2708452858625</c:v>
                </c:pt>
                <c:pt idx="28844">
                  <c:v>85.2708452858625</c:v>
                </c:pt>
                <c:pt idx="28845">
                  <c:v>85.2708452858625</c:v>
                </c:pt>
                <c:pt idx="28846">
                  <c:v>85.2708452858625</c:v>
                </c:pt>
                <c:pt idx="28847">
                  <c:v>85.2708452858625</c:v>
                </c:pt>
                <c:pt idx="28848">
                  <c:v>85.2708452858625</c:v>
                </c:pt>
                <c:pt idx="28849">
                  <c:v>85.2708452858625</c:v>
                </c:pt>
                <c:pt idx="28850">
                  <c:v>56.43106617421879</c:v>
                </c:pt>
                <c:pt idx="28851">
                  <c:v>56.43106617421879</c:v>
                </c:pt>
                <c:pt idx="28852">
                  <c:v>56.43106617421879</c:v>
                </c:pt>
                <c:pt idx="28853">
                  <c:v>56.43106617421879</c:v>
                </c:pt>
                <c:pt idx="28854">
                  <c:v>56.43106617421879</c:v>
                </c:pt>
                <c:pt idx="28855">
                  <c:v>56.43106617421879</c:v>
                </c:pt>
                <c:pt idx="28856">
                  <c:v>56.43106617421879</c:v>
                </c:pt>
                <c:pt idx="28857">
                  <c:v>77.03693767164198</c:v>
                </c:pt>
                <c:pt idx="28858">
                  <c:v>77.03693767164198</c:v>
                </c:pt>
                <c:pt idx="28859">
                  <c:v>77.03693767164198</c:v>
                </c:pt>
                <c:pt idx="28860">
                  <c:v>77.03693767164198</c:v>
                </c:pt>
                <c:pt idx="28861">
                  <c:v>77.03693767164198</c:v>
                </c:pt>
                <c:pt idx="28862">
                  <c:v>77.03693767164198</c:v>
                </c:pt>
                <c:pt idx="28863">
                  <c:v>77.03693767164198</c:v>
                </c:pt>
                <c:pt idx="28864">
                  <c:v>67.27847563378808</c:v>
                </c:pt>
                <c:pt idx="28865">
                  <c:v>67.27847563378808</c:v>
                </c:pt>
                <c:pt idx="28866">
                  <c:v>67.27847563378808</c:v>
                </c:pt>
                <c:pt idx="28867">
                  <c:v>67.27847563378808</c:v>
                </c:pt>
                <c:pt idx="28868">
                  <c:v>67.27847563378808</c:v>
                </c:pt>
                <c:pt idx="28869">
                  <c:v>67.27847563378808</c:v>
                </c:pt>
                <c:pt idx="28870">
                  <c:v>67.27847563378808</c:v>
                </c:pt>
                <c:pt idx="28871">
                  <c:v>47.39384454504258</c:v>
                </c:pt>
                <c:pt idx="28872">
                  <c:v>47.39384454504258</c:v>
                </c:pt>
                <c:pt idx="28873">
                  <c:v>47.39384454504258</c:v>
                </c:pt>
                <c:pt idx="28874">
                  <c:v>47.39384454504258</c:v>
                </c:pt>
                <c:pt idx="28875">
                  <c:v>47.39384454504258</c:v>
                </c:pt>
                <c:pt idx="28876">
                  <c:v>47.39384454504258</c:v>
                </c:pt>
                <c:pt idx="28877">
                  <c:v>47.39384454504258</c:v>
                </c:pt>
                <c:pt idx="28878">
                  <c:v>99.15884148974628</c:v>
                </c:pt>
                <c:pt idx="28879">
                  <c:v>99.15884148974628</c:v>
                </c:pt>
                <c:pt idx="28880">
                  <c:v>99.15884148974628</c:v>
                </c:pt>
                <c:pt idx="28881">
                  <c:v>99.15884148974628</c:v>
                </c:pt>
                <c:pt idx="28882">
                  <c:v>99.15884148974628</c:v>
                </c:pt>
                <c:pt idx="28883">
                  <c:v>99.15884148974628</c:v>
                </c:pt>
                <c:pt idx="28884">
                  <c:v>99.15884148974628</c:v>
                </c:pt>
                <c:pt idx="28885">
                  <c:v>21.9186222688348</c:v>
                </c:pt>
                <c:pt idx="28886">
                  <c:v>21.9186222688348</c:v>
                </c:pt>
                <c:pt idx="28887">
                  <c:v>21.9186222688348</c:v>
                </c:pt>
                <c:pt idx="28888">
                  <c:v>21.9186222688348</c:v>
                </c:pt>
                <c:pt idx="28889">
                  <c:v>21.9186222688348</c:v>
                </c:pt>
                <c:pt idx="28890">
                  <c:v>21.9186222688348</c:v>
                </c:pt>
                <c:pt idx="28891">
                  <c:v>21.9186222688348</c:v>
                </c:pt>
                <c:pt idx="28892">
                  <c:v>49.6220031088922</c:v>
                </c:pt>
                <c:pt idx="28893">
                  <c:v>49.6220031088922</c:v>
                </c:pt>
                <c:pt idx="28894">
                  <c:v>49.6220031088922</c:v>
                </c:pt>
                <c:pt idx="28895">
                  <c:v>49.6220031088922</c:v>
                </c:pt>
                <c:pt idx="28896">
                  <c:v>49.6220031088922</c:v>
                </c:pt>
                <c:pt idx="28897">
                  <c:v>49.6220031088922</c:v>
                </c:pt>
                <c:pt idx="28898">
                  <c:v>49.6220031088922</c:v>
                </c:pt>
                <c:pt idx="28899">
                  <c:v>73.33620891065598</c:v>
                </c:pt>
                <c:pt idx="28900">
                  <c:v>73.33620891065598</c:v>
                </c:pt>
                <c:pt idx="28901">
                  <c:v>73.33620891065598</c:v>
                </c:pt>
                <c:pt idx="28902">
                  <c:v>73.33620891065598</c:v>
                </c:pt>
                <c:pt idx="28903">
                  <c:v>73.33620891065598</c:v>
                </c:pt>
                <c:pt idx="28904">
                  <c:v>73.33620891065598</c:v>
                </c:pt>
                <c:pt idx="28905">
                  <c:v>73.33620891065598</c:v>
                </c:pt>
                <c:pt idx="28906">
                  <c:v>105.60184474886</c:v>
                </c:pt>
                <c:pt idx="28907">
                  <c:v>105.60184474886</c:v>
                </c:pt>
                <c:pt idx="28908">
                  <c:v>105.60184474886</c:v>
                </c:pt>
                <c:pt idx="28909">
                  <c:v>105.60184474886</c:v>
                </c:pt>
                <c:pt idx="28910">
                  <c:v>105.60184474886</c:v>
                </c:pt>
                <c:pt idx="28911">
                  <c:v>105.60184474886</c:v>
                </c:pt>
                <c:pt idx="28912">
                  <c:v>105.60184474886</c:v>
                </c:pt>
                <c:pt idx="28913">
                  <c:v>76.5300594584159</c:v>
                </c:pt>
                <c:pt idx="28914">
                  <c:v>76.5300594584159</c:v>
                </c:pt>
                <c:pt idx="28915">
                  <c:v>76.5300594584159</c:v>
                </c:pt>
                <c:pt idx="28916">
                  <c:v>76.5300594584159</c:v>
                </c:pt>
                <c:pt idx="28917">
                  <c:v>76.5300594584159</c:v>
                </c:pt>
                <c:pt idx="28918">
                  <c:v>76.5300594584159</c:v>
                </c:pt>
                <c:pt idx="28919">
                  <c:v>76.5300594584159</c:v>
                </c:pt>
                <c:pt idx="28920">
                  <c:v>77.5205296212589</c:v>
                </c:pt>
                <c:pt idx="28921">
                  <c:v>77.5205296212589</c:v>
                </c:pt>
                <c:pt idx="28922">
                  <c:v>77.5205296212589</c:v>
                </c:pt>
                <c:pt idx="28923">
                  <c:v>77.5205296212589</c:v>
                </c:pt>
                <c:pt idx="28924">
                  <c:v>77.5205296212589</c:v>
                </c:pt>
                <c:pt idx="28925">
                  <c:v>77.5205296212589</c:v>
                </c:pt>
                <c:pt idx="28926">
                  <c:v>77.5205296212589</c:v>
                </c:pt>
                <c:pt idx="28927">
                  <c:v>89.17648164147849</c:v>
                </c:pt>
                <c:pt idx="28928">
                  <c:v>89.17648164147849</c:v>
                </c:pt>
                <c:pt idx="28929">
                  <c:v>89.17648164147849</c:v>
                </c:pt>
                <c:pt idx="28930">
                  <c:v>89.17648164147849</c:v>
                </c:pt>
                <c:pt idx="28931">
                  <c:v>89.17648164147849</c:v>
                </c:pt>
                <c:pt idx="28932">
                  <c:v>89.17648164147849</c:v>
                </c:pt>
                <c:pt idx="28933">
                  <c:v>89.17648164147849</c:v>
                </c:pt>
                <c:pt idx="28934">
                  <c:v>18.4324410924342</c:v>
                </c:pt>
                <c:pt idx="28935">
                  <c:v>18.4324410924342</c:v>
                </c:pt>
                <c:pt idx="28936">
                  <c:v>18.4324410924342</c:v>
                </c:pt>
                <c:pt idx="28937">
                  <c:v>18.4324410924342</c:v>
                </c:pt>
                <c:pt idx="28938">
                  <c:v>18.4324410924342</c:v>
                </c:pt>
                <c:pt idx="28939">
                  <c:v>18.4324410924342</c:v>
                </c:pt>
                <c:pt idx="28940">
                  <c:v>18.4324410924342</c:v>
                </c:pt>
                <c:pt idx="28941">
                  <c:v>54.5309034761602</c:v>
                </c:pt>
                <c:pt idx="28942">
                  <c:v>54.5309034761602</c:v>
                </c:pt>
                <c:pt idx="28943">
                  <c:v>54.5309034761602</c:v>
                </c:pt>
                <c:pt idx="28944">
                  <c:v>54.5309034761602</c:v>
                </c:pt>
                <c:pt idx="28945">
                  <c:v>54.5309034761602</c:v>
                </c:pt>
                <c:pt idx="28946">
                  <c:v>54.5309034761602</c:v>
                </c:pt>
                <c:pt idx="28947">
                  <c:v>54.5309034761602</c:v>
                </c:pt>
                <c:pt idx="28948">
                  <c:v>29.08124296318179</c:v>
                </c:pt>
                <c:pt idx="28949">
                  <c:v>29.08124296318179</c:v>
                </c:pt>
                <c:pt idx="28950">
                  <c:v>29.08124296318179</c:v>
                </c:pt>
                <c:pt idx="28951">
                  <c:v>29.08124296318179</c:v>
                </c:pt>
                <c:pt idx="28952">
                  <c:v>29.08124296318179</c:v>
                </c:pt>
                <c:pt idx="28953">
                  <c:v>29.08124296318179</c:v>
                </c:pt>
                <c:pt idx="28954">
                  <c:v>29.08124296318179</c:v>
                </c:pt>
                <c:pt idx="28955">
                  <c:v>55.566239535295</c:v>
                </c:pt>
                <c:pt idx="28956">
                  <c:v>55.566239535295</c:v>
                </c:pt>
                <c:pt idx="28957">
                  <c:v>55.566239535295</c:v>
                </c:pt>
                <c:pt idx="28958">
                  <c:v>55.566239535295</c:v>
                </c:pt>
                <c:pt idx="28959">
                  <c:v>55.566239535295</c:v>
                </c:pt>
                <c:pt idx="28960">
                  <c:v>55.566239535295</c:v>
                </c:pt>
                <c:pt idx="28961">
                  <c:v>55.566239535295</c:v>
                </c:pt>
                <c:pt idx="28962">
                  <c:v>94.87458825858288</c:v>
                </c:pt>
                <c:pt idx="28963">
                  <c:v>94.87458825858288</c:v>
                </c:pt>
                <c:pt idx="28964">
                  <c:v>94.87458825858288</c:v>
                </c:pt>
                <c:pt idx="28965">
                  <c:v>94.87458825858288</c:v>
                </c:pt>
                <c:pt idx="28966">
                  <c:v>94.87458825858288</c:v>
                </c:pt>
                <c:pt idx="28967">
                  <c:v>94.87458825858288</c:v>
                </c:pt>
                <c:pt idx="28968">
                  <c:v>94.87458825858288</c:v>
                </c:pt>
                <c:pt idx="28969">
                  <c:v>86.08179643627528</c:v>
                </c:pt>
                <c:pt idx="28970">
                  <c:v>86.08179643627528</c:v>
                </c:pt>
                <c:pt idx="28971">
                  <c:v>86.08179643627528</c:v>
                </c:pt>
                <c:pt idx="28972">
                  <c:v>86.08179643627528</c:v>
                </c:pt>
                <c:pt idx="28973">
                  <c:v>86.08179643627528</c:v>
                </c:pt>
                <c:pt idx="28974">
                  <c:v>86.08179643627528</c:v>
                </c:pt>
                <c:pt idx="28975">
                  <c:v>86.08179643627528</c:v>
                </c:pt>
                <c:pt idx="28976">
                  <c:v>59.0588852378055</c:v>
                </c:pt>
                <c:pt idx="28977">
                  <c:v>59.0588852378055</c:v>
                </c:pt>
                <c:pt idx="28978">
                  <c:v>59.0588852378055</c:v>
                </c:pt>
                <c:pt idx="28979">
                  <c:v>59.0588852378055</c:v>
                </c:pt>
                <c:pt idx="28980">
                  <c:v>59.0588852378055</c:v>
                </c:pt>
                <c:pt idx="28981">
                  <c:v>59.0588852378055</c:v>
                </c:pt>
                <c:pt idx="28982">
                  <c:v>59.0588852378055</c:v>
                </c:pt>
                <c:pt idx="28983">
                  <c:v>70.8442031430793</c:v>
                </c:pt>
                <c:pt idx="28984">
                  <c:v>70.8442031430793</c:v>
                </c:pt>
                <c:pt idx="28985">
                  <c:v>70.8442031430793</c:v>
                </c:pt>
                <c:pt idx="28986">
                  <c:v>70.8442031430793</c:v>
                </c:pt>
                <c:pt idx="28987">
                  <c:v>70.8442031430793</c:v>
                </c:pt>
                <c:pt idx="28988">
                  <c:v>70.8442031430793</c:v>
                </c:pt>
                <c:pt idx="28989">
                  <c:v>70.8442031430793</c:v>
                </c:pt>
                <c:pt idx="28990">
                  <c:v>56.3313287925821</c:v>
                </c:pt>
                <c:pt idx="28991">
                  <c:v>56.3313287925821</c:v>
                </c:pt>
                <c:pt idx="28992">
                  <c:v>56.3313287925821</c:v>
                </c:pt>
                <c:pt idx="28993">
                  <c:v>56.3313287925821</c:v>
                </c:pt>
                <c:pt idx="28994">
                  <c:v>56.3313287925821</c:v>
                </c:pt>
                <c:pt idx="28995">
                  <c:v>56.3313287925821</c:v>
                </c:pt>
                <c:pt idx="28996">
                  <c:v>56.3313287925821</c:v>
                </c:pt>
                <c:pt idx="28997">
                  <c:v>49.3743024021548</c:v>
                </c:pt>
                <c:pt idx="28998">
                  <c:v>49.3743024021548</c:v>
                </c:pt>
                <c:pt idx="28999">
                  <c:v>49.3743024021548</c:v>
                </c:pt>
                <c:pt idx="29000">
                  <c:v>49.3743024021548</c:v>
                </c:pt>
                <c:pt idx="29001">
                  <c:v>49.3743024021548</c:v>
                </c:pt>
                <c:pt idx="29002">
                  <c:v>49.3743024021548</c:v>
                </c:pt>
                <c:pt idx="29003">
                  <c:v>49.3743024021548</c:v>
                </c:pt>
                <c:pt idx="29004">
                  <c:v>74.32522845568157</c:v>
                </c:pt>
                <c:pt idx="29005">
                  <c:v>74.32522845568157</c:v>
                </c:pt>
                <c:pt idx="29006">
                  <c:v>74.32522845568157</c:v>
                </c:pt>
                <c:pt idx="29007">
                  <c:v>74.32522845568157</c:v>
                </c:pt>
                <c:pt idx="29008">
                  <c:v>74.32522845568157</c:v>
                </c:pt>
                <c:pt idx="29009">
                  <c:v>74.32522845568157</c:v>
                </c:pt>
                <c:pt idx="29010">
                  <c:v>74.32522845568157</c:v>
                </c:pt>
                <c:pt idx="29011">
                  <c:v>78.03249563305668</c:v>
                </c:pt>
                <c:pt idx="29012">
                  <c:v>78.03249563305668</c:v>
                </c:pt>
                <c:pt idx="29013">
                  <c:v>78.03249563305668</c:v>
                </c:pt>
                <c:pt idx="29014">
                  <c:v>78.03249563305668</c:v>
                </c:pt>
                <c:pt idx="29015">
                  <c:v>78.03249563305668</c:v>
                </c:pt>
                <c:pt idx="29016">
                  <c:v>78.03249563305668</c:v>
                </c:pt>
                <c:pt idx="29017">
                  <c:v>78.03249563305668</c:v>
                </c:pt>
                <c:pt idx="29018">
                  <c:v>49.56115043720659</c:v>
                </c:pt>
                <c:pt idx="29019">
                  <c:v>49.56115043720659</c:v>
                </c:pt>
                <c:pt idx="29020">
                  <c:v>49.56115043720659</c:v>
                </c:pt>
                <c:pt idx="29021">
                  <c:v>49.56115043720659</c:v>
                </c:pt>
                <c:pt idx="29022">
                  <c:v>49.56115043720659</c:v>
                </c:pt>
                <c:pt idx="29023">
                  <c:v>49.56115043720659</c:v>
                </c:pt>
                <c:pt idx="29024">
                  <c:v>49.56115043720659</c:v>
                </c:pt>
                <c:pt idx="29025">
                  <c:v>63.8459660144774</c:v>
                </c:pt>
                <c:pt idx="29026">
                  <c:v>63.8459660144774</c:v>
                </c:pt>
                <c:pt idx="29027">
                  <c:v>63.8459660144774</c:v>
                </c:pt>
                <c:pt idx="29028">
                  <c:v>63.8459660144774</c:v>
                </c:pt>
                <c:pt idx="29029">
                  <c:v>63.8459660144774</c:v>
                </c:pt>
                <c:pt idx="29030">
                  <c:v>63.8459660144774</c:v>
                </c:pt>
                <c:pt idx="29031">
                  <c:v>63.8459660144774</c:v>
                </c:pt>
                <c:pt idx="29032">
                  <c:v>15.9882127834386</c:v>
                </c:pt>
                <c:pt idx="29033">
                  <c:v>15.9882127834386</c:v>
                </c:pt>
                <c:pt idx="29034">
                  <c:v>15.9882127834386</c:v>
                </c:pt>
                <c:pt idx="29035">
                  <c:v>15.9882127834386</c:v>
                </c:pt>
                <c:pt idx="29036">
                  <c:v>15.9882127834386</c:v>
                </c:pt>
                <c:pt idx="29037">
                  <c:v>15.9882127834386</c:v>
                </c:pt>
                <c:pt idx="29038">
                  <c:v>15.9882127834386</c:v>
                </c:pt>
                <c:pt idx="29039">
                  <c:v>50.4919113723558</c:v>
                </c:pt>
                <c:pt idx="29040">
                  <c:v>50.4919113723558</c:v>
                </c:pt>
                <c:pt idx="29041">
                  <c:v>50.4919113723558</c:v>
                </c:pt>
                <c:pt idx="29042">
                  <c:v>50.4919113723558</c:v>
                </c:pt>
                <c:pt idx="29043">
                  <c:v>50.4919113723558</c:v>
                </c:pt>
                <c:pt idx="29044">
                  <c:v>50.4919113723558</c:v>
                </c:pt>
                <c:pt idx="29045">
                  <c:v>50.4919113723558</c:v>
                </c:pt>
                <c:pt idx="29046">
                  <c:v>33.76770319931249</c:v>
                </c:pt>
                <c:pt idx="29047">
                  <c:v>33.76770319931249</c:v>
                </c:pt>
                <c:pt idx="29048">
                  <c:v>33.76770319931249</c:v>
                </c:pt>
                <c:pt idx="29049">
                  <c:v>33.76770319931249</c:v>
                </c:pt>
                <c:pt idx="29050">
                  <c:v>33.76770319931249</c:v>
                </c:pt>
                <c:pt idx="29051">
                  <c:v>33.76770319931249</c:v>
                </c:pt>
                <c:pt idx="29052">
                  <c:v>33.76770319931249</c:v>
                </c:pt>
                <c:pt idx="29053">
                  <c:v>48.3293852631983</c:v>
                </c:pt>
                <c:pt idx="29054">
                  <c:v>48.3293852631983</c:v>
                </c:pt>
                <c:pt idx="29055">
                  <c:v>48.3293852631983</c:v>
                </c:pt>
                <c:pt idx="29056">
                  <c:v>48.3293852631983</c:v>
                </c:pt>
                <c:pt idx="29057">
                  <c:v>48.3293852631983</c:v>
                </c:pt>
                <c:pt idx="29058">
                  <c:v>48.3293852631983</c:v>
                </c:pt>
                <c:pt idx="29059">
                  <c:v>48.3293852631983</c:v>
                </c:pt>
                <c:pt idx="29060">
                  <c:v>41.02628474629649</c:v>
                </c:pt>
                <c:pt idx="29061">
                  <c:v>41.02628474629649</c:v>
                </c:pt>
                <c:pt idx="29062">
                  <c:v>41.02628474629649</c:v>
                </c:pt>
                <c:pt idx="29063">
                  <c:v>41.02628474629649</c:v>
                </c:pt>
                <c:pt idx="29064">
                  <c:v>41.02628474629649</c:v>
                </c:pt>
                <c:pt idx="29065">
                  <c:v>41.02628474629649</c:v>
                </c:pt>
                <c:pt idx="29066">
                  <c:v>41.02628474629649</c:v>
                </c:pt>
                <c:pt idx="29067">
                  <c:v>48.798084377161</c:v>
                </c:pt>
                <c:pt idx="29068">
                  <c:v>48.798084377161</c:v>
                </c:pt>
                <c:pt idx="29069">
                  <c:v>48.798084377161</c:v>
                </c:pt>
                <c:pt idx="29070">
                  <c:v>48.798084377161</c:v>
                </c:pt>
                <c:pt idx="29071">
                  <c:v>48.798084377161</c:v>
                </c:pt>
                <c:pt idx="29072">
                  <c:v>48.798084377161</c:v>
                </c:pt>
                <c:pt idx="29073">
                  <c:v>48.798084377161</c:v>
                </c:pt>
                <c:pt idx="29074">
                  <c:v>101.155864345294</c:v>
                </c:pt>
                <c:pt idx="29075">
                  <c:v>101.155864345294</c:v>
                </c:pt>
                <c:pt idx="29076">
                  <c:v>101.155864345294</c:v>
                </c:pt>
                <c:pt idx="29077">
                  <c:v>101.155864345294</c:v>
                </c:pt>
                <c:pt idx="29078">
                  <c:v>101.155864345294</c:v>
                </c:pt>
                <c:pt idx="29079">
                  <c:v>101.155864345294</c:v>
                </c:pt>
                <c:pt idx="29080">
                  <c:v>101.155864345294</c:v>
                </c:pt>
                <c:pt idx="29081">
                  <c:v>34.74109452781419</c:v>
                </c:pt>
                <c:pt idx="29082">
                  <c:v>34.74109452781419</c:v>
                </c:pt>
                <c:pt idx="29083">
                  <c:v>34.74109452781419</c:v>
                </c:pt>
                <c:pt idx="29084">
                  <c:v>34.74109452781419</c:v>
                </c:pt>
                <c:pt idx="29085">
                  <c:v>34.74109452781419</c:v>
                </c:pt>
                <c:pt idx="29086">
                  <c:v>34.74109452781419</c:v>
                </c:pt>
                <c:pt idx="29087">
                  <c:v>34.74109452781419</c:v>
                </c:pt>
                <c:pt idx="29088">
                  <c:v>42.3464339303049</c:v>
                </c:pt>
                <c:pt idx="29089">
                  <c:v>42.3464339303049</c:v>
                </c:pt>
                <c:pt idx="29090">
                  <c:v>42.3464339303049</c:v>
                </c:pt>
                <c:pt idx="29091">
                  <c:v>42.3464339303049</c:v>
                </c:pt>
                <c:pt idx="29092">
                  <c:v>42.3464339303049</c:v>
                </c:pt>
                <c:pt idx="29093">
                  <c:v>42.3464339303049</c:v>
                </c:pt>
                <c:pt idx="29094">
                  <c:v>42.3464339303049</c:v>
                </c:pt>
                <c:pt idx="29095">
                  <c:v>80.82395094553098</c:v>
                </c:pt>
                <c:pt idx="29096">
                  <c:v>80.82395094553098</c:v>
                </c:pt>
                <c:pt idx="29097">
                  <c:v>80.82395094553098</c:v>
                </c:pt>
                <c:pt idx="29098">
                  <c:v>80.82395094553098</c:v>
                </c:pt>
                <c:pt idx="29099">
                  <c:v>80.82395094553098</c:v>
                </c:pt>
                <c:pt idx="29100">
                  <c:v>80.82395094553098</c:v>
                </c:pt>
                <c:pt idx="29101">
                  <c:v>80.82395094553098</c:v>
                </c:pt>
                <c:pt idx="29102">
                  <c:v>75.4224406770778</c:v>
                </c:pt>
                <c:pt idx="29103">
                  <c:v>75.4224406770778</c:v>
                </c:pt>
                <c:pt idx="29104">
                  <c:v>75.4224406770778</c:v>
                </c:pt>
                <c:pt idx="29105">
                  <c:v>75.4224406770778</c:v>
                </c:pt>
                <c:pt idx="29106">
                  <c:v>75.4224406770778</c:v>
                </c:pt>
                <c:pt idx="29107">
                  <c:v>75.4224406770778</c:v>
                </c:pt>
                <c:pt idx="29108">
                  <c:v>75.4224406770778</c:v>
                </c:pt>
                <c:pt idx="29109">
                  <c:v>95.8137286928071</c:v>
                </c:pt>
                <c:pt idx="29110">
                  <c:v>95.8137286928071</c:v>
                </c:pt>
                <c:pt idx="29111">
                  <c:v>95.8137286928071</c:v>
                </c:pt>
                <c:pt idx="29112">
                  <c:v>95.8137286928071</c:v>
                </c:pt>
                <c:pt idx="29113">
                  <c:v>95.8137286928071</c:v>
                </c:pt>
                <c:pt idx="29114">
                  <c:v>95.8137286928071</c:v>
                </c:pt>
                <c:pt idx="29115">
                  <c:v>95.8137286928071</c:v>
                </c:pt>
                <c:pt idx="29116">
                  <c:v>81.04491250646359</c:v>
                </c:pt>
                <c:pt idx="29117">
                  <c:v>81.04491250646359</c:v>
                </c:pt>
                <c:pt idx="29118">
                  <c:v>81.04491250646359</c:v>
                </c:pt>
                <c:pt idx="29119">
                  <c:v>81.04491250646359</c:v>
                </c:pt>
                <c:pt idx="29120">
                  <c:v>81.04491250646359</c:v>
                </c:pt>
                <c:pt idx="29121">
                  <c:v>81.04491250646359</c:v>
                </c:pt>
                <c:pt idx="29122">
                  <c:v>81.04491250646359</c:v>
                </c:pt>
                <c:pt idx="29123">
                  <c:v>51.1712732821754</c:v>
                </c:pt>
                <c:pt idx="29124">
                  <c:v>51.1712732821754</c:v>
                </c:pt>
                <c:pt idx="29125">
                  <c:v>51.1712732821754</c:v>
                </c:pt>
                <c:pt idx="29126">
                  <c:v>51.1712732821754</c:v>
                </c:pt>
                <c:pt idx="29127">
                  <c:v>51.1712732821754</c:v>
                </c:pt>
                <c:pt idx="29128">
                  <c:v>51.1712732821754</c:v>
                </c:pt>
                <c:pt idx="29129">
                  <c:v>51.1712732821754</c:v>
                </c:pt>
                <c:pt idx="29130">
                  <c:v>82.39930509438989</c:v>
                </c:pt>
                <c:pt idx="29131">
                  <c:v>82.39930509438989</c:v>
                </c:pt>
                <c:pt idx="29132">
                  <c:v>82.39930509438989</c:v>
                </c:pt>
                <c:pt idx="29133">
                  <c:v>82.39930509438989</c:v>
                </c:pt>
                <c:pt idx="29134">
                  <c:v>82.39930509438989</c:v>
                </c:pt>
                <c:pt idx="29135">
                  <c:v>82.39930509438989</c:v>
                </c:pt>
                <c:pt idx="29136">
                  <c:v>82.39930509438989</c:v>
                </c:pt>
                <c:pt idx="29137">
                  <c:v>81.07054524302619</c:v>
                </c:pt>
                <c:pt idx="29138">
                  <c:v>81.07054524302619</c:v>
                </c:pt>
                <c:pt idx="29139">
                  <c:v>81.07054524302619</c:v>
                </c:pt>
                <c:pt idx="29140">
                  <c:v>81.07054524302619</c:v>
                </c:pt>
                <c:pt idx="29141">
                  <c:v>81.07054524302619</c:v>
                </c:pt>
                <c:pt idx="29142">
                  <c:v>81.07054524302619</c:v>
                </c:pt>
                <c:pt idx="29143">
                  <c:v>81.07054524302619</c:v>
                </c:pt>
                <c:pt idx="29144">
                  <c:v>94.50518959425489</c:v>
                </c:pt>
                <c:pt idx="29145">
                  <c:v>94.50518959425489</c:v>
                </c:pt>
                <c:pt idx="29146">
                  <c:v>94.50518959425489</c:v>
                </c:pt>
                <c:pt idx="29147">
                  <c:v>94.50518959425489</c:v>
                </c:pt>
                <c:pt idx="29148">
                  <c:v>94.50518959425489</c:v>
                </c:pt>
                <c:pt idx="29149">
                  <c:v>94.50518959425489</c:v>
                </c:pt>
                <c:pt idx="29150">
                  <c:v>94.50518959425489</c:v>
                </c:pt>
                <c:pt idx="29151">
                  <c:v>49.4534008493747</c:v>
                </c:pt>
                <c:pt idx="29152">
                  <c:v>49.4534008493747</c:v>
                </c:pt>
                <c:pt idx="29153">
                  <c:v>49.4534008493747</c:v>
                </c:pt>
                <c:pt idx="29154">
                  <c:v>49.4534008493747</c:v>
                </c:pt>
                <c:pt idx="29155">
                  <c:v>49.4534008493747</c:v>
                </c:pt>
                <c:pt idx="29156">
                  <c:v>49.4534008493747</c:v>
                </c:pt>
                <c:pt idx="29157">
                  <c:v>49.4534008493747</c:v>
                </c:pt>
                <c:pt idx="29158">
                  <c:v>80.40313900322428</c:v>
                </c:pt>
                <c:pt idx="29159">
                  <c:v>80.40313900322428</c:v>
                </c:pt>
                <c:pt idx="29160">
                  <c:v>80.40313900322428</c:v>
                </c:pt>
                <c:pt idx="29161">
                  <c:v>80.40313900322428</c:v>
                </c:pt>
                <c:pt idx="29162">
                  <c:v>80.40313900322428</c:v>
                </c:pt>
                <c:pt idx="29163">
                  <c:v>80.40313900322428</c:v>
                </c:pt>
                <c:pt idx="29164">
                  <c:v>80.40313900322428</c:v>
                </c:pt>
                <c:pt idx="29165">
                  <c:v>94.43286561158399</c:v>
                </c:pt>
                <c:pt idx="29166">
                  <c:v>94.43286561158399</c:v>
                </c:pt>
                <c:pt idx="29167">
                  <c:v>94.43286561158399</c:v>
                </c:pt>
                <c:pt idx="29168">
                  <c:v>94.43286561158399</c:v>
                </c:pt>
                <c:pt idx="29169">
                  <c:v>94.43286561158399</c:v>
                </c:pt>
                <c:pt idx="29170">
                  <c:v>94.43286561158399</c:v>
                </c:pt>
                <c:pt idx="29171">
                  <c:v>94.43286561158399</c:v>
                </c:pt>
                <c:pt idx="29172">
                  <c:v>65.1752544851085</c:v>
                </c:pt>
                <c:pt idx="29173">
                  <c:v>65.1752544851085</c:v>
                </c:pt>
                <c:pt idx="29174">
                  <c:v>65.1752544851085</c:v>
                </c:pt>
                <c:pt idx="29175">
                  <c:v>65.1752544851085</c:v>
                </c:pt>
                <c:pt idx="29176">
                  <c:v>65.1752544851085</c:v>
                </c:pt>
                <c:pt idx="29177">
                  <c:v>65.1752544851085</c:v>
                </c:pt>
                <c:pt idx="29178">
                  <c:v>65.1752544851085</c:v>
                </c:pt>
                <c:pt idx="29179">
                  <c:v>44.8622089824543</c:v>
                </c:pt>
                <c:pt idx="29180">
                  <c:v>44.8622089824543</c:v>
                </c:pt>
                <c:pt idx="29181">
                  <c:v>44.8622089824543</c:v>
                </c:pt>
                <c:pt idx="29182">
                  <c:v>44.8622089824543</c:v>
                </c:pt>
                <c:pt idx="29183">
                  <c:v>44.8622089824543</c:v>
                </c:pt>
                <c:pt idx="29184">
                  <c:v>44.8622089824543</c:v>
                </c:pt>
                <c:pt idx="29185">
                  <c:v>44.8622089824543</c:v>
                </c:pt>
                <c:pt idx="29186">
                  <c:v>77.52606011152157</c:v>
                </c:pt>
                <c:pt idx="29187">
                  <c:v>77.52606011152157</c:v>
                </c:pt>
                <c:pt idx="29188">
                  <c:v>77.52606011152157</c:v>
                </c:pt>
                <c:pt idx="29189">
                  <c:v>77.52606011152157</c:v>
                </c:pt>
                <c:pt idx="29190">
                  <c:v>77.52606011152157</c:v>
                </c:pt>
                <c:pt idx="29191">
                  <c:v>77.52606011152157</c:v>
                </c:pt>
                <c:pt idx="29192">
                  <c:v>77.52606011152157</c:v>
                </c:pt>
                <c:pt idx="29193">
                  <c:v>84.88474015092078</c:v>
                </c:pt>
                <c:pt idx="29194">
                  <c:v>84.88474015092078</c:v>
                </c:pt>
                <c:pt idx="29195">
                  <c:v>84.88474015092078</c:v>
                </c:pt>
                <c:pt idx="29196">
                  <c:v>84.88474015092078</c:v>
                </c:pt>
                <c:pt idx="29197">
                  <c:v>84.88474015092078</c:v>
                </c:pt>
                <c:pt idx="29198">
                  <c:v>84.88474015092078</c:v>
                </c:pt>
                <c:pt idx="29199">
                  <c:v>84.88474015092078</c:v>
                </c:pt>
                <c:pt idx="29200">
                  <c:v>72.40447551626428</c:v>
                </c:pt>
                <c:pt idx="29201">
                  <c:v>72.40447551626428</c:v>
                </c:pt>
                <c:pt idx="29202">
                  <c:v>72.40447551626428</c:v>
                </c:pt>
                <c:pt idx="29203">
                  <c:v>72.40447551626428</c:v>
                </c:pt>
                <c:pt idx="29204">
                  <c:v>72.40447551626428</c:v>
                </c:pt>
                <c:pt idx="29205">
                  <c:v>72.40447551626428</c:v>
                </c:pt>
                <c:pt idx="29206">
                  <c:v>72.40447551626428</c:v>
                </c:pt>
                <c:pt idx="29207">
                  <c:v>80.85455607902469</c:v>
                </c:pt>
                <c:pt idx="29208">
                  <c:v>80.85455607902469</c:v>
                </c:pt>
                <c:pt idx="29209">
                  <c:v>80.85455607902469</c:v>
                </c:pt>
                <c:pt idx="29210">
                  <c:v>80.85455607902469</c:v>
                </c:pt>
                <c:pt idx="29211">
                  <c:v>80.85455607902469</c:v>
                </c:pt>
                <c:pt idx="29212">
                  <c:v>80.85455607902469</c:v>
                </c:pt>
                <c:pt idx="29213">
                  <c:v>80.85455607902469</c:v>
                </c:pt>
                <c:pt idx="29214">
                  <c:v>62.3603529777586</c:v>
                </c:pt>
                <c:pt idx="29215">
                  <c:v>62.3603529777586</c:v>
                </c:pt>
                <c:pt idx="29216">
                  <c:v>62.3603529777586</c:v>
                </c:pt>
                <c:pt idx="29217">
                  <c:v>62.3603529777586</c:v>
                </c:pt>
                <c:pt idx="29218">
                  <c:v>62.3603529777586</c:v>
                </c:pt>
                <c:pt idx="29219">
                  <c:v>62.3603529777586</c:v>
                </c:pt>
                <c:pt idx="29220">
                  <c:v>62.3603529777586</c:v>
                </c:pt>
                <c:pt idx="29221">
                  <c:v>66.68049812152185</c:v>
                </c:pt>
                <c:pt idx="29222">
                  <c:v>66.68049812152185</c:v>
                </c:pt>
                <c:pt idx="29223">
                  <c:v>66.68049812152185</c:v>
                </c:pt>
                <c:pt idx="29224">
                  <c:v>66.68049812152185</c:v>
                </c:pt>
                <c:pt idx="29225">
                  <c:v>66.68049812152185</c:v>
                </c:pt>
                <c:pt idx="29226">
                  <c:v>66.68049812152185</c:v>
                </c:pt>
                <c:pt idx="29227">
                  <c:v>66.68049812152185</c:v>
                </c:pt>
                <c:pt idx="29228">
                  <c:v>64.3448414519321</c:v>
                </c:pt>
                <c:pt idx="29229">
                  <c:v>64.3448414519321</c:v>
                </c:pt>
                <c:pt idx="29230">
                  <c:v>64.3448414519321</c:v>
                </c:pt>
                <c:pt idx="29231">
                  <c:v>64.3448414519321</c:v>
                </c:pt>
                <c:pt idx="29232">
                  <c:v>64.3448414519321</c:v>
                </c:pt>
                <c:pt idx="29233">
                  <c:v>64.3448414519321</c:v>
                </c:pt>
                <c:pt idx="29234">
                  <c:v>64.3448414519321</c:v>
                </c:pt>
                <c:pt idx="29235">
                  <c:v>51.0621199798593</c:v>
                </c:pt>
                <c:pt idx="29236">
                  <c:v>51.0621199798593</c:v>
                </c:pt>
                <c:pt idx="29237">
                  <c:v>51.0621199798593</c:v>
                </c:pt>
                <c:pt idx="29238">
                  <c:v>51.0621199798593</c:v>
                </c:pt>
                <c:pt idx="29239">
                  <c:v>51.0621199798593</c:v>
                </c:pt>
                <c:pt idx="29240">
                  <c:v>51.0621199798593</c:v>
                </c:pt>
                <c:pt idx="29241">
                  <c:v>51.0621199798593</c:v>
                </c:pt>
                <c:pt idx="29242">
                  <c:v>40.0117357903225</c:v>
                </c:pt>
                <c:pt idx="29243">
                  <c:v>40.0117357903225</c:v>
                </c:pt>
                <c:pt idx="29244">
                  <c:v>40.0117357903225</c:v>
                </c:pt>
                <c:pt idx="29245">
                  <c:v>40.0117357903225</c:v>
                </c:pt>
                <c:pt idx="29246">
                  <c:v>40.0117357903225</c:v>
                </c:pt>
                <c:pt idx="29247">
                  <c:v>40.0117357903225</c:v>
                </c:pt>
                <c:pt idx="29248">
                  <c:v>40.0117357903225</c:v>
                </c:pt>
                <c:pt idx="29249">
                  <c:v>55.5914756878355</c:v>
                </c:pt>
                <c:pt idx="29250">
                  <c:v>55.5914756878355</c:v>
                </c:pt>
                <c:pt idx="29251">
                  <c:v>55.5914756878355</c:v>
                </c:pt>
                <c:pt idx="29252">
                  <c:v>55.5914756878355</c:v>
                </c:pt>
                <c:pt idx="29253">
                  <c:v>55.5914756878355</c:v>
                </c:pt>
                <c:pt idx="29254">
                  <c:v>55.5914756878355</c:v>
                </c:pt>
                <c:pt idx="29255">
                  <c:v>55.5914756878355</c:v>
                </c:pt>
                <c:pt idx="29256">
                  <c:v>83.5738447822109</c:v>
                </c:pt>
                <c:pt idx="29257">
                  <c:v>83.5738447822109</c:v>
                </c:pt>
                <c:pt idx="29258">
                  <c:v>83.5738447822109</c:v>
                </c:pt>
                <c:pt idx="29259">
                  <c:v>83.5738447822109</c:v>
                </c:pt>
                <c:pt idx="29260">
                  <c:v>83.5738447822109</c:v>
                </c:pt>
                <c:pt idx="29261">
                  <c:v>83.5738447822109</c:v>
                </c:pt>
                <c:pt idx="29262">
                  <c:v>83.5738447822109</c:v>
                </c:pt>
                <c:pt idx="29263">
                  <c:v>74.69592738232258</c:v>
                </c:pt>
                <c:pt idx="29264">
                  <c:v>74.69592738232258</c:v>
                </c:pt>
                <c:pt idx="29265">
                  <c:v>74.69592738232258</c:v>
                </c:pt>
                <c:pt idx="29266">
                  <c:v>74.69592738232258</c:v>
                </c:pt>
                <c:pt idx="29267">
                  <c:v>74.69592738232258</c:v>
                </c:pt>
                <c:pt idx="29268">
                  <c:v>74.69592738232258</c:v>
                </c:pt>
                <c:pt idx="29269">
                  <c:v>74.69592738232258</c:v>
                </c:pt>
                <c:pt idx="29270">
                  <c:v>37.21120973150669</c:v>
                </c:pt>
                <c:pt idx="29271">
                  <c:v>37.21120973150669</c:v>
                </c:pt>
                <c:pt idx="29272">
                  <c:v>37.21120973150669</c:v>
                </c:pt>
                <c:pt idx="29273">
                  <c:v>37.21120973150669</c:v>
                </c:pt>
                <c:pt idx="29274">
                  <c:v>37.21120973150669</c:v>
                </c:pt>
                <c:pt idx="29275">
                  <c:v>37.21120973150669</c:v>
                </c:pt>
                <c:pt idx="29276">
                  <c:v>37.21120973150669</c:v>
                </c:pt>
                <c:pt idx="29277">
                  <c:v>85.3512891389127</c:v>
                </c:pt>
                <c:pt idx="29278">
                  <c:v>85.3512891389127</c:v>
                </c:pt>
                <c:pt idx="29279">
                  <c:v>85.3512891389127</c:v>
                </c:pt>
                <c:pt idx="29280">
                  <c:v>85.3512891389127</c:v>
                </c:pt>
                <c:pt idx="29281">
                  <c:v>85.3512891389127</c:v>
                </c:pt>
                <c:pt idx="29282">
                  <c:v>85.3512891389127</c:v>
                </c:pt>
                <c:pt idx="29283">
                  <c:v>85.3512891389127</c:v>
                </c:pt>
                <c:pt idx="29284">
                  <c:v>67.2809984444179</c:v>
                </c:pt>
                <c:pt idx="29285">
                  <c:v>67.2809984444179</c:v>
                </c:pt>
                <c:pt idx="29286">
                  <c:v>67.2809984444179</c:v>
                </c:pt>
                <c:pt idx="29287">
                  <c:v>67.2809984444179</c:v>
                </c:pt>
                <c:pt idx="29288">
                  <c:v>67.2809984444179</c:v>
                </c:pt>
                <c:pt idx="29289">
                  <c:v>67.2809984444179</c:v>
                </c:pt>
                <c:pt idx="29290">
                  <c:v>67.2809984444179</c:v>
                </c:pt>
                <c:pt idx="29291">
                  <c:v>51.3228319308432</c:v>
                </c:pt>
                <c:pt idx="29292">
                  <c:v>51.3228319308432</c:v>
                </c:pt>
                <c:pt idx="29293">
                  <c:v>51.3228319308432</c:v>
                </c:pt>
                <c:pt idx="29294">
                  <c:v>51.3228319308432</c:v>
                </c:pt>
                <c:pt idx="29295">
                  <c:v>51.3228319308432</c:v>
                </c:pt>
                <c:pt idx="29296">
                  <c:v>51.3228319308432</c:v>
                </c:pt>
                <c:pt idx="29297">
                  <c:v>51.3228319308432</c:v>
                </c:pt>
                <c:pt idx="29298">
                  <c:v>71.20991515660059</c:v>
                </c:pt>
                <c:pt idx="29299">
                  <c:v>71.20991515660059</c:v>
                </c:pt>
                <c:pt idx="29300">
                  <c:v>71.20991515660059</c:v>
                </c:pt>
                <c:pt idx="29301">
                  <c:v>71.20991515660059</c:v>
                </c:pt>
                <c:pt idx="29302">
                  <c:v>71.20991515660059</c:v>
                </c:pt>
                <c:pt idx="29303">
                  <c:v>71.20991515660059</c:v>
                </c:pt>
                <c:pt idx="29304">
                  <c:v>71.20991515660059</c:v>
                </c:pt>
                <c:pt idx="29305">
                  <c:v>15.1954693595174</c:v>
                </c:pt>
                <c:pt idx="29306">
                  <c:v>15.1954693595174</c:v>
                </c:pt>
                <c:pt idx="29307">
                  <c:v>15.1954693595174</c:v>
                </c:pt>
                <c:pt idx="29308">
                  <c:v>15.1954693595174</c:v>
                </c:pt>
                <c:pt idx="29309">
                  <c:v>15.1954693595174</c:v>
                </c:pt>
                <c:pt idx="29310">
                  <c:v>15.1954693595174</c:v>
                </c:pt>
                <c:pt idx="29311">
                  <c:v>15.1954693595174</c:v>
                </c:pt>
                <c:pt idx="29312">
                  <c:v>80.1959914501755</c:v>
                </c:pt>
                <c:pt idx="29313">
                  <c:v>80.1959914501755</c:v>
                </c:pt>
                <c:pt idx="29314">
                  <c:v>80.1959914501755</c:v>
                </c:pt>
                <c:pt idx="29315">
                  <c:v>80.1959914501755</c:v>
                </c:pt>
                <c:pt idx="29316">
                  <c:v>80.1959914501755</c:v>
                </c:pt>
                <c:pt idx="29317">
                  <c:v>80.1959914501755</c:v>
                </c:pt>
                <c:pt idx="29318">
                  <c:v>80.1959914501755</c:v>
                </c:pt>
                <c:pt idx="29319">
                  <c:v>57.75549746384348</c:v>
                </c:pt>
                <c:pt idx="29320">
                  <c:v>57.75549746384348</c:v>
                </c:pt>
                <c:pt idx="29321">
                  <c:v>57.75549746384348</c:v>
                </c:pt>
                <c:pt idx="29322">
                  <c:v>57.75549746384348</c:v>
                </c:pt>
                <c:pt idx="29323">
                  <c:v>57.75549746384348</c:v>
                </c:pt>
                <c:pt idx="29324">
                  <c:v>57.75549746384348</c:v>
                </c:pt>
                <c:pt idx="29325">
                  <c:v>57.75549746384348</c:v>
                </c:pt>
                <c:pt idx="29326">
                  <c:v>36.5265946424853</c:v>
                </c:pt>
                <c:pt idx="29327">
                  <c:v>36.5265946424853</c:v>
                </c:pt>
                <c:pt idx="29328">
                  <c:v>36.5265946424853</c:v>
                </c:pt>
                <c:pt idx="29329">
                  <c:v>36.5265946424853</c:v>
                </c:pt>
                <c:pt idx="29330">
                  <c:v>36.5265946424853</c:v>
                </c:pt>
                <c:pt idx="29331">
                  <c:v>36.5265946424853</c:v>
                </c:pt>
                <c:pt idx="29332">
                  <c:v>36.5265946424853</c:v>
                </c:pt>
                <c:pt idx="29333">
                  <c:v>66.83300829843579</c:v>
                </c:pt>
                <c:pt idx="29334">
                  <c:v>66.83300829843579</c:v>
                </c:pt>
                <c:pt idx="29335">
                  <c:v>66.83300829843579</c:v>
                </c:pt>
                <c:pt idx="29336">
                  <c:v>66.83300829843579</c:v>
                </c:pt>
                <c:pt idx="29337">
                  <c:v>66.83300829843579</c:v>
                </c:pt>
                <c:pt idx="29338">
                  <c:v>66.83300829843579</c:v>
                </c:pt>
                <c:pt idx="29339">
                  <c:v>66.83300829843579</c:v>
                </c:pt>
                <c:pt idx="29340">
                  <c:v>64.85209586633879</c:v>
                </c:pt>
                <c:pt idx="29341">
                  <c:v>64.85209586633879</c:v>
                </c:pt>
                <c:pt idx="29342">
                  <c:v>64.85209586633879</c:v>
                </c:pt>
                <c:pt idx="29343">
                  <c:v>64.85209586633879</c:v>
                </c:pt>
                <c:pt idx="29344">
                  <c:v>64.85209586633879</c:v>
                </c:pt>
                <c:pt idx="29345">
                  <c:v>64.85209586633879</c:v>
                </c:pt>
                <c:pt idx="29346">
                  <c:v>64.85209586633879</c:v>
                </c:pt>
                <c:pt idx="29347">
                  <c:v>28.6630056931946</c:v>
                </c:pt>
                <c:pt idx="29348">
                  <c:v>28.6630056931946</c:v>
                </c:pt>
                <c:pt idx="29349">
                  <c:v>28.6630056931946</c:v>
                </c:pt>
                <c:pt idx="29350">
                  <c:v>28.6630056931946</c:v>
                </c:pt>
                <c:pt idx="29351">
                  <c:v>28.6630056931946</c:v>
                </c:pt>
                <c:pt idx="29352">
                  <c:v>28.6630056931946</c:v>
                </c:pt>
                <c:pt idx="29353">
                  <c:v>28.6630056931946</c:v>
                </c:pt>
                <c:pt idx="29354">
                  <c:v>64.5106205749987</c:v>
                </c:pt>
                <c:pt idx="29355">
                  <c:v>64.5106205749987</c:v>
                </c:pt>
                <c:pt idx="29356">
                  <c:v>64.5106205749987</c:v>
                </c:pt>
                <c:pt idx="29357">
                  <c:v>64.5106205749987</c:v>
                </c:pt>
                <c:pt idx="29358">
                  <c:v>64.5106205749987</c:v>
                </c:pt>
                <c:pt idx="29359">
                  <c:v>64.5106205749987</c:v>
                </c:pt>
                <c:pt idx="29360">
                  <c:v>64.5106205749987</c:v>
                </c:pt>
                <c:pt idx="29361">
                  <c:v>87.23835165882188</c:v>
                </c:pt>
                <c:pt idx="29362">
                  <c:v>87.23835165882188</c:v>
                </c:pt>
                <c:pt idx="29363">
                  <c:v>87.23835165882188</c:v>
                </c:pt>
                <c:pt idx="29364">
                  <c:v>87.23835165882188</c:v>
                </c:pt>
                <c:pt idx="29365">
                  <c:v>87.23835165882188</c:v>
                </c:pt>
                <c:pt idx="29366">
                  <c:v>87.23835165882188</c:v>
                </c:pt>
                <c:pt idx="29367">
                  <c:v>87.23835165882188</c:v>
                </c:pt>
                <c:pt idx="29368">
                  <c:v>8.45904354734704</c:v>
                </c:pt>
                <c:pt idx="29369">
                  <c:v>8.45904354734704</c:v>
                </c:pt>
                <c:pt idx="29370">
                  <c:v>8.45904354734704</c:v>
                </c:pt>
                <c:pt idx="29371">
                  <c:v>8.45904354734704</c:v>
                </c:pt>
                <c:pt idx="29372">
                  <c:v>8.45904354734704</c:v>
                </c:pt>
                <c:pt idx="29373">
                  <c:v>8.45904354734704</c:v>
                </c:pt>
                <c:pt idx="29374">
                  <c:v>8.45904354734704</c:v>
                </c:pt>
                <c:pt idx="29375">
                  <c:v>82.13235261763258</c:v>
                </c:pt>
                <c:pt idx="29376">
                  <c:v>82.13235261763258</c:v>
                </c:pt>
                <c:pt idx="29377">
                  <c:v>82.13235261763258</c:v>
                </c:pt>
                <c:pt idx="29378">
                  <c:v>82.13235261763258</c:v>
                </c:pt>
                <c:pt idx="29379">
                  <c:v>82.13235261763258</c:v>
                </c:pt>
                <c:pt idx="29380">
                  <c:v>82.13235261763258</c:v>
                </c:pt>
                <c:pt idx="29381">
                  <c:v>82.13235261763258</c:v>
                </c:pt>
                <c:pt idx="29382">
                  <c:v>67.2481850081306</c:v>
                </c:pt>
                <c:pt idx="29383">
                  <c:v>67.2481850081306</c:v>
                </c:pt>
                <c:pt idx="29384">
                  <c:v>67.2481850081306</c:v>
                </c:pt>
                <c:pt idx="29385">
                  <c:v>67.2481850081306</c:v>
                </c:pt>
                <c:pt idx="29386">
                  <c:v>67.2481850081306</c:v>
                </c:pt>
                <c:pt idx="29387">
                  <c:v>67.2481850081306</c:v>
                </c:pt>
                <c:pt idx="29388">
                  <c:v>67.2481850081306</c:v>
                </c:pt>
                <c:pt idx="29389">
                  <c:v>47.1818062363033</c:v>
                </c:pt>
                <c:pt idx="29390">
                  <c:v>47.1818062363033</c:v>
                </c:pt>
                <c:pt idx="29391">
                  <c:v>47.1818062363033</c:v>
                </c:pt>
                <c:pt idx="29392">
                  <c:v>47.1818062363033</c:v>
                </c:pt>
                <c:pt idx="29393">
                  <c:v>47.1818062363033</c:v>
                </c:pt>
                <c:pt idx="29394">
                  <c:v>47.1818062363033</c:v>
                </c:pt>
                <c:pt idx="29395">
                  <c:v>47.1818062363033</c:v>
                </c:pt>
                <c:pt idx="29396">
                  <c:v>50.48026733339009</c:v>
                </c:pt>
                <c:pt idx="29397">
                  <c:v>50.48026733339009</c:v>
                </c:pt>
                <c:pt idx="29398">
                  <c:v>50.48026733339009</c:v>
                </c:pt>
                <c:pt idx="29399">
                  <c:v>50.48026733339009</c:v>
                </c:pt>
                <c:pt idx="29400">
                  <c:v>50.48026733339009</c:v>
                </c:pt>
                <c:pt idx="29401">
                  <c:v>50.48026733339009</c:v>
                </c:pt>
                <c:pt idx="29402">
                  <c:v>50.48026733339009</c:v>
                </c:pt>
                <c:pt idx="29403">
                  <c:v>21.1032611823854</c:v>
                </c:pt>
                <c:pt idx="29404">
                  <c:v>21.1032611823854</c:v>
                </c:pt>
                <c:pt idx="29405">
                  <c:v>21.1032611823854</c:v>
                </c:pt>
                <c:pt idx="29406">
                  <c:v>21.1032611823854</c:v>
                </c:pt>
                <c:pt idx="29407">
                  <c:v>21.1032611823854</c:v>
                </c:pt>
                <c:pt idx="29408">
                  <c:v>21.1032611823854</c:v>
                </c:pt>
                <c:pt idx="29409">
                  <c:v>21.1032611823854</c:v>
                </c:pt>
                <c:pt idx="29410">
                  <c:v>43.7087481765616</c:v>
                </c:pt>
                <c:pt idx="29411">
                  <c:v>43.7087481765616</c:v>
                </c:pt>
                <c:pt idx="29412">
                  <c:v>43.7087481765616</c:v>
                </c:pt>
                <c:pt idx="29413">
                  <c:v>43.7087481765616</c:v>
                </c:pt>
                <c:pt idx="29414">
                  <c:v>43.7087481765616</c:v>
                </c:pt>
                <c:pt idx="29415">
                  <c:v>43.7087481765616</c:v>
                </c:pt>
                <c:pt idx="29416">
                  <c:v>43.7087481765616</c:v>
                </c:pt>
                <c:pt idx="29417">
                  <c:v>80.18128766312688</c:v>
                </c:pt>
                <c:pt idx="29418">
                  <c:v>80.18128766312688</c:v>
                </c:pt>
                <c:pt idx="29419">
                  <c:v>80.18128766312688</c:v>
                </c:pt>
                <c:pt idx="29420">
                  <c:v>80.18128766312688</c:v>
                </c:pt>
                <c:pt idx="29421">
                  <c:v>80.18128766312688</c:v>
                </c:pt>
                <c:pt idx="29422">
                  <c:v>80.18128766312688</c:v>
                </c:pt>
                <c:pt idx="29423">
                  <c:v>80.18128766312688</c:v>
                </c:pt>
                <c:pt idx="29424">
                  <c:v>74.70048629208956</c:v>
                </c:pt>
                <c:pt idx="29425">
                  <c:v>74.70048629208956</c:v>
                </c:pt>
                <c:pt idx="29426">
                  <c:v>74.70048629208956</c:v>
                </c:pt>
                <c:pt idx="29427">
                  <c:v>74.70048629208956</c:v>
                </c:pt>
                <c:pt idx="29428">
                  <c:v>74.70048629208956</c:v>
                </c:pt>
                <c:pt idx="29429">
                  <c:v>74.70048629208956</c:v>
                </c:pt>
                <c:pt idx="29430">
                  <c:v>74.70048629208956</c:v>
                </c:pt>
                <c:pt idx="29431">
                  <c:v>40.5023450901398</c:v>
                </c:pt>
                <c:pt idx="29432">
                  <c:v>40.5023450901398</c:v>
                </c:pt>
                <c:pt idx="29433">
                  <c:v>40.5023450901398</c:v>
                </c:pt>
                <c:pt idx="29434">
                  <c:v>40.5023450901398</c:v>
                </c:pt>
                <c:pt idx="29435">
                  <c:v>40.5023450901398</c:v>
                </c:pt>
                <c:pt idx="29436">
                  <c:v>40.5023450901398</c:v>
                </c:pt>
                <c:pt idx="29437">
                  <c:v>40.5023450901398</c:v>
                </c:pt>
                <c:pt idx="29438">
                  <c:v>72.1118918093554</c:v>
                </c:pt>
                <c:pt idx="29439">
                  <c:v>72.1118918093554</c:v>
                </c:pt>
                <c:pt idx="29440">
                  <c:v>72.1118918093554</c:v>
                </c:pt>
                <c:pt idx="29441">
                  <c:v>72.1118918093554</c:v>
                </c:pt>
                <c:pt idx="29442">
                  <c:v>72.1118918093554</c:v>
                </c:pt>
                <c:pt idx="29443">
                  <c:v>72.1118918093554</c:v>
                </c:pt>
                <c:pt idx="29444">
                  <c:v>72.1118918093554</c:v>
                </c:pt>
                <c:pt idx="29445">
                  <c:v>84.72097739799477</c:v>
                </c:pt>
                <c:pt idx="29446">
                  <c:v>84.72097739799477</c:v>
                </c:pt>
                <c:pt idx="29447">
                  <c:v>84.72097739799477</c:v>
                </c:pt>
                <c:pt idx="29448">
                  <c:v>84.72097739799477</c:v>
                </c:pt>
                <c:pt idx="29449">
                  <c:v>84.72097739799477</c:v>
                </c:pt>
                <c:pt idx="29450">
                  <c:v>84.72097739799477</c:v>
                </c:pt>
                <c:pt idx="29451">
                  <c:v>84.72097739799477</c:v>
                </c:pt>
                <c:pt idx="29452">
                  <c:v>37.66347841623269</c:v>
                </c:pt>
                <c:pt idx="29453">
                  <c:v>37.66347841623269</c:v>
                </c:pt>
                <c:pt idx="29454">
                  <c:v>37.66347841623269</c:v>
                </c:pt>
                <c:pt idx="29455">
                  <c:v>37.66347841623269</c:v>
                </c:pt>
                <c:pt idx="29456">
                  <c:v>37.66347841623269</c:v>
                </c:pt>
                <c:pt idx="29457">
                  <c:v>37.66347841623269</c:v>
                </c:pt>
                <c:pt idx="29458">
                  <c:v>37.66347841623269</c:v>
                </c:pt>
                <c:pt idx="29459">
                  <c:v>43.14030881189</c:v>
                </c:pt>
                <c:pt idx="29460">
                  <c:v>43.14030881189</c:v>
                </c:pt>
                <c:pt idx="29461">
                  <c:v>43.14030881189</c:v>
                </c:pt>
                <c:pt idx="29462">
                  <c:v>43.14030881189</c:v>
                </c:pt>
                <c:pt idx="29463">
                  <c:v>43.14030881189</c:v>
                </c:pt>
                <c:pt idx="29464">
                  <c:v>43.14030881189</c:v>
                </c:pt>
                <c:pt idx="29465">
                  <c:v>43.14030881189</c:v>
                </c:pt>
                <c:pt idx="29466">
                  <c:v>68.70311101940048</c:v>
                </c:pt>
                <c:pt idx="29467">
                  <c:v>68.70311101940048</c:v>
                </c:pt>
                <c:pt idx="29468">
                  <c:v>68.70311101940048</c:v>
                </c:pt>
                <c:pt idx="29469">
                  <c:v>68.70311101940048</c:v>
                </c:pt>
                <c:pt idx="29470">
                  <c:v>68.70311101940048</c:v>
                </c:pt>
                <c:pt idx="29471">
                  <c:v>68.70311101940048</c:v>
                </c:pt>
                <c:pt idx="29472">
                  <c:v>68.70311101940048</c:v>
                </c:pt>
                <c:pt idx="29473">
                  <c:v>40.45238795765499</c:v>
                </c:pt>
                <c:pt idx="29474">
                  <c:v>40.45238795765499</c:v>
                </c:pt>
                <c:pt idx="29475">
                  <c:v>40.45238795765499</c:v>
                </c:pt>
                <c:pt idx="29476">
                  <c:v>40.45238795765499</c:v>
                </c:pt>
                <c:pt idx="29477">
                  <c:v>40.45238795765499</c:v>
                </c:pt>
                <c:pt idx="29478">
                  <c:v>40.45238795765499</c:v>
                </c:pt>
                <c:pt idx="29479">
                  <c:v>40.45238795765499</c:v>
                </c:pt>
                <c:pt idx="29480">
                  <c:v>102.519342994106</c:v>
                </c:pt>
                <c:pt idx="29481">
                  <c:v>102.519342994106</c:v>
                </c:pt>
                <c:pt idx="29482">
                  <c:v>102.519342994106</c:v>
                </c:pt>
                <c:pt idx="29483">
                  <c:v>102.519342994106</c:v>
                </c:pt>
                <c:pt idx="29484">
                  <c:v>102.519342994106</c:v>
                </c:pt>
                <c:pt idx="29485">
                  <c:v>102.519342994106</c:v>
                </c:pt>
                <c:pt idx="29486">
                  <c:v>102.519342994106</c:v>
                </c:pt>
                <c:pt idx="29487">
                  <c:v>62.6003412162252</c:v>
                </c:pt>
                <c:pt idx="29488">
                  <c:v>62.6003412162252</c:v>
                </c:pt>
                <c:pt idx="29489">
                  <c:v>62.6003412162252</c:v>
                </c:pt>
                <c:pt idx="29490">
                  <c:v>62.6003412162252</c:v>
                </c:pt>
                <c:pt idx="29491">
                  <c:v>62.6003412162252</c:v>
                </c:pt>
                <c:pt idx="29492">
                  <c:v>62.6003412162252</c:v>
                </c:pt>
                <c:pt idx="29493">
                  <c:v>62.6003412162252</c:v>
                </c:pt>
                <c:pt idx="29494">
                  <c:v>63.0745419288866</c:v>
                </c:pt>
                <c:pt idx="29495">
                  <c:v>63.0745419288866</c:v>
                </c:pt>
                <c:pt idx="29496">
                  <c:v>63.0745419288866</c:v>
                </c:pt>
                <c:pt idx="29497">
                  <c:v>63.0745419288866</c:v>
                </c:pt>
                <c:pt idx="29498">
                  <c:v>63.0745419288866</c:v>
                </c:pt>
                <c:pt idx="29499">
                  <c:v>63.0745419288866</c:v>
                </c:pt>
                <c:pt idx="29500">
                  <c:v>63.0745419288866</c:v>
                </c:pt>
                <c:pt idx="29501">
                  <c:v>40.27868022384249</c:v>
                </c:pt>
                <c:pt idx="29502">
                  <c:v>40.27868022384249</c:v>
                </c:pt>
                <c:pt idx="29503">
                  <c:v>40.27868022384249</c:v>
                </c:pt>
                <c:pt idx="29504">
                  <c:v>40.27868022384249</c:v>
                </c:pt>
                <c:pt idx="29505">
                  <c:v>40.27868022384249</c:v>
                </c:pt>
                <c:pt idx="29506">
                  <c:v>40.27868022384249</c:v>
                </c:pt>
                <c:pt idx="29507">
                  <c:v>40.27868022384249</c:v>
                </c:pt>
                <c:pt idx="29508">
                  <c:v>80.7310049376466</c:v>
                </c:pt>
                <c:pt idx="29509">
                  <c:v>80.7310049376466</c:v>
                </c:pt>
                <c:pt idx="29510">
                  <c:v>80.7310049376466</c:v>
                </c:pt>
                <c:pt idx="29511">
                  <c:v>80.7310049376466</c:v>
                </c:pt>
                <c:pt idx="29512">
                  <c:v>80.7310049376466</c:v>
                </c:pt>
                <c:pt idx="29513">
                  <c:v>80.7310049376466</c:v>
                </c:pt>
                <c:pt idx="29514">
                  <c:v>80.7310049376466</c:v>
                </c:pt>
                <c:pt idx="29515">
                  <c:v>69.5930144496999</c:v>
                </c:pt>
                <c:pt idx="29516">
                  <c:v>69.5930144496999</c:v>
                </c:pt>
                <c:pt idx="29517">
                  <c:v>69.5930144496999</c:v>
                </c:pt>
                <c:pt idx="29518">
                  <c:v>69.5930144496999</c:v>
                </c:pt>
                <c:pt idx="29519">
                  <c:v>69.5930144496999</c:v>
                </c:pt>
                <c:pt idx="29520">
                  <c:v>69.5930144496999</c:v>
                </c:pt>
                <c:pt idx="29521">
                  <c:v>69.5930144496999</c:v>
                </c:pt>
                <c:pt idx="29522">
                  <c:v>108.575340761302</c:v>
                </c:pt>
                <c:pt idx="29523">
                  <c:v>108.575340761302</c:v>
                </c:pt>
                <c:pt idx="29524">
                  <c:v>108.575340761302</c:v>
                </c:pt>
                <c:pt idx="29525">
                  <c:v>108.575340761302</c:v>
                </c:pt>
                <c:pt idx="29526">
                  <c:v>108.575340761302</c:v>
                </c:pt>
                <c:pt idx="29527">
                  <c:v>108.575340761302</c:v>
                </c:pt>
                <c:pt idx="29528">
                  <c:v>108.575340761302</c:v>
                </c:pt>
                <c:pt idx="29529">
                  <c:v>59.9656658147786</c:v>
                </c:pt>
                <c:pt idx="29530">
                  <c:v>59.9656658147786</c:v>
                </c:pt>
                <c:pt idx="29531">
                  <c:v>59.9656658147786</c:v>
                </c:pt>
                <c:pt idx="29532">
                  <c:v>59.9656658147786</c:v>
                </c:pt>
                <c:pt idx="29533">
                  <c:v>59.9656658147786</c:v>
                </c:pt>
                <c:pt idx="29534">
                  <c:v>59.9656658147786</c:v>
                </c:pt>
                <c:pt idx="29535">
                  <c:v>59.9656658147786</c:v>
                </c:pt>
                <c:pt idx="29536">
                  <c:v>94.33904636539688</c:v>
                </c:pt>
                <c:pt idx="29537">
                  <c:v>94.33904636539688</c:v>
                </c:pt>
                <c:pt idx="29538">
                  <c:v>94.33904636539688</c:v>
                </c:pt>
                <c:pt idx="29539">
                  <c:v>94.33904636539688</c:v>
                </c:pt>
                <c:pt idx="29540">
                  <c:v>94.33904636539688</c:v>
                </c:pt>
                <c:pt idx="29541">
                  <c:v>94.33904636539688</c:v>
                </c:pt>
                <c:pt idx="29542">
                  <c:v>94.33904636539688</c:v>
                </c:pt>
                <c:pt idx="29543">
                  <c:v>86.4238766692421</c:v>
                </c:pt>
                <c:pt idx="29544">
                  <c:v>86.4238766692421</c:v>
                </c:pt>
                <c:pt idx="29545">
                  <c:v>86.4238766692421</c:v>
                </c:pt>
                <c:pt idx="29546">
                  <c:v>86.4238766692421</c:v>
                </c:pt>
                <c:pt idx="29547">
                  <c:v>86.4238766692421</c:v>
                </c:pt>
                <c:pt idx="29548">
                  <c:v>86.4238766692421</c:v>
                </c:pt>
                <c:pt idx="29549">
                  <c:v>86.4238766692421</c:v>
                </c:pt>
                <c:pt idx="29550">
                  <c:v>67.01685487603409</c:v>
                </c:pt>
                <c:pt idx="29551">
                  <c:v>67.01685487603409</c:v>
                </c:pt>
                <c:pt idx="29552">
                  <c:v>67.01685487603409</c:v>
                </c:pt>
                <c:pt idx="29553">
                  <c:v>67.01685487603409</c:v>
                </c:pt>
                <c:pt idx="29554">
                  <c:v>67.01685487603409</c:v>
                </c:pt>
                <c:pt idx="29555">
                  <c:v>67.01685487603409</c:v>
                </c:pt>
                <c:pt idx="29556">
                  <c:v>67.01685487603409</c:v>
                </c:pt>
                <c:pt idx="29557">
                  <c:v>87.8698683612022</c:v>
                </c:pt>
                <c:pt idx="29558">
                  <c:v>87.8698683612022</c:v>
                </c:pt>
                <c:pt idx="29559">
                  <c:v>87.8698683612022</c:v>
                </c:pt>
                <c:pt idx="29560">
                  <c:v>87.8698683612022</c:v>
                </c:pt>
                <c:pt idx="29561">
                  <c:v>87.8698683612022</c:v>
                </c:pt>
                <c:pt idx="29562">
                  <c:v>87.8698683612022</c:v>
                </c:pt>
                <c:pt idx="29563">
                  <c:v>87.8698683612022</c:v>
                </c:pt>
                <c:pt idx="29564">
                  <c:v>58.82034110172629</c:v>
                </c:pt>
                <c:pt idx="29565">
                  <c:v>58.82034110172629</c:v>
                </c:pt>
                <c:pt idx="29566">
                  <c:v>58.82034110172629</c:v>
                </c:pt>
                <c:pt idx="29567">
                  <c:v>58.82034110172629</c:v>
                </c:pt>
                <c:pt idx="29568">
                  <c:v>58.82034110172629</c:v>
                </c:pt>
                <c:pt idx="29569">
                  <c:v>58.82034110172629</c:v>
                </c:pt>
                <c:pt idx="29570">
                  <c:v>58.82034110172629</c:v>
                </c:pt>
                <c:pt idx="29571">
                  <c:v>73.8191050248682</c:v>
                </c:pt>
                <c:pt idx="29572">
                  <c:v>73.8191050248682</c:v>
                </c:pt>
                <c:pt idx="29573">
                  <c:v>73.8191050248682</c:v>
                </c:pt>
                <c:pt idx="29574">
                  <c:v>73.8191050248682</c:v>
                </c:pt>
                <c:pt idx="29575">
                  <c:v>73.8191050248682</c:v>
                </c:pt>
                <c:pt idx="29576">
                  <c:v>73.8191050248682</c:v>
                </c:pt>
                <c:pt idx="29577">
                  <c:v>73.8191050248682</c:v>
                </c:pt>
                <c:pt idx="29578">
                  <c:v>49.49429347070159</c:v>
                </c:pt>
                <c:pt idx="29579">
                  <c:v>49.49429347070159</c:v>
                </c:pt>
                <c:pt idx="29580">
                  <c:v>49.49429347070159</c:v>
                </c:pt>
                <c:pt idx="29581">
                  <c:v>49.49429347070159</c:v>
                </c:pt>
                <c:pt idx="29582">
                  <c:v>49.49429347070159</c:v>
                </c:pt>
                <c:pt idx="29583">
                  <c:v>49.49429347070159</c:v>
                </c:pt>
                <c:pt idx="29584">
                  <c:v>49.49429347070159</c:v>
                </c:pt>
                <c:pt idx="29585">
                  <c:v>58.17386497354349</c:v>
                </c:pt>
                <c:pt idx="29586">
                  <c:v>58.17386497354349</c:v>
                </c:pt>
                <c:pt idx="29587">
                  <c:v>58.17386497354349</c:v>
                </c:pt>
                <c:pt idx="29588">
                  <c:v>58.17386497354349</c:v>
                </c:pt>
                <c:pt idx="29589">
                  <c:v>58.17386497354349</c:v>
                </c:pt>
                <c:pt idx="29590">
                  <c:v>58.17386497354349</c:v>
                </c:pt>
                <c:pt idx="29591">
                  <c:v>58.17386497354349</c:v>
                </c:pt>
                <c:pt idx="29592">
                  <c:v>63.5548584325086</c:v>
                </c:pt>
                <c:pt idx="29593">
                  <c:v>63.5548584325086</c:v>
                </c:pt>
                <c:pt idx="29594">
                  <c:v>63.5548584325086</c:v>
                </c:pt>
                <c:pt idx="29595">
                  <c:v>63.5548584325086</c:v>
                </c:pt>
                <c:pt idx="29596">
                  <c:v>63.5548584325086</c:v>
                </c:pt>
                <c:pt idx="29597">
                  <c:v>63.5548584325086</c:v>
                </c:pt>
                <c:pt idx="29598">
                  <c:v>63.5548584325086</c:v>
                </c:pt>
                <c:pt idx="29599">
                  <c:v>86.58454797710408</c:v>
                </c:pt>
                <c:pt idx="29600">
                  <c:v>86.58454797710408</c:v>
                </c:pt>
                <c:pt idx="29601">
                  <c:v>86.58454797710408</c:v>
                </c:pt>
                <c:pt idx="29602">
                  <c:v>86.58454797710408</c:v>
                </c:pt>
                <c:pt idx="29603">
                  <c:v>86.58454797710408</c:v>
                </c:pt>
                <c:pt idx="29604">
                  <c:v>86.58454797710408</c:v>
                </c:pt>
                <c:pt idx="29605">
                  <c:v>86.58454797710408</c:v>
                </c:pt>
                <c:pt idx="29606">
                  <c:v>85.77071737571599</c:v>
                </c:pt>
                <c:pt idx="29607">
                  <c:v>85.77071737571599</c:v>
                </c:pt>
                <c:pt idx="29608">
                  <c:v>85.77071737571599</c:v>
                </c:pt>
                <c:pt idx="29609">
                  <c:v>85.77071737571599</c:v>
                </c:pt>
                <c:pt idx="29610">
                  <c:v>85.77071737571599</c:v>
                </c:pt>
                <c:pt idx="29611">
                  <c:v>85.77071737571599</c:v>
                </c:pt>
                <c:pt idx="29612">
                  <c:v>85.77071737571599</c:v>
                </c:pt>
                <c:pt idx="29613">
                  <c:v>95.05679476299169</c:v>
                </c:pt>
                <c:pt idx="29614">
                  <c:v>95.05679476299169</c:v>
                </c:pt>
                <c:pt idx="29615">
                  <c:v>95.05679476299169</c:v>
                </c:pt>
                <c:pt idx="29616">
                  <c:v>95.05679476299169</c:v>
                </c:pt>
                <c:pt idx="29617">
                  <c:v>95.05679476299169</c:v>
                </c:pt>
                <c:pt idx="29618">
                  <c:v>95.05679476299169</c:v>
                </c:pt>
                <c:pt idx="29619">
                  <c:v>95.05679476299169</c:v>
                </c:pt>
                <c:pt idx="29620">
                  <c:v>62.6625163410089</c:v>
                </c:pt>
                <c:pt idx="29621">
                  <c:v>62.6625163410089</c:v>
                </c:pt>
                <c:pt idx="29622">
                  <c:v>62.6625163410089</c:v>
                </c:pt>
                <c:pt idx="29623">
                  <c:v>62.6625163410089</c:v>
                </c:pt>
                <c:pt idx="29624">
                  <c:v>62.6625163410089</c:v>
                </c:pt>
                <c:pt idx="29625">
                  <c:v>62.6625163410089</c:v>
                </c:pt>
                <c:pt idx="29626">
                  <c:v>62.6625163410089</c:v>
                </c:pt>
                <c:pt idx="29627">
                  <c:v>52.1310392588177</c:v>
                </c:pt>
                <c:pt idx="29628">
                  <c:v>52.1310392588177</c:v>
                </c:pt>
                <c:pt idx="29629">
                  <c:v>52.1310392588177</c:v>
                </c:pt>
                <c:pt idx="29630">
                  <c:v>52.1310392588177</c:v>
                </c:pt>
                <c:pt idx="29631">
                  <c:v>52.1310392588177</c:v>
                </c:pt>
                <c:pt idx="29632">
                  <c:v>52.1310392588177</c:v>
                </c:pt>
                <c:pt idx="29633">
                  <c:v>52.1310392588177</c:v>
                </c:pt>
                <c:pt idx="29634">
                  <c:v>58.4995034905838</c:v>
                </c:pt>
                <c:pt idx="29635">
                  <c:v>58.4995034905838</c:v>
                </c:pt>
                <c:pt idx="29636">
                  <c:v>58.4995034905838</c:v>
                </c:pt>
                <c:pt idx="29637">
                  <c:v>58.4995034905838</c:v>
                </c:pt>
                <c:pt idx="29638">
                  <c:v>58.4995034905838</c:v>
                </c:pt>
                <c:pt idx="29639">
                  <c:v>58.4995034905838</c:v>
                </c:pt>
                <c:pt idx="29640">
                  <c:v>58.4995034905838</c:v>
                </c:pt>
                <c:pt idx="29641">
                  <c:v>48.05687485723119</c:v>
                </c:pt>
                <c:pt idx="29642">
                  <c:v>48.05687485723119</c:v>
                </c:pt>
                <c:pt idx="29643">
                  <c:v>48.05687485723119</c:v>
                </c:pt>
                <c:pt idx="29644">
                  <c:v>48.05687485723119</c:v>
                </c:pt>
                <c:pt idx="29645">
                  <c:v>48.05687485723119</c:v>
                </c:pt>
                <c:pt idx="29646">
                  <c:v>48.05687485723119</c:v>
                </c:pt>
                <c:pt idx="29647">
                  <c:v>48.05687485723119</c:v>
                </c:pt>
                <c:pt idx="29648">
                  <c:v>49.1253142559297</c:v>
                </c:pt>
                <c:pt idx="29649">
                  <c:v>49.1253142559297</c:v>
                </c:pt>
                <c:pt idx="29650">
                  <c:v>49.1253142559297</c:v>
                </c:pt>
                <c:pt idx="29651">
                  <c:v>49.1253142559297</c:v>
                </c:pt>
                <c:pt idx="29652">
                  <c:v>49.1253142559297</c:v>
                </c:pt>
                <c:pt idx="29653">
                  <c:v>49.1253142559297</c:v>
                </c:pt>
                <c:pt idx="29654">
                  <c:v>49.1253142559297</c:v>
                </c:pt>
                <c:pt idx="29655">
                  <c:v>5.526905253602369</c:v>
                </c:pt>
                <c:pt idx="29656">
                  <c:v>5.526905253602369</c:v>
                </c:pt>
                <c:pt idx="29657">
                  <c:v>5.526905253602369</c:v>
                </c:pt>
                <c:pt idx="29658">
                  <c:v>5.526905253602369</c:v>
                </c:pt>
                <c:pt idx="29659">
                  <c:v>5.526905253602369</c:v>
                </c:pt>
                <c:pt idx="29660">
                  <c:v>5.526905253602369</c:v>
                </c:pt>
                <c:pt idx="29661">
                  <c:v>5.526905253602369</c:v>
                </c:pt>
                <c:pt idx="29662">
                  <c:v>16.889323688665</c:v>
                </c:pt>
                <c:pt idx="29663">
                  <c:v>16.889323688665</c:v>
                </c:pt>
                <c:pt idx="29664">
                  <c:v>16.889323688665</c:v>
                </c:pt>
                <c:pt idx="29665">
                  <c:v>16.889323688665</c:v>
                </c:pt>
                <c:pt idx="29666">
                  <c:v>16.889323688665</c:v>
                </c:pt>
                <c:pt idx="29667">
                  <c:v>16.889323688665</c:v>
                </c:pt>
                <c:pt idx="29668">
                  <c:v>16.889323688665</c:v>
                </c:pt>
                <c:pt idx="29669">
                  <c:v>80.9494191657514</c:v>
                </c:pt>
                <c:pt idx="29670">
                  <c:v>80.9494191657514</c:v>
                </c:pt>
                <c:pt idx="29671">
                  <c:v>80.9494191657514</c:v>
                </c:pt>
                <c:pt idx="29672">
                  <c:v>80.9494191657514</c:v>
                </c:pt>
                <c:pt idx="29673">
                  <c:v>80.9494191657514</c:v>
                </c:pt>
                <c:pt idx="29674">
                  <c:v>80.9494191657514</c:v>
                </c:pt>
                <c:pt idx="29675">
                  <c:v>80.9494191657514</c:v>
                </c:pt>
                <c:pt idx="29676">
                  <c:v>67.80178087308175</c:v>
                </c:pt>
                <c:pt idx="29677">
                  <c:v>67.80178087308175</c:v>
                </c:pt>
                <c:pt idx="29678">
                  <c:v>67.80178087308175</c:v>
                </c:pt>
                <c:pt idx="29679">
                  <c:v>67.80178087308175</c:v>
                </c:pt>
                <c:pt idx="29680">
                  <c:v>67.80178087308175</c:v>
                </c:pt>
                <c:pt idx="29681">
                  <c:v>67.80178087308175</c:v>
                </c:pt>
                <c:pt idx="29682">
                  <c:v>67.80178087308175</c:v>
                </c:pt>
                <c:pt idx="29683">
                  <c:v>81.06848339758547</c:v>
                </c:pt>
                <c:pt idx="29684">
                  <c:v>81.06848339758547</c:v>
                </c:pt>
                <c:pt idx="29685">
                  <c:v>81.06848339758547</c:v>
                </c:pt>
                <c:pt idx="29686">
                  <c:v>81.06848339758547</c:v>
                </c:pt>
                <c:pt idx="29687">
                  <c:v>81.06848339758547</c:v>
                </c:pt>
                <c:pt idx="29688">
                  <c:v>81.06848339758547</c:v>
                </c:pt>
                <c:pt idx="29689">
                  <c:v>81.06848339758547</c:v>
                </c:pt>
                <c:pt idx="29690">
                  <c:v>16.3823748127777</c:v>
                </c:pt>
                <c:pt idx="29691">
                  <c:v>16.3823748127777</c:v>
                </c:pt>
                <c:pt idx="29692">
                  <c:v>16.3823748127777</c:v>
                </c:pt>
                <c:pt idx="29693">
                  <c:v>16.3823748127777</c:v>
                </c:pt>
                <c:pt idx="29694">
                  <c:v>16.3823748127777</c:v>
                </c:pt>
                <c:pt idx="29695">
                  <c:v>16.3823748127777</c:v>
                </c:pt>
                <c:pt idx="29696">
                  <c:v>16.3823748127777</c:v>
                </c:pt>
                <c:pt idx="29697">
                  <c:v>72.5932839987272</c:v>
                </c:pt>
                <c:pt idx="29698">
                  <c:v>72.5932839987272</c:v>
                </c:pt>
                <c:pt idx="29699">
                  <c:v>72.5932839987272</c:v>
                </c:pt>
                <c:pt idx="29700">
                  <c:v>72.5932839987272</c:v>
                </c:pt>
                <c:pt idx="29701">
                  <c:v>72.5932839987272</c:v>
                </c:pt>
                <c:pt idx="29702">
                  <c:v>72.5932839987272</c:v>
                </c:pt>
                <c:pt idx="29703">
                  <c:v>72.5932839987272</c:v>
                </c:pt>
                <c:pt idx="29704">
                  <c:v>59.2878129258876</c:v>
                </c:pt>
                <c:pt idx="29705">
                  <c:v>59.2878129258876</c:v>
                </c:pt>
                <c:pt idx="29706">
                  <c:v>59.2878129258876</c:v>
                </c:pt>
                <c:pt idx="29707">
                  <c:v>59.2878129258876</c:v>
                </c:pt>
                <c:pt idx="29708">
                  <c:v>59.2878129258876</c:v>
                </c:pt>
                <c:pt idx="29709">
                  <c:v>59.2878129258876</c:v>
                </c:pt>
                <c:pt idx="29710">
                  <c:v>59.2878129258876</c:v>
                </c:pt>
                <c:pt idx="29711">
                  <c:v>71.78303353270849</c:v>
                </c:pt>
                <c:pt idx="29712">
                  <c:v>71.78303353270849</c:v>
                </c:pt>
                <c:pt idx="29713">
                  <c:v>71.78303353270849</c:v>
                </c:pt>
                <c:pt idx="29714">
                  <c:v>71.78303353270849</c:v>
                </c:pt>
                <c:pt idx="29715">
                  <c:v>71.78303353270849</c:v>
                </c:pt>
                <c:pt idx="29716">
                  <c:v>71.78303353270849</c:v>
                </c:pt>
                <c:pt idx="29717">
                  <c:v>71.78303353270849</c:v>
                </c:pt>
                <c:pt idx="29718">
                  <c:v>44.2623387381721</c:v>
                </c:pt>
                <c:pt idx="29719">
                  <c:v>44.2623387381721</c:v>
                </c:pt>
                <c:pt idx="29720">
                  <c:v>44.2623387381721</c:v>
                </c:pt>
                <c:pt idx="29721">
                  <c:v>44.2623387381721</c:v>
                </c:pt>
                <c:pt idx="29722">
                  <c:v>44.2623387381721</c:v>
                </c:pt>
                <c:pt idx="29723">
                  <c:v>44.2623387381721</c:v>
                </c:pt>
                <c:pt idx="29724">
                  <c:v>44.2623387381721</c:v>
                </c:pt>
                <c:pt idx="29725">
                  <c:v>63.8153089791849</c:v>
                </c:pt>
                <c:pt idx="29726">
                  <c:v>63.8153089791849</c:v>
                </c:pt>
                <c:pt idx="29727">
                  <c:v>63.8153089791849</c:v>
                </c:pt>
                <c:pt idx="29728">
                  <c:v>63.8153089791849</c:v>
                </c:pt>
                <c:pt idx="29729">
                  <c:v>63.8153089791849</c:v>
                </c:pt>
                <c:pt idx="29730">
                  <c:v>63.8153089791849</c:v>
                </c:pt>
                <c:pt idx="29731">
                  <c:v>63.8153089791849</c:v>
                </c:pt>
                <c:pt idx="29732">
                  <c:v>73.3814943980675</c:v>
                </c:pt>
                <c:pt idx="29733">
                  <c:v>73.3814943980675</c:v>
                </c:pt>
                <c:pt idx="29734">
                  <c:v>73.3814943980675</c:v>
                </c:pt>
                <c:pt idx="29735">
                  <c:v>73.3814943980675</c:v>
                </c:pt>
                <c:pt idx="29736">
                  <c:v>73.3814943980675</c:v>
                </c:pt>
                <c:pt idx="29737">
                  <c:v>73.3814943980675</c:v>
                </c:pt>
                <c:pt idx="29738">
                  <c:v>73.3814943980675</c:v>
                </c:pt>
                <c:pt idx="29739">
                  <c:v>80.63336654491198</c:v>
                </c:pt>
                <c:pt idx="29740">
                  <c:v>80.63336654491198</c:v>
                </c:pt>
                <c:pt idx="29741">
                  <c:v>80.63336654491198</c:v>
                </c:pt>
                <c:pt idx="29742">
                  <c:v>80.63336654491198</c:v>
                </c:pt>
                <c:pt idx="29743">
                  <c:v>80.63336654491198</c:v>
                </c:pt>
                <c:pt idx="29744">
                  <c:v>80.63336654491198</c:v>
                </c:pt>
                <c:pt idx="29745">
                  <c:v>80.63336654491198</c:v>
                </c:pt>
                <c:pt idx="29746">
                  <c:v>26.6002995381344</c:v>
                </c:pt>
                <c:pt idx="29747">
                  <c:v>26.6002995381344</c:v>
                </c:pt>
                <c:pt idx="29748">
                  <c:v>26.6002995381344</c:v>
                </c:pt>
                <c:pt idx="29749">
                  <c:v>26.6002995381344</c:v>
                </c:pt>
                <c:pt idx="29750">
                  <c:v>26.6002995381344</c:v>
                </c:pt>
                <c:pt idx="29751">
                  <c:v>26.6002995381344</c:v>
                </c:pt>
                <c:pt idx="29752">
                  <c:v>26.6002995381344</c:v>
                </c:pt>
                <c:pt idx="29753">
                  <c:v>55.92860907368119</c:v>
                </c:pt>
                <c:pt idx="29754">
                  <c:v>55.92860907368119</c:v>
                </c:pt>
                <c:pt idx="29755">
                  <c:v>55.92860907368119</c:v>
                </c:pt>
                <c:pt idx="29756">
                  <c:v>55.92860907368119</c:v>
                </c:pt>
                <c:pt idx="29757">
                  <c:v>55.92860907368119</c:v>
                </c:pt>
                <c:pt idx="29758">
                  <c:v>55.92860907368119</c:v>
                </c:pt>
                <c:pt idx="29759">
                  <c:v>55.92860907368119</c:v>
                </c:pt>
                <c:pt idx="29760">
                  <c:v>71.0423909496412</c:v>
                </c:pt>
                <c:pt idx="29761">
                  <c:v>71.0423909496412</c:v>
                </c:pt>
                <c:pt idx="29762">
                  <c:v>71.0423909496412</c:v>
                </c:pt>
                <c:pt idx="29763">
                  <c:v>71.0423909496412</c:v>
                </c:pt>
                <c:pt idx="29764">
                  <c:v>71.0423909496412</c:v>
                </c:pt>
                <c:pt idx="29765">
                  <c:v>71.0423909496412</c:v>
                </c:pt>
                <c:pt idx="29766">
                  <c:v>71.0423909496412</c:v>
                </c:pt>
                <c:pt idx="29767">
                  <c:v>64.9157493941674</c:v>
                </c:pt>
                <c:pt idx="29768">
                  <c:v>64.9157493941674</c:v>
                </c:pt>
                <c:pt idx="29769">
                  <c:v>64.9157493941674</c:v>
                </c:pt>
                <c:pt idx="29770">
                  <c:v>64.9157493941674</c:v>
                </c:pt>
                <c:pt idx="29771">
                  <c:v>64.9157493941674</c:v>
                </c:pt>
                <c:pt idx="29772">
                  <c:v>64.9157493941674</c:v>
                </c:pt>
                <c:pt idx="29773">
                  <c:v>64.9157493941674</c:v>
                </c:pt>
                <c:pt idx="29774">
                  <c:v>55.742063837149</c:v>
                </c:pt>
                <c:pt idx="29775">
                  <c:v>55.742063837149</c:v>
                </c:pt>
                <c:pt idx="29776">
                  <c:v>55.742063837149</c:v>
                </c:pt>
                <c:pt idx="29777">
                  <c:v>55.742063837149</c:v>
                </c:pt>
                <c:pt idx="29778">
                  <c:v>55.742063837149</c:v>
                </c:pt>
                <c:pt idx="29779">
                  <c:v>55.742063837149</c:v>
                </c:pt>
                <c:pt idx="29780">
                  <c:v>55.742063837149</c:v>
                </c:pt>
                <c:pt idx="29781">
                  <c:v>87.9719529607644</c:v>
                </c:pt>
                <c:pt idx="29782">
                  <c:v>87.9719529607644</c:v>
                </c:pt>
                <c:pt idx="29783">
                  <c:v>87.9719529607644</c:v>
                </c:pt>
                <c:pt idx="29784">
                  <c:v>87.9719529607644</c:v>
                </c:pt>
                <c:pt idx="29785">
                  <c:v>87.9719529607644</c:v>
                </c:pt>
                <c:pt idx="29786">
                  <c:v>87.9719529607644</c:v>
                </c:pt>
                <c:pt idx="29787">
                  <c:v>87.9719529607644</c:v>
                </c:pt>
                <c:pt idx="29788">
                  <c:v>53.999538404707</c:v>
                </c:pt>
                <c:pt idx="29789">
                  <c:v>53.999538404707</c:v>
                </c:pt>
                <c:pt idx="29790">
                  <c:v>53.999538404707</c:v>
                </c:pt>
                <c:pt idx="29791">
                  <c:v>53.999538404707</c:v>
                </c:pt>
                <c:pt idx="29792">
                  <c:v>53.999538404707</c:v>
                </c:pt>
                <c:pt idx="29793">
                  <c:v>53.999538404707</c:v>
                </c:pt>
                <c:pt idx="29794">
                  <c:v>53.999538404707</c:v>
                </c:pt>
                <c:pt idx="29795">
                  <c:v>39.44989317464749</c:v>
                </c:pt>
                <c:pt idx="29796">
                  <c:v>39.44989317464749</c:v>
                </c:pt>
                <c:pt idx="29797">
                  <c:v>39.44989317464749</c:v>
                </c:pt>
                <c:pt idx="29798">
                  <c:v>39.44989317464749</c:v>
                </c:pt>
                <c:pt idx="29799">
                  <c:v>39.44989317464749</c:v>
                </c:pt>
                <c:pt idx="29800">
                  <c:v>39.44989317464749</c:v>
                </c:pt>
                <c:pt idx="29801">
                  <c:v>39.44989317464749</c:v>
                </c:pt>
                <c:pt idx="29802">
                  <c:v>77.82588010971799</c:v>
                </c:pt>
                <c:pt idx="29803">
                  <c:v>77.82588010971799</c:v>
                </c:pt>
                <c:pt idx="29804">
                  <c:v>77.82588010971799</c:v>
                </c:pt>
                <c:pt idx="29805">
                  <c:v>77.82588010971799</c:v>
                </c:pt>
                <c:pt idx="29806">
                  <c:v>77.82588010971799</c:v>
                </c:pt>
                <c:pt idx="29807">
                  <c:v>77.82588010971799</c:v>
                </c:pt>
                <c:pt idx="29808">
                  <c:v>77.82588010971799</c:v>
                </c:pt>
                <c:pt idx="29809">
                  <c:v>30.9061156852093</c:v>
                </c:pt>
                <c:pt idx="29810">
                  <c:v>30.9061156852093</c:v>
                </c:pt>
                <c:pt idx="29811">
                  <c:v>30.9061156852093</c:v>
                </c:pt>
                <c:pt idx="29812">
                  <c:v>30.9061156852093</c:v>
                </c:pt>
                <c:pt idx="29813">
                  <c:v>30.9061156852093</c:v>
                </c:pt>
                <c:pt idx="29814">
                  <c:v>30.9061156852093</c:v>
                </c:pt>
                <c:pt idx="29815">
                  <c:v>30.9061156852093</c:v>
                </c:pt>
                <c:pt idx="29816">
                  <c:v>83.12369227970198</c:v>
                </c:pt>
                <c:pt idx="29817">
                  <c:v>83.12369227970198</c:v>
                </c:pt>
                <c:pt idx="29818">
                  <c:v>83.12369227970198</c:v>
                </c:pt>
                <c:pt idx="29819">
                  <c:v>83.12369227970198</c:v>
                </c:pt>
                <c:pt idx="29820">
                  <c:v>83.12369227970198</c:v>
                </c:pt>
                <c:pt idx="29821">
                  <c:v>83.12369227970198</c:v>
                </c:pt>
                <c:pt idx="29822">
                  <c:v>83.12369227970198</c:v>
                </c:pt>
                <c:pt idx="29823">
                  <c:v>78.7306095677146</c:v>
                </c:pt>
                <c:pt idx="29824">
                  <c:v>78.7306095677146</c:v>
                </c:pt>
                <c:pt idx="29825">
                  <c:v>78.7306095677146</c:v>
                </c:pt>
                <c:pt idx="29826">
                  <c:v>78.7306095677146</c:v>
                </c:pt>
                <c:pt idx="29827">
                  <c:v>78.7306095677146</c:v>
                </c:pt>
                <c:pt idx="29828">
                  <c:v>78.7306095677146</c:v>
                </c:pt>
                <c:pt idx="29829">
                  <c:v>78.7306095677146</c:v>
                </c:pt>
                <c:pt idx="29830">
                  <c:v>78.9232151255121</c:v>
                </c:pt>
                <c:pt idx="29831">
                  <c:v>78.9232151255121</c:v>
                </c:pt>
                <c:pt idx="29832">
                  <c:v>78.9232151255121</c:v>
                </c:pt>
                <c:pt idx="29833">
                  <c:v>78.9232151255121</c:v>
                </c:pt>
                <c:pt idx="29834">
                  <c:v>78.9232151255121</c:v>
                </c:pt>
                <c:pt idx="29835">
                  <c:v>78.9232151255121</c:v>
                </c:pt>
                <c:pt idx="29836">
                  <c:v>78.9232151255121</c:v>
                </c:pt>
                <c:pt idx="29837">
                  <c:v>85.14281189895999</c:v>
                </c:pt>
                <c:pt idx="29838">
                  <c:v>85.14281189895999</c:v>
                </c:pt>
                <c:pt idx="29839">
                  <c:v>85.14281189895999</c:v>
                </c:pt>
                <c:pt idx="29840">
                  <c:v>85.14281189895999</c:v>
                </c:pt>
                <c:pt idx="29841">
                  <c:v>85.14281189895999</c:v>
                </c:pt>
                <c:pt idx="29842">
                  <c:v>85.14281189895999</c:v>
                </c:pt>
                <c:pt idx="29843">
                  <c:v>85.14281189895999</c:v>
                </c:pt>
                <c:pt idx="29844">
                  <c:v>58.0700402238543</c:v>
                </c:pt>
                <c:pt idx="29845">
                  <c:v>58.0700402238543</c:v>
                </c:pt>
                <c:pt idx="29846">
                  <c:v>58.0700402238543</c:v>
                </c:pt>
                <c:pt idx="29847">
                  <c:v>58.0700402238543</c:v>
                </c:pt>
                <c:pt idx="29848">
                  <c:v>58.0700402238543</c:v>
                </c:pt>
                <c:pt idx="29849">
                  <c:v>58.0700402238543</c:v>
                </c:pt>
                <c:pt idx="29850">
                  <c:v>58.0700402238543</c:v>
                </c:pt>
                <c:pt idx="29851">
                  <c:v>46.71878461389349</c:v>
                </c:pt>
                <c:pt idx="29852">
                  <c:v>46.71878461389349</c:v>
                </c:pt>
                <c:pt idx="29853">
                  <c:v>46.71878461389349</c:v>
                </c:pt>
                <c:pt idx="29854">
                  <c:v>46.71878461389349</c:v>
                </c:pt>
                <c:pt idx="29855">
                  <c:v>46.71878461389349</c:v>
                </c:pt>
                <c:pt idx="29856">
                  <c:v>46.71878461389349</c:v>
                </c:pt>
                <c:pt idx="29857">
                  <c:v>46.71878461389349</c:v>
                </c:pt>
                <c:pt idx="29858">
                  <c:v>76.74689957274498</c:v>
                </c:pt>
                <c:pt idx="29859">
                  <c:v>76.74689957274498</c:v>
                </c:pt>
                <c:pt idx="29860">
                  <c:v>76.74689957274498</c:v>
                </c:pt>
                <c:pt idx="29861">
                  <c:v>76.74689957274498</c:v>
                </c:pt>
                <c:pt idx="29862">
                  <c:v>76.74689957274498</c:v>
                </c:pt>
                <c:pt idx="29863">
                  <c:v>76.74689957274498</c:v>
                </c:pt>
                <c:pt idx="29864">
                  <c:v>76.74689957274498</c:v>
                </c:pt>
                <c:pt idx="29865">
                  <c:v>50.3385613031778</c:v>
                </c:pt>
                <c:pt idx="29866">
                  <c:v>50.3385613031778</c:v>
                </c:pt>
                <c:pt idx="29867">
                  <c:v>50.3385613031778</c:v>
                </c:pt>
                <c:pt idx="29868">
                  <c:v>50.3385613031778</c:v>
                </c:pt>
                <c:pt idx="29869">
                  <c:v>50.3385613031778</c:v>
                </c:pt>
                <c:pt idx="29870">
                  <c:v>50.3385613031778</c:v>
                </c:pt>
                <c:pt idx="29871">
                  <c:v>50.3385613031778</c:v>
                </c:pt>
                <c:pt idx="29872">
                  <c:v>85.9678331704451</c:v>
                </c:pt>
                <c:pt idx="29873">
                  <c:v>85.9678331704451</c:v>
                </c:pt>
                <c:pt idx="29874">
                  <c:v>85.9678331704451</c:v>
                </c:pt>
                <c:pt idx="29875">
                  <c:v>85.9678331704451</c:v>
                </c:pt>
                <c:pt idx="29876">
                  <c:v>85.9678331704451</c:v>
                </c:pt>
                <c:pt idx="29877">
                  <c:v>85.9678331704451</c:v>
                </c:pt>
                <c:pt idx="29878">
                  <c:v>85.9678331704451</c:v>
                </c:pt>
                <c:pt idx="29879">
                  <c:v>14.4620809719367</c:v>
                </c:pt>
                <c:pt idx="29880">
                  <c:v>14.4620809719367</c:v>
                </c:pt>
                <c:pt idx="29881">
                  <c:v>14.4620809719367</c:v>
                </c:pt>
                <c:pt idx="29882">
                  <c:v>14.4620809719367</c:v>
                </c:pt>
                <c:pt idx="29883">
                  <c:v>14.4620809719367</c:v>
                </c:pt>
                <c:pt idx="29884">
                  <c:v>14.4620809719367</c:v>
                </c:pt>
                <c:pt idx="29885">
                  <c:v>14.4620809719367</c:v>
                </c:pt>
                <c:pt idx="29886">
                  <c:v>40.7225736650267</c:v>
                </c:pt>
                <c:pt idx="29887">
                  <c:v>40.7225736650267</c:v>
                </c:pt>
                <c:pt idx="29888">
                  <c:v>40.7225736650267</c:v>
                </c:pt>
                <c:pt idx="29889">
                  <c:v>40.7225736650267</c:v>
                </c:pt>
                <c:pt idx="29890">
                  <c:v>40.7225736650267</c:v>
                </c:pt>
                <c:pt idx="29891">
                  <c:v>40.7225736650267</c:v>
                </c:pt>
                <c:pt idx="29892">
                  <c:v>40.7225736650267</c:v>
                </c:pt>
                <c:pt idx="29893">
                  <c:v>40.3971462453099</c:v>
                </c:pt>
                <c:pt idx="29894">
                  <c:v>40.3971462453099</c:v>
                </c:pt>
                <c:pt idx="29895">
                  <c:v>40.3971462453099</c:v>
                </c:pt>
                <c:pt idx="29896">
                  <c:v>40.3971462453099</c:v>
                </c:pt>
                <c:pt idx="29897">
                  <c:v>40.3971462453099</c:v>
                </c:pt>
                <c:pt idx="29898">
                  <c:v>40.3971462453099</c:v>
                </c:pt>
                <c:pt idx="29899">
                  <c:v>40.3971462453099</c:v>
                </c:pt>
                <c:pt idx="29900">
                  <c:v>77.98933981948517</c:v>
                </c:pt>
                <c:pt idx="29901">
                  <c:v>77.98933981948517</c:v>
                </c:pt>
                <c:pt idx="29902">
                  <c:v>77.98933981948517</c:v>
                </c:pt>
                <c:pt idx="29903">
                  <c:v>77.98933981948517</c:v>
                </c:pt>
                <c:pt idx="29904">
                  <c:v>77.98933981948517</c:v>
                </c:pt>
                <c:pt idx="29905">
                  <c:v>77.98933981948517</c:v>
                </c:pt>
                <c:pt idx="29906">
                  <c:v>77.98933981948517</c:v>
                </c:pt>
                <c:pt idx="29907">
                  <c:v>94.3443367743171</c:v>
                </c:pt>
                <c:pt idx="29908">
                  <c:v>94.3443367743171</c:v>
                </c:pt>
                <c:pt idx="29909">
                  <c:v>94.3443367743171</c:v>
                </c:pt>
                <c:pt idx="29910">
                  <c:v>94.3443367743171</c:v>
                </c:pt>
                <c:pt idx="29911">
                  <c:v>94.3443367743171</c:v>
                </c:pt>
                <c:pt idx="29912">
                  <c:v>94.3443367743171</c:v>
                </c:pt>
                <c:pt idx="29913">
                  <c:v>94.3443367743171</c:v>
                </c:pt>
                <c:pt idx="29914">
                  <c:v>74.7515317455105</c:v>
                </c:pt>
                <c:pt idx="29915">
                  <c:v>74.7515317455105</c:v>
                </c:pt>
                <c:pt idx="29916">
                  <c:v>74.7515317455105</c:v>
                </c:pt>
                <c:pt idx="29917">
                  <c:v>74.7515317455105</c:v>
                </c:pt>
                <c:pt idx="29918">
                  <c:v>74.7515317455105</c:v>
                </c:pt>
                <c:pt idx="29919">
                  <c:v>74.7515317455105</c:v>
                </c:pt>
                <c:pt idx="29920">
                  <c:v>74.7515317455105</c:v>
                </c:pt>
                <c:pt idx="29921">
                  <c:v>83.15500170187948</c:v>
                </c:pt>
                <c:pt idx="29922">
                  <c:v>83.15500170187948</c:v>
                </c:pt>
                <c:pt idx="29923">
                  <c:v>83.15500170187948</c:v>
                </c:pt>
                <c:pt idx="29924">
                  <c:v>83.15500170187948</c:v>
                </c:pt>
                <c:pt idx="29925">
                  <c:v>83.15500170187948</c:v>
                </c:pt>
                <c:pt idx="29926">
                  <c:v>83.15500170187948</c:v>
                </c:pt>
                <c:pt idx="29927">
                  <c:v>83.15500170187948</c:v>
                </c:pt>
                <c:pt idx="29928">
                  <c:v>69.63010434358917</c:v>
                </c:pt>
                <c:pt idx="29929">
                  <c:v>69.63010434358917</c:v>
                </c:pt>
                <c:pt idx="29930">
                  <c:v>69.63010434358917</c:v>
                </c:pt>
                <c:pt idx="29931">
                  <c:v>69.63010434358917</c:v>
                </c:pt>
                <c:pt idx="29932">
                  <c:v>69.63010434358917</c:v>
                </c:pt>
                <c:pt idx="29933">
                  <c:v>69.63010434358917</c:v>
                </c:pt>
                <c:pt idx="29934">
                  <c:v>69.63010434358917</c:v>
                </c:pt>
                <c:pt idx="29935">
                  <c:v>54.0254372591609</c:v>
                </c:pt>
                <c:pt idx="29936">
                  <c:v>54.0254372591609</c:v>
                </c:pt>
                <c:pt idx="29937">
                  <c:v>54.0254372591609</c:v>
                </c:pt>
                <c:pt idx="29938">
                  <c:v>54.0254372591609</c:v>
                </c:pt>
                <c:pt idx="29939">
                  <c:v>54.0254372591609</c:v>
                </c:pt>
                <c:pt idx="29940">
                  <c:v>54.0254372591609</c:v>
                </c:pt>
                <c:pt idx="29941">
                  <c:v>54.0254372591609</c:v>
                </c:pt>
                <c:pt idx="29942">
                  <c:v>25.2403413155148</c:v>
                </c:pt>
                <c:pt idx="29943">
                  <c:v>25.2403413155148</c:v>
                </c:pt>
                <c:pt idx="29944">
                  <c:v>25.2403413155148</c:v>
                </c:pt>
                <c:pt idx="29945">
                  <c:v>25.2403413155148</c:v>
                </c:pt>
                <c:pt idx="29946">
                  <c:v>25.2403413155148</c:v>
                </c:pt>
                <c:pt idx="29947">
                  <c:v>25.2403413155148</c:v>
                </c:pt>
                <c:pt idx="29948">
                  <c:v>25.2403413155148</c:v>
                </c:pt>
                <c:pt idx="29949">
                  <c:v>32.893459074137</c:v>
                </c:pt>
                <c:pt idx="29950">
                  <c:v>32.893459074137</c:v>
                </c:pt>
                <c:pt idx="29951">
                  <c:v>32.893459074137</c:v>
                </c:pt>
                <c:pt idx="29952">
                  <c:v>32.893459074137</c:v>
                </c:pt>
                <c:pt idx="29953">
                  <c:v>32.893459074137</c:v>
                </c:pt>
                <c:pt idx="29954">
                  <c:v>32.893459074137</c:v>
                </c:pt>
                <c:pt idx="29955">
                  <c:v>32.893459074137</c:v>
                </c:pt>
                <c:pt idx="29956">
                  <c:v>75.10387563110619</c:v>
                </c:pt>
                <c:pt idx="29957">
                  <c:v>75.10387563110619</c:v>
                </c:pt>
                <c:pt idx="29958">
                  <c:v>75.10387563110619</c:v>
                </c:pt>
                <c:pt idx="29959">
                  <c:v>75.10387563110619</c:v>
                </c:pt>
                <c:pt idx="29960">
                  <c:v>75.10387563110619</c:v>
                </c:pt>
                <c:pt idx="29961">
                  <c:v>75.10387563110619</c:v>
                </c:pt>
                <c:pt idx="29962">
                  <c:v>75.10387563110619</c:v>
                </c:pt>
                <c:pt idx="29963">
                  <c:v>90.19154426763488</c:v>
                </c:pt>
                <c:pt idx="29964">
                  <c:v>90.19154426763488</c:v>
                </c:pt>
                <c:pt idx="29965">
                  <c:v>90.19154426763488</c:v>
                </c:pt>
                <c:pt idx="29966">
                  <c:v>90.19154426763488</c:v>
                </c:pt>
                <c:pt idx="29967">
                  <c:v>90.19154426763488</c:v>
                </c:pt>
                <c:pt idx="29968">
                  <c:v>90.19154426763488</c:v>
                </c:pt>
                <c:pt idx="29969">
                  <c:v>90.19154426763488</c:v>
                </c:pt>
                <c:pt idx="29970">
                  <c:v>93.96383280633667</c:v>
                </c:pt>
                <c:pt idx="29971">
                  <c:v>93.96383280633667</c:v>
                </c:pt>
                <c:pt idx="29972">
                  <c:v>93.96383280633667</c:v>
                </c:pt>
                <c:pt idx="29973">
                  <c:v>93.96383280633667</c:v>
                </c:pt>
                <c:pt idx="29974">
                  <c:v>93.96383280633667</c:v>
                </c:pt>
                <c:pt idx="29975">
                  <c:v>93.96383280633667</c:v>
                </c:pt>
                <c:pt idx="29976">
                  <c:v>93.96383280633667</c:v>
                </c:pt>
                <c:pt idx="29977">
                  <c:v>66.66078898543068</c:v>
                </c:pt>
                <c:pt idx="29978">
                  <c:v>66.66078898543068</c:v>
                </c:pt>
                <c:pt idx="29979">
                  <c:v>66.66078898543068</c:v>
                </c:pt>
                <c:pt idx="29980">
                  <c:v>66.66078898543068</c:v>
                </c:pt>
                <c:pt idx="29981">
                  <c:v>66.66078898543068</c:v>
                </c:pt>
                <c:pt idx="29982">
                  <c:v>66.66078898543068</c:v>
                </c:pt>
                <c:pt idx="29983">
                  <c:v>66.66078898543068</c:v>
                </c:pt>
                <c:pt idx="29984">
                  <c:v>37.4112088317053</c:v>
                </c:pt>
                <c:pt idx="29985">
                  <c:v>37.4112088317053</c:v>
                </c:pt>
                <c:pt idx="29986">
                  <c:v>37.4112088317053</c:v>
                </c:pt>
                <c:pt idx="29987">
                  <c:v>37.4112088317053</c:v>
                </c:pt>
                <c:pt idx="29988">
                  <c:v>37.4112088317053</c:v>
                </c:pt>
                <c:pt idx="29989">
                  <c:v>37.4112088317053</c:v>
                </c:pt>
                <c:pt idx="29990">
                  <c:v>37.4112088317053</c:v>
                </c:pt>
                <c:pt idx="29991">
                  <c:v>92.63339203203257</c:v>
                </c:pt>
                <c:pt idx="29992">
                  <c:v>92.63339203203257</c:v>
                </c:pt>
                <c:pt idx="29993">
                  <c:v>92.63339203203257</c:v>
                </c:pt>
                <c:pt idx="29994">
                  <c:v>92.63339203203257</c:v>
                </c:pt>
                <c:pt idx="29995">
                  <c:v>92.63339203203257</c:v>
                </c:pt>
                <c:pt idx="29996">
                  <c:v>92.63339203203257</c:v>
                </c:pt>
                <c:pt idx="29997">
                  <c:v>92.63339203203257</c:v>
                </c:pt>
                <c:pt idx="29998">
                  <c:v>88.9141985101525</c:v>
                </c:pt>
                <c:pt idx="29999">
                  <c:v>88.9141985101525</c:v>
                </c:pt>
                <c:pt idx="30000">
                  <c:v>88.9141985101525</c:v>
                </c:pt>
                <c:pt idx="30001">
                  <c:v>88.9141985101525</c:v>
                </c:pt>
                <c:pt idx="30002">
                  <c:v>88.9141985101525</c:v>
                </c:pt>
                <c:pt idx="30003">
                  <c:v>88.9141985101525</c:v>
                </c:pt>
                <c:pt idx="30004">
                  <c:v>88.9141985101525</c:v>
                </c:pt>
                <c:pt idx="30005">
                  <c:v>93.91237355980688</c:v>
                </c:pt>
                <c:pt idx="30006">
                  <c:v>93.91237355980688</c:v>
                </c:pt>
                <c:pt idx="30007">
                  <c:v>93.91237355980688</c:v>
                </c:pt>
                <c:pt idx="30008">
                  <c:v>93.91237355980688</c:v>
                </c:pt>
                <c:pt idx="30009">
                  <c:v>93.91237355980688</c:v>
                </c:pt>
                <c:pt idx="30010">
                  <c:v>93.91237355980688</c:v>
                </c:pt>
                <c:pt idx="30011">
                  <c:v>93.91237355980688</c:v>
                </c:pt>
                <c:pt idx="30012">
                  <c:v>105.193103199144</c:v>
                </c:pt>
                <c:pt idx="30013">
                  <c:v>105.193103199144</c:v>
                </c:pt>
                <c:pt idx="30014">
                  <c:v>105.193103199144</c:v>
                </c:pt>
                <c:pt idx="30015">
                  <c:v>105.193103199144</c:v>
                </c:pt>
                <c:pt idx="30016">
                  <c:v>105.193103199144</c:v>
                </c:pt>
                <c:pt idx="30017">
                  <c:v>105.193103199144</c:v>
                </c:pt>
                <c:pt idx="30018">
                  <c:v>105.193103199144</c:v>
                </c:pt>
                <c:pt idx="30019">
                  <c:v>83.37154416445158</c:v>
                </c:pt>
                <c:pt idx="30020">
                  <c:v>83.37154416445158</c:v>
                </c:pt>
                <c:pt idx="30021">
                  <c:v>83.37154416445158</c:v>
                </c:pt>
                <c:pt idx="30022">
                  <c:v>83.37154416445158</c:v>
                </c:pt>
                <c:pt idx="30023">
                  <c:v>83.37154416445158</c:v>
                </c:pt>
                <c:pt idx="30024">
                  <c:v>83.37154416445158</c:v>
                </c:pt>
                <c:pt idx="30025">
                  <c:v>83.37154416445158</c:v>
                </c:pt>
                <c:pt idx="30026">
                  <c:v>106.900443066763</c:v>
                </c:pt>
                <c:pt idx="30027">
                  <c:v>106.900443066763</c:v>
                </c:pt>
                <c:pt idx="30028">
                  <c:v>106.900443066763</c:v>
                </c:pt>
                <c:pt idx="30029">
                  <c:v>106.900443066763</c:v>
                </c:pt>
                <c:pt idx="30030">
                  <c:v>106.900443066763</c:v>
                </c:pt>
                <c:pt idx="30031">
                  <c:v>106.900443066763</c:v>
                </c:pt>
                <c:pt idx="30032">
                  <c:v>106.900443066763</c:v>
                </c:pt>
                <c:pt idx="30033">
                  <c:v>55.1639174620568</c:v>
                </c:pt>
                <c:pt idx="30034">
                  <c:v>55.1639174620568</c:v>
                </c:pt>
                <c:pt idx="30035">
                  <c:v>55.1639174620568</c:v>
                </c:pt>
                <c:pt idx="30036">
                  <c:v>55.1639174620568</c:v>
                </c:pt>
                <c:pt idx="30037">
                  <c:v>55.1639174620568</c:v>
                </c:pt>
                <c:pt idx="30038">
                  <c:v>55.1639174620568</c:v>
                </c:pt>
                <c:pt idx="30039">
                  <c:v>55.1639174620568</c:v>
                </c:pt>
                <c:pt idx="30040">
                  <c:v>107.536760252043</c:v>
                </c:pt>
                <c:pt idx="30041">
                  <c:v>107.536760252043</c:v>
                </c:pt>
                <c:pt idx="30042">
                  <c:v>107.536760252043</c:v>
                </c:pt>
                <c:pt idx="30043">
                  <c:v>107.536760252043</c:v>
                </c:pt>
                <c:pt idx="30044">
                  <c:v>107.536760252043</c:v>
                </c:pt>
                <c:pt idx="30045">
                  <c:v>107.536760252043</c:v>
                </c:pt>
                <c:pt idx="30046">
                  <c:v>107.536760252043</c:v>
                </c:pt>
                <c:pt idx="30047">
                  <c:v>76.4613191201463</c:v>
                </c:pt>
                <c:pt idx="30048">
                  <c:v>76.4613191201463</c:v>
                </c:pt>
                <c:pt idx="30049">
                  <c:v>76.4613191201463</c:v>
                </c:pt>
                <c:pt idx="30050">
                  <c:v>76.4613191201463</c:v>
                </c:pt>
                <c:pt idx="30051">
                  <c:v>76.4613191201463</c:v>
                </c:pt>
                <c:pt idx="30052">
                  <c:v>76.4613191201463</c:v>
                </c:pt>
                <c:pt idx="30053">
                  <c:v>76.4613191201463</c:v>
                </c:pt>
                <c:pt idx="30054">
                  <c:v>74.3879249937091</c:v>
                </c:pt>
                <c:pt idx="30055">
                  <c:v>74.3879249937091</c:v>
                </c:pt>
                <c:pt idx="30056">
                  <c:v>74.3879249937091</c:v>
                </c:pt>
                <c:pt idx="30057">
                  <c:v>74.3879249937091</c:v>
                </c:pt>
                <c:pt idx="30058">
                  <c:v>74.3879249937091</c:v>
                </c:pt>
                <c:pt idx="30059">
                  <c:v>74.3879249937091</c:v>
                </c:pt>
                <c:pt idx="30060">
                  <c:v>74.3879249937091</c:v>
                </c:pt>
                <c:pt idx="30061">
                  <c:v>82.6419042217271</c:v>
                </c:pt>
                <c:pt idx="30062">
                  <c:v>82.6419042217271</c:v>
                </c:pt>
                <c:pt idx="30063">
                  <c:v>82.6419042217271</c:v>
                </c:pt>
                <c:pt idx="30064">
                  <c:v>82.6419042217271</c:v>
                </c:pt>
                <c:pt idx="30065">
                  <c:v>82.6419042217271</c:v>
                </c:pt>
                <c:pt idx="30066">
                  <c:v>82.6419042217271</c:v>
                </c:pt>
                <c:pt idx="30067">
                  <c:v>82.6419042217271</c:v>
                </c:pt>
                <c:pt idx="30068">
                  <c:v>53.5920132128493</c:v>
                </c:pt>
                <c:pt idx="30069">
                  <c:v>53.5920132128493</c:v>
                </c:pt>
                <c:pt idx="30070">
                  <c:v>53.5920132128493</c:v>
                </c:pt>
                <c:pt idx="30071">
                  <c:v>53.5920132128493</c:v>
                </c:pt>
                <c:pt idx="30072">
                  <c:v>53.5920132128493</c:v>
                </c:pt>
                <c:pt idx="30073">
                  <c:v>53.5920132128493</c:v>
                </c:pt>
                <c:pt idx="30074">
                  <c:v>53.5920132128493</c:v>
                </c:pt>
                <c:pt idx="30075">
                  <c:v>43.4151452352855</c:v>
                </c:pt>
                <c:pt idx="30076">
                  <c:v>43.4151452352855</c:v>
                </c:pt>
                <c:pt idx="30077">
                  <c:v>43.4151452352855</c:v>
                </c:pt>
                <c:pt idx="30078">
                  <c:v>43.4151452352855</c:v>
                </c:pt>
                <c:pt idx="30079">
                  <c:v>43.4151452352855</c:v>
                </c:pt>
                <c:pt idx="30080">
                  <c:v>43.4151452352855</c:v>
                </c:pt>
                <c:pt idx="30081">
                  <c:v>43.4151452352855</c:v>
                </c:pt>
                <c:pt idx="30082">
                  <c:v>73.69538836271877</c:v>
                </c:pt>
                <c:pt idx="30083">
                  <c:v>73.69538836271877</c:v>
                </c:pt>
                <c:pt idx="30084">
                  <c:v>73.69538836271877</c:v>
                </c:pt>
                <c:pt idx="30085">
                  <c:v>73.69538836271877</c:v>
                </c:pt>
                <c:pt idx="30086">
                  <c:v>73.69538836271877</c:v>
                </c:pt>
                <c:pt idx="30087">
                  <c:v>73.69538836271877</c:v>
                </c:pt>
                <c:pt idx="30088">
                  <c:v>73.69538836271877</c:v>
                </c:pt>
                <c:pt idx="30089">
                  <c:v>89.3040134738452</c:v>
                </c:pt>
                <c:pt idx="30090">
                  <c:v>89.3040134738452</c:v>
                </c:pt>
                <c:pt idx="30091">
                  <c:v>89.3040134738452</c:v>
                </c:pt>
                <c:pt idx="30092">
                  <c:v>89.3040134738452</c:v>
                </c:pt>
                <c:pt idx="30093">
                  <c:v>89.3040134738452</c:v>
                </c:pt>
                <c:pt idx="30094">
                  <c:v>89.3040134738452</c:v>
                </c:pt>
                <c:pt idx="30095">
                  <c:v>89.3040134738452</c:v>
                </c:pt>
                <c:pt idx="30096">
                  <c:v>53.9323128236697</c:v>
                </c:pt>
                <c:pt idx="30097">
                  <c:v>53.9323128236697</c:v>
                </c:pt>
                <c:pt idx="30098">
                  <c:v>53.9323128236697</c:v>
                </c:pt>
                <c:pt idx="30099">
                  <c:v>53.9323128236697</c:v>
                </c:pt>
                <c:pt idx="30100">
                  <c:v>53.9323128236697</c:v>
                </c:pt>
                <c:pt idx="30101">
                  <c:v>53.9323128236697</c:v>
                </c:pt>
                <c:pt idx="30102">
                  <c:v>53.9323128236697</c:v>
                </c:pt>
                <c:pt idx="30103">
                  <c:v>76.2563435647721</c:v>
                </c:pt>
                <c:pt idx="30104">
                  <c:v>76.2563435647721</c:v>
                </c:pt>
                <c:pt idx="30105">
                  <c:v>76.2563435647721</c:v>
                </c:pt>
                <c:pt idx="30106">
                  <c:v>76.2563435647721</c:v>
                </c:pt>
                <c:pt idx="30107">
                  <c:v>76.2563435647721</c:v>
                </c:pt>
                <c:pt idx="30108">
                  <c:v>76.2563435647721</c:v>
                </c:pt>
                <c:pt idx="30109">
                  <c:v>76.2563435647721</c:v>
                </c:pt>
                <c:pt idx="30110">
                  <c:v>93.4929430363631</c:v>
                </c:pt>
                <c:pt idx="30111">
                  <c:v>93.4929430363631</c:v>
                </c:pt>
                <c:pt idx="30112">
                  <c:v>93.4929430363631</c:v>
                </c:pt>
                <c:pt idx="30113">
                  <c:v>93.4929430363631</c:v>
                </c:pt>
                <c:pt idx="30114">
                  <c:v>93.4929430363631</c:v>
                </c:pt>
                <c:pt idx="30115">
                  <c:v>93.4929430363631</c:v>
                </c:pt>
                <c:pt idx="30116">
                  <c:v>93.4929430363631</c:v>
                </c:pt>
                <c:pt idx="30117">
                  <c:v>96.72230479735919</c:v>
                </c:pt>
                <c:pt idx="30118">
                  <c:v>96.72230479735919</c:v>
                </c:pt>
                <c:pt idx="30119">
                  <c:v>96.72230479735919</c:v>
                </c:pt>
                <c:pt idx="30120">
                  <c:v>96.72230479735919</c:v>
                </c:pt>
                <c:pt idx="30121">
                  <c:v>96.72230479735919</c:v>
                </c:pt>
                <c:pt idx="30122">
                  <c:v>96.72230479735919</c:v>
                </c:pt>
                <c:pt idx="30123">
                  <c:v>96.72230479735919</c:v>
                </c:pt>
                <c:pt idx="30124">
                  <c:v>61.05179491784909</c:v>
                </c:pt>
                <c:pt idx="30125">
                  <c:v>61.05179491784909</c:v>
                </c:pt>
                <c:pt idx="30126">
                  <c:v>61.05179491784909</c:v>
                </c:pt>
                <c:pt idx="30127">
                  <c:v>61.05179491784909</c:v>
                </c:pt>
                <c:pt idx="30128">
                  <c:v>61.05179491784909</c:v>
                </c:pt>
                <c:pt idx="30129">
                  <c:v>61.05179491784909</c:v>
                </c:pt>
                <c:pt idx="30130">
                  <c:v>61.05179491784909</c:v>
                </c:pt>
                <c:pt idx="30131">
                  <c:v>73.57044385388137</c:v>
                </c:pt>
                <c:pt idx="30132">
                  <c:v>73.57044385388137</c:v>
                </c:pt>
                <c:pt idx="30133">
                  <c:v>73.57044385388137</c:v>
                </c:pt>
                <c:pt idx="30134">
                  <c:v>73.57044385388137</c:v>
                </c:pt>
                <c:pt idx="30135">
                  <c:v>73.57044385388137</c:v>
                </c:pt>
                <c:pt idx="30136">
                  <c:v>73.57044385388137</c:v>
                </c:pt>
                <c:pt idx="30137">
                  <c:v>73.57044385388137</c:v>
                </c:pt>
                <c:pt idx="30138">
                  <c:v>36.1622847181265</c:v>
                </c:pt>
                <c:pt idx="30139">
                  <c:v>36.1622847181265</c:v>
                </c:pt>
                <c:pt idx="30140">
                  <c:v>36.1622847181265</c:v>
                </c:pt>
                <c:pt idx="30141">
                  <c:v>36.1622847181265</c:v>
                </c:pt>
                <c:pt idx="30142">
                  <c:v>36.1622847181265</c:v>
                </c:pt>
                <c:pt idx="30143">
                  <c:v>36.1622847181265</c:v>
                </c:pt>
                <c:pt idx="30144">
                  <c:v>36.1622847181265</c:v>
                </c:pt>
                <c:pt idx="30145">
                  <c:v>71.08344076854128</c:v>
                </c:pt>
                <c:pt idx="30146">
                  <c:v>71.08344076854128</c:v>
                </c:pt>
                <c:pt idx="30147">
                  <c:v>71.08344076854128</c:v>
                </c:pt>
                <c:pt idx="30148">
                  <c:v>71.08344076854128</c:v>
                </c:pt>
                <c:pt idx="30149">
                  <c:v>71.08344076854128</c:v>
                </c:pt>
                <c:pt idx="30150">
                  <c:v>71.08344076854128</c:v>
                </c:pt>
                <c:pt idx="30151">
                  <c:v>71.08344076854128</c:v>
                </c:pt>
                <c:pt idx="30152">
                  <c:v>86.05619731611947</c:v>
                </c:pt>
                <c:pt idx="30153">
                  <c:v>86.05619731611947</c:v>
                </c:pt>
                <c:pt idx="30154">
                  <c:v>86.05619731611947</c:v>
                </c:pt>
                <c:pt idx="30155">
                  <c:v>86.05619731611947</c:v>
                </c:pt>
                <c:pt idx="30156">
                  <c:v>86.05619731611947</c:v>
                </c:pt>
                <c:pt idx="30157">
                  <c:v>86.05619731611947</c:v>
                </c:pt>
                <c:pt idx="30158">
                  <c:v>86.05619731611947</c:v>
                </c:pt>
                <c:pt idx="30159">
                  <c:v>48.51909459829059</c:v>
                </c:pt>
                <c:pt idx="30160">
                  <c:v>48.51909459829059</c:v>
                </c:pt>
                <c:pt idx="30161">
                  <c:v>48.51909459829059</c:v>
                </c:pt>
                <c:pt idx="30162">
                  <c:v>48.51909459829059</c:v>
                </c:pt>
                <c:pt idx="30163">
                  <c:v>48.51909459829059</c:v>
                </c:pt>
                <c:pt idx="30164">
                  <c:v>48.51909459829059</c:v>
                </c:pt>
                <c:pt idx="30165">
                  <c:v>48.51909459829059</c:v>
                </c:pt>
                <c:pt idx="30166">
                  <c:v>47.0349995308092</c:v>
                </c:pt>
                <c:pt idx="30167">
                  <c:v>47.0349995308092</c:v>
                </c:pt>
                <c:pt idx="30168">
                  <c:v>47.0349995308092</c:v>
                </c:pt>
                <c:pt idx="30169">
                  <c:v>47.0349995308092</c:v>
                </c:pt>
                <c:pt idx="30170">
                  <c:v>47.0349995308092</c:v>
                </c:pt>
                <c:pt idx="30171">
                  <c:v>47.0349995308092</c:v>
                </c:pt>
                <c:pt idx="30172">
                  <c:v>47.0349995308092</c:v>
                </c:pt>
                <c:pt idx="30173">
                  <c:v>57.622818939462</c:v>
                </c:pt>
                <c:pt idx="30174">
                  <c:v>57.622818939462</c:v>
                </c:pt>
                <c:pt idx="30175">
                  <c:v>57.622818939462</c:v>
                </c:pt>
                <c:pt idx="30176">
                  <c:v>57.622818939462</c:v>
                </c:pt>
                <c:pt idx="30177">
                  <c:v>57.622818939462</c:v>
                </c:pt>
                <c:pt idx="30178">
                  <c:v>57.622818939462</c:v>
                </c:pt>
                <c:pt idx="30179">
                  <c:v>57.622818939462</c:v>
                </c:pt>
                <c:pt idx="30180">
                  <c:v>51.2984340501233</c:v>
                </c:pt>
                <c:pt idx="30181">
                  <c:v>51.2984340501233</c:v>
                </c:pt>
                <c:pt idx="30182">
                  <c:v>51.2984340501233</c:v>
                </c:pt>
                <c:pt idx="30183">
                  <c:v>51.2984340501233</c:v>
                </c:pt>
                <c:pt idx="30184">
                  <c:v>51.2984340501233</c:v>
                </c:pt>
                <c:pt idx="30185">
                  <c:v>51.2984340501233</c:v>
                </c:pt>
                <c:pt idx="30186">
                  <c:v>51.2984340501233</c:v>
                </c:pt>
                <c:pt idx="30187">
                  <c:v>89.64667709056249</c:v>
                </c:pt>
                <c:pt idx="30188">
                  <c:v>89.64667709056249</c:v>
                </c:pt>
                <c:pt idx="30189">
                  <c:v>89.64667709056249</c:v>
                </c:pt>
                <c:pt idx="30190">
                  <c:v>89.64667709056249</c:v>
                </c:pt>
                <c:pt idx="30191">
                  <c:v>89.64667709056249</c:v>
                </c:pt>
                <c:pt idx="30192">
                  <c:v>89.64667709056249</c:v>
                </c:pt>
                <c:pt idx="30193">
                  <c:v>89.64667709056249</c:v>
                </c:pt>
                <c:pt idx="30194">
                  <c:v>14.5160579412182</c:v>
                </c:pt>
                <c:pt idx="30195">
                  <c:v>14.5160579412182</c:v>
                </c:pt>
                <c:pt idx="30196">
                  <c:v>14.5160579412182</c:v>
                </c:pt>
                <c:pt idx="30197">
                  <c:v>14.5160579412182</c:v>
                </c:pt>
                <c:pt idx="30198">
                  <c:v>14.5160579412182</c:v>
                </c:pt>
                <c:pt idx="30199">
                  <c:v>14.5160579412182</c:v>
                </c:pt>
                <c:pt idx="30200">
                  <c:v>14.5160579412182</c:v>
                </c:pt>
                <c:pt idx="30201">
                  <c:v>83.9255192153414</c:v>
                </c:pt>
                <c:pt idx="30202">
                  <c:v>83.9255192153414</c:v>
                </c:pt>
                <c:pt idx="30203">
                  <c:v>83.9255192153414</c:v>
                </c:pt>
                <c:pt idx="30204">
                  <c:v>83.9255192153414</c:v>
                </c:pt>
                <c:pt idx="30205">
                  <c:v>83.9255192153414</c:v>
                </c:pt>
                <c:pt idx="30206">
                  <c:v>83.9255192153414</c:v>
                </c:pt>
                <c:pt idx="30207">
                  <c:v>83.9255192153414</c:v>
                </c:pt>
                <c:pt idx="30208">
                  <c:v>54.38124307598768</c:v>
                </c:pt>
                <c:pt idx="30209">
                  <c:v>54.38124307598768</c:v>
                </c:pt>
                <c:pt idx="30210">
                  <c:v>54.38124307598768</c:v>
                </c:pt>
                <c:pt idx="30211">
                  <c:v>54.38124307598768</c:v>
                </c:pt>
                <c:pt idx="30212">
                  <c:v>54.38124307598768</c:v>
                </c:pt>
                <c:pt idx="30213">
                  <c:v>54.38124307598768</c:v>
                </c:pt>
                <c:pt idx="30214">
                  <c:v>54.38124307598768</c:v>
                </c:pt>
                <c:pt idx="30215">
                  <c:v>42.45286121114319</c:v>
                </c:pt>
                <c:pt idx="30216">
                  <c:v>42.45286121114319</c:v>
                </c:pt>
                <c:pt idx="30217">
                  <c:v>42.45286121114319</c:v>
                </c:pt>
                <c:pt idx="30218">
                  <c:v>42.45286121114319</c:v>
                </c:pt>
                <c:pt idx="30219">
                  <c:v>42.45286121114319</c:v>
                </c:pt>
                <c:pt idx="30220">
                  <c:v>42.45286121114319</c:v>
                </c:pt>
                <c:pt idx="30221">
                  <c:v>42.45286121114319</c:v>
                </c:pt>
                <c:pt idx="30222">
                  <c:v>80.1961636733343</c:v>
                </c:pt>
                <c:pt idx="30223">
                  <c:v>80.1961636733343</c:v>
                </c:pt>
                <c:pt idx="30224">
                  <c:v>80.1961636733343</c:v>
                </c:pt>
                <c:pt idx="30225">
                  <c:v>80.1961636733343</c:v>
                </c:pt>
                <c:pt idx="30226">
                  <c:v>80.1961636733343</c:v>
                </c:pt>
                <c:pt idx="30227">
                  <c:v>80.1961636733343</c:v>
                </c:pt>
                <c:pt idx="30228">
                  <c:v>80.1961636733343</c:v>
                </c:pt>
                <c:pt idx="30229">
                  <c:v>83.03521249260379</c:v>
                </c:pt>
                <c:pt idx="30230">
                  <c:v>83.03521249260379</c:v>
                </c:pt>
                <c:pt idx="30231">
                  <c:v>83.03521249260379</c:v>
                </c:pt>
                <c:pt idx="30232">
                  <c:v>83.03521249260379</c:v>
                </c:pt>
                <c:pt idx="30233">
                  <c:v>83.03521249260379</c:v>
                </c:pt>
                <c:pt idx="30234">
                  <c:v>83.03521249260379</c:v>
                </c:pt>
                <c:pt idx="30235">
                  <c:v>83.03521249260379</c:v>
                </c:pt>
                <c:pt idx="30236">
                  <c:v>67.77567765368995</c:v>
                </c:pt>
                <c:pt idx="30237">
                  <c:v>67.77567765368995</c:v>
                </c:pt>
                <c:pt idx="30238">
                  <c:v>67.77567765368995</c:v>
                </c:pt>
                <c:pt idx="30239">
                  <c:v>67.77567765368995</c:v>
                </c:pt>
                <c:pt idx="30240">
                  <c:v>67.77567765368995</c:v>
                </c:pt>
                <c:pt idx="30241">
                  <c:v>67.77567765368995</c:v>
                </c:pt>
                <c:pt idx="30242">
                  <c:v>67.77567765368995</c:v>
                </c:pt>
                <c:pt idx="30243">
                  <c:v>12.3145522940201</c:v>
                </c:pt>
                <c:pt idx="30244">
                  <c:v>12.3145522940201</c:v>
                </c:pt>
                <c:pt idx="30245">
                  <c:v>12.3145522940201</c:v>
                </c:pt>
                <c:pt idx="30246">
                  <c:v>12.3145522940201</c:v>
                </c:pt>
                <c:pt idx="30247">
                  <c:v>12.3145522940201</c:v>
                </c:pt>
                <c:pt idx="30248">
                  <c:v>12.3145522940201</c:v>
                </c:pt>
                <c:pt idx="30249">
                  <c:v>12.3145522940201</c:v>
                </c:pt>
                <c:pt idx="30250">
                  <c:v>79.0302291672194</c:v>
                </c:pt>
                <c:pt idx="30251">
                  <c:v>79.0302291672194</c:v>
                </c:pt>
                <c:pt idx="30252">
                  <c:v>79.0302291672194</c:v>
                </c:pt>
                <c:pt idx="30253">
                  <c:v>79.0302291672194</c:v>
                </c:pt>
                <c:pt idx="30254">
                  <c:v>79.0302291672194</c:v>
                </c:pt>
                <c:pt idx="30255">
                  <c:v>79.0302291672194</c:v>
                </c:pt>
                <c:pt idx="30256">
                  <c:v>79.0302291672194</c:v>
                </c:pt>
                <c:pt idx="30257">
                  <c:v>11.9037936686093</c:v>
                </c:pt>
                <c:pt idx="30258">
                  <c:v>11.9037936686093</c:v>
                </c:pt>
                <c:pt idx="30259">
                  <c:v>11.9037936686093</c:v>
                </c:pt>
                <c:pt idx="30260">
                  <c:v>11.9037936686093</c:v>
                </c:pt>
                <c:pt idx="30261">
                  <c:v>11.9037936686093</c:v>
                </c:pt>
                <c:pt idx="30262">
                  <c:v>11.9037936686093</c:v>
                </c:pt>
                <c:pt idx="30263">
                  <c:v>11.9037936686093</c:v>
                </c:pt>
                <c:pt idx="30264">
                  <c:v>41.35644438711379</c:v>
                </c:pt>
                <c:pt idx="30265">
                  <c:v>41.35644438711379</c:v>
                </c:pt>
                <c:pt idx="30266">
                  <c:v>41.35644438711379</c:v>
                </c:pt>
                <c:pt idx="30267">
                  <c:v>41.35644438711379</c:v>
                </c:pt>
                <c:pt idx="30268">
                  <c:v>41.35644438711379</c:v>
                </c:pt>
                <c:pt idx="30269">
                  <c:v>41.35644438711379</c:v>
                </c:pt>
                <c:pt idx="30270">
                  <c:v>41.35644438711379</c:v>
                </c:pt>
                <c:pt idx="30271">
                  <c:v>47.78443542136759</c:v>
                </c:pt>
                <c:pt idx="30272">
                  <c:v>47.78443542136759</c:v>
                </c:pt>
                <c:pt idx="30273">
                  <c:v>47.78443542136759</c:v>
                </c:pt>
                <c:pt idx="30274">
                  <c:v>47.78443542136759</c:v>
                </c:pt>
                <c:pt idx="30275">
                  <c:v>47.78443542136759</c:v>
                </c:pt>
                <c:pt idx="30276">
                  <c:v>47.78443542136759</c:v>
                </c:pt>
                <c:pt idx="30277">
                  <c:v>47.78443542136759</c:v>
                </c:pt>
                <c:pt idx="30278">
                  <c:v>72.2148524377468</c:v>
                </c:pt>
                <c:pt idx="30279">
                  <c:v>72.2148524377468</c:v>
                </c:pt>
                <c:pt idx="30280">
                  <c:v>72.2148524377468</c:v>
                </c:pt>
                <c:pt idx="30281">
                  <c:v>72.2148524377468</c:v>
                </c:pt>
                <c:pt idx="30282">
                  <c:v>72.2148524377468</c:v>
                </c:pt>
                <c:pt idx="30283">
                  <c:v>72.2148524377468</c:v>
                </c:pt>
                <c:pt idx="30284">
                  <c:v>72.2148524377468</c:v>
                </c:pt>
                <c:pt idx="30285">
                  <c:v>48.5367755651352</c:v>
                </c:pt>
                <c:pt idx="30286">
                  <c:v>48.5367755651352</c:v>
                </c:pt>
                <c:pt idx="30287">
                  <c:v>48.5367755651352</c:v>
                </c:pt>
                <c:pt idx="30288">
                  <c:v>48.5367755651352</c:v>
                </c:pt>
                <c:pt idx="30289">
                  <c:v>48.5367755651352</c:v>
                </c:pt>
                <c:pt idx="30290">
                  <c:v>48.5367755651352</c:v>
                </c:pt>
                <c:pt idx="30291">
                  <c:v>48.5367755651352</c:v>
                </c:pt>
                <c:pt idx="30292">
                  <c:v>23.26973569610529</c:v>
                </c:pt>
                <c:pt idx="30293">
                  <c:v>23.26973569610529</c:v>
                </c:pt>
                <c:pt idx="30294">
                  <c:v>23.26973569610529</c:v>
                </c:pt>
                <c:pt idx="30295">
                  <c:v>23.26973569610529</c:v>
                </c:pt>
                <c:pt idx="30296">
                  <c:v>23.26973569610529</c:v>
                </c:pt>
                <c:pt idx="30297">
                  <c:v>23.26973569610529</c:v>
                </c:pt>
                <c:pt idx="30298">
                  <c:v>23.26973569610529</c:v>
                </c:pt>
                <c:pt idx="30299">
                  <c:v>49.53990066521219</c:v>
                </c:pt>
                <c:pt idx="30300">
                  <c:v>49.53990066521219</c:v>
                </c:pt>
                <c:pt idx="30301">
                  <c:v>49.53990066521219</c:v>
                </c:pt>
                <c:pt idx="30302">
                  <c:v>49.53990066521219</c:v>
                </c:pt>
                <c:pt idx="30303">
                  <c:v>49.53990066521219</c:v>
                </c:pt>
                <c:pt idx="30304">
                  <c:v>49.53990066521219</c:v>
                </c:pt>
                <c:pt idx="30305">
                  <c:v>49.53990066521219</c:v>
                </c:pt>
                <c:pt idx="30306">
                  <c:v>29.36420357292319</c:v>
                </c:pt>
                <c:pt idx="30307">
                  <c:v>29.36420357292319</c:v>
                </c:pt>
                <c:pt idx="30308">
                  <c:v>29.36420357292319</c:v>
                </c:pt>
                <c:pt idx="30309">
                  <c:v>29.36420357292319</c:v>
                </c:pt>
                <c:pt idx="30310">
                  <c:v>29.36420357292319</c:v>
                </c:pt>
                <c:pt idx="30311">
                  <c:v>29.36420357292319</c:v>
                </c:pt>
                <c:pt idx="30312">
                  <c:v>29.36420357292319</c:v>
                </c:pt>
                <c:pt idx="30313">
                  <c:v>43.3358330800184</c:v>
                </c:pt>
                <c:pt idx="30314">
                  <c:v>43.3358330800184</c:v>
                </c:pt>
                <c:pt idx="30315">
                  <c:v>43.3358330800184</c:v>
                </c:pt>
                <c:pt idx="30316">
                  <c:v>43.3358330800184</c:v>
                </c:pt>
                <c:pt idx="30317">
                  <c:v>43.3358330800184</c:v>
                </c:pt>
                <c:pt idx="30318">
                  <c:v>43.3358330800184</c:v>
                </c:pt>
                <c:pt idx="30319">
                  <c:v>43.3358330800184</c:v>
                </c:pt>
                <c:pt idx="30320">
                  <c:v>87.7477481899039</c:v>
                </c:pt>
                <c:pt idx="30321">
                  <c:v>87.7477481899039</c:v>
                </c:pt>
                <c:pt idx="30322">
                  <c:v>87.7477481899039</c:v>
                </c:pt>
                <c:pt idx="30323">
                  <c:v>87.7477481899039</c:v>
                </c:pt>
                <c:pt idx="30324">
                  <c:v>87.7477481899039</c:v>
                </c:pt>
                <c:pt idx="30325">
                  <c:v>87.7477481899039</c:v>
                </c:pt>
                <c:pt idx="30326">
                  <c:v>87.7477481899039</c:v>
                </c:pt>
                <c:pt idx="30327">
                  <c:v>63.0623404476052</c:v>
                </c:pt>
                <c:pt idx="30328">
                  <c:v>63.0623404476052</c:v>
                </c:pt>
                <c:pt idx="30329">
                  <c:v>63.0623404476052</c:v>
                </c:pt>
                <c:pt idx="30330">
                  <c:v>63.0623404476052</c:v>
                </c:pt>
                <c:pt idx="30331">
                  <c:v>63.0623404476052</c:v>
                </c:pt>
                <c:pt idx="30332">
                  <c:v>63.0623404476052</c:v>
                </c:pt>
                <c:pt idx="30333">
                  <c:v>63.0623404476052</c:v>
                </c:pt>
                <c:pt idx="30334">
                  <c:v>68.9332346220529</c:v>
                </c:pt>
                <c:pt idx="30335">
                  <c:v>68.9332346220529</c:v>
                </c:pt>
                <c:pt idx="30336">
                  <c:v>68.9332346220529</c:v>
                </c:pt>
                <c:pt idx="30337">
                  <c:v>68.9332346220529</c:v>
                </c:pt>
                <c:pt idx="30338">
                  <c:v>68.9332346220529</c:v>
                </c:pt>
                <c:pt idx="30339">
                  <c:v>68.9332346220529</c:v>
                </c:pt>
                <c:pt idx="30340">
                  <c:v>68.9332346220529</c:v>
                </c:pt>
                <c:pt idx="30341">
                  <c:v>15.8975747011657</c:v>
                </c:pt>
                <c:pt idx="30342">
                  <c:v>15.8975747011657</c:v>
                </c:pt>
                <c:pt idx="30343">
                  <c:v>15.8975747011657</c:v>
                </c:pt>
                <c:pt idx="30344">
                  <c:v>15.8975747011657</c:v>
                </c:pt>
                <c:pt idx="30345">
                  <c:v>15.8975747011657</c:v>
                </c:pt>
                <c:pt idx="30346">
                  <c:v>15.8975747011657</c:v>
                </c:pt>
                <c:pt idx="30347">
                  <c:v>15.8975747011657</c:v>
                </c:pt>
                <c:pt idx="30348">
                  <c:v>70.3789542611052</c:v>
                </c:pt>
                <c:pt idx="30349">
                  <c:v>70.3789542611052</c:v>
                </c:pt>
                <c:pt idx="30350">
                  <c:v>70.3789542611052</c:v>
                </c:pt>
                <c:pt idx="30351">
                  <c:v>70.3789542611052</c:v>
                </c:pt>
                <c:pt idx="30352">
                  <c:v>70.3789542611052</c:v>
                </c:pt>
                <c:pt idx="30353">
                  <c:v>70.3789542611052</c:v>
                </c:pt>
                <c:pt idx="30354">
                  <c:v>70.3789542611052</c:v>
                </c:pt>
                <c:pt idx="30355">
                  <c:v>45.58545809144699</c:v>
                </c:pt>
                <c:pt idx="30356">
                  <c:v>45.58545809144699</c:v>
                </c:pt>
                <c:pt idx="30357">
                  <c:v>45.58545809144699</c:v>
                </c:pt>
                <c:pt idx="30358">
                  <c:v>45.58545809144699</c:v>
                </c:pt>
                <c:pt idx="30359">
                  <c:v>45.58545809144699</c:v>
                </c:pt>
                <c:pt idx="30360">
                  <c:v>45.58545809144699</c:v>
                </c:pt>
                <c:pt idx="30361">
                  <c:v>45.58545809144699</c:v>
                </c:pt>
                <c:pt idx="30362">
                  <c:v>86.2417499415898</c:v>
                </c:pt>
                <c:pt idx="30363">
                  <c:v>86.2417499415898</c:v>
                </c:pt>
                <c:pt idx="30364">
                  <c:v>86.2417499415898</c:v>
                </c:pt>
                <c:pt idx="30365">
                  <c:v>86.2417499415898</c:v>
                </c:pt>
                <c:pt idx="30366">
                  <c:v>86.2417499415898</c:v>
                </c:pt>
                <c:pt idx="30367">
                  <c:v>86.2417499415898</c:v>
                </c:pt>
                <c:pt idx="30368">
                  <c:v>86.2417499415898</c:v>
                </c:pt>
                <c:pt idx="30369">
                  <c:v>53.340115271015</c:v>
                </c:pt>
                <c:pt idx="30370">
                  <c:v>53.340115271015</c:v>
                </c:pt>
                <c:pt idx="30371">
                  <c:v>53.340115271015</c:v>
                </c:pt>
                <c:pt idx="30372">
                  <c:v>53.340115271015</c:v>
                </c:pt>
                <c:pt idx="30373">
                  <c:v>53.340115271015</c:v>
                </c:pt>
                <c:pt idx="30374">
                  <c:v>53.340115271015</c:v>
                </c:pt>
                <c:pt idx="30375">
                  <c:v>53.340115271015</c:v>
                </c:pt>
                <c:pt idx="30376">
                  <c:v>81.4260631668682</c:v>
                </c:pt>
                <c:pt idx="30377">
                  <c:v>81.4260631668682</c:v>
                </c:pt>
                <c:pt idx="30378">
                  <c:v>81.4260631668682</c:v>
                </c:pt>
                <c:pt idx="30379">
                  <c:v>81.4260631668682</c:v>
                </c:pt>
                <c:pt idx="30380">
                  <c:v>81.4260631668682</c:v>
                </c:pt>
                <c:pt idx="30381">
                  <c:v>81.4260631668682</c:v>
                </c:pt>
                <c:pt idx="30382">
                  <c:v>81.4260631668682</c:v>
                </c:pt>
                <c:pt idx="30383">
                  <c:v>100.738039088824</c:v>
                </c:pt>
                <c:pt idx="30384">
                  <c:v>100.738039088824</c:v>
                </c:pt>
                <c:pt idx="30385">
                  <c:v>100.738039088824</c:v>
                </c:pt>
                <c:pt idx="30386">
                  <c:v>100.738039088824</c:v>
                </c:pt>
                <c:pt idx="30387">
                  <c:v>100.738039088824</c:v>
                </c:pt>
                <c:pt idx="30388">
                  <c:v>100.738039088824</c:v>
                </c:pt>
                <c:pt idx="30389">
                  <c:v>100.738039088824</c:v>
                </c:pt>
                <c:pt idx="30390">
                  <c:v>57.5805788386812</c:v>
                </c:pt>
                <c:pt idx="30391">
                  <c:v>57.5805788386812</c:v>
                </c:pt>
                <c:pt idx="30392">
                  <c:v>57.5805788386812</c:v>
                </c:pt>
                <c:pt idx="30393">
                  <c:v>57.5805788386812</c:v>
                </c:pt>
                <c:pt idx="30394">
                  <c:v>57.5805788386812</c:v>
                </c:pt>
                <c:pt idx="30395">
                  <c:v>57.5805788386812</c:v>
                </c:pt>
                <c:pt idx="30396">
                  <c:v>57.5805788386812</c:v>
                </c:pt>
                <c:pt idx="30397">
                  <c:v>95.09326701252488</c:v>
                </c:pt>
                <c:pt idx="30398">
                  <c:v>95.09326701252488</c:v>
                </c:pt>
                <c:pt idx="30399">
                  <c:v>95.09326701252488</c:v>
                </c:pt>
                <c:pt idx="30400">
                  <c:v>95.09326701252488</c:v>
                </c:pt>
                <c:pt idx="30401">
                  <c:v>95.09326701252488</c:v>
                </c:pt>
                <c:pt idx="30402">
                  <c:v>95.09326701252488</c:v>
                </c:pt>
                <c:pt idx="30403">
                  <c:v>95.09326701252488</c:v>
                </c:pt>
                <c:pt idx="30404">
                  <c:v>38.8249954317802</c:v>
                </c:pt>
                <c:pt idx="30405">
                  <c:v>38.8249954317802</c:v>
                </c:pt>
                <c:pt idx="30406">
                  <c:v>38.8249954317802</c:v>
                </c:pt>
                <c:pt idx="30407">
                  <c:v>38.8249954317802</c:v>
                </c:pt>
                <c:pt idx="30408">
                  <c:v>38.8249954317802</c:v>
                </c:pt>
                <c:pt idx="30409">
                  <c:v>38.8249954317802</c:v>
                </c:pt>
                <c:pt idx="30410">
                  <c:v>38.8249954317802</c:v>
                </c:pt>
                <c:pt idx="30411">
                  <c:v>69.18747202759965</c:v>
                </c:pt>
                <c:pt idx="30412">
                  <c:v>69.18747202759965</c:v>
                </c:pt>
                <c:pt idx="30413">
                  <c:v>69.18747202759965</c:v>
                </c:pt>
                <c:pt idx="30414">
                  <c:v>69.18747202759965</c:v>
                </c:pt>
                <c:pt idx="30415">
                  <c:v>69.18747202759965</c:v>
                </c:pt>
                <c:pt idx="30416">
                  <c:v>69.18747202759965</c:v>
                </c:pt>
                <c:pt idx="30417">
                  <c:v>69.18747202759965</c:v>
                </c:pt>
                <c:pt idx="30418">
                  <c:v>83.4102172748421</c:v>
                </c:pt>
                <c:pt idx="30419">
                  <c:v>83.4102172748421</c:v>
                </c:pt>
                <c:pt idx="30420">
                  <c:v>83.4102172748421</c:v>
                </c:pt>
                <c:pt idx="30421">
                  <c:v>83.4102172748421</c:v>
                </c:pt>
                <c:pt idx="30422">
                  <c:v>83.4102172748421</c:v>
                </c:pt>
                <c:pt idx="30423">
                  <c:v>83.4102172748421</c:v>
                </c:pt>
                <c:pt idx="30424">
                  <c:v>83.4102172748421</c:v>
                </c:pt>
                <c:pt idx="30425">
                  <c:v>49.0834527849809</c:v>
                </c:pt>
                <c:pt idx="30426">
                  <c:v>49.0834527849809</c:v>
                </c:pt>
                <c:pt idx="30427">
                  <c:v>49.0834527849809</c:v>
                </c:pt>
                <c:pt idx="30428">
                  <c:v>49.0834527849809</c:v>
                </c:pt>
                <c:pt idx="30429">
                  <c:v>49.0834527849809</c:v>
                </c:pt>
                <c:pt idx="30430">
                  <c:v>49.0834527849809</c:v>
                </c:pt>
                <c:pt idx="30431">
                  <c:v>49.0834527849809</c:v>
                </c:pt>
                <c:pt idx="30432">
                  <c:v>55.6982900922838</c:v>
                </c:pt>
                <c:pt idx="30433">
                  <c:v>55.6982900922838</c:v>
                </c:pt>
                <c:pt idx="30434">
                  <c:v>55.6982900922838</c:v>
                </c:pt>
                <c:pt idx="30435">
                  <c:v>55.6982900922838</c:v>
                </c:pt>
                <c:pt idx="30436">
                  <c:v>55.6982900922838</c:v>
                </c:pt>
                <c:pt idx="30437">
                  <c:v>55.6982900922838</c:v>
                </c:pt>
                <c:pt idx="30438">
                  <c:v>55.6982900922838</c:v>
                </c:pt>
                <c:pt idx="30439">
                  <c:v>81.0676112548335</c:v>
                </c:pt>
                <c:pt idx="30440">
                  <c:v>81.0676112548335</c:v>
                </c:pt>
                <c:pt idx="30441">
                  <c:v>81.0676112548335</c:v>
                </c:pt>
                <c:pt idx="30442">
                  <c:v>81.0676112548335</c:v>
                </c:pt>
                <c:pt idx="30443">
                  <c:v>81.0676112548335</c:v>
                </c:pt>
                <c:pt idx="30444">
                  <c:v>81.0676112548335</c:v>
                </c:pt>
                <c:pt idx="30445">
                  <c:v>81.0676112548335</c:v>
                </c:pt>
                <c:pt idx="30446">
                  <c:v>50.5508267921689</c:v>
                </c:pt>
                <c:pt idx="30447">
                  <c:v>50.5508267921689</c:v>
                </c:pt>
                <c:pt idx="30448">
                  <c:v>50.5508267921689</c:v>
                </c:pt>
                <c:pt idx="30449">
                  <c:v>50.5508267921689</c:v>
                </c:pt>
                <c:pt idx="30450">
                  <c:v>50.5508267921689</c:v>
                </c:pt>
                <c:pt idx="30451">
                  <c:v>50.5508267921689</c:v>
                </c:pt>
                <c:pt idx="30452">
                  <c:v>50.5508267921689</c:v>
                </c:pt>
                <c:pt idx="30453">
                  <c:v>63.22145940278619</c:v>
                </c:pt>
                <c:pt idx="30454">
                  <c:v>63.22145940278619</c:v>
                </c:pt>
                <c:pt idx="30455">
                  <c:v>63.22145940278619</c:v>
                </c:pt>
                <c:pt idx="30456">
                  <c:v>63.22145940278619</c:v>
                </c:pt>
                <c:pt idx="30457">
                  <c:v>63.22145940278619</c:v>
                </c:pt>
                <c:pt idx="30458">
                  <c:v>63.22145940278619</c:v>
                </c:pt>
                <c:pt idx="30459">
                  <c:v>63.22145940278619</c:v>
                </c:pt>
                <c:pt idx="30460">
                  <c:v>32.8461658094574</c:v>
                </c:pt>
                <c:pt idx="30461">
                  <c:v>32.8461658094574</c:v>
                </c:pt>
                <c:pt idx="30462">
                  <c:v>32.8461658094574</c:v>
                </c:pt>
                <c:pt idx="30463">
                  <c:v>32.8461658094574</c:v>
                </c:pt>
                <c:pt idx="30464">
                  <c:v>32.8461658094574</c:v>
                </c:pt>
                <c:pt idx="30465">
                  <c:v>32.8461658094574</c:v>
                </c:pt>
                <c:pt idx="30466">
                  <c:v>32.8461658094574</c:v>
                </c:pt>
                <c:pt idx="30467">
                  <c:v>26.2326316093949</c:v>
                </c:pt>
                <c:pt idx="30468">
                  <c:v>26.2326316093949</c:v>
                </c:pt>
                <c:pt idx="30469">
                  <c:v>26.2326316093949</c:v>
                </c:pt>
                <c:pt idx="30470">
                  <c:v>26.2326316093949</c:v>
                </c:pt>
                <c:pt idx="30471">
                  <c:v>26.2326316093949</c:v>
                </c:pt>
                <c:pt idx="30472">
                  <c:v>26.2326316093949</c:v>
                </c:pt>
                <c:pt idx="30473">
                  <c:v>26.2326316093949</c:v>
                </c:pt>
                <c:pt idx="30474">
                  <c:v>90.9515938088141</c:v>
                </c:pt>
                <c:pt idx="30475">
                  <c:v>90.9515938088141</c:v>
                </c:pt>
                <c:pt idx="30476">
                  <c:v>90.9515938088141</c:v>
                </c:pt>
                <c:pt idx="30477">
                  <c:v>90.9515938088141</c:v>
                </c:pt>
                <c:pt idx="30478">
                  <c:v>90.9515938088141</c:v>
                </c:pt>
                <c:pt idx="30479">
                  <c:v>90.9515938088141</c:v>
                </c:pt>
                <c:pt idx="30480">
                  <c:v>90.9515938088141</c:v>
                </c:pt>
                <c:pt idx="30481">
                  <c:v>95.4663931414189</c:v>
                </c:pt>
                <c:pt idx="30482">
                  <c:v>95.4663931414189</c:v>
                </c:pt>
                <c:pt idx="30483">
                  <c:v>95.4663931414189</c:v>
                </c:pt>
                <c:pt idx="30484">
                  <c:v>95.4663931414189</c:v>
                </c:pt>
                <c:pt idx="30485">
                  <c:v>95.4663931414189</c:v>
                </c:pt>
                <c:pt idx="30486">
                  <c:v>95.4663931414189</c:v>
                </c:pt>
                <c:pt idx="30487">
                  <c:v>95.4663931414189</c:v>
                </c:pt>
                <c:pt idx="30488">
                  <c:v>91.08645553293299</c:v>
                </c:pt>
                <c:pt idx="30489">
                  <c:v>91.08645553293299</c:v>
                </c:pt>
                <c:pt idx="30490">
                  <c:v>91.08645553293299</c:v>
                </c:pt>
                <c:pt idx="30491">
                  <c:v>91.08645553293299</c:v>
                </c:pt>
                <c:pt idx="30492">
                  <c:v>91.08645553293299</c:v>
                </c:pt>
                <c:pt idx="30493">
                  <c:v>91.08645553293299</c:v>
                </c:pt>
                <c:pt idx="30494">
                  <c:v>91.08645553293299</c:v>
                </c:pt>
                <c:pt idx="30495">
                  <c:v>68.69713252840499</c:v>
                </c:pt>
                <c:pt idx="30496">
                  <c:v>68.69713252840499</c:v>
                </c:pt>
                <c:pt idx="30497">
                  <c:v>68.69713252840499</c:v>
                </c:pt>
                <c:pt idx="30498">
                  <c:v>68.69713252840499</c:v>
                </c:pt>
                <c:pt idx="30499">
                  <c:v>68.69713252840499</c:v>
                </c:pt>
                <c:pt idx="30500">
                  <c:v>68.69713252840499</c:v>
                </c:pt>
                <c:pt idx="30501">
                  <c:v>68.69713252840499</c:v>
                </c:pt>
                <c:pt idx="30502">
                  <c:v>52.1355576445347</c:v>
                </c:pt>
                <c:pt idx="30503">
                  <c:v>52.1355576445347</c:v>
                </c:pt>
                <c:pt idx="30504">
                  <c:v>52.1355576445347</c:v>
                </c:pt>
                <c:pt idx="30505">
                  <c:v>52.1355576445347</c:v>
                </c:pt>
                <c:pt idx="30506">
                  <c:v>52.1355576445347</c:v>
                </c:pt>
                <c:pt idx="30507">
                  <c:v>52.1355576445347</c:v>
                </c:pt>
                <c:pt idx="30508">
                  <c:v>52.1355576445347</c:v>
                </c:pt>
                <c:pt idx="30509">
                  <c:v>50.5755138933175</c:v>
                </c:pt>
                <c:pt idx="30510">
                  <c:v>50.5755138933175</c:v>
                </c:pt>
                <c:pt idx="30511">
                  <c:v>50.5755138933175</c:v>
                </c:pt>
                <c:pt idx="30512">
                  <c:v>50.5755138933175</c:v>
                </c:pt>
                <c:pt idx="30513">
                  <c:v>50.5755138933175</c:v>
                </c:pt>
                <c:pt idx="30514">
                  <c:v>50.5755138933175</c:v>
                </c:pt>
                <c:pt idx="30515">
                  <c:v>50.5755138933175</c:v>
                </c:pt>
                <c:pt idx="30516">
                  <c:v>77.90277736132649</c:v>
                </c:pt>
                <c:pt idx="30517">
                  <c:v>77.90277736132649</c:v>
                </c:pt>
                <c:pt idx="30518">
                  <c:v>77.90277736132649</c:v>
                </c:pt>
                <c:pt idx="30519">
                  <c:v>77.90277736132649</c:v>
                </c:pt>
                <c:pt idx="30520">
                  <c:v>77.90277736132649</c:v>
                </c:pt>
                <c:pt idx="30521">
                  <c:v>77.90277736132649</c:v>
                </c:pt>
                <c:pt idx="30522">
                  <c:v>77.90277736132649</c:v>
                </c:pt>
                <c:pt idx="30523">
                  <c:v>105.280779588126</c:v>
                </c:pt>
                <c:pt idx="30524">
                  <c:v>105.280779588126</c:v>
                </c:pt>
                <c:pt idx="30525">
                  <c:v>105.280779588126</c:v>
                </c:pt>
                <c:pt idx="30526">
                  <c:v>105.280779588126</c:v>
                </c:pt>
                <c:pt idx="30527">
                  <c:v>105.280779588126</c:v>
                </c:pt>
                <c:pt idx="30528">
                  <c:v>105.280779588126</c:v>
                </c:pt>
                <c:pt idx="30529">
                  <c:v>105.280779588126</c:v>
                </c:pt>
                <c:pt idx="30530">
                  <c:v>85.8199376619801</c:v>
                </c:pt>
                <c:pt idx="30531">
                  <c:v>85.8199376619801</c:v>
                </c:pt>
                <c:pt idx="30532">
                  <c:v>85.8199376619801</c:v>
                </c:pt>
                <c:pt idx="30533">
                  <c:v>85.8199376619801</c:v>
                </c:pt>
                <c:pt idx="30534">
                  <c:v>85.8199376619801</c:v>
                </c:pt>
                <c:pt idx="30535">
                  <c:v>85.8199376619801</c:v>
                </c:pt>
                <c:pt idx="30536">
                  <c:v>85.8199376619801</c:v>
                </c:pt>
                <c:pt idx="30537">
                  <c:v>81.7488656465335</c:v>
                </c:pt>
                <c:pt idx="30538">
                  <c:v>81.7488656465335</c:v>
                </c:pt>
                <c:pt idx="30539">
                  <c:v>81.7488656465335</c:v>
                </c:pt>
                <c:pt idx="30540">
                  <c:v>81.7488656465335</c:v>
                </c:pt>
                <c:pt idx="30541">
                  <c:v>81.7488656465335</c:v>
                </c:pt>
                <c:pt idx="30542">
                  <c:v>81.7488656465335</c:v>
                </c:pt>
                <c:pt idx="30543">
                  <c:v>81.7488656465335</c:v>
                </c:pt>
                <c:pt idx="30544">
                  <c:v>44.536117464256</c:v>
                </c:pt>
                <c:pt idx="30545">
                  <c:v>44.536117464256</c:v>
                </c:pt>
                <c:pt idx="30546">
                  <c:v>44.536117464256</c:v>
                </c:pt>
                <c:pt idx="30547">
                  <c:v>44.536117464256</c:v>
                </c:pt>
                <c:pt idx="30548">
                  <c:v>44.536117464256</c:v>
                </c:pt>
                <c:pt idx="30549">
                  <c:v>44.536117464256</c:v>
                </c:pt>
                <c:pt idx="30550">
                  <c:v>44.536117464256</c:v>
                </c:pt>
                <c:pt idx="30551">
                  <c:v>44.9990542989208</c:v>
                </c:pt>
                <c:pt idx="30552">
                  <c:v>44.9990542989208</c:v>
                </c:pt>
                <c:pt idx="30553">
                  <c:v>44.9990542989208</c:v>
                </c:pt>
                <c:pt idx="30554">
                  <c:v>44.9990542989208</c:v>
                </c:pt>
                <c:pt idx="30555">
                  <c:v>44.9990542989208</c:v>
                </c:pt>
                <c:pt idx="30556">
                  <c:v>44.9990542989208</c:v>
                </c:pt>
                <c:pt idx="30557">
                  <c:v>44.9990542989208</c:v>
                </c:pt>
                <c:pt idx="30558">
                  <c:v>53.0959322912508</c:v>
                </c:pt>
                <c:pt idx="30559">
                  <c:v>53.0959322912508</c:v>
                </c:pt>
                <c:pt idx="30560">
                  <c:v>53.0959322912508</c:v>
                </c:pt>
                <c:pt idx="30561">
                  <c:v>53.0959322912508</c:v>
                </c:pt>
                <c:pt idx="30562">
                  <c:v>53.0959322912508</c:v>
                </c:pt>
                <c:pt idx="30563">
                  <c:v>53.0959322912508</c:v>
                </c:pt>
                <c:pt idx="30564">
                  <c:v>53.0959322912508</c:v>
                </c:pt>
                <c:pt idx="30565">
                  <c:v>58.5830489425406</c:v>
                </c:pt>
                <c:pt idx="30566">
                  <c:v>58.5830489425406</c:v>
                </c:pt>
                <c:pt idx="30567">
                  <c:v>58.5830489425406</c:v>
                </c:pt>
                <c:pt idx="30568">
                  <c:v>58.5830489425406</c:v>
                </c:pt>
                <c:pt idx="30569">
                  <c:v>58.5830489425406</c:v>
                </c:pt>
                <c:pt idx="30570">
                  <c:v>58.5830489425406</c:v>
                </c:pt>
                <c:pt idx="30571">
                  <c:v>58.5830489425406</c:v>
                </c:pt>
                <c:pt idx="30572">
                  <c:v>69.86919835246897</c:v>
                </c:pt>
                <c:pt idx="30573">
                  <c:v>69.86919835246897</c:v>
                </c:pt>
                <c:pt idx="30574">
                  <c:v>69.86919835246897</c:v>
                </c:pt>
                <c:pt idx="30575">
                  <c:v>69.86919835246897</c:v>
                </c:pt>
                <c:pt idx="30576">
                  <c:v>69.86919835246897</c:v>
                </c:pt>
                <c:pt idx="30577">
                  <c:v>69.86919835246897</c:v>
                </c:pt>
                <c:pt idx="30578">
                  <c:v>69.86919835246897</c:v>
                </c:pt>
                <c:pt idx="30579">
                  <c:v>58.0224482275455</c:v>
                </c:pt>
                <c:pt idx="30580">
                  <c:v>58.0224482275455</c:v>
                </c:pt>
                <c:pt idx="30581">
                  <c:v>58.0224482275455</c:v>
                </c:pt>
                <c:pt idx="30582">
                  <c:v>58.0224482275455</c:v>
                </c:pt>
                <c:pt idx="30583">
                  <c:v>58.0224482275455</c:v>
                </c:pt>
                <c:pt idx="30584">
                  <c:v>58.0224482275455</c:v>
                </c:pt>
                <c:pt idx="30585">
                  <c:v>58.0224482275455</c:v>
                </c:pt>
                <c:pt idx="30586">
                  <c:v>15.8181768624912</c:v>
                </c:pt>
                <c:pt idx="30587">
                  <c:v>15.8181768624912</c:v>
                </c:pt>
                <c:pt idx="30588">
                  <c:v>15.8181768624912</c:v>
                </c:pt>
                <c:pt idx="30589">
                  <c:v>15.8181768624912</c:v>
                </c:pt>
                <c:pt idx="30590">
                  <c:v>15.8181768624912</c:v>
                </c:pt>
                <c:pt idx="30591">
                  <c:v>15.8181768624912</c:v>
                </c:pt>
                <c:pt idx="30592">
                  <c:v>15.8181768624912</c:v>
                </c:pt>
                <c:pt idx="30593">
                  <c:v>50.5685223629233</c:v>
                </c:pt>
                <c:pt idx="30594">
                  <c:v>50.5685223629233</c:v>
                </c:pt>
                <c:pt idx="30595">
                  <c:v>50.5685223629233</c:v>
                </c:pt>
                <c:pt idx="30596">
                  <c:v>50.5685223629233</c:v>
                </c:pt>
                <c:pt idx="30597">
                  <c:v>50.5685223629233</c:v>
                </c:pt>
                <c:pt idx="30598">
                  <c:v>50.5685223629233</c:v>
                </c:pt>
                <c:pt idx="30599">
                  <c:v>50.5685223629233</c:v>
                </c:pt>
                <c:pt idx="30600">
                  <c:v>85.37318944219489</c:v>
                </c:pt>
                <c:pt idx="30601">
                  <c:v>85.37318944219489</c:v>
                </c:pt>
                <c:pt idx="30602">
                  <c:v>85.37318944219489</c:v>
                </c:pt>
                <c:pt idx="30603">
                  <c:v>85.37318944219489</c:v>
                </c:pt>
                <c:pt idx="30604">
                  <c:v>85.37318944219489</c:v>
                </c:pt>
                <c:pt idx="30605">
                  <c:v>85.37318944219489</c:v>
                </c:pt>
                <c:pt idx="30606">
                  <c:v>85.37318944219489</c:v>
                </c:pt>
                <c:pt idx="30607">
                  <c:v>60.2393804245363</c:v>
                </c:pt>
                <c:pt idx="30608">
                  <c:v>60.2393804245363</c:v>
                </c:pt>
                <c:pt idx="30609">
                  <c:v>60.2393804245363</c:v>
                </c:pt>
                <c:pt idx="30610">
                  <c:v>60.2393804245363</c:v>
                </c:pt>
                <c:pt idx="30611">
                  <c:v>60.2393804245363</c:v>
                </c:pt>
                <c:pt idx="30612">
                  <c:v>60.2393804245363</c:v>
                </c:pt>
                <c:pt idx="30613">
                  <c:v>60.2393804245363</c:v>
                </c:pt>
                <c:pt idx="30614">
                  <c:v>81.68003629698727</c:v>
                </c:pt>
                <c:pt idx="30615">
                  <c:v>81.68003629698727</c:v>
                </c:pt>
                <c:pt idx="30616">
                  <c:v>81.68003629698727</c:v>
                </c:pt>
                <c:pt idx="30617">
                  <c:v>81.68003629698727</c:v>
                </c:pt>
                <c:pt idx="30618">
                  <c:v>81.68003629698727</c:v>
                </c:pt>
                <c:pt idx="30619">
                  <c:v>81.68003629698727</c:v>
                </c:pt>
                <c:pt idx="30620">
                  <c:v>81.68003629698727</c:v>
                </c:pt>
                <c:pt idx="30621">
                  <c:v>83.67502038396059</c:v>
                </c:pt>
                <c:pt idx="30622">
                  <c:v>83.67502038396059</c:v>
                </c:pt>
                <c:pt idx="30623">
                  <c:v>83.67502038396059</c:v>
                </c:pt>
                <c:pt idx="30624">
                  <c:v>83.67502038396059</c:v>
                </c:pt>
                <c:pt idx="30625">
                  <c:v>83.67502038396059</c:v>
                </c:pt>
                <c:pt idx="30626">
                  <c:v>83.67502038396059</c:v>
                </c:pt>
                <c:pt idx="30627">
                  <c:v>83.67502038396059</c:v>
                </c:pt>
                <c:pt idx="30628">
                  <c:v>48.32752068726339</c:v>
                </c:pt>
                <c:pt idx="30629">
                  <c:v>48.32752068726339</c:v>
                </c:pt>
                <c:pt idx="30630">
                  <c:v>48.32752068726339</c:v>
                </c:pt>
                <c:pt idx="30631">
                  <c:v>48.32752068726339</c:v>
                </c:pt>
                <c:pt idx="30632">
                  <c:v>48.32752068726339</c:v>
                </c:pt>
                <c:pt idx="30633">
                  <c:v>48.32752068726339</c:v>
                </c:pt>
                <c:pt idx="30634">
                  <c:v>48.32752068726339</c:v>
                </c:pt>
                <c:pt idx="30635">
                  <c:v>102.239097641667</c:v>
                </c:pt>
                <c:pt idx="30636">
                  <c:v>102.239097641667</c:v>
                </c:pt>
                <c:pt idx="30637">
                  <c:v>102.239097641667</c:v>
                </c:pt>
                <c:pt idx="30638">
                  <c:v>102.239097641667</c:v>
                </c:pt>
                <c:pt idx="30639">
                  <c:v>102.239097641667</c:v>
                </c:pt>
                <c:pt idx="30640">
                  <c:v>102.239097641667</c:v>
                </c:pt>
                <c:pt idx="30641">
                  <c:v>102.239097641667</c:v>
                </c:pt>
                <c:pt idx="30642">
                  <c:v>66.48572623262508</c:v>
                </c:pt>
                <c:pt idx="30643">
                  <c:v>66.48572623262508</c:v>
                </c:pt>
                <c:pt idx="30644">
                  <c:v>66.48572623262508</c:v>
                </c:pt>
                <c:pt idx="30645">
                  <c:v>66.48572623262508</c:v>
                </c:pt>
                <c:pt idx="30646">
                  <c:v>66.48572623262508</c:v>
                </c:pt>
                <c:pt idx="30647">
                  <c:v>66.48572623262508</c:v>
                </c:pt>
                <c:pt idx="30648">
                  <c:v>66.48572623262508</c:v>
                </c:pt>
                <c:pt idx="30649">
                  <c:v>82.9098045671961</c:v>
                </c:pt>
                <c:pt idx="30650">
                  <c:v>82.9098045671961</c:v>
                </c:pt>
                <c:pt idx="30651">
                  <c:v>82.9098045671961</c:v>
                </c:pt>
                <c:pt idx="30652">
                  <c:v>82.9098045671961</c:v>
                </c:pt>
                <c:pt idx="30653">
                  <c:v>82.9098045671961</c:v>
                </c:pt>
                <c:pt idx="30654">
                  <c:v>82.9098045671961</c:v>
                </c:pt>
                <c:pt idx="30655">
                  <c:v>82.9098045671961</c:v>
                </c:pt>
                <c:pt idx="30656">
                  <c:v>95.296350951908</c:v>
                </c:pt>
                <c:pt idx="30657">
                  <c:v>95.296350951908</c:v>
                </c:pt>
                <c:pt idx="30658">
                  <c:v>95.296350951908</c:v>
                </c:pt>
                <c:pt idx="30659">
                  <c:v>95.296350951908</c:v>
                </c:pt>
                <c:pt idx="30660">
                  <c:v>95.296350951908</c:v>
                </c:pt>
                <c:pt idx="30661">
                  <c:v>95.296350951908</c:v>
                </c:pt>
                <c:pt idx="30662">
                  <c:v>95.296350951908</c:v>
                </c:pt>
                <c:pt idx="30663">
                  <c:v>42.01507146830969</c:v>
                </c:pt>
                <c:pt idx="30664">
                  <c:v>42.01507146830969</c:v>
                </c:pt>
                <c:pt idx="30665">
                  <c:v>42.01507146830969</c:v>
                </c:pt>
                <c:pt idx="30666">
                  <c:v>42.01507146830969</c:v>
                </c:pt>
                <c:pt idx="30667">
                  <c:v>42.01507146830969</c:v>
                </c:pt>
                <c:pt idx="30668">
                  <c:v>42.01507146830969</c:v>
                </c:pt>
                <c:pt idx="30669">
                  <c:v>42.01507146830969</c:v>
                </c:pt>
                <c:pt idx="30670">
                  <c:v>75.8781732290021</c:v>
                </c:pt>
                <c:pt idx="30671">
                  <c:v>75.8781732290021</c:v>
                </c:pt>
                <c:pt idx="30672">
                  <c:v>75.8781732290021</c:v>
                </c:pt>
                <c:pt idx="30673">
                  <c:v>75.8781732290021</c:v>
                </c:pt>
                <c:pt idx="30674">
                  <c:v>75.8781732290021</c:v>
                </c:pt>
                <c:pt idx="30675">
                  <c:v>75.8781732290021</c:v>
                </c:pt>
                <c:pt idx="30676">
                  <c:v>75.8781732290021</c:v>
                </c:pt>
                <c:pt idx="30677">
                  <c:v>92.25075210947867</c:v>
                </c:pt>
                <c:pt idx="30678">
                  <c:v>92.25075210947867</c:v>
                </c:pt>
                <c:pt idx="30679">
                  <c:v>92.25075210947867</c:v>
                </c:pt>
                <c:pt idx="30680">
                  <c:v>92.25075210947867</c:v>
                </c:pt>
                <c:pt idx="30681">
                  <c:v>92.25075210947867</c:v>
                </c:pt>
                <c:pt idx="30682">
                  <c:v>92.25075210947867</c:v>
                </c:pt>
                <c:pt idx="30683">
                  <c:v>92.25075210947867</c:v>
                </c:pt>
                <c:pt idx="30684">
                  <c:v>40.04609748588429</c:v>
                </c:pt>
                <c:pt idx="30685">
                  <c:v>40.04609748588429</c:v>
                </c:pt>
                <c:pt idx="30686">
                  <c:v>40.04609748588429</c:v>
                </c:pt>
                <c:pt idx="30687">
                  <c:v>40.04609748588429</c:v>
                </c:pt>
                <c:pt idx="30688">
                  <c:v>40.04609748588429</c:v>
                </c:pt>
                <c:pt idx="30689">
                  <c:v>40.04609748588429</c:v>
                </c:pt>
                <c:pt idx="30690">
                  <c:v>40.04609748588429</c:v>
                </c:pt>
                <c:pt idx="30691">
                  <c:v>21.3152073452107</c:v>
                </c:pt>
                <c:pt idx="30692">
                  <c:v>21.3152073452107</c:v>
                </c:pt>
                <c:pt idx="30693">
                  <c:v>21.3152073452107</c:v>
                </c:pt>
                <c:pt idx="30694">
                  <c:v>21.3152073452107</c:v>
                </c:pt>
                <c:pt idx="30695">
                  <c:v>21.3152073452107</c:v>
                </c:pt>
                <c:pt idx="30696">
                  <c:v>21.3152073452107</c:v>
                </c:pt>
                <c:pt idx="30697">
                  <c:v>21.3152073452107</c:v>
                </c:pt>
                <c:pt idx="30698">
                  <c:v>76.8402590604118</c:v>
                </c:pt>
                <c:pt idx="30699">
                  <c:v>76.8402590604118</c:v>
                </c:pt>
                <c:pt idx="30700">
                  <c:v>76.8402590604118</c:v>
                </c:pt>
                <c:pt idx="30701">
                  <c:v>76.8402590604118</c:v>
                </c:pt>
                <c:pt idx="30702">
                  <c:v>76.8402590604118</c:v>
                </c:pt>
                <c:pt idx="30703">
                  <c:v>76.8402590604118</c:v>
                </c:pt>
                <c:pt idx="30704">
                  <c:v>76.8402590604118</c:v>
                </c:pt>
                <c:pt idx="30705">
                  <c:v>93.47200509274049</c:v>
                </c:pt>
                <c:pt idx="30706">
                  <c:v>93.47200509274049</c:v>
                </c:pt>
                <c:pt idx="30707">
                  <c:v>93.47200509274049</c:v>
                </c:pt>
                <c:pt idx="30708">
                  <c:v>93.47200509274049</c:v>
                </c:pt>
                <c:pt idx="30709">
                  <c:v>93.47200509274049</c:v>
                </c:pt>
                <c:pt idx="30710">
                  <c:v>93.47200509274049</c:v>
                </c:pt>
                <c:pt idx="30711">
                  <c:v>93.47200509274049</c:v>
                </c:pt>
                <c:pt idx="30712">
                  <c:v>90.3510630591091</c:v>
                </c:pt>
                <c:pt idx="30713">
                  <c:v>90.3510630591091</c:v>
                </c:pt>
                <c:pt idx="30714">
                  <c:v>90.3510630591091</c:v>
                </c:pt>
                <c:pt idx="30715">
                  <c:v>90.3510630591091</c:v>
                </c:pt>
                <c:pt idx="30716">
                  <c:v>90.3510630591091</c:v>
                </c:pt>
                <c:pt idx="30717">
                  <c:v>90.3510630591091</c:v>
                </c:pt>
                <c:pt idx="30718">
                  <c:v>90.3510630591091</c:v>
                </c:pt>
                <c:pt idx="30719">
                  <c:v>94.7040843400755</c:v>
                </c:pt>
                <c:pt idx="30720">
                  <c:v>94.7040843400755</c:v>
                </c:pt>
                <c:pt idx="30721">
                  <c:v>94.7040843400755</c:v>
                </c:pt>
                <c:pt idx="30722">
                  <c:v>94.7040843400755</c:v>
                </c:pt>
                <c:pt idx="30723">
                  <c:v>94.7040843400755</c:v>
                </c:pt>
                <c:pt idx="30724">
                  <c:v>94.7040843400755</c:v>
                </c:pt>
                <c:pt idx="30725">
                  <c:v>94.7040843400755</c:v>
                </c:pt>
                <c:pt idx="30726">
                  <c:v>51.28199954874859</c:v>
                </c:pt>
                <c:pt idx="30727">
                  <c:v>51.28199954874859</c:v>
                </c:pt>
                <c:pt idx="30728">
                  <c:v>51.28199954874859</c:v>
                </c:pt>
                <c:pt idx="30729">
                  <c:v>51.28199954874859</c:v>
                </c:pt>
                <c:pt idx="30730">
                  <c:v>51.28199954874859</c:v>
                </c:pt>
                <c:pt idx="30731">
                  <c:v>51.28199954874859</c:v>
                </c:pt>
                <c:pt idx="30732">
                  <c:v>51.28199954874859</c:v>
                </c:pt>
                <c:pt idx="30733">
                  <c:v>50.3702762544353</c:v>
                </c:pt>
                <c:pt idx="30734">
                  <c:v>50.3702762544353</c:v>
                </c:pt>
                <c:pt idx="30735">
                  <c:v>50.3702762544353</c:v>
                </c:pt>
                <c:pt idx="30736">
                  <c:v>50.3702762544353</c:v>
                </c:pt>
                <c:pt idx="30737">
                  <c:v>50.3702762544353</c:v>
                </c:pt>
                <c:pt idx="30738">
                  <c:v>50.3702762544353</c:v>
                </c:pt>
                <c:pt idx="30739">
                  <c:v>50.3702762544353</c:v>
                </c:pt>
                <c:pt idx="30740">
                  <c:v>70.56271870406628</c:v>
                </c:pt>
                <c:pt idx="30741">
                  <c:v>70.56271870406628</c:v>
                </c:pt>
                <c:pt idx="30742">
                  <c:v>70.56271870406628</c:v>
                </c:pt>
                <c:pt idx="30743">
                  <c:v>70.56271870406628</c:v>
                </c:pt>
                <c:pt idx="30744">
                  <c:v>70.56271870406628</c:v>
                </c:pt>
                <c:pt idx="30745">
                  <c:v>70.56271870406628</c:v>
                </c:pt>
                <c:pt idx="30746">
                  <c:v>70.56271870406628</c:v>
                </c:pt>
                <c:pt idx="30747">
                  <c:v>91.17357629082908</c:v>
                </c:pt>
                <c:pt idx="30748">
                  <c:v>91.17357629082908</c:v>
                </c:pt>
                <c:pt idx="30749">
                  <c:v>91.17357629082908</c:v>
                </c:pt>
                <c:pt idx="30750">
                  <c:v>91.17357629082908</c:v>
                </c:pt>
                <c:pt idx="30751">
                  <c:v>91.17357629082908</c:v>
                </c:pt>
                <c:pt idx="30752">
                  <c:v>91.17357629082908</c:v>
                </c:pt>
                <c:pt idx="30753">
                  <c:v>91.17357629082908</c:v>
                </c:pt>
                <c:pt idx="30754">
                  <c:v>41.53692606086219</c:v>
                </c:pt>
                <c:pt idx="30755">
                  <c:v>41.53692606086219</c:v>
                </c:pt>
                <c:pt idx="30756">
                  <c:v>41.53692606086219</c:v>
                </c:pt>
                <c:pt idx="30757">
                  <c:v>41.53692606086219</c:v>
                </c:pt>
                <c:pt idx="30758">
                  <c:v>41.53692606086219</c:v>
                </c:pt>
                <c:pt idx="30759">
                  <c:v>41.53692606086219</c:v>
                </c:pt>
                <c:pt idx="30760">
                  <c:v>41.53692606086219</c:v>
                </c:pt>
                <c:pt idx="30761">
                  <c:v>67.2349396906757</c:v>
                </c:pt>
                <c:pt idx="30762">
                  <c:v>67.2349396906757</c:v>
                </c:pt>
                <c:pt idx="30763">
                  <c:v>67.2349396906757</c:v>
                </c:pt>
                <c:pt idx="30764">
                  <c:v>67.2349396906757</c:v>
                </c:pt>
                <c:pt idx="30765">
                  <c:v>67.2349396906757</c:v>
                </c:pt>
                <c:pt idx="30766">
                  <c:v>67.2349396906757</c:v>
                </c:pt>
                <c:pt idx="30767">
                  <c:v>67.2349396906757</c:v>
                </c:pt>
                <c:pt idx="30768">
                  <c:v>31.2782312238846</c:v>
                </c:pt>
                <c:pt idx="30769">
                  <c:v>31.2782312238846</c:v>
                </c:pt>
                <c:pt idx="30770">
                  <c:v>31.2782312238846</c:v>
                </c:pt>
                <c:pt idx="30771">
                  <c:v>31.2782312238846</c:v>
                </c:pt>
                <c:pt idx="30772">
                  <c:v>31.2782312238846</c:v>
                </c:pt>
                <c:pt idx="30773">
                  <c:v>31.2782312238846</c:v>
                </c:pt>
                <c:pt idx="30774">
                  <c:v>31.2782312238846</c:v>
                </c:pt>
                <c:pt idx="30775">
                  <c:v>6.62767718337108</c:v>
                </c:pt>
                <c:pt idx="30776">
                  <c:v>6.62767718337108</c:v>
                </c:pt>
                <c:pt idx="30777">
                  <c:v>6.62767718337108</c:v>
                </c:pt>
                <c:pt idx="30778">
                  <c:v>6.62767718337108</c:v>
                </c:pt>
                <c:pt idx="30779">
                  <c:v>6.62767718337108</c:v>
                </c:pt>
                <c:pt idx="30780">
                  <c:v>6.62767718337108</c:v>
                </c:pt>
                <c:pt idx="30781">
                  <c:v>6.62767718337108</c:v>
                </c:pt>
                <c:pt idx="30782">
                  <c:v>34.10714045947759</c:v>
                </c:pt>
                <c:pt idx="30783">
                  <c:v>34.10714045947759</c:v>
                </c:pt>
                <c:pt idx="30784">
                  <c:v>34.10714045947759</c:v>
                </c:pt>
                <c:pt idx="30785">
                  <c:v>34.10714045947759</c:v>
                </c:pt>
                <c:pt idx="30786">
                  <c:v>34.10714045947759</c:v>
                </c:pt>
                <c:pt idx="30787">
                  <c:v>34.10714045947759</c:v>
                </c:pt>
                <c:pt idx="30788">
                  <c:v>34.10714045947759</c:v>
                </c:pt>
                <c:pt idx="30789">
                  <c:v>65.1137559069424</c:v>
                </c:pt>
                <c:pt idx="30790">
                  <c:v>65.1137559069424</c:v>
                </c:pt>
                <c:pt idx="30791">
                  <c:v>65.1137559069424</c:v>
                </c:pt>
                <c:pt idx="30792">
                  <c:v>65.1137559069424</c:v>
                </c:pt>
                <c:pt idx="30793">
                  <c:v>65.1137559069424</c:v>
                </c:pt>
                <c:pt idx="30794">
                  <c:v>65.1137559069424</c:v>
                </c:pt>
                <c:pt idx="30795">
                  <c:v>65.1137559069424</c:v>
                </c:pt>
                <c:pt idx="30796">
                  <c:v>91.0596174026185</c:v>
                </c:pt>
                <c:pt idx="30797">
                  <c:v>91.0596174026185</c:v>
                </c:pt>
                <c:pt idx="30798">
                  <c:v>91.0596174026185</c:v>
                </c:pt>
                <c:pt idx="30799">
                  <c:v>91.0596174026185</c:v>
                </c:pt>
                <c:pt idx="30800">
                  <c:v>91.0596174026185</c:v>
                </c:pt>
                <c:pt idx="30801">
                  <c:v>91.0596174026185</c:v>
                </c:pt>
                <c:pt idx="30802">
                  <c:v>91.0596174026185</c:v>
                </c:pt>
                <c:pt idx="30803">
                  <c:v>104.766005936214</c:v>
                </c:pt>
                <c:pt idx="30804">
                  <c:v>104.766005936214</c:v>
                </c:pt>
                <c:pt idx="30805">
                  <c:v>104.766005936214</c:v>
                </c:pt>
                <c:pt idx="30806">
                  <c:v>104.766005936214</c:v>
                </c:pt>
                <c:pt idx="30807">
                  <c:v>104.766005936214</c:v>
                </c:pt>
                <c:pt idx="30808">
                  <c:v>104.766005936214</c:v>
                </c:pt>
                <c:pt idx="30809">
                  <c:v>104.766005936214</c:v>
                </c:pt>
                <c:pt idx="30810">
                  <c:v>57.0904799607886</c:v>
                </c:pt>
                <c:pt idx="30811">
                  <c:v>57.0904799607886</c:v>
                </c:pt>
                <c:pt idx="30812">
                  <c:v>57.0904799607886</c:v>
                </c:pt>
                <c:pt idx="30813">
                  <c:v>57.0904799607886</c:v>
                </c:pt>
                <c:pt idx="30814">
                  <c:v>57.0904799607886</c:v>
                </c:pt>
                <c:pt idx="30815">
                  <c:v>57.0904799607886</c:v>
                </c:pt>
                <c:pt idx="30816">
                  <c:v>57.0904799607886</c:v>
                </c:pt>
                <c:pt idx="30817">
                  <c:v>68.67295743487789</c:v>
                </c:pt>
                <c:pt idx="30818">
                  <c:v>68.67295743487789</c:v>
                </c:pt>
                <c:pt idx="30819">
                  <c:v>68.67295743487789</c:v>
                </c:pt>
                <c:pt idx="30820">
                  <c:v>68.67295743487789</c:v>
                </c:pt>
                <c:pt idx="30821">
                  <c:v>68.67295743487789</c:v>
                </c:pt>
                <c:pt idx="30822">
                  <c:v>68.67295743487789</c:v>
                </c:pt>
                <c:pt idx="30823">
                  <c:v>68.67295743487789</c:v>
                </c:pt>
                <c:pt idx="30824">
                  <c:v>51.7246964055541</c:v>
                </c:pt>
                <c:pt idx="30825">
                  <c:v>51.7246964055541</c:v>
                </c:pt>
                <c:pt idx="30826">
                  <c:v>51.7246964055541</c:v>
                </c:pt>
                <c:pt idx="30827">
                  <c:v>51.7246964055541</c:v>
                </c:pt>
                <c:pt idx="30828">
                  <c:v>51.7246964055541</c:v>
                </c:pt>
                <c:pt idx="30829">
                  <c:v>51.7246964055541</c:v>
                </c:pt>
                <c:pt idx="30830">
                  <c:v>51.7246964055541</c:v>
                </c:pt>
                <c:pt idx="30831">
                  <c:v>29.5721820268974</c:v>
                </c:pt>
                <c:pt idx="30832">
                  <c:v>29.5721820268974</c:v>
                </c:pt>
                <c:pt idx="30833">
                  <c:v>29.5721820268974</c:v>
                </c:pt>
                <c:pt idx="30834">
                  <c:v>29.5721820268974</c:v>
                </c:pt>
                <c:pt idx="30835">
                  <c:v>29.5721820268974</c:v>
                </c:pt>
                <c:pt idx="30836">
                  <c:v>29.5721820268974</c:v>
                </c:pt>
                <c:pt idx="30837">
                  <c:v>29.5721820268974</c:v>
                </c:pt>
                <c:pt idx="30838">
                  <c:v>49.80524655047819</c:v>
                </c:pt>
                <c:pt idx="30839">
                  <c:v>49.80524655047819</c:v>
                </c:pt>
                <c:pt idx="30840">
                  <c:v>49.80524655047819</c:v>
                </c:pt>
                <c:pt idx="30841">
                  <c:v>49.80524655047819</c:v>
                </c:pt>
                <c:pt idx="30842">
                  <c:v>49.80524655047819</c:v>
                </c:pt>
                <c:pt idx="30843">
                  <c:v>49.80524655047819</c:v>
                </c:pt>
                <c:pt idx="30844">
                  <c:v>49.80524655047819</c:v>
                </c:pt>
                <c:pt idx="30845">
                  <c:v>40.2311089194799</c:v>
                </c:pt>
                <c:pt idx="30846">
                  <c:v>40.2311089194799</c:v>
                </c:pt>
                <c:pt idx="30847">
                  <c:v>40.2311089194799</c:v>
                </c:pt>
                <c:pt idx="30848">
                  <c:v>40.2311089194799</c:v>
                </c:pt>
                <c:pt idx="30849">
                  <c:v>40.2311089194799</c:v>
                </c:pt>
                <c:pt idx="30850">
                  <c:v>40.2311089194799</c:v>
                </c:pt>
                <c:pt idx="30851">
                  <c:v>40.2311089194799</c:v>
                </c:pt>
                <c:pt idx="30852">
                  <c:v>19.3471395330828</c:v>
                </c:pt>
                <c:pt idx="30853">
                  <c:v>19.3471395330828</c:v>
                </c:pt>
                <c:pt idx="30854">
                  <c:v>19.3471395330828</c:v>
                </c:pt>
                <c:pt idx="30855">
                  <c:v>19.3471395330828</c:v>
                </c:pt>
                <c:pt idx="30856">
                  <c:v>19.3471395330828</c:v>
                </c:pt>
                <c:pt idx="30857">
                  <c:v>19.3471395330828</c:v>
                </c:pt>
                <c:pt idx="30858">
                  <c:v>19.3471395330828</c:v>
                </c:pt>
                <c:pt idx="30859">
                  <c:v>59.3904762614296</c:v>
                </c:pt>
                <c:pt idx="30860">
                  <c:v>59.3904762614296</c:v>
                </c:pt>
                <c:pt idx="30861">
                  <c:v>59.3904762614296</c:v>
                </c:pt>
                <c:pt idx="30862">
                  <c:v>59.3904762614296</c:v>
                </c:pt>
                <c:pt idx="30863">
                  <c:v>59.3904762614296</c:v>
                </c:pt>
                <c:pt idx="30864">
                  <c:v>59.3904762614296</c:v>
                </c:pt>
                <c:pt idx="30865">
                  <c:v>59.3904762614296</c:v>
                </c:pt>
                <c:pt idx="30866">
                  <c:v>10.6129342440833</c:v>
                </c:pt>
                <c:pt idx="30867">
                  <c:v>10.6129342440833</c:v>
                </c:pt>
                <c:pt idx="30868">
                  <c:v>10.6129342440833</c:v>
                </c:pt>
                <c:pt idx="30869">
                  <c:v>10.6129342440833</c:v>
                </c:pt>
                <c:pt idx="30870">
                  <c:v>10.6129342440833</c:v>
                </c:pt>
                <c:pt idx="30871">
                  <c:v>10.6129342440833</c:v>
                </c:pt>
                <c:pt idx="30872">
                  <c:v>10.6129342440833</c:v>
                </c:pt>
                <c:pt idx="30873">
                  <c:v>63.03721185381809</c:v>
                </c:pt>
                <c:pt idx="30874">
                  <c:v>63.03721185381809</c:v>
                </c:pt>
                <c:pt idx="30875">
                  <c:v>63.03721185381809</c:v>
                </c:pt>
                <c:pt idx="30876">
                  <c:v>63.03721185381809</c:v>
                </c:pt>
                <c:pt idx="30877">
                  <c:v>63.03721185381809</c:v>
                </c:pt>
                <c:pt idx="30878">
                  <c:v>63.03721185381809</c:v>
                </c:pt>
                <c:pt idx="30879">
                  <c:v>63.03721185381809</c:v>
                </c:pt>
                <c:pt idx="30880">
                  <c:v>15.790693143953</c:v>
                </c:pt>
                <c:pt idx="30881">
                  <c:v>15.790693143953</c:v>
                </c:pt>
                <c:pt idx="30882">
                  <c:v>15.790693143953</c:v>
                </c:pt>
                <c:pt idx="30883">
                  <c:v>15.790693143953</c:v>
                </c:pt>
                <c:pt idx="30884">
                  <c:v>15.790693143953</c:v>
                </c:pt>
                <c:pt idx="30885">
                  <c:v>15.790693143953</c:v>
                </c:pt>
                <c:pt idx="30886">
                  <c:v>15.790693143953</c:v>
                </c:pt>
                <c:pt idx="30887">
                  <c:v>53.1226433334862</c:v>
                </c:pt>
                <c:pt idx="30888">
                  <c:v>53.1226433334862</c:v>
                </c:pt>
                <c:pt idx="30889">
                  <c:v>53.1226433334862</c:v>
                </c:pt>
                <c:pt idx="30890">
                  <c:v>53.1226433334862</c:v>
                </c:pt>
                <c:pt idx="30891">
                  <c:v>53.1226433334862</c:v>
                </c:pt>
                <c:pt idx="30892">
                  <c:v>53.1226433334862</c:v>
                </c:pt>
                <c:pt idx="30893">
                  <c:v>53.1226433334862</c:v>
                </c:pt>
                <c:pt idx="30894">
                  <c:v>92.8998657002084</c:v>
                </c:pt>
                <c:pt idx="30895">
                  <c:v>92.8998657002084</c:v>
                </c:pt>
                <c:pt idx="30896">
                  <c:v>92.8998657002084</c:v>
                </c:pt>
                <c:pt idx="30897">
                  <c:v>92.8998657002084</c:v>
                </c:pt>
                <c:pt idx="30898">
                  <c:v>92.8998657002084</c:v>
                </c:pt>
                <c:pt idx="30899">
                  <c:v>92.8998657002084</c:v>
                </c:pt>
                <c:pt idx="30900">
                  <c:v>92.8998657002084</c:v>
                </c:pt>
                <c:pt idx="30901">
                  <c:v>85.1432636399641</c:v>
                </c:pt>
                <c:pt idx="30902">
                  <c:v>85.1432636399641</c:v>
                </c:pt>
                <c:pt idx="30903">
                  <c:v>85.1432636399641</c:v>
                </c:pt>
                <c:pt idx="30904">
                  <c:v>85.1432636399641</c:v>
                </c:pt>
                <c:pt idx="30905">
                  <c:v>85.1432636399641</c:v>
                </c:pt>
                <c:pt idx="30906">
                  <c:v>85.1432636399641</c:v>
                </c:pt>
                <c:pt idx="30907">
                  <c:v>85.1432636399641</c:v>
                </c:pt>
                <c:pt idx="30908">
                  <c:v>56.0790277185673</c:v>
                </c:pt>
                <c:pt idx="30909">
                  <c:v>56.0790277185673</c:v>
                </c:pt>
                <c:pt idx="30910">
                  <c:v>56.0790277185673</c:v>
                </c:pt>
                <c:pt idx="30911">
                  <c:v>56.0790277185673</c:v>
                </c:pt>
                <c:pt idx="30912">
                  <c:v>56.0790277185673</c:v>
                </c:pt>
                <c:pt idx="30913">
                  <c:v>56.0790277185673</c:v>
                </c:pt>
                <c:pt idx="30914">
                  <c:v>56.0790277185673</c:v>
                </c:pt>
                <c:pt idx="30915">
                  <c:v>74.83759420240459</c:v>
                </c:pt>
                <c:pt idx="30916">
                  <c:v>74.83759420240459</c:v>
                </c:pt>
                <c:pt idx="30917">
                  <c:v>74.83759420240459</c:v>
                </c:pt>
                <c:pt idx="30918">
                  <c:v>74.83759420240459</c:v>
                </c:pt>
                <c:pt idx="30919">
                  <c:v>74.83759420240459</c:v>
                </c:pt>
                <c:pt idx="30920">
                  <c:v>74.83759420240459</c:v>
                </c:pt>
                <c:pt idx="30921">
                  <c:v>74.83759420240459</c:v>
                </c:pt>
                <c:pt idx="30922">
                  <c:v>32.91778985878069</c:v>
                </c:pt>
                <c:pt idx="30923">
                  <c:v>32.91778985878069</c:v>
                </c:pt>
                <c:pt idx="30924">
                  <c:v>32.91778985878069</c:v>
                </c:pt>
                <c:pt idx="30925">
                  <c:v>32.91778985878069</c:v>
                </c:pt>
                <c:pt idx="30926">
                  <c:v>32.91778985878069</c:v>
                </c:pt>
                <c:pt idx="30927">
                  <c:v>32.91778985878069</c:v>
                </c:pt>
                <c:pt idx="30928">
                  <c:v>32.91778985878069</c:v>
                </c:pt>
                <c:pt idx="30929">
                  <c:v>71.06746734251368</c:v>
                </c:pt>
                <c:pt idx="30930">
                  <c:v>71.06746734251368</c:v>
                </c:pt>
                <c:pt idx="30931">
                  <c:v>71.06746734251368</c:v>
                </c:pt>
                <c:pt idx="30932">
                  <c:v>71.06746734251368</c:v>
                </c:pt>
                <c:pt idx="30933">
                  <c:v>71.06746734251368</c:v>
                </c:pt>
                <c:pt idx="30934">
                  <c:v>71.06746734251368</c:v>
                </c:pt>
                <c:pt idx="30935">
                  <c:v>71.06746734251368</c:v>
                </c:pt>
                <c:pt idx="30936">
                  <c:v>72.1372180838972</c:v>
                </c:pt>
                <c:pt idx="30937">
                  <c:v>72.1372180838972</c:v>
                </c:pt>
                <c:pt idx="30938">
                  <c:v>72.1372180838972</c:v>
                </c:pt>
                <c:pt idx="30939">
                  <c:v>72.1372180838972</c:v>
                </c:pt>
                <c:pt idx="30940">
                  <c:v>72.1372180838972</c:v>
                </c:pt>
                <c:pt idx="30941">
                  <c:v>72.1372180838972</c:v>
                </c:pt>
                <c:pt idx="30942">
                  <c:v>72.1372180838972</c:v>
                </c:pt>
                <c:pt idx="30943">
                  <c:v>45.746589274249</c:v>
                </c:pt>
                <c:pt idx="30944">
                  <c:v>45.746589274249</c:v>
                </c:pt>
                <c:pt idx="30945">
                  <c:v>45.746589274249</c:v>
                </c:pt>
                <c:pt idx="30946">
                  <c:v>45.746589274249</c:v>
                </c:pt>
                <c:pt idx="30947">
                  <c:v>45.746589274249</c:v>
                </c:pt>
                <c:pt idx="30948">
                  <c:v>45.746589274249</c:v>
                </c:pt>
                <c:pt idx="30949">
                  <c:v>45.746589274249</c:v>
                </c:pt>
                <c:pt idx="30950">
                  <c:v>90.71403391755588</c:v>
                </c:pt>
                <c:pt idx="30951">
                  <c:v>90.71403391755588</c:v>
                </c:pt>
                <c:pt idx="30952">
                  <c:v>90.71403391755588</c:v>
                </c:pt>
                <c:pt idx="30953">
                  <c:v>90.71403391755588</c:v>
                </c:pt>
                <c:pt idx="30954">
                  <c:v>90.71403391755588</c:v>
                </c:pt>
                <c:pt idx="30955">
                  <c:v>90.71403391755588</c:v>
                </c:pt>
                <c:pt idx="30956">
                  <c:v>90.71403391755588</c:v>
                </c:pt>
                <c:pt idx="30957">
                  <c:v>49.74774367722699</c:v>
                </c:pt>
                <c:pt idx="30958">
                  <c:v>49.74774367722699</c:v>
                </c:pt>
                <c:pt idx="30959">
                  <c:v>49.74774367722699</c:v>
                </c:pt>
                <c:pt idx="30960">
                  <c:v>49.74774367722699</c:v>
                </c:pt>
                <c:pt idx="30961">
                  <c:v>49.74774367722699</c:v>
                </c:pt>
                <c:pt idx="30962">
                  <c:v>49.74774367722699</c:v>
                </c:pt>
                <c:pt idx="30963">
                  <c:v>49.74774367722699</c:v>
                </c:pt>
                <c:pt idx="30964">
                  <c:v>39.7924621118891</c:v>
                </c:pt>
                <c:pt idx="30965">
                  <c:v>39.7924621118891</c:v>
                </c:pt>
                <c:pt idx="30966">
                  <c:v>39.7924621118891</c:v>
                </c:pt>
                <c:pt idx="30967">
                  <c:v>39.7924621118891</c:v>
                </c:pt>
                <c:pt idx="30968">
                  <c:v>39.7924621118891</c:v>
                </c:pt>
                <c:pt idx="30969">
                  <c:v>39.7924621118891</c:v>
                </c:pt>
                <c:pt idx="30970">
                  <c:v>39.7924621118891</c:v>
                </c:pt>
                <c:pt idx="30971">
                  <c:v>26.0278835964662</c:v>
                </c:pt>
                <c:pt idx="30972">
                  <c:v>26.0278835964662</c:v>
                </c:pt>
                <c:pt idx="30973">
                  <c:v>26.0278835964662</c:v>
                </c:pt>
                <c:pt idx="30974">
                  <c:v>26.0278835964662</c:v>
                </c:pt>
                <c:pt idx="30975">
                  <c:v>26.0278835964662</c:v>
                </c:pt>
                <c:pt idx="30976">
                  <c:v>26.0278835964662</c:v>
                </c:pt>
                <c:pt idx="30977">
                  <c:v>26.0278835964662</c:v>
                </c:pt>
                <c:pt idx="30978">
                  <c:v>75.65964612902748</c:v>
                </c:pt>
                <c:pt idx="30979">
                  <c:v>75.65964612902748</c:v>
                </c:pt>
                <c:pt idx="30980">
                  <c:v>75.65964612902748</c:v>
                </c:pt>
                <c:pt idx="30981">
                  <c:v>75.65964612902748</c:v>
                </c:pt>
                <c:pt idx="30982">
                  <c:v>75.65964612902748</c:v>
                </c:pt>
                <c:pt idx="30983">
                  <c:v>75.65964612902748</c:v>
                </c:pt>
                <c:pt idx="30984">
                  <c:v>75.65964612902748</c:v>
                </c:pt>
                <c:pt idx="30985">
                  <c:v>63.61958877385729</c:v>
                </c:pt>
                <c:pt idx="30986">
                  <c:v>63.61958877385729</c:v>
                </c:pt>
                <c:pt idx="30987">
                  <c:v>63.61958877385729</c:v>
                </c:pt>
                <c:pt idx="30988">
                  <c:v>63.61958877385729</c:v>
                </c:pt>
                <c:pt idx="30989">
                  <c:v>63.61958877385729</c:v>
                </c:pt>
                <c:pt idx="30990">
                  <c:v>63.61958877385729</c:v>
                </c:pt>
                <c:pt idx="30991">
                  <c:v>63.61958877385729</c:v>
                </c:pt>
                <c:pt idx="30992">
                  <c:v>89.8608289432701</c:v>
                </c:pt>
                <c:pt idx="30993">
                  <c:v>89.8608289432701</c:v>
                </c:pt>
                <c:pt idx="30994">
                  <c:v>89.8608289432701</c:v>
                </c:pt>
                <c:pt idx="30995">
                  <c:v>89.8608289432701</c:v>
                </c:pt>
                <c:pt idx="30996">
                  <c:v>89.8608289432701</c:v>
                </c:pt>
                <c:pt idx="30997">
                  <c:v>89.8608289432701</c:v>
                </c:pt>
                <c:pt idx="30998">
                  <c:v>89.8608289432701</c:v>
                </c:pt>
                <c:pt idx="30999">
                  <c:v>97.20798581743126</c:v>
                </c:pt>
                <c:pt idx="31000">
                  <c:v>97.20798581743126</c:v>
                </c:pt>
                <c:pt idx="31001">
                  <c:v>97.20798581743126</c:v>
                </c:pt>
                <c:pt idx="31002">
                  <c:v>97.20798581743126</c:v>
                </c:pt>
                <c:pt idx="31003">
                  <c:v>97.20798581743126</c:v>
                </c:pt>
                <c:pt idx="31004">
                  <c:v>97.20798581743126</c:v>
                </c:pt>
                <c:pt idx="31005">
                  <c:v>97.20798581743126</c:v>
                </c:pt>
                <c:pt idx="31006">
                  <c:v>94.6902599246868</c:v>
                </c:pt>
                <c:pt idx="31007">
                  <c:v>94.6902599246868</c:v>
                </c:pt>
                <c:pt idx="31008">
                  <c:v>94.6902599246868</c:v>
                </c:pt>
                <c:pt idx="31009">
                  <c:v>94.6902599246868</c:v>
                </c:pt>
                <c:pt idx="31010">
                  <c:v>94.6902599246868</c:v>
                </c:pt>
                <c:pt idx="31011">
                  <c:v>94.6902599246868</c:v>
                </c:pt>
                <c:pt idx="31012">
                  <c:v>94.6902599246868</c:v>
                </c:pt>
                <c:pt idx="31013">
                  <c:v>67.13976788768308</c:v>
                </c:pt>
                <c:pt idx="31014">
                  <c:v>67.13976788768308</c:v>
                </c:pt>
                <c:pt idx="31015">
                  <c:v>67.13976788768308</c:v>
                </c:pt>
                <c:pt idx="31016">
                  <c:v>67.13976788768308</c:v>
                </c:pt>
                <c:pt idx="31017">
                  <c:v>67.13976788768308</c:v>
                </c:pt>
                <c:pt idx="31018">
                  <c:v>67.13976788768308</c:v>
                </c:pt>
                <c:pt idx="31019">
                  <c:v>67.13976788768308</c:v>
                </c:pt>
                <c:pt idx="31020">
                  <c:v>84.87148641990458</c:v>
                </c:pt>
                <c:pt idx="31021">
                  <c:v>84.87148641990458</c:v>
                </c:pt>
                <c:pt idx="31022">
                  <c:v>84.87148641990458</c:v>
                </c:pt>
                <c:pt idx="31023">
                  <c:v>84.87148641990458</c:v>
                </c:pt>
                <c:pt idx="31024">
                  <c:v>84.87148641990458</c:v>
                </c:pt>
                <c:pt idx="31025">
                  <c:v>84.87148641990458</c:v>
                </c:pt>
                <c:pt idx="31026">
                  <c:v>84.87148641990458</c:v>
                </c:pt>
                <c:pt idx="31027">
                  <c:v>75.77337181301375</c:v>
                </c:pt>
                <c:pt idx="31028">
                  <c:v>75.77337181301375</c:v>
                </c:pt>
                <c:pt idx="31029">
                  <c:v>75.77337181301375</c:v>
                </c:pt>
                <c:pt idx="31030">
                  <c:v>75.77337181301375</c:v>
                </c:pt>
                <c:pt idx="31031">
                  <c:v>75.77337181301375</c:v>
                </c:pt>
                <c:pt idx="31032">
                  <c:v>75.77337181301375</c:v>
                </c:pt>
                <c:pt idx="31033">
                  <c:v>75.77337181301375</c:v>
                </c:pt>
                <c:pt idx="31034">
                  <c:v>82.4952641701144</c:v>
                </c:pt>
                <c:pt idx="31035">
                  <c:v>82.4952641701144</c:v>
                </c:pt>
                <c:pt idx="31036">
                  <c:v>82.4952641701144</c:v>
                </c:pt>
                <c:pt idx="31037">
                  <c:v>82.4952641701144</c:v>
                </c:pt>
                <c:pt idx="31038">
                  <c:v>82.4952641701144</c:v>
                </c:pt>
                <c:pt idx="31039">
                  <c:v>82.4952641701144</c:v>
                </c:pt>
                <c:pt idx="31040">
                  <c:v>82.4952641701144</c:v>
                </c:pt>
                <c:pt idx="31041">
                  <c:v>78.34497283383317</c:v>
                </c:pt>
                <c:pt idx="31042">
                  <c:v>78.34497283383317</c:v>
                </c:pt>
                <c:pt idx="31043">
                  <c:v>78.34497283383317</c:v>
                </c:pt>
                <c:pt idx="31044">
                  <c:v>78.34497283383317</c:v>
                </c:pt>
                <c:pt idx="31045">
                  <c:v>78.34497283383317</c:v>
                </c:pt>
                <c:pt idx="31046">
                  <c:v>78.34497283383317</c:v>
                </c:pt>
                <c:pt idx="31047">
                  <c:v>78.34497283383317</c:v>
                </c:pt>
                <c:pt idx="31048">
                  <c:v>67.49879715916688</c:v>
                </c:pt>
                <c:pt idx="31049">
                  <c:v>67.49879715916688</c:v>
                </c:pt>
                <c:pt idx="31050">
                  <c:v>67.49879715916688</c:v>
                </c:pt>
                <c:pt idx="31051">
                  <c:v>67.49879715916688</c:v>
                </c:pt>
                <c:pt idx="31052">
                  <c:v>67.49879715916688</c:v>
                </c:pt>
                <c:pt idx="31053">
                  <c:v>67.49879715916688</c:v>
                </c:pt>
                <c:pt idx="31054">
                  <c:v>67.49879715916688</c:v>
                </c:pt>
                <c:pt idx="31055">
                  <c:v>72.70340097645658</c:v>
                </c:pt>
                <c:pt idx="31056">
                  <c:v>72.70340097645658</c:v>
                </c:pt>
                <c:pt idx="31057">
                  <c:v>72.70340097645658</c:v>
                </c:pt>
                <c:pt idx="31058">
                  <c:v>72.70340097645658</c:v>
                </c:pt>
                <c:pt idx="31059">
                  <c:v>72.70340097645658</c:v>
                </c:pt>
                <c:pt idx="31060">
                  <c:v>72.70340097645658</c:v>
                </c:pt>
                <c:pt idx="31061">
                  <c:v>72.70340097645658</c:v>
                </c:pt>
                <c:pt idx="31062">
                  <c:v>68.76161806248338</c:v>
                </c:pt>
                <c:pt idx="31063">
                  <c:v>68.76161806248338</c:v>
                </c:pt>
                <c:pt idx="31064">
                  <c:v>68.76161806248338</c:v>
                </c:pt>
                <c:pt idx="31065">
                  <c:v>68.76161806248338</c:v>
                </c:pt>
                <c:pt idx="31066">
                  <c:v>68.76161806248338</c:v>
                </c:pt>
                <c:pt idx="31067">
                  <c:v>68.76161806248338</c:v>
                </c:pt>
                <c:pt idx="31068">
                  <c:v>68.76161806248338</c:v>
                </c:pt>
                <c:pt idx="31069">
                  <c:v>33.1957327902598</c:v>
                </c:pt>
                <c:pt idx="31070">
                  <c:v>33.1957327902598</c:v>
                </c:pt>
                <c:pt idx="31071">
                  <c:v>33.1957327902598</c:v>
                </c:pt>
                <c:pt idx="31072">
                  <c:v>33.1957327902598</c:v>
                </c:pt>
                <c:pt idx="31073">
                  <c:v>33.1957327902598</c:v>
                </c:pt>
                <c:pt idx="31074">
                  <c:v>33.1957327902598</c:v>
                </c:pt>
                <c:pt idx="31075">
                  <c:v>33.1957327902598</c:v>
                </c:pt>
                <c:pt idx="31076">
                  <c:v>94.95847973318148</c:v>
                </c:pt>
                <c:pt idx="31077">
                  <c:v>94.95847973318148</c:v>
                </c:pt>
                <c:pt idx="31078">
                  <c:v>94.95847973318148</c:v>
                </c:pt>
                <c:pt idx="31079">
                  <c:v>94.95847973318148</c:v>
                </c:pt>
                <c:pt idx="31080">
                  <c:v>94.95847973318148</c:v>
                </c:pt>
                <c:pt idx="31081">
                  <c:v>94.95847973318148</c:v>
                </c:pt>
                <c:pt idx="31082">
                  <c:v>94.95847973318148</c:v>
                </c:pt>
                <c:pt idx="31083">
                  <c:v>85.1396090994224</c:v>
                </c:pt>
                <c:pt idx="31084">
                  <c:v>85.1396090994224</c:v>
                </c:pt>
                <c:pt idx="31085">
                  <c:v>85.1396090994224</c:v>
                </c:pt>
                <c:pt idx="31086">
                  <c:v>85.1396090994224</c:v>
                </c:pt>
                <c:pt idx="31087">
                  <c:v>85.1396090994224</c:v>
                </c:pt>
                <c:pt idx="31088">
                  <c:v>85.1396090994224</c:v>
                </c:pt>
                <c:pt idx="31089">
                  <c:v>85.1396090994224</c:v>
                </c:pt>
                <c:pt idx="31090">
                  <c:v>48.6324238489994</c:v>
                </c:pt>
                <c:pt idx="31091">
                  <c:v>48.6324238489994</c:v>
                </c:pt>
                <c:pt idx="31092">
                  <c:v>48.6324238489994</c:v>
                </c:pt>
                <c:pt idx="31093">
                  <c:v>48.6324238489994</c:v>
                </c:pt>
                <c:pt idx="31094">
                  <c:v>48.6324238489994</c:v>
                </c:pt>
                <c:pt idx="31095">
                  <c:v>48.6324238489994</c:v>
                </c:pt>
                <c:pt idx="31096">
                  <c:v>48.6324238489994</c:v>
                </c:pt>
                <c:pt idx="31097">
                  <c:v>113.185200238087</c:v>
                </c:pt>
                <c:pt idx="31098">
                  <c:v>113.185200238087</c:v>
                </c:pt>
                <c:pt idx="31099">
                  <c:v>113.185200238087</c:v>
                </c:pt>
                <c:pt idx="31100">
                  <c:v>113.185200238087</c:v>
                </c:pt>
                <c:pt idx="31101">
                  <c:v>113.185200238087</c:v>
                </c:pt>
                <c:pt idx="31102">
                  <c:v>113.185200238087</c:v>
                </c:pt>
                <c:pt idx="31103">
                  <c:v>113.185200238087</c:v>
                </c:pt>
                <c:pt idx="31104">
                  <c:v>75.18663091935069</c:v>
                </c:pt>
                <c:pt idx="31105">
                  <c:v>75.18663091935069</c:v>
                </c:pt>
                <c:pt idx="31106">
                  <c:v>75.18663091935069</c:v>
                </c:pt>
                <c:pt idx="31107">
                  <c:v>75.18663091935069</c:v>
                </c:pt>
                <c:pt idx="31108">
                  <c:v>75.18663091935069</c:v>
                </c:pt>
                <c:pt idx="31109">
                  <c:v>75.18663091935069</c:v>
                </c:pt>
                <c:pt idx="31110">
                  <c:v>75.18663091935069</c:v>
                </c:pt>
                <c:pt idx="31111">
                  <c:v>29.28332864030919</c:v>
                </c:pt>
                <c:pt idx="31112">
                  <c:v>29.28332864030919</c:v>
                </c:pt>
                <c:pt idx="31113">
                  <c:v>29.28332864030919</c:v>
                </c:pt>
                <c:pt idx="31114">
                  <c:v>29.28332864030919</c:v>
                </c:pt>
                <c:pt idx="31115">
                  <c:v>29.28332864030919</c:v>
                </c:pt>
                <c:pt idx="31116">
                  <c:v>29.28332864030919</c:v>
                </c:pt>
                <c:pt idx="31117">
                  <c:v>29.28332864030919</c:v>
                </c:pt>
                <c:pt idx="31118">
                  <c:v>56.80287167759569</c:v>
                </c:pt>
                <c:pt idx="31119">
                  <c:v>56.80287167759569</c:v>
                </c:pt>
                <c:pt idx="31120">
                  <c:v>56.80287167759569</c:v>
                </c:pt>
                <c:pt idx="31121">
                  <c:v>56.80287167759569</c:v>
                </c:pt>
                <c:pt idx="31122">
                  <c:v>56.80287167759569</c:v>
                </c:pt>
                <c:pt idx="31123">
                  <c:v>56.80287167759569</c:v>
                </c:pt>
                <c:pt idx="31124">
                  <c:v>56.80287167759569</c:v>
                </c:pt>
                <c:pt idx="31125">
                  <c:v>67.4985826351335</c:v>
                </c:pt>
                <c:pt idx="31126">
                  <c:v>67.4985826351335</c:v>
                </c:pt>
                <c:pt idx="31127">
                  <c:v>67.4985826351335</c:v>
                </c:pt>
                <c:pt idx="31128">
                  <c:v>67.4985826351335</c:v>
                </c:pt>
                <c:pt idx="31129">
                  <c:v>67.4985826351335</c:v>
                </c:pt>
                <c:pt idx="31130">
                  <c:v>67.4985826351335</c:v>
                </c:pt>
                <c:pt idx="31131">
                  <c:v>67.4985826351335</c:v>
                </c:pt>
                <c:pt idx="31132">
                  <c:v>56.6139383128981</c:v>
                </c:pt>
                <c:pt idx="31133">
                  <c:v>56.6139383128981</c:v>
                </c:pt>
                <c:pt idx="31134">
                  <c:v>56.6139383128981</c:v>
                </c:pt>
                <c:pt idx="31135">
                  <c:v>56.6139383128981</c:v>
                </c:pt>
                <c:pt idx="31136">
                  <c:v>56.6139383128981</c:v>
                </c:pt>
                <c:pt idx="31137">
                  <c:v>56.6139383128981</c:v>
                </c:pt>
                <c:pt idx="31138">
                  <c:v>56.6139383128981</c:v>
                </c:pt>
                <c:pt idx="31139">
                  <c:v>84.87398771230417</c:v>
                </c:pt>
                <c:pt idx="31140">
                  <c:v>84.87398771230417</c:v>
                </c:pt>
                <c:pt idx="31141">
                  <c:v>84.87398771230417</c:v>
                </c:pt>
                <c:pt idx="31142">
                  <c:v>84.87398771230417</c:v>
                </c:pt>
                <c:pt idx="31143">
                  <c:v>84.87398771230417</c:v>
                </c:pt>
                <c:pt idx="31144">
                  <c:v>84.87398771230417</c:v>
                </c:pt>
                <c:pt idx="31145">
                  <c:v>84.87398771230417</c:v>
                </c:pt>
                <c:pt idx="31146">
                  <c:v>80.87206615740966</c:v>
                </c:pt>
                <c:pt idx="31147">
                  <c:v>80.87206615740966</c:v>
                </c:pt>
                <c:pt idx="31148">
                  <c:v>80.87206615740966</c:v>
                </c:pt>
                <c:pt idx="31149">
                  <c:v>80.87206615740966</c:v>
                </c:pt>
                <c:pt idx="31150">
                  <c:v>80.87206615740966</c:v>
                </c:pt>
                <c:pt idx="31151">
                  <c:v>80.87206615740966</c:v>
                </c:pt>
                <c:pt idx="31152">
                  <c:v>80.87206615740966</c:v>
                </c:pt>
                <c:pt idx="31153">
                  <c:v>67.9382337830723</c:v>
                </c:pt>
                <c:pt idx="31154">
                  <c:v>67.9382337830723</c:v>
                </c:pt>
                <c:pt idx="31155">
                  <c:v>67.9382337830723</c:v>
                </c:pt>
                <c:pt idx="31156">
                  <c:v>67.9382337830723</c:v>
                </c:pt>
                <c:pt idx="31157">
                  <c:v>67.9382337830723</c:v>
                </c:pt>
                <c:pt idx="31158">
                  <c:v>67.9382337830723</c:v>
                </c:pt>
                <c:pt idx="31159">
                  <c:v>67.9382337830723</c:v>
                </c:pt>
                <c:pt idx="31160">
                  <c:v>72.27252638604159</c:v>
                </c:pt>
                <c:pt idx="31161">
                  <c:v>72.27252638604159</c:v>
                </c:pt>
                <c:pt idx="31162">
                  <c:v>72.27252638604159</c:v>
                </c:pt>
                <c:pt idx="31163">
                  <c:v>72.27252638604159</c:v>
                </c:pt>
                <c:pt idx="31164">
                  <c:v>72.27252638604159</c:v>
                </c:pt>
                <c:pt idx="31165">
                  <c:v>72.27252638604159</c:v>
                </c:pt>
                <c:pt idx="31166">
                  <c:v>72.27252638604159</c:v>
                </c:pt>
                <c:pt idx="31167">
                  <c:v>95.12348871884348</c:v>
                </c:pt>
                <c:pt idx="31168">
                  <c:v>95.12348871884348</c:v>
                </c:pt>
                <c:pt idx="31169">
                  <c:v>95.12348871884348</c:v>
                </c:pt>
                <c:pt idx="31170">
                  <c:v>95.12348871884348</c:v>
                </c:pt>
                <c:pt idx="31171">
                  <c:v>95.12348871884348</c:v>
                </c:pt>
                <c:pt idx="31172">
                  <c:v>95.12348871884348</c:v>
                </c:pt>
                <c:pt idx="31173">
                  <c:v>95.12348871884348</c:v>
                </c:pt>
                <c:pt idx="31174">
                  <c:v>80.87016255541457</c:v>
                </c:pt>
                <c:pt idx="31175">
                  <c:v>80.87016255541457</c:v>
                </c:pt>
                <c:pt idx="31176">
                  <c:v>80.87016255541457</c:v>
                </c:pt>
                <c:pt idx="31177">
                  <c:v>80.87016255541457</c:v>
                </c:pt>
                <c:pt idx="31178">
                  <c:v>80.87016255541457</c:v>
                </c:pt>
                <c:pt idx="31179">
                  <c:v>80.87016255541457</c:v>
                </c:pt>
                <c:pt idx="31180">
                  <c:v>80.87016255541457</c:v>
                </c:pt>
                <c:pt idx="31181">
                  <c:v>74.14849696660428</c:v>
                </c:pt>
                <c:pt idx="31182">
                  <c:v>74.14849696660428</c:v>
                </c:pt>
                <c:pt idx="31183">
                  <c:v>74.14849696660428</c:v>
                </c:pt>
                <c:pt idx="31184">
                  <c:v>74.14849696660428</c:v>
                </c:pt>
                <c:pt idx="31185">
                  <c:v>74.14849696660428</c:v>
                </c:pt>
                <c:pt idx="31186">
                  <c:v>74.14849696660428</c:v>
                </c:pt>
                <c:pt idx="31187">
                  <c:v>74.14849696660428</c:v>
                </c:pt>
                <c:pt idx="31188">
                  <c:v>90.71470610544</c:v>
                </c:pt>
                <c:pt idx="31189">
                  <c:v>90.71470610544</c:v>
                </c:pt>
                <c:pt idx="31190">
                  <c:v>90.71470610544</c:v>
                </c:pt>
                <c:pt idx="31191">
                  <c:v>90.71470610544</c:v>
                </c:pt>
                <c:pt idx="31192">
                  <c:v>90.71470610544</c:v>
                </c:pt>
                <c:pt idx="31193">
                  <c:v>90.71470610544</c:v>
                </c:pt>
                <c:pt idx="31194">
                  <c:v>90.71470610544</c:v>
                </c:pt>
                <c:pt idx="31195">
                  <c:v>81.392824483008</c:v>
                </c:pt>
                <c:pt idx="31196">
                  <c:v>81.392824483008</c:v>
                </c:pt>
                <c:pt idx="31197">
                  <c:v>81.392824483008</c:v>
                </c:pt>
                <c:pt idx="31198">
                  <c:v>81.392824483008</c:v>
                </c:pt>
                <c:pt idx="31199">
                  <c:v>81.392824483008</c:v>
                </c:pt>
                <c:pt idx="31200">
                  <c:v>81.392824483008</c:v>
                </c:pt>
                <c:pt idx="31201">
                  <c:v>81.392824483008</c:v>
                </c:pt>
                <c:pt idx="31202">
                  <c:v>40.34970458120549</c:v>
                </c:pt>
                <c:pt idx="31203">
                  <c:v>40.34970458120549</c:v>
                </c:pt>
                <c:pt idx="31204">
                  <c:v>40.34970458120549</c:v>
                </c:pt>
                <c:pt idx="31205">
                  <c:v>40.34970458120549</c:v>
                </c:pt>
                <c:pt idx="31206">
                  <c:v>40.34970458120549</c:v>
                </c:pt>
                <c:pt idx="31207">
                  <c:v>40.34970458120549</c:v>
                </c:pt>
                <c:pt idx="31208">
                  <c:v>40.34970458120549</c:v>
                </c:pt>
                <c:pt idx="31209">
                  <c:v>68.34537058017638</c:v>
                </c:pt>
                <c:pt idx="31210">
                  <c:v>68.34537058017638</c:v>
                </c:pt>
                <c:pt idx="31211">
                  <c:v>68.34537058017638</c:v>
                </c:pt>
                <c:pt idx="31212">
                  <c:v>68.34537058017638</c:v>
                </c:pt>
                <c:pt idx="31213">
                  <c:v>68.34537058017638</c:v>
                </c:pt>
                <c:pt idx="31214">
                  <c:v>68.34537058017638</c:v>
                </c:pt>
                <c:pt idx="31215">
                  <c:v>68.34537058017638</c:v>
                </c:pt>
                <c:pt idx="31216">
                  <c:v>76.03871728022159</c:v>
                </c:pt>
                <c:pt idx="31217">
                  <c:v>76.03871728022159</c:v>
                </c:pt>
                <c:pt idx="31218">
                  <c:v>76.03871728022159</c:v>
                </c:pt>
                <c:pt idx="31219">
                  <c:v>76.03871728022159</c:v>
                </c:pt>
                <c:pt idx="31220">
                  <c:v>76.03871728022159</c:v>
                </c:pt>
                <c:pt idx="31221">
                  <c:v>76.03871728022159</c:v>
                </c:pt>
                <c:pt idx="31222">
                  <c:v>76.03871728022159</c:v>
                </c:pt>
                <c:pt idx="31223">
                  <c:v>104.190364448155</c:v>
                </c:pt>
                <c:pt idx="31224">
                  <c:v>104.190364448155</c:v>
                </c:pt>
                <c:pt idx="31225">
                  <c:v>104.190364448155</c:v>
                </c:pt>
                <c:pt idx="31226">
                  <c:v>104.190364448155</c:v>
                </c:pt>
                <c:pt idx="31227">
                  <c:v>104.190364448155</c:v>
                </c:pt>
                <c:pt idx="31228">
                  <c:v>104.190364448155</c:v>
                </c:pt>
                <c:pt idx="31229">
                  <c:v>104.190364448155</c:v>
                </c:pt>
                <c:pt idx="31230">
                  <c:v>39.35832140338989</c:v>
                </c:pt>
                <c:pt idx="31231">
                  <c:v>39.35832140338989</c:v>
                </c:pt>
                <c:pt idx="31232">
                  <c:v>39.35832140338989</c:v>
                </c:pt>
                <c:pt idx="31233">
                  <c:v>39.35832140338989</c:v>
                </c:pt>
                <c:pt idx="31234">
                  <c:v>39.35832140338989</c:v>
                </c:pt>
                <c:pt idx="31235">
                  <c:v>39.35832140338989</c:v>
                </c:pt>
                <c:pt idx="31236">
                  <c:v>39.35832140338989</c:v>
                </c:pt>
                <c:pt idx="31237">
                  <c:v>24.0429199418625</c:v>
                </c:pt>
                <c:pt idx="31238">
                  <c:v>24.0429199418625</c:v>
                </c:pt>
                <c:pt idx="31239">
                  <c:v>24.0429199418625</c:v>
                </c:pt>
                <c:pt idx="31240">
                  <c:v>24.0429199418625</c:v>
                </c:pt>
                <c:pt idx="31241">
                  <c:v>24.0429199418625</c:v>
                </c:pt>
                <c:pt idx="31242">
                  <c:v>24.0429199418625</c:v>
                </c:pt>
                <c:pt idx="31243">
                  <c:v>24.0429199418625</c:v>
                </c:pt>
                <c:pt idx="31244">
                  <c:v>22.7245082027577</c:v>
                </c:pt>
                <c:pt idx="31245">
                  <c:v>22.7245082027577</c:v>
                </c:pt>
                <c:pt idx="31246">
                  <c:v>22.7245082027577</c:v>
                </c:pt>
                <c:pt idx="31247">
                  <c:v>22.7245082027577</c:v>
                </c:pt>
                <c:pt idx="31248">
                  <c:v>22.7245082027577</c:v>
                </c:pt>
                <c:pt idx="31249">
                  <c:v>22.7245082027577</c:v>
                </c:pt>
                <c:pt idx="31250">
                  <c:v>22.7245082027577</c:v>
                </c:pt>
                <c:pt idx="31251">
                  <c:v>51.2012752523067</c:v>
                </c:pt>
                <c:pt idx="31252">
                  <c:v>51.2012752523067</c:v>
                </c:pt>
                <c:pt idx="31253">
                  <c:v>51.2012752523067</c:v>
                </c:pt>
                <c:pt idx="31254">
                  <c:v>51.2012752523067</c:v>
                </c:pt>
                <c:pt idx="31255">
                  <c:v>51.2012752523067</c:v>
                </c:pt>
                <c:pt idx="31256">
                  <c:v>51.2012752523067</c:v>
                </c:pt>
                <c:pt idx="31257">
                  <c:v>51.2012752523067</c:v>
                </c:pt>
                <c:pt idx="31258">
                  <c:v>24.3673059024593</c:v>
                </c:pt>
                <c:pt idx="31259">
                  <c:v>24.3673059024593</c:v>
                </c:pt>
                <c:pt idx="31260">
                  <c:v>24.3673059024593</c:v>
                </c:pt>
                <c:pt idx="31261">
                  <c:v>24.3673059024593</c:v>
                </c:pt>
                <c:pt idx="31262">
                  <c:v>24.3673059024593</c:v>
                </c:pt>
                <c:pt idx="31263">
                  <c:v>24.3673059024593</c:v>
                </c:pt>
                <c:pt idx="31264">
                  <c:v>24.3673059024593</c:v>
                </c:pt>
                <c:pt idx="31265">
                  <c:v>80.17820878582677</c:v>
                </c:pt>
                <c:pt idx="31266">
                  <c:v>80.17820878582677</c:v>
                </c:pt>
                <c:pt idx="31267">
                  <c:v>80.17820878582677</c:v>
                </c:pt>
                <c:pt idx="31268">
                  <c:v>80.17820878582677</c:v>
                </c:pt>
                <c:pt idx="31269">
                  <c:v>80.17820878582677</c:v>
                </c:pt>
                <c:pt idx="31270">
                  <c:v>80.17820878582677</c:v>
                </c:pt>
                <c:pt idx="31271">
                  <c:v>80.17820878582677</c:v>
                </c:pt>
                <c:pt idx="31272">
                  <c:v>76.2528215818309</c:v>
                </c:pt>
                <c:pt idx="31273">
                  <c:v>76.2528215818309</c:v>
                </c:pt>
                <c:pt idx="31274">
                  <c:v>76.2528215818309</c:v>
                </c:pt>
                <c:pt idx="31275">
                  <c:v>76.2528215818309</c:v>
                </c:pt>
                <c:pt idx="31276">
                  <c:v>76.2528215818309</c:v>
                </c:pt>
                <c:pt idx="31277">
                  <c:v>76.2528215818309</c:v>
                </c:pt>
                <c:pt idx="31278">
                  <c:v>76.2528215818309</c:v>
                </c:pt>
                <c:pt idx="31279">
                  <c:v>76.9354982781131</c:v>
                </c:pt>
                <c:pt idx="31280">
                  <c:v>76.9354982781131</c:v>
                </c:pt>
                <c:pt idx="31281">
                  <c:v>76.9354982781131</c:v>
                </c:pt>
                <c:pt idx="31282">
                  <c:v>76.9354982781131</c:v>
                </c:pt>
                <c:pt idx="31283">
                  <c:v>76.9354982781131</c:v>
                </c:pt>
                <c:pt idx="31284">
                  <c:v>76.9354982781131</c:v>
                </c:pt>
                <c:pt idx="31285">
                  <c:v>76.9354982781131</c:v>
                </c:pt>
                <c:pt idx="31286">
                  <c:v>59.7523802909795</c:v>
                </c:pt>
                <c:pt idx="31287">
                  <c:v>59.7523802909795</c:v>
                </c:pt>
                <c:pt idx="31288">
                  <c:v>59.7523802909795</c:v>
                </c:pt>
                <c:pt idx="31289">
                  <c:v>59.7523802909795</c:v>
                </c:pt>
                <c:pt idx="31290">
                  <c:v>59.7523802909795</c:v>
                </c:pt>
                <c:pt idx="31291">
                  <c:v>59.7523802909795</c:v>
                </c:pt>
                <c:pt idx="31292">
                  <c:v>59.7523802909795</c:v>
                </c:pt>
                <c:pt idx="31293">
                  <c:v>40.5690050984102</c:v>
                </c:pt>
                <c:pt idx="31294">
                  <c:v>40.5690050984102</c:v>
                </c:pt>
                <c:pt idx="31295">
                  <c:v>40.5690050984102</c:v>
                </c:pt>
                <c:pt idx="31296">
                  <c:v>40.5690050984102</c:v>
                </c:pt>
                <c:pt idx="31297">
                  <c:v>40.5690050984102</c:v>
                </c:pt>
                <c:pt idx="31298">
                  <c:v>40.5690050984102</c:v>
                </c:pt>
                <c:pt idx="31299">
                  <c:v>40.5690050984102</c:v>
                </c:pt>
                <c:pt idx="31300">
                  <c:v>28.1162144592914</c:v>
                </c:pt>
                <c:pt idx="31301">
                  <c:v>28.1162144592914</c:v>
                </c:pt>
                <c:pt idx="31302">
                  <c:v>28.1162144592914</c:v>
                </c:pt>
                <c:pt idx="31303">
                  <c:v>28.1162144592914</c:v>
                </c:pt>
                <c:pt idx="31304">
                  <c:v>28.1162144592914</c:v>
                </c:pt>
                <c:pt idx="31305">
                  <c:v>28.1162144592914</c:v>
                </c:pt>
                <c:pt idx="31306">
                  <c:v>28.1162144592914</c:v>
                </c:pt>
                <c:pt idx="31307">
                  <c:v>40.51294467629329</c:v>
                </c:pt>
                <c:pt idx="31308">
                  <c:v>40.51294467629329</c:v>
                </c:pt>
                <c:pt idx="31309">
                  <c:v>40.51294467629329</c:v>
                </c:pt>
                <c:pt idx="31310">
                  <c:v>40.51294467629329</c:v>
                </c:pt>
                <c:pt idx="31311">
                  <c:v>40.51294467629329</c:v>
                </c:pt>
                <c:pt idx="31312">
                  <c:v>40.51294467629329</c:v>
                </c:pt>
                <c:pt idx="31313">
                  <c:v>40.51294467629329</c:v>
                </c:pt>
                <c:pt idx="31314">
                  <c:v>47.2865929589212</c:v>
                </c:pt>
                <c:pt idx="31315">
                  <c:v>47.2865929589212</c:v>
                </c:pt>
                <c:pt idx="31316">
                  <c:v>47.2865929589212</c:v>
                </c:pt>
                <c:pt idx="31317">
                  <c:v>47.2865929589212</c:v>
                </c:pt>
                <c:pt idx="31318">
                  <c:v>47.2865929589212</c:v>
                </c:pt>
                <c:pt idx="31319">
                  <c:v>47.2865929589212</c:v>
                </c:pt>
                <c:pt idx="31320">
                  <c:v>47.2865929589212</c:v>
                </c:pt>
                <c:pt idx="31321">
                  <c:v>76.3411886036871</c:v>
                </c:pt>
                <c:pt idx="31322">
                  <c:v>76.3411886036871</c:v>
                </c:pt>
                <c:pt idx="31323">
                  <c:v>76.3411886036871</c:v>
                </c:pt>
                <c:pt idx="31324">
                  <c:v>76.3411886036871</c:v>
                </c:pt>
                <c:pt idx="31325">
                  <c:v>76.3411886036871</c:v>
                </c:pt>
                <c:pt idx="31326">
                  <c:v>76.3411886036871</c:v>
                </c:pt>
                <c:pt idx="31327">
                  <c:v>76.3411886036871</c:v>
                </c:pt>
                <c:pt idx="31328">
                  <c:v>71.83483264636088</c:v>
                </c:pt>
                <c:pt idx="31329">
                  <c:v>71.83483264636088</c:v>
                </c:pt>
                <c:pt idx="31330">
                  <c:v>71.83483264636088</c:v>
                </c:pt>
                <c:pt idx="31331">
                  <c:v>71.83483264636088</c:v>
                </c:pt>
                <c:pt idx="31332">
                  <c:v>71.83483264636088</c:v>
                </c:pt>
                <c:pt idx="31333">
                  <c:v>71.83483264636088</c:v>
                </c:pt>
                <c:pt idx="31334">
                  <c:v>71.83483264636088</c:v>
                </c:pt>
                <c:pt idx="31335">
                  <c:v>64.7342411550732</c:v>
                </c:pt>
                <c:pt idx="31336">
                  <c:v>64.7342411550732</c:v>
                </c:pt>
                <c:pt idx="31337">
                  <c:v>64.7342411550732</c:v>
                </c:pt>
                <c:pt idx="31338">
                  <c:v>64.7342411550732</c:v>
                </c:pt>
                <c:pt idx="31339">
                  <c:v>64.7342411550732</c:v>
                </c:pt>
                <c:pt idx="31340">
                  <c:v>64.7342411550732</c:v>
                </c:pt>
                <c:pt idx="31341">
                  <c:v>64.7342411550732</c:v>
                </c:pt>
                <c:pt idx="31342">
                  <c:v>84.7083239055639</c:v>
                </c:pt>
                <c:pt idx="31343">
                  <c:v>84.7083239055639</c:v>
                </c:pt>
                <c:pt idx="31344">
                  <c:v>84.7083239055639</c:v>
                </c:pt>
                <c:pt idx="31345">
                  <c:v>84.7083239055639</c:v>
                </c:pt>
                <c:pt idx="31346">
                  <c:v>84.7083239055639</c:v>
                </c:pt>
                <c:pt idx="31347">
                  <c:v>84.7083239055639</c:v>
                </c:pt>
                <c:pt idx="31348">
                  <c:v>84.7083239055639</c:v>
                </c:pt>
                <c:pt idx="31349">
                  <c:v>87.4046542784454</c:v>
                </c:pt>
                <c:pt idx="31350">
                  <c:v>87.4046542784454</c:v>
                </c:pt>
                <c:pt idx="31351">
                  <c:v>87.4046542784454</c:v>
                </c:pt>
                <c:pt idx="31352">
                  <c:v>87.4046542784454</c:v>
                </c:pt>
                <c:pt idx="31353">
                  <c:v>87.4046542784454</c:v>
                </c:pt>
                <c:pt idx="31354">
                  <c:v>87.4046542784454</c:v>
                </c:pt>
                <c:pt idx="31355">
                  <c:v>87.4046542784454</c:v>
                </c:pt>
                <c:pt idx="31356">
                  <c:v>80.00814809581608</c:v>
                </c:pt>
                <c:pt idx="31357">
                  <c:v>80.00814809581608</c:v>
                </c:pt>
                <c:pt idx="31358">
                  <c:v>80.00814809581608</c:v>
                </c:pt>
                <c:pt idx="31359">
                  <c:v>80.00814809581608</c:v>
                </c:pt>
                <c:pt idx="31360">
                  <c:v>80.00814809581608</c:v>
                </c:pt>
                <c:pt idx="31361">
                  <c:v>80.00814809581608</c:v>
                </c:pt>
                <c:pt idx="31362">
                  <c:v>80.00814809581608</c:v>
                </c:pt>
                <c:pt idx="31363">
                  <c:v>73.71937749786538</c:v>
                </c:pt>
                <c:pt idx="31364">
                  <c:v>73.71937749786538</c:v>
                </c:pt>
                <c:pt idx="31365">
                  <c:v>73.71937749786538</c:v>
                </c:pt>
                <c:pt idx="31366">
                  <c:v>73.71937749786538</c:v>
                </c:pt>
                <c:pt idx="31367">
                  <c:v>73.71937749786538</c:v>
                </c:pt>
                <c:pt idx="31368">
                  <c:v>73.71937749786538</c:v>
                </c:pt>
                <c:pt idx="31369">
                  <c:v>73.71937749786538</c:v>
                </c:pt>
                <c:pt idx="31370">
                  <c:v>78.5649499091271</c:v>
                </c:pt>
                <c:pt idx="31371">
                  <c:v>78.5649499091271</c:v>
                </c:pt>
                <c:pt idx="31372">
                  <c:v>78.5649499091271</c:v>
                </c:pt>
                <c:pt idx="31373">
                  <c:v>78.5649499091271</c:v>
                </c:pt>
                <c:pt idx="31374">
                  <c:v>78.5649499091271</c:v>
                </c:pt>
                <c:pt idx="31375">
                  <c:v>78.5649499091271</c:v>
                </c:pt>
                <c:pt idx="31376">
                  <c:v>78.5649499091271</c:v>
                </c:pt>
                <c:pt idx="31377">
                  <c:v>71.48498211159558</c:v>
                </c:pt>
                <c:pt idx="31378">
                  <c:v>71.48498211159558</c:v>
                </c:pt>
                <c:pt idx="31379">
                  <c:v>71.48498211159558</c:v>
                </c:pt>
                <c:pt idx="31380">
                  <c:v>71.48498211159558</c:v>
                </c:pt>
                <c:pt idx="31381">
                  <c:v>71.48498211159558</c:v>
                </c:pt>
                <c:pt idx="31382">
                  <c:v>71.48498211159558</c:v>
                </c:pt>
                <c:pt idx="31383">
                  <c:v>71.48498211159558</c:v>
                </c:pt>
                <c:pt idx="31384">
                  <c:v>51.89792391774739</c:v>
                </c:pt>
                <c:pt idx="31385">
                  <c:v>51.89792391774739</c:v>
                </c:pt>
                <c:pt idx="31386">
                  <c:v>51.89792391774739</c:v>
                </c:pt>
                <c:pt idx="31387">
                  <c:v>51.89792391774739</c:v>
                </c:pt>
                <c:pt idx="31388">
                  <c:v>51.89792391774739</c:v>
                </c:pt>
                <c:pt idx="31389">
                  <c:v>51.89792391774739</c:v>
                </c:pt>
                <c:pt idx="31390">
                  <c:v>51.89792391774739</c:v>
                </c:pt>
                <c:pt idx="31391">
                  <c:v>68.4878669226447</c:v>
                </c:pt>
                <c:pt idx="31392">
                  <c:v>68.4878669226447</c:v>
                </c:pt>
                <c:pt idx="31393">
                  <c:v>68.4878669226447</c:v>
                </c:pt>
                <c:pt idx="31394">
                  <c:v>68.4878669226447</c:v>
                </c:pt>
                <c:pt idx="31395">
                  <c:v>68.4878669226447</c:v>
                </c:pt>
                <c:pt idx="31396">
                  <c:v>68.4878669226447</c:v>
                </c:pt>
                <c:pt idx="31397">
                  <c:v>68.4878669226447</c:v>
                </c:pt>
                <c:pt idx="31398">
                  <c:v>84.33095289186839</c:v>
                </c:pt>
                <c:pt idx="31399">
                  <c:v>84.33095289186839</c:v>
                </c:pt>
                <c:pt idx="31400">
                  <c:v>84.33095289186839</c:v>
                </c:pt>
                <c:pt idx="31401">
                  <c:v>84.33095289186839</c:v>
                </c:pt>
                <c:pt idx="31402">
                  <c:v>84.33095289186839</c:v>
                </c:pt>
                <c:pt idx="31403">
                  <c:v>84.33095289186839</c:v>
                </c:pt>
                <c:pt idx="31404">
                  <c:v>84.33095289186839</c:v>
                </c:pt>
                <c:pt idx="31405">
                  <c:v>77.31564976688628</c:v>
                </c:pt>
                <c:pt idx="31406">
                  <c:v>77.31564976688628</c:v>
                </c:pt>
                <c:pt idx="31407">
                  <c:v>77.31564976688628</c:v>
                </c:pt>
                <c:pt idx="31408">
                  <c:v>77.31564976688628</c:v>
                </c:pt>
                <c:pt idx="31409">
                  <c:v>77.31564976688628</c:v>
                </c:pt>
                <c:pt idx="31410">
                  <c:v>77.31564976688628</c:v>
                </c:pt>
                <c:pt idx="31411">
                  <c:v>77.31564976688628</c:v>
                </c:pt>
                <c:pt idx="31412">
                  <c:v>62.4856750484359</c:v>
                </c:pt>
                <c:pt idx="31413">
                  <c:v>62.4856750484359</c:v>
                </c:pt>
                <c:pt idx="31414">
                  <c:v>62.4856750484359</c:v>
                </c:pt>
                <c:pt idx="31415">
                  <c:v>62.4856750484359</c:v>
                </c:pt>
                <c:pt idx="31416">
                  <c:v>62.4856750484359</c:v>
                </c:pt>
                <c:pt idx="31417">
                  <c:v>62.4856750484359</c:v>
                </c:pt>
                <c:pt idx="31418">
                  <c:v>62.4856750484359</c:v>
                </c:pt>
                <c:pt idx="31419">
                  <c:v>12.9345954217115</c:v>
                </c:pt>
                <c:pt idx="31420">
                  <c:v>12.9345954217115</c:v>
                </c:pt>
                <c:pt idx="31421">
                  <c:v>12.9345954217115</c:v>
                </c:pt>
                <c:pt idx="31422">
                  <c:v>12.9345954217115</c:v>
                </c:pt>
                <c:pt idx="31423">
                  <c:v>12.9345954217115</c:v>
                </c:pt>
                <c:pt idx="31424">
                  <c:v>12.9345954217115</c:v>
                </c:pt>
                <c:pt idx="31425">
                  <c:v>12.9345954217115</c:v>
                </c:pt>
                <c:pt idx="31426">
                  <c:v>93.82677408771889</c:v>
                </c:pt>
                <c:pt idx="31427">
                  <c:v>93.82677408771889</c:v>
                </c:pt>
                <c:pt idx="31428">
                  <c:v>93.82677408771889</c:v>
                </c:pt>
                <c:pt idx="31429">
                  <c:v>93.82677408771889</c:v>
                </c:pt>
                <c:pt idx="31430">
                  <c:v>93.82677408771889</c:v>
                </c:pt>
                <c:pt idx="31431">
                  <c:v>93.82677408771889</c:v>
                </c:pt>
                <c:pt idx="31432">
                  <c:v>93.82677408771889</c:v>
                </c:pt>
                <c:pt idx="31433">
                  <c:v>65.63497177505447</c:v>
                </c:pt>
                <c:pt idx="31434">
                  <c:v>65.63497177505447</c:v>
                </c:pt>
                <c:pt idx="31435">
                  <c:v>65.63497177505447</c:v>
                </c:pt>
                <c:pt idx="31436">
                  <c:v>65.63497177505447</c:v>
                </c:pt>
                <c:pt idx="31437">
                  <c:v>65.63497177505447</c:v>
                </c:pt>
                <c:pt idx="31438">
                  <c:v>65.63497177505447</c:v>
                </c:pt>
                <c:pt idx="31439">
                  <c:v>65.63497177505447</c:v>
                </c:pt>
                <c:pt idx="31440">
                  <c:v>44.1053407186674</c:v>
                </c:pt>
                <c:pt idx="31441">
                  <c:v>44.1053407186674</c:v>
                </c:pt>
                <c:pt idx="31442">
                  <c:v>44.1053407186674</c:v>
                </c:pt>
                <c:pt idx="31443">
                  <c:v>44.1053407186674</c:v>
                </c:pt>
                <c:pt idx="31444">
                  <c:v>44.1053407186674</c:v>
                </c:pt>
                <c:pt idx="31445">
                  <c:v>44.1053407186674</c:v>
                </c:pt>
                <c:pt idx="31446">
                  <c:v>44.1053407186674</c:v>
                </c:pt>
                <c:pt idx="31447">
                  <c:v>84.38678753666265</c:v>
                </c:pt>
                <c:pt idx="31448">
                  <c:v>84.38678753666265</c:v>
                </c:pt>
                <c:pt idx="31449">
                  <c:v>84.38678753666265</c:v>
                </c:pt>
                <c:pt idx="31450">
                  <c:v>84.38678753666265</c:v>
                </c:pt>
                <c:pt idx="31451">
                  <c:v>84.38678753666265</c:v>
                </c:pt>
                <c:pt idx="31452">
                  <c:v>84.38678753666265</c:v>
                </c:pt>
                <c:pt idx="31453">
                  <c:v>84.38678753666265</c:v>
                </c:pt>
                <c:pt idx="31454">
                  <c:v>32.4444920302298</c:v>
                </c:pt>
                <c:pt idx="31455">
                  <c:v>32.4444920302298</c:v>
                </c:pt>
                <c:pt idx="31456">
                  <c:v>32.4444920302298</c:v>
                </c:pt>
                <c:pt idx="31457">
                  <c:v>32.4444920302298</c:v>
                </c:pt>
                <c:pt idx="31458">
                  <c:v>32.4444920302298</c:v>
                </c:pt>
                <c:pt idx="31459">
                  <c:v>32.4444920302298</c:v>
                </c:pt>
                <c:pt idx="31460">
                  <c:v>32.4444920302298</c:v>
                </c:pt>
                <c:pt idx="31461">
                  <c:v>97.1011315011133</c:v>
                </c:pt>
                <c:pt idx="31462">
                  <c:v>97.1011315011133</c:v>
                </c:pt>
                <c:pt idx="31463">
                  <c:v>97.1011315011133</c:v>
                </c:pt>
                <c:pt idx="31464">
                  <c:v>97.1011315011133</c:v>
                </c:pt>
                <c:pt idx="31465">
                  <c:v>97.1011315011133</c:v>
                </c:pt>
                <c:pt idx="31466">
                  <c:v>97.1011315011133</c:v>
                </c:pt>
                <c:pt idx="31467">
                  <c:v>97.1011315011133</c:v>
                </c:pt>
                <c:pt idx="31468">
                  <c:v>24.7815851218866</c:v>
                </c:pt>
                <c:pt idx="31469">
                  <c:v>24.7815851218866</c:v>
                </c:pt>
                <c:pt idx="31470">
                  <c:v>24.7815851218866</c:v>
                </c:pt>
                <c:pt idx="31471">
                  <c:v>24.7815851218866</c:v>
                </c:pt>
                <c:pt idx="31472">
                  <c:v>24.7815851218866</c:v>
                </c:pt>
                <c:pt idx="31473">
                  <c:v>24.7815851218866</c:v>
                </c:pt>
                <c:pt idx="31474">
                  <c:v>24.7815851218866</c:v>
                </c:pt>
                <c:pt idx="31475">
                  <c:v>54.87618984331659</c:v>
                </c:pt>
                <c:pt idx="31476">
                  <c:v>54.87618984331659</c:v>
                </c:pt>
                <c:pt idx="31477">
                  <c:v>54.87618984331659</c:v>
                </c:pt>
                <c:pt idx="31478">
                  <c:v>54.87618984331659</c:v>
                </c:pt>
                <c:pt idx="31479">
                  <c:v>54.87618984331659</c:v>
                </c:pt>
                <c:pt idx="31480">
                  <c:v>54.87618984331659</c:v>
                </c:pt>
                <c:pt idx="31481">
                  <c:v>54.87618984331659</c:v>
                </c:pt>
                <c:pt idx="31482">
                  <c:v>77.8428005811529</c:v>
                </c:pt>
                <c:pt idx="31483">
                  <c:v>77.8428005811529</c:v>
                </c:pt>
                <c:pt idx="31484">
                  <c:v>77.8428005811529</c:v>
                </c:pt>
                <c:pt idx="31485">
                  <c:v>77.8428005811529</c:v>
                </c:pt>
                <c:pt idx="31486">
                  <c:v>77.8428005811529</c:v>
                </c:pt>
                <c:pt idx="31487">
                  <c:v>77.8428005811529</c:v>
                </c:pt>
                <c:pt idx="31488">
                  <c:v>77.8428005811529</c:v>
                </c:pt>
                <c:pt idx="31489">
                  <c:v>44.35847244389439</c:v>
                </c:pt>
                <c:pt idx="31490">
                  <c:v>44.35847244389439</c:v>
                </c:pt>
                <c:pt idx="31491">
                  <c:v>44.35847244389439</c:v>
                </c:pt>
                <c:pt idx="31492">
                  <c:v>44.35847244389439</c:v>
                </c:pt>
                <c:pt idx="31493">
                  <c:v>44.35847244389439</c:v>
                </c:pt>
                <c:pt idx="31494">
                  <c:v>44.35847244389439</c:v>
                </c:pt>
                <c:pt idx="31495">
                  <c:v>44.35847244389439</c:v>
                </c:pt>
                <c:pt idx="31496">
                  <c:v>106.989663469076</c:v>
                </c:pt>
                <c:pt idx="31497">
                  <c:v>106.989663469076</c:v>
                </c:pt>
                <c:pt idx="31498">
                  <c:v>106.989663469076</c:v>
                </c:pt>
                <c:pt idx="31499">
                  <c:v>106.989663469076</c:v>
                </c:pt>
                <c:pt idx="31500">
                  <c:v>106.989663469076</c:v>
                </c:pt>
                <c:pt idx="31501">
                  <c:v>106.989663469076</c:v>
                </c:pt>
                <c:pt idx="31502">
                  <c:v>106.989663469076</c:v>
                </c:pt>
                <c:pt idx="31503">
                  <c:v>100.422196302882</c:v>
                </c:pt>
                <c:pt idx="31504">
                  <c:v>100.422196302882</c:v>
                </c:pt>
                <c:pt idx="31505">
                  <c:v>100.422196302882</c:v>
                </c:pt>
                <c:pt idx="31506">
                  <c:v>100.422196302882</c:v>
                </c:pt>
                <c:pt idx="31507">
                  <c:v>100.422196302882</c:v>
                </c:pt>
                <c:pt idx="31508">
                  <c:v>100.422196302882</c:v>
                </c:pt>
                <c:pt idx="31509">
                  <c:v>100.422196302882</c:v>
                </c:pt>
                <c:pt idx="31510">
                  <c:v>67.63165865557458</c:v>
                </c:pt>
                <c:pt idx="31511">
                  <c:v>67.63165865557458</c:v>
                </c:pt>
                <c:pt idx="31512">
                  <c:v>67.63165865557458</c:v>
                </c:pt>
                <c:pt idx="31513">
                  <c:v>67.63165865557458</c:v>
                </c:pt>
                <c:pt idx="31514">
                  <c:v>67.63165865557458</c:v>
                </c:pt>
                <c:pt idx="31515">
                  <c:v>67.63165865557458</c:v>
                </c:pt>
                <c:pt idx="31516">
                  <c:v>67.63165865557458</c:v>
                </c:pt>
                <c:pt idx="31517">
                  <c:v>68.8122245422143</c:v>
                </c:pt>
                <c:pt idx="31518">
                  <c:v>68.8122245422143</c:v>
                </c:pt>
                <c:pt idx="31519">
                  <c:v>68.8122245422143</c:v>
                </c:pt>
                <c:pt idx="31520">
                  <c:v>68.8122245422143</c:v>
                </c:pt>
                <c:pt idx="31521">
                  <c:v>68.8122245422143</c:v>
                </c:pt>
                <c:pt idx="31522">
                  <c:v>68.8122245422143</c:v>
                </c:pt>
                <c:pt idx="31523">
                  <c:v>68.8122245422143</c:v>
                </c:pt>
                <c:pt idx="31524">
                  <c:v>58.64688349672289</c:v>
                </c:pt>
                <c:pt idx="31525">
                  <c:v>58.64688349672289</c:v>
                </c:pt>
                <c:pt idx="31526">
                  <c:v>58.64688349672289</c:v>
                </c:pt>
                <c:pt idx="31527">
                  <c:v>58.64688349672289</c:v>
                </c:pt>
                <c:pt idx="31528">
                  <c:v>58.64688349672289</c:v>
                </c:pt>
                <c:pt idx="31529">
                  <c:v>58.64688349672289</c:v>
                </c:pt>
                <c:pt idx="31530">
                  <c:v>58.64688349672289</c:v>
                </c:pt>
                <c:pt idx="31531">
                  <c:v>116.116976833869</c:v>
                </c:pt>
                <c:pt idx="31532">
                  <c:v>116.116976833869</c:v>
                </c:pt>
                <c:pt idx="31533">
                  <c:v>116.116976833869</c:v>
                </c:pt>
                <c:pt idx="31534">
                  <c:v>116.116976833869</c:v>
                </c:pt>
                <c:pt idx="31535">
                  <c:v>116.116976833869</c:v>
                </c:pt>
                <c:pt idx="31536">
                  <c:v>116.116976833869</c:v>
                </c:pt>
                <c:pt idx="31537">
                  <c:v>116.116976833869</c:v>
                </c:pt>
                <c:pt idx="31538">
                  <c:v>73.6475040227303</c:v>
                </c:pt>
                <c:pt idx="31539">
                  <c:v>73.6475040227303</c:v>
                </c:pt>
                <c:pt idx="31540">
                  <c:v>73.6475040227303</c:v>
                </c:pt>
                <c:pt idx="31541">
                  <c:v>73.6475040227303</c:v>
                </c:pt>
                <c:pt idx="31542">
                  <c:v>73.6475040227303</c:v>
                </c:pt>
                <c:pt idx="31543">
                  <c:v>73.6475040227303</c:v>
                </c:pt>
                <c:pt idx="31544">
                  <c:v>73.6475040227303</c:v>
                </c:pt>
                <c:pt idx="31545">
                  <c:v>77.8452993313678</c:v>
                </c:pt>
                <c:pt idx="31546">
                  <c:v>77.8452993313678</c:v>
                </c:pt>
                <c:pt idx="31547">
                  <c:v>77.8452993313678</c:v>
                </c:pt>
                <c:pt idx="31548">
                  <c:v>77.8452993313678</c:v>
                </c:pt>
                <c:pt idx="31549">
                  <c:v>77.8452993313678</c:v>
                </c:pt>
                <c:pt idx="31550">
                  <c:v>77.8452993313678</c:v>
                </c:pt>
                <c:pt idx="31551">
                  <c:v>77.8452993313678</c:v>
                </c:pt>
                <c:pt idx="31552">
                  <c:v>72.8918226732802</c:v>
                </c:pt>
                <c:pt idx="31553">
                  <c:v>72.8918226732802</c:v>
                </c:pt>
                <c:pt idx="31554">
                  <c:v>72.8918226732802</c:v>
                </c:pt>
                <c:pt idx="31555">
                  <c:v>72.8918226732802</c:v>
                </c:pt>
                <c:pt idx="31556">
                  <c:v>72.8918226732802</c:v>
                </c:pt>
                <c:pt idx="31557">
                  <c:v>72.8918226732802</c:v>
                </c:pt>
                <c:pt idx="31558">
                  <c:v>72.8918226732802</c:v>
                </c:pt>
                <c:pt idx="31559">
                  <c:v>93.68991302269379</c:v>
                </c:pt>
                <c:pt idx="31560">
                  <c:v>93.68991302269379</c:v>
                </c:pt>
                <c:pt idx="31561">
                  <c:v>93.68991302269379</c:v>
                </c:pt>
                <c:pt idx="31562">
                  <c:v>93.68991302269379</c:v>
                </c:pt>
                <c:pt idx="31563">
                  <c:v>93.68991302269379</c:v>
                </c:pt>
                <c:pt idx="31564">
                  <c:v>93.68991302269379</c:v>
                </c:pt>
                <c:pt idx="31565">
                  <c:v>93.68991302269379</c:v>
                </c:pt>
                <c:pt idx="31566">
                  <c:v>47.995919618589</c:v>
                </c:pt>
                <c:pt idx="31567">
                  <c:v>47.995919618589</c:v>
                </c:pt>
                <c:pt idx="31568">
                  <c:v>47.995919618589</c:v>
                </c:pt>
                <c:pt idx="31569">
                  <c:v>47.995919618589</c:v>
                </c:pt>
                <c:pt idx="31570">
                  <c:v>47.995919618589</c:v>
                </c:pt>
                <c:pt idx="31571">
                  <c:v>47.995919618589</c:v>
                </c:pt>
                <c:pt idx="31572">
                  <c:v>47.995919618589</c:v>
                </c:pt>
                <c:pt idx="31573">
                  <c:v>35.5101925628004</c:v>
                </c:pt>
                <c:pt idx="31574">
                  <c:v>35.5101925628004</c:v>
                </c:pt>
                <c:pt idx="31575">
                  <c:v>35.5101925628004</c:v>
                </c:pt>
                <c:pt idx="31576">
                  <c:v>35.5101925628004</c:v>
                </c:pt>
                <c:pt idx="31577">
                  <c:v>35.5101925628004</c:v>
                </c:pt>
                <c:pt idx="31578">
                  <c:v>35.5101925628004</c:v>
                </c:pt>
                <c:pt idx="31579">
                  <c:v>35.5101925628004</c:v>
                </c:pt>
                <c:pt idx="31580">
                  <c:v>86.07114719568258</c:v>
                </c:pt>
                <c:pt idx="31581">
                  <c:v>86.07114719568258</c:v>
                </c:pt>
                <c:pt idx="31582">
                  <c:v>86.07114719568258</c:v>
                </c:pt>
                <c:pt idx="31583">
                  <c:v>86.07114719568258</c:v>
                </c:pt>
                <c:pt idx="31584">
                  <c:v>86.07114719568258</c:v>
                </c:pt>
                <c:pt idx="31585">
                  <c:v>86.07114719568258</c:v>
                </c:pt>
                <c:pt idx="31586">
                  <c:v>86.07114719568258</c:v>
                </c:pt>
                <c:pt idx="31587">
                  <c:v>80.66598994645987</c:v>
                </c:pt>
                <c:pt idx="31588">
                  <c:v>80.66598994645987</c:v>
                </c:pt>
                <c:pt idx="31589">
                  <c:v>80.66598994645987</c:v>
                </c:pt>
                <c:pt idx="31590">
                  <c:v>80.66598994645987</c:v>
                </c:pt>
                <c:pt idx="31591">
                  <c:v>80.66598994645987</c:v>
                </c:pt>
                <c:pt idx="31592">
                  <c:v>80.66598994645987</c:v>
                </c:pt>
                <c:pt idx="31593">
                  <c:v>80.66598994645987</c:v>
                </c:pt>
                <c:pt idx="31594">
                  <c:v>43.2229180868003</c:v>
                </c:pt>
                <c:pt idx="31595">
                  <c:v>43.2229180868003</c:v>
                </c:pt>
                <c:pt idx="31596">
                  <c:v>43.2229180868003</c:v>
                </c:pt>
                <c:pt idx="31597">
                  <c:v>43.2229180868003</c:v>
                </c:pt>
                <c:pt idx="31598">
                  <c:v>43.2229180868003</c:v>
                </c:pt>
                <c:pt idx="31599">
                  <c:v>43.2229180868003</c:v>
                </c:pt>
                <c:pt idx="31600">
                  <c:v>43.2229180868003</c:v>
                </c:pt>
                <c:pt idx="31601">
                  <c:v>75.30247861270307</c:v>
                </c:pt>
                <c:pt idx="31602">
                  <c:v>75.30247861270307</c:v>
                </c:pt>
                <c:pt idx="31603">
                  <c:v>75.30247861270307</c:v>
                </c:pt>
                <c:pt idx="31604">
                  <c:v>75.30247861270307</c:v>
                </c:pt>
                <c:pt idx="31605">
                  <c:v>75.30247861270307</c:v>
                </c:pt>
                <c:pt idx="31606">
                  <c:v>75.30247861270307</c:v>
                </c:pt>
                <c:pt idx="31607">
                  <c:v>75.30247861270307</c:v>
                </c:pt>
                <c:pt idx="31608">
                  <c:v>97.8188995689445</c:v>
                </c:pt>
                <c:pt idx="31609">
                  <c:v>97.8188995689445</c:v>
                </c:pt>
                <c:pt idx="31610">
                  <c:v>97.8188995689445</c:v>
                </c:pt>
                <c:pt idx="31611">
                  <c:v>97.8188995689445</c:v>
                </c:pt>
                <c:pt idx="31612">
                  <c:v>97.8188995689445</c:v>
                </c:pt>
                <c:pt idx="31613">
                  <c:v>97.8188995689445</c:v>
                </c:pt>
                <c:pt idx="31614">
                  <c:v>97.8188995689445</c:v>
                </c:pt>
                <c:pt idx="31615">
                  <c:v>73.79857861263007</c:v>
                </c:pt>
                <c:pt idx="31616">
                  <c:v>73.79857861263007</c:v>
                </c:pt>
                <c:pt idx="31617">
                  <c:v>73.79857861263007</c:v>
                </c:pt>
                <c:pt idx="31618">
                  <c:v>73.79857861263007</c:v>
                </c:pt>
                <c:pt idx="31619">
                  <c:v>73.79857861263007</c:v>
                </c:pt>
                <c:pt idx="31620">
                  <c:v>73.79857861263007</c:v>
                </c:pt>
                <c:pt idx="31621">
                  <c:v>73.79857861263007</c:v>
                </c:pt>
                <c:pt idx="31622">
                  <c:v>73.47549694319929</c:v>
                </c:pt>
                <c:pt idx="31623">
                  <c:v>73.47549694319929</c:v>
                </c:pt>
                <c:pt idx="31624">
                  <c:v>73.47549694319929</c:v>
                </c:pt>
                <c:pt idx="31625">
                  <c:v>73.47549694319929</c:v>
                </c:pt>
                <c:pt idx="31626">
                  <c:v>73.47549694319929</c:v>
                </c:pt>
                <c:pt idx="31627">
                  <c:v>73.47549694319929</c:v>
                </c:pt>
                <c:pt idx="31628">
                  <c:v>73.47549694319929</c:v>
                </c:pt>
                <c:pt idx="31629">
                  <c:v>83.52513793532427</c:v>
                </c:pt>
                <c:pt idx="31630">
                  <c:v>83.52513793532427</c:v>
                </c:pt>
                <c:pt idx="31631">
                  <c:v>83.52513793532427</c:v>
                </c:pt>
                <c:pt idx="31632">
                  <c:v>83.52513793532427</c:v>
                </c:pt>
                <c:pt idx="31633">
                  <c:v>83.52513793532427</c:v>
                </c:pt>
                <c:pt idx="31634">
                  <c:v>83.52513793532427</c:v>
                </c:pt>
                <c:pt idx="31635">
                  <c:v>83.52513793532427</c:v>
                </c:pt>
                <c:pt idx="31636">
                  <c:v>33.45828490502209</c:v>
                </c:pt>
                <c:pt idx="31637">
                  <c:v>33.45828490502209</c:v>
                </c:pt>
                <c:pt idx="31638">
                  <c:v>33.45828490502209</c:v>
                </c:pt>
                <c:pt idx="31639">
                  <c:v>33.45828490502209</c:v>
                </c:pt>
                <c:pt idx="31640">
                  <c:v>33.45828490502209</c:v>
                </c:pt>
                <c:pt idx="31641">
                  <c:v>33.45828490502209</c:v>
                </c:pt>
                <c:pt idx="31642">
                  <c:v>33.45828490502209</c:v>
                </c:pt>
                <c:pt idx="31643">
                  <c:v>42.7672979931956</c:v>
                </c:pt>
                <c:pt idx="31644">
                  <c:v>42.7672979931956</c:v>
                </c:pt>
                <c:pt idx="31645">
                  <c:v>42.7672979931956</c:v>
                </c:pt>
                <c:pt idx="31646">
                  <c:v>42.7672979931956</c:v>
                </c:pt>
                <c:pt idx="31647">
                  <c:v>42.7672979931956</c:v>
                </c:pt>
                <c:pt idx="31648">
                  <c:v>42.7672979931956</c:v>
                </c:pt>
                <c:pt idx="31649">
                  <c:v>42.7672979931956</c:v>
                </c:pt>
                <c:pt idx="31650">
                  <c:v>42.91488695379738</c:v>
                </c:pt>
                <c:pt idx="31651">
                  <c:v>42.91488695379738</c:v>
                </c:pt>
                <c:pt idx="31652">
                  <c:v>42.91488695379738</c:v>
                </c:pt>
                <c:pt idx="31653">
                  <c:v>42.91488695379738</c:v>
                </c:pt>
                <c:pt idx="31654">
                  <c:v>42.91488695379738</c:v>
                </c:pt>
                <c:pt idx="31655">
                  <c:v>42.91488695379738</c:v>
                </c:pt>
                <c:pt idx="31656">
                  <c:v>42.91488695379738</c:v>
                </c:pt>
                <c:pt idx="31657">
                  <c:v>60.6321146667303</c:v>
                </c:pt>
                <c:pt idx="31658">
                  <c:v>60.6321146667303</c:v>
                </c:pt>
                <c:pt idx="31659">
                  <c:v>60.6321146667303</c:v>
                </c:pt>
                <c:pt idx="31660">
                  <c:v>60.6321146667303</c:v>
                </c:pt>
                <c:pt idx="31661">
                  <c:v>60.6321146667303</c:v>
                </c:pt>
                <c:pt idx="31662">
                  <c:v>60.6321146667303</c:v>
                </c:pt>
                <c:pt idx="31663">
                  <c:v>60.6321146667303</c:v>
                </c:pt>
                <c:pt idx="31664">
                  <c:v>30.71749855114779</c:v>
                </c:pt>
                <c:pt idx="31665">
                  <c:v>30.71749855114779</c:v>
                </c:pt>
                <c:pt idx="31666">
                  <c:v>30.71749855114779</c:v>
                </c:pt>
                <c:pt idx="31667">
                  <c:v>30.71749855114779</c:v>
                </c:pt>
                <c:pt idx="31668">
                  <c:v>30.71749855114779</c:v>
                </c:pt>
                <c:pt idx="31669">
                  <c:v>30.71749855114779</c:v>
                </c:pt>
                <c:pt idx="31670">
                  <c:v>30.71749855114779</c:v>
                </c:pt>
                <c:pt idx="31671">
                  <c:v>76.50983631891299</c:v>
                </c:pt>
                <c:pt idx="31672">
                  <c:v>76.50983631891299</c:v>
                </c:pt>
                <c:pt idx="31673">
                  <c:v>76.50983631891299</c:v>
                </c:pt>
                <c:pt idx="31674">
                  <c:v>76.50983631891299</c:v>
                </c:pt>
                <c:pt idx="31675">
                  <c:v>76.50983631891299</c:v>
                </c:pt>
                <c:pt idx="31676">
                  <c:v>76.50983631891299</c:v>
                </c:pt>
                <c:pt idx="31677">
                  <c:v>76.50983631891299</c:v>
                </c:pt>
                <c:pt idx="31678">
                  <c:v>102.599850247036</c:v>
                </c:pt>
                <c:pt idx="31679">
                  <c:v>102.599850247036</c:v>
                </c:pt>
                <c:pt idx="31680">
                  <c:v>102.599850247036</c:v>
                </c:pt>
                <c:pt idx="31681">
                  <c:v>102.599850247036</c:v>
                </c:pt>
                <c:pt idx="31682">
                  <c:v>102.599850247036</c:v>
                </c:pt>
                <c:pt idx="31683">
                  <c:v>102.599850247036</c:v>
                </c:pt>
                <c:pt idx="31684">
                  <c:v>102.599850247036</c:v>
                </c:pt>
                <c:pt idx="31685">
                  <c:v>88.98231891976486</c:v>
                </c:pt>
                <c:pt idx="31686">
                  <c:v>88.98231891976486</c:v>
                </c:pt>
                <c:pt idx="31687">
                  <c:v>88.98231891976486</c:v>
                </c:pt>
                <c:pt idx="31688">
                  <c:v>88.98231891976486</c:v>
                </c:pt>
                <c:pt idx="31689">
                  <c:v>88.98231891976486</c:v>
                </c:pt>
                <c:pt idx="31690">
                  <c:v>88.98231891976486</c:v>
                </c:pt>
                <c:pt idx="31691">
                  <c:v>88.98231891976486</c:v>
                </c:pt>
                <c:pt idx="31692">
                  <c:v>44.2723510707002</c:v>
                </c:pt>
                <c:pt idx="31693">
                  <c:v>44.2723510707002</c:v>
                </c:pt>
                <c:pt idx="31694">
                  <c:v>44.2723510707002</c:v>
                </c:pt>
                <c:pt idx="31695">
                  <c:v>44.2723510707002</c:v>
                </c:pt>
                <c:pt idx="31696">
                  <c:v>44.2723510707002</c:v>
                </c:pt>
                <c:pt idx="31697">
                  <c:v>44.2723510707002</c:v>
                </c:pt>
                <c:pt idx="31698">
                  <c:v>44.2723510707002</c:v>
                </c:pt>
                <c:pt idx="31699">
                  <c:v>72.8301791422158</c:v>
                </c:pt>
                <c:pt idx="31700">
                  <c:v>72.8301791422158</c:v>
                </c:pt>
                <c:pt idx="31701">
                  <c:v>72.8301791422158</c:v>
                </c:pt>
                <c:pt idx="31702">
                  <c:v>72.8301791422158</c:v>
                </c:pt>
                <c:pt idx="31703">
                  <c:v>72.8301791422158</c:v>
                </c:pt>
                <c:pt idx="31704">
                  <c:v>72.8301791422158</c:v>
                </c:pt>
                <c:pt idx="31705">
                  <c:v>72.8301791422158</c:v>
                </c:pt>
                <c:pt idx="31706">
                  <c:v>5.03522191745498</c:v>
                </c:pt>
                <c:pt idx="31707">
                  <c:v>5.03522191745498</c:v>
                </c:pt>
                <c:pt idx="31708">
                  <c:v>5.03522191745498</c:v>
                </c:pt>
                <c:pt idx="31709">
                  <c:v>5.03522191745498</c:v>
                </c:pt>
                <c:pt idx="31710">
                  <c:v>5.03522191745498</c:v>
                </c:pt>
                <c:pt idx="31711">
                  <c:v>5.03522191745498</c:v>
                </c:pt>
                <c:pt idx="31712">
                  <c:v>5.03522191745498</c:v>
                </c:pt>
                <c:pt idx="31713">
                  <c:v>51.0536227109829</c:v>
                </c:pt>
                <c:pt idx="31714">
                  <c:v>51.0536227109829</c:v>
                </c:pt>
                <c:pt idx="31715">
                  <c:v>51.0536227109829</c:v>
                </c:pt>
                <c:pt idx="31716">
                  <c:v>51.0536227109829</c:v>
                </c:pt>
                <c:pt idx="31717">
                  <c:v>51.0536227109829</c:v>
                </c:pt>
                <c:pt idx="31718">
                  <c:v>51.0536227109829</c:v>
                </c:pt>
                <c:pt idx="31719">
                  <c:v>51.0536227109829</c:v>
                </c:pt>
                <c:pt idx="31720">
                  <c:v>45.009169490358</c:v>
                </c:pt>
                <c:pt idx="31721">
                  <c:v>45.009169490358</c:v>
                </c:pt>
                <c:pt idx="31722">
                  <c:v>45.009169490358</c:v>
                </c:pt>
                <c:pt idx="31723">
                  <c:v>45.009169490358</c:v>
                </c:pt>
                <c:pt idx="31724">
                  <c:v>45.009169490358</c:v>
                </c:pt>
                <c:pt idx="31725">
                  <c:v>45.009169490358</c:v>
                </c:pt>
                <c:pt idx="31726">
                  <c:v>45.009169490358</c:v>
                </c:pt>
                <c:pt idx="31727">
                  <c:v>106.95336480369</c:v>
                </c:pt>
                <c:pt idx="31728">
                  <c:v>106.95336480369</c:v>
                </c:pt>
                <c:pt idx="31729">
                  <c:v>106.95336480369</c:v>
                </c:pt>
                <c:pt idx="31730">
                  <c:v>106.95336480369</c:v>
                </c:pt>
                <c:pt idx="31731">
                  <c:v>106.95336480369</c:v>
                </c:pt>
                <c:pt idx="31732">
                  <c:v>106.95336480369</c:v>
                </c:pt>
                <c:pt idx="31733">
                  <c:v>106.95336480369</c:v>
                </c:pt>
                <c:pt idx="31734">
                  <c:v>111.047180075449</c:v>
                </c:pt>
                <c:pt idx="31735">
                  <c:v>111.047180075449</c:v>
                </c:pt>
                <c:pt idx="31736">
                  <c:v>111.047180075449</c:v>
                </c:pt>
                <c:pt idx="31737">
                  <c:v>111.047180075449</c:v>
                </c:pt>
                <c:pt idx="31738">
                  <c:v>111.047180075449</c:v>
                </c:pt>
                <c:pt idx="31739">
                  <c:v>111.047180075449</c:v>
                </c:pt>
                <c:pt idx="31740">
                  <c:v>111.047180075449</c:v>
                </c:pt>
                <c:pt idx="31741">
                  <c:v>77.5538563792165</c:v>
                </c:pt>
                <c:pt idx="31742">
                  <c:v>77.5538563792165</c:v>
                </c:pt>
                <c:pt idx="31743">
                  <c:v>77.5538563792165</c:v>
                </c:pt>
                <c:pt idx="31744">
                  <c:v>77.5538563792165</c:v>
                </c:pt>
                <c:pt idx="31745">
                  <c:v>77.5538563792165</c:v>
                </c:pt>
                <c:pt idx="31746">
                  <c:v>77.5538563792165</c:v>
                </c:pt>
                <c:pt idx="31747">
                  <c:v>77.5538563792165</c:v>
                </c:pt>
                <c:pt idx="31748">
                  <c:v>72.2436067748661</c:v>
                </c:pt>
                <c:pt idx="31749">
                  <c:v>72.2436067748661</c:v>
                </c:pt>
                <c:pt idx="31750">
                  <c:v>72.2436067748661</c:v>
                </c:pt>
                <c:pt idx="31751">
                  <c:v>72.2436067748661</c:v>
                </c:pt>
                <c:pt idx="31752">
                  <c:v>72.2436067748661</c:v>
                </c:pt>
                <c:pt idx="31753">
                  <c:v>72.2436067748661</c:v>
                </c:pt>
                <c:pt idx="31754">
                  <c:v>72.2436067748661</c:v>
                </c:pt>
                <c:pt idx="31755">
                  <c:v>6.670921947920429</c:v>
                </c:pt>
                <c:pt idx="31756">
                  <c:v>6.670921947920429</c:v>
                </c:pt>
                <c:pt idx="31757">
                  <c:v>6.670921947920429</c:v>
                </c:pt>
                <c:pt idx="31758">
                  <c:v>6.670921947920429</c:v>
                </c:pt>
                <c:pt idx="31759">
                  <c:v>6.670921947920429</c:v>
                </c:pt>
                <c:pt idx="31760">
                  <c:v>6.670921947920429</c:v>
                </c:pt>
                <c:pt idx="31761">
                  <c:v>6.670921947920429</c:v>
                </c:pt>
                <c:pt idx="31762">
                  <c:v>88.77984756224359</c:v>
                </c:pt>
                <c:pt idx="31763">
                  <c:v>88.77984756224359</c:v>
                </c:pt>
                <c:pt idx="31764">
                  <c:v>88.77984756224359</c:v>
                </c:pt>
                <c:pt idx="31765">
                  <c:v>88.77984756224359</c:v>
                </c:pt>
                <c:pt idx="31766">
                  <c:v>88.77984756224359</c:v>
                </c:pt>
                <c:pt idx="31767">
                  <c:v>88.77984756224359</c:v>
                </c:pt>
                <c:pt idx="31768">
                  <c:v>88.77984756224359</c:v>
                </c:pt>
                <c:pt idx="31769">
                  <c:v>11.0725077005697</c:v>
                </c:pt>
                <c:pt idx="31770">
                  <c:v>11.0725077005697</c:v>
                </c:pt>
                <c:pt idx="31771">
                  <c:v>11.0725077005697</c:v>
                </c:pt>
                <c:pt idx="31772">
                  <c:v>11.0725077005697</c:v>
                </c:pt>
                <c:pt idx="31773">
                  <c:v>11.0725077005697</c:v>
                </c:pt>
                <c:pt idx="31774">
                  <c:v>11.0725077005697</c:v>
                </c:pt>
                <c:pt idx="31775">
                  <c:v>11.0725077005697</c:v>
                </c:pt>
                <c:pt idx="31776">
                  <c:v>76.57338558926588</c:v>
                </c:pt>
                <c:pt idx="31777">
                  <c:v>76.57338558926588</c:v>
                </c:pt>
                <c:pt idx="31778">
                  <c:v>76.57338558926588</c:v>
                </c:pt>
                <c:pt idx="31779">
                  <c:v>76.57338558926588</c:v>
                </c:pt>
                <c:pt idx="31780">
                  <c:v>76.57338558926588</c:v>
                </c:pt>
                <c:pt idx="31781">
                  <c:v>76.57338558926588</c:v>
                </c:pt>
                <c:pt idx="31782">
                  <c:v>76.57338558926588</c:v>
                </c:pt>
                <c:pt idx="31783">
                  <c:v>83.12694543260328</c:v>
                </c:pt>
                <c:pt idx="31784">
                  <c:v>83.12694543260328</c:v>
                </c:pt>
                <c:pt idx="31785">
                  <c:v>83.12694543260328</c:v>
                </c:pt>
                <c:pt idx="31786">
                  <c:v>83.12694543260328</c:v>
                </c:pt>
                <c:pt idx="31787">
                  <c:v>83.12694543260328</c:v>
                </c:pt>
                <c:pt idx="31788">
                  <c:v>83.12694543260328</c:v>
                </c:pt>
                <c:pt idx="31789">
                  <c:v>83.12694543260328</c:v>
                </c:pt>
                <c:pt idx="31790">
                  <c:v>108.845616882638</c:v>
                </c:pt>
                <c:pt idx="31791">
                  <c:v>108.845616882638</c:v>
                </c:pt>
                <c:pt idx="31792">
                  <c:v>108.845616882638</c:v>
                </c:pt>
                <c:pt idx="31793">
                  <c:v>108.845616882638</c:v>
                </c:pt>
                <c:pt idx="31794">
                  <c:v>108.845616882638</c:v>
                </c:pt>
                <c:pt idx="31795">
                  <c:v>108.845616882638</c:v>
                </c:pt>
                <c:pt idx="31796">
                  <c:v>108.845616882638</c:v>
                </c:pt>
                <c:pt idx="31797">
                  <c:v>54.9047700434</c:v>
                </c:pt>
                <c:pt idx="31798">
                  <c:v>54.9047700434</c:v>
                </c:pt>
                <c:pt idx="31799">
                  <c:v>54.9047700434</c:v>
                </c:pt>
                <c:pt idx="31800">
                  <c:v>54.9047700434</c:v>
                </c:pt>
                <c:pt idx="31801">
                  <c:v>54.9047700434</c:v>
                </c:pt>
                <c:pt idx="31802">
                  <c:v>54.9047700434</c:v>
                </c:pt>
                <c:pt idx="31803">
                  <c:v>54.9047700434</c:v>
                </c:pt>
                <c:pt idx="31804">
                  <c:v>22.389241164765</c:v>
                </c:pt>
                <c:pt idx="31805">
                  <c:v>22.389241164765</c:v>
                </c:pt>
                <c:pt idx="31806">
                  <c:v>22.389241164765</c:v>
                </c:pt>
                <c:pt idx="31807">
                  <c:v>22.389241164765</c:v>
                </c:pt>
                <c:pt idx="31808">
                  <c:v>22.389241164765</c:v>
                </c:pt>
                <c:pt idx="31809">
                  <c:v>22.389241164765</c:v>
                </c:pt>
                <c:pt idx="31810">
                  <c:v>22.389241164765</c:v>
                </c:pt>
                <c:pt idx="31811">
                  <c:v>84.6940232005228</c:v>
                </c:pt>
                <c:pt idx="31812">
                  <c:v>84.6940232005228</c:v>
                </c:pt>
                <c:pt idx="31813">
                  <c:v>84.6940232005228</c:v>
                </c:pt>
                <c:pt idx="31814">
                  <c:v>84.6940232005228</c:v>
                </c:pt>
                <c:pt idx="31815">
                  <c:v>84.6940232005228</c:v>
                </c:pt>
                <c:pt idx="31816">
                  <c:v>84.6940232005228</c:v>
                </c:pt>
                <c:pt idx="31817">
                  <c:v>84.6940232005228</c:v>
                </c:pt>
                <c:pt idx="31818">
                  <c:v>92.6361986818859</c:v>
                </c:pt>
                <c:pt idx="31819">
                  <c:v>92.6361986818859</c:v>
                </c:pt>
                <c:pt idx="31820">
                  <c:v>92.6361986818859</c:v>
                </c:pt>
                <c:pt idx="31821">
                  <c:v>92.6361986818859</c:v>
                </c:pt>
                <c:pt idx="31822">
                  <c:v>92.6361986818859</c:v>
                </c:pt>
                <c:pt idx="31823">
                  <c:v>92.6361986818859</c:v>
                </c:pt>
                <c:pt idx="31824">
                  <c:v>92.6361986818859</c:v>
                </c:pt>
                <c:pt idx="31825">
                  <c:v>41.05441338356439</c:v>
                </c:pt>
                <c:pt idx="31826">
                  <c:v>41.05441338356439</c:v>
                </c:pt>
                <c:pt idx="31827">
                  <c:v>41.05441338356439</c:v>
                </c:pt>
                <c:pt idx="31828">
                  <c:v>41.05441338356439</c:v>
                </c:pt>
                <c:pt idx="31829">
                  <c:v>41.05441338356439</c:v>
                </c:pt>
                <c:pt idx="31830">
                  <c:v>41.05441338356439</c:v>
                </c:pt>
                <c:pt idx="31831">
                  <c:v>41.05441338356439</c:v>
                </c:pt>
                <c:pt idx="31832">
                  <c:v>55.2804393947533</c:v>
                </c:pt>
                <c:pt idx="31833">
                  <c:v>55.2804393947533</c:v>
                </c:pt>
                <c:pt idx="31834">
                  <c:v>55.2804393947533</c:v>
                </c:pt>
                <c:pt idx="31835">
                  <c:v>55.2804393947533</c:v>
                </c:pt>
                <c:pt idx="31836">
                  <c:v>55.2804393947533</c:v>
                </c:pt>
                <c:pt idx="31837">
                  <c:v>55.2804393947533</c:v>
                </c:pt>
                <c:pt idx="31838">
                  <c:v>55.2804393947533</c:v>
                </c:pt>
                <c:pt idx="31839">
                  <c:v>53.90070897321949</c:v>
                </c:pt>
                <c:pt idx="31840">
                  <c:v>53.90070897321949</c:v>
                </c:pt>
                <c:pt idx="31841">
                  <c:v>53.90070897321949</c:v>
                </c:pt>
                <c:pt idx="31842">
                  <c:v>53.90070897321949</c:v>
                </c:pt>
                <c:pt idx="31843">
                  <c:v>53.90070897321949</c:v>
                </c:pt>
                <c:pt idx="31844">
                  <c:v>53.90070897321949</c:v>
                </c:pt>
                <c:pt idx="31845">
                  <c:v>53.90070897321949</c:v>
                </c:pt>
                <c:pt idx="31846">
                  <c:v>71.8942906576573</c:v>
                </c:pt>
                <c:pt idx="31847">
                  <c:v>71.8942906576573</c:v>
                </c:pt>
                <c:pt idx="31848">
                  <c:v>71.8942906576573</c:v>
                </c:pt>
                <c:pt idx="31849">
                  <c:v>71.8942906576573</c:v>
                </c:pt>
                <c:pt idx="31850">
                  <c:v>71.8942906576573</c:v>
                </c:pt>
                <c:pt idx="31851">
                  <c:v>71.8942906576573</c:v>
                </c:pt>
                <c:pt idx="31852">
                  <c:v>71.8942906576573</c:v>
                </c:pt>
                <c:pt idx="31853">
                  <c:v>105.112573158135</c:v>
                </c:pt>
                <c:pt idx="31854">
                  <c:v>105.112573158135</c:v>
                </c:pt>
                <c:pt idx="31855">
                  <c:v>105.112573158135</c:v>
                </c:pt>
                <c:pt idx="31856">
                  <c:v>105.112573158135</c:v>
                </c:pt>
                <c:pt idx="31857">
                  <c:v>105.112573158135</c:v>
                </c:pt>
                <c:pt idx="31858">
                  <c:v>105.112573158135</c:v>
                </c:pt>
                <c:pt idx="31859">
                  <c:v>105.112573158135</c:v>
                </c:pt>
                <c:pt idx="31860">
                  <c:v>58.737615458631</c:v>
                </c:pt>
                <c:pt idx="31861">
                  <c:v>58.737615458631</c:v>
                </c:pt>
                <c:pt idx="31862">
                  <c:v>58.737615458631</c:v>
                </c:pt>
                <c:pt idx="31863">
                  <c:v>58.737615458631</c:v>
                </c:pt>
                <c:pt idx="31864">
                  <c:v>58.737615458631</c:v>
                </c:pt>
                <c:pt idx="31865">
                  <c:v>58.737615458631</c:v>
                </c:pt>
                <c:pt idx="31866">
                  <c:v>58.737615458631</c:v>
                </c:pt>
                <c:pt idx="31867">
                  <c:v>110.403040640493</c:v>
                </c:pt>
                <c:pt idx="31868">
                  <c:v>110.403040640493</c:v>
                </c:pt>
                <c:pt idx="31869">
                  <c:v>110.403040640493</c:v>
                </c:pt>
                <c:pt idx="31870">
                  <c:v>110.403040640493</c:v>
                </c:pt>
                <c:pt idx="31871">
                  <c:v>110.403040640493</c:v>
                </c:pt>
                <c:pt idx="31872">
                  <c:v>110.403040640493</c:v>
                </c:pt>
                <c:pt idx="31873">
                  <c:v>110.403040640493</c:v>
                </c:pt>
                <c:pt idx="31874">
                  <c:v>60.2542778983517</c:v>
                </c:pt>
                <c:pt idx="31875">
                  <c:v>60.2542778983517</c:v>
                </c:pt>
                <c:pt idx="31876">
                  <c:v>60.2542778983517</c:v>
                </c:pt>
                <c:pt idx="31877">
                  <c:v>60.2542778983517</c:v>
                </c:pt>
                <c:pt idx="31878">
                  <c:v>60.2542778983517</c:v>
                </c:pt>
                <c:pt idx="31879">
                  <c:v>60.2542778983517</c:v>
                </c:pt>
                <c:pt idx="31880">
                  <c:v>60.2542778983517</c:v>
                </c:pt>
                <c:pt idx="31881">
                  <c:v>89.0304055885625</c:v>
                </c:pt>
                <c:pt idx="31882">
                  <c:v>89.0304055885625</c:v>
                </c:pt>
                <c:pt idx="31883">
                  <c:v>89.0304055885625</c:v>
                </c:pt>
                <c:pt idx="31884">
                  <c:v>89.0304055885625</c:v>
                </c:pt>
                <c:pt idx="31885">
                  <c:v>89.0304055885625</c:v>
                </c:pt>
                <c:pt idx="31886">
                  <c:v>89.0304055885625</c:v>
                </c:pt>
                <c:pt idx="31887">
                  <c:v>89.0304055885625</c:v>
                </c:pt>
                <c:pt idx="31888">
                  <c:v>80.65268457567299</c:v>
                </c:pt>
                <c:pt idx="31889">
                  <c:v>80.65268457567299</c:v>
                </c:pt>
                <c:pt idx="31890">
                  <c:v>80.65268457567299</c:v>
                </c:pt>
                <c:pt idx="31891">
                  <c:v>80.65268457567299</c:v>
                </c:pt>
                <c:pt idx="31892">
                  <c:v>80.65268457567299</c:v>
                </c:pt>
                <c:pt idx="31893">
                  <c:v>80.65268457567299</c:v>
                </c:pt>
                <c:pt idx="31894">
                  <c:v>80.65268457567299</c:v>
                </c:pt>
                <c:pt idx="31895">
                  <c:v>93.9518007639804</c:v>
                </c:pt>
                <c:pt idx="31896">
                  <c:v>93.9518007639804</c:v>
                </c:pt>
                <c:pt idx="31897">
                  <c:v>93.9518007639804</c:v>
                </c:pt>
                <c:pt idx="31898">
                  <c:v>93.9518007639804</c:v>
                </c:pt>
                <c:pt idx="31899">
                  <c:v>93.9518007639804</c:v>
                </c:pt>
                <c:pt idx="31900">
                  <c:v>93.9518007639804</c:v>
                </c:pt>
                <c:pt idx="31901">
                  <c:v>93.9518007639804</c:v>
                </c:pt>
                <c:pt idx="31902">
                  <c:v>62.7497536111188</c:v>
                </c:pt>
                <c:pt idx="31903">
                  <c:v>62.7497536111188</c:v>
                </c:pt>
                <c:pt idx="31904">
                  <c:v>62.7497536111188</c:v>
                </c:pt>
                <c:pt idx="31905">
                  <c:v>62.7497536111188</c:v>
                </c:pt>
                <c:pt idx="31906">
                  <c:v>62.7497536111188</c:v>
                </c:pt>
                <c:pt idx="31907">
                  <c:v>62.7497536111188</c:v>
                </c:pt>
                <c:pt idx="31908">
                  <c:v>62.7497536111188</c:v>
                </c:pt>
                <c:pt idx="31909">
                  <c:v>41.1795343933732</c:v>
                </c:pt>
                <c:pt idx="31910">
                  <c:v>41.1795343933732</c:v>
                </c:pt>
                <c:pt idx="31911">
                  <c:v>41.1795343933732</c:v>
                </c:pt>
                <c:pt idx="31912">
                  <c:v>41.1795343933732</c:v>
                </c:pt>
                <c:pt idx="31913">
                  <c:v>41.1795343933732</c:v>
                </c:pt>
                <c:pt idx="31914">
                  <c:v>41.1795343933732</c:v>
                </c:pt>
                <c:pt idx="31915">
                  <c:v>41.1795343933732</c:v>
                </c:pt>
                <c:pt idx="31916">
                  <c:v>44.5926069355853</c:v>
                </c:pt>
                <c:pt idx="31917">
                  <c:v>44.5926069355853</c:v>
                </c:pt>
                <c:pt idx="31918">
                  <c:v>44.5926069355853</c:v>
                </c:pt>
                <c:pt idx="31919">
                  <c:v>44.5926069355853</c:v>
                </c:pt>
                <c:pt idx="31920">
                  <c:v>44.5926069355853</c:v>
                </c:pt>
                <c:pt idx="31921">
                  <c:v>44.5926069355853</c:v>
                </c:pt>
                <c:pt idx="31922">
                  <c:v>44.5926069355853</c:v>
                </c:pt>
                <c:pt idx="31923">
                  <c:v>58.02873619682861</c:v>
                </c:pt>
                <c:pt idx="31924">
                  <c:v>58.02873619682861</c:v>
                </c:pt>
                <c:pt idx="31925">
                  <c:v>58.02873619682861</c:v>
                </c:pt>
                <c:pt idx="31926">
                  <c:v>58.02873619682861</c:v>
                </c:pt>
                <c:pt idx="31927">
                  <c:v>58.02873619682861</c:v>
                </c:pt>
                <c:pt idx="31928">
                  <c:v>58.02873619682861</c:v>
                </c:pt>
                <c:pt idx="31929">
                  <c:v>58.02873619682861</c:v>
                </c:pt>
                <c:pt idx="31930">
                  <c:v>53.4203904968676</c:v>
                </c:pt>
                <c:pt idx="31931">
                  <c:v>53.4203904968676</c:v>
                </c:pt>
                <c:pt idx="31932">
                  <c:v>53.4203904968676</c:v>
                </c:pt>
                <c:pt idx="31933">
                  <c:v>53.4203904968676</c:v>
                </c:pt>
                <c:pt idx="31934">
                  <c:v>53.4203904968676</c:v>
                </c:pt>
                <c:pt idx="31935">
                  <c:v>53.4203904968676</c:v>
                </c:pt>
                <c:pt idx="31936">
                  <c:v>53.4203904968676</c:v>
                </c:pt>
                <c:pt idx="31937">
                  <c:v>73.953359143932</c:v>
                </c:pt>
                <c:pt idx="31938">
                  <c:v>73.953359143932</c:v>
                </c:pt>
                <c:pt idx="31939">
                  <c:v>73.953359143932</c:v>
                </c:pt>
                <c:pt idx="31940">
                  <c:v>73.953359143932</c:v>
                </c:pt>
                <c:pt idx="31941">
                  <c:v>73.953359143932</c:v>
                </c:pt>
                <c:pt idx="31942">
                  <c:v>73.953359143932</c:v>
                </c:pt>
                <c:pt idx="31943">
                  <c:v>73.953359143932</c:v>
                </c:pt>
                <c:pt idx="31944">
                  <c:v>15.1843293935287</c:v>
                </c:pt>
                <c:pt idx="31945">
                  <c:v>15.1843293935287</c:v>
                </c:pt>
                <c:pt idx="31946">
                  <c:v>15.1843293935287</c:v>
                </c:pt>
                <c:pt idx="31947">
                  <c:v>15.1843293935287</c:v>
                </c:pt>
                <c:pt idx="31948">
                  <c:v>15.1843293935287</c:v>
                </c:pt>
                <c:pt idx="31949">
                  <c:v>15.1843293935287</c:v>
                </c:pt>
                <c:pt idx="31950">
                  <c:v>15.1843293935287</c:v>
                </c:pt>
                <c:pt idx="31951">
                  <c:v>57.2210142228342</c:v>
                </c:pt>
                <c:pt idx="31952">
                  <c:v>57.2210142228342</c:v>
                </c:pt>
                <c:pt idx="31953">
                  <c:v>57.2210142228342</c:v>
                </c:pt>
                <c:pt idx="31954">
                  <c:v>57.2210142228342</c:v>
                </c:pt>
                <c:pt idx="31955">
                  <c:v>57.2210142228342</c:v>
                </c:pt>
                <c:pt idx="31956">
                  <c:v>57.2210142228342</c:v>
                </c:pt>
                <c:pt idx="31957">
                  <c:v>57.2210142228342</c:v>
                </c:pt>
                <c:pt idx="31958">
                  <c:v>61.4937178806661</c:v>
                </c:pt>
                <c:pt idx="31959">
                  <c:v>61.4937178806661</c:v>
                </c:pt>
                <c:pt idx="31960">
                  <c:v>61.4937178806661</c:v>
                </c:pt>
                <c:pt idx="31961">
                  <c:v>61.4937178806661</c:v>
                </c:pt>
                <c:pt idx="31962">
                  <c:v>61.4937178806661</c:v>
                </c:pt>
                <c:pt idx="31963">
                  <c:v>61.4937178806661</c:v>
                </c:pt>
                <c:pt idx="31964">
                  <c:v>61.4937178806661</c:v>
                </c:pt>
                <c:pt idx="31965">
                  <c:v>47.9503565055354</c:v>
                </c:pt>
                <c:pt idx="31966">
                  <c:v>47.9503565055354</c:v>
                </c:pt>
                <c:pt idx="31967">
                  <c:v>47.9503565055354</c:v>
                </c:pt>
                <c:pt idx="31968">
                  <c:v>47.9503565055354</c:v>
                </c:pt>
                <c:pt idx="31969">
                  <c:v>47.9503565055354</c:v>
                </c:pt>
                <c:pt idx="31970">
                  <c:v>47.9503565055354</c:v>
                </c:pt>
                <c:pt idx="31971">
                  <c:v>47.9503565055354</c:v>
                </c:pt>
                <c:pt idx="31972">
                  <c:v>37.44752478692629</c:v>
                </c:pt>
                <c:pt idx="31973">
                  <c:v>37.44752478692629</c:v>
                </c:pt>
                <c:pt idx="31974">
                  <c:v>37.44752478692629</c:v>
                </c:pt>
                <c:pt idx="31975">
                  <c:v>37.44752478692629</c:v>
                </c:pt>
                <c:pt idx="31976">
                  <c:v>37.44752478692629</c:v>
                </c:pt>
                <c:pt idx="31977">
                  <c:v>37.44752478692629</c:v>
                </c:pt>
                <c:pt idx="31978">
                  <c:v>37.44752478692629</c:v>
                </c:pt>
                <c:pt idx="31979">
                  <c:v>28.44389892810119</c:v>
                </c:pt>
                <c:pt idx="31980">
                  <c:v>28.44389892810119</c:v>
                </c:pt>
                <c:pt idx="31981">
                  <c:v>28.44389892810119</c:v>
                </c:pt>
                <c:pt idx="31982">
                  <c:v>28.44389892810119</c:v>
                </c:pt>
                <c:pt idx="31983">
                  <c:v>28.44389892810119</c:v>
                </c:pt>
                <c:pt idx="31984">
                  <c:v>28.44389892810119</c:v>
                </c:pt>
                <c:pt idx="31985">
                  <c:v>28.44389892810119</c:v>
                </c:pt>
                <c:pt idx="31986">
                  <c:v>27.3777890363459</c:v>
                </c:pt>
                <c:pt idx="31987">
                  <c:v>27.3777890363459</c:v>
                </c:pt>
                <c:pt idx="31988">
                  <c:v>27.3777890363459</c:v>
                </c:pt>
                <c:pt idx="31989">
                  <c:v>27.3777890363459</c:v>
                </c:pt>
                <c:pt idx="31990">
                  <c:v>27.3777890363459</c:v>
                </c:pt>
                <c:pt idx="31991">
                  <c:v>27.3777890363459</c:v>
                </c:pt>
                <c:pt idx="31992">
                  <c:v>27.3777890363459</c:v>
                </c:pt>
                <c:pt idx="31993">
                  <c:v>69.07394065317288</c:v>
                </c:pt>
                <c:pt idx="31994">
                  <c:v>69.07394065317288</c:v>
                </c:pt>
                <c:pt idx="31995">
                  <c:v>69.07394065317288</c:v>
                </c:pt>
                <c:pt idx="31996">
                  <c:v>69.07394065317288</c:v>
                </c:pt>
                <c:pt idx="31997">
                  <c:v>69.07394065317288</c:v>
                </c:pt>
                <c:pt idx="31998">
                  <c:v>69.07394065317288</c:v>
                </c:pt>
                <c:pt idx="31999">
                  <c:v>69.07394065317288</c:v>
                </c:pt>
                <c:pt idx="32000">
                  <c:v>63.00660763779799</c:v>
                </c:pt>
                <c:pt idx="32001">
                  <c:v>63.00660763779799</c:v>
                </c:pt>
                <c:pt idx="32002">
                  <c:v>63.00660763779799</c:v>
                </c:pt>
                <c:pt idx="32003">
                  <c:v>63.00660763779799</c:v>
                </c:pt>
                <c:pt idx="32004">
                  <c:v>63.00660763779799</c:v>
                </c:pt>
                <c:pt idx="32005">
                  <c:v>63.00660763779799</c:v>
                </c:pt>
                <c:pt idx="32006">
                  <c:v>63.00660763779799</c:v>
                </c:pt>
                <c:pt idx="32007">
                  <c:v>47.2320756021452</c:v>
                </c:pt>
                <c:pt idx="32008">
                  <c:v>47.2320756021452</c:v>
                </c:pt>
                <c:pt idx="32009">
                  <c:v>47.2320756021452</c:v>
                </c:pt>
                <c:pt idx="32010">
                  <c:v>47.2320756021452</c:v>
                </c:pt>
                <c:pt idx="32011">
                  <c:v>47.2320756021452</c:v>
                </c:pt>
                <c:pt idx="32012">
                  <c:v>47.2320756021452</c:v>
                </c:pt>
                <c:pt idx="32013">
                  <c:v>47.2320756021452</c:v>
                </c:pt>
                <c:pt idx="32014">
                  <c:v>78.074639763603</c:v>
                </c:pt>
                <c:pt idx="32015">
                  <c:v>78.074639763603</c:v>
                </c:pt>
                <c:pt idx="32016">
                  <c:v>78.074639763603</c:v>
                </c:pt>
                <c:pt idx="32017">
                  <c:v>78.074639763603</c:v>
                </c:pt>
                <c:pt idx="32018">
                  <c:v>78.074639763603</c:v>
                </c:pt>
                <c:pt idx="32019">
                  <c:v>78.074639763603</c:v>
                </c:pt>
                <c:pt idx="32020">
                  <c:v>78.074639763603</c:v>
                </c:pt>
                <c:pt idx="32021">
                  <c:v>69.4189098343405</c:v>
                </c:pt>
                <c:pt idx="32022">
                  <c:v>69.4189098343405</c:v>
                </c:pt>
                <c:pt idx="32023">
                  <c:v>69.4189098343405</c:v>
                </c:pt>
                <c:pt idx="32024">
                  <c:v>69.4189098343405</c:v>
                </c:pt>
                <c:pt idx="32025">
                  <c:v>69.4189098343405</c:v>
                </c:pt>
                <c:pt idx="32026">
                  <c:v>69.4189098343405</c:v>
                </c:pt>
                <c:pt idx="32027">
                  <c:v>69.4189098343405</c:v>
                </c:pt>
                <c:pt idx="32028">
                  <c:v>54.1607816425426</c:v>
                </c:pt>
                <c:pt idx="32029">
                  <c:v>54.1607816425426</c:v>
                </c:pt>
                <c:pt idx="32030">
                  <c:v>54.1607816425426</c:v>
                </c:pt>
                <c:pt idx="32031">
                  <c:v>54.1607816425426</c:v>
                </c:pt>
                <c:pt idx="32032">
                  <c:v>54.1607816425426</c:v>
                </c:pt>
                <c:pt idx="32033">
                  <c:v>54.1607816425426</c:v>
                </c:pt>
                <c:pt idx="32034">
                  <c:v>54.1607816425426</c:v>
                </c:pt>
                <c:pt idx="32035">
                  <c:v>80.27274199658545</c:v>
                </c:pt>
                <c:pt idx="32036">
                  <c:v>80.27274199658545</c:v>
                </c:pt>
                <c:pt idx="32037">
                  <c:v>80.27274199658545</c:v>
                </c:pt>
                <c:pt idx="32038">
                  <c:v>80.27274199658545</c:v>
                </c:pt>
                <c:pt idx="32039">
                  <c:v>80.27274199658545</c:v>
                </c:pt>
                <c:pt idx="32040">
                  <c:v>80.27274199658545</c:v>
                </c:pt>
                <c:pt idx="32041">
                  <c:v>80.27274199658545</c:v>
                </c:pt>
                <c:pt idx="32042">
                  <c:v>53.1485804418271</c:v>
                </c:pt>
                <c:pt idx="32043">
                  <c:v>53.1485804418271</c:v>
                </c:pt>
                <c:pt idx="32044">
                  <c:v>53.1485804418271</c:v>
                </c:pt>
                <c:pt idx="32045">
                  <c:v>53.1485804418271</c:v>
                </c:pt>
                <c:pt idx="32046">
                  <c:v>53.1485804418271</c:v>
                </c:pt>
                <c:pt idx="32047">
                  <c:v>53.1485804418271</c:v>
                </c:pt>
                <c:pt idx="32048">
                  <c:v>53.1485804418271</c:v>
                </c:pt>
                <c:pt idx="32049">
                  <c:v>85.13756991842058</c:v>
                </c:pt>
                <c:pt idx="32050">
                  <c:v>85.13756991842058</c:v>
                </c:pt>
                <c:pt idx="32051">
                  <c:v>85.13756991842058</c:v>
                </c:pt>
                <c:pt idx="32052">
                  <c:v>85.13756991842058</c:v>
                </c:pt>
                <c:pt idx="32053">
                  <c:v>85.13756991842058</c:v>
                </c:pt>
                <c:pt idx="32054">
                  <c:v>85.13756991842058</c:v>
                </c:pt>
                <c:pt idx="32055">
                  <c:v>85.13756991842058</c:v>
                </c:pt>
                <c:pt idx="32056">
                  <c:v>30.6553202550636</c:v>
                </c:pt>
                <c:pt idx="32057">
                  <c:v>30.6553202550636</c:v>
                </c:pt>
                <c:pt idx="32058">
                  <c:v>30.6553202550636</c:v>
                </c:pt>
                <c:pt idx="32059">
                  <c:v>30.6553202550636</c:v>
                </c:pt>
                <c:pt idx="32060">
                  <c:v>30.6553202550636</c:v>
                </c:pt>
                <c:pt idx="32061">
                  <c:v>30.6553202550636</c:v>
                </c:pt>
                <c:pt idx="32062">
                  <c:v>30.6553202550636</c:v>
                </c:pt>
                <c:pt idx="32063">
                  <c:v>64.6166214899824</c:v>
                </c:pt>
                <c:pt idx="32064">
                  <c:v>64.6166214899824</c:v>
                </c:pt>
                <c:pt idx="32065">
                  <c:v>64.6166214899824</c:v>
                </c:pt>
                <c:pt idx="32066">
                  <c:v>64.6166214899824</c:v>
                </c:pt>
                <c:pt idx="32067">
                  <c:v>64.6166214899824</c:v>
                </c:pt>
                <c:pt idx="32068">
                  <c:v>64.6166214899824</c:v>
                </c:pt>
                <c:pt idx="32069">
                  <c:v>64.6166214899824</c:v>
                </c:pt>
                <c:pt idx="32070">
                  <c:v>90.2911504211172</c:v>
                </c:pt>
                <c:pt idx="32071">
                  <c:v>90.2911504211172</c:v>
                </c:pt>
                <c:pt idx="32072">
                  <c:v>90.2911504211172</c:v>
                </c:pt>
                <c:pt idx="32073">
                  <c:v>90.2911504211172</c:v>
                </c:pt>
                <c:pt idx="32074">
                  <c:v>90.2911504211172</c:v>
                </c:pt>
                <c:pt idx="32075">
                  <c:v>90.2911504211172</c:v>
                </c:pt>
                <c:pt idx="32076">
                  <c:v>90.2911504211172</c:v>
                </c:pt>
                <c:pt idx="32077">
                  <c:v>39.6559473484613</c:v>
                </c:pt>
                <c:pt idx="32078">
                  <c:v>39.6559473484613</c:v>
                </c:pt>
                <c:pt idx="32079">
                  <c:v>39.6559473484613</c:v>
                </c:pt>
                <c:pt idx="32080">
                  <c:v>39.6559473484613</c:v>
                </c:pt>
                <c:pt idx="32081">
                  <c:v>39.6559473484613</c:v>
                </c:pt>
                <c:pt idx="32082">
                  <c:v>39.6559473484613</c:v>
                </c:pt>
                <c:pt idx="32083">
                  <c:v>39.6559473484613</c:v>
                </c:pt>
                <c:pt idx="32084">
                  <c:v>65.12867121763446</c:v>
                </c:pt>
                <c:pt idx="32085">
                  <c:v>65.12867121763446</c:v>
                </c:pt>
                <c:pt idx="32086">
                  <c:v>65.12867121763446</c:v>
                </c:pt>
                <c:pt idx="32087">
                  <c:v>65.12867121763446</c:v>
                </c:pt>
                <c:pt idx="32088">
                  <c:v>65.12867121763446</c:v>
                </c:pt>
                <c:pt idx="32089">
                  <c:v>65.12867121763446</c:v>
                </c:pt>
                <c:pt idx="32090">
                  <c:v>65.12867121763446</c:v>
                </c:pt>
                <c:pt idx="32091">
                  <c:v>62.4093863250857</c:v>
                </c:pt>
                <c:pt idx="32092">
                  <c:v>62.4093863250857</c:v>
                </c:pt>
                <c:pt idx="32093">
                  <c:v>62.4093863250857</c:v>
                </c:pt>
                <c:pt idx="32094">
                  <c:v>62.4093863250857</c:v>
                </c:pt>
                <c:pt idx="32095">
                  <c:v>62.4093863250857</c:v>
                </c:pt>
                <c:pt idx="32096">
                  <c:v>62.4093863250857</c:v>
                </c:pt>
                <c:pt idx="32097">
                  <c:v>62.4093863250857</c:v>
                </c:pt>
                <c:pt idx="32098">
                  <c:v>93.2153205431227</c:v>
                </c:pt>
                <c:pt idx="32099">
                  <c:v>93.2153205431227</c:v>
                </c:pt>
                <c:pt idx="32100">
                  <c:v>93.2153205431227</c:v>
                </c:pt>
                <c:pt idx="32101">
                  <c:v>93.2153205431227</c:v>
                </c:pt>
                <c:pt idx="32102">
                  <c:v>93.2153205431227</c:v>
                </c:pt>
                <c:pt idx="32103">
                  <c:v>93.2153205431227</c:v>
                </c:pt>
                <c:pt idx="32104">
                  <c:v>93.2153205431227</c:v>
                </c:pt>
                <c:pt idx="32105">
                  <c:v>12.8911290249212</c:v>
                </c:pt>
                <c:pt idx="32106">
                  <c:v>12.8911290249212</c:v>
                </c:pt>
                <c:pt idx="32107">
                  <c:v>12.8911290249212</c:v>
                </c:pt>
                <c:pt idx="32108">
                  <c:v>12.8911290249212</c:v>
                </c:pt>
                <c:pt idx="32109">
                  <c:v>12.8911290249212</c:v>
                </c:pt>
                <c:pt idx="32110">
                  <c:v>12.8911290249212</c:v>
                </c:pt>
                <c:pt idx="32111">
                  <c:v>12.8911290249212</c:v>
                </c:pt>
                <c:pt idx="32112">
                  <c:v>72.82966549285358</c:v>
                </c:pt>
                <c:pt idx="32113">
                  <c:v>72.82966549285358</c:v>
                </c:pt>
                <c:pt idx="32114">
                  <c:v>72.82966549285358</c:v>
                </c:pt>
                <c:pt idx="32115">
                  <c:v>72.82966549285358</c:v>
                </c:pt>
                <c:pt idx="32116">
                  <c:v>72.82966549285358</c:v>
                </c:pt>
                <c:pt idx="32117">
                  <c:v>72.82966549285358</c:v>
                </c:pt>
                <c:pt idx="32118">
                  <c:v>72.82966549285358</c:v>
                </c:pt>
                <c:pt idx="32119">
                  <c:v>63.544910913071</c:v>
                </c:pt>
                <c:pt idx="32120">
                  <c:v>63.544910913071</c:v>
                </c:pt>
                <c:pt idx="32121">
                  <c:v>63.544910913071</c:v>
                </c:pt>
                <c:pt idx="32122">
                  <c:v>63.544910913071</c:v>
                </c:pt>
                <c:pt idx="32123">
                  <c:v>63.544910913071</c:v>
                </c:pt>
                <c:pt idx="32124">
                  <c:v>63.544910913071</c:v>
                </c:pt>
                <c:pt idx="32125">
                  <c:v>63.544910913071</c:v>
                </c:pt>
                <c:pt idx="32126">
                  <c:v>11.7104167958243</c:v>
                </c:pt>
                <c:pt idx="32127">
                  <c:v>11.7104167958243</c:v>
                </c:pt>
                <c:pt idx="32128">
                  <c:v>11.7104167958243</c:v>
                </c:pt>
                <c:pt idx="32129">
                  <c:v>11.7104167958243</c:v>
                </c:pt>
                <c:pt idx="32130">
                  <c:v>11.7104167958243</c:v>
                </c:pt>
                <c:pt idx="32131">
                  <c:v>11.7104167958243</c:v>
                </c:pt>
                <c:pt idx="32132">
                  <c:v>11.7104167958243</c:v>
                </c:pt>
                <c:pt idx="32133">
                  <c:v>26.2799222678131</c:v>
                </c:pt>
                <c:pt idx="32134">
                  <c:v>26.2799222678131</c:v>
                </c:pt>
                <c:pt idx="32135">
                  <c:v>26.2799222678131</c:v>
                </c:pt>
                <c:pt idx="32136">
                  <c:v>26.2799222678131</c:v>
                </c:pt>
                <c:pt idx="32137">
                  <c:v>26.2799222678131</c:v>
                </c:pt>
                <c:pt idx="32138">
                  <c:v>26.2799222678131</c:v>
                </c:pt>
                <c:pt idx="32139">
                  <c:v>26.2799222678131</c:v>
                </c:pt>
                <c:pt idx="32140">
                  <c:v>74.4478838242164</c:v>
                </c:pt>
                <c:pt idx="32141">
                  <c:v>74.4478838242164</c:v>
                </c:pt>
                <c:pt idx="32142">
                  <c:v>74.4478838242164</c:v>
                </c:pt>
                <c:pt idx="32143">
                  <c:v>74.4478838242164</c:v>
                </c:pt>
                <c:pt idx="32144">
                  <c:v>74.4478838242164</c:v>
                </c:pt>
                <c:pt idx="32145">
                  <c:v>74.4478838242164</c:v>
                </c:pt>
                <c:pt idx="32146">
                  <c:v>74.4478838242164</c:v>
                </c:pt>
                <c:pt idx="32147">
                  <c:v>49.93160469829669</c:v>
                </c:pt>
                <c:pt idx="32148">
                  <c:v>49.93160469829669</c:v>
                </c:pt>
                <c:pt idx="32149">
                  <c:v>49.93160469829669</c:v>
                </c:pt>
                <c:pt idx="32150">
                  <c:v>49.93160469829669</c:v>
                </c:pt>
                <c:pt idx="32151">
                  <c:v>49.93160469829669</c:v>
                </c:pt>
                <c:pt idx="32152">
                  <c:v>49.93160469829669</c:v>
                </c:pt>
                <c:pt idx="32153">
                  <c:v>49.93160469829669</c:v>
                </c:pt>
                <c:pt idx="32154">
                  <c:v>86.2474970441644</c:v>
                </c:pt>
                <c:pt idx="32155">
                  <c:v>86.2474970441644</c:v>
                </c:pt>
                <c:pt idx="32156">
                  <c:v>86.2474970441644</c:v>
                </c:pt>
                <c:pt idx="32157">
                  <c:v>86.2474970441644</c:v>
                </c:pt>
                <c:pt idx="32158">
                  <c:v>86.2474970441644</c:v>
                </c:pt>
                <c:pt idx="32159">
                  <c:v>86.2474970441644</c:v>
                </c:pt>
                <c:pt idx="32160">
                  <c:v>86.2474970441644</c:v>
                </c:pt>
                <c:pt idx="32161">
                  <c:v>108.489286973773</c:v>
                </c:pt>
                <c:pt idx="32162">
                  <c:v>108.489286973773</c:v>
                </c:pt>
                <c:pt idx="32163">
                  <c:v>108.489286973773</c:v>
                </c:pt>
                <c:pt idx="32164">
                  <c:v>108.489286973773</c:v>
                </c:pt>
                <c:pt idx="32165">
                  <c:v>108.489286973773</c:v>
                </c:pt>
                <c:pt idx="32166">
                  <c:v>108.489286973773</c:v>
                </c:pt>
                <c:pt idx="32167">
                  <c:v>108.489286973773</c:v>
                </c:pt>
                <c:pt idx="32168">
                  <c:v>33.0220267622765</c:v>
                </c:pt>
                <c:pt idx="32169">
                  <c:v>33.0220267622765</c:v>
                </c:pt>
                <c:pt idx="32170">
                  <c:v>33.0220267622765</c:v>
                </c:pt>
                <c:pt idx="32171">
                  <c:v>33.0220267622765</c:v>
                </c:pt>
                <c:pt idx="32172">
                  <c:v>33.0220267622765</c:v>
                </c:pt>
                <c:pt idx="32173">
                  <c:v>33.0220267622765</c:v>
                </c:pt>
                <c:pt idx="32174">
                  <c:v>33.0220267622765</c:v>
                </c:pt>
                <c:pt idx="32175">
                  <c:v>61.9349620292749</c:v>
                </c:pt>
                <c:pt idx="32176">
                  <c:v>61.9349620292749</c:v>
                </c:pt>
                <c:pt idx="32177">
                  <c:v>61.9349620292749</c:v>
                </c:pt>
                <c:pt idx="32178">
                  <c:v>61.9349620292749</c:v>
                </c:pt>
                <c:pt idx="32179">
                  <c:v>61.9349620292749</c:v>
                </c:pt>
                <c:pt idx="32180">
                  <c:v>61.9349620292749</c:v>
                </c:pt>
                <c:pt idx="32181">
                  <c:v>61.9349620292749</c:v>
                </c:pt>
                <c:pt idx="32182">
                  <c:v>41.681458371503</c:v>
                </c:pt>
                <c:pt idx="32183">
                  <c:v>41.681458371503</c:v>
                </c:pt>
                <c:pt idx="32184">
                  <c:v>41.681458371503</c:v>
                </c:pt>
                <c:pt idx="32185">
                  <c:v>41.681458371503</c:v>
                </c:pt>
                <c:pt idx="32186">
                  <c:v>41.681458371503</c:v>
                </c:pt>
                <c:pt idx="32187">
                  <c:v>41.681458371503</c:v>
                </c:pt>
                <c:pt idx="32188">
                  <c:v>41.681458371503</c:v>
                </c:pt>
                <c:pt idx="32189">
                  <c:v>64.1331837357086</c:v>
                </c:pt>
                <c:pt idx="32190">
                  <c:v>64.1331837357086</c:v>
                </c:pt>
                <c:pt idx="32191">
                  <c:v>64.1331837357086</c:v>
                </c:pt>
                <c:pt idx="32192">
                  <c:v>64.1331837357086</c:v>
                </c:pt>
                <c:pt idx="32193">
                  <c:v>64.1331837357086</c:v>
                </c:pt>
                <c:pt idx="32194">
                  <c:v>64.1331837357086</c:v>
                </c:pt>
                <c:pt idx="32195">
                  <c:v>64.1331837357086</c:v>
                </c:pt>
                <c:pt idx="32196">
                  <c:v>85.77074138207809</c:v>
                </c:pt>
                <c:pt idx="32197">
                  <c:v>85.77074138207809</c:v>
                </c:pt>
                <c:pt idx="32198">
                  <c:v>85.77074138207809</c:v>
                </c:pt>
                <c:pt idx="32199">
                  <c:v>85.77074138207809</c:v>
                </c:pt>
                <c:pt idx="32200">
                  <c:v>85.77074138207809</c:v>
                </c:pt>
                <c:pt idx="32201">
                  <c:v>85.77074138207809</c:v>
                </c:pt>
                <c:pt idx="32202">
                  <c:v>85.77074138207809</c:v>
                </c:pt>
                <c:pt idx="32203">
                  <c:v>64.44537952886378</c:v>
                </c:pt>
                <c:pt idx="32204">
                  <c:v>64.44537952886378</c:v>
                </c:pt>
                <c:pt idx="32205">
                  <c:v>64.44537952886378</c:v>
                </c:pt>
                <c:pt idx="32206">
                  <c:v>64.44537952886378</c:v>
                </c:pt>
                <c:pt idx="32207">
                  <c:v>64.44537952886378</c:v>
                </c:pt>
                <c:pt idx="32208">
                  <c:v>64.44537952886378</c:v>
                </c:pt>
                <c:pt idx="32209">
                  <c:v>64.44537952886378</c:v>
                </c:pt>
                <c:pt idx="32210">
                  <c:v>53.40376921993239</c:v>
                </c:pt>
                <c:pt idx="32211">
                  <c:v>53.40376921993239</c:v>
                </c:pt>
                <c:pt idx="32212">
                  <c:v>53.40376921993239</c:v>
                </c:pt>
                <c:pt idx="32213">
                  <c:v>53.40376921993239</c:v>
                </c:pt>
                <c:pt idx="32214">
                  <c:v>53.40376921993239</c:v>
                </c:pt>
                <c:pt idx="32215">
                  <c:v>53.40376921993239</c:v>
                </c:pt>
                <c:pt idx="32216">
                  <c:v>53.40376921993239</c:v>
                </c:pt>
                <c:pt idx="32217">
                  <c:v>59.0509753904271</c:v>
                </c:pt>
                <c:pt idx="32218">
                  <c:v>59.0509753904271</c:v>
                </c:pt>
                <c:pt idx="32219">
                  <c:v>59.0509753904271</c:v>
                </c:pt>
                <c:pt idx="32220">
                  <c:v>59.0509753904271</c:v>
                </c:pt>
                <c:pt idx="32221">
                  <c:v>59.0509753904271</c:v>
                </c:pt>
                <c:pt idx="32222">
                  <c:v>59.0509753904271</c:v>
                </c:pt>
                <c:pt idx="32223">
                  <c:v>59.0509753904271</c:v>
                </c:pt>
                <c:pt idx="32224">
                  <c:v>33.927065868596</c:v>
                </c:pt>
                <c:pt idx="32225">
                  <c:v>33.927065868596</c:v>
                </c:pt>
                <c:pt idx="32226">
                  <c:v>33.927065868596</c:v>
                </c:pt>
                <c:pt idx="32227">
                  <c:v>33.927065868596</c:v>
                </c:pt>
                <c:pt idx="32228">
                  <c:v>33.927065868596</c:v>
                </c:pt>
                <c:pt idx="32229">
                  <c:v>33.927065868596</c:v>
                </c:pt>
                <c:pt idx="32230">
                  <c:v>33.927065868596</c:v>
                </c:pt>
                <c:pt idx="32231">
                  <c:v>75.56215399219148</c:v>
                </c:pt>
                <c:pt idx="32232">
                  <c:v>75.56215399219148</c:v>
                </c:pt>
                <c:pt idx="32233">
                  <c:v>75.56215399219148</c:v>
                </c:pt>
                <c:pt idx="32234">
                  <c:v>75.56215399219148</c:v>
                </c:pt>
                <c:pt idx="32235">
                  <c:v>75.56215399219148</c:v>
                </c:pt>
                <c:pt idx="32236">
                  <c:v>75.56215399219148</c:v>
                </c:pt>
                <c:pt idx="32237">
                  <c:v>75.56215399219148</c:v>
                </c:pt>
                <c:pt idx="32238">
                  <c:v>54.82400708136689</c:v>
                </c:pt>
                <c:pt idx="32239">
                  <c:v>54.82400708136689</c:v>
                </c:pt>
                <c:pt idx="32240">
                  <c:v>54.82400708136689</c:v>
                </c:pt>
                <c:pt idx="32241">
                  <c:v>54.82400708136689</c:v>
                </c:pt>
                <c:pt idx="32242">
                  <c:v>54.82400708136689</c:v>
                </c:pt>
                <c:pt idx="32243">
                  <c:v>54.82400708136689</c:v>
                </c:pt>
                <c:pt idx="32244">
                  <c:v>54.82400708136689</c:v>
                </c:pt>
                <c:pt idx="32245">
                  <c:v>72.17453916559259</c:v>
                </c:pt>
                <c:pt idx="32246">
                  <c:v>72.17453916559259</c:v>
                </c:pt>
                <c:pt idx="32247">
                  <c:v>72.17453916559259</c:v>
                </c:pt>
                <c:pt idx="32248">
                  <c:v>72.17453916559259</c:v>
                </c:pt>
                <c:pt idx="32249">
                  <c:v>72.17453916559259</c:v>
                </c:pt>
                <c:pt idx="32250">
                  <c:v>72.17453916559259</c:v>
                </c:pt>
                <c:pt idx="32251">
                  <c:v>72.17453916559259</c:v>
                </c:pt>
                <c:pt idx="32252">
                  <c:v>72.0706599721115</c:v>
                </c:pt>
                <c:pt idx="32253">
                  <c:v>72.0706599721115</c:v>
                </c:pt>
                <c:pt idx="32254">
                  <c:v>72.0706599721115</c:v>
                </c:pt>
                <c:pt idx="32255">
                  <c:v>72.0706599721115</c:v>
                </c:pt>
                <c:pt idx="32256">
                  <c:v>72.0706599721115</c:v>
                </c:pt>
                <c:pt idx="32257">
                  <c:v>72.0706599721115</c:v>
                </c:pt>
                <c:pt idx="32258">
                  <c:v>72.0706599721115</c:v>
                </c:pt>
                <c:pt idx="32259">
                  <c:v>45.10127647830519</c:v>
                </c:pt>
                <c:pt idx="32260">
                  <c:v>45.10127647830519</c:v>
                </c:pt>
                <c:pt idx="32261">
                  <c:v>45.10127647830519</c:v>
                </c:pt>
                <c:pt idx="32262">
                  <c:v>45.10127647830519</c:v>
                </c:pt>
                <c:pt idx="32263">
                  <c:v>45.10127647830519</c:v>
                </c:pt>
                <c:pt idx="32264">
                  <c:v>45.10127647830519</c:v>
                </c:pt>
                <c:pt idx="32265">
                  <c:v>45.10127647830519</c:v>
                </c:pt>
                <c:pt idx="32266">
                  <c:v>66.6205115617463</c:v>
                </c:pt>
                <c:pt idx="32267">
                  <c:v>66.6205115617463</c:v>
                </c:pt>
                <c:pt idx="32268">
                  <c:v>66.6205115617463</c:v>
                </c:pt>
                <c:pt idx="32269">
                  <c:v>66.6205115617463</c:v>
                </c:pt>
                <c:pt idx="32270">
                  <c:v>66.6205115617463</c:v>
                </c:pt>
                <c:pt idx="32271">
                  <c:v>66.6205115617463</c:v>
                </c:pt>
                <c:pt idx="32272">
                  <c:v>66.6205115617463</c:v>
                </c:pt>
                <c:pt idx="32273">
                  <c:v>76.87730073564768</c:v>
                </c:pt>
                <c:pt idx="32274">
                  <c:v>76.87730073564768</c:v>
                </c:pt>
                <c:pt idx="32275">
                  <c:v>76.87730073564768</c:v>
                </c:pt>
                <c:pt idx="32276">
                  <c:v>76.87730073564768</c:v>
                </c:pt>
                <c:pt idx="32277">
                  <c:v>76.87730073564768</c:v>
                </c:pt>
                <c:pt idx="32278">
                  <c:v>76.87730073564768</c:v>
                </c:pt>
                <c:pt idx="32279">
                  <c:v>76.87730073564768</c:v>
                </c:pt>
                <c:pt idx="32280">
                  <c:v>52.5860009850777</c:v>
                </c:pt>
                <c:pt idx="32281">
                  <c:v>52.5860009850777</c:v>
                </c:pt>
                <c:pt idx="32282">
                  <c:v>52.5860009850777</c:v>
                </c:pt>
                <c:pt idx="32283">
                  <c:v>52.5860009850777</c:v>
                </c:pt>
                <c:pt idx="32284">
                  <c:v>52.5860009850777</c:v>
                </c:pt>
                <c:pt idx="32285">
                  <c:v>52.5860009850777</c:v>
                </c:pt>
                <c:pt idx="32286">
                  <c:v>52.5860009850777</c:v>
                </c:pt>
                <c:pt idx="32287">
                  <c:v>82.5334806225724</c:v>
                </c:pt>
                <c:pt idx="32288">
                  <c:v>82.5334806225724</c:v>
                </c:pt>
                <c:pt idx="32289">
                  <c:v>82.5334806225724</c:v>
                </c:pt>
                <c:pt idx="32290">
                  <c:v>82.5334806225724</c:v>
                </c:pt>
                <c:pt idx="32291">
                  <c:v>82.5334806225724</c:v>
                </c:pt>
                <c:pt idx="32292">
                  <c:v>82.5334806225724</c:v>
                </c:pt>
                <c:pt idx="32293">
                  <c:v>82.5334806225724</c:v>
                </c:pt>
                <c:pt idx="32294">
                  <c:v>33.922921755936</c:v>
                </c:pt>
                <c:pt idx="32295">
                  <c:v>33.922921755936</c:v>
                </c:pt>
                <c:pt idx="32296">
                  <c:v>33.922921755936</c:v>
                </c:pt>
                <c:pt idx="32297">
                  <c:v>33.922921755936</c:v>
                </c:pt>
                <c:pt idx="32298">
                  <c:v>33.922921755936</c:v>
                </c:pt>
                <c:pt idx="32299">
                  <c:v>33.922921755936</c:v>
                </c:pt>
                <c:pt idx="32300">
                  <c:v>33.922921755936</c:v>
                </c:pt>
                <c:pt idx="32301">
                  <c:v>43.8638540649158</c:v>
                </c:pt>
                <c:pt idx="32302">
                  <c:v>43.8638540649158</c:v>
                </c:pt>
                <c:pt idx="32303">
                  <c:v>43.8638540649158</c:v>
                </c:pt>
                <c:pt idx="32304">
                  <c:v>43.8638540649158</c:v>
                </c:pt>
                <c:pt idx="32305">
                  <c:v>43.8638540649158</c:v>
                </c:pt>
                <c:pt idx="32306">
                  <c:v>43.8638540649158</c:v>
                </c:pt>
                <c:pt idx="32307">
                  <c:v>43.8638540649158</c:v>
                </c:pt>
                <c:pt idx="32308">
                  <c:v>34.2402772951537</c:v>
                </c:pt>
                <c:pt idx="32309">
                  <c:v>34.2402772951537</c:v>
                </c:pt>
                <c:pt idx="32310">
                  <c:v>34.2402772951537</c:v>
                </c:pt>
                <c:pt idx="32311">
                  <c:v>34.2402772951537</c:v>
                </c:pt>
                <c:pt idx="32312">
                  <c:v>34.2402772951537</c:v>
                </c:pt>
                <c:pt idx="32313">
                  <c:v>34.2402772951537</c:v>
                </c:pt>
                <c:pt idx="32314">
                  <c:v>34.2402772951537</c:v>
                </c:pt>
                <c:pt idx="32315">
                  <c:v>59.899716189714</c:v>
                </c:pt>
                <c:pt idx="32316">
                  <c:v>59.899716189714</c:v>
                </c:pt>
                <c:pt idx="32317">
                  <c:v>59.899716189714</c:v>
                </c:pt>
                <c:pt idx="32318">
                  <c:v>59.899716189714</c:v>
                </c:pt>
                <c:pt idx="32319">
                  <c:v>59.899716189714</c:v>
                </c:pt>
                <c:pt idx="32320">
                  <c:v>59.899716189714</c:v>
                </c:pt>
                <c:pt idx="32321">
                  <c:v>59.899716189714</c:v>
                </c:pt>
                <c:pt idx="32322">
                  <c:v>47.39049354506029</c:v>
                </c:pt>
                <c:pt idx="32323">
                  <c:v>47.39049354506029</c:v>
                </c:pt>
                <c:pt idx="32324">
                  <c:v>47.39049354506029</c:v>
                </c:pt>
                <c:pt idx="32325">
                  <c:v>47.39049354506029</c:v>
                </c:pt>
                <c:pt idx="32326">
                  <c:v>47.39049354506029</c:v>
                </c:pt>
                <c:pt idx="32327">
                  <c:v>47.39049354506029</c:v>
                </c:pt>
                <c:pt idx="32328">
                  <c:v>47.39049354506029</c:v>
                </c:pt>
                <c:pt idx="32329">
                  <c:v>62.7357997075947</c:v>
                </c:pt>
                <c:pt idx="32330">
                  <c:v>62.7357997075947</c:v>
                </c:pt>
                <c:pt idx="32331">
                  <c:v>62.7357997075947</c:v>
                </c:pt>
                <c:pt idx="32332">
                  <c:v>62.7357997075947</c:v>
                </c:pt>
                <c:pt idx="32333">
                  <c:v>62.7357997075947</c:v>
                </c:pt>
                <c:pt idx="32334">
                  <c:v>62.7357997075947</c:v>
                </c:pt>
                <c:pt idx="32335">
                  <c:v>62.7357997075947</c:v>
                </c:pt>
                <c:pt idx="32336">
                  <c:v>47.36628507394769</c:v>
                </c:pt>
                <c:pt idx="32337">
                  <c:v>47.36628507394769</c:v>
                </c:pt>
                <c:pt idx="32338">
                  <c:v>47.36628507394769</c:v>
                </c:pt>
                <c:pt idx="32339">
                  <c:v>47.36628507394769</c:v>
                </c:pt>
                <c:pt idx="32340">
                  <c:v>47.36628507394769</c:v>
                </c:pt>
                <c:pt idx="32341">
                  <c:v>47.36628507394769</c:v>
                </c:pt>
                <c:pt idx="32342">
                  <c:v>47.36628507394769</c:v>
                </c:pt>
                <c:pt idx="32343">
                  <c:v>77.77324483629187</c:v>
                </c:pt>
                <c:pt idx="32344">
                  <c:v>77.77324483629187</c:v>
                </c:pt>
                <c:pt idx="32345">
                  <c:v>77.77324483629187</c:v>
                </c:pt>
                <c:pt idx="32346">
                  <c:v>77.77324483629187</c:v>
                </c:pt>
                <c:pt idx="32347">
                  <c:v>77.77324483629187</c:v>
                </c:pt>
                <c:pt idx="32348">
                  <c:v>77.77324483629187</c:v>
                </c:pt>
                <c:pt idx="32349">
                  <c:v>77.77324483629187</c:v>
                </c:pt>
                <c:pt idx="32350">
                  <c:v>63.7219495404892</c:v>
                </c:pt>
                <c:pt idx="32351">
                  <c:v>63.7219495404892</c:v>
                </c:pt>
                <c:pt idx="32352">
                  <c:v>63.7219495404892</c:v>
                </c:pt>
                <c:pt idx="32353">
                  <c:v>63.7219495404892</c:v>
                </c:pt>
                <c:pt idx="32354">
                  <c:v>63.7219495404892</c:v>
                </c:pt>
                <c:pt idx="32355">
                  <c:v>63.7219495404892</c:v>
                </c:pt>
                <c:pt idx="32356">
                  <c:v>63.7219495404892</c:v>
                </c:pt>
                <c:pt idx="32357">
                  <c:v>62.83249455582069</c:v>
                </c:pt>
                <c:pt idx="32358">
                  <c:v>62.83249455582069</c:v>
                </c:pt>
                <c:pt idx="32359">
                  <c:v>62.83249455582069</c:v>
                </c:pt>
                <c:pt idx="32360">
                  <c:v>62.83249455582069</c:v>
                </c:pt>
                <c:pt idx="32361">
                  <c:v>62.83249455582069</c:v>
                </c:pt>
                <c:pt idx="32362">
                  <c:v>62.83249455582069</c:v>
                </c:pt>
                <c:pt idx="32363">
                  <c:v>62.83249455582069</c:v>
                </c:pt>
                <c:pt idx="32364">
                  <c:v>73.151204218904</c:v>
                </c:pt>
                <c:pt idx="32365">
                  <c:v>73.151204218904</c:v>
                </c:pt>
                <c:pt idx="32366">
                  <c:v>73.151204218904</c:v>
                </c:pt>
                <c:pt idx="32367">
                  <c:v>73.151204218904</c:v>
                </c:pt>
                <c:pt idx="32368">
                  <c:v>73.151204218904</c:v>
                </c:pt>
                <c:pt idx="32369">
                  <c:v>73.151204218904</c:v>
                </c:pt>
                <c:pt idx="32370">
                  <c:v>73.151204218904</c:v>
                </c:pt>
                <c:pt idx="32371">
                  <c:v>94.37293381182707</c:v>
                </c:pt>
                <c:pt idx="32372">
                  <c:v>94.37293381182707</c:v>
                </c:pt>
                <c:pt idx="32373">
                  <c:v>94.37293381182707</c:v>
                </c:pt>
                <c:pt idx="32374">
                  <c:v>94.37293381182707</c:v>
                </c:pt>
                <c:pt idx="32375">
                  <c:v>94.37293381182707</c:v>
                </c:pt>
                <c:pt idx="32376">
                  <c:v>94.37293381182707</c:v>
                </c:pt>
                <c:pt idx="32377">
                  <c:v>94.37293381182707</c:v>
                </c:pt>
                <c:pt idx="32378">
                  <c:v>43.1801695921879</c:v>
                </c:pt>
                <c:pt idx="32379">
                  <c:v>43.1801695921879</c:v>
                </c:pt>
                <c:pt idx="32380">
                  <c:v>43.1801695921879</c:v>
                </c:pt>
                <c:pt idx="32381">
                  <c:v>43.1801695921879</c:v>
                </c:pt>
                <c:pt idx="32382">
                  <c:v>43.1801695921879</c:v>
                </c:pt>
                <c:pt idx="32383">
                  <c:v>43.1801695921879</c:v>
                </c:pt>
                <c:pt idx="32384">
                  <c:v>43.1801695921879</c:v>
                </c:pt>
                <c:pt idx="32385">
                  <c:v>86.65748886432729</c:v>
                </c:pt>
                <c:pt idx="32386">
                  <c:v>86.65748886432729</c:v>
                </c:pt>
                <c:pt idx="32387">
                  <c:v>86.65748886432729</c:v>
                </c:pt>
                <c:pt idx="32388">
                  <c:v>86.65748886432729</c:v>
                </c:pt>
                <c:pt idx="32389">
                  <c:v>86.65748886432729</c:v>
                </c:pt>
                <c:pt idx="32390">
                  <c:v>86.65748886432729</c:v>
                </c:pt>
                <c:pt idx="32391">
                  <c:v>86.65748886432729</c:v>
                </c:pt>
                <c:pt idx="32392">
                  <c:v>87.9462558105488</c:v>
                </c:pt>
                <c:pt idx="32393">
                  <c:v>87.9462558105488</c:v>
                </c:pt>
                <c:pt idx="32394">
                  <c:v>87.9462558105488</c:v>
                </c:pt>
                <c:pt idx="32395">
                  <c:v>87.9462558105488</c:v>
                </c:pt>
                <c:pt idx="32396">
                  <c:v>87.9462558105488</c:v>
                </c:pt>
                <c:pt idx="32397">
                  <c:v>87.9462558105488</c:v>
                </c:pt>
                <c:pt idx="32398">
                  <c:v>87.9462558105488</c:v>
                </c:pt>
                <c:pt idx="32399">
                  <c:v>77.08174697865117</c:v>
                </c:pt>
                <c:pt idx="32400">
                  <c:v>77.08174697865117</c:v>
                </c:pt>
                <c:pt idx="32401">
                  <c:v>77.08174697865117</c:v>
                </c:pt>
                <c:pt idx="32402">
                  <c:v>77.08174697865117</c:v>
                </c:pt>
                <c:pt idx="32403">
                  <c:v>77.08174697865117</c:v>
                </c:pt>
                <c:pt idx="32404">
                  <c:v>77.08174697865117</c:v>
                </c:pt>
                <c:pt idx="32405">
                  <c:v>77.08174697865117</c:v>
                </c:pt>
                <c:pt idx="32406">
                  <c:v>110.573101978368</c:v>
                </c:pt>
                <c:pt idx="32407">
                  <c:v>110.573101978368</c:v>
                </c:pt>
                <c:pt idx="32408">
                  <c:v>110.573101978368</c:v>
                </c:pt>
                <c:pt idx="32409">
                  <c:v>110.573101978368</c:v>
                </c:pt>
                <c:pt idx="32410">
                  <c:v>110.573101978368</c:v>
                </c:pt>
                <c:pt idx="32411">
                  <c:v>110.573101978368</c:v>
                </c:pt>
                <c:pt idx="32412">
                  <c:v>110.573101978368</c:v>
                </c:pt>
                <c:pt idx="32413">
                  <c:v>67.46918225873688</c:v>
                </c:pt>
                <c:pt idx="32414">
                  <c:v>67.46918225873688</c:v>
                </c:pt>
                <c:pt idx="32415">
                  <c:v>67.46918225873688</c:v>
                </c:pt>
                <c:pt idx="32416">
                  <c:v>67.46918225873688</c:v>
                </c:pt>
                <c:pt idx="32417">
                  <c:v>67.46918225873688</c:v>
                </c:pt>
                <c:pt idx="32418">
                  <c:v>67.46918225873688</c:v>
                </c:pt>
                <c:pt idx="32419">
                  <c:v>67.46918225873688</c:v>
                </c:pt>
                <c:pt idx="32420">
                  <c:v>75.50244602018799</c:v>
                </c:pt>
                <c:pt idx="32421">
                  <c:v>75.50244602018799</c:v>
                </c:pt>
                <c:pt idx="32422">
                  <c:v>75.50244602018799</c:v>
                </c:pt>
                <c:pt idx="32423">
                  <c:v>75.50244602018799</c:v>
                </c:pt>
                <c:pt idx="32424">
                  <c:v>75.50244602018799</c:v>
                </c:pt>
                <c:pt idx="32425">
                  <c:v>75.50244602018799</c:v>
                </c:pt>
                <c:pt idx="32426">
                  <c:v>75.50244602018799</c:v>
                </c:pt>
                <c:pt idx="32427">
                  <c:v>75.45140891856049</c:v>
                </c:pt>
                <c:pt idx="32428">
                  <c:v>75.45140891856049</c:v>
                </c:pt>
                <c:pt idx="32429">
                  <c:v>75.45140891856049</c:v>
                </c:pt>
                <c:pt idx="32430">
                  <c:v>75.45140891856049</c:v>
                </c:pt>
                <c:pt idx="32431">
                  <c:v>75.45140891856049</c:v>
                </c:pt>
                <c:pt idx="32432">
                  <c:v>75.45140891856049</c:v>
                </c:pt>
                <c:pt idx="32433">
                  <c:v>75.45140891856049</c:v>
                </c:pt>
                <c:pt idx="32434">
                  <c:v>25.0602781564569</c:v>
                </c:pt>
                <c:pt idx="32435">
                  <c:v>25.0602781564569</c:v>
                </c:pt>
                <c:pt idx="32436">
                  <c:v>25.0602781564569</c:v>
                </c:pt>
                <c:pt idx="32437">
                  <c:v>25.0602781564569</c:v>
                </c:pt>
                <c:pt idx="32438">
                  <c:v>25.0602781564569</c:v>
                </c:pt>
                <c:pt idx="32439">
                  <c:v>25.0602781564569</c:v>
                </c:pt>
                <c:pt idx="32440">
                  <c:v>25.0602781564569</c:v>
                </c:pt>
                <c:pt idx="32441">
                  <c:v>58.5678180297989</c:v>
                </c:pt>
                <c:pt idx="32442">
                  <c:v>58.5678180297989</c:v>
                </c:pt>
                <c:pt idx="32443">
                  <c:v>58.5678180297989</c:v>
                </c:pt>
                <c:pt idx="32444">
                  <c:v>58.5678180297989</c:v>
                </c:pt>
                <c:pt idx="32445">
                  <c:v>58.5678180297989</c:v>
                </c:pt>
                <c:pt idx="32446">
                  <c:v>58.5678180297989</c:v>
                </c:pt>
                <c:pt idx="32447">
                  <c:v>58.5678180297989</c:v>
                </c:pt>
                <c:pt idx="32448">
                  <c:v>28.0205102733025</c:v>
                </c:pt>
                <c:pt idx="32449">
                  <c:v>28.0205102733025</c:v>
                </c:pt>
                <c:pt idx="32450">
                  <c:v>28.0205102733025</c:v>
                </c:pt>
                <c:pt idx="32451">
                  <c:v>28.0205102733025</c:v>
                </c:pt>
                <c:pt idx="32452">
                  <c:v>28.0205102733025</c:v>
                </c:pt>
                <c:pt idx="32453">
                  <c:v>28.0205102733025</c:v>
                </c:pt>
                <c:pt idx="32454">
                  <c:v>28.0205102733025</c:v>
                </c:pt>
                <c:pt idx="32455">
                  <c:v>80.82381485701099</c:v>
                </c:pt>
                <c:pt idx="32456">
                  <c:v>80.82381485701099</c:v>
                </c:pt>
                <c:pt idx="32457">
                  <c:v>80.82381485701099</c:v>
                </c:pt>
                <c:pt idx="32458">
                  <c:v>80.82381485701099</c:v>
                </c:pt>
                <c:pt idx="32459">
                  <c:v>80.82381485701099</c:v>
                </c:pt>
                <c:pt idx="32460">
                  <c:v>80.82381485701099</c:v>
                </c:pt>
                <c:pt idx="32461">
                  <c:v>80.82381485701099</c:v>
                </c:pt>
                <c:pt idx="32462">
                  <c:v>68.60823005659655</c:v>
                </c:pt>
                <c:pt idx="32463">
                  <c:v>68.60823005659655</c:v>
                </c:pt>
                <c:pt idx="32464">
                  <c:v>68.60823005659655</c:v>
                </c:pt>
                <c:pt idx="32465">
                  <c:v>68.60823005659655</c:v>
                </c:pt>
                <c:pt idx="32466">
                  <c:v>68.60823005659655</c:v>
                </c:pt>
                <c:pt idx="32467">
                  <c:v>68.60823005659655</c:v>
                </c:pt>
                <c:pt idx="32468">
                  <c:v>68.60823005659655</c:v>
                </c:pt>
                <c:pt idx="32469">
                  <c:v>80.2183905689133</c:v>
                </c:pt>
                <c:pt idx="32470">
                  <c:v>80.2183905689133</c:v>
                </c:pt>
                <c:pt idx="32471">
                  <c:v>80.2183905689133</c:v>
                </c:pt>
                <c:pt idx="32472">
                  <c:v>80.2183905689133</c:v>
                </c:pt>
                <c:pt idx="32473">
                  <c:v>80.2183905689133</c:v>
                </c:pt>
                <c:pt idx="32474">
                  <c:v>80.2183905689133</c:v>
                </c:pt>
                <c:pt idx="32475">
                  <c:v>80.2183905689133</c:v>
                </c:pt>
                <c:pt idx="32476">
                  <c:v>53.5925443511357</c:v>
                </c:pt>
                <c:pt idx="32477">
                  <c:v>53.5925443511357</c:v>
                </c:pt>
                <c:pt idx="32478">
                  <c:v>53.5925443511357</c:v>
                </c:pt>
                <c:pt idx="32479">
                  <c:v>53.5925443511357</c:v>
                </c:pt>
                <c:pt idx="32480">
                  <c:v>53.5925443511357</c:v>
                </c:pt>
                <c:pt idx="32481">
                  <c:v>53.5925443511357</c:v>
                </c:pt>
                <c:pt idx="32482">
                  <c:v>53.5925443511357</c:v>
                </c:pt>
                <c:pt idx="32483">
                  <c:v>62.94206121453239</c:v>
                </c:pt>
                <c:pt idx="32484">
                  <c:v>62.94206121453239</c:v>
                </c:pt>
                <c:pt idx="32485">
                  <c:v>62.94206121453239</c:v>
                </c:pt>
                <c:pt idx="32486">
                  <c:v>62.94206121453239</c:v>
                </c:pt>
                <c:pt idx="32487">
                  <c:v>62.94206121453239</c:v>
                </c:pt>
                <c:pt idx="32488">
                  <c:v>62.94206121453239</c:v>
                </c:pt>
                <c:pt idx="32489">
                  <c:v>62.94206121453239</c:v>
                </c:pt>
                <c:pt idx="32490">
                  <c:v>32.55643763111459</c:v>
                </c:pt>
                <c:pt idx="32491">
                  <c:v>32.55643763111459</c:v>
                </c:pt>
                <c:pt idx="32492">
                  <c:v>32.55643763111459</c:v>
                </c:pt>
                <c:pt idx="32493">
                  <c:v>32.55643763111459</c:v>
                </c:pt>
                <c:pt idx="32494">
                  <c:v>32.55643763111459</c:v>
                </c:pt>
                <c:pt idx="32495">
                  <c:v>32.55643763111459</c:v>
                </c:pt>
                <c:pt idx="32496">
                  <c:v>32.55643763111459</c:v>
                </c:pt>
                <c:pt idx="32497">
                  <c:v>78.4569093863596</c:v>
                </c:pt>
                <c:pt idx="32498">
                  <c:v>78.4569093863596</c:v>
                </c:pt>
                <c:pt idx="32499">
                  <c:v>78.4569093863596</c:v>
                </c:pt>
                <c:pt idx="32500">
                  <c:v>78.4569093863596</c:v>
                </c:pt>
                <c:pt idx="32501">
                  <c:v>78.4569093863596</c:v>
                </c:pt>
                <c:pt idx="32502">
                  <c:v>78.4569093863596</c:v>
                </c:pt>
                <c:pt idx="32503">
                  <c:v>78.4569093863596</c:v>
                </c:pt>
                <c:pt idx="32504">
                  <c:v>62.0811737404555</c:v>
                </c:pt>
                <c:pt idx="32505">
                  <c:v>62.0811737404555</c:v>
                </c:pt>
                <c:pt idx="32506">
                  <c:v>62.0811737404555</c:v>
                </c:pt>
                <c:pt idx="32507">
                  <c:v>62.0811737404555</c:v>
                </c:pt>
                <c:pt idx="32508">
                  <c:v>62.0811737404555</c:v>
                </c:pt>
                <c:pt idx="32509">
                  <c:v>62.0811737404555</c:v>
                </c:pt>
                <c:pt idx="32510">
                  <c:v>62.0811737404555</c:v>
                </c:pt>
                <c:pt idx="32511">
                  <c:v>41.94542717789389</c:v>
                </c:pt>
                <c:pt idx="32512">
                  <c:v>41.94542717789389</c:v>
                </c:pt>
                <c:pt idx="32513">
                  <c:v>41.94542717789389</c:v>
                </c:pt>
                <c:pt idx="32514">
                  <c:v>41.94542717789389</c:v>
                </c:pt>
                <c:pt idx="32515">
                  <c:v>41.94542717789389</c:v>
                </c:pt>
                <c:pt idx="32516">
                  <c:v>41.94542717789389</c:v>
                </c:pt>
                <c:pt idx="32517">
                  <c:v>41.94542717789389</c:v>
                </c:pt>
                <c:pt idx="32518">
                  <c:v>44.1208519334238</c:v>
                </c:pt>
                <c:pt idx="32519">
                  <c:v>44.1208519334238</c:v>
                </c:pt>
                <c:pt idx="32520">
                  <c:v>44.1208519334238</c:v>
                </c:pt>
                <c:pt idx="32521">
                  <c:v>44.1208519334238</c:v>
                </c:pt>
                <c:pt idx="32522">
                  <c:v>44.1208519334238</c:v>
                </c:pt>
                <c:pt idx="32523">
                  <c:v>44.1208519334238</c:v>
                </c:pt>
                <c:pt idx="32524">
                  <c:v>44.1208519334238</c:v>
                </c:pt>
                <c:pt idx="32525">
                  <c:v>82.80895558755986</c:v>
                </c:pt>
                <c:pt idx="32526">
                  <c:v>82.80895558755986</c:v>
                </c:pt>
                <c:pt idx="32527">
                  <c:v>82.80895558755986</c:v>
                </c:pt>
                <c:pt idx="32528">
                  <c:v>82.80895558755986</c:v>
                </c:pt>
                <c:pt idx="32529">
                  <c:v>82.80895558755986</c:v>
                </c:pt>
                <c:pt idx="32530">
                  <c:v>82.80895558755986</c:v>
                </c:pt>
                <c:pt idx="32531">
                  <c:v>82.80895558755986</c:v>
                </c:pt>
                <c:pt idx="32532">
                  <c:v>67.4814559630902</c:v>
                </c:pt>
                <c:pt idx="32533">
                  <c:v>67.4814559630902</c:v>
                </c:pt>
                <c:pt idx="32534">
                  <c:v>67.4814559630902</c:v>
                </c:pt>
                <c:pt idx="32535">
                  <c:v>67.4814559630902</c:v>
                </c:pt>
                <c:pt idx="32536">
                  <c:v>67.4814559630902</c:v>
                </c:pt>
                <c:pt idx="32537">
                  <c:v>67.4814559630902</c:v>
                </c:pt>
                <c:pt idx="32538">
                  <c:v>67.4814559630902</c:v>
                </c:pt>
                <c:pt idx="32539">
                  <c:v>52.40065089589419</c:v>
                </c:pt>
                <c:pt idx="32540">
                  <c:v>52.40065089589419</c:v>
                </c:pt>
                <c:pt idx="32541">
                  <c:v>52.40065089589419</c:v>
                </c:pt>
                <c:pt idx="32542">
                  <c:v>52.40065089589419</c:v>
                </c:pt>
                <c:pt idx="32543">
                  <c:v>52.40065089589419</c:v>
                </c:pt>
                <c:pt idx="32544">
                  <c:v>52.40065089589419</c:v>
                </c:pt>
                <c:pt idx="32545">
                  <c:v>52.40065089589419</c:v>
                </c:pt>
                <c:pt idx="32546">
                  <c:v>31.08957286739099</c:v>
                </c:pt>
                <c:pt idx="32547">
                  <c:v>31.08957286739099</c:v>
                </c:pt>
                <c:pt idx="32548">
                  <c:v>31.08957286739099</c:v>
                </c:pt>
                <c:pt idx="32549">
                  <c:v>31.08957286739099</c:v>
                </c:pt>
                <c:pt idx="32550">
                  <c:v>31.08957286739099</c:v>
                </c:pt>
                <c:pt idx="32551">
                  <c:v>31.08957286739099</c:v>
                </c:pt>
                <c:pt idx="32552">
                  <c:v>31.08957286739099</c:v>
                </c:pt>
                <c:pt idx="32553">
                  <c:v>39.68101795296259</c:v>
                </c:pt>
                <c:pt idx="32554">
                  <c:v>39.68101795296259</c:v>
                </c:pt>
                <c:pt idx="32555">
                  <c:v>39.68101795296259</c:v>
                </c:pt>
                <c:pt idx="32556">
                  <c:v>39.68101795296259</c:v>
                </c:pt>
                <c:pt idx="32557">
                  <c:v>39.68101795296259</c:v>
                </c:pt>
                <c:pt idx="32558">
                  <c:v>39.68101795296259</c:v>
                </c:pt>
                <c:pt idx="32559">
                  <c:v>39.68101795296259</c:v>
                </c:pt>
                <c:pt idx="32560">
                  <c:v>40.941537754832</c:v>
                </c:pt>
                <c:pt idx="32561">
                  <c:v>40.941537754832</c:v>
                </c:pt>
                <c:pt idx="32562">
                  <c:v>40.941537754832</c:v>
                </c:pt>
                <c:pt idx="32563">
                  <c:v>40.941537754832</c:v>
                </c:pt>
                <c:pt idx="32564">
                  <c:v>40.941537754832</c:v>
                </c:pt>
                <c:pt idx="32565">
                  <c:v>40.941537754832</c:v>
                </c:pt>
                <c:pt idx="32566">
                  <c:v>40.941537754832</c:v>
                </c:pt>
                <c:pt idx="32567">
                  <c:v>35.8957036419044</c:v>
                </c:pt>
                <c:pt idx="32568">
                  <c:v>35.8957036419044</c:v>
                </c:pt>
                <c:pt idx="32569">
                  <c:v>35.8957036419044</c:v>
                </c:pt>
                <c:pt idx="32570">
                  <c:v>35.8957036419044</c:v>
                </c:pt>
                <c:pt idx="32571">
                  <c:v>35.8957036419044</c:v>
                </c:pt>
                <c:pt idx="32572">
                  <c:v>35.8957036419044</c:v>
                </c:pt>
                <c:pt idx="32573">
                  <c:v>35.8957036419044</c:v>
                </c:pt>
                <c:pt idx="32574">
                  <c:v>24.0411103800228</c:v>
                </c:pt>
                <c:pt idx="32575">
                  <c:v>24.0411103800228</c:v>
                </c:pt>
                <c:pt idx="32576">
                  <c:v>24.0411103800228</c:v>
                </c:pt>
                <c:pt idx="32577">
                  <c:v>24.0411103800228</c:v>
                </c:pt>
                <c:pt idx="32578">
                  <c:v>24.0411103800228</c:v>
                </c:pt>
                <c:pt idx="32579">
                  <c:v>24.0411103800228</c:v>
                </c:pt>
                <c:pt idx="32580">
                  <c:v>24.0411103800228</c:v>
                </c:pt>
                <c:pt idx="32581">
                  <c:v>83.0579556717522</c:v>
                </c:pt>
                <c:pt idx="32582">
                  <c:v>83.0579556717522</c:v>
                </c:pt>
                <c:pt idx="32583">
                  <c:v>83.0579556717522</c:v>
                </c:pt>
                <c:pt idx="32584">
                  <c:v>83.0579556717522</c:v>
                </c:pt>
                <c:pt idx="32585">
                  <c:v>83.0579556717522</c:v>
                </c:pt>
                <c:pt idx="32586">
                  <c:v>83.0579556717522</c:v>
                </c:pt>
                <c:pt idx="32587">
                  <c:v>83.0579556717522</c:v>
                </c:pt>
                <c:pt idx="32588">
                  <c:v>50.4384784559151</c:v>
                </c:pt>
                <c:pt idx="32589">
                  <c:v>50.4384784559151</c:v>
                </c:pt>
                <c:pt idx="32590">
                  <c:v>50.4384784559151</c:v>
                </c:pt>
                <c:pt idx="32591">
                  <c:v>50.4384784559151</c:v>
                </c:pt>
                <c:pt idx="32592">
                  <c:v>50.4384784559151</c:v>
                </c:pt>
                <c:pt idx="32593">
                  <c:v>50.4384784559151</c:v>
                </c:pt>
                <c:pt idx="32594">
                  <c:v>50.4384784559151</c:v>
                </c:pt>
                <c:pt idx="32595">
                  <c:v>43.4502908675049</c:v>
                </c:pt>
                <c:pt idx="32596">
                  <c:v>43.4502908675049</c:v>
                </c:pt>
                <c:pt idx="32597">
                  <c:v>43.4502908675049</c:v>
                </c:pt>
                <c:pt idx="32598">
                  <c:v>43.4502908675049</c:v>
                </c:pt>
                <c:pt idx="32599">
                  <c:v>43.4502908675049</c:v>
                </c:pt>
                <c:pt idx="32600">
                  <c:v>43.4502908675049</c:v>
                </c:pt>
                <c:pt idx="32601">
                  <c:v>43.4502908675049</c:v>
                </c:pt>
                <c:pt idx="32602">
                  <c:v>50.61094725663879</c:v>
                </c:pt>
                <c:pt idx="32603">
                  <c:v>50.61094725663879</c:v>
                </c:pt>
                <c:pt idx="32604">
                  <c:v>50.61094725663879</c:v>
                </c:pt>
                <c:pt idx="32605">
                  <c:v>50.61094725663879</c:v>
                </c:pt>
                <c:pt idx="32606">
                  <c:v>50.61094725663879</c:v>
                </c:pt>
                <c:pt idx="32607">
                  <c:v>50.61094725663879</c:v>
                </c:pt>
                <c:pt idx="32608">
                  <c:v>50.61094725663879</c:v>
                </c:pt>
                <c:pt idx="32609">
                  <c:v>64.15387500421699</c:v>
                </c:pt>
                <c:pt idx="32610">
                  <c:v>64.15387500421699</c:v>
                </c:pt>
                <c:pt idx="32611">
                  <c:v>64.15387500421699</c:v>
                </c:pt>
                <c:pt idx="32612">
                  <c:v>64.15387500421699</c:v>
                </c:pt>
                <c:pt idx="32613">
                  <c:v>64.15387500421699</c:v>
                </c:pt>
                <c:pt idx="32614">
                  <c:v>64.15387500421699</c:v>
                </c:pt>
                <c:pt idx="32615">
                  <c:v>64.15387500421699</c:v>
                </c:pt>
                <c:pt idx="32616">
                  <c:v>65.19221037992328</c:v>
                </c:pt>
                <c:pt idx="32617">
                  <c:v>65.19221037992328</c:v>
                </c:pt>
                <c:pt idx="32618">
                  <c:v>65.19221037992328</c:v>
                </c:pt>
                <c:pt idx="32619">
                  <c:v>65.19221037992328</c:v>
                </c:pt>
                <c:pt idx="32620">
                  <c:v>65.19221037992328</c:v>
                </c:pt>
                <c:pt idx="32621">
                  <c:v>65.19221037992328</c:v>
                </c:pt>
                <c:pt idx="32622">
                  <c:v>65.19221037992328</c:v>
                </c:pt>
                <c:pt idx="32623">
                  <c:v>76.9020550402208</c:v>
                </c:pt>
                <c:pt idx="32624">
                  <c:v>76.9020550402208</c:v>
                </c:pt>
                <c:pt idx="32625">
                  <c:v>76.9020550402208</c:v>
                </c:pt>
                <c:pt idx="32626">
                  <c:v>76.9020550402208</c:v>
                </c:pt>
                <c:pt idx="32627">
                  <c:v>76.9020550402208</c:v>
                </c:pt>
                <c:pt idx="32628">
                  <c:v>76.9020550402208</c:v>
                </c:pt>
                <c:pt idx="32629">
                  <c:v>76.9020550402208</c:v>
                </c:pt>
                <c:pt idx="32630">
                  <c:v>78.58262215257447</c:v>
                </c:pt>
                <c:pt idx="32631">
                  <c:v>78.58262215257447</c:v>
                </c:pt>
                <c:pt idx="32632">
                  <c:v>78.58262215257447</c:v>
                </c:pt>
                <c:pt idx="32633">
                  <c:v>78.58262215257447</c:v>
                </c:pt>
                <c:pt idx="32634">
                  <c:v>78.58262215257447</c:v>
                </c:pt>
                <c:pt idx="32635">
                  <c:v>78.58262215257447</c:v>
                </c:pt>
                <c:pt idx="32636">
                  <c:v>78.58262215257447</c:v>
                </c:pt>
                <c:pt idx="32637">
                  <c:v>81.9192218723671</c:v>
                </c:pt>
                <c:pt idx="32638">
                  <c:v>81.9192218723671</c:v>
                </c:pt>
                <c:pt idx="32639">
                  <c:v>81.9192218723671</c:v>
                </c:pt>
                <c:pt idx="32640">
                  <c:v>81.9192218723671</c:v>
                </c:pt>
                <c:pt idx="32641">
                  <c:v>81.9192218723671</c:v>
                </c:pt>
                <c:pt idx="32642">
                  <c:v>81.9192218723671</c:v>
                </c:pt>
                <c:pt idx="32643">
                  <c:v>81.9192218723671</c:v>
                </c:pt>
                <c:pt idx="32644">
                  <c:v>49.21109958293309</c:v>
                </c:pt>
                <c:pt idx="32645">
                  <c:v>49.21109958293309</c:v>
                </c:pt>
                <c:pt idx="32646">
                  <c:v>49.21109958293309</c:v>
                </c:pt>
                <c:pt idx="32647">
                  <c:v>49.21109958293309</c:v>
                </c:pt>
                <c:pt idx="32648">
                  <c:v>49.21109958293309</c:v>
                </c:pt>
                <c:pt idx="32649">
                  <c:v>49.21109958293309</c:v>
                </c:pt>
                <c:pt idx="32650">
                  <c:v>49.21109958293309</c:v>
                </c:pt>
                <c:pt idx="32651">
                  <c:v>45.8101933493604</c:v>
                </c:pt>
                <c:pt idx="32652">
                  <c:v>45.8101933493604</c:v>
                </c:pt>
                <c:pt idx="32653">
                  <c:v>45.8101933493604</c:v>
                </c:pt>
                <c:pt idx="32654">
                  <c:v>45.8101933493604</c:v>
                </c:pt>
                <c:pt idx="32655">
                  <c:v>45.8101933493604</c:v>
                </c:pt>
                <c:pt idx="32656">
                  <c:v>45.8101933493604</c:v>
                </c:pt>
                <c:pt idx="32657">
                  <c:v>45.8101933493604</c:v>
                </c:pt>
                <c:pt idx="32658">
                  <c:v>54.7073540315858</c:v>
                </c:pt>
                <c:pt idx="32659">
                  <c:v>54.7073540315858</c:v>
                </c:pt>
                <c:pt idx="32660">
                  <c:v>54.7073540315858</c:v>
                </c:pt>
                <c:pt idx="32661">
                  <c:v>54.7073540315858</c:v>
                </c:pt>
                <c:pt idx="32662">
                  <c:v>54.7073540315858</c:v>
                </c:pt>
                <c:pt idx="32663">
                  <c:v>54.7073540315858</c:v>
                </c:pt>
                <c:pt idx="32664">
                  <c:v>54.7073540315858</c:v>
                </c:pt>
                <c:pt idx="32665">
                  <c:v>84.00364160042889</c:v>
                </c:pt>
                <c:pt idx="32666">
                  <c:v>84.00364160042889</c:v>
                </c:pt>
                <c:pt idx="32667">
                  <c:v>84.00364160042889</c:v>
                </c:pt>
                <c:pt idx="32668">
                  <c:v>84.00364160042889</c:v>
                </c:pt>
                <c:pt idx="32669">
                  <c:v>84.00364160042889</c:v>
                </c:pt>
                <c:pt idx="32670">
                  <c:v>84.00364160042889</c:v>
                </c:pt>
                <c:pt idx="32671">
                  <c:v>84.00364160042889</c:v>
                </c:pt>
                <c:pt idx="32672">
                  <c:v>7.81908091059281</c:v>
                </c:pt>
                <c:pt idx="32673">
                  <c:v>7.81908091059281</c:v>
                </c:pt>
                <c:pt idx="32674">
                  <c:v>7.81908091059281</c:v>
                </c:pt>
                <c:pt idx="32675">
                  <c:v>7.81908091059281</c:v>
                </c:pt>
                <c:pt idx="32676">
                  <c:v>7.81908091059281</c:v>
                </c:pt>
                <c:pt idx="32677">
                  <c:v>7.81908091059281</c:v>
                </c:pt>
                <c:pt idx="32678">
                  <c:v>7.81908091059281</c:v>
                </c:pt>
                <c:pt idx="32679">
                  <c:v>82.1092698711622</c:v>
                </c:pt>
                <c:pt idx="32680">
                  <c:v>82.1092698711622</c:v>
                </c:pt>
                <c:pt idx="32681">
                  <c:v>82.1092698711622</c:v>
                </c:pt>
                <c:pt idx="32682">
                  <c:v>82.1092698711622</c:v>
                </c:pt>
                <c:pt idx="32683">
                  <c:v>82.1092698711622</c:v>
                </c:pt>
                <c:pt idx="32684">
                  <c:v>82.1092698711622</c:v>
                </c:pt>
                <c:pt idx="32685">
                  <c:v>82.1092698711622</c:v>
                </c:pt>
                <c:pt idx="32686">
                  <c:v>91.2180024640323</c:v>
                </c:pt>
                <c:pt idx="32687">
                  <c:v>91.2180024640323</c:v>
                </c:pt>
                <c:pt idx="32688">
                  <c:v>91.2180024640323</c:v>
                </c:pt>
                <c:pt idx="32689">
                  <c:v>91.2180024640323</c:v>
                </c:pt>
                <c:pt idx="32690">
                  <c:v>91.2180024640323</c:v>
                </c:pt>
                <c:pt idx="32691">
                  <c:v>91.2180024640323</c:v>
                </c:pt>
                <c:pt idx="32692">
                  <c:v>91.2180024640323</c:v>
                </c:pt>
                <c:pt idx="32693">
                  <c:v>55.6677927827835</c:v>
                </c:pt>
                <c:pt idx="32694">
                  <c:v>55.6677927827835</c:v>
                </c:pt>
                <c:pt idx="32695">
                  <c:v>55.6677927827835</c:v>
                </c:pt>
                <c:pt idx="32696">
                  <c:v>55.6677927827835</c:v>
                </c:pt>
                <c:pt idx="32697">
                  <c:v>55.6677927827835</c:v>
                </c:pt>
                <c:pt idx="32698">
                  <c:v>55.6677927827835</c:v>
                </c:pt>
                <c:pt idx="32699">
                  <c:v>55.6677927827835</c:v>
                </c:pt>
                <c:pt idx="32700">
                  <c:v>80.0634985649983</c:v>
                </c:pt>
                <c:pt idx="32701">
                  <c:v>80.0634985649983</c:v>
                </c:pt>
                <c:pt idx="32702">
                  <c:v>80.0634985649983</c:v>
                </c:pt>
                <c:pt idx="32703">
                  <c:v>80.0634985649983</c:v>
                </c:pt>
                <c:pt idx="32704">
                  <c:v>80.0634985649983</c:v>
                </c:pt>
                <c:pt idx="32705">
                  <c:v>80.0634985649983</c:v>
                </c:pt>
                <c:pt idx="32706">
                  <c:v>80.0634985649983</c:v>
                </c:pt>
                <c:pt idx="32707">
                  <c:v>111.591239868275</c:v>
                </c:pt>
                <c:pt idx="32708">
                  <c:v>111.591239868275</c:v>
                </c:pt>
                <c:pt idx="32709">
                  <c:v>111.591239868275</c:v>
                </c:pt>
                <c:pt idx="32710">
                  <c:v>111.591239868275</c:v>
                </c:pt>
                <c:pt idx="32711">
                  <c:v>111.591239868275</c:v>
                </c:pt>
                <c:pt idx="32712">
                  <c:v>111.591239868275</c:v>
                </c:pt>
                <c:pt idx="32713">
                  <c:v>111.591239868275</c:v>
                </c:pt>
                <c:pt idx="32714">
                  <c:v>94.2950130543969</c:v>
                </c:pt>
                <c:pt idx="32715">
                  <c:v>94.2950130543969</c:v>
                </c:pt>
                <c:pt idx="32716">
                  <c:v>94.2950130543969</c:v>
                </c:pt>
                <c:pt idx="32717">
                  <c:v>94.2950130543969</c:v>
                </c:pt>
                <c:pt idx="32718">
                  <c:v>94.2950130543969</c:v>
                </c:pt>
                <c:pt idx="32719">
                  <c:v>94.2950130543969</c:v>
                </c:pt>
                <c:pt idx="32720">
                  <c:v>94.2950130543969</c:v>
                </c:pt>
                <c:pt idx="32721">
                  <c:v>87.48477161282617</c:v>
                </c:pt>
                <c:pt idx="32722">
                  <c:v>87.48477161282617</c:v>
                </c:pt>
                <c:pt idx="32723">
                  <c:v>87.48477161282617</c:v>
                </c:pt>
                <c:pt idx="32724">
                  <c:v>87.48477161282617</c:v>
                </c:pt>
                <c:pt idx="32725">
                  <c:v>87.48477161282617</c:v>
                </c:pt>
                <c:pt idx="32726">
                  <c:v>87.48477161282617</c:v>
                </c:pt>
                <c:pt idx="32727">
                  <c:v>87.48477161282617</c:v>
                </c:pt>
                <c:pt idx="32728">
                  <c:v>84.38801038698199</c:v>
                </c:pt>
                <c:pt idx="32729">
                  <c:v>84.38801038698199</c:v>
                </c:pt>
                <c:pt idx="32730">
                  <c:v>84.38801038698199</c:v>
                </c:pt>
                <c:pt idx="32731">
                  <c:v>84.38801038698199</c:v>
                </c:pt>
                <c:pt idx="32732">
                  <c:v>84.38801038698199</c:v>
                </c:pt>
                <c:pt idx="32733">
                  <c:v>84.38801038698199</c:v>
                </c:pt>
                <c:pt idx="32734">
                  <c:v>84.38801038698199</c:v>
                </c:pt>
                <c:pt idx="32735">
                  <c:v>32.01310556593329</c:v>
                </c:pt>
                <c:pt idx="32736">
                  <c:v>32.01310556593329</c:v>
                </c:pt>
                <c:pt idx="32737">
                  <c:v>32.01310556593329</c:v>
                </c:pt>
                <c:pt idx="32738">
                  <c:v>32.01310556593329</c:v>
                </c:pt>
                <c:pt idx="32739">
                  <c:v>32.01310556593329</c:v>
                </c:pt>
                <c:pt idx="32740">
                  <c:v>32.01310556593329</c:v>
                </c:pt>
                <c:pt idx="32741">
                  <c:v>32.01310556593329</c:v>
                </c:pt>
                <c:pt idx="32742">
                  <c:v>83.7649124493668</c:v>
                </c:pt>
                <c:pt idx="32743">
                  <c:v>83.7649124493668</c:v>
                </c:pt>
                <c:pt idx="32744">
                  <c:v>83.7649124493668</c:v>
                </c:pt>
                <c:pt idx="32745">
                  <c:v>83.7649124493668</c:v>
                </c:pt>
                <c:pt idx="32746">
                  <c:v>83.7649124493668</c:v>
                </c:pt>
                <c:pt idx="32747">
                  <c:v>83.7649124493668</c:v>
                </c:pt>
                <c:pt idx="32748">
                  <c:v>83.7649124493668</c:v>
                </c:pt>
                <c:pt idx="32749">
                  <c:v>50.8173563271112</c:v>
                </c:pt>
                <c:pt idx="32750">
                  <c:v>50.8173563271112</c:v>
                </c:pt>
                <c:pt idx="32751">
                  <c:v>50.8173563271112</c:v>
                </c:pt>
                <c:pt idx="32752">
                  <c:v>50.8173563271112</c:v>
                </c:pt>
                <c:pt idx="32753">
                  <c:v>50.8173563271112</c:v>
                </c:pt>
                <c:pt idx="32754">
                  <c:v>50.8173563271112</c:v>
                </c:pt>
                <c:pt idx="32755">
                  <c:v>50.8173563271112</c:v>
                </c:pt>
                <c:pt idx="32756">
                  <c:v>64.97063320246149</c:v>
                </c:pt>
                <c:pt idx="32757">
                  <c:v>64.97063320246149</c:v>
                </c:pt>
                <c:pt idx="32758">
                  <c:v>64.97063320246149</c:v>
                </c:pt>
                <c:pt idx="32759">
                  <c:v>64.97063320246149</c:v>
                </c:pt>
                <c:pt idx="32760">
                  <c:v>64.97063320246149</c:v>
                </c:pt>
                <c:pt idx="32761">
                  <c:v>64.97063320246149</c:v>
                </c:pt>
                <c:pt idx="32762">
                  <c:v>64.97063320246149</c:v>
                </c:pt>
                <c:pt idx="32763">
                  <c:v>48.91162167606358</c:v>
                </c:pt>
                <c:pt idx="32764">
                  <c:v>48.91162167606358</c:v>
                </c:pt>
                <c:pt idx="32765">
                  <c:v>48.91162167606358</c:v>
                </c:pt>
                <c:pt idx="32766">
                  <c:v>48.91162167606358</c:v>
                </c:pt>
                <c:pt idx="32767">
                  <c:v>48.91162167606358</c:v>
                </c:pt>
                <c:pt idx="32768">
                  <c:v>48.91162167606358</c:v>
                </c:pt>
                <c:pt idx="32769">
                  <c:v>48.91162167606358</c:v>
                </c:pt>
                <c:pt idx="32770">
                  <c:v>64.6099149241278</c:v>
                </c:pt>
                <c:pt idx="32771">
                  <c:v>64.6099149241278</c:v>
                </c:pt>
                <c:pt idx="32772">
                  <c:v>64.6099149241278</c:v>
                </c:pt>
                <c:pt idx="32773">
                  <c:v>64.6099149241278</c:v>
                </c:pt>
                <c:pt idx="32774">
                  <c:v>64.6099149241278</c:v>
                </c:pt>
                <c:pt idx="32775">
                  <c:v>64.6099149241278</c:v>
                </c:pt>
                <c:pt idx="32776">
                  <c:v>64.6099149241278</c:v>
                </c:pt>
                <c:pt idx="32777">
                  <c:v>49.7720993165901</c:v>
                </c:pt>
                <c:pt idx="32778">
                  <c:v>49.7720993165901</c:v>
                </c:pt>
                <c:pt idx="32779">
                  <c:v>49.7720993165901</c:v>
                </c:pt>
                <c:pt idx="32780">
                  <c:v>49.7720993165901</c:v>
                </c:pt>
                <c:pt idx="32781">
                  <c:v>49.7720993165901</c:v>
                </c:pt>
                <c:pt idx="32782">
                  <c:v>49.7720993165901</c:v>
                </c:pt>
                <c:pt idx="32783">
                  <c:v>49.7720993165901</c:v>
                </c:pt>
                <c:pt idx="32784">
                  <c:v>87.5343238655406</c:v>
                </c:pt>
                <c:pt idx="32785">
                  <c:v>87.5343238655406</c:v>
                </c:pt>
                <c:pt idx="32786">
                  <c:v>87.5343238655406</c:v>
                </c:pt>
                <c:pt idx="32787">
                  <c:v>87.5343238655406</c:v>
                </c:pt>
                <c:pt idx="32788">
                  <c:v>87.5343238655406</c:v>
                </c:pt>
                <c:pt idx="32789">
                  <c:v>87.5343238655406</c:v>
                </c:pt>
                <c:pt idx="32790">
                  <c:v>87.5343238655406</c:v>
                </c:pt>
                <c:pt idx="32791">
                  <c:v>83.08433356347399</c:v>
                </c:pt>
                <c:pt idx="32792">
                  <c:v>83.08433356347399</c:v>
                </c:pt>
                <c:pt idx="32793">
                  <c:v>83.08433356347399</c:v>
                </c:pt>
                <c:pt idx="32794">
                  <c:v>83.08433356347399</c:v>
                </c:pt>
                <c:pt idx="32795">
                  <c:v>83.08433356347399</c:v>
                </c:pt>
                <c:pt idx="32796">
                  <c:v>83.08433356347399</c:v>
                </c:pt>
                <c:pt idx="32797">
                  <c:v>83.08433356347399</c:v>
                </c:pt>
                <c:pt idx="32798">
                  <c:v>24.45102838939</c:v>
                </c:pt>
                <c:pt idx="32799">
                  <c:v>24.45102838939</c:v>
                </c:pt>
                <c:pt idx="32800">
                  <c:v>24.45102838939</c:v>
                </c:pt>
                <c:pt idx="32801">
                  <c:v>24.45102838939</c:v>
                </c:pt>
                <c:pt idx="32802">
                  <c:v>24.45102838939</c:v>
                </c:pt>
                <c:pt idx="32803">
                  <c:v>24.45102838939</c:v>
                </c:pt>
                <c:pt idx="32804">
                  <c:v>24.45102838939</c:v>
                </c:pt>
                <c:pt idx="32805">
                  <c:v>87.4561190510347</c:v>
                </c:pt>
                <c:pt idx="32806">
                  <c:v>87.4561190510347</c:v>
                </c:pt>
                <c:pt idx="32807">
                  <c:v>87.4561190510347</c:v>
                </c:pt>
                <c:pt idx="32808">
                  <c:v>87.4561190510347</c:v>
                </c:pt>
                <c:pt idx="32809">
                  <c:v>87.4561190510347</c:v>
                </c:pt>
                <c:pt idx="32810">
                  <c:v>87.4561190510347</c:v>
                </c:pt>
                <c:pt idx="32811">
                  <c:v>87.4561190510347</c:v>
                </c:pt>
                <c:pt idx="32812">
                  <c:v>59.8169990421037</c:v>
                </c:pt>
                <c:pt idx="32813">
                  <c:v>59.8169990421037</c:v>
                </c:pt>
                <c:pt idx="32814">
                  <c:v>59.8169990421037</c:v>
                </c:pt>
                <c:pt idx="32815">
                  <c:v>59.8169990421037</c:v>
                </c:pt>
                <c:pt idx="32816">
                  <c:v>59.8169990421037</c:v>
                </c:pt>
                <c:pt idx="32817">
                  <c:v>59.8169990421037</c:v>
                </c:pt>
                <c:pt idx="32818">
                  <c:v>59.8169990421037</c:v>
                </c:pt>
                <c:pt idx="32819">
                  <c:v>37.9415240464046</c:v>
                </c:pt>
                <c:pt idx="32820">
                  <c:v>37.9415240464046</c:v>
                </c:pt>
                <c:pt idx="32821">
                  <c:v>37.9415240464046</c:v>
                </c:pt>
                <c:pt idx="32822">
                  <c:v>37.9415240464046</c:v>
                </c:pt>
                <c:pt idx="32823">
                  <c:v>37.9415240464046</c:v>
                </c:pt>
                <c:pt idx="32824">
                  <c:v>37.9415240464046</c:v>
                </c:pt>
                <c:pt idx="32825">
                  <c:v>37.9415240464046</c:v>
                </c:pt>
                <c:pt idx="32826">
                  <c:v>111.119073303649</c:v>
                </c:pt>
                <c:pt idx="32827">
                  <c:v>111.119073303649</c:v>
                </c:pt>
                <c:pt idx="32828">
                  <c:v>111.119073303649</c:v>
                </c:pt>
                <c:pt idx="32829">
                  <c:v>111.119073303649</c:v>
                </c:pt>
                <c:pt idx="32830">
                  <c:v>111.119073303649</c:v>
                </c:pt>
                <c:pt idx="32831">
                  <c:v>111.119073303649</c:v>
                </c:pt>
                <c:pt idx="32832">
                  <c:v>111.119073303649</c:v>
                </c:pt>
                <c:pt idx="32833">
                  <c:v>53.5128301991449</c:v>
                </c:pt>
                <c:pt idx="32834">
                  <c:v>53.5128301991449</c:v>
                </c:pt>
                <c:pt idx="32835">
                  <c:v>53.5128301991449</c:v>
                </c:pt>
                <c:pt idx="32836">
                  <c:v>53.5128301991449</c:v>
                </c:pt>
                <c:pt idx="32837">
                  <c:v>53.5128301991449</c:v>
                </c:pt>
                <c:pt idx="32838">
                  <c:v>53.5128301991449</c:v>
                </c:pt>
                <c:pt idx="32839">
                  <c:v>53.5128301991449</c:v>
                </c:pt>
                <c:pt idx="32840">
                  <c:v>41.4895050521914</c:v>
                </c:pt>
                <c:pt idx="32841">
                  <c:v>41.4895050521914</c:v>
                </c:pt>
                <c:pt idx="32842">
                  <c:v>41.4895050521914</c:v>
                </c:pt>
                <c:pt idx="32843">
                  <c:v>41.4895050521914</c:v>
                </c:pt>
                <c:pt idx="32844">
                  <c:v>41.4895050521914</c:v>
                </c:pt>
                <c:pt idx="32845">
                  <c:v>41.4895050521914</c:v>
                </c:pt>
                <c:pt idx="32846">
                  <c:v>41.4895050521914</c:v>
                </c:pt>
                <c:pt idx="32847">
                  <c:v>52.18564447368069</c:v>
                </c:pt>
                <c:pt idx="32848">
                  <c:v>52.18564447368069</c:v>
                </c:pt>
                <c:pt idx="32849">
                  <c:v>52.18564447368069</c:v>
                </c:pt>
                <c:pt idx="32850">
                  <c:v>52.18564447368069</c:v>
                </c:pt>
                <c:pt idx="32851">
                  <c:v>52.18564447368069</c:v>
                </c:pt>
                <c:pt idx="32852">
                  <c:v>52.18564447368069</c:v>
                </c:pt>
                <c:pt idx="32853">
                  <c:v>52.18564447368069</c:v>
                </c:pt>
                <c:pt idx="32854">
                  <c:v>60.114778810674</c:v>
                </c:pt>
                <c:pt idx="32855">
                  <c:v>60.114778810674</c:v>
                </c:pt>
                <c:pt idx="32856">
                  <c:v>60.114778810674</c:v>
                </c:pt>
                <c:pt idx="32857">
                  <c:v>60.114778810674</c:v>
                </c:pt>
                <c:pt idx="32858">
                  <c:v>60.114778810674</c:v>
                </c:pt>
                <c:pt idx="32859">
                  <c:v>60.114778810674</c:v>
                </c:pt>
                <c:pt idx="32860">
                  <c:v>60.114778810674</c:v>
                </c:pt>
                <c:pt idx="32861">
                  <c:v>54.186439301782</c:v>
                </c:pt>
                <c:pt idx="32862">
                  <c:v>54.186439301782</c:v>
                </c:pt>
                <c:pt idx="32863">
                  <c:v>54.186439301782</c:v>
                </c:pt>
                <c:pt idx="32864">
                  <c:v>54.186439301782</c:v>
                </c:pt>
                <c:pt idx="32865">
                  <c:v>54.186439301782</c:v>
                </c:pt>
                <c:pt idx="32866">
                  <c:v>54.186439301782</c:v>
                </c:pt>
                <c:pt idx="32867">
                  <c:v>54.186439301782</c:v>
                </c:pt>
                <c:pt idx="32868">
                  <c:v>33.1161548600776</c:v>
                </c:pt>
                <c:pt idx="32869">
                  <c:v>33.1161548600776</c:v>
                </c:pt>
                <c:pt idx="32870">
                  <c:v>33.1161548600776</c:v>
                </c:pt>
                <c:pt idx="32871">
                  <c:v>33.1161548600776</c:v>
                </c:pt>
                <c:pt idx="32872">
                  <c:v>33.1161548600776</c:v>
                </c:pt>
                <c:pt idx="32873">
                  <c:v>33.1161548600776</c:v>
                </c:pt>
                <c:pt idx="32874">
                  <c:v>33.1161548600776</c:v>
                </c:pt>
                <c:pt idx="32875">
                  <c:v>99.2706949031311</c:v>
                </c:pt>
                <c:pt idx="32876">
                  <c:v>99.2706949031311</c:v>
                </c:pt>
                <c:pt idx="32877">
                  <c:v>99.2706949031311</c:v>
                </c:pt>
                <c:pt idx="32878">
                  <c:v>99.2706949031311</c:v>
                </c:pt>
                <c:pt idx="32879">
                  <c:v>99.2706949031311</c:v>
                </c:pt>
                <c:pt idx="32880">
                  <c:v>99.2706949031311</c:v>
                </c:pt>
                <c:pt idx="32881">
                  <c:v>99.2706949031311</c:v>
                </c:pt>
                <c:pt idx="32882">
                  <c:v>64.8135626886885</c:v>
                </c:pt>
                <c:pt idx="32883">
                  <c:v>64.8135626886885</c:v>
                </c:pt>
                <c:pt idx="32884">
                  <c:v>64.8135626886885</c:v>
                </c:pt>
                <c:pt idx="32885">
                  <c:v>64.8135626886885</c:v>
                </c:pt>
                <c:pt idx="32886">
                  <c:v>64.8135626886885</c:v>
                </c:pt>
                <c:pt idx="32887">
                  <c:v>64.8135626886885</c:v>
                </c:pt>
                <c:pt idx="32888">
                  <c:v>64.8135626886885</c:v>
                </c:pt>
                <c:pt idx="32889">
                  <c:v>84.49058983758657</c:v>
                </c:pt>
                <c:pt idx="32890">
                  <c:v>84.49058983758657</c:v>
                </c:pt>
                <c:pt idx="32891">
                  <c:v>84.49058983758657</c:v>
                </c:pt>
                <c:pt idx="32892">
                  <c:v>84.49058983758657</c:v>
                </c:pt>
                <c:pt idx="32893">
                  <c:v>84.49058983758657</c:v>
                </c:pt>
                <c:pt idx="32894">
                  <c:v>84.49058983758657</c:v>
                </c:pt>
                <c:pt idx="32895">
                  <c:v>84.49058983758657</c:v>
                </c:pt>
                <c:pt idx="32896">
                  <c:v>91.882353580865</c:v>
                </c:pt>
                <c:pt idx="32897">
                  <c:v>91.882353580865</c:v>
                </c:pt>
                <c:pt idx="32898">
                  <c:v>91.882353580865</c:v>
                </c:pt>
                <c:pt idx="32899">
                  <c:v>91.882353580865</c:v>
                </c:pt>
                <c:pt idx="32900">
                  <c:v>91.882353580865</c:v>
                </c:pt>
                <c:pt idx="32901">
                  <c:v>91.882353580865</c:v>
                </c:pt>
                <c:pt idx="32902">
                  <c:v>91.882353580865</c:v>
                </c:pt>
                <c:pt idx="32903">
                  <c:v>86.5381895857186</c:v>
                </c:pt>
                <c:pt idx="32904">
                  <c:v>86.5381895857186</c:v>
                </c:pt>
                <c:pt idx="32905">
                  <c:v>86.5381895857186</c:v>
                </c:pt>
                <c:pt idx="32906">
                  <c:v>86.5381895857186</c:v>
                </c:pt>
                <c:pt idx="32907">
                  <c:v>86.5381895857186</c:v>
                </c:pt>
                <c:pt idx="32908">
                  <c:v>86.5381895857186</c:v>
                </c:pt>
                <c:pt idx="32909">
                  <c:v>86.5381895857186</c:v>
                </c:pt>
                <c:pt idx="32910">
                  <c:v>78.8059282297174</c:v>
                </c:pt>
                <c:pt idx="32911">
                  <c:v>78.8059282297174</c:v>
                </c:pt>
                <c:pt idx="32912">
                  <c:v>78.8059282297174</c:v>
                </c:pt>
                <c:pt idx="32913">
                  <c:v>78.8059282297174</c:v>
                </c:pt>
                <c:pt idx="32914">
                  <c:v>78.8059282297174</c:v>
                </c:pt>
                <c:pt idx="32915">
                  <c:v>78.8059282297174</c:v>
                </c:pt>
                <c:pt idx="32916">
                  <c:v>78.8059282297174</c:v>
                </c:pt>
                <c:pt idx="32917">
                  <c:v>57.5251965620697</c:v>
                </c:pt>
                <c:pt idx="32918">
                  <c:v>57.5251965620697</c:v>
                </c:pt>
                <c:pt idx="32919">
                  <c:v>57.5251965620697</c:v>
                </c:pt>
                <c:pt idx="32920">
                  <c:v>57.5251965620697</c:v>
                </c:pt>
                <c:pt idx="32921">
                  <c:v>57.5251965620697</c:v>
                </c:pt>
                <c:pt idx="32922">
                  <c:v>57.5251965620697</c:v>
                </c:pt>
                <c:pt idx="32923">
                  <c:v>57.5251965620697</c:v>
                </c:pt>
                <c:pt idx="32924">
                  <c:v>113.117951020393</c:v>
                </c:pt>
                <c:pt idx="32925">
                  <c:v>113.117951020393</c:v>
                </c:pt>
                <c:pt idx="32926">
                  <c:v>113.117951020393</c:v>
                </c:pt>
                <c:pt idx="32927">
                  <c:v>113.117951020393</c:v>
                </c:pt>
                <c:pt idx="32928">
                  <c:v>113.117951020393</c:v>
                </c:pt>
                <c:pt idx="32929">
                  <c:v>113.117951020393</c:v>
                </c:pt>
                <c:pt idx="32930">
                  <c:v>113.117951020393</c:v>
                </c:pt>
                <c:pt idx="32931">
                  <c:v>80.48013517416959</c:v>
                </c:pt>
                <c:pt idx="32932">
                  <c:v>80.48013517416959</c:v>
                </c:pt>
                <c:pt idx="32933">
                  <c:v>80.48013517416959</c:v>
                </c:pt>
                <c:pt idx="32934">
                  <c:v>80.48013517416959</c:v>
                </c:pt>
                <c:pt idx="32935">
                  <c:v>80.48013517416959</c:v>
                </c:pt>
                <c:pt idx="32936">
                  <c:v>80.48013517416959</c:v>
                </c:pt>
                <c:pt idx="32937">
                  <c:v>80.48013517416959</c:v>
                </c:pt>
                <c:pt idx="32938">
                  <c:v>94.06793254988459</c:v>
                </c:pt>
                <c:pt idx="32939">
                  <c:v>94.06793254988459</c:v>
                </c:pt>
                <c:pt idx="32940">
                  <c:v>94.06793254988459</c:v>
                </c:pt>
                <c:pt idx="32941">
                  <c:v>94.06793254988459</c:v>
                </c:pt>
                <c:pt idx="32942">
                  <c:v>94.06793254988459</c:v>
                </c:pt>
                <c:pt idx="32943">
                  <c:v>94.06793254988459</c:v>
                </c:pt>
                <c:pt idx="32944">
                  <c:v>94.06793254988459</c:v>
                </c:pt>
                <c:pt idx="32945">
                  <c:v>35.7100247029069</c:v>
                </c:pt>
                <c:pt idx="32946">
                  <c:v>35.7100247029069</c:v>
                </c:pt>
                <c:pt idx="32947">
                  <c:v>35.7100247029069</c:v>
                </c:pt>
                <c:pt idx="32948">
                  <c:v>35.7100247029069</c:v>
                </c:pt>
                <c:pt idx="32949">
                  <c:v>35.7100247029069</c:v>
                </c:pt>
                <c:pt idx="32950">
                  <c:v>35.7100247029069</c:v>
                </c:pt>
                <c:pt idx="32951">
                  <c:v>35.7100247029069</c:v>
                </c:pt>
                <c:pt idx="32952">
                  <c:v>42.3761503938538</c:v>
                </c:pt>
                <c:pt idx="32953">
                  <c:v>42.3761503938538</c:v>
                </c:pt>
                <c:pt idx="32954">
                  <c:v>42.3761503938538</c:v>
                </c:pt>
                <c:pt idx="32955">
                  <c:v>42.3761503938538</c:v>
                </c:pt>
                <c:pt idx="32956">
                  <c:v>42.3761503938538</c:v>
                </c:pt>
                <c:pt idx="32957">
                  <c:v>42.3761503938538</c:v>
                </c:pt>
                <c:pt idx="32958">
                  <c:v>42.3761503938538</c:v>
                </c:pt>
                <c:pt idx="32959">
                  <c:v>88.31605756249749</c:v>
                </c:pt>
                <c:pt idx="32960">
                  <c:v>88.31605756249749</c:v>
                </c:pt>
                <c:pt idx="32961">
                  <c:v>88.31605756249749</c:v>
                </c:pt>
                <c:pt idx="32962">
                  <c:v>88.31605756249749</c:v>
                </c:pt>
                <c:pt idx="32963">
                  <c:v>88.31605756249749</c:v>
                </c:pt>
                <c:pt idx="32964">
                  <c:v>88.31605756249749</c:v>
                </c:pt>
                <c:pt idx="32965">
                  <c:v>88.31605756249749</c:v>
                </c:pt>
                <c:pt idx="32966">
                  <c:v>66.35547403565627</c:v>
                </c:pt>
                <c:pt idx="32967">
                  <c:v>66.35547403565627</c:v>
                </c:pt>
                <c:pt idx="32968">
                  <c:v>66.35547403565627</c:v>
                </c:pt>
                <c:pt idx="32969">
                  <c:v>66.35547403565627</c:v>
                </c:pt>
                <c:pt idx="32970">
                  <c:v>66.35547403565627</c:v>
                </c:pt>
                <c:pt idx="32971">
                  <c:v>66.35547403565627</c:v>
                </c:pt>
                <c:pt idx="32972">
                  <c:v>66.35547403565627</c:v>
                </c:pt>
                <c:pt idx="32973">
                  <c:v>50.2344171060359</c:v>
                </c:pt>
                <c:pt idx="32974">
                  <c:v>50.2344171060359</c:v>
                </c:pt>
                <c:pt idx="32975">
                  <c:v>50.2344171060359</c:v>
                </c:pt>
                <c:pt idx="32976">
                  <c:v>50.2344171060359</c:v>
                </c:pt>
                <c:pt idx="32977">
                  <c:v>50.2344171060359</c:v>
                </c:pt>
                <c:pt idx="32978">
                  <c:v>50.2344171060359</c:v>
                </c:pt>
                <c:pt idx="32979">
                  <c:v>50.2344171060359</c:v>
                </c:pt>
                <c:pt idx="32980">
                  <c:v>70.3292055289195</c:v>
                </c:pt>
                <c:pt idx="32981">
                  <c:v>70.3292055289195</c:v>
                </c:pt>
                <c:pt idx="32982">
                  <c:v>70.3292055289195</c:v>
                </c:pt>
                <c:pt idx="32983">
                  <c:v>70.3292055289195</c:v>
                </c:pt>
                <c:pt idx="32984">
                  <c:v>70.3292055289195</c:v>
                </c:pt>
                <c:pt idx="32985">
                  <c:v>70.3292055289195</c:v>
                </c:pt>
                <c:pt idx="32986">
                  <c:v>70.3292055289195</c:v>
                </c:pt>
                <c:pt idx="32987">
                  <c:v>41.78326917363009</c:v>
                </c:pt>
                <c:pt idx="32988">
                  <c:v>41.78326917363009</c:v>
                </c:pt>
                <c:pt idx="32989">
                  <c:v>41.78326917363009</c:v>
                </c:pt>
                <c:pt idx="32990">
                  <c:v>41.78326917363009</c:v>
                </c:pt>
                <c:pt idx="32991">
                  <c:v>41.78326917363009</c:v>
                </c:pt>
                <c:pt idx="32992">
                  <c:v>41.78326917363009</c:v>
                </c:pt>
                <c:pt idx="32993">
                  <c:v>41.78326917363009</c:v>
                </c:pt>
                <c:pt idx="32994">
                  <c:v>68.68314470661369</c:v>
                </c:pt>
                <c:pt idx="32995">
                  <c:v>68.68314470661369</c:v>
                </c:pt>
                <c:pt idx="32996">
                  <c:v>68.68314470661369</c:v>
                </c:pt>
                <c:pt idx="32997">
                  <c:v>68.68314470661369</c:v>
                </c:pt>
                <c:pt idx="32998">
                  <c:v>68.68314470661369</c:v>
                </c:pt>
                <c:pt idx="32999">
                  <c:v>68.68314470661369</c:v>
                </c:pt>
                <c:pt idx="33000">
                  <c:v>68.68314470661369</c:v>
                </c:pt>
                <c:pt idx="33001">
                  <c:v>54.64198441798969</c:v>
                </c:pt>
                <c:pt idx="33002">
                  <c:v>54.64198441798969</c:v>
                </c:pt>
                <c:pt idx="33003">
                  <c:v>54.64198441798969</c:v>
                </c:pt>
                <c:pt idx="33004">
                  <c:v>54.64198441798969</c:v>
                </c:pt>
                <c:pt idx="33005">
                  <c:v>54.64198441798969</c:v>
                </c:pt>
                <c:pt idx="33006">
                  <c:v>54.64198441798969</c:v>
                </c:pt>
                <c:pt idx="33007">
                  <c:v>54.64198441798969</c:v>
                </c:pt>
                <c:pt idx="33008">
                  <c:v>10.4727714529116</c:v>
                </c:pt>
                <c:pt idx="33009">
                  <c:v>10.4727714529116</c:v>
                </c:pt>
                <c:pt idx="33010">
                  <c:v>10.4727714529116</c:v>
                </c:pt>
                <c:pt idx="33011">
                  <c:v>10.4727714529116</c:v>
                </c:pt>
                <c:pt idx="33012">
                  <c:v>10.4727714529116</c:v>
                </c:pt>
                <c:pt idx="33013">
                  <c:v>10.4727714529116</c:v>
                </c:pt>
                <c:pt idx="33014">
                  <c:v>10.4727714529116</c:v>
                </c:pt>
                <c:pt idx="33015">
                  <c:v>45.1198001183573</c:v>
                </c:pt>
                <c:pt idx="33016">
                  <c:v>45.1198001183573</c:v>
                </c:pt>
                <c:pt idx="33017">
                  <c:v>45.1198001183573</c:v>
                </c:pt>
                <c:pt idx="33018">
                  <c:v>45.1198001183573</c:v>
                </c:pt>
                <c:pt idx="33019">
                  <c:v>45.1198001183573</c:v>
                </c:pt>
                <c:pt idx="33020">
                  <c:v>45.1198001183573</c:v>
                </c:pt>
                <c:pt idx="33021">
                  <c:v>45.1198001183573</c:v>
                </c:pt>
                <c:pt idx="33022">
                  <c:v>68.7966145362663</c:v>
                </c:pt>
                <c:pt idx="33023">
                  <c:v>68.7966145362663</c:v>
                </c:pt>
                <c:pt idx="33024">
                  <c:v>68.7966145362663</c:v>
                </c:pt>
                <c:pt idx="33025">
                  <c:v>68.7966145362663</c:v>
                </c:pt>
                <c:pt idx="33026">
                  <c:v>68.7966145362663</c:v>
                </c:pt>
                <c:pt idx="33027">
                  <c:v>68.7966145362663</c:v>
                </c:pt>
                <c:pt idx="33028">
                  <c:v>68.7966145362663</c:v>
                </c:pt>
                <c:pt idx="33029">
                  <c:v>71.85355170606039</c:v>
                </c:pt>
                <c:pt idx="33030">
                  <c:v>71.85355170606039</c:v>
                </c:pt>
                <c:pt idx="33031">
                  <c:v>71.85355170606039</c:v>
                </c:pt>
                <c:pt idx="33032">
                  <c:v>71.85355170606039</c:v>
                </c:pt>
                <c:pt idx="33033">
                  <c:v>71.85355170606039</c:v>
                </c:pt>
                <c:pt idx="33034">
                  <c:v>71.85355170606039</c:v>
                </c:pt>
                <c:pt idx="33035">
                  <c:v>71.85355170606039</c:v>
                </c:pt>
                <c:pt idx="33036">
                  <c:v>48.05175487136248</c:v>
                </c:pt>
                <c:pt idx="33037">
                  <c:v>48.05175487136248</c:v>
                </c:pt>
                <c:pt idx="33038">
                  <c:v>48.05175487136248</c:v>
                </c:pt>
                <c:pt idx="33039">
                  <c:v>48.05175487136248</c:v>
                </c:pt>
                <c:pt idx="33040">
                  <c:v>48.05175487136248</c:v>
                </c:pt>
                <c:pt idx="33041">
                  <c:v>48.05175487136248</c:v>
                </c:pt>
                <c:pt idx="33042">
                  <c:v>48.05175487136248</c:v>
                </c:pt>
                <c:pt idx="33043">
                  <c:v>73.08996719073528</c:v>
                </c:pt>
                <c:pt idx="33044">
                  <c:v>73.08996719073528</c:v>
                </c:pt>
                <c:pt idx="33045">
                  <c:v>73.08996719073528</c:v>
                </c:pt>
                <c:pt idx="33046">
                  <c:v>73.08996719073528</c:v>
                </c:pt>
                <c:pt idx="33047">
                  <c:v>73.08996719073528</c:v>
                </c:pt>
                <c:pt idx="33048">
                  <c:v>73.08996719073528</c:v>
                </c:pt>
                <c:pt idx="33049">
                  <c:v>73.08996719073528</c:v>
                </c:pt>
                <c:pt idx="33050">
                  <c:v>92.1476638270319</c:v>
                </c:pt>
                <c:pt idx="33051">
                  <c:v>92.1476638270319</c:v>
                </c:pt>
                <c:pt idx="33052">
                  <c:v>92.1476638270319</c:v>
                </c:pt>
                <c:pt idx="33053">
                  <c:v>92.1476638270319</c:v>
                </c:pt>
                <c:pt idx="33054">
                  <c:v>92.1476638270319</c:v>
                </c:pt>
                <c:pt idx="33055">
                  <c:v>92.1476638270319</c:v>
                </c:pt>
                <c:pt idx="33056">
                  <c:v>92.1476638270319</c:v>
                </c:pt>
                <c:pt idx="33057">
                  <c:v>71.7481855804306</c:v>
                </c:pt>
                <c:pt idx="33058">
                  <c:v>71.7481855804306</c:v>
                </c:pt>
                <c:pt idx="33059">
                  <c:v>71.7481855804306</c:v>
                </c:pt>
                <c:pt idx="33060">
                  <c:v>71.7481855804306</c:v>
                </c:pt>
                <c:pt idx="33061">
                  <c:v>71.7481855804306</c:v>
                </c:pt>
                <c:pt idx="33062">
                  <c:v>71.7481855804306</c:v>
                </c:pt>
                <c:pt idx="33063">
                  <c:v>71.7481855804306</c:v>
                </c:pt>
                <c:pt idx="33064">
                  <c:v>66.5380494439177</c:v>
                </c:pt>
                <c:pt idx="33065">
                  <c:v>66.5380494439177</c:v>
                </c:pt>
                <c:pt idx="33066">
                  <c:v>66.5380494439177</c:v>
                </c:pt>
                <c:pt idx="33067">
                  <c:v>66.5380494439177</c:v>
                </c:pt>
                <c:pt idx="33068">
                  <c:v>66.5380494439177</c:v>
                </c:pt>
                <c:pt idx="33069">
                  <c:v>66.5380494439177</c:v>
                </c:pt>
                <c:pt idx="33070">
                  <c:v>66.5380494439177</c:v>
                </c:pt>
                <c:pt idx="33071">
                  <c:v>27.1442812581367</c:v>
                </c:pt>
                <c:pt idx="33072">
                  <c:v>27.1442812581367</c:v>
                </c:pt>
                <c:pt idx="33073">
                  <c:v>27.1442812581367</c:v>
                </c:pt>
                <c:pt idx="33074">
                  <c:v>27.1442812581367</c:v>
                </c:pt>
                <c:pt idx="33075">
                  <c:v>27.1442812581367</c:v>
                </c:pt>
                <c:pt idx="33076">
                  <c:v>27.1442812581367</c:v>
                </c:pt>
                <c:pt idx="33077">
                  <c:v>27.1442812581367</c:v>
                </c:pt>
                <c:pt idx="33078">
                  <c:v>100.564230830562</c:v>
                </c:pt>
                <c:pt idx="33079">
                  <c:v>100.564230830562</c:v>
                </c:pt>
                <c:pt idx="33080">
                  <c:v>100.564230830562</c:v>
                </c:pt>
                <c:pt idx="33081">
                  <c:v>100.564230830562</c:v>
                </c:pt>
                <c:pt idx="33082">
                  <c:v>100.564230830562</c:v>
                </c:pt>
                <c:pt idx="33083">
                  <c:v>100.564230830562</c:v>
                </c:pt>
                <c:pt idx="33084">
                  <c:v>100.564230830562</c:v>
                </c:pt>
                <c:pt idx="33085">
                  <c:v>60.1114805144589</c:v>
                </c:pt>
                <c:pt idx="33086">
                  <c:v>60.1114805144589</c:v>
                </c:pt>
                <c:pt idx="33087">
                  <c:v>60.1114805144589</c:v>
                </c:pt>
                <c:pt idx="33088">
                  <c:v>60.1114805144589</c:v>
                </c:pt>
                <c:pt idx="33089">
                  <c:v>60.1114805144589</c:v>
                </c:pt>
                <c:pt idx="33090">
                  <c:v>60.1114805144589</c:v>
                </c:pt>
                <c:pt idx="33091">
                  <c:v>60.1114805144589</c:v>
                </c:pt>
                <c:pt idx="33092">
                  <c:v>75.12506871186187</c:v>
                </c:pt>
                <c:pt idx="33093">
                  <c:v>75.12506871186187</c:v>
                </c:pt>
                <c:pt idx="33094">
                  <c:v>75.12506871186187</c:v>
                </c:pt>
                <c:pt idx="33095">
                  <c:v>75.12506871186187</c:v>
                </c:pt>
                <c:pt idx="33096">
                  <c:v>75.12506871186187</c:v>
                </c:pt>
                <c:pt idx="33097">
                  <c:v>75.12506871186187</c:v>
                </c:pt>
                <c:pt idx="33098">
                  <c:v>75.12506871186187</c:v>
                </c:pt>
                <c:pt idx="33099">
                  <c:v>85.5191057083961</c:v>
                </c:pt>
                <c:pt idx="33100">
                  <c:v>85.5191057083961</c:v>
                </c:pt>
                <c:pt idx="33101">
                  <c:v>85.5191057083961</c:v>
                </c:pt>
                <c:pt idx="33102">
                  <c:v>85.5191057083961</c:v>
                </c:pt>
                <c:pt idx="33103">
                  <c:v>85.5191057083961</c:v>
                </c:pt>
                <c:pt idx="33104">
                  <c:v>85.5191057083961</c:v>
                </c:pt>
                <c:pt idx="33105">
                  <c:v>85.5191057083961</c:v>
                </c:pt>
                <c:pt idx="33106">
                  <c:v>86.65333087154087</c:v>
                </c:pt>
                <c:pt idx="33107">
                  <c:v>86.65333087154087</c:v>
                </c:pt>
                <c:pt idx="33108">
                  <c:v>86.65333087154087</c:v>
                </c:pt>
                <c:pt idx="33109">
                  <c:v>86.65333087154087</c:v>
                </c:pt>
                <c:pt idx="33110">
                  <c:v>86.65333087154087</c:v>
                </c:pt>
                <c:pt idx="33111">
                  <c:v>86.65333087154087</c:v>
                </c:pt>
                <c:pt idx="33112">
                  <c:v>86.65333087154087</c:v>
                </c:pt>
                <c:pt idx="33113">
                  <c:v>71.7981225332181</c:v>
                </c:pt>
                <c:pt idx="33114">
                  <c:v>71.7981225332181</c:v>
                </c:pt>
                <c:pt idx="33115">
                  <c:v>71.7981225332181</c:v>
                </c:pt>
                <c:pt idx="33116">
                  <c:v>71.7981225332181</c:v>
                </c:pt>
                <c:pt idx="33117">
                  <c:v>71.7981225332181</c:v>
                </c:pt>
                <c:pt idx="33118">
                  <c:v>71.7981225332181</c:v>
                </c:pt>
                <c:pt idx="33119">
                  <c:v>71.7981225332181</c:v>
                </c:pt>
                <c:pt idx="33120">
                  <c:v>88.5659665097853</c:v>
                </c:pt>
                <c:pt idx="33121">
                  <c:v>88.5659665097853</c:v>
                </c:pt>
                <c:pt idx="33122">
                  <c:v>88.5659665097853</c:v>
                </c:pt>
                <c:pt idx="33123">
                  <c:v>88.5659665097853</c:v>
                </c:pt>
                <c:pt idx="33124">
                  <c:v>88.5659665097853</c:v>
                </c:pt>
                <c:pt idx="33125">
                  <c:v>88.5659665097853</c:v>
                </c:pt>
                <c:pt idx="33126">
                  <c:v>88.5659665097853</c:v>
                </c:pt>
                <c:pt idx="33127">
                  <c:v>80.36188613747937</c:v>
                </c:pt>
                <c:pt idx="33128">
                  <c:v>80.36188613747937</c:v>
                </c:pt>
                <c:pt idx="33129">
                  <c:v>80.36188613747937</c:v>
                </c:pt>
                <c:pt idx="33130">
                  <c:v>80.36188613747937</c:v>
                </c:pt>
                <c:pt idx="33131">
                  <c:v>80.36188613747937</c:v>
                </c:pt>
                <c:pt idx="33132">
                  <c:v>80.36188613747937</c:v>
                </c:pt>
                <c:pt idx="33133">
                  <c:v>80.36188613747937</c:v>
                </c:pt>
                <c:pt idx="33134">
                  <c:v>69.57408401748057</c:v>
                </c:pt>
                <c:pt idx="33135">
                  <c:v>69.57408401748057</c:v>
                </c:pt>
                <c:pt idx="33136">
                  <c:v>69.57408401748057</c:v>
                </c:pt>
                <c:pt idx="33137">
                  <c:v>69.57408401748057</c:v>
                </c:pt>
                <c:pt idx="33138">
                  <c:v>69.57408401748057</c:v>
                </c:pt>
                <c:pt idx="33139">
                  <c:v>69.57408401748057</c:v>
                </c:pt>
                <c:pt idx="33140">
                  <c:v>69.57408401748057</c:v>
                </c:pt>
                <c:pt idx="33141">
                  <c:v>78.83709291308008</c:v>
                </c:pt>
                <c:pt idx="33142">
                  <c:v>78.83709291308008</c:v>
                </c:pt>
                <c:pt idx="33143">
                  <c:v>78.83709291308008</c:v>
                </c:pt>
                <c:pt idx="33144">
                  <c:v>78.83709291308008</c:v>
                </c:pt>
                <c:pt idx="33145">
                  <c:v>78.83709291308008</c:v>
                </c:pt>
                <c:pt idx="33146">
                  <c:v>78.83709291308008</c:v>
                </c:pt>
                <c:pt idx="33147">
                  <c:v>78.83709291308008</c:v>
                </c:pt>
                <c:pt idx="33148">
                  <c:v>66.09019619145758</c:v>
                </c:pt>
                <c:pt idx="33149">
                  <c:v>66.09019619145758</c:v>
                </c:pt>
                <c:pt idx="33150">
                  <c:v>66.09019619145758</c:v>
                </c:pt>
                <c:pt idx="33151">
                  <c:v>66.09019619145758</c:v>
                </c:pt>
                <c:pt idx="33152">
                  <c:v>66.09019619145758</c:v>
                </c:pt>
                <c:pt idx="33153">
                  <c:v>66.09019619145758</c:v>
                </c:pt>
                <c:pt idx="33154">
                  <c:v>66.09019619145758</c:v>
                </c:pt>
                <c:pt idx="33155">
                  <c:v>96.57125771325079</c:v>
                </c:pt>
                <c:pt idx="33156">
                  <c:v>96.57125771325079</c:v>
                </c:pt>
                <c:pt idx="33157">
                  <c:v>96.57125771325079</c:v>
                </c:pt>
                <c:pt idx="33158">
                  <c:v>96.57125771325079</c:v>
                </c:pt>
                <c:pt idx="33159">
                  <c:v>96.57125771325079</c:v>
                </c:pt>
                <c:pt idx="33160">
                  <c:v>96.57125771325079</c:v>
                </c:pt>
                <c:pt idx="33161">
                  <c:v>96.57125771325079</c:v>
                </c:pt>
                <c:pt idx="33162">
                  <c:v>29.2161457111328</c:v>
                </c:pt>
                <c:pt idx="33163">
                  <c:v>29.2161457111328</c:v>
                </c:pt>
                <c:pt idx="33164">
                  <c:v>29.2161457111328</c:v>
                </c:pt>
                <c:pt idx="33165">
                  <c:v>29.2161457111328</c:v>
                </c:pt>
                <c:pt idx="33166">
                  <c:v>29.2161457111328</c:v>
                </c:pt>
                <c:pt idx="33167">
                  <c:v>29.2161457111328</c:v>
                </c:pt>
                <c:pt idx="33168">
                  <c:v>29.2161457111328</c:v>
                </c:pt>
                <c:pt idx="33169">
                  <c:v>82.3042860499176</c:v>
                </c:pt>
                <c:pt idx="33170">
                  <c:v>82.3042860499176</c:v>
                </c:pt>
                <c:pt idx="33171">
                  <c:v>82.3042860499176</c:v>
                </c:pt>
                <c:pt idx="33172">
                  <c:v>82.3042860499176</c:v>
                </c:pt>
                <c:pt idx="33173">
                  <c:v>82.3042860499176</c:v>
                </c:pt>
                <c:pt idx="33174">
                  <c:v>82.3042860499176</c:v>
                </c:pt>
                <c:pt idx="33175">
                  <c:v>82.3042860499176</c:v>
                </c:pt>
                <c:pt idx="33176">
                  <c:v>60.5752303872288</c:v>
                </c:pt>
                <c:pt idx="33177">
                  <c:v>60.5752303872288</c:v>
                </c:pt>
                <c:pt idx="33178">
                  <c:v>60.5752303872288</c:v>
                </c:pt>
                <c:pt idx="33179">
                  <c:v>60.5752303872288</c:v>
                </c:pt>
                <c:pt idx="33180">
                  <c:v>60.5752303872288</c:v>
                </c:pt>
                <c:pt idx="33181">
                  <c:v>60.5752303872288</c:v>
                </c:pt>
                <c:pt idx="33182">
                  <c:v>60.5752303872288</c:v>
                </c:pt>
                <c:pt idx="33183">
                  <c:v>50.6120580238742</c:v>
                </c:pt>
                <c:pt idx="33184">
                  <c:v>50.6120580238742</c:v>
                </c:pt>
                <c:pt idx="33185">
                  <c:v>50.6120580238742</c:v>
                </c:pt>
                <c:pt idx="33186">
                  <c:v>50.6120580238742</c:v>
                </c:pt>
                <c:pt idx="33187">
                  <c:v>50.6120580238742</c:v>
                </c:pt>
                <c:pt idx="33188">
                  <c:v>50.6120580238742</c:v>
                </c:pt>
                <c:pt idx="33189">
                  <c:v>50.6120580238742</c:v>
                </c:pt>
                <c:pt idx="33190">
                  <c:v>31.74237193876169</c:v>
                </c:pt>
                <c:pt idx="33191">
                  <c:v>31.74237193876169</c:v>
                </c:pt>
                <c:pt idx="33192">
                  <c:v>31.74237193876169</c:v>
                </c:pt>
                <c:pt idx="33193">
                  <c:v>31.74237193876169</c:v>
                </c:pt>
                <c:pt idx="33194">
                  <c:v>31.74237193876169</c:v>
                </c:pt>
                <c:pt idx="33195">
                  <c:v>31.74237193876169</c:v>
                </c:pt>
                <c:pt idx="33196">
                  <c:v>31.74237193876169</c:v>
                </c:pt>
                <c:pt idx="33197">
                  <c:v>77.836654967442</c:v>
                </c:pt>
                <c:pt idx="33198">
                  <c:v>77.836654967442</c:v>
                </c:pt>
                <c:pt idx="33199">
                  <c:v>77.836654967442</c:v>
                </c:pt>
                <c:pt idx="33200">
                  <c:v>77.836654967442</c:v>
                </c:pt>
                <c:pt idx="33201">
                  <c:v>77.836654967442</c:v>
                </c:pt>
                <c:pt idx="33202">
                  <c:v>77.836654967442</c:v>
                </c:pt>
                <c:pt idx="33203">
                  <c:v>77.836654967442</c:v>
                </c:pt>
                <c:pt idx="33204">
                  <c:v>106.139690811165</c:v>
                </c:pt>
                <c:pt idx="33205">
                  <c:v>106.139690811165</c:v>
                </c:pt>
                <c:pt idx="33206">
                  <c:v>106.139690811165</c:v>
                </c:pt>
                <c:pt idx="33207">
                  <c:v>106.139690811165</c:v>
                </c:pt>
                <c:pt idx="33208">
                  <c:v>106.139690811165</c:v>
                </c:pt>
                <c:pt idx="33209">
                  <c:v>106.139690811165</c:v>
                </c:pt>
                <c:pt idx="33210">
                  <c:v>106.139690811165</c:v>
                </c:pt>
                <c:pt idx="33211">
                  <c:v>82.9494661083099</c:v>
                </c:pt>
                <c:pt idx="33212">
                  <c:v>82.9494661083099</c:v>
                </c:pt>
                <c:pt idx="33213">
                  <c:v>82.9494661083099</c:v>
                </c:pt>
                <c:pt idx="33214">
                  <c:v>82.9494661083099</c:v>
                </c:pt>
                <c:pt idx="33215">
                  <c:v>82.9494661083099</c:v>
                </c:pt>
                <c:pt idx="33216">
                  <c:v>82.9494661083099</c:v>
                </c:pt>
                <c:pt idx="33217">
                  <c:v>82.9494661083099</c:v>
                </c:pt>
                <c:pt idx="33218">
                  <c:v>52.8240421905583</c:v>
                </c:pt>
                <c:pt idx="33219">
                  <c:v>52.8240421905583</c:v>
                </c:pt>
                <c:pt idx="33220">
                  <c:v>52.8240421905583</c:v>
                </c:pt>
                <c:pt idx="33221">
                  <c:v>52.8240421905583</c:v>
                </c:pt>
                <c:pt idx="33222">
                  <c:v>52.8240421905583</c:v>
                </c:pt>
                <c:pt idx="33223">
                  <c:v>52.8240421905583</c:v>
                </c:pt>
                <c:pt idx="33224">
                  <c:v>52.8240421905583</c:v>
                </c:pt>
                <c:pt idx="33225">
                  <c:v>64.14149122722368</c:v>
                </c:pt>
                <c:pt idx="33226">
                  <c:v>64.14149122722368</c:v>
                </c:pt>
                <c:pt idx="33227">
                  <c:v>64.14149122722368</c:v>
                </c:pt>
                <c:pt idx="33228">
                  <c:v>64.14149122722368</c:v>
                </c:pt>
                <c:pt idx="33229">
                  <c:v>64.14149122722368</c:v>
                </c:pt>
                <c:pt idx="33230">
                  <c:v>64.14149122722368</c:v>
                </c:pt>
                <c:pt idx="33231">
                  <c:v>64.14149122722368</c:v>
                </c:pt>
                <c:pt idx="33232">
                  <c:v>48.1092906694399</c:v>
                </c:pt>
                <c:pt idx="33233">
                  <c:v>48.1092906694399</c:v>
                </c:pt>
                <c:pt idx="33234">
                  <c:v>48.1092906694399</c:v>
                </c:pt>
                <c:pt idx="33235">
                  <c:v>48.1092906694399</c:v>
                </c:pt>
                <c:pt idx="33236">
                  <c:v>48.1092906694399</c:v>
                </c:pt>
                <c:pt idx="33237">
                  <c:v>48.1092906694399</c:v>
                </c:pt>
                <c:pt idx="33238">
                  <c:v>48.1092906694399</c:v>
                </c:pt>
                <c:pt idx="33239">
                  <c:v>7.00219131129661</c:v>
                </c:pt>
                <c:pt idx="33240">
                  <c:v>7.00219131129661</c:v>
                </c:pt>
                <c:pt idx="33241">
                  <c:v>7.00219131129661</c:v>
                </c:pt>
                <c:pt idx="33242">
                  <c:v>7.00219131129661</c:v>
                </c:pt>
                <c:pt idx="33243">
                  <c:v>7.00219131129661</c:v>
                </c:pt>
                <c:pt idx="33244">
                  <c:v>7.00219131129661</c:v>
                </c:pt>
                <c:pt idx="33245">
                  <c:v>7.00219131129661</c:v>
                </c:pt>
                <c:pt idx="33246">
                  <c:v>73.39267932677869</c:v>
                </c:pt>
                <c:pt idx="33247">
                  <c:v>73.39267932677869</c:v>
                </c:pt>
                <c:pt idx="33248">
                  <c:v>73.39267932677869</c:v>
                </c:pt>
                <c:pt idx="33249">
                  <c:v>73.39267932677869</c:v>
                </c:pt>
                <c:pt idx="33250">
                  <c:v>73.39267932677869</c:v>
                </c:pt>
                <c:pt idx="33251">
                  <c:v>73.39267932677869</c:v>
                </c:pt>
                <c:pt idx="33252">
                  <c:v>73.39267932677869</c:v>
                </c:pt>
                <c:pt idx="33253">
                  <c:v>81.18153780164519</c:v>
                </c:pt>
                <c:pt idx="33254">
                  <c:v>81.18153780164519</c:v>
                </c:pt>
                <c:pt idx="33255">
                  <c:v>81.18153780164519</c:v>
                </c:pt>
                <c:pt idx="33256">
                  <c:v>81.18153780164519</c:v>
                </c:pt>
                <c:pt idx="33257">
                  <c:v>81.18153780164519</c:v>
                </c:pt>
                <c:pt idx="33258">
                  <c:v>81.18153780164519</c:v>
                </c:pt>
                <c:pt idx="33259">
                  <c:v>81.18153780164519</c:v>
                </c:pt>
                <c:pt idx="33260">
                  <c:v>96.6136769082013</c:v>
                </c:pt>
                <c:pt idx="33261">
                  <c:v>96.6136769082013</c:v>
                </c:pt>
                <c:pt idx="33262">
                  <c:v>96.6136769082013</c:v>
                </c:pt>
                <c:pt idx="33263">
                  <c:v>96.6136769082013</c:v>
                </c:pt>
                <c:pt idx="33264">
                  <c:v>96.6136769082013</c:v>
                </c:pt>
                <c:pt idx="33265">
                  <c:v>96.6136769082013</c:v>
                </c:pt>
                <c:pt idx="33266">
                  <c:v>96.6136769082013</c:v>
                </c:pt>
                <c:pt idx="33267">
                  <c:v>91.82039553700967</c:v>
                </c:pt>
                <c:pt idx="33268">
                  <c:v>91.82039553700967</c:v>
                </c:pt>
                <c:pt idx="33269">
                  <c:v>91.82039553700967</c:v>
                </c:pt>
                <c:pt idx="33270">
                  <c:v>91.82039553700967</c:v>
                </c:pt>
                <c:pt idx="33271">
                  <c:v>91.82039553700967</c:v>
                </c:pt>
                <c:pt idx="33272">
                  <c:v>91.82039553700967</c:v>
                </c:pt>
                <c:pt idx="33273">
                  <c:v>91.82039553700967</c:v>
                </c:pt>
                <c:pt idx="33274">
                  <c:v>57.78787648675139</c:v>
                </c:pt>
                <c:pt idx="33275">
                  <c:v>57.78787648675139</c:v>
                </c:pt>
                <c:pt idx="33276">
                  <c:v>57.78787648675139</c:v>
                </c:pt>
                <c:pt idx="33277">
                  <c:v>57.78787648675139</c:v>
                </c:pt>
                <c:pt idx="33278">
                  <c:v>57.78787648675139</c:v>
                </c:pt>
                <c:pt idx="33279">
                  <c:v>57.78787648675139</c:v>
                </c:pt>
                <c:pt idx="33280">
                  <c:v>57.78787648675139</c:v>
                </c:pt>
                <c:pt idx="33281">
                  <c:v>32.2043329654786</c:v>
                </c:pt>
                <c:pt idx="33282">
                  <c:v>32.2043329654786</c:v>
                </c:pt>
                <c:pt idx="33283">
                  <c:v>32.2043329654786</c:v>
                </c:pt>
                <c:pt idx="33284">
                  <c:v>32.2043329654786</c:v>
                </c:pt>
                <c:pt idx="33285">
                  <c:v>32.2043329654786</c:v>
                </c:pt>
                <c:pt idx="33286">
                  <c:v>32.2043329654786</c:v>
                </c:pt>
                <c:pt idx="33287">
                  <c:v>32.2043329654786</c:v>
                </c:pt>
                <c:pt idx="33288">
                  <c:v>68.624616648458</c:v>
                </c:pt>
                <c:pt idx="33289">
                  <c:v>68.624616648458</c:v>
                </c:pt>
                <c:pt idx="33290">
                  <c:v>68.624616648458</c:v>
                </c:pt>
                <c:pt idx="33291">
                  <c:v>68.624616648458</c:v>
                </c:pt>
                <c:pt idx="33292">
                  <c:v>68.624616648458</c:v>
                </c:pt>
                <c:pt idx="33293">
                  <c:v>68.624616648458</c:v>
                </c:pt>
                <c:pt idx="33294">
                  <c:v>68.624616648458</c:v>
                </c:pt>
                <c:pt idx="33295">
                  <c:v>61.7484775061922</c:v>
                </c:pt>
                <c:pt idx="33296">
                  <c:v>61.7484775061922</c:v>
                </c:pt>
                <c:pt idx="33297">
                  <c:v>61.7484775061922</c:v>
                </c:pt>
                <c:pt idx="33298">
                  <c:v>61.7484775061922</c:v>
                </c:pt>
                <c:pt idx="33299">
                  <c:v>61.7484775061922</c:v>
                </c:pt>
                <c:pt idx="33300">
                  <c:v>61.7484775061922</c:v>
                </c:pt>
                <c:pt idx="33301">
                  <c:v>61.7484775061922</c:v>
                </c:pt>
                <c:pt idx="33302">
                  <c:v>76.33294137114879</c:v>
                </c:pt>
                <c:pt idx="33303">
                  <c:v>76.33294137114879</c:v>
                </c:pt>
                <c:pt idx="33304">
                  <c:v>76.33294137114879</c:v>
                </c:pt>
                <c:pt idx="33305">
                  <c:v>76.33294137114879</c:v>
                </c:pt>
                <c:pt idx="33306">
                  <c:v>76.33294137114879</c:v>
                </c:pt>
                <c:pt idx="33307">
                  <c:v>76.33294137114879</c:v>
                </c:pt>
                <c:pt idx="33308">
                  <c:v>76.33294137114879</c:v>
                </c:pt>
                <c:pt idx="33309">
                  <c:v>69.3807534944132</c:v>
                </c:pt>
                <c:pt idx="33310">
                  <c:v>69.3807534944132</c:v>
                </c:pt>
                <c:pt idx="33311">
                  <c:v>69.3807534944132</c:v>
                </c:pt>
                <c:pt idx="33312">
                  <c:v>69.3807534944132</c:v>
                </c:pt>
                <c:pt idx="33313">
                  <c:v>69.3807534944132</c:v>
                </c:pt>
                <c:pt idx="33314">
                  <c:v>69.3807534944132</c:v>
                </c:pt>
                <c:pt idx="33315">
                  <c:v>69.3807534944132</c:v>
                </c:pt>
                <c:pt idx="33316">
                  <c:v>83.5547147481739</c:v>
                </c:pt>
                <c:pt idx="33317">
                  <c:v>83.5547147481739</c:v>
                </c:pt>
                <c:pt idx="33318">
                  <c:v>83.5547147481739</c:v>
                </c:pt>
                <c:pt idx="33319">
                  <c:v>83.5547147481739</c:v>
                </c:pt>
                <c:pt idx="33320">
                  <c:v>83.5547147481739</c:v>
                </c:pt>
                <c:pt idx="33321">
                  <c:v>83.5547147481739</c:v>
                </c:pt>
                <c:pt idx="33322">
                  <c:v>83.5547147481739</c:v>
                </c:pt>
                <c:pt idx="33323">
                  <c:v>24.258798852649</c:v>
                </c:pt>
                <c:pt idx="33324">
                  <c:v>24.258798852649</c:v>
                </c:pt>
                <c:pt idx="33325">
                  <c:v>24.258798852649</c:v>
                </c:pt>
                <c:pt idx="33326">
                  <c:v>24.258798852649</c:v>
                </c:pt>
                <c:pt idx="33327">
                  <c:v>24.258798852649</c:v>
                </c:pt>
                <c:pt idx="33328">
                  <c:v>24.258798852649</c:v>
                </c:pt>
                <c:pt idx="33329">
                  <c:v>24.258798852649</c:v>
                </c:pt>
                <c:pt idx="33330">
                  <c:v>19.2606689935904</c:v>
                </c:pt>
                <c:pt idx="33331">
                  <c:v>19.2606689935904</c:v>
                </c:pt>
                <c:pt idx="33332">
                  <c:v>19.2606689935904</c:v>
                </c:pt>
                <c:pt idx="33333">
                  <c:v>19.2606689935904</c:v>
                </c:pt>
                <c:pt idx="33334">
                  <c:v>19.2606689935904</c:v>
                </c:pt>
                <c:pt idx="33335">
                  <c:v>19.2606689935904</c:v>
                </c:pt>
                <c:pt idx="33336">
                  <c:v>19.2606689935904</c:v>
                </c:pt>
                <c:pt idx="33337">
                  <c:v>59.7688887918061</c:v>
                </c:pt>
                <c:pt idx="33338">
                  <c:v>59.7688887918061</c:v>
                </c:pt>
                <c:pt idx="33339">
                  <c:v>59.7688887918061</c:v>
                </c:pt>
                <c:pt idx="33340">
                  <c:v>59.7688887918061</c:v>
                </c:pt>
                <c:pt idx="33341">
                  <c:v>59.7688887918061</c:v>
                </c:pt>
                <c:pt idx="33342">
                  <c:v>59.7688887918061</c:v>
                </c:pt>
                <c:pt idx="33343">
                  <c:v>59.7688887918061</c:v>
                </c:pt>
                <c:pt idx="33344">
                  <c:v>80.59168431606548</c:v>
                </c:pt>
                <c:pt idx="33345">
                  <c:v>80.59168431606548</c:v>
                </c:pt>
                <c:pt idx="33346">
                  <c:v>80.59168431606548</c:v>
                </c:pt>
                <c:pt idx="33347">
                  <c:v>80.59168431606548</c:v>
                </c:pt>
                <c:pt idx="33348">
                  <c:v>80.59168431606548</c:v>
                </c:pt>
                <c:pt idx="33349">
                  <c:v>80.59168431606548</c:v>
                </c:pt>
                <c:pt idx="33350">
                  <c:v>80.59168431606548</c:v>
                </c:pt>
                <c:pt idx="33351">
                  <c:v>75.0143101153074</c:v>
                </c:pt>
                <c:pt idx="33352">
                  <c:v>75.0143101153074</c:v>
                </c:pt>
                <c:pt idx="33353">
                  <c:v>75.0143101153074</c:v>
                </c:pt>
                <c:pt idx="33354">
                  <c:v>75.0143101153074</c:v>
                </c:pt>
                <c:pt idx="33355">
                  <c:v>75.0143101153074</c:v>
                </c:pt>
                <c:pt idx="33356">
                  <c:v>75.0143101153074</c:v>
                </c:pt>
                <c:pt idx="33357">
                  <c:v>75.0143101153074</c:v>
                </c:pt>
                <c:pt idx="33358">
                  <c:v>50.2652650907845</c:v>
                </c:pt>
                <c:pt idx="33359">
                  <c:v>50.2652650907845</c:v>
                </c:pt>
                <c:pt idx="33360">
                  <c:v>50.2652650907845</c:v>
                </c:pt>
                <c:pt idx="33361">
                  <c:v>50.2652650907845</c:v>
                </c:pt>
                <c:pt idx="33362">
                  <c:v>50.2652650907845</c:v>
                </c:pt>
                <c:pt idx="33363">
                  <c:v>50.2652650907845</c:v>
                </c:pt>
                <c:pt idx="33364">
                  <c:v>50.2652650907845</c:v>
                </c:pt>
                <c:pt idx="33365">
                  <c:v>45.3961132445685</c:v>
                </c:pt>
                <c:pt idx="33366">
                  <c:v>45.3961132445685</c:v>
                </c:pt>
                <c:pt idx="33367">
                  <c:v>45.3961132445685</c:v>
                </c:pt>
                <c:pt idx="33368">
                  <c:v>45.3961132445685</c:v>
                </c:pt>
                <c:pt idx="33369">
                  <c:v>45.3961132445685</c:v>
                </c:pt>
                <c:pt idx="33370">
                  <c:v>45.3961132445685</c:v>
                </c:pt>
                <c:pt idx="33371">
                  <c:v>45.3961132445685</c:v>
                </c:pt>
                <c:pt idx="33372">
                  <c:v>72.9876279251387</c:v>
                </c:pt>
                <c:pt idx="33373">
                  <c:v>72.9876279251387</c:v>
                </c:pt>
                <c:pt idx="33374">
                  <c:v>72.9876279251387</c:v>
                </c:pt>
                <c:pt idx="33375">
                  <c:v>72.9876279251387</c:v>
                </c:pt>
                <c:pt idx="33376">
                  <c:v>72.9876279251387</c:v>
                </c:pt>
                <c:pt idx="33377">
                  <c:v>72.9876279251387</c:v>
                </c:pt>
                <c:pt idx="33378">
                  <c:v>72.9876279251387</c:v>
                </c:pt>
                <c:pt idx="33379">
                  <c:v>63.2753022172132</c:v>
                </c:pt>
                <c:pt idx="33380">
                  <c:v>63.2753022172132</c:v>
                </c:pt>
                <c:pt idx="33381">
                  <c:v>63.2753022172132</c:v>
                </c:pt>
                <c:pt idx="33382">
                  <c:v>63.2753022172132</c:v>
                </c:pt>
                <c:pt idx="33383">
                  <c:v>63.2753022172132</c:v>
                </c:pt>
                <c:pt idx="33384">
                  <c:v>63.2753022172132</c:v>
                </c:pt>
                <c:pt idx="33385">
                  <c:v>63.2753022172132</c:v>
                </c:pt>
                <c:pt idx="33386">
                  <c:v>54.2278104843596</c:v>
                </c:pt>
                <c:pt idx="33387">
                  <c:v>54.2278104843596</c:v>
                </c:pt>
                <c:pt idx="33388">
                  <c:v>54.2278104843596</c:v>
                </c:pt>
                <c:pt idx="33389">
                  <c:v>54.2278104843596</c:v>
                </c:pt>
                <c:pt idx="33390">
                  <c:v>54.2278104843596</c:v>
                </c:pt>
                <c:pt idx="33391">
                  <c:v>54.2278104843596</c:v>
                </c:pt>
                <c:pt idx="33392">
                  <c:v>54.2278104843596</c:v>
                </c:pt>
                <c:pt idx="33393">
                  <c:v>47.5641592494986</c:v>
                </c:pt>
                <c:pt idx="33394">
                  <c:v>47.5641592494986</c:v>
                </c:pt>
                <c:pt idx="33395">
                  <c:v>47.5641592494986</c:v>
                </c:pt>
                <c:pt idx="33396">
                  <c:v>47.5641592494986</c:v>
                </c:pt>
                <c:pt idx="33397">
                  <c:v>47.5641592494986</c:v>
                </c:pt>
                <c:pt idx="33398">
                  <c:v>47.5641592494986</c:v>
                </c:pt>
                <c:pt idx="33399">
                  <c:v>47.5641592494986</c:v>
                </c:pt>
                <c:pt idx="33400">
                  <c:v>81.30097030738418</c:v>
                </c:pt>
                <c:pt idx="33401">
                  <c:v>81.30097030738418</c:v>
                </c:pt>
                <c:pt idx="33402">
                  <c:v>81.30097030738418</c:v>
                </c:pt>
                <c:pt idx="33403">
                  <c:v>81.30097030738418</c:v>
                </c:pt>
                <c:pt idx="33404">
                  <c:v>81.30097030738418</c:v>
                </c:pt>
                <c:pt idx="33405">
                  <c:v>81.30097030738418</c:v>
                </c:pt>
                <c:pt idx="33406">
                  <c:v>81.30097030738418</c:v>
                </c:pt>
                <c:pt idx="33407">
                  <c:v>84.3378309799495</c:v>
                </c:pt>
                <c:pt idx="33408">
                  <c:v>84.3378309799495</c:v>
                </c:pt>
                <c:pt idx="33409">
                  <c:v>84.3378309799495</c:v>
                </c:pt>
                <c:pt idx="33410">
                  <c:v>84.3378309799495</c:v>
                </c:pt>
                <c:pt idx="33411">
                  <c:v>84.3378309799495</c:v>
                </c:pt>
                <c:pt idx="33412">
                  <c:v>84.3378309799495</c:v>
                </c:pt>
                <c:pt idx="33413">
                  <c:v>84.3378309799495</c:v>
                </c:pt>
                <c:pt idx="33414">
                  <c:v>92.99873826515518</c:v>
                </c:pt>
                <c:pt idx="33415">
                  <c:v>92.99873826515518</c:v>
                </c:pt>
                <c:pt idx="33416">
                  <c:v>92.99873826515518</c:v>
                </c:pt>
                <c:pt idx="33417">
                  <c:v>92.99873826515518</c:v>
                </c:pt>
                <c:pt idx="33418">
                  <c:v>92.99873826515518</c:v>
                </c:pt>
                <c:pt idx="33419">
                  <c:v>92.99873826515518</c:v>
                </c:pt>
                <c:pt idx="33420">
                  <c:v>92.99873826515518</c:v>
                </c:pt>
                <c:pt idx="33421">
                  <c:v>58.37579063629249</c:v>
                </c:pt>
                <c:pt idx="33422">
                  <c:v>58.37579063629249</c:v>
                </c:pt>
                <c:pt idx="33423">
                  <c:v>58.37579063629249</c:v>
                </c:pt>
                <c:pt idx="33424">
                  <c:v>58.37579063629249</c:v>
                </c:pt>
                <c:pt idx="33425">
                  <c:v>58.37579063629249</c:v>
                </c:pt>
                <c:pt idx="33426">
                  <c:v>58.37579063629249</c:v>
                </c:pt>
                <c:pt idx="33427">
                  <c:v>58.37579063629249</c:v>
                </c:pt>
                <c:pt idx="33428">
                  <c:v>66.37698077064147</c:v>
                </c:pt>
                <c:pt idx="33429">
                  <c:v>66.37698077064147</c:v>
                </c:pt>
                <c:pt idx="33430">
                  <c:v>66.37698077064147</c:v>
                </c:pt>
                <c:pt idx="33431">
                  <c:v>66.37698077064147</c:v>
                </c:pt>
                <c:pt idx="33432">
                  <c:v>66.37698077064147</c:v>
                </c:pt>
                <c:pt idx="33433">
                  <c:v>66.37698077064147</c:v>
                </c:pt>
                <c:pt idx="33434">
                  <c:v>66.37698077064147</c:v>
                </c:pt>
                <c:pt idx="33435">
                  <c:v>53.9043878587697</c:v>
                </c:pt>
                <c:pt idx="33436">
                  <c:v>53.9043878587697</c:v>
                </c:pt>
                <c:pt idx="33437">
                  <c:v>53.9043878587697</c:v>
                </c:pt>
                <c:pt idx="33438">
                  <c:v>53.9043878587697</c:v>
                </c:pt>
                <c:pt idx="33439">
                  <c:v>53.9043878587697</c:v>
                </c:pt>
                <c:pt idx="33440">
                  <c:v>53.9043878587697</c:v>
                </c:pt>
                <c:pt idx="33441">
                  <c:v>53.9043878587697</c:v>
                </c:pt>
                <c:pt idx="33442">
                  <c:v>62.54127109984839</c:v>
                </c:pt>
                <c:pt idx="33443">
                  <c:v>62.54127109984839</c:v>
                </c:pt>
                <c:pt idx="33444">
                  <c:v>62.54127109984839</c:v>
                </c:pt>
                <c:pt idx="33445">
                  <c:v>62.54127109984839</c:v>
                </c:pt>
                <c:pt idx="33446">
                  <c:v>62.54127109984839</c:v>
                </c:pt>
                <c:pt idx="33447">
                  <c:v>62.54127109984839</c:v>
                </c:pt>
                <c:pt idx="33448">
                  <c:v>62.54127109984839</c:v>
                </c:pt>
                <c:pt idx="33449">
                  <c:v>78.05950445309078</c:v>
                </c:pt>
                <c:pt idx="33450">
                  <c:v>78.05950445309078</c:v>
                </c:pt>
                <c:pt idx="33451">
                  <c:v>78.05950445309078</c:v>
                </c:pt>
                <c:pt idx="33452">
                  <c:v>78.05950445309078</c:v>
                </c:pt>
                <c:pt idx="33453">
                  <c:v>78.05950445309078</c:v>
                </c:pt>
                <c:pt idx="33454">
                  <c:v>78.05950445309078</c:v>
                </c:pt>
                <c:pt idx="33455">
                  <c:v>78.05950445309078</c:v>
                </c:pt>
                <c:pt idx="33456">
                  <c:v>29.9209830316813</c:v>
                </c:pt>
                <c:pt idx="33457">
                  <c:v>29.9209830316813</c:v>
                </c:pt>
                <c:pt idx="33458">
                  <c:v>29.9209830316813</c:v>
                </c:pt>
                <c:pt idx="33459">
                  <c:v>29.9209830316813</c:v>
                </c:pt>
                <c:pt idx="33460">
                  <c:v>29.9209830316813</c:v>
                </c:pt>
                <c:pt idx="33461">
                  <c:v>29.9209830316813</c:v>
                </c:pt>
                <c:pt idx="33462">
                  <c:v>29.9209830316813</c:v>
                </c:pt>
                <c:pt idx="33463">
                  <c:v>62.4541123735856</c:v>
                </c:pt>
                <c:pt idx="33464">
                  <c:v>62.4541123735856</c:v>
                </c:pt>
                <c:pt idx="33465">
                  <c:v>62.4541123735856</c:v>
                </c:pt>
                <c:pt idx="33466">
                  <c:v>62.4541123735856</c:v>
                </c:pt>
                <c:pt idx="33467">
                  <c:v>62.4541123735856</c:v>
                </c:pt>
                <c:pt idx="33468">
                  <c:v>62.4541123735856</c:v>
                </c:pt>
                <c:pt idx="33469">
                  <c:v>62.4541123735856</c:v>
                </c:pt>
                <c:pt idx="33470">
                  <c:v>94.03276019343227</c:v>
                </c:pt>
                <c:pt idx="33471">
                  <c:v>94.03276019343227</c:v>
                </c:pt>
                <c:pt idx="33472">
                  <c:v>94.03276019343227</c:v>
                </c:pt>
                <c:pt idx="33473">
                  <c:v>94.03276019343227</c:v>
                </c:pt>
                <c:pt idx="33474">
                  <c:v>94.03276019343227</c:v>
                </c:pt>
                <c:pt idx="33475">
                  <c:v>94.03276019343227</c:v>
                </c:pt>
                <c:pt idx="33476">
                  <c:v>94.03276019343227</c:v>
                </c:pt>
                <c:pt idx="33477">
                  <c:v>78.02268427175119</c:v>
                </c:pt>
                <c:pt idx="33478">
                  <c:v>78.02268427175119</c:v>
                </c:pt>
                <c:pt idx="33479">
                  <c:v>78.02268427175119</c:v>
                </c:pt>
                <c:pt idx="33480">
                  <c:v>78.02268427175119</c:v>
                </c:pt>
                <c:pt idx="33481">
                  <c:v>78.02268427175119</c:v>
                </c:pt>
                <c:pt idx="33482">
                  <c:v>78.02268427175119</c:v>
                </c:pt>
                <c:pt idx="33483">
                  <c:v>78.02268427175119</c:v>
                </c:pt>
                <c:pt idx="33484">
                  <c:v>65.1016556173717</c:v>
                </c:pt>
                <c:pt idx="33485">
                  <c:v>65.1016556173717</c:v>
                </c:pt>
                <c:pt idx="33486">
                  <c:v>65.1016556173717</c:v>
                </c:pt>
                <c:pt idx="33487">
                  <c:v>65.1016556173717</c:v>
                </c:pt>
                <c:pt idx="33488">
                  <c:v>65.1016556173717</c:v>
                </c:pt>
                <c:pt idx="33489">
                  <c:v>65.1016556173717</c:v>
                </c:pt>
                <c:pt idx="33490">
                  <c:v>65.1016556173717</c:v>
                </c:pt>
                <c:pt idx="33491">
                  <c:v>89.8579849745157</c:v>
                </c:pt>
                <c:pt idx="33492">
                  <c:v>89.8579849745157</c:v>
                </c:pt>
                <c:pt idx="33493">
                  <c:v>89.8579849745157</c:v>
                </c:pt>
                <c:pt idx="33494">
                  <c:v>89.8579849745157</c:v>
                </c:pt>
                <c:pt idx="33495">
                  <c:v>89.8579849745157</c:v>
                </c:pt>
                <c:pt idx="33496">
                  <c:v>89.8579849745157</c:v>
                </c:pt>
                <c:pt idx="33497">
                  <c:v>89.8579849745157</c:v>
                </c:pt>
                <c:pt idx="33498">
                  <c:v>97.03153133772317</c:v>
                </c:pt>
                <c:pt idx="33499">
                  <c:v>97.03153133772317</c:v>
                </c:pt>
                <c:pt idx="33500">
                  <c:v>97.03153133772317</c:v>
                </c:pt>
                <c:pt idx="33501">
                  <c:v>97.03153133772317</c:v>
                </c:pt>
                <c:pt idx="33502">
                  <c:v>97.03153133772317</c:v>
                </c:pt>
                <c:pt idx="33503">
                  <c:v>97.03153133772317</c:v>
                </c:pt>
                <c:pt idx="33504">
                  <c:v>97.03153133772317</c:v>
                </c:pt>
                <c:pt idx="33505">
                  <c:v>71.7520155291632</c:v>
                </c:pt>
                <c:pt idx="33506">
                  <c:v>71.7520155291632</c:v>
                </c:pt>
                <c:pt idx="33507">
                  <c:v>71.7520155291632</c:v>
                </c:pt>
                <c:pt idx="33508">
                  <c:v>71.7520155291632</c:v>
                </c:pt>
                <c:pt idx="33509">
                  <c:v>71.7520155291632</c:v>
                </c:pt>
                <c:pt idx="33510">
                  <c:v>71.7520155291632</c:v>
                </c:pt>
                <c:pt idx="33511">
                  <c:v>71.7520155291632</c:v>
                </c:pt>
                <c:pt idx="33512">
                  <c:v>48.1784441219022</c:v>
                </c:pt>
                <c:pt idx="33513">
                  <c:v>48.1784441219022</c:v>
                </c:pt>
                <c:pt idx="33514">
                  <c:v>48.1784441219022</c:v>
                </c:pt>
                <c:pt idx="33515">
                  <c:v>48.1784441219022</c:v>
                </c:pt>
                <c:pt idx="33516">
                  <c:v>48.1784441219022</c:v>
                </c:pt>
                <c:pt idx="33517">
                  <c:v>48.1784441219022</c:v>
                </c:pt>
                <c:pt idx="33518">
                  <c:v>48.1784441219022</c:v>
                </c:pt>
                <c:pt idx="33519">
                  <c:v>104.361229719346</c:v>
                </c:pt>
                <c:pt idx="33520">
                  <c:v>104.361229719346</c:v>
                </c:pt>
                <c:pt idx="33521">
                  <c:v>104.361229719346</c:v>
                </c:pt>
                <c:pt idx="33522">
                  <c:v>104.361229719346</c:v>
                </c:pt>
                <c:pt idx="33523">
                  <c:v>104.361229719346</c:v>
                </c:pt>
                <c:pt idx="33524">
                  <c:v>104.361229719346</c:v>
                </c:pt>
                <c:pt idx="33525">
                  <c:v>104.361229719346</c:v>
                </c:pt>
                <c:pt idx="33526">
                  <c:v>68.1907962913443</c:v>
                </c:pt>
                <c:pt idx="33527">
                  <c:v>68.1907962913443</c:v>
                </c:pt>
                <c:pt idx="33528">
                  <c:v>68.1907962913443</c:v>
                </c:pt>
                <c:pt idx="33529">
                  <c:v>68.1907962913443</c:v>
                </c:pt>
                <c:pt idx="33530">
                  <c:v>68.1907962913443</c:v>
                </c:pt>
                <c:pt idx="33531">
                  <c:v>68.1907962913443</c:v>
                </c:pt>
                <c:pt idx="33532">
                  <c:v>68.1907962913443</c:v>
                </c:pt>
                <c:pt idx="33533">
                  <c:v>47.3932940283543</c:v>
                </c:pt>
                <c:pt idx="33534">
                  <c:v>47.3932940283543</c:v>
                </c:pt>
                <c:pt idx="33535">
                  <c:v>47.3932940283543</c:v>
                </c:pt>
                <c:pt idx="33536">
                  <c:v>47.3932940283543</c:v>
                </c:pt>
                <c:pt idx="33537">
                  <c:v>47.3932940283543</c:v>
                </c:pt>
                <c:pt idx="33538">
                  <c:v>47.3932940283543</c:v>
                </c:pt>
                <c:pt idx="33539">
                  <c:v>47.3932940283543</c:v>
                </c:pt>
                <c:pt idx="33540">
                  <c:v>68.69093593103639</c:v>
                </c:pt>
                <c:pt idx="33541">
                  <c:v>68.69093593103639</c:v>
                </c:pt>
                <c:pt idx="33542">
                  <c:v>68.69093593103639</c:v>
                </c:pt>
                <c:pt idx="33543">
                  <c:v>68.69093593103639</c:v>
                </c:pt>
                <c:pt idx="33544">
                  <c:v>68.69093593103639</c:v>
                </c:pt>
                <c:pt idx="33545">
                  <c:v>68.69093593103639</c:v>
                </c:pt>
                <c:pt idx="33546">
                  <c:v>68.69093593103639</c:v>
                </c:pt>
                <c:pt idx="33547">
                  <c:v>59.8606323996729</c:v>
                </c:pt>
                <c:pt idx="33548">
                  <c:v>59.8606323996729</c:v>
                </c:pt>
                <c:pt idx="33549">
                  <c:v>59.8606323996729</c:v>
                </c:pt>
                <c:pt idx="33550">
                  <c:v>59.8606323996729</c:v>
                </c:pt>
                <c:pt idx="33551">
                  <c:v>59.8606323996729</c:v>
                </c:pt>
                <c:pt idx="33552">
                  <c:v>59.8606323996729</c:v>
                </c:pt>
                <c:pt idx="33553">
                  <c:v>59.8606323996729</c:v>
                </c:pt>
                <c:pt idx="33554">
                  <c:v>43.9437326717993</c:v>
                </c:pt>
                <c:pt idx="33555">
                  <c:v>43.9437326717993</c:v>
                </c:pt>
                <c:pt idx="33556">
                  <c:v>43.9437326717993</c:v>
                </c:pt>
                <c:pt idx="33557">
                  <c:v>43.9437326717993</c:v>
                </c:pt>
                <c:pt idx="33558">
                  <c:v>43.9437326717993</c:v>
                </c:pt>
                <c:pt idx="33559">
                  <c:v>43.9437326717993</c:v>
                </c:pt>
                <c:pt idx="33560">
                  <c:v>43.9437326717993</c:v>
                </c:pt>
                <c:pt idx="33561">
                  <c:v>58.0263376467026</c:v>
                </c:pt>
                <c:pt idx="33562">
                  <c:v>58.0263376467026</c:v>
                </c:pt>
                <c:pt idx="33563">
                  <c:v>58.0263376467026</c:v>
                </c:pt>
                <c:pt idx="33564">
                  <c:v>58.0263376467026</c:v>
                </c:pt>
                <c:pt idx="33565">
                  <c:v>58.0263376467026</c:v>
                </c:pt>
                <c:pt idx="33566">
                  <c:v>58.0263376467026</c:v>
                </c:pt>
                <c:pt idx="33567">
                  <c:v>58.0263376467026</c:v>
                </c:pt>
                <c:pt idx="33568">
                  <c:v>55.8752376078308</c:v>
                </c:pt>
                <c:pt idx="33569">
                  <c:v>55.8752376078308</c:v>
                </c:pt>
                <c:pt idx="33570">
                  <c:v>55.8752376078308</c:v>
                </c:pt>
                <c:pt idx="33571">
                  <c:v>55.8752376078308</c:v>
                </c:pt>
                <c:pt idx="33572">
                  <c:v>55.8752376078308</c:v>
                </c:pt>
                <c:pt idx="33573">
                  <c:v>55.8752376078308</c:v>
                </c:pt>
                <c:pt idx="33574">
                  <c:v>55.8752376078308</c:v>
                </c:pt>
                <c:pt idx="33575">
                  <c:v>88.63833610735446</c:v>
                </c:pt>
                <c:pt idx="33576">
                  <c:v>88.63833610735446</c:v>
                </c:pt>
                <c:pt idx="33577">
                  <c:v>88.63833610735446</c:v>
                </c:pt>
                <c:pt idx="33578">
                  <c:v>88.63833610735446</c:v>
                </c:pt>
                <c:pt idx="33579">
                  <c:v>88.63833610735446</c:v>
                </c:pt>
                <c:pt idx="33580">
                  <c:v>88.63833610735446</c:v>
                </c:pt>
                <c:pt idx="33581">
                  <c:v>88.63833610735446</c:v>
                </c:pt>
                <c:pt idx="33582">
                  <c:v>84.89166330987</c:v>
                </c:pt>
                <c:pt idx="33583">
                  <c:v>84.89166330987</c:v>
                </c:pt>
                <c:pt idx="33584">
                  <c:v>84.89166330987</c:v>
                </c:pt>
                <c:pt idx="33585">
                  <c:v>84.89166330987</c:v>
                </c:pt>
                <c:pt idx="33586">
                  <c:v>84.89166330987</c:v>
                </c:pt>
                <c:pt idx="33587">
                  <c:v>84.89166330987</c:v>
                </c:pt>
                <c:pt idx="33588">
                  <c:v>84.89166330987</c:v>
                </c:pt>
                <c:pt idx="33589">
                  <c:v>65.8274589950179</c:v>
                </c:pt>
                <c:pt idx="33590">
                  <c:v>65.8274589950179</c:v>
                </c:pt>
                <c:pt idx="33591">
                  <c:v>65.8274589950179</c:v>
                </c:pt>
                <c:pt idx="33592">
                  <c:v>65.8274589950179</c:v>
                </c:pt>
                <c:pt idx="33593">
                  <c:v>65.8274589950179</c:v>
                </c:pt>
                <c:pt idx="33594">
                  <c:v>65.8274589950179</c:v>
                </c:pt>
                <c:pt idx="33595">
                  <c:v>65.8274589950179</c:v>
                </c:pt>
                <c:pt idx="33596">
                  <c:v>62.6069489331378</c:v>
                </c:pt>
                <c:pt idx="33597">
                  <c:v>62.6069489331378</c:v>
                </c:pt>
                <c:pt idx="33598">
                  <c:v>62.6069489331378</c:v>
                </c:pt>
                <c:pt idx="33599">
                  <c:v>62.6069489331378</c:v>
                </c:pt>
                <c:pt idx="33600">
                  <c:v>62.6069489331378</c:v>
                </c:pt>
                <c:pt idx="33601">
                  <c:v>62.6069489331378</c:v>
                </c:pt>
                <c:pt idx="33602">
                  <c:v>62.6069489331378</c:v>
                </c:pt>
                <c:pt idx="33603">
                  <c:v>65.20837474872137</c:v>
                </c:pt>
                <c:pt idx="33604">
                  <c:v>65.20837474872137</c:v>
                </c:pt>
                <c:pt idx="33605">
                  <c:v>65.20837474872137</c:v>
                </c:pt>
                <c:pt idx="33606">
                  <c:v>65.20837474872137</c:v>
                </c:pt>
                <c:pt idx="33607">
                  <c:v>65.20837474872137</c:v>
                </c:pt>
                <c:pt idx="33608">
                  <c:v>65.20837474872137</c:v>
                </c:pt>
                <c:pt idx="33609">
                  <c:v>65.20837474872137</c:v>
                </c:pt>
                <c:pt idx="33610">
                  <c:v>98.53575694314638</c:v>
                </c:pt>
                <c:pt idx="33611">
                  <c:v>98.53575694314638</c:v>
                </c:pt>
                <c:pt idx="33612">
                  <c:v>98.53575694314638</c:v>
                </c:pt>
                <c:pt idx="33613">
                  <c:v>98.53575694314638</c:v>
                </c:pt>
                <c:pt idx="33614">
                  <c:v>98.53575694314638</c:v>
                </c:pt>
                <c:pt idx="33615">
                  <c:v>98.53575694314638</c:v>
                </c:pt>
                <c:pt idx="33616">
                  <c:v>98.53575694314638</c:v>
                </c:pt>
                <c:pt idx="33617">
                  <c:v>82.5136015811451</c:v>
                </c:pt>
                <c:pt idx="33618">
                  <c:v>82.5136015811451</c:v>
                </c:pt>
                <c:pt idx="33619">
                  <c:v>82.5136015811451</c:v>
                </c:pt>
                <c:pt idx="33620">
                  <c:v>82.5136015811451</c:v>
                </c:pt>
                <c:pt idx="33621">
                  <c:v>82.5136015811451</c:v>
                </c:pt>
                <c:pt idx="33622">
                  <c:v>82.5136015811451</c:v>
                </c:pt>
                <c:pt idx="33623">
                  <c:v>82.5136015811451</c:v>
                </c:pt>
                <c:pt idx="33624">
                  <c:v>33.24468741002289</c:v>
                </c:pt>
                <c:pt idx="33625">
                  <c:v>33.24468741002289</c:v>
                </c:pt>
                <c:pt idx="33626">
                  <c:v>33.24468741002289</c:v>
                </c:pt>
                <c:pt idx="33627">
                  <c:v>33.24468741002289</c:v>
                </c:pt>
                <c:pt idx="33628">
                  <c:v>33.24468741002289</c:v>
                </c:pt>
                <c:pt idx="33629">
                  <c:v>33.24468741002289</c:v>
                </c:pt>
                <c:pt idx="33630">
                  <c:v>33.24468741002289</c:v>
                </c:pt>
                <c:pt idx="33631">
                  <c:v>26.9176868012001</c:v>
                </c:pt>
                <c:pt idx="33632">
                  <c:v>26.9176868012001</c:v>
                </c:pt>
                <c:pt idx="33633">
                  <c:v>26.9176868012001</c:v>
                </c:pt>
                <c:pt idx="33634">
                  <c:v>26.9176868012001</c:v>
                </c:pt>
                <c:pt idx="33635">
                  <c:v>26.9176868012001</c:v>
                </c:pt>
                <c:pt idx="33636">
                  <c:v>26.9176868012001</c:v>
                </c:pt>
                <c:pt idx="33637">
                  <c:v>26.9176868012001</c:v>
                </c:pt>
                <c:pt idx="33638">
                  <c:v>48.544552779374</c:v>
                </c:pt>
                <c:pt idx="33639">
                  <c:v>48.544552779374</c:v>
                </c:pt>
                <c:pt idx="33640">
                  <c:v>48.544552779374</c:v>
                </c:pt>
                <c:pt idx="33641">
                  <c:v>48.544552779374</c:v>
                </c:pt>
                <c:pt idx="33642">
                  <c:v>48.544552779374</c:v>
                </c:pt>
                <c:pt idx="33643">
                  <c:v>48.544552779374</c:v>
                </c:pt>
                <c:pt idx="33644">
                  <c:v>48.544552779374</c:v>
                </c:pt>
                <c:pt idx="33645">
                  <c:v>55.6525240527297</c:v>
                </c:pt>
                <c:pt idx="33646">
                  <c:v>55.6525240527297</c:v>
                </c:pt>
                <c:pt idx="33647">
                  <c:v>55.6525240527297</c:v>
                </c:pt>
                <c:pt idx="33648">
                  <c:v>55.6525240527297</c:v>
                </c:pt>
                <c:pt idx="33649">
                  <c:v>55.6525240527297</c:v>
                </c:pt>
                <c:pt idx="33650">
                  <c:v>55.6525240527297</c:v>
                </c:pt>
                <c:pt idx="33651">
                  <c:v>55.6525240527297</c:v>
                </c:pt>
                <c:pt idx="33652">
                  <c:v>88.6479576149364</c:v>
                </c:pt>
                <c:pt idx="33653">
                  <c:v>88.6479576149364</c:v>
                </c:pt>
                <c:pt idx="33654">
                  <c:v>88.6479576149364</c:v>
                </c:pt>
                <c:pt idx="33655">
                  <c:v>88.6479576149364</c:v>
                </c:pt>
                <c:pt idx="33656">
                  <c:v>88.6479576149364</c:v>
                </c:pt>
                <c:pt idx="33657">
                  <c:v>88.6479576149364</c:v>
                </c:pt>
                <c:pt idx="33658">
                  <c:v>88.6479576149364</c:v>
                </c:pt>
                <c:pt idx="33659">
                  <c:v>69.84800808948378</c:v>
                </c:pt>
                <c:pt idx="33660">
                  <c:v>69.84800808948378</c:v>
                </c:pt>
                <c:pt idx="33661">
                  <c:v>69.84800808948378</c:v>
                </c:pt>
                <c:pt idx="33662">
                  <c:v>69.84800808948378</c:v>
                </c:pt>
                <c:pt idx="33663">
                  <c:v>69.84800808948378</c:v>
                </c:pt>
                <c:pt idx="33664">
                  <c:v>69.84800808948378</c:v>
                </c:pt>
                <c:pt idx="33665">
                  <c:v>69.84800808948378</c:v>
                </c:pt>
                <c:pt idx="33666">
                  <c:v>37.32978658270729</c:v>
                </c:pt>
                <c:pt idx="33667">
                  <c:v>37.32978658270729</c:v>
                </c:pt>
                <c:pt idx="33668">
                  <c:v>37.32978658270729</c:v>
                </c:pt>
                <c:pt idx="33669">
                  <c:v>37.32978658270729</c:v>
                </c:pt>
                <c:pt idx="33670">
                  <c:v>37.32978658270729</c:v>
                </c:pt>
                <c:pt idx="33671">
                  <c:v>37.32978658270729</c:v>
                </c:pt>
                <c:pt idx="33672">
                  <c:v>37.32978658270729</c:v>
                </c:pt>
                <c:pt idx="33673">
                  <c:v>91.1472598493878</c:v>
                </c:pt>
                <c:pt idx="33674">
                  <c:v>91.1472598493878</c:v>
                </c:pt>
                <c:pt idx="33675">
                  <c:v>91.1472598493878</c:v>
                </c:pt>
                <c:pt idx="33676">
                  <c:v>91.1472598493878</c:v>
                </c:pt>
                <c:pt idx="33677">
                  <c:v>91.1472598493878</c:v>
                </c:pt>
                <c:pt idx="33678">
                  <c:v>91.1472598493878</c:v>
                </c:pt>
                <c:pt idx="33679">
                  <c:v>91.1472598493878</c:v>
                </c:pt>
                <c:pt idx="33680">
                  <c:v>75.21046881871929</c:v>
                </c:pt>
                <c:pt idx="33681">
                  <c:v>75.21046881871929</c:v>
                </c:pt>
                <c:pt idx="33682">
                  <c:v>75.21046881871929</c:v>
                </c:pt>
                <c:pt idx="33683">
                  <c:v>75.21046881871929</c:v>
                </c:pt>
                <c:pt idx="33684">
                  <c:v>75.21046881871929</c:v>
                </c:pt>
                <c:pt idx="33685">
                  <c:v>75.21046881871929</c:v>
                </c:pt>
                <c:pt idx="33686">
                  <c:v>75.21046881871929</c:v>
                </c:pt>
                <c:pt idx="33687">
                  <c:v>67.419959895524</c:v>
                </c:pt>
                <c:pt idx="33688">
                  <c:v>67.419959895524</c:v>
                </c:pt>
                <c:pt idx="33689">
                  <c:v>67.419959895524</c:v>
                </c:pt>
                <c:pt idx="33690">
                  <c:v>67.419959895524</c:v>
                </c:pt>
                <c:pt idx="33691">
                  <c:v>67.419959895524</c:v>
                </c:pt>
                <c:pt idx="33692">
                  <c:v>67.419959895524</c:v>
                </c:pt>
                <c:pt idx="33693">
                  <c:v>67.419959895524</c:v>
                </c:pt>
                <c:pt idx="33694">
                  <c:v>47.9246167489849</c:v>
                </c:pt>
                <c:pt idx="33695">
                  <c:v>47.9246167489849</c:v>
                </c:pt>
                <c:pt idx="33696">
                  <c:v>47.9246167489849</c:v>
                </c:pt>
                <c:pt idx="33697">
                  <c:v>47.9246167489849</c:v>
                </c:pt>
                <c:pt idx="33698">
                  <c:v>47.9246167489849</c:v>
                </c:pt>
                <c:pt idx="33699">
                  <c:v>47.9246167489849</c:v>
                </c:pt>
                <c:pt idx="33700">
                  <c:v>47.9246167489849</c:v>
                </c:pt>
                <c:pt idx="33701">
                  <c:v>42.95080398278349</c:v>
                </c:pt>
                <c:pt idx="33702">
                  <c:v>42.95080398278349</c:v>
                </c:pt>
                <c:pt idx="33703">
                  <c:v>42.95080398278349</c:v>
                </c:pt>
                <c:pt idx="33704">
                  <c:v>42.95080398278349</c:v>
                </c:pt>
                <c:pt idx="33705">
                  <c:v>42.95080398278349</c:v>
                </c:pt>
                <c:pt idx="33706">
                  <c:v>42.95080398278349</c:v>
                </c:pt>
                <c:pt idx="33707">
                  <c:v>42.95080398278349</c:v>
                </c:pt>
                <c:pt idx="33708">
                  <c:v>90.1147414702326</c:v>
                </c:pt>
                <c:pt idx="33709">
                  <c:v>90.1147414702326</c:v>
                </c:pt>
                <c:pt idx="33710">
                  <c:v>90.1147414702326</c:v>
                </c:pt>
                <c:pt idx="33711">
                  <c:v>90.1147414702326</c:v>
                </c:pt>
                <c:pt idx="33712">
                  <c:v>90.1147414702326</c:v>
                </c:pt>
                <c:pt idx="33713">
                  <c:v>90.1147414702326</c:v>
                </c:pt>
                <c:pt idx="33714">
                  <c:v>90.1147414702326</c:v>
                </c:pt>
                <c:pt idx="33715">
                  <c:v>65.1878139219215</c:v>
                </c:pt>
                <c:pt idx="33716">
                  <c:v>65.1878139219215</c:v>
                </c:pt>
                <c:pt idx="33717">
                  <c:v>65.1878139219215</c:v>
                </c:pt>
                <c:pt idx="33718">
                  <c:v>65.1878139219215</c:v>
                </c:pt>
                <c:pt idx="33719">
                  <c:v>65.1878139219215</c:v>
                </c:pt>
                <c:pt idx="33720">
                  <c:v>65.1878139219215</c:v>
                </c:pt>
                <c:pt idx="33721">
                  <c:v>65.1878139219215</c:v>
                </c:pt>
                <c:pt idx="33722">
                  <c:v>74.2825134308787</c:v>
                </c:pt>
                <c:pt idx="33723">
                  <c:v>74.2825134308787</c:v>
                </c:pt>
                <c:pt idx="33724">
                  <c:v>74.2825134308787</c:v>
                </c:pt>
                <c:pt idx="33725">
                  <c:v>74.2825134308787</c:v>
                </c:pt>
                <c:pt idx="33726">
                  <c:v>74.2825134308787</c:v>
                </c:pt>
                <c:pt idx="33727">
                  <c:v>74.2825134308787</c:v>
                </c:pt>
                <c:pt idx="33728">
                  <c:v>74.2825134308787</c:v>
                </c:pt>
                <c:pt idx="33729">
                  <c:v>56.1627101881598</c:v>
                </c:pt>
                <c:pt idx="33730">
                  <c:v>56.1627101881598</c:v>
                </c:pt>
                <c:pt idx="33731">
                  <c:v>56.1627101881598</c:v>
                </c:pt>
                <c:pt idx="33732">
                  <c:v>56.1627101881598</c:v>
                </c:pt>
                <c:pt idx="33733">
                  <c:v>56.1627101881598</c:v>
                </c:pt>
                <c:pt idx="33734">
                  <c:v>56.1627101881598</c:v>
                </c:pt>
                <c:pt idx="33735">
                  <c:v>56.1627101881598</c:v>
                </c:pt>
                <c:pt idx="33736">
                  <c:v>55.44779943891719</c:v>
                </c:pt>
                <c:pt idx="33737">
                  <c:v>55.44779943891719</c:v>
                </c:pt>
                <c:pt idx="33738">
                  <c:v>55.44779943891719</c:v>
                </c:pt>
                <c:pt idx="33739">
                  <c:v>55.44779943891719</c:v>
                </c:pt>
                <c:pt idx="33740">
                  <c:v>55.44779943891719</c:v>
                </c:pt>
                <c:pt idx="33741">
                  <c:v>55.44779943891719</c:v>
                </c:pt>
                <c:pt idx="33742">
                  <c:v>55.44779943891719</c:v>
                </c:pt>
                <c:pt idx="33743">
                  <c:v>90.48217760759259</c:v>
                </c:pt>
                <c:pt idx="33744">
                  <c:v>90.48217760759259</c:v>
                </c:pt>
                <c:pt idx="33745">
                  <c:v>90.48217760759259</c:v>
                </c:pt>
                <c:pt idx="33746">
                  <c:v>90.48217760759259</c:v>
                </c:pt>
                <c:pt idx="33747">
                  <c:v>90.48217760759259</c:v>
                </c:pt>
                <c:pt idx="33748">
                  <c:v>90.48217760759259</c:v>
                </c:pt>
                <c:pt idx="33749">
                  <c:v>90.48217760759259</c:v>
                </c:pt>
                <c:pt idx="33750">
                  <c:v>93.327163479273</c:v>
                </c:pt>
                <c:pt idx="33751">
                  <c:v>93.327163479273</c:v>
                </c:pt>
                <c:pt idx="33752">
                  <c:v>93.327163479273</c:v>
                </c:pt>
                <c:pt idx="33753">
                  <c:v>93.327163479273</c:v>
                </c:pt>
                <c:pt idx="33754">
                  <c:v>93.327163479273</c:v>
                </c:pt>
                <c:pt idx="33755">
                  <c:v>93.327163479273</c:v>
                </c:pt>
                <c:pt idx="33756">
                  <c:v>93.327163479273</c:v>
                </c:pt>
                <c:pt idx="33757">
                  <c:v>58.14224986965319</c:v>
                </c:pt>
                <c:pt idx="33758">
                  <c:v>58.14224986965319</c:v>
                </c:pt>
                <c:pt idx="33759">
                  <c:v>58.14224986965319</c:v>
                </c:pt>
                <c:pt idx="33760">
                  <c:v>58.14224986965319</c:v>
                </c:pt>
                <c:pt idx="33761">
                  <c:v>58.14224986965319</c:v>
                </c:pt>
                <c:pt idx="33762">
                  <c:v>58.14224986965319</c:v>
                </c:pt>
                <c:pt idx="33763">
                  <c:v>58.14224986965319</c:v>
                </c:pt>
                <c:pt idx="33764">
                  <c:v>74.5461253321956</c:v>
                </c:pt>
                <c:pt idx="33765">
                  <c:v>74.5461253321956</c:v>
                </c:pt>
                <c:pt idx="33766">
                  <c:v>74.5461253321956</c:v>
                </c:pt>
                <c:pt idx="33767">
                  <c:v>74.5461253321956</c:v>
                </c:pt>
                <c:pt idx="33768">
                  <c:v>74.5461253321956</c:v>
                </c:pt>
                <c:pt idx="33769">
                  <c:v>74.5461253321956</c:v>
                </c:pt>
                <c:pt idx="33770">
                  <c:v>74.5461253321956</c:v>
                </c:pt>
                <c:pt idx="33771">
                  <c:v>58.1208453700622</c:v>
                </c:pt>
                <c:pt idx="33772">
                  <c:v>58.1208453700622</c:v>
                </c:pt>
                <c:pt idx="33773">
                  <c:v>58.1208453700622</c:v>
                </c:pt>
                <c:pt idx="33774">
                  <c:v>58.1208453700622</c:v>
                </c:pt>
                <c:pt idx="33775">
                  <c:v>58.1208453700622</c:v>
                </c:pt>
                <c:pt idx="33776">
                  <c:v>58.1208453700622</c:v>
                </c:pt>
                <c:pt idx="33777">
                  <c:v>58.1208453700622</c:v>
                </c:pt>
                <c:pt idx="33778">
                  <c:v>113.919047611669</c:v>
                </c:pt>
                <c:pt idx="33779">
                  <c:v>113.919047611669</c:v>
                </c:pt>
                <c:pt idx="33780">
                  <c:v>113.919047611669</c:v>
                </c:pt>
                <c:pt idx="33781">
                  <c:v>113.919047611669</c:v>
                </c:pt>
                <c:pt idx="33782">
                  <c:v>113.919047611669</c:v>
                </c:pt>
                <c:pt idx="33783">
                  <c:v>113.919047611669</c:v>
                </c:pt>
                <c:pt idx="33784">
                  <c:v>113.919047611669</c:v>
                </c:pt>
                <c:pt idx="33785">
                  <c:v>73.7805536924373</c:v>
                </c:pt>
                <c:pt idx="33786">
                  <c:v>73.7805536924373</c:v>
                </c:pt>
                <c:pt idx="33787">
                  <c:v>73.7805536924373</c:v>
                </c:pt>
                <c:pt idx="33788">
                  <c:v>73.7805536924373</c:v>
                </c:pt>
                <c:pt idx="33789">
                  <c:v>73.7805536924373</c:v>
                </c:pt>
                <c:pt idx="33790">
                  <c:v>73.7805536924373</c:v>
                </c:pt>
                <c:pt idx="33791">
                  <c:v>73.7805536924373</c:v>
                </c:pt>
                <c:pt idx="33792">
                  <c:v>64.82228459616098</c:v>
                </c:pt>
                <c:pt idx="33793">
                  <c:v>64.82228459616098</c:v>
                </c:pt>
                <c:pt idx="33794">
                  <c:v>64.82228459616098</c:v>
                </c:pt>
                <c:pt idx="33795">
                  <c:v>64.82228459616098</c:v>
                </c:pt>
                <c:pt idx="33796">
                  <c:v>64.82228459616098</c:v>
                </c:pt>
                <c:pt idx="33797">
                  <c:v>64.82228459616098</c:v>
                </c:pt>
                <c:pt idx="33798">
                  <c:v>64.82228459616098</c:v>
                </c:pt>
                <c:pt idx="33799">
                  <c:v>58.48434300365768</c:v>
                </c:pt>
                <c:pt idx="33800">
                  <c:v>58.48434300365768</c:v>
                </c:pt>
                <c:pt idx="33801">
                  <c:v>58.48434300365768</c:v>
                </c:pt>
                <c:pt idx="33802">
                  <c:v>58.48434300365768</c:v>
                </c:pt>
                <c:pt idx="33803">
                  <c:v>58.48434300365768</c:v>
                </c:pt>
                <c:pt idx="33804">
                  <c:v>58.48434300365768</c:v>
                </c:pt>
                <c:pt idx="33805">
                  <c:v>58.48434300365768</c:v>
                </c:pt>
                <c:pt idx="33806">
                  <c:v>30.8755121984092</c:v>
                </c:pt>
                <c:pt idx="33807">
                  <c:v>30.8755121984092</c:v>
                </c:pt>
                <c:pt idx="33808">
                  <c:v>30.8755121984092</c:v>
                </c:pt>
                <c:pt idx="33809">
                  <c:v>30.8755121984092</c:v>
                </c:pt>
                <c:pt idx="33810">
                  <c:v>30.8755121984092</c:v>
                </c:pt>
                <c:pt idx="33811">
                  <c:v>30.8755121984092</c:v>
                </c:pt>
                <c:pt idx="33812">
                  <c:v>30.8755121984092</c:v>
                </c:pt>
                <c:pt idx="33813">
                  <c:v>28.6555827937207</c:v>
                </c:pt>
                <c:pt idx="33814">
                  <c:v>28.6555827937207</c:v>
                </c:pt>
                <c:pt idx="33815">
                  <c:v>28.6555827937207</c:v>
                </c:pt>
                <c:pt idx="33816">
                  <c:v>28.6555827937207</c:v>
                </c:pt>
                <c:pt idx="33817">
                  <c:v>28.6555827937207</c:v>
                </c:pt>
                <c:pt idx="33818">
                  <c:v>28.6555827937207</c:v>
                </c:pt>
                <c:pt idx="33819">
                  <c:v>28.6555827937207</c:v>
                </c:pt>
                <c:pt idx="33820">
                  <c:v>31.9381566162692</c:v>
                </c:pt>
                <c:pt idx="33821">
                  <c:v>31.9381566162692</c:v>
                </c:pt>
                <c:pt idx="33822">
                  <c:v>31.9381566162692</c:v>
                </c:pt>
                <c:pt idx="33823">
                  <c:v>31.9381566162692</c:v>
                </c:pt>
                <c:pt idx="33824">
                  <c:v>31.9381566162692</c:v>
                </c:pt>
                <c:pt idx="33825">
                  <c:v>31.9381566162692</c:v>
                </c:pt>
                <c:pt idx="33826">
                  <c:v>31.9381566162692</c:v>
                </c:pt>
                <c:pt idx="33827">
                  <c:v>57.670904221525</c:v>
                </c:pt>
                <c:pt idx="33828">
                  <c:v>57.670904221525</c:v>
                </c:pt>
                <c:pt idx="33829">
                  <c:v>57.670904221525</c:v>
                </c:pt>
                <c:pt idx="33830">
                  <c:v>57.670904221525</c:v>
                </c:pt>
                <c:pt idx="33831">
                  <c:v>57.670904221525</c:v>
                </c:pt>
                <c:pt idx="33832">
                  <c:v>57.670904221525</c:v>
                </c:pt>
                <c:pt idx="33833">
                  <c:v>57.670904221525</c:v>
                </c:pt>
                <c:pt idx="33834">
                  <c:v>75.16548081120366</c:v>
                </c:pt>
                <c:pt idx="33835">
                  <c:v>75.16548081120366</c:v>
                </c:pt>
                <c:pt idx="33836">
                  <c:v>75.16548081120366</c:v>
                </c:pt>
                <c:pt idx="33837">
                  <c:v>75.16548081120366</c:v>
                </c:pt>
                <c:pt idx="33838">
                  <c:v>75.16548081120366</c:v>
                </c:pt>
                <c:pt idx="33839">
                  <c:v>75.16548081120366</c:v>
                </c:pt>
                <c:pt idx="33840">
                  <c:v>75.16548081120366</c:v>
                </c:pt>
                <c:pt idx="33841">
                  <c:v>20.0407729259345</c:v>
                </c:pt>
                <c:pt idx="33842">
                  <c:v>20.0407729259345</c:v>
                </c:pt>
                <c:pt idx="33843">
                  <c:v>20.0407729259345</c:v>
                </c:pt>
                <c:pt idx="33844">
                  <c:v>20.0407729259345</c:v>
                </c:pt>
                <c:pt idx="33845">
                  <c:v>20.0407729259345</c:v>
                </c:pt>
                <c:pt idx="33846">
                  <c:v>20.0407729259345</c:v>
                </c:pt>
                <c:pt idx="33847">
                  <c:v>20.0407729259345</c:v>
                </c:pt>
                <c:pt idx="33848">
                  <c:v>94.57938379153428</c:v>
                </c:pt>
                <c:pt idx="33849">
                  <c:v>94.57938379153428</c:v>
                </c:pt>
                <c:pt idx="33850">
                  <c:v>94.57938379153428</c:v>
                </c:pt>
                <c:pt idx="33851">
                  <c:v>94.57938379153428</c:v>
                </c:pt>
                <c:pt idx="33852">
                  <c:v>94.57938379153428</c:v>
                </c:pt>
                <c:pt idx="33853">
                  <c:v>94.57938379153428</c:v>
                </c:pt>
                <c:pt idx="33854">
                  <c:v>94.57938379153428</c:v>
                </c:pt>
                <c:pt idx="33855">
                  <c:v>32.2631585612738</c:v>
                </c:pt>
                <c:pt idx="33856">
                  <c:v>32.2631585612738</c:v>
                </c:pt>
                <c:pt idx="33857">
                  <c:v>32.2631585612738</c:v>
                </c:pt>
                <c:pt idx="33858">
                  <c:v>32.2631585612738</c:v>
                </c:pt>
                <c:pt idx="33859">
                  <c:v>32.2631585612738</c:v>
                </c:pt>
                <c:pt idx="33860">
                  <c:v>32.2631585612738</c:v>
                </c:pt>
                <c:pt idx="33861">
                  <c:v>32.2631585612738</c:v>
                </c:pt>
                <c:pt idx="33862">
                  <c:v>36.7776950699368</c:v>
                </c:pt>
                <c:pt idx="33863">
                  <c:v>36.7776950699368</c:v>
                </c:pt>
                <c:pt idx="33864">
                  <c:v>36.7776950699368</c:v>
                </c:pt>
                <c:pt idx="33865">
                  <c:v>36.7776950699368</c:v>
                </c:pt>
                <c:pt idx="33866">
                  <c:v>36.7776950699368</c:v>
                </c:pt>
                <c:pt idx="33867">
                  <c:v>36.7776950699368</c:v>
                </c:pt>
                <c:pt idx="33868">
                  <c:v>36.7776950699368</c:v>
                </c:pt>
                <c:pt idx="33869">
                  <c:v>47.43078180038629</c:v>
                </c:pt>
                <c:pt idx="33870">
                  <c:v>47.43078180038629</c:v>
                </c:pt>
                <c:pt idx="33871">
                  <c:v>47.43078180038629</c:v>
                </c:pt>
                <c:pt idx="33872">
                  <c:v>47.43078180038629</c:v>
                </c:pt>
                <c:pt idx="33873">
                  <c:v>47.43078180038629</c:v>
                </c:pt>
                <c:pt idx="33874">
                  <c:v>47.43078180038629</c:v>
                </c:pt>
                <c:pt idx="33875">
                  <c:v>47.43078180038629</c:v>
                </c:pt>
                <c:pt idx="33876">
                  <c:v>76.0425698897942</c:v>
                </c:pt>
                <c:pt idx="33877">
                  <c:v>76.0425698897942</c:v>
                </c:pt>
                <c:pt idx="33878">
                  <c:v>76.0425698897942</c:v>
                </c:pt>
                <c:pt idx="33879">
                  <c:v>76.0425698897942</c:v>
                </c:pt>
                <c:pt idx="33880">
                  <c:v>76.0425698897942</c:v>
                </c:pt>
                <c:pt idx="33881">
                  <c:v>76.0425698897942</c:v>
                </c:pt>
                <c:pt idx="33882">
                  <c:v>76.0425698897942</c:v>
                </c:pt>
                <c:pt idx="33883">
                  <c:v>55.24230795351259</c:v>
                </c:pt>
                <c:pt idx="33884">
                  <c:v>55.24230795351259</c:v>
                </c:pt>
                <c:pt idx="33885">
                  <c:v>55.24230795351259</c:v>
                </c:pt>
                <c:pt idx="33886">
                  <c:v>55.24230795351259</c:v>
                </c:pt>
                <c:pt idx="33887">
                  <c:v>55.24230795351259</c:v>
                </c:pt>
                <c:pt idx="33888">
                  <c:v>55.24230795351259</c:v>
                </c:pt>
                <c:pt idx="33889">
                  <c:v>55.24230795351259</c:v>
                </c:pt>
                <c:pt idx="33890">
                  <c:v>68.79211873304949</c:v>
                </c:pt>
                <c:pt idx="33891">
                  <c:v>68.79211873304949</c:v>
                </c:pt>
                <c:pt idx="33892">
                  <c:v>68.79211873304949</c:v>
                </c:pt>
                <c:pt idx="33893">
                  <c:v>68.79211873304949</c:v>
                </c:pt>
                <c:pt idx="33894">
                  <c:v>68.79211873304949</c:v>
                </c:pt>
                <c:pt idx="33895">
                  <c:v>68.79211873304949</c:v>
                </c:pt>
                <c:pt idx="33896">
                  <c:v>68.79211873304949</c:v>
                </c:pt>
                <c:pt idx="33897">
                  <c:v>108.302511344791</c:v>
                </c:pt>
                <c:pt idx="33898">
                  <c:v>108.302511344791</c:v>
                </c:pt>
                <c:pt idx="33899">
                  <c:v>108.302511344791</c:v>
                </c:pt>
                <c:pt idx="33900">
                  <c:v>108.302511344791</c:v>
                </c:pt>
                <c:pt idx="33901">
                  <c:v>108.302511344791</c:v>
                </c:pt>
                <c:pt idx="33902">
                  <c:v>108.302511344791</c:v>
                </c:pt>
                <c:pt idx="33903">
                  <c:v>108.302511344791</c:v>
                </c:pt>
                <c:pt idx="33904">
                  <c:v>21.5239934148536</c:v>
                </c:pt>
                <c:pt idx="33905">
                  <c:v>21.5239934148536</c:v>
                </c:pt>
                <c:pt idx="33906">
                  <c:v>21.5239934148536</c:v>
                </c:pt>
                <c:pt idx="33907">
                  <c:v>21.5239934148536</c:v>
                </c:pt>
                <c:pt idx="33908">
                  <c:v>21.5239934148536</c:v>
                </c:pt>
                <c:pt idx="33909">
                  <c:v>21.5239934148536</c:v>
                </c:pt>
                <c:pt idx="33910">
                  <c:v>21.5239934148536</c:v>
                </c:pt>
                <c:pt idx="33911">
                  <c:v>95.8649956214969</c:v>
                </c:pt>
                <c:pt idx="33912">
                  <c:v>95.8649956214969</c:v>
                </c:pt>
                <c:pt idx="33913">
                  <c:v>95.8649956214969</c:v>
                </c:pt>
                <c:pt idx="33914">
                  <c:v>95.8649956214969</c:v>
                </c:pt>
                <c:pt idx="33915">
                  <c:v>95.8649956214969</c:v>
                </c:pt>
                <c:pt idx="33916">
                  <c:v>95.8649956214969</c:v>
                </c:pt>
                <c:pt idx="33917">
                  <c:v>95.8649956214969</c:v>
                </c:pt>
                <c:pt idx="33918">
                  <c:v>60.7915192325415</c:v>
                </c:pt>
                <c:pt idx="33919">
                  <c:v>60.7915192325415</c:v>
                </c:pt>
                <c:pt idx="33920">
                  <c:v>60.7915192325415</c:v>
                </c:pt>
                <c:pt idx="33921">
                  <c:v>60.7915192325415</c:v>
                </c:pt>
                <c:pt idx="33922">
                  <c:v>60.7915192325415</c:v>
                </c:pt>
                <c:pt idx="33923">
                  <c:v>60.7915192325415</c:v>
                </c:pt>
                <c:pt idx="33924">
                  <c:v>60.7915192325415</c:v>
                </c:pt>
                <c:pt idx="33925">
                  <c:v>16.2323717635605</c:v>
                </c:pt>
                <c:pt idx="33926">
                  <c:v>16.2323717635605</c:v>
                </c:pt>
                <c:pt idx="33927">
                  <c:v>16.2323717635605</c:v>
                </c:pt>
                <c:pt idx="33928">
                  <c:v>16.2323717635605</c:v>
                </c:pt>
                <c:pt idx="33929">
                  <c:v>16.2323717635605</c:v>
                </c:pt>
                <c:pt idx="33930">
                  <c:v>16.2323717635605</c:v>
                </c:pt>
                <c:pt idx="33931">
                  <c:v>16.2323717635605</c:v>
                </c:pt>
                <c:pt idx="33932">
                  <c:v>69.80302233049377</c:v>
                </c:pt>
                <c:pt idx="33933">
                  <c:v>69.80302233049377</c:v>
                </c:pt>
                <c:pt idx="33934">
                  <c:v>69.80302233049377</c:v>
                </c:pt>
                <c:pt idx="33935">
                  <c:v>69.80302233049377</c:v>
                </c:pt>
                <c:pt idx="33936">
                  <c:v>69.80302233049377</c:v>
                </c:pt>
                <c:pt idx="33937">
                  <c:v>69.80302233049377</c:v>
                </c:pt>
                <c:pt idx="33938">
                  <c:v>69.80302233049377</c:v>
                </c:pt>
                <c:pt idx="33939">
                  <c:v>50.74448508731648</c:v>
                </c:pt>
                <c:pt idx="33940">
                  <c:v>50.74448508731648</c:v>
                </c:pt>
                <c:pt idx="33941">
                  <c:v>50.74448508731648</c:v>
                </c:pt>
                <c:pt idx="33942">
                  <c:v>50.74448508731648</c:v>
                </c:pt>
                <c:pt idx="33943">
                  <c:v>50.74448508731648</c:v>
                </c:pt>
                <c:pt idx="33944">
                  <c:v>50.74448508731648</c:v>
                </c:pt>
                <c:pt idx="33945">
                  <c:v>50.74448508731648</c:v>
                </c:pt>
                <c:pt idx="33946">
                  <c:v>69.86745837806238</c:v>
                </c:pt>
                <c:pt idx="33947">
                  <c:v>69.86745837806238</c:v>
                </c:pt>
                <c:pt idx="33948">
                  <c:v>69.86745837806238</c:v>
                </c:pt>
                <c:pt idx="33949">
                  <c:v>69.86745837806238</c:v>
                </c:pt>
                <c:pt idx="33950">
                  <c:v>69.86745837806238</c:v>
                </c:pt>
                <c:pt idx="33951">
                  <c:v>69.86745837806238</c:v>
                </c:pt>
                <c:pt idx="33952">
                  <c:v>69.86745837806238</c:v>
                </c:pt>
                <c:pt idx="33953">
                  <c:v>80.62587567641387</c:v>
                </c:pt>
                <c:pt idx="33954">
                  <c:v>80.62587567641387</c:v>
                </c:pt>
                <c:pt idx="33955">
                  <c:v>80.62587567641387</c:v>
                </c:pt>
                <c:pt idx="33956">
                  <c:v>80.62587567641387</c:v>
                </c:pt>
                <c:pt idx="33957">
                  <c:v>80.62587567641387</c:v>
                </c:pt>
                <c:pt idx="33958">
                  <c:v>80.62587567641387</c:v>
                </c:pt>
                <c:pt idx="33959">
                  <c:v>80.62587567641387</c:v>
                </c:pt>
                <c:pt idx="33960">
                  <c:v>68.53672411676128</c:v>
                </c:pt>
                <c:pt idx="33961">
                  <c:v>68.53672411676128</c:v>
                </c:pt>
                <c:pt idx="33962">
                  <c:v>68.53672411676128</c:v>
                </c:pt>
                <c:pt idx="33963">
                  <c:v>68.53672411676128</c:v>
                </c:pt>
                <c:pt idx="33964">
                  <c:v>68.53672411676128</c:v>
                </c:pt>
                <c:pt idx="33965">
                  <c:v>68.53672411676128</c:v>
                </c:pt>
                <c:pt idx="33966">
                  <c:v>68.53672411676128</c:v>
                </c:pt>
                <c:pt idx="33967">
                  <c:v>98.9182112237071</c:v>
                </c:pt>
                <c:pt idx="33968">
                  <c:v>98.9182112237071</c:v>
                </c:pt>
                <c:pt idx="33969">
                  <c:v>98.9182112237071</c:v>
                </c:pt>
                <c:pt idx="33970">
                  <c:v>98.9182112237071</c:v>
                </c:pt>
                <c:pt idx="33971">
                  <c:v>98.9182112237071</c:v>
                </c:pt>
                <c:pt idx="33972">
                  <c:v>98.9182112237071</c:v>
                </c:pt>
                <c:pt idx="33973">
                  <c:v>98.9182112237071</c:v>
                </c:pt>
                <c:pt idx="33974">
                  <c:v>50.4503923534082</c:v>
                </c:pt>
                <c:pt idx="33975">
                  <c:v>50.4503923534082</c:v>
                </c:pt>
                <c:pt idx="33976">
                  <c:v>50.4503923534082</c:v>
                </c:pt>
                <c:pt idx="33977">
                  <c:v>50.4503923534082</c:v>
                </c:pt>
                <c:pt idx="33978">
                  <c:v>50.4503923534082</c:v>
                </c:pt>
                <c:pt idx="33979">
                  <c:v>50.4503923534082</c:v>
                </c:pt>
                <c:pt idx="33980">
                  <c:v>50.4503923534082</c:v>
                </c:pt>
                <c:pt idx="33981">
                  <c:v>66.65744444818918</c:v>
                </c:pt>
                <c:pt idx="33982">
                  <c:v>66.65744444818918</c:v>
                </c:pt>
                <c:pt idx="33983">
                  <c:v>66.65744444818918</c:v>
                </c:pt>
                <c:pt idx="33984">
                  <c:v>66.65744444818918</c:v>
                </c:pt>
                <c:pt idx="33985">
                  <c:v>66.65744444818918</c:v>
                </c:pt>
                <c:pt idx="33986">
                  <c:v>66.65744444818918</c:v>
                </c:pt>
                <c:pt idx="33987">
                  <c:v>66.65744444818918</c:v>
                </c:pt>
                <c:pt idx="33988">
                  <c:v>50.5356389743852</c:v>
                </c:pt>
                <c:pt idx="33989">
                  <c:v>50.5356389743852</c:v>
                </c:pt>
                <c:pt idx="33990">
                  <c:v>50.5356389743852</c:v>
                </c:pt>
                <c:pt idx="33991">
                  <c:v>50.5356389743852</c:v>
                </c:pt>
                <c:pt idx="33992">
                  <c:v>50.5356389743852</c:v>
                </c:pt>
                <c:pt idx="33993">
                  <c:v>50.5356389743852</c:v>
                </c:pt>
                <c:pt idx="33994">
                  <c:v>50.5356389743852</c:v>
                </c:pt>
                <c:pt idx="33995">
                  <c:v>58.63896135334629</c:v>
                </c:pt>
                <c:pt idx="33996">
                  <c:v>58.63896135334629</c:v>
                </c:pt>
                <c:pt idx="33997">
                  <c:v>58.63896135334629</c:v>
                </c:pt>
                <c:pt idx="33998">
                  <c:v>58.63896135334629</c:v>
                </c:pt>
                <c:pt idx="33999">
                  <c:v>58.63896135334629</c:v>
                </c:pt>
                <c:pt idx="34000">
                  <c:v>58.63896135334629</c:v>
                </c:pt>
                <c:pt idx="34001">
                  <c:v>58.63896135334629</c:v>
                </c:pt>
                <c:pt idx="34002">
                  <c:v>9.558170004888877</c:v>
                </c:pt>
                <c:pt idx="34003">
                  <c:v>9.558170004888877</c:v>
                </c:pt>
                <c:pt idx="34004">
                  <c:v>9.558170004888877</c:v>
                </c:pt>
                <c:pt idx="34005">
                  <c:v>9.558170004888877</c:v>
                </c:pt>
                <c:pt idx="34006">
                  <c:v>9.558170004888877</c:v>
                </c:pt>
                <c:pt idx="34007">
                  <c:v>9.558170004888877</c:v>
                </c:pt>
                <c:pt idx="34008">
                  <c:v>9.558170004888877</c:v>
                </c:pt>
                <c:pt idx="34009">
                  <c:v>35.6061642297638</c:v>
                </c:pt>
                <c:pt idx="34010">
                  <c:v>35.6061642297638</c:v>
                </c:pt>
                <c:pt idx="34011">
                  <c:v>35.6061642297638</c:v>
                </c:pt>
                <c:pt idx="34012">
                  <c:v>35.6061642297638</c:v>
                </c:pt>
                <c:pt idx="34013">
                  <c:v>35.6061642297638</c:v>
                </c:pt>
                <c:pt idx="34014">
                  <c:v>35.6061642297638</c:v>
                </c:pt>
                <c:pt idx="34015">
                  <c:v>35.6061642297638</c:v>
                </c:pt>
                <c:pt idx="34016">
                  <c:v>95.2377762311003</c:v>
                </c:pt>
                <c:pt idx="34017">
                  <c:v>95.2377762311003</c:v>
                </c:pt>
                <c:pt idx="34018">
                  <c:v>95.2377762311003</c:v>
                </c:pt>
                <c:pt idx="34019">
                  <c:v>95.2377762311003</c:v>
                </c:pt>
                <c:pt idx="34020">
                  <c:v>95.2377762311003</c:v>
                </c:pt>
                <c:pt idx="34021">
                  <c:v>95.2377762311003</c:v>
                </c:pt>
                <c:pt idx="34022">
                  <c:v>95.2377762311003</c:v>
                </c:pt>
                <c:pt idx="34023">
                  <c:v>80.69433887039779</c:v>
                </c:pt>
                <c:pt idx="34024">
                  <c:v>80.69433887039779</c:v>
                </c:pt>
                <c:pt idx="34025">
                  <c:v>80.69433887039779</c:v>
                </c:pt>
                <c:pt idx="34026">
                  <c:v>80.69433887039779</c:v>
                </c:pt>
                <c:pt idx="34027">
                  <c:v>80.69433887039779</c:v>
                </c:pt>
                <c:pt idx="34028">
                  <c:v>80.69433887039779</c:v>
                </c:pt>
                <c:pt idx="34029">
                  <c:v>80.69433887039779</c:v>
                </c:pt>
                <c:pt idx="34030">
                  <c:v>72.713251511856</c:v>
                </c:pt>
                <c:pt idx="34031">
                  <c:v>72.713251511856</c:v>
                </c:pt>
                <c:pt idx="34032">
                  <c:v>72.713251511856</c:v>
                </c:pt>
                <c:pt idx="34033">
                  <c:v>72.713251511856</c:v>
                </c:pt>
                <c:pt idx="34034">
                  <c:v>72.713251511856</c:v>
                </c:pt>
                <c:pt idx="34035">
                  <c:v>72.713251511856</c:v>
                </c:pt>
                <c:pt idx="34036">
                  <c:v>72.713251511856</c:v>
                </c:pt>
                <c:pt idx="34037">
                  <c:v>72.0131412478338</c:v>
                </c:pt>
                <c:pt idx="34038">
                  <c:v>72.0131412478338</c:v>
                </c:pt>
                <c:pt idx="34039">
                  <c:v>72.0131412478338</c:v>
                </c:pt>
                <c:pt idx="34040">
                  <c:v>72.0131412478338</c:v>
                </c:pt>
                <c:pt idx="34041">
                  <c:v>72.0131412478338</c:v>
                </c:pt>
                <c:pt idx="34042">
                  <c:v>72.0131412478338</c:v>
                </c:pt>
                <c:pt idx="34043">
                  <c:v>72.0131412478338</c:v>
                </c:pt>
                <c:pt idx="34044">
                  <c:v>52.5236102197547</c:v>
                </c:pt>
                <c:pt idx="34045">
                  <c:v>52.5236102197547</c:v>
                </c:pt>
                <c:pt idx="34046">
                  <c:v>52.5236102197547</c:v>
                </c:pt>
                <c:pt idx="34047">
                  <c:v>52.5236102197547</c:v>
                </c:pt>
                <c:pt idx="34048">
                  <c:v>52.5236102197547</c:v>
                </c:pt>
                <c:pt idx="34049">
                  <c:v>52.5236102197547</c:v>
                </c:pt>
                <c:pt idx="34050">
                  <c:v>52.5236102197547</c:v>
                </c:pt>
                <c:pt idx="34051">
                  <c:v>99.9857968872727</c:v>
                </c:pt>
                <c:pt idx="34052">
                  <c:v>99.9857968872727</c:v>
                </c:pt>
                <c:pt idx="34053">
                  <c:v>99.9857968872727</c:v>
                </c:pt>
                <c:pt idx="34054">
                  <c:v>99.9857968872727</c:v>
                </c:pt>
                <c:pt idx="34055">
                  <c:v>99.9857968872727</c:v>
                </c:pt>
                <c:pt idx="34056">
                  <c:v>99.9857968872727</c:v>
                </c:pt>
                <c:pt idx="34057">
                  <c:v>99.9857968872727</c:v>
                </c:pt>
                <c:pt idx="34058">
                  <c:v>73.49512116247139</c:v>
                </c:pt>
                <c:pt idx="34059">
                  <c:v>73.49512116247139</c:v>
                </c:pt>
                <c:pt idx="34060">
                  <c:v>73.49512116247139</c:v>
                </c:pt>
                <c:pt idx="34061">
                  <c:v>73.49512116247139</c:v>
                </c:pt>
                <c:pt idx="34062">
                  <c:v>73.49512116247139</c:v>
                </c:pt>
                <c:pt idx="34063">
                  <c:v>73.49512116247139</c:v>
                </c:pt>
                <c:pt idx="34064">
                  <c:v>73.49512116247139</c:v>
                </c:pt>
                <c:pt idx="34065">
                  <c:v>94.8415315561075</c:v>
                </c:pt>
                <c:pt idx="34066">
                  <c:v>94.8415315561075</c:v>
                </c:pt>
                <c:pt idx="34067">
                  <c:v>94.8415315561075</c:v>
                </c:pt>
                <c:pt idx="34068">
                  <c:v>94.8415315561075</c:v>
                </c:pt>
                <c:pt idx="34069">
                  <c:v>94.8415315561075</c:v>
                </c:pt>
                <c:pt idx="34070">
                  <c:v>94.8415315561075</c:v>
                </c:pt>
                <c:pt idx="34071">
                  <c:v>94.8415315561075</c:v>
                </c:pt>
                <c:pt idx="34072">
                  <c:v>44.1849491329766</c:v>
                </c:pt>
                <c:pt idx="34073">
                  <c:v>44.1849491329766</c:v>
                </c:pt>
                <c:pt idx="34074">
                  <c:v>44.1849491329766</c:v>
                </c:pt>
                <c:pt idx="34075">
                  <c:v>44.1849491329766</c:v>
                </c:pt>
                <c:pt idx="34076">
                  <c:v>44.1849491329766</c:v>
                </c:pt>
                <c:pt idx="34077">
                  <c:v>44.1849491329766</c:v>
                </c:pt>
                <c:pt idx="34078">
                  <c:v>44.1849491329766</c:v>
                </c:pt>
                <c:pt idx="34079">
                  <c:v>56.1735189028993</c:v>
                </c:pt>
                <c:pt idx="34080">
                  <c:v>56.1735189028993</c:v>
                </c:pt>
                <c:pt idx="34081">
                  <c:v>56.1735189028993</c:v>
                </c:pt>
                <c:pt idx="34082">
                  <c:v>56.1735189028993</c:v>
                </c:pt>
                <c:pt idx="34083">
                  <c:v>56.1735189028993</c:v>
                </c:pt>
                <c:pt idx="34084">
                  <c:v>56.1735189028993</c:v>
                </c:pt>
                <c:pt idx="34085">
                  <c:v>56.1735189028993</c:v>
                </c:pt>
                <c:pt idx="34086">
                  <c:v>99.00657912798937</c:v>
                </c:pt>
                <c:pt idx="34087">
                  <c:v>99.00657912798937</c:v>
                </c:pt>
                <c:pt idx="34088">
                  <c:v>99.00657912798937</c:v>
                </c:pt>
                <c:pt idx="34089">
                  <c:v>99.00657912798937</c:v>
                </c:pt>
                <c:pt idx="34090">
                  <c:v>99.00657912798937</c:v>
                </c:pt>
                <c:pt idx="34091">
                  <c:v>99.00657912798937</c:v>
                </c:pt>
                <c:pt idx="34092">
                  <c:v>99.00657912798937</c:v>
                </c:pt>
                <c:pt idx="34093">
                  <c:v>67.38315733986389</c:v>
                </c:pt>
                <c:pt idx="34094">
                  <c:v>67.38315733986389</c:v>
                </c:pt>
                <c:pt idx="34095">
                  <c:v>67.38315733986389</c:v>
                </c:pt>
                <c:pt idx="34096">
                  <c:v>67.38315733986389</c:v>
                </c:pt>
                <c:pt idx="34097">
                  <c:v>67.38315733986389</c:v>
                </c:pt>
                <c:pt idx="34098">
                  <c:v>67.38315733986389</c:v>
                </c:pt>
                <c:pt idx="34099">
                  <c:v>67.38315733986389</c:v>
                </c:pt>
                <c:pt idx="34100">
                  <c:v>109.561176243545</c:v>
                </c:pt>
                <c:pt idx="34101">
                  <c:v>109.561176243545</c:v>
                </c:pt>
                <c:pt idx="34102">
                  <c:v>109.561176243545</c:v>
                </c:pt>
                <c:pt idx="34103">
                  <c:v>109.561176243545</c:v>
                </c:pt>
                <c:pt idx="34104">
                  <c:v>109.561176243545</c:v>
                </c:pt>
                <c:pt idx="34105">
                  <c:v>109.561176243545</c:v>
                </c:pt>
                <c:pt idx="34106">
                  <c:v>109.561176243545</c:v>
                </c:pt>
                <c:pt idx="34107">
                  <c:v>89.12324397257309</c:v>
                </c:pt>
                <c:pt idx="34108">
                  <c:v>89.12324397257309</c:v>
                </c:pt>
                <c:pt idx="34109">
                  <c:v>89.12324397257309</c:v>
                </c:pt>
                <c:pt idx="34110">
                  <c:v>89.12324397257309</c:v>
                </c:pt>
                <c:pt idx="34111">
                  <c:v>89.12324397257309</c:v>
                </c:pt>
                <c:pt idx="34112">
                  <c:v>89.12324397257309</c:v>
                </c:pt>
                <c:pt idx="34113">
                  <c:v>89.12324397257309</c:v>
                </c:pt>
                <c:pt idx="34114">
                  <c:v>71.08534619429098</c:v>
                </c:pt>
                <c:pt idx="34115">
                  <c:v>71.08534619429098</c:v>
                </c:pt>
                <c:pt idx="34116">
                  <c:v>71.08534619429098</c:v>
                </c:pt>
                <c:pt idx="34117">
                  <c:v>71.08534619429098</c:v>
                </c:pt>
                <c:pt idx="34118">
                  <c:v>71.08534619429098</c:v>
                </c:pt>
                <c:pt idx="34119">
                  <c:v>71.08534619429098</c:v>
                </c:pt>
                <c:pt idx="34120">
                  <c:v>71.08534619429098</c:v>
                </c:pt>
                <c:pt idx="34121">
                  <c:v>34.4551591288812</c:v>
                </c:pt>
                <c:pt idx="34122">
                  <c:v>34.4551591288812</c:v>
                </c:pt>
                <c:pt idx="34123">
                  <c:v>34.4551591288812</c:v>
                </c:pt>
                <c:pt idx="34124">
                  <c:v>34.4551591288812</c:v>
                </c:pt>
                <c:pt idx="34125">
                  <c:v>34.4551591288812</c:v>
                </c:pt>
                <c:pt idx="34126">
                  <c:v>34.4551591288812</c:v>
                </c:pt>
                <c:pt idx="34127">
                  <c:v>34.4551591288812</c:v>
                </c:pt>
                <c:pt idx="34128">
                  <c:v>47.85773958562658</c:v>
                </c:pt>
                <c:pt idx="34129">
                  <c:v>47.85773958562658</c:v>
                </c:pt>
                <c:pt idx="34130">
                  <c:v>47.85773958562658</c:v>
                </c:pt>
                <c:pt idx="34131">
                  <c:v>47.85773958562658</c:v>
                </c:pt>
                <c:pt idx="34132">
                  <c:v>47.85773958562658</c:v>
                </c:pt>
                <c:pt idx="34133">
                  <c:v>47.85773958562658</c:v>
                </c:pt>
                <c:pt idx="34134">
                  <c:v>47.85773958562658</c:v>
                </c:pt>
                <c:pt idx="34135">
                  <c:v>97.7576624197222</c:v>
                </c:pt>
                <c:pt idx="34136">
                  <c:v>97.7576624197222</c:v>
                </c:pt>
                <c:pt idx="34137">
                  <c:v>97.7576624197222</c:v>
                </c:pt>
                <c:pt idx="34138">
                  <c:v>97.7576624197222</c:v>
                </c:pt>
                <c:pt idx="34139">
                  <c:v>97.7576624197222</c:v>
                </c:pt>
                <c:pt idx="34140">
                  <c:v>97.7576624197222</c:v>
                </c:pt>
                <c:pt idx="34141">
                  <c:v>97.7576624197222</c:v>
                </c:pt>
                <c:pt idx="34142">
                  <c:v>27.7570005900823</c:v>
                </c:pt>
                <c:pt idx="34143">
                  <c:v>27.7570005900823</c:v>
                </c:pt>
                <c:pt idx="34144">
                  <c:v>27.7570005900823</c:v>
                </c:pt>
                <c:pt idx="34145">
                  <c:v>27.7570005900823</c:v>
                </c:pt>
                <c:pt idx="34146">
                  <c:v>27.7570005900823</c:v>
                </c:pt>
                <c:pt idx="34147">
                  <c:v>27.7570005900823</c:v>
                </c:pt>
                <c:pt idx="34148">
                  <c:v>27.7570005900823</c:v>
                </c:pt>
                <c:pt idx="34149">
                  <c:v>52.7971362592183</c:v>
                </c:pt>
                <c:pt idx="34150">
                  <c:v>52.7971362592183</c:v>
                </c:pt>
                <c:pt idx="34151">
                  <c:v>52.7971362592183</c:v>
                </c:pt>
                <c:pt idx="34152">
                  <c:v>52.7971362592183</c:v>
                </c:pt>
                <c:pt idx="34153">
                  <c:v>52.7971362592183</c:v>
                </c:pt>
                <c:pt idx="34154">
                  <c:v>52.7971362592183</c:v>
                </c:pt>
                <c:pt idx="34155">
                  <c:v>52.7971362592183</c:v>
                </c:pt>
                <c:pt idx="34156">
                  <c:v>65.22376763062996</c:v>
                </c:pt>
                <c:pt idx="34157">
                  <c:v>65.22376763062996</c:v>
                </c:pt>
                <c:pt idx="34158">
                  <c:v>65.22376763062996</c:v>
                </c:pt>
                <c:pt idx="34159">
                  <c:v>65.22376763062996</c:v>
                </c:pt>
                <c:pt idx="34160">
                  <c:v>65.22376763062996</c:v>
                </c:pt>
                <c:pt idx="34161">
                  <c:v>65.22376763062996</c:v>
                </c:pt>
                <c:pt idx="34162">
                  <c:v>65.22376763062996</c:v>
                </c:pt>
                <c:pt idx="34163">
                  <c:v>102.636291306617</c:v>
                </c:pt>
                <c:pt idx="34164">
                  <c:v>102.636291306617</c:v>
                </c:pt>
                <c:pt idx="34165">
                  <c:v>102.636291306617</c:v>
                </c:pt>
                <c:pt idx="34166">
                  <c:v>102.636291306617</c:v>
                </c:pt>
                <c:pt idx="34167">
                  <c:v>102.636291306617</c:v>
                </c:pt>
                <c:pt idx="34168">
                  <c:v>102.636291306617</c:v>
                </c:pt>
                <c:pt idx="34169">
                  <c:v>102.636291306617</c:v>
                </c:pt>
                <c:pt idx="34170">
                  <c:v>93.1116682397508</c:v>
                </c:pt>
                <c:pt idx="34171">
                  <c:v>93.1116682397508</c:v>
                </c:pt>
                <c:pt idx="34172">
                  <c:v>93.1116682397508</c:v>
                </c:pt>
                <c:pt idx="34173">
                  <c:v>93.1116682397508</c:v>
                </c:pt>
                <c:pt idx="34174">
                  <c:v>93.1116682397508</c:v>
                </c:pt>
                <c:pt idx="34175">
                  <c:v>93.1116682397508</c:v>
                </c:pt>
                <c:pt idx="34176">
                  <c:v>93.1116682397508</c:v>
                </c:pt>
                <c:pt idx="34177">
                  <c:v>91.441888111233</c:v>
                </c:pt>
                <c:pt idx="34178">
                  <c:v>91.441888111233</c:v>
                </c:pt>
                <c:pt idx="34179">
                  <c:v>91.441888111233</c:v>
                </c:pt>
                <c:pt idx="34180">
                  <c:v>91.441888111233</c:v>
                </c:pt>
                <c:pt idx="34181">
                  <c:v>91.441888111233</c:v>
                </c:pt>
                <c:pt idx="34182">
                  <c:v>91.441888111233</c:v>
                </c:pt>
                <c:pt idx="34183">
                  <c:v>91.441888111233</c:v>
                </c:pt>
                <c:pt idx="34184">
                  <c:v>74.67554473444368</c:v>
                </c:pt>
                <c:pt idx="34185">
                  <c:v>74.67554473444368</c:v>
                </c:pt>
                <c:pt idx="34186">
                  <c:v>74.67554473444368</c:v>
                </c:pt>
                <c:pt idx="34187">
                  <c:v>74.67554473444368</c:v>
                </c:pt>
                <c:pt idx="34188">
                  <c:v>74.67554473444368</c:v>
                </c:pt>
                <c:pt idx="34189">
                  <c:v>74.67554473444368</c:v>
                </c:pt>
                <c:pt idx="34190">
                  <c:v>74.67554473444368</c:v>
                </c:pt>
                <c:pt idx="34191">
                  <c:v>51.6924082344979</c:v>
                </c:pt>
                <c:pt idx="34192">
                  <c:v>51.6924082344979</c:v>
                </c:pt>
                <c:pt idx="34193">
                  <c:v>51.6924082344979</c:v>
                </c:pt>
                <c:pt idx="34194">
                  <c:v>51.6924082344979</c:v>
                </c:pt>
                <c:pt idx="34195">
                  <c:v>51.6924082344979</c:v>
                </c:pt>
                <c:pt idx="34196">
                  <c:v>51.6924082344979</c:v>
                </c:pt>
                <c:pt idx="34197">
                  <c:v>51.6924082344979</c:v>
                </c:pt>
                <c:pt idx="34198">
                  <c:v>29.48504405435569</c:v>
                </c:pt>
                <c:pt idx="34199">
                  <c:v>29.48504405435569</c:v>
                </c:pt>
                <c:pt idx="34200">
                  <c:v>29.48504405435569</c:v>
                </c:pt>
                <c:pt idx="34201">
                  <c:v>29.48504405435569</c:v>
                </c:pt>
                <c:pt idx="34202">
                  <c:v>29.48504405435569</c:v>
                </c:pt>
                <c:pt idx="34203">
                  <c:v>29.48504405435569</c:v>
                </c:pt>
                <c:pt idx="34204">
                  <c:v>29.48504405435569</c:v>
                </c:pt>
                <c:pt idx="34205">
                  <c:v>80.0080195509983</c:v>
                </c:pt>
                <c:pt idx="34206">
                  <c:v>80.0080195509983</c:v>
                </c:pt>
                <c:pt idx="34207">
                  <c:v>80.0080195509983</c:v>
                </c:pt>
                <c:pt idx="34208">
                  <c:v>80.0080195509983</c:v>
                </c:pt>
                <c:pt idx="34209">
                  <c:v>80.0080195509983</c:v>
                </c:pt>
                <c:pt idx="34210">
                  <c:v>80.0080195509983</c:v>
                </c:pt>
                <c:pt idx="34211">
                  <c:v>80.0080195509983</c:v>
                </c:pt>
                <c:pt idx="34212">
                  <c:v>91.19739091385136</c:v>
                </c:pt>
                <c:pt idx="34213">
                  <c:v>91.19739091385136</c:v>
                </c:pt>
                <c:pt idx="34214">
                  <c:v>91.19739091385136</c:v>
                </c:pt>
                <c:pt idx="34215">
                  <c:v>91.19739091385136</c:v>
                </c:pt>
                <c:pt idx="34216">
                  <c:v>91.19739091385136</c:v>
                </c:pt>
                <c:pt idx="34217">
                  <c:v>91.19739091385136</c:v>
                </c:pt>
                <c:pt idx="34218">
                  <c:v>91.19739091385136</c:v>
                </c:pt>
                <c:pt idx="34219">
                  <c:v>91.87234232976165</c:v>
                </c:pt>
                <c:pt idx="34220">
                  <c:v>91.87234232976165</c:v>
                </c:pt>
                <c:pt idx="34221">
                  <c:v>91.87234232976165</c:v>
                </c:pt>
                <c:pt idx="34222">
                  <c:v>91.87234232976165</c:v>
                </c:pt>
                <c:pt idx="34223">
                  <c:v>91.87234232976165</c:v>
                </c:pt>
                <c:pt idx="34224">
                  <c:v>91.87234232976165</c:v>
                </c:pt>
                <c:pt idx="34225">
                  <c:v>91.87234232976165</c:v>
                </c:pt>
                <c:pt idx="34226">
                  <c:v>64.4659596867871</c:v>
                </c:pt>
                <c:pt idx="34227">
                  <c:v>64.4659596867871</c:v>
                </c:pt>
                <c:pt idx="34228">
                  <c:v>64.4659596867871</c:v>
                </c:pt>
                <c:pt idx="34229">
                  <c:v>64.4659596867871</c:v>
                </c:pt>
                <c:pt idx="34230">
                  <c:v>64.4659596867871</c:v>
                </c:pt>
                <c:pt idx="34231">
                  <c:v>64.4659596867871</c:v>
                </c:pt>
                <c:pt idx="34232">
                  <c:v>64.4659596867871</c:v>
                </c:pt>
                <c:pt idx="34233">
                  <c:v>73.0323170212276</c:v>
                </c:pt>
                <c:pt idx="34234">
                  <c:v>73.0323170212276</c:v>
                </c:pt>
                <c:pt idx="34235">
                  <c:v>73.0323170212276</c:v>
                </c:pt>
                <c:pt idx="34236">
                  <c:v>73.0323170212276</c:v>
                </c:pt>
                <c:pt idx="34237">
                  <c:v>73.0323170212276</c:v>
                </c:pt>
                <c:pt idx="34238">
                  <c:v>73.0323170212276</c:v>
                </c:pt>
                <c:pt idx="34239">
                  <c:v>73.0323170212276</c:v>
                </c:pt>
                <c:pt idx="34240">
                  <c:v>77.33694674053069</c:v>
                </c:pt>
                <c:pt idx="34241">
                  <c:v>77.33694674053069</c:v>
                </c:pt>
                <c:pt idx="34242">
                  <c:v>77.33694674053069</c:v>
                </c:pt>
                <c:pt idx="34243">
                  <c:v>77.33694674053069</c:v>
                </c:pt>
                <c:pt idx="34244">
                  <c:v>77.33694674053069</c:v>
                </c:pt>
                <c:pt idx="34245">
                  <c:v>77.33694674053069</c:v>
                </c:pt>
                <c:pt idx="34246">
                  <c:v>77.33694674053069</c:v>
                </c:pt>
                <c:pt idx="34247">
                  <c:v>52.94668369833969</c:v>
                </c:pt>
                <c:pt idx="34248">
                  <c:v>52.94668369833969</c:v>
                </c:pt>
                <c:pt idx="34249">
                  <c:v>52.94668369833969</c:v>
                </c:pt>
                <c:pt idx="34250">
                  <c:v>52.94668369833969</c:v>
                </c:pt>
                <c:pt idx="34251">
                  <c:v>52.94668369833969</c:v>
                </c:pt>
                <c:pt idx="34252">
                  <c:v>52.94668369833969</c:v>
                </c:pt>
                <c:pt idx="34253">
                  <c:v>52.94668369833969</c:v>
                </c:pt>
                <c:pt idx="34254">
                  <c:v>40.2060793292088</c:v>
                </c:pt>
                <c:pt idx="34255">
                  <c:v>40.2060793292088</c:v>
                </c:pt>
                <c:pt idx="34256">
                  <c:v>40.2060793292088</c:v>
                </c:pt>
                <c:pt idx="34257">
                  <c:v>40.2060793292088</c:v>
                </c:pt>
                <c:pt idx="34258">
                  <c:v>40.2060793292088</c:v>
                </c:pt>
                <c:pt idx="34259">
                  <c:v>40.2060793292088</c:v>
                </c:pt>
                <c:pt idx="34260">
                  <c:v>40.2060793292088</c:v>
                </c:pt>
                <c:pt idx="34261">
                  <c:v>77.84587853917739</c:v>
                </c:pt>
                <c:pt idx="34262">
                  <c:v>77.84587853917739</c:v>
                </c:pt>
                <c:pt idx="34263">
                  <c:v>77.84587853917739</c:v>
                </c:pt>
                <c:pt idx="34264">
                  <c:v>77.84587853917739</c:v>
                </c:pt>
                <c:pt idx="34265">
                  <c:v>77.84587853917739</c:v>
                </c:pt>
                <c:pt idx="34266">
                  <c:v>77.84587853917739</c:v>
                </c:pt>
                <c:pt idx="34267">
                  <c:v>77.84587853917739</c:v>
                </c:pt>
                <c:pt idx="34268">
                  <c:v>34.7787704688596</c:v>
                </c:pt>
                <c:pt idx="34269">
                  <c:v>34.7787704688596</c:v>
                </c:pt>
                <c:pt idx="34270">
                  <c:v>34.7787704688596</c:v>
                </c:pt>
                <c:pt idx="34271">
                  <c:v>34.7787704688596</c:v>
                </c:pt>
                <c:pt idx="34272">
                  <c:v>34.7787704688596</c:v>
                </c:pt>
                <c:pt idx="34273">
                  <c:v>34.7787704688596</c:v>
                </c:pt>
                <c:pt idx="34274">
                  <c:v>34.7787704688596</c:v>
                </c:pt>
                <c:pt idx="34275">
                  <c:v>75.59504238474649</c:v>
                </c:pt>
                <c:pt idx="34276">
                  <c:v>75.59504238474649</c:v>
                </c:pt>
                <c:pt idx="34277">
                  <c:v>75.59504238474649</c:v>
                </c:pt>
                <c:pt idx="34278">
                  <c:v>75.59504238474649</c:v>
                </c:pt>
                <c:pt idx="34279">
                  <c:v>75.59504238474649</c:v>
                </c:pt>
                <c:pt idx="34280">
                  <c:v>75.59504238474649</c:v>
                </c:pt>
                <c:pt idx="34281">
                  <c:v>75.59504238474649</c:v>
                </c:pt>
                <c:pt idx="34282">
                  <c:v>32.1393315480458</c:v>
                </c:pt>
                <c:pt idx="34283">
                  <c:v>32.1393315480458</c:v>
                </c:pt>
                <c:pt idx="34284">
                  <c:v>32.1393315480458</c:v>
                </c:pt>
                <c:pt idx="34285">
                  <c:v>32.1393315480458</c:v>
                </c:pt>
                <c:pt idx="34286">
                  <c:v>32.1393315480458</c:v>
                </c:pt>
                <c:pt idx="34287">
                  <c:v>32.1393315480458</c:v>
                </c:pt>
                <c:pt idx="34288">
                  <c:v>32.1393315480458</c:v>
                </c:pt>
                <c:pt idx="34289">
                  <c:v>39.0160129320409</c:v>
                </c:pt>
                <c:pt idx="34290">
                  <c:v>39.0160129320409</c:v>
                </c:pt>
                <c:pt idx="34291">
                  <c:v>39.0160129320409</c:v>
                </c:pt>
                <c:pt idx="34292">
                  <c:v>39.0160129320409</c:v>
                </c:pt>
                <c:pt idx="34293">
                  <c:v>39.0160129320409</c:v>
                </c:pt>
                <c:pt idx="34294">
                  <c:v>39.0160129320409</c:v>
                </c:pt>
                <c:pt idx="34295">
                  <c:v>39.0160129320409</c:v>
                </c:pt>
                <c:pt idx="34296">
                  <c:v>22.41413089916109</c:v>
                </c:pt>
                <c:pt idx="34297">
                  <c:v>22.41413089916109</c:v>
                </c:pt>
                <c:pt idx="34298">
                  <c:v>22.41413089916109</c:v>
                </c:pt>
                <c:pt idx="34299">
                  <c:v>22.41413089916109</c:v>
                </c:pt>
                <c:pt idx="34300">
                  <c:v>22.41413089916109</c:v>
                </c:pt>
                <c:pt idx="34301">
                  <c:v>22.41413089916109</c:v>
                </c:pt>
                <c:pt idx="34302">
                  <c:v>22.41413089916109</c:v>
                </c:pt>
                <c:pt idx="34303">
                  <c:v>96.72689660372428</c:v>
                </c:pt>
                <c:pt idx="34304">
                  <c:v>96.72689660372428</c:v>
                </c:pt>
                <c:pt idx="34305">
                  <c:v>96.72689660372428</c:v>
                </c:pt>
                <c:pt idx="34306">
                  <c:v>96.72689660372428</c:v>
                </c:pt>
                <c:pt idx="34307">
                  <c:v>96.72689660372428</c:v>
                </c:pt>
                <c:pt idx="34308">
                  <c:v>96.72689660372428</c:v>
                </c:pt>
                <c:pt idx="34309">
                  <c:v>96.72689660372428</c:v>
                </c:pt>
                <c:pt idx="34310">
                  <c:v>69.05967557878809</c:v>
                </c:pt>
                <c:pt idx="34311">
                  <c:v>69.05967557878809</c:v>
                </c:pt>
                <c:pt idx="34312">
                  <c:v>69.05967557878809</c:v>
                </c:pt>
                <c:pt idx="34313">
                  <c:v>69.05967557878809</c:v>
                </c:pt>
                <c:pt idx="34314">
                  <c:v>69.05967557878809</c:v>
                </c:pt>
                <c:pt idx="34315">
                  <c:v>69.05967557878809</c:v>
                </c:pt>
                <c:pt idx="34316">
                  <c:v>69.05967557878809</c:v>
                </c:pt>
                <c:pt idx="34317">
                  <c:v>81.2668644676239</c:v>
                </c:pt>
                <c:pt idx="34318">
                  <c:v>81.2668644676239</c:v>
                </c:pt>
                <c:pt idx="34319">
                  <c:v>81.2668644676239</c:v>
                </c:pt>
                <c:pt idx="34320">
                  <c:v>81.2668644676239</c:v>
                </c:pt>
                <c:pt idx="34321">
                  <c:v>81.2668644676239</c:v>
                </c:pt>
                <c:pt idx="34322">
                  <c:v>81.2668644676239</c:v>
                </c:pt>
                <c:pt idx="34323">
                  <c:v>81.2668644676239</c:v>
                </c:pt>
                <c:pt idx="34324">
                  <c:v>77.2471059475529</c:v>
                </c:pt>
                <c:pt idx="34325">
                  <c:v>77.2471059475529</c:v>
                </c:pt>
                <c:pt idx="34326">
                  <c:v>77.2471059475529</c:v>
                </c:pt>
                <c:pt idx="34327">
                  <c:v>77.2471059475529</c:v>
                </c:pt>
                <c:pt idx="34328">
                  <c:v>77.2471059475529</c:v>
                </c:pt>
                <c:pt idx="34329">
                  <c:v>77.2471059475529</c:v>
                </c:pt>
                <c:pt idx="34330">
                  <c:v>77.2471059475529</c:v>
                </c:pt>
                <c:pt idx="34331">
                  <c:v>97.24501203688978</c:v>
                </c:pt>
                <c:pt idx="34332">
                  <c:v>97.24501203688978</c:v>
                </c:pt>
                <c:pt idx="34333">
                  <c:v>97.24501203688978</c:v>
                </c:pt>
                <c:pt idx="34334">
                  <c:v>97.24501203688978</c:v>
                </c:pt>
                <c:pt idx="34335">
                  <c:v>97.24501203688978</c:v>
                </c:pt>
                <c:pt idx="34336">
                  <c:v>97.24501203688978</c:v>
                </c:pt>
                <c:pt idx="34337">
                  <c:v>97.24501203688978</c:v>
                </c:pt>
                <c:pt idx="34338">
                  <c:v>97.5692997133283</c:v>
                </c:pt>
                <c:pt idx="34339">
                  <c:v>97.5692997133283</c:v>
                </c:pt>
                <c:pt idx="34340">
                  <c:v>97.5692997133283</c:v>
                </c:pt>
                <c:pt idx="34341">
                  <c:v>97.5692997133283</c:v>
                </c:pt>
                <c:pt idx="34342">
                  <c:v>97.5692997133283</c:v>
                </c:pt>
                <c:pt idx="34343">
                  <c:v>97.5692997133283</c:v>
                </c:pt>
                <c:pt idx="34344">
                  <c:v>97.5692997133283</c:v>
                </c:pt>
                <c:pt idx="34345">
                  <c:v>92.4350086578974</c:v>
                </c:pt>
                <c:pt idx="34346">
                  <c:v>92.4350086578974</c:v>
                </c:pt>
                <c:pt idx="34347">
                  <c:v>92.4350086578974</c:v>
                </c:pt>
                <c:pt idx="34348">
                  <c:v>92.4350086578974</c:v>
                </c:pt>
                <c:pt idx="34349">
                  <c:v>92.4350086578974</c:v>
                </c:pt>
                <c:pt idx="34350">
                  <c:v>92.4350086578974</c:v>
                </c:pt>
                <c:pt idx="34351">
                  <c:v>92.4350086578974</c:v>
                </c:pt>
                <c:pt idx="34352">
                  <c:v>13.7500269214466</c:v>
                </c:pt>
                <c:pt idx="34353">
                  <c:v>13.7500269214466</c:v>
                </c:pt>
                <c:pt idx="34354">
                  <c:v>13.7500269214466</c:v>
                </c:pt>
                <c:pt idx="34355">
                  <c:v>13.7500269214466</c:v>
                </c:pt>
                <c:pt idx="34356">
                  <c:v>13.7500269214466</c:v>
                </c:pt>
                <c:pt idx="34357">
                  <c:v>13.7500269214466</c:v>
                </c:pt>
                <c:pt idx="34358">
                  <c:v>13.7500269214466</c:v>
                </c:pt>
                <c:pt idx="34359">
                  <c:v>61.7731808946657</c:v>
                </c:pt>
                <c:pt idx="34360">
                  <c:v>61.7731808946657</c:v>
                </c:pt>
                <c:pt idx="34361">
                  <c:v>61.7731808946657</c:v>
                </c:pt>
                <c:pt idx="34362">
                  <c:v>61.7731808946657</c:v>
                </c:pt>
                <c:pt idx="34363">
                  <c:v>61.7731808946657</c:v>
                </c:pt>
                <c:pt idx="34364">
                  <c:v>61.7731808946657</c:v>
                </c:pt>
                <c:pt idx="34365">
                  <c:v>61.7731808946657</c:v>
                </c:pt>
                <c:pt idx="34366">
                  <c:v>58.3485356660054</c:v>
                </c:pt>
                <c:pt idx="34367">
                  <c:v>58.3485356660054</c:v>
                </c:pt>
                <c:pt idx="34368">
                  <c:v>58.3485356660054</c:v>
                </c:pt>
                <c:pt idx="34369">
                  <c:v>58.3485356660054</c:v>
                </c:pt>
                <c:pt idx="34370">
                  <c:v>58.3485356660054</c:v>
                </c:pt>
                <c:pt idx="34371">
                  <c:v>58.3485356660054</c:v>
                </c:pt>
                <c:pt idx="34372">
                  <c:v>58.3485356660054</c:v>
                </c:pt>
                <c:pt idx="34373">
                  <c:v>72.9639211094183</c:v>
                </c:pt>
                <c:pt idx="34374">
                  <c:v>72.9639211094183</c:v>
                </c:pt>
                <c:pt idx="34375">
                  <c:v>72.9639211094183</c:v>
                </c:pt>
                <c:pt idx="34376">
                  <c:v>72.9639211094183</c:v>
                </c:pt>
                <c:pt idx="34377">
                  <c:v>72.9639211094183</c:v>
                </c:pt>
                <c:pt idx="34378">
                  <c:v>72.9639211094183</c:v>
                </c:pt>
                <c:pt idx="34379">
                  <c:v>72.9639211094183</c:v>
                </c:pt>
                <c:pt idx="34380">
                  <c:v>90.19887936779448</c:v>
                </c:pt>
                <c:pt idx="34381">
                  <c:v>90.19887936779448</c:v>
                </c:pt>
                <c:pt idx="34382">
                  <c:v>90.19887936779448</c:v>
                </c:pt>
                <c:pt idx="34383">
                  <c:v>90.19887936779448</c:v>
                </c:pt>
                <c:pt idx="34384">
                  <c:v>90.19887936779448</c:v>
                </c:pt>
                <c:pt idx="34385">
                  <c:v>90.19887936779448</c:v>
                </c:pt>
                <c:pt idx="34386">
                  <c:v>90.19887936779448</c:v>
                </c:pt>
                <c:pt idx="34387">
                  <c:v>66.7981596352236</c:v>
                </c:pt>
                <c:pt idx="34388">
                  <c:v>66.7981596352236</c:v>
                </c:pt>
                <c:pt idx="34389">
                  <c:v>66.7981596352236</c:v>
                </c:pt>
                <c:pt idx="34390">
                  <c:v>66.7981596352236</c:v>
                </c:pt>
                <c:pt idx="34391">
                  <c:v>66.7981596352236</c:v>
                </c:pt>
                <c:pt idx="34392">
                  <c:v>66.7981596352236</c:v>
                </c:pt>
                <c:pt idx="34393">
                  <c:v>66.7981596352236</c:v>
                </c:pt>
                <c:pt idx="34394">
                  <c:v>83.1311295836485</c:v>
                </c:pt>
                <c:pt idx="34395">
                  <c:v>83.1311295836485</c:v>
                </c:pt>
                <c:pt idx="34396">
                  <c:v>83.1311295836485</c:v>
                </c:pt>
                <c:pt idx="34397">
                  <c:v>83.1311295836485</c:v>
                </c:pt>
                <c:pt idx="34398">
                  <c:v>83.1311295836485</c:v>
                </c:pt>
                <c:pt idx="34399">
                  <c:v>83.1311295836485</c:v>
                </c:pt>
                <c:pt idx="34400">
                  <c:v>83.1311295836485</c:v>
                </c:pt>
                <c:pt idx="34401">
                  <c:v>81.30823600749318</c:v>
                </c:pt>
                <c:pt idx="34402">
                  <c:v>81.30823600749318</c:v>
                </c:pt>
                <c:pt idx="34403">
                  <c:v>81.30823600749318</c:v>
                </c:pt>
                <c:pt idx="34404">
                  <c:v>81.30823600749318</c:v>
                </c:pt>
                <c:pt idx="34405">
                  <c:v>81.30823600749318</c:v>
                </c:pt>
                <c:pt idx="34406">
                  <c:v>81.30823600749318</c:v>
                </c:pt>
                <c:pt idx="34407">
                  <c:v>81.30823600749318</c:v>
                </c:pt>
                <c:pt idx="34408">
                  <c:v>96.001215153711</c:v>
                </c:pt>
                <c:pt idx="34409">
                  <c:v>96.001215153711</c:v>
                </c:pt>
                <c:pt idx="34410">
                  <c:v>96.001215153711</c:v>
                </c:pt>
                <c:pt idx="34411">
                  <c:v>96.001215153711</c:v>
                </c:pt>
                <c:pt idx="34412">
                  <c:v>96.001215153711</c:v>
                </c:pt>
                <c:pt idx="34413">
                  <c:v>96.001215153711</c:v>
                </c:pt>
                <c:pt idx="34414">
                  <c:v>96.001215153711</c:v>
                </c:pt>
                <c:pt idx="34415">
                  <c:v>63.82618345170079</c:v>
                </c:pt>
                <c:pt idx="34416">
                  <c:v>63.82618345170079</c:v>
                </c:pt>
                <c:pt idx="34417">
                  <c:v>63.82618345170079</c:v>
                </c:pt>
                <c:pt idx="34418">
                  <c:v>63.82618345170079</c:v>
                </c:pt>
                <c:pt idx="34419">
                  <c:v>63.82618345170079</c:v>
                </c:pt>
                <c:pt idx="34420">
                  <c:v>63.82618345170079</c:v>
                </c:pt>
                <c:pt idx="34421">
                  <c:v>63.82618345170079</c:v>
                </c:pt>
                <c:pt idx="34422">
                  <c:v>78.5092100018882</c:v>
                </c:pt>
                <c:pt idx="34423">
                  <c:v>78.5092100018882</c:v>
                </c:pt>
                <c:pt idx="34424">
                  <c:v>78.5092100018882</c:v>
                </c:pt>
                <c:pt idx="34425">
                  <c:v>78.5092100018882</c:v>
                </c:pt>
                <c:pt idx="34426">
                  <c:v>78.5092100018882</c:v>
                </c:pt>
                <c:pt idx="34427">
                  <c:v>78.5092100018882</c:v>
                </c:pt>
                <c:pt idx="34428">
                  <c:v>78.5092100018882</c:v>
                </c:pt>
                <c:pt idx="34429">
                  <c:v>60.1604964415542</c:v>
                </c:pt>
                <c:pt idx="34430">
                  <c:v>60.1604964415542</c:v>
                </c:pt>
                <c:pt idx="34431">
                  <c:v>60.1604964415542</c:v>
                </c:pt>
                <c:pt idx="34432">
                  <c:v>60.1604964415542</c:v>
                </c:pt>
                <c:pt idx="34433">
                  <c:v>60.1604964415542</c:v>
                </c:pt>
                <c:pt idx="34434">
                  <c:v>60.1604964415542</c:v>
                </c:pt>
                <c:pt idx="34435">
                  <c:v>60.1604964415542</c:v>
                </c:pt>
                <c:pt idx="34436">
                  <c:v>81.577359086895</c:v>
                </c:pt>
                <c:pt idx="34437">
                  <c:v>81.577359086895</c:v>
                </c:pt>
                <c:pt idx="34438">
                  <c:v>81.577359086895</c:v>
                </c:pt>
                <c:pt idx="34439">
                  <c:v>81.577359086895</c:v>
                </c:pt>
                <c:pt idx="34440">
                  <c:v>81.577359086895</c:v>
                </c:pt>
                <c:pt idx="34441">
                  <c:v>81.577359086895</c:v>
                </c:pt>
                <c:pt idx="34442">
                  <c:v>81.577359086895</c:v>
                </c:pt>
                <c:pt idx="34443">
                  <c:v>54.7057520739906</c:v>
                </c:pt>
                <c:pt idx="34444">
                  <c:v>54.7057520739906</c:v>
                </c:pt>
                <c:pt idx="34445">
                  <c:v>54.7057520739906</c:v>
                </c:pt>
                <c:pt idx="34446">
                  <c:v>54.7057520739906</c:v>
                </c:pt>
                <c:pt idx="34447">
                  <c:v>54.7057520739906</c:v>
                </c:pt>
                <c:pt idx="34448">
                  <c:v>54.7057520739906</c:v>
                </c:pt>
                <c:pt idx="34449">
                  <c:v>54.7057520739906</c:v>
                </c:pt>
                <c:pt idx="34450">
                  <c:v>88.9970577395371</c:v>
                </c:pt>
                <c:pt idx="34451">
                  <c:v>88.9970577395371</c:v>
                </c:pt>
                <c:pt idx="34452">
                  <c:v>88.9970577395371</c:v>
                </c:pt>
                <c:pt idx="34453">
                  <c:v>88.9970577395371</c:v>
                </c:pt>
                <c:pt idx="34454">
                  <c:v>88.9970577395371</c:v>
                </c:pt>
                <c:pt idx="34455">
                  <c:v>88.9970577395371</c:v>
                </c:pt>
                <c:pt idx="34456">
                  <c:v>88.9970577395371</c:v>
                </c:pt>
                <c:pt idx="34457">
                  <c:v>62.97197365670939</c:v>
                </c:pt>
                <c:pt idx="34458">
                  <c:v>62.97197365670939</c:v>
                </c:pt>
                <c:pt idx="34459">
                  <c:v>62.97197365670939</c:v>
                </c:pt>
                <c:pt idx="34460">
                  <c:v>62.97197365670939</c:v>
                </c:pt>
                <c:pt idx="34461">
                  <c:v>62.97197365670939</c:v>
                </c:pt>
                <c:pt idx="34462">
                  <c:v>62.97197365670939</c:v>
                </c:pt>
                <c:pt idx="34463">
                  <c:v>62.97197365670939</c:v>
                </c:pt>
                <c:pt idx="34464">
                  <c:v>23.5649233731549</c:v>
                </c:pt>
                <c:pt idx="34465">
                  <c:v>23.5649233731549</c:v>
                </c:pt>
                <c:pt idx="34466">
                  <c:v>23.5649233731549</c:v>
                </c:pt>
                <c:pt idx="34467">
                  <c:v>23.5649233731549</c:v>
                </c:pt>
                <c:pt idx="34468">
                  <c:v>23.5649233731549</c:v>
                </c:pt>
                <c:pt idx="34469">
                  <c:v>23.5649233731549</c:v>
                </c:pt>
                <c:pt idx="34470">
                  <c:v>23.5649233731549</c:v>
                </c:pt>
                <c:pt idx="34471">
                  <c:v>65.80870934794959</c:v>
                </c:pt>
                <c:pt idx="34472">
                  <c:v>65.80870934794959</c:v>
                </c:pt>
                <c:pt idx="34473">
                  <c:v>65.80870934794959</c:v>
                </c:pt>
                <c:pt idx="34474">
                  <c:v>65.80870934794959</c:v>
                </c:pt>
                <c:pt idx="34475">
                  <c:v>65.80870934794959</c:v>
                </c:pt>
                <c:pt idx="34476">
                  <c:v>65.80870934794959</c:v>
                </c:pt>
                <c:pt idx="34477">
                  <c:v>65.80870934794959</c:v>
                </c:pt>
                <c:pt idx="34478">
                  <c:v>49.53186468153638</c:v>
                </c:pt>
                <c:pt idx="34479">
                  <c:v>49.53186468153638</c:v>
                </c:pt>
                <c:pt idx="34480">
                  <c:v>49.53186468153638</c:v>
                </c:pt>
                <c:pt idx="34481">
                  <c:v>49.53186468153638</c:v>
                </c:pt>
                <c:pt idx="34482">
                  <c:v>49.53186468153638</c:v>
                </c:pt>
                <c:pt idx="34483">
                  <c:v>49.53186468153638</c:v>
                </c:pt>
                <c:pt idx="34484">
                  <c:v>49.53186468153638</c:v>
                </c:pt>
                <c:pt idx="34485">
                  <c:v>79.733204481999</c:v>
                </c:pt>
                <c:pt idx="34486">
                  <c:v>79.733204481999</c:v>
                </c:pt>
                <c:pt idx="34487">
                  <c:v>79.733204481999</c:v>
                </c:pt>
                <c:pt idx="34488">
                  <c:v>79.733204481999</c:v>
                </c:pt>
                <c:pt idx="34489">
                  <c:v>79.733204481999</c:v>
                </c:pt>
                <c:pt idx="34490">
                  <c:v>79.733204481999</c:v>
                </c:pt>
                <c:pt idx="34491">
                  <c:v>79.733204481999</c:v>
                </c:pt>
                <c:pt idx="34492">
                  <c:v>102.785589033559</c:v>
                </c:pt>
                <c:pt idx="34493">
                  <c:v>102.785589033559</c:v>
                </c:pt>
                <c:pt idx="34494">
                  <c:v>102.785589033559</c:v>
                </c:pt>
                <c:pt idx="34495">
                  <c:v>102.785589033559</c:v>
                </c:pt>
                <c:pt idx="34496">
                  <c:v>102.785589033559</c:v>
                </c:pt>
                <c:pt idx="34497">
                  <c:v>102.785589033559</c:v>
                </c:pt>
                <c:pt idx="34498">
                  <c:v>102.785589033559</c:v>
                </c:pt>
                <c:pt idx="34499">
                  <c:v>55.601269026809</c:v>
                </c:pt>
                <c:pt idx="34500">
                  <c:v>55.601269026809</c:v>
                </c:pt>
                <c:pt idx="34501">
                  <c:v>55.601269026809</c:v>
                </c:pt>
                <c:pt idx="34502">
                  <c:v>55.601269026809</c:v>
                </c:pt>
                <c:pt idx="34503">
                  <c:v>55.601269026809</c:v>
                </c:pt>
                <c:pt idx="34504">
                  <c:v>55.601269026809</c:v>
                </c:pt>
                <c:pt idx="34505">
                  <c:v>55.601269026809</c:v>
                </c:pt>
                <c:pt idx="34506">
                  <c:v>67.39829583022379</c:v>
                </c:pt>
                <c:pt idx="34507">
                  <c:v>67.39829583022379</c:v>
                </c:pt>
                <c:pt idx="34508">
                  <c:v>67.39829583022379</c:v>
                </c:pt>
                <c:pt idx="34509">
                  <c:v>67.39829583022379</c:v>
                </c:pt>
                <c:pt idx="34510">
                  <c:v>67.39829583022379</c:v>
                </c:pt>
                <c:pt idx="34511">
                  <c:v>67.39829583022379</c:v>
                </c:pt>
                <c:pt idx="34512">
                  <c:v>67.39829583022379</c:v>
                </c:pt>
                <c:pt idx="34513">
                  <c:v>90.31627629086928</c:v>
                </c:pt>
                <c:pt idx="34514">
                  <c:v>90.31627629086928</c:v>
                </c:pt>
                <c:pt idx="34515">
                  <c:v>90.31627629086928</c:v>
                </c:pt>
                <c:pt idx="34516">
                  <c:v>90.31627629086928</c:v>
                </c:pt>
                <c:pt idx="34517">
                  <c:v>90.31627629086928</c:v>
                </c:pt>
                <c:pt idx="34518">
                  <c:v>90.31627629086928</c:v>
                </c:pt>
                <c:pt idx="34519">
                  <c:v>90.31627629086928</c:v>
                </c:pt>
                <c:pt idx="34520">
                  <c:v>64.43988453696909</c:v>
                </c:pt>
                <c:pt idx="34521">
                  <c:v>64.43988453696909</c:v>
                </c:pt>
                <c:pt idx="34522">
                  <c:v>64.43988453696909</c:v>
                </c:pt>
                <c:pt idx="34523">
                  <c:v>64.43988453696909</c:v>
                </c:pt>
                <c:pt idx="34524">
                  <c:v>64.43988453696909</c:v>
                </c:pt>
                <c:pt idx="34525">
                  <c:v>64.43988453696909</c:v>
                </c:pt>
                <c:pt idx="34526">
                  <c:v>64.43988453696909</c:v>
                </c:pt>
                <c:pt idx="34527">
                  <c:v>62.4654937634757</c:v>
                </c:pt>
                <c:pt idx="34528">
                  <c:v>62.4654937634757</c:v>
                </c:pt>
                <c:pt idx="34529">
                  <c:v>62.4654937634757</c:v>
                </c:pt>
                <c:pt idx="34530">
                  <c:v>62.4654937634757</c:v>
                </c:pt>
                <c:pt idx="34531">
                  <c:v>62.4654937634757</c:v>
                </c:pt>
                <c:pt idx="34532">
                  <c:v>62.4654937634757</c:v>
                </c:pt>
                <c:pt idx="34533">
                  <c:v>62.4654937634757</c:v>
                </c:pt>
                <c:pt idx="34534">
                  <c:v>80.12446670042279</c:v>
                </c:pt>
                <c:pt idx="34535">
                  <c:v>80.12446670042279</c:v>
                </c:pt>
                <c:pt idx="34536">
                  <c:v>80.12446670042279</c:v>
                </c:pt>
                <c:pt idx="34537">
                  <c:v>80.12446670042279</c:v>
                </c:pt>
                <c:pt idx="34538">
                  <c:v>80.12446670042279</c:v>
                </c:pt>
                <c:pt idx="34539">
                  <c:v>80.12446670042279</c:v>
                </c:pt>
                <c:pt idx="34540">
                  <c:v>80.12446670042279</c:v>
                </c:pt>
                <c:pt idx="34541">
                  <c:v>91.0565045694571</c:v>
                </c:pt>
                <c:pt idx="34542">
                  <c:v>91.0565045694571</c:v>
                </c:pt>
                <c:pt idx="34543">
                  <c:v>91.0565045694571</c:v>
                </c:pt>
                <c:pt idx="34544">
                  <c:v>91.0565045694571</c:v>
                </c:pt>
                <c:pt idx="34545">
                  <c:v>91.0565045694571</c:v>
                </c:pt>
                <c:pt idx="34546">
                  <c:v>91.0565045694571</c:v>
                </c:pt>
                <c:pt idx="34547">
                  <c:v>91.0565045694571</c:v>
                </c:pt>
                <c:pt idx="34548">
                  <c:v>78.47116750485618</c:v>
                </c:pt>
                <c:pt idx="34549">
                  <c:v>78.47116750485618</c:v>
                </c:pt>
                <c:pt idx="34550">
                  <c:v>78.47116750485618</c:v>
                </c:pt>
                <c:pt idx="34551">
                  <c:v>78.47116750485618</c:v>
                </c:pt>
                <c:pt idx="34552">
                  <c:v>78.47116750485618</c:v>
                </c:pt>
                <c:pt idx="34553">
                  <c:v>78.47116750485618</c:v>
                </c:pt>
                <c:pt idx="34554">
                  <c:v>78.47116750485618</c:v>
                </c:pt>
                <c:pt idx="34555">
                  <c:v>90.68830653418416</c:v>
                </c:pt>
                <c:pt idx="34556">
                  <c:v>90.68830653418416</c:v>
                </c:pt>
                <c:pt idx="34557">
                  <c:v>90.68830653418416</c:v>
                </c:pt>
                <c:pt idx="34558">
                  <c:v>90.68830653418416</c:v>
                </c:pt>
                <c:pt idx="34559">
                  <c:v>90.68830653418416</c:v>
                </c:pt>
                <c:pt idx="34560">
                  <c:v>90.68830653418416</c:v>
                </c:pt>
                <c:pt idx="34561">
                  <c:v>90.68830653418416</c:v>
                </c:pt>
                <c:pt idx="34562">
                  <c:v>67.13011261011958</c:v>
                </c:pt>
                <c:pt idx="34563">
                  <c:v>67.13011261011958</c:v>
                </c:pt>
                <c:pt idx="34564">
                  <c:v>67.13011261011958</c:v>
                </c:pt>
                <c:pt idx="34565">
                  <c:v>67.13011261011958</c:v>
                </c:pt>
                <c:pt idx="34566">
                  <c:v>67.13011261011958</c:v>
                </c:pt>
                <c:pt idx="34567">
                  <c:v>67.13011261011958</c:v>
                </c:pt>
                <c:pt idx="34568">
                  <c:v>67.13011261011958</c:v>
                </c:pt>
                <c:pt idx="34569">
                  <c:v>80.6491651452653</c:v>
                </c:pt>
                <c:pt idx="34570">
                  <c:v>80.6491651452653</c:v>
                </c:pt>
                <c:pt idx="34571">
                  <c:v>80.6491651452653</c:v>
                </c:pt>
                <c:pt idx="34572">
                  <c:v>80.6491651452653</c:v>
                </c:pt>
                <c:pt idx="34573">
                  <c:v>80.6491651452653</c:v>
                </c:pt>
                <c:pt idx="34574">
                  <c:v>80.6491651452653</c:v>
                </c:pt>
                <c:pt idx="34575">
                  <c:v>80.6491651452653</c:v>
                </c:pt>
                <c:pt idx="34576">
                  <c:v>98.07217000865067</c:v>
                </c:pt>
                <c:pt idx="34577">
                  <c:v>98.07217000865067</c:v>
                </c:pt>
                <c:pt idx="34578">
                  <c:v>98.07217000865067</c:v>
                </c:pt>
                <c:pt idx="34579">
                  <c:v>98.07217000865067</c:v>
                </c:pt>
                <c:pt idx="34580">
                  <c:v>98.07217000865067</c:v>
                </c:pt>
                <c:pt idx="34581">
                  <c:v>98.07217000865067</c:v>
                </c:pt>
                <c:pt idx="34582">
                  <c:v>98.07217000865067</c:v>
                </c:pt>
                <c:pt idx="34583">
                  <c:v>46.9231386252109</c:v>
                </c:pt>
                <c:pt idx="34584">
                  <c:v>46.9231386252109</c:v>
                </c:pt>
                <c:pt idx="34585">
                  <c:v>46.9231386252109</c:v>
                </c:pt>
                <c:pt idx="34586">
                  <c:v>46.9231386252109</c:v>
                </c:pt>
                <c:pt idx="34587">
                  <c:v>46.9231386252109</c:v>
                </c:pt>
                <c:pt idx="34588">
                  <c:v>46.9231386252109</c:v>
                </c:pt>
                <c:pt idx="34589">
                  <c:v>46.9231386252109</c:v>
                </c:pt>
                <c:pt idx="34590">
                  <c:v>7.37327919427617</c:v>
                </c:pt>
                <c:pt idx="34591">
                  <c:v>7.37327919427617</c:v>
                </c:pt>
                <c:pt idx="34592">
                  <c:v>7.37327919427617</c:v>
                </c:pt>
                <c:pt idx="34593">
                  <c:v>7.37327919427617</c:v>
                </c:pt>
                <c:pt idx="34594">
                  <c:v>7.37327919427617</c:v>
                </c:pt>
                <c:pt idx="34595">
                  <c:v>7.37327919427617</c:v>
                </c:pt>
                <c:pt idx="34596">
                  <c:v>7.37327919427617</c:v>
                </c:pt>
                <c:pt idx="34597">
                  <c:v>75.02249642203097</c:v>
                </c:pt>
                <c:pt idx="34598">
                  <c:v>75.02249642203097</c:v>
                </c:pt>
                <c:pt idx="34599">
                  <c:v>75.02249642203097</c:v>
                </c:pt>
                <c:pt idx="34600">
                  <c:v>75.02249642203097</c:v>
                </c:pt>
                <c:pt idx="34601">
                  <c:v>75.02249642203097</c:v>
                </c:pt>
                <c:pt idx="34602">
                  <c:v>75.02249642203097</c:v>
                </c:pt>
                <c:pt idx="34603">
                  <c:v>75.02249642203097</c:v>
                </c:pt>
                <c:pt idx="34604">
                  <c:v>47.9359482642945</c:v>
                </c:pt>
                <c:pt idx="34605">
                  <c:v>47.9359482642945</c:v>
                </c:pt>
                <c:pt idx="34606">
                  <c:v>47.9359482642945</c:v>
                </c:pt>
                <c:pt idx="34607">
                  <c:v>47.9359482642945</c:v>
                </c:pt>
                <c:pt idx="34608">
                  <c:v>47.9359482642945</c:v>
                </c:pt>
                <c:pt idx="34609">
                  <c:v>47.9359482642945</c:v>
                </c:pt>
                <c:pt idx="34610">
                  <c:v>47.9359482642945</c:v>
                </c:pt>
                <c:pt idx="34611">
                  <c:v>15.9147279121395</c:v>
                </c:pt>
                <c:pt idx="34612">
                  <c:v>15.9147279121395</c:v>
                </c:pt>
                <c:pt idx="34613">
                  <c:v>15.9147279121395</c:v>
                </c:pt>
                <c:pt idx="34614">
                  <c:v>15.9147279121395</c:v>
                </c:pt>
                <c:pt idx="34615">
                  <c:v>15.9147279121395</c:v>
                </c:pt>
                <c:pt idx="34616">
                  <c:v>15.9147279121395</c:v>
                </c:pt>
                <c:pt idx="34617">
                  <c:v>15.9147279121395</c:v>
                </c:pt>
                <c:pt idx="34618">
                  <c:v>88.094879058361</c:v>
                </c:pt>
                <c:pt idx="34619">
                  <c:v>88.094879058361</c:v>
                </c:pt>
                <c:pt idx="34620">
                  <c:v>88.094879058361</c:v>
                </c:pt>
                <c:pt idx="34621">
                  <c:v>88.094879058361</c:v>
                </c:pt>
                <c:pt idx="34622">
                  <c:v>88.094879058361</c:v>
                </c:pt>
                <c:pt idx="34623">
                  <c:v>88.094879058361</c:v>
                </c:pt>
                <c:pt idx="34624">
                  <c:v>88.094879058361</c:v>
                </c:pt>
                <c:pt idx="34625">
                  <c:v>68.24294384651908</c:v>
                </c:pt>
                <c:pt idx="34626">
                  <c:v>68.24294384651908</c:v>
                </c:pt>
                <c:pt idx="34627">
                  <c:v>68.24294384651908</c:v>
                </c:pt>
                <c:pt idx="34628">
                  <c:v>68.24294384651908</c:v>
                </c:pt>
                <c:pt idx="34629">
                  <c:v>68.24294384651908</c:v>
                </c:pt>
                <c:pt idx="34630">
                  <c:v>68.24294384651908</c:v>
                </c:pt>
                <c:pt idx="34631">
                  <c:v>68.24294384651908</c:v>
                </c:pt>
                <c:pt idx="34632">
                  <c:v>50.95556243103439</c:v>
                </c:pt>
                <c:pt idx="34633">
                  <c:v>50.95556243103439</c:v>
                </c:pt>
                <c:pt idx="34634">
                  <c:v>50.95556243103439</c:v>
                </c:pt>
                <c:pt idx="34635">
                  <c:v>50.95556243103439</c:v>
                </c:pt>
                <c:pt idx="34636">
                  <c:v>50.95556243103439</c:v>
                </c:pt>
                <c:pt idx="34637">
                  <c:v>50.95556243103439</c:v>
                </c:pt>
                <c:pt idx="34638">
                  <c:v>50.95556243103439</c:v>
                </c:pt>
                <c:pt idx="34639">
                  <c:v>75.3462553208456</c:v>
                </c:pt>
                <c:pt idx="34640">
                  <c:v>75.3462553208456</c:v>
                </c:pt>
                <c:pt idx="34641">
                  <c:v>75.3462553208456</c:v>
                </c:pt>
                <c:pt idx="34642">
                  <c:v>75.3462553208456</c:v>
                </c:pt>
                <c:pt idx="34643">
                  <c:v>75.3462553208456</c:v>
                </c:pt>
                <c:pt idx="34644">
                  <c:v>75.3462553208456</c:v>
                </c:pt>
                <c:pt idx="34645">
                  <c:v>75.3462553208456</c:v>
                </c:pt>
                <c:pt idx="34646">
                  <c:v>50.45936791074599</c:v>
                </c:pt>
                <c:pt idx="34647">
                  <c:v>50.45936791074599</c:v>
                </c:pt>
                <c:pt idx="34648">
                  <c:v>50.45936791074599</c:v>
                </c:pt>
                <c:pt idx="34649">
                  <c:v>50.45936791074599</c:v>
                </c:pt>
                <c:pt idx="34650">
                  <c:v>50.45936791074599</c:v>
                </c:pt>
                <c:pt idx="34651">
                  <c:v>50.45936791074599</c:v>
                </c:pt>
                <c:pt idx="34652">
                  <c:v>50.45936791074599</c:v>
                </c:pt>
                <c:pt idx="34653">
                  <c:v>66.0130753442743</c:v>
                </c:pt>
                <c:pt idx="34654">
                  <c:v>66.0130753442743</c:v>
                </c:pt>
                <c:pt idx="34655">
                  <c:v>66.0130753442743</c:v>
                </c:pt>
                <c:pt idx="34656">
                  <c:v>66.0130753442743</c:v>
                </c:pt>
                <c:pt idx="34657">
                  <c:v>66.0130753442743</c:v>
                </c:pt>
                <c:pt idx="34658">
                  <c:v>66.0130753442743</c:v>
                </c:pt>
                <c:pt idx="34659">
                  <c:v>66.0130753442743</c:v>
                </c:pt>
                <c:pt idx="34660">
                  <c:v>76.16624886793299</c:v>
                </c:pt>
                <c:pt idx="34661">
                  <c:v>76.16624886793299</c:v>
                </c:pt>
                <c:pt idx="34662">
                  <c:v>76.16624886793299</c:v>
                </c:pt>
                <c:pt idx="34663">
                  <c:v>76.16624886793299</c:v>
                </c:pt>
                <c:pt idx="34664">
                  <c:v>76.16624886793299</c:v>
                </c:pt>
                <c:pt idx="34665">
                  <c:v>76.16624886793299</c:v>
                </c:pt>
                <c:pt idx="34666">
                  <c:v>76.16624886793299</c:v>
                </c:pt>
                <c:pt idx="34667">
                  <c:v>30.4517036772756</c:v>
                </c:pt>
                <c:pt idx="34668">
                  <c:v>30.4517036772756</c:v>
                </c:pt>
                <c:pt idx="34669">
                  <c:v>30.4517036772756</c:v>
                </c:pt>
                <c:pt idx="34670">
                  <c:v>30.4517036772756</c:v>
                </c:pt>
                <c:pt idx="34671">
                  <c:v>30.4517036772756</c:v>
                </c:pt>
                <c:pt idx="34672">
                  <c:v>30.4517036772756</c:v>
                </c:pt>
                <c:pt idx="34673">
                  <c:v>30.4517036772756</c:v>
                </c:pt>
                <c:pt idx="34674">
                  <c:v>74.0046747847936</c:v>
                </c:pt>
                <c:pt idx="34675">
                  <c:v>74.0046747847936</c:v>
                </c:pt>
                <c:pt idx="34676">
                  <c:v>74.0046747847936</c:v>
                </c:pt>
                <c:pt idx="34677">
                  <c:v>74.0046747847936</c:v>
                </c:pt>
                <c:pt idx="34678">
                  <c:v>74.0046747847936</c:v>
                </c:pt>
                <c:pt idx="34679">
                  <c:v>74.0046747847936</c:v>
                </c:pt>
                <c:pt idx="34680">
                  <c:v>74.0046747847936</c:v>
                </c:pt>
                <c:pt idx="34681">
                  <c:v>81.9905755490052</c:v>
                </c:pt>
                <c:pt idx="34682">
                  <c:v>81.9905755490052</c:v>
                </c:pt>
                <c:pt idx="34683">
                  <c:v>81.9905755490052</c:v>
                </c:pt>
                <c:pt idx="34684">
                  <c:v>81.9905755490052</c:v>
                </c:pt>
                <c:pt idx="34685">
                  <c:v>81.9905755490052</c:v>
                </c:pt>
                <c:pt idx="34686">
                  <c:v>81.9905755490052</c:v>
                </c:pt>
                <c:pt idx="34687">
                  <c:v>81.9905755490052</c:v>
                </c:pt>
                <c:pt idx="34688">
                  <c:v>77.9543241254924</c:v>
                </c:pt>
                <c:pt idx="34689">
                  <c:v>77.9543241254924</c:v>
                </c:pt>
                <c:pt idx="34690">
                  <c:v>77.9543241254924</c:v>
                </c:pt>
                <c:pt idx="34691">
                  <c:v>77.9543241254924</c:v>
                </c:pt>
                <c:pt idx="34692">
                  <c:v>77.9543241254924</c:v>
                </c:pt>
                <c:pt idx="34693">
                  <c:v>77.9543241254924</c:v>
                </c:pt>
                <c:pt idx="34694">
                  <c:v>77.9543241254924</c:v>
                </c:pt>
                <c:pt idx="34695">
                  <c:v>78.55515670443957</c:v>
                </c:pt>
                <c:pt idx="34696">
                  <c:v>78.55515670443957</c:v>
                </c:pt>
                <c:pt idx="34697">
                  <c:v>78.55515670443957</c:v>
                </c:pt>
                <c:pt idx="34698">
                  <c:v>78.55515670443957</c:v>
                </c:pt>
                <c:pt idx="34699">
                  <c:v>78.55515670443957</c:v>
                </c:pt>
                <c:pt idx="34700">
                  <c:v>78.55515670443957</c:v>
                </c:pt>
                <c:pt idx="34701">
                  <c:v>78.55515670443957</c:v>
                </c:pt>
                <c:pt idx="34702">
                  <c:v>32.0355722622624</c:v>
                </c:pt>
                <c:pt idx="34703">
                  <c:v>32.0355722622624</c:v>
                </c:pt>
                <c:pt idx="34704">
                  <c:v>32.0355722622624</c:v>
                </c:pt>
                <c:pt idx="34705">
                  <c:v>32.0355722622624</c:v>
                </c:pt>
                <c:pt idx="34706">
                  <c:v>32.0355722622624</c:v>
                </c:pt>
                <c:pt idx="34707">
                  <c:v>32.0355722622624</c:v>
                </c:pt>
                <c:pt idx="34708">
                  <c:v>32.0355722622624</c:v>
                </c:pt>
                <c:pt idx="34709">
                  <c:v>92.0064280799925</c:v>
                </c:pt>
                <c:pt idx="34710">
                  <c:v>92.0064280799925</c:v>
                </c:pt>
                <c:pt idx="34711">
                  <c:v>92.0064280799925</c:v>
                </c:pt>
                <c:pt idx="34712">
                  <c:v>92.0064280799925</c:v>
                </c:pt>
                <c:pt idx="34713">
                  <c:v>92.0064280799925</c:v>
                </c:pt>
                <c:pt idx="34714">
                  <c:v>92.0064280799925</c:v>
                </c:pt>
                <c:pt idx="34715">
                  <c:v>92.0064280799925</c:v>
                </c:pt>
                <c:pt idx="34716">
                  <c:v>76.64393284766228</c:v>
                </c:pt>
                <c:pt idx="34717">
                  <c:v>76.64393284766228</c:v>
                </c:pt>
                <c:pt idx="34718">
                  <c:v>76.64393284766228</c:v>
                </c:pt>
                <c:pt idx="34719">
                  <c:v>76.64393284766228</c:v>
                </c:pt>
                <c:pt idx="34720">
                  <c:v>76.64393284766228</c:v>
                </c:pt>
                <c:pt idx="34721">
                  <c:v>76.64393284766228</c:v>
                </c:pt>
                <c:pt idx="34722">
                  <c:v>76.64393284766228</c:v>
                </c:pt>
                <c:pt idx="34723">
                  <c:v>81.82564457394889</c:v>
                </c:pt>
                <c:pt idx="34724">
                  <c:v>81.82564457394889</c:v>
                </c:pt>
                <c:pt idx="34725">
                  <c:v>81.82564457394889</c:v>
                </c:pt>
                <c:pt idx="34726">
                  <c:v>81.82564457394889</c:v>
                </c:pt>
                <c:pt idx="34727">
                  <c:v>81.82564457394889</c:v>
                </c:pt>
                <c:pt idx="34728">
                  <c:v>81.82564457394889</c:v>
                </c:pt>
                <c:pt idx="34729">
                  <c:v>81.82564457394889</c:v>
                </c:pt>
                <c:pt idx="34730">
                  <c:v>88.18576156849348</c:v>
                </c:pt>
                <c:pt idx="34731">
                  <c:v>88.18576156849348</c:v>
                </c:pt>
                <c:pt idx="34732">
                  <c:v>88.18576156849348</c:v>
                </c:pt>
                <c:pt idx="34733">
                  <c:v>88.18576156849348</c:v>
                </c:pt>
                <c:pt idx="34734">
                  <c:v>88.18576156849348</c:v>
                </c:pt>
                <c:pt idx="34735">
                  <c:v>88.18576156849348</c:v>
                </c:pt>
                <c:pt idx="34736">
                  <c:v>88.18576156849348</c:v>
                </c:pt>
                <c:pt idx="34737">
                  <c:v>68.25454885522828</c:v>
                </c:pt>
                <c:pt idx="34738">
                  <c:v>68.25454885522828</c:v>
                </c:pt>
                <c:pt idx="34739">
                  <c:v>68.25454885522828</c:v>
                </c:pt>
                <c:pt idx="34740">
                  <c:v>68.25454885522828</c:v>
                </c:pt>
                <c:pt idx="34741">
                  <c:v>68.25454885522828</c:v>
                </c:pt>
                <c:pt idx="34742">
                  <c:v>68.25454885522828</c:v>
                </c:pt>
                <c:pt idx="34743">
                  <c:v>68.25454885522828</c:v>
                </c:pt>
                <c:pt idx="34744">
                  <c:v>47.86276217881201</c:v>
                </c:pt>
                <c:pt idx="34745">
                  <c:v>47.86276217881201</c:v>
                </c:pt>
                <c:pt idx="34746">
                  <c:v>47.86276217881201</c:v>
                </c:pt>
                <c:pt idx="34747">
                  <c:v>47.86276217881201</c:v>
                </c:pt>
                <c:pt idx="34748">
                  <c:v>47.86276217881201</c:v>
                </c:pt>
                <c:pt idx="34749">
                  <c:v>47.86276217881201</c:v>
                </c:pt>
                <c:pt idx="34750">
                  <c:v>47.86276217881201</c:v>
                </c:pt>
                <c:pt idx="34751">
                  <c:v>69.78255644606689</c:v>
                </c:pt>
                <c:pt idx="34752">
                  <c:v>69.78255644606689</c:v>
                </c:pt>
                <c:pt idx="34753">
                  <c:v>69.78255644606689</c:v>
                </c:pt>
                <c:pt idx="34754">
                  <c:v>69.78255644606689</c:v>
                </c:pt>
                <c:pt idx="34755">
                  <c:v>69.78255644606689</c:v>
                </c:pt>
                <c:pt idx="34756">
                  <c:v>69.78255644606689</c:v>
                </c:pt>
                <c:pt idx="34757">
                  <c:v>69.78255644606689</c:v>
                </c:pt>
                <c:pt idx="34758">
                  <c:v>75.7836859078671</c:v>
                </c:pt>
                <c:pt idx="34759">
                  <c:v>75.7836859078671</c:v>
                </c:pt>
                <c:pt idx="34760">
                  <c:v>75.7836859078671</c:v>
                </c:pt>
                <c:pt idx="34761">
                  <c:v>75.7836859078671</c:v>
                </c:pt>
                <c:pt idx="34762">
                  <c:v>75.7836859078671</c:v>
                </c:pt>
                <c:pt idx="34763">
                  <c:v>75.7836859078671</c:v>
                </c:pt>
                <c:pt idx="34764">
                  <c:v>75.7836859078671</c:v>
                </c:pt>
                <c:pt idx="34765">
                  <c:v>72.35097431864719</c:v>
                </c:pt>
                <c:pt idx="34766">
                  <c:v>72.35097431864719</c:v>
                </c:pt>
                <c:pt idx="34767">
                  <c:v>72.35097431864719</c:v>
                </c:pt>
                <c:pt idx="34768">
                  <c:v>72.35097431864719</c:v>
                </c:pt>
                <c:pt idx="34769">
                  <c:v>72.35097431864719</c:v>
                </c:pt>
                <c:pt idx="34770">
                  <c:v>72.35097431864719</c:v>
                </c:pt>
                <c:pt idx="34771">
                  <c:v>72.35097431864719</c:v>
                </c:pt>
                <c:pt idx="34772">
                  <c:v>73.6590640290572</c:v>
                </c:pt>
                <c:pt idx="34773">
                  <c:v>73.6590640290572</c:v>
                </c:pt>
                <c:pt idx="34774">
                  <c:v>73.6590640290572</c:v>
                </c:pt>
                <c:pt idx="34775">
                  <c:v>73.6590640290572</c:v>
                </c:pt>
                <c:pt idx="34776">
                  <c:v>73.6590640290572</c:v>
                </c:pt>
                <c:pt idx="34777">
                  <c:v>73.6590640290572</c:v>
                </c:pt>
                <c:pt idx="34778">
                  <c:v>73.6590640290572</c:v>
                </c:pt>
                <c:pt idx="34779">
                  <c:v>100.287779675439</c:v>
                </c:pt>
                <c:pt idx="34780">
                  <c:v>100.287779675439</c:v>
                </c:pt>
                <c:pt idx="34781">
                  <c:v>100.287779675439</c:v>
                </c:pt>
                <c:pt idx="34782">
                  <c:v>100.287779675439</c:v>
                </c:pt>
                <c:pt idx="34783">
                  <c:v>100.287779675439</c:v>
                </c:pt>
                <c:pt idx="34784">
                  <c:v>100.287779675439</c:v>
                </c:pt>
                <c:pt idx="34785">
                  <c:v>100.287779675439</c:v>
                </c:pt>
                <c:pt idx="34786">
                  <c:v>69.11488624315149</c:v>
                </c:pt>
                <c:pt idx="34787">
                  <c:v>69.11488624315149</c:v>
                </c:pt>
                <c:pt idx="34788">
                  <c:v>69.11488624315149</c:v>
                </c:pt>
                <c:pt idx="34789">
                  <c:v>69.11488624315149</c:v>
                </c:pt>
                <c:pt idx="34790">
                  <c:v>69.11488624315149</c:v>
                </c:pt>
                <c:pt idx="34791">
                  <c:v>69.11488624315149</c:v>
                </c:pt>
                <c:pt idx="34792">
                  <c:v>69.11488624315149</c:v>
                </c:pt>
                <c:pt idx="34793">
                  <c:v>28.7792726124367</c:v>
                </c:pt>
                <c:pt idx="34794">
                  <c:v>28.7792726124367</c:v>
                </c:pt>
                <c:pt idx="34795">
                  <c:v>28.7792726124367</c:v>
                </c:pt>
                <c:pt idx="34796">
                  <c:v>28.7792726124367</c:v>
                </c:pt>
                <c:pt idx="34797">
                  <c:v>28.7792726124367</c:v>
                </c:pt>
                <c:pt idx="34798">
                  <c:v>28.7792726124367</c:v>
                </c:pt>
                <c:pt idx="34799">
                  <c:v>28.7792726124367</c:v>
                </c:pt>
                <c:pt idx="34800">
                  <c:v>50.58763057528929</c:v>
                </c:pt>
                <c:pt idx="34801">
                  <c:v>50.58763057528929</c:v>
                </c:pt>
                <c:pt idx="34802">
                  <c:v>50.58763057528929</c:v>
                </c:pt>
                <c:pt idx="34803">
                  <c:v>50.58763057528929</c:v>
                </c:pt>
                <c:pt idx="34804">
                  <c:v>50.58763057528929</c:v>
                </c:pt>
                <c:pt idx="34805">
                  <c:v>50.58763057528929</c:v>
                </c:pt>
                <c:pt idx="34806">
                  <c:v>50.58763057528929</c:v>
                </c:pt>
                <c:pt idx="34807">
                  <c:v>45.1182218166494</c:v>
                </c:pt>
                <c:pt idx="34808">
                  <c:v>45.1182218166494</c:v>
                </c:pt>
                <c:pt idx="34809">
                  <c:v>45.1182218166494</c:v>
                </c:pt>
                <c:pt idx="34810">
                  <c:v>45.1182218166494</c:v>
                </c:pt>
                <c:pt idx="34811">
                  <c:v>45.1182218166494</c:v>
                </c:pt>
                <c:pt idx="34812">
                  <c:v>45.1182218166494</c:v>
                </c:pt>
                <c:pt idx="34813">
                  <c:v>45.1182218166494</c:v>
                </c:pt>
                <c:pt idx="34814">
                  <c:v>58.6403527478059</c:v>
                </c:pt>
                <c:pt idx="34815">
                  <c:v>58.6403527478059</c:v>
                </c:pt>
                <c:pt idx="34816">
                  <c:v>58.6403527478059</c:v>
                </c:pt>
                <c:pt idx="34817">
                  <c:v>58.6403527478059</c:v>
                </c:pt>
                <c:pt idx="34818">
                  <c:v>58.6403527478059</c:v>
                </c:pt>
                <c:pt idx="34819">
                  <c:v>58.6403527478059</c:v>
                </c:pt>
                <c:pt idx="34820">
                  <c:v>58.6403527478059</c:v>
                </c:pt>
                <c:pt idx="34821">
                  <c:v>77.50869219303289</c:v>
                </c:pt>
                <c:pt idx="34822">
                  <c:v>77.50869219303289</c:v>
                </c:pt>
                <c:pt idx="34823">
                  <c:v>77.50869219303289</c:v>
                </c:pt>
                <c:pt idx="34824">
                  <c:v>77.50869219303289</c:v>
                </c:pt>
                <c:pt idx="34825">
                  <c:v>77.50869219303289</c:v>
                </c:pt>
                <c:pt idx="34826">
                  <c:v>77.50869219303289</c:v>
                </c:pt>
                <c:pt idx="34827">
                  <c:v>77.50869219303289</c:v>
                </c:pt>
                <c:pt idx="34828">
                  <c:v>37.2715161352176</c:v>
                </c:pt>
                <c:pt idx="34829">
                  <c:v>37.2715161352176</c:v>
                </c:pt>
                <c:pt idx="34830">
                  <c:v>37.2715161352176</c:v>
                </c:pt>
                <c:pt idx="34831">
                  <c:v>37.2715161352176</c:v>
                </c:pt>
                <c:pt idx="34832">
                  <c:v>37.2715161352176</c:v>
                </c:pt>
                <c:pt idx="34833">
                  <c:v>37.2715161352176</c:v>
                </c:pt>
                <c:pt idx="34834">
                  <c:v>37.2715161352176</c:v>
                </c:pt>
                <c:pt idx="34835">
                  <c:v>120.51774876277</c:v>
                </c:pt>
                <c:pt idx="34836">
                  <c:v>120.51774876277</c:v>
                </c:pt>
                <c:pt idx="34837">
                  <c:v>120.51774876277</c:v>
                </c:pt>
                <c:pt idx="34838">
                  <c:v>120.51774876277</c:v>
                </c:pt>
                <c:pt idx="34839">
                  <c:v>120.51774876277</c:v>
                </c:pt>
                <c:pt idx="34840">
                  <c:v>120.51774876277</c:v>
                </c:pt>
                <c:pt idx="34841">
                  <c:v>120.51774876277</c:v>
                </c:pt>
                <c:pt idx="34842">
                  <c:v>72.2804275183407</c:v>
                </c:pt>
                <c:pt idx="34843">
                  <c:v>72.2804275183407</c:v>
                </c:pt>
                <c:pt idx="34844">
                  <c:v>72.2804275183407</c:v>
                </c:pt>
                <c:pt idx="34845">
                  <c:v>72.2804275183407</c:v>
                </c:pt>
                <c:pt idx="34846">
                  <c:v>72.2804275183407</c:v>
                </c:pt>
                <c:pt idx="34847">
                  <c:v>72.2804275183407</c:v>
                </c:pt>
                <c:pt idx="34848">
                  <c:v>72.2804275183407</c:v>
                </c:pt>
                <c:pt idx="34849">
                  <c:v>97.82241007129487</c:v>
                </c:pt>
                <c:pt idx="34850">
                  <c:v>97.82241007129487</c:v>
                </c:pt>
                <c:pt idx="34851">
                  <c:v>97.82241007129487</c:v>
                </c:pt>
                <c:pt idx="34852">
                  <c:v>97.82241007129487</c:v>
                </c:pt>
                <c:pt idx="34853">
                  <c:v>97.82241007129487</c:v>
                </c:pt>
                <c:pt idx="34854">
                  <c:v>97.82241007129487</c:v>
                </c:pt>
                <c:pt idx="34855">
                  <c:v>97.82241007129487</c:v>
                </c:pt>
                <c:pt idx="34856">
                  <c:v>84.0141013493987</c:v>
                </c:pt>
                <c:pt idx="34857">
                  <c:v>84.0141013493987</c:v>
                </c:pt>
                <c:pt idx="34858">
                  <c:v>84.0141013493987</c:v>
                </c:pt>
                <c:pt idx="34859">
                  <c:v>84.0141013493987</c:v>
                </c:pt>
                <c:pt idx="34860">
                  <c:v>84.0141013493987</c:v>
                </c:pt>
                <c:pt idx="34861">
                  <c:v>84.0141013493987</c:v>
                </c:pt>
                <c:pt idx="34862">
                  <c:v>84.0141013493987</c:v>
                </c:pt>
                <c:pt idx="34863">
                  <c:v>70.2849917779131</c:v>
                </c:pt>
                <c:pt idx="34864">
                  <c:v>70.2849917779131</c:v>
                </c:pt>
                <c:pt idx="34865">
                  <c:v>70.2849917779131</c:v>
                </c:pt>
                <c:pt idx="34866">
                  <c:v>70.2849917779131</c:v>
                </c:pt>
                <c:pt idx="34867">
                  <c:v>70.2849917779131</c:v>
                </c:pt>
                <c:pt idx="34868">
                  <c:v>70.2849917779131</c:v>
                </c:pt>
                <c:pt idx="34869">
                  <c:v>70.2849917779131</c:v>
                </c:pt>
                <c:pt idx="34870">
                  <c:v>105.143426447499</c:v>
                </c:pt>
                <c:pt idx="34871">
                  <c:v>105.143426447499</c:v>
                </c:pt>
                <c:pt idx="34872">
                  <c:v>105.143426447499</c:v>
                </c:pt>
                <c:pt idx="34873">
                  <c:v>105.143426447499</c:v>
                </c:pt>
                <c:pt idx="34874">
                  <c:v>105.143426447499</c:v>
                </c:pt>
                <c:pt idx="34875">
                  <c:v>105.143426447499</c:v>
                </c:pt>
                <c:pt idx="34876">
                  <c:v>105.143426447499</c:v>
                </c:pt>
                <c:pt idx="34877">
                  <c:v>95.12507890281645</c:v>
                </c:pt>
                <c:pt idx="34878">
                  <c:v>95.12507890281645</c:v>
                </c:pt>
                <c:pt idx="34879">
                  <c:v>95.12507890281645</c:v>
                </c:pt>
                <c:pt idx="34880">
                  <c:v>95.12507890281645</c:v>
                </c:pt>
                <c:pt idx="34881">
                  <c:v>95.12507890281645</c:v>
                </c:pt>
                <c:pt idx="34882">
                  <c:v>95.12507890281645</c:v>
                </c:pt>
                <c:pt idx="34883">
                  <c:v>95.12507890281645</c:v>
                </c:pt>
                <c:pt idx="34884">
                  <c:v>74.17700545795529</c:v>
                </c:pt>
                <c:pt idx="34885">
                  <c:v>74.17700545795529</c:v>
                </c:pt>
                <c:pt idx="34886">
                  <c:v>74.17700545795529</c:v>
                </c:pt>
                <c:pt idx="34887">
                  <c:v>74.17700545795529</c:v>
                </c:pt>
                <c:pt idx="34888">
                  <c:v>74.17700545795529</c:v>
                </c:pt>
                <c:pt idx="34889">
                  <c:v>74.17700545795529</c:v>
                </c:pt>
                <c:pt idx="34890">
                  <c:v>74.17700545795529</c:v>
                </c:pt>
                <c:pt idx="34891">
                  <c:v>91.22248684227978</c:v>
                </c:pt>
                <c:pt idx="34892">
                  <c:v>91.22248684227978</c:v>
                </c:pt>
                <c:pt idx="34893">
                  <c:v>91.22248684227978</c:v>
                </c:pt>
                <c:pt idx="34894">
                  <c:v>91.22248684227978</c:v>
                </c:pt>
                <c:pt idx="34895">
                  <c:v>91.22248684227978</c:v>
                </c:pt>
                <c:pt idx="34896">
                  <c:v>91.22248684227978</c:v>
                </c:pt>
                <c:pt idx="34897">
                  <c:v>91.22248684227978</c:v>
                </c:pt>
                <c:pt idx="34898">
                  <c:v>57.6376913347104</c:v>
                </c:pt>
                <c:pt idx="34899">
                  <c:v>57.6376913347104</c:v>
                </c:pt>
                <c:pt idx="34900">
                  <c:v>57.6376913347104</c:v>
                </c:pt>
                <c:pt idx="34901">
                  <c:v>57.6376913347104</c:v>
                </c:pt>
                <c:pt idx="34902">
                  <c:v>57.6376913347104</c:v>
                </c:pt>
                <c:pt idx="34903">
                  <c:v>57.6376913347104</c:v>
                </c:pt>
                <c:pt idx="34904">
                  <c:v>57.6376913347104</c:v>
                </c:pt>
                <c:pt idx="34905">
                  <c:v>44.58830829028961</c:v>
                </c:pt>
                <c:pt idx="34906">
                  <c:v>44.58830829028961</c:v>
                </c:pt>
                <c:pt idx="34907">
                  <c:v>44.58830829028961</c:v>
                </c:pt>
                <c:pt idx="34908">
                  <c:v>44.58830829028961</c:v>
                </c:pt>
                <c:pt idx="34909">
                  <c:v>44.58830829028961</c:v>
                </c:pt>
                <c:pt idx="34910">
                  <c:v>44.58830829028961</c:v>
                </c:pt>
                <c:pt idx="34911">
                  <c:v>44.58830829028961</c:v>
                </c:pt>
                <c:pt idx="34912">
                  <c:v>75.9610080656114</c:v>
                </c:pt>
                <c:pt idx="34913">
                  <c:v>75.9610080656114</c:v>
                </c:pt>
                <c:pt idx="34914">
                  <c:v>75.9610080656114</c:v>
                </c:pt>
                <c:pt idx="34915">
                  <c:v>75.9610080656114</c:v>
                </c:pt>
                <c:pt idx="34916">
                  <c:v>75.9610080656114</c:v>
                </c:pt>
                <c:pt idx="34917">
                  <c:v>75.9610080656114</c:v>
                </c:pt>
                <c:pt idx="34918">
                  <c:v>75.9610080656114</c:v>
                </c:pt>
                <c:pt idx="34919">
                  <c:v>38.2383013831857</c:v>
                </c:pt>
                <c:pt idx="34920">
                  <c:v>38.2383013831857</c:v>
                </c:pt>
                <c:pt idx="34921">
                  <c:v>38.2383013831857</c:v>
                </c:pt>
                <c:pt idx="34922">
                  <c:v>38.2383013831857</c:v>
                </c:pt>
                <c:pt idx="34923">
                  <c:v>38.2383013831857</c:v>
                </c:pt>
                <c:pt idx="34924">
                  <c:v>38.2383013831857</c:v>
                </c:pt>
                <c:pt idx="34925">
                  <c:v>38.2383013831857</c:v>
                </c:pt>
                <c:pt idx="34926">
                  <c:v>78.5141279241024</c:v>
                </c:pt>
                <c:pt idx="34927">
                  <c:v>78.5141279241024</c:v>
                </c:pt>
                <c:pt idx="34928">
                  <c:v>78.5141279241024</c:v>
                </c:pt>
                <c:pt idx="34929">
                  <c:v>78.5141279241024</c:v>
                </c:pt>
                <c:pt idx="34930">
                  <c:v>78.5141279241024</c:v>
                </c:pt>
                <c:pt idx="34931">
                  <c:v>78.5141279241024</c:v>
                </c:pt>
                <c:pt idx="34932">
                  <c:v>78.5141279241024</c:v>
                </c:pt>
                <c:pt idx="34933">
                  <c:v>66.13558851648844</c:v>
                </c:pt>
                <c:pt idx="34934">
                  <c:v>66.13558851648844</c:v>
                </c:pt>
                <c:pt idx="34935">
                  <c:v>66.13558851648844</c:v>
                </c:pt>
                <c:pt idx="34936">
                  <c:v>66.13558851648844</c:v>
                </c:pt>
                <c:pt idx="34937">
                  <c:v>66.13558851648844</c:v>
                </c:pt>
                <c:pt idx="34938">
                  <c:v>66.13558851648844</c:v>
                </c:pt>
                <c:pt idx="34939">
                  <c:v>66.13558851648844</c:v>
                </c:pt>
                <c:pt idx="34940">
                  <c:v>91.14007191099137</c:v>
                </c:pt>
                <c:pt idx="34941">
                  <c:v>91.14007191099137</c:v>
                </c:pt>
                <c:pt idx="34942">
                  <c:v>91.14007191099137</c:v>
                </c:pt>
                <c:pt idx="34943">
                  <c:v>91.14007191099137</c:v>
                </c:pt>
                <c:pt idx="34944">
                  <c:v>91.14007191099137</c:v>
                </c:pt>
                <c:pt idx="34945">
                  <c:v>91.14007191099137</c:v>
                </c:pt>
                <c:pt idx="34946">
                  <c:v>91.14007191099137</c:v>
                </c:pt>
                <c:pt idx="34947">
                  <c:v>85.260786625913</c:v>
                </c:pt>
                <c:pt idx="34948">
                  <c:v>85.260786625913</c:v>
                </c:pt>
                <c:pt idx="34949">
                  <c:v>85.260786625913</c:v>
                </c:pt>
                <c:pt idx="34950">
                  <c:v>85.260786625913</c:v>
                </c:pt>
                <c:pt idx="34951">
                  <c:v>85.260786625913</c:v>
                </c:pt>
                <c:pt idx="34952">
                  <c:v>85.260786625913</c:v>
                </c:pt>
                <c:pt idx="34953">
                  <c:v>85.260786625913</c:v>
                </c:pt>
                <c:pt idx="34954">
                  <c:v>60.2664933411864</c:v>
                </c:pt>
                <c:pt idx="34955">
                  <c:v>60.2664933411864</c:v>
                </c:pt>
                <c:pt idx="34956">
                  <c:v>60.2664933411864</c:v>
                </c:pt>
                <c:pt idx="34957">
                  <c:v>60.2664933411864</c:v>
                </c:pt>
                <c:pt idx="34958">
                  <c:v>60.2664933411864</c:v>
                </c:pt>
                <c:pt idx="34959">
                  <c:v>60.2664933411864</c:v>
                </c:pt>
                <c:pt idx="34960">
                  <c:v>60.2664933411864</c:v>
                </c:pt>
                <c:pt idx="34961">
                  <c:v>55.56499079362629</c:v>
                </c:pt>
                <c:pt idx="34962">
                  <c:v>55.56499079362629</c:v>
                </c:pt>
                <c:pt idx="34963">
                  <c:v>55.56499079362629</c:v>
                </c:pt>
                <c:pt idx="34964">
                  <c:v>55.56499079362629</c:v>
                </c:pt>
                <c:pt idx="34965">
                  <c:v>55.56499079362629</c:v>
                </c:pt>
                <c:pt idx="34966">
                  <c:v>55.56499079362629</c:v>
                </c:pt>
                <c:pt idx="34967">
                  <c:v>55.56499079362629</c:v>
                </c:pt>
                <c:pt idx="34968">
                  <c:v>74.9056453351489</c:v>
                </c:pt>
                <c:pt idx="34969">
                  <c:v>74.9056453351489</c:v>
                </c:pt>
                <c:pt idx="34970">
                  <c:v>74.9056453351489</c:v>
                </c:pt>
                <c:pt idx="34971">
                  <c:v>74.9056453351489</c:v>
                </c:pt>
                <c:pt idx="34972">
                  <c:v>74.9056453351489</c:v>
                </c:pt>
                <c:pt idx="34973">
                  <c:v>74.9056453351489</c:v>
                </c:pt>
                <c:pt idx="34974">
                  <c:v>74.9056453351489</c:v>
                </c:pt>
                <c:pt idx="34975">
                  <c:v>58.5899213244699</c:v>
                </c:pt>
                <c:pt idx="34976">
                  <c:v>58.5899213244699</c:v>
                </c:pt>
                <c:pt idx="34977">
                  <c:v>58.5899213244699</c:v>
                </c:pt>
                <c:pt idx="34978">
                  <c:v>58.5899213244699</c:v>
                </c:pt>
                <c:pt idx="34979">
                  <c:v>58.5899213244699</c:v>
                </c:pt>
                <c:pt idx="34980">
                  <c:v>58.5899213244699</c:v>
                </c:pt>
                <c:pt idx="34981">
                  <c:v>58.5899213244699</c:v>
                </c:pt>
                <c:pt idx="34982">
                  <c:v>32.11106505634289</c:v>
                </c:pt>
                <c:pt idx="34983">
                  <c:v>32.11106505634289</c:v>
                </c:pt>
                <c:pt idx="34984">
                  <c:v>32.11106505634289</c:v>
                </c:pt>
                <c:pt idx="34985">
                  <c:v>32.11106505634289</c:v>
                </c:pt>
                <c:pt idx="34986">
                  <c:v>32.11106505634289</c:v>
                </c:pt>
                <c:pt idx="34987">
                  <c:v>32.11106505634289</c:v>
                </c:pt>
                <c:pt idx="34988">
                  <c:v>32.11106505634289</c:v>
                </c:pt>
                <c:pt idx="34989">
                  <c:v>73.2242056936402</c:v>
                </c:pt>
                <c:pt idx="34990">
                  <c:v>73.2242056936402</c:v>
                </c:pt>
                <c:pt idx="34991">
                  <c:v>73.2242056936402</c:v>
                </c:pt>
                <c:pt idx="34992">
                  <c:v>73.2242056936402</c:v>
                </c:pt>
                <c:pt idx="34993">
                  <c:v>73.2242056936402</c:v>
                </c:pt>
                <c:pt idx="34994">
                  <c:v>73.2242056936402</c:v>
                </c:pt>
                <c:pt idx="34995">
                  <c:v>73.2242056936402</c:v>
                </c:pt>
                <c:pt idx="34996">
                  <c:v>99.89683699603859</c:v>
                </c:pt>
                <c:pt idx="34997">
                  <c:v>99.89683699603859</c:v>
                </c:pt>
                <c:pt idx="34998">
                  <c:v>99.89683699603859</c:v>
                </c:pt>
                <c:pt idx="34999">
                  <c:v>99.89683699603859</c:v>
                </c:pt>
                <c:pt idx="35000">
                  <c:v>99.89683699603859</c:v>
                </c:pt>
                <c:pt idx="35001">
                  <c:v>99.89683699603859</c:v>
                </c:pt>
                <c:pt idx="35002">
                  <c:v>99.89683699603859</c:v>
                </c:pt>
                <c:pt idx="35003">
                  <c:v>82.0276639990155</c:v>
                </c:pt>
                <c:pt idx="35004">
                  <c:v>82.0276639990155</c:v>
                </c:pt>
                <c:pt idx="35005">
                  <c:v>82.0276639990155</c:v>
                </c:pt>
                <c:pt idx="35006">
                  <c:v>82.0276639990155</c:v>
                </c:pt>
                <c:pt idx="35007">
                  <c:v>82.0276639990155</c:v>
                </c:pt>
                <c:pt idx="35008">
                  <c:v>82.0276639990155</c:v>
                </c:pt>
                <c:pt idx="35009">
                  <c:v>82.0276639990155</c:v>
                </c:pt>
                <c:pt idx="35010">
                  <c:v>60.8166138704736</c:v>
                </c:pt>
                <c:pt idx="35011">
                  <c:v>60.8166138704736</c:v>
                </c:pt>
                <c:pt idx="35012">
                  <c:v>60.8166138704736</c:v>
                </c:pt>
                <c:pt idx="35013">
                  <c:v>60.8166138704736</c:v>
                </c:pt>
                <c:pt idx="35014">
                  <c:v>60.8166138704736</c:v>
                </c:pt>
                <c:pt idx="35015">
                  <c:v>60.8166138704736</c:v>
                </c:pt>
                <c:pt idx="35016">
                  <c:v>60.8166138704736</c:v>
                </c:pt>
                <c:pt idx="35017">
                  <c:v>57.5559205581619</c:v>
                </c:pt>
                <c:pt idx="35018">
                  <c:v>57.5559205581619</c:v>
                </c:pt>
                <c:pt idx="35019">
                  <c:v>57.5559205581619</c:v>
                </c:pt>
                <c:pt idx="35020">
                  <c:v>57.5559205581619</c:v>
                </c:pt>
                <c:pt idx="35021">
                  <c:v>57.5559205581619</c:v>
                </c:pt>
                <c:pt idx="35022">
                  <c:v>57.5559205581619</c:v>
                </c:pt>
                <c:pt idx="35023">
                  <c:v>57.5559205581619</c:v>
                </c:pt>
                <c:pt idx="35024">
                  <c:v>96.00926931210489</c:v>
                </c:pt>
                <c:pt idx="35025">
                  <c:v>96.00926931210489</c:v>
                </c:pt>
                <c:pt idx="35026">
                  <c:v>96.00926931210489</c:v>
                </c:pt>
                <c:pt idx="35027">
                  <c:v>96.00926931210489</c:v>
                </c:pt>
                <c:pt idx="35028">
                  <c:v>96.00926931210489</c:v>
                </c:pt>
                <c:pt idx="35029">
                  <c:v>96.00926931210489</c:v>
                </c:pt>
                <c:pt idx="35030">
                  <c:v>96.00926931210489</c:v>
                </c:pt>
                <c:pt idx="35031">
                  <c:v>58.6431602083651</c:v>
                </c:pt>
                <c:pt idx="35032">
                  <c:v>58.6431602083651</c:v>
                </c:pt>
                <c:pt idx="35033">
                  <c:v>58.6431602083651</c:v>
                </c:pt>
                <c:pt idx="35034">
                  <c:v>58.6431602083651</c:v>
                </c:pt>
                <c:pt idx="35035">
                  <c:v>58.6431602083651</c:v>
                </c:pt>
                <c:pt idx="35036">
                  <c:v>58.6431602083651</c:v>
                </c:pt>
                <c:pt idx="35037">
                  <c:v>58.6431602083651</c:v>
                </c:pt>
                <c:pt idx="35038">
                  <c:v>37.40069215066569</c:v>
                </c:pt>
                <c:pt idx="35039">
                  <c:v>37.40069215066569</c:v>
                </c:pt>
                <c:pt idx="35040">
                  <c:v>37.40069215066569</c:v>
                </c:pt>
                <c:pt idx="35041">
                  <c:v>37.40069215066569</c:v>
                </c:pt>
                <c:pt idx="35042">
                  <c:v>37.40069215066569</c:v>
                </c:pt>
                <c:pt idx="35043">
                  <c:v>37.40069215066569</c:v>
                </c:pt>
                <c:pt idx="35044">
                  <c:v>37.40069215066569</c:v>
                </c:pt>
                <c:pt idx="35045">
                  <c:v>48.2994705641631</c:v>
                </c:pt>
                <c:pt idx="35046">
                  <c:v>48.2994705641631</c:v>
                </c:pt>
                <c:pt idx="35047">
                  <c:v>48.2994705641631</c:v>
                </c:pt>
                <c:pt idx="35048">
                  <c:v>48.2994705641631</c:v>
                </c:pt>
                <c:pt idx="35049">
                  <c:v>48.2994705641631</c:v>
                </c:pt>
                <c:pt idx="35050">
                  <c:v>48.2994705641631</c:v>
                </c:pt>
                <c:pt idx="35051">
                  <c:v>48.2994705641631</c:v>
                </c:pt>
                <c:pt idx="35052">
                  <c:v>18.998887749388</c:v>
                </c:pt>
                <c:pt idx="35053">
                  <c:v>18.998887749388</c:v>
                </c:pt>
                <c:pt idx="35054">
                  <c:v>18.998887749388</c:v>
                </c:pt>
                <c:pt idx="35055">
                  <c:v>18.998887749388</c:v>
                </c:pt>
                <c:pt idx="35056">
                  <c:v>18.998887749388</c:v>
                </c:pt>
                <c:pt idx="35057">
                  <c:v>18.998887749388</c:v>
                </c:pt>
                <c:pt idx="35058">
                  <c:v>18.998887749388</c:v>
                </c:pt>
                <c:pt idx="35059">
                  <c:v>115.805801927718</c:v>
                </c:pt>
                <c:pt idx="35060">
                  <c:v>115.805801927718</c:v>
                </c:pt>
                <c:pt idx="35061">
                  <c:v>115.805801927718</c:v>
                </c:pt>
                <c:pt idx="35062">
                  <c:v>115.805801927718</c:v>
                </c:pt>
                <c:pt idx="35063">
                  <c:v>115.805801927718</c:v>
                </c:pt>
                <c:pt idx="35064">
                  <c:v>115.805801927718</c:v>
                </c:pt>
                <c:pt idx="35065">
                  <c:v>115.805801927718</c:v>
                </c:pt>
                <c:pt idx="35066">
                  <c:v>99.4304248330852</c:v>
                </c:pt>
                <c:pt idx="35067">
                  <c:v>99.4304248330852</c:v>
                </c:pt>
                <c:pt idx="35068">
                  <c:v>99.4304248330852</c:v>
                </c:pt>
                <c:pt idx="35069">
                  <c:v>99.4304248330852</c:v>
                </c:pt>
                <c:pt idx="35070">
                  <c:v>99.4304248330852</c:v>
                </c:pt>
                <c:pt idx="35071">
                  <c:v>99.4304248330852</c:v>
                </c:pt>
                <c:pt idx="35072">
                  <c:v>99.4304248330852</c:v>
                </c:pt>
                <c:pt idx="35073">
                  <c:v>94.3300620773722</c:v>
                </c:pt>
                <c:pt idx="35074">
                  <c:v>94.3300620773722</c:v>
                </c:pt>
                <c:pt idx="35075">
                  <c:v>94.3300620773722</c:v>
                </c:pt>
                <c:pt idx="35076">
                  <c:v>94.3300620773722</c:v>
                </c:pt>
                <c:pt idx="35077">
                  <c:v>94.3300620773722</c:v>
                </c:pt>
                <c:pt idx="35078">
                  <c:v>94.3300620773722</c:v>
                </c:pt>
                <c:pt idx="35079">
                  <c:v>94.3300620773722</c:v>
                </c:pt>
                <c:pt idx="35080">
                  <c:v>33.2049047913597</c:v>
                </c:pt>
                <c:pt idx="35081">
                  <c:v>33.2049047913597</c:v>
                </c:pt>
                <c:pt idx="35082">
                  <c:v>33.2049047913597</c:v>
                </c:pt>
                <c:pt idx="35083">
                  <c:v>33.2049047913597</c:v>
                </c:pt>
                <c:pt idx="35084">
                  <c:v>33.2049047913597</c:v>
                </c:pt>
                <c:pt idx="35085">
                  <c:v>33.2049047913597</c:v>
                </c:pt>
                <c:pt idx="35086">
                  <c:v>33.2049047913597</c:v>
                </c:pt>
                <c:pt idx="35087">
                  <c:v>61.0804944321744</c:v>
                </c:pt>
                <c:pt idx="35088">
                  <c:v>61.0804944321744</c:v>
                </c:pt>
                <c:pt idx="35089">
                  <c:v>61.0804944321744</c:v>
                </c:pt>
                <c:pt idx="35090">
                  <c:v>61.0804944321744</c:v>
                </c:pt>
                <c:pt idx="35091">
                  <c:v>61.0804944321744</c:v>
                </c:pt>
                <c:pt idx="35092">
                  <c:v>61.0804944321744</c:v>
                </c:pt>
                <c:pt idx="35093">
                  <c:v>61.0804944321744</c:v>
                </c:pt>
                <c:pt idx="35094">
                  <c:v>63.04854259126209</c:v>
                </c:pt>
                <c:pt idx="35095">
                  <c:v>63.04854259126209</c:v>
                </c:pt>
                <c:pt idx="35096">
                  <c:v>63.04854259126209</c:v>
                </c:pt>
                <c:pt idx="35097">
                  <c:v>63.04854259126209</c:v>
                </c:pt>
                <c:pt idx="35098">
                  <c:v>63.04854259126209</c:v>
                </c:pt>
                <c:pt idx="35099">
                  <c:v>63.04854259126209</c:v>
                </c:pt>
                <c:pt idx="35100">
                  <c:v>63.04854259126209</c:v>
                </c:pt>
                <c:pt idx="35101">
                  <c:v>43.8625577848622</c:v>
                </c:pt>
                <c:pt idx="35102">
                  <c:v>43.8625577848622</c:v>
                </c:pt>
                <c:pt idx="35103">
                  <c:v>43.8625577848622</c:v>
                </c:pt>
                <c:pt idx="35104">
                  <c:v>43.8625577848622</c:v>
                </c:pt>
                <c:pt idx="35105">
                  <c:v>43.8625577848622</c:v>
                </c:pt>
                <c:pt idx="35106">
                  <c:v>43.8625577848622</c:v>
                </c:pt>
                <c:pt idx="35107">
                  <c:v>43.8625577848622</c:v>
                </c:pt>
                <c:pt idx="35108">
                  <c:v>88.65733103356997</c:v>
                </c:pt>
                <c:pt idx="35109">
                  <c:v>88.65733103356997</c:v>
                </c:pt>
                <c:pt idx="35110">
                  <c:v>88.65733103356997</c:v>
                </c:pt>
                <c:pt idx="35111">
                  <c:v>88.65733103356997</c:v>
                </c:pt>
                <c:pt idx="35112">
                  <c:v>88.65733103356997</c:v>
                </c:pt>
                <c:pt idx="35113">
                  <c:v>88.65733103356997</c:v>
                </c:pt>
                <c:pt idx="35114">
                  <c:v>88.65733103356997</c:v>
                </c:pt>
                <c:pt idx="35115">
                  <c:v>79.9630035918528</c:v>
                </c:pt>
                <c:pt idx="35116">
                  <c:v>79.9630035918528</c:v>
                </c:pt>
                <c:pt idx="35117">
                  <c:v>79.9630035918528</c:v>
                </c:pt>
                <c:pt idx="35118">
                  <c:v>79.9630035918528</c:v>
                </c:pt>
                <c:pt idx="35119">
                  <c:v>79.9630035918528</c:v>
                </c:pt>
                <c:pt idx="35120">
                  <c:v>79.9630035918528</c:v>
                </c:pt>
                <c:pt idx="35121">
                  <c:v>79.9630035918528</c:v>
                </c:pt>
                <c:pt idx="35122">
                  <c:v>74.0400219644089</c:v>
                </c:pt>
                <c:pt idx="35123">
                  <c:v>74.0400219644089</c:v>
                </c:pt>
                <c:pt idx="35124">
                  <c:v>74.0400219644089</c:v>
                </c:pt>
                <c:pt idx="35125">
                  <c:v>74.0400219644089</c:v>
                </c:pt>
                <c:pt idx="35126">
                  <c:v>74.0400219644089</c:v>
                </c:pt>
                <c:pt idx="35127">
                  <c:v>74.0400219644089</c:v>
                </c:pt>
                <c:pt idx="35128">
                  <c:v>74.0400219644089</c:v>
                </c:pt>
                <c:pt idx="35129">
                  <c:v>38.5367265035191</c:v>
                </c:pt>
                <c:pt idx="35130">
                  <c:v>38.5367265035191</c:v>
                </c:pt>
                <c:pt idx="35131">
                  <c:v>38.5367265035191</c:v>
                </c:pt>
                <c:pt idx="35132">
                  <c:v>38.5367265035191</c:v>
                </c:pt>
                <c:pt idx="35133">
                  <c:v>38.5367265035191</c:v>
                </c:pt>
                <c:pt idx="35134">
                  <c:v>38.5367265035191</c:v>
                </c:pt>
                <c:pt idx="35135">
                  <c:v>38.5367265035191</c:v>
                </c:pt>
                <c:pt idx="35136">
                  <c:v>35.7223683798237</c:v>
                </c:pt>
                <c:pt idx="35137">
                  <c:v>35.7223683798237</c:v>
                </c:pt>
                <c:pt idx="35138">
                  <c:v>35.7223683798237</c:v>
                </c:pt>
                <c:pt idx="35139">
                  <c:v>35.7223683798237</c:v>
                </c:pt>
                <c:pt idx="35140">
                  <c:v>35.7223683798237</c:v>
                </c:pt>
                <c:pt idx="35141">
                  <c:v>35.7223683798237</c:v>
                </c:pt>
                <c:pt idx="35142">
                  <c:v>35.7223683798237</c:v>
                </c:pt>
                <c:pt idx="35143">
                  <c:v>15.7011583559127</c:v>
                </c:pt>
                <c:pt idx="35144">
                  <c:v>15.7011583559127</c:v>
                </c:pt>
                <c:pt idx="35145">
                  <c:v>15.7011583559127</c:v>
                </c:pt>
                <c:pt idx="35146">
                  <c:v>15.7011583559127</c:v>
                </c:pt>
                <c:pt idx="35147">
                  <c:v>15.7011583559127</c:v>
                </c:pt>
                <c:pt idx="35148">
                  <c:v>15.7011583559127</c:v>
                </c:pt>
                <c:pt idx="35149">
                  <c:v>15.7011583559127</c:v>
                </c:pt>
                <c:pt idx="35150">
                  <c:v>56.1771325537246</c:v>
                </c:pt>
                <c:pt idx="35151">
                  <c:v>56.1771325537246</c:v>
                </c:pt>
                <c:pt idx="35152">
                  <c:v>56.1771325537246</c:v>
                </c:pt>
                <c:pt idx="35153">
                  <c:v>56.1771325537246</c:v>
                </c:pt>
                <c:pt idx="35154">
                  <c:v>56.1771325537246</c:v>
                </c:pt>
                <c:pt idx="35155">
                  <c:v>56.1771325537246</c:v>
                </c:pt>
                <c:pt idx="35156">
                  <c:v>56.1771325537246</c:v>
                </c:pt>
                <c:pt idx="35157">
                  <c:v>67.96920603677988</c:v>
                </c:pt>
                <c:pt idx="35158">
                  <c:v>67.96920603677988</c:v>
                </c:pt>
                <c:pt idx="35159">
                  <c:v>67.96920603677988</c:v>
                </c:pt>
                <c:pt idx="35160">
                  <c:v>67.96920603677988</c:v>
                </c:pt>
                <c:pt idx="35161">
                  <c:v>67.96920603677988</c:v>
                </c:pt>
                <c:pt idx="35162">
                  <c:v>67.96920603677988</c:v>
                </c:pt>
                <c:pt idx="35163">
                  <c:v>67.96920603677988</c:v>
                </c:pt>
                <c:pt idx="35164">
                  <c:v>60.06862003693601</c:v>
                </c:pt>
                <c:pt idx="35165">
                  <c:v>60.06862003693601</c:v>
                </c:pt>
                <c:pt idx="35166">
                  <c:v>60.06862003693601</c:v>
                </c:pt>
                <c:pt idx="35167">
                  <c:v>60.06862003693601</c:v>
                </c:pt>
                <c:pt idx="35168">
                  <c:v>60.06862003693601</c:v>
                </c:pt>
                <c:pt idx="35169">
                  <c:v>60.06862003693601</c:v>
                </c:pt>
                <c:pt idx="35170">
                  <c:v>60.06862003693601</c:v>
                </c:pt>
                <c:pt idx="35171">
                  <c:v>66.98390535946449</c:v>
                </c:pt>
                <c:pt idx="35172">
                  <c:v>66.98390535946449</c:v>
                </c:pt>
                <c:pt idx="35173">
                  <c:v>66.98390535946449</c:v>
                </c:pt>
                <c:pt idx="35174">
                  <c:v>66.98390535946449</c:v>
                </c:pt>
                <c:pt idx="35175">
                  <c:v>66.98390535946449</c:v>
                </c:pt>
                <c:pt idx="35176">
                  <c:v>66.98390535946449</c:v>
                </c:pt>
                <c:pt idx="35177">
                  <c:v>66.98390535946449</c:v>
                </c:pt>
                <c:pt idx="35178">
                  <c:v>53.1757385537957</c:v>
                </c:pt>
                <c:pt idx="35179">
                  <c:v>53.1757385537957</c:v>
                </c:pt>
                <c:pt idx="35180">
                  <c:v>53.1757385537957</c:v>
                </c:pt>
                <c:pt idx="35181">
                  <c:v>53.1757385537957</c:v>
                </c:pt>
                <c:pt idx="35182">
                  <c:v>53.1757385537957</c:v>
                </c:pt>
                <c:pt idx="35183">
                  <c:v>53.1757385537957</c:v>
                </c:pt>
                <c:pt idx="35184">
                  <c:v>53.1757385537957</c:v>
                </c:pt>
                <c:pt idx="35185">
                  <c:v>23.86930953774279</c:v>
                </c:pt>
                <c:pt idx="35186">
                  <c:v>23.86930953774279</c:v>
                </c:pt>
                <c:pt idx="35187">
                  <c:v>23.86930953774279</c:v>
                </c:pt>
                <c:pt idx="35188">
                  <c:v>23.86930953774279</c:v>
                </c:pt>
                <c:pt idx="35189">
                  <c:v>23.86930953774279</c:v>
                </c:pt>
                <c:pt idx="35190">
                  <c:v>23.86930953774279</c:v>
                </c:pt>
                <c:pt idx="35191">
                  <c:v>23.86930953774279</c:v>
                </c:pt>
                <c:pt idx="35192">
                  <c:v>82.31377486990908</c:v>
                </c:pt>
                <c:pt idx="35193">
                  <c:v>82.31377486990908</c:v>
                </c:pt>
                <c:pt idx="35194">
                  <c:v>82.31377486990908</c:v>
                </c:pt>
                <c:pt idx="35195">
                  <c:v>82.31377486990908</c:v>
                </c:pt>
                <c:pt idx="35196">
                  <c:v>82.31377486990908</c:v>
                </c:pt>
                <c:pt idx="35197">
                  <c:v>82.31377486990908</c:v>
                </c:pt>
                <c:pt idx="35198">
                  <c:v>82.31377486990908</c:v>
                </c:pt>
                <c:pt idx="35199">
                  <c:v>39.232089319271</c:v>
                </c:pt>
                <c:pt idx="35200">
                  <c:v>39.232089319271</c:v>
                </c:pt>
                <c:pt idx="35201">
                  <c:v>39.232089319271</c:v>
                </c:pt>
                <c:pt idx="35202">
                  <c:v>39.232089319271</c:v>
                </c:pt>
                <c:pt idx="35203">
                  <c:v>39.232089319271</c:v>
                </c:pt>
                <c:pt idx="35204">
                  <c:v>39.232089319271</c:v>
                </c:pt>
                <c:pt idx="35205">
                  <c:v>39.232089319271</c:v>
                </c:pt>
                <c:pt idx="35206">
                  <c:v>72.9313648856109</c:v>
                </c:pt>
                <c:pt idx="35207">
                  <c:v>72.9313648856109</c:v>
                </c:pt>
                <c:pt idx="35208">
                  <c:v>72.9313648856109</c:v>
                </c:pt>
                <c:pt idx="35209">
                  <c:v>72.9313648856109</c:v>
                </c:pt>
                <c:pt idx="35210">
                  <c:v>72.9313648856109</c:v>
                </c:pt>
                <c:pt idx="35211">
                  <c:v>72.9313648856109</c:v>
                </c:pt>
                <c:pt idx="35212">
                  <c:v>72.9313648856109</c:v>
                </c:pt>
                <c:pt idx="35213">
                  <c:v>22.0631916586882</c:v>
                </c:pt>
                <c:pt idx="35214">
                  <c:v>22.0631916586882</c:v>
                </c:pt>
                <c:pt idx="35215">
                  <c:v>22.0631916586882</c:v>
                </c:pt>
                <c:pt idx="35216">
                  <c:v>22.0631916586882</c:v>
                </c:pt>
                <c:pt idx="35217">
                  <c:v>22.0631916586882</c:v>
                </c:pt>
                <c:pt idx="35218">
                  <c:v>22.0631916586882</c:v>
                </c:pt>
                <c:pt idx="35219">
                  <c:v>22.0631916586882</c:v>
                </c:pt>
                <c:pt idx="35220">
                  <c:v>64.10319245762577</c:v>
                </c:pt>
                <c:pt idx="35221">
                  <c:v>64.10319245762577</c:v>
                </c:pt>
                <c:pt idx="35222">
                  <c:v>64.10319245762577</c:v>
                </c:pt>
                <c:pt idx="35223">
                  <c:v>64.10319245762577</c:v>
                </c:pt>
                <c:pt idx="35224">
                  <c:v>64.10319245762577</c:v>
                </c:pt>
                <c:pt idx="35225">
                  <c:v>64.10319245762577</c:v>
                </c:pt>
                <c:pt idx="35226">
                  <c:v>64.10319245762577</c:v>
                </c:pt>
                <c:pt idx="35227">
                  <c:v>52.0903597186489</c:v>
                </c:pt>
                <c:pt idx="35228">
                  <c:v>52.0903597186489</c:v>
                </c:pt>
                <c:pt idx="35229">
                  <c:v>52.0903597186489</c:v>
                </c:pt>
                <c:pt idx="35230">
                  <c:v>52.0903597186489</c:v>
                </c:pt>
                <c:pt idx="35231">
                  <c:v>52.0903597186489</c:v>
                </c:pt>
                <c:pt idx="35232">
                  <c:v>52.0903597186489</c:v>
                </c:pt>
                <c:pt idx="35233">
                  <c:v>52.0903597186489</c:v>
                </c:pt>
                <c:pt idx="35234">
                  <c:v>78.9187151296953</c:v>
                </c:pt>
                <c:pt idx="35235">
                  <c:v>78.9187151296953</c:v>
                </c:pt>
                <c:pt idx="35236">
                  <c:v>78.9187151296953</c:v>
                </c:pt>
                <c:pt idx="35237">
                  <c:v>78.9187151296953</c:v>
                </c:pt>
                <c:pt idx="35238">
                  <c:v>78.9187151296953</c:v>
                </c:pt>
                <c:pt idx="35239">
                  <c:v>78.9187151296953</c:v>
                </c:pt>
                <c:pt idx="35240">
                  <c:v>78.9187151296953</c:v>
                </c:pt>
                <c:pt idx="35241">
                  <c:v>67.95519856376208</c:v>
                </c:pt>
                <c:pt idx="35242">
                  <c:v>67.95519856376208</c:v>
                </c:pt>
                <c:pt idx="35243">
                  <c:v>67.95519856376208</c:v>
                </c:pt>
                <c:pt idx="35244">
                  <c:v>67.95519856376208</c:v>
                </c:pt>
                <c:pt idx="35245">
                  <c:v>67.95519856376208</c:v>
                </c:pt>
                <c:pt idx="35246">
                  <c:v>67.95519856376208</c:v>
                </c:pt>
                <c:pt idx="35247">
                  <c:v>67.95519856376208</c:v>
                </c:pt>
                <c:pt idx="35248">
                  <c:v>10.3355654046534</c:v>
                </c:pt>
                <c:pt idx="35249">
                  <c:v>10.3355654046534</c:v>
                </c:pt>
                <c:pt idx="35250">
                  <c:v>10.3355654046534</c:v>
                </c:pt>
                <c:pt idx="35251">
                  <c:v>10.3355654046534</c:v>
                </c:pt>
                <c:pt idx="35252">
                  <c:v>10.3355654046534</c:v>
                </c:pt>
                <c:pt idx="35253">
                  <c:v>10.3355654046534</c:v>
                </c:pt>
                <c:pt idx="35254">
                  <c:v>10.3355654046534</c:v>
                </c:pt>
                <c:pt idx="35255">
                  <c:v>60.7812955326895</c:v>
                </c:pt>
                <c:pt idx="35256">
                  <c:v>60.7812955326895</c:v>
                </c:pt>
                <c:pt idx="35257">
                  <c:v>60.7812955326895</c:v>
                </c:pt>
                <c:pt idx="35258">
                  <c:v>60.7812955326895</c:v>
                </c:pt>
                <c:pt idx="35259">
                  <c:v>60.7812955326895</c:v>
                </c:pt>
                <c:pt idx="35260">
                  <c:v>60.7812955326895</c:v>
                </c:pt>
                <c:pt idx="35261">
                  <c:v>60.7812955326895</c:v>
                </c:pt>
                <c:pt idx="35262">
                  <c:v>74.10632620329308</c:v>
                </c:pt>
                <c:pt idx="35263">
                  <c:v>74.10632620329308</c:v>
                </c:pt>
                <c:pt idx="35264">
                  <c:v>74.10632620329308</c:v>
                </c:pt>
                <c:pt idx="35265">
                  <c:v>74.10632620329308</c:v>
                </c:pt>
                <c:pt idx="35266">
                  <c:v>74.10632620329308</c:v>
                </c:pt>
                <c:pt idx="35267">
                  <c:v>74.10632620329308</c:v>
                </c:pt>
                <c:pt idx="35268">
                  <c:v>74.10632620329308</c:v>
                </c:pt>
                <c:pt idx="35269">
                  <c:v>93.19619845291488</c:v>
                </c:pt>
                <c:pt idx="35270">
                  <c:v>93.19619845291488</c:v>
                </c:pt>
                <c:pt idx="35271">
                  <c:v>93.19619845291488</c:v>
                </c:pt>
                <c:pt idx="35272">
                  <c:v>93.19619845291488</c:v>
                </c:pt>
                <c:pt idx="35273">
                  <c:v>93.19619845291488</c:v>
                </c:pt>
                <c:pt idx="35274">
                  <c:v>93.19619845291488</c:v>
                </c:pt>
                <c:pt idx="35275">
                  <c:v>93.19619845291488</c:v>
                </c:pt>
                <c:pt idx="35276">
                  <c:v>8.98867504822506</c:v>
                </c:pt>
                <c:pt idx="35277">
                  <c:v>8.98867504822506</c:v>
                </c:pt>
                <c:pt idx="35278">
                  <c:v>8.98867504822506</c:v>
                </c:pt>
                <c:pt idx="35279">
                  <c:v>8.98867504822506</c:v>
                </c:pt>
                <c:pt idx="35280">
                  <c:v>8.98867504822506</c:v>
                </c:pt>
                <c:pt idx="35281">
                  <c:v>8.98867504822506</c:v>
                </c:pt>
                <c:pt idx="35282">
                  <c:v>8.98867504822506</c:v>
                </c:pt>
                <c:pt idx="35283">
                  <c:v>7.014192565066288</c:v>
                </c:pt>
                <c:pt idx="35284">
                  <c:v>7.014192565066288</c:v>
                </c:pt>
                <c:pt idx="35285">
                  <c:v>7.014192565066288</c:v>
                </c:pt>
                <c:pt idx="35286">
                  <c:v>7.014192565066288</c:v>
                </c:pt>
                <c:pt idx="35287">
                  <c:v>7.014192565066288</c:v>
                </c:pt>
                <c:pt idx="35288">
                  <c:v>7.014192565066288</c:v>
                </c:pt>
                <c:pt idx="35289">
                  <c:v>7.014192565066288</c:v>
                </c:pt>
                <c:pt idx="35290">
                  <c:v>96.5452955847308</c:v>
                </c:pt>
                <c:pt idx="35291">
                  <c:v>96.5452955847308</c:v>
                </c:pt>
                <c:pt idx="35292">
                  <c:v>96.5452955847308</c:v>
                </c:pt>
                <c:pt idx="35293">
                  <c:v>96.5452955847308</c:v>
                </c:pt>
                <c:pt idx="35294">
                  <c:v>96.5452955847308</c:v>
                </c:pt>
                <c:pt idx="35295">
                  <c:v>96.5452955847308</c:v>
                </c:pt>
                <c:pt idx="35296">
                  <c:v>96.5452955847308</c:v>
                </c:pt>
                <c:pt idx="35297">
                  <c:v>69.1610270942981</c:v>
                </c:pt>
                <c:pt idx="35298">
                  <c:v>69.1610270942981</c:v>
                </c:pt>
                <c:pt idx="35299">
                  <c:v>69.1610270942981</c:v>
                </c:pt>
                <c:pt idx="35300">
                  <c:v>69.1610270942981</c:v>
                </c:pt>
                <c:pt idx="35301">
                  <c:v>69.1610270942981</c:v>
                </c:pt>
                <c:pt idx="35302">
                  <c:v>69.1610270942981</c:v>
                </c:pt>
                <c:pt idx="35303">
                  <c:v>69.1610270942981</c:v>
                </c:pt>
                <c:pt idx="35304">
                  <c:v>38.30890095311729</c:v>
                </c:pt>
                <c:pt idx="35305">
                  <c:v>38.30890095311729</c:v>
                </c:pt>
                <c:pt idx="35306">
                  <c:v>38.30890095311729</c:v>
                </c:pt>
                <c:pt idx="35307">
                  <c:v>38.30890095311729</c:v>
                </c:pt>
                <c:pt idx="35308">
                  <c:v>38.30890095311729</c:v>
                </c:pt>
                <c:pt idx="35309">
                  <c:v>38.30890095311729</c:v>
                </c:pt>
                <c:pt idx="35310">
                  <c:v>38.30890095311729</c:v>
                </c:pt>
                <c:pt idx="35311">
                  <c:v>29.2597837831463</c:v>
                </c:pt>
                <c:pt idx="35312">
                  <c:v>29.2597837831463</c:v>
                </c:pt>
                <c:pt idx="35313">
                  <c:v>29.2597837831463</c:v>
                </c:pt>
                <c:pt idx="35314">
                  <c:v>29.2597837831463</c:v>
                </c:pt>
                <c:pt idx="35315">
                  <c:v>29.2597837831463</c:v>
                </c:pt>
                <c:pt idx="35316">
                  <c:v>29.2597837831463</c:v>
                </c:pt>
                <c:pt idx="35317">
                  <c:v>29.2597837831463</c:v>
                </c:pt>
                <c:pt idx="35318">
                  <c:v>40.67964476629648</c:v>
                </c:pt>
                <c:pt idx="35319">
                  <c:v>40.67964476629648</c:v>
                </c:pt>
                <c:pt idx="35320">
                  <c:v>40.67964476629648</c:v>
                </c:pt>
                <c:pt idx="35321">
                  <c:v>40.67964476629648</c:v>
                </c:pt>
                <c:pt idx="35322">
                  <c:v>40.67964476629648</c:v>
                </c:pt>
                <c:pt idx="35323">
                  <c:v>40.67964476629648</c:v>
                </c:pt>
                <c:pt idx="35324">
                  <c:v>40.67964476629648</c:v>
                </c:pt>
                <c:pt idx="35325">
                  <c:v>28.8744130495547</c:v>
                </c:pt>
                <c:pt idx="35326">
                  <c:v>28.8744130495547</c:v>
                </c:pt>
                <c:pt idx="35327">
                  <c:v>28.8744130495547</c:v>
                </c:pt>
                <c:pt idx="35328">
                  <c:v>28.8744130495547</c:v>
                </c:pt>
                <c:pt idx="35329">
                  <c:v>28.8744130495547</c:v>
                </c:pt>
                <c:pt idx="35330">
                  <c:v>28.8744130495547</c:v>
                </c:pt>
                <c:pt idx="35331">
                  <c:v>28.8744130495547</c:v>
                </c:pt>
                <c:pt idx="35332">
                  <c:v>42.1011562410552</c:v>
                </c:pt>
                <c:pt idx="35333">
                  <c:v>42.1011562410552</c:v>
                </c:pt>
                <c:pt idx="35334">
                  <c:v>42.1011562410552</c:v>
                </c:pt>
                <c:pt idx="35335">
                  <c:v>42.1011562410552</c:v>
                </c:pt>
                <c:pt idx="35336">
                  <c:v>42.1011562410552</c:v>
                </c:pt>
                <c:pt idx="35337">
                  <c:v>42.1011562410552</c:v>
                </c:pt>
                <c:pt idx="35338">
                  <c:v>42.1011562410552</c:v>
                </c:pt>
                <c:pt idx="35339">
                  <c:v>80.41588618163689</c:v>
                </c:pt>
                <c:pt idx="35340">
                  <c:v>80.41588618163689</c:v>
                </c:pt>
                <c:pt idx="35341">
                  <c:v>80.41588618163689</c:v>
                </c:pt>
                <c:pt idx="35342">
                  <c:v>80.41588618163689</c:v>
                </c:pt>
                <c:pt idx="35343">
                  <c:v>80.41588618163689</c:v>
                </c:pt>
                <c:pt idx="35344">
                  <c:v>80.41588618163689</c:v>
                </c:pt>
                <c:pt idx="35345">
                  <c:v>80.41588618163689</c:v>
                </c:pt>
                <c:pt idx="35346">
                  <c:v>99.7691892769471</c:v>
                </c:pt>
                <c:pt idx="35347">
                  <c:v>99.7691892769471</c:v>
                </c:pt>
                <c:pt idx="35348">
                  <c:v>99.7691892769471</c:v>
                </c:pt>
                <c:pt idx="35349">
                  <c:v>99.7691892769471</c:v>
                </c:pt>
                <c:pt idx="35350">
                  <c:v>99.7691892769471</c:v>
                </c:pt>
                <c:pt idx="35351">
                  <c:v>99.7691892769471</c:v>
                </c:pt>
                <c:pt idx="35352">
                  <c:v>99.7691892769471</c:v>
                </c:pt>
                <c:pt idx="35353">
                  <c:v>88.58107255135009</c:v>
                </c:pt>
                <c:pt idx="35354">
                  <c:v>88.58107255135009</c:v>
                </c:pt>
                <c:pt idx="35355">
                  <c:v>88.58107255135009</c:v>
                </c:pt>
                <c:pt idx="35356">
                  <c:v>88.58107255135009</c:v>
                </c:pt>
                <c:pt idx="35357">
                  <c:v>88.58107255135009</c:v>
                </c:pt>
                <c:pt idx="35358">
                  <c:v>88.58107255135009</c:v>
                </c:pt>
                <c:pt idx="35359">
                  <c:v>88.58107255135009</c:v>
                </c:pt>
                <c:pt idx="35360">
                  <c:v>48.5624361066228</c:v>
                </c:pt>
                <c:pt idx="35361">
                  <c:v>48.5624361066228</c:v>
                </c:pt>
                <c:pt idx="35362">
                  <c:v>48.5624361066228</c:v>
                </c:pt>
                <c:pt idx="35363">
                  <c:v>48.5624361066228</c:v>
                </c:pt>
                <c:pt idx="35364">
                  <c:v>48.5624361066228</c:v>
                </c:pt>
                <c:pt idx="35365">
                  <c:v>48.5624361066228</c:v>
                </c:pt>
                <c:pt idx="35366">
                  <c:v>48.5624361066228</c:v>
                </c:pt>
                <c:pt idx="35367">
                  <c:v>83.3434254475628</c:v>
                </c:pt>
                <c:pt idx="35368">
                  <c:v>83.3434254475628</c:v>
                </c:pt>
                <c:pt idx="35369">
                  <c:v>83.3434254475628</c:v>
                </c:pt>
                <c:pt idx="35370">
                  <c:v>83.3434254475628</c:v>
                </c:pt>
                <c:pt idx="35371">
                  <c:v>83.3434254475628</c:v>
                </c:pt>
                <c:pt idx="35372">
                  <c:v>83.3434254475628</c:v>
                </c:pt>
                <c:pt idx="35373">
                  <c:v>83.3434254475628</c:v>
                </c:pt>
                <c:pt idx="35374">
                  <c:v>28.2854593600169</c:v>
                </c:pt>
                <c:pt idx="35375">
                  <c:v>28.2854593600169</c:v>
                </c:pt>
                <c:pt idx="35376">
                  <c:v>28.2854593600169</c:v>
                </c:pt>
                <c:pt idx="35377">
                  <c:v>28.2854593600169</c:v>
                </c:pt>
                <c:pt idx="35378">
                  <c:v>28.2854593600169</c:v>
                </c:pt>
                <c:pt idx="35379">
                  <c:v>28.2854593600169</c:v>
                </c:pt>
                <c:pt idx="35380">
                  <c:v>28.2854593600169</c:v>
                </c:pt>
                <c:pt idx="35381">
                  <c:v>38.8670116486691</c:v>
                </c:pt>
                <c:pt idx="35382">
                  <c:v>38.8670116486691</c:v>
                </c:pt>
                <c:pt idx="35383">
                  <c:v>38.8670116486691</c:v>
                </c:pt>
                <c:pt idx="35384">
                  <c:v>38.8670116486691</c:v>
                </c:pt>
                <c:pt idx="35385">
                  <c:v>38.8670116486691</c:v>
                </c:pt>
                <c:pt idx="35386">
                  <c:v>38.8670116486691</c:v>
                </c:pt>
                <c:pt idx="35387">
                  <c:v>38.8670116486691</c:v>
                </c:pt>
                <c:pt idx="35388">
                  <c:v>85.10715019352057</c:v>
                </c:pt>
                <c:pt idx="35389">
                  <c:v>85.10715019352057</c:v>
                </c:pt>
                <c:pt idx="35390">
                  <c:v>85.10715019352057</c:v>
                </c:pt>
                <c:pt idx="35391">
                  <c:v>85.10715019352057</c:v>
                </c:pt>
                <c:pt idx="35392">
                  <c:v>85.10715019352057</c:v>
                </c:pt>
                <c:pt idx="35393">
                  <c:v>85.10715019352057</c:v>
                </c:pt>
                <c:pt idx="35394">
                  <c:v>85.10715019352057</c:v>
                </c:pt>
                <c:pt idx="35395">
                  <c:v>79.8449668191261</c:v>
                </c:pt>
                <c:pt idx="35396">
                  <c:v>79.8449668191261</c:v>
                </c:pt>
                <c:pt idx="35397">
                  <c:v>79.8449668191261</c:v>
                </c:pt>
                <c:pt idx="35398">
                  <c:v>79.8449668191261</c:v>
                </c:pt>
                <c:pt idx="35399">
                  <c:v>79.8449668191261</c:v>
                </c:pt>
                <c:pt idx="35400">
                  <c:v>79.8449668191261</c:v>
                </c:pt>
                <c:pt idx="35401">
                  <c:v>79.8449668191261</c:v>
                </c:pt>
                <c:pt idx="35402">
                  <c:v>95.03207469391188</c:v>
                </c:pt>
                <c:pt idx="35403">
                  <c:v>95.03207469391188</c:v>
                </c:pt>
                <c:pt idx="35404">
                  <c:v>95.03207469391188</c:v>
                </c:pt>
                <c:pt idx="35405">
                  <c:v>95.03207469391188</c:v>
                </c:pt>
                <c:pt idx="35406">
                  <c:v>95.03207469391188</c:v>
                </c:pt>
                <c:pt idx="35407">
                  <c:v>95.03207469391188</c:v>
                </c:pt>
                <c:pt idx="35408">
                  <c:v>95.03207469391188</c:v>
                </c:pt>
                <c:pt idx="35409">
                  <c:v>51.0184073734198</c:v>
                </c:pt>
                <c:pt idx="35410">
                  <c:v>51.0184073734198</c:v>
                </c:pt>
                <c:pt idx="35411">
                  <c:v>51.0184073734198</c:v>
                </c:pt>
                <c:pt idx="35412">
                  <c:v>51.0184073734198</c:v>
                </c:pt>
                <c:pt idx="35413">
                  <c:v>51.0184073734198</c:v>
                </c:pt>
                <c:pt idx="35414">
                  <c:v>51.0184073734198</c:v>
                </c:pt>
                <c:pt idx="35415">
                  <c:v>51.0184073734198</c:v>
                </c:pt>
                <c:pt idx="35416">
                  <c:v>48.71957727509449</c:v>
                </c:pt>
                <c:pt idx="35417">
                  <c:v>48.71957727509449</c:v>
                </c:pt>
                <c:pt idx="35418">
                  <c:v>48.71957727509449</c:v>
                </c:pt>
                <c:pt idx="35419">
                  <c:v>48.71957727509449</c:v>
                </c:pt>
                <c:pt idx="35420">
                  <c:v>48.71957727509449</c:v>
                </c:pt>
                <c:pt idx="35421">
                  <c:v>48.71957727509449</c:v>
                </c:pt>
                <c:pt idx="35422">
                  <c:v>48.71957727509449</c:v>
                </c:pt>
                <c:pt idx="35423">
                  <c:v>88.50707287932629</c:v>
                </c:pt>
                <c:pt idx="35424">
                  <c:v>88.50707287932629</c:v>
                </c:pt>
                <c:pt idx="35425">
                  <c:v>88.50707287932629</c:v>
                </c:pt>
                <c:pt idx="35426">
                  <c:v>88.50707287932629</c:v>
                </c:pt>
                <c:pt idx="35427">
                  <c:v>88.50707287932629</c:v>
                </c:pt>
                <c:pt idx="35428">
                  <c:v>88.50707287932629</c:v>
                </c:pt>
                <c:pt idx="35429">
                  <c:v>88.50707287932629</c:v>
                </c:pt>
                <c:pt idx="35430">
                  <c:v>28.0319716731509</c:v>
                </c:pt>
                <c:pt idx="35431">
                  <c:v>28.0319716731509</c:v>
                </c:pt>
                <c:pt idx="35432">
                  <c:v>28.0319716731509</c:v>
                </c:pt>
                <c:pt idx="35433">
                  <c:v>28.0319716731509</c:v>
                </c:pt>
                <c:pt idx="35434">
                  <c:v>28.0319716731509</c:v>
                </c:pt>
                <c:pt idx="35435">
                  <c:v>28.0319716731509</c:v>
                </c:pt>
                <c:pt idx="35436">
                  <c:v>28.0319716731509</c:v>
                </c:pt>
                <c:pt idx="35437">
                  <c:v>95.27591811658776</c:v>
                </c:pt>
                <c:pt idx="35438">
                  <c:v>95.27591811658776</c:v>
                </c:pt>
                <c:pt idx="35439">
                  <c:v>95.27591811658776</c:v>
                </c:pt>
                <c:pt idx="35440">
                  <c:v>95.27591811658776</c:v>
                </c:pt>
                <c:pt idx="35441">
                  <c:v>95.27591811658776</c:v>
                </c:pt>
                <c:pt idx="35442">
                  <c:v>95.27591811658776</c:v>
                </c:pt>
                <c:pt idx="35443">
                  <c:v>95.27591811658776</c:v>
                </c:pt>
                <c:pt idx="35444">
                  <c:v>54.0026757533419</c:v>
                </c:pt>
                <c:pt idx="35445">
                  <c:v>54.0026757533419</c:v>
                </c:pt>
                <c:pt idx="35446">
                  <c:v>54.0026757533419</c:v>
                </c:pt>
                <c:pt idx="35447">
                  <c:v>54.0026757533419</c:v>
                </c:pt>
                <c:pt idx="35448">
                  <c:v>54.0026757533419</c:v>
                </c:pt>
                <c:pt idx="35449">
                  <c:v>54.0026757533419</c:v>
                </c:pt>
                <c:pt idx="35450">
                  <c:v>54.0026757533419</c:v>
                </c:pt>
                <c:pt idx="35451">
                  <c:v>47.680535354098</c:v>
                </c:pt>
                <c:pt idx="35452">
                  <c:v>47.680535354098</c:v>
                </c:pt>
                <c:pt idx="35453">
                  <c:v>47.680535354098</c:v>
                </c:pt>
                <c:pt idx="35454">
                  <c:v>47.680535354098</c:v>
                </c:pt>
                <c:pt idx="35455">
                  <c:v>47.680535354098</c:v>
                </c:pt>
                <c:pt idx="35456">
                  <c:v>47.680535354098</c:v>
                </c:pt>
                <c:pt idx="35457">
                  <c:v>47.680535354098</c:v>
                </c:pt>
                <c:pt idx="35458">
                  <c:v>59.272509551976</c:v>
                </c:pt>
                <c:pt idx="35459">
                  <c:v>59.272509551976</c:v>
                </c:pt>
                <c:pt idx="35460">
                  <c:v>59.272509551976</c:v>
                </c:pt>
                <c:pt idx="35461">
                  <c:v>59.272509551976</c:v>
                </c:pt>
                <c:pt idx="35462">
                  <c:v>59.272509551976</c:v>
                </c:pt>
                <c:pt idx="35463">
                  <c:v>59.272509551976</c:v>
                </c:pt>
                <c:pt idx="35464">
                  <c:v>59.272509551976</c:v>
                </c:pt>
                <c:pt idx="35465">
                  <c:v>37.2432377030608</c:v>
                </c:pt>
                <c:pt idx="35466">
                  <c:v>37.2432377030608</c:v>
                </c:pt>
                <c:pt idx="35467">
                  <c:v>37.2432377030608</c:v>
                </c:pt>
                <c:pt idx="35468">
                  <c:v>37.2432377030608</c:v>
                </c:pt>
                <c:pt idx="35469">
                  <c:v>37.2432377030608</c:v>
                </c:pt>
                <c:pt idx="35470">
                  <c:v>37.2432377030608</c:v>
                </c:pt>
                <c:pt idx="35471">
                  <c:v>37.2432377030608</c:v>
                </c:pt>
                <c:pt idx="35472">
                  <c:v>71.1562499097494</c:v>
                </c:pt>
                <c:pt idx="35473">
                  <c:v>71.1562499097494</c:v>
                </c:pt>
                <c:pt idx="35474">
                  <c:v>71.1562499097494</c:v>
                </c:pt>
                <c:pt idx="35475">
                  <c:v>71.1562499097494</c:v>
                </c:pt>
                <c:pt idx="35476">
                  <c:v>71.1562499097494</c:v>
                </c:pt>
                <c:pt idx="35477">
                  <c:v>71.1562499097494</c:v>
                </c:pt>
                <c:pt idx="35478">
                  <c:v>71.1562499097494</c:v>
                </c:pt>
                <c:pt idx="35479">
                  <c:v>54.7506202370352</c:v>
                </c:pt>
                <c:pt idx="35480">
                  <c:v>54.7506202370352</c:v>
                </c:pt>
                <c:pt idx="35481">
                  <c:v>54.7506202370352</c:v>
                </c:pt>
                <c:pt idx="35482">
                  <c:v>54.7506202370352</c:v>
                </c:pt>
                <c:pt idx="35483">
                  <c:v>54.7506202370352</c:v>
                </c:pt>
                <c:pt idx="35484">
                  <c:v>54.7506202370352</c:v>
                </c:pt>
                <c:pt idx="35485">
                  <c:v>54.7506202370352</c:v>
                </c:pt>
                <c:pt idx="35486">
                  <c:v>90.03565030740289</c:v>
                </c:pt>
                <c:pt idx="35487">
                  <c:v>90.03565030740289</c:v>
                </c:pt>
                <c:pt idx="35488">
                  <c:v>90.03565030740289</c:v>
                </c:pt>
                <c:pt idx="35489">
                  <c:v>90.03565030740289</c:v>
                </c:pt>
                <c:pt idx="35490">
                  <c:v>90.03565030740289</c:v>
                </c:pt>
                <c:pt idx="35491">
                  <c:v>90.03565030740289</c:v>
                </c:pt>
                <c:pt idx="35492">
                  <c:v>90.03565030740289</c:v>
                </c:pt>
                <c:pt idx="35493">
                  <c:v>72.9175071807408</c:v>
                </c:pt>
                <c:pt idx="35494">
                  <c:v>72.9175071807408</c:v>
                </c:pt>
                <c:pt idx="35495">
                  <c:v>72.9175071807408</c:v>
                </c:pt>
                <c:pt idx="35496">
                  <c:v>72.9175071807408</c:v>
                </c:pt>
                <c:pt idx="35497">
                  <c:v>72.9175071807408</c:v>
                </c:pt>
                <c:pt idx="35498">
                  <c:v>72.9175071807408</c:v>
                </c:pt>
                <c:pt idx="35499">
                  <c:v>72.9175071807408</c:v>
                </c:pt>
                <c:pt idx="35500">
                  <c:v>71.3801201703601</c:v>
                </c:pt>
                <c:pt idx="35501">
                  <c:v>71.3801201703601</c:v>
                </c:pt>
                <c:pt idx="35502">
                  <c:v>71.3801201703601</c:v>
                </c:pt>
                <c:pt idx="35503">
                  <c:v>71.3801201703601</c:v>
                </c:pt>
                <c:pt idx="35504">
                  <c:v>71.3801201703601</c:v>
                </c:pt>
                <c:pt idx="35505">
                  <c:v>71.3801201703601</c:v>
                </c:pt>
                <c:pt idx="35506">
                  <c:v>71.3801201703601</c:v>
                </c:pt>
                <c:pt idx="35507">
                  <c:v>112.914107139697</c:v>
                </c:pt>
                <c:pt idx="35508">
                  <c:v>112.914107139697</c:v>
                </c:pt>
                <c:pt idx="35509">
                  <c:v>112.914107139697</c:v>
                </c:pt>
                <c:pt idx="35510">
                  <c:v>112.914107139697</c:v>
                </c:pt>
                <c:pt idx="35511">
                  <c:v>112.914107139697</c:v>
                </c:pt>
                <c:pt idx="35512">
                  <c:v>112.914107139697</c:v>
                </c:pt>
                <c:pt idx="35513">
                  <c:v>112.914107139697</c:v>
                </c:pt>
                <c:pt idx="35514">
                  <c:v>72.65560124880808</c:v>
                </c:pt>
                <c:pt idx="35515">
                  <c:v>72.65560124880808</c:v>
                </c:pt>
                <c:pt idx="35516">
                  <c:v>72.65560124880808</c:v>
                </c:pt>
                <c:pt idx="35517">
                  <c:v>72.65560124880808</c:v>
                </c:pt>
                <c:pt idx="35518">
                  <c:v>72.65560124880808</c:v>
                </c:pt>
                <c:pt idx="35519">
                  <c:v>72.65560124880808</c:v>
                </c:pt>
                <c:pt idx="35520">
                  <c:v>72.65560124880808</c:v>
                </c:pt>
                <c:pt idx="35521">
                  <c:v>83.0179312780409</c:v>
                </c:pt>
                <c:pt idx="35522">
                  <c:v>83.0179312780409</c:v>
                </c:pt>
                <c:pt idx="35523">
                  <c:v>83.0179312780409</c:v>
                </c:pt>
                <c:pt idx="35524">
                  <c:v>83.0179312780409</c:v>
                </c:pt>
                <c:pt idx="35525">
                  <c:v>83.0179312780409</c:v>
                </c:pt>
                <c:pt idx="35526">
                  <c:v>83.0179312780409</c:v>
                </c:pt>
                <c:pt idx="35527">
                  <c:v>83.0179312780409</c:v>
                </c:pt>
                <c:pt idx="35528">
                  <c:v>34.7441650875779</c:v>
                </c:pt>
                <c:pt idx="35529">
                  <c:v>34.7441650875779</c:v>
                </c:pt>
                <c:pt idx="35530">
                  <c:v>34.7441650875779</c:v>
                </c:pt>
                <c:pt idx="35531">
                  <c:v>34.7441650875779</c:v>
                </c:pt>
                <c:pt idx="35532">
                  <c:v>34.7441650875779</c:v>
                </c:pt>
                <c:pt idx="35533">
                  <c:v>34.7441650875779</c:v>
                </c:pt>
                <c:pt idx="35534">
                  <c:v>34.7441650875779</c:v>
                </c:pt>
                <c:pt idx="35535">
                  <c:v>111.666733917504</c:v>
                </c:pt>
                <c:pt idx="35536">
                  <c:v>111.666733917504</c:v>
                </c:pt>
                <c:pt idx="35537">
                  <c:v>111.666733917504</c:v>
                </c:pt>
                <c:pt idx="35538">
                  <c:v>111.666733917504</c:v>
                </c:pt>
                <c:pt idx="35539">
                  <c:v>111.666733917504</c:v>
                </c:pt>
                <c:pt idx="35540">
                  <c:v>111.666733917504</c:v>
                </c:pt>
                <c:pt idx="35541">
                  <c:v>111.666733917504</c:v>
                </c:pt>
                <c:pt idx="35542">
                  <c:v>72.2534596709087</c:v>
                </c:pt>
                <c:pt idx="35543">
                  <c:v>72.2534596709087</c:v>
                </c:pt>
                <c:pt idx="35544">
                  <c:v>72.2534596709087</c:v>
                </c:pt>
                <c:pt idx="35545">
                  <c:v>72.2534596709087</c:v>
                </c:pt>
                <c:pt idx="35546">
                  <c:v>72.2534596709087</c:v>
                </c:pt>
                <c:pt idx="35547">
                  <c:v>72.2534596709087</c:v>
                </c:pt>
                <c:pt idx="35548">
                  <c:v>72.2534596709087</c:v>
                </c:pt>
                <c:pt idx="35549">
                  <c:v>90.84532753681289</c:v>
                </c:pt>
                <c:pt idx="35550">
                  <c:v>90.84532753681289</c:v>
                </c:pt>
                <c:pt idx="35551">
                  <c:v>90.84532753681289</c:v>
                </c:pt>
                <c:pt idx="35552">
                  <c:v>90.84532753681289</c:v>
                </c:pt>
                <c:pt idx="35553">
                  <c:v>90.84532753681289</c:v>
                </c:pt>
                <c:pt idx="35554">
                  <c:v>90.84532753681289</c:v>
                </c:pt>
                <c:pt idx="35555">
                  <c:v>90.84532753681289</c:v>
                </c:pt>
                <c:pt idx="35556">
                  <c:v>87.51808828808589</c:v>
                </c:pt>
                <c:pt idx="35557">
                  <c:v>87.51808828808589</c:v>
                </c:pt>
                <c:pt idx="35558">
                  <c:v>87.51808828808589</c:v>
                </c:pt>
                <c:pt idx="35559">
                  <c:v>87.51808828808589</c:v>
                </c:pt>
                <c:pt idx="35560">
                  <c:v>87.51808828808589</c:v>
                </c:pt>
                <c:pt idx="35561">
                  <c:v>87.51808828808589</c:v>
                </c:pt>
                <c:pt idx="35562">
                  <c:v>87.51808828808589</c:v>
                </c:pt>
                <c:pt idx="35563">
                  <c:v>95.24945114692339</c:v>
                </c:pt>
                <c:pt idx="35564">
                  <c:v>95.24945114692339</c:v>
                </c:pt>
                <c:pt idx="35565">
                  <c:v>95.24945114692339</c:v>
                </c:pt>
                <c:pt idx="35566">
                  <c:v>95.24945114692339</c:v>
                </c:pt>
                <c:pt idx="35567">
                  <c:v>95.24945114692339</c:v>
                </c:pt>
                <c:pt idx="35568">
                  <c:v>95.24945114692339</c:v>
                </c:pt>
                <c:pt idx="35569">
                  <c:v>95.24945114692339</c:v>
                </c:pt>
                <c:pt idx="35570">
                  <c:v>94.93673052632437</c:v>
                </c:pt>
                <c:pt idx="35571">
                  <c:v>94.93673052632437</c:v>
                </c:pt>
                <c:pt idx="35572">
                  <c:v>94.93673052632437</c:v>
                </c:pt>
                <c:pt idx="35573">
                  <c:v>94.93673052632437</c:v>
                </c:pt>
                <c:pt idx="35574">
                  <c:v>94.93673052632437</c:v>
                </c:pt>
                <c:pt idx="35575">
                  <c:v>94.93673052632437</c:v>
                </c:pt>
                <c:pt idx="35576">
                  <c:v>94.93673052632437</c:v>
                </c:pt>
                <c:pt idx="35577">
                  <c:v>98.51678939859599</c:v>
                </c:pt>
                <c:pt idx="35578">
                  <c:v>98.51678939859599</c:v>
                </c:pt>
                <c:pt idx="35579">
                  <c:v>98.51678939859599</c:v>
                </c:pt>
                <c:pt idx="35580">
                  <c:v>98.51678939859599</c:v>
                </c:pt>
                <c:pt idx="35581">
                  <c:v>98.51678939859599</c:v>
                </c:pt>
                <c:pt idx="35582">
                  <c:v>98.51678939859599</c:v>
                </c:pt>
                <c:pt idx="35583">
                  <c:v>98.51678939859599</c:v>
                </c:pt>
                <c:pt idx="35584">
                  <c:v>37.0692237960507</c:v>
                </c:pt>
                <c:pt idx="35585">
                  <c:v>37.0692237960507</c:v>
                </c:pt>
                <c:pt idx="35586">
                  <c:v>37.0692237960507</c:v>
                </c:pt>
                <c:pt idx="35587">
                  <c:v>37.0692237960507</c:v>
                </c:pt>
                <c:pt idx="35588">
                  <c:v>37.0692237960507</c:v>
                </c:pt>
                <c:pt idx="35589">
                  <c:v>37.0692237960507</c:v>
                </c:pt>
                <c:pt idx="35590">
                  <c:v>37.0692237960507</c:v>
                </c:pt>
                <c:pt idx="35591">
                  <c:v>53.1855357731161</c:v>
                </c:pt>
                <c:pt idx="35592">
                  <c:v>53.1855357731161</c:v>
                </c:pt>
                <c:pt idx="35593">
                  <c:v>53.1855357731161</c:v>
                </c:pt>
                <c:pt idx="35594">
                  <c:v>53.1855357731161</c:v>
                </c:pt>
                <c:pt idx="35595">
                  <c:v>53.1855357731161</c:v>
                </c:pt>
                <c:pt idx="35596">
                  <c:v>53.1855357731161</c:v>
                </c:pt>
                <c:pt idx="35597">
                  <c:v>53.1855357731161</c:v>
                </c:pt>
                <c:pt idx="35598">
                  <c:v>52.0966371910828</c:v>
                </c:pt>
                <c:pt idx="35599">
                  <c:v>52.0966371910828</c:v>
                </c:pt>
                <c:pt idx="35600">
                  <c:v>52.0966371910828</c:v>
                </c:pt>
                <c:pt idx="35601">
                  <c:v>52.0966371910828</c:v>
                </c:pt>
                <c:pt idx="35602">
                  <c:v>52.0966371910828</c:v>
                </c:pt>
                <c:pt idx="35603">
                  <c:v>52.0966371910828</c:v>
                </c:pt>
                <c:pt idx="35604">
                  <c:v>52.0966371910828</c:v>
                </c:pt>
                <c:pt idx="35605">
                  <c:v>88.77810886489328</c:v>
                </c:pt>
                <c:pt idx="35606">
                  <c:v>88.77810886489328</c:v>
                </c:pt>
                <c:pt idx="35607">
                  <c:v>88.77810886489328</c:v>
                </c:pt>
                <c:pt idx="35608">
                  <c:v>88.77810886489328</c:v>
                </c:pt>
                <c:pt idx="35609">
                  <c:v>88.77810886489328</c:v>
                </c:pt>
                <c:pt idx="35610">
                  <c:v>88.77810886489328</c:v>
                </c:pt>
                <c:pt idx="35611">
                  <c:v>88.77810886489328</c:v>
                </c:pt>
                <c:pt idx="35612">
                  <c:v>52.7856227458327</c:v>
                </c:pt>
                <c:pt idx="35613">
                  <c:v>52.7856227458327</c:v>
                </c:pt>
                <c:pt idx="35614">
                  <c:v>52.7856227458327</c:v>
                </c:pt>
                <c:pt idx="35615">
                  <c:v>52.7856227458327</c:v>
                </c:pt>
                <c:pt idx="35616">
                  <c:v>52.7856227458327</c:v>
                </c:pt>
                <c:pt idx="35617">
                  <c:v>52.7856227458327</c:v>
                </c:pt>
                <c:pt idx="35618">
                  <c:v>52.7856227458327</c:v>
                </c:pt>
                <c:pt idx="35619">
                  <c:v>26.0387613257171</c:v>
                </c:pt>
                <c:pt idx="35620">
                  <c:v>26.0387613257171</c:v>
                </c:pt>
                <c:pt idx="35621">
                  <c:v>26.0387613257171</c:v>
                </c:pt>
                <c:pt idx="35622">
                  <c:v>26.0387613257171</c:v>
                </c:pt>
                <c:pt idx="35623">
                  <c:v>26.0387613257171</c:v>
                </c:pt>
                <c:pt idx="35624">
                  <c:v>26.0387613257171</c:v>
                </c:pt>
                <c:pt idx="35625">
                  <c:v>26.0387613257171</c:v>
                </c:pt>
                <c:pt idx="35626">
                  <c:v>80.85652183164228</c:v>
                </c:pt>
                <c:pt idx="35627">
                  <c:v>80.85652183164228</c:v>
                </c:pt>
                <c:pt idx="35628">
                  <c:v>80.85652183164228</c:v>
                </c:pt>
                <c:pt idx="35629">
                  <c:v>80.85652183164228</c:v>
                </c:pt>
                <c:pt idx="35630">
                  <c:v>80.85652183164228</c:v>
                </c:pt>
                <c:pt idx="35631">
                  <c:v>80.85652183164228</c:v>
                </c:pt>
                <c:pt idx="35632">
                  <c:v>80.85652183164228</c:v>
                </c:pt>
                <c:pt idx="35633">
                  <c:v>30.3442926629844</c:v>
                </c:pt>
                <c:pt idx="35634">
                  <c:v>30.3442926629844</c:v>
                </c:pt>
                <c:pt idx="35635">
                  <c:v>30.3442926629844</c:v>
                </c:pt>
                <c:pt idx="35636">
                  <c:v>30.3442926629844</c:v>
                </c:pt>
                <c:pt idx="35637">
                  <c:v>30.3442926629844</c:v>
                </c:pt>
                <c:pt idx="35638">
                  <c:v>30.3442926629844</c:v>
                </c:pt>
                <c:pt idx="35639">
                  <c:v>30.3442926629844</c:v>
                </c:pt>
                <c:pt idx="35640">
                  <c:v>70.66237834189027</c:v>
                </c:pt>
                <c:pt idx="35641">
                  <c:v>70.66237834189027</c:v>
                </c:pt>
                <c:pt idx="35642">
                  <c:v>70.66237834189027</c:v>
                </c:pt>
                <c:pt idx="35643">
                  <c:v>70.66237834189027</c:v>
                </c:pt>
                <c:pt idx="35644">
                  <c:v>70.66237834189027</c:v>
                </c:pt>
                <c:pt idx="35645">
                  <c:v>70.66237834189027</c:v>
                </c:pt>
                <c:pt idx="35646">
                  <c:v>70.66237834189027</c:v>
                </c:pt>
                <c:pt idx="35647">
                  <c:v>39.67969644389409</c:v>
                </c:pt>
                <c:pt idx="35648">
                  <c:v>39.67969644389409</c:v>
                </c:pt>
                <c:pt idx="35649">
                  <c:v>39.67969644389409</c:v>
                </c:pt>
                <c:pt idx="35650">
                  <c:v>39.67969644389409</c:v>
                </c:pt>
                <c:pt idx="35651">
                  <c:v>39.67969644389409</c:v>
                </c:pt>
                <c:pt idx="35652">
                  <c:v>39.67969644389409</c:v>
                </c:pt>
                <c:pt idx="35653">
                  <c:v>39.67969644389409</c:v>
                </c:pt>
                <c:pt idx="35654">
                  <c:v>73.61957701788397</c:v>
                </c:pt>
                <c:pt idx="35655">
                  <c:v>73.61957701788397</c:v>
                </c:pt>
                <c:pt idx="35656">
                  <c:v>73.61957701788397</c:v>
                </c:pt>
                <c:pt idx="35657">
                  <c:v>73.61957701788397</c:v>
                </c:pt>
                <c:pt idx="35658">
                  <c:v>73.61957701788397</c:v>
                </c:pt>
                <c:pt idx="35659">
                  <c:v>73.61957701788397</c:v>
                </c:pt>
                <c:pt idx="35660">
                  <c:v>73.61957701788397</c:v>
                </c:pt>
                <c:pt idx="35661">
                  <c:v>82.86854701027129</c:v>
                </c:pt>
                <c:pt idx="35662">
                  <c:v>82.86854701027129</c:v>
                </c:pt>
                <c:pt idx="35663">
                  <c:v>82.86854701027129</c:v>
                </c:pt>
                <c:pt idx="35664">
                  <c:v>82.86854701027129</c:v>
                </c:pt>
                <c:pt idx="35665">
                  <c:v>82.86854701027129</c:v>
                </c:pt>
                <c:pt idx="35666">
                  <c:v>82.86854701027129</c:v>
                </c:pt>
                <c:pt idx="35667">
                  <c:v>82.86854701027129</c:v>
                </c:pt>
                <c:pt idx="35668">
                  <c:v>34.72706766846749</c:v>
                </c:pt>
                <c:pt idx="35669">
                  <c:v>34.72706766846749</c:v>
                </c:pt>
                <c:pt idx="35670">
                  <c:v>34.72706766846749</c:v>
                </c:pt>
                <c:pt idx="35671">
                  <c:v>34.72706766846749</c:v>
                </c:pt>
                <c:pt idx="35672">
                  <c:v>34.72706766846749</c:v>
                </c:pt>
                <c:pt idx="35673">
                  <c:v>34.72706766846749</c:v>
                </c:pt>
                <c:pt idx="35674">
                  <c:v>34.72706766846749</c:v>
                </c:pt>
                <c:pt idx="35675">
                  <c:v>79.72143980242917</c:v>
                </c:pt>
                <c:pt idx="35676">
                  <c:v>79.72143980242917</c:v>
                </c:pt>
                <c:pt idx="35677">
                  <c:v>79.72143980242917</c:v>
                </c:pt>
                <c:pt idx="35678">
                  <c:v>79.72143980242917</c:v>
                </c:pt>
                <c:pt idx="35679">
                  <c:v>79.72143980242917</c:v>
                </c:pt>
                <c:pt idx="35680">
                  <c:v>79.72143980242917</c:v>
                </c:pt>
                <c:pt idx="35681">
                  <c:v>79.72143980242917</c:v>
                </c:pt>
                <c:pt idx="35682">
                  <c:v>58.1193568979309</c:v>
                </c:pt>
                <c:pt idx="35683">
                  <c:v>58.1193568979309</c:v>
                </c:pt>
                <c:pt idx="35684">
                  <c:v>58.1193568979309</c:v>
                </c:pt>
                <c:pt idx="35685">
                  <c:v>58.1193568979309</c:v>
                </c:pt>
                <c:pt idx="35686">
                  <c:v>58.1193568979309</c:v>
                </c:pt>
                <c:pt idx="35687">
                  <c:v>58.1193568979309</c:v>
                </c:pt>
                <c:pt idx="35688">
                  <c:v>58.1193568979309</c:v>
                </c:pt>
                <c:pt idx="35689">
                  <c:v>91.60745574652609</c:v>
                </c:pt>
                <c:pt idx="35690">
                  <c:v>91.60745574652609</c:v>
                </c:pt>
                <c:pt idx="35691">
                  <c:v>91.60745574652609</c:v>
                </c:pt>
                <c:pt idx="35692">
                  <c:v>91.60745574652609</c:v>
                </c:pt>
                <c:pt idx="35693">
                  <c:v>91.60745574652609</c:v>
                </c:pt>
                <c:pt idx="35694">
                  <c:v>91.60745574652609</c:v>
                </c:pt>
                <c:pt idx="35695">
                  <c:v>91.60745574652609</c:v>
                </c:pt>
                <c:pt idx="35696">
                  <c:v>83.04576987754308</c:v>
                </c:pt>
                <c:pt idx="35697">
                  <c:v>83.04576987754308</c:v>
                </c:pt>
                <c:pt idx="35698">
                  <c:v>83.04576987754308</c:v>
                </c:pt>
                <c:pt idx="35699">
                  <c:v>83.04576987754308</c:v>
                </c:pt>
                <c:pt idx="35700">
                  <c:v>83.04576987754308</c:v>
                </c:pt>
                <c:pt idx="35701">
                  <c:v>83.04576987754308</c:v>
                </c:pt>
                <c:pt idx="35702">
                  <c:v>83.04576987754308</c:v>
                </c:pt>
                <c:pt idx="35703">
                  <c:v>16.0220666493314</c:v>
                </c:pt>
                <c:pt idx="35704">
                  <c:v>16.0220666493314</c:v>
                </c:pt>
                <c:pt idx="35705">
                  <c:v>16.0220666493314</c:v>
                </c:pt>
                <c:pt idx="35706">
                  <c:v>16.0220666493314</c:v>
                </c:pt>
                <c:pt idx="35707">
                  <c:v>16.0220666493314</c:v>
                </c:pt>
                <c:pt idx="35708">
                  <c:v>16.0220666493314</c:v>
                </c:pt>
                <c:pt idx="35709">
                  <c:v>16.0220666493314</c:v>
                </c:pt>
                <c:pt idx="35710">
                  <c:v>90.14932182093129</c:v>
                </c:pt>
                <c:pt idx="35711">
                  <c:v>90.14932182093129</c:v>
                </c:pt>
                <c:pt idx="35712">
                  <c:v>90.14932182093129</c:v>
                </c:pt>
                <c:pt idx="35713">
                  <c:v>90.14932182093129</c:v>
                </c:pt>
                <c:pt idx="35714">
                  <c:v>90.14932182093129</c:v>
                </c:pt>
                <c:pt idx="35715">
                  <c:v>90.14932182093129</c:v>
                </c:pt>
                <c:pt idx="35716">
                  <c:v>90.14932182093129</c:v>
                </c:pt>
                <c:pt idx="35717">
                  <c:v>56.1433188922309</c:v>
                </c:pt>
                <c:pt idx="35718">
                  <c:v>56.1433188922309</c:v>
                </c:pt>
                <c:pt idx="35719">
                  <c:v>56.1433188922309</c:v>
                </c:pt>
                <c:pt idx="35720">
                  <c:v>56.1433188922309</c:v>
                </c:pt>
                <c:pt idx="35721">
                  <c:v>56.1433188922309</c:v>
                </c:pt>
                <c:pt idx="35722">
                  <c:v>56.1433188922309</c:v>
                </c:pt>
                <c:pt idx="35723">
                  <c:v>56.1433188922309</c:v>
                </c:pt>
                <c:pt idx="35724">
                  <c:v>55.35040990104089</c:v>
                </c:pt>
                <c:pt idx="35725">
                  <c:v>55.35040990104089</c:v>
                </c:pt>
                <c:pt idx="35726">
                  <c:v>55.35040990104089</c:v>
                </c:pt>
                <c:pt idx="35727">
                  <c:v>55.35040990104089</c:v>
                </c:pt>
                <c:pt idx="35728">
                  <c:v>55.35040990104089</c:v>
                </c:pt>
                <c:pt idx="35729">
                  <c:v>55.35040990104089</c:v>
                </c:pt>
                <c:pt idx="35730">
                  <c:v>55.35040990104089</c:v>
                </c:pt>
                <c:pt idx="35731">
                  <c:v>87.15852722727459</c:v>
                </c:pt>
                <c:pt idx="35732">
                  <c:v>87.15852722727459</c:v>
                </c:pt>
                <c:pt idx="35733">
                  <c:v>87.15852722727459</c:v>
                </c:pt>
                <c:pt idx="35734">
                  <c:v>87.15852722727459</c:v>
                </c:pt>
                <c:pt idx="35735">
                  <c:v>87.15852722727459</c:v>
                </c:pt>
                <c:pt idx="35736">
                  <c:v>87.15852722727459</c:v>
                </c:pt>
                <c:pt idx="35737">
                  <c:v>87.15852722727459</c:v>
                </c:pt>
                <c:pt idx="35738">
                  <c:v>43.32186577726149</c:v>
                </c:pt>
                <c:pt idx="35739">
                  <c:v>43.32186577726149</c:v>
                </c:pt>
                <c:pt idx="35740">
                  <c:v>43.32186577726149</c:v>
                </c:pt>
                <c:pt idx="35741">
                  <c:v>43.32186577726149</c:v>
                </c:pt>
                <c:pt idx="35742">
                  <c:v>43.32186577726149</c:v>
                </c:pt>
                <c:pt idx="35743">
                  <c:v>43.32186577726149</c:v>
                </c:pt>
                <c:pt idx="35744">
                  <c:v>43.32186577726149</c:v>
                </c:pt>
                <c:pt idx="35745">
                  <c:v>66.8699549270495</c:v>
                </c:pt>
                <c:pt idx="35746">
                  <c:v>66.8699549270495</c:v>
                </c:pt>
                <c:pt idx="35747">
                  <c:v>66.8699549270495</c:v>
                </c:pt>
                <c:pt idx="35748">
                  <c:v>66.8699549270495</c:v>
                </c:pt>
                <c:pt idx="35749">
                  <c:v>66.8699549270495</c:v>
                </c:pt>
                <c:pt idx="35750">
                  <c:v>66.8699549270495</c:v>
                </c:pt>
                <c:pt idx="35751">
                  <c:v>66.8699549270495</c:v>
                </c:pt>
                <c:pt idx="35752">
                  <c:v>70.27111373668457</c:v>
                </c:pt>
                <c:pt idx="35753">
                  <c:v>70.27111373668457</c:v>
                </c:pt>
                <c:pt idx="35754">
                  <c:v>70.27111373668457</c:v>
                </c:pt>
                <c:pt idx="35755">
                  <c:v>70.27111373668457</c:v>
                </c:pt>
                <c:pt idx="35756">
                  <c:v>70.27111373668457</c:v>
                </c:pt>
                <c:pt idx="35757">
                  <c:v>70.27111373668457</c:v>
                </c:pt>
                <c:pt idx="35758">
                  <c:v>70.27111373668457</c:v>
                </c:pt>
                <c:pt idx="35759">
                  <c:v>79.6747232522973</c:v>
                </c:pt>
                <c:pt idx="35760">
                  <c:v>79.6747232522973</c:v>
                </c:pt>
                <c:pt idx="35761">
                  <c:v>79.6747232522973</c:v>
                </c:pt>
                <c:pt idx="35762">
                  <c:v>79.6747232522973</c:v>
                </c:pt>
                <c:pt idx="35763">
                  <c:v>79.6747232522973</c:v>
                </c:pt>
                <c:pt idx="35764">
                  <c:v>79.6747232522973</c:v>
                </c:pt>
                <c:pt idx="35765">
                  <c:v>79.6747232522973</c:v>
                </c:pt>
                <c:pt idx="35766">
                  <c:v>29.96241773216259</c:v>
                </c:pt>
                <c:pt idx="35767">
                  <c:v>29.96241773216259</c:v>
                </c:pt>
                <c:pt idx="35768">
                  <c:v>29.96241773216259</c:v>
                </c:pt>
                <c:pt idx="35769">
                  <c:v>29.96241773216259</c:v>
                </c:pt>
                <c:pt idx="35770">
                  <c:v>29.96241773216259</c:v>
                </c:pt>
                <c:pt idx="35771">
                  <c:v>29.96241773216259</c:v>
                </c:pt>
                <c:pt idx="35772">
                  <c:v>29.96241773216259</c:v>
                </c:pt>
                <c:pt idx="35773">
                  <c:v>60.5480270161247</c:v>
                </c:pt>
                <c:pt idx="35774">
                  <c:v>60.5480270161247</c:v>
                </c:pt>
                <c:pt idx="35775">
                  <c:v>60.5480270161247</c:v>
                </c:pt>
                <c:pt idx="35776">
                  <c:v>60.5480270161247</c:v>
                </c:pt>
                <c:pt idx="35777">
                  <c:v>60.5480270161247</c:v>
                </c:pt>
                <c:pt idx="35778">
                  <c:v>60.5480270161247</c:v>
                </c:pt>
                <c:pt idx="35779">
                  <c:v>60.5480270161247</c:v>
                </c:pt>
                <c:pt idx="35780">
                  <c:v>101.217533242328</c:v>
                </c:pt>
                <c:pt idx="35781">
                  <c:v>101.217533242328</c:v>
                </c:pt>
                <c:pt idx="35782">
                  <c:v>101.217533242328</c:v>
                </c:pt>
                <c:pt idx="35783">
                  <c:v>101.217533242328</c:v>
                </c:pt>
                <c:pt idx="35784">
                  <c:v>101.217533242328</c:v>
                </c:pt>
                <c:pt idx="35785">
                  <c:v>101.217533242328</c:v>
                </c:pt>
                <c:pt idx="35786">
                  <c:v>101.217533242328</c:v>
                </c:pt>
                <c:pt idx="35787">
                  <c:v>94.17554632005617</c:v>
                </c:pt>
                <c:pt idx="35788">
                  <c:v>94.17554632005617</c:v>
                </c:pt>
                <c:pt idx="35789">
                  <c:v>94.17554632005617</c:v>
                </c:pt>
                <c:pt idx="35790">
                  <c:v>94.17554632005617</c:v>
                </c:pt>
                <c:pt idx="35791">
                  <c:v>94.17554632005617</c:v>
                </c:pt>
                <c:pt idx="35792">
                  <c:v>94.17554632005617</c:v>
                </c:pt>
                <c:pt idx="35793">
                  <c:v>94.17554632005617</c:v>
                </c:pt>
                <c:pt idx="35794">
                  <c:v>77.15549436357199</c:v>
                </c:pt>
                <c:pt idx="35795">
                  <c:v>77.15549436357199</c:v>
                </c:pt>
                <c:pt idx="35796">
                  <c:v>77.15549436357199</c:v>
                </c:pt>
                <c:pt idx="35797">
                  <c:v>77.15549436357199</c:v>
                </c:pt>
                <c:pt idx="35798">
                  <c:v>77.15549436357199</c:v>
                </c:pt>
                <c:pt idx="35799">
                  <c:v>77.15549436357199</c:v>
                </c:pt>
                <c:pt idx="35800">
                  <c:v>77.15549436357199</c:v>
                </c:pt>
                <c:pt idx="35801">
                  <c:v>18.70263013610309</c:v>
                </c:pt>
                <c:pt idx="35802">
                  <c:v>18.70263013610309</c:v>
                </c:pt>
                <c:pt idx="35803">
                  <c:v>18.70263013610309</c:v>
                </c:pt>
                <c:pt idx="35804">
                  <c:v>18.70263013610309</c:v>
                </c:pt>
                <c:pt idx="35805">
                  <c:v>18.70263013610309</c:v>
                </c:pt>
                <c:pt idx="35806">
                  <c:v>18.70263013610309</c:v>
                </c:pt>
                <c:pt idx="35807">
                  <c:v>18.70263013610309</c:v>
                </c:pt>
                <c:pt idx="35808">
                  <c:v>49.8091818083</c:v>
                </c:pt>
                <c:pt idx="35809">
                  <c:v>49.8091818083</c:v>
                </c:pt>
                <c:pt idx="35810">
                  <c:v>49.8091818083</c:v>
                </c:pt>
                <c:pt idx="35811">
                  <c:v>49.8091818083</c:v>
                </c:pt>
                <c:pt idx="35812">
                  <c:v>49.8091818083</c:v>
                </c:pt>
                <c:pt idx="35813">
                  <c:v>49.8091818083</c:v>
                </c:pt>
                <c:pt idx="35814">
                  <c:v>49.8091818083</c:v>
                </c:pt>
                <c:pt idx="35815">
                  <c:v>78.7885346004025</c:v>
                </c:pt>
                <c:pt idx="35816">
                  <c:v>78.7885346004025</c:v>
                </c:pt>
                <c:pt idx="35817">
                  <c:v>78.7885346004025</c:v>
                </c:pt>
                <c:pt idx="35818">
                  <c:v>78.7885346004025</c:v>
                </c:pt>
                <c:pt idx="35819">
                  <c:v>78.7885346004025</c:v>
                </c:pt>
                <c:pt idx="35820">
                  <c:v>78.7885346004025</c:v>
                </c:pt>
                <c:pt idx="35821">
                  <c:v>78.7885346004025</c:v>
                </c:pt>
                <c:pt idx="35822">
                  <c:v>53.9373318897648</c:v>
                </c:pt>
                <c:pt idx="35823">
                  <c:v>53.9373318897648</c:v>
                </c:pt>
                <c:pt idx="35824">
                  <c:v>53.9373318897648</c:v>
                </c:pt>
                <c:pt idx="35825">
                  <c:v>53.9373318897648</c:v>
                </c:pt>
                <c:pt idx="35826">
                  <c:v>53.9373318897648</c:v>
                </c:pt>
                <c:pt idx="35827">
                  <c:v>53.9373318897648</c:v>
                </c:pt>
                <c:pt idx="35828">
                  <c:v>53.9373318897648</c:v>
                </c:pt>
                <c:pt idx="35829">
                  <c:v>78.45293174082879</c:v>
                </c:pt>
                <c:pt idx="35830">
                  <c:v>78.45293174082879</c:v>
                </c:pt>
                <c:pt idx="35831">
                  <c:v>78.45293174082879</c:v>
                </c:pt>
                <c:pt idx="35832">
                  <c:v>78.45293174082879</c:v>
                </c:pt>
                <c:pt idx="35833">
                  <c:v>78.45293174082879</c:v>
                </c:pt>
                <c:pt idx="35834">
                  <c:v>78.45293174082879</c:v>
                </c:pt>
                <c:pt idx="35835">
                  <c:v>78.45293174082879</c:v>
                </c:pt>
                <c:pt idx="35836">
                  <c:v>62.2889932088877</c:v>
                </c:pt>
                <c:pt idx="35837">
                  <c:v>62.2889932088877</c:v>
                </c:pt>
                <c:pt idx="35838">
                  <c:v>62.2889932088877</c:v>
                </c:pt>
                <c:pt idx="35839">
                  <c:v>62.2889932088877</c:v>
                </c:pt>
                <c:pt idx="35840">
                  <c:v>62.2889932088877</c:v>
                </c:pt>
                <c:pt idx="35841">
                  <c:v>62.2889932088877</c:v>
                </c:pt>
                <c:pt idx="35842">
                  <c:v>62.2889932088877</c:v>
                </c:pt>
                <c:pt idx="35843">
                  <c:v>91.67352782702777</c:v>
                </c:pt>
                <c:pt idx="35844">
                  <c:v>91.67352782702777</c:v>
                </c:pt>
                <c:pt idx="35845">
                  <c:v>91.67352782702777</c:v>
                </c:pt>
                <c:pt idx="35846">
                  <c:v>91.67352782702777</c:v>
                </c:pt>
                <c:pt idx="35847">
                  <c:v>91.67352782702777</c:v>
                </c:pt>
                <c:pt idx="35848">
                  <c:v>91.67352782702777</c:v>
                </c:pt>
                <c:pt idx="35849">
                  <c:v>91.67352782702777</c:v>
                </c:pt>
                <c:pt idx="35850">
                  <c:v>75.127077769333</c:v>
                </c:pt>
                <c:pt idx="35851">
                  <c:v>75.127077769333</c:v>
                </c:pt>
                <c:pt idx="35852">
                  <c:v>75.127077769333</c:v>
                </c:pt>
                <c:pt idx="35853">
                  <c:v>75.127077769333</c:v>
                </c:pt>
                <c:pt idx="35854">
                  <c:v>75.127077769333</c:v>
                </c:pt>
                <c:pt idx="35855">
                  <c:v>75.127077769333</c:v>
                </c:pt>
                <c:pt idx="35856">
                  <c:v>75.127077769333</c:v>
                </c:pt>
                <c:pt idx="35857">
                  <c:v>47.1142883950055</c:v>
                </c:pt>
                <c:pt idx="35858">
                  <c:v>47.1142883950055</c:v>
                </c:pt>
                <c:pt idx="35859">
                  <c:v>47.1142883950055</c:v>
                </c:pt>
                <c:pt idx="35860">
                  <c:v>47.1142883950055</c:v>
                </c:pt>
                <c:pt idx="35861">
                  <c:v>47.1142883950055</c:v>
                </c:pt>
                <c:pt idx="35862">
                  <c:v>47.1142883950055</c:v>
                </c:pt>
                <c:pt idx="35863">
                  <c:v>47.1142883950055</c:v>
                </c:pt>
                <c:pt idx="35864">
                  <c:v>97.62029631739097</c:v>
                </c:pt>
                <c:pt idx="35865">
                  <c:v>97.62029631739097</c:v>
                </c:pt>
                <c:pt idx="35866">
                  <c:v>97.62029631739097</c:v>
                </c:pt>
                <c:pt idx="35867">
                  <c:v>97.62029631739097</c:v>
                </c:pt>
                <c:pt idx="35868">
                  <c:v>97.62029631739097</c:v>
                </c:pt>
                <c:pt idx="35869">
                  <c:v>97.62029631739097</c:v>
                </c:pt>
                <c:pt idx="35870">
                  <c:v>97.62029631739097</c:v>
                </c:pt>
                <c:pt idx="35871">
                  <c:v>47.3325551868881</c:v>
                </c:pt>
                <c:pt idx="35872">
                  <c:v>47.3325551868881</c:v>
                </c:pt>
                <c:pt idx="35873">
                  <c:v>47.3325551868881</c:v>
                </c:pt>
                <c:pt idx="35874">
                  <c:v>47.3325551868881</c:v>
                </c:pt>
                <c:pt idx="35875">
                  <c:v>47.3325551868881</c:v>
                </c:pt>
                <c:pt idx="35876">
                  <c:v>47.3325551868881</c:v>
                </c:pt>
                <c:pt idx="35877">
                  <c:v>47.3325551868881</c:v>
                </c:pt>
                <c:pt idx="35878">
                  <c:v>2.57542124066341</c:v>
                </c:pt>
                <c:pt idx="35879">
                  <c:v>2.57542124066341</c:v>
                </c:pt>
                <c:pt idx="35880">
                  <c:v>2.57542124066341</c:v>
                </c:pt>
                <c:pt idx="35881">
                  <c:v>2.57542124066341</c:v>
                </c:pt>
                <c:pt idx="35882">
                  <c:v>2.57542124066341</c:v>
                </c:pt>
                <c:pt idx="35883">
                  <c:v>2.57542124066341</c:v>
                </c:pt>
                <c:pt idx="35884">
                  <c:v>2.57542124066341</c:v>
                </c:pt>
                <c:pt idx="35885">
                  <c:v>66.45410633922978</c:v>
                </c:pt>
                <c:pt idx="35886">
                  <c:v>66.45410633922978</c:v>
                </c:pt>
                <c:pt idx="35887">
                  <c:v>66.45410633922978</c:v>
                </c:pt>
                <c:pt idx="35888">
                  <c:v>66.45410633922978</c:v>
                </c:pt>
                <c:pt idx="35889">
                  <c:v>66.45410633922978</c:v>
                </c:pt>
                <c:pt idx="35890">
                  <c:v>66.45410633922978</c:v>
                </c:pt>
                <c:pt idx="35891">
                  <c:v>66.45410633922978</c:v>
                </c:pt>
                <c:pt idx="35892">
                  <c:v>52.1009690006705</c:v>
                </c:pt>
                <c:pt idx="35893">
                  <c:v>52.1009690006705</c:v>
                </c:pt>
                <c:pt idx="35894">
                  <c:v>52.1009690006705</c:v>
                </c:pt>
                <c:pt idx="35895">
                  <c:v>52.1009690006705</c:v>
                </c:pt>
                <c:pt idx="35896">
                  <c:v>52.1009690006705</c:v>
                </c:pt>
                <c:pt idx="35897">
                  <c:v>52.1009690006705</c:v>
                </c:pt>
                <c:pt idx="35898">
                  <c:v>52.1009690006705</c:v>
                </c:pt>
                <c:pt idx="35899">
                  <c:v>10.4059560634739</c:v>
                </c:pt>
                <c:pt idx="35900">
                  <c:v>10.4059560634739</c:v>
                </c:pt>
                <c:pt idx="35901">
                  <c:v>10.4059560634739</c:v>
                </c:pt>
                <c:pt idx="35902">
                  <c:v>10.4059560634739</c:v>
                </c:pt>
                <c:pt idx="35903">
                  <c:v>10.4059560634739</c:v>
                </c:pt>
                <c:pt idx="35904">
                  <c:v>10.4059560634739</c:v>
                </c:pt>
                <c:pt idx="35905">
                  <c:v>10.4059560634739</c:v>
                </c:pt>
                <c:pt idx="35906">
                  <c:v>67.001326864778</c:v>
                </c:pt>
                <c:pt idx="35907">
                  <c:v>67.001326864778</c:v>
                </c:pt>
                <c:pt idx="35908">
                  <c:v>67.001326864778</c:v>
                </c:pt>
                <c:pt idx="35909">
                  <c:v>67.001326864778</c:v>
                </c:pt>
                <c:pt idx="35910">
                  <c:v>67.001326864778</c:v>
                </c:pt>
                <c:pt idx="35911">
                  <c:v>67.001326864778</c:v>
                </c:pt>
                <c:pt idx="35912">
                  <c:v>67.001326864778</c:v>
                </c:pt>
                <c:pt idx="35913">
                  <c:v>61.648081233758</c:v>
                </c:pt>
                <c:pt idx="35914">
                  <c:v>61.648081233758</c:v>
                </c:pt>
                <c:pt idx="35915">
                  <c:v>61.648081233758</c:v>
                </c:pt>
                <c:pt idx="35916">
                  <c:v>61.648081233758</c:v>
                </c:pt>
                <c:pt idx="35917">
                  <c:v>61.648081233758</c:v>
                </c:pt>
                <c:pt idx="35918">
                  <c:v>61.648081233758</c:v>
                </c:pt>
                <c:pt idx="35919">
                  <c:v>61.648081233758</c:v>
                </c:pt>
                <c:pt idx="35920">
                  <c:v>83.87997352112059</c:v>
                </c:pt>
                <c:pt idx="35921">
                  <c:v>83.87997352112059</c:v>
                </c:pt>
                <c:pt idx="35922">
                  <c:v>83.87997352112059</c:v>
                </c:pt>
                <c:pt idx="35923">
                  <c:v>83.87997352112059</c:v>
                </c:pt>
                <c:pt idx="35924">
                  <c:v>83.87997352112059</c:v>
                </c:pt>
                <c:pt idx="35925">
                  <c:v>83.87997352112059</c:v>
                </c:pt>
                <c:pt idx="35926">
                  <c:v>83.87997352112059</c:v>
                </c:pt>
                <c:pt idx="35927">
                  <c:v>24.7105213291059</c:v>
                </c:pt>
                <c:pt idx="35928">
                  <c:v>24.7105213291059</c:v>
                </c:pt>
                <c:pt idx="35929">
                  <c:v>24.7105213291059</c:v>
                </c:pt>
                <c:pt idx="35930">
                  <c:v>24.7105213291059</c:v>
                </c:pt>
                <c:pt idx="35931">
                  <c:v>24.7105213291059</c:v>
                </c:pt>
                <c:pt idx="35932">
                  <c:v>24.7105213291059</c:v>
                </c:pt>
                <c:pt idx="35933">
                  <c:v>24.7105213291059</c:v>
                </c:pt>
                <c:pt idx="35934">
                  <c:v>48.2851230840527</c:v>
                </c:pt>
                <c:pt idx="35935">
                  <c:v>48.2851230840527</c:v>
                </c:pt>
                <c:pt idx="35936">
                  <c:v>48.2851230840527</c:v>
                </c:pt>
                <c:pt idx="35937">
                  <c:v>48.2851230840527</c:v>
                </c:pt>
                <c:pt idx="35938">
                  <c:v>48.2851230840527</c:v>
                </c:pt>
                <c:pt idx="35939">
                  <c:v>48.2851230840527</c:v>
                </c:pt>
                <c:pt idx="35940">
                  <c:v>48.2851230840527</c:v>
                </c:pt>
                <c:pt idx="35941">
                  <c:v>52.36356186103519</c:v>
                </c:pt>
                <c:pt idx="35942">
                  <c:v>52.36356186103519</c:v>
                </c:pt>
                <c:pt idx="35943">
                  <c:v>52.36356186103519</c:v>
                </c:pt>
                <c:pt idx="35944">
                  <c:v>52.36356186103519</c:v>
                </c:pt>
                <c:pt idx="35945">
                  <c:v>52.36356186103519</c:v>
                </c:pt>
                <c:pt idx="35946">
                  <c:v>52.36356186103519</c:v>
                </c:pt>
                <c:pt idx="35947">
                  <c:v>52.36356186103519</c:v>
                </c:pt>
                <c:pt idx="35948">
                  <c:v>94.3424637662362</c:v>
                </c:pt>
                <c:pt idx="35949">
                  <c:v>94.3424637662362</c:v>
                </c:pt>
                <c:pt idx="35950">
                  <c:v>94.3424637662362</c:v>
                </c:pt>
                <c:pt idx="35951">
                  <c:v>94.3424637662362</c:v>
                </c:pt>
                <c:pt idx="35952">
                  <c:v>94.3424637662362</c:v>
                </c:pt>
                <c:pt idx="35953">
                  <c:v>94.3424637662362</c:v>
                </c:pt>
                <c:pt idx="35954">
                  <c:v>94.3424637662362</c:v>
                </c:pt>
                <c:pt idx="35955">
                  <c:v>68.97675929772089</c:v>
                </c:pt>
                <c:pt idx="35956">
                  <c:v>68.97675929772089</c:v>
                </c:pt>
                <c:pt idx="35957">
                  <c:v>68.97675929772089</c:v>
                </c:pt>
                <c:pt idx="35958">
                  <c:v>68.97675929772089</c:v>
                </c:pt>
                <c:pt idx="35959">
                  <c:v>68.97675929772089</c:v>
                </c:pt>
                <c:pt idx="35960">
                  <c:v>68.97675929772089</c:v>
                </c:pt>
                <c:pt idx="35961">
                  <c:v>68.97675929772089</c:v>
                </c:pt>
                <c:pt idx="35962">
                  <c:v>34.3279336393782</c:v>
                </c:pt>
                <c:pt idx="35963">
                  <c:v>34.3279336393782</c:v>
                </c:pt>
                <c:pt idx="35964">
                  <c:v>34.3279336393782</c:v>
                </c:pt>
                <c:pt idx="35965">
                  <c:v>34.3279336393782</c:v>
                </c:pt>
                <c:pt idx="35966">
                  <c:v>34.3279336393782</c:v>
                </c:pt>
                <c:pt idx="35967">
                  <c:v>34.3279336393782</c:v>
                </c:pt>
                <c:pt idx="35968">
                  <c:v>34.3279336393782</c:v>
                </c:pt>
                <c:pt idx="35969">
                  <c:v>51.86666335946119</c:v>
                </c:pt>
                <c:pt idx="35970">
                  <c:v>51.86666335946119</c:v>
                </c:pt>
                <c:pt idx="35971">
                  <c:v>51.86666335946119</c:v>
                </c:pt>
                <c:pt idx="35972">
                  <c:v>51.86666335946119</c:v>
                </c:pt>
                <c:pt idx="35973">
                  <c:v>51.86666335946119</c:v>
                </c:pt>
                <c:pt idx="35974">
                  <c:v>51.86666335946119</c:v>
                </c:pt>
                <c:pt idx="35975">
                  <c:v>51.86666335946119</c:v>
                </c:pt>
                <c:pt idx="35976">
                  <c:v>86.93591734879108</c:v>
                </c:pt>
                <c:pt idx="35977">
                  <c:v>86.93591734879108</c:v>
                </c:pt>
                <c:pt idx="35978">
                  <c:v>86.93591734879108</c:v>
                </c:pt>
                <c:pt idx="35979">
                  <c:v>86.93591734879108</c:v>
                </c:pt>
                <c:pt idx="35980">
                  <c:v>86.93591734879108</c:v>
                </c:pt>
                <c:pt idx="35981">
                  <c:v>86.93591734879108</c:v>
                </c:pt>
                <c:pt idx="35982">
                  <c:v>86.93591734879108</c:v>
                </c:pt>
                <c:pt idx="35983">
                  <c:v>75.2260141539482</c:v>
                </c:pt>
                <c:pt idx="35984">
                  <c:v>75.2260141539482</c:v>
                </c:pt>
                <c:pt idx="35985">
                  <c:v>75.2260141539482</c:v>
                </c:pt>
                <c:pt idx="35986">
                  <c:v>75.2260141539482</c:v>
                </c:pt>
                <c:pt idx="35987">
                  <c:v>75.2260141539482</c:v>
                </c:pt>
                <c:pt idx="35988">
                  <c:v>75.2260141539482</c:v>
                </c:pt>
                <c:pt idx="35989">
                  <c:v>75.2260141539482</c:v>
                </c:pt>
                <c:pt idx="35990">
                  <c:v>39.1956449911211</c:v>
                </c:pt>
                <c:pt idx="35991">
                  <c:v>39.1956449911211</c:v>
                </c:pt>
                <c:pt idx="35992">
                  <c:v>39.1956449911211</c:v>
                </c:pt>
                <c:pt idx="35993">
                  <c:v>39.1956449911211</c:v>
                </c:pt>
                <c:pt idx="35994">
                  <c:v>39.1956449911211</c:v>
                </c:pt>
                <c:pt idx="35995">
                  <c:v>39.1956449911211</c:v>
                </c:pt>
                <c:pt idx="35996">
                  <c:v>39.1956449911211</c:v>
                </c:pt>
                <c:pt idx="35997">
                  <c:v>33.2011228579222</c:v>
                </c:pt>
                <c:pt idx="35998">
                  <c:v>33.2011228579222</c:v>
                </c:pt>
                <c:pt idx="35999">
                  <c:v>33.2011228579222</c:v>
                </c:pt>
                <c:pt idx="36000">
                  <c:v>33.2011228579222</c:v>
                </c:pt>
                <c:pt idx="36001">
                  <c:v>33.2011228579222</c:v>
                </c:pt>
                <c:pt idx="36002">
                  <c:v>33.2011228579222</c:v>
                </c:pt>
                <c:pt idx="36003">
                  <c:v>33.2011228579222</c:v>
                </c:pt>
                <c:pt idx="36004">
                  <c:v>17.85273273372899</c:v>
                </c:pt>
                <c:pt idx="36005">
                  <c:v>17.85273273372899</c:v>
                </c:pt>
                <c:pt idx="36006">
                  <c:v>17.85273273372899</c:v>
                </c:pt>
                <c:pt idx="36007">
                  <c:v>17.85273273372899</c:v>
                </c:pt>
                <c:pt idx="36008">
                  <c:v>17.85273273372899</c:v>
                </c:pt>
                <c:pt idx="36009">
                  <c:v>17.85273273372899</c:v>
                </c:pt>
                <c:pt idx="36010">
                  <c:v>17.85273273372899</c:v>
                </c:pt>
                <c:pt idx="36011">
                  <c:v>72.2475989277823</c:v>
                </c:pt>
                <c:pt idx="36012">
                  <c:v>72.2475989277823</c:v>
                </c:pt>
                <c:pt idx="36013">
                  <c:v>72.2475989277823</c:v>
                </c:pt>
                <c:pt idx="36014">
                  <c:v>72.2475989277823</c:v>
                </c:pt>
                <c:pt idx="36015">
                  <c:v>72.2475989277823</c:v>
                </c:pt>
                <c:pt idx="36016">
                  <c:v>72.2475989277823</c:v>
                </c:pt>
                <c:pt idx="36017">
                  <c:v>72.2475989277823</c:v>
                </c:pt>
                <c:pt idx="36018">
                  <c:v>82.71801444298988</c:v>
                </c:pt>
                <c:pt idx="36019">
                  <c:v>82.71801444298988</c:v>
                </c:pt>
                <c:pt idx="36020">
                  <c:v>82.71801444298988</c:v>
                </c:pt>
                <c:pt idx="36021">
                  <c:v>82.71801444298988</c:v>
                </c:pt>
                <c:pt idx="36022">
                  <c:v>82.71801444298988</c:v>
                </c:pt>
                <c:pt idx="36023">
                  <c:v>82.71801444298988</c:v>
                </c:pt>
                <c:pt idx="36024">
                  <c:v>82.71801444298988</c:v>
                </c:pt>
                <c:pt idx="36025">
                  <c:v>60.4744573149075</c:v>
                </c:pt>
                <c:pt idx="36026">
                  <c:v>60.4744573149075</c:v>
                </c:pt>
                <c:pt idx="36027">
                  <c:v>60.4744573149075</c:v>
                </c:pt>
                <c:pt idx="36028">
                  <c:v>60.4744573149075</c:v>
                </c:pt>
                <c:pt idx="36029">
                  <c:v>60.4744573149075</c:v>
                </c:pt>
                <c:pt idx="36030">
                  <c:v>60.4744573149075</c:v>
                </c:pt>
                <c:pt idx="36031">
                  <c:v>60.4744573149075</c:v>
                </c:pt>
                <c:pt idx="36032">
                  <c:v>33.948176628802</c:v>
                </c:pt>
                <c:pt idx="36033">
                  <c:v>33.948176628802</c:v>
                </c:pt>
                <c:pt idx="36034">
                  <c:v>33.948176628802</c:v>
                </c:pt>
                <c:pt idx="36035">
                  <c:v>33.948176628802</c:v>
                </c:pt>
                <c:pt idx="36036">
                  <c:v>33.948176628802</c:v>
                </c:pt>
                <c:pt idx="36037">
                  <c:v>33.948176628802</c:v>
                </c:pt>
                <c:pt idx="36038">
                  <c:v>33.948176628802</c:v>
                </c:pt>
                <c:pt idx="36039">
                  <c:v>25.6881247676773</c:v>
                </c:pt>
                <c:pt idx="36040">
                  <c:v>25.6881247676773</c:v>
                </c:pt>
                <c:pt idx="36041">
                  <c:v>25.6881247676773</c:v>
                </c:pt>
                <c:pt idx="36042">
                  <c:v>25.6881247676773</c:v>
                </c:pt>
                <c:pt idx="36043">
                  <c:v>25.6881247676773</c:v>
                </c:pt>
                <c:pt idx="36044">
                  <c:v>25.6881247676773</c:v>
                </c:pt>
                <c:pt idx="36045">
                  <c:v>25.6881247676773</c:v>
                </c:pt>
                <c:pt idx="36046">
                  <c:v>58.8327490547529</c:v>
                </c:pt>
                <c:pt idx="36047">
                  <c:v>58.8327490547529</c:v>
                </c:pt>
                <c:pt idx="36048">
                  <c:v>58.8327490547529</c:v>
                </c:pt>
                <c:pt idx="36049">
                  <c:v>58.8327490547529</c:v>
                </c:pt>
                <c:pt idx="36050">
                  <c:v>58.8327490547529</c:v>
                </c:pt>
                <c:pt idx="36051">
                  <c:v>58.8327490547529</c:v>
                </c:pt>
                <c:pt idx="36052">
                  <c:v>58.8327490547529</c:v>
                </c:pt>
                <c:pt idx="36053">
                  <c:v>68.419046376366</c:v>
                </c:pt>
                <c:pt idx="36054">
                  <c:v>68.419046376366</c:v>
                </c:pt>
                <c:pt idx="36055">
                  <c:v>68.419046376366</c:v>
                </c:pt>
                <c:pt idx="36056">
                  <c:v>68.419046376366</c:v>
                </c:pt>
                <c:pt idx="36057">
                  <c:v>68.419046376366</c:v>
                </c:pt>
                <c:pt idx="36058">
                  <c:v>68.419046376366</c:v>
                </c:pt>
                <c:pt idx="36059">
                  <c:v>68.419046376366</c:v>
                </c:pt>
                <c:pt idx="36060">
                  <c:v>40.5281347418545</c:v>
                </c:pt>
                <c:pt idx="36061">
                  <c:v>40.5281347418545</c:v>
                </c:pt>
                <c:pt idx="36062">
                  <c:v>40.5281347418545</c:v>
                </c:pt>
                <c:pt idx="36063">
                  <c:v>40.5281347418545</c:v>
                </c:pt>
                <c:pt idx="36064">
                  <c:v>40.5281347418545</c:v>
                </c:pt>
                <c:pt idx="36065">
                  <c:v>40.5281347418545</c:v>
                </c:pt>
                <c:pt idx="36066">
                  <c:v>40.5281347418545</c:v>
                </c:pt>
                <c:pt idx="36067">
                  <c:v>82.68541426845249</c:v>
                </c:pt>
                <c:pt idx="36068">
                  <c:v>82.68541426845249</c:v>
                </c:pt>
                <c:pt idx="36069">
                  <c:v>82.68541426845249</c:v>
                </c:pt>
                <c:pt idx="36070">
                  <c:v>82.68541426845249</c:v>
                </c:pt>
                <c:pt idx="36071">
                  <c:v>82.68541426845249</c:v>
                </c:pt>
                <c:pt idx="36072">
                  <c:v>82.68541426845249</c:v>
                </c:pt>
                <c:pt idx="36073">
                  <c:v>82.68541426845249</c:v>
                </c:pt>
                <c:pt idx="36074">
                  <c:v>61.4075923206336</c:v>
                </c:pt>
                <c:pt idx="36075">
                  <c:v>61.4075923206336</c:v>
                </c:pt>
                <c:pt idx="36076">
                  <c:v>61.4075923206336</c:v>
                </c:pt>
                <c:pt idx="36077">
                  <c:v>61.4075923206336</c:v>
                </c:pt>
                <c:pt idx="36078">
                  <c:v>61.4075923206336</c:v>
                </c:pt>
                <c:pt idx="36079">
                  <c:v>61.4075923206336</c:v>
                </c:pt>
                <c:pt idx="36080">
                  <c:v>61.4075923206336</c:v>
                </c:pt>
                <c:pt idx="36081">
                  <c:v>52.80313649024619</c:v>
                </c:pt>
                <c:pt idx="36082">
                  <c:v>52.80313649024619</c:v>
                </c:pt>
                <c:pt idx="36083">
                  <c:v>52.80313649024619</c:v>
                </c:pt>
                <c:pt idx="36084">
                  <c:v>52.80313649024619</c:v>
                </c:pt>
                <c:pt idx="36085">
                  <c:v>52.80313649024619</c:v>
                </c:pt>
                <c:pt idx="36086">
                  <c:v>52.80313649024619</c:v>
                </c:pt>
                <c:pt idx="36087">
                  <c:v>52.80313649024619</c:v>
                </c:pt>
                <c:pt idx="36088">
                  <c:v>59.58976835721749</c:v>
                </c:pt>
                <c:pt idx="36089">
                  <c:v>59.58976835721749</c:v>
                </c:pt>
                <c:pt idx="36090">
                  <c:v>59.58976835721749</c:v>
                </c:pt>
                <c:pt idx="36091">
                  <c:v>59.58976835721749</c:v>
                </c:pt>
                <c:pt idx="36092">
                  <c:v>59.58976835721749</c:v>
                </c:pt>
                <c:pt idx="36093">
                  <c:v>59.58976835721749</c:v>
                </c:pt>
                <c:pt idx="36094">
                  <c:v>59.58976835721749</c:v>
                </c:pt>
                <c:pt idx="36095">
                  <c:v>86.57782491204098</c:v>
                </c:pt>
                <c:pt idx="36096">
                  <c:v>86.57782491204098</c:v>
                </c:pt>
                <c:pt idx="36097">
                  <c:v>86.57782491204098</c:v>
                </c:pt>
                <c:pt idx="36098">
                  <c:v>86.57782491204098</c:v>
                </c:pt>
                <c:pt idx="36099">
                  <c:v>86.57782491204098</c:v>
                </c:pt>
                <c:pt idx="36100">
                  <c:v>86.57782491204098</c:v>
                </c:pt>
                <c:pt idx="36101">
                  <c:v>86.57782491204098</c:v>
                </c:pt>
                <c:pt idx="36102">
                  <c:v>59.6025689030645</c:v>
                </c:pt>
                <c:pt idx="36103">
                  <c:v>59.6025689030645</c:v>
                </c:pt>
                <c:pt idx="36104">
                  <c:v>59.6025689030645</c:v>
                </c:pt>
                <c:pt idx="36105">
                  <c:v>59.6025689030645</c:v>
                </c:pt>
                <c:pt idx="36106">
                  <c:v>59.6025689030645</c:v>
                </c:pt>
                <c:pt idx="36107">
                  <c:v>59.6025689030645</c:v>
                </c:pt>
                <c:pt idx="36108">
                  <c:v>59.6025689030645</c:v>
                </c:pt>
                <c:pt idx="36109">
                  <c:v>83.78435040901</c:v>
                </c:pt>
                <c:pt idx="36110">
                  <c:v>83.78435040901</c:v>
                </c:pt>
                <c:pt idx="36111">
                  <c:v>83.78435040901</c:v>
                </c:pt>
                <c:pt idx="36112">
                  <c:v>83.78435040901</c:v>
                </c:pt>
                <c:pt idx="36113">
                  <c:v>83.78435040901</c:v>
                </c:pt>
                <c:pt idx="36114">
                  <c:v>83.78435040901</c:v>
                </c:pt>
                <c:pt idx="36115">
                  <c:v>83.78435040901</c:v>
                </c:pt>
                <c:pt idx="36116">
                  <c:v>13.5076767599087</c:v>
                </c:pt>
                <c:pt idx="36117">
                  <c:v>13.5076767599087</c:v>
                </c:pt>
                <c:pt idx="36118">
                  <c:v>13.5076767599087</c:v>
                </c:pt>
                <c:pt idx="36119">
                  <c:v>13.5076767599087</c:v>
                </c:pt>
                <c:pt idx="36120">
                  <c:v>13.5076767599087</c:v>
                </c:pt>
                <c:pt idx="36121">
                  <c:v>13.5076767599087</c:v>
                </c:pt>
                <c:pt idx="36122">
                  <c:v>13.5076767599087</c:v>
                </c:pt>
                <c:pt idx="36123">
                  <c:v>110.889469968438</c:v>
                </c:pt>
                <c:pt idx="36124">
                  <c:v>110.889469968438</c:v>
                </c:pt>
                <c:pt idx="36125">
                  <c:v>110.889469968438</c:v>
                </c:pt>
                <c:pt idx="36126">
                  <c:v>110.889469968438</c:v>
                </c:pt>
                <c:pt idx="36127">
                  <c:v>110.889469968438</c:v>
                </c:pt>
                <c:pt idx="36128">
                  <c:v>110.889469968438</c:v>
                </c:pt>
                <c:pt idx="36129">
                  <c:v>110.889469968438</c:v>
                </c:pt>
                <c:pt idx="36130">
                  <c:v>58.85683476775709</c:v>
                </c:pt>
                <c:pt idx="36131">
                  <c:v>58.85683476775709</c:v>
                </c:pt>
                <c:pt idx="36132">
                  <c:v>58.85683476775709</c:v>
                </c:pt>
                <c:pt idx="36133">
                  <c:v>58.85683476775709</c:v>
                </c:pt>
                <c:pt idx="36134">
                  <c:v>58.85683476775709</c:v>
                </c:pt>
                <c:pt idx="36135">
                  <c:v>58.85683476775709</c:v>
                </c:pt>
                <c:pt idx="36136">
                  <c:v>58.85683476775709</c:v>
                </c:pt>
                <c:pt idx="36137">
                  <c:v>85.38890769062739</c:v>
                </c:pt>
                <c:pt idx="36138">
                  <c:v>85.38890769062739</c:v>
                </c:pt>
                <c:pt idx="36139">
                  <c:v>85.38890769062739</c:v>
                </c:pt>
                <c:pt idx="36140">
                  <c:v>85.38890769062739</c:v>
                </c:pt>
                <c:pt idx="36141">
                  <c:v>85.38890769062739</c:v>
                </c:pt>
                <c:pt idx="36142">
                  <c:v>85.38890769062739</c:v>
                </c:pt>
                <c:pt idx="36143">
                  <c:v>85.38890769062739</c:v>
                </c:pt>
                <c:pt idx="36144">
                  <c:v>3.44632259922904</c:v>
                </c:pt>
                <c:pt idx="36145">
                  <c:v>3.44632259922904</c:v>
                </c:pt>
                <c:pt idx="36146">
                  <c:v>3.44632259922904</c:v>
                </c:pt>
                <c:pt idx="36147">
                  <c:v>3.44632259922904</c:v>
                </c:pt>
                <c:pt idx="36148">
                  <c:v>3.44632259922904</c:v>
                </c:pt>
                <c:pt idx="36149">
                  <c:v>3.44632259922904</c:v>
                </c:pt>
                <c:pt idx="36150">
                  <c:v>3.44632259922904</c:v>
                </c:pt>
                <c:pt idx="36151">
                  <c:v>34.31150745731418</c:v>
                </c:pt>
                <c:pt idx="36152">
                  <c:v>34.31150745731418</c:v>
                </c:pt>
                <c:pt idx="36153">
                  <c:v>34.31150745731418</c:v>
                </c:pt>
                <c:pt idx="36154">
                  <c:v>34.31150745731418</c:v>
                </c:pt>
                <c:pt idx="36155">
                  <c:v>34.31150745731418</c:v>
                </c:pt>
                <c:pt idx="36156">
                  <c:v>34.31150745731418</c:v>
                </c:pt>
                <c:pt idx="36157">
                  <c:v>34.31150745731418</c:v>
                </c:pt>
                <c:pt idx="36158">
                  <c:v>61.288410430807</c:v>
                </c:pt>
                <c:pt idx="36159">
                  <c:v>61.288410430807</c:v>
                </c:pt>
                <c:pt idx="36160">
                  <c:v>61.288410430807</c:v>
                </c:pt>
                <c:pt idx="36161">
                  <c:v>61.288410430807</c:v>
                </c:pt>
                <c:pt idx="36162">
                  <c:v>61.288410430807</c:v>
                </c:pt>
                <c:pt idx="36163">
                  <c:v>61.288410430807</c:v>
                </c:pt>
                <c:pt idx="36164">
                  <c:v>61.288410430807</c:v>
                </c:pt>
                <c:pt idx="36165">
                  <c:v>14.0384727629043</c:v>
                </c:pt>
                <c:pt idx="36166">
                  <c:v>14.0384727629043</c:v>
                </c:pt>
                <c:pt idx="36167">
                  <c:v>14.0384727629043</c:v>
                </c:pt>
                <c:pt idx="36168">
                  <c:v>14.0384727629043</c:v>
                </c:pt>
                <c:pt idx="36169">
                  <c:v>14.0384727629043</c:v>
                </c:pt>
                <c:pt idx="36170">
                  <c:v>14.0384727629043</c:v>
                </c:pt>
                <c:pt idx="36171">
                  <c:v>14.0384727629043</c:v>
                </c:pt>
                <c:pt idx="36172">
                  <c:v>15.4482478764092</c:v>
                </c:pt>
                <c:pt idx="36173">
                  <c:v>15.4482478764092</c:v>
                </c:pt>
                <c:pt idx="36174">
                  <c:v>15.4482478764092</c:v>
                </c:pt>
                <c:pt idx="36175">
                  <c:v>15.4482478764092</c:v>
                </c:pt>
                <c:pt idx="36176">
                  <c:v>15.4482478764092</c:v>
                </c:pt>
                <c:pt idx="36177">
                  <c:v>15.4482478764092</c:v>
                </c:pt>
                <c:pt idx="36178">
                  <c:v>15.4482478764092</c:v>
                </c:pt>
                <c:pt idx="36179">
                  <c:v>12.4195005107375</c:v>
                </c:pt>
                <c:pt idx="36180">
                  <c:v>12.4195005107375</c:v>
                </c:pt>
                <c:pt idx="36181">
                  <c:v>12.4195005107375</c:v>
                </c:pt>
                <c:pt idx="36182">
                  <c:v>12.4195005107375</c:v>
                </c:pt>
                <c:pt idx="36183">
                  <c:v>12.4195005107375</c:v>
                </c:pt>
                <c:pt idx="36184">
                  <c:v>12.4195005107375</c:v>
                </c:pt>
                <c:pt idx="36185">
                  <c:v>12.4195005107375</c:v>
                </c:pt>
                <c:pt idx="36186">
                  <c:v>34.03155110516259</c:v>
                </c:pt>
                <c:pt idx="36187">
                  <c:v>34.03155110516259</c:v>
                </c:pt>
                <c:pt idx="36188">
                  <c:v>34.03155110516259</c:v>
                </c:pt>
                <c:pt idx="36189">
                  <c:v>34.03155110516259</c:v>
                </c:pt>
                <c:pt idx="36190">
                  <c:v>34.03155110516259</c:v>
                </c:pt>
                <c:pt idx="36191">
                  <c:v>34.03155110516259</c:v>
                </c:pt>
                <c:pt idx="36192">
                  <c:v>34.03155110516259</c:v>
                </c:pt>
                <c:pt idx="36193">
                  <c:v>44.7937436786097</c:v>
                </c:pt>
                <c:pt idx="36194">
                  <c:v>44.7937436786097</c:v>
                </c:pt>
                <c:pt idx="36195">
                  <c:v>44.7937436786097</c:v>
                </c:pt>
                <c:pt idx="36196">
                  <c:v>44.7937436786097</c:v>
                </c:pt>
                <c:pt idx="36197">
                  <c:v>44.7937436786097</c:v>
                </c:pt>
                <c:pt idx="36198">
                  <c:v>44.7937436786097</c:v>
                </c:pt>
                <c:pt idx="36199">
                  <c:v>44.7937436786097</c:v>
                </c:pt>
                <c:pt idx="36200">
                  <c:v>88.83282758733668</c:v>
                </c:pt>
                <c:pt idx="36201">
                  <c:v>88.83282758733668</c:v>
                </c:pt>
                <c:pt idx="36202">
                  <c:v>88.83282758733668</c:v>
                </c:pt>
                <c:pt idx="36203">
                  <c:v>88.83282758733668</c:v>
                </c:pt>
                <c:pt idx="36204">
                  <c:v>88.83282758733668</c:v>
                </c:pt>
                <c:pt idx="36205">
                  <c:v>88.83282758733668</c:v>
                </c:pt>
                <c:pt idx="36206">
                  <c:v>88.83282758733668</c:v>
                </c:pt>
                <c:pt idx="36207">
                  <c:v>62.0350954393431</c:v>
                </c:pt>
                <c:pt idx="36208">
                  <c:v>62.0350954393431</c:v>
                </c:pt>
                <c:pt idx="36209">
                  <c:v>62.0350954393431</c:v>
                </c:pt>
                <c:pt idx="36210">
                  <c:v>62.0350954393431</c:v>
                </c:pt>
                <c:pt idx="36211">
                  <c:v>62.0350954393431</c:v>
                </c:pt>
                <c:pt idx="36212">
                  <c:v>62.0350954393431</c:v>
                </c:pt>
                <c:pt idx="36213">
                  <c:v>62.0350954393431</c:v>
                </c:pt>
                <c:pt idx="36214">
                  <c:v>80.05693693604488</c:v>
                </c:pt>
                <c:pt idx="36215">
                  <c:v>80.05693693604488</c:v>
                </c:pt>
                <c:pt idx="36216">
                  <c:v>80.05693693604488</c:v>
                </c:pt>
                <c:pt idx="36217">
                  <c:v>80.05693693604488</c:v>
                </c:pt>
                <c:pt idx="36218">
                  <c:v>80.05693693604488</c:v>
                </c:pt>
                <c:pt idx="36219">
                  <c:v>80.05693693604488</c:v>
                </c:pt>
                <c:pt idx="36220">
                  <c:v>80.05693693604488</c:v>
                </c:pt>
                <c:pt idx="36221">
                  <c:v>63.1184278004256</c:v>
                </c:pt>
                <c:pt idx="36222">
                  <c:v>63.1184278004256</c:v>
                </c:pt>
                <c:pt idx="36223">
                  <c:v>63.1184278004256</c:v>
                </c:pt>
                <c:pt idx="36224">
                  <c:v>63.1184278004256</c:v>
                </c:pt>
                <c:pt idx="36225">
                  <c:v>63.1184278004256</c:v>
                </c:pt>
                <c:pt idx="36226">
                  <c:v>63.1184278004256</c:v>
                </c:pt>
                <c:pt idx="36227">
                  <c:v>63.1184278004256</c:v>
                </c:pt>
                <c:pt idx="36228">
                  <c:v>66.4585584217437</c:v>
                </c:pt>
                <c:pt idx="36229">
                  <c:v>66.4585584217437</c:v>
                </c:pt>
                <c:pt idx="36230">
                  <c:v>66.4585584217437</c:v>
                </c:pt>
                <c:pt idx="36231">
                  <c:v>66.4585584217437</c:v>
                </c:pt>
                <c:pt idx="36232">
                  <c:v>66.4585584217437</c:v>
                </c:pt>
                <c:pt idx="36233">
                  <c:v>66.4585584217437</c:v>
                </c:pt>
                <c:pt idx="36234">
                  <c:v>66.4585584217437</c:v>
                </c:pt>
                <c:pt idx="36235">
                  <c:v>44.85401919464609</c:v>
                </c:pt>
                <c:pt idx="36236">
                  <c:v>44.85401919464609</c:v>
                </c:pt>
                <c:pt idx="36237">
                  <c:v>44.85401919464609</c:v>
                </c:pt>
                <c:pt idx="36238">
                  <c:v>44.85401919464609</c:v>
                </c:pt>
                <c:pt idx="36239">
                  <c:v>44.85401919464609</c:v>
                </c:pt>
                <c:pt idx="36240">
                  <c:v>44.85401919464609</c:v>
                </c:pt>
                <c:pt idx="36241">
                  <c:v>44.85401919464609</c:v>
                </c:pt>
                <c:pt idx="36242">
                  <c:v>28.32926691331039</c:v>
                </c:pt>
                <c:pt idx="36243">
                  <c:v>28.32926691331039</c:v>
                </c:pt>
                <c:pt idx="36244">
                  <c:v>28.32926691331039</c:v>
                </c:pt>
                <c:pt idx="36245">
                  <c:v>28.32926691331039</c:v>
                </c:pt>
                <c:pt idx="36246">
                  <c:v>28.32926691331039</c:v>
                </c:pt>
                <c:pt idx="36247">
                  <c:v>28.32926691331039</c:v>
                </c:pt>
                <c:pt idx="36248">
                  <c:v>28.32926691331039</c:v>
                </c:pt>
                <c:pt idx="36249">
                  <c:v>75.18877219187095</c:v>
                </c:pt>
                <c:pt idx="36250">
                  <c:v>75.18877219187095</c:v>
                </c:pt>
                <c:pt idx="36251">
                  <c:v>75.18877219187095</c:v>
                </c:pt>
                <c:pt idx="36252">
                  <c:v>75.18877219187095</c:v>
                </c:pt>
                <c:pt idx="36253">
                  <c:v>75.18877219187095</c:v>
                </c:pt>
                <c:pt idx="36254">
                  <c:v>75.18877219187095</c:v>
                </c:pt>
                <c:pt idx="36255">
                  <c:v>75.18877219187095</c:v>
                </c:pt>
                <c:pt idx="36256">
                  <c:v>87.7276996262805</c:v>
                </c:pt>
                <c:pt idx="36257">
                  <c:v>87.7276996262805</c:v>
                </c:pt>
                <c:pt idx="36258">
                  <c:v>87.7276996262805</c:v>
                </c:pt>
                <c:pt idx="36259">
                  <c:v>87.7276996262805</c:v>
                </c:pt>
                <c:pt idx="36260">
                  <c:v>87.7276996262805</c:v>
                </c:pt>
                <c:pt idx="36261">
                  <c:v>87.7276996262805</c:v>
                </c:pt>
                <c:pt idx="36262">
                  <c:v>87.7276996262805</c:v>
                </c:pt>
                <c:pt idx="36263">
                  <c:v>79.8624664203676</c:v>
                </c:pt>
                <c:pt idx="36264">
                  <c:v>79.8624664203676</c:v>
                </c:pt>
                <c:pt idx="36265">
                  <c:v>79.8624664203676</c:v>
                </c:pt>
                <c:pt idx="36266">
                  <c:v>79.8624664203676</c:v>
                </c:pt>
                <c:pt idx="36267">
                  <c:v>79.8624664203676</c:v>
                </c:pt>
                <c:pt idx="36268">
                  <c:v>79.8624664203676</c:v>
                </c:pt>
                <c:pt idx="36269">
                  <c:v>79.8624664203676</c:v>
                </c:pt>
                <c:pt idx="36270">
                  <c:v>90.15578791818166</c:v>
                </c:pt>
                <c:pt idx="36271">
                  <c:v>90.15578791818166</c:v>
                </c:pt>
                <c:pt idx="36272">
                  <c:v>90.15578791818166</c:v>
                </c:pt>
                <c:pt idx="36273">
                  <c:v>90.15578791818166</c:v>
                </c:pt>
                <c:pt idx="36274">
                  <c:v>90.15578791818166</c:v>
                </c:pt>
                <c:pt idx="36275">
                  <c:v>90.15578791818166</c:v>
                </c:pt>
                <c:pt idx="36276">
                  <c:v>90.15578791818166</c:v>
                </c:pt>
                <c:pt idx="36277">
                  <c:v>44.4337728537193</c:v>
                </c:pt>
                <c:pt idx="36278">
                  <c:v>44.4337728537193</c:v>
                </c:pt>
                <c:pt idx="36279">
                  <c:v>44.4337728537193</c:v>
                </c:pt>
                <c:pt idx="36280">
                  <c:v>44.4337728537193</c:v>
                </c:pt>
                <c:pt idx="36281">
                  <c:v>44.4337728537193</c:v>
                </c:pt>
                <c:pt idx="36282">
                  <c:v>44.4337728537193</c:v>
                </c:pt>
                <c:pt idx="36283">
                  <c:v>44.4337728537193</c:v>
                </c:pt>
                <c:pt idx="36284">
                  <c:v>40.39300667369029</c:v>
                </c:pt>
                <c:pt idx="36285">
                  <c:v>40.39300667369029</c:v>
                </c:pt>
                <c:pt idx="36286">
                  <c:v>40.39300667369029</c:v>
                </c:pt>
                <c:pt idx="36287">
                  <c:v>40.39300667369029</c:v>
                </c:pt>
                <c:pt idx="36288">
                  <c:v>40.39300667369029</c:v>
                </c:pt>
                <c:pt idx="36289">
                  <c:v>40.39300667369029</c:v>
                </c:pt>
                <c:pt idx="36290">
                  <c:v>40.39300667369029</c:v>
                </c:pt>
                <c:pt idx="36291">
                  <c:v>9.026991319261</c:v>
                </c:pt>
                <c:pt idx="36292">
                  <c:v>9.026991319261</c:v>
                </c:pt>
                <c:pt idx="36293">
                  <c:v>9.026991319261</c:v>
                </c:pt>
                <c:pt idx="36294">
                  <c:v>9.026991319261</c:v>
                </c:pt>
                <c:pt idx="36295">
                  <c:v>9.026991319261</c:v>
                </c:pt>
                <c:pt idx="36296">
                  <c:v>9.026991319261</c:v>
                </c:pt>
                <c:pt idx="36297">
                  <c:v>9.026991319261</c:v>
                </c:pt>
                <c:pt idx="36298">
                  <c:v>47.758676601862</c:v>
                </c:pt>
                <c:pt idx="36299">
                  <c:v>47.758676601862</c:v>
                </c:pt>
                <c:pt idx="36300">
                  <c:v>47.758676601862</c:v>
                </c:pt>
                <c:pt idx="36301">
                  <c:v>47.758676601862</c:v>
                </c:pt>
                <c:pt idx="36302">
                  <c:v>47.758676601862</c:v>
                </c:pt>
                <c:pt idx="36303">
                  <c:v>47.758676601862</c:v>
                </c:pt>
                <c:pt idx="36304">
                  <c:v>47.758676601862</c:v>
                </c:pt>
                <c:pt idx="36305">
                  <c:v>55.49794143338659</c:v>
                </c:pt>
                <c:pt idx="36306">
                  <c:v>55.49794143338659</c:v>
                </c:pt>
                <c:pt idx="36307">
                  <c:v>55.49794143338659</c:v>
                </c:pt>
                <c:pt idx="36308">
                  <c:v>55.49794143338659</c:v>
                </c:pt>
                <c:pt idx="36309">
                  <c:v>55.49794143338659</c:v>
                </c:pt>
                <c:pt idx="36310">
                  <c:v>55.49794143338659</c:v>
                </c:pt>
                <c:pt idx="36311">
                  <c:v>55.49794143338659</c:v>
                </c:pt>
                <c:pt idx="36312">
                  <c:v>35.6828004541069</c:v>
                </c:pt>
                <c:pt idx="36313">
                  <c:v>35.6828004541069</c:v>
                </c:pt>
                <c:pt idx="36314">
                  <c:v>35.6828004541069</c:v>
                </c:pt>
                <c:pt idx="36315">
                  <c:v>35.6828004541069</c:v>
                </c:pt>
                <c:pt idx="36316">
                  <c:v>35.6828004541069</c:v>
                </c:pt>
                <c:pt idx="36317">
                  <c:v>35.6828004541069</c:v>
                </c:pt>
                <c:pt idx="36318">
                  <c:v>35.6828004541069</c:v>
                </c:pt>
                <c:pt idx="36319">
                  <c:v>51.9075195669268</c:v>
                </c:pt>
                <c:pt idx="36320">
                  <c:v>51.9075195669268</c:v>
                </c:pt>
                <c:pt idx="36321">
                  <c:v>51.9075195669268</c:v>
                </c:pt>
                <c:pt idx="36322">
                  <c:v>51.9075195669268</c:v>
                </c:pt>
                <c:pt idx="36323">
                  <c:v>51.9075195669268</c:v>
                </c:pt>
                <c:pt idx="36324">
                  <c:v>51.9075195669268</c:v>
                </c:pt>
                <c:pt idx="36325">
                  <c:v>51.9075195669268</c:v>
                </c:pt>
                <c:pt idx="36326">
                  <c:v>55.6530118900852</c:v>
                </c:pt>
                <c:pt idx="36327">
                  <c:v>55.6530118900852</c:v>
                </c:pt>
                <c:pt idx="36328">
                  <c:v>55.6530118900852</c:v>
                </c:pt>
                <c:pt idx="36329">
                  <c:v>55.6530118900852</c:v>
                </c:pt>
                <c:pt idx="36330">
                  <c:v>55.6530118900852</c:v>
                </c:pt>
                <c:pt idx="36331">
                  <c:v>55.6530118900852</c:v>
                </c:pt>
                <c:pt idx="36332">
                  <c:v>55.6530118900852</c:v>
                </c:pt>
                <c:pt idx="36333">
                  <c:v>95.10613975037478</c:v>
                </c:pt>
                <c:pt idx="36334">
                  <c:v>95.10613975037478</c:v>
                </c:pt>
                <c:pt idx="36335">
                  <c:v>95.10613975037478</c:v>
                </c:pt>
                <c:pt idx="36336">
                  <c:v>95.10613975037478</c:v>
                </c:pt>
                <c:pt idx="36337">
                  <c:v>95.10613975037478</c:v>
                </c:pt>
                <c:pt idx="36338">
                  <c:v>95.10613975037478</c:v>
                </c:pt>
                <c:pt idx="36339">
                  <c:v>95.10613975037478</c:v>
                </c:pt>
                <c:pt idx="36340">
                  <c:v>68.0016135827834</c:v>
                </c:pt>
                <c:pt idx="36341">
                  <c:v>68.0016135827834</c:v>
                </c:pt>
                <c:pt idx="36342">
                  <c:v>68.0016135827834</c:v>
                </c:pt>
                <c:pt idx="36343">
                  <c:v>68.0016135827834</c:v>
                </c:pt>
                <c:pt idx="36344">
                  <c:v>68.0016135827834</c:v>
                </c:pt>
                <c:pt idx="36345">
                  <c:v>68.0016135827834</c:v>
                </c:pt>
                <c:pt idx="36346">
                  <c:v>68.0016135827834</c:v>
                </c:pt>
                <c:pt idx="36347">
                  <c:v>28.2803620736935</c:v>
                </c:pt>
                <c:pt idx="36348">
                  <c:v>28.2803620736935</c:v>
                </c:pt>
                <c:pt idx="36349">
                  <c:v>28.2803620736935</c:v>
                </c:pt>
                <c:pt idx="36350">
                  <c:v>28.2803620736935</c:v>
                </c:pt>
                <c:pt idx="36351">
                  <c:v>28.2803620736935</c:v>
                </c:pt>
                <c:pt idx="36352">
                  <c:v>28.2803620736935</c:v>
                </c:pt>
                <c:pt idx="36353">
                  <c:v>28.2803620736935</c:v>
                </c:pt>
                <c:pt idx="36354">
                  <c:v>60.162392728079</c:v>
                </c:pt>
                <c:pt idx="36355">
                  <c:v>60.162392728079</c:v>
                </c:pt>
                <c:pt idx="36356">
                  <c:v>60.162392728079</c:v>
                </c:pt>
                <c:pt idx="36357">
                  <c:v>60.162392728079</c:v>
                </c:pt>
                <c:pt idx="36358">
                  <c:v>60.162392728079</c:v>
                </c:pt>
                <c:pt idx="36359">
                  <c:v>60.162392728079</c:v>
                </c:pt>
                <c:pt idx="36360">
                  <c:v>60.162392728079</c:v>
                </c:pt>
                <c:pt idx="36361">
                  <c:v>59.7889487153116</c:v>
                </c:pt>
                <c:pt idx="36362">
                  <c:v>59.7889487153116</c:v>
                </c:pt>
                <c:pt idx="36363">
                  <c:v>59.7889487153116</c:v>
                </c:pt>
                <c:pt idx="36364">
                  <c:v>59.7889487153116</c:v>
                </c:pt>
                <c:pt idx="36365">
                  <c:v>59.7889487153116</c:v>
                </c:pt>
                <c:pt idx="36366">
                  <c:v>59.7889487153116</c:v>
                </c:pt>
                <c:pt idx="36367">
                  <c:v>59.7889487153116</c:v>
                </c:pt>
                <c:pt idx="36368">
                  <c:v>8.77919345792722</c:v>
                </c:pt>
                <c:pt idx="36369">
                  <c:v>8.77919345792722</c:v>
                </c:pt>
                <c:pt idx="36370">
                  <c:v>8.77919345792722</c:v>
                </c:pt>
                <c:pt idx="36371">
                  <c:v>8.77919345792722</c:v>
                </c:pt>
                <c:pt idx="36372">
                  <c:v>8.77919345792722</c:v>
                </c:pt>
                <c:pt idx="36373">
                  <c:v>8.77919345792722</c:v>
                </c:pt>
                <c:pt idx="36374">
                  <c:v>8.77919345792722</c:v>
                </c:pt>
                <c:pt idx="36375">
                  <c:v>21.79658283776449</c:v>
                </c:pt>
                <c:pt idx="36376">
                  <c:v>21.79658283776449</c:v>
                </c:pt>
                <c:pt idx="36377">
                  <c:v>21.79658283776449</c:v>
                </c:pt>
                <c:pt idx="36378">
                  <c:v>21.79658283776449</c:v>
                </c:pt>
                <c:pt idx="36379">
                  <c:v>21.79658283776449</c:v>
                </c:pt>
                <c:pt idx="36380">
                  <c:v>21.79658283776449</c:v>
                </c:pt>
                <c:pt idx="36381">
                  <c:v>21.79658283776449</c:v>
                </c:pt>
                <c:pt idx="36382">
                  <c:v>70.5487586832723</c:v>
                </c:pt>
                <c:pt idx="36383">
                  <c:v>70.5487586832723</c:v>
                </c:pt>
                <c:pt idx="36384">
                  <c:v>70.5487586832723</c:v>
                </c:pt>
                <c:pt idx="36385">
                  <c:v>70.5487586832723</c:v>
                </c:pt>
                <c:pt idx="36386">
                  <c:v>70.5487586832723</c:v>
                </c:pt>
                <c:pt idx="36387">
                  <c:v>70.5487586832723</c:v>
                </c:pt>
                <c:pt idx="36388">
                  <c:v>70.5487586832723</c:v>
                </c:pt>
                <c:pt idx="36389">
                  <c:v>92.02244638890589</c:v>
                </c:pt>
                <c:pt idx="36390">
                  <c:v>92.02244638890589</c:v>
                </c:pt>
                <c:pt idx="36391">
                  <c:v>92.02244638890589</c:v>
                </c:pt>
                <c:pt idx="36392">
                  <c:v>92.02244638890589</c:v>
                </c:pt>
                <c:pt idx="36393">
                  <c:v>92.02244638890589</c:v>
                </c:pt>
                <c:pt idx="36394">
                  <c:v>92.02244638890589</c:v>
                </c:pt>
                <c:pt idx="36395">
                  <c:v>92.02244638890589</c:v>
                </c:pt>
                <c:pt idx="36396">
                  <c:v>86.40348583438528</c:v>
                </c:pt>
                <c:pt idx="36397">
                  <c:v>86.40348583438528</c:v>
                </c:pt>
                <c:pt idx="36398">
                  <c:v>86.40348583438528</c:v>
                </c:pt>
                <c:pt idx="36399">
                  <c:v>86.40348583438528</c:v>
                </c:pt>
                <c:pt idx="36400">
                  <c:v>86.40348583438528</c:v>
                </c:pt>
                <c:pt idx="36401">
                  <c:v>86.40348583438528</c:v>
                </c:pt>
                <c:pt idx="36402">
                  <c:v>86.40348583438528</c:v>
                </c:pt>
                <c:pt idx="36403">
                  <c:v>63.3670267289717</c:v>
                </c:pt>
                <c:pt idx="36404">
                  <c:v>63.3670267289717</c:v>
                </c:pt>
                <c:pt idx="36405">
                  <c:v>63.3670267289717</c:v>
                </c:pt>
                <c:pt idx="36406">
                  <c:v>63.3670267289717</c:v>
                </c:pt>
                <c:pt idx="36407">
                  <c:v>63.3670267289717</c:v>
                </c:pt>
                <c:pt idx="36408">
                  <c:v>63.3670267289717</c:v>
                </c:pt>
                <c:pt idx="36409">
                  <c:v>63.3670267289717</c:v>
                </c:pt>
                <c:pt idx="36410">
                  <c:v>37.9769803623755</c:v>
                </c:pt>
                <c:pt idx="36411">
                  <c:v>37.9769803623755</c:v>
                </c:pt>
                <c:pt idx="36412">
                  <c:v>37.9769803623755</c:v>
                </c:pt>
                <c:pt idx="36413">
                  <c:v>37.9769803623755</c:v>
                </c:pt>
                <c:pt idx="36414">
                  <c:v>37.9769803623755</c:v>
                </c:pt>
                <c:pt idx="36415">
                  <c:v>37.9769803623755</c:v>
                </c:pt>
                <c:pt idx="36416">
                  <c:v>37.9769803623755</c:v>
                </c:pt>
                <c:pt idx="36417">
                  <c:v>75.53731130883179</c:v>
                </c:pt>
                <c:pt idx="36418">
                  <c:v>75.53731130883179</c:v>
                </c:pt>
                <c:pt idx="36419">
                  <c:v>75.53731130883179</c:v>
                </c:pt>
                <c:pt idx="36420">
                  <c:v>75.53731130883179</c:v>
                </c:pt>
                <c:pt idx="36421">
                  <c:v>75.53731130883179</c:v>
                </c:pt>
                <c:pt idx="36422">
                  <c:v>75.53731130883179</c:v>
                </c:pt>
                <c:pt idx="36423">
                  <c:v>75.53731130883179</c:v>
                </c:pt>
                <c:pt idx="36424">
                  <c:v>65.13543691275186</c:v>
                </c:pt>
                <c:pt idx="36425">
                  <c:v>65.13543691275186</c:v>
                </c:pt>
                <c:pt idx="36426">
                  <c:v>65.13543691275186</c:v>
                </c:pt>
                <c:pt idx="36427">
                  <c:v>65.13543691275186</c:v>
                </c:pt>
                <c:pt idx="36428">
                  <c:v>65.13543691275186</c:v>
                </c:pt>
                <c:pt idx="36429">
                  <c:v>65.13543691275186</c:v>
                </c:pt>
                <c:pt idx="36430">
                  <c:v>65.13543691275186</c:v>
                </c:pt>
                <c:pt idx="36431">
                  <c:v>60.31726953533308</c:v>
                </c:pt>
                <c:pt idx="36432">
                  <c:v>60.31726953533308</c:v>
                </c:pt>
                <c:pt idx="36433">
                  <c:v>60.31726953533308</c:v>
                </c:pt>
                <c:pt idx="36434">
                  <c:v>60.31726953533308</c:v>
                </c:pt>
                <c:pt idx="36435">
                  <c:v>60.31726953533308</c:v>
                </c:pt>
                <c:pt idx="36436">
                  <c:v>60.31726953533308</c:v>
                </c:pt>
                <c:pt idx="36437">
                  <c:v>60.31726953533308</c:v>
                </c:pt>
                <c:pt idx="36438">
                  <c:v>43.2420117363301</c:v>
                </c:pt>
                <c:pt idx="36439">
                  <c:v>43.2420117363301</c:v>
                </c:pt>
                <c:pt idx="36440">
                  <c:v>43.2420117363301</c:v>
                </c:pt>
                <c:pt idx="36441">
                  <c:v>43.2420117363301</c:v>
                </c:pt>
                <c:pt idx="36442">
                  <c:v>43.2420117363301</c:v>
                </c:pt>
                <c:pt idx="36443">
                  <c:v>43.2420117363301</c:v>
                </c:pt>
                <c:pt idx="36444">
                  <c:v>43.2420117363301</c:v>
                </c:pt>
                <c:pt idx="36445">
                  <c:v>26.3817505939674</c:v>
                </c:pt>
                <c:pt idx="36446">
                  <c:v>26.3817505939674</c:v>
                </c:pt>
                <c:pt idx="36447">
                  <c:v>26.3817505939674</c:v>
                </c:pt>
                <c:pt idx="36448">
                  <c:v>26.3817505939674</c:v>
                </c:pt>
                <c:pt idx="36449">
                  <c:v>26.3817505939674</c:v>
                </c:pt>
                <c:pt idx="36450">
                  <c:v>26.3817505939674</c:v>
                </c:pt>
                <c:pt idx="36451">
                  <c:v>26.3817505939674</c:v>
                </c:pt>
                <c:pt idx="36452">
                  <c:v>52.21138670394859</c:v>
                </c:pt>
                <c:pt idx="36453">
                  <c:v>52.21138670394859</c:v>
                </c:pt>
                <c:pt idx="36454">
                  <c:v>52.21138670394859</c:v>
                </c:pt>
                <c:pt idx="36455">
                  <c:v>52.21138670394859</c:v>
                </c:pt>
                <c:pt idx="36456">
                  <c:v>52.21138670394859</c:v>
                </c:pt>
                <c:pt idx="36457">
                  <c:v>52.21138670394859</c:v>
                </c:pt>
                <c:pt idx="36458">
                  <c:v>52.21138670394859</c:v>
                </c:pt>
                <c:pt idx="36459">
                  <c:v>46.7421067207598</c:v>
                </c:pt>
                <c:pt idx="36460">
                  <c:v>46.7421067207598</c:v>
                </c:pt>
                <c:pt idx="36461">
                  <c:v>46.7421067207598</c:v>
                </c:pt>
                <c:pt idx="36462">
                  <c:v>46.7421067207598</c:v>
                </c:pt>
                <c:pt idx="36463">
                  <c:v>46.7421067207598</c:v>
                </c:pt>
                <c:pt idx="36464">
                  <c:v>46.7421067207598</c:v>
                </c:pt>
                <c:pt idx="36465">
                  <c:v>46.7421067207598</c:v>
                </c:pt>
                <c:pt idx="36466">
                  <c:v>69.9020089119424</c:v>
                </c:pt>
                <c:pt idx="36467">
                  <c:v>69.9020089119424</c:v>
                </c:pt>
                <c:pt idx="36468">
                  <c:v>69.9020089119424</c:v>
                </c:pt>
                <c:pt idx="36469">
                  <c:v>69.9020089119424</c:v>
                </c:pt>
                <c:pt idx="36470">
                  <c:v>69.9020089119424</c:v>
                </c:pt>
                <c:pt idx="36471">
                  <c:v>69.9020089119424</c:v>
                </c:pt>
                <c:pt idx="36472">
                  <c:v>69.9020089119424</c:v>
                </c:pt>
                <c:pt idx="36473">
                  <c:v>40.9717357975324</c:v>
                </c:pt>
                <c:pt idx="36474">
                  <c:v>40.9717357975324</c:v>
                </c:pt>
                <c:pt idx="36475">
                  <c:v>40.9717357975324</c:v>
                </c:pt>
                <c:pt idx="36476">
                  <c:v>40.9717357975324</c:v>
                </c:pt>
                <c:pt idx="36477">
                  <c:v>40.9717357975324</c:v>
                </c:pt>
                <c:pt idx="36478">
                  <c:v>40.9717357975324</c:v>
                </c:pt>
                <c:pt idx="36479">
                  <c:v>40.9717357975324</c:v>
                </c:pt>
                <c:pt idx="36480">
                  <c:v>40.4901981186245</c:v>
                </c:pt>
                <c:pt idx="36481">
                  <c:v>40.4901981186245</c:v>
                </c:pt>
                <c:pt idx="36482">
                  <c:v>40.4901981186245</c:v>
                </c:pt>
                <c:pt idx="36483">
                  <c:v>40.4901981186245</c:v>
                </c:pt>
                <c:pt idx="36484">
                  <c:v>40.4901981186245</c:v>
                </c:pt>
                <c:pt idx="36485">
                  <c:v>40.4901981186245</c:v>
                </c:pt>
                <c:pt idx="36486">
                  <c:v>40.4901981186245</c:v>
                </c:pt>
                <c:pt idx="36487">
                  <c:v>95.53870538654338</c:v>
                </c:pt>
                <c:pt idx="36488">
                  <c:v>95.53870538654338</c:v>
                </c:pt>
                <c:pt idx="36489">
                  <c:v>95.53870538654338</c:v>
                </c:pt>
                <c:pt idx="36490">
                  <c:v>95.53870538654338</c:v>
                </c:pt>
                <c:pt idx="36491">
                  <c:v>95.53870538654338</c:v>
                </c:pt>
                <c:pt idx="36492">
                  <c:v>95.53870538654338</c:v>
                </c:pt>
                <c:pt idx="36493">
                  <c:v>95.53870538654338</c:v>
                </c:pt>
                <c:pt idx="36494">
                  <c:v>76.08031280236077</c:v>
                </c:pt>
                <c:pt idx="36495">
                  <c:v>76.08031280236077</c:v>
                </c:pt>
                <c:pt idx="36496">
                  <c:v>76.08031280236077</c:v>
                </c:pt>
                <c:pt idx="36497">
                  <c:v>76.08031280236077</c:v>
                </c:pt>
                <c:pt idx="36498">
                  <c:v>76.08031280236077</c:v>
                </c:pt>
                <c:pt idx="36499">
                  <c:v>76.08031280236077</c:v>
                </c:pt>
                <c:pt idx="36500">
                  <c:v>76.08031280236077</c:v>
                </c:pt>
                <c:pt idx="36501">
                  <c:v>79.7116495218337</c:v>
                </c:pt>
                <c:pt idx="36502">
                  <c:v>79.7116495218337</c:v>
                </c:pt>
                <c:pt idx="36503">
                  <c:v>79.7116495218337</c:v>
                </c:pt>
                <c:pt idx="36504">
                  <c:v>79.7116495218337</c:v>
                </c:pt>
                <c:pt idx="36505">
                  <c:v>79.7116495218337</c:v>
                </c:pt>
                <c:pt idx="36506">
                  <c:v>79.7116495218337</c:v>
                </c:pt>
                <c:pt idx="36507">
                  <c:v>79.7116495218337</c:v>
                </c:pt>
                <c:pt idx="36508">
                  <c:v>56.94908446737248</c:v>
                </c:pt>
                <c:pt idx="36509">
                  <c:v>56.94908446737248</c:v>
                </c:pt>
                <c:pt idx="36510">
                  <c:v>56.94908446737248</c:v>
                </c:pt>
                <c:pt idx="36511">
                  <c:v>56.94908446737248</c:v>
                </c:pt>
                <c:pt idx="36512">
                  <c:v>56.94908446737248</c:v>
                </c:pt>
                <c:pt idx="36513">
                  <c:v>56.94908446737248</c:v>
                </c:pt>
                <c:pt idx="36514">
                  <c:v>56.94908446737248</c:v>
                </c:pt>
                <c:pt idx="36515">
                  <c:v>86.0277204757655</c:v>
                </c:pt>
                <c:pt idx="36516">
                  <c:v>86.0277204757655</c:v>
                </c:pt>
                <c:pt idx="36517">
                  <c:v>86.0277204757655</c:v>
                </c:pt>
                <c:pt idx="36518">
                  <c:v>86.0277204757655</c:v>
                </c:pt>
                <c:pt idx="36519">
                  <c:v>86.0277204757655</c:v>
                </c:pt>
                <c:pt idx="36520">
                  <c:v>86.0277204757655</c:v>
                </c:pt>
                <c:pt idx="36521">
                  <c:v>86.0277204757655</c:v>
                </c:pt>
                <c:pt idx="36522">
                  <c:v>42.60186868626419</c:v>
                </c:pt>
                <c:pt idx="36523">
                  <c:v>42.60186868626419</c:v>
                </c:pt>
                <c:pt idx="36524">
                  <c:v>42.60186868626419</c:v>
                </c:pt>
                <c:pt idx="36525">
                  <c:v>42.60186868626419</c:v>
                </c:pt>
                <c:pt idx="36526">
                  <c:v>42.60186868626419</c:v>
                </c:pt>
                <c:pt idx="36527">
                  <c:v>42.60186868626419</c:v>
                </c:pt>
                <c:pt idx="36528">
                  <c:v>42.60186868626419</c:v>
                </c:pt>
                <c:pt idx="36529">
                  <c:v>54.0244949240592</c:v>
                </c:pt>
                <c:pt idx="36530">
                  <c:v>54.0244949240592</c:v>
                </c:pt>
                <c:pt idx="36531">
                  <c:v>54.0244949240592</c:v>
                </c:pt>
                <c:pt idx="36532">
                  <c:v>54.0244949240592</c:v>
                </c:pt>
                <c:pt idx="36533">
                  <c:v>54.0244949240592</c:v>
                </c:pt>
                <c:pt idx="36534">
                  <c:v>54.0244949240592</c:v>
                </c:pt>
                <c:pt idx="36535">
                  <c:v>54.0244949240592</c:v>
                </c:pt>
                <c:pt idx="36536">
                  <c:v>75.36771091672887</c:v>
                </c:pt>
                <c:pt idx="36537">
                  <c:v>75.36771091672887</c:v>
                </c:pt>
                <c:pt idx="36538">
                  <c:v>75.36771091672887</c:v>
                </c:pt>
                <c:pt idx="36539">
                  <c:v>75.36771091672887</c:v>
                </c:pt>
                <c:pt idx="36540">
                  <c:v>75.36771091672887</c:v>
                </c:pt>
                <c:pt idx="36541">
                  <c:v>75.36771091672887</c:v>
                </c:pt>
                <c:pt idx="36542">
                  <c:v>75.36771091672887</c:v>
                </c:pt>
                <c:pt idx="36543">
                  <c:v>77.2811371752031</c:v>
                </c:pt>
                <c:pt idx="36544">
                  <c:v>77.2811371752031</c:v>
                </c:pt>
                <c:pt idx="36545">
                  <c:v>77.2811371752031</c:v>
                </c:pt>
                <c:pt idx="36546">
                  <c:v>77.2811371752031</c:v>
                </c:pt>
                <c:pt idx="36547">
                  <c:v>77.2811371752031</c:v>
                </c:pt>
                <c:pt idx="36548">
                  <c:v>77.2811371752031</c:v>
                </c:pt>
                <c:pt idx="36549">
                  <c:v>77.2811371752031</c:v>
                </c:pt>
                <c:pt idx="36550">
                  <c:v>104.031543060243</c:v>
                </c:pt>
                <c:pt idx="36551">
                  <c:v>104.031543060243</c:v>
                </c:pt>
                <c:pt idx="36552">
                  <c:v>104.031543060243</c:v>
                </c:pt>
                <c:pt idx="36553">
                  <c:v>104.031543060243</c:v>
                </c:pt>
                <c:pt idx="36554">
                  <c:v>104.031543060243</c:v>
                </c:pt>
                <c:pt idx="36555">
                  <c:v>104.031543060243</c:v>
                </c:pt>
                <c:pt idx="36556">
                  <c:v>104.031543060243</c:v>
                </c:pt>
                <c:pt idx="36557">
                  <c:v>98.408918662108</c:v>
                </c:pt>
                <c:pt idx="36558">
                  <c:v>98.408918662108</c:v>
                </c:pt>
                <c:pt idx="36559">
                  <c:v>98.408918662108</c:v>
                </c:pt>
                <c:pt idx="36560">
                  <c:v>98.408918662108</c:v>
                </c:pt>
                <c:pt idx="36561">
                  <c:v>98.408918662108</c:v>
                </c:pt>
                <c:pt idx="36562">
                  <c:v>98.408918662108</c:v>
                </c:pt>
                <c:pt idx="36563">
                  <c:v>98.408918662108</c:v>
                </c:pt>
                <c:pt idx="36564">
                  <c:v>47.5535332045215</c:v>
                </c:pt>
                <c:pt idx="36565">
                  <c:v>47.5535332045215</c:v>
                </c:pt>
                <c:pt idx="36566">
                  <c:v>47.5535332045215</c:v>
                </c:pt>
                <c:pt idx="36567">
                  <c:v>47.5535332045215</c:v>
                </c:pt>
                <c:pt idx="36568">
                  <c:v>47.5535332045215</c:v>
                </c:pt>
                <c:pt idx="36569">
                  <c:v>47.5535332045215</c:v>
                </c:pt>
                <c:pt idx="36570">
                  <c:v>47.5535332045215</c:v>
                </c:pt>
                <c:pt idx="36571">
                  <c:v>74.8462317992059</c:v>
                </c:pt>
                <c:pt idx="36572">
                  <c:v>74.8462317992059</c:v>
                </c:pt>
                <c:pt idx="36573">
                  <c:v>74.8462317992059</c:v>
                </c:pt>
                <c:pt idx="36574">
                  <c:v>74.8462317992059</c:v>
                </c:pt>
                <c:pt idx="36575">
                  <c:v>74.8462317992059</c:v>
                </c:pt>
                <c:pt idx="36576">
                  <c:v>74.8462317992059</c:v>
                </c:pt>
                <c:pt idx="36577">
                  <c:v>74.8462317992059</c:v>
                </c:pt>
                <c:pt idx="36578">
                  <c:v>85.92615771280359</c:v>
                </c:pt>
                <c:pt idx="36579">
                  <c:v>85.92615771280359</c:v>
                </c:pt>
                <c:pt idx="36580">
                  <c:v>85.92615771280359</c:v>
                </c:pt>
                <c:pt idx="36581">
                  <c:v>85.92615771280359</c:v>
                </c:pt>
                <c:pt idx="36582">
                  <c:v>85.92615771280359</c:v>
                </c:pt>
                <c:pt idx="36583">
                  <c:v>85.92615771280359</c:v>
                </c:pt>
                <c:pt idx="36584">
                  <c:v>85.92615771280359</c:v>
                </c:pt>
                <c:pt idx="36585">
                  <c:v>83.28233270931959</c:v>
                </c:pt>
                <c:pt idx="36586">
                  <c:v>83.28233270931959</c:v>
                </c:pt>
                <c:pt idx="36587">
                  <c:v>83.28233270931959</c:v>
                </c:pt>
                <c:pt idx="36588">
                  <c:v>83.28233270931959</c:v>
                </c:pt>
                <c:pt idx="36589">
                  <c:v>83.28233270931959</c:v>
                </c:pt>
                <c:pt idx="36590">
                  <c:v>83.28233270931959</c:v>
                </c:pt>
                <c:pt idx="36591">
                  <c:v>83.28233270931959</c:v>
                </c:pt>
                <c:pt idx="36592">
                  <c:v>72.3984849798754</c:v>
                </c:pt>
                <c:pt idx="36593">
                  <c:v>72.3984849798754</c:v>
                </c:pt>
                <c:pt idx="36594">
                  <c:v>72.3984849798754</c:v>
                </c:pt>
                <c:pt idx="36595">
                  <c:v>72.3984849798754</c:v>
                </c:pt>
                <c:pt idx="36596">
                  <c:v>72.3984849798754</c:v>
                </c:pt>
                <c:pt idx="36597">
                  <c:v>72.3984849798754</c:v>
                </c:pt>
                <c:pt idx="36598">
                  <c:v>72.3984849798754</c:v>
                </c:pt>
                <c:pt idx="36599">
                  <c:v>63.7615800310168</c:v>
                </c:pt>
                <c:pt idx="36600">
                  <c:v>63.7615800310168</c:v>
                </c:pt>
                <c:pt idx="36601">
                  <c:v>63.7615800310168</c:v>
                </c:pt>
                <c:pt idx="36602">
                  <c:v>63.7615800310168</c:v>
                </c:pt>
                <c:pt idx="36603">
                  <c:v>63.7615800310168</c:v>
                </c:pt>
                <c:pt idx="36604">
                  <c:v>63.7615800310168</c:v>
                </c:pt>
                <c:pt idx="36605">
                  <c:v>63.7615800310168</c:v>
                </c:pt>
                <c:pt idx="36606">
                  <c:v>92.38351613692747</c:v>
                </c:pt>
                <c:pt idx="36607">
                  <c:v>92.38351613692747</c:v>
                </c:pt>
                <c:pt idx="36608">
                  <c:v>92.38351613692747</c:v>
                </c:pt>
                <c:pt idx="36609">
                  <c:v>92.38351613692747</c:v>
                </c:pt>
                <c:pt idx="36610">
                  <c:v>92.38351613692747</c:v>
                </c:pt>
                <c:pt idx="36611">
                  <c:v>92.38351613692747</c:v>
                </c:pt>
                <c:pt idx="36612">
                  <c:v>92.38351613692747</c:v>
                </c:pt>
                <c:pt idx="36613">
                  <c:v>94.4103267316184</c:v>
                </c:pt>
                <c:pt idx="36614">
                  <c:v>94.4103267316184</c:v>
                </c:pt>
                <c:pt idx="36615">
                  <c:v>94.4103267316184</c:v>
                </c:pt>
                <c:pt idx="36616">
                  <c:v>94.4103267316184</c:v>
                </c:pt>
                <c:pt idx="36617">
                  <c:v>94.4103267316184</c:v>
                </c:pt>
                <c:pt idx="36618">
                  <c:v>94.4103267316184</c:v>
                </c:pt>
                <c:pt idx="36619">
                  <c:v>94.4103267316184</c:v>
                </c:pt>
                <c:pt idx="36620">
                  <c:v>74.8290102337172</c:v>
                </c:pt>
                <c:pt idx="36621">
                  <c:v>74.8290102337172</c:v>
                </c:pt>
                <c:pt idx="36622">
                  <c:v>74.8290102337172</c:v>
                </c:pt>
                <c:pt idx="36623">
                  <c:v>74.8290102337172</c:v>
                </c:pt>
                <c:pt idx="36624">
                  <c:v>74.8290102337172</c:v>
                </c:pt>
                <c:pt idx="36625">
                  <c:v>74.8290102337172</c:v>
                </c:pt>
                <c:pt idx="36626">
                  <c:v>74.8290102337172</c:v>
                </c:pt>
                <c:pt idx="36627">
                  <c:v>98.15674449843239</c:v>
                </c:pt>
                <c:pt idx="36628">
                  <c:v>98.15674449843239</c:v>
                </c:pt>
                <c:pt idx="36629">
                  <c:v>98.15674449843239</c:v>
                </c:pt>
                <c:pt idx="36630">
                  <c:v>98.15674449843239</c:v>
                </c:pt>
                <c:pt idx="36631">
                  <c:v>98.15674449843239</c:v>
                </c:pt>
                <c:pt idx="36632">
                  <c:v>98.15674449843239</c:v>
                </c:pt>
                <c:pt idx="36633">
                  <c:v>98.15674449843239</c:v>
                </c:pt>
                <c:pt idx="36634">
                  <c:v>85.38489766609929</c:v>
                </c:pt>
                <c:pt idx="36635">
                  <c:v>85.38489766609929</c:v>
                </c:pt>
                <c:pt idx="36636">
                  <c:v>85.38489766609929</c:v>
                </c:pt>
                <c:pt idx="36637">
                  <c:v>85.38489766609929</c:v>
                </c:pt>
                <c:pt idx="36638">
                  <c:v>85.38489766609929</c:v>
                </c:pt>
                <c:pt idx="36639">
                  <c:v>85.38489766609929</c:v>
                </c:pt>
                <c:pt idx="36640">
                  <c:v>85.38489766609929</c:v>
                </c:pt>
                <c:pt idx="36641">
                  <c:v>21.3113431610587</c:v>
                </c:pt>
                <c:pt idx="36642">
                  <c:v>21.3113431610587</c:v>
                </c:pt>
                <c:pt idx="36643">
                  <c:v>21.3113431610587</c:v>
                </c:pt>
                <c:pt idx="36644">
                  <c:v>21.3113431610587</c:v>
                </c:pt>
                <c:pt idx="36645">
                  <c:v>21.3113431610587</c:v>
                </c:pt>
                <c:pt idx="36646">
                  <c:v>21.3113431610587</c:v>
                </c:pt>
                <c:pt idx="36647">
                  <c:v>21.3113431610587</c:v>
                </c:pt>
                <c:pt idx="36648">
                  <c:v>88.1789137089673</c:v>
                </c:pt>
                <c:pt idx="36649">
                  <c:v>88.1789137089673</c:v>
                </c:pt>
                <c:pt idx="36650">
                  <c:v>88.1789137089673</c:v>
                </c:pt>
                <c:pt idx="36651">
                  <c:v>88.1789137089673</c:v>
                </c:pt>
                <c:pt idx="36652">
                  <c:v>88.1789137089673</c:v>
                </c:pt>
                <c:pt idx="36653">
                  <c:v>88.1789137089673</c:v>
                </c:pt>
                <c:pt idx="36654">
                  <c:v>88.1789137089673</c:v>
                </c:pt>
                <c:pt idx="36655">
                  <c:v>38.0911861515842</c:v>
                </c:pt>
                <c:pt idx="36656">
                  <c:v>38.0911861515842</c:v>
                </c:pt>
                <c:pt idx="36657">
                  <c:v>38.0911861515842</c:v>
                </c:pt>
                <c:pt idx="36658">
                  <c:v>38.0911861515842</c:v>
                </c:pt>
                <c:pt idx="36659">
                  <c:v>38.0911861515842</c:v>
                </c:pt>
                <c:pt idx="36660">
                  <c:v>38.0911861515842</c:v>
                </c:pt>
                <c:pt idx="36661">
                  <c:v>38.0911861515842</c:v>
                </c:pt>
                <c:pt idx="36662">
                  <c:v>34.0285680098407</c:v>
                </c:pt>
                <c:pt idx="36663">
                  <c:v>34.0285680098407</c:v>
                </c:pt>
                <c:pt idx="36664">
                  <c:v>34.0285680098407</c:v>
                </c:pt>
                <c:pt idx="36665">
                  <c:v>34.0285680098407</c:v>
                </c:pt>
                <c:pt idx="36666">
                  <c:v>34.0285680098407</c:v>
                </c:pt>
                <c:pt idx="36667">
                  <c:v>34.0285680098407</c:v>
                </c:pt>
                <c:pt idx="36668">
                  <c:v>34.0285680098407</c:v>
                </c:pt>
                <c:pt idx="36669">
                  <c:v>25.42318745529341</c:v>
                </c:pt>
                <c:pt idx="36670">
                  <c:v>25.42318745529341</c:v>
                </c:pt>
                <c:pt idx="36671">
                  <c:v>25.42318745529341</c:v>
                </c:pt>
                <c:pt idx="36672">
                  <c:v>25.42318745529341</c:v>
                </c:pt>
                <c:pt idx="36673">
                  <c:v>25.42318745529341</c:v>
                </c:pt>
                <c:pt idx="36674">
                  <c:v>25.42318745529341</c:v>
                </c:pt>
                <c:pt idx="36675">
                  <c:v>25.42318745529341</c:v>
                </c:pt>
                <c:pt idx="36676">
                  <c:v>68.07267769174629</c:v>
                </c:pt>
                <c:pt idx="36677">
                  <c:v>68.07267769174629</c:v>
                </c:pt>
                <c:pt idx="36678">
                  <c:v>68.07267769174629</c:v>
                </c:pt>
                <c:pt idx="36679">
                  <c:v>68.07267769174629</c:v>
                </c:pt>
                <c:pt idx="36680">
                  <c:v>68.07267769174629</c:v>
                </c:pt>
                <c:pt idx="36681">
                  <c:v>68.07267769174629</c:v>
                </c:pt>
                <c:pt idx="36682">
                  <c:v>68.07267769174629</c:v>
                </c:pt>
                <c:pt idx="36683">
                  <c:v>70.60279038987629</c:v>
                </c:pt>
                <c:pt idx="36684">
                  <c:v>70.60279038987629</c:v>
                </c:pt>
                <c:pt idx="36685">
                  <c:v>70.60279038987629</c:v>
                </c:pt>
                <c:pt idx="36686">
                  <c:v>70.60279038987629</c:v>
                </c:pt>
                <c:pt idx="36687">
                  <c:v>70.60279038987629</c:v>
                </c:pt>
                <c:pt idx="36688">
                  <c:v>70.60279038987629</c:v>
                </c:pt>
                <c:pt idx="36689">
                  <c:v>70.60279038987629</c:v>
                </c:pt>
                <c:pt idx="36690">
                  <c:v>83.10657933005167</c:v>
                </c:pt>
                <c:pt idx="36691">
                  <c:v>83.10657933005167</c:v>
                </c:pt>
                <c:pt idx="36692">
                  <c:v>83.10657933005167</c:v>
                </c:pt>
                <c:pt idx="36693">
                  <c:v>83.10657933005167</c:v>
                </c:pt>
                <c:pt idx="36694">
                  <c:v>83.10657933005167</c:v>
                </c:pt>
                <c:pt idx="36695">
                  <c:v>83.10657933005167</c:v>
                </c:pt>
                <c:pt idx="36696">
                  <c:v>83.10657933005167</c:v>
                </c:pt>
                <c:pt idx="36697">
                  <c:v>56.5270202003741</c:v>
                </c:pt>
                <c:pt idx="36698">
                  <c:v>56.5270202003741</c:v>
                </c:pt>
                <c:pt idx="36699">
                  <c:v>56.5270202003741</c:v>
                </c:pt>
                <c:pt idx="36700">
                  <c:v>56.5270202003741</c:v>
                </c:pt>
                <c:pt idx="36701">
                  <c:v>56.5270202003741</c:v>
                </c:pt>
                <c:pt idx="36702">
                  <c:v>56.5270202003741</c:v>
                </c:pt>
                <c:pt idx="36703">
                  <c:v>56.5270202003741</c:v>
                </c:pt>
                <c:pt idx="36704">
                  <c:v>51.03791065924899</c:v>
                </c:pt>
                <c:pt idx="36705">
                  <c:v>51.03791065924899</c:v>
                </c:pt>
                <c:pt idx="36706">
                  <c:v>51.03791065924899</c:v>
                </c:pt>
                <c:pt idx="36707">
                  <c:v>51.03791065924899</c:v>
                </c:pt>
                <c:pt idx="36708">
                  <c:v>51.03791065924899</c:v>
                </c:pt>
                <c:pt idx="36709">
                  <c:v>51.03791065924899</c:v>
                </c:pt>
                <c:pt idx="36710">
                  <c:v>51.03791065924899</c:v>
                </c:pt>
                <c:pt idx="36711">
                  <c:v>82.8699434626782</c:v>
                </c:pt>
                <c:pt idx="36712">
                  <c:v>82.8699434626782</c:v>
                </c:pt>
                <c:pt idx="36713">
                  <c:v>82.8699434626782</c:v>
                </c:pt>
                <c:pt idx="36714">
                  <c:v>82.8699434626782</c:v>
                </c:pt>
                <c:pt idx="36715">
                  <c:v>82.8699434626782</c:v>
                </c:pt>
                <c:pt idx="36716">
                  <c:v>82.8699434626782</c:v>
                </c:pt>
                <c:pt idx="36717">
                  <c:v>82.8699434626782</c:v>
                </c:pt>
                <c:pt idx="36718">
                  <c:v>58.496944527484</c:v>
                </c:pt>
                <c:pt idx="36719">
                  <c:v>58.496944527484</c:v>
                </c:pt>
                <c:pt idx="36720">
                  <c:v>58.496944527484</c:v>
                </c:pt>
                <c:pt idx="36721">
                  <c:v>58.496944527484</c:v>
                </c:pt>
                <c:pt idx="36722">
                  <c:v>58.496944527484</c:v>
                </c:pt>
                <c:pt idx="36723">
                  <c:v>58.496944527484</c:v>
                </c:pt>
                <c:pt idx="36724">
                  <c:v>58.496944527484</c:v>
                </c:pt>
                <c:pt idx="36725">
                  <c:v>57.30166641512169</c:v>
                </c:pt>
                <c:pt idx="36726">
                  <c:v>57.30166641512169</c:v>
                </c:pt>
                <c:pt idx="36727">
                  <c:v>57.30166641512169</c:v>
                </c:pt>
                <c:pt idx="36728">
                  <c:v>57.30166641512169</c:v>
                </c:pt>
                <c:pt idx="36729">
                  <c:v>57.30166641512169</c:v>
                </c:pt>
                <c:pt idx="36730">
                  <c:v>57.30166641512169</c:v>
                </c:pt>
                <c:pt idx="36731">
                  <c:v>57.30166641512169</c:v>
                </c:pt>
                <c:pt idx="36732">
                  <c:v>75.17818509203667</c:v>
                </c:pt>
                <c:pt idx="36733">
                  <c:v>75.17818509203667</c:v>
                </c:pt>
                <c:pt idx="36734">
                  <c:v>75.17818509203667</c:v>
                </c:pt>
                <c:pt idx="36735">
                  <c:v>75.17818509203667</c:v>
                </c:pt>
                <c:pt idx="36736">
                  <c:v>75.17818509203667</c:v>
                </c:pt>
                <c:pt idx="36737">
                  <c:v>75.17818509203667</c:v>
                </c:pt>
                <c:pt idx="36738">
                  <c:v>75.17818509203667</c:v>
                </c:pt>
                <c:pt idx="36739">
                  <c:v>83.38579181230305</c:v>
                </c:pt>
                <c:pt idx="36740">
                  <c:v>83.38579181230305</c:v>
                </c:pt>
                <c:pt idx="36741">
                  <c:v>83.38579181230305</c:v>
                </c:pt>
                <c:pt idx="36742">
                  <c:v>83.38579181230305</c:v>
                </c:pt>
                <c:pt idx="36743">
                  <c:v>83.38579181230305</c:v>
                </c:pt>
                <c:pt idx="36744">
                  <c:v>83.38579181230305</c:v>
                </c:pt>
                <c:pt idx="36745">
                  <c:v>83.38579181230305</c:v>
                </c:pt>
                <c:pt idx="36746">
                  <c:v>77.2444469097284</c:v>
                </c:pt>
                <c:pt idx="36747">
                  <c:v>77.2444469097284</c:v>
                </c:pt>
                <c:pt idx="36748">
                  <c:v>77.2444469097284</c:v>
                </c:pt>
                <c:pt idx="36749">
                  <c:v>77.2444469097284</c:v>
                </c:pt>
                <c:pt idx="36750">
                  <c:v>77.2444469097284</c:v>
                </c:pt>
                <c:pt idx="36751">
                  <c:v>77.2444469097284</c:v>
                </c:pt>
                <c:pt idx="36752">
                  <c:v>77.2444469097284</c:v>
                </c:pt>
                <c:pt idx="36753">
                  <c:v>15.3284125325672</c:v>
                </c:pt>
                <c:pt idx="36754">
                  <c:v>15.3284125325672</c:v>
                </c:pt>
                <c:pt idx="36755">
                  <c:v>15.3284125325672</c:v>
                </c:pt>
                <c:pt idx="36756">
                  <c:v>15.3284125325672</c:v>
                </c:pt>
                <c:pt idx="36757">
                  <c:v>15.3284125325672</c:v>
                </c:pt>
                <c:pt idx="36758">
                  <c:v>15.3284125325672</c:v>
                </c:pt>
                <c:pt idx="36759">
                  <c:v>15.3284125325672</c:v>
                </c:pt>
                <c:pt idx="36760">
                  <c:v>73.26239418443778</c:v>
                </c:pt>
                <c:pt idx="36761">
                  <c:v>73.26239418443778</c:v>
                </c:pt>
                <c:pt idx="36762">
                  <c:v>73.26239418443778</c:v>
                </c:pt>
                <c:pt idx="36763">
                  <c:v>73.26239418443778</c:v>
                </c:pt>
                <c:pt idx="36764">
                  <c:v>73.26239418443778</c:v>
                </c:pt>
                <c:pt idx="36765">
                  <c:v>73.26239418443778</c:v>
                </c:pt>
                <c:pt idx="36766">
                  <c:v>73.26239418443778</c:v>
                </c:pt>
                <c:pt idx="36767">
                  <c:v>90.42987527884128</c:v>
                </c:pt>
                <c:pt idx="36768">
                  <c:v>90.42987527884128</c:v>
                </c:pt>
                <c:pt idx="36769">
                  <c:v>90.42987527884128</c:v>
                </c:pt>
                <c:pt idx="36770">
                  <c:v>90.42987527884128</c:v>
                </c:pt>
                <c:pt idx="36771">
                  <c:v>90.42987527884128</c:v>
                </c:pt>
                <c:pt idx="36772">
                  <c:v>90.42987527884128</c:v>
                </c:pt>
                <c:pt idx="36773">
                  <c:v>90.42987527884128</c:v>
                </c:pt>
                <c:pt idx="36774">
                  <c:v>56.34138054383769</c:v>
                </c:pt>
                <c:pt idx="36775">
                  <c:v>56.34138054383769</c:v>
                </c:pt>
                <c:pt idx="36776">
                  <c:v>56.34138054383769</c:v>
                </c:pt>
                <c:pt idx="36777">
                  <c:v>56.34138054383769</c:v>
                </c:pt>
                <c:pt idx="36778">
                  <c:v>56.34138054383769</c:v>
                </c:pt>
                <c:pt idx="36779">
                  <c:v>56.34138054383769</c:v>
                </c:pt>
                <c:pt idx="36780">
                  <c:v>56.34138054383769</c:v>
                </c:pt>
                <c:pt idx="36781">
                  <c:v>36.492448121645</c:v>
                </c:pt>
                <c:pt idx="36782">
                  <c:v>36.492448121645</c:v>
                </c:pt>
                <c:pt idx="36783">
                  <c:v>36.492448121645</c:v>
                </c:pt>
                <c:pt idx="36784">
                  <c:v>36.492448121645</c:v>
                </c:pt>
                <c:pt idx="36785">
                  <c:v>36.492448121645</c:v>
                </c:pt>
                <c:pt idx="36786">
                  <c:v>36.492448121645</c:v>
                </c:pt>
                <c:pt idx="36787">
                  <c:v>36.492448121645</c:v>
                </c:pt>
                <c:pt idx="36788">
                  <c:v>72.17649588280638</c:v>
                </c:pt>
                <c:pt idx="36789">
                  <c:v>72.17649588280638</c:v>
                </c:pt>
                <c:pt idx="36790">
                  <c:v>72.17649588280638</c:v>
                </c:pt>
                <c:pt idx="36791">
                  <c:v>72.17649588280638</c:v>
                </c:pt>
                <c:pt idx="36792">
                  <c:v>72.17649588280638</c:v>
                </c:pt>
                <c:pt idx="36793">
                  <c:v>72.17649588280638</c:v>
                </c:pt>
                <c:pt idx="36794">
                  <c:v>72.17649588280638</c:v>
                </c:pt>
                <c:pt idx="36795">
                  <c:v>95.7798646640212</c:v>
                </c:pt>
                <c:pt idx="36796">
                  <c:v>95.7798646640212</c:v>
                </c:pt>
                <c:pt idx="36797">
                  <c:v>95.7798646640212</c:v>
                </c:pt>
                <c:pt idx="36798">
                  <c:v>95.7798646640212</c:v>
                </c:pt>
                <c:pt idx="36799">
                  <c:v>95.7798646640212</c:v>
                </c:pt>
                <c:pt idx="36800">
                  <c:v>95.7798646640212</c:v>
                </c:pt>
                <c:pt idx="36801">
                  <c:v>95.7798646640212</c:v>
                </c:pt>
                <c:pt idx="36802">
                  <c:v>75.4218124870967</c:v>
                </c:pt>
                <c:pt idx="36803">
                  <c:v>75.4218124870967</c:v>
                </c:pt>
                <c:pt idx="36804">
                  <c:v>75.4218124870967</c:v>
                </c:pt>
                <c:pt idx="36805">
                  <c:v>75.4218124870967</c:v>
                </c:pt>
                <c:pt idx="36806">
                  <c:v>75.4218124870967</c:v>
                </c:pt>
                <c:pt idx="36807">
                  <c:v>75.4218124870967</c:v>
                </c:pt>
                <c:pt idx="36808">
                  <c:v>75.4218124870967</c:v>
                </c:pt>
                <c:pt idx="36809">
                  <c:v>66.67139873423187</c:v>
                </c:pt>
                <c:pt idx="36810">
                  <c:v>66.67139873423187</c:v>
                </c:pt>
                <c:pt idx="36811">
                  <c:v>66.67139873423187</c:v>
                </c:pt>
                <c:pt idx="36812">
                  <c:v>66.67139873423187</c:v>
                </c:pt>
                <c:pt idx="36813">
                  <c:v>66.67139873423187</c:v>
                </c:pt>
                <c:pt idx="36814">
                  <c:v>66.67139873423187</c:v>
                </c:pt>
                <c:pt idx="36815">
                  <c:v>66.67139873423187</c:v>
                </c:pt>
                <c:pt idx="36816">
                  <c:v>63.2268000219141</c:v>
                </c:pt>
                <c:pt idx="36817">
                  <c:v>63.2268000219141</c:v>
                </c:pt>
                <c:pt idx="36818">
                  <c:v>63.2268000219141</c:v>
                </c:pt>
                <c:pt idx="36819">
                  <c:v>63.2268000219141</c:v>
                </c:pt>
                <c:pt idx="36820">
                  <c:v>63.2268000219141</c:v>
                </c:pt>
                <c:pt idx="36821">
                  <c:v>63.2268000219141</c:v>
                </c:pt>
                <c:pt idx="36822">
                  <c:v>63.2268000219141</c:v>
                </c:pt>
                <c:pt idx="36823">
                  <c:v>42.95807399793081</c:v>
                </c:pt>
                <c:pt idx="36824">
                  <c:v>42.95807399793081</c:v>
                </c:pt>
                <c:pt idx="36825">
                  <c:v>42.95807399793081</c:v>
                </c:pt>
                <c:pt idx="36826">
                  <c:v>42.95807399793081</c:v>
                </c:pt>
                <c:pt idx="36827">
                  <c:v>42.95807399793081</c:v>
                </c:pt>
                <c:pt idx="36828">
                  <c:v>42.95807399793081</c:v>
                </c:pt>
                <c:pt idx="36829">
                  <c:v>42.95807399793081</c:v>
                </c:pt>
                <c:pt idx="36830">
                  <c:v>95.57208386871798</c:v>
                </c:pt>
                <c:pt idx="36831">
                  <c:v>95.57208386871798</c:v>
                </c:pt>
                <c:pt idx="36832">
                  <c:v>95.57208386871798</c:v>
                </c:pt>
                <c:pt idx="36833">
                  <c:v>95.57208386871798</c:v>
                </c:pt>
                <c:pt idx="36834">
                  <c:v>95.57208386871798</c:v>
                </c:pt>
                <c:pt idx="36835">
                  <c:v>95.57208386871798</c:v>
                </c:pt>
                <c:pt idx="36836">
                  <c:v>95.57208386871798</c:v>
                </c:pt>
                <c:pt idx="36837">
                  <c:v>39.09756404573</c:v>
                </c:pt>
                <c:pt idx="36838">
                  <c:v>39.09756404573</c:v>
                </c:pt>
                <c:pt idx="36839">
                  <c:v>39.09756404573</c:v>
                </c:pt>
                <c:pt idx="36840">
                  <c:v>39.09756404573</c:v>
                </c:pt>
                <c:pt idx="36841">
                  <c:v>39.09756404573</c:v>
                </c:pt>
                <c:pt idx="36842">
                  <c:v>39.09756404573</c:v>
                </c:pt>
                <c:pt idx="36843">
                  <c:v>39.09756404573</c:v>
                </c:pt>
                <c:pt idx="36844">
                  <c:v>63.0287460836117</c:v>
                </c:pt>
                <c:pt idx="36845">
                  <c:v>63.0287460836117</c:v>
                </c:pt>
                <c:pt idx="36846">
                  <c:v>63.0287460836117</c:v>
                </c:pt>
                <c:pt idx="36847">
                  <c:v>63.0287460836117</c:v>
                </c:pt>
                <c:pt idx="36848">
                  <c:v>63.0287460836117</c:v>
                </c:pt>
                <c:pt idx="36849">
                  <c:v>63.0287460836117</c:v>
                </c:pt>
                <c:pt idx="36850">
                  <c:v>63.0287460836117</c:v>
                </c:pt>
                <c:pt idx="36851">
                  <c:v>88.36057296368438</c:v>
                </c:pt>
                <c:pt idx="36852">
                  <c:v>88.36057296368438</c:v>
                </c:pt>
                <c:pt idx="36853">
                  <c:v>88.36057296368438</c:v>
                </c:pt>
                <c:pt idx="36854">
                  <c:v>88.36057296368438</c:v>
                </c:pt>
                <c:pt idx="36855">
                  <c:v>88.36057296368438</c:v>
                </c:pt>
                <c:pt idx="36856">
                  <c:v>88.36057296368438</c:v>
                </c:pt>
                <c:pt idx="36857">
                  <c:v>88.36057296368438</c:v>
                </c:pt>
                <c:pt idx="36858">
                  <c:v>60.7187627014263</c:v>
                </c:pt>
                <c:pt idx="36859">
                  <c:v>60.7187627014263</c:v>
                </c:pt>
                <c:pt idx="36860">
                  <c:v>60.7187627014263</c:v>
                </c:pt>
                <c:pt idx="36861">
                  <c:v>60.7187627014263</c:v>
                </c:pt>
                <c:pt idx="36862">
                  <c:v>60.7187627014263</c:v>
                </c:pt>
                <c:pt idx="36863">
                  <c:v>60.7187627014263</c:v>
                </c:pt>
                <c:pt idx="36864">
                  <c:v>60.7187627014263</c:v>
                </c:pt>
                <c:pt idx="36865">
                  <c:v>77.72117152174418</c:v>
                </c:pt>
                <c:pt idx="36866">
                  <c:v>77.72117152174418</c:v>
                </c:pt>
                <c:pt idx="36867">
                  <c:v>77.72117152174418</c:v>
                </c:pt>
                <c:pt idx="36868">
                  <c:v>77.72117152174418</c:v>
                </c:pt>
                <c:pt idx="36869">
                  <c:v>77.72117152174418</c:v>
                </c:pt>
                <c:pt idx="36870">
                  <c:v>77.72117152174418</c:v>
                </c:pt>
                <c:pt idx="36871">
                  <c:v>77.72117152174418</c:v>
                </c:pt>
                <c:pt idx="36872">
                  <c:v>106.014996816019</c:v>
                </c:pt>
                <c:pt idx="36873">
                  <c:v>106.014996816019</c:v>
                </c:pt>
                <c:pt idx="36874">
                  <c:v>106.014996816019</c:v>
                </c:pt>
                <c:pt idx="36875">
                  <c:v>106.014996816019</c:v>
                </c:pt>
                <c:pt idx="36876">
                  <c:v>106.014996816019</c:v>
                </c:pt>
                <c:pt idx="36877">
                  <c:v>106.014996816019</c:v>
                </c:pt>
                <c:pt idx="36878">
                  <c:v>106.014996816019</c:v>
                </c:pt>
                <c:pt idx="36879">
                  <c:v>73.7659337783141</c:v>
                </c:pt>
                <c:pt idx="36880">
                  <c:v>73.7659337783141</c:v>
                </c:pt>
                <c:pt idx="36881">
                  <c:v>73.7659337783141</c:v>
                </c:pt>
                <c:pt idx="36882">
                  <c:v>73.7659337783141</c:v>
                </c:pt>
                <c:pt idx="36883">
                  <c:v>73.7659337783141</c:v>
                </c:pt>
                <c:pt idx="36884">
                  <c:v>73.7659337783141</c:v>
                </c:pt>
                <c:pt idx="36885">
                  <c:v>73.7659337783141</c:v>
                </c:pt>
                <c:pt idx="36886">
                  <c:v>75.03086870054409</c:v>
                </c:pt>
                <c:pt idx="36887">
                  <c:v>75.03086870054409</c:v>
                </c:pt>
                <c:pt idx="36888">
                  <c:v>75.03086870054409</c:v>
                </c:pt>
                <c:pt idx="36889">
                  <c:v>75.03086870054409</c:v>
                </c:pt>
                <c:pt idx="36890">
                  <c:v>75.03086870054409</c:v>
                </c:pt>
                <c:pt idx="36891">
                  <c:v>75.03086870054409</c:v>
                </c:pt>
                <c:pt idx="36892">
                  <c:v>75.03086870054409</c:v>
                </c:pt>
                <c:pt idx="36893">
                  <c:v>95.756621684939</c:v>
                </c:pt>
                <c:pt idx="36894">
                  <c:v>95.756621684939</c:v>
                </c:pt>
                <c:pt idx="36895">
                  <c:v>95.756621684939</c:v>
                </c:pt>
                <c:pt idx="36896">
                  <c:v>95.756621684939</c:v>
                </c:pt>
                <c:pt idx="36897">
                  <c:v>95.756621684939</c:v>
                </c:pt>
                <c:pt idx="36898">
                  <c:v>95.756621684939</c:v>
                </c:pt>
                <c:pt idx="36899">
                  <c:v>95.756621684939</c:v>
                </c:pt>
                <c:pt idx="36900">
                  <c:v>78.9879491926753</c:v>
                </c:pt>
                <c:pt idx="36901">
                  <c:v>78.9879491926753</c:v>
                </c:pt>
                <c:pt idx="36902">
                  <c:v>78.9879491926753</c:v>
                </c:pt>
                <c:pt idx="36903">
                  <c:v>78.9879491926753</c:v>
                </c:pt>
                <c:pt idx="36904">
                  <c:v>78.9879491926753</c:v>
                </c:pt>
                <c:pt idx="36905">
                  <c:v>78.9879491926753</c:v>
                </c:pt>
                <c:pt idx="36906">
                  <c:v>78.9879491926753</c:v>
                </c:pt>
                <c:pt idx="36907">
                  <c:v>39.45234941122479</c:v>
                </c:pt>
                <c:pt idx="36908">
                  <c:v>39.45234941122479</c:v>
                </c:pt>
                <c:pt idx="36909">
                  <c:v>39.45234941122479</c:v>
                </c:pt>
                <c:pt idx="36910">
                  <c:v>39.45234941122479</c:v>
                </c:pt>
                <c:pt idx="36911">
                  <c:v>39.45234941122479</c:v>
                </c:pt>
                <c:pt idx="36912">
                  <c:v>39.45234941122479</c:v>
                </c:pt>
                <c:pt idx="36913">
                  <c:v>39.45234941122479</c:v>
                </c:pt>
                <c:pt idx="36914">
                  <c:v>58.71682320929769</c:v>
                </c:pt>
                <c:pt idx="36915">
                  <c:v>58.71682320929769</c:v>
                </c:pt>
                <c:pt idx="36916">
                  <c:v>58.71682320929769</c:v>
                </c:pt>
                <c:pt idx="36917">
                  <c:v>58.71682320929769</c:v>
                </c:pt>
                <c:pt idx="36918">
                  <c:v>58.71682320929769</c:v>
                </c:pt>
                <c:pt idx="36919">
                  <c:v>58.71682320929769</c:v>
                </c:pt>
                <c:pt idx="36920">
                  <c:v>58.71682320929769</c:v>
                </c:pt>
                <c:pt idx="36921">
                  <c:v>40.8098553321972</c:v>
                </c:pt>
                <c:pt idx="36922">
                  <c:v>40.8098553321972</c:v>
                </c:pt>
                <c:pt idx="36923">
                  <c:v>40.8098553321972</c:v>
                </c:pt>
                <c:pt idx="36924">
                  <c:v>40.8098553321972</c:v>
                </c:pt>
                <c:pt idx="36925">
                  <c:v>40.8098553321972</c:v>
                </c:pt>
                <c:pt idx="36926">
                  <c:v>40.8098553321972</c:v>
                </c:pt>
                <c:pt idx="36927">
                  <c:v>40.8098553321972</c:v>
                </c:pt>
                <c:pt idx="36928">
                  <c:v>72.9188943089459</c:v>
                </c:pt>
                <c:pt idx="36929">
                  <c:v>72.9188943089459</c:v>
                </c:pt>
                <c:pt idx="36930">
                  <c:v>72.9188943089459</c:v>
                </c:pt>
                <c:pt idx="36931">
                  <c:v>72.9188943089459</c:v>
                </c:pt>
                <c:pt idx="36932">
                  <c:v>72.9188943089459</c:v>
                </c:pt>
                <c:pt idx="36933">
                  <c:v>72.9188943089459</c:v>
                </c:pt>
                <c:pt idx="36934">
                  <c:v>72.9188943089459</c:v>
                </c:pt>
                <c:pt idx="36935">
                  <c:v>31.9374348092351</c:v>
                </c:pt>
                <c:pt idx="36936">
                  <c:v>31.9374348092351</c:v>
                </c:pt>
                <c:pt idx="36937">
                  <c:v>31.9374348092351</c:v>
                </c:pt>
                <c:pt idx="36938">
                  <c:v>31.9374348092351</c:v>
                </c:pt>
                <c:pt idx="36939">
                  <c:v>31.9374348092351</c:v>
                </c:pt>
                <c:pt idx="36940">
                  <c:v>31.9374348092351</c:v>
                </c:pt>
                <c:pt idx="36941">
                  <c:v>31.9374348092351</c:v>
                </c:pt>
                <c:pt idx="36942">
                  <c:v>87.87520989196439</c:v>
                </c:pt>
                <c:pt idx="36943">
                  <c:v>87.87520989196439</c:v>
                </c:pt>
                <c:pt idx="36944">
                  <c:v>87.87520989196439</c:v>
                </c:pt>
                <c:pt idx="36945">
                  <c:v>87.87520989196439</c:v>
                </c:pt>
                <c:pt idx="36946">
                  <c:v>87.87520989196439</c:v>
                </c:pt>
                <c:pt idx="36947">
                  <c:v>87.87520989196439</c:v>
                </c:pt>
                <c:pt idx="36948">
                  <c:v>87.87520989196439</c:v>
                </c:pt>
                <c:pt idx="36949">
                  <c:v>70.4435255044676</c:v>
                </c:pt>
                <c:pt idx="36950">
                  <c:v>70.4435255044676</c:v>
                </c:pt>
                <c:pt idx="36951">
                  <c:v>70.4435255044676</c:v>
                </c:pt>
                <c:pt idx="36952">
                  <c:v>70.4435255044676</c:v>
                </c:pt>
                <c:pt idx="36953">
                  <c:v>70.4435255044676</c:v>
                </c:pt>
                <c:pt idx="36954">
                  <c:v>70.4435255044676</c:v>
                </c:pt>
                <c:pt idx="36955">
                  <c:v>70.4435255044676</c:v>
                </c:pt>
                <c:pt idx="36956">
                  <c:v>71.25422230205339</c:v>
                </c:pt>
                <c:pt idx="36957">
                  <c:v>71.25422230205339</c:v>
                </c:pt>
                <c:pt idx="36958">
                  <c:v>71.25422230205339</c:v>
                </c:pt>
                <c:pt idx="36959">
                  <c:v>71.25422230205339</c:v>
                </c:pt>
                <c:pt idx="36960">
                  <c:v>71.25422230205339</c:v>
                </c:pt>
                <c:pt idx="36961">
                  <c:v>71.25422230205339</c:v>
                </c:pt>
                <c:pt idx="36962">
                  <c:v>71.25422230205339</c:v>
                </c:pt>
                <c:pt idx="36963">
                  <c:v>47.14421765979419</c:v>
                </c:pt>
                <c:pt idx="36964">
                  <c:v>47.14421765979419</c:v>
                </c:pt>
                <c:pt idx="36965">
                  <c:v>47.14421765979419</c:v>
                </c:pt>
                <c:pt idx="36966">
                  <c:v>47.14421765979419</c:v>
                </c:pt>
                <c:pt idx="36967">
                  <c:v>47.14421765979419</c:v>
                </c:pt>
                <c:pt idx="36968">
                  <c:v>47.14421765979419</c:v>
                </c:pt>
                <c:pt idx="36969">
                  <c:v>47.14421765979419</c:v>
                </c:pt>
                <c:pt idx="36970">
                  <c:v>61.656168200641</c:v>
                </c:pt>
                <c:pt idx="36971">
                  <c:v>61.656168200641</c:v>
                </c:pt>
                <c:pt idx="36972">
                  <c:v>61.656168200641</c:v>
                </c:pt>
                <c:pt idx="36973">
                  <c:v>61.656168200641</c:v>
                </c:pt>
                <c:pt idx="36974">
                  <c:v>61.656168200641</c:v>
                </c:pt>
                <c:pt idx="36975">
                  <c:v>61.656168200641</c:v>
                </c:pt>
                <c:pt idx="36976">
                  <c:v>61.656168200641</c:v>
                </c:pt>
                <c:pt idx="36977">
                  <c:v>76.92537095711599</c:v>
                </c:pt>
                <c:pt idx="36978">
                  <c:v>76.92537095711599</c:v>
                </c:pt>
                <c:pt idx="36979">
                  <c:v>76.92537095711599</c:v>
                </c:pt>
                <c:pt idx="36980">
                  <c:v>76.92537095711599</c:v>
                </c:pt>
                <c:pt idx="36981">
                  <c:v>76.92537095711599</c:v>
                </c:pt>
                <c:pt idx="36982">
                  <c:v>76.92537095711599</c:v>
                </c:pt>
                <c:pt idx="36983">
                  <c:v>76.92537095711599</c:v>
                </c:pt>
                <c:pt idx="36984">
                  <c:v>77.4478723018076</c:v>
                </c:pt>
                <c:pt idx="36985">
                  <c:v>77.4478723018076</c:v>
                </c:pt>
                <c:pt idx="36986">
                  <c:v>77.4478723018076</c:v>
                </c:pt>
                <c:pt idx="36987">
                  <c:v>77.4478723018076</c:v>
                </c:pt>
                <c:pt idx="36988">
                  <c:v>77.4478723018076</c:v>
                </c:pt>
                <c:pt idx="36989">
                  <c:v>77.4478723018076</c:v>
                </c:pt>
                <c:pt idx="36990">
                  <c:v>77.4478723018076</c:v>
                </c:pt>
                <c:pt idx="36991">
                  <c:v>85.69882529232969</c:v>
                </c:pt>
                <c:pt idx="36992">
                  <c:v>85.69882529232969</c:v>
                </c:pt>
                <c:pt idx="36993">
                  <c:v>85.69882529232969</c:v>
                </c:pt>
                <c:pt idx="36994">
                  <c:v>85.69882529232969</c:v>
                </c:pt>
                <c:pt idx="36995">
                  <c:v>85.69882529232969</c:v>
                </c:pt>
                <c:pt idx="36996">
                  <c:v>85.69882529232969</c:v>
                </c:pt>
                <c:pt idx="36997">
                  <c:v>85.69882529232969</c:v>
                </c:pt>
                <c:pt idx="36998">
                  <c:v>103.491325697109</c:v>
                </c:pt>
                <c:pt idx="36999">
                  <c:v>103.491325697109</c:v>
                </c:pt>
                <c:pt idx="37000">
                  <c:v>103.491325697109</c:v>
                </c:pt>
                <c:pt idx="37001">
                  <c:v>103.491325697109</c:v>
                </c:pt>
                <c:pt idx="37002">
                  <c:v>103.491325697109</c:v>
                </c:pt>
                <c:pt idx="37003">
                  <c:v>103.491325697109</c:v>
                </c:pt>
                <c:pt idx="37004">
                  <c:v>103.491325697109</c:v>
                </c:pt>
                <c:pt idx="37005">
                  <c:v>69.018370395367</c:v>
                </c:pt>
                <c:pt idx="37006">
                  <c:v>69.018370395367</c:v>
                </c:pt>
                <c:pt idx="37007">
                  <c:v>69.018370395367</c:v>
                </c:pt>
                <c:pt idx="37008">
                  <c:v>69.018370395367</c:v>
                </c:pt>
                <c:pt idx="37009">
                  <c:v>69.018370395367</c:v>
                </c:pt>
                <c:pt idx="37010">
                  <c:v>69.018370395367</c:v>
                </c:pt>
                <c:pt idx="37011">
                  <c:v>69.018370395367</c:v>
                </c:pt>
                <c:pt idx="37012">
                  <c:v>63.3437591284898</c:v>
                </c:pt>
                <c:pt idx="37013">
                  <c:v>63.3437591284898</c:v>
                </c:pt>
                <c:pt idx="37014">
                  <c:v>63.3437591284898</c:v>
                </c:pt>
                <c:pt idx="37015">
                  <c:v>63.3437591284898</c:v>
                </c:pt>
                <c:pt idx="37016">
                  <c:v>63.3437591284898</c:v>
                </c:pt>
                <c:pt idx="37017">
                  <c:v>63.3437591284898</c:v>
                </c:pt>
                <c:pt idx="37018">
                  <c:v>63.3437591284898</c:v>
                </c:pt>
                <c:pt idx="37019">
                  <c:v>93.18319272553629</c:v>
                </c:pt>
                <c:pt idx="37020">
                  <c:v>93.18319272553629</c:v>
                </c:pt>
                <c:pt idx="37021">
                  <c:v>93.18319272553629</c:v>
                </c:pt>
                <c:pt idx="37022">
                  <c:v>93.18319272553629</c:v>
                </c:pt>
                <c:pt idx="37023">
                  <c:v>93.18319272553629</c:v>
                </c:pt>
                <c:pt idx="37024">
                  <c:v>93.18319272553629</c:v>
                </c:pt>
                <c:pt idx="37025">
                  <c:v>93.18319272553629</c:v>
                </c:pt>
                <c:pt idx="37026">
                  <c:v>34.826353581071</c:v>
                </c:pt>
                <c:pt idx="37027">
                  <c:v>34.826353581071</c:v>
                </c:pt>
                <c:pt idx="37028">
                  <c:v>34.826353581071</c:v>
                </c:pt>
                <c:pt idx="37029">
                  <c:v>34.826353581071</c:v>
                </c:pt>
                <c:pt idx="37030">
                  <c:v>34.826353581071</c:v>
                </c:pt>
                <c:pt idx="37031">
                  <c:v>34.826353581071</c:v>
                </c:pt>
                <c:pt idx="37032">
                  <c:v>34.826353581071</c:v>
                </c:pt>
                <c:pt idx="37033">
                  <c:v>56.05761350447629</c:v>
                </c:pt>
                <c:pt idx="37034">
                  <c:v>56.05761350447629</c:v>
                </c:pt>
                <c:pt idx="37035">
                  <c:v>56.05761350447629</c:v>
                </c:pt>
                <c:pt idx="37036">
                  <c:v>56.05761350447629</c:v>
                </c:pt>
                <c:pt idx="37037">
                  <c:v>56.05761350447629</c:v>
                </c:pt>
                <c:pt idx="37038">
                  <c:v>56.05761350447629</c:v>
                </c:pt>
                <c:pt idx="37039">
                  <c:v>56.05761350447629</c:v>
                </c:pt>
                <c:pt idx="37040">
                  <c:v>57.9154502090192</c:v>
                </c:pt>
                <c:pt idx="37041">
                  <c:v>57.9154502090192</c:v>
                </c:pt>
                <c:pt idx="37042">
                  <c:v>57.9154502090192</c:v>
                </c:pt>
                <c:pt idx="37043">
                  <c:v>57.9154502090192</c:v>
                </c:pt>
                <c:pt idx="37044">
                  <c:v>57.9154502090192</c:v>
                </c:pt>
                <c:pt idx="37045">
                  <c:v>57.9154502090192</c:v>
                </c:pt>
                <c:pt idx="37046">
                  <c:v>57.9154502090192</c:v>
                </c:pt>
                <c:pt idx="37047">
                  <c:v>107.200389311207</c:v>
                </c:pt>
                <c:pt idx="37048">
                  <c:v>107.200389311207</c:v>
                </c:pt>
                <c:pt idx="37049">
                  <c:v>107.200389311207</c:v>
                </c:pt>
                <c:pt idx="37050">
                  <c:v>107.200389311207</c:v>
                </c:pt>
                <c:pt idx="37051">
                  <c:v>107.200389311207</c:v>
                </c:pt>
                <c:pt idx="37052">
                  <c:v>107.200389311207</c:v>
                </c:pt>
                <c:pt idx="37053">
                  <c:v>107.200389311207</c:v>
                </c:pt>
                <c:pt idx="37054">
                  <c:v>59.30150780714379</c:v>
                </c:pt>
                <c:pt idx="37055">
                  <c:v>59.30150780714379</c:v>
                </c:pt>
                <c:pt idx="37056">
                  <c:v>59.30150780714379</c:v>
                </c:pt>
                <c:pt idx="37057">
                  <c:v>59.30150780714379</c:v>
                </c:pt>
                <c:pt idx="37058">
                  <c:v>59.30150780714379</c:v>
                </c:pt>
                <c:pt idx="37059">
                  <c:v>59.30150780714379</c:v>
                </c:pt>
                <c:pt idx="37060">
                  <c:v>59.30150780714379</c:v>
                </c:pt>
                <c:pt idx="37061">
                  <c:v>82.7702820152376</c:v>
                </c:pt>
                <c:pt idx="37062">
                  <c:v>82.7702820152376</c:v>
                </c:pt>
                <c:pt idx="37063">
                  <c:v>82.7702820152376</c:v>
                </c:pt>
                <c:pt idx="37064">
                  <c:v>82.7702820152376</c:v>
                </c:pt>
                <c:pt idx="37065">
                  <c:v>82.7702820152376</c:v>
                </c:pt>
                <c:pt idx="37066">
                  <c:v>82.7702820152376</c:v>
                </c:pt>
                <c:pt idx="37067">
                  <c:v>82.7702820152376</c:v>
                </c:pt>
                <c:pt idx="37068">
                  <c:v>60.5799323199393</c:v>
                </c:pt>
                <c:pt idx="37069">
                  <c:v>60.5799323199393</c:v>
                </c:pt>
                <c:pt idx="37070">
                  <c:v>60.5799323199393</c:v>
                </c:pt>
                <c:pt idx="37071">
                  <c:v>60.5799323199393</c:v>
                </c:pt>
                <c:pt idx="37072">
                  <c:v>60.5799323199393</c:v>
                </c:pt>
                <c:pt idx="37073">
                  <c:v>60.5799323199393</c:v>
                </c:pt>
                <c:pt idx="37074">
                  <c:v>60.5799323199393</c:v>
                </c:pt>
                <c:pt idx="37075">
                  <c:v>79.64844218226688</c:v>
                </c:pt>
                <c:pt idx="37076">
                  <c:v>79.64844218226688</c:v>
                </c:pt>
                <c:pt idx="37077">
                  <c:v>79.64844218226688</c:v>
                </c:pt>
                <c:pt idx="37078">
                  <c:v>79.64844218226688</c:v>
                </c:pt>
                <c:pt idx="37079">
                  <c:v>79.64844218226688</c:v>
                </c:pt>
                <c:pt idx="37080">
                  <c:v>79.64844218226688</c:v>
                </c:pt>
                <c:pt idx="37081">
                  <c:v>79.64844218226688</c:v>
                </c:pt>
                <c:pt idx="37082">
                  <c:v>64.9500132623412</c:v>
                </c:pt>
                <c:pt idx="37083">
                  <c:v>64.9500132623412</c:v>
                </c:pt>
                <c:pt idx="37084">
                  <c:v>64.9500132623412</c:v>
                </c:pt>
                <c:pt idx="37085">
                  <c:v>64.9500132623412</c:v>
                </c:pt>
                <c:pt idx="37086">
                  <c:v>64.9500132623412</c:v>
                </c:pt>
                <c:pt idx="37087">
                  <c:v>64.9500132623412</c:v>
                </c:pt>
                <c:pt idx="37088">
                  <c:v>64.9500132623412</c:v>
                </c:pt>
                <c:pt idx="37089">
                  <c:v>79.9142989046774</c:v>
                </c:pt>
                <c:pt idx="37090">
                  <c:v>79.9142989046774</c:v>
                </c:pt>
                <c:pt idx="37091">
                  <c:v>79.9142989046774</c:v>
                </c:pt>
                <c:pt idx="37092">
                  <c:v>79.9142989046774</c:v>
                </c:pt>
                <c:pt idx="37093">
                  <c:v>79.9142989046774</c:v>
                </c:pt>
                <c:pt idx="37094">
                  <c:v>79.9142989046774</c:v>
                </c:pt>
                <c:pt idx="37095">
                  <c:v>79.9142989046774</c:v>
                </c:pt>
                <c:pt idx="37096">
                  <c:v>54.5317614044048</c:v>
                </c:pt>
                <c:pt idx="37097">
                  <c:v>54.5317614044048</c:v>
                </c:pt>
                <c:pt idx="37098">
                  <c:v>54.5317614044048</c:v>
                </c:pt>
                <c:pt idx="37099">
                  <c:v>54.5317614044048</c:v>
                </c:pt>
                <c:pt idx="37100">
                  <c:v>54.5317614044048</c:v>
                </c:pt>
                <c:pt idx="37101">
                  <c:v>54.5317614044048</c:v>
                </c:pt>
                <c:pt idx="37102">
                  <c:v>54.5317614044048</c:v>
                </c:pt>
                <c:pt idx="37103">
                  <c:v>62.5582560004552</c:v>
                </c:pt>
                <c:pt idx="37104">
                  <c:v>62.5582560004552</c:v>
                </c:pt>
                <c:pt idx="37105">
                  <c:v>62.5582560004552</c:v>
                </c:pt>
                <c:pt idx="37106">
                  <c:v>62.5582560004552</c:v>
                </c:pt>
                <c:pt idx="37107">
                  <c:v>62.5582560004552</c:v>
                </c:pt>
                <c:pt idx="37108">
                  <c:v>62.5582560004552</c:v>
                </c:pt>
                <c:pt idx="37109">
                  <c:v>62.5582560004552</c:v>
                </c:pt>
                <c:pt idx="37110">
                  <c:v>73.19081293270327</c:v>
                </c:pt>
                <c:pt idx="37111">
                  <c:v>73.19081293270327</c:v>
                </c:pt>
                <c:pt idx="37112">
                  <c:v>73.19081293270327</c:v>
                </c:pt>
                <c:pt idx="37113">
                  <c:v>73.19081293270327</c:v>
                </c:pt>
                <c:pt idx="37114">
                  <c:v>73.19081293270327</c:v>
                </c:pt>
                <c:pt idx="37115">
                  <c:v>73.19081293270327</c:v>
                </c:pt>
                <c:pt idx="37116">
                  <c:v>73.19081293270327</c:v>
                </c:pt>
                <c:pt idx="37117">
                  <c:v>81.72003475684309</c:v>
                </c:pt>
                <c:pt idx="37118">
                  <c:v>81.72003475684309</c:v>
                </c:pt>
                <c:pt idx="37119">
                  <c:v>81.72003475684309</c:v>
                </c:pt>
                <c:pt idx="37120">
                  <c:v>81.72003475684309</c:v>
                </c:pt>
                <c:pt idx="37121">
                  <c:v>81.72003475684309</c:v>
                </c:pt>
                <c:pt idx="37122">
                  <c:v>81.72003475684309</c:v>
                </c:pt>
                <c:pt idx="37123">
                  <c:v>81.72003475684309</c:v>
                </c:pt>
                <c:pt idx="37124">
                  <c:v>19.9085348225164</c:v>
                </c:pt>
                <c:pt idx="37125">
                  <c:v>19.9085348225164</c:v>
                </c:pt>
                <c:pt idx="37126">
                  <c:v>19.9085348225164</c:v>
                </c:pt>
                <c:pt idx="37127">
                  <c:v>19.9085348225164</c:v>
                </c:pt>
                <c:pt idx="37128">
                  <c:v>19.9085348225164</c:v>
                </c:pt>
                <c:pt idx="37129">
                  <c:v>19.9085348225164</c:v>
                </c:pt>
                <c:pt idx="37130">
                  <c:v>19.9085348225164</c:v>
                </c:pt>
                <c:pt idx="37131">
                  <c:v>81.13335533356995</c:v>
                </c:pt>
                <c:pt idx="37132">
                  <c:v>81.13335533356995</c:v>
                </c:pt>
                <c:pt idx="37133">
                  <c:v>81.13335533356995</c:v>
                </c:pt>
                <c:pt idx="37134">
                  <c:v>81.13335533356995</c:v>
                </c:pt>
                <c:pt idx="37135">
                  <c:v>81.13335533356995</c:v>
                </c:pt>
                <c:pt idx="37136">
                  <c:v>81.13335533356995</c:v>
                </c:pt>
                <c:pt idx="37137">
                  <c:v>81.13335533356995</c:v>
                </c:pt>
                <c:pt idx="37138">
                  <c:v>56.31133868728749</c:v>
                </c:pt>
                <c:pt idx="37139">
                  <c:v>56.31133868728749</c:v>
                </c:pt>
                <c:pt idx="37140">
                  <c:v>56.31133868728749</c:v>
                </c:pt>
                <c:pt idx="37141">
                  <c:v>56.31133868728749</c:v>
                </c:pt>
                <c:pt idx="37142">
                  <c:v>56.31133868728749</c:v>
                </c:pt>
                <c:pt idx="37143">
                  <c:v>56.31133868728749</c:v>
                </c:pt>
                <c:pt idx="37144">
                  <c:v>56.31133868728749</c:v>
                </c:pt>
                <c:pt idx="37145">
                  <c:v>94.18638543520419</c:v>
                </c:pt>
                <c:pt idx="37146">
                  <c:v>94.18638543520419</c:v>
                </c:pt>
                <c:pt idx="37147">
                  <c:v>94.18638543520419</c:v>
                </c:pt>
                <c:pt idx="37148">
                  <c:v>94.18638543520419</c:v>
                </c:pt>
                <c:pt idx="37149">
                  <c:v>94.18638543520419</c:v>
                </c:pt>
                <c:pt idx="37150">
                  <c:v>94.18638543520419</c:v>
                </c:pt>
                <c:pt idx="37151">
                  <c:v>94.18638543520419</c:v>
                </c:pt>
                <c:pt idx="37152">
                  <c:v>63.9087881687199</c:v>
                </c:pt>
                <c:pt idx="37153">
                  <c:v>63.9087881687199</c:v>
                </c:pt>
                <c:pt idx="37154">
                  <c:v>63.9087881687199</c:v>
                </c:pt>
                <c:pt idx="37155">
                  <c:v>63.9087881687199</c:v>
                </c:pt>
                <c:pt idx="37156">
                  <c:v>63.9087881687199</c:v>
                </c:pt>
                <c:pt idx="37157">
                  <c:v>63.9087881687199</c:v>
                </c:pt>
                <c:pt idx="37158">
                  <c:v>63.9087881687199</c:v>
                </c:pt>
                <c:pt idx="37159">
                  <c:v>46.1608753466688</c:v>
                </c:pt>
                <c:pt idx="37160">
                  <c:v>46.1608753466688</c:v>
                </c:pt>
                <c:pt idx="37161">
                  <c:v>46.1608753466688</c:v>
                </c:pt>
                <c:pt idx="37162">
                  <c:v>46.1608753466688</c:v>
                </c:pt>
                <c:pt idx="37163">
                  <c:v>46.1608753466688</c:v>
                </c:pt>
                <c:pt idx="37164">
                  <c:v>46.1608753466688</c:v>
                </c:pt>
                <c:pt idx="37165">
                  <c:v>46.1608753466688</c:v>
                </c:pt>
                <c:pt idx="37166">
                  <c:v>80.98829847225339</c:v>
                </c:pt>
                <c:pt idx="37167">
                  <c:v>80.98829847225339</c:v>
                </c:pt>
                <c:pt idx="37168">
                  <c:v>80.98829847225339</c:v>
                </c:pt>
                <c:pt idx="37169">
                  <c:v>80.98829847225339</c:v>
                </c:pt>
                <c:pt idx="37170">
                  <c:v>80.98829847225339</c:v>
                </c:pt>
                <c:pt idx="37171">
                  <c:v>80.98829847225339</c:v>
                </c:pt>
                <c:pt idx="37172">
                  <c:v>80.98829847225339</c:v>
                </c:pt>
                <c:pt idx="37173">
                  <c:v>92.31383250620269</c:v>
                </c:pt>
                <c:pt idx="37174">
                  <c:v>92.31383250620269</c:v>
                </c:pt>
                <c:pt idx="37175">
                  <c:v>92.31383250620269</c:v>
                </c:pt>
                <c:pt idx="37176">
                  <c:v>92.31383250620269</c:v>
                </c:pt>
                <c:pt idx="37177">
                  <c:v>92.31383250620269</c:v>
                </c:pt>
                <c:pt idx="37178">
                  <c:v>92.31383250620269</c:v>
                </c:pt>
                <c:pt idx="37179">
                  <c:v>92.31383250620269</c:v>
                </c:pt>
                <c:pt idx="37180">
                  <c:v>47.3163190829128</c:v>
                </c:pt>
                <c:pt idx="37181">
                  <c:v>47.3163190829128</c:v>
                </c:pt>
                <c:pt idx="37182">
                  <c:v>47.3163190829128</c:v>
                </c:pt>
                <c:pt idx="37183">
                  <c:v>47.3163190829128</c:v>
                </c:pt>
                <c:pt idx="37184">
                  <c:v>47.3163190829128</c:v>
                </c:pt>
                <c:pt idx="37185">
                  <c:v>47.3163190829128</c:v>
                </c:pt>
                <c:pt idx="37186">
                  <c:v>47.3163190829128</c:v>
                </c:pt>
                <c:pt idx="37187">
                  <c:v>68.35281979257647</c:v>
                </c:pt>
                <c:pt idx="37188">
                  <c:v>68.35281979257647</c:v>
                </c:pt>
                <c:pt idx="37189">
                  <c:v>68.35281979257647</c:v>
                </c:pt>
                <c:pt idx="37190">
                  <c:v>68.35281979257647</c:v>
                </c:pt>
                <c:pt idx="37191">
                  <c:v>68.35281979257647</c:v>
                </c:pt>
                <c:pt idx="37192">
                  <c:v>68.35281979257647</c:v>
                </c:pt>
                <c:pt idx="37193">
                  <c:v>68.35281979257647</c:v>
                </c:pt>
                <c:pt idx="37194">
                  <c:v>68.0881913903431</c:v>
                </c:pt>
                <c:pt idx="37195">
                  <c:v>68.0881913903431</c:v>
                </c:pt>
                <c:pt idx="37196">
                  <c:v>68.0881913903431</c:v>
                </c:pt>
                <c:pt idx="37197">
                  <c:v>68.0881913903431</c:v>
                </c:pt>
                <c:pt idx="37198">
                  <c:v>68.0881913903431</c:v>
                </c:pt>
                <c:pt idx="37199">
                  <c:v>68.0881913903431</c:v>
                </c:pt>
                <c:pt idx="37200">
                  <c:v>68.0881913903431</c:v>
                </c:pt>
                <c:pt idx="37201">
                  <c:v>60.20720267119619</c:v>
                </c:pt>
                <c:pt idx="37202">
                  <c:v>60.20720267119619</c:v>
                </c:pt>
                <c:pt idx="37203">
                  <c:v>60.20720267119619</c:v>
                </c:pt>
                <c:pt idx="37204">
                  <c:v>60.20720267119619</c:v>
                </c:pt>
                <c:pt idx="37205">
                  <c:v>60.20720267119619</c:v>
                </c:pt>
                <c:pt idx="37206">
                  <c:v>60.20720267119619</c:v>
                </c:pt>
                <c:pt idx="37207">
                  <c:v>60.20720267119619</c:v>
                </c:pt>
                <c:pt idx="37208">
                  <c:v>61.172419530799</c:v>
                </c:pt>
                <c:pt idx="37209">
                  <c:v>61.172419530799</c:v>
                </c:pt>
                <c:pt idx="37210">
                  <c:v>61.172419530799</c:v>
                </c:pt>
                <c:pt idx="37211">
                  <c:v>61.172419530799</c:v>
                </c:pt>
                <c:pt idx="37212">
                  <c:v>61.172419530799</c:v>
                </c:pt>
                <c:pt idx="37213">
                  <c:v>61.172419530799</c:v>
                </c:pt>
                <c:pt idx="37214">
                  <c:v>61.172419530799</c:v>
                </c:pt>
                <c:pt idx="37215">
                  <c:v>53.7852666282691</c:v>
                </c:pt>
                <c:pt idx="37216">
                  <c:v>53.7852666282691</c:v>
                </c:pt>
                <c:pt idx="37217">
                  <c:v>53.7852666282691</c:v>
                </c:pt>
                <c:pt idx="37218">
                  <c:v>53.7852666282691</c:v>
                </c:pt>
                <c:pt idx="37219">
                  <c:v>53.7852666282691</c:v>
                </c:pt>
                <c:pt idx="37220">
                  <c:v>53.7852666282691</c:v>
                </c:pt>
                <c:pt idx="37221">
                  <c:v>53.7852666282691</c:v>
                </c:pt>
                <c:pt idx="37222">
                  <c:v>77.7122430077641</c:v>
                </c:pt>
                <c:pt idx="37223">
                  <c:v>77.7122430077641</c:v>
                </c:pt>
                <c:pt idx="37224">
                  <c:v>77.7122430077641</c:v>
                </c:pt>
                <c:pt idx="37225">
                  <c:v>77.7122430077641</c:v>
                </c:pt>
                <c:pt idx="37226">
                  <c:v>77.7122430077641</c:v>
                </c:pt>
                <c:pt idx="37227">
                  <c:v>77.7122430077641</c:v>
                </c:pt>
                <c:pt idx="37228">
                  <c:v>77.7122430077641</c:v>
                </c:pt>
                <c:pt idx="37229">
                  <c:v>31.3607053326873</c:v>
                </c:pt>
                <c:pt idx="37230">
                  <c:v>31.3607053326873</c:v>
                </c:pt>
                <c:pt idx="37231">
                  <c:v>31.3607053326873</c:v>
                </c:pt>
                <c:pt idx="37232">
                  <c:v>31.3607053326873</c:v>
                </c:pt>
                <c:pt idx="37233">
                  <c:v>31.3607053326873</c:v>
                </c:pt>
                <c:pt idx="37234">
                  <c:v>31.3607053326873</c:v>
                </c:pt>
                <c:pt idx="37235">
                  <c:v>31.3607053326873</c:v>
                </c:pt>
                <c:pt idx="37236">
                  <c:v>58.17456166763228</c:v>
                </c:pt>
                <c:pt idx="37237">
                  <c:v>58.17456166763228</c:v>
                </c:pt>
                <c:pt idx="37238">
                  <c:v>58.17456166763228</c:v>
                </c:pt>
                <c:pt idx="37239">
                  <c:v>58.17456166763228</c:v>
                </c:pt>
                <c:pt idx="37240">
                  <c:v>58.17456166763228</c:v>
                </c:pt>
                <c:pt idx="37241">
                  <c:v>58.17456166763228</c:v>
                </c:pt>
                <c:pt idx="37242">
                  <c:v>58.17456166763228</c:v>
                </c:pt>
                <c:pt idx="37243">
                  <c:v>73.2480892552965</c:v>
                </c:pt>
                <c:pt idx="37244">
                  <c:v>73.2480892552965</c:v>
                </c:pt>
                <c:pt idx="37245">
                  <c:v>73.2480892552965</c:v>
                </c:pt>
                <c:pt idx="37246">
                  <c:v>73.2480892552965</c:v>
                </c:pt>
                <c:pt idx="37247">
                  <c:v>73.2480892552965</c:v>
                </c:pt>
                <c:pt idx="37248">
                  <c:v>73.2480892552965</c:v>
                </c:pt>
                <c:pt idx="37249">
                  <c:v>73.2480892552965</c:v>
                </c:pt>
                <c:pt idx="37250">
                  <c:v>61.0933897385189</c:v>
                </c:pt>
                <c:pt idx="37251">
                  <c:v>61.0933897385189</c:v>
                </c:pt>
                <c:pt idx="37252">
                  <c:v>61.0933897385189</c:v>
                </c:pt>
                <c:pt idx="37253">
                  <c:v>61.0933897385189</c:v>
                </c:pt>
                <c:pt idx="37254">
                  <c:v>61.0933897385189</c:v>
                </c:pt>
                <c:pt idx="37255">
                  <c:v>61.0933897385189</c:v>
                </c:pt>
                <c:pt idx="37256">
                  <c:v>61.0933897385189</c:v>
                </c:pt>
                <c:pt idx="37257">
                  <c:v>69.94308260675848</c:v>
                </c:pt>
                <c:pt idx="37258">
                  <c:v>69.94308260675848</c:v>
                </c:pt>
                <c:pt idx="37259">
                  <c:v>69.94308260675848</c:v>
                </c:pt>
                <c:pt idx="37260">
                  <c:v>69.94308260675848</c:v>
                </c:pt>
                <c:pt idx="37261">
                  <c:v>69.94308260675848</c:v>
                </c:pt>
                <c:pt idx="37262">
                  <c:v>69.94308260675848</c:v>
                </c:pt>
                <c:pt idx="37263">
                  <c:v>69.94308260675848</c:v>
                </c:pt>
                <c:pt idx="37264">
                  <c:v>49.2297555292434</c:v>
                </c:pt>
                <c:pt idx="37265">
                  <c:v>49.2297555292434</c:v>
                </c:pt>
                <c:pt idx="37266">
                  <c:v>49.2297555292434</c:v>
                </c:pt>
                <c:pt idx="37267">
                  <c:v>49.2297555292434</c:v>
                </c:pt>
                <c:pt idx="37268">
                  <c:v>49.2297555292434</c:v>
                </c:pt>
                <c:pt idx="37269">
                  <c:v>49.2297555292434</c:v>
                </c:pt>
                <c:pt idx="37270">
                  <c:v>49.2297555292434</c:v>
                </c:pt>
                <c:pt idx="37271">
                  <c:v>79.8950017856224</c:v>
                </c:pt>
                <c:pt idx="37272">
                  <c:v>79.8950017856224</c:v>
                </c:pt>
                <c:pt idx="37273">
                  <c:v>79.8950017856224</c:v>
                </c:pt>
                <c:pt idx="37274">
                  <c:v>79.8950017856224</c:v>
                </c:pt>
                <c:pt idx="37275">
                  <c:v>79.8950017856224</c:v>
                </c:pt>
                <c:pt idx="37276">
                  <c:v>79.8950017856224</c:v>
                </c:pt>
                <c:pt idx="37277">
                  <c:v>79.8950017856224</c:v>
                </c:pt>
                <c:pt idx="37278">
                  <c:v>83.8444203845122</c:v>
                </c:pt>
                <c:pt idx="37279">
                  <c:v>83.8444203845122</c:v>
                </c:pt>
                <c:pt idx="37280">
                  <c:v>83.8444203845122</c:v>
                </c:pt>
                <c:pt idx="37281">
                  <c:v>83.8444203845122</c:v>
                </c:pt>
                <c:pt idx="37282">
                  <c:v>83.8444203845122</c:v>
                </c:pt>
                <c:pt idx="37283">
                  <c:v>83.8444203845122</c:v>
                </c:pt>
                <c:pt idx="37284">
                  <c:v>83.8444203845122</c:v>
                </c:pt>
                <c:pt idx="37285">
                  <c:v>6.670580545415369</c:v>
                </c:pt>
                <c:pt idx="37286">
                  <c:v>6.670580545415369</c:v>
                </c:pt>
                <c:pt idx="37287">
                  <c:v>6.670580545415369</c:v>
                </c:pt>
                <c:pt idx="37288">
                  <c:v>6.670580545415369</c:v>
                </c:pt>
                <c:pt idx="37289">
                  <c:v>6.670580545415369</c:v>
                </c:pt>
                <c:pt idx="37290">
                  <c:v>6.670580545415369</c:v>
                </c:pt>
                <c:pt idx="37291">
                  <c:v>6.670580545415369</c:v>
                </c:pt>
                <c:pt idx="37292">
                  <c:v>72.7809252705404</c:v>
                </c:pt>
                <c:pt idx="37293">
                  <c:v>72.7809252705404</c:v>
                </c:pt>
                <c:pt idx="37294">
                  <c:v>72.7809252705404</c:v>
                </c:pt>
                <c:pt idx="37295">
                  <c:v>72.7809252705404</c:v>
                </c:pt>
                <c:pt idx="37296">
                  <c:v>72.7809252705404</c:v>
                </c:pt>
                <c:pt idx="37297">
                  <c:v>72.7809252705404</c:v>
                </c:pt>
                <c:pt idx="37298">
                  <c:v>72.7809252705404</c:v>
                </c:pt>
                <c:pt idx="37299">
                  <c:v>35.94692549679679</c:v>
                </c:pt>
                <c:pt idx="37300">
                  <c:v>35.94692549679679</c:v>
                </c:pt>
                <c:pt idx="37301">
                  <c:v>35.94692549679679</c:v>
                </c:pt>
                <c:pt idx="37302">
                  <c:v>35.94692549679679</c:v>
                </c:pt>
                <c:pt idx="37303">
                  <c:v>35.94692549679679</c:v>
                </c:pt>
                <c:pt idx="37304">
                  <c:v>35.94692549679679</c:v>
                </c:pt>
                <c:pt idx="37305">
                  <c:v>35.94692549679679</c:v>
                </c:pt>
                <c:pt idx="37306">
                  <c:v>49.1463725260399</c:v>
                </c:pt>
                <c:pt idx="37307">
                  <c:v>49.1463725260399</c:v>
                </c:pt>
                <c:pt idx="37308">
                  <c:v>49.1463725260399</c:v>
                </c:pt>
                <c:pt idx="37309">
                  <c:v>49.1463725260399</c:v>
                </c:pt>
                <c:pt idx="37310">
                  <c:v>49.1463725260399</c:v>
                </c:pt>
                <c:pt idx="37311">
                  <c:v>49.1463725260399</c:v>
                </c:pt>
                <c:pt idx="37312">
                  <c:v>49.1463725260399</c:v>
                </c:pt>
                <c:pt idx="37313">
                  <c:v>48.64968336891729</c:v>
                </c:pt>
                <c:pt idx="37314">
                  <c:v>48.64968336891729</c:v>
                </c:pt>
                <c:pt idx="37315">
                  <c:v>48.64968336891729</c:v>
                </c:pt>
                <c:pt idx="37316">
                  <c:v>48.64968336891729</c:v>
                </c:pt>
                <c:pt idx="37317">
                  <c:v>48.64968336891729</c:v>
                </c:pt>
                <c:pt idx="37318">
                  <c:v>48.64968336891729</c:v>
                </c:pt>
                <c:pt idx="37319">
                  <c:v>48.64968336891729</c:v>
                </c:pt>
                <c:pt idx="37320">
                  <c:v>20.7354912976635</c:v>
                </c:pt>
                <c:pt idx="37321">
                  <c:v>20.7354912976635</c:v>
                </c:pt>
                <c:pt idx="37322">
                  <c:v>20.7354912976635</c:v>
                </c:pt>
                <c:pt idx="37323">
                  <c:v>20.7354912976635</c:v>
                </c:pt>
                <c:pt idx="37324">
                  <c:v>20.7354912976635</c:v>
                </c:pt>
                <c:pt idx="37325">
                  <c:v>20.7354912976635</c:v>
                </c:pt>
                <c:pt idx="37326">
                  <c:v>20.7354912976635</c:v>
                </c:pt>
                <c:pt idx="37327">
                  <c:v>66.55117478305158</c:v>
                </c:pt>
                <c:pt idx="37328">
                  <c:v>66.55117478305158</c:v>
                </c:pt>
                <c:pt idx="37329">
                  <c:v>66.55117478305158</c:v>
                </c:pt>
                <c:pt idx="37330">
                  <c:v>66.55117478305158</c:v>
                </c:pt>
                <c:pt idx="37331">
                  <c:v>66.55117478305158</c:v>
                </c:pt>
                <c:pt idx="37332">
                  <c:v>66.55117478305158</c:v>
                </c:pt>
                <c:pt idx="37333">
                  <c:v>66.55117478305158</c:v>
                </c:pt>
                <c:pt idx="37334">
                  <c:v>70.3475461858805</c:v>
                </c:pt>
                <c:pt idx="37335">
                  <c:v>70.3475461858805</c:v>
                </c:pt>
                <c:pt idx="37336">
                  <c:v>70.3475461858805</c:v>
                </c:pt>
                <c:pt idx="37337">
                  <c:v>70.3475461858805</c:v>
                </c:pt>
                <c:pt idx="37338">
                  <c:v>70.3475461858805</c:v>
                </c:pt>
                <c:pt idx="37339">
                  <c:v>70.3475461858805</c:v>
                </c:pt>
                <c:pt idx="37340">
                  <c:v>70.3475461858805</c:v>
                </c:pt>
                <c:pt idx="37341">
                  <c:v>95.9975244644097</c:v>
                </c:pt>
                <c:pt idx="37342">
                  <c:v>95.9975244644097</c:v>
                </c:pt>
                <c:pt idx="37343">
                  <c:v>95.9975244644097</c:v>
                </c:pt>
                <c:pt idx="37344">
                  <c:v>95.9975244644097</c:v>
                </c:pt>
                <c:pt idx="37345">
                  <c:v>95.9975244644097</c:v>
                </c:pt>
                <c:pt idx="37346">
                  <c:v>95.9975244644097</c:v>
                </c:pt>
                <c:pt idx="37347">
                  <c:v>95.9975244644097</c:v>
                </c:pt>
                <c:pt idx="37348">
                  <c:v>36.51588952730529</c:v>
                </c:pt>
                <c:pt idx="37349">
                  <c:v>36.51588952730529</c:v>
                </c:pt>
                <c:pt idx="37350">
                  <c:v>36.51588952730529</c:v>
                </c:pt>
                <c:pt idx="37351">
                  <c:v>36.51588952730529</c:v>
                </c:pt>
                <c:pt idx="37352">
                  <c:v>36.51588952730529</c:v>
                </c:pt>
                <c:pt idx="37353">
                  <c:v>36.51588952730529</c:v>
                </c:pt>
                <c:pt idx="37354">
                  <c:v>36.51588952730529</c:v>
                </c:pt>
                <c:pt idx="37355">
                  <c:v>66.6331692008954</c:v>
                </c:pt>
                <c:pt idx="37356">
                  <c:v>66.6331692008954</c:v>
                </c:pt>
                <c:pt idx="37357">
                  <c:v>66.6331692008954</c:v>
                </c:pt>
                <c:pt idx="37358">
                  <c:v>66.6331692008954</c:v>
                </c:pt>
                <c:pt idx="37359">
                  <c:v>66.6331692008954</c:v>
                </c:pt>
                <c:pt idx="37360">
                  <c:v>66.6331692008954</c:v>
                </c:pt>
                <c:pt idx="37361">
                  <c:v>66.6331692008954</c:v>
                </c:pt>
                <c:pt idx="37362">
                  <c:v>15.5021057746749</c:v>
                </c:pt>
                <c:pt idx="37363">
                  <c:v>15.5021057746749</c:v>
                </c:pt>
                <c:pt idx="37364">
                  <c:v>15.5021057746749</c:v>
                </c:pt>
                <c:pt idx="37365">
                  <c:v>15.5021057746749</c:v>
                </c:pt>
                <c:pt idx="37366">
                  <c:v>15.5021057746749</c:v>
                </c:pt>
                <c:pt idx="37367">
                  <c:v>15.5021057746749</c:v>
                </c:pt>
                <c:pt idx="37368">
                  <c:v>15.5021057746749</c:v>
                </c:pt>
                <c:pt idx="37369">
                  <c:v>64.4991846823114</c:v>
                </c:pt>
                <c:pt idx="37370">
                  <c:v>64.4991846823114</c:v>
                </c:pt>
                <c:pt idx="37371">
                  <c:v>64.4991846823114</c:v>
                </c:pt>
                <c:pt idx="37372">
                  <c:v>64.4991846823114</c:v>
                </c:pt>
                <c:pt idx="37373">
                  <c:v>64.4991846823114</c:v>
                </c:pt>
                <c:pt idx="37374">
                  <c:v>64.4991846823114</c:v>
                </c:pt>
                <c:pt idx="37375">
                  <c:v>64.4991846823114</c:v>
                </c:pt>
                <c:pt idx="37376">
                  <c:v>47.7767081797931</c:v>
                </c:pt>
                <c:pt idx="37377">
                  <c:v>47.7767081797931</c:v>
                </c:pt>
                <c:pt idx="37378">
                  <c:v>47.7767081797931</c:v>
                </c:pt>
                <c:pt idx="37379">
                  <c:v>47.7767081797931</c:v>
                </c:pt>
                <c:pt idx="37380">
                  <c:v>47.7767081797931</c:v>
                </c:pt>
                <c:pt idx="37381">
                  <c:v>47.7767081797931</c:v>
                </c:pt>
                <c:pt idx="37382">
                  <c:v>47.7767081797931</c:v>
                </c:pt>
                <c:pt idx="37383">
                  <c:v>85.57673045191439</c:v>
                </c:pt>
                <c:pt idx="37384">
                  <c:v>85.57673045191439</c:v>
                </c:pt>
                <c:pt idx="37385">
                  <c:v>85.57673045191439</c:v>
                </c:pt>
                <c:pt idx="37386">
                  <c:v>85.57673045191439</c:v>
                </c:pt>
                <c:pt idx="37387">
                  <c:v>85.57673045191439</c:v>
                </c:pt>
                <c:pt idx="37388">
                  <c:v>85.57673045191439</c:v>
                </c:pt>
                <c:pt idx="37389">
                  <c:v>85.57673045191439</c:v>
                </c:pt>
                <c:pt idx="37390">
                  <c:v>87.7952049954825</c:v>
                </c:pt>
                <c:pt idx="37391">
                  <c:v>87.7952049954825</c:v>
                </c:pt>
                <c:pt idx="37392">
                  <c:v>87.7952049954825</c:v>
                </c:pt>
                <c:pt idx="37393">
                  <c:v>87.7952049954825</c:v>
                </c:pt>
                <c:pt idx="37394">
                  <c:v>87.7952049954825</c:v>
                </c:pt>
                <c:pt idx="37395">
                  <c:v>87.7952049954825</c:v>
                </c:pt>
                <c:pt idx="37396">
                  <c:v>87.7952049954825</c:v>
                </c:pt>
                <c:pt idx="37397">
                  <c:v>79.0868506058363</c:v>
                </c:pt>
                <c:pt idx="37398">
                  <c:v>79.0868506058363</c:v>
                </c:pt>
                <c:pt idx="37399">
                  <c:v>79.0868506058363</c:v>
                </c:pt>
                <c:pt idx="37400">
                  <c:v>79.0868506058363</c:v>
                </c:pt>
                <c:pt idx="37401">
                  <c:v>79.0868506058363</c:v>
                </c:pt>
                <c:pt idx="37402">
                  <c:v>79.0868506058363</c:v>
                </c:pt>
                <c:pt idx="37403">
                  <c:v>79.0868506058363</c:v>
                </c:pt>
                <c:pt idx="37404">
                  <c:v>107.654313766002</c:v>
                </c:pt>
                <c:pt idx="37405">
                  <c:v>107.654313766002</c:v>
                </c:pt>
                <c:pt idx="37406">
                  <c:v>107.654313766002</c:v>
                </c:pt>
                <c:pt idx="37407">
                  <c:v>107.654313766002</c:v>
                </c:pt>
                <c:pt idx="37408">
                  <c:v>107.654313766002</c:v>
                </c:pt>
                <c:pt idx="37409">
                  <c:v>107.654313766002</c:v>
                </c:pt>
                <c:pt idx="37410">
                  <c:v>107.654313766002</c:v>
                </c:pt>
                <c:pt idx="37411">
                  <c:v>71.36637744326369</c:v>
                </c:pt>
                <c:pt idx="37412">
                  <c:v>71.36637744326369</c:v>
                </c:pt>
                <c:pt idx="37413">
                  <c:v>71.36637744326369</c:v>
                </c:pt>
                <c:pt idx="37414">
                  <c:v>71.36637744326369</c:v>
                </c:pt>
                <c:pt idx="37415">
                  <c:v>71.36637744326369</c:v>
                </c:pt>
                <c:pt idx="37416">
                  <c:v>71.36637744326369</c:v>
                </c:pt>
                <c:pt idx="37417">
                  <c:v>71.36637744326369</c:v>
                </c:pt>
                <c:pt idx="37418">
                  <c:v>36.49684443004449</c:v>
                </c:pt>
                <c:pt idx="37419">
                  <c:v>36.49684443004449</c:v>
                </c:pt>
                <c:pt idx="37420">
                  <c:v>36.49684443004449</c:v>
                </c:pt>
                <c:pt idx="37421">
                  <c:v>36.49684443004449</c:v>
                </c:pt>
                <c:pt idx="37422">
                  <c:v>36.49684443004449</c:v>
                </c:pt>
                <c:pt idx="37423">
                  <c:v>36.49684443004449</c:v>
                </c:pt>
                <c:pt idx="37424">
                  <c:v>36.49684443004449</c:v>
                </c:pt>
                <c:pt idx="37425">
                  <c:v>117.728398965355</c:v>
                </c:pt>
                <c:pt idx="37426">
                  <c:v>117.728398965355</c:v>
                </c:pt>
                <c:pt idx="37427">
                  <c:v>117.728398965355</c:v>
                </c:pt>
                <c:pt idx="37428">
                  <c:v>117.728398965355</c:v>
                </c:pt>
                <c:pt idx="37429">
                  <c:v>117.728398965355</c:v>
                </c:pt>
                <c:pt idx="37430">
                  <c:v>117.728398965355</c:v>
                </c:pt>
                <c:pt idx="37431">
                  <c:v>117.728398965355</c:v>
                </c:pt>
                <c:pt idx="37432">
                  <c:v>40.2271187025489</c:v>
                </c:pt>
                <c:pt idx="37433">
                  <c:v>40.2271187025489</c:v>
                </c:pt>
                <c:pt idx="37434">
                  <c:v>40.2271187025489</c:v>
                </c:pt>
                <c:pt idx="37435">
                  <c:v>40.2271187025489</c:v>
                </c:pt>
                <c:pt idx="37436">
                  <c:v>40.2271187025489</c:v>
                </c:pt>
                <c:pt idx="37437">
                  <c:v>40.2271187025489</c:v>
                </c:pt>
                <c:pt idx="37438">
                  <c:v>40.2271187025489</c:v>
                </c:pt>
                <c:pt idx="37439">
                  <c:v>50.96993377571629</c:v>
                </c:pt>
                <c:pt idx="37440">
                  <c:v>50.96993377571629</c:v>
                </c:pt>
                <c:pt idx="37441">
                  <c:v>50.96993377571629</c:v>
                </c:pt>
                <c:pt idx="37442">
                  <c:v>50.96993377571629</c:v>
                </c:pt>
                <c:pt idx="37443">
                  <c:v>50.96993377571629</c:v>
                </c:pt>
                <c:pt idx="37444">
                  <c:v>50.96993377571629</c:v>
                </c:pt>
                <c:pt idx="37445">
                  <c:v>50.96993377571629</c:v>
                </c:pt>
                <c:pt idx="37446">
                  <c:v>70.27179262510448</c:v>
                </c:pt>
                <c:pt idx="37447">
                  <c:v>70.27179262510448</c:v>
                </c:pt>
                <c:pt idx="37448">
                  <c:v>70.27179262510448</c:v>
                </c:pt>
                <c:pt idx="37449">
                  <c:v>70.27179262510448</c:v>
                </c:pt>
                <c:pt idx="37450">
                  <c:v>70.27179262510448</c:v>
                </c:pt>
                <c:pt idx="37451">
                  <c:v>70.27179262510448</c:v>
                </c:pt>
                <c:pt idx="37452">
                  <c:v>70.27179262510448</c:v>
                </c:pt>
                <c:pt idx="37453">
                  <c:v>54.41139141779079</c:v>
                </c:pt>
                <c:pt idx="37454">
                  <c:v>54.41139141779079</c:v>
                </c:pt>
                <c:pt idx="37455">
                  <c:v>54.41139141779079</c:v>
                </c:pt>
                <c:pt idx="37456">
                  <c:v>54.41139141779079</c:v>
                </c:pt>
                <c:pt idx="37457">
                  <c:v>54.41139141779079</c:v>
                </c:pt>
                <c:pt idx="37458">
                  <c:v>54.41139141779079</c:v>
                </c:pt>
                <c:pt idx="37459">
                  <c:v>54.41139141779079</c:v>
                </c:pt>
                <c:pt idx="37460">
                  <c:v>65.1984294979115</c:v>
                </c:pt>
                <c:pt idx="37461">
                  <c:v>65.1984294979115</c:v>
                </c:pt>
                <c:pt idx="37462">
                  <c:v>65.1984294979115</c:v>
                </c:pt>
                <c:pt idx="37463">
                  <c:v>65.1984294979115</c:v>
                </c:pt>
                <c:pt idx="37464">
                  <c:v>65.1984294979115</c:v>
                </c:pt>
                <c:pt idx="37465">
                  <c:v>65.1984294979115</c:v>
                </c:pt>
                <c:pt idx="37466">
                  <c:v>65.1984294979115</c:v>
                </c:pt>
                <c:pt idx="37467">
                  <c:v>99.2426976060383</c:v>
                </c:pt>
                <c:pt idx="37468">
                  <c:v>99.2426976060383</c:v>
                </c:pt>
                <c:pt idx="37469">
                  <c:v>99.2426976060383</c:v>
                </c:pt>
                <c:pt idx="37470">
                  <c:v>99.2426976060383</c:v>
                </c:pt>
                <c:pt idx="37471">
                  <c:v>99.2426976060383</c:v>
                </c:pt>
                <c:pt idx="37472">
                  <c:v>99.2426976060383</c:v>
                </c:pt>
                <c:pt idx="37473">
                  <c:v>99.2426976060383</c:v>
                </c:pt>
                <c:pt idx="37474">
                  <c:v>76.56307216023129</c:v>
                </c:pt>
                <c:pt idx="37475">
                  <c:v>76.56307216023129</c:v>
                </c:pt>
                <c:pt idx="37476">
                  <c:v>76.56307216023129</c:v>
                </c:pt>
                <c:pt idx="37477">
                  <c:v>76.56307216023129</c:v>
                </c:pt>
                <c:pt idx="37478">
                  <c:v>76.56307216023129</c:v>
                </c:pt>
                <c:pt idx="37479">
                  <c:v>76.56307216023129</c:v>
                </c:pt>
                <c:pt idx="37480">
                  <c:v>76.56307216023129</c:v>
                </c:pt>
                <c:pt idx="37481">
                  <c:v>67.9545266822193</c:v>
                </c:pt>
                <c:pt idx="37482">
                  <c:v>67.9545266822193</c:v>
                </c:pt>
                <c:pt idx="37483">
                  <c:v>67.9545266822193</c:v>
                </c:pt>
                <c:pt idx="37484">
                  <c:v>67.9545266822193</c:v>
                </c:pt>
                <c:pt idx="37485">
                  <c:v>67.9545266822193</c:v>
                </c:pt>
                <c:pt idx="37486">
                  <c:v>67.9545266822193</c:v>
                </c:pt>
                <c:pt idx="37487">
                  <c:v>67.9545266822193</c:v>
                </c:pt>
                <c:pt idx="37488">
                  <c:v>61.92326792178329</c:v>
                </c:pt>
                <c:pt idx="37489">
                  <c:v>61.92326792178329</c:v>
                </c:pt>
                <c:pt idx="37490">
                  <c:v>61.92326792178329</c:v>
                </c:pt>
                <c:pt idx="37491">
                  <c:v>61.92326792178329</c:v>
                </c:pt>
                <c:pt idx="37492">
                  <c:v>61.92326792178329</c:v>
                </c:pt>
                <c:pt idx="37493">
                  <c:v>61.92326792178329</c:v>
                </c:pt>
                <c:pt idx="37494">
                  <c:v>61.92326792178329</c:v>
                </c:pt>
                <c:pt idx="37495">
                  <c:v>30.2299829631683</c:v>
                </c:pt>
                <c:pt idx="37496">
                  <c:v>30.2299829631683</c:v>
                </c:pt>
                <c:pt idx="37497">
                  <c:v>30.2299829631683</c:v>
                </c:pt>
                <c:pt idx="37498">
                  <c:v>30.2299829631683</c:v>
                </c:pt>
                <c:pt idx="37499">
                  <c:v>30.2299829631683</c:v>
                </c:pt>
                <c:pt idx="37500">
                  <c:v>30.2299829631683</c:v>
                </c:pt>
                <c:pt idx="37501">
                  <c:v>30.2299829631683</c:v>
                </c:pt>
                <c:pt idx="37502">
                  <c:v>58.6179755815797</c:v>
                </c:pt>
                <c:pt idx="37503">
                  <c:v>58.6179755815797</c:v>
                </c:pt>
                <c:pt idx="37504">
                  <c:v>58.6179755815797</c:v>
                </c:pt>
                <c:pt idx="37505">
                  <c:v>58.6179755815797</c:v>
                </c:pt>
                <c:pt idx="37506">
                  <c:v>58.6179755815797</c:v>
                </c:pt>
                <c:pt idx="37507">
                  <c:v>58.6179755815797</c:v>
                </c:pt>
                <c:pt idx="37508">
                  <c:v>58.6179755815797</c:v>
                </c:pt>
                <c:pt idx="37509">
                  <c:v>52.6323796888214</c:v>
                </c:pt>
                <c:pt idx="37510">
                  <c:v>52.6323796888214</c:v>
                </c:pt>
                <c:pt idx="37511">
                  <c:v>52.6323796888214</c:v>
                </c:pt>
                <c:pt idx="37512">
                  <c:v>52.6323796888214</c:v>
                </c:pt>
                <c:pt idx="37513">
                  <c:v>52.6323796888214</c:v>
                </c:pt>
                <c:pt idx="37514">
                  <c:v>52.6323796888214</c:v>
                </c:pt>
                <c:pt idx="37515">
                  <c:v>52.6323796888214</c:v>
                </c:pt>
                <c:pt idx="37516">
                  <c:v>71.23201931922138</c:v>
                </c:pt>
                <c:pt idx="37517">
                  <c:v>71.23201931922138</c:v>
                </c:pt>
                <c:pt idx="37518">
                  <c:v>71.23201931922138</c:v>
                </c:pt>
                <c:pt idx="37519">
                  <c:v>71.23201931922138</c:v>
                </c:pt>
                <c:pt idx="37520">
                  <c:v>71.23201931922138</c:v>
                </c:pt>
                <c:pt idx="37521">
                  <c:v>71.23201931922138</c:v>
                </c:pt>
                <c:pt idx="37522">
                  <c:v>71.23201931922138</c:v>
                </c:pt>
                <c:pt idx="37523">
                  <c:v>53.8245756337806</c:v>
                </c:pt>
                <c:pt idx="37524">
                  <c:v>53.8245756337806</c:v>
                </c:pt>
                <c:pt idx="37525">
                  <c:v>53.8245756337806</c:v>
                </c:pt>
                <c:pt idx="37526">
                  <c:v>53.8245756337806</c:v>
                </c:pt>
                <c:pt idx="37527">
                  <c:v>53.8245756337806</c:v>
                </c:pt>
                <c:pt idx="37528">
                  <c:v>53.8245756337806</c:v>
                </c:pt>
                <c:pt idx="37529">
                  <c:v>53.8245756337806</c:v>
                </c:pt>
                <c:pt idx="37530">
                  <c:v>35.0786271555716</c:v>
                </c:pt>
                <c:pt idx="37531">
                  <c:v>35.0786271555716</c:v>
                </c:pt>
                <c:pt idx="37532">
                  <c:v>35.0786271555716</c:v>
                </c:pt>
                <c:pt idx="37533">
                  <c:v>35.0786271555716</c:v>
                </c:pt>
                <c:pt idx="37534">
                  <c:v>35.0786271555716</c:v>
                </c:pt>
                <c:pt idx="37535">
                  <c:v>35.0786271555716</c:v>
                </c:pt>
                <c:pt idx="37536">
                  <c:v>35.0786271555716</c:v>
                </c:pt>
                <c:pt idx="37537">
                  <c:v>84.3318999291031</c:v>
                </c:pt>
                <c:pt idx="37538">
                  <c:v>84.3318999291031</c:v>
                </c:pt>
                <c:pt idx="37539">
                  <c:v>84.3318999291031</c:v>
                </c:pt>
                <c:pt idx="37540">
                  <c:v>84.3318999291031</c:v>
                </c:pt>
                <c:pt idx="37541">
                  <c:v>84.3318999291031</c:v>
                </c:pt>
                <c:pt idx="37542">
                  <c:v>84.3318999291031</c:v>
                </c:pt>
                <c:pt idx="37543">
                  <c:v>84.3318999291031</c:v>
                </c:pt>
                <c:pt idx="37544">
                  <c:v>98.0691075642305</c:v>
                </c:pt>
                <c:pt idx="37545">
                  <c:v>98.0691075642305</c:v>
                </c:pt>
                <c:pt idx="37546">
                  <c:v>98.0691075642305</c:v>
                </c:pt>
                <c:pt idx="37547">
                  <c:v>98.0691075642305</c:v>
                </c:pt>
                <c:pt idx="37548">
                  <c:v>98.0691075642305</c:v>
                </c:pt>
                <c:pt idx="37549">
                  <c:v>98.0691075642305</c:v>
                </c:pt>
                <c:pt idx="37550">
                  <c:v>98.0691075642305</c:v>
                </c:pt>
                <c:pt idx="37551">
                  <c:v>77.5189295446447</c:v>
                </c:pt>
                <c:pt idx="37552">
                  <c:v>77.5189295446447</c:v>
                </c:pt>
                <c:pt idx="37553">
                  <c:v>77.5189295446447</c:v>
                </c:pt>
                <c:pt idx="37554">
                  <c:v>77.5189295446447</c:v>
                </c:pt>
                <c:pt idx="37555">
                  <c:v>77.5189295446447</c:v>
                </c:pt>
                <c:pt idx="37556">
                  <c:v>77.5189295446447</c:v>
                </c:pt>
                <c:pt idx="37557">
                  <c:v>77.5189295446447</c:v>
                </c:pt>
                <c:pt idx="37558">
                  <c:v>20.5294962710082</c:v>
                </c:pt>
                <c:pt idx="37559">
                  <c:v>20.5294962710082</c:v>
                </c:pt>
                <c:pt idx="37560">
                  <c:v>20.5294962710082</c:v>
                </c:pt>
                <c:pt idx="37561">
                  <c:v>20.5294962710082</c:v>
                </c:pt>
                <c:pt idx="37562">
                  <c:v>20.5294962710082</c:v>
                </c:pt>
                <c:pt idx="37563">
                  <c:v>20.5294962710082</c:v>
                </c:pt>
                <c:pt idx="37564">
                  <c:v>20.5294962710082</c:v>
                </c:pt>
                <c:pt idx="37565">
                  <c:v>92.046539710627</c:v>
                </c:pt>
                <c:pt idx="37566">
                  <c:v>92.046539710627</c:v>
                </c:pt>
                <c:pt idx="37567">
                  <c:v>92.046539710627</c:v>
                </c:pt>
                <c:pt idx="37568">
                  <c:v>92.046539710627</c:v>
                </c:pt>
                <c:pt idx="37569">
                  <c:v>92.046539710627</c:v>
                </c:pt>
                <c:pt idx="37570">
                  <c:v>92.046539710627</c:v>
                </c:pt>
                <c:pt idx="37571">
                  <c:v>92.046539710627</c:v>
                </c:pt>
                <c:pt idx="37572">
                  <c:v>48.8756593107052</c:v>
                </c:pt>
                <c:pt idx="37573">
                  <c:v>48.8756593107052</c:v>
                </c:pt>
                <c:pt idx="37574">
                  <c:v>48.8756593107052</c:v>
                </c:pt>
                <c:pt idx="37575">
                  <c:v>48.8756593107052</c:v>
                </c:pt>
                <c:pt idx="37576">
                  <c:v>48.8756593107052</c:v>
                </c:pt>
                <c:pt idx="37577">
                  <c:v>48.8756593107052</c:v>
                </c:pt>
                <c:pt idx="37578">
                  <c:v>48.8756593107052</c:v>
                </c:pt>
                <c:pt idx="37579">
                  <c:v>68.9909994982302</c:v>
                </c:pt>
                <c:pt idx="37580">
                  <c:v>68.9909994982302</c:v>
                </c:pt>
                <c:pt idx="37581">
                  <c:v>68.9909994982302</c:v>
                </c:pt>
                <c:pt idx="37582">
                  <c:v>68.9909994982302</c:v>
                </c:pt>
                <c:pt idx="37583">
                  <c:v>68.9909994982302</c:v>
                </c:pt>
                <c:pt idx="37584">
                  <c:v>68.9909994982302</c:v>
                </c:pt>
                <c:pt idx="37585">
                  <c:v>68.9909994982302</c:v>
                </c:pt>
                <c:pt idx="37586">
                  <c:v>17.7419782715919</c:v>
                </c:pt>
                <c:pt idx="37587">
                  <c:v>17.7419782715919</c:v>
                </c:pt>
                <c:pt idx="37588">
                  <c:v>17.7419782715919</c:v>
                </c:pt>
                <c:pt idx="37589">
                  <c:v>17.7419782715919</c:v>
                </c:pt>
                <c:pt idx="37590">
                  <c:v>17.7419782715919</c:v>
                </c:pt>
                <c:pt idx="37591">
                  <c:v>17.7419782715919</c:v>
                </c:pt>
                <c:pt idx="37592">
                  <c:v>17.7419782715919</c:v>
                </c:pt>
                <c:pt idx="37593">
                  <c:v>74.42257133430628</c:v>
                </c:pt>
                <c:pt idx="37594">
                  <c:v>74.42257133430628</c:v>
                </c:pt>
                <c:pt idx="37595">
                  <c:v>74.42257133430628</c:v>
                </c:pt>
                <c:pt idx="37596">
                  <c:v>74.42257133430628</c:v>
                </c:pt>
                <c:pt idx="37597">
                  <c:v>74.42257133430628</c:v>
                </c:pt>
                <c:pt idx="37598">
                  <c:v>74.42257133430628</c:v>
                </c:pt>
                <c:pt idx="37599">
                  <c:v>74.42257133430628</c:v>
                </c:pt>
                <c:pt idx="37600">
                  <c:v>70.22965210497179</c:v>
                </c:pt>
                <c:pt idx="37601">
                  <c:v>70.22965210497179</c:v>
                </c:pt>
                <c:pt idx="37602">
                  <c:v>70.22965210497179</c:v>
                </c:pt>
                <c:pt idx="37603">
                  <c:v>70.22965210497179</c:v>
                </c:pt>
                <c:pt idx="37604">
                  <c:v>70.22965210497179</c:v>
                </c:pt>
                <c:pt idx="37605">
                  <c:v>70.22965210497179</c:v>
                </c:pt>
                <c:pt idx="37606">
                  <c:v>70.22965210497179</c:v>
                </c:pt>
                <c:pt idx="37607">
                  <c:v>77.32513731561627</c:v>
                </c:pt>
                <c:pt idx="37608">
                  <c:v>77.32513731561627</c:v>
                </c:pt>
                <c:pt idx="37609">
                  <c:v>77.32513731561627</c:v>
                </c:pt>
                <c:pt idx="37610">
                  <c:v>77.32513731561627</c:v>
                </c:pt>
                <c:pt idx="37611">
                  <c:v>77.32513731561627</c:v>
                </c:pt>
                <c:pt idx="37612">
                  <c:v>77.32513731561627</c:v>
                </c:pt>
                <c:pt idx="37613">
                  <c:v>77.32513731561627</c:v>
                </c:pt>
                <c:pt idx="37614">
                  <c:v>70.7127429013021</c:v>
                </c:pt>
                <c:pt idx="37615">
                  <c:v>70.7127429013021</c:v>
                </c:pt>
                <c:pt idx="37616">
                  <c:v>70.7127429013021</c:v>
                </c:pt>
                <c:pt idx="37617">
                  <c:v>70.7127429013021</c:v>
                </c:pt>
                <c:pt idx="37618">
                  <c:v>70.7127429013021</c:v>
                </c:pt>
                <c:pt idx="37619">
                  <c:v>70.7127429013021</c:v>
                </c:pt>
                <c:pt idx="37620">
                  <c:v>70.7127429013021</c:v>
                </c:pt>
                <c:pt idx="37621">
                  <c:v>84.08254249568947</c:v>
                </c:pt>
                <c:pt idx="37622">
                  <c:v>84.08254249568947</c:v>
                </c:pt>
                <c:pt idx="37623">
                  <c:v>84.08254249568947</c:v>
                </c:pt>
                <c:pt idx="37624">
                  <c:v>84.08254249568947</c:v>
                </c:pt>
                <c:pt idx="37625">
                  <c:v>84.08254249568947</c:v>
                </c:pt>
                <c:pt idx="37626">
                  <c:v>84.08254249568947</c:v>
                </c:pt>
                <c:pt idx="37627">
                  <c:v>84.08254249568947</c:v>
                </c:pt>
                <c:pt idx="37628">
                  <c:v>56.6364188678247</c:v>
                </c:pt>
                <c:pt idx="37629">
                  <c:v>56.6364188678247</c:v>
                </c:pt>
                <c:pt idx="37630">
                  <c:v>56.6364188678247</c:v>
                </c:pt>
                <c:pt idx="37631">
                  <c:v>56.6364188678247</c:v>
                </c:pt>
                <c:pt idx="37632">
                  <c:v>56.6364188678247</c:v>
                </c:pt>
                <c:pt idx="37633">
                  <c:v>56.6364188678247</c:v>
                </c:pt>
                <c:pt idx="37634">
                  <c:v>56.6364188678247</c:v>
                </c:pt>
                <c:pt idx="37635">
                  <c:v>79.362473743047</c:v>
                </c:pt>
                <c:pt idx="37636">
                  <c:v>79.362473743047</c:v>
                </c:pt>
                <c:pt idx="37637">
                  <c:v>79.362473743047</c:v>
                </c:pt>
                <c:pt idx="37638">
                  <c:v>79.362473743047</c:v>
                </c:pt>
                <c:pt idx="37639">
                  <c:v>79.362473743047</c:v>
                </c:pt>
                <c:pt idx="37640">
                  <c:v>79.362473743047</c:v>
                </c:pt>
                <c:pt idx="37641">
                  <c:v>79.362473743047</c:v>
                </c:pt>
                <c:pt idx="37642">
                  <c:v>81.92165711483679</c:v>
                </c:pt>
                <c:pt idx="37643">
                  <c:v>81.92165711483679</c:v>
                </c:pt>
                <c:pt idx="37644">
                  <c:v>81.92165711483679</c:v>
                </c:pt>
                <c:pt idx="37645">
                  <c:v>81.92165711483679</c:v>
                </c:pt>
                <c:pt idx="37646">
                  <c:v>81.92165711483679</c:v>
                </c:pt>
                <c:pt idx="37647">
                  <c:v>81.92165711483679</c:v>
                </c:pt>
                <c:pt idx="37648">
                  <c:v>81.92165711483679</c:v>
                </c:pt>
                <c:pt idx="37649">
                  <c:v>33.6021881543792</c:v>
                </c:pt>
                <c:pt idx="37650">
                  <c:v>33.6021881543792</c:v>
                </c:pt>
                <c:pt idx="37651">
                  <c:v>33.6021881543792</c:v>
                </c:pt>
                <c:pt idx="37652">
                  <c:v>33.6021881543792</c:v>
                </c:pt>
                <c:pt idx="37653">
                  <c:v>33.6021881543792</c:v>
                </c:pt>
                <c:pt idx="37654">
                  <c:v>33.6021881543792</c:v>
                </c:pt>
                <c:pt idx="37655">
                  <c:v>33.6021881543792</c:v>
                </c:pt>
                <c:pt idx="37656">
                  <c:v>26.7340334826352</c:v>
                </c:pt>
                <c:pt idx="37657">
                  <c:v>26.7340334826352</c:v>
                </c:pt>
                <c:pt idx="37658">
                  <c:v>26.7340334826352</c:v>
                </c:pt>
                <c:pt idx="37659">
                  <c:v>26.7340334826352</c:v>
                </c:pt>
                <c:pt idx="37660">
                  <c:v>26.7340334826352</c:v>
                </c:pt>
                <c:pt idx="37661">
                  <c:v>26.7340334826352</c:v>
                </c:pt>
                <c:pt idx="37662">
                  <c:v>26.7340334826352</c:v>
                </c:pt>
                <c:pt idx="37663">
                  <c:v>53.21038057138429</c:v>
                </c:pt>
                <c:pt idx="37664">
                  <c:v>53.21038057138429</c:v>
                </c:pt>
                <c:pt idx="37665">
                  <c:v>53.21038057138429</c:v>
                </c:pt>
                <c:pt idx="37666">
                  <c:v>53.21038057138429</c:v>
                </c:pt>
                <c:pt idx="37667">
                  <c:v>53.21038057138429</c:v>
                </c:pt>
                <c:pt idx="37668">
                  <c:v>53.21038057138429</c:v>
                </c:pt>
                <c:pt idx="37669">
                  <c:v>53.21038057138429</c:v>
                </c:pt>
                <c:pt idx="37670">
                  <c:v>94.72230249110089</c:v>
                </c:pt>
                <c:pt idx="37671">
                  <c:v>94.72230249110089</c:v>
                </c:pt>
                <c:pt idx="37672">
                  <c:v>94.72230249110089</c:v>
                </c:pt>
                <c:pt idx="37673">
                  <c:v>94.72230249110089</c:v>
                </c:pt>
                <c:pt idx="37674">
                  <c:v>94.72230249110089</c:v>
                </c:pt>
                <c:pt idx="37675">
                  <c:v>94.72230249110089</c:v>
                </c:pt>
                <c:pt idx="37676">
                  <c:v>94.72230249110089</c:v>
                </c:pt>
                <c:pt idx="37677">
                  <c:v>68.0904467641936</c:v>
                </c:pt>
                <c:pt idx="37678">
                  <c:v>68.0904467641936</c:v>
                </c:pt>
                <c:pt idx="37679">
                  <c:v>68.0904467641936</c:v>
                </c:pt>
                <c:pt idx="37680">
                  <c:v>68.0904467641936</c:v>
                </c:pt>
                <c:pt idx="37681">
                  <c:v>68.0904467641936</c:v>
                </c:pt>
                <c:pt idx="37682">
                  <c:v>68.0904467641936</c:v>
                </c:pt>
                <c:pt idx="37683">
                  <c:v>68.0904467641936</c:v>
                </c:pt>
                <c:pt idx="37684">
                  <c:v>50.0683696394368</c:v>
                </c:pt>
                <c:pt idx="37685">
                  <c:v>50.0683696394368</c:v>
                </c:pt>
                <c:pt idx="37686">
                  <c:v>50.0683696394368</c:v>
                </c:pt>
                <c:pt idx="37687">
                  <c:v>50.0683696394368</c:v>
                </c:pt>
                <c:pt idx="37688">
                  <c:v>50.0683696394368</c:v>
                </c:pt>
                <c:pt idx="37689">
                  <c:v>50.0683696394368</c:v>
                </c:pt>
                <c:pt idx="37690">
                  <c:v>50.0683696394368</c:v>
                </c:pt>
                <c:pt idx="37691">
                  <c:v>26.5909548662994</c:v>
                </c:pt>
                <c:pt idx="37692">
                  <c:v>26.5909548662994</c:v>
                </c:pt>
                <c:pt idx="37693">
                  <c:v>26.5909548662994</c:v>
                </c:pt>
                <c:pt idx="37694">
                  <c:v>26.5909548662994</c:v>
                </c:pt>
                <c:pt idx="37695">
                  <c:v>26.5909548662994</c:v>
                </c:pt>
                <c:pt idx="37696">
                  <c:v>26.5909548662994</c:v>
                </c:pt>
                <c:pt idx="37697">
                  <c:v>26.5909548662994</c:v>
                </c:pt>
                <c:pt idx="37698">
                  <c:v>63.2194404439093</c:v>
                </c:pt>
                <c:pt idx="37699">
                  <c:v>63.2194404439093</c:v>
                </c:pt>
                <c:pt idx="37700">
                  <c:v>63.2194404439093</c:v>
                </c:pt>
                <c:pt idx="37701">
                  <c:v>63.2194404439093</c:v>
                </c:pt>
                <c:pt idx="37702">
                  <c:v>63.2194404439093</c:v>
                </c:pt>
                <c:pt idx="37703">
                  <c:v>63.2194404439093</c:v>
                </c:pt>
                <c:pt idx="37704">
                  <c:v>63.2194404439093</c:v>
                </c:pt>
                <c:pt idx="37705">
                  <c:v>96.64277893171368</c:v>
                </c:pt>
                <c:pt idx="37706">
                  <c:v>96.64277893171368</c:v>
                </c:pt>
                <c:pt idx="37707">
                  <c:v>96.64277893171368</c:v>
                </c:pt>
                <c:pt idx="37708">
                  <c:v>96.64277893171368</c:v>
                </c:pt>
                <c:pt idx="37709">
                  <c:v>96.64277893171368</c:v>
                </c:pt>
                <c:pt idx="37710">
                  <c:v>96.64277893171368</c:v>
                </c:pt>
                <c:pt idx="37711">
                  <c:v>96.64277893171368</c:v>
                </c:pt>
                <c:pt idx="37712">
                  <c:v>86.11343544888639</c:v>
                </c:pt>
                <c:pt idx="37713">
                  <c:v>86.11343544888639</c:v>
                </c:pt>
                <c:pt idx="37714">
                  <c:v>86.11343544888639</c:v>
                </c:pt>
                <c:pt idx="37715">
                  <c:v>86.11343544888639</c:v>
                </c:pt>
                <c:pt idx="37716">
                  <c:v>86.11343544888639</c:v>
                </c:pt>
                <c:pt idx="37717">
                  <c:v>86.11343544888639</c:v>
                </c:pt>
                <c:pt idx="37718">
                  <c:v>86.11343544888639</c:v>
                </c:pt>
                <c:pt idx="37719">
                  <c:v>92.13778794391679</c:v>
                </c:pt>
                <c:pt idx="37720">
                  <c:v>92.13778794391679</c:v>
                </c:pt>
                <c:pt idx="37721">
                  <c:v>92.13778794391679</c:v>
                </c:pt>
                <c:pt idx="37722">
                  <c:v>92.13778794391679</c:v>
                </c:pt>
                <c:pt idx="37723">
                  <c:v>92.13778794391679</c:v>
                </c:pt>
                <c:pt idx="37724">
                  <c:v>92.13778794391679</c:v>
                </c:pt>
                <c:pt idx="37725">
                  <c:v>92.13778794391679</c:v>
                </c:pt>
                <c:pt idx="37726">
                  <c:v>103.290581200625</c:v>
                </c:pt>
                <c:pt idx="37727">
                  <c:v>103.290581200625</c:v>
                </c:pt>
                <c:pt idx="37728">
                  <c:v>103.290581200625</c:v>
                </c:pt>
                <c:pt idx="37729">
                  <c:v>103.290581200625</c:v>
                </c:pt>
                <c:pt idx="37730">
                  <c:v>103.290581200625</c:v>
                </c:pt>
                <c:pt idx="37731">
                  <c:v>103.290581200625</c:v>
                </c:pt>
                <c:pt idx="37732">
                  <c:v>103.290581200625</c:v>
                </c:pt>
                <c:pt idx="37733">
                  <c:v>18.6637403473885</c:v>
                </c:pt>
                <c:pt idx="37734">
                  <c:v>18.6637403473885</c:v>
                </c:pt>
                <c:pt idx="37735">
                  <c:v>18.6637403473885</c:v>
                </c:pt>
                <c:pt idx="37736">
                  <c:v>18.6637403473885</c:v>
                </c:pt>
                <c:pt idx="37737">
                  <c:v>18.6637403473885</c:v>
                </c:pt>
                <c:pt idx="37738">
                  <c:v>18.6637403473885</c:v>
                </c:pt>
                <c:pt idx="37739">
                  <c:v>18.6637403473885</c:v>
                </c:pt>
                <c:pt idx="37740">
                  <c:v>72.19840261080839</c:v>
                </c:pt>
                <c:pt idx="37741">
                  <c:v>72.19840261080839</c:v>
                </c:pt>
                <c:pt idx="37742">
                  <c:v>72.19840261080839</c:v>
                </c:pt>
                <c:pt idx="37743">
                  <c:v>72.19840261080839</c:v>
                </c:pt>
                <c:pt idx="37744">
                  <c:v>72.19840261080839</c:v>
                </c:pt>
                <c:pt idx="37745">
                  <c:v>72.19840261080839</c:v>
                </c:pt>
                <c:pt idx="37746">
                  <c:v>72.19840261080839</c:v>
                </c:pt>
                <c:pt idx="37747">
                  <c:v>42.0350259416456</c:v>
                </c:pt>
                <c:pt idx="37748">
                  <c:v>42.0350259416456</c:v>
                </c:pt>
                <c:pt idx="37749">
                  <c:v>42.0350259416456</c:v>
                </c:pt>
                <c:pt idx="37750">
                  <c:v>42.0350259416456</c:v>
                </c:pt>
                <c:pt idx="37751">
                  <c:v>42.0350259416456</c:v>
                </c:pt>
                <c:pt idx="37752">
                  <c:v>42.0350259416456</c:v>
                </c:pt>
                <c:pt idx="37753">
                  <c:v>42.0350259416456</c:v>
                </c:pt>
                <c:pt idx="37754">
                  <c:v>24.8324923414365</c:v>
                </c:pt>
                <c:pt idx="37755">
                  <c:v>24.8324923414365</c:v>
                </c:pt>
                <c:pt idx="37756">
                  <c:v>24.8324923414365</c:v>
                </c:pt>
                <c:pt idx="37757">
                  <c:v>24.8324923414365</c:v>
                </c:pt>
                <c:pt idx="37758">
                  <c:v>24.8324923414365</c:v>
                </c:pt>
                <c:pt idx="37759">
                  <c:v>24.8324923414365</c:v>
                </c:pt>
                <c:pt idx="37760">
                  <c:v>24.8324923414365</c:v>
                </c:pt>
                <c:pt idx="37761">
                  <c:v>74.81047982692849</c:v>
                </c:pt>
                <c:pt idx="37762">
                  <c:v>74.81047982692849</c:v>
                </c:pt>
                <c:pt idx="37763">
                  <c:v>74.81047982692849</c:v>
                </c:pt>
                <c:pt idx="37764">
                  <c:v>74.81047982692849</c:v>
                </c:pt>
                <c:pt idx="37765">
                  <c:v>74.81047982692849</c:v>
                </c:pt>
                <c:pt idx="37766">
                  <c:v>74.81047982692849</c:v>
                </c:pt>
                <c:pt idx="37767">
                  <c:v>74.81047982692849</c:v>
                </c:pt>
                <c:pt idx="37768">
                  <c:v>79.7876112052894</c:v>
                </c:pt>
                <c:pt idx="37769">
                  <c:v>79.7876112052894</c:v>
                </c:pt>
                <c:pt idx="37770">
                  <c:v>79.7876112052894</c:v>
                </c:pt>
                <c:pt idx="37771">
                  <c:v>79.7876112052894</c:v>
                </c:pt>
                <c:pt idx="37772">
                  <c:v>79.7876112052894</c:v>
                </c:pt>
                <c:pt idx="37773">
                  <c:v>79.7876112052894</c:v>
                </c:pt>
                <c:pt idx="37774">
                  <c:v>79.7876112052894</c:v>
                </c:pt>
                <c:pt idx="37775">
                  <c:v>45.84740527626059</c:v>
                </c:pt>
                <c:pt idx="37776">
                  <c:v>45.84740527626059</c:v>
                </c:pt>
                <c:pt idx="37777">
                  <c:v>45.84740527626059</c:v>
                </c:pt>
                <c:pt idx="37778">
                  <c:v>45.84740527626059</c:v>
                </c:pt>
                <c:pt idx="37779">
                  <c:v>45.84740527626059</c:v>
                </c:pt>
                <c:pt idx="37780">
                  <c:v>45.84740527626059</c:v>
                </c:pt>
                <c:pt idx="37781">
                  <c:v>45.84740527626059</c:v>
                </c:pt>
                <c:pt idx="37782">
                  <c:v>78.5712096768423</c:v>
                </c:pt>
                <c:pt idx="37783">
                  <c:v>78.5712096768423</c:v>
                </c:pt>
                <c:pt idx="37784">
                  <c:v>78.5712096768423</c:v>
                </c:pt>
                <c:pt idx="37785">
                  <c:v>78.5712096768423</c:v>
                </c:pt>
                <c:pt idx="37786">
                  <c:v>78.5712096768423</c:v>
                </c:pt>
                <c:pt idx="37787">
                  <c:v>78.5712096768423</c:v>
                </c:pt>
                <c:pt idx="37788">
                  <c:v>78.5712096768423</c:v>
                </c:pt>
                <c:pt idx="37789">
                  <c:v>104.006052798821</c:v>
                </c:pt>
                <c:pt idx="37790">
                  <c:v>104.006052798821</c:v>
                </c:pt>
                <c:pt idx="37791">
                  <c:v>104.006052798821</c:v>
                </c:pt>
                <c:pt idx="37792">
                  <c:v>104.006052798821</c:v>
                </c:pt>
                <c:pt idx="37793">
                  <c:v>104.006052798821</c:v>
                </c:pt>
                <c:pt idx="37794">
                  <c:v>104.006052798821</c:v>
                </c:pt>
                <c:pt idx="37795">
                  <c:v>104.006052798821</c:v>
                </c:pt>
                <c:pt idx="37796">
                  <c:v>63.5267984367523</c:v>
                </c:pt>
                <c:pt idx="37797">
                  <c:v>63.5267984367523</c:v>
                </c:pt>
                <c:pt idx="37798">
                  <c:v>63.5267984367523</c:v>
                </c:pt>
                <c:pt idx="37799">
                  <c:v>63.5267984367523</c:v>
                </c:pt>
                <c:pt idx="37800">
                  <c:v>63.5267984367523</c:v>
                </c:pt>
                <c:pt idx="37801">
                  <c:v>63.5267984367523</c:v>
                </c:pt>
                <c:pt idx="37802">
                  <c:v>63.5267984367523</c:v>
                </c:pt>
                <c:pt idx="37803">
                  <c:v>41.6270696166499</c:v>
                </c:pt>
                <c:pt idx="37804">
                  <c:v>41.6270696166499</c:v>
                </c:pt>
                <c:pt idx="37805">
                  <c:v>41.6270696166499</c:v>
                </c:pt>
                <c:pt idx="37806">
                  <c:v>41.6270696166499</c:v>
                </c:pt>
                <c:pt idx="37807">
                  <c:v>41.6270696166499</c:v>
                </c:pt>
                <c:pt idx="37808">
                  <c:v>41.6270696166499</c:v>
                </c:pt>
                <c:pt idx="37809">
                  <c:v>41.6270696166499</c:v>
                </c:pt>
                <c:pt idx="37810">
                  <c:v>58.7175762762107</c:v>
                </c:pt>
                <c:pt idx="37811">
                  <c:v>58.7175762762107</c:v>
                </c:pt>
                <c:pt idx="37812">
                  <c:v>58.7175762762107</c:v>
                </c:pt>
                <c:pt idx="37813">
                  <c:v>58.7175762762107</c:v>
                </c:pt>
                <c:pt idx="37814">
                  <c:v>58.7175762762107</c:v>
                </c:pt>
                <c:pt idx="37815">
                  <c:v>58.7175762762107</c:v>
                </c:pt>
                <c:pt idx="37816">
                  <c:v>58.7175762762107</c:v>
                </c:pt>
                <c:pt idx="37817">
                  <c:v>60.749178270169</c:v>
                </c:pt>
                <c:pt idx="37818">
                  <c:v>60.749178270169</c:v>
                </c:pt>
                <c:pt idx="37819">
                  <c:v>60.749178270169</c:v>
                </c:pt>
                <c:pt idx="37820">
                  <c:v>60.749178270169</c:v>
                </c:pt>
                <c:pt idx="37821">
                  <c:v>60.749178270169</c:v>
                </c:pt>
                <c:pt idx="37822">
                  <c:v>60.749178270169</c:v>
                </c:pt>
                <c:pt idx="37823">
                  <c:v>60.749178270169</c:v>
                </c:pt>
                <c:pt idx="37824">
                  <c:v>65.7345704667005</c:v>
                </c:pt>
                <c:pt idx="37825">
                  <c:v>65.7345704667005</c:v>
                </c:pt>
                <c:pt idx="37826">
                  <c:v>65.7345704667005</c:v>
                </c:pt>
                <c:pt idx="37827">
                  <c:v>65.7345704667005</c:v>
                </c:pt>
                <c:pt idx="37828">
                  <c:v>65.7345704667005</c:v>
                </c:pt>
                <c:pt idx="37829">
                  <c:v>65.7345704667005</c:v>
                </c:pt>
                <c:pt idx="37830">
                  <c:v>65.7345704667005</c:v>
                </c:pt>
                <c:pt idx="37831">
                  <c:v>65.83386836795918</c:v>
                </c:pt>
                <c:pt idx="37832">
                  <c:v>65.83386836795918</c:v>
                </c:pt>
                <c:pt idx="37833">
                  <c:v>65.83386836795918</c:v>
                </c:pt>
                <c:pt idx="37834">
                  <c:v>65.83386836795918</c:v>
                </c:pt>
                <c:pt idx="37835">
                  <c:v>65.83386836795918</c:v>
                </c:pt>
                <c:pt idx="37836">
                  <c:v>65.83386836795918</c:v>
                </c:pt>
                <c:pt idx="37837">
                  <c:v>65.83386836795918</c:v>
                </c:pt>
                <c:pt idx="37838">
                  <c:v>76.7564859000733</c:v>
                </c:pt>
                <c:pt idx="37839">
                  <c:v>76.7564859000733</c:v>
                </c:pt>
                <c:pt idx="37840">
                  <c:v>76.7564859000733</c:v>
                </c:pt>
                <c:pt idx="37841">
                  <c:v>76.7564859000733</c:v>
                </c:pt>
                <c:pt idx="37842">
                  <c:v>76.7564859000733</c:v>
                </c:pt>
                <c:pt idx="37843">
                  <c:v>76.7564859000733</c:v>
                </c:pt>
                <c:pt idx="37844">
                  <c:v>76.7564859000733</c:v>
                </c:pt>
                <c:pt idx="37845">
                  <c:v>60.76326975289649</c:v>
                </c:pt>
                <c:pt idx="37846">
                  <c:v>60.76326975289649</c:v>
                </c:pt>
                <c:pt idx="37847">
                  <c:v>60.76326975289649</c:v>
                </c:pt>
                <c:pt idx="37848">
                  <c:v>60.76326975289649</c:v>
                </c:pt>
                <c:pt idx="37849">
                  <c:v>60.76326975289649</c:v>
                </c:pt>
                <c:pt idx="37850">
                  <c:v>60.76326975289649</c:v>
                </c:pt>
                <c:pt idx="37851">
                  <c:v>60.76326975289649</c:v>
                </c:pt>
                <c:pt idx="37852">
                  <c:v>82.60794841359026</c:v>
                </c:pt>
                <c:pt idx="37853">
                  <c:v>82.60794841359026</c:v>
                </c:pt>
                <c:pt idx="37854">
                  <c:v>82.60794841359026</c:v>
                </c:pt>
                <c:pt idx="37855">
                  <c:v>82.60794841359026</c:v>
                </c:pt>
                <c:pt idx="37856">
                  <c:v>82.60794841359026</c:v>
                </c:pt>
                <c:pt idx="37857">
                  <c:v>82.60794841359026</c:v>
                </c:pt>
                <c:pt idx="37858">
                  <c:v>82.60794841359026</c:v>
                </c:pt>
                <c:pt idx="37859">
                  <c:v>85.91390033683639</c:v>
                </c:pt>
                <c:pt idx="37860">
                  <c:v>85.91390033683639</c:v>
                </c:pt>
                <c:pt idx="37861">
                  <c:v>85.91390033683639</c:v>
                </c:pt>
                <c:pt idx="37862">
                  <c:v>85.91390033683639</c:v>
                </c:pt>
                <c:pt idx="37863">
                  <c:v>85.91390033683639</c:v>
                </c:pt>
                <c:pt idx="37864">
                  <c:v>85.91390033683639</c:v>
                </c:pt>
                <c:pt idx="37865">
                  <c:v>85.91390033683639</c:v>
                </c:pt>
                <c:pt idx="37866">
                  <c:v>28.3140295379087</c:v>
                </c:pt>
                <c:pt idx="37867">
                  <c:v>28.3140295379087</c:v>
                </c:pt>
                <c:pt idx="37868">
                  <c:v>28.3140295379087</c:v>
                </c:pt>
                <c:pt idx="37869">
                  <c:v>28.3140295379087</c:v>
                </c:pt>
                <c:pt idx="37870">
                  <c:v>28.3140295379087</c:v>
                </c:pt>
                <c:pt idx="37871">
                  <c:v>28.3140295379087</c:v>
                </c:pt>
                <c:pt idx="37872">
                  <c:v>28.3140295379087</c:v>
                </c:pt>
                <c:pt idx="37873">
                  <c:v>87.4682707288822</c:v>
                </c:pt>
                <c:pt idx="37874">
                  <c:v>87.4682707288822</c:v>
                </c:pt>
                <c:pt idx="37875">
                  <c:v>87.4682707288822</c:v>
                </c:pt>
                <c:pt idx="37876">
                  <c:v>87.4682707288822</c:v>
                </c:pt>
                <c:pt idx="37877">
                  <c:v>87.4682707288822</c:v>
                </c:pt>
                <c:pt idx="37878">
                  <c:v>87.4682707288822</c:v>
                </c:pt>
                <c:pt idx="37879">
                  <c:v>87.4682707288822</c:v>
                </c:pt>
                <c:pt idx="37880">
                  <c:v>76.7386457391403</c:v>
                </c:pt>
                <c:pt idx="37881">
                  <c:v>76.7386457391403</c:v>
                </c:pt>
                <c:pt idx="37882">
                  <c:v>76.7386457391403</c:v>
                </c:pt>
                <c:pt idx="37883">
                  <c:v>76.7386457391403</c:v>
                </c:pt>
                <c:pt idx="37884">
                  <c:v>76.7386457391403</c:v>
                </c:pt>
                <c:pt idx="37885">
                  <c:v>76.7386457391403</c:v>
                </c:pt>
                <c:pt idx="37886">
                  <c:v>76.7386457391403</c:v>
                </c:pt>
                <c:pt idx="37887">
                  <c:v>25.175315880252</c:v>
                </c:pt>
                <c:pt idx="37888">
                  <c:v>25.175315880252</c:v>
                </c:pt>
                <c:pt idx="37889">
                  <c:v>25.175315880252</c:v>
                </c:pt>
                <c:pt idx="37890">
                  <c:v>25.175315880252</c:v>
                </c:pt>
                <c:pt idx="37891">
                  <c:v>25.175315880252</c:v>
                </c:pt>
                <c:pt idx="37892">
                  <c:v>25.175315880252</c:v>
                </c:pt>
                <c:pt idx="37893">
                  <c:v>25.175315880252</c:v>
                </c:pt>
                <c:pt idx="37894">
                  <c:v>83.56223583125778</c:v>
                </c:pt>
                <c:pt idx="37895">
                  <c:v>83.56223583125778</c:v>
                </c:pt>
                <c:pt idx="37896">
                  <c:v>83.56223583125778</c:v>
                </c:pt>
                <c:pt idx="37897">
                  <c:v>83.56223583125778</c:v>
                </c:pt>
                <c:pt idx="37898">
                  <c:v>83.56223583125778</c:v>
                </c:pt>
                <c:pt idx="37899">
                  <c:v>83.56223583125778</c:v>
                </c:pt>
                <c:pt idx="37900">
                  <c:v>83.56223583125778</c:v>
                </c:pt>
                <c:pt idx="37901">
                  <c:v>64.42743268555368</c:v>
                </c:pt>
                <c:pt idx="37902">
                  <c:v>64.42743268555368</c:v>
                </c:pt>
                <c:pt idx="37903">
                  <c:v>64.42743268555368</c:v>
                </c:pt>
                <c:pt idx="37904">
                  <c:v>64.42743268555368</c:v>
                </c:pt>
                <c:pt idx="37905">
                  <c:v>64.42743268555368</c:v>
                </c:pt>
                <c:pt idx="37906">
                  <c:v>64.42743268555368</c:v>
                </c:pt>
                <c:pt idx="37907">
                  <c:v>64.42743268555368</c:v>
                </c:pt>
                <c:pt idx="37908">
                  <c:v>77.6448645441208</c:v>
                </c:pt>
                <c:pt idx="37909">
                  <c:v>77.6448645441208</c:v>
                </c:pt>
                <c:pt idx="37910">
                  <c:v>77.6448645441208</c:v>
                </c:pt>
                <c:pt idx="37911">
                  <c:v>77.6448645441208</c:v>
                </c:pt>
                <c:pt idx="37912">
                  <c:v>77.6448645441208</c:v>
                </c:pt>
                <c:pt idx="37913">
                  <c:v>77.6448645441208</c:v>
                </c:pt>
                <c:pt idx="37914">
                  <c:v>77.6448645441208</c:v>
                </c:pt>
                <c:pt idx="37915">
                  <c:v>70.87541122252847</c:v>
                </c:pt>
                <c:pt idx="37916">
                  <c:v>70.87541122252847</c:v>
                </c:pt>
                <c:pt idx="37917">
                  <c:v>70.87541122252847</c:v>
                </c:pt>
                <c:pt idx="37918">
                  <c:v>70.87541122252847</c:v>
                </c:pt>
                <c:pt idx="37919">
                  <c:v>70.87541122252847</c:v>
                </c:pt>
                <c:pt idx="37920">
                  <c:v>70.87541122252847</c:v>
                </c:pt>
                <c:pt idx="37921">
                  <c:v>70.87541122252847</c:v>
                </c:pt>
                <c:pt idx="37922">
                  <c:v>20.6093229224666</c:v>
                </c:pt>
                <c:pt idx="37923">
                  <c:v>20.6093229224666</c:v>
                </c:pt>
                <c:pt idx="37924">
                  <c:v>20.6093229224666</c:v>
                </c:pt>
                <c:pt idx="37925">
                  <c:v>20.6093229224666</c:v>
                </c:pt>
                <c:pt idx="37926">
                  <c:v>20.6093229224666</c:v>
                </c:pt>
                <c:pt idx="37927">
                  <c:v>20.6093229224666</c:v>
                </c:pt>
                <c:pt idx="37928">
                  <c:v>20.6093229224666</c:v>
                </c:pt>
                <c:pt idx="37929">
                  <c:v>77.4961083402503</c:v>
                </c:pt>
                <c:pt idx="37930">
                  <c:v>77.4961083402503</c:v>
                </c:pt>
                <c:pt idx="37931">
                  <c:v>77.4961083402503</c:v>
                </c:pt>
                <c:pt idx="37932">
                  <c:v>77.4961083402503</c:v>
                </c:pt>
                <c:pt idx="37933">
                  <c:v>77.4961083402503</c:v>
                </c:pt>
                <c:pt idx="37934">
                  <c:v>77.4961083402503</c:v>
                </c:pt>
                <c:pt idx="37935">
                  <c:v>77.4961083402503</c:v>
                </c:pt>
                <c:pt idx="37936">
                  <c:v>26.8290145481394</c:v>
                </c:pt>
                <c:pt idx="37937">
                  <c:v>26.8290145481394</c:v>
                </c:pt>
                <c:pt idx="37938">
                  <c:v>26.8290145481394</c:v>
                </c:pt>
                <c:pt idx="37939">
                  <c:v>26.8290145481394</c:v>
                </c:pt>
                <c:pt idx="37940">
                  <c:v>26.8290145481394</c:v>
                </c:pt>
                <c:pt idx="37941">
                  <c:v>26.8290145481394</c:v>
                </c:pt>
                <c:pt idx="37942">
                  <c:v>26.8290145481394</c:v>
                </c:pt>
                <c:pt idx="37943">
                  <c:v>82.0677213623802</c:v>
                </c:pt>
                <c:pt idx="37944">
                  <c:v>82.0677213623802</c:v>
                </c:pt>
                <c:pt idx="37945">
                  <c:v>82.0677213623802</c:v>
                </c:pt>
                <c:pt idx="37946">
                  <c:v>82.0677213623802</c:v>
                </c:pt>
                <c:pt idx="37947">
                  <c:v>82.0677213623802</c:v>
                </c:pt>
                <c:pt idx="37948">
                  <c:v>82.0677213623802</c:v>
                </c:pt>
                <c:pt idx="37949">
                  <c:v>82.0677213623802</c:v>
                </c:pt>
                <c:pt idx="37950">
                  <c:v>64.53680511764468</c:v>
                </c:pt>
                <c:pt idx="37951">
                  <c:v>64.53680511764468</c:v>
                </c:pt>
                <c:pt idx="37952">
                  <c:v>64.53680511764468</c:v>
                </c:pt>
                <c:pt idx="37953">
                  <c:v>64.53680511764468</c:v>
                </c:pt>
                <c:pt idx="37954">
                  <c:v>64.53680511764468</c:v>
                </c:pt>
                <c:pt idx="37955">
                  <c:v>64.53680511764468</c:v>
                </c:pt>
                <c:pt idx="37956">
                  <c:v>64.53680511764468</c:v>
                </c:pt>
                <c:pt idx="37957">
                  <c:v>40.3011727025569</c:v>
                </c:pt>
                <c:pt idx="37958">
                  <c:v>40.3011727025569</c:v>
                </c:pt>
                <c:pt idx="37959">
                  <c:v>40.3011727025569</c:v>
                </c:pt>
                <c:pt idx="37960">
                  <c:v>40.3011727025569</c:v>
                </c:pt>
                <c:pt idx="37961">
                  <c:v>40.3011727025569</c:v>
                </c:pt>
                <c:pt idx="37962">
                  <c:v>40.3011727025569</c:v>
                </c:pt>
                <c:pt idx="37963">
                  <c:v>40.3011727025569</c:v>
                </c:pt>
                <c:pt idx="37964">
                  <c:v>33.78500492768359</c:v>
                </c:pt>
                <c:pt idx="37965">
                  <c:v>33.78500492768359</c:v>
                </c:pt>
                <c:pt idx="37966">
                  <c:v>33.78500492768359</c:v>
                </c:pt>
                <c:pt idx="37967">
                  <c:v>33.78500492768359</c:v>
                </c:pt>
                <c:pt idx="37968">
                  <c:v>33.78500492768359</c:v>
                </c:pt>
                <c:pt idx="37969">
                  <c:v>33.78500492768359</c:v>
                </c:pt>
                <c:pt idx="37970">
                  <c:v>33.78500492768359</c:v>
                </c:pt>
                <c:pt idx="37971">
                  <c:v>80.02349421293957</c:v>
                </c:pt>
                <c:pt idx="37972">
                  <c:v>80.02349421293957</c:v>
                </c:pt>
                <c:pt idx="37973">
                  <c:v>80.02349421293957</c:v>
                </c:pt>
                <c:pt idx="37974">
                  <c:v>80.02349421293957</c:v>
                </c:pt>
                <c:pt idx="37975">
                  <c:v>80.02349421293957</c:v>
                </c:pt>
                <c:pt idx="37976">
                  <c:v>80.02349421293957</c:v>
                </c:pt>
                <c:pt idx="37977">
                  <c:v>80.02349421293957</c:v>
                </c:pt>
                <c:pt idx="37978">
                  <c:v>84.2899607632437</c:v>
                </c:pt>
                <c:pt idx="37979">
                  <c:v>84.2899607632437</c:v>
                </c:pt>
                <c:pt idx="37980">
                  <c:v>84.2899607632437</c:v>
                </c:pt>
                <c:pt idx="37981">
                  <c:v>84.2899607632437</c:v>
                </c:pt>
                <c:pt idx="37982">
                  <c:v>84.2899607632437</c:v>
                </c:pt>
                <c:pt idx="37983">
                  <c:v>84.2899607632437</c:v>
                </c:pt>
                <c:pt idx="37984">
                  <c:v>84.2899607632437</c:v>
                </c:pt>
                <c:pt idx="37985">
                  <c:v>78.56966249414</c:v>
                </c:pt>
                <c:pt idx="37986">
                  <c:v>78.56966249414</c:v>
                </c:pt>
                <c:pt idx="37987">
                  <c:v>78.56966249414</c:v>
                </c:pt>
                <c:pt idx="37988">
                  <c:v>78.56966249414</c:v>
                </c:pt>
                <c:pt idx="37989">
                  <c:v>78.56966249414</c:v>
                </c:pt>
                <c:pt idx="37990">
                  <c:v>78.56966249414</c:v>
                </c:pt>
                <c:pt idx="37991">
                  <c:v>78.56966249414</c:v>
                </c:pt>
                <c:pt idx="37992">
                  <c:v>37.1786180474354</c:v>
                </c:pt>
                <c:pt idx="37993">
                  <c:v>37.1786180474354</c:v>
                </c:pt>
                <c:pt idx="37994">
                  <c:v>37.1786180474354</c:v>
                </c:pt>
                <c:pt idx="37995">
                  <c:v>37.1786180474354</c:v>
                </c:pt>
                <c:pt idx="37996">
                  <c:v>37.1786180474354</c:v>
                </c:pt>
                <c:pt idx="37997">
                  <c:v>37.1786180474354</c:v>
                </c:pt>
                <c:pt idx="37998">
                  <c:v>37.1786180474354</c:v>
                </c:pt>
                <c:pt idx="37999">
                  <c:v>35.71483987346689</c:v>
                </c:pt>
                <c:pt idx="38000">
                  <c:v>35.71483987346689</c:v>
                </c:pt>
                <c:pt idx="38001">
                  <c:v>35.71483987346689</c:v>
                </c:pt>
                <c:pt idx="38002">
                  <c:v>35.71483987346689</c:v>
                </c:pt>
                <c:pt idx="38003">
                  <c:v>35.71483987346689</c:v>
                </c:pt>
                <c:pt idx="38004">
                  <c:v>35.71483987346689</c:v>
                </c:pt>
                <c:pt idx="38005">
                  <c:v>35.71483987346689</c:v>
                </c:pt>
                <c:pt idx="38006">
                  <c:v>94.89007152201549</c:v>
                </c:pt>
                <c:pt idx="38007">
                  <c:v>94.89007152201549</c:v>
                </c:pt>
                <c:pt idx="38008">
                  <c:v>94.89007152201549</c:v>
                </c:pt>
                <c:pt idx="38009">
                  <c:v>94.89007152201549</c:v>
                </c:pt>
                <c:pt idx="38010">
                  <c:v>94.89007152201549</c:v>
                </c:pt>
                <c:pt idx="38011">
                  <c:v>94.89007152201549</c:v>
                </c:pt>
                <c:pt idx="38012">
                  <c:v>94.89007152201549</c:v>
                </c:pt>
                <c:pt idx="38013">
                  <c:v>81.63811834229789</c:v>
                </c:pt>
                <c:pt idx="38014">
                  <c:v>81.63811834229789</c:v>
                </c:pt>
                <c:pt idx="38015">
                  <c:v>81.63811834229789</c:v>
                </c:pt>
                <c:pt idx="38016">
                  <c:v>81.63811834229789</c:v>
                </c:pt>
                <c:pt idx="38017">
                  <c:v>81.63811834229789</c:v>
                </c:pt>
                <c:pt idx="38018">
                  <c:v>81.63811834229789</c:v>
                </c:pt>
                <c:pt idx="38019">
                  <c:v>81.63811834229789</c:v>
                </c:pt>
                <c:pt idx="38020">
                  <c:v>65.03570079063977</c:v>
                </c:pt>
                <c:pt idx="38021">
                  <c:v>65.03570079063977</c:v>
                </c:pt>
                <c:pt idx="38022">
                  <c:v>65.03570079063977</c:v>
                </c:pt>
                <c:pt idx="38023">
                  <c:v>65.03570079063977</c:v>
                </c:pt>
                <c:pt idx="38024">
                  <c:v>65.03570079063977</c:v>
                </c:pt>
                <c:pt idx="38025">
                  <c:v>65.03570079063977</c:v>
                </c:pt>
                <c:pt idx="38026">
                  <c:v>65.03570079063977</c:v>
                </c:pt>
                <c:pt idx="38027">
                  <c:v>77.2281676682599</c:v>
                </c:pt>
                <c:pt idx="38028">
                  <c:v>77.2281676682599</c:v>
                </c:pt>
                <c:pt idx="38029">
                  <c:v>77.2281676682599</c:v>
                </c:pt>
                <c:pt idx="38030">
                  <c:v>77.2281676682599</c:v>
                </c:pt>
                <c:pt idx="38031">
                  <c:v>77.2281676682599</c:v>
                </c:pt>
                <c:pt idx="38032">
                  <c:v>77.2281676682599</c:v>
                </c:pt>
                <c:pt idx="38033">
                  <c:v>77.2281676682599</c:v>
                </c:pt>
                <c:pt idx="38034">
                  <c:v>97.99274382632899</c:v>
                </c:pt>
                <c:pt idx="38035">
                  <c:v>97.99274382632899</c:v>
                </c:pt>
                <c:pt idx="38036">
                  <c:v>97.99274382632899</c:v>
                </c:pt>
                <c:pt idx="38037">
                  <c:v>97.99274382632899</c:v>
                </c:pt>
                <c:pt idx="38038">
                  <c:v>97.99274382632899</c:v>
                </c:pt>
                <c:pt idx="38039">
                  <c:v>97.99274382632899</c:v>
                </c:pt>
                <c:pt idx="38040">
                  <c:v>97.99274382632899</c:v>
                </c:pt>
                <c:pt idx="38041">
                  <c:v>71.09950705845907</c:v>
                </c:pt>
                <c:pt idx="38042">
                  <c:v>71.09950705845907</c:v>
                </c:pt>
                <c:pt idx="38043">
                  <c:v>71.09950705845907</c:v>
                </c:pt>
                <c:pt idx="38044">
                  <c:v>71.09950705845907</c:v>
                </c:pt>
                <c:pt idx="38045">
                  <c:v>71.09950705845907</c:v>
                </c:pt>
                <c:pt idx="38046">
                  <c:v>71.09950705845907</c:v>
                </c:pt>
                <c:pt idx="38047">
                  <c:v>71.09950705845907</c:v>
                </c:pt>
                <c:pt idx="38048">
                  <c:v>57.0420570376791</c:v>
                </c:pt>
                <c:pt idx="38049">
                  <c:v>57.0420570376791</c:v>
                </c:pt>
                <c:pt idx="38050">
                  <c:v>57.0420570376791</c:v>
                </c:pt>
                <c:pt idx="38051">
                  <c:v>57.0420570376791</c:v>
                </c:pt>
                <c:pt idx="38052">
                  <c:v>57.0420570376791</c:v>
                </c:pt>
                <c:pt idx="38053">
                  <c:v>57.0420570376791</c:v>
                </c:pt>
                <c:pt idx="38054">
                  <c:v>57.0420570376791</c:v>
                </c:pt>
                <c:pt idx="38055">
                  <c:v>56.8852307822477</c:v>
                </c:pt>
                <c:pt idx="38056">
                  <c:v>56.8852307822477</c:v>
                </c:pt>
                <c:pt idx="38057">
                  <c:v>56.8852307822477</c:v>
                </c:pt>
                <c:pt idx="38058">
                  <c:v>56.8852307822477</c:v>
                </c:pt>
                <c:pt idx="38059">
                  <c:v>56.8852307822477</c:v>
                </c:pt>
                <c:pt idx="38060">
                  <c:v>56.8852307822477</c:v>
                </c:pt>
                <c:pt idx="38061">
                  <c:v>56.8852307822477</c:v>
                </c:pt>
                <c:pt idx="38062">
                  <c:v>52.07727588223659</c:v>
                </c:pt>
                <c:pt idx="38063">
                  <c:v>52.07727588223659</c:v>
                </c:pt>
                <c:pt idx="38064">
                  <c:v>52.07727588223659</c:v>
                </c:pt>
                <c:pt idx="38065">
                  <c:v>52.07727588223659</c:v>
                </c:pt>
                <c:pt idx="38066">
                  <c:v>52.07727588223659</c:v>
                </c:pt>
                <c:pt idx="38067">
                  <c:v>52.07727588223659</c:v>
                </c:pt>
                <c:pt idx="38068">
                  <c:v>52.07727588223659</c:v>
                </c:pt>
                <c:pt idx="38069">
                  <c:v>87.23977165402177</c:v>
                </c:pt>
                <c:pt idx="38070">
                  <c:v>87.23977165402177</c:v>
                </c:pt>
                <c:pt idx="38071">
                  <c:v>87.23977165402177</c:v>
                </c:pt>
                <c:pt idx="38072">
                  <c:v>87.23977165402177</c:v>
                </c:pt>
                <c:pt idx="38073">
                  <c:v>87.23977165402177</c:v>
                </c:pt>
                <c:pt idx="38074">
                  <c:v>87.23977165402177</c:v>
                </c:pt>
                <c:pt idx="38075">
                  <c:v>87.23977165402177</c:v>
                </c:pt>
                <c:pt idx="38076">
                  <c:v>83.4648598891269</c:v>
                </c:pt>
                <c:pt idx="38077">
                  <c:v>83.4648598891269</c:v>
                </c:pt>
                <c:pt idx="38078">
                  <c:v>83.4648598891269</c:v>
                </c:pt>
                <c:pt idx="38079">
                  <c:v>83.4648598891269</c:v>
                </c:pt>
                <c:pt idx="38080">
                  <c:v>83.4648598891269</c:v>
                </c:pt>
                <c:pt idx="38081">
                  <c:v>83.4648598891269</c:v>
                </c:pt>
                <c:pt idx="38082">
                  <c:v>83.4648598891269</c:v>
                </c:pt>
                <c:pt idx="38083">
                  <c:v>49.34794529177019</c:v>
                </c:pt>
                <c:pt idx="38084">
                  <c:v>49.34794529177019</c:v>
                </c:pt>
                <c:pt idx="38085">
                  <c:v>49.34794529177019</c:v>
                </c:pt>
                <c:pt idx="38086">
                  <c:v>49.34794529177019</c:v>
                </c:pt>
                <c:pt idx="38087">
                  <c:v>49.34794529177019</c:v>
                </c:pt>
                <c:pt idx="38088">
                  <c:v>49.34794529177019</c:v>
                </c:pt>
                <c:pt idx="38089">
                  <c:v>49.34794529177019</c:v>
                </c:pt>
                <c:pt idx="38090">
                  <c:v>63.5310799861635</c:v>
                </c:pt>
                <c:pt idx="38091">
                  <c:v>63.5310799861635</c:v>
                </c:pt>
                <c:pt idx="38092">
                  <c:v>63.5310799861635</c:v>
                </c:pt>
                <c:pt idx="38093">
                  <c:v>63.5310799861635</c:v>
                </c:pt>
                <c:pt idx="38094">
                  <c:v>63.5310799861635</c:v>
                </c:pt>
                <c:pt idx="38095">
                  <c:v>63.5310799861635</c:v>
                </c:pt>
                <c:pt idx="38096">
                  <c:v>63.5310799861635</c:v>
                </c:pt>
                <c:pt idx="38097">
                  <c:v>99.4094688248278</c:v>
                </c:pt>
                <c:pt idx="38098">
                  <c:v>99.4094688248278</c:v>
                </c:pt>
                <c:pt idx="38099">
                  <c:v>99.4094688248278</c:v>
                </c:pt>
                <c:pt idx="38100">
                  <c:v>99.4094688248278</c:v>
                </c:pt>
                <c:pt idx="38101">
                  <c:v>99.4094688248278</c:v>
                </c:pt>
                <c:pt idx="38102">
                  <c:v>99.4094688248278</c:v>
                </c:pt>
                <c:pt idx="38103">
                  <c:v>99.4094688248278</c:v>
                </c:pt>
                <c:pt idx="38104">
                  <c:v>67.1313660086155</c:v>
                </c:pt>
                <c:pt idx="38105">
                  <c:v>67.1313660086155</c:v>
                </c:pt>
                <c:pt idx="38106">
                  <c:v>67.1313660086155</c:v>
                </c:pt>
                <c:pt idx="38107">
                  <c:v>67.1313660086155</c:v>
                </c:pt>
                <c:pt idx="38108">
                  <c:v>67.1313660086155</c:v>
                </c:pt>
                <c:pt idx="38109">
                  <c:v>67.1313660086155</c:v>
                </c:pt>
                <c:pt idx="38110">
                  <c:v>67.1313660086155</c:v>
                </c:pt>
                <c:pt idx="38111">
                  <c:v>78.69605752217979</c:v>
                </c:pt>
                <c:pt idx="38112">
                  <c:v>78.69605752217979</c:v>
                </c:pt>
                <c:pt idx="38113">
                  <c:v>78.69605752217979</c:v>
                </c:pt>
                <c:pt idx="38114">
                  <c:v>78.69605752217979</c:v>
                </c:pt>
                <c:pt idx="38115">
                  <c:v>78.69605752217979</c:v>
                </c:pt>
                <c:pt idx="38116">
                  <c:v>78.69605752217979</c:v>
                </c:pt>
                <c:pt idx="38117">
                  <c:v>78.69605752217979</c:v>
                </c:pt>
                <c:pt idx="38118">
                  <c:v>54.98396941658759</c:v>
                </c:pt>
                <c:pt idx="38119">
                  <c:v>54.98396941658759</c:v>
                </c:pt>
                <c:pt idx="38120">
                  <c:v>54.98396941658759</c:v>
                </c:pt>
                <c:pt idx="38121">
                  <c:v>54.98396941658759</c:v>
                </c:pt>
                <c:pt idx="38122">
                  <c:v>54.98396941658759</c:v>
                </c:pt>
                <c:pt idx="38123">
                  <c:v>54.98396941658759</c:v>
                </c:pt>
                <c:pt idx="38124">
                  <c:v>54.98396941658759</c:v>
                </c:pt>
                <c:pt idx="38125">
                  <c:v>74.44271908255989</c:v>
                </c:pt>
                <c:pt idx="38126">
                  <c:v>74.44271908255989</c:v>
                </c:pt>
                <c:pt idx="38127">
                  <c:v>74.44271908255989</c:v>
                </c:pt>
                <c:pt idx="38128">
                  <c:v>74.44271908255989</c:v>
                </c:pt>
                <c:pt idx="38129">
                  <c:v>74.44271908255989</c:v>
                </c:pt>
                <c:pt idx="38130">
                  <c:v>74.44271908255989</c:v>
                </c:pt>
                <c:pt idx="38131">
                  <c:v>74.44271908255989</c:v>
                </c:pt>
                <c:pt idx="38132">
                  <c:v>66.5856950846331</c:v>
                </c:pt>
                <c:pt idx="38133">
                  <c:v>66.5856950846331</c:v>
                </c:pt>
                <c:pt idx="38134">
                  <c:v>66.5856950846331</c:v>
                </c:pt>
                <c:pt idx="38135">
                  <c:v>66.5856950846331</c:v>
                </c:pt>
                <c:pt idx="38136">
                  <c:v>66.5856950846331</c:v>
                </c:pt>
                <c:pt idx="38137">
                  <c:v>66.5856950846331</c:v>
                </c:pt>
                <c:pt idx="38138">
                  <c:v>66.5856950846331</c:v>
                </c:pt>
                <c:pt idx="38139">
                  <c:v>89.07793161215177</c:v>
                </c:pt>
                <c:pt idx="38140">
                  <c:v>89.07793161215177</c:v>
                </c:pt>
                <c:pt idx="38141">
                  <c:v>89.07793161215177</c:v>
                </c:pt>
                <c:pt idx="38142">
                  <c:v>89.07793161215177</c:v>
                </c:pt>
                <c:pt idx="38143">
                  <c:v>89.07793161215177</c:v>
                </c:pt>
                <c:pt idx="38144">
                  <c:v>89.07793161215177</c:v>
                </c:pt>
                <c:pt idx="38145">
                  <c:v>89.07793161215177</c:v>
                </c:pt>
                <c:pt idx="38146">
                  <c:v>10.1368943042175</c:v>
                </c:pt>
                <c:pt idx="38147">
                  <c:v>10.1368943042175</c:v>
                </c:pt>
                <c:pt idx="38148">
                  <c:v>10.1368943042175</c:v>
                </c:pt>
                <c:pt idx="38149">
                  <c:v>10.1368943042175</c:v>
                </c:pt>
                <c:pt idx="38150">
                  <c:v>10.1368943042175</c:v>
                </c:pt>
                <c:pt idx="38151">
                  <c:v>10.1368943042175</c:v>
                </c:pt>
                <c:pt idx="38152">
                  <c:v>10.1368943042175</c:v>
                </c:pt>
                <c:pt idx="38153">
                  <c:v>85.90938590750129</c:v>
                </c:pt>
                <c:pt idx="38154">
                  <c:v>85.90938590750129</c:v>
                </c:pt>
                <c:pt idx="38155">
                  <c:v>85.90938590750129</c:v>
                </c:pt>
                <c:pt idx="38156">
                  <c:v>85.90938590750129</c:v>
                </c:pt>
                <c:pt idx="38157">
                  <c:v>85.90938590750129</c:v>
                </c:pt>
                <c:pt idx="38158">
                  <c:v>85.90938590750129</c:v>
                </c:pt>
                <c:pt idx="38159">
                  <c:v>85.90938590750129</c:v>
                </c:pt>
                <c:pt idx="38160">
                  <c:v>90.99993011618027</c:v>
                </c:pt>
                <c:pt idx="38161">
                  <c:v>90.99993011618027</c:v>
                </c:pt>
                <c:pt idx="38162">
                  <c:v>90.99993011618027</c:v>
                </c:pt>
                <c:pt idx="38163">
                  <c:v>90.99993011618027</c:v>
                </c:pt>
                <c:pt idx="38164">
                  <c:v>90.99993011618027</c:v>
                </c:pt>
                <c:pt idx="38165">
                  <c:v>90.99993011618027</c:v>
                </c:pt>
                <c:pt idx="38166">
                  <c:v>90.99993011618027</c:v>
                </c:pt>
                <c:pt idx="38167">
                  <c:v>97.60215938269499</c:v>
                </c:pt>
                <c:pt idx="38168">
                  <c:v>97.60215938269499</c:v>
                </c:pt>
                <c:pt idx="38169">
                  <c:v>97.60215938269499</c:v>
                </c:pt>
                <c:pt idx="38170">
                  <c:v>97.60215938269499</c:v>
                </c:pt>
                <c:pt idx="38171">
                  <c:v>97.60215938269499</c:v>
                </c:pt>
                <c:pt idx="38172">
                  <c:v>97.60215938269499</c:v>
                </c:pt>
                <c:pt idx="38173">
                  <c:v>97.60215938269499</c:v>
                </c:pt>
                <c:pt idx="38174">
                  <c:v>87.0791999652923</c:v>
                </c:pt>
                <c:pt idx="38175">
                  <c:v>87.0791999652923</c:v>
                </c:pt>
                <c:pt idx="38176">
                  <c:v>87.0791999652923</c:v>
                </c:pt>
                <c:pt idx="38177">
                  <c:v>87.0791999652923</c:v>
                </c:pt>
                <c:pt idx="38178">
                  <c:v>87.0791999652923</c:v>
                </c:pt>
                <c:pt idx="38179">
                  <c:v>87.0791999652923</c:v>
                </c:pt>
                <c:pt idx="38180">
                  <c:v>87.0791999652923</c:v>
                </c:pt>
                <c:pt idx="38181">
                  <c:v>74.9270552476778</c:v>
                </c:pt>
                <c:pt idx="38182">
                  <c:v>74.9270552476778</c:v>
                </c:pt>
                <c:pt idx="38183">
                  <c:v>74.9270552476778</c:v>
                </c:pt>
                <c:pt idx="38184">
                  <c:v>74.9270552476778</c:v>
                </c:pt>
                <c:pt idx="38185">
                  <c:v>74.9270552476778</c:v>
                </c:pt>
                <c:pt idx="38186">
                  <c:v>74.9270552476778</c:v>
                </c:pt>
                <c:pt idx="38187">
                  <c:v>74.9270552476778</c:v>
                </c:pt>
                <c:pt idx="38188">
                  <c:v>96.832620499139</c:v>
                </c:pt>
                <c:pt idx="38189">
                  <c:v>96.832620499139</c:v>
                </c:pt>
                <c:pt idx="38190">
                  <c:v>96.832620499139</c:v>
                </c:pt>
                <c:pt idx="38191">
                  <c:v>96.832620499139</c:v>
                </c:pt>
                <c:pt idx="38192">
                  <c:v>96.832620499139</c:v>
                </c:pt>
                <c:pt idx="38193">
                  <c:v>96.832620499139</c:v>
                </c:pt>
                <c:pt idx="38194">
                  <c:v>96.832620499139</c:v>
                </c:pt>
                <c:pt idx="38195">
                  <c:v>57.9819883045705</c:v>
                </c:pt>
                <c:pt idx="38196">
                  <c:v>57.9819883045705</c:v>
                </c:pt>
                <c:pt idx="38197">
                  <c:v>57.9819883045705</c:v>
                </c:pt>
                <c:pt idx="38198">
                  <c:v>57.9819883045705</c:v>
                </c:pt>
                <c:pt idx="38199">
                  <c:v>57.9819883045705</c:v>
                </c:pt>
                <c:pt idx="38200">
                  <c:v>57.9819883045705</c:v>
                </c:pt>
                <c:pt idx="38201">
                  <c:v>57.9819883045705</c:v>
                </c:pt>
                <c:pt idx="38202">
                  <c:v>41.8751748697019</c:v>
                </c:pt>
                <c:pt idx="38203">
                  <c:v>41.8751748697019</c:v>
                </c:pt>
                <c:pt idx="38204">
                  <c:v>41.8751748697019</c:v>
                </c:pt>
                <c:pt idx="38205">
                  <c:v>41.8751748697019</c:v>
                </c:pt>
                <c:pt idx="38206">
                  <c:v>41.8751748697019</c:v>
                </c:pt>
                <c:pt idx="38207">
                  <c:v>41.8751748697019</c:v>
                </c:pt>
                <c:pt idx="38208">
                  <c:v>41.8751748697019</c:v>
                </c:pt>
                <c:pt idx="38209">
                  <c:v>33.5448413305885</c:v>
                </c:pt>
                <c:pt idx="38210">
                  <c:v>33.5448413305885</c:v>
                </c:pt>
                <c:pt idx="38211">
                  <c:v>33.5448413305885</c:v>
                </c:pt>
                <c:pt idx="38212">
                  <c:v>33.5448413305885</c:v>
                </c:pt>
                <c:pt idx="38213">
                  <c:v>33.5448413305885</c:v>
                </c:pt>
                <c:pt idx="38214">
                  <c:v>33.5448413305885</c:v>
                </c:pt>
                <c:pt idx="38215">
                  <c:v>33.5448413305885</c:v>
                </c:pt>
                <c:pt idx="38216">
                  <c:v>64.08781750238109</c:v>
                </c:pt>
                <c:pt idx="38217">
                  <c:v>64.08781750238109</c:v>
                </c:pt>
                <c:pt idx="38218">
                  <c:v>64.08781750238109</c:v>
                </c:pt>
                <c:pt idx="38219">
                  <c:v>64.08781750238109</c:v>
                </c:pt>
                <c:pt idx="38220">
                  <c:v>64.08781750238109</c:v>
                </c:pt>
                <c:pt idx="38221">
                  <c:v>64.08781750238109</c:v>
                </c:pt>
                <c:pt idx="38222">
                  <c:v>64.08781750238109</c:v>
                </c:pt>
                <c:pt idx="38223">
                  <c:v>31.4703541226835</c:v>
                </c:pt>
                <c:pt idx="38224">
                  <c:v>31.4703541226835</c:v>
                </c:pt>
                <c:pt idx="38225">
                  <c:v>31.4703541226835</c:v>
                </c:pt>
                <c:pt idx="38226">
                  <c:v>31.4703541226835</c:v>
                </c:pt>
                <c:pt idx="38227">
                  <c:v>31.4703541226835</c:v>
                </c:pt>
                <c:pt idx="38228">
                  <c:v>31.4703541226835</c:v>
                </c:pt>
                <c:pt idx="38229">
                  <c:v>31.4703541226835</c:v>
                </c:pt>
                <c:pt idx="38230">
                  <c:v>45.0260705160584</c:v>
                </c:pt>
                <c:pt idx="38231">
                  <c:v>45.0260705160584</c:v>
                </c:pt>
                <c:pt idx="38232">
                  <c:v>45.0260705160584</c:v>
                </c:pt>
                <c:pt idx="38233">
                  <c:v>45.0260705160584</c:v>
                </c:pt>
                <c:pt idx="38234">
                  <c:v>45.0260705160584</c:v>
                </c:pt>
                <c:pt idx="38235">
                  <c:v>45.0260705160584</c:v>
                </c:pt>
                <c:pt idx="38236">
                  <c:v>45.0260705160584</c:v>
                </c:pt>
                <c:pt idx="38237">
                  <c:v>73.056504601422</c:v>
                </c:pt>
                <c:pt idx="38238">
                  <c:v>73.056504601422</c:v>
                </c:pt>
                <c:pt idx="38239">
                  <c:v>73.056504601422</c:v>
                </c:pt>
                <c:pt idx="38240">
                  <c:v>73.056504601422</c:v>
                </c:pt>
                <c:pt idx="38241">
                  <c:v>73.056504601422</c:v>
                </c:pt>
                <c:pt idx="38242">
                  <c:v>73.056504601422</c:v>
                </c:pt>
                <c:pt idx="38243">
                  <c:v>73.056504601422</c:v>
                </c:pt>
                <c:pt idx="38244">
                  <c:v>72.4994622254823</c:v>
                </c:pt>
                <c:pt idx="38245">
                  <c:v>72.4994622254823</c:v>
                </c:pt>
                <c:pt idx="38246">
                  <c:v>72.4994622254823</c:v>
                </c:pt>
                <c:pt idx="38247">
                  <c:v>72.4994622254823</c:v>
                </c:pt>
                <c:pt idx="38248">
                  <c:v>72.4994622254823</c:v>
                </c:pt>
                <c:pt idx="38249">
                  <c:v>72.4994622254823</c:v>
                </c:pt>
                <c:pt idx="38250">
                  <c:v>72.4994622254823</c:v>
                </c:pt>
                <c:pt idx="38251">
                  <c:v>89.54738151810099</c:v>
                </c:pt>
                <c:pt idx="38252">
                  <c:v>89.54738151810099</c:v>
                </c:pt>
                <c:pt idx="38253">
                  <c:v>89.54738151810099</c:v>
                </c:pt>
                <c:pt idx="38254">
                  <c:v>89.54738151810099</c:v>
                </c:pt>
                <c:pt idx="38255">
                  <c:v>89.54738151810099</c:v>
                </c:pt>
                <c:pt idx="38256">
                  <c:v>89.54738151810099</c:v>
                </c:pt>
                <c:pt idx="38257">
                  <c:v>89.54738151810099</c:v>
                </c:pt>
                <c:pt idx="38258">
                  <c:v>59.7824356721434</c:v>
                </c:pt>
                <c:pt idx="38259">
                  <c:v>59.7824356721434</c:v>
                </c:pt>
                <c:pt idx="38260">
                  <c:v>59.7824356721434</c:v>
                </c:pt>
                <c:pt idx="38261">
                  <c:v>59.7824356721434</c:v>
                </c:pt>
                <c:pt idx="38262">
                  <c:v>59.7824356721434</c:v>
                </c:pt>
                <c:pt idx="38263">
                  <c:v>59.7824356721434</c:v>
                </c:pt>
                <c:pt idx="38264">
                  <c:v>59.7824356721434</c:v>
                </c:pt>
                <c:pt idx="38265">
                  <c:v>63.1784251479798</c:v>
                </c:pt>
                <c:pt idx="38266">
                  <c:v>63.1784251479798</c:v>
                </c:pt>
                <c:pt idx="38267">
                  <c:v>63.1784251479798</c:v>
                </c:pt>
                <c:pt idx="38268">
                  <c:v>63.1784251479798</c:v>
                </c:pt>
                <c:pt idx="38269">
                  <c:v>63.1784251479798</c:v>
                </c:pt>
                <c:pt idx="38270">
                  <c:v>63.1784251479798</c:v>
                </c:pt>
                <c:pt idx="38271">
                  <c:v>63.1784251479798</c:v>
                </c:pt>
                <c:pt idx="38272">
                  <c:v>24.67221702987329</c:v>
                </c:pt>
                <c:pt idx="38273">
                  <c:v>24.67221702987329</c:v>
                </c:pt>
                <c:pt idx="38274">
                  <c:v>24.67221702987329</c:v>
                </c:pt>
                <c:pt idx="38275">
                  <c:v>24.67221702987329</c:v>
                </c:pt>
                <c:pt idx="38276">
                  <c:v>24.67221702987329</c:v>
                </c:pt>
                <c:pt idx="38277">
                  <c:v>24.67221702987329</c:v>
                </c:pt>
                <c:pt idx="38278">
                  <c:v>24.67221702987329</c:v>
                </c:pt>
                <c:pt idx="38279">
                  <c:v>113.556913484633</c:v>
                </c:pt>
                <c:pt idx="38280">
                  <c:v>113.556913484633</c:v>
                </c:pt>
                <c:pt idx="38281">
                  <c:v>113.556913484633</c:v>
                </c:pt>
                <c:pt idx="38282">
                  <c:v>113.556913484633</c:v>
                </c:pt>
                <c:pt idx="38283">
                  <c:v>113.556913484633</c:v>
                </c:pt>
                <c:pt idx="38284">
                  <c:v>113.556913484633</c:v>
                </c:pt>
                <c:pt idx="38285">
                  <c:v>113.556913484633</c:v>
                </c:pt>
                <c:pt idx="38286">
                  <c:v>60.4342925437387</c:v>
                </c:pt>
                <c:pt idx="38287">
                  <c:v>60.4342925437387</c:v>
                </c:pt>
                <c:pt idx="38288">
                  <c:v>60.4342925437387</c:v>
                </c:pt>
                <c:pt idx="38289">
                  <c:v>60.4342925437387</c:v>
                </c:pt>
                <c:pt idx="38290">
                  <c:v>60.4342925437387</c:v>
                </c:pt>
                <c:pt idx="38291">
                  <c:v>60.4342925437387</c:v>
                </c:pt>
                <c:pt idx="38292">
                  <c:v>60.4342925437387</c:v>
                </c:pt>
                <c:pt idx="38293">
                  <c:v>72.10139444485688</c:v>
                </c:pt>
                <c:pt idx="38294">
                  <c:v>72.10139444485688</c:v>
                </c:pt>
                <c:pt idx="38295">
                  <c:v>72.10139444485688</c:v>
                </c:pt>
                <c:pt idx="38296">
                  <c:v>72.10139444485688</c:v>
                </c:pt>
                <c:pt idx="38297">
                  <c:v>72.10139444485688</c:v>
                </c:pt>
                <c:pt idx="38298">
                  <c:v>72.10139444485688</c:v>
                </c:pt>
                <c:pt idx="38299">
                  <c:v>72.10139444485688</c:v>
                </c:pt>
                <c:pt idx="38300">
                  <c:v>57.08829107625069</c:v>
                </c:pt>
                <c:pt idx="38301">
                  <c:v>57.08829107625069</c:v>
                </c:pt>
                <c:pt idx="38302">
                  <c:v>57.08829107625069</c:v>
                </c:pt>
                <c:pt idx="38303">
                  <c:v>57.08829107625069</c:v>
                </c:pt>
                <c:pt idx="38304">
                  <c:v>57.08829107625069</c:v>
                </c:pt>
                <c:pt idx="38305">
                  <c:v>57.08829107625069</c:v>
                </c:pt>
                <c:pt idx="38306">
                  <c:v>57.08829107625069</c:v>
                </c:pt>
                <c:pt idx="38307">
                  <c:v>93.95813849470288</c:v>
                </c:pt>
                <c:pt idx="38308">
                  <c:v>93.95813849470288</c:v>
                </c:pt>
                <c:pt idx="38309">
                  <c:v>93.95813849470288</c:v>
                </c:pt>
                <c:pt idx="38310">
                  <c:v>93.95813849470288</c:v>
                </c:pt>
                <c:pt idx="38311">
                  <c:v>93.95813849470288</c:v>
                </c:pt>
                <c:pt idx="38312">
                  <c:v>93.95813849470288</c:v>
                </c:pt>
                <c:pt idx="38313">
                  <c:v>93.95813849470288</c:v>
                </c:pt>
                <c:pt idx="38314">
                  <c:v>85.48658702272549</c:v>
                </c:pt>
                <c:pt idx="38315">
                  <c:v>85.48658702272549</c:v>
                </c:pt>
                <c:pt idx="38316">
                  <c:v>85.48658702272549</c:v>
                </c:pt>
                <c:pt idx="38317">
                  <c:v>85.48658702272549</c:v>
                </c:pt>
                <c:pt idx="38318">
                  <c:v>85.48658702272549</c:v>
                </c:pt>
                <c:pt idx="38319">
                  <c:v>85.48658702272549</c:v>
                </c:pt>
                <c:pt idx="38320">
                  <c:v>85.48658702272549</c:v>
                </c:pt>
                <c:pt idx="38321">
                  <c:v>112.864065863747</c:v>
                </c:pt>
                <c:pt idx="38322">
                  <c:v>112.864065863747</c:v>
                </c:pt>
                <c:pt idx="38323">
                  <c:v>112.864065863747</c:v>
                </c:pt>
                <c:pt idx="38324">
                  <c:v>112.864065863747</c:v>
                </c:pt>
                <c:pt idx="38325">
                  <c:v>112.864065863747</c:v>
                </c:pt>
                <c:pt idx="38326">
                  <c:v>112.864065863747</c:v>
                </c:pt>
                <c:pt idx="38327">
                  <c:v>112.864065863747</c:v>
                </c:pt>
                <c:pt idx="38328">
                  <c:v>79.2896394051981</c:v>
                </c:pt>
                <c:pt idx="38329">
                  <c:v>79.2896394051981</c:v>
                </c:pt>
                <c:pt idx="38330">
                  <c:v>79.2896394051981</c:v>
                </c:pt>
                <c:pt idx="38331">
                  <c:v>79.2896394051981</c:v>
                </c:pt>
                <c:pt idx="38332">
                  <c:v>79.2896394051981</c:v>
                </c:pt>
                <c:pt idx="38333">
                  <c:v>79.2896394051981</c:v>
                </c:pt>
                <c:pt idx="38334">
                  <c:v>79.2896394051981</c:v>
                </c:pt>
                <c:pt idx="38335">
                  <c:v>44.5653166565892</c:v>
                </c:pt>
                <c:pt idx="38336">
                  <c:v>44.5653166565892</c:v>
                </c:pt>
                <c:pt idx="38337">
                  <c:v>44.5653166565892</c:v>
                </c:pt>
                <c:pt idx="38338">
                  <c:v>44.5653166565892</c:v>
                </c:pt>
                <c:pt idx="38339">
                  <c:v>44.5653166565892</c:v>
                </c:pt>
                <c:pt idx="38340">
                  <c:v>44.5653166565892</c:v>
                </c:pt>
                <c:pt idx="38341">
                  <c:v>44.5653166565892</c:v>
                </c:pt>
                <c:pt idx="38342">
                  <c:v>93.67985295445416</c:v>
                </c:pt>
                <c:pt idx="38343">
                  <c:v>93.67985295445416</c:v>
                </c:pt>
                <c:pt idx="38344">
                  <c:v>93.67985295445416</c:v>
                </c:pt>
                <c:pt idx="38345">
                  <c:v>93.67985295445416</c:v>
                </c:pt>
                <c:pt idx="38346">
                  <c:v>93.67985295445416</c:v>
                </c:pt>
                <c:pt idx="38347">
                  <c:v>93.67985295445416</c:v>
                </c:pt>
                <c:pt idx="38348">
                  <c:v>93.67985295445416</c:v>
                </c:pt>
                <c:pt idx="38349">
                  <c:v>48.986933901972</c:v>
                </c:pt>
                <c:pt idx="38350">
                  <c:v>48.986933901972</c:v>
                </c:pt>
                <c:pt idx="38351">
                  <c:v>48.986933901972</c:v>
                </c:pt>
                <c:pt idx="38352">
                  <c:v>48.986933901972</c:v>
                </c:pt>
                <c:pt idx="38353">
                  <c:v>48.986933901972</c:v>
                </c:pt>
                <c:pt idx="38354">
                  <c:v>48.986933901972</c:v>
                </c:pt>
                <c:pt idx="38355">
                  <c:v>48.986933901972</c:v>
                </c:pt>
                <c:pt idx="38356">
                  <c:v>78.66387327203329</c:v>
                </c:pt>
                <c:pt idx="38357">
                  <c:v>78.66387327203329</c:v>
                </c:pt>
                <c:pt idx="38358">
                  <c:v>78.66387327203329</c:v>
                </c:pt>
                <c:pt idx="38359">
                  <c:v>78.66387327203329</c:v>
                </c:pt>
                <c:pt idx="38360">
                  <c:v>78.66387327203329</c:v>
                </c:pt>
                <c:pt idx="38361">
                  <c:v>78.66387327203329</c:v>
                </c:pt>
                <c:pt idx="38362">
                  <c:v>78.66387327203329</c:v>
                </c:pt>
                <c:pt idx="38363">
                  <c:v>55.81899481261209</c:v>
                </c:pt>
                <c:pt idx="38364">
                  <c:v>55.81899481261209</c:v>
                </c:pt>
                <c:pt idx="38365">
                  <c:v>55.81899481261209</c:v>
                </c:pt>
                <c:pt idx="38366">
                  <c:v>55.81899481261209</c:v>
                </c:pt>
                <c:pt idx="38367">
                  <c:v>55.81899481261209</c:v>
                </c:pt>
                <c:pt idx="38368">
                  <c:v>55.81899481261209</c:v>
                </c:pt>
                <c:pt idx="38369">
                  <c:v>55.81899481261209</c:v>
                </c:pt>
                <c:pt idx="38370">
                  <c:v>77.25238667171949</c:v>
                </c:pt>
                <c:pt idx="38371">
                  <c:v>77.25238667171949</c:v>
                </c:pt>
                <c:pt idx="38372">
                  <c:v>77.25238667171949</c:v>
                </c:pt>
                <c:pt idx="38373">
                  <c:v>77.25238667171949</c:v>
                </c:pt>
                <c:pt idx="38374">
                  <c:v>77.25238667171949</c:v>
                </c:pt>
                <c:pt idx="38375">
                  <c:v>77.25238667171949</c:v>
                </c:pt>
                <c:pt idx="38376">
                  <c:v>77.25238667171949</c:v>
                </c:pt>
                <c:pt idx="38377">
                  <c:v>50.7451444015271</c:v>
                </c:pt>
                <c:pt idx="38378">
                  <c:v>50.7451444015271</c:v>
                </c:pt>
                <c:pt idx="38379">
                  <c:v>50.7451444015271</c:v>
                </c:pt>
                <c:pt idx="38380">
                  <c:v>50.7451444015271</c:v>
                </c:pt>
                <c:pt idx="38381">
                  <c:v>50.7451444015271</c:v>
                </c:pt>
                <c:pt idx="38382">
                  <c:v>50.7451444015271</c:v>
                </c:pt>
                <c:pt idx="38383">
                  <c:v>50.7451444015271</c:v>
                </c:pt>
                <c:pt idx="38384">
                  <c:v>97.60996616227328</c:v>
                </c:pt>
                <c:pt idx="38385">
                  <c:v>97.60996616227328</c:v>
                </c:pt>
                <c:pt idx="38386">
                  <c:v>97.60996616227328</c:v>
                </c:pt>
                <c:pt idx="38387">
                  <c:v>97.60996616227328</c:v>
                </c:pt>
                <c:pt idx="38388">
                  <c:v>97.60996616227328</c:v>
                </c:pt>
                <c:pt idx="38389">
                  <c:v>97.60996616227328</c:v>
                </c:pt>
                <c:pt idx="38390">
                  <c:v>97.60996616227328</c:v>
                </c:pt>
                <c:pt idx="38391">
                  <c:v>45.4457651171489</c:v>
                </c:pt>
                <c:pt idx="38392">
                  <c:v>45.4457651171489</c:v>
                </c:pt>
                <c:pt idx="38393">
                  <c:v>45.4457651171489</c:v>
                </c:pt>
                <c:pt idx="38394">
                  <c:v>45.4457651171489</c:v>
                </c:pt>
                <c:pt idx="38395">
                  <c:v>45.4457651171489</c:v>
                </c:pt>
                <c:pt idx="38396">
                  <c:v>45.4457651171489</c:v>
                </c:pt>
                <c:pt idx="38397">
                  <c:v>45.4457651171489</c:v>
                </c:pt>
                <c:pt idx="38398">
                  <c:v>57.968747139513</c:v>
                </c:pt>
                <c:pt idx="38399">
                  <c:v>57.968747139513</c:v>
                </c:pt>
                <c:pt idx="38400">
                  <c:v>57.968747139513</c:v>
                </c:pt>
                <c:pt idx="38401">
                  <c:v>57.968747139513</c:v>
                </c:pt>
                <c:pt idx="38402">
                  <c:v>57.968747139513</c:v>
                </c:pt>
                <c:pt idx="38403">
                  <c:v>57.968747139513</c:v>
                </c:pt>
                <c:pt idx="38404">
                  <c:v>57.968747139513</c:v>
                </c:pt>
                <c:pt idx="38405">
                  <c:v>35.14100379081339</c:v>
                </c:pt>
                <c:pt idx="38406">
                  <c:v>35.14100379081339</c:v>
                </c:pt>
                <c:pt idx="38407">
                  <c:v>35.14100379081339</c:v>
                </c:pt>
                <c:pt idx="38408">
                  <c:v>35.14100379081339</c:v>
                </c:pt>
                <c:pt idx="38409">
                  <c:v>35.14100379081339</c:v>
                </c:pt>
                <c:pt idx="38410">
                  <c:v>35.14100379081339</c:v>
                </c:pt>
                <c:pt idx="38411">
                  <c:v>35.14100379081339</c:v>
                </c:pt>
                <c:pt idx="38412">
                  <c:v>28.54926415213439</c:v>
                </c:pt>
                <c:pt idx="38413">
                  <c:v>28.54926415213439</c:v>
                </c:pt>
                <c:pt idx="38414">
                  <c:v>28.54926415213439</c:v>
                </c:pt>
                <c:pt idx="38415">
                  <c:v>28.54926415213439</c:v>
                </c:pt>
                <c:pt idx="38416">
                  <c:v>28.54926415213439</c:v>
                </c:pt>
                <c:pt idx="38417">
                  <c:v>28.54926415213439</c:v>
                </c:pt>
                <c:pt idx="38418">
                  <c:v>28.54926415213439</c:v>
                </c:pt>
                <c:pt idx="38419">
                  <c:v>60.82546375853759</c:v>
                </c:pt>
                <c:pt idx="38420">
                  <c:v>60.82546375853759</c:v>
                </c:pt>
                <c:pt idx="38421">
                  <c:v>60.82546375853759</c:v>
                </c:pt>
                <c:pt idx="38422">
                  <c:v>60.82546375853759</c:v>
                </c:pt>
                <c:pt idx="38423">
                  <c:v>60.82546375853759</c:v>
                </c:pt>
                <c:pt idx="38424">
                  <c:v>60.82546375853759</c:v>
                </c:pt>
                <c:pt idx="38425">
                  <c:v>60.82546375853759</c:v>
                </c:pt>
                <c:pt idx="38426">
                  <c:v>80.22783046260189</c:v>
                </c:pt>
                <c:pt idx="38427">
                  <c:v>80.22783046260189</c:v>
                </c:pt>
                <c:pt idx="38428">
                  <c:v>80.22783046260189</c:v>
                </c:pt>
                <c:pt idx="38429">
                  <c:v>80.22783046260189</c:v>
                </c:pt>
                <c:pt idx="38430">
                  <c:v>80.22783046260189</c:v>
                </c:pt>
                <c:pt idx="38431">
                  <c:v>80.22783046260189</c:v>
                </c:pt>
                <c:pt idx="38432">
                  <c:v>80.22783046260189</c:v>
                </c:pt>
                <c:pt idx="38433">
                  <c:v>72.23559890443477</c:v>
                </c:pt>
                <c:pt idx="38434">
                  <c:v>72.23559890443477</c:v>
                </c:pt>
                <c:pt idx="38435">
                  <c:v>72.23559890443477</c:v>
                </c:pt>
                <c:pt idx="38436">
                  <c:v>72.23559890443477</c:v>
                </c:pt>
                <c:pt idx="38437">
                  <c:v>72.23559890443477</c:v>
                </c:pt>
                <c:pt idx="38438">
                  <c:v>72.23559890443477</c:v>
                </c:pt>
                <c:pt idx="38439">
                  <c:v>72.23559890443477</c:v>
                </c:pt>
                <c:pt idx="38440">
                  <c:v>62.7656681115235</c:v>
                </c:pt>
                <c:pt idx="38441">
                  <c:v>62.7656681115235</c:v>
                </c:pt>
                <c:pt idx="38442">
                  <c:v>62.7656681115235</c:v>
                </c:pt>
                <c:pt idx="38443">
                  <c:v>62.7656681115235</c:v>
                </c:pt>
                <c:pt idx="38444">
                  <c:v>62.7656681115235</c:v>
                </c:pt>
                <c:pt idx="38445">
                  <c:v>62.7656681115235</c:v>
                </c:pt>
                <c:pt idx="38446">
                  <c:v>62.7656681115235</c:v>
                </c:pt>
                <c:pt idx="38447">
                  <c:v>107.694917443068</c:v>
                </c:pt>
                <c:pt idx="38448">
                  <c:v>107.694917443068</c:v>
                </c:pt>
                <c:pt idx="38449">
                  <c:v>107.694917443068</c:v>
                </c:pt>
                <c:pt idx="38450">
                  <c:v>107.694917443068</c:v>
                </c:pt>
                <c:pt idx="38451">
                  <c:v>107.694917443068</c:v>
                </c:pt>
                <c:pt idx="38452">
                  <c:v>107.694917443068</c:v>
                </c:pt>
                <c:pt idx="38453">
                  <c:v>107.694917443068</c:v>
                </c:pt>
                <c:pt idx="38454">
                  <c:v>5.324234356338257</c:v>
                </c:pt>
                <c:pt idx="38455">
                  <c:v>5.324234356338257</c:v>
                </c:pt>
                <c:pt idx="38456">
                  <c:v>5.324234356338257</c:v>
                </c:pt>
                <c:pt idx="38457">
                  <c:v>5.324234356338257</c:v>
                </c:pt>
                <c:pt idx="38458">
                  <c:v>5.324234356338257</c:v>
                </c:pt>
                <c:pt idx="38459">
                  <c:v>5.324234356338257</c:v>
                </c:pt>
                <c:pt idx="38460">
                  <c:v>5.324234356338257</c:v>
                </c:pt>
                <c:pt idx="38461">
                  <c:v>44.2288831955663</c:v>
                </c:pt>
                <c:pt idx="38462">
                  <c:v>44.2288831955663</c:v>
                </c:pt>
                <c:pt idx="38463">
                  <c:v>44.2288831955663</c:v>
                </c:pt>
                <c:pt idx="38464">
                  <c:v>44.2288831955663</c:v>
                </c:pt>
                <c:pt idx="38465">
                  <c:v>44.2288831955663</c:v>
                </c:pt>
                <c:pt idx="38466">
                  <c:v>44.2288831955663</c:v>
                </c:pt>
                <c:pt idx="38467">
                  <c:v>44.2288831955663</c:v>
                </c:pt>
                <c:pt idx="38468">
                  <c:v>70.32917645105209</c:v>
                </c:pt>
                <c:pt idx="38469">
                  <c:v>70.32917645105209</c:v>
                </c:pt>
                <c:pt idx="38470">
                  <c:v>70.32917645105209</c:v>
                </c:pt>
                <c:pt idx="38471">
                  <c:v>70.32917645105209</c:v>
                </c:pt>
                <c:pt idx="38472">
                  <c:v>70.32917645105209</c:v>
                </c:pt>
                <c:pt idx="38473">
                  <c:v>70.32917645105209</c:v>
                </c:pt>
                <c:pt idx="38474">
                  <c:v>70.32917645105209</c:v>
                </c:pt>
                <c:pt idx="38475">
                  <c:v>76.34609275232967</c:v>
                </c:pt>
                <c:pt idx="38476">
                  <c:v>76.34609275232967</c:v>
                </c:pt>
                <c:pt idx="38477">
                  <c:v>76.34609275232967</c:v>
                </c:pt>
                <c:pt idx="38478">
                  <c:v>76.34609275232967</c:v>
                </c:pt>
                <c:pt idx="38479">
                  <c:v>76.34609275232967</c:v>
                </c:pt>
                <c:pt idx="38480">
                  <c:v>76.34609275232967</c:v>
                </c:pt>
                <c:pt idx="38481">
                  <c:v>76.34609275232967</c:v>
                </c:pt>
                <c:pt idx="38482">
                  <c:v>74.02165666255398</c:v>
                </c:pt>
                <c:pt idx="38483">
                  <c:v>74.02165666255398</c:v>
                </c:pt>
                <c:pt idx="38484">
                  <c:v>74.02165666255398</c:v>
                </c:pt>
                <c:pt idx="38485">
                  <c:v>74.02165666255398</c:v>
                </c:pt>
                <c:pt idx="38486">
                  <c:v>74.02165666255398</c:v>
                </c:pt>
                <c:pt idx="38487">
                  <c:v>74.02165666255398</c:v>
                </c:pt>
                <c:pt idx="38488">
                  <c:v>74.02165666255398</c:v>
                </c:pt>
                <c:pt idx="38489">
                  <c:v>89.66300662345529</c:v>
                </c:pt>
                <c:pt idx="38490">
                  <c:v>89.66300662345529</c:v>
                </c:pt>
                <c:pt idx="38491">
                  <c:v>89.66300662345529</c:v>
                </c:pt>
                <c:pt idx="38492">
                  <c:v>89.66300662345529</c:v>
                </c:pt>
                <c:pt idx="38493">
                  <c:v>89.66300662345529</c:v>
                </c:pt>
                <c:pt idx="38494">
                  <c:v>89.66300662345529</c:v>
                </c:pt>
                <c:pt idx="38495">
                  <c:v>89.66300662345529</c:v>
                </c:pt>
                <c:pt idx="38496">
                  <c:v>57.6986932483442</c:v>
                </c:pt>
                <c:pt idx="38497">
                  <c:v>57.6986932483442</c:v>
                </c:pt>
                <c:pt idx="38498">
                  <c:v>57.6986932483442</c:v>
                </c:pt>
                <c:pt idx="38499">
                  <c:v>57.6986932483442</c:v>
                </c:pt>
                <c:pt idx="38500">
                  <c:v>57.6986932483442</c:v>
                </c:pt>
                <c:pt idx="38501">
                  <c:v>57.6986932483442</c:v>
                </c:pt>
                <c:pt idx="38502">
                  <c:v>57.6986932483442</c:v>
                </c:pt>
                <c:pt idx="38503">
                  <c:v>31.681257492797</c:v>
                </c:pt>
                <c:pt idx="38504">
                  <c:v>31.681257492797</c:v>
                </c:pt>
                <c:pt idx="38505">
                  <c:v>31.681257492797</c:v>
                </c:pt>
                <c:pt idx="38506">
                  <c:v>31.681257492797</c:v>
                </c:pt>
                <c:pt idx="38507">
                  <c:v>31.681257492797</c:v>
                </c:pt>
                <c:pt idx="38508">
                  <c:v>31.681257492797</c:v>
                </c:pt>
                <c:pt idx="38509">
                  <c:v>31.681257492797</c:v>
                </c:pt>
                <c:pt idx="38510">
                  <c:v>74.77133010843347</c:v>
                </c:pt>
                <c:pt idx="38511">
                  <c:v>74.77133010843347</c:v>
                </c:pt>
                <c:pt idx="38512">
                  <c:v>74.77133010843347</c:v>
                </c:pt>
                <c:pt idx="38513">
                  <c:v>74.77133010843347</c:v>
                </c:pt>
                <c:pt idx="38514">
                  <c:v>74.77133010843347</c:v>
                </c:pt>
                <c:pt idx="38515">
                  <c:v>74.77133010843347</c:v>
                </c:pt>
                <c:pt idx="38516">
                  <c:v>74.77133010843347</c:v>
                </c:pt>
                <c:pt idx="38517">
                  <c:v>83.2172094278171</c:v>
                </c:pt>
                <c:pt idx="38518">
                  <c:v>83.2172094278171</c:v>
                </c:pt>
                <c:pt idx="38519">
                  <c:v>83.2172094278171</c:v>
                </c:pt>
                <c:pt idx="38520">
                  <c:v>83.2172094278171</c:v>
                </c:pt>
                <c:pt idx="38521">
                  <c:v>83.2172094278171</c:v>
                </c:pt>
                <c:pt idx="38522">
                  <c:v>83.2172094278171</c:v>
                </c:pt>
                <c:pt idx="38523">
                  <c:v>83.2172094278171</c:v>
                </c:pt>
                <c:pt idx="38524">
                  <c:v>80.6516691023764</c:v>
                </c:pt>
                <c:pt idx="38525">
                  <c:v>80.6516691023764</c:v>
                </c:pt>
                <c:pt idx="38526">
                  <c:v>80.6516691023764</c:v>
                </c:pt>
                <c:pt idx="38527">
                  <c:v>80.6516691023764</c:v>
                </c:pt>
                <c:pt idx="38528">
                  <c:v>80.6516691023764</c:v>
                </c:pt>
                <c:pt idx="38529">
                  <c:v>80.6516691023764</c:v>
                </c:pt>
                <c:pt idx="38530">
                  <c:v>80.6516691023764</c:v>
                </c:pt>
                <c:pt idx="38531">
                  <c:v>70.45893314288809</c:v>
                </c:pt>
                <c:pt idx="38532">
                  <c:v>70.45893314288809</c:v>
                </c:pt>
                <c:pt idx="38533">
                  <c:v>70.45893314288809</c:v>
                </c:pt>
                <c:pt idx="38534">
                  <c:v>70.45893314288809</c:v>
                </c:pt>
                <c:pt idx="38535">
                  <c:v>70.45893314288809</c:v>
                </c:pt>
                <c:pt idx="38536">
                  <c:v>70.45893314288809</c:v>
                </c:pt>
                <c:pt idx="38537">
                  <c:v>70.45893314288809</c:v>
                </c:pt>
                <c:pt idx="38538">
                  <c:v>73.45038975707928</c:v>
                </c:pt>
                <c:pt idx="38539">
                  <c:v>73.45038975707928</c:v>
                </c:pt>
                <c:pt idx="38540">
                  <c:v>73.45038975707928</c:v>
                </c:pt>
                <c:pt idx="38541">
                  <c:v>73.45038975707928</c:v>
                </c:pt>
                <c:pt idx="38542">
                  <c:v>73.45038975707928</c:v>
                </c:pt>
                <c:pt idx="38543">
                  <c:v>73.45038975707928</c:v>
                </c:pt>
                <c:pt idx="38544">
                  <c:v>73.45038975707928</c:v>
                </c:pt>
                <c:pt idx="38545">
                  <c:v>68.28277182541247</c:v>
                </c:pt>
                <c:pt idx="38546">
                  <c:v>68.28277182541247</c:v>
                </c:pt>
                <c:pt idx="38547">
                  <c:v>68.28277182541247</c:v>
                </c:pt>
                <c:pt idx="38548">
                  <c:v>68.28277182541247</c:v>
                </c:pt>
                <c:pt idx="38549">
                  <c:v>68.28277182541247</c:v>
                </c:pt>
                <c:pt idx="38550">
                  <c:v>68.28277182541247</c:v>
                </c:pt>
                <c:pt idx="38551">
                  <c:v>68.28277182541247</c:v>
                </c:pt>
                <c:pt idx="38552">
                  <c:v>86.1163346151459</c:v>
                </c:pt>
                <c:pt idx="38553">
                  <c:v>86.1163346151459</c:v>
                </c:pt>
                <c:pt idx="38554">
                  <c:v>86.1163346151459</c:v>
                </c:pt>
                <c:pt idx="38555">
                  <c:v>86.1163346151459</c:v>
                </c:pt>
                <c:pt idx="38556">
                  <c:v>86.1163346151459</c:v>
                </c:pt>
                <c:pt idx="38557">
                  <c:v>86.1163346151459</c:v>
                </c:pt>
                <c:pt idx="38558">
                  <c:v>86.1163346151459</c:v>
                </c:pt>
                <c:pt idx="38559">
                  <c:v>71.2840324416721</c:v>
                </c:pt>
                <c:pt idx="38560">
                  <c:v>71.2840324416721</c:v>
                </c:pt>
                <c:pt idx="38561">
                  <c:v>71.2840324416721</c:v>
                </c:pt>
                <c:pt idx="38562">
                  <c:v>71.2840324416721</c:v>
                </c:pt>
                <c:pt idx="38563">
                  <c:v>71.2840324416721</c:v>
                </c:pt>
                <c:pt idx="38564">
                  <c:v>71.2840324416721</c:v>
                </c:pt>
                <c:pt idx="38565">
                  <c:v>71.2840324416721</c:v>
                </c:pt>
                <c:pt idx="38566">
                  <c:v>88.67748969815129</c:v>
                </c:pt>
                <c:pt idx="38567">
                  <c:v>88.67748969815129</c:v>
                </c:pt>
                <c:pt idx="38568">
                  <c:v>88.67748969815129</c:v>
                </c:pt>
                <c:pt idx="38569">
                  <c:v>88.67748969815129</c:v>
                </c:pt>
                <c:pt idx="38570">
                  <c:v>88.67748969815129</c:v>
                </c:pt>
                <c:pt idx="38571">
                  <c:v>88.67748969815129</c:v>
                </c:pt>
                <c:pt idx="38572">
                  <c:v>88.67748969815129</c:v>
                </c:pt>
                <c:pt idx="38573">
                  <c:v>92.7808545247386</c:v>
                </c:pt>
                <c:pt idx="38574">
                  <c:v>92.7808545247386</c:v>
                </c:pt>
                <c:pt idx="38575">
                  <c:v>92.7808545247386</c:v>
                </c:pt>
                <c:pt idx="38576">
                  <c:v>92.7808545247386</c:v>
                </c:pt>
                <c:pt idx="38577">
                  <c:v>92.7808545247386</c:v>
                </c:pt>
                <c:pt idx="38578">
                  <c:v>92.7808545247386</c:v>
                </c:pt>
                <c:pt idx="38579">
                  <c:v>92.7808545247386</c:v>
                </c:pt>
                <c:pt idx="38580">
                  <c:v>69.4402131926364</c:v>
                </c:pt>
                <c:pt idx="38581">
                  <c:v>69.4402131926364</c:v>
                </c:pt>
                <c:pt idx="38582">
                  <c:v>69.4402131926364</c:v>
                </c:pt>
                <c:pt idx="38583">
                  <c:v>69.4402131926364</c:v>
                </c:pt>
                <c:pt idx="38584">
                  <c:v>69.4402131926364</c:v>
                </c:pt>
                <c:pt idx="38585">
                  <c:v>69.4402131926364</c:v>
                </c:pt>
                <c:pt idx="38586">
                  <c:v>69.4402131926364</c:v>
                </c:pt>
                <c:pt idx="38587">
                  <c:v>78.69639227540058</c:v>
                </c:pt>
                <c:pt idx="38588">
                  <c:v>78.69639227540058</c:v>
                </c:pt>
                <c:pt idx="38589">
                  <c:v>78.69639227540058</c:v>
                </c:pt>
                <c:pt idx="38590">
                  <c:v>78.69639227540058</c:v>
                </c:pt>
                <c:pt idx="38591">
                  <c:v>78.69639227540058</c:v>
                </c:pt>
                <c:pt idx="38592">
                  <c:v>78.69639227540058</c:v>
                </c:pt>
                <c:pt idx="38593">
                  <c:v>78.69639227540058</c:v>
                </c:pt>
                <c:pt idx="38594">
                  <c:v>110.516086703188</c:v>
                </c:pt>
                <c:pt idx="38595">
                  <c:v>110.516086703188</c:v>
                </c:pt>
                <c:pt idx="38596">
                  <c:v>110.516086703188</c:v>
                </c:pt>
                <c:pt idx="38597">
                  <c:v>110.516086703188</c:v>
                </c:pt>
                <c:pt idx="38598">
                  <c:v>110.516086703188</c:v>
                </c:pt>
                <c:pt idx="38599">
                  <c:v>110.516086703188</c:v>
                </c:pt>
                <c:pt idx="38600">
                  <c:v>110.516086703188</c:v>
                </c:pt>
                <c:pt idx="38601">
                  <c:v>48.032293804311</c:v>
                </c:pt>
                <c:pt idx="38602">
                  <c:v>48.032293804311</c:v>
                </c:pt>
                <c:pt idx="38603">
                  <c:v>48.032293804311</c:v>
                </c:pt>
                <c:pt idx="38604">
                  <c:v>48.032293804311</c:v>
                </c:pt>
                <c:pt idx="38605">
                  <c:v>48.032293804311</c:v>
                </c:pt>
                <c:pt idx="38606">
                  <c:v>48.032293804311</c:v>
                </c:pt>
                <c:pt idx="38607">
                  <c:v>48.032293804311</c:v>
                </c:pt>
                <c:pt idx="38608">
                  <c:v>63.5897812421818</c:v>
                </c:pt>
                <c:pt idx="38609">
                  <c:v>63.5897812421818</c:v>
                </c:pt>
                <c:pt idx="38610">
                  <c:v>63.5897812421818</c:v>
                </c:pt>
                <c:pt idx="38611">
                  <c:v>63.5897812421818</c:v>
                </c:pt>
                <c:pt idx="38612">
                  <c:v>63.5897812421818</c:v>
                </c:pt>
                <c:pt idx="38613">
                  <c:v>63.5897812421818</c:v>
                </c:pt>
                <c:pt idx="38614">
                  <c:v>63.5897812421818</c:v>
                </c:pt>
                <c:pt idx="38615">
                  <c:v>41.31500354131479</c:v>
                </c:pt>
                <c:pt idx="38616">
                  <c:v>41.31500354131479</c:v>
                </c:pt>
                <c:pt idx="38617">
                  <c:v>41.31500354131479</c:v>
                </c:pt>
                <c:pt idx="38618">
                  <c:v>41.31500354131479</c:v>
                </c:pt>
                <c:pt idx="38619">
                  <c:v>41.31500354131479</c:v>
                </c:pt>
                <c:pt idx="38620">
                  <c:v>41.31500354131479</c:v>
                </c:pt>
                <c:pt idx="38621">
                  <c:v>41.31500354131479</c:v>
                </c:pt>
                <c:pt idx="38622">
                  <c:v>36.68582646863099</c:v>
                </c:pt>
                <c:pt idx="38623">
                  <c:v>36.68582646863099</c:v>
                </c:pt>
                <c:pt idx="38624">
                  <c:v>36.68582646863099</c:v>
                </c:pt>
                <c:pt idx="38625">
                  <c:v>36.68582646863099</c:v>
                </c:pt>
                <c:pt idx="38626">
                  <c:v>36.68582646863099</c:v>
                </c:pt>
                <c:pt idx="38627">
                  <c:v>36.68582646863099</c:v>
                </c:pt>
                <c:pt idx="38628">
                  <c:v>36.68582646863099</c:v>
                </c:pt>
                <c:pt idx="38629">
                  <c:v>69.7064399049978</c:v>
                </c:pt>
                <c:pt idx="38630">
                  <c:v>69.7064399049978</c:v>
                </c:pt>
                <c:pt idx="38631">
                  <c:v>69.7064399049978</c:v>
                </c:pt>
                <c:pt idx="38632">
                  <c:v>69.7064399049978</c:v>
                </c:pt>
                <c:pt idx="38633">
                  <c:v>69.7064399049978</c:v>
                </c:pt>
                <c:pt idx="38634">
                  <c:v>69.7064399049978</c:v>
                </c:pt>
                <c:pt idx="38635">
                  <c:v>69.7064399049978</c:v>
                </c:pt>
                <c:pt idx="38636">
                  <c:v>34.0297019823864</c:v>
                </c:pt>
                <c:pt idx="38637">
                  <c:v>34.0297019823864</c:v>
                </c:pt>
                <c:pt idx="38638">
                  <c:v>34.0297019823864</c:v>
                </c:pt>
                <c:pt idx="38639">
                  <c:v>34.0297019823864</c:v>
                </c:pt>
                <c:pt idx="38640">
                  <c:v>34.0297019823864</c:v>
                </c:pt>
                <c:pt idx="38641">
                  <c:v>34.0297019823864</c:v>
                </c:pt>
                <c:pt idx="38642">
                  <c:v>34.0297019823864</c:v>
                </c:pt>
                <c:pt idx="38643">
                  <c:v>92.33481483850508</c:v>
                </c:pt>
                <c:pt idx="38644">
                  <c:v>92.33481483850508</c:v>
                </c:pt>
                <c:pt idx="38645">
                  <c:v>92.33481483850508</c:v>
                </c:pt>
                <c:pt idx="38646">
                  <c:v>92.33481483850508</c:v>
                </c:pt>
                <c:pt idx="38647">
                  <c:v>92.33481483850508</c:v>
                </c:pt>
                <c:pt idx="38648">
                  <c:v>92.33481483850508</c:v>
                </c:pt>
                <c:pt idx="38649">
                  <c:v>92.33481483850508</c:v>
                </c:pt>
                <c:pt idx="38650">
                  <c:v>19.9176753004745</c:v>
                </c:pt>
                <c:pt idx="38651">
                  <c:v>19.9176753004745</c:v>
                </c:pt>
                <c:pt idx="38652">
                  <c:v>19.9176753004745</c:v>
                </c:pt>
                <c:pt idx="38653">
                  <c:v>19.9176753004745</c:v>
                </c:pt>
                <c:pt idx="38654">
                  <c:v>19.9176753004745</c:v>
                </c:pt>
                <c:pt idx="38655">
                  <c:v>19.9176753004745</c:v>
                </c:pt>
                <c:pt idx="38656">
                  <c:v>19.9176753004745</c:v>
                </c:pt>
                <c:pt idx="38657">
                  <c:v>93.66984518670999</c:v>
                </c:pt>
                <c:pt idx="38658">
                  <c:v>93.66984518670999</c:v>
                </c:pt>
                <c:pt idx="38659">
                  <c:v>93.66984518670999</c:v>
                </c:pt>
                <c:pt idx="38660">
                  <c:v>93.66984518670999</c:v>
                </c:pt>
                <c:pt idx="38661">
                  <c:v>93.66984518670999</c:v>
                </c:pt>
                <c:pt idx="38662">
                  <c:v>93.66984518670999</c:v>
                </c:pt>
                <c:pt idx="38663">
                  <c:v>93.66984518670999</c:v>
                </c:pt>
                <c:pt idx="38664">
                  <c:v>13.2809179181999</c:v>
                </c:pt>
                <c:pt idx="38665">
                  <c:v>13.2809179181999</c:v>
                </c:pt>
                <c:pt idx="38666">
                  <c:v>13.2809179181999</c:v>
                </c:pt>
                <c:pt idx="38667">
                  <c:v>13.2809179181999</c:v>
                </c:pt>
                <c:pt idx="38668">
                  <c:v>13.2809179181999</c:v>
                </c:pt>
                <c:pt idx="38669">
                  <c:v>13.2809179181999</c:v>
                </c:pt>
                <c:pt idx="38670">
                  <c:v>13.2809179181999</c:v>
                </c:pt>
                <c:pt idx="38671">
                  <c:v>100.293684370198</c:v>
                </c:pt>
                <c:pt idx="38672">
                  <c:v>100.293684370198</c:v>
                </c:pt>
                <c:pt idx="38673">
                  <c:v>100.293684370198</c:v>
                </c:pt>
                <c:pt idx="38674">
                  <c:v>100.293684370198</c:v>
                </c:pt>
                <c:pt idx="38675">
                  <c:v>100.293684370198</c:v>
                </c:pt>
                <c:pt idx="38676">
                  <c:v>100.293684370198</c:v>
                </c:pt>
                <c:pt idx="38677">
                  <c:v>100.293684370198</c:v>
                </c:pt>
                <c:pt idx="38678">
                  <c:v>74.2316087694111</c:v>
                </c:pt>
                <c:pt idx="38679">
                  <c:v>74.2316087694111</c:v>
                </c:pt>
                <c:pt idx="38680">
                  <c:v>74.2316087694111</c:v>
                </c:pt>
                <c:pt idx="38681">
                  <c:v>74.2316087694111</c:v>
                </c:pt>
                <c:pt idx="38682">
                  <c:v>74.2316087694111</c:v>
                </c:pt>
                <c:pt idx="38683">
                  <c:v>74.2316087694111</c:v>
                </c:pt>
                <c:pt idx="38684">
                  <c:v>74.2316087694111</c:v>
                </c:pt>
                <c:pt idx="38685">
                  <c:v>34.31603620380219</c:v>
                </c:pt>
                <c:pt idx="38686">
                  <c:v>34.31603620380219</c:v>
                </c:pt>
                <c:pt idx="38687">
                  <c:v>34.31603620380219</c:v>
                </c:pt>
                <c:pt idx="38688">
                  <c:v>34.31603620380219</c:v>
                </c:pt>
                <c:pt idx="38689">
                  <c:v>34.31603620380219</c:v>
                </c:pt>
                <c:pt idx="38690">
                  <c:v>34.31603620380219</c:v>
                </c:pt>
                <c:pt idx="38691">
                  <c:v>34.31603620380219</c:v>
                </c:pt>
                <c:pt idx="38692">
                  <c:v>35.0951691212736</c:v>
                </c:pt>
                <c:pt idx="38693">
                  <c:v>35.0951691212736</c:v>
                </c:pt>
                <c:pt idx="38694">
                  <c:v>35.0951691212736</c:v>
                </c:pt>
                <c:pt idx="38695">
                  <c:v>35.0951691212736</c:v>
                </c:pt>
                <c:pt idx="38696">
                  <c:v>35.0951691212736</c:v>
                </c:pt>
                <c:pt idx="38697">
                  <c:v>35.0951691212736</c:v>
                </c:pt>
                <c:pt idx="38698">
                  <c:v>35.0951691212736</c:v>
                </c:pt>
                <c:pt idx="38699">
                  <c:v>58.37764343097299</c:v>
                </c:pt>
                <c:pt idx="38700">
                  <c:v>58.37764343097299</c:v>
                </c:pt>
                <c:pt idx="38701">
                  <c:v>58.37764343097299</c:v>
                </c:pt>
                <c:pt idx="38702">
                  <c:v>58.37764343097299</c:v>
                </c:pt>
                <c:pt idx="38703">
                  <c:v>58.37764343097299</c:v>
                </c:pt>
                <c:pt idx="38704">
                  <c:v>58.37764343097299</c:v>
                </c:pt>
                <c:pt idx="38705">
                  <c:v>58.37764343097299</c:v>
                </c:pt>
                <c:pt idx="38706">
                  <c:v>88.52281184325518</c:v>
                </c:pt>
                <c:pt idx="38707">
                  <c:v>88.52281184325518</c:v>
                </c:pt>
                <c:pt idx="38708">
                  <c:v>88.52281184325518</c:v>
                </c:pt>
                <c:pt idx="38709">
                  <c:v>88.52281184325518</c:v>
                </c:pt>
                <c:pt idx="38710">
                  <c:v>88.52281184325518</c:v>
                </c:pt>
                <c:pt idx="38711">
                  <c:v>88.52281184325518</c:v>
                </c:pt>
                <c:pt idx="38712">
                  <c:v>88.52281184325518</c:v>
                </c:pt>
                <c:pt idx="38713">
                  <c:v>88.28132742675449</c:v>
                </c:pt>
                <c:pt idx="38714">
                  <c:v>88.28132742675449</c:v>
                </c:pt>
                <c:pt idx="38715">
                  <c:v>88.28132742675449</c:v>
                </c:pt>
                <c:pt idx="38716">
                  <c:v>88.28132742675449</c:v>
                </c:pt>
                <c:pt idx="38717">
                  <c:v>88.28132742675449</c:v>
                </c:pt>
                <c:pt idx="38718">
                  <c:v>88.28132742675449</c:v>
                </c:pt>
                <c:pt idx="38719">
                  <c:v>88.28132742675449</c:v>
                </c:pt>
                <c:pt idx="38720">
                  <c:v>87.08339889571079</c:v>
                </c:pt>
                <c:pt idx="38721">
                  <c:v>87.08339889571079</c:v>
                </c:pt>
                <c:pt idx="38722">
                  <c:v>87.08339889571079</c:v>
                </c:pt>
                <c:pt idx="38723">
                  <c:v>87.08339889571079</c:v>
                </c:pt>
                <c:pt idx="38724">
                  <c:v>87.08339889571079</c:v>
                </c:pt>
                <c:pt idx="38725">
                  <c:v>87.08339889571079</c:v>
                </c:pt>
                <c:pt idx="38726">
                  <c:v>87.08339889571079</c:v>
                </c:pt>
                <c:pt idx="38727">
                  <c:v>88.65829303029498</c:v>
                </c:pt>
                <c:pt idx="38728">
                  <c:v>88.65829303029498</c:v>
                </c:pt>
                <c:pt idx="38729">
                  <c:v>88.65829303029498</c:v>
                </c:pt>
                <c:pt idx="38730">
                  <c:v>88.65829303029498</c:v>
                </c:pt>
                <c:pt idx="38731">
                  <c:v>88.65829303029498</c:v>
                </c:pt>
                <c:pt idx="38732">
                  <c:v>88.65829303029498</c:v>
                </c:pt>
                <c:pt idx="38733">
                  <c:v>88.65829303029498</c:v>
                </c:pt>
                <c:pt idx="38734">
                  <c:v>36.7081591583969</c:v>
                </c:pt>
                <c:pt idx="38735">
                  <c:v>36.7081591583969</c:v>
                </c:pt>
                <c:pt idx="38736">
                  <c:v>36.7081591583969</c:v>
                </c:pt>
                <c:pt idx="38737">
                  <c:v>36.7081591583969</c:v>
                </c:pt>
                <c:pt idx="38738">
                  <c:v>36.7081591583969</c:v>
                </c:pt>
                <c:pt idx="38739">
                  <c:v>36.7081591583969</c:v>
                </c:pt>
                <c:pt idx="38740">
                  <c:v>36.7081591583969</c:v>
                </c:pt>
                <c:pt idx="38741">
                  <c:v>19.8420932516966</c:v>
                </c:pt>
                <c:pt idx="38742">
                  <c:v>19.8420932516966</c:v>
                </c:pt>
                <c:pt idx="38743">
                  <c:v>19.8420932516966</c:v>
                </c:pt>
                <c:pt idx="38744">
                  <c:v>19.8420932516966</c:v>
                </c:pt>
                <c:pt idx="38745">
                  <c:v>19.8420932516966</c:v>
                </c:pt>
                <c:pt idx="38746">
                  <c:v>19.8420932516966</c:v>
                </c:pt>
                <c:pt idx="38747">
                  <c:v>19.8420932516966</c:v>
                </c:pt>
                <c:pt idx="38748">
                  <c:v>79.4433329953836</c:v>
                </c:pt>
                <c:pt idx="38749">
                  <c:v>79.4433329953836</c:v>
                </c:pt>
                <c:pt idx="38750">
                  <c:v>79.4433329953836</c:v>
                </c:pt>
                <c:pt idx="38751">
                  <c:v>79.4433329953836</c:v>
                </c:pt>
                <c:pt idx="38752">
                  <c:v>79.4433329953836</c:v>
                </c:pt>
                <c:pt idx="38753">
                  <c:v>79.4433329953836</c:v>
                </c:pt>
                <c:pt idx="38754">
                  <c:v>79.4433329953836</c:v>
                </c:pt>
                <c:pt idx="38755">
                  <c:v>57.6208689621475</c:v>
                </c:pt>
                <c:pt idx="38756">
                  <c:v>57.6208689621475</c:v>
                </c:pt>
                <c:pt idx="38757">
                  <c:v>57.6208689621475</c:v>
                </c:pt>
                <c:pt idx="38758">
                  <c:v>57.6208689621475</c:v>
                </c:pt>
                <c:pt idx="38759">
                  <c:v>57.6208689621475</c:v>
                </c:pt>
                <c:pt idx="38760">
                  <c:v>57.6208689621475</c:v>
                </c:pt>
                <c:pt idx="38761">
                  <c:v>57.6208689621475</c:v>
                </c:pt>
                <c:pt idx="38762">
                  <c:v>51.5695537212108</c:v>
                </c:pt>
                <c:pt idx="38763">
                  <c:v>51.5695537212108</c:v>
                </c:pt>
                <c:pt idx="38764">
                  <c:v>51.5695537212108</c:v>
                </c:pt>
                <c:pt idx="38765">
                  <c:v>51.5695537212108</c:v>
                </c:pt>
                <c:pt idx="38766">
                  <c:v>51.5695537212108</c:v>
                </c:pt>
                <c:pt idx="38767">
                  <c:v>51.5695537212108</c:v>
                </c:pt>
                <c:pt idx="38768">
                  <c:v>51.5695537212108</c:v>
                </c:pt>
                <c:pt idx="38769">
                  <c:v>62.1747682381624</c:v>
                </c:pt>
                <c:pt idx="38770">
                  <c:v>62.1747682381624</c:v>
                </c:pt>
                <c:pt idx="38771">
                  <c:v>62.1747682381624</c:v>
                </c:pt>
                <c:pt idx="38772">
                  <c:v>62.1747682381624</c:v>
                </c:pt>
                <c:pt idx="38773">
                  <c:v>62.1747682381624</c:v>
                </c:pt>
                <c:pt idx="38774">
                  <c:v>62.1747682381624</c:v>
                </c:pt>
                <c:pt idx="38775">
                  <c:v>62.1747682381624</c:v>
                </c:pt>
                <c:pt idx="38776">
                  <c:v>91.70287962747629</c:v>
                </c:pt>
                <c:pt idx="38777">
                  <c:v>91.70287962747629</c:v>
                </c:pt>
                <c:pt idx="38778">
                  <c:v>91.70287962747629</c:v>
                </c:pt>
                <c:pt idx="38779">
                  <c:v>91.70287962747629</c:v>
                </c:pt>
                <c:pt idx="38780">
                  <c:v>91.70287962747629</c:v>
                </c:pt>
                <c:pt idx="38781">
                  <c:v>91.70287962747629</c:v>
                </c:pt>
                <c:pt idx="38782">
                  <c:v>91.70287962747629</c:v>
                </c:pt>
                <c:pt idx="38783">
                  <c:v>14.4936960289828</c:v>
                </c:pt>
                <c:pt idx="38784">
                  <c:v>14.4936960289828</c:v>
                </c:pt>
                <c:pt idx="38785">
                  <c:v>14.4936960289828</c:v>
                </c:pt>
                <c:pt idx="38786">
                  <c:v>14.4936960289828</c:v>
                </c:pt>
                <c:pt idx="38787">
                  <c:v>14.4936960289828</c:v>
                </c:pt>
                <c:pt idx="38788">
                  <c:v>14.4936960289828</c:v>
                </c:pt>
                <c:pt idx="38789">
                  <c:v>14.4936960289828</c:v>
                </c:pt>
                <c:pt idx="38790">
                  <c:v>14.7152460998601</c:v>
                </c:pt>
                <c:pt idx="38791">
                  <c:v>14.7152460998601</c:v>
                </c:pt>
                <c:pt idx="38792">
                  <c:v>14.7152460998601</c:v>
                </c:pt>
                <c:pt idx="38793">
                  <c:v>14.7152460998601</c:v>
                </c:pt>
                <c:pt idx="38794">
                  <c:v>14.7152460998601</c:v>
                </c:pt>
                <c:pt idx="38795">
                  <c:v>14.7152460998601</c:v>
                </c:pt>
                <c:pt idx="38796">
                  <c:v>14.7152460998601</c:v>
                </c:pt>
                <c:pt idx="38797">
                  <c:v>26.47905876227991</c:v>
                </c:pt>
                <c:pt idx="38798">
                  <c:v>26.47905876227991</c:v>
                </c:pt>
                <c:pt idx="38799">
                  <c:v>26.47905876227991</c:v>
                </c:pt>
                <c:pt idx="38800">
                  <c:v>26.47905876227991</c:v>
                </c:pt>
                <c:pt idx="38801">
                  <c:v>26.47905876227991</c:v>
                </c:pt>
                <c:pt idx="38802">
                  <c:v>26.47905876227991</c:v>
                </c:pt>
                <c:pt idx="38803">
                  <c:v>26.47905876227991</c:v>
                </c:pt>
                <c:pt idx="38804">
                  <c:v>58.4795581777032</c:v>
                </c:pt>
                <c:pt idx="38805">
                  <c:v>58.4795581777032</c:v>
                </c:pt>
                <c:pt idx="38806">
                  <c:v>58.4795581777032</c:v>
                </c:pt>
                <c:pt idx="38807">
                  <c:v>58.4795581777032</c:v>
                </c:pt>
                <c:pt idx="38808">
                  <c:v>58.4795581777032</c:v>
                </c:pt>
                <c:pt idx="38809">
                  <c:v>58.4795581777032</c:v>
                </c:pt>
                <c:pt idx="38810">
                  <c:v>58.4795581777032</c:v>
                </c:pt>
                <c:pt idx="38811">
                  <c:v>34.47709399931729</c:v>
                </c:pt>
                <c:pt idx="38812">
                  <c:v>34.47709399931729</c:v>
                </c:pt>
                <c:pt idx="38813">
                  <c:v>34.47709399931729</c:v>
                </c:pt>
                <c:pt idx="38814">
                  <c:v>34.47709399931729</c:v>
                </c:pt>
                <c:pt idx="38815">
                  <c:v>34.47709399931729</c:v>
                </c:pt>
                <c:pt idx="38816">
                  <c:v>34.47709399931729</c:v>
                </c:pt>
                <c:pt idx="38817">
                  <c:v>34.47709399931729</c:v>
                </c:pt>
                <c:pt idx="38818">
                  <c:v>96.0413616961574</c:v>
                </c:pt>
                <c:pt idx="38819">
                  <c:v>96.0413616961574</c:v>
                </c:pt>
                <c:pt idx="38820">
                  <c:v>96.0413616961574</c:v>
                </c:pt>
                <c:pt idx="38821">
                  <c:v>96.0413616961574</c:v>
                </c:pt>
                <c:pt idx="38822">
                  <c:v>96.0413616961574</c:v>
                </c:pt>
                <c:pt idx="38823">
                  <c:v>96.0413616961574</c:v>
                </c:pt>
                <c:pt idx="38824">
                  <c:v>96.0413616961574</c:v>
                </c:pt>
                <c:pt idx="38825">
                  <c:v>39.8377132358506</c:v>
                </c:pt>
                <c:pt idx="38826">
                  <c:v>39.8377132358506</c:v>
                </c:pt>
                <c:pt idx="38827">
                  <c:v>39.8377132358506</c:v>
                </c:pt>
                <c:pt idx="38828">
                  <c:v>39.8377132358506</c:v>
                </c:pt>
                <c:pt idx="38829">
                  <c:v>39.8377132358506</c:v>
                </c:pt>
                <c:pt idx="38830">
                  <c:v>39.8377132358506</c:v>
                </c:pt>
                <c:pt idx="38831">
                  <c:v>39.8377132358506</c:v>
                </c:pt>
                <c:pt idx="38832">
                  <c:v>38.6031557397873</c:v>
                </c:pt>
                <c:pt idx="38833">
                  <c:v>38.6031557397873</c:v>
                </c:pt>
                <c:pt idx="38834">
                  <c:v>38.6031557397873</c:v>
                </c:pt>
                <c:pt idx="38835">
                  <c:v>38.6031557397873</c:v>
                </c:pt>
                <c:pt idx="38836">
                  <c:v>38.6031557397873</c:v>
                </c:pt>
                <c:pt idx="38837">
                  <c:v>38.6031557397873</c:v>
                </c:pt>
                <c:pt idx="38838">
                  <c:v>38.6031557397873</c:v>
                </c:pt>
                <c:pt idx="38839">
                  <c:v>71.19386030057919</c:v>
                </c:pt>
                <c:pt idx="38840">
                  <c:v>71.19386030057919</c:v>
                </c:pt>
                <c:pt idx="38841">
                  <c:v>71.19386030057919</c:v>
                </c:pt>
                <c:pt idx="38842">
                  <c:v>71.19386030057919</c:v>
                </c:pt>
                <c:pt idx="38843">
                  <c:v>71.19386030057919</c:v>
                </c:pt>
                <c:pt idx="38844">
                  <c:v>71.19386030057919</c:v>
                </c:pt>
                <c:pt idx="38845">
                  <c:v>71.19386030057919</c:v>
                </c:pt>
                <c:pt idx="38846">
                  <c:v>107.305109094076</c:v>
                </c:pt>
                <c:pt idx="38847">
                  <c:v>107.305109094076</c:v>
                </c:pt>
                <c:pt idx="38848">
                  <c:v>107.305109094076</c:v>
                </c:pt>
                <c:pt idx="38849">
                  <c:v>107.305109094076</c:v>
                </c:pt>
                <c:pt idx="38850">
                  <c:v>107.305109094076</c:v>
                </c:pt>
                <c:pt idx="38851">
                  <c:v>107.305109094076</c:v>
                </c:pt>
                <c:pt idx="38852">
                  <c:v>107.305109094076</c:v>
                </c:pt>
                <c:pt idx="38853">
                  <c:v>91.489812499603</c:v>
                </c:pt>
                <c:pt idx="38854">
                  <c:v>91.489812499603</c:v>
                </c:pt>
                <c:pt idx="38855">
                  <c:v>91.489812499603</c:v>
                </c:pt>
                <c:pt idx="38856">
                  <c:v>91.489812499603</c:v>
                </c:pt>
                <c:pt idx="38857">
                  <c:v>91.489812499603</c:v>
                </c:pt>
                <c:pt idx="38858">
                  <c:v>91.489812499603</c:v>
                </c:pt>
                <c:pt idx="38859">
                  <c:v>91.489812499603</c:v>
                </c:pt>
                <c:pt idx="38860">
                  <c:v>64.4469476570476</c:v>
                </c:pt>
                <c:pt idx="38861">
                  <c:v>64.4469476570476</c:v>
                </c:pt>
                <c:pt idx="38862">
                  <c:v>64.4469476570476</c:v>
                </c:pt>
                <c:pt idx="38863">
                  <c:v>64.4469476570476</c:v>
                </c:pt>
                <c:pt idx="38864">
                  <c:v>64.4469476570476</c:v>
                </c:pt>
                <c:pt idx="38865">
                  <c:v>64.4469476570476</c:v>
                </c:pt>
                <c:pt idx="38866">
                  <c:v>64.4469476570476</c:v>
                </c:pt>
                <c:pt idx="38867">
                  <c:v>76.37921382462109</c:v>
                </c:pt>
                <c:pt idx="38868">
                  <c:v>76.37921382462109</c:v>
                </c:pt>
                <c:pt idx="38869">
                  <c:v>76.37921382462109</c:v>
                </c:pt>
                <c:pt idx="38870">
                  <c:v>76.37921382462109</c:v>
                </c:pt>
                <c:pt idx="38871">
                  <c:v>76.37921382462109</c:v>
                </c:pt>
                <c:pt idx="38872">
                  <c:v>76.37921382462109</c:v>
                </c:pt>
                <c:pt idx="38873">
                  <c:v>76.37921382462109</c:v>
                </c:pt>
                <c:pt idx="38874">
                  <c:v>24.285574490302</c:v>
                </c:pt>
                <c:pt idx="38875">
                  <c:v>24.285574490302</c:v>
                </c:pt>
                <c:pt idx="38876">
                  <c:v>24.285574490302</c:v>
                </c:pt>
                <c:pt idx="38877">
                  <c:v>24.285574490302</c:v>
                </c:pt>
                <c:pt idx="38878">
                  <c:v>24.285574490302</c:v>
                </c:pt>
                <c:pt idx="38879">
                  <c:v>24.285574490302</c:v>
                </c:pt>
                <c:pt idx="38880">
                  <c:v>24.285574490302</c:v>
                </c:pt>
                <c:pt idx="38881">
                  <c:v>57.7151436571094</c:v>
                </c:pt>
                <c:pt idx="38882">
                  <c:v>57.7151436571094</c:v>
                </c:pt>
                <c:pt idx="38883">
                  <c:v>57.7151436571094</c:v>
                </c:pt>
                <c:pt idx="38884">
                  <c:v>57.7151436571094</c:v>
                </c:pt>
                <c:pt idx="38885">
                  <c:v>57.7151436571094</c:v>
                </c:pt>
                <c:pt idx="38886">
                  <c:v>57.7151436571094</c:v>
                </c:pt>
                <c:pt idx="38887">
                  <c:v>57.7151436571094</c:v>
                </c:pt>
                <c:pt idx="38888">
                  <c:v>95.7196800953653</c:v>
                </c:pt>
                <c:pt idx="38889">
                  <c:v>95.7196800953653</c:v>
                </c:pt>
                <c:pt idx="38890">
                  <c:v>95.7196800953653</c:v>
                </c:pt>
                <c:pt idx="38891">
                  <c:v>95.7196800953653</c:v>
                </c:pt>
                <c:pt idx="38892">
                  <c:v>95.7196800953653</c:v>
                </c:pt>
                <c:pt idx="38893">
                  <c:v>95.7196800953653</c:v>
                </c:pt>
                <c:pt idx="38894">
                  <c:v>95.7196800953653</c:v>
                </c:pt>
                <c:pt idx="38895">
                  <c:v>68.8377420091079</c:v>
                </c:pt>
                <c:pt idx="38896">
                  <c:v>68.8377420091079</c:v>
                </c:pt>
                <c:pt idx="38897">
                  <c:v>68.8377420091079</c:v>
                </c:pt>
                <c:pt idx="38898">
                  <c:v>68.8377420091079</c:v>
                </c:pt>
                <c:pt idx="38899">
                  <c:v>68.8377420091079</c:v>
                </c:pt>
                <c:pt idx="38900">
                  <c:v>68.8377420091079</c:v>
                </c:pt>
                <c:pt idx="38901">
                  <c:v>68.8377420091079</c:v>
                </c:pt>
                <c:pt idx="38902">
                  <c:v>83.41519704089488</c:v>
                </c:pt>
                <c:pt idx="38903">
                  <c:v>83.41519704089488</c:v>
                </c:pt>
                <c:pt idx="38904">
                  <c:v>83.41519704089488</c:v>
                </c:pt>
                <c:pt idx="38905">
                  <c:v>83.41519704089488</c:v>
                </c:pt>
                <c:pt idx="38906">
                  <c:v>83.41519704089488</c:v>
                </c:pt>
                <c:pt idx="38907">
                  <c:v>83.41519704089488</c:v>
                </c:pt>
                <c:pt idx="38908">
                  <c:v>83.41519704089488</c:v>
                </c:pt>
                <c:pt idx="38909">
                  <c:v>74.77343299805769</c:v>
                </c:pt>
                <c:pt idx="38910">
                  <c:v>74.77343299805769</c:v>
                </c:pt>
                <c:pt idx="38911">
                  <c:v>74.77343299805769</c:v>
                </c:pt>
                <c:pt idx="38912">
                  <c:v>74.77343299805769</c:v>
                </c:pt>
                <c:pt idx="38913">
                  <c:v>74.77343299805769</c:v>
                </c:pt>
                <c:pt idx="38914">
                  <c:v>74.77343299805769</c:v>
                </c:pt>
                <c:pt idx="38915">
                  <c:v>74.77343299805769</c:v>
                </c:pt>
                <c:pt idx="38916">
                  <c:v>28.5610605439482</c:v>
                </c:pt>
                <c:pt idx="38917">
                  <c:v>28.5610605439482</c:v>
                </c:pt>
                <c:pt idx="38918">
                  <c:v>28.5610605439482</c:v>
                </c:pt>
                <c:pt idx="38919">
                  <c:v>28.5610605439482</c:v>
                </c:pt>
                <c:pt idx="38920">
                  <c:v>28.5610605439482</c:v>
                </c:pt>
                <c:pt idx="38921">
                  <c:v>28.5610605439482</c:v>
                </c:pt>
                <c:pt idx="38922">
                  <c:v>28.5610605439482</c:v>
                </c:pt>
                <c:pt idx="38923">
                  <c:v>73.38618810190009</c:v>
                </c:pt>
                <c:pt idx="38924">
                  <c:v>73.38618810190009</c:v>
                </c:pt>
                <c:pt idx="38925">
                  <c:v>73.38618810190009</c:v>
                </c:pt>
                <c:pt idx="38926">
                  <c:v>73.38618810190009</c:v>
                </c:pt>
                <c:pt idx="38927">
                  <c:v>73.38618810190009</c:v>
                </c:pt>
                <c:pt idx="38928">
                  <c:v>73.38618810190009</c:v>
                </c:pt>
                <c:pt idx="38929">
                  <c:v>73.38618810190009</c:v>
                </c:pt>
                <c:pt idx="38930">
                  <c:v>94.7948430737466</c:v>
                </c:pt>
                <c:pt idx="38931">
                  <c:v>94.7948430737466</c:v>
                </c:pt>
                <c:pt idx="38932">
                  <c:v>94.7948430737466</c:v>
                </c:pt>
                <c:pt idx="38933">
                  <c:v>94.7948430737466</c:v>
                </c:pt>
                <c:pt idx="38934">
                  <c:v>94.7948430737466</c:v>
                </c:pt>
                <c:pt idx="38935">
                  <c:v>94.7948430737466</c:v>
                </c:pt>
                <c:pt idx="38936">
                  <c:v>94.7948430737466</c:v>
                </c:pt>
                <c:pt idx="38937">
                  <c:v>77.38484898423138</c:v>
                </c:pt>
                <c:pt idx="38938">
                  <c:v>77.38484898423138</c:v>
                </c:pt>
                <c:pt idx="38939">
                  <c:v>77.38484898423138</c:v>
                </c:pt>
                <c:pt idx="38940">
                  <c:v>77.38484898423138</c:v>
                </c:pt>
                <c:pt idx="38941">
                  <c:v>77.38484898423138</c:v>
                </c:pt>
                <c:pt idx="38942">
                  <c:v>77.38484898423138</c:v>
                </c:pt>
                <c:pt idx="38943">
                  <c:v>77.38484898423138</c:v>
                </c:pt>
                <c:pt idx="38944">
                  <c:v>36.0779507923049</c:v>
                </c:pt>
                <c:pt idx="38945">
                  <c:v>36.0779507923049</c:v>
                </c:pt>
                <c:pt idx="38946">
                  <c:v>36.0779507923049</c:v>
                </c:pt>
                <c:pt idx="38947">
                  <c:v>36.0779507923049</c:v>
                </c:pt>
                <c:pt idx="38948">
                  <c:v>36.0779507923049</c:v>
                </c:pt>
                <c:pt idx="38949">
                  <c:v>36.0779507923049</c:v>
                </c:pt>
                <c:pt idx="38950">
                  <c:v>36.0779507923049</c:v>
                </c:pt>
                <c:pt idx="38951">
                  <c:v>41.653485835111</c:v>
                </c:pt>
                <c:pt idx="38952">
                  <c:v>41.653485835111</c:v>
                </c:pt>
                <c:pt idx="38953">
                  <c:v>41.653485835111</c:v>
                </c:pt>
                <c:pt idx="38954">
                  <c:v>41.653485835111</c:v>
                </c:pt>
                <c:pt idx="38955">
                  <c:v>41.653485835111</c:v>
                </c:pt>
                <c:pt idx="38956">
                  <c:v>41.653485835111</c:v>
                </c:pt>
                <c:pt idx="38957">
                  <c:v>41.653485835111</c:v>
                </c:pt>
                <c:pt idx="38958">
                  <c:v>73.35551290022869</c:v>
                </c:pt>
                <c:pt idx="38959">
                  <c:v>73.35551290022869</c:v>
                </c:pt>
                <c:pt idx="38960">
                  <c:v>73.35551290022869</c:v>
                </c:pt>
                <c:pt idx="38961">
                  <c:v>73.35551290022869</c:v>
                </c:pt>
                <c:pt idx="38962">
                  <c:v>73.35551290022869</c:v>
                </c:pt>
                <c:pt idx="38963">
                  <c:v>73.35551290022869</c:v>
                </c:pt>
                <c:pt idx="38964">
                  <c:v>73.35551290022869</c:v>
                </c:pt>
                <c:pt idx="38965">
                  <c:v>46.1446387055395</c:v>
                </c:pt>
                <c:pt idx="38966">
                  <c:v>46.1446387055395</c:v>
                </c:pt>
                <c:pt idx="38967">
                  <c:v>46.1446387055395</c:v>
                </c:pt>
                <c:pt idx="38968">
                  <c:v>46.1446387055395</c:v>
                </c:pt>
                <c:pt idx="38969">
                  <c:v>46.1446387055395</c:v>
                </c:pt>
                <c:pt idx="38970">
                  <c:v>46.1446387055395</c:v>
                </c:pt>
                <c:pt idx="38971">
                  <c:v>46.1446387055395</c:v>
                </c:pt>
                <c:pt idx="38972">
                  <c:v>58.636410444881</c:v>
                </c:pt>
                <c:pt idx="38973">
                  <c:v>58.636410444881</c:v>
                </c:pt>
                <c:pt idx="38974">
                  <c:v>58.636410444881</c:v>
                </c:pt>
                <c:pt idx="38975">
                  <c:v>58.636410444881</c:v>
                </c:pt>
                <c:pt idx="38976">
                  <c:v>58.636410444881</c:v>
                </c:pt>
                <c:pt idx="38977">
                  <c:v>58.636410444881</c:v>
                </c:pt>
                <c:pt idx="38978">
                  <c:v>58.636410444881</c:v>
                </c:pt>
                <c:pt idx="38979">
                  <c:v>88.36119683235127</c:v>
                </c:pt>
                <c:pt idx="38980">
                  <c:v>88.36119683235127</c:v>
                </c:pt>
                <c:pt idx="38981">
                  <c:v>88.36119683235127</c:v>
                </c:pt>
                <c:pt idx="38982">
                  <c:v>88.36119683235127</c:v>
                </c:pt>
                <c:pt idx="38983">
                  <c:v>88.36119683235127</c:v>
                </c:pt>
                <c:pt idx="38984">
                  <c:v>88.36119683235127</c:v>
                </c:pt>
                <c:pt idx="38985">
                  <c:v>88.36119683235127</c:v>
                </c:pt>
                <c:pt idx="38986">
                  <c:v>35.2552625923497</c:v>
                </c:pt>
                <c:pt idx="38987">
                  <c:v>35.2552625923497</c:v>
                </c:pt>
                <c:pt idx="38988">
                  <c:v>35.2552625923497</c:v>
                </c:pt>
                <c:pt idx="38989">
                  <c:v>35.2552625923497</c:v>
                </c:pt>
                <c:pt idx="38990">
                  <c:v>35.2552625923497</c:v>
                </c:pt>
                <c:pt idx="38991">
                  <c:v>35.2552625923497</c:v>
                </c:pt>
                <c:pt idx="38992">
                  <c:v>35.2552625923497</c:v>
                </c:pt>
                <c:pt idx="38993">
                  <c:v>64.52303274399529</c:v>
                </c:pt>
                <c:pt idx="38994">
                  <c:v>64.52303274399529</c:v>
                </c:pt>
                <c:pt idx="38995">
                  <c:v>64.52303274399529</c:v>
                </c:pt>
                <c:pt idx="38996">
                  <c:v>64.52303274399529</c:v>
                </c:pt>
                <c:pt idx="38997">
                  <c:v>64.52303274399529</c:v>
                </c:pt>
                <c:pt idx="38998">
                  <c:v>64.52303274399529</c:v>
                </c:pt>
                <c:pt idx="38999">
                  <c:v>64.52303274399529</c:v>
                </c:pt>
                <c:pt idx="39000">
                  <c:v>79.21536867553118</c:v>
                </c:pt>
                <c:pt idx="39001">
                  <c:v>79.21536867553118</c:v>
                </c:pt>
                <c:pt idx="39002">
                  <c:v>79.21536867553118</c:v>
                </c:pt>
                <c:pt idx="39003">
                  <c:v>79.21536867553118</c:v>
                </c:pt>
                <c:pt idx="39004">
                  <c:v>79.21536867553118</c:v>
                </c:pt>
                <c:pt idx="39005">
                  <c:v>79.21536867553118</c:v>
                </c:pt>
                <c:pt idx="39006">
                  <c:v>79.21536867553118</c:v>
                </c:pt>
                <c:pt idx="39007">
                  <c:v>75.4408914984054</c:v>
                </c:pt>
                <c:pt idx="39008">
                  <c:v>75.4408914984054</c:v>
                </c:pt>
                <c:pt idx="39009">
                  <c:v>75.4408914984054</c:v>
                </c:pt>
                <c:pt idx="39010">
                  <c:v>75.4408914984054</c:v>
                </c:pt>
                <c:pt idx="39011">
                  <c:v>75.4408914984054</c:v>
                </c:pt>
                <c:pt idx="39012">
                  <c:v>75.4408914984054</c:v>
                </c:pt>
                <c:pt idx="39013">
                  <c:v>75.4408914984054</c:v>
                </c:pt>
                <c:pt idx="39014">
                  <c:v>89.59225780176298</c:v>
                </c:pt>
                <c:pt idx="39015">
                  <c:v>89.59225780176298</c:v>
                </c:pt>
                <c:pt idx="39016">
                  <c:v>89.59225780176298</c:v>
                </c:pt>
                <c:pt idx="39017">
                  <c:v>89.59225780176298</c:v>
                </c:pt>
                <c:pt idx="39018">
                  <c:v>89.59225780176298</c:v>
                </c:pt>
                <c:pt idx="39019">
                  <c:v>89.59225780176298</c:v>
                </c:pt>
                <c:pt idx="39020">
                  <c:v>89.59225780176298</c:v>
                </c:pt>
                <c:pt idx="39021">
                  <c:v>100.202881625551</c:v>
                </c:pt>
                <c:pt idx="39022">
                  <c:v>100.202881625551</c:v>
                </c:pt>
                <c:pt idx="39023">
                  <c:v>100.202881625551</c:v>
                </c:pt>
                <c:pt idx="39024">
                  <c:v>100.202881625551</c:v>
                </c:pt>
                <c:pt idx="39025">
                  <c:v>100.202881625551</c:v>
                </c:pt>
                <c:pt idx="39026">
                  <c:v>100.202881625551</c:v>
                </c:pt>
                <c:pt idx="39027">
                  <c:v>100.202881625551</c:v>
                </c:pt>
                <c:pt idx="39028">
                  <c:v>48.0803818189032</c:v>
                </c:pt>
                <c:pt idx="39029">
                  <c:v>48.0803818189032</c:v>
                </c:pt>
                <c:pt idx="39030">
                  <c:v>48.0803818189032</c:v>
                </c:pt>
                <c:pt idx="39031">
                  <c:v>48.0803818189032</c:v>
                </c:pt>
                <c:pt idx="39032">
                  <c:v>48.0803818189032</c:v>
                </c:pt>
                <c:pt idx="39033">
                  <c:v>48.0803818189032</c:v>
                </c:pt>
                <c:pt idx="39034">
                  <c:v>48.0803818189032</c:v>
                </c:pt>
                <c:pt idx="39035">
                  <c:v>13.332882730889</c:v>
                </c:pt>
                <c:pt idx="39036">
                  <c:v>13.332882730889</c:v>
                </c:pt>
                <c:pt idx="39037">
                  <c:v>13.332882730889</c:v>
                </c:pt>
                <c:pt idx="39038">
                  <c:v>13.332882730889</c:v>
                </c:pt>
                <c:pt idx="39039">
                  <c:v>13.332882730889</c:v>
                </c:pt>
                <c:pt idx="39040">
                  <c:v>13.332882730889</c:v>
                </c:pt>
                <c:pt idx="39041">
                  <c:v>13.332882730889</c:v>
                </c:pt>
                <c:pt idx="39042">
                  <c:v>28.8215313982504</c:v>
                </c:pt>
                <c:pt idx="39043">
                  <c:v>28.8215313982504</c:v>
                </c:pt>
                <c:pt idx="39044">
                  <c:v>28.8215313982504</c:v>
                </c:pt>
                <c:pt idx="39045">
                  <c:v>28.8215313982504</c:v>
                </c:pt>
                <c:pt idx="39046">
                  <c:v>28.8215313982504</c:v>
                </c:pt>
                <c:pt idx="39047">
                  <c:v>28.8215313982504</c:v>
                </c:pt>
                <c:pt idx="39048">
                  <c:v>28.8215313982504</c:v>
                </c:pt>
                <c:pt idx="39049">
                  <c:v>30.7224917858705</c:v>
                </c:pt>
                <c:pt idx="39050">
                  <c:v>30.7224917858705</c:v>
                </c:pt>
                <c:pt idx="39051">
                  <c:v>30.7224917858705</c:v>
                </c:pt>
                <c:pt idx="39052">
                  <c:v>30.7224917858705</c:v>
                </c:pt>
                <c:pt idx="39053">
                  <c:v>30.7224917858705</c:v>
                </c:pt>
                <c:pt idx="39054">
                  <c:v>30.7224917858705</c:v>
                </c:pt>
                <c:pt idx="39055">
                  <c:v>30.7224917858705</c:v>
                </c:pt>
                <c:pt idx="39056">
                  <c:v>38.7324921060934</c:v>
                </c:pt>
                <c:pt idx="39057">
                  <c:v>38.7324921060934</c:v>
                </c:pt>
                <c:pt idx="39058">
                  <c:v>38.7324921060934</c:v>
                </c:pt>
                <c:pt idx="39059">
                  <c:v>38.7324921060934</c:v>
                </c:pt>
                <c:pt idx="39060">
                  <c:v>38.7324921060934</c:v>
                </c:pt>
                <c:pt idx="39061">
                  <c:v>38.7324921060934</c:v>
                </c:pt>
                <c:pt idx="39062">
                  <c:v>38.7324921060934</c:v>
                </c:pt>
                <c:pt idx="39063">
                  <c:v>43.5042756329575</c:v>
                </c:pt>
                <c:pt idx="39064">
                  <c:v>43.5042756329575</c:v>
                </c:pt>
                <c:pt idx="39065">
                  <c:v>43.5042756329575</c:v>
                </c:pt>
                <c:pt idx="39066">
                  <c:v>43.5042756329575</c:v>
                </c:pt>
                <c:pt idx="39067">
                  <c:v>43.5042756329575</c:v>
                </c:pt>
                <c:pt idx="39068">
                  <c:v>43.5042756329575</c:v>
                </c:pt>
                <c:pt idx="39069">
                  <c:v>43.5042756329575</c:v>
                </c:pt>
                <c:pt idx="39070">
                  <c:v>83.62100240945647</c:v>
                </c:pt>
                <c:pt idx="39071">
                  <c:v>83.62100240945647</c:v>
                </c:pt>
                <c:pt idx="39072">
                  <c:v>83.62100240945647</c:v>
                </c:pt>
                <c:pt idx="39073">
                  <c:v>83.62100240945647</c:v>
                </c:pt>
                <c:pt idx="39074">
                  <c:v>83.62100240945647</c:v>
                </c:pt>
                <c:pt idx="39075">
                  <c:v>83.62100240945647</c:v>
                </c:pt>
                <c:pt idx="39076">
                  <c:v>83.62100240945647</c:v>
                </c:pt>
                <c:pt idx="39077">
                  <c:v>78.5848962453889</c:v>
                </c:pt>
                <c:pt idx="39078">
                  <c:v>78.5848962453889</c:v>
                </c:pt>
                <c:pt idx="39079">
                  <c:v>78.5848962453889</c:v>
                </c:pt>
                <c:pt idx="39080">
                  <c:v>78.5848962453889</c:v>
                </c:pt>
                <c:pt idx="39081">
                  <c:v>78.5848962453889</c:v>
                </c:pt>
                <c:pt idx="39082">
                  <c:v>78.5848962453889</c:v>
                </c:pt>
                <c:pt idx="39083">
                  <c:v>78.5848962453889</c:v>
                </c:pt>
                <c:pt idx="39084">
                  <c:v>77.9148942300598</c:v>
                </c:pt>
                <c:pt idx="39085">
                  <c:v>77.9148942300598</c:v>
                </c:pt>
                <c:pt idx="39086">
                  <c:v>77.9148942300598</c:v>
                </c:pt>
                <c:pt idx="39087">
                  <c:v>77.9148942300598</c:v>
                </c:pt>
                <c:pt idx="39088">
                  <c:v>77.9148942300598</c:v>
                </c:pt>
                <c:pt idx="39089">
                  <c:v>77.9148942300598</c:v>
                </c:pt>
                <c:pt idx="39090">
                  <c:v>77.9148942300598</c:v>
                </c:pt>
                <c:pt idx="39091">
                  <c:v>85.06081209469477</c:v>
                </c:pt>
                <c:pt idx="39092">
                  <c:v>85.06081209469477</c:v>
                </c:pt>
                <c:pt idx="39093">
                  <c:v>85.06081209469477</c:v>
                </c:pt>
                <c:pt idx="39094">
                  <c:v>85.06081209469477</c:v>
                </c:pt>
                <c:pt idx="39095">
                  <c:v>85.06081209469477</c:v>
                </c:pt>
                <c:pt idx="39096">
                  <c:v>85.06081209469477</c:v>
                </c:pt>
                <c:pt idx="39097">
                  <c:v>85.06081209469477</c:v>
                </c:pt>
                <c:pt idx="39098">
                  <c:v>83.36127839154909</c:v>
                </c:pt>
                <c:pt idx="39099">
                  <c:v>83.36127839154909</c:v>
                </c:pt>
                <c:pt idx="39100">
                  <c:v>83.36127839154909</c:v>
                </c:pt>
                <c:pt idx="39101">
                  <c:v>83.36127839154909</c:v>
                </c:pt>
                <c:pt idx="39102">
                  <c:v>83.36127839154909</c:v>
                </c:pt>
                <c:pt idx="39103">
                  <c:v>83.36127839154909</c:v>
                </c:pt>
                <c:pt idx="39104">
                  <c:v>83.36127839154909</c:v>
                </c:pt>
                <c:pt idx="39105">
                  <c:v>72.42244383449267</c:v>
                </c:pt>
                <c:pt idx="39106">
                  <c:v>72.42244383449267</c:v>
                </c:pt>
                <c:pt idx="39107">
                  <c:v>72.42244383449267</c:v>
                </c:pt>
                <c:pt idx="39108">
                  <c:v>72.42244383449267</c:v>
                </c:pt>
                <c:pt idx="39109">
                  <c:v>72.42244383449267</c:v>
                </c:pt>
                <c:pt idx="39110">
                  <c:v>72.42244383449267</c:v>
                </c:pt>
                <c:pt idx="39111">
                  <c:v>72.42244383449267</c:v>
                </c:pt>
                <c:pt idx="39112">
                  <c:v>34.8276179300011</c:v>
                </c:pt>
                <c:pt idx="39113">
                  <c:v>34.8276179300011</c:v>
                </c:pt>
                <c:pt idx="39114">
                  <c:v>34.8276179300011</c:v>
                </c:pt>
                <c:pt idx="39115">
                  <c:v>34.8276179300011</c:v>
                </c:pt>
                <c:pt idx="39116">
                  <c:v>34.8276179300011</c:v>
                </c:pt>
                <c:pt idx="39117">
                  <c:v>34.8276179300011</c:v>
                </c:pt>
                <c:pt idx="39118">
                  <c:v>34.8276179300011</c:v>
                </c:pt>
                <c:pt idx="39119">
                  <c:v>51.4770137009295</c:v>
                </c:pt>
                <c:pt idx="39120">
                  <c:v>51.4770137009295</c:v>
                </c:pt>
                <c:pt idx="39121">
                  <c:v>51.4770137009295</c:v>
                </c:pt>
                <c:pt idx="39122">
                  <c:v>51.4770137009295</c:v>
                </c:pt>
                <c:pt idx="39123">
                  <c:v>51.4770137009295</c:v>
                </c:pt>
                <c:pt idx="39124">
                  <c:v>51.4770137009295</c:v>
                </c:pt>
                <c:pt idx="39125">
                  <c:v>51.4770137009295</c:v>
                </c:pt>
                <c:pt idx="39126">
                  <c:v>18.3961273837193</c:v>
                </c:pt>
                <c:pt idx="39127">
                  <c:v>18.3961273837193</c:v>
                </c:pt>
                <c:pt idx="39128">
                  <c:v>18.3961273837193</c:v>
                </c:pt>
                <c:pt idx="39129">
                  <c:v>18.3961273837193</c:v>
                </c:pt>
                <c:pt idx="39130">
                  <c:v>18.3961273837193</c:v>
                </c:pt>
                <c:pt idx="39131">
                  <c:v>18.3961273837193</c:v>
                </c:pt>
                <c:pt idx="39132">
                  <c:v>18.3961273837193</c:v>
                </c:pt>
                <c:pt idx="39133">
                  <c:v>74.8491287043927</c:v>
                </c:pt>
                <c:pt idx="39134">
                  <c:v>74.8491287043927</c:v>
                </c:pt>
                <c:pt idx="39135">
                  <c:v>74.8491287043927</c:v>
                </c:pt>
                <c:pt idx="39136">
                  <c:v>74.8491287043927</c:v>
                </c:pt>
                <c:pt idx="39137">
                  <c:v>74.8491287043927</c:v>
                </c:pt>
                <c:pt idx="39138">
                  <c:v>74.8491287043927</c:v>
                </c:pt>
                <c:pt idx="39139">
                  <c:v>74.8491287043927</c:v>
                </c:pt>
                <c:pt idx="39140">
                  <c:v>84.29519829765529</c:v>
                </c:pt>
                <c:pt idx="39141">
                  <c:v>84.29519829765529</c:v>
                </c:pt>
                <c:pt idx="39142">
                  <c:v>84.29519829765529</c:v>
                </c:pt>
                <c:pt idx="39143">
                  <c:v>84.29519829765529</c:v>
                </c:pt>
                <c:pt idx="39144">
                  <c:v>84.29519829765529</c:v>
                </c:pt>
                <c:pt idx="39145">
                  <c:v>84.29519829765529</c:v>
                </c:pt>
                <c:pt idx="39146">
                  <c:v>84.29519829765529</c:v>
                </c:pt>
                <c:pt idx="39147">
                  <c:v>86.73785812709228</c:v>
                </c:pt>
                <c:pt idx="39148">
                  <c:v>86.73785812709228</c:v>
                </c:pt>
                <c:pt idx="39149">
                  <c:v>86.73785812709228</c:v>
                </c:pt>
                <c:pt idx="39150">
                  <c:v>86.73785812709228</c:v>
                </c:pt>
                <c:pt idx="39151">
                  <c:v>86.73785812709228</c:v>
                </c:pt>
                <c:pt idx="39152">
                  <c:v>86.73785812709228</c:v>
                </c:pt>
                <c:pt idx="39153">
                  <c:v>86.73785812709228</c:v>
                </c:pt>
                <c:pt idx="39154">
                  <c:v>61.31782395182269</c:v>
                </c:pt>
                <c:pt idx="39155">
                  <c:v>61.31782395182269</c:v>
                </c:pt>
                <c:pt idx="39156">
                  <c:v>61.31782395182269</c:v>
                </c:pt>
                <c:pt idx="39157">
                  <c:v>61.31782395182269</c:v>
                </c:pt>
                <c:pt idx="39158">
                  <c:v>61.31782395182269</c:v>
                </c:pt>
                <c:pt idx="39159">
                  <c:v>61.31782395182269</c:v>
                </c:pt>
                <c:pt idx="39160">
                  <c:v>61.31782395182269</c:v>
                </c:pt>
                <c:pt idx="39161">
                  <c:v>89.9139742363579</c:v>
                </c:pt>
                <c:pt idx="39162">
                  <c:v>89.9139742363579</c:v>
                </c:pt>
                <c:pt idx="39163">
                  <c:v>89.9139742363579</c:v>
                </c:pt>
                <c:pt idx="39164">
                  <c:v>89.9139742363579</c:v>
                </c:pt>
                <c:pt idx="39165">
                  <c:v>89.9139742363579</c:v>
                </c:pt>
                <c:pt idx="39166">
                  <c:v>89.9139742363579</c:v>
                </c:pt>
                <c:pt idx="39167">
                  <c:v>89.9139742363579</c:v>
                </c:pt>
                <c:pt idx="39168">
                  <c:v>17.251360745798</c:v>
                </c:pt>
                <c:pt idx="39169">
                  <c:v>17.251360745798</c:v>
                </c:pt>
                <c:pt idx="39170">
                  <c:v>17.251360745798</c:v>
                </c:pt>
                <c:pt idx="39171">
                  <c:v>17.251360745798</c:v>
                </c:pt>
                <c:pt idx="39172">
                  <c:v>17.251360745798</c:v>
                </c:pt>
                <c:pt idx="39173">
                  <c:v>17.251360745798</c:v>
                </c:pt>
                <c:pt idx="39174">
                  <c:v>17.251360745798</c:v>
                </c:pt>
                <c:pt idx="39175">
                  <c:v>42.7893249169772</c:v>
                </c:pt>
                <c:pt idx="39176">
                  <c:v>42.7893249169772</c:v>
                </c:pt>
                <c:pt idx="39177">
                  <c:v>42.7893249169772</c:v>
                </c:pt>
                <c:pt idx="39178">
                  <c:v>42.7893249169772</c:v>
                </c:pt>
                <c:pt idx="39179">
                  <c:v>42.7893249169772</c:v>
                </c:pt>
                <c:pt idx="39180">
                  <c:v>42.7893249169772</c:v>
                </c:pt>
                <c:pt idx="39181">
                  <c:v>42.7893249169772</c:v>
                </c:pt>
                <c:pt idx="39182">
                  <c:v>20.91844606044519</c:v>
                </c:pt>
                <c:pt idx="39183">
                  <c:v>20.91844606044519</c:v>
                </c:pt>
                <c:pt idx="39184">
                  <c:v>20.91844606044519</c:v>
                </c:pt>
                <c:pt idx="39185">
                  <c:v>20.91844606044519</c:v>
                </c:pt>
                <c:pt idx="39186">
                  <c:v>20.91844606044519</c:v>
                </c:pt>
                <c:pt idx="39187">
                  <c:v>20.91844606044519</c:v>
                </c:pt>
                <c:pt idx="39188">
                  <c:v>20.91844606044519</c:v>
                </c:pt>
                <c:pt idx="39189">
                  <c:v>75.20289158780419</c:v>
                </c:pt>
                <c:pt idx="39190">
                  <c:v>75.20289158780419</c:v>
                </c:pt>
                <c:pt idx="39191">
                  <c:v>75.20289158780419</c:v>
                </c:pt>
                <c:pt idx="39192">
                  <c:v>75.20289158780419</c:v>
                </c:pt>
                <c:pt idx="39193">
                  <c:v>75.20289158780419</c:v>
                </c:pt>
                <c:pt idx="39194">
                  <c:v>75.20289158780419</c:v>
                </c:pt>
                <c:pt idx="39195">
                  <c:v>75.20289158780419</c:v>
                </c:pt>
                <c:pt idx="39196">
                  <c:v>79.38283155555926</c:v>
                </c:pt>
                <c:pt idx="39197">
                  <c:v>79.38283155555926</c:v>
                </c:pt>
                <c:pt idx="39198">
                  <c:v>79.38283155555926</c:v>
                </c:pt>
                <c:pt idx="39199">
                  <c:v>79.38283155555926</c:v>
                </c:pt>
                <c:pt idx="39200">
                  <c:v>79.38283155555926</c:v>
                </c:pt>
                <c:pt idx="39201">
                  <c:v>79.38283155555926</c:v>
                </c:pt>
                <c:pt idx="39202">
                  <c:v>79.38283155555926</c:v>
                </c:pt>
                <c:pt idx="39203">
                  <c:v>43.3352346645726</c:v>
                </c:pt>
                <c:pt idx="39204">
                  <c:v>43.3352346645726</c:v>
                </c:pt>
                <c:pt idx="39205">
                  <c:v>43.3352346645726</c:v>
                </c:pt>
                <c:pt idx="39206">
                  <c:v>43.3352346645726</c:v>
                </c:pt>
                <c:pt idx="39207">
                  <c:v>43.3352346645726</c:v>
                </c:pt>
                <c:pt idx="39208">
                  <c:v>43.3352346645726</c:v>
                </c:pt>
                <c:pt idx="39209">
                  <c:v>43.3352346645726</c:v>
                </c:pt>
                <c:pt idx="39210">
                  <c:v>71.2692863958821</c:v>
                </c:pt>
                <c:pt idx="39211">
                  <c:v>71.2692863958821</c:v>
                </c:pt>
                <c:pt idx="39212">
                  <c:v>71.2692863958821</c:v>
                </c:pt>
                <c:pt idx="39213">
                  <c:v>71.2692863958821</c:v>
                </c:pt>
                <c:pt idx="39214">
                  <c:v>71.2692863958821</c:v>
                </c:pt>
                <c:pt idx="39215">
                  <c:v>71.2692863958821</c:v>
                </c:pt>
                <c:pt idx="39216">
                  <c:v>71.2692863958821</c:v>
                </c:pt>
                <c:pt idx="39217">
                  <c:v>48.5420571021724</c:v>
                </c:pt>
                <c:pt idx="39218">
                  <c:v>48.5420571021724</c:v>
                </c:pt>
                <c:pt idx="39219">
                  <c:v>48.5420571021724</c:v>
                </c:pt>
                <c:pt idx="39220">
                  <c:v>48.5420571021724</c:v>
                </c:pt>
                <c:pt idx="39221">
                  <c:v>48.5420571021724</c:v>
                </c:pt>
                <c:pt idx="39222">
                  <c:v>48.5420571021724</c:v>
                </c:pt>
                <c:pt idx="39223">
                  <c:v>48.5420571021724</c:v>
                </c:pt>
                <c:pt idx="39224">
                  <c:v>65.20372109329098</c:v>
                </c:pt>
                <c:pt idx="39225">
                  <c:v>65.20372109329098</c:v>
                </c:pt>
                <c:pt idx="39226">
                  <c:v>65.20372109329098</c:v>
                </c:pt>
                <c:pt idx="39227">
                  <c:v>65.20372109329098</c:v>
                </c:pt>
                <c:pt idx="39228">
                  <c:v>65.20372109329098</c:v>
                </c:pt>
                <c:pt idx="39229">
                  <c:v>65.20372109329098</c:v>
                </c:pt>
                <c:pt idx="39230">
                  <c:v>65.20372109329098</c:v>
                </c:pt>
                <c:pt idx="39231">
                  <c:v>66.2372838380729</c:v>
                </c:pt>
                <c:pt idx="39232">
                  <c:v>66.2372838380729</c:v>
                </c:pt>
                <c:pt idx="39233">
                  <c:v>66.2372838380729</c:v>
                </c:pt>
                <c:pt idx="39234">
                  <c:v>66.2372838380729</c:v>
                </c:pt>
                <c:pt idx="39235">
                  <c:v>66.2372838380729</c:v>
                </c:pt>
                <c:pt idx="39236">
                  <c:v>66.2372838380729</c:v>
                </c:pt>
                <c:pt idx="39237">
                  <c:v>66.2372838380729</c:v>
                </c:pt>
                <c:pt idx="39238">
                  <c:v>62.93441700572659</c:v>
                </c:pt>
                <c:pt idx="39239">
                  <c:v>62.93441700572659</c:v>
                </c:pt>
                <c:pt idx="39240">
                  <c:v>62.93441700572659</c:v>
                </c:pt>
                <c:pt idx="39241">
                  <c:v>62.93441700572659</c:v>
                </c:pt>
                <c:pt idx="39242">
                  <c:v>62.93441700572659</c:v>
                </c:pt>
                <c:pt idx="39243">
                  <c:v>62.93441700572659</c:v>
                </c:pt>
                <c:pt idx="39244">
                  <c:v>62.93441700572659</c:v>
                </c:pt>
                <c:pt idx="39245">
                  <c:v>54.98641679044839</c:v>
                </c:pt>
                <c:pt idx="39246">
                  <c:v>54.98641679044839</c:v>
                </c:pt>
                <c:pt idx="39247">
                  <c:v>54.98641679044839</c:v>
                </c:pt>
                <c:pt idx="39248">
                  <c:v>54.98641679044839</c:v>
                </c:pt>
                <c:pt idx="39249">
                  <c:v>54.98641679044839</c:v>
                </c:pt>
                <c:pt idx="39250">
                  <c:v>54.98641679044839</c:v>
                </c:pt>
                <c:pt idx="39251">
                  <c:v>54.98641679044839</c:v>
                </c:pt>
                <c:pt idx="39252">
                  <c:v>84.8633439498305</c:v>
                </c:pt>
                <c:pt idx="39253">
                  <c:v>84.8633439498305</c:v>
                </c:pt>
                <c:pt idx="39254">
                  <c:v>84.8633439498305</c:v>
                </c:pt>
                <c:pt idx="39255">
                  <c:v>84.8633439498305</c:v>
                </c:pt>
                <c:pt idx="39256">
                  <c:v>84.8633439498305</c:v>
                </c:pt>
                <c:pt idx="39257">
                  <c:v>84.8633439498305</c:v>
                </c:pt>
                <c:pt idx="39258">
                  <c:v>84.8633439498305</c:v>
                </c:pt>
                <c:pt idx="39259">
                  <c:v>39.0107139819414</c:v>
                </c:pt>
                <c:pt idx="39260">
                  <c:v>39.0107139819414</c:v>
                </c:pt>
                <c:pt idx="39261">
                  <c:v>39.0107139819414</c:v>
                </c:pt>
                <c:pt idx="39262">
                  <c:v>39.0107139819414</c:v>
                </c:pt>
                <c:pt idx="39263">
                  <c:v>39.0107139819414</c:v>
                </c:pt>
                <c:pt idx="39264">
                  <c:v>39.0107139819414</c:v>
                </c:pt>
                <c:pt idx="39265">
                  <c:v>39.0107139819414</c:v>
                </c:pt>
                <c:pt idx="39266">
                  <c:v>42.2961188572025</c:v>
                </c:pt>
                <c:pt idx="39267">
                  <c:v>42.2961188572025</c:v>
                </c:pt>
                <c:pt idx="39268">
                  <c:v>42.2961188572025</c:v>
                </c:pt>
                <c:pt idx="39269">
                  <c:v>42.2961188572025</c:v>
                </c:pt>
                <c:pt idx="39270">
                  <c:v>42.2961188572025</c:v>
                </c:pt>
                <c:pt idx="39271">
                  <c:v>42.2961188572025</c:v>
                </c:pt>
                <c:pt idx="39272">
                  <c:v>42.2961188572025</c:v>
                </c:pt>
                <c:pt idx="39273">
                  <c:v>112.950911391859</c:v>
                </c:pt>
                <c:pt idx="39274">
                  <c:v>112.950911391859</c:v>
                </c:pt>
                <c:pt idx="39275">
                  <c:v>112.950911391859</c:v>
                </c:pt>
                <c:pt idx="39276">
                  <c:v>112.950911391859</c:v>
                </c:pt>
                <c:pt idx="39277">
                  <c:v>112.950911391859</c:v>
                </c:pt>
                <c:pt idx="39278">
                  <c:v>112.950911391859</c:v>
                </c:pt>
                <c:pt idx="39279">
                  <c:v>112.950911391859</c:v>
                </c:pt>
                <c:pt idx="39280">
                  <c:v>39.3985184420837</c:v>
                </c:pt>
                <c:pt idx="39281">
                  <c:v>39.3985184420837</c:v>
                </c:pt>
                <c:pt idx="39282">
                  <c:v>39.3985184420837</c:v>
                </c:pt>
                <c:pt idx="39283">
                  <c:v>39.3985184420837</c:v>
                </c:pt>
                <c:pt idx="39284">
                  <c:v>39.3985184420837</c:v>
                </c:pt>
                <c:pt idx="39285">
                  <c:v>39.3985184420837</c:v>
                </c:pt>
                <c:pt idx="39286">
                  <c:v>39.3985184420837</c:v>
                </c:pt>
                <c:pt idx="39287">
                  <c:v>20.37843339075719</c:v>
                </c:pt>
                <c:pt idx="39288">
                  <c:v>20.37843339075719</c:v>
                </c:pt>
                <c:pt idx="39289">
                  <c:v>20.37843339075719</c:v>
                </c:pt>
                <c:pt idx="39290">
                  <c:v>20.37843339075719</c:v>
                </c:pt>
                <c:pt idx="39291">
                  <c:v>20.37843339075719</c:v>
                </c:pt>
                <c:pt idx="39292">
                  <c:v>20.37843339075719</c:v>
                </c:pt>
                <c:pt idx="39293">
                  <c:v>20.37843339075719</c:v>
                </c:pt>
                <c:pt idx="39294">
                  <c:v>15.7132220165729</c:v>
                </c:pt>
                <c:pt idx="39295">
                  <c:v>15.7132220165729</c:v>
                </c:pt>
                <c:pt idx="39296">
                  <c:v>15.7132220165729</c:v>
                </c:pt>
                <c:pt idx="39297">
                  <c:v>15.7132220165729</c:v>
                </c:pt>
                <c:pt idx="39298">
                  <c:v>15.7132220165729</c:v>
                </c:pt>
                <c:pt idx="39299">
                  <c:v>15.7132220165729</c:v>
                </c:pt>
                <c:pt idx="39300">
                  <c:v>15.7132220165729</c:v>
                </c:pt>
                <c:pt idx="39301">
                  <c:v>55.1007627695793</c:v>
                </c:pt>
                <c:pt idx="39302">
                  <c:v>55.1007627695793</c:v>
                </c:pt>
                <c:pt idx="39303">
                  <c:v>55.1007627695793</c:v>
                </c:pt>
                <c:pt idx="39304">
                  <c:v>55.1007627695793</c:v>
                </c:pt>
                <c:pt idx="39305">
                  <c:v>55.1007627695793</c:v>
                </c:pt>
                <c:pt idx="39306">
                  <c:v>55.1007627695793</c:v>
                </c:pt>
                <c:pt idx="39307">
                  <c:v>55.1007627695793</c:v>
                </c:pt>
                <c:pt idx="39308">
                  <c:v>88.65207094304647</c:v>
                </c:pt>
                <c:pt idx="39309">
                  <c:v>88.65207094304647</c:v>
                </c:pt>
                <c:pt idx="39310">
                  <c:v>88.65207094304647</c:v>
                </c:pt>
                <c:pt idx="39311">
                  <c:v>88.65207094304647</c:v>
                </c:pt>
                <c:pt idx="39312">
                  <c:v>88.65207094304647</c:v>
                </c:pt>
                <c:pt idx="39313">
                  <c:v>88.65207094304647</c:v>
                </c:pt>
                <c:pt idx="39314">
                  <c:v>88.65207094304647</c:v>
                </c:pt>
                <c:pt idx="39315">
                  <c:v>88.17319751540828</c:v>
                </c:pt>
                <c:pt idx="39316">
                  <c:v>88.17319751540828</c:v>
                </c:pt>
                <c:pt idx="39317">
                  <c:v>88.17319751540828</c:v>
                </c:pt>
                <c:pt idx="39318">
                  <c:v>88.17319751540828</c:v>
                </c:pt>
                <c:pt idx="39319">
                  <c:v>88.17319751540828</c:v>
                </c:pt>
                <c:pt idx="39320">
                  <c:v>88.17319751540828</c:v>
                </c:pt>
                <c:pt idx="39321">
                  <c:v>88.17319751540828</c:v>
                </c:pt>
                <c:pt idx="39322">
                  <c:v>94.97573659376667</c:v>
                </c:pt>
                <c:pt idx="39323">
                  <c:v>94.97573659376667</c:v>
                </c:pt>
                <c:pt idx="39324">
                  <c:v>94.97573659376667</c:v>
                </c:pt>
                <c:pt idx="39325">
                  <c:v>94.97573659376667</c:v>
                </c:pt>
                <c:pt idx="39326">
                  <c:v>94.97573659376667</c:v>
                </c:pt>
                <c:pt idx="39327">
                  <c:v>94.97573659376667</c:v>
                </c:pt>
                <c:pt idx="39328">
                  <c:v>94.97573659376667</c:v>
                </c:pt>
                <c:pt idx="39329">
                  <c:v>70.6522269432693</c:v>
                </c:pt>
                <c:pt idx="39330">
                  <c:v>70.6522269432693</c:v>
                </c:pt>
                <c:pt idx="39331">
                  <c:v>70.6522269432693</c:v>
                </c:pt>
                <c:pt idx="39332">
                  <c:v>70.6522269432693</c:v>
                </c:pt>
                <c:pt idx="39333">
                  <c:v>70.6522269432693</c:v>
                </c:pt>
                <c:pt idx="39334">
                  <c:v>70.6522269432693</c:v>
                </c:pt>
                <c:pt idx="39335">
                  <c:v>70.6522269432693</c:v>
                </c:pt>
                <c:pt idx="39336">
                  <c:v>76.15600342188428</c:v>
                </c:pt>
                <c:pt idx="39337">
                  <c:v>76.15600342188428</c:v>
                </c:pt>
                <c:pt idx="39338">
                  <c:v>76.15600342188428</c:v>
                </c:pt>
                <c:pt idx="39339">
                  <c:v>76.15600342188428</c:v>
                </c:pt>
                <c:pt idx="39340">
                  <c:v>76.15600342188428</c:v>
                </c:pt>
                <c:pt idx="39341">
                  <c:v>76.15600342188428</c:v>
                </c:pt>
                <c:pt idx="39342">
                  <c:v>76.15600342188428</c:v>
                </c:pt>
                <c:pt idx="39343">
                  <c:v>80.66845279985387</c:v>
                </c:pt>
                <c:pt idx="39344">
                  <c:v>80.66845279985387</c:v>
                </c:pt>
                <c:pt idx="39345">
                  <c:v>80.66845279985387</c:v>
                </c:pt>
                <c:pt idx="39346">
                  <c:v>80.66845279985387</c:v>
                </c:pt>
                <c:pt idx="39347">
                  <c:v>80.66845279985387</c:v>
                </c:pt>
                <c:pt idx="39348">
                  <c:v>80.66845279985387</c:v>
                </c:pt>
                <c:pt idx="39349">
                  <c:v>80.66845279985387</c:v>
                </c:pt>
                <c:pt idx="39350">
                  <c:v>87.4170631427707</c:v>
                </c:pt>
                <c:pt idx="39351">
                  <c:v>87.4170631427707</c:v>
                </c:pt>
                <c:pt idx="39352">
                  <c:v>87.4170631427707</c:v>
                </c:pt>
                <c:pt idx="39353">
                  <c:v>87.4170631427707</c:v>
                </c:pt>
                <c:pt idx="39354">
                  <c:v>87.4170631427707</c:v>
                </c:pt>
                <c:pt idx="39355">
                  <c:v>87.4170631427707</c:v>
                </c:pt>
                <c:pt idx="39356">
                  <c:v>87.4170631427707</c:v>
                </c:pt>
                <c:pt idx="39357">
                  <c:v>38.7201605969035</c:v>
                </c:pt>
                <c:pt idx="39358">
                  <c:v>38.7201605969035</c:v>
                </c:pt>
                <c:pt idx="39359">
                  <c:v>38.7201605969035</c:v>
                </c:pt>
                <c:pt idx="39360">
                  <c:v>38.7201605969035</c:v>
                </c:pt>
                <c:pt idx="39361">
                  <c:v>38.7201605969035</c:v>
                </c:pt>
                <c:pt idx="39362">
                  <c:v>38.7201605969035</c:v>
                </c:pt>
                <c:pt idx="39363">
                  <c:v>38.7201605969035</c:v>
                </c:pt>
                <c:pt idx="39364">
                  <c:v>59.1609829895966</c:v>
                </c:pt>
                <c:pt idx="39365">
                  <c:v>59.1609829895966</c:v>
                </c:pt>
                <c:pt idx="39366">
                  <c:v>59.1609829895966</c:v>
                </c:pt>
                <c:pt idx="39367">
                  <c:v>59.1609829895966</c:v>
                </c:pt>
                <c:pt idx="39368">
                  <c:v>59.1609829895966</c:v>
                </c:pt>
                <c:pt idx="39369">
                  <c:v>59.1609829895966</c:v>
                </c:pt>
                <c:pt idx="39370">
                  <c:v>59.1609829895966</c:v>
                </c:pt>
                <c:pt idx="39371">
                  <c:v>97.62229593589959</c:v>
                </c:pt>
                <c:pt idx="39372">
                  <c:v>97.62229593589959</c:v>
                </c:pt>
                <c:pt idx="39373">
                  <c:v>97.62229593589959</c:v>
                </c:pt>
                <c:pt idx="39374">
                  <c:v>97.62229593589959</c:v>
                </c:pt>
                <c:pt idx="39375">
                  <c:v>97.62229593589959</c:v>
                </c:pt>
                <c:pt idx="39376">
                  <c:v>97.62229593589959</c:v>
                </c:pt>
                <c:pt idx="39377">
                  <c:v>97.62229593589959</c:v>
                </c:pt>
                <c:pt idx="39378">
                  <c:v>94.08503731702596</c:v>
                </c:pt>
                <c:pt idx="39379">
                  <c:v>94.08503731702596</c:v>
                </c:pt>
                <c:pt idx="39380">
                  <c:v>94.08503731702596</c:v>
                </c:pt>
                <c:pt idx="39381">
                  <c:v>94.08503731702596</c:v>
                </c:pt>
                <c:pt idx="39382">
                  <c:v>94.08503731702596</c:v>
                </c:pt>
                <c:pt idx="39383">
                  <c:v>94.08503731702596</c:v>
                </c:pt>
                <c:pt idx="39384">
                  <c:v>94.08503731702596</c:v>
                </c:pt>
                <c:pt idx="39385">
                  <c:v>56.66192825924949</c:v>
                </c:pt>
                <c:pt idx="39386">
                  <c:v>56.66192825924949</c:v>
                </c:pt>
                <c:pt idx="39387">
                  <c:v>56.66192825924949</c:v>
                </c:pt>
                <c:pt idx="39388">
                  <c:v>56.66192825924949</c:v>
                </c:pt>
                <c:pt idx="39389">
                  <c:v>56.66192825924949</c:v>
                </c:pt>
                <c:pt idx="39390">
                  <c:v>56.66192825924949</c:v>
                </c:pt>
                <c:pt idx="39391">
                  <c:v>56.66192825924949</c:v>
                </c:pt>
                <c:pt idx="39392">
                  <c:v>86.09523873074988</c:v>
                </c:pt>
                <c:pt idx="39393">
                  <c:v>86.09523873074988</c:v>
                </c:pt>
                <c:pt idx="39394">
                  <c:v>86.09523873074988</c:v>
                </c:pt>
                <c:pt idx="39395">
                  <c:v>86.09523873074988</c:v>
                </c:pt>
                <c:pt idx="39396">
                  <c:v>86.09523873074988</c:v>
                </c:pt>
                <c:pt idx="39397">
                  <c:v>86.09523873074988</c:v>
                </c:pt>
                <c:pt idx="39398">
                  <c:v>86.09523873074988</c:v>
                </c:pt>
                <c:pt idx="39399">
                  <c:v>36.1127627392758</c:v>
                </c:pt>
                <c:pt idx="39400">
                  <c:v>36.1127627392758</c:v>
                </c:pt>
                <c:pt idx="39401">
                  <c:v>36.1127627392758</c:v>
                </c:pt>
                <c:pt idx="39402">
                  <c:v>36.1127627392758</c:v>
                </c:pt>
                <c:pt idx="39403">
                  <c:v>36.1127627392758</c:v>
                </c:pt>
                <c:pt idx="39404">
                  <c:v>36.1127627392758</c:v>
                </c:pt>
                <c:pt idx="39405">
                  <c:v>36.1127627392758</c:v>
                </c:pt>
                <c:pt idx="39406">
                  <c:v>87.2353616897873</c:v>
                </c:pt>
                <c:pt idx="39407">
                  <c:v>87.2353616897873</c:v>
                </c:pt>
                <c:pt idx="39408">
                  <c:v>87.2353616897873</c:v>
                </c:pt>
                <c:pt idx="39409">
                  <c:v>87.2353616897873</c:v>
                </c:pt>
                <c:pt idx="39410">
                  <c:v>87.2353616897873</c:v>
                </c:pt>
                <c:pt idx="39411">
                  <c:v>87.2353616897873</c:v>
                </c:pt>
                <c:pt idx="39412">
                  <c:v>87.2353616897873</c:v>
                </c:pt>
                <c:pt idx="39413">
                  <c:v>42.9112785395418</c:v>
                </c:pt>
                <c:pt idx="39414">
                  <c:v>42.9112785395418</c:v>
                </c:pt>
                <c:pt idx="39415">
                  <c:v>42.9112785395418</c:v>
                </c:pt>
                <c:pt idx="39416">
                  <c:v>42.9112785395418</c:v>
                </c:pt>
                <c:pt idx="39417">
                  <c:v>42.9112785395418</c:v>
                </c:pt>
                <c:pt idx="39418">
                  <c:v>42.9112785395418</c:v>
                </c:pt>
                <c:pt idx="39419">
                  <c:v>42.9112785395418</c:v>
                </c:pt>
                <c:pt idx="39420">
                  <c:v>62.3541312081904</c:v>
                </c:pt>
                <c:pt idx="39421">
                  <c:v>62.3541312081904</c:v>
                </c:pt>
                <c:pt idx="39422">
                  <c:v>62.3541312081904</c:v>
                </c:pt>
                <c:pt idx="39423">
                  <c:v>62.3541312081904</c:v>
                </c:pt>
                <c:pt idx="39424">
                  <c:v>62.3541312081904</c:v>
                </c:pt>
                <c:pt idx="39425">
                  <c:v>62.3541312081904</c:v>
                </c:pt>
                <c:pt idx="39426">
                  <c:v>62.3541312081904</c:v>
                </c:pt>
                <c:pt idx="39427">
                  <c:v>74.7291964272924</c:v>
                </c:pt>
                <c:pt idx="39428">
                  <c:v>74.7291964272924</c:v>
                </c:pt>
                <c:pt idx="39429">
                  <c:v>74.7291964272924</c:v>
                </c:pt>
                <c:pt idx="39430">
                  <c:v>74.7291964272924</c:v>
                </c:pt>
                <c:pt idx="39431">
                  <c:v>74.7291964272924</c:v>
                </c:pt>
                <c:pt idx="39432">
                  <c:v>74.7291964272924</c:v>
                </c:pt>
                <c:pt idx="39433">
                  <c:v>74.7291964272924</c:v>
                </c:pt>
                <c:pt idx="39434">
                  <c:v>28.8468967933661</c:v>
                </c:pt>
                <c:pt idx="39435">
                  <c:v>28.8468967933661</c:v>
                </c:pt>
                <c:pt idx="39436">
                  <c:v>28.8468967933661</c:v>
                </c:pt>
                <c:pt idx="39437">
                  <c:v>28.8468967933661</c:v>
                </c:pt>
                <c:pt idx="39438">
                  <c:v>28.8468967933661</c:v>
                </c:pt>
                <c:pt idx="39439">
                  <c:v>28.8468967933661</c:v>
                </c:pt>
                <c:pt idx="39440">
                  <c:v>28.8468967933661</c:v>
                </c:pt>
                <c:pt idx="39441">
                  <c:v>80.0994819842007</c:v>
                </c:pt>
                <c:pt idx="39442">
                  <c:v>80.0994819842007</c:v>
                </c:pt>
                <c:pt idx="39443">
                  <c:v>80.0994819842007</c:v>
                </c:pt>
                <c:pt idx="39444">
                  <c:v>80.0994819842007</c:v>
                </c:pt>
                <c:pt idx="39445">
                  <c:v>80.0994819842007</c:v>
                </c:pt>
                <c:pt idx="39446">
                  <c:v>80.0994819842007</c:v>
                </c:pt>
                <c:pt idx="39447">
                  <c:v>80.0994819842007</c:v>
                </c:pt>
                <c:pt idx="39448">
                  <c:v>71.19293453070448</c:v>
                </c:pt>
                <c:pt idx="39449">
                  <c:v>71.19293453070448</c:v>
                </c:pt>
                <c:pt idx="39450">
                  <c:v>71.19293453070448</c:v>
                </c:pt>
                <c:pt idx="39451">
                  <c:v>71.19293453070448</c:v>
                </c:pt>
                <c:pt idx="39452">
                  <c:v>71.19293453070448</c:v>
                </c:pt>
                <c:pt idx="39453">
                  <c:v>71.19293453070448</c:v>
                </c:pt>
                <c:pt idx="39454">
                  <c:v>71.19293453070448</c:v>
                </c:pt>
                <c:pt idx="39455">
                  <c:v>59.8332736042053</c:v>
                </c:pt>
                <c:pt idx="39456">
                  <c:v>59.8332736042053</c:v>
                </c:pt>
                <c:pt idx="39457">
                  <c:v>59.8332736042053</c:v>
                </c:pt>
                <c:pt idx="39458">
                  <c:v>59.8332736042053</c:v>
                </c:pt>
                <c:pt idx="39459">
                  <c:v>59.8332736042053</c:v>
                </c:pt>
                <c:pt idx="39460">
                  <c:v>59.8332736042053</c:v>
                </c:pt>
                <c:pt idx="39461">
                  <c:v>59.8332736042053</c:v>
                </c:pt>
                <c:pt idx="39462">
                  <c:v>78.2239119069776</c:v>
                </c:pt>
                <c:pt idx="39463">
                  <c:v>78.2239119069776</c:v>
                </c:pt>
                <c:pt idx="39464">
                  <c:v>78.2239119069776</c:v>
                </c:pt>
                <c:pt idx="39465">
                  <c:v>78.2239119069776</c:v>
                </c:pt>
                <c:pt idx="39466">
                  <c:v>78.2239119069776</c:v>
                </c:pt>
                <c:pt idx="39467">
                  <c:v>78.2239119069776</c:v>
                </c:pt>
                <c:pt idx="39468">
                  <c:v>78.2239119069776</c:v>
                </c:pt>
                <c:pt idx="39469">
                  <c:v>69.85673013694857</c:v>
                </c:pt>
                <c:pt idx="39470">
                  <c:v>69.85673013694857</c:v>
                </c:pt>
                <c:pt idx="39471">
                  <c:v>69.85673013694857</c:v>
                </c:pt>
                <c:pt idx="39472">
                  <c:v>69.85673013694857</c:v>
                </c:pt>
                <c:pt idx="39473">
                  <c:v>69.85673013694857</c:v>
                </c:pt>
                <c:pt idx="39474">
                  <c:v>69.85673013694857</c:v>
                </c:pt>
                <c:pt idx="39475">
                  <c:v>69.85673013694857</c:v>
                </c:pt>
                <c:pt idx="39476">
                  <c:v>91.22574628493848</c:v>
                </c:pt>
                <c:pt idx="39477">
                  <c:v>91.22574628493848</c:v>
                </c:pt>
                <c:pt idx="39478">
                  <c:v>91.22574628493848</c:v>
                </c:pt>
                <c:pt idx="39479">
                  <c:v>91.22574628493848</c:v>
                </c:pt>
                <c:pt idx="39480">
                  <c:v>91.22574628493848</c:v>
                </c:pt>
                <c:pt idx="39481">
                  <c:v>91.22574628493848</c:v>
                </c:pt>
                <c:pt idx="39482">
                  <c:v>91.22574628493848</c:v>
                </c:pt>
                <c:pt idx="39483">
                  <c:v>84.53805766059578</c:v>
                </c:pt>
                <c:pt idx="39484">
                  <c:v>84.53805766059578</c:v>
                </c:pt>
                <c:pt idx="39485">
                  <c:v>84.53805766059578</c:v>
                </c:pt>
                <c:pt idx="39486">
                  <c:v>84.53805766059578</c:v>
                </c:pt>
                <c:pt idx="39487">
                  <c:v>84.53805766059578</c:v>
                </c:pt>
                <c:pt idx="39488">
                  <c:v>84.53805766059578</c:v>
                </c:pt>
                <c:pt idx="39489">
                  <c:v>84.53805766059578</c:v>
                </c:pt>
                <c:pt idx="39490">
                  <c:v>67.62797823672615</c:v>
                </c:pt>
                <c:pt idx="39491">
                  <c:v>67.62797823672615</c:v>
                </c:pt>
                <c:pt idx="39492">
                  <c:v>67.62797823672615</c:v>
                </c:pt>
                <c:pt idx="39493">
                  <c:v>67.62797823672615</c:v>
                </c:pt>
                <c:pt idx="39494">
                  <c:v>67.62797823672615</c:v>
                </c:pt>
                <c:pt idx="39495">
                  <c:v>67.62797823672615</c:v>
                </c:pt>
                <c:pt idx="39496">
                  <c:v>67.62797823672615</c:v>
                </c:pt>
                <c:pt idx="39497">
                  <c:v>76.7321175791745</c:v>
                </c:pt>
                <c:pt idx="39498">
                  <c:v>76.7321175791745</c:v>
                </c:pt>
                <c:pt idx="39499">
                  <c:v>76.7321175791745</c:v>
                </c:pt>
                <c:pt idx="39500">
                  <c:v>76.7321175791745</c:v>
                </c:pt>
                <c:pt idx="39501">
                  <c:v>76.7321175791745</c:v>
                </c:pt>
                <c:pt idx="39502">
                  <c:v>76.7321175791745</c:v>
                </c:pt>
                <c:pt idx="39503">
                  <c:v>76.7321175791745</c:v>
                </c:pt>
                <c:pt idx="39504">
                  <c:v>79.0375120649098</c:v>
                </c:pt>
                <c:pt idx="39505">
                  <c:v>79.0375120649098</c:v>
                </c:pt>
                <c:pt idx="39506">
                  <c:v>79.0375120649098</c:v>
                </c:pt>
                <c:pt idx="39507">
                  <c:v>79.0375120649098</c:v>
                </c:pt>
                <c:pt idx="39508">
                  <c:v>79.0375120649098</c:v>
                </c:pt>
                <c:pt idx="39509">
                  <c:v>79.0375120649098</c:v>
                </c:pt>
                <c:pt idx="39510">
                  <c:v>79.0375120649098</c:v>
                </c:pt>
                <c:pt idx="39511">
                  <c:v>36.34851294594</c:v>
                </c:pt>
                <c:pt idx="39512">
                  <c:v>36.34851294594</c:v>
                </c:pt>
                <c:pt idx="39513">
                  <c:v>36.34851294594</c:v>
                </c:pt>
                <c:pt idx="39514">
                  <c:v>36.34851294594</c:v>
                </c:pt>
                <c:pt idx="39515">
                  <c:v>36.34851294594</c:v>
                </c:pt>
                <c:pt idx="39516">
                  <c:v>36.34851294594</c:v>
                </c:pt>
                <c:pt idx="39517">
                  <c:v>36.34851294594</c:v>
                </c:pt>
                <c:pt idx="39518">
                  <c:v>105.986448203104</c:v>
                </c:pt>
                <c:pt idx="39519">
                  <c:v>105.986448203104</c:v>
                </c:pt>
                <c:pt idx="39520">
                  <c:v>105.986448203104</c:v>
                </c:pt>
                <c:pt idx="39521">
                  <c:v>105.986448203104</c:v>
                </c:pt>
                <c:pt idx="39522">
                  <c:v>105.986448203104</c:v>
                </c:pt>
                <c:pt idx="39523">
                  <c:v>105.986448203104</c:v>
                </c:pt>
                <c:pt idx="39524">
                  <c:v>105.986448203104</c:v>
                </c:pt>
                <c:pt idx="39525">
                  <c:v>81.2070617347952</c:v>
                </c:pt>
                <c:pt idx="39526">
                  <c:v>81.2070617347952</c:v>
                </c:pt>
                <c:pt idx="39527">
                  <c:v>81.2070617347952</c:v>
                </c:pt>
                <c:pt idx="39528">
                  <c:v>81.2070617347952</c:v>
                </c:pt>
                <c:pt idx="39529">
                  <c:v>81.2070617347952</c:v>
                </c:pt>
                <c:pt idx="39530">
                  <c:v>81.2070617347952</c:v>
                </c:pt>
                <c:pt idx="39531">
                  <c:v>81.2070617347952</c:v>
                </c:pt>
                <c:pt idx="39532">
                  <c:v>25.65619500303031</c:v>
                </c:pt>
                <c:pt idx="39533">
                  <c:v>25.65619500303031</c:v>
                </c:pt>
                <c:pt idx="39534">
                  <c:v>25.65619500303031</c:v>
                </c:pt>
                <c:pt idx="39535">
                  <c:v>25.65619500303031</c:v>
                </c:pt>
                <c:pt idx="39536">
                  <c:v>25.65619500303031</c:v>
                </c:pt>
                <c:pt idx="39537">
                  <c:v>25.65619500303031</c:v>
                </c:pt>
                <c:pt idx="39538">
                  <c:v>25.65619500303031</c:v>
                </c:pt>
                <c:pt idx="39539">
                  <c:v>61.5206028029334</c:v>
                </c:pt>
                <c:pt idx="39540">
                  <c:v>61.5206028029334</c:v>
                </c:pt>
                <c:pt idx="39541">
                  <c:v>61.5206028029334</c:v>
                </c:pt>
                <c:pt idx="39542">
                  <c:v>61.5206028029334</c:v>
                </c:pt>
                <c:pt idx="39543">
                  <c:v>61.5206028029334</c:v>
                </c:pt>
                <c:pt idx="39544">
                  <c:v>61.5206028029334</c:v>
                </c:pt>
                <c:pt idx="39545">
                  <c:v>61.5206028029334</c:v>
                </c:pt>
                <c:pt idx="39546">
                  <c:v>72.295140973364</c:v>
                </c:pt>
                <c:pt idx="39547">
                  <c:v>72.295140973364</c:v>
                </c:pt>
                <c:pt idx="39548">
                  <c:v>72.295140973364</c:v>
                </c:pt>
                <c:pt idx="39549">
                  <c:v>72.295140973364</c:v>
                </c:pt>
                <c:pt idx="39550">
                  <c:v>72.295140973364</c:v>
                </c:pt>
                <c:pt idx="39551">
                  <c:v>72.295140973364</c:v>
                </c:pt>
                <c:pt idx="39552">
                  <c:v>72.295140973364</c:v>
                </c:pt>
                <c:pt idx="39553">
                  <c:v>62.0407527627051</c:v>
                </c:pt>
                <c:pt idx="39554">
                  <c:v>62.0407527627051</c:v>
                </c:pt>
                <c:pt idx="39555">
                  <c:v>62.0407527627051</c:v>
                </c:pt>
                <c:pt idx="39556">
                  <c:v>62.0407527627051</c:v>
                </c:pt>
                <c:pt idx="39557">
                  <c:v>62.0407527627051</c:v>
                </c:pt>
                <c:pt idx="39558">
                  <c:v>62.0407527627051</c:v>
                </c:pt>
                <c:pt idx="39559">
                  <c:v>62.0407527627051</c:v>
                </c:pt>
                <c:pt idx="39560">
                  <c:v>25.7246750717945</c:v>
                </c:pt>
                <c:pt idx="39561">
                  <c:v>25.7246750717945</c:v>
                </c:pt>
                <c:pt idx="39562">
                  <c:v>25.7246750717945</c:v>
                </c:pt>
                <c:pt idx="39563">
                  <c:v>25.7246750717945</c:v>
                </c:pt>
                <c:pt idx="39564">
                  <c:v>25.7246750717945</c:v>
                </c:pt>
                <c:pt idx="39565">
                  <c:v>25.7246750717945</c:v>
                </c:pt>
                <c:pt idx="39566">
                  <c:v>25.7246750717945</c:v>
                </c:pt>
                <c:pt idx="39567">
                  <c:v>48.87357230169859</c:v>
                </c:pt>
                <c:pt idx="39568">
                  <c:v>48.87357230169859</c:v>
                </c:pt>
                <c:pt idx="39569">
                  <c:v>48.87357230169859</c:v>
                </c:pt>
                <c:pt idx="39570">
                  <c:v>48.87357230169859</c:v>
                </c:pt>
                <c:pt idx="39571">
                  <c:v>48.87357230169859</c:v>
                </c:pt>
                <c:pt idx="39572">
                  <c:v>48.87357230169859</c:v>
                </c:pt>
                <c:pt idx="39573">
                  <c:v>48.87357230169859</c:v>
                </c:pt>
                <c:pt idx="39574">
                  <c:v>28.7362063744775</c:v>
                </c:pt>
                <c:pt idx="39575">
                  <c:v>28.7362063744775</c:v>
                </c:pt>
                <c:pt idx="39576">
                  <c:v>28.7362063744775</c:v>
                </c:pt>
                <c:pt idx="39577">
                  <c:v>28.7362063744775</c:v>
                </c:pt>
                <c:pt idx="39578">
                  <c:v>28.7362063744775</c:v>
                </c:pt>
                <c:pt idx="39579">
                  <c:v>28.7362063744775</c:v>
                </c:pt>
                <c:pt idx="39580">
                  <c:v>28.7362063744775</c:v>
                </c:pt>
                <c:pt idx="39581">
                  <c:v>55.2278632644931</c:v>
                </c:pt>
                <c:pt idx="39582">
                  <c:v>55.2278632644931</c:v>
                </c:pt>
                <c:pt idx="39583">
                  <c:v>55.2278632644931</c:v>
                </c:pt>
                <c:pt idx="39584">
                  <c:v>55.2278632644931</c:v>
                </c:pt>
                <c:pt idx="39585">
                  <c:v>55.2278632644931</c:v>
                </c:pt>
                <c:pt idx="39586">
                  <c:v>55.2278632644931</c:v>
                </c:pt>
                <c:pt idx="39587">
                  <c:v>55.2278632644931</c:v>
                </c:pt>
                <c:pt idx="39588">
                  <c:v>63.0533437920643</c:v>
                </c:pt>
                <c:pt idx="39589">
                  <c:v>63.0533437920643</c:v>
                </c:pt>
                <c:pt idx="39590">
                  <c:v>63.0533437920643</c:v>
                </c:pt>
                <c:pt idx="39591">
                  <c:v>63.0533437920643</c:v>
                </c:pt>
                <c:pt idx="39592">
                  <c:v>63.0533437920643</c:v>
                </c:pt>
                <c:pt idx="39593">
                  <c:v>63.0533437920643</c:v>
                </c:pt>
                <c:pt idx="39594">
                  <c:v>63.0533437920643</c:v>
                </c:pt>
                <c:pt idx="39595">
                  <c:v>35.1053321086626</c:v>
                </c:pt>
                <c:pt idx="39596">
                  <c:v>35.1053321086626</c:v>
                </c:pt>
                <c:pt idx="39597">
                  <c:v>35.1053321086626</c:v>
                </c:pt>
                <c:pt idx="39598">
                  <c:v>35.1053321086626</c:v>
                </c:pt>
                <c:pt idx="39599">
                  <c:v>35.1053321086626</c:v>
                </c:pt>
                <c:pt idx="39600">
                  <c:v>35.1053321086626</c:v>
                </c:pt>
                <c:pt idx="39601">
                  <c:v>35.1053321086626</c:v>
                </c:pt>
                <c:pt idx="39602">
                  <c:v>58.0449723118235</c:v>
                </c:pt>
                <c:pt idx="39603">
                  <c:v>58.0449723118235</c:v>
                </c:pt>
                <c:pt idx="39604">
                  <c:v>58.0449723118235</c:v>
                </c:pt>
                <c:pt idx="39605">
                  <c:v>58.0449723118235</c:v>
                </c:pt>
                <c:pt idx="39606">
                  <c:v>58.0449723118235</c:v>
                </c:pt>
                <c:pt idx="39607">
                  <c:v>58.0449723118235</c:v>
                </c:pt>
                <c:pt idx="39608">
                  <c:v>58.0449723118235</c:v>
                </c:pt>
                <c:pt idx="39609">
                  <c:v>81.5114158668256</c:v>
                </c:pt>
                <c:pt idx="39610">
                  <c:v>81.5114158668256</c:v>
                </c:pt>
                <c:pt idx="39611">
                  <c:v>81.5114158668256</c:v>
                </c:pt>
                <c:pt idx="39612">
                  <c:v>81.5114158668256</c:v>
                </c:pt>
                <c:pt idx="39613">
                  <c:v>81.5114158668256</c:v>
                </c:pt>
                <c:pt idx="39614">
                  <c:v>81.5114158668256</c:v>
                </c:pt>
                <c:pt idx="39615">
                  <c:v>81.5114158668256</c:v>
                </c:pt>
                <c:pt idx="39616">
                  <c:v>81.45327931398079</c:v>
                </c:pt>
                <c:pt idx="39617">
                  <c:v>81.45327931398079</c:v>
                </c:pt>
                <c:pt idx="39618">
                  <c:v>81.45327931398079</c:v>
                </c:pt>
                <c:pt idx="39619">
                  <c:v>81.45327931398079</c:v>
                </c:pt>
                <c:pt idx="39620">
                  <c:v>81.45327931398079</c:v>
                </c:pt>
                <c:pt idx="39621">
                  <c:v>81.45327931398079</c:v>
                </c:pt>
                <c:pt idx="39622">
                  <c:v>81.45327931398079</c:v>
                </c:pt>
                <c:pt idx="39623">
                  <c:v>90.47771007541428</c:v>
                </c:pt>
                <c:pt idx="39624">
                  <c:v>90.47771007541428</c:v>
                </c:pt>
                <c:pt idx="39625">
                  <c:v>90.47771007541428</c:v>
                </c:pt>
                <c:pt idx="39626">
                  <c:v>90.47771007541428</c:v>
                </c:pt>
                <c:pt idx="39627">
                  <c:v>90.47771007541428</c:v>
                </c:pt>
                <c:pt idx="39628">
                  <c:v>90.47771007541428</c:v>
                </c:pt>
                <c:pt idx="39629">
                  <c:v>90.47771007541428</c:v>
                </c:pt>
                <c:pt idx="39630">
                  <c:v>98.3059356072271</c:v>
                </c:pt>
                <c:pt idx="39631">
                  <c:v>98.3059356072271</c:v>
                </c:pt>
                <c:pt idx="39632">
                  <c:v>98.3059356072271</c:v>
                </c:pt>
                <c:pt idx="39633">
                  <c:v>98.3059356072271</c:v>
                </c:pt>
                <c:pt idx="39634">
                  <c:v>98.3059356072271</c:v>
                </c:pt>
                <c:pt idx="39635">
                  <c:v>98.3059356072271</c:v>
                </c:pt>
                <c:pt idx="39636">
                  <c:v>98.3059356072271</c:v>
                </c:pt>
                <c:pt idx="39637">
                  <c:v>83.38524065380439</c:v>
                </c:pt>
                <c:pt idx="39638">
                  <c:v>83.38524065380439</c:v>
                </c:pt>
                <c:pt idx="39639">
                  <c:v>83.38524065380439</c:v>
                </c:pt>
                <c:pt idx="39640">
                  <c:v>83.38524065380439</c:v>
                </c:pt>
                <c:pt idx="39641">
                  <c:v>83.38524065380439</c:v>
                </c:pt>
                <c:pt idx="39642">
                  <c:v>83.38524065380439</c:v>
                </c:pt>
                <c:pt idx="39643">
                  <c:v>83.38524065380439</c:v>
                </c:pt>
                <c:pt idx="39644">
                  <c:v>40.3924159419133</c:v>
                </c:pt>
                <c:pt idx="39645">
                  <c:v>40.3924159419133</c:v>
                </c:pt>
                <c:pt idx="39646">
                  <c:v>40.3924159419133</c:v>
                </c:pt>
                <c:pt idx="39647">
                  <c:v>40.3924159419133</c:v>
                </c:pt>
                <c:pt idx="39648">
                  <c:v>40.3924159419133</c:v>
                </c:pt>
                <c:pt idx="39649">
                  <c:v>40.3924159419133</c:v>
                </c:pt>
                <c:pt idx="39650">
                  <c:v>40.3924159419133</c:v>
                </c:pt>
                <c:pt idx="39651">
                  <c:v>76.5112134647592</c:v>
                </c:pt>
                <c:pt idx="39652">
                  <c:v>76.5112134647592</c:v>
                </c:pt>
                <c:pt idx="39653">
                  <c:v>76.5112134647592</c:v>
                </c:pt>
                <c:pt idx="39654">
                  <c:v>76.5112134647592</c:v>
                </c:pt>
                <c:pt idx="39655">
                  <c:v>76.5112134647592</c:v>
                </c:pt>
                <c:pt idx="39656">
                  <c:v>76.5112134647592</c:v>
                </c:pt>
                <c:pt idx="39657">
                  <c:v>76.5112134647592</c:v>
                </c:pt>
                <c:pt idx="39658">
                  <c:v>56.55300316668109</c:v>
                </c:pt>
                <c:pt idx="39659">
                  <c:v>56.55300316668109</c:v>
                </c:pt>
                <c:pt idx="39660">
                  <c:v>56.55300316668109</c:v>
                </c:pt>
                <c:pt idx="39661">
                  <c:v>56.55300316668109</c:v>
                </c:pt>
                <c:pt idx="39662">
                  <c:v>56.55300316668109</c:v>
                </c:pt>
                <c:pt idx="39663">
                  <c:v>56.55300316668109</c:v>
                </c:pt>
                <c:pt idx="39664">
                  <c:v>56.55300316668109</c:v>
                </c:pt>
                <c:pt idx="39665">
                  <c:v>91.83644273188928</c:v>
                </c:pt>
                <c:pt idx="39666">
                  <c:v>91.83644273188928</c:v>
                </c:pt>
                <c:pt idx="39667">
                  <c:v>91.83644273188928</c:v>
                </c:pt>
                <c:pt idx="39668">
                  <c:v>91.83644273188928</c:v>
                </c:pt>
                <c:pt idx="39669">
                  <c:v>91.83644273188928</c:v>
                </c:pt>
                <c:pt idx="39670">
                  <c:v>91.83644273188928</c:v>
                </c:pt>
                <c:pt idx="39671">
                  <c:v>91.83644273188928</c:v>
                </c:pt>
                <c:pt idx="39672">
                  <c:v>82.03508805614258</c:v>
                </c:pt>
                <c:pt idx="39673">
                  <c:v>82.03508805614258</c:v>
                </c:pt>
                <c:pt idx="39674">
                  <c:v>82.03508805614258</c:v>
                </c:pt>
                <c:pt idx="39675">
                  <c:v>82.03508805614258</c:v>
                </c:pt>
                <c:pt idx="39676">
                  <c:v>82.03508805614258</c:v>
                </c:pt>
                <c:pt idx="39677">
                  <c:v>82.03508805614258</c:v>
                </c:pt>
                <c:pt idx="39678">
                  <c:v>82.03508805614258</c:v>
                </c:pt>
                <c:pt idx="39679">
                  <c:v>42.85048759962298</c:v>
                </c:pt>
                <c:pt idx="39680">
                  <c:v>42.85048759962298</c:v>
                </c:pt>
                <c:pt idx="39681">
                  <c:v>42.85048759962298</c:v>
                </c:pt>
                <c:pt idx="39682">
                  <c:v>42.85048759962298</c:v>
                </c:pt>
                <c:pt idx="39683">
                  <c:v>42.85048759962298</c:v>
                </c:pt>
                <c:pt idx="39684">
                  <c:v>42.85048759962298</c:v>
                </c:pt>
                <c:pt idx="39685">
                  <c:v>42.85048759962298</c:v>
                </c:pt>
                <c:pt idx="39686">
                  <c:v>90.10661129562129</c:v>
                </c:pt>
                <c:pt idx="39687">
                  <c:v>90.10661129562129</c:v>
                </c:pt>
                <c:pt idx="39688">
                  <c:v>90.10661129562129</c:v>
                </c:pt>
                <c:pt idx="39689">
                  <c:v>90.10661129562129</c:v>
                </c:pt>
                <c:pt idx="39690">
                  <c:v>90.10661129562129</c:v>
                </c:pt>
                <c:pt idx="39691">
                  <c:v>90.10661129562129</c:v>
                </c:pt>
                <c:pt idx="39692">
                  <c:v>90.10661129562129</c:v>
                </c:pt>
                <c:pt idx="39693">
                  <c:v>81.51646697369479</c:v>
                </c:pt>
                <c:pt idx="39694">
                  <c:v>81.51646697369479</c:v>
                </c:pt>
                <c:pt idx="39695">
                  <c:v>81.51646697369479</c:v>
                </c:pt>
                <c:pt idx="39696">
                  <c:v>81.51646697369479</c:v>
                </c:pt>
                <c:pt idx="39697">
                  <c:v>81.51646697369479</c:v>
                </c:pt>
                <c:pt idx="39698">
                  <c:v>81.51646697369479</c:v>
                </c:pt>
                <c:pt idx="39699">
                  <c:v>81.51646697369479</c:v>
                </c:pt>
                <c:pt idx="39700">
                  <c:v>16.0759135523655</c:v>
                </c:pt>
                <c:pt idx="39701">
                  <c:v>16.0759135523655</c:v>
                </c:pt>
                <c:pt idx="39702">
                  <c:v>16.0759135523655</c:v>
                </c:pt>
                <c:pt idx="39703">
                  <c:v>16.0759135523655</c:v>
                </c:pt>
                <c:pt idx="39704">
                  <c:v>16.0759135523655</c:v>
                </c:pt>
                <c:pt idx="39705">
                  <c:v>16.0759135523655</c:v>
                </c:pt>
                <c:pt idx="39706">
                  <c:v>16.0759135523655</c:v>
                </c:pt>
                <c:pt idx="39707">
                  <c:v>59.1763810178794</c:v>
                </c:pt>
                <c:pt idx="39708">
                  <c:v>59.1763810178794</c:v>
                </c:pt>
                <c:pt idx="39709">
                  <c:v>59.1763810178794</c:v>
                </c:pt>
                <c:pt idx="39710">
                  <c:v>59.1763810178794</c:v>
                </c:pt>
                <c:pt idx="39711">
                  <c:v>59.1763810178794</c:v>
                </c:pt>
                <c:pt idx="39712">
                  <c:v>59.1763810178794</c:v>
                </c:pt>
                <c:pt idx="39713">
                  <c:v>59.1763810178794</c:v>
                </c:pt>
                <c:pt idx="39714">
                  <c:v>101.372537318264</c:v>
                </c:pt>
                <c:pt idx="39715">
                  <c:v>101.372537318264</c:v>
                </c:pt>
                <c:pt idx="39716">
                  <c:v>101.372537318264</c:v>
                </c:pt>
                <c:pt idx="39717">
                  <c:v>101.372537318264</c:v>
                </c:pt>
                <c:pt idx="39718">
                  <c:v>101.372537318264</c:v>
                </c:pt>
                <c:pt idx="39719">
                  <c:v>101.372537318264</c:v>
                </c:pt>
                <c:pt idx="39720">
                  <c:v>101.372537318264</c:v>
                </c:pt>
                <c:pt idx="39721">
                  <c:v>20.382611207297</c:v>
                </c:pt>
                <c:pt idx="39722">
                  <c:v>20.382611207297</c:v>
                </c:pt>
                <c:pt idx="39723">
                  <c:v>20.382611207297</c:v>
                </c:pt>
                <c:pt idx="39724">
                  <c:v>20.382611207297</c:v>
                </c:pt>
                <c:pt idx="39725">
                  <c:v>20.382611207297</c:v>
                </c:pt>
                <c:pt idx="39726">
                  <c:v>20.382611207297</c:v>
                </c:pt>
                <c:pt idx="39727">
                  <c:v>20.382611207297</c:v>
                </c:pt>
                <c:pt idx="39728">
                  <c:v>27.9738490496255</c:v>
                </c:pt>
                <c:pt idx="39729">
                  <c:v>27.9738490496255</c:v>
                </c:pt>
                <c:pt idx="39730">
                  <c:v>27.9738490496255</c:v>
                </c:pt>
                <c:pt idx="39731">
                  <c:v>27.9738490496255</c:v>
                </c:pt>
                <c:pt idx="39732">
                  <c:v>27.9738490496255</c:v>
                </c:pt>
                <c:pt idx="39733">
                  <c:v>27.9738490496255</c:v>
                </c:pt>
                <c:pt idx="39734">
                  <c:v>27.9738490496255</c:v>
                </c:pt>
                <c:pt idx="39735">
                  <c:v>31.2598102837992</c:v>
                </c:pt>
                <c:pt idx="39736">
                  <c:v>31.2598102837992</c:v>
                </c:pt>
                <c:pt idx="39737">
                  <c:v>31.2598102837992</c:v>
                </c:pt>
                <c:pt idx="39738">
                  <c:v>31.2598102837992</c:v>
                </c:pt>
                <c:pt idx="39739">
                  <c:v>31.2598102837992</c:v>
                </c:pt>
                <c:pt idx="39740">
                  <c:v>31.2598102837992</c:v>
                </c:pt>
                <c:pt idx="39741">
                  <c:v>31.2598102837992</c:v>
                </c:pt>
                <c:pt idx="39742">
                  <c:v>87.8736268097126</c:v>
                </c:pt>
                <c:pt idx="39743">
                  <c:v>87.8736268097126</c:v>
                </c:pt>
                <c:pt idx="39744">
                  <c:v>87.8736268097126</c:v>
                </c:pt>
                <c:pt idx="39745">
                  <c:v>87.8736268097126</c:v>
                </c:pt>
                <c:pt idx="39746">
                  <c:v>87.8736268097126</c:v>
                </c:pt>
                <c:pt idx="39747">
                  <c:v>87.8736268097126</c:v>
                </c:pt>
                <c:pt idx="39748">
                  <c:v>87.8736268097126</c:v>
                </c:pt>
                <c:pt idx="39749">
                  <c:v>58.94366475376899</c:v>
                </c:pt>
                <c:pt idx="39750">
                  <c:v>58.94366475376899</c:v>
                </c:pt>
                <c:pt idx="39751">
                  <c:v>58.94366475376899</c:v>
                </c:pt>
                <c:pt idx="39752">
                  <c:v>58.94366475376899</c:v>
                </c:pt>
                <c:pt idx="39753">
                  <c:v>58.94366475376899</c:v>
                </c:pt>
                <c:pt idx="39754">
                  <c:v>58.94366475376899</c:v>
                </c:pt>
                <c:pt idx="39755">
                  <c:v>58.94366475376899</c:v>
                </c:pt>
                <c:pt idx="39756">
                  <c:v>56.8341833323669</c:v>
                </c:pt>
                <c:pt idx="39757">
                  <c:v>56.8341833323669</c:v>
                </c:pt>
                <c:pt idx="39758">
                  <c:v>56.8341833323669</c:v>
                </c:pt>
                <c:pt idx="39759">
                  <c:v>56.8341833323669</c:v>
                </c:pt>
                <c:pt idx="39760">
                  <c:v>56.8341833323669</c:v>
                </c:pt>
                <c:pt idx="39761">
                  <c:v>56.8341833323669</c:v>
                </c:pt>
                <c:pt idx="39762">
                  <c:v>56.8341833323669</c:v>
                </c:pt>
                <c:pt idx="39763">
                  <c:v>55.43362870674829</c:v>
                </c:pt>
                <c:pt idx="39764">
                  <c:v>55.43362870674829</c:v>
                </c:pt>
                <c:pt idx="39765">
                  <c:v>55.43362870674829</c:v>
                </c:pt>
                <c:pt idx="39766">
                  <c:v>55.43362870674829</c:v>
                </c:pt>
                <c:pt idx="39767">
                  <c:v>55.43362870674829</c:v>
                </c:pt>
                <c:pt idx="39768">
                  <c:v>55.43362870674829</c:v>
                </c:pt>
                <c:pt idx="39769">
                  <c:v>55.43362870674829</c:v>
                </c:pt>
                <c:pt idx="39770">
                  <c:v>87.11886837659547</c:v>
                </c:pt>
                <c:pt idx="39771">
                  <c:v>87.11886837659547</c:v>
                </c:pt>
                <c:pt idx="39772">
                  <c:v>87.11886837659547</c:v>
                </c:pt>
                <c:pt idx="39773">
                  <c:v>87.11886837659547</c:v>
                </c:pt>
                <c:pt idx="39774">
                  <c:v>87.11886837659547</c:v>
                </c:pt>
                <c:pt idx="39775">
                  <c:v>87.11886837659547</c:v>
                </c:pt>
                <c:pt idx="39776">
                  <c:v>87.11886837659547</c:v>
                </c:pt>
                <c:pt idx="39777">
                  <c:v>48.5994735365804</c:v>
                </c:pt>
                <c:pt idx="39778">
                  <c:v>48.5994735365804</c:v>
                </c:pt>
                <c:pt idx="39779">
                  <c:v>48.5994735365804</c:v>
                </c:pt>
                <c:pt idx="39780">
                  <c:v>48.5994735365804</c:v>
                </c:pt>
                <c:pt idx="39781">
                  <c:v>48.5994735365804</c:v>
                </c:pt>
                <c:pt idx="39782">
                  <c:v>48.5994735365804</c:v>
                </c:pt>
                <c:pt idx="39783">
                  <c:v>48.5994735365804</c:v>
                </c:pt>
                <c:pt idx="39784">
                  <c:v>41.6389273788197</c:v>
                </c:pt>
                <c:pt idx="39785">
                  <c:v>41.6389273788197</c:v>
                </c:pt>
                <c:pt idx="39786">
                  <c:v>41.6389273788197</c:v>
                </c:pt>
                <c:pt idx="39787">
                  <c:v>41.6389273788197</c:v>
                </c:pt>
                <c:pt idx="39788">
                  <c:v>41.6389273788197</c:v>
                </c:pt>
                <c:pt idx="39789">
                  <c:v>41.6389273788197</c:v>
                </c:pt>
                <c:pt idx="39790">
                  <c:v>41.6389273788197</c:v>
                </c:pt>
                <c:pt idx="39791">
                  <c:v>88.26240431285837</c:v>
                </c:pt>
                <c:pt idx="39792">
                  <c:v>88.26240431285837</c:v>
                </c:pt>
                <c:pt idx="39793">
                  <c:v>88.26240431285837</c:v>
                </c:pt>
                <c:pt idx="39794">
                  <c:v>88.26240431285837</c:v>
                </c:pt>
                <c:pt idx="39795">
                  <c:v>88.26240431285837</c:v>
                </c:pt>
                <c:pt idx="39796">
                  <c:v>88.26240431285837</c:v>
                </c:pt>
                <c:pt idx="39797">
                  <c:v>88.26240431285837</c:v>
                </c:pt>
                <c:pt idx="39798">
                  <c:v>75.66146257299809</c:v>
                </c:pt>
                <c:pt idx="39799">
                  <c:v>75.66146257299809</c:v>
                </c:pt>
                <c:pt idx="39800">
                  <c:v>75.66146257299809</c:v>
                </c:pt>
                <c:pt idx="39801">
                  <c:v>75.66146257299809</c:v>
                </c:pt>
                <c:pt idx="39802">
                  <c:v>75.66146257299809</c:v>
                </c:pt>
                <c:pt idx="39803">
                  <c:v>75.66146257299809</c:v>
                </c:pt>
                <c:pt idx="39804">
                  <c:v>75.66146257299809</c:v>
                </c:pt>
                <c:pt idx="39805">
                  <c:v>95.05799211632608</c:v>
                </c:pt>
                <c:pt idx="39806">
                  <c:v>95.05799211632608</c:v>
                </c:pt>
                <c:pt idx="39807">
                  <c:v>95.05799211632608</c:v>
                </c:pt>
                <c:pt idx="39808">
                  <c:v>95.05799211632608</c:v>
                </c:pt>
                <c:pt idx="39809">
                  <c:v>95.05799211632608</c:v>
                </c:pt>
                <c:pt idx="39810">
                  <c:v>95.05799211632608</c:v>
                </c:pt>
                <c:pt idx="39811">
                  <c:v>95.05799211632608</c:v>
                </c:pt>
                <c:pt idx="39812">
                  <c:v>29.7398892816387</c:v>
                </c:pt>
                <c:pt idx="39813">
                  <c:v>29.7398892816387</c:v>
                </c:pt>
                <c:pt idx="39814">
                  <c:v>29.7398892816387</c:v>
                </c:pt>
                <c:pt idx="39815">
                  <c:v>29.7398892816387</c:v>
                </c:pt>
                <c:pt idx="39816">
                  <c:v>29.7398892816387</c:v>
                </c:pt>
                <c:pt idx="39817">
                  <c:v>29.7398892816387</c:v>
                </c:pt>
                <c:pt idx="39818">
                  <c:v>29.7398892816387</c:v>
                </c:pt>
                <c:pt idx="39819">
                  <c:v>24.24544107016599</c:v>
                </c:pt>
                <c:pt idx="39820">
                  <c:v>24.24544107016599</c:v>
                </c:pt>
                <c:pt idx="39821">
                  <c:v>24.24544107016599</c:v>
                </c:pt>
                <c:pt idx="39822">
                  <c:v>24.24544107016599</c:v>
                </c:pt>
                <c:pt idx="39823">
                  <c:v>24.24544107016599</c:v>
                </c:pt>
                <c:pt idx="39824">
                  <c:v>24.24544107016599</c:v>
                </c:pt>
                <c:pt idx="39825">
                  <c:v>24.24544107016599</c:v>
                </c:pt>
                <c:pt idx="39826">
                  <c:v>71.8416126782865</c:v>
                </c:pt>
                <c:pt idx="39827">
                  <c:v>71.8416126782865</c:v>
                </c:pt>
                <c:pt idx="39828">
                  <c:v>71.8416126782865</c:v>
                </c:pt>
                <c:pt idx="39829">
                  <c:v>71.8416126782865</c:v>
                </c:pt>
                <c:pt idx="39830">
                  <c:v>71.8416126782865</c:v>
                </c:pt>
                <c:pt idx="39831">
                  <c:v>71.8416126782865</c:v>
                </c:pt>
                <c:pt idx="39832">
                  <c:v>71.8416126782865</c:v>
                </c:pt>
                <c:pt idx="39833">
                  <c:v>89.30830121053837</c:v>
                </c:pt>
                <c:pt idx="39834">
                  <c:v>89.30830121053837</c:v>
                </c:pt>
                <c:pt idx="39835">
                  <c:v>89.30830121053837</c:v>
                </c:pt>
                <c:pt idx="39836">
                  <c:v>89.30830121053837</c:v>
                </c:pt>
                <c:pt idx="39837">
                  <c:v>89.30830121053837</c:v>
                </c:pt>
                <c:pt idx="39838">
                  <c:v>89.30830121053837</c:v>
                </c:pt>
                <c:pt idx="39839">
                  <c:v>89.30830121053837</c:v>
                </c:pt>
                <c:pt idx="39840">
                  <c:v>25.9559922532995</c:v>
                </c:pt>
                <c:pt idx="39841">
                  <c:v>25.9559922532995</c:v>
                </c:pt>
                <c:pt idx="39842">
                  <c:v>25.9559922532995</c:v>
                </c:pt>
                <c:pt idx="39843">
                  <c:v>25.9559922532995</c:v>
                </c:pt>
                <c:pt idx="39844">
                  <c:v>25.9559922532995</c:v>
                </c:pt>
                <c:pt idx="39845">
                  <c:v>25.9559922532995</c:v>
                </c:pt>
                <c:pt idx="39846">
                  <c:v>25.9559922532995</c:v>
                </c:pt>
                <c:pt idx="39847">
                  <c:v>58.97984853479159</c:v>
                </c:pt>
                <c:pt idx="39848">
                  <c:v>58.97984853479159</c:v>
                </c:pt>
                <c:pt idx="39849">
                  <c:v>58.97984853479159</c:v>
                </c:pt>
                <c:pt idx="39850">
                  <c:v>58.97984853479159</c:v>
                </c:pt>
                <c:pt idx="39851">
                  <c:v>58.97984853479159</c:v>
                </c:pt>
                <c:pt idx="39852">
                  <c:v>58.97984853479159</c:v>
                </c:pt>
                <c:pt idx="39853">
                  <c:v>58.97984853479159</c:v>
                </c:pt>
                <c:pt idx="39854">
                  <c:v>45.8247164772398</c:v>
                </c:pt>
                <c:pt idx="39855">
                  <c:v>45.8247164772398</c:v>
                </c:pt>
                <c:pt idx="39856">
                  <c:v>45.8247164772398</c:v>
                </c:pt>
                <c:pt idx="39857">
                  <c:v>45.8247164772398</c:v>
                </c:pt>
                <c:pt idx="39858">
                  <c:v>45.8247164772398</c:v>
                </c:pt>
                <c:pt idx="39859">
                  <c:v>45.8247164772398</c:v>
                </c:pt>
                <c:pt idx="39860">
                  <c:v>45.8247164772398</c:v>
                </c:pt>
                <c:pt idx="39861">
                  <c:v>77.02253051944378</c:v>
                </c:pt>
                <c:pt idx="39862">
                  <c:v>77.02253051944378</c:v>
                </c:pt>
                <c:pt idx="39863">
                  <c:v>77.02253051944378</c:v>
                </c:pt>
                <c:pt idx="39864">
                  <c:v>77.02253051944378</c:v>
                </c:pt>
                <c:pt idx="39865">
                  <c:v>77.02253051944378</c:v>
                </c:pt>
                <c:pt idx="39866">
                  <c:v>77.02253051944378</c:v>
                </c:pt>
                <c:pt idx="39867">
                  <c:v>77.02253051944378</c:v>
                </c:pt>
                <c:pt idx="39868">
                  <c:v>32.0990030963935</c:v>
                </c:pt>
                <c:pt idx="39869">
                  <c:v>32.0990030963935</c:v>
                </c:pt>
                <c:pt idx="39870">
                  <c:v>32.0990030963935</c:v>
                </c:pt>
                <c:pt idx="39871">
                  <c:v>32.0990030963935</c:v>
                </c:pt>
                <c:pt idx="39872">
                  <c:v>32.0990030963935</c:v>
                </c:pt>
                <c:pt idx="39873">
                  <c:v>32.0990030963935</c:v>
                </c:pt>
                <c:pt idx="39874">
                  <c:v>32.0990030963935</c:v>
                </c:pt>
                <c:pt idx="39875">
                  <c:v>24.0223548921462</c:v>
                </c:pt>
                <c:pt idx="39876">
                  <c:v>24.0223548921462</c:v>
                </c:pt>
                <c:pt idx="39877">
                  <c:v>24.0223548921462</c:v>
                </c:pt>
                <c:pt idx="39878">
                  <c:v>24.0223548921462</c:v>
                </c:pt>
                <c:pt idx="39879">
                  <c:v>24.0223548921462</c:v>
                </c:pt>
                <c:pt idx="39880">
                  <c:v>24.0223548921462</c:v>
                </c:pt>
                <c:pt idx="39881">
                  <c:v>24.0223548921462</c:v>
                </c:pt>
                <c:pt idx="39882">
                  <c:v>38.580306293405</c:v>
                </c:pt>
                <c:pt idx="39883">
                  <c:v>38.580306293405</c:v>
                </c:pt>
                <c:pt idx="39884">
                  <c:v>38.580306293405</c:v>
                </c:pt>
                <c:pt idx="39885">
                  <c:v>38.580306293405</c:v>
                </c:pt>
                <c:pt idx="39886">
                  <c:v>38.580306293405</c:v>
                </c:pt>
                <c:pt idx="39887">
                  <c:v>38.580306293405</c:v>
                </c:pt>
                <c:pt idx="39888">
                  <c:v>38.580306293405</c:v>
                </c:pt>
                <c:pt idx="39889">
                  <c:v>60.68046667405419</c:v>
                </c:pt>
                <c:pt idx="39890">
                  <c:v>60.68046667405419</c:v>
                </c:pt>
                <c:pt idx="39891">
                  <c:v>60.68046667405419</c:v>
                </c:pt>
                <c:pt idx="39892">
                  <c:v>60.68046667405419</c:v>
                </c:pt>
                <c:pt idx="39893">
                  <c:v>60.68046667405419</c:v>
                </c:pt>
                <c:pt idx="39894">
                  <c:v>60.68046667405419</c:v>
                </c:pt>
                <c:pt idx="39895">
                  <c:v>60.68046667405419</c:v>
                </c:pt>
                <c:pt idx="39896">
                  <c:v>36.9587852472532</c:v>
                </c:pt>
                <c:pt idx="39897">
                  <c:v>36.9587852472532</c:v>
                </c:pt>
                <c:pt idx="39898">
                  <c:v>36.9587852472532</c:v>
                </c:pt>
                <c:pt idx="39899">
                  <c:v>36.9587852472532</c:v>
                </c:pt>
                <c:pt idx="39900">
                  <c:v>36.9587852472532</c:v>
                </c:pt>
                <c:pt idx="39901">
                  <c:v>36.9587852472532</c:v>
                </c:pt>
                <c:pt idx="39902">
                  <c:v>36.9587852472532</c:v>
                </c:pt>
                <c:pt idx="39903">
                  <c:v>71.12827539222127</c:v>
                </c:pt>
                <c:pt idx="39904">
                  <c:v>71.12827539222127</c:v>
                </c:pt>
                <c:pt idx="39905">
                  <c:v>71.12827539222127</c:v>
                </c:pt>
                <c:pt idx="39906">
                  <c:v>71.12827539222127</c:v>
                </c:pt>
                <c:pt idx="39907">
                  <c:v>71.12827539222127</c:v>
                </c:pt>
                <c:pt idx="39908">
                  <c:v>71.12827539222127</c:v>
                </c:pt>
                <c:pt idx="39909">
                  <c:v>71.12827539222127</c:v>
                </c:pt>
                <c:pt idx="39910">
                  <c:v>41.44879314439601</c:v>
                </c:pt>
                <c:pt idx="39911">
                  <c:v>41.44879314439601</c:v>
                </c:pt>
                <c:pt idx="39912">
                  <c:v>41.44879314439601</c:v>
                </c:pt>
                <c:pt idx="39913">
                  <c:v>41.44879314439601</c:v>
                </c:pt>
                <c:pt idx="39914">
                  <c:v>41.44879314439601</c:v>
                </c:pt>
                <c:pt idx="39915">
                  <c:v>41.44879314439601</c:v>
                </c:pt>
                <c:pt idx="39916">
                  <c:v>41.44879314439601</c:v>
                </c:pt>
                <c:pt idx="39917">
                  <c:v>92.2817661643943</c:v>
                </c:pt>
                <c:pt idx="39918">
                  <c:v>92.2817661643943</c:v>
                </c:pt>
                <c:pt idx="39919">
                  <c:v>92.2817661643943</c:v>
                </c:pt>
                <c:pt idx="39920">
                  <c:v>92.2817661643943</c:v>
                </c:pt>
                <c:pt idx="39921">
                  <c:v>92.2817661643943</c:v>
                </c:pt>
                <c:pt idx="39922">
                  <c:v>92.2817661643943</c:v>
                </c:pt>
                <c:pt idx="39923">
                  <c:v>92.2817661643943</c:v>
                </c:pt>
                <c:pt idx="39924">
                  <c:v>60.0882151050042</c:v>
                </c:pt>
                <c:pt idx="39925">
                  <c:v>60.0882151050042</c:v>
                </c:pt>
                <c:pt idx="39926">
                  <c:v>60.0882151050042</c:v>
                </c:pt>
                <c:pt idx="39927">
                  <c:v>60.0882151050042</c:v>
                </c:pt>
                <c:pt idx="39928">
                  <c:v>60.0882151050042</c:v>
                </c:pt>
                <c:pt idx="39929">
                  <c:v>60.0882151050042</c:v>
                </c:pt>
                <c:pt idx="39930">
                  <c:v>60.0882151050042</c:v>
                </c:pt>
                <c:pt idx="39931">
                  <c:v>15.0555420126472</c:v>
                </c:pt>
                <c:pt idx="39932">
                  <c:v>15.0555420126472</c:v>
                </c:pt>
                <c:pt idx="39933">
                  <c:v>15.0555420126472</c:v>
                </c:pt>
                <c:pt idx="39934">
                  <c:v>15.0555420126472</c:v>
                </c:pt>
                <c:pt idx="39935">
                  <c:v>15.0555420126472</c:v>
                </c:pt>
                <c:pt idx="39936">
                  <c:v>15.0555420126472</c:v>
                </c:pt>
                <c:pt idx="39937">
                  <c:v>15.0555420126472</c:v>
                </c:pt>
                <c:pt idx="39938">
                  <c:v>110.739255150482</c:v>
                </c:pt>
                <c:pt idx="39939">
                  <c:v>110.739255150482</c:v>
                </c:pt>
                <c:pt idx="39940">
                  <c:v>110.739255150482</c:v>
                </c:pt>
                <c:pt idx="39941">
                  <c:v>110.739255150482</c:v>
                </c:pt>
                <c:pt idx="39942">
                  <c:v>110.739255150482</c:v>
                </c:pt>
                <c:pt idx="39943">
                  <c:v>110.739255150482</c:v>
                </c:pt>
                <c:pt idx="39944">
                  <c:v>110.739255150482</c:v>
                </c:pt>
                <c:pt idx="39945">
                  <c:v>101.825172272047</c:v>
                </c:pt>
                <c:pt idx="39946">
                  <c:v>101.825172272047</c:v>
                </c:pt>
                <c:pt idx="39947">
                  <c:v>101.825172272047</c:v>
                </c:pt>
                <c:pt idx="39948">
                  <c:v>101.825172272047</c:v>
                </c:pt>
                <c:pt idx="39949">
                  <c:v>101.825172272047</c:v>
                </c:pt>
                <c:pt idx="39950">
                  <c:v>101.825172272047</c:v>
                </c:pt>
                <c:pt idx="39951">
                  <c:v>101.825172272047</c:v>
                </c:pt>
                <c:pt idx="39952">
                  <c:v>47.6309750723184</c:v>
                </c:pt>
                <c:pt idx="39953">
                  <c:v>47.6309750723184</c:v>
                </c:pt>
                <c:pt idx="39954">
                  <c:v>47.6309750723184</c:v>
                </c:pt>
                <c:pt idx="39955">
                  <c:v>47.6309750723184</c:v>
                </c:pt>
                <c:pt idx="39956">
                  <c:v>47.6309750723184</c:v>
                </c:pt>
                <c:pt idx="39957">
                  <c:v>47.6309750723184</c:v>
                </c:pt>
                <c:pt idx="39958">
                  <c:v>47.6309750723184</c:v>
                </c:pt>
                <c:pt idx="39959">
                  <c:v>67.27490460649959</c:v>
                </c:pt>
                <c:pt idx="39960">
                  <c:v>67.27490460649959</c:v>
                </c:pt>
                <c:pt idx="39961">
                  <c:v>67.27490460649959</c:v>
                </c:pt>
                <c:pt idx="39962">
                  <c:v>67.27490460649959</c:v>
                </c:pt>
                <c:pt idx="39963">
                  <c:v>67.27490460649959</c:v>
                </c:pt>
                <c:pt idx="39964">
                  <c:v>67.27490460649959</c:v>
                </c:pt>
                <c:pt idx="39965">
                  <c:v>67.27490460649959</c:v>
                </c:pt>
                <c:pt idx="39966">
                  <c:v>68.1159963652971</c:v>
                </c:pt>
                <c:pt idx="39967">
                  <c:v>68.1159963652971</c:v>
                </c:pt>
                <c:pt idx="39968">
                  <c:v>68.1159963652971</c:v>
                </c:pt>
                <c:pt idx="39969">
                  <c:v>68.1159963652971</c:v>
                </c:pt>
                <c:pt idx="39970">
                  <c:v>68.1159963652971</c:v>
                </c:pt>
                <c:pt idx="39971">
                  <c:v>68.1159963652971</c:v>
                </c:pt>
                <c:pt idx="39972">
                  <c:v>68.1159963652971</c:v>
                </c:pt>
                <c:pt idx="39973">
                  <c:v>70.06027007946909</c:v>
                </c:pt>
                <c:pt idx="39974">
                  <c:v>70.06027007946909</c:v>
                </c:pt>
                <c:pt idx="39975">
                  <c:v>70.06027007946909</c:v>
                </c:pt>
                <c:pt idx="39976">
                  <c:v>70.06027007946909</c:v>
                </c:pt>
                <c:pt idx="39977">
                  <c:v>70.06027007946909</c:v>
                </c:pt>
                <c:pt idx="39978">
                  <c:v>70.06027007946909</c:v>
                </c:pt>
                <c:pt idx="39979">
                  <c:v>70.06027007946909</c:v>
                </c:pt>
                <c:pt idx="39980">
                  <c:v>68.14594589612229</c:v>
                </c:pt>
                <c:pt idx="39981">
                  <c:v>68.14594589612229</c:v>
                </c:pt>
                <c:pt idx="39982">
                  <c:v>68.14594589612229</c:v>
                </c:pt>
                <c:pt idx="39983">
                  <c:v>68.14594589612229</c:v>
                </c:pt>
                <c:pt idx="39984">
                  <c:v>68.14594589612229</c:v>
                </c:pt>
                <c:pt idx="39985">
                  <c:v>68.14594589612229</c:v>
                </c:pt>
                <c:pt idx="39986">
                  <c:v>68.14594589612229</c:v>
                </c:pt>
                <c:pt idx="39987">
                  <c:v>72.3322696949393</c:v>
                </c:pt>
                <c:pt idx="39988">
                  <c:v>72.3322696949393</c:v>
                </c:pt>
                <c:pt idx="39989">
                  <c:v>72.3322696949393</c:v>
                </c:pt>
                <c:pt idx="39990">
                  <c:v>72.3322696949393</c:v>
                </c:pt>
                <c:pt idx="39991">
                  <c:v>72.3322696949393</c:v>
                </c:pt>
                <c:pt idx="39992">
                  <c:v>72.3322696949393</c:v>
                </c:pt>
                <c:pt idx="39993">
                  <c:v>72.3322696949393</c:v>
                </c:pt>
                <c:pt idx="39994">
                  <c:v>100.296514419736</c:v>
                </c:pt>
                <c:pt idx="39995">
                  <c:v>100.296514419736</c:v>
                </c:pt>
                <c:pt idx="39996">
                  <c:v>100.296514419736</c:v>
                </c:pt>
                <c:pt idx="39997">
                  <c:v>100.296514419736</c:v>
                </c:pt>
                <c:pt idx="39998">
                  <c:v>100.296514419736</c:v>
                </c:pt>
                <c:pt idx="39999">
                  <c:v>100.296514419736</c:v>
                </c:pt>
                <c:pt idx="40000">
                  <c:v>100.296514419736</c:v>
                </c:pt>
                <c:pt idx="40001">
                  <c:v>65.56904221781929</c:v>
                </c:pt>
                <c:pt idx="40002">
                  <c:v>65.56904221781929</c:v>
                </c:pt>
                <c:pt idx="40003">
                  <c:v>65.56904221781929</c:v>
                </c:pt>
                <c:pt idx="40004">
                  <c:v>65.56904221781929</c:v>
                </c:pt>
                <c:pt idx="40005">
                  <c:v>65.56904221781929</c:v>
                </c:pt>
                <c:pt idx="40006">
                  <c:v>65.56904221781929</c:v>
                </c:pt>
                <c:pt idx="40007">
                  <c:v>65.56904221781929</c:v>
                </c:pt>
                <c:pt idx="40008">
                  <c:v>79.7457229203441</c:v>
                </c:pt>
                <c:pt idx="40009">
                  <c:v>79.7457229203441</c:v>
                </c:pt>
                <c:pt idx="40010">
                  <c:v>79.7457229203441</c:v>
                </c:pt>
                <c:pt idx="40011">
                  <c:v>79.7457229203441</c:v>
                </c:pt>
                <c:pt idx="40012">
                  <c:v>79.7457229203441</c:v>
                </c:pt>
                <c:pt idx="40013">
                  <c:v>79.7457229203441</c:v>
                </c:pt>
                <c:pt idx="40014">
                  <c:v>79.7457229203441</c:v>
                </c:pt>
                <c:pt idx="40015">
                  <c:v>80.44834900663609</c:v>
                </c:pt>
                <c:pt idx="40016">
                  <c:v>80.44834900663609</c:v>
                </c:pt>
                <c:pt idx="40017">
                  <c:v>80.44834900663609</c:v>
                </c:pt>
                <c:pt idx="40018">
                  <c:v>80.44834900663609</c:v>
                </c:pt>
                <c:pt idx="40019">
                  <c:v>80.44834900663609</c:v>
                </c:pt>
                <c:pt idx="40020">
                  <c:v>80.44834900663609</c:v>
                </c:pt>
                <c:pt idx="40021">
                  <c:v>80.44834900663609</c:v>
                </c:pt>
                <c:pt idx="40022">
                  <c:v>62.42522740639689</c:v>
                </c:pt>
                <c:pt idx="40023">
                  <c:v>62.42522740639689</c:v>
                </c:pt>
                <c:pt idx="40024">
                  <c:v>62.42522740639689</c:v>
                </c:pt>
                <c:pt idx="40025">
                  <c:v>62.42522740639689</c:v>
                </c:pt>
                <c:pt idx="40026">
                  <c:v>62.42522740639689</c:v>
                </c:pt>
                <c:pt idx="40027">
                  <c:v>62.42522740639689</c:v>
                </c:pt>
                <c:pt idx="40028">
                  <c:v>62.42522740639689</c:v>
                </c:pt>
                <c:pt idx="40029">
                  <c:v>79.78651663248407</c:v>
                </c:pt>
                <c:pt idx="40030">
                  <c:v>79.78651663248407</c:v>
                </c:pt>
                <c:pt idx="40031">
                  <c:v>79.78651663248407</c:v>
                </c:pt>
                <c:pt idx="40032">
                  <c:v>79.78651663248407</c:v>
                </c:pt>
                <c:pt idx="40033">
                  <c:v>79.78651663248407</c:v>
                </c:pt>
                <c:pt idx="40034">
                  <c:v>79.78651663248407</c:v>
                </c:pt>
                <c:pt idx="40035">
                  <c:v>79.78651663248407</c:v>
                </c:pt>
                <c:pt idx="40036">
                  <c:v>44.1233513777236</c:v>
                </c:pt>
                <c:pt idx="40037">
                  <c:v>44.1233513777236</c:v>
                </c:pt>
                <c:pt idx="40038">
                  <c:v>44.1233513777236</c:v>
                </c:pt>
                <c:pt idx="40039">
                  <c:v>44.1233513777236</c:v>
                </c:pt>
                <c:pt idx="40040">
                  <c:v>44.1233513777236</c:v>
                </c:pt>
                <c:pt idx="40041">
                  <c:v>44.1233513777236</c:v>
                </c:pt>
                <c:pt idx="40042">
                  <c:v>44.1233513777236</c:v>
                </c:pt>
                <c:pt idx="40043">
                  <c:v>47.5260839867314</c:v>
                </c:pt>
                <c:pt idx="40044">
                  <c:v>47.5260839867314</c:v>
                </c:pt>
                <c:pt idx="40045">
                  <c:v>47.5260839867314</c:v>
                </c:pt>
                <c:pt idx="40046">
                  <c:v>47.5260839867314</c:v>
                </c:pt>
                <c:pt idx="40047">
                  <c:v>47.5260839867314</c:v>
                </c:pt>
                <c:pt idx="40048">
                  <c:v>47.5260839867314</c:v>
                </c:pt>
                <c:pt idx="40049">
                  <c:v>47.5260839867314</c:v>
                </c:pt>
                <c:pt idx="40050">
                  <c:v>33.9731967396338</c:v>
                </c:pt>
                <c:pt idx="40051">
                  <c:v>33.9731967396338</c:v>
                </c:pt>
                <c:pt idx="40052">
                  <c:v>33.9731967396338</c:v>
                </c:pt>
                <c:pt idx="40053">
                  <c:v>33.9731967396338</c:v>
                </c:pt>
                <c:pt idx="40054">
                  <c:v>33.9731967396338</c:v>
                </c:pt>
                <c:pt idx="40055">
                  <c:v>33.9731967396338</c:v>
                </c:pt>
                <c:pt idx="40056">
                  <c:v>33.9731967396338</c:v>
                </c:pt>
                <c:pt idx="40057">
                  <c:v>99.97238247946387</c:v>
                </c:pt>
                <c:pt idx="40058">
                  <c:v>99.97238247946387</c:v>
                </c:pt>
                <c:pt idx="40059">
                  <c:v>99.97238247946387</c:v>
                </c:pt>
                <c:pt idx="40060">
                  <c:v>99.97238247946387</c:v>
                </c:pt>
                <c:pt idx="40061">
                  <c:v>99.97238247946387</c:v>
                </c:pt>
                <c:pt idx="40062">
                  <c:v>99.97238247946387</c:v>
                </c:pt>
                <c:pt idx="40063">
                  <c:v>99.97238247946387</c:v>
                </c:pt>
                <c:pt idx="40064">
                  <c:v>81.33559120947369</c:v>
                </c:pt>
                <c:pt idx="40065">
                  <c:v>81.33559120947369</c:v>
                </c:pt>
                <c:pt idx="40066">
                  <c:v>81.33559120947369</c:v>
                </c:pt>
                <c:pt idx="40067">
                  <c:v>81.33559120947369</c:v>
                </c:pt>
                <c:pt idx="40068">
                  <c:v>81.33559120947369</c:v>
                </c:pt>
                <c:pt idx="40069">
                  <c:v>81.33559120947369</c:v>
                </c:pt>
                <c:pt idx="40070">
                  <c:v>81.33559120947369</c:v>
                </c:pt>
                <c:pt idx="40071">
                  <c:v>70.0886296221387</c:v>
                </c:pt>
                <c:pt idx="40072">
                  <c:v>70.0886296221387</c:v>
                </c:pt>
                <c:pt idx="40073">
                  <c:v>70.0886296221387</c:v>
                </c:pt>
                <c:pt idx="40074">
                  <c:v>70.0886296221387</c:v>
                </c:pt>
                <c:pt idx="40075">
                  <c:v>70.0886296221387</c:v>
                </c:pt>
                <c:pt idx="40076">
                  <c:v>70.0886296221387</c:v>
                </c:pt>
                <c:pt idx="40077">
                  <c:v>70.0886296221387</c:v>
                </c:pt>
                <c:pt idx="40078">
                  <c:v>60.0734734849771</c:v>
                </c:pt>
                <c:pt idx="40079">
                  <c:v>60.0734734849771</c:v>
                </c:pt>
                <c:pt idx="40080">
                  <c:v>60.0734734849771</c:v>
                </c:pt>
                <c:pt idx="40081">
                  <c:v>60.0734734849771</c:v>
                </c:pt>
                <c:pt idx="40082">
                  <c:v>60.0734734849771</c:v>
                </c:pt>
                <c:pt idx="40083">
                  <c:v>60.0734734849771</c:v>
                </c:pt>
                <c:pt idx="40084">
                  <c:v>60.0734734849771</c:v>
                </c:pt>
                <c:pt idx="40085">
                  <c:v>47.7088118822209</c:v>
                </c:pt>
                <c:pt idx="40086">
                  <c:v>47.7088118822209</c:v>
                </c:pt>
                <c:pt idx="40087">
                  <c:v>47.7088118822209</c:v>
                </c:pt>
                <c:pt idx="40088">
                  <c:v>47.7088118822209</c:v>
                </c:pt>
                <c:pt idx="40089">
                  <c:v>47.7088118822209</c:v>
                </c:pt>
                <c:pt idx="40090">
                  <c:v>47.7088118822209</c:v>
                </c:pt>
                <c:pt idx="40091">
                  <c:v>47.7088118822209</c:v>
                </c:pt>
                <c:pt idx="40092">
                  <c:v>91.72303550800919</c:v>
                </c:pt>
                <c:pt idx="40093">
                  <c:v>91.72303550800919</c:v>
                </c:pt>
                <c:pt idx="40094">
                  <c:v>91.72303550800919</c:v>
                </c:pt>
                <c:pt idx="40095">
                  <c:v>91.72303550800919</c:v>
                </c:pt>
                <c:pt idx="40096">
                  <c:v>91.72303550800919</c:v>
                </c:pt>
                <c:pt idx="40097">
                  <c:v>91.72303550800919</c:v>
                </c:pt>
                <c:pt idx="40098">
                  <c:v>91.72303550800919</c:v>
                </c:pt>
                <c:pt idx="40099">
                  <c:v>77.769840579916</c:v>
                </c:pt>
                <c:pt idx="40100">
                  <c:v>77.769840579916</c:v>
                </c:pt>
                <c:pt idx="40101">
                  <c:v>77.769840579916</c:v>
                </c:pt>
                <c:pt idx="40102">
                  <c:v>77.769840579916</c:v>
                </c:pt>
                <c:pt idx="40103">
                  <c:v>77.769840579916</c:v>
                </c:pt>
                <c:pt idx="40104">
                  <c:v>77.769840579916</c:v>
                </c:pt>
                <c:pt idx="40105">
                  <c:v>77.769840579916</c:v>
                </c:pt>
                <c:pt idx="40106">
                  <c:v>79.8142703684361</c:v>
                </c:pt>
                <c:pt idx="40107">
                  <c:v>79.8142703684361</c:v>
                </c:pt>
                <c:pt idx="40108">
                  <c:v>79.8142703684361</c:v>
                </c:pt>
                <c:pt idx="40109">
                  <c:v>79.8142703684361</c:v>
                </c:pt>
                <c:pt idx="40110">
                  <c:v>79.8142703684361</c:v>
                </c:pt>
                <c:pt idx="40111">
                  <c:v>79.8142703684361</c:v>
                </c:pt>
                <c:pt idx="40112">
                  <c:v>79.8142703684361</c:v>
                </c:pt>
                <c:pt idx="40113">
                  <c:v>29.9889781070864</c:v>
                </c:pt>
                <c:pt idx="40114">
                  <c:v>29.9889781070864</c:v>
                </c:pt>
                <c:pt idx="40115">
                  <c:v>29.9889781070864</c:v>
                </c:pt>
                <c:pt idx="40116">
                  <c:v>29.9889781070864</c:v>
                </c:pt>
                <c:pt idx="40117">
                  <c:v>29.9889781070864</c:v>
                </c:pt>
                <c:pt idx="40118">
                  <c:v>29.9889781070864</c:v>
                </c:pt>
                <c:pt idx="40119">
                  <c:v>29.9889781070864</c:v>
                </c:pt>
                <c:pt idx="40120">
                  <c:v>79.343767055646</c:v>
                </c:pt>
                <c:pt idx="40121">
                  <c:v>79.343767055646</c:v>
                </c:pt>
                <c:pt idx="40122">
                  <c:v>79.343767055646</c:v>
                </c:pt>
                <c:pt idx="40123">
                  <c:v>79.343767055646</c:v>
                </c:pt>
                <c:pt idx="40124">
                  <c:v>79.343767055646</c:v>
                </c:pt>
                <c:pt idx="40125">
                  <c:v>79.343767055646</c:v>
                </c:pt>
                <c:pt idx="40126">
                  <c:v>79.343767055646</c:v>
                </c:pt>
                <c:pt idx="40127">
                  <c:v>88.9304819103621</c:v>
                </c:pt>
                <c:pt idx="40128">
                  <c:v>88.9304819103621</c:v>
                </c:pt>
                <c:pt idx="40129">
                  <c:v>88.9304819103621</c:v>
                </c:pt>
                <c:pt idx="40130">
                  <c:v>88.9304819103621</c:v>
                </c:pt>
                <c:pt idx="40131">
                  <c:v>88.9304819103621</c:v>
                </c:pt>
                <c:pt idx="40132">
                  <c:v>88.9304819103621</c:v>
                </c:pt>
                <c:pt idx="40133">
                  <c:v>88.9304819103621</c:v>
                </c:pt>
                <c:pt idx="40134">
                  <c:v>69.0716261809596</c:v>
                </c:pt>
                <c:pt idx="40135">
                  <c:v>69.0716261809596</c:v>
                </c:pt>
                <c:pt idx="40136">
                  <c:v>69.0716261809596</c:v>
                </c:pt>
                <c:pt idx="40137">
                  <c:v>69.0716261809596</c:v>
                </c:pt>
                <c:pt idx="40138">
                  <c:v>69.0716261809596</c:v>
                </c:pt>
                <c:pt idx="40139">
                  <c:v>69.0716261809596</c:v>
                </c:pt>
                <c:pt idx="40140">
                  <c:v>69.0716261809596</c:v>
                </c:pt>
                <c:pt idx="40141">
                  <c:v>83.3116235777843</c:v>
                </c:pt>
                <c:pt idx="40142">
                  <c:v>83.3116235777843</c:v>
                </c:pt>
                <c:pt idx="40143">
                  <c:v>83.3116235777843</c:v>
                </c:pt>
                <c:pt idx="40144">
                  <c:v>83.3116235777843</c:v>
                </c:pt>
                <c:pt idx="40145">
                  <c:v>83.3116235777843</c:v>
                </c:pt>
                <c:pt idx="40146">
                  <c:v>83.3116235777843</c:v>
                </c:pt>
                <c:pt idx="40147">
                  <c:v>83.3116235777843</c:v>
                </c:pt>
                <c:pt idx="40148">
                  <c:v>93.4222645893815</c:v>
                </c:pt>
                <c:pt idx="40149">
                  <c:v>93.4222645893815</c:v>
                </c:pt>
                <c:pt idx="40150">
                  <c:v>93.4222645893815</c:v>
                </c:pt>
                <c:pt idx="40151">
                  <c:v>93.4222645893815</c:v>
                </c:pt>
                <c:pt idx="40152">
                  <c:v>93.4222645893815</c:v>
                </c:pt>
                <c:pt idx="40153">
                  <c:v>93.4222645893815</c:v>
                </c:pt>
                <c:pt idx="40154">
                  <c:v>93.4222645893815</c:v>
                </c:pt>
                <c:pt idx="40155">
                  <c:v>69.7040793426155</c:v>
                </c:pt>
                <c:pt idx="40156">
                  <c:v>69.7040793426155</c:v>
                </c:pt>
                <c:pt idx="40157">
                  <c:v>69.7040793426155</c:v>
                </c:pt>
                <c:pt idx="40158">
                  <c:v>69.7040793426155</c:v>
                </c:pt>
                <c:pt idx="40159">
                  <c:v>69.7040793426155</c:v>
                </c:pt>
                <c:pt idx="40160">
                  <c:v>69.7040793426155</c:v>
                </c:pt>
                <c:pt idx="40161">
                  <c:v>69.7040793426155</c:v>
                </c:pt>
                <c:pt idx="40162">
                  <c:v>64.84227257759218</c:v>
                </c:pt>
                <c:pt idx="40163">
                  <c:v>64.84227257759218</c:v>
                </c:pt>
                <c:pt idx="40164">
                  <c:v>64.84227257759218</c:v>
                </c:pt>
                <c:pt idx="40165">
                  <c:v>64.84227257759218</c:v>
                </c:pt>
                <c:pt idx="40166">
                  <c:v>64.84227257759218</c:v>
                </c:pt>
                <c:pt idx="40167">
                  <c:v>64.84227257759218</c:v>
                </c:pt>
                <c:pt idx="40168">
                  <c:v>64.84227257759218</c:v>
                </c:pt>
                <c:pt idx="40169">
                  <c:v>42.70078768184919</c:v>
                </c:pt>
                <c:pt idx="40170">
                  <c:v>42.70078768184919</c:v>
                </c:pt>
                <c:pt idx="40171">
                  <c:v>42.70078768184919</c:v>
                </c:pt>
                <c:pt idx="40172">
                  <c:v>42.70078768184919</c:v>
                </c:pt>
                <c:pt idx="40173">
                  <c:v>42.70078768184919</c:v>
                </c:pt>
                <c:pt idx="40174">
                  <c:v>42.70078768184919</c:v>
                </c:pt>
                <c:pt idx="40175">
                  <c:v>42.70078768184919</c:v>
                </c:pt>
                <c:pt idx="40176">
                  <c:v>103.867740384423</c:v>
                </c:pt>
                <c:pt idx="40177">
                  <c:v>103.867740384423</c:v>
                </c:pt>
                <c:pt idx="40178">
                  <c:v>103.867740384423</c:v>
                </c:pt>
                <c:pt idx="40179">
                  <c:v>103.867740384423</c:v>
                </c:pt>
                <c:pt idx="40180">
                  <c:v>103.867740384423</c:v>
                </c:pt>
                <c:pt idx="40181">
                  <c:v>103.867740384423</c:v>
                </c:pt>
                <c:pt idx="40182">
                  <c:v>103.867740384423</c:v>
                </c:pt>
                <c:pt idx="40183">
                  <c:v>40.5224765723527</c:v>
                </c:pt>
                <c:pt idx="40184">
                  <c:v>40.5224765723527</c:v>
                </c:pt>
                <c:pt idx="40185">
                  <c:v>40.5224765723527</c:v>
                </c:pt>
                <c:pt idx="40186">
                  <c:v>40.5224765723527</c:v>
                </c:pt>
                <c:pt idx="40187">
                  <c:v>40.5224765723527</c:v>
                </c:pt>
                <c:pt idx="40188">
                  <c:v>40.5224765723527</c:v>
                </c:pt>
                <c:pt idx="40189">
                  <c:v>40.5224765723527</c:v>
                </c:pt>
                <c:pt idx="40190">
                  <c:v>52.917975976761</c:v>
                </c:pt>
                <c:pt idx="40191">
                  <c:v>52.917975976761</c:v>
                </c:pt>
                <c:pt idx="40192">
                  <c:v>52.917975976761</c:v>
                </c:pt>
                <c:pt idx="40193">
                  <c:v>52.917975976761</c:v>
                </c:pt>
                <c:pt idx="40194">
                  <c:v>52.917975976761</c:v>
                </c:pt>
                <c:pt idx="40195">
                  <c:v>52.917975976761</c:v>
                </c:pt>
                <c:pt idx="40196">
                  <c:v>52.917975976761</c:v>
                </c:pt>
                <c:pt idx="40197">
                  <c:v>40.30407759299089</c:v>
                </c:pt>
                <c:pt idx="40198">
                  <c:v>40.30407759299089</c:v>
                </c:pt>
                <c:pt idx="40199">
                  <c:v>40.30407759299089</c:v>
                </c:pt>
                <c:pt idx="40200">
                  <c:v>40.30407759299089</c:v>
                </c:pt>
                <c:pt idx="40201">
                  <c:v>40.30407759299089</c:v>
                </c:pt>
                <c:pt idx="40202">
                  <c:v>40.30407759299089</c:v>
                </c:pt>
                <c:pt idx="40203">
                  <c:v>40.30407759299089</c:v>
                </c:pt>
                <c:pt idx="40204">
                  <c:v>74.69187541685898</c:v>
                </c:pt>
                <c:pt idx="40205">
                  <c:v>74.69187541685898</c:v>
                </c:pt>
                <c:pt idx="40206">
                  <c:v>74.69187541685898</c:v>
                </c:pt>
                <c:pt idx="40207">
                  <c:v>74.69187541685898</c:v>
                </c:pt>
                <c:pt idx="40208">
                  <c:v>74.69187541685898</c:v>
                </c:pt>
                <c:pt idx="40209">
                  <c:v>74.69187541685898</c:v>
                </c:pt>
                <c:pt idx="40210">
                  <c:v>74.69187541685898</c:v>
                </c:pt>
                <c:pt idx="40211">
                  <c:v>64.37330988875759</c:v>
                </c:pt>
                <c:pt idx="40212">
                  <c:v>64.37330988875759</c:v>
                </c:pt>
                <c:pt idx="40213">
                  <c:v>64.37330988875759</c:v>
                </c:pt>
                <c:pt idx="40214">
                  <c:v>64.37330988875759</c:v>
                </c:pt>
                <c:pt idx="40215">
                  <c:v>64.37330988875759</c:v>
                </c:pt>
                <c:pt idx="40216">
                  <c:v>64.37330988875759</c:v>
                </c:pt>
                <c:pt idx="40217">
                  <c:v>64.37330988875759</c:v>
                </c:pt>
                <c:pt idx="40218">
                  <c:v>87.54706012850478</c:v>
                </c:pt>
                <c:pt idx="40219">
                  <c:v>87.54706012850478</c:v>
                </c:pt>
                <c:pt idx="40220">
                  <c:v>87.54706012850478</c:v>
                </c:pt>
                <c:pt idx="40221">
                  <c:v>87.54706012850478</c:v>
                </c:pt>
                <c:pt idx="40222">
                  <c:v>87.54706012850478</c:v>
                </c:pt>
                <c:pt idx="40223">
                  <c:v>87.54706012850478</c:v>
                </c:pt>
                <c:pt idx="40224">
                  <c:v>87.54706012850478</c:v>
                </c:pt>
                <c:pt idx="40225">
                  <c:v>91.10455675256829</c:v>
                </c:pt>
                <c:pt idx="40226">
                  <c:v>91.10455675256829</c:v>
                </c:pt>
                <c:pt idx="40227">
                  <c:v>91.10455675256829</c:v>
                </c:pt>
                <c:pt idx="40228">
                  <c:v>91.10455675256829</c:v>
                </c:pt>
                <c:pt idx="40229">
                  <c:v>91.10455675256829</c:v>
                </c:pt>
                <c:pt idx="40230">
                  <c:v>91.10455675256829</c:v>
                </c:pt>
                <c:pt idx="40231">
                  <c:v>91.10455675256829</c:v>
                </c:pt>
                <c:pt idx="40232">
                  <c:v>84.3213136866992</c:v>
                </c:pt>
                <c:pt idx="40233">
                  <c:v>84.3213136866992</c:v>
                </c:pt>
                <c:pt idx="40234">
                  <c:v>84.3213136866992</c:v>
                </c:pt>
                <c:pt idx="40235">
                  <c:v>84.3213136866992</c:v>
                </c:pt>
                <c:pt idx="40236">
                  <c:v>84.3213136866992</c:v>
                </c:pt>
                <c:pt idx="40237">
                  <c:v>84.3213136866992</c:v>
                </c:pt>
                <c:pt idx="40238">
                  <c:v>84.3213136866992</c:v>
                </c:pt>
                <c:pt idx="40239">
                  <c:v>81.1407637828404</c:v>
                </c:pt>
                <c:pt idx="40240">
                  <c:v>81.1407637828404</c:v>
                </c:pt>
                <c:pt idx="40241">
                  <c:v>81.1407637828404</c:v>
                </c:pt>
                <c:pt idx="40242">
                  <c:v>81.1407637828404</c:v>
                </c:pt>
                <c:pt idx="40243">
                  <c:v>81.1407637828404</c:v>
                </c:pt>
                <c:pt idx="40244">
                  <c:v>81.1407637828404</c:v>
                </c:pt>
                <c:pt idx="40245">
                  <c:v>81.1407637828404</c:v>
                </c:pt>
                <c:pt idx="40246">
                  <c:v>31.0346181403594</c:v>
                </c:pt>
                <c:pt idx="40247">
                  <c:v>31.0346181403594</c:v>
                </c:pt>
                <c:pt idx="40248">
                  <c:v>31.0346181403594</c:v>
                </c:pt>
                <c:pt idx="40249">
                  <c:v>31.0346181403594</c:v>
                </c:pt>
                <c:pt idx="40250">
                  <c:v>31.0346181403594</c:v>
                </c:pt>
                <c:pt idx="40251">
                  <c:v>31.0346181403594</c:v>
                </c:pt>
                <c:pt idx="40252">
                  <c:v>31.0346181403594</c:v>
                </c:pt>
                <c:pt idx="40253">
                  <c:v>92.28248656147399</c:v>
                </c:pt>
                <c:pt idx="40254">
                  <c:v>92.28248656147399</c:v>
                </c:pt>
                <c:pt idx="40255">
                  <c:v>92.28248656147399</c:v>
                </c:pt>
                <c:pt idx="40256">
                  <c:v>92.28248656147399</c:v>
                </c:pt>
                <c:pt idx="40257">
                  <c:v>92.28248656147399</c:v>
                </c:pt>
                <c:pt idx="40258">
                  <c:v>92.28248656147399</c:v>
                </c:pt>
                <c:pt idx="40259">
                  <c:v>92.28248656147399</c:v>
                </c:pt>
                <c:pt idx="40260">
                  <c:v>75.4111907240594</c:v>
                </c:pt>
                <c:pt idx="40261">
                  <c:v>75.4111907240594</c:v>
                </c:pt>
                <c:pt idx="40262">
                  <c:v>75.4111907240594</c:v>
                </c:pt>
                <c:pt idx="40263">
                  <c:v>75.4111907240594</c:v>
                </c:pt>
                <c:pt idx="40264">
                  <c:v>75.4111907240594</c:v>
                </c:pt>
                <c:pt idx="40265">
                  <c:v>75.4111907240594</c:v>
                </c:pt>
                <c:pt idx="40266">
                  <c:v>75.4111907240594</c:v>
                </c:pt>
                <c:pt idx="40267">
                  <c:v>64.2050500532423</c:v>
                </c:pt>
                <c:pt idx="40268">
                  <c:v>64.2050500532423</c:v>
                </c:pt>
                <c:pt idx="40269">
                  <c:v>64.2050500532423</c:v>
                </c:pt>
                <c:pt idx="40270">
                  <c:v>64.2050500532423</c:v>
                </c:pt>
                <c:pt idx="40271">
                  <c:v>64.2050500532423</c:v>
                </c:pt>
                <c:pt idx="40272">
                  <c:v>64.2050500532423</c:v>
                </c:pt>
                <c:pt idx="40273">
                  <c:v>64.2050500532423</c:v>
                </c:pt>
                <c:pt idx="40274">
                  <c:v>75.11805387360319</c:v>
                </c:pt>
                <c:pt idx="40275">
                  <c:v>75.11805387360319</c:v>
                </c:pt>
                <c:pt idx="40276">
                  <c:v>75.11805387360319</c:v>
                </c:pt>
                <c:pt idx="40277">
                  <c:v>75.11805387360319</c:v>
                </c:pt>
                <c:pt idx="40278">
                  <c:v>75.11805387360319</c:v>
                </c:pt>
                <c:pt idx="40279">
                  <c:v>75.11805387360319</c:v>
                </c:pt>
                <c:pt idx="40280">
                  <c:v>75.11805387360319</c:v>
                </c:pt>
                <c:pt idx="40281">
                  <c:v>109.759496292483</c:v>
                </c:pt>
                <c:pt idx="40282">
                  <c:v>109.759496292483</c:v>
                </c:pt>
                <c:pt idx="40283">
                  <c:v>109.759496292483</c:v>
                </c:pt>
                <c:pt idx="40284">
                  <c:v>109.759496292483</c:v>
                </c:pt>
                <c:pt idx="40285">
                  <c:v>109.759496292483</c:v>
                </c:pt>
                <c:pt idx="40286">
                  <c:v>109.759496292483</c:v>
                </c:pt>
                <c:pt idx="40287">
                  <c:v>109.759496292483</c:v>
                </c:pt>
                <c:pt idx="40288">
                  <c:v>52.8990850442033</c:v>
                </c:pt>
                <c:pt idx="40289">
                  <c:v>52.8990850442033</c:v>
                </c:pt>
                <c:pt idx="40290">
                  <c:v>52.8990850442033</c:v>
                </c:pt>
                <c:pt idx="40291">
                  <c:v>52.8990850442033</c:v>
                </c:pt>
                <c:pt idx="40292">
                  <c:v>52.8990850442033</c:v>
                </c:pt>
                <c:pt idx="40293">
                  <c:v>52.8990850442033</c:v>
                </c:pt>
                <c:pt idx="40294">
                  <c:v>52.8990850442033</c:v>
                </c:pt>
                <c:pt idx="40295">
                  <c:v>43.38646746940098</c:v>
                </c:pt>
                <c:pt idx="40296">
                  <c:v>43.38646746940098</c:v>
                </c:pt>
                <c:pt idx="40297">
                  <c:v>43.38646746940098</c:v>
                </c:pt>
                <c:pt idx="40298">
                  <c:v>43.38646746940098</c:v>
                </c:pt>
                <c:pt idx="40299">
                  <c:v>43.38646746940098</c:v>
                </c:pt>
                <c:pt idx="40300">
                  <c:v>43.38646746940098</c:v>
                </c:pt>
                <c:pt idx="40301">
                  <c:v>43.38646746940098</c:v>
                </c:pt>
                <c:pt idx="40302">
                  <c:v>93.37997103200507</c:v>
                </c:pt>
                <c:pt idx="40303">
                  <c:v>93.37997103200507</c:v>
                </c:pt>
                <c:pt idx="40304">
                  <c:v>93.37997103200507</c:v>
                </c:pt>
                <c:pt idx="40305">
                  <c:v>93.37997103200507</c:v>
                </c:pt>
                <c:pt idx="40306">
                  <c:v>93.37997103200507</c:v>
                </c:pt>
                <c:pt idx="40307">
                  <c:v>93.37997103200507</c:v>
                </c:pt>
                <c:pt idx="40308">
                  <c:v>93.37997103200507</c:v>
                </c:pt>
                <c:pt idx="40309">
                  <c:v>41.0767630099907</c:v>
                </c:pt>
                <c:pt idx="40310">
                  <c:v>41.0767630099907</c:v>
                </c:pt>
                <c:pt idx="40311">
                  <c:v>41.0767630099907</c:v>
                </c:pt>
                <c:pt idx="40312">
                  <c:v>41.0767630099907</c:v>
                </c:pt>
                <c:pt idx="40313">
                  <c:v>41.0767630099907</c:v>
                </c:pt>
                <c:pt idx="40314">
                  <c:v>41.0767630099907</c:v>
                </c:pt>
                <c:pt idx="40315">
                  <c:v>41.0767630099907</c:v>
                </c:pt>
                <c:pt idx="40316">
                  <c:v>46.9651168392584</c:v>
                </c:pt>
                <c:pt idx="40317">
                  <c:v>46.9651168392584</c:v>
                </c:pt>
                <c:pt idx="40318">
                  <c:v>46.9651168392584</c:v>
                </c:pt>
                <c:pt idx="40319">
                  <c:v>46.9651168392584</c:v>
                </c:pt>
                <c:pt idx="40320">
                  <c:v>46.9651168392584</c:v>
                </c:pt>
                <c:pt idx="40321">
                  <c:v>46.9651168392584</c:v>
                </c:pt>
                <c:pt idx="40322">
                  <c:v>46.9651168392584</c:v>
                </c:pt>
                <c:pt idx="40323">
                  <c:v>19.0384763528528</c:v>
                </c:pt>
                <c:pt idx="40324">
                  <c:v>19.0384763528528</c:v>
                </c:pt>
                <c:pt idx="40325">
                  <c:v>19.0384763528528</c:v>
                </c:pt>
                <c:pt idx="40326">
                  <c:v>19.0384763528528</c:v>
                </c:pt>
                <c:pt idx="40327">
                  <c:v>19.0384763528528</c:v>
                </c:pt>
                <c:pt idx="40328">
                  <c:v>19.0384763528528</c:v>
                </c:pt>
                <c:pt idx="40329">
                  <c:v>19.0384763528528</c:v>
                </c:pt>
                <c:pt idx="40330">
                  <c:v>94.07233710021077</c:v>
                </c:pt>
                <c:pt idx="40331">
                  <c:v>94.07233710021077</c:v>
                </c:pt>
                <c:pt idx="40332">
                  <c:v>94.07233710021077</c:v>
                </c:pt>
                <c:pt idx="40333">
                  <c:v>94.07233710021077</c:v>
                </c:pt>
                <c:pt idx="40334">
                  <c:v>94.07233710021077</c:v>
                </c:pt>
                <c:pt idx="40335">
                  <c:v>94.07233710021077</c:v>
                </c:pt>
                <c:pt idx="40336">
                  <c:v>94.07233710021077</c:v>
                </c:pt>
                <c:pt idx="40337">
                  <c:v>77.5770938851629</c:v>
                </c:pt>
                <c:pt idx="40338">
                  <c:v>77.5770938851629</c:v>
                </c:pt>
                <c:pt idx="40339">
                  <c:v>77.5770938851629</c:v>
                </c:pt>
                <c:pt idx="40340">
                  <c:v>77.5770938851629</c:v>
                </c:pt>
                <c:pt idx="40341">
                  <c:v>77.5770938851629</c:v>
                </c:pt>
                <c:pt idx="40342">
                  <c:v>77.5770938851629</c:v>
                </c:pt>
                <c:pt idx="40343">
                  <c:v>77.5770938851629</c:v>
                </c:pt>
                <c:pt idx="40344">
                  <c:v>24.2451873518062</c:v>
                </c:pt>
                <c:pt idx="40345">
                  <c:v>24.2451873518062</c:v>
                </c:pt>
                <c:pt idx="40346">
                  <c:v>24.2451873518062</c:v>
                </c:pt>
                <c:pt idx="40347">
                  <c:v>24.2451873518062</c:v>
                </c:pt>
                <c:pt idx="40348">
                  <c:v>24.2451873518062</c:v>
                </c:pt>
                <c:pt idx="40349">
                  <c:v>24.2451873518062</c:v>
                </c:pt>
                <c:pt idx="40350">
                  <c:v>24.2451873518062</c:v>
                </c:pt>
                <c:pt idx="40351">
                  <c:v>30.8297050860798</c:v>
                </c:pt>
                <c:pt idx="40352">
                  <c:v>30.8297050860798</c:v>
                </c:pt>
                <c:pt idx="40353">
                  <c:v>30.8297050860798</c:v>
                </c:pt>
                <c:pt idx="40354">
                  <c:v>30.8297050860798</c:v>
                </c:pt>
                <c:pt idx="40355">
                  <c:v>30.8297050860798</c:v>
                </c:pt>
                <c:pt idx="40356">
                  <c:v>30.8297050860798</c:v>
                </c:pt>
                <c:pt idx="40357">
                  <c:v>30.8297050860798</c:v>
                </c:pt>
                <c:pt idx="40358">
                  <c:v>62.5507719888047</c:v>
                </c:pt>
                <c:pt idx="40359">
                  <c:v>62.5507719888047</c:v>
                </c:pt>
                <c:pt idx="40360">
                  <c:v>62.5507719888047</c:v>
                </c:pt>
                <c:pt idx="40361">
                  <c:v>62.5507719888047</c:v>
                </c:pt>
                <c:pt idx="40362">
                  <c:v>62.5507719888047</c:v>
                </c:pt>
                <c:pt idx="40363">
                  <c:v>62.5507719888047</c:v>
                </c:pt>
                <c:pt idx="40364">
                  <c:v>62.5507719888047</c:v>
                </c:pt>
                <c:pt idx="40365">
                  <c:v>61.0961932906573</c:v>
                </c:pt>
                <c:pt idx="40366">
                  <c:v>61.0961932906573</c:v>
                </c:pt>
                <c:pt idx="40367">
                  <c:v>61.0961932906573</c:v>
                </c:pt>
                <c:pt idx="40368">
                  <c:v>61.0961932906573</c:v>
                </c:pt>
                <c:pt idx="40369">
                  <c:v>61.0961932906573</c:v>
                </c:pt>
                <c:pt idx="40370">
                  <c:v>61.0961932906573</c:v>
                </c:pt>
                <c:pt idx="40371">
                  <c:v>61.0961932906573</c:v>
                </c:pt>
                <c:pt idx="40372">
                  <c:v>50.36457111160619</c:v>
                </c:pt>
                <c:pt idx="40373">
                  <c:v>50.36457111160619</c:v>
                </c:pt>
                <c:pt idx="40374">
                  <c:v>50.36457111160619</c:v>
                </c:pt>
                <c:pt idx="40375">
                  <c:v>50.36457111160619</c:v>
                </c:pt>
                <c:pt idx="40376">
                  <c:v>50.36457111160619</c:v>
                </c:pt>
                <c:pt idx="40377">
                  <c:v>50.36457111160619</c:v>
                </c:pt>
                <c:pt idx="40378">
                  <c:v>50.36457111160619</c:v>
                </c:pt>
                <c:pt idx="40379">
                  <c:v>14.1904054650042</c:v>
                </c:pt>
                <c:pt idx="40380">
                  <c:v>14.1904054650042</c:v>
                </c:pt>
                <c:pt idx="40381">
                  <c:v>14.1904054650042</c:v>
                </c:pt>
                <c:pt idx="40382">
                  <c:v>14.1904054650042</c:v>
                </c:pt>
                <c:pt idx="40383">
                  <c:v>14.1904054650042</c:v>
                </c:pt>
                <c:pt idx="40384">
                  <c:v>14.1904054650042</c:v>
                </c:pt>
                <c:pt idx="40385">
                  <c:v>14.1904054650042</c:v>
                </c:pt>
                <c:pt idx="40386">
                  <c:v>48.7134974410758</c:v>
                </c:pt>
                <c:pt idx="40387">
                  <c:v>48.7134974410758</c:v>
                </c:pt>
                <c:pt idx="40388">
                  <c:v>48.7134974410758</c:v>
                </c:pt>
                <c:pt idx="40389">
                  <c:v>48.7134974410758</c:v>
                </c:pt>
                <c:pt idx="40390">
                  <c:v>48.7134974410758</c:v>
                </c:pt>
                <c:pt idx="40391">
                  <c:v>48.7134974410758</c:v>
                </c:pt>
                <c:pt idx="40392">
                  <c:v>48.7134974410758</c:v>
                </c:pt>
                <c:pt idx="40393">
                  <c:v>6.188838568707869</c:v>
                </c:pt>
                <c:pt idx="40394">
                  <c:v>6.188838568707869</c:v>
                </c:pt>
                <c:pt idx="40395">
                  <c:v>6.188838568707869</c:v>
                </c:pt>
                <c:pt idx="40396">
                  <c:v>6.188838568707869</c:v>
                </c:pt>
                <c:pt idx="40397">
                  <c:v>6.188838568707869</c:v>
                </c:pt>
                <c:pt idx="40398">
                  <c:v>6.188838568707869</c:v>
                </c:pt>
                <c:pt idx="40399">
                  <c:v>6.188838568707869</c:v>
                </c:pt>
                <c:pt idx="40400">
                  <c:v>79.16788625688307</c:v>
                </c:pt>
                <c:pt idx="40401">
                  <c:v>79.16788625688307</c:v>
                </c:pt>
                <c:pt idx="40402">
                  <c:v>79.16788625688307</c:v>
                </c:pt>
                <c:pt idx="40403">
                  <c:v>79.16788625688307</c:v>
                </c:pt>
                <c:pt idx="40404">
                  <c:v>79.16788625688307</c:v>
                </c:pt>
                <c:pt idx="40405">
                  <c:v>79.16788625688307</c:v>
                </c:pt>
                <c:pt idx="40406">
                  <c:v>79.16788625688307</c:v>
                </c:pt>
                <c:pt idx="40407">
                  <c:v>67.947392100873</c:v>
                </c:pt>
                <c:pt idx="40408">
                  <c:v>67.947392100873</c:v>
                </c:pt>
                <c:pt idx="40409">
                  <c:v>67.947392100873</c:v>
                </c:pt>
                <c:pt idx="40410">
                  <c:v>67.947392100873</c:v>
                </c:pt>
                <c:pt idx="40411">
                  <c:v>67.947392100873</c:v>
                </c:pt>
                <c:pt idx="40412">
                  <c:v>67.947392100873</c:v>
                </c:pt>
                <c:pt idx="40413">
                  <c:v>67.947392100873</c:v>
                </c:pt>
                <c:pt idx="40414">
                  <c:v>61.5667938848593</c:v>
                </c:pt>
                <c:pt idx="40415">
                  <c:v>61.5667938848593</c:v>
                </c:pt>
                <c:pt idx="40416">
                  <c:v>61.5667938848593</c:v>
                </c:pt>
                <c:pt idx="40417">
                  <c:v>61.5667938848593</c:v>
                </c:pt>
                <c:pt idx="40418">
                  <c:v>61.5667938848593</c:v>
                </c:pt>
                <c:pt idx="40419">
                  <c:v>61.5667938848593</c:v>
                </c:pt>
                <c:pt idx="40420">
                  <c:v>61.5667938848593</c:v>
                </c:pt>
                <c:pt idx="40421">
                  <c:v>87.283469828923</c:v>
                </c:pt>
                <c:pt idx="40422">
                  <c:v>87.283469828923</c:v>
                </c:pt>
                <c:pt idx="40423">
                  <c:v>87.283469828923</c:v>
                </c:pt>
                <c:pt idx="40424">
                  <c:v>87.283469828923</c:v>
                </c:pt>
                <c:pt idx="40425">
                  <c:v>87.283469828923</c:v>
                </c:pt>
                <c:pt idx="40426">
                  <c:v>87.283469828923</c:v>
                </c:pt>
                <c:pt idx="40427">
                  <c:v>87.283469828923</c:v>
                </c:pt>
                <c:pt idx="40428">
                  <c:v>65.4731595810518</c:v>
                </c:pt>
                <c:pt idx="40429">
                  <c:v>65.4731595810518</c:v>
                </c:pt>
                <c:pt idx="40430">
                  <c:v>65.4731595810518</c:v>
                </c:pt>
                <c:pt idx="40431">
                  <c:v>65.4731595810518</c:v>
                </c:pt>
                <c:pt idx="40432">
                  <c:v>65.4731595810518</c:v>
                </c:pt>
                <c:pt idx="40433">
                  <c:v>65.4731595810518</c:v>
                </c:pt>
                <c:pt idx="40434">
                  <c:v>65.4731595810518</c:v>
                </c:pt>
                <c:pt idx="40435">
                  <c:v>121.205027624123</c:v>
                </c:pt>
                <c:pt idx="40436">
                  <c:v>121.205027624123</c:v>
                </c:pt>
                <c:pt idx="40437">
                  <c:v>121.205027624123</c:v>
                </c:pt>
                <c:pt idx="40438">
                  <c:v>121.205027624123</c:v>
                </c:pt>
                <c:pt idx="40439">
                  <c:v>121.205027624123</c:v>
                </c:pt>
                <c:pt idx="40440">
                  <c:v>121.205027624123</c:v>
                </c:pt>
                <c:pt idx="40441">
                  <c:v>121.205027624123</c:v>
                </c:pt>
                <c:pt idx="40442">
                  <c:v>72.56299976302908</c:v>
                </c:pt>
                <c:pt idx="40443">
                  <c:v>72.56299976302908</c:v>
                </c:pt>
                <c:pt idx="40444">
                  <c:v>72.56299976302908</c:v>
                </c:pt>
                <c:pt idx="40445">
                  <c:v>72.56299976302908</c:v>
                </c:pt>
                <c:pt idx="40446">
                  <c:v>72.56299976302908</c:v>
                </c:pt>
                <c:pt idx="40447">
                  <c:v>72.56299976302908</c:v>
                </c:pt>
                <c:pt idx="40448">
                  <c:v>72.56299976302908</c:v>
                </c:pt>
                <c:pt idx="40449">
                  <c:v>133.960588126498</c:v>
                </c:pt>
                <c:pt idx="40450">
                  <c:v>133.960588126498</c:v>
                </c:pt>
                <c:pt idx="40451">
                  <c:v>133.960588126498</c:v>
                </c:pt>
                <c:pt idx="40452">
                  <c:v>133.960588126498</c:v>
                </c:pt>
                <c:pt idx="40453">
                  <c:v>133.960588126498</c:v>
                </c:pt>
                <c:pt idx="40454">
                  <c:v>133.960588126498</c:v>
                </c:pt>
                <c:pt idx="40455">
                  <c:v>133.960588126498</c:v>
                </c:pt>
                <c:pt idx="40456">
                  <c:v>74.426573609956</c:v>
                </c:pt>
                <c:pt idx="40457">
                  <c:v>74.426573609956</c:v>
                </c:pt>
                <c:pt idx="40458">
                  <c:v>74.426573609956</c:v>
                </c:pt>
                <c:pt idx="40459">
                  <c:v>74.426573609956</c:v>
                </c:pt>
                <c:pt idx="40460">
                  <c:v>74.426573609956</c:v>
                </c:pt>
                <c:pt idx="40461">
                  <c:v>74.426573609956</c:v>
                </c:pt>
                <c:pt idx="40462">
                  <c:v>74.426573609956</c:v>
                </c:pt>
                <c:pt idx="40463">
                  <c:v>78.24986713046589</c:v>
                </c:pt>
                <c:pt idx="40464">
                  <c:v>78.24986713046589</c:v>
                </c:pt>
                <c:pt idx="40465">
                  <c:v>78.24986713046589</c:v>
                </c:pt>
                <c:pt idx="40466">
                  <c:v>78.24986713046589</c:v>
                </c:pt>
                <c:pt idx="40467">
                  <c:v>78.24986713046589</c:v>
                </c:pt>
                <c:pt idx="40468">
                  <c:v>78.24986713046589</c:v>
                </c:pt>
                <c:pt idx="40469">
                  <c:v>78.24986713046589</c:v>
                </c:pt>
                <c:pt idx="40470">
                  <c:v>110.178357651566</c:v>
                </c:pt>
                <c:pt idx="40471">
                  <c:v>110.178357651566</c:v>
                </c:pt>
                <c:pt idx="40472">
                  <c:v>110.178357651566</c:v>
                </c:pt>
                <c:pt idx="40473">
                  <c:v>110.178357651566</c:v>
                </c:pt>
                <c:pt idx="40474">
                  <c:v>110.178357651566</c:v>
                </c:pt>
                <c:pt idx="40475">
                  <c:v>110.178357651566</c:v>
                </c:pt>
                <c:pt idx="40476">
                  <c:v>110.178357651566</c:v>
                </c:pt>
                <c:pt idx="40477">
                  <c:v>105.687840401709</c:v>
                </c:pt>
                <c:pt idx="40478">
                  <c:v>105.687840401709</c:v>
                </c:pt>
                <c:pt idx="40479">
                  <c:v>105.687840401709</c:v>
                </c:pt>
                <c:pt idx="40480">
                  <c:v>105.687840401709</c:v>
                </c:pt>
                <c:pt idx="40481">
                  <c:v>105.687840401709</c:v>
                </c:pt>
                <c:pt idx="40482">
                  <c:v>105.687840401709</c:v>
                </c:pt>
                <c:pt idx="40483">
                  <c:v>105.687840401709</c:v>
                </c:pt>
                <c:pt idx="40484">
                  <c:v>56.44742362327409</c:v>
                </c:pt>
                <c:pt idx="40485">
                  <c:v>56.44742362327409</c:v>
                </c:pt>
                <c:pt idx="40486">
                  <c:v>56.44742362327409</c:v>
                </c:pt>
                <c:pt idx="40487">
                  <c:v>56.44742362327409</c:v>
                </c:pt>
                <c:pt idx="40488">
                  <c:v>56.44742362327409</c:v>
                </c:pt>
                <c:pt idx="40489">
                  <c:v>56.44742362327409</c:v>
                </c:pt>
                <c:pt idx="40490">
                  <c:v>56.44742362327409</c:v>
                </c:pt>
                <c:pt idx="40491">
                  <c:v>42.45773835636859</c:v>
                </c:pt>
                <c:pt idx="40492">
                  <c:v>42.45773835636859</c:v>
                </c:pt>
                <c:pt idx="40493">
                  <c:v>42.45773835636859</c:v>
                </c:pt>
                <c:pt idx="40494">
                  <c:v>42.45773835636859</c:v>
                </c:pt>
                <c:pt idx="40495">
                  <c:v>42.45773835636859</c:v>
                </c:pt>
                <c:pt idx="40496">
                  <c:v>42.45773835636859</c:v>
                </c:pt>
                <c:pt idx="40497">
                  <c:v>42.45773835636859</c:v>
                </c:pt>
                <c:pt idx="40498">
                  <c:v>50.2157201515602</c:v>
                </c:pt>
                <c:pt idx="40499">
                  <c:v>50.2157201515602</c:v>
                </c:pt>
                <c:pt idx="40500">
                  <c:v>50.2157201515602</c:v>
                </c:pt>
                <c:pt idx="40501">
                  <c:v>50.2157201515602</c:v>
                </c:pt>
                <c:pt idx="40502">
                  <c:v>50.2157201515602</c:v>
                </c:pt>
                <c:pt idx="40503">
                  <c:v>50.2157201515602</c:v>
                </c:pt>
                <c:pt idx="40504">
                  <c:v>50.2157201515602</c:v>
                </c:pt>
                <c:pt idx="40505">
                  <c:v>53.87774983806359</c:v>
                </c:pt>
                <c:pt idx="40506">
                  <c:v>53.87774983806359</c:v>
                </c:pt>
                <c:pt idx="40507">
                  <c:v>53.87774983806359</c:v>
                </c:pt>
                <c:pt idx="40508">
                  <c:v>53.87774983806359</c:v>
                </c:pt>
                <c:pt idx="40509">
                  <c:v>53.87774983806359</c:v>
                </c:pt>
                <c:pt idx="40510">
                  <c:v>53.87774983806359</c:v>
                </c:pt>
                <c:pt idx="40511">
                  <c:v>53.87774983806359</c:v>
                </c:pt>
                <c:pt idx="40512">
                  <c:v>38.9033139864361</c:v>
                </c:pt>
                <c:pt idx="40513">
                  <c:v>38.9033139864361</c:v>
                </c:pt>
                <c:pt idx="40514">
                  <c:v>38.9033139864361</c:v>
                </c:pt>
                <c:pt idx="40515">
                  <c:v>38.9033139864361</c:v>
                </c:pt>
                <c:pt idx="40516">
                  <c:v>38.9033139864361</c:v>
                </c:pt>
                <c:pt idx="40517">
                  <c:v>38.9033139864361</c:v>
                </c:pt>
                <c:pt idx="40518">
                  <c:v>38.9033139864361</c:v>
                </c:pt>
                <c:pt idx="40519">
                  <c:v>82.58656283468218</c:v>
                </c:pt>
                <c:pt idx="40520">
                  <c:v>82.58656283468218</c:v>
                </c:pt>
                <c:pt idx="40521">
                  <c:v>82.58656283468218</c:v>
                </c:pt>
                <c:pt idx="40522">
                  <c:v>82.58656283468218</c:v>
                </c:pt>
                <c:pt idx="40523">
                  <c:v>82.58656283468218</c:v>
                </c:pt>
                <c:pt idx="40524">
                  <c:v>82.58656283468218</c:v>
                </c:pt>
                <c:pt idx="40525">
                  <c:v>82.58656283468218</c:v>
                </c:pt>
                <c:pt idx="40526">
                  <c:v>56.01620010723819</c:v>
                </c:pt>
                <c:pt idx="40527">
                  <c:v>56.01620010723819</c:v>
                </c:pt>
                <c:pt idx="40528">
                  <c:v>56.01620010723819</c:v>
                </c:pt>
                <c:pt idx="40529">
                  <c:v>56.01620010723819</c:v>
                </c:pt>
                <c:pt idx="40530">
                  <c:v>56.01620010723819</c:v>
                </c:pt>
                <c:pt idx="40531">
                  <c:v>56.01620010723819</c:v>
                </c:pt>
                <c:pt idx="40532">
                  <c:v>56.01620010723819</c:v>
                </c:pt>
                <c:pt idx="40533">
                  <c:v>88.82597114028827</c:v>
                </c:pt>
                <c:pt idx="40534">
                  <c:v>88.82597114028827</c:v>
                </c:pt>
                <c:pt idx="40535">
                  <c:v>88.82597114028827</c:v>
                </c:pt>
                <c:pt idx="40536">
                  <c:v>88.82597114028827</c:v>
                </c:pt>
                <c:pt idx="40537">
                  <c:v>88.82597114028827</c:v>
                </c:pt>
                <c:pt idx="40538">
                  <c:v>88.82597114028827</c:v>
                </c:pt>
                <c:pt idx="40539">
                  <c:v>88.82597114028827</c:v>
                </c:pt>
                <c:pt idx="40540">
                  <c:v>65.62188604156137</c:v>
                </c:pt>
                <c:pt idx="40541">
                  <c:v>65.62188604156137</c:v>
                </c:pt>
                <c:pt idx="40542">
                  <c:v>65.62188604156137</c:v>
                </c:pt>
                <c:pt idx="40543">
                  <c:v>65.62188604156137</c:v>
                </c:pt>
                <c:pt idx="40544">
                  <c:v>65.62188604156137</c:v>
                </c:pt>
                <c:pt idx="40545">
                  <c:v>65.62188604156137</c:v>
                </c:pt>
                <c:pt idx="40546">
                  <c:v>65.62188604156137</c:v>
                </c:pt>
                <c:pt idx="40547">
                  <c:v>96.25818715850257</c:v>
                </c:pt>
                <c:pt idx="40548">
                  <c:v>96.25818715850257</c:v>
                </c:pt>
                <c:pt idx="40549">
                  <c:v>96.25818715850257</c:v>
                </c:pt>
                <c:pt idx="40550">
                  <c:v>96.25818715850257</c:v>
                </c:pt>
                <c:pt idx="40551">
                  <c:v>96.25818715850257</c:v>
                </c:pt>
                <c:pt idx="40552">
                  <c:v>96.25818715850257</c:v>
                </c:pt>
                <c:pt idx="40553">
                  <c:v>96.25818715850257</c:v>
                </c:pt>
                <c:pt idx="40554">
                  <c:v>66.70878126485997</c:v>
                </c:pt>
                <c:pt idx="40555">
                  <c:v>66.70878126485997</c:v>
                </c:pt>
                <c:pt idx="40556">
                  <c:v>66.70878126485997</c:v>
                </c:pt>
                <c:pt idx="40557">
                  <c:v>66.70878126485997</c:v>
                </c:pt>
                <c:pt idx="40558">
                  <c:v>66.70878126485997</c:v>
                </c:pt>
                <c:pt idx="40559">
                  <c:v>66.70878126485997</c:v>
                </c:pt>
                <c:pt idx="40560">
                  <c:v>66.70878126485997</c:v>
                </c:pt>
                <c:pt idx="40561">
                  <c:v>103.048110023447</c:v>
                </c:pt>
                <c:pt idx="40562">
                  <c:v>103.048110023447</c:v>
                </c:pt>
                <c:pt idx="40563">
                  <c:v>103.048110023447</c:v>
                </c:pt>
                <c:pt idx="40564">
                  <c:v>103.048110023447</c:v>
                </c:pt>
                <c:pt idx="40565">
                  <c:v>103.048110023447</c:v>
                </c:pt>
                <c:pt idx="40566">
                  <c:v>103.048110023447</c:v>
                </c:pt>
                <c:pt idx="40567">
                  <c:v>103.048110023447</c:v>
                </c:pt>
                <c:pt idx="40568">
                  <c:v>58.2624266387205</c:v>
                </c:pt>
                <c:pt idx="40569">
                  <c:v>58.2624266387205</c:v>
                </c:pt>
                <c:pt idx="40570">
                  <c:v>58.2624266387205</c:v>
                </c:pt>
                <c:pt idx="40571">
                  <c:v>58.2624266387205</c:v>
                </c:pt>
                <c:pt idx="40572">
                  <c:v>58.2624266387205</c:v>
                </c:pt>
                <c:pt idx="40573">
                  <c:v>58.2624266387205</c:v>
                </c:pt>
                <c:pt idx="40574">
                  <c:v>58.2624266387205</c:v>
                </c:pt>
                <c:pt idx="40575">
                  <c:v>68.45444510408929</c:v>
                </c:pt>
                <c:pt idx="40576">
                  <c:v>68.45444510408929</c:v>
                </c:pt>
                <c:pt idx="40577">
                  <c:v>68.45444510408929</c:v>
                </c:pt>
                <c:pt idx="40578">
                  <c:v>68.45444510408929</c:v>
                </c:pt>
                <c:pt idx="40579">
                  <c:v>68.45444510408929</c:v>
                </c:pt>
                <c:pt idx="40580">
                  <c:v>68.45444510408929</c:v>
                </c:pt>
                <c:pt idx="40581">
                  <c:v>68.45444510408929</c:v>
                </c:pt>
                <c:pt idx="40582">
                  <c:v>71.13577621096077</c:v>
                </c:pt>
                <c:pt idx="40583">
                  <c:v>71.13577621096077</c:v>
                </c:pt>
                <c:pt idx="40584">
                  <c:v>71.13577621096077</c:v>
                </c:pt>
                <c:pt idx="40585">
                  <c:v>71.13577621096077</c:v>
                </c:pt>
                <c:pt idx="40586">
                  <c:v>71.13577621096077</c:v>
                </c:pt>
                <c:pt idx="40587">
                  <c:v>71.13577621096077</c:v>
                </c:pt>
                <c:pt idx="40588">
                  <c:v>71.13577621096077</c:v>
                </c:pt>
                <c:pt idx="40589">
                  <c:v>43.9316353521834</c:v>
                </c:pt>
                <c:pt idx="40590">
                  <c:v>43.9316353521834</c:v>
                </c:pt>
                <c:pt idx="40591">
                  <c:v>43.9316353521834</c:v>
                </c:pt>
                <c:pt idx="40592">
                  <c:v>43.9316353521834</c:v>
                </c:pt>
                <c:pt idx="40593">
                  <c:v>43.9316353521834</c:v>
                </c:pt>
                <c:pt idx="40594">
                  <c:v>43.9316353521834</c:v>
                </c:pt>
                <c:pt idx="40595">
                  <c:v>43.9316353521834</c:v>
                </c:pt>
                <c:pt idx="40596">
                  <c:v>50.6922501277322</c:v>
                </c:pt>
                <c:pt idx="40597">
                  <c:v>50.6922501277322</c:v>
                </c:pt>
                <c:pt idx="40598">
                  <c:v>50.6922501277322</c:v>
                </c:pt>
                <c:pt idx="40599">
                  <c:v>50.6922501277322</c:v>
                </c:pt>
                <c:pt idx="40600">
                  <c:v>50.6922501277322</c:v>
                </c:pt>
                <c:pt idx="40601">
                  <c:v>50.6922501277322</c:v>
                </c:pt>
                <c:pt idx="40602">
                  <c:v>50.6922501277322</c:v>
                </c:pt>
                <c:pt idx="40603">
                  <c:v>34.1909619505946</c:v>
                </c:pt>
                <c:pt idx="40604">
                  <c:v>34.1909619505946</c:v>
                </c:pt>
                <c:pt idx="40605">
                  <c:v>34.1909619505946</c:v>
                </c:pt>
                <c:pt idx="40606">
                  <c:v>34.1909619505946</c:v>
                </c:pt>
                <c:pt idx="40607">
                  <c:v>34.1909619505946</c:v>
                </c:pt>
                <c:pt idx="40608">
                  <c:v>34.1909619505946</c:v>
                </c:pt>
                <c:pt idx="40609">
                  <c:v>34.1909619505946</c:v>
                </c:pt>
                <c:pt idx="40610">
                  <c:v>67.2315272643887</c:v>
                </c:pt>
                <c:pt idx="40611">
                  <c:v>67.2315272643887</c:v>
                </c:pt>
                <c:pt idx="40612">
                  <c:v>67.2315272643887</c:v>
                </c:pt>
                <c:pt idx="40613">
                  <c:v>67.2315272643887</c:v>
                </c:pt>
                <c:pt idx="40614">
                  <c:v>67.2315272643887</c:v>
                </c:pt>
                <c:pt idx="40615">
                  <c:v>67.2315272643887</c:v>
                </c:pt>
                <c:pt idx="40616">
                  <c:v>67.2315272643887</c:v>
                </c:pt>
                <c:pt idx="40617">
                  <c:v>57.4605204141772</c:v>
                </c:pt>
                <c:pt idx="40618">
                  <c:v>57.4605204141772</c:v>
                </c:pt>
                <c:pt idx="40619">
                  <c:v>57.4605204141772</c:v>
                </c:pt>
                <c:pt idx="40620">
                  <c:v>57.4605204141772</c:v>
                </c:pt>
                <c:pt idx="40621">
                  <c:v>57.4605204141772</c:v>
                </c:pt>
                <c:pt idx="40622">
                  <c:v>57.4605204141772</c:v>
                </c:pt>
                <c:pt idx="40623">
                  <c:v>57.4605204141772</c:v>
                </c:pt>
                <c:pt idx="40624">
                  <c:v>66.7154834505682</c:v>
                </c:pt>
                <c:pt idx="40625">
                  <c:v>66.7154834505682</c:v>
                </c:pt>
                <c:pt idx="40626">
                  <c:v>66.7154834505682</c:v>
                </c:pt>
                <c:pt idx="40627">
                  <c:v>66.7154834505682</c:v>
                </c:pt>
                <c:pt idx="40628">
                  <c:v>66.7154834505682</c:v>
                </c:pt>
                <c:pt idx="40629">
                  <c:v>66.7154834505682</c:v>
                </c:pt>
                <c:pt idx="40630">
                  <c:v>66.7154834505682</c:v>
                </c:pt>
                <c:pt idx="40631">
                  <c:v>69.1712906578052</c:v>
                </c:pt>
                <c:pt idx="40632">
                  <c:v>69.1712906578052</c:v>
                </c:pt>
                <c:pt idx="40633">
                  <c:v>69.1712906578052</c:v>
                </c:pt>
                <c:pt idx="40634">
                  <c:v>69.1712906578052</c:v>
                </c:pt>
                <c:pt idx="40635">
                  <c:v>69.1712906578052</c:v>
                </c:pt>
                <c:pt idx="40636">
                  <c:v>69.1712906578052</c:v>
                </c:pt>
                <c:pt idx="40637">
                  <c:v>69.1712906578052</c:v>
                </c:pt>
                <c:pt idx="40638">
                  <c:v>67.80950297515949</c:v>
                </c:pt>
                <c:pt idx="40639">
                  <c:v>67.80950297515949</c:v>
                </c:pt>
                <c:pt idx="40640">
                  <c:v>67.80950297515949</c:v>
                </c:pt>
                <c:pt idx="40641">
                  <c:v>67.80950297515949</c:v>
                </c:pt>
                <c:pt idx="40642">
                  <c:v>67.80950297515949</c:v>
                </c:pt>
                <c:pt idx="40643">
                  <c:v>67.80950297515949</c:v>
                </c:pt>
                <c:pt idx="40644">
                  <c:v>67.80950297515949</c:v>
                </c:pt>
                <c:pt idx="40645">
                  <c:v>68.11550143419758</c:v>
                </c:pt>
                <c:pt idx="40646">
                  <c:v>68.11550143419758</c:v>
                </c:pt>
                <c:pt idx="40647">
                  <c:v>68.11550143419758</c:v>
                </c:pt>
                <c:pt idx="40648">
                  <c:v>68.11550143419758</c:v>
                </c:pt>
                <c:pt idx="40649">
                  <c:v>68.11550143419758</c:v>
                </c:pt>
                <c:pt idx="40650">
                  <c:v>68.11550143419758</c:v>
                </c:pt>
                <c:pt idx="40651">
                  <c:v>68.11550143419758</c:v>
                </c:pt>
                <c:pt idx="40652">
                  <c:v>54.5945974207855</c:v>
                </c:pt>
                <c:pt idx="40653">
                  <c:v>54.5945974207855</c:v>
                </c:pt>
                <c:pt idx="40654">
                  <c:v>54.5945974207855</c:v>
                </c:pt>
                <c:pt idx="40655">
                  <c:v>54.5945974207855</c:v>
                </c:pt>
                <c:pt idx="40656">
                  <c:v>54.5945974207855</c:v>
                </c:pt>
                <c:pt idx="40657">
                  <c:v>54.5945974207855</c:v>
                </c:pt>
                <c:pt idx="40658">
                  <c:v>54.5945974207855</c:v>
                </c:pt>
                <c:pt idx="40659">
                  <c:v>67.77839835078005</c:v>
                </c:pt>
                <c:pt idx="40660">
                  <c:v>67.77839835078005</c:v>
                </c:pt>
                <c:pt idx="40661">
                  <c:v>67.77839835078005</c:v>
                </c:pt>
                <c:pt idx="40662">
                  <c:v>67.77839835078005</c:v>
                </c:pt>
                <c:pt idx="40663">
                  <c:v>67.77839835078005</c:v>
                </c:pt>
                <c:pt idx="40664">
                  <c:v>67.77839835078005</c:v>
                </c:pt>
                <c:pt idx="40665">
                  <c:v>67.77839835078005</c:v>
                </c:pt>
                <c:pt idx="40666">
                  <c:v>69.8047490850795</c:v>
                </c:pt>
                <c:pt idx="40667">
                  <c:v>69.8047490850795</c:v>
                </c:pt>
                <c:pt idx="40668">
                  <c:v>69.8047490850795</c:v>
                </c:pt>
                <c:pt idx="40669">
                  <c:v>69.8047490850795</c:v>
                </c:pt>
                <c:pt idx="40670">
                  <c:v>69.8047490850795</c:v>
                </c:pt>
                <c:pt idx="40671">
                  <c:v>69.8047490850795</c:v>
                </c:pt>
                <c:pt idx="40672">
                  <c:v>69.8047490850795</c:v>
                </c:pt>
                <c:pt idx="40673">
                  <c:v>46.4109852025638</c:v>
                </c:pt>
                <c:pt idx="40674">
                  <c:v>46.4109852025638</c:v>
                </c:pt>
                <c:pt idx="40675">
                  <c:v>46.4109852025638</c:v>
                </c:pt>
                <c:pt idx="40676">
                  <c:v>46.4109852025638</c:v>
                </c:pt>
                <c:pt idx="40677">
                  <c:v>46.4109852025638</c:v>
                </c:pt>
                <c:pt idx="40678">
                  <c:v>46.4109852025638</c:v>
                </c:pt>
                <c:pt idx="40679">
                  <c:v>46.4109852025638</c:v>
                </c:pt>
                <c:pt idx="40680">
                  <c:v>57.9385723974942</c:v>
                </c:pt>
                <c:pt idx="40681">
                  <c:v>57.9385723974942</c:v>
                </c:pt>
                <c:pt idx="40682">
                  <c:v>57.9385723974942</c:v>
                </c:pt>
                <c:pt idx="40683">
                  <c:v>57.9385723974942</c:v>
                </c:pt>
                <c:pt idx="40684">
                  <c:v>57.9385723974942</c:v>
                </c:pt>
                <c:pt idx="40685">
                  <c:v>57.9385723974942</c:v>
                </c:pt>
                <c:pt idx="40686">
                  <c:v>57.9385723974942</c:v>
                </c:pt>
                <c:pt idx="40687">
                  <c:v>16.8857847187186</c:v>
                </c:pt>
                <c:pt idx="40688">
                  <c:v>16.8857847187186</c:v>
                </c:pt>
                <c:pt idx="40689">
                  <c:v>16.8857847187186</c:v>
                </c:pt>
                <c:pt idx="40690">
                  <c:v>16.8857847187186</c:v>
                </c:pt>
                <c:pt idx="40691">
                  <c:v>16.8857847187186</c:v>
                </c:pt>
                <c:pt idx="40692">
                  <c:v>16.8857847187186</c:v>
                </c:pt>
                <c:pt idx="40693">
                  <c:v>16.8857847187186</c:v>
                </c:pt>
                <c:pt idx="40694">
                  <c:v>76.54493490175</c:v>
                </c:pt>
                <c:pt idx="40695">
                  <c:v>76.54493490175</c:v>
                </c:pt>
                <c:pt idx="40696">
                  <c:v>76.54493490175</c:v>
                </c:pt>
                <c:pt idx="40697">
                  <c:v>76.54493490175</c:v>
                </c:pt>
                <c:pt idx="40698">
                  <c:v>76.54493490175</c:v>
                </c:pt>
                <c:pt idx="40699">
                  <c:v>76.54493490175</c:v>
                </c:pt>
                <c:pt idx="40700">
                  <c:v>76.54493490175</c:v>
                </c:pt>
                <c:pt idx="40701">
                  <c:v>42.7551616080662</c:v>
                </c:pt>
                <c:pt idx="40702">
                  <c:v>42.7551616080662</c:v>
                </c:pt>
                <c:pt idx="40703">
                  <c:v>42.7551616080662</c:v>
                </c:pt>
                <c:pt idx="40704">
                  <c:v>42.7551616080662</c:v>
                </c:pt>
                <c:pt idx="40705">
                  <c:v>42.7551616080662</c:v>
                </c:pt>
                <c:pt idx="40706">
                  <c:v>42.7551616080662</c:v>
                </c:pt>
                <c:pt idx="40707">
                  <c:v>42.7551616080662</c:v>
                </c:pt>
                <c:pt idx="40708">
                  <c:v>77.4792452415175</c:v>
                </c:pt>
                <c:pt idx="40709">
                  <c:v>77.4792452415175</c:v>
                </c:pt>
                <c:pt idx="40710">
                  <c:v>77.4792452415175</c:v>
                </c:pt>
                <c:pt idx="40711">
                  <c:v>77.4792452415175</c:v>
                </c:pt>
                <c:pt idx="40712">
                  <c:v>77.4792452415175</c:v>
                </c:pt>
                <c:pt idx="40713">
                  <c:v>77.4792452415175</c:v>
                </c:pt>
                <c:pt idx="40714">
                  <c:v>77.4792452415175</c:v>
                </c:pt>
                <c:pt idx="40715">
                  <c:v>42.2645167549391</c:v>
                </c:pt>
                <c:pt idx="40716">
                  <c:v>42.2645167549391</c:v>
                </c:pt>
                <c:pt idx="40717">
                  <c:v>42.2645167549391</c:v>
                </c:pt>
                <c:pt idx="40718">
                  <c:v>42.2645167549391</c:v>
                </c:pt>
                <c:pt idx="40719">
                  <c:v>42.2645167549391</c:v>
                </c:pt>
                <c:pt idx="40720">
                  <c:v>42.2645167549391</c:v>
                </c:pt>
                <c:pt idx="40721">
                  <c:v>42.2645167549391</c:v>
                </c:pt>
                <c:pt idx="40722">
                  <c:v>48.6323620409363</c:v>
                </c:pt>
                <c:pt idx="40723">
                  <c:v>48.6323620409363</c:v>
                </c:pt>
                <c:pt idx="40724">
                  <c:v>48.6323620409363</c:v>
                </c:pt>
                <c:pt idx="40725">
                  <c:v>48.6323620409363</c:v>
                </c:pt>
                <c:pt idx="40726">
                  <c:v>48.6323620409363</c:v>
                </c:pt>
                <c:pt idx="40727">
                  <c:v>48.6323620409363</c:v>
                </c:pt>
                <c:pt idx="40728">
                  <c:v>48.6323620409363</c:v>
                </c:pt>
                <c:pt idx="40729">
                  <c:v>74.0341129930206</c:v>
                </c:pt>
                <c:pt idx="40730">
                  <c:v>74.0341129930206</c:v>
                </c:pt>
                <c:pt idx="40731">
                  <c:v>74.0341129930206</c:v>
                </c:pt>
                <c:pt idx="40732">
                  <c:v>74.0341129930206</c:v>
                </c:pt>
                <c:pt idx="40733">
                  <c:v>74.0341129930206</c:v>
                </c:pt>
                <c:pt idx="40734">
                  <c:v>74.0341129930206</c:v>
                </c:pt>
                <c:pt idx="40735">
                  <c:v>74.0341129930206</c:v>
                </c:pt>
                <c:pt idx="40736">
                  <c:v>60.4107052129369</c:v>
                </c:pt>
                <c:pt idx="40737">
                  <c:v>60.4107052129369</c:v>
                </c:pt>
                <c:pt idx="40738">
                  <c:v>60.4107052129369</c:v>
                </c:pt>
                <c:pt idx="40739">
                  <c:v>60.4107052129369</c:v>
                </c:pt>
                <c:pt idx="40740">
                  <c:v>60.4107052129369</c:v>
                </c:pt>
                <c:pt idx="40741">
                  <c:v>60.4107052129369</c:v>
                </c:pt>
                <c:pt idx="40742">
                  <c:v>60.4107052129369</c:v>
                </c:pt>
                <c:pt idx="40743">
                  <c:v>72.37119861533118</c:v>
                </c:pt>
                <c:pt idx="40744">
                  <c:v>72.37119861533118</c:v>
                </c:pt>
                <c:pt idx="40745">
                  <c:v>72.37119861533118</c:v>
                </c:pt>
                <c:pt idx="40746">
                  <c:v>72.37119861533118</c:v>
                </c:pt>
                <c:pt idx="40747">
                  <c:v>72.37119861533118</c:v>
                </c:pt>
                <c:pt idx="40748">
                  <c:v>72.37119861533118</c:v>
                </c:pt>
                <c:pt idx="40749">
                  <c:v>72.37119861533118</c:v>
                </c:pt>
                <c:pt idx="40750">
                  <c:v>43.8910205298688</c:v>
                </c:pt>
                <c:pt idx="40751">
                  <c:v>43.8910205298688</c:v>
                </c:pt>
                <c:pt idx="40752">
                  <c:v>43.8910205298688</c:v>
                </c:pt>
                <c:pt idx="40753">
                  <c:v>43.8910205298688</c:v>
                </c:pt>
                <c:pt idx="40754">
                  <c:v>43.8910205298688</c:v>
                </c:pt>
                <c:pt idx="40755">
                  <c:v>43.8910205298688</c:v>
                </c:pt>
                <c:pt idx="40756">
                  <c:v>43.8910205298688</c:v>
                </c:pt>
                <c:pt idx="40757">
                  <c:v>11.3501855598809</c:v>
                </c:pt>
                <c:pt idx="40758">
                  <c:v>11.3501855598809</c:v>
                </c:pt>
                <c:pt idx="40759">
                  <c:v>11.3501855598809</c:v>
                </c:pt>
                <c:pt idx="40760">
                  <c:v>11.3501855598809</c:v>
                </c:pt>
                <c:pt idx="40761">
                  <c:v>11.3501855598809</c:v>
                </c:pt>
                <c:pt idx="40762">
                  <c:v>11.3501855598809</c:v>
                </c:pt>
                <c:pt idx="40763">
                  <c:v>11.3501855598809</c:v>
                </c:pt>
                <c:pt idx="40764">
                  <c:v>66.1074992963051</c:v>
                </c:pt>
                <c:pt idx="40765">
                  <c:v>66.1074992963051</c:v>
                </c:pt>
                <c:pt idx="40766">
                  <c:v>66.1074992963051</c:v>
                </c:pt>
                <c:pt idx="40767">
                  <c:v>66.1074992963051</c:v>
                </c:pt>
                <c:pt idx="40768">
                  <c:v>66.1074992963051</c:v>
                </c:pt>
                <c:pt idx="40769">
                  <c:v>66.1074992963051</c:v>
                </c:pt>
                <c:pt idx="40770">
                  <c:v>66.1074992963051</c:v>
                </c:pt>
                <c:pt idx="40771">
                  <c:v>53.34552929528319</c:v>
                </c:pt>
                <c:pt idx="40772">
                  <c:v>53.34552929528319</c:v>
                </c:pt>
                <c:pt idx="40773">
                  <c:v>53.34552929528319</c:v>
                </c:pt>
                <c:pt idx="40774">
                  <c:v>53.34552929528319</c:v>
                </c:pt>
                <c:pt idx="40775">
                  <c:v>53.34552929528319</c:v>
                </c:pt>
                <c:pt idx="40776">
                  <c:v>53.34552929528319</c:v>
                </c:pt>
                <c:pt idx="40777">
                  <c:v>53.34552929528319</c:v>
                </c:pt>
                <c:pt idx="40778">
                  <c:v>90.0650521695721</c:v>
                </c:pt>
                <c:pt idx="40779">
                  <c:v>90.0650521695721</c:v>
                </c:pt>
                <c:pt idx="40780">
                  <c:v>90.0650521695721</c:v>
                </c:pt>
                <c:pt idx="40781">
                  <c:v>90.0650521695721</c:v>
                </c:pt>
                <c:pt idx="40782">
                  <c:v>90.0650521695721</c:v>
                </c:pt>
                <c:pt idx="40783">
                  <c:v>90.0650521695721</c:v>
                </c:pt>
                <c:pt idx="40784">
                  <c:v>90.0650521695721</c:v>
                </c:pt>
                <c:pt idx="40785">
                  <c:v>36.4751579885828</c:v>
                </c:pt>
                <c:pt idx="40786">
                  <c:v>36.4751579885828</c:v>
                </c:pt>
                <c:pt idx="40787">
                  <c:v>36.4751579885828</c:v>
                </c:pt>
                <c:pt idx="40788">
                  <c:v>36.4751579885828</c:v>
                </c:pt>
                <c:pt idx="40789">
                  <c:v>36.4751579885828</c:v>
                </c:pt>
                <c:pt idx="40790">
                  <c:v>36.4751579885828</c:v>
                </c:pt>
                <c:pt idx="40791">
                  <c:v>36.4751579885828</c:v>
                </c:pt>
                <c:pt idx="40792">
                  <c:v>87.27133053009219</c:v>
                </c:pt>
                <c:pt idx="40793">
                  <c:v>87.27133053009219</c:v>
                </c:pt>
                <c:pt idx="40794">
                  <c:v>87.27133053009219</c:v>
                </c:pt>
                <c:pt idx="40795">
                  <c:v>87.27133053009219</c:v>
                </c:pt>
                <c:pt idx="40796">
                  <c:v>87.27133053009219</c:v>
                </c:pt>
                <c:pt idx="40797">
                  <c:v>87.27133053009219</c:v>
                </c:pt>
                <c:pt idx="40798">
                  <c:v>87.27133053009219</c:v>
                </c:pt>
                <c:pt idx="40799">
                  <c:v>44.31000041494769</c:v>
                </c:pt>
                <c:pt idx="40800">
                  <c:v>44.31000041494769</c:v>
                </c:pt>
                <c:pt idx="40801">
                  <c:v>44.31000041494769</c:v>
                </c:pt>
                <c:pt idx="40802">
                  <c:v>44.31000041494769</c:v>
                </c:pt>
                <c:pt idx="40803">
                  <c:v>44.31000041494769</c:v>
                </c:pt>
                <c:pt idx="40804">
                  <c:v>44.31000041494769</c:v>
                </c:pt>
                <c:pt idx="40805">
                  <c:v>44.31000041494769</c:v>
                </c:pt>
                <c:pt idx="40806">
                  <c:v>71.08238365913638</c:v>
                </c:pt>
                <c:pt idx="40807">
                  <c:v>71.08238365913638</c:v>
                </c:pt>
                <c:pt idx="40808">
                  <c:v>71.08238365913638</c:v>
                </c:pt>
                <c:pt idx="40809">
                  <c:v>71.08238365913638</c:v>
                </c:pt>
                <c:pt idx="40810">
                  <c:v>71.08238365913638</c:v>
                </c:pt>
                <c:pt idx="40811">
                  <c:v>71.08238365913638</c:v>
                </c:pt>
                <c:pt idx="40812">
                  <c:v>71.08238365913638</c:v>
                </c:pt>
                <c:pt idx="40813">
                  <c:v>67.42085214796109</c:v>
                </c:pt>
                <c:pt idx="40814">
                  <c:v>67.42085214796109</c:v>
                </c:pt>
                <c:pt idx="40815">
                  <c:v>67.42085214796109</c:v>
                </c:pt>
                <c:pt idx="40816">
                  <c:v>67.42085214796109</c:v>
                </c:pt>
                <c:pt idx="40817">
                  <c:v>67.42085214796109</c:v>
                </c:pt>
                <c:pt idx="40818">
                  <c:v>67.42085214796109</c:v>
                </c:pt>
                <c:pt idx="40819">
                  <c:v>67.42085214796109</c:v>
                </c:pt>
                <c:pt idx="40820">
                  <c:v>15.0087937627592</c:v>
                </c:pt>
                <c:pt idx="40821">
                  <c:v>15.0087937627592</c:v>
                </c:pt>
                <c:pt idx="40822">
                  <c:v>15.0087937627592</c:v>
                </c:pt>
                <c:pt idx="40823">
                  <c:v>15.0087937627592</c:v>
                </c:pt>
                <c:pt idx="40824">
                  <c:v>15.0087937627592</c:v>
                </c:pt>
                <c:pt idx="40825">
                  <c:v>15.0087937627592</c:v>
                </c:pt>
                <c:pt idx="40826">
                  <c:v>15.0087937627592</c:v>
                </c:pt>
                <c:pt idx="40827">
                  <c:v>44.4294628203399</c:v>
                </c:pt>
                <c:pt idx="40828">
                  <c:v>44.4294628203399</c:v>
                </c:pt>
                <c:pt idx="40829">
                  <c:v>44.4294628203399</c:v>
                </c:pt>
                <c:pt idx="40830">
                  <c:v>44.4294628203399</c:v>
                </c:pt>
                <c:pt idx="40831">
                  <c:v>44.4294628203399</c:v>
                </c:pt>
                <c:pt idx="40832">
                  <c:v>44.4294628203399</c:v>
                </c:pt>
                <c:pt idx="40833">
                  <c:v>44.4294628203399</c:v>
                </c:pt>
                <c:pt idx="40834">
                  <c:v>80.2786941283362</c:v>
                </c:pt>
                <c:pt idx="40835">
                  <c:v>80.2786941283362</c:v>
                </c:pt>
                <c:pt idx="40836">
                  <c:v>80.2786941283362</c:v>
                </c:pt>
                <c:pt idx="40837">
                  <c:v>80.2786941283362</c:v>
                </c:pt>
                <c:pt idx="40838">
                  <c:v>80.2786941283362</c:v>
                </c:pt>
                <c:pt idx="40839">
                  <c:v>80.2786941283362</c:v>
                </c:pt>
                <c:pt idx="40840">
                  <c:v>80.2786941283362</c:v>
                </c:pt>
                <c:pt idx="40841">
                  <c:v>65.60870880745826</c:v>
                </c:pt>
                <c:pt idx="40842">
                  <c:v>65.60870880745826</c:v>
                </c:pt>
                <c:pt idx="40843">
                  <c:v>65.60870880745826</c:v>
                </c:pt>
                <c:pt idx="40844">
                  <c:v>65.60870880745826</c:v>
                </c:pt>
                <c:pt idx="40845">
                  <c:v>65.60870880745826</c:v>
                </c:pt>
                <c:pt idx="40846">
                  <c:v>65.60870880745826</c:v>
                </c:pt>
                <c:pt idx="40847">
                  <c:v>65.60870880745826</c:v>
                </c:pt>
                <c:pt idx="40848">
                  <c:v>104.563385639013</c:v>
                </c:pt>
                <c:pt idx="40849">
                  <c:v>104.563385639013</c:v>
                </c:pt>
                <c:pt idx="40850">
                  <c:v>104.563385639013</c:v>
                </c:pt>
                <c:pt idx="40851">
                  <c:v>104.563385639013</c:v>
                </c:pt>
                <c:pt idx="40852">
                  <c:v>104.563385639013</c:v>
                </c:pt>
                <c:pt idx="40853">
                  <c:v>104.563385639013</c:v>
                </c:pt>
                <c:pt idx="40854">
                  <c:v>104.563385639013</c:v>
                </c:pt>
                <c:pt idx="40855">
                  <c:v>68.9952372466426</c:v>
                </c:pt>
                <c:pt idx="40856">
                  <c:v>68.9952372466426</c:v>
                </c:pt>
                <c:pt idx="40857">
                  <c:v>68.9952372466426</c:v>
                </c:pt>
                <c:pt idx="40858">
                  <c:v>68.9952372466426</c:v>
                </c:pt>
                <c:pt idx="40859">
                  <c:v>68.9952372466426</c:v>
                </c:pt>
                <c:pt idx="40860">
                  <c:v>68.9952372466426</c:v>
                </c:pt>
                <c:pt idx="40861">
                  <c:v>68.9952372466426</c:v>
                </c:pt>
                <c:pt idx="40862">
                  <c:v>40.769206078637</c:v>
                </c:pt>
                <c:pt idx="40863">
                  <c:v>40.769206078637</c:v>
                </c:pt>
                <c:pt idx="40864">
                  <c:v>40.769206078637</c:v>
                </c:pt>
                <c:pt idx="40865">
                  <c:v>40.769206078637</c:v>
                </c:pt>
                <c:pt idx="40866">
                  <c:v>40.769206078637</c:v>
                </c:pt>
                <c:pt idx="40867">
                  <c:v>40.769206078637</c:v>
                </c:pt>
                <c:pt idx="40868">
                  <c:v>40.769206078637</c:v>
                </c:pt>
                <c:pt idx="40869">
                  <c:v>82.493540533897</c:v>
                </c:pt>
                <c:pt idx="40870">
                  <c:v>82.493540533897</c:v>
                </c:pt>
                <c:pt idx="40871">
                  <c:v>82.493540533897</c:v>
                </c:pt>
                <c:pt idx="40872">
                  <c:v>82.493540533897</c:v>
                </c:pt>
                <c:pt idx="40873">
                  <c:v>82.493540533897</c:v>
                </c:pt>
                <c:pt idx="40874">
                  <c:v>82.493540533897</c:v>
                </c:pt>
                <c:pt idx="40875">
                  <c:v>82.493540533897</c:v>
                </c:pt>
                <c:pt idx="40876">
                  <c:v>42.504885188521</c:v>
                </c:pt>
                <c:pt idx="40877">
                  <c:v>42.504885188521</c:v>
                </c:pt>
                <c:pt idx="40878">
                  <c:v>42.504885188521</c:v>
                </c:pt>
                <c:pt idx="40879">
                  <c:v>42.504885188521</c:v>
                </c:pt>
                <c:pt idx="40880">
                  <c:v>42.504885188521</c:v>
                </c:pt>
                <c:pt idx="40881">
                  <c:v>42.504885188521</c:v>
                </c:pt>
                <c:pt idx="40882">
                  <c:v>42.504885188521</c:v>
                </c:pt>
                <c:pt idx="40883">
                  <c:v>70.8319409437077</c:v>
                </c:pt>
                <c:pt idx="40884">
                  <c:v>70.8319409437077</c:v>
                </c:pt>
                <c:pt idx="40885">
                  <c:v>70.8319409437077</c:v>
                </c:pt>
                <c:pt idx="40886">
                  <c:v>70.8319409437077</c:v>
                </c:pt>
                <c:pt idx="40887">
                  <c:v>70.8319409437077</c:v>
                </c:pt>
                <c:pt idx="40888">
                  <c:v>70.8319409437077</c:v>
                </c:pt>
                <c:pt idx="40889">
                  <c:v>70.8319409437077</c:v>
                </c:pt>
                <c:pt idx="40890">
                  <c:v>59.9505344486501</c:v>
                </c:pt>
                <c:pt idx="40891">
                  <c:v>59.9505344486501</c:v>
                </c:pt>
                <c:pt idx="40892">
                  <c:v>59.9505344486501</c:v>
                </c:pt>
                <c:pt idx="40893">
                  <c:v>59.9505344486501</c:v>
                </c:pt>
                <c:pt idx="40894">
                  <c:v>59.9505344486501</c:v>
                </c:pt>
                <c:pt idx="40895">
                  <c:v>59.9505344486501</c:v>
                </c:pt>
                <c:pt idx="40896">
                  <c:v>59.9505344486501</c:v>
                </c:pt>
                <c:pt idx="40897">
                  <c:v>27.6833992166227</c:v>
                </c:pt>
                <c:pt idx="40898">
                  <c:v>27.6833992166227</c:v>
                </c:pt>
                <c:pt idx="40899">
                  <c:v>27.6833992166227</c:v>
                </c:pt>
                <c:pt idx="40900">
                  <c:v>27.6833992166227</c:v>
                </c:pt>
                <c:pt idx="40901">
                  <c:v>27.6833992166227</c:v>
                </c:pt>
                <c:pt idx="40902">
                  <c:v>27.6833992166227</c:v>
                </c:pt>
                <c:pt idx="40903">
                  <c:v>27.6833992166227</c:v>
                </c:pt>
                <c:pt idx="40904">
                  <c:v>77.9413467656776</c:v>
                </c:pt>
                <c:pt idx="40905">
                  <c:v>77.9413467656776</c:v>
                </c:pt>
                <c:pt idx="40906">
                  <c:v>77.9413467656776</c:v>
                </c:pt>
                <c:pt idx="40907">
                  <c:v>77.9413467656776</c:v>
                </c:pt>
                <c:pt idx="40908">
                  <c:v>77.9413467656776</c:v>
                </c:pt>
                <c:pt idx="40909">
                  <c:v>77.9413467656776</c:v>
                </c:pt>
                <c:pt idx="40910">
                  <c:v>77.9413467656776</c:v>
                </c:pt>
                <c:pt idx="40911">
                  <c:v>60.000698912053</c:v>
                </c:pt>
                <c:pt idx="40912">
                  <c:v>60.000698912053</c:v>
                </c:pt>
                <c:pt idx="40913">
                  <c:v>60.000698912053</c:v>
                </c:pt>
                <c:pt idx="40914">
                  <c:v>60.000698912053</c:v>
                </c:pt>
                <c:pt idx="40915">
                  <c:v>60.000698912053</c:v>
                </c:pt>
                <c:pt idx="40916">
                  <c:v>60.000698912053</c:v>
                </c:pt>
                <c:pt idx="40917">
                  <c:v>60.000698912053</c:v>
                </c:pt>
                <c:pt idx="40918">
                  <c:v>44.5901608216679</c:v>
                </c:pt>
                <c:pt idx="40919">
                  <c:v>44.5901608216679</c:v>
                </c:pt>
                <c:pt idx="40920">
                  <c:v>44.5901608216679</c:v>
                </c:pt>
                <c:pt idx="40921">
                  <c:v>44.5901608216679</c:v>
                </c:pt>
                <c:pt idx="40922">
                  <c:v>44.5901608216679</c:v>
                </c:pt>
                <c:pt idx="40923">
                  <c:v>44.5901608216679</c:v>
                </c:pt>
                <c:pt idx="40924">
                  <c:v>44.5901608216679</c:v>
                </c:pt>
                <c:pt idx="40925">
                  <c:v>98.2566000803692</c:v>
                </c:pt>
                <c:pt idx="40926">
                  <c:v>98.2566000803692</c:v>
                </c:pt>
                <c:pt idx="40927">
                  <c:v>98.2566000803692</c:v>
                </c:pt>
                <c:pt idx="40928">
                  <c:v>98.2566000803692</c:v>
                </c:pt>
                <c:pt idx="40929">
                  <c:v>98.2566000803692</c:v>
                </c:pt>
                <c:pt idx="40930">
                  <c:v>98.2566000803692</c:v>
                </c:pt>
                <c:pt idx="40931">
                  <c:v>98.2566000803692</c:v>
                </c:pt>
                <c:pt idx="40932">
                  <c:v>66.15931586724969</c:v>
                </c:pt>
                <c:pt idx="40933">
                  <c:v>66.15931586724969</c:v>
                </c:pt>
                <c:pt idx="40934">
                  <c:v>66.15931586724969</c:v>
                </c:pt>
                <c:pt idx="40935">
                  <c:v>66.15931586724969</c:v>
                </c:pt>
                <c:pt idx="40936">
                  <c:v>66.15931586724969</c:v>
                </c:pt>
                <c:pt idx="40937">
                  <c:v>66.15931586724969</c:v>
                </c:pt>
                <c:pt idx="40938">
                  <c:v>66.15931586724969</c:v>
                </c:pt>
                <c:pt idx="40939">
                  <c:v>87.88224514478617</c:v>
                </c:pt>
                <c:pt idx="40940">
                  <c:v>87.88224514478617</c:v>
                </c:pt>
                <c:pt idx="40941">
                  <c:v>87.88224514478617</c:v>
                </c:pt>
                <c:pt idx="40942">
                  <c:v>87.88224514478617</c:v>
                </c:pt>
                <c:pt idx="40943">
                  <c:v>87.88224514478617</c:v>
                </c:pt>
                <c:pt idx="40944">
                  <c:v>87.88224514478617</c:v>
                </c:pt>
                <c:pt idx="40945">
                  <c:v>87.88224514478617</c:v>
                </c:pt>
                <c:pt idx="40946">
                  <c:v>50.0390658025012</c:v>
                </c:pt>
                <c:pt idx="40947">
                  <c:v>50.0390658025012</c:v>
                </c:pt>
                <c:pt idx="40948">
                  <c:v>50.0390658025012</c:v>
                </c:pt>
                <c:pt idx="40949">
                  <c:v>50.0390658025012</c:v>
                </c:pt>
                <c:pt idx="40950">
                  <c:v>50.0390658025012</c:v>
                </c:pt>
                <c:pt idx="40951">
                  <c:v>50.0390658025012</c:v>
                </c:pt>
                <c:pt idx="40952">
                  <c:v>50.0390658025012</c:v>
                </c:pt>
                <c:pt idx="40953">
                  <c:v>62.7544836328297</c:v>
                </c:pt>
                <c:pt idx="40954">
                  <c:v>62.7544836328297</c:v>
                </c:pt>
                <c:pt idx="40955">
                  <c:v>62.7544836328297</c:v>
                </c:pt>
                <c:pt idx="40956">
                  <c:v>62.7544836328297</c:v>
                </c:pt>
                <c:pt idx="40957">
                  <c:v>62.7544836328297</c:v>
                </c:pt>
                <c:pt idx="40958">
                  <c:v>62.7544836328297</c:v>
                </c:pt>
                <c:pt idx="40959">
                  <c:v>62.7544836328297</c:v>
                </c:pt>
                <c:pt idx="40960">
                  <c:v>52.5626865018597</c:v>
                </c:pt>
                <c:pt idx="40961">
                  <c:v>52.5626865018597</c:v>
                </c:pt>
                <c:pt idx="40962">
                  <c:v>52.5626865018597</c:v>
                </c:pt>
                <c:pt idx="40963">
                  <c:v>52.5626865018597</c:v>
                </c:pt>
                <c:pt idx="40964">
                  <c:v>52.5626865018597</c:v>
                </c:pt>
                <c:pt idx="40965">
                  <c:v>52.5626865018597</c:v>
                </c:pt>
                <c:pt idx="40966">
                  <c:v>52.5626865018597</c:v>
                </c:pt>
                <c:pt idx="40967">
                  <c:v>96.7999592597708</c:v>
                </c:pt>
                <c:pt idx="40968">
                  <c:v>96.7999592597708</c:v>
                </c:pt>
                <c:pt idx="40969">
                  <c:v>96.7999592597708</c:v>
                </c:pt>
                <c:pt idx="40970">
                  <c:v>96.7999592597708</c:v>
                </c:pt>
                <c:pt idx="40971">
                  <c:v>96.7999592597708</c:v>
                </c:pt>
                <c:pt idx="40972">
                  <c:v>96.7999592597708</c:v>
                </c:pt>
                <c:pt idx="40973">
                  <c:v>96.7999592597708</c:v>
                </c:pt>
                <c:pt idx="40974">
                  <c:v>58.2245976498081</c:v>
                </c:pt>
                <c:pt idx="40975">
                  <c:v>58.2245976498081</c:v>
                </c:pt>
                <c:pt idx="40976">
                  <c:v>58.2245976498081</c:v>
                </c:pt>
                <c:pt idx="40977">
                  <c:v>58.2245976498081</c:v>
                </c:pt>
                <c:pt idx="40978">
                  <c:v>58.2245976498081</c:v>
                </c:pt>
                <c:pt idx="40979">
                  <c:v>58.2245976498081</c:v>
                </c:pt>
                <c:pt idx="40980">
                  <c:v>58.2245976498081</c:v>
                </c:pt>
                <c:pt idx="40981">
                  <c:v>75.13474894822477</c:v>
                </c:pt>
                <c:pt idx="40982">
                  <c:v>75.13474894822477</c:v>
                </c:pt>
                <c:pt idx="40983">
                  <c:v>75.13474894822477</c:v>
                </c:pt>
                <c:pt idx="40984">
                  <c:v>75.13474894822477</c:v>
                </c:pt>
                <c:pt idx="40985">
                  <c:v>75.13474894822477</c:v>
                </c:pt>
                <c:pt idx="40986">
                  <c:v>75.13474894822477</c:v>
                </c:pt>
                <c:pt idx="40987">
                  <c:v>75.13474894822477</c:v>
                </c:pt>
                <c:pt idx="40988">
                  <c:v>82.383190259946</c:v>
                </c:pt>
                <c:pt idx="40989">
                  <c:v>82.383190259946</c:v>
                </c:pt>
                <c:pt idx="40990">
                  <c:v>82.383190259946</c:v>
                </c:pt>
                <c:pt idx="40991">
                  <c:v>82.383190259946</c:v>
                </c:pt>
                <c:pt idx="40992">
                  <c:v>82.383190259946</c:v>
                </c:pt>
                <c:pt idx="40993">
                  <c:v>82.383190259946</c:v>
                </c:pt>
                <c:pt idx="40994">
                  <c:v>82.383190259946</c:v>
                </c:pt>
                <c:pt idx="40995">
                  <c:v>62.9350761781937</c:v>
                </c:pt>
                <c:pt idx="40996">
                  <c:v>62.9350761781937</c:v>
                </c:pt>
                <c:pt idx="40997">
                  <c:v>62.9350761781937</c:v>
                </c:pt>
                <c:pt idx="40998">
                  <c:v>62.9350761781937</c:v>
                </c:pt>
                <c:pt idx="40999">
                  <c:v>62.9350761781937</c:v>
                </c:pt>
                <c:pt idx="41000">
                  <c:v>62.9350761781937</c:v>
                </c:pt>
                <c:pt idx="41001">
                  <c:v>62.9350761781937</c:v>
                </c:pt>
                <c:pt idx="41002">
                  <c:v>55.3731316199727</c:v>
                </c:pt>
                <c:pt idx="41003">
                  <c:v>55.3731316199727</c:v>
                </c:pt>
                <c:pt idx="41004">
                  <c:v>55.3731316199727</c:v>
                </c:pt>
                <c:pt idx="41005">
                  <c:v>55.3731316199727</c:v>
                </c:pt>
                <c:pt idx="41006">
                  <c:v>55.3731316199727</c:v>
                </c:pt>
                <c:pt idx="41007">
                  <c:v>55.3731316199727</c:v>
                </c:pt>
                <c:pt idx="41008">
                  <c:v>55.3731316199727</c:v>
                </c:pt>
                <c:pt idx="41009">
                  <c:v>107.512948975229</c:v>
                </c:pt>
                <c:pt idx="41010">
                  <c:v>107.512948975229</c:v>
                </c:pt>
                <c:pt idx="41011">
                  <c:v>107.512948975229</c:v>
                </c:pt>
                <c:pt idx="41012">
                  <c:v>107.512948975229</c:v>
                </c:pt>
                <c:pt idx="41013">
                  <c:v>107.512948975229</c:v>
                </c:pt>
                <c:pt idx="41014">
                  <c:v>107.512948975229</c:v>
                </c:pt>
                <c:pt idx="41015">
                  <c:v>107.512948975229</c:v>
                </c:pt>
                <c:pt idx="41016">
                  <c:v>90.5222697080938</c:v>
                </c:pt>
                <c:pt idx="41017">
                  <c:v>90.5222697080938</c:v>
                </c:pt>
                <c:pt idx="41018">
                  <c:v>90.5222697080938</c:v>
                </c:pt>
                <c:pt idx="41019">
                  <c:v>90.5222697080938</c:v>
                </c:pt>
                <c:pt idx="41020">
                  <c:v>90.5222697080938</c:v>
                </c:pt>
                <c:pt idx="41021">
                  <c:v>90.5222697080938</c:v>
                </c:pt>
                <c:pt idx="41022">
                  <c:v>90.5222697080938</c:v>
                </c:pt>
                <c:pt idx="41023">
                  <c:v>37.69026025208</c:v>
                </c:pt>
                <c:pt idx="41024">
                  <c:v>37.69026025208</c:v>
                </c:pt>
                <c:pt idx="41025">
                  <c:v>37.69026025208</c:v>
                </c:pt>
                <c:pt idx="41026">
                  <c:v>37.69026025208</c:v>
                </c:pt>
                <c:pt idx="41027">
                  <c:v>37.69026025208</c:v>
                </c:pt>
                <c:pt idx="41028">
                  <c:v>37.69026025208</c:v>
                </c:pt>
                <c:pt idx="41029">
                  <c:v>37.69026025208</c:v>
                </c:pt>
                <c:pt idx="41030">
                  <c:v>79.70514333328269</c:v>
                </c:pt>
                <c:pt idx="41031">
                  <c:v>79.70514333328269</c:v>
                </c:pt>
                <c:pt idx="41032">
                  <c:v>79.70514333328269</c:v>
                </c:pt>
                <c:pt idx="41033">
                  <c:v>79.70514333328269</c:v>
                </c:pt>
                <c:pt idx="41034">
                  <c:v>79.70514333328269</c:v>
                </c:pt>
                <c:pt idx="41035">
                  <c:v>79.70514333328269</c:v>
                </c:pt>
                <c:pt idx="41036">
                  <c:v>79.70514333328269</c:v>
                </c:pt>
                <c:pt idx="41037">
                  <c:v>86.5344291946915</c:v>
                </c:pt>
                <c:pt idx="41038">
                  <c:v>86.5344291946915</c:v>
                </c:pt>
                <c:pt idx="41039">
                  <c:v>86.5344291946915</c:v>
                </c:pt>
                <c:pt idx="41040">
                  <c:v>86.5344291946915</c:v>
                </c:pt>
                <c:pt idx="41041">
                  <c:v>86.5344291946915</c:v>
                </c:pt>
                <c:pt idx="41042">
                  <c:v>86.5344291946915</c:v>
                </c:pt>
                <c:pt idx="41043">
                  <c:v>86.5344291946915</c:v>
                </c:pt>
                <c:pt idx="41044">
                  <c:v>34.5953473011722</c:v>
                </c:pt>
                <c:pt idx="41045">
                  <c:v>34.5953473011722</c:v>
                </c:pt>
                <c:pt idx="41046">
                  <c:v>34.5953473011722</c:v>
                </c:pt>
                <c:pt idx="41047">
                  <c:v>34.5953473011722</c:v>
                </c:pt>
                <c:pt idx="41048">
                  <c:v>34.5953473011722</c:v>
                </c:pt>
                <c:pt idx="41049">
                  <c:v>34.5953473011722</c:v>
                </c:pt>
                <c:pt idx="41050">
                  <c:v>34.5953473011722</c:v>
                </c:pt>
                <c:pt idx="41051">
                  <c:v>55.5333712726857</c:v>
                </c:pt>
                <c:pt idx="41052">
                  <c:v>55.5333712726857</c:v>
                </c:pt>
                <c:pt idx="41053">
                  <c:v>55.5333712726857</c:v>
                </c:pt>
                <c:pt idx="41054">
                  <c:v>55.5333712726857</c:v>
                </c:pt>
                <c:pt idx="41055">
                  <c:v>55.5333712726857</c:v>
                </c:pt>
                <c:pt idx="41056">
                  <c:v>55.5333712726857</c:v>
                </c:pt>
                <c:pt idx="41057">
                  <c:v>55.5333712726857</c:v>
                </c:pt>
                <c:pt idx="41058">
                  <c:v>66.2111220149306</c:v>
                </c:pt>
                <c:pt idx="41059">
                  <c:v>66.2111220149306</c:v>
                </c:pt>
                <c:pt idx="41060">
                  <c:v>66.2111220149306</c:v>
                </c:pt>
                <c:pt idx="41061">
                  <c:v>66.2111220149306</c:v>
                </c:pt>
                <c:pt idx="41062">
                  <c:v>66.2111220149306</c:v>
                </c:pt>
                <c:pt idx="41063">
                  <c:v>66.2111220149306</c:v>
                </c:pt>
                <c:pt idx="41064">
                  <c:v>66.2111220149306</c:v>
                </c:pt>
                <c:pt idx="41065">
                  <c:v>59.9485586209218</c:v>
                </c:pt>
                <c:pt idx="41066">
                  <c:v>59.9485586209218</c:v>
                </c:pt>
                <c:pt idx="41067">
                  <c:v>59.9485586209218</c:v>
                </c:pt>
                <c:pt idx="41068">
                  <c:v>59.9485586209218</c:v>
                </c:pt>
                <c:pt idx="41069">
                  <c:v>59.9485586209218</c:v>
                </c:pt>
                <c:pt idx="41070">
                  <c:v>59.9485586209218</c:v>
                </c:pt>
                <c:pt idx="41071">
                  <c:v>59.9485586209218</c:v>
                </c:pt>
                <c:pt idx="41072">
                  <c:v>92.5365686234406</c:v>
                </c:pt>
                <c:pt idx="41073">
                  <c:v>92.5365686234406</c:v>
                </c:pt>
                <c:pt idx="41074">
                  <c:v>92.5365686234406</c:v>
                </c:pt>
                <c:pt idx="41075">
                  <c:v>92.5365686234406</c:v>
                </c:pt>
                <c:pt idx="41076">
                  <c:v>92.5365686234406</c:v>
                </c:pt>
                <c:pt idx="41077">
                  <c:v>92.5365686234406</c:v>
                </c:pt>
                <c:pt idx="41078">
                  <c:v>92.5365686234406</c:v>
                </c:pt>
                <c:pt idx="41079">
                  <c:v>43.0777228531785</c:v>
                </c:pt>
                <c:pt idx="41080">
                  <c:v>43.0777228531785</c:v>
                </c:pt>
                <c:pt idx="41081">
                  <c:v>43.0777228531785</c:v>
                </c:pt>
                <c:pt idx="41082">
                  <c:v>43.0777228531785</c:v>
                </c:pt>
                <c:pt idx="41083">
                  <c:v>43.0777228531785</c:v>
                </c:pt>
                <c:pt idx="41084">
                  <c:v>43.0777228531785</c:v>
                </c:pt>
                <c:pt idx="41085">
                  <c:v>43.0777228531785</c:v>
                </c:pt>
                <c:pt idx="41086">
                  <c:v>101.10363041593</c:v>
                </c:pt>
                <c:pt idx="41087">
                  <c:v>101.10363041593</c:v>
                </c:pt>
                <c:pt idx="41088">
                  <c:v>101.10363041593</c:v>
                </c:pt>
                <c:pt idx="41089">
                  <c:v>101.10363041593</c:v>
                </c:pt>
                <c:pt idx="41090">
                  <c:v>101.10363041593</c:v>
                </c:pt>
                <c:pt idx="41091">
                  <c:v>101.10363041593</c:v>
                </c:pt>
                <c:pt idx="41092">
                  <c:v>101.10363041593</c:v>
                </c:pt>
                <c:pt idx="41093">
                  <c:v>90.65975398241879</c:v>
                </c:pt>
                <c:pt idx="41094">
                  <c:v>90.65975398241879</c:v>
                </c:pt>
                <c:pt idx="41095">
                  <c:v>90.65975398241879</c:v>
                </c:pt>
                <c:pt idx="41096">
                  <c:v>90.65975398241879</c:v>
                </c:pt>
                <c:pt idx="41097">
                  <c:v>90.65975398241879</c:v>
                </c:pt>
                <c:pt idx="41098">
                  <c:v>90.65975398241879</c:v>
                </c:pt>
                <c:pt idx="41099">
                  <c:v>90.65975398241879</c:v>
                </c:pt>
                <c:pt idx="41100">
                  <c:v>73.3485592142734</c:v>
                </c:pt>
                <c:pt idx="41101">
                  <c:v>73.3485592142734</c:v>
                </c:pt>
                <c:pt idx="41102">
                  <c:v>73.3485592142734</c:v>
                </c:pt>
                <c:pt idx="41103">
                  <c:v>73.3485592142734</c:v>
                </c:pt>
                <c:pt idx="41104">
                  <c:v>73.3485592142734</c:v>
                </c:pt>
                <c:pt idx="41105">
                  <c:v>73.3485592142734</c:v>
                </c:pt>
                <c:pt idx="41106">
                  <c:v>73.3485592142734</c:v>
                </c:pt>
                <c:pt idx="41107">
                  <c:v>24.0252819898545</c:v>
                </c:pt>
                <c:pt idx="41108">
                  <c:v>24.0252819898545</c:v>
                </c:pt>
                <c:pt idx="41109">
                  <c:v>24.0252819898545</c:v>
                </c:pt>
                <c:pt idx="41110">
                  <c:v>24.0252819898545</c:v>
                </c:pt>
                <c:pt idx="41111">
                  <c:v>24.0252819898545</c:v>
                </c:pt>
                <c:pt idx="41112">
                  <c:v>24.0252819898545</c:v>
                </c:pt>
                <c:pt idx="41113">
                  <c:v>24.0252819898545</c:v>
                </c:pt>
                <c:pt idx="41114">
                  <c:v>68.4162279823818</c:v>
                </c:pt>
                <c:pt idx="41115">
                  <c:v>68.4162279823818</c:v>
                </c:pt>
                <c:pt idx="41116">
                  <c:v>68.4162279823818</c:v>
                </c:pt>
                <c:pt idx="41117">
                  <c:v>68.4162279823818</c:v>
                </c:pt>
                <c:pt idx="41118">
                  <c:v>68.4162279823818</c:v>
                </c:pt>
                <c:pt idx="41119">
                  <c:v>68.4162279823818</c:v>
                </c:pt>
                <c:pt idx="41120">
                  <c:v>68.4162279823818</c:v>
                </c:pt>
                <c:pt idx="41121">
                  <c:v>26.16434753412759</c:v>
                </c:pt>
                <c:pt idx="41122">
                  <c:v>26.16434753412759</c:v>
                </c:pt>
                <c:pt idx="41123">
                  <c:v>26.16434753412759</c:v>
                </c:pt>
                <c:pt idx="41124">
                  <c:v>26.16434753412759</c:v>
                </c:pt>
                <c:pt idx="41125">
                  <c:v>26.16434753412759</c:v>
                </c:pt>
                <c:pt idx="41126">
                  <c:v>26.16434753412759</c:v>
                </c:pt>
                <c:pt idx="41127">
                  <c:v>26.16434753412759</c:v>
                </c:pt>
                <c:pt idx="41128">
                  <c:v>34.6362143392399</c:v>
                </c:pt>
                <c:pt idx="41129">
                  <c:v>34.6362143392399</c:v>
                </c:pt>
                <c:pt idx="41130">
                  <c:v>34.6362143392399</c:v>
                </c:pt>
                <c:pt idx="41131">
                  <c:v>34.6362143392399</c:v>
                </c:pt>
                <c:pt idx="41132">
                  <c:v>34.6362143392399</c:v>
                </c:pt>
                <c:pt idx="41133">
                  <c:v>34.6362143392399</c:v>
                </c:pt>
                <c:pt idx="41134">
                  <c:v>34.6362143392399</c:v>
                </c:pt>
                <c:pt idx="41135">
                  <c:v>28.44118065592389</c:v>
                </c:pt>
                <c:pt idx="41136">
                  <c:v>28.44118065592389</c:v>
                </c:pt>
                <c:pt idx="41137">
                  <c:v>28.44118065592389</c:v>
                </c:pt>
                <c:pt idx="41138">
                  <c:v>28.44118065592389</c:v>
                </c:pt>
                <c:pt idx="41139">
                  <c:v>28.44118065592389</c:v>
                </c:pt>
                <c:pt idx="41140">
                  <c:v>28.44118065592389</c:v>
                </c:pt>
                <c:pt idx="41141">
                  <c:v>28.44118065592389</c:v>
                </c:pt>
                <c:pt idx="41142">
                  <c:v>65.38633391612495</c:v>
                </c:pt>
                <c:pt idx="41143">
                  <c:v>65.38633391612495</c:v>
                </c:pt>
                <c:pt idx="41144">
                  <c:v>65.38633391612495</c:v>
                </c:pt>
                <c:pt idx="41145">
                  <c:v>65.38633391612495</c:v>
                </c:pt>
                <c:pt idx="41146">
                  <c:v>65.38633391612495</c:v>
                </c:pt>
                <c:pt idx="41147">
                  <c:v>65.38633391612495</c:v>
                </c:pt>
                <c:pt idx="41148">
                  <c:v>65.38633391612495</c:v>
                </c:pt>
                <c:pt idx="41149">
                  <c:v>45.0995492309012</c:v>
                </c:pt>
                <c:pt idx="41150">
                  <c:v>45.0995492309012</c:v>
                </c:pt>
                <c:pt idx="41151">
                  <c:v>45.0995492309012</c:v>
                </c:pt>
                <c:pt idx="41152">
                  <c:v>45.0995492309012</c:v>
                </c:pt>
                <c:pt idx="41153">
                  <c:v>45.0995492309012</c:v>
                </c:pt>
                <c:pt idx="41154">
                  <c:v>45.0995492309012</c:v>
                </c:pt>
                <c:pt idx="41155">
                  <c:v>45.0995492309012</c:v>
                </c:pt>
                <c:pt idx="41156">
                  <c:v>61.1845532360658</c:v>
                </c:pt>
                <c:pt idx="41157">
                  <c:v>61.1845532360658</c:v>
                </c:pt>
                <c:pt idx="41158">
                  <c:v>61.1845532360658</c:v>
                </c:pt>
                <c:pt idx="41159">
                  <c:v>61.1845532360658</c:v>
                </c:pt>
                <c:pt idx="41160">
                  <c:v>61.1845532360658</c:v>
                </c:pt>
                <c:pt idx="41161">
                  <c:v>61.1845532360658</c:v>
                </c:pt>
                <c:pt idx="41162">
                  <c:v>61.1845532360658</c:v>
                </c:pt>
                <c:pt idx="41163">
                  <c:v>39.00758893796601</c:v>
                </c:pt>
                <c:pt idx="41164">
                  <c:v>39.00758893796601</c:v>
                </c:pt>
                <c:pt idx="41165">
                  <c:v>39.00758893796601</c:v>
                </c:pt>
                <c:pt idx="41166">
                  <c:v>39.00758893796601</c:v>
                </c:pt>
                <c:pt idx="41167">
                  <c:v>39.00758893796601</c:v>
                </c:pt>
                <c:pt idx="41168">
                  <c:v>39.00758893796601</c:v>
                </c:pt>
                <c:pt idx="41169">
                  <c:v>39.00758893796601</c:v>
                </c:pt>
                <c:pt idx="41170">
                  <c:v>42.0965677145694</c:v>
                </c:pt>
                <c:pt idx="41171">
                  <c:v>42.0965677145694</c:v>
                </c:pt>
                <c:pt idx="41172">
                  <c:v>42.0965677145694</c:v>
                </c:pt>
                <c:pt idx="41173">
                  <c:v>42.0965677145694</c:v>
                </c:pt>
                <c:pt idx="41174">
                  <c:v>42.0965677145694</c:v>
                </c:pt>
                <c:pt idx="41175">
                  <c:v>42.0965677145694</c:v>
                </c:pt>
                <c:pt idx="41176">
                  <c:v>42.0965677145694</c:v>
                </c:pt>
                <c:pt idx="41177">
                  <c:v>67.21938640309078</c:v>
                </c:pt>
                <c:pt idx="41178">
                  <c:v>67.21938640309078</c:v>
                </c:pt>
                <c:pt idx="41179">
                  <c:v>67.21938640309078</c:v>
                </c:pt>
                <c:pt idx="41180">
                  <c:v>67.21938640309078</c:v>
                </c:pt>
                <c:pt idx="41181">
                  <c:v>67.21938640309078</c:v>
                </c:pt>
                <c:pt idx="41182">
                  <c:v>67.21938640309078</c:v>
                </c:pt>
                <c:pt idx="41183">
                  <c:v>67.21938640309078</c:v>
                </c:pt>
                <c:pt idx="41184">
                  <c:v>47.5421626595079</c:v>
                </c:pt>
                <c:pt idx="41185">
                  <c:v>47.5421626595079</c:v>
                </c:pt>
                <c:pt idx="41186">
                  <c:v>47.5421626595079</c:v>
                </c:pt>
                <c:pt idx="41187">
                  <c:v>47.5421626595079</c:v>
                </c:pt>
                <c:pt idx="41188">
                  <c:v>47.5421626595079</c:v>
                </c:pt>
                <c:pt idx="41189">
                  <c:v>47.5421626595079</c:v>
                </c:pt>
                <c:pt idx="41190">
                  <c:v>47.5421626595079</c:v>
                </c:pt>
                <c:pt idx="41191">
                  <c:v>78.9613187839654</c:v>
                </c:pt>
                <c:pt idx="41192">
                  <c:v>78.9613187839654</c:v>
                </c:pt>
                <c:pt idx="41193">
                  <c:v>78.9613187839654</c:v>
                </c:pt>
                <c:pt idx="41194">
                  <c:v>78.9613187839654</c:v>
                </c:pt>
                <c:pt idx="41195">
                  <c:v>78.9613187839654</c:v>
                </c:pt>
                <c:pt idx="41196">
                  <c:v>78.9613187839654</c:v>
                </c:pt>
                <c:pt idx="41197">
                  <c:v>78.9613187839654</c:v>
                </c:pt>
                <c:pt idx="41198">
                  <c:v>102.45391505559</c:v>
                </c:pt>
                <c:pt idx="41199">
                  <c:v>102.45391505559</c:v>
                </c:pt>
                <c:pt idx="41200">
                  <c:v>102.45391505559</c:v>
                </c:pt>
                <c:pt idx="41201">
                  <c:v>102.45391505559</c:v>
                </c:pt>
                <c:pt idx="41202">
                  <c:v>102.45391505559</c:v>
                </c:pt>
                <c:pt idx="41203">
                  <c:v>102.45391505559</c:v>
                </c:pt>
                <c:pt idx="41204">
                  <c:v>102.45391505559</c:v>
                </c:pt>
                <c:pt idx="41205">
                  <c:v>94.75512369248078</c:v>
                </c:pt>
                <c:pt idx="41206">
                  <c:v>94.75512369248078</c:v>
                </c:pt>
                <c:pt idx="41207">
                  <c:v>94.75512369248078</c:v>
                </c:pt>
                <c:pt idx="41208">
                  <c:v>94.75512369248078</c:v>
                </c:pt>
                <c:pt idx="41209">
                  <c:v>94.75512369248078</c:v>
                </c:pt>
                <c:pt idx="41210">
                  <c:v>94.75512369248078</c:v>
                </c:pt>
                <c:pt idx="41211">
                  <c:v>94.75512369248078</c:v>
                </c:pt>
                <c:pt idx="41212">
                  <c:v>54.0043157485761</c:v>
                </c:pt>
                <c:pt idx="41213">
                  <c:v>54.0043157485761</c:v>
                </c:pt>
                <c:pt idx="41214">
                  <c:v>54.0043157485761</c:v>
                </c:pt>
                <c:pt idx="41215">
                  <c:v>54.0043157485761</c:v>
                </c:pt>
                <c:pt idx="41216">
                  <c:v>54.0043157485761</c:v>
                </c:pt>
                <c:pt idx="41217">
                  <c:v>54.0043157485761</c:v>
                </c:pt>
                <c:pt idx="41218">
                  <c:v>54.0043157485761</c:v>
                </c:pt>
                <c:pt idx="41219">
                  <c:v>69.2785262635124</c:v>
                </c:pt>
                <c:pt idx="41220">
                  <c:v>69.2785262635124</c:v>
                </c:pt>
                <c:pt idx="41221">
                  <c:v>69.2785262635124</c:v>
                </c:pt>
                <c:pt idx="41222">
                  <c:v>69.2785262635124</c:v>
                </c:pt>
                <c:pt idx="41223">
                  <c:v>69.2785262635124</c:v>
                </c:pt>
                <c:pt idx="41224">
                  <c:v>69.2785262635124</c:v>
                </c:pt>
                <c:pt idx="41225">
                  <c:v>69.2785262635124</c:v>
                </c:pt>
                <c:pt idx="41226">
                  <c:v>109.687836769281</c:v>
                </c:pt>
                <c:pt idx="41227">
                  <c:v>109.687836769281</c:v>
                </c:pt>
                <c:pt idx="41228">
                  <c:v>109.687836769281</c:v>
                </c:pt>
                <c:pt idx="41229">
                  <c:v>109.687836769281</c:v>
                </c:pt>
                <c:pt idx="41230">
                  <c:v>109.687836769281</c:v>
                </c:pt>
                <c:pt idx="41231">
                  <c:v>109.687836769281</c:v>
                </c:pt>
                <c:pt idx="41232">
                  <c:v>109.687836769281</c:v>
                </c:pt>
                <c:pt idx="41233">
                  <c:v>82.7071092322578</c:v>
                </c:pt>
                <c:pt idx="41234">
                  <c:v>82.7071092322578</c:v>
                </c:pt>
                <c:pt idx="41235">
                  <c:v>82.7071092322578</c:v>
                </c:pt>
                <c:pt idx="41236">
                  <c:v>82.7071092322578</c:v>
                </c:pt>
                <c:pt idx="41237">
                  <c:v>82.7071092322578</c:v>
                </c:pt>
                <c:pt idx="41238">
                  <c:v>82.7071092322578</c:v>
                </c:pt>
                <c:pt idx="41239">
                  <c:v>82.7071092322578</c:v>
                </c:pt>
                <c:pt idx="41240">
                  <c:v>83.96688959650868</c:v>
                </c:pt>
                <c:pt idx="41241">
                  <c:v>83.96688959650868</c:v>
                </c:pt>
                <c:pt idx="41242">
                  <c:v>83.96688959650868</c:v>
                </c:pt>
                <c:pt idx="41243">
                  <c:v>83.96688959650868</c:v>
                </c:pt>
                <c:pt idx="41244">
                  <c:v>83.96688959650868</c:v>
                </c:pt>
                <c:pt idx="41245">
                  <c:v>83.96688959650868</c:v>
                </c:pt>
                <c:pt idx="41246">
                  <c:v>83.96688959650868</c:v>
                </c:pt>
                <c:pt idx="41247">
                  <c:v>93.3191919018065</c:v>
                </c:pt>
                <c:pt idx="41248">
                  <c:v>93.3191919018065</c:v>
                </c:pt>
                <c:pt idx="41249">
                  <c:v>93.3191919018065</c:v>
                </c:pt>
                <c:pt idx="41250">
                  <c:v>93.3191919018065</c:v>
                </c:pt>
                <c:pt idx="41251">
                  <c:v>93.3191919018065</c:v>
                </c:pt>
                <c:pt idx="41252">
                  <c:v>93.3191919018065</c:v>
                </c:pt>
                <c:pt idx="41253">
                  <c:v>93.3191919018065</c:v>
                </c:pt>
                <c:pt idx="41254">
                  <c:v>87.97513557646037</c:v>
                </c:pt>
                <c:pt idx="41255">
                  <c:v>87.97513557646037</c:v>
                </c:pt>
                <c:pt idx="41256">
                  <c:v>87.97513557646037</c:v>
                </c:pt>
                <c:pt idx="41257">
                  <c:v>87.97513557646037</c:v>
                </c:pt>
                <c:pt idx="41258">
                  <c:v>87.97513557646037</c:v>
                </c:pt>
                <c:pt idx="41259">
                  <c:v>87.97513557646037</c:v>
                </c:pt>
                <c:pt idx="41260">
                  <c:v>87.97513557646037</c:v>
                </c:pt>
                <c:pt idx="41261">
                  <c:v>82.7575593093582</c:v>
                </c:pt>
                <c:pt idx="41262">
                  <c:v>82.7575593093582</c:v>
                </c:pt>
                <c:pt idx="41263">
                  <c:v>82.7575593093582</c:v>
                </c:pt>
                <c:pt idx="41264">
                  <c:v>82.7575593093582</c:v>
                </c:pt>
                <c:pt idx="41265">
                  <c:v>82.7575593093582</c:v>
                </c:pt>
                <c:pt idx="41266">
                  <c:v>82.7575593093582</c:v>
                </c:pt>
                <c:pt idx="41267">
                  <c:v>82.7575593093582</c:v>
                </c:pt>
                <c:pt idx="41268">
                  <c:v>42.6194230478459</c:v>
                </c:pt>
                <c:pt idx="41269">
                  <c:v>42.6194230478459</c:v>
                </c:pt>
                <c:pt idx="41270">
                  <c:v>42.6194230478459</c:v>
                </c:pt>
                <c:pt idx="41271">
                  <c:v>42.6194230478459</c:v>
                </c:pt>
                <c:pt idx="41272">
                  <c:v>42.6194230478459</c:v>
                </c:pt>
                <c:pt idx="41273">
                  <c:v>42.6194230478459</c:v>
                </c:pt>
                <c:pt idx="41274">
                  <c:v>42.6194230478459</c:v>
                </c:pt>
                <c:pt idx="41275">
                  <c:v>82.5973933002988</c:v>
                </c:pt>
                <c:pt idx="41276">
                  <c:v>82.5973933002988</c:v>
                </c:pt>
                <c:pt idx="41277">
                  <c:v>82.5973933002988</c:v>
                </c:pt>
                <c:pt idx="41278">
                  <c:v>82.5973933002988</c:v>
                </c:pt>
                <c:pt idx="41279">
                  <c:v>82.5973933002988</c:v>
                </c:pt>
                <c:pt idx="41280">
                  <c:v>82.5973933002988</c:v>
                </c:pt>
                <c:pt idx="41281">
                  <c:v>82.5973933002988</c:v>
                </c:pt>
                <c:pt idx="41282">
                  <c:v>77.740545679693</c:v>
                </c:pt>
                <c:pt idx="41283">
                  <c:v>77.740545679693</c:v>
                </c:pt>
                <c:pt idx="41284">
                  <c:v>77.740545679693</c:v>
                </c:pt>
                <c:pt idx="41285">
                  <c:v>77.740545679693</c:v>
                </c:pt>
                <c:pt idx="41286">
                  <c:v>77.740545679693</c:v>
                </c:pt>
                <c:pt idx="41287">
                  <c:v>77.740545679693</c:v>
                </c:pt>
                <c:pt idx="41288">
                  <c:v>77.740545679693</c:v>
                </c:pt>
                <c:pt idx="41289">
                  <c:v>23.8802788934632</c:v>
                </c:pt>
                <c:pt idx="41290">
                  <c:v>23.8802788934632</c:v>
                </c:pt>
                <c:pt idx="41291">
                  <c:v>23.8802788934632</c:v>
                </c:pt>
                <c:pt idx="41292">
                  <c:v>23.8802788934632</c:v>
                </c:pt>
                <c:pt idx="41293">
                  <c:v>23.8802788934632</c:v>
                </c:pt>
                <c:pt idx="41294">
                  <c:v>23.8802788934632</c:v>
                </c:pt>
                <c:pt idx="41295">
                  <c:v>23.8802788934632</c:v>
                </c:pt>
                <c:pt idx="41296">
                  <c:v>38.9381508695431</c:v>
                </c:pt>
                <c:pt idx="41297">
                  <c:v>38.9381508695431</c:v>
                </c:pt>
                <c:pt idx="41298">
                  <c:v>38.9381508695431</c:v>
                </c:pt>
                <c:pt idx="41299">
                  <c:v>38.9381508695431</c:v>
                </c:pt>
                <c:pt idx="41300">
                  <c:v>38.9381508695431</c:v>
                </c:pt>
                <c:pt idx="41301">
                  <c:v>38.9381508695431</c:v>
                </c:pt>
                <c:pt idx="41302">
                  <c:v>38.9381508695431</c:v>
                </c:pt>
                <c:pt idx="41303">
                  <c:v>61.65196228928399</c:v>
                </c:pt>
                <c:pt idx="41304">
                  <c:v>61.65196228928399</c:v>
                </c:pt>
                <c:pt idx="41305">
                  <c:v>61.65196228928399</c:v>
                </c:pt>
                <c:pt idx="41306">
                  <c:v>61.65196228928399</c:v>
                </c:pt>
                <c:pt idx="41307">
                  <c:v>61.65196228928399</c:v>
                </c:pt>
                <c:pt idx="41308">
                  <c:v>61.65196228928399</c:v>
                </c:pt>
                <c:pt idx="41309">
                  <c:v>61.65196228928399</c:v>
                </c:pt>
                <c:pt idx="41310">
                  <c:v>60.01318646747439</c:v>
                </c:pt>
                <c:pt idx="41311">
                  <c:v>60.01318646747439</c:v>
                </c:pt>
                <c:pt idx="41312">
                  <c:v>60.01318646747439</c:v>
                </c:pt>
                <c:pt idx="41313">
                  <c:v>60.01318646747439</c:v>
                </c:pt>
                <c:pt idx="41314">
                  <c:v>60.01318646747439</c:v>
                </c:pt>
                <c:pt idx="41315">
                  <c:v>60.01318646747439</c:v>
                </c:pt>
                <c:pt idx="41316">
                  <c:v>60.01318646747439</c:v>
                </c:pt>
                <c:pt idx="41317">
                  <c:v>73.18448621106909</c:v>
                </c:pt>
                <c:pt idx="41318">
                  <c:v>73.18448621106909</c:v>
                </c:pt>
                <c:pt idx="41319">
                  <c:v>73.18448621106909</c:v>
                </c:pt>
                <c:pt idx="41320">
                  <c:v>73.18448621106909</c:v>
                </c:pt>
                <c:pt idx="41321">
                  <c:v>73.18448621106909</c:v>
                </c:pt>
                <c:pt idx="41322">
                  <c:v>73.18448621106909</c:v>
                </c:pt>
                <c:pt idx="41323">
                  <c:v>73.18448621106909</c:v>
                </c:pt>
                <c:pt idx="41324">
                  <c:v>52.42336089539249</c:v>
                </c:pt>
                <c:pt idx="41325">
                  <c:v>52.42336089539249</c:v>
                </c:pt>
                <c:pt idx="41326">
                  <c:v>52.42336089539249</c:v>
                </c:pt>
                <c:pt idx="41327">
                  <c:v>52.42336089539249</c:v>
                </c:pt>
                <c:pt idx="41328">
                  <c:v>52.42336089539249</c:v>
                </c:pt>
                <c:pt idx="41329">
                  <c:v>52.42336089539249</c:v>
                </c:pt>
                <c:pt idx="41330">
                  <c:v>52.42336089539249</c:v>
                </c:pt>
                <c:pt idx="41331">
                  <c:v>82.9745308684427</c:v>
                </c:pt>
                <c:pt idx="41332">
                  <c:v>82.9745308684427</c:v>
                </c:pt>
                <c:pt idx="41333">
                  <c:v>82.9745308684427</c:v>
                </c:pt>
                <c:pt idx="41334">
                  <c:v>82.9745308684427</c:v>
                </c:pt>
                <c:pt idx="41335">
                  <c:v>82.9745308684427</c:v>
                </c:pt>
                <c:pt idx="41336">
                  <c:v>82.9745308684427</c:v>
                </c:pt>
                <c:pt idx="41337">
                  <c:v>82.9745308684427</c:v>
                </c:pt>
                <c:pt idx="41338">
                  <c:v>47.2758503849693</c:v>
                </c:pt>
                <c:pt idx="41339">
                  <c:v>47.2758503849693</c:v>
                </c:pt>
                <c:pt idx="41340">
                  <c:v>47.2758503849693</c:v>
                </c:pt>
                <c:pt idx="41341">
                  <c:v>47.2758503849693</c:v>
                </c:pt>
                <c:pt idx="41342">
                  <c:v>47.2758503849693</c:v>
                </c:pt>
                <c:pt idx="41343">
                  <c:v>47.2758503849693</c:v>
                </c:pt>
                <c:pt idx="41344">
                  <c:v>47.2758503849693</c:v>
                </c:pt>
                <c:pt idx="41345">
                  <c:v>89.691653580305</c:v>
                </c:pt>
                <c:pt idx="41346">
                  <c:v>89.691653580305</c:v>
                </c:pt>
                <c:pt idx="41347">
                  <c:v>89.691653580305</c:v>
                </c:pt>
                <c:pt idx="41348">
                  <c:v>89.691653580305</c:v>
                </c:pt>
                <c:pt idx="41349">
                  <c:v>89.691653580305</c:v>
                </c:pt>
                <c:pt idx="41350">
                  <c:v>89.691653580305</c:v>
                </c:pt>
                <c:pt idx="41351">
                  <c:v>89.691653580305</c:v>
                </c:pt>
                <c:pt idx="41352">
                  <c:v>94.31099689132918</c:v>
                </c:pt>
                <c:pt idx="41353">
                  <c:v>94.31099689132918</c:v>
                </c:pt>
                <c:pt idx="41354">
                  <c:v>94.31099689132918</c:v>
                </c:pt>
                <c:pt idx="41355">
                  <c:v>94.31099689132918</c:v>
                </c:pt>
                <c:pt idx="41356">
                  <c:v>94.31099689132918</c:v>
                </c:pt>
                <c:pt idx="41357">
                  <c:v>94.31099689132918</c:v>
                </c:pt>
                <c:pt idx="41358">
                  <c:v>94.31099689132918</c:v>
                </c:pt>
                <c:pt idx="41359">
                  <c:v>35.90192753844519</c:v>
                </c:pt>
                <c:pt idx="41360">
                  <c:v>35.90192753844519</c:v>
                </c:pt>
                <c:pt idx="41361">
                  <c:v>35.90192753844519</c:v>
                </c:pt>
                <c:pt idx="41362">
                  <c:v>35.90192753844519</c:v>
                </c:pt>
                <c:pt idx="41363">
                  <c:v>35.90192753844519</c:v>
                </c:pt>
                <c:pt idx="41364">
                  <c:v>35.90192753844519</c:v>
                </c:pt>
                <c:pt idx="41365">
                  <c:v>35.90192753844519</c:v>
                </c:pt>
                <c:pt idx="41366">
                  <c:v>53.245179237022</c:v>
                </c:pt>
                <c:pt idx="41367">
                  <c:v>53.245179237022</c:v>
                </c:pt>
                <c:pt idx="41368">
                  <c:v>53.245179237022</c:v>
                </c:pt>
                <c:pt idx="41369">
                  <c:v>53.245179237022</c:v>
                </c:pt>
                <c:pt idx="41370">
                  <c:v>53.245179237022</c:v>
                </c:pt>
                <c:pt idx="41371">
                  <c:v>53.245179237022</c:v>
                </c:pt>
                <c:pt idx="41372">
                  <c:v>53.245179237022</c:v>
                </c:pt>
                <c:pt idx="41373">
                  <c:v>75.0973247676107</c:v>
                </c:pt>
                <c:pt idx="41374">
                  <c:v>75.0973247676107</c:v>
                </c:pt>
                <c:pt idx="41375">
                  <c:v>75.0973247676107</c:v>
                </c:pt>
                <c:pt idx="41376">
                  <c:v>75.0973247676107</c:v>
                </c:pt>
                <c:pt idx="41377">
                  <c:v>75.0973247676107</c:v>
                </c:pt>
                <c:pt idx="41378">
                  <c:v>75.0973247676107</c:v>
                </c:pt>
                <c:pt idx="41379">
                  <c:v>75.0973247676107</c:v>
                </c:pt>
                <c:pt idx="41380">
                  <c:v>93.010867419245</c:v>
                </c:pt>
                <c:pt idx="41381">
                  <c:v>93.010867419245</c:v>
                </c:pt>
                <c:pt idx="41382">
                  <c:v>93.010867419245</c:v>
                </c:pt>
                <c:pt idx="41383">
                  <c:v>93.010867419245</c:v>
                </c:pt>
                <c:pt idx="41384">
                  <c:v>93.010867419245</c:v>
                </c:pt>
                <c:pt idx="41385">
                  <c:v>93.010867419245</c:v>
                </c:pt>
                <c:pt idx="41386">
                  <c:v>93.010867419245</c:v>
                </c:pt>
                <c:pt idx="41387">
                  <c:v>82.72384591637619</c:v>
                </c:pt>
                <c:pt idx="41388">
                  <c:v>82.72384591637619</c:v>
                </c:pt>
                <c:pt idx="41389">
                  <c:v>82.72384591637619</c:v>
                </c:pt>
                <c:pt idx="41390">
                  <c:v>82.72384591637619</c:v>
                </c:pt>
                <c:pt idx="41391">
                  <c:v>82.72384591637619</c:v>
                </c:pt>
                <c:pt idx="41392">
                  <c:v>82.72384591637619</c:v>
                </c:pt>
                <c:pt idx="41393">
                  <c:v>82.72384591637619</c:v>
                </c:pt>
                <c:pt idx="41394">
                  <c:v>71.5009826405676</c:v>
                </c:pt>
                <c:pt idx="41395">
                  <c:v>71.5009826405676</c:v>
                </c:pt>
                <c:pt idx="41396">
                  <c:v>71.5009826405676</c:v>
                </c:pt>
                <c:pt idx="41397">
                  <c:v>71.5009826405676</c:v>
                </c:pt>
                <c:pt idx="41398">
                  <c:v>71.5009826405676</c:v>
                </c:pt>
                <c:pt idx="41399">
                  <c:v>71.5009826405676</c:v>
                </c:pt>
                <c:pt idx="41400">
                  <c:v>71.5009826405676</c:v>
                </c:pt>
                <c:pt idx="41401">
                  <c:v>90.01197119947629</c:v>
                </c:pt>
                <c:pt idx="41402">
                  <c:v>90.01197119947629</c:v>
                </c:pt>
                <c:pt idx="41403">
                  <c:v>90.01197119947629</c:v>
                </c:pt>
                <c:pt idx="41404">
                  <c:v>90.01197119947629</c:v>
                </c:pt>
                <c:pt idx="41405">
                  <c:v>90.01197119947629</c:v>
                </c:pt>
                <c:pt idx="41406">
                  <c:v>90.01197119947629</c:v>
                </c:pt>
                <c:pt idx="41407">
                  <c:v>90.01197119947629</c:v>
                </c:pt>
                <c:pt idx="41408">
                  <c:v>83.2901805542661</c:v>
                </c:pt>
                <c:pt idx="41409">
                  <c:v>83.2901805542661</c:v>
                </c:pt>
                <c:pt idx="41410">
                  <c:v>83.2901805542661</c:v>
                </c:pt>
                <c:pt idx="41411">
                  <c:v>83.2901805542661</c:v>
                </c:pt>
                <c:pt idx="41412">
                  <c:v>83.2901805542661</c:v>
                </c:pt>
                <c:pt idx="41413">
                  <c:v>83.2901805542661</c:v>
                </c:pt>
                <c:pt idx="41414">
                  <c:v>83.2901805542661</c:v>
                </c:pt>
                <c:pt idx="41415">
                  <c:v>78.11501115198709</c:v>
                </c:pt>
                <c:pt idx="41416">
                  <c:v>78.11501115198709</c:v>
                </c:pt>
                <c:pt idx="41417">
                  <c:v>78.11501115198709</c:v>
                </c:pt>
                <c:pt idx="41418">
                  <c:v>78.11501115198709</c:v>
                </c:pt>
                <c:pt idx="41419">
                  <c:v>78.11501115198709</c:v>
                </c:pt>
                <c:pt idx="41420">
                  <c:v>78.11501115198709</c:v>
                </c:pt>
                <c:pt idx="41421">
                  <c:v>78.11501115198709</c:v>
                </c:pt>
                <c:pt idx="41422">
                  <c:v>59.6268685091263</c:v>
                </c:pt>
                <c:pt idx="41423">
                  <c:v>59.6268685091263</c:v>
                </c:pt>
                <c:pt idx="41424">
                  <c:v>59.6268685091263</c:v>
                </c:pt>
                <c:pt idx="41425">
                  <c:v>59.6268685091263</c:v>
                </c:pt>
                <c:pt idx="41426">
                  <c:v>59.6268685091263</c:v>
                </c:pt>
                <c:pt idx="41427">
                  <c:v>59.6268685091263</c:v>
                </c:pt>
                <c:pt idx="41428">
                  <c:v>59.6268685091263</c:v>
                </c:pt>
                <c:pt idx="41429">
                  <c:v>44.4718101233716</c:v>
                </c:pt>
                <c:pt idx="41430">
                  <c:v>44.4718101233716</c:v>
                </c:pt>
                <c:pt idx="41431">
                  <c:v>44.4718101233716</c:v>
                </c:pt>
                <c:pt idx="41432">
                  <c:v>44.4718101233716</c:v>
                </c:pt>
                <c:pt idx="41433">
                  <c:v>44.4718101233716</c:v>
                </c:pt>
                <c:pt idx="41434">
                  <c:v>44.4718101233716</c:v>
                </c:pt>
                <c:pt idx="41435">
                  <c:v>44.4718101233716</c:v>
                </c:pt>
                <c:pt idx="41436">
                  <c:v>76.4985668757638</c:v>
                </c:pt>
                <c:pt idx="41437">
                  <c:v>76.4985668757638</c:v>
                </c:pt>
                <c:pt idx="41438">
                  <c:v>76.4985668757638</c:v>
                </c:pt>
                <c:pt idx="41439">
                  <c:v>76.4985668757638</c:v>
                </c:pt>
                <c:pt idx="41440">
                  <c:v>76.4985668757638</c:v>
                </c:pt>
                <c:pt idx="41441">
                  <c:v>76.4985668757638</c:v>
                </c:pt>
                <c:pt idx="41442">
                  <c:v>76.4985668757638</c:v>
                </c:pt>
                <c:pt idx="41443">
                  <c:v>88.75817645294609</c:v>
                </c:pt>
                <c:pt idx="41444">
                  <c:v>88.75817645294609</c:v>
                </c:pt>
                <c:pt idx="41445">
                  <c:v>88.75817645294609</c:v>
                </c:pt>
                <c:pt idx="41446">
                  <c:v>88.75817645294609</c:v>
                </c:pt>
                <c:pt idx="41447">
                  <c:v>88.75817645294609</c:v>
                </c:pt>
                <c:pt idx="41448">
                  <c:v>88.75817645294609</c:v>
                </c:pt>
                <c:pt idx="41449">
                  <c:v>88.75817645294609</c:v>
                </c:pt>
                <c:pt idx="41450">
                  <c:v>52.1491632230866</c:v>
                </c:pt>
                <c:pt idx="41451">
                  <c:v>52.1491632230866</c:v>
                </c:pt>
                <c:pt idx="41452">
                  <c:v>52.1491632230866</c:v>
                </c:pt>
                <c:pt idx="41453">
                  <c:v>52.1491632230866</c:v>
                </c:pt>
                <c:pt idx="41454">
                  <c:v>52.1491632230866</c:v>
                </c:pt>
                <c:pt idx="41455">
                  <c:v>52.1491632230866</c:v>
                </c:pt>
                <c:pt idx="41456">
                  <c:v>52.1491632230866</c:v>
                </c:pt>
                <c:pt idx="41457">
                  <c:v>85.68060198703908</c:v>
                </c:pt>
                <c:pt idx="41458">
                  <c:v>85.68060198703908</c:v>
                </c:pt>
                <c:pt idx="41459">
                  <c:v>85.68060198703908</c:v>
                </c:pt>
                <c:pt idx="41460">
                  <c:v>85.68060198703908</c:v>
                </c:pt>
                <c:pt idx="41461">
                  <c:v>85.68060198703908</c:v>
                </c:pt>
                <c:pt idx="41462">
                  <c:v>85.68060198703908</c:v>
                </c:pt>
                <c:pt idx="41463">
                  <c:v>85.68060198703908</c:v>
                </c:pt>
                <c:pt idx="41464">
                  <c:v>71.56779503634348</c:v>
                </c:pt>
                <c:pt idx="41465">
                  <c:v>71.56779503634348</c:v>
                </c:pt>
                <c:pt idx="41466">
                  <c:v>71.56779503634348</c:v>
                </c:pt>
                <c:pt idx="41467">
                  <c:v>71.56779503634348</c:v>
                </c:pt>
                <c:pt idx="41468">
                  <c:v>71.56779503634348</c:v>
                </c:pt>
                <c:pt idx="41469">
                  <c:v>71.56779503634348</c:v>
                </c:pt>
                <c:pt idx="41470">
                  <c:v>71.56779503634348</c:v>
                </c:pt>
                <c:pt idx="41471">
                  <c:v>46.47436176750249</c:v>
                </c:pt>
                <c:pt idx="41472">
                  <c:v>46.47436176750249</c:v>
                </c:pt>
                <c:pt idx="41473">
                  <c:v>46.47436176750249</c:v>
                </c:pt>
                <c:pt idx="41474">
                  <c:v>46.47436176750249</c:v>
                </c:pt>
                <c:pt idx="41475">
                  <c:v>46.47436176750249</c:v>
                </c:pt>
                <c:pt idx="41476">
                  <c:v>46.47436176750249</c:v>
                </c:pt>
                <c:pt idx="41477">
                  <c:v>46.47436176750249</c:v>
                </c:pt>
                <c:pt idx="41478">
                  <c:v>87.5226637274486</c:v>
                </c:pt>
                <c:pt idx="41479">
                  <c:v>87.5226637274486</c:v>
                </c:pt>
                <c:pt idx="41480">
                  <c:v>87.5226637274486</c:v>
                </c:pt>
                <c:pt idx="41481">
                  <c:v>87.5226637274486</c:v>
                </c:pt>
                <c:pt idx="41482">
                  <c:v>87.5226637274486</c:v>
                </c:pt>
                <c:pt idx="41483">
                  <c:v>87.5226637274486</c:v>
                </c:pt>
                <c:pt idx="41484">
                  <c:v>87.5226637274486</c:v>
                </c:pt>
                <c:pt idx="41485">
                  <c:v>50.3230013860515</c:v>
                </c:pt>
                <c:pt idx="41486">
                  <c:v>50.3230013860515</c:v>
                </c:pt>
                <c:pt idx="41487">
                  <c:v>50.3230013860515</c:v>
                </c:pt>
                <c:pt idx="41488">
                  <c:v>50.3230013860515</c:v>
                </c:pt>
                <c:pt idx="41489">
                  <c:v>50.3230013860515</c:v>
                </c:pt>
                <c:pt idx="41490">
                  <c:v>50.3230013860515</c:v>
                </c:pt>
                <c:pt idx="41491">
                  <c:v>50.3230013860515</c:v>
                </c:pt>
                <c:pt idx="41492">
                  <c:v>45.7049648422717</c:v>
                </c:pt>
                <c:pt idx="41493">
                  <c:v>45.7049648422717</c:v>
                </c:pt>
                <c:pt idx="41494">
                  <c:v>45.7049648422717</c:v>
                </c:pt>
                <c:pt idx="41495">
                  <c:v>45.7049648422717</c:v>
                </c:pt>
                <c:pt idx="41496">
                  <c:v>45.7049648422717</c:v>
                </c:pt>
                <c:pt idx="41497">
                  <c:v>45.7049648422717</c:v>
                </c:pt>
                <c:pt idx="41498">
                  <c:v>45.7049648422717</c:v>
                </c:pt>
                <c:pt idx="41499">
                  <c:v>72.0350696592655</c:v>
                </c:pt>
                <c:pt idx="41500">
                  <c:v>72.0350696592655</c:v>
                </c:pt>
                <c:pt idx="41501">
                  <c:v>72.0350696592655</c:v>
                </c:pt>
                <c:pt idx="41502">
                  <c:v>72.0350696592655</c:v>
                </c:pt>
                <c:pt idx="41503">
                  <c:v>72.0350696592655</c:v>
                </c:pt>
                <c:pt idx="41504">
                  <c:v>72.0350696592655</c:v>
                </c:pt>
                <c:pt idx="41505">
                  <c:v>72.0350696592655</c:v>
                </c:pt>
                <c:pt idx="41506">
                  <c:v>58.812509449031</c:v>
                </c:pt>
                <c:pt idx="41507">
                  <c:v>58.812509449031</c:v>
                </c:pt>
                <c:pt idx="41508">
                  <c:v>58.812509449031</c:v>
                </c:pt>
                <c:pt idx="41509">
                  <c:v>58.812509449031</c:v>
                </c:pt>
                <c:pt idx="41510">
                  <c:v>58.812509449031</c:v>
                </c:pt>
                <c:pt idx="41511">
                  <c:v>58.812509449031</c:v>
                </c:pt>
                <c:pt idx="41512">
                  <c:v>58.812509449031</c:v>
                </c:pt>
                <c:pt idx="41513">
                  <c:v>92.98851232943198</c:v>
                </c:pt>
                <c:pt idx="41514">
                  <c:v>92.98851232943198</c:v>
                </c:pt>
                <c:pt idx="41515">
                  <c:v>92.98851232943198</c:v>
                </c:pt>
                <c:pt idx="41516">
                  <c:v>92.98851232943198</c:v>
                </c:pt>
                <c:pt idx="41517">
                  <c:v>92.98851232943198</c:v>
                </c:pt>
                <c:pt idx="41518">
                  <c:v>92.98851232943198</c:v>
                </c:pt>
                <c:pt idx="41519">
                  <c:v>92.98851232943198</c:v>
                </c:pt>
                <c:pt idx="41520">
                  <c:v>91.14503493969879</c:v>
                </c:pt>
                <c:pt idx="41521">
                  <c:v>91.14503493969879</c:v>
                </c:pt>
                <c:pt idx="41522">
                  <c:v>91.14503493969879</c:v>
                </c:pt>
                <c:pt idx="41523">
                  <c:v>91.14503493969879</c:v>
                </c:pt>
                <c:pt idx="41524">
                  <c:v>91.14503493969879</c:v>
                </c:pt>
                <c:pt idx="41525">
                  <c:v>91.14503493969879</c:v>
                </c:pt>
                <c:pt idx="41526">
                  <c:v>91.14503493969879</c:v>
                </c:pt>
                <c:pt idx="41527">
                  <c:v>65.87372852582168</c:v>
                </c:pt>
                <c:pt idx="41528">
                  <c:v>65.87372852582168</c:v>
                </c:pt>
                <c:pt idx="41529">
                  <c:v>65.87372852582168</c:v>
                </c:pt>
                <c:pt idx="41530">
                  <c:v>65.87372852582168</c:v>
                </c:pt>
                <c:pt idx="41531">
                  <c:v>65.87372852582168</c:v>
                </c:pt>
                <c:pt idx="41532">
                  <c:v>65.87372852582168</c:v>
                </c:pt>
                <c:pt idx="41533">
                  <c:v>65.87372852582168</c:v>
                </c:pt>
                <c:pt idx="41534">
                  <c:v>95.10813835506607</c:v>
                </c:pt>
                <c:pt idx="41535">
                  <c:v>95.10813835506607</c:v>
                </c:pt>
                <c:pt idx="41536">
                  <c:v>95.10813835506607</c:v>
                </c:pt>
                <c:pt idx="41537">
                  <c:v>95.10813835506607</c:v>
                </c:pt>
                <c:pt idx="41538">
                  <c:v>95.10813835506607</c:v>
                </c:pt>
                <c:pt idx="41539">
                  <c:v>95.10813835506607</c:v>
                </c:pt>
                <c:pt idx="41540">
                  <c:v>95.10813835506607</c:v>
                </c:pt>
                <c:pt idx="41541">
                  <c:v>82.6531259731224</c:v>
                </c:pt>
                <c:pt idx="41542">
                  <c:v>82.6531259731224</c:v>
                </c:pt>
                <c:pt idx="41543">
                  <c:v>82.6531259731224</c:v>
                </c:pt>
                <c:pt idx="41544">
                  <c:v>82.6531259731224</c:v>
                </c:pt>
                <c:pt idx="41545">
                  <c:v>82.6531259731224</c:v>
                </c:pt>
                <c:pt idx="41546">
                  <c:v>82.6531259731224</c:v>
                </c:pt>
                <c:pt idx="41547">
                  <c:v>82.6531259731224</c:v>
                </c:pt>
                <c:pt idx="41548">
                  <c:v>70.52148280794529</c:v>
                </c:pt>
                <c:pt idx="41549">
                  <c:v>70.52148280794529</c:v>
                </c:pt>
                <c:pt idx="41550">
                  <c:v>70.52148280794529</c:v>
                </c:pt>
                <c:pt idx="41551">
                  <c:v>70.52148280794529</c:v>
                </c:pt>
                <c:pt idx="41552">
                  <c:v>70.52148280794529</c:v>
                </c:pt>
                <c:pt idx="41553">
                  <c:v>70.52148280794529</c:v>
                </c:pt>
                <c:pt idx="41554">
                  <c:v>70.52148280794529</c:v>
                </c:pt>
                <c:pt idx="41555">
                  <c:v>54.1201469408917</c:v>
                </c:pt>
                <c:pt idx="41556">
                  <c:v>54.1201469408917</c:v>
                </c:pt>
                <c:pt idx="41557">
                  <c:v>54.1201469408917</c:v>
                </c:pt>
                <c:pt idx="41558">
                  <c:v>54.1201469408917</c:v>
                </c:pt>
                <c:pt idx="41559">
                  <c:v>54.1201469408917</c:v>
                </c:pt>
                <c:pt idx="41560">
                  <c:v>54.1201469408917</c:v>
                </c:pt>
                <c:pt idx="41561">
                  <c:v>54.1201469408917</c:v>
                </c:pt>
                <c:pt idx="41562">
                  <c:v>69.82756716899918</c:v>
                </c:pt>
                <c:pt idx="41563">
                  <c:v>69.82756716899918</c:v>
                </c:pt>
                <c:pt idx="41564">
                  <c:v>69.82756716899918</c:v>
                </c:pt>
                <c:pt idx="41565">
                  <c:v>69.82756716899918</c:v>
                </c:pt>
                <c:pt idx="41566">
                  <c:v>69.82756716899918</c:v>
                </c:pt>
                <c:pt idx="41567">
                  <c:v>69.82756716899918</c:v>
                </c:pt>
                <c:pt idx="41568">
                  <c:v>69.82756716899918</c:v>
                </c:pt>
                <c:pt idx="41569">
                  <c:v>98.9990966273809</c:v>
                </c:pt>
                <c:pt idx="41570">
                  <c:v>98.9990966273809</c:v>
                </c:pt>
                <c:pt idx="41571">
                  <c:v>98.9990966273809</c:v>
                </c:pt>
                <c:pt idx="41572">
                  <c:v>98.9990966273809</c:v>
                </c:pt>
                <c:pt idx="41573">
                  <c:v>98.9990966273809</c:v>
                </c:pt>
                <c:pt idx="41574">
                  <c:v>98.9990966273809</c:v>
                </c:pt>
                <c:pt idx="41575">
                  <c:v>98.9990966273809</c:v>
                </c:pt>
                <c:pt idx="41576">
                  <c:v>70.4692499739687</c:v>
                </c:pt>
                <c:pt idx="41577">
                  <c:v>70.4692499739687</c:v>
                </c:pt>
                <c:pt idx="41578">
                  <c:v>70.4692499739687</c:v>
                </c:pt>
                <c:pt idx="41579">
                  <c:v>70.4692499739687</c:v>
                </c:pt>
                <c:pt idx="41580">
                  <c:v>70.4692499739687</c:v>
                </c:pt>
                <c:pt idx="41581">
                  <c:v>70.4692499739687</c:v>
                </c:pt>
                <c:pt idx="41582">
                  <c:v>70.4692499739687</c:v>
                </c:pt>
                <c:pt idx="41583">
                  <c:v>47.2972630593759</c:v>
                </c:pt>
                <c:pt idx="41584">
                  <c:v>47.2972630593759</c:v>
                </c:pt>
                <c:pt idx="41585">
                  <c:v>47.2972630593759</c:v>
                </c:pt>
                <c:pt idx="41586">
                  <c:v>47.2972630593759</c:v>
                </c:pt>
                <c:pt idx="41587">
                  <c:v>47.2972630593759</c:v>
                </c:pt>
                <c:pt idx="41588">
                  <c:v>47.2972630593759</c:v>
                </c:pt>
                <c:pt idx="41589">
                  <c:v>47.2972630593759</c:v>
                </c:pt>
                <c:pt idx="41590">
                  <c:v>76.2378269353159</c:v>
                </c:pt>
                <c:pt idx="41591">
                  <c:v>76.2378269353159</c:v>
                </c:pt>
                <c:pt idx="41592">
                  <c:v>76.2378269353159</c:v>
                </c:pt>
                <c:pt idx="41593">
                  <c:v>76.2378269353159</c:v>
                </c:pt>
                <c:pt idx="41594">
                  <c:v>76.2378269353159</c:v>
                </c:pt>
                <c:pt idx="41595">
                  <c:v>76.2378269353159</c:v>
                </c:pt>
                <c:pt idx="41596">
                  <c:v>76.2378269353159</c:v>
                </c:pt>
                <c:pt idx="41597">
                  <c:v>33.8665496275401</c:v>
                </c:pt>
                <c:pt idx="41598">
                  <c:v>33.8665496275401</c:v>
                </c:pt>
                <c:pt idx="41599">
                  <c:v>33.8665496275401</c:v>
                </c:pt>
                <c:pt idx="41600">
                  <c:v>33.8665496275401</c:v>
                </c:pt>
                <c:pt idx="41601">
                  <c:v>33.8665496275401</c:v>
                </c:pt>
                <c:pt idx="41602">
                  <c:v>33.8665496275401</c:v>
                </c:pt>
                <c:pt idx="41603">
                  <c:v>33.8665496275401</c:v>
                </c:pt>
                <c:pt idx="41604">
                  <c:v>72.05608889104889</c:v>
                </c:pt>
                <c:pt idx="41605">
                  <c:v>72.05608889104889</c:v>
                </c:pt>
                <c:pt idx="41606">
                  <c:v>72.05608889104889</c:v>
                </c:pt>
                <c:pt idx="41607">
                  <c:v>72.05608889104889</c:v>
                </c:pt>
                <c:pt idx="41608">
                  <c:v>72.05608889104889</c:v>
                </c:pt>
                <c:pt idx="41609">
                  <c:v>72.05608889104889</c:v>
                </c:pt>
                <c:pt idx="41610">
                  <c:v>72.05608889104889</c:v>
                </c:pt>
                <c:pt idx="41611">
                  <c:v>16.1546406199493</c:v>
                </c:pt>
                <c:pt idx="41612">
                  <c:v>16.1546406199493</c:v>
                </c:pt>
                <c:pt idx="41613">
                  <c:v>16.1546406199493</c:v>
                </c:pt>
                <c:pt idx="41614">
                  <c:v>16.1546406199493</c:v>
                </c:pt>
                <c:pt idx="41615">
                  <c:v>16.1546406199493</c:v>
                </c:pt>
                <c:pt idx="41616">
                  <c:v>16.1546406199493</c:v>
                </c:pt>
                <c:pt idx="41617">
                  <c:v>16.1546406199493</c:v>
                </c:pt>
                <c:pt idx="41618">
                  <c:v>80.68820005669008</c:v>
                </c:pt>
                <c:pt idx="41619">
                  <c:v>80.68820005669008</c:v>
                </c:pt>
                <c:pt idx="41620">
                  <c:v>80.68820005669008</c:v>
                </c:pt>
                <c:pt idx="41621">
                  <c:v>80.68820005669008</c:v>
                </c:pt>
                <c:pt idx="41622">
                  <c:v>80.68820005669008</c:v>
                </c:pt>
                <c:pt idx="41623">
                  <c:v>80.68820005669008</c:v>
                </c:pt>
                <c:pt idx="41624">
                  <c:v>80.68820005669008</c:v>
                </c:pt>
                <c:pt idx="41625">
                  <c:v>54.6631202644161</c:v>
                </c:pt>
                <c:pt idx="41626">
                  <c:v>54.6631202644161</c:v>
                </c:pt>
                <c:pt idx="41627">
                  <c:v>54.6631202644161</c:v>
                </c:pt>
                <c:pt idx="41628">
                  <c:v>54.6631202644161</c:v>
                </c:pt>
                <c:pt idx="41629">
                  <c:v>54.6631202644161</c:v>
                </c:pt>
                <c:pt idx="41630">
                  <c:v>54.6631202644161</c:v>
                </c:pt>
                <c:pt idx="41631">
                  <c:v>54.6631202644161</c:v>
                </c:pt>
                <c:pt idx="41632">
                  <c:v>94.6451629059937</c:v>
                </c:pt>
                <c:pt idx="41633">
                  <c:v>94.6451629059937</c:v>
                </c:pt>
                <c:pt idx="41634">
                  <c:v>94.6451629059937</c:v>
                </c:pt>
                <c:pt idx="41635">
                  <c:v>94.6451629059937</c:v>
                </c:pt>
                <c:pt idx="41636">
                  <c:v>94.6451629059937</c:v>
                </c:pt>
                <c:pt idx="41637">
                  <c:v>94.6451629059937</c:v>
                </c:pt>
                <c:pt idx="41638">
                  <c:v>94.6451629059937</c:v>
                </c:pt>
                <c:pt idx="41639">
                  <c:v>35.935228805203</c:v>
                </c:pt>
                <c:pt idx="41640">
                  <c:v>35.935228805203</c:v>
                </c:pt>
                <c:pt idx="41641">
                  <c:v>35.935228805203</c:v>
                </c:pt>
                <c:pt idx="41642">
                  <c:v>35.935228805203</c:v>
                </c:pt>
                <c:pt idx="41643">
                  <c:v>35.935228805203</c:v>
                </c:pt>
                <c:pt idx="41644">
                  <c:v>35.935228805203</c:v>
                </c:pt>
                <c:pt idx="41645">
                  <c:v>35.935228805203</c:v>
                </c:pt>
                <c:pt idx="41646">
                  <c:v>52.7096254882358</c:v>
                </c:pt>
                <c:pt idx="41647">
                  <c:v>52.7096254882358</c:v>
                </c:pt>
                <c:pt idx="41648">
                  <c:v>52.7096254882358</c:v>
                </c:pt>
                <c:pt idx="41649">
                  <c:v>52.7096254882358</c:v>
                </c:pt>
                <c:pt idx="41650">
                  <c:v>52.7096254882358</c:v>
                </c:pt>
                <c:pt idx="41651">
                  <c:v>52.7096254882358</c:v>
                </c:pt>
                <c:pt idx="41652">
                  <c:v>52.7096254882358</c:v>
                </c:pt>
                <c:pt idx="41653">
                  <c:v>58.93271398180461</c:v>
                </c:pt>
                <c:pt idx="41654">
                  <c:v>58.93271398180461</c:v>
                </c:pt>
                <c:pt idx="41655">
                  <c:v>58.93271398180461</c:v>
                </c:pt>
                <c:pt idx="41656">
                  <c:v>58.93271398180461</c:v>
                </c:pt>
                <c:pt idx="41657">
                  <c:v>58.93271398180461</c:v>
                </c:pt>
                <c:pt idx="41658">
                  <c:v>58.93271398180461</c:v>
                </c:pt>
                <c:pt idx="41659">
                  <c:v>58.93271398180461</c:v>
                </c:pt>
                <c:pt idx="41660">
                  <c:v>44.1521578738726</c:v>
                </c:pt>
                <c:pt idx="41661">
                  <c:v>44.1521578738726</c:v>
                </c:pt>
                <c:pt idx="41662">
                  <c:v>44.1521578738726</c:v>
                </c:pt>
                <c:pt idx="41663">
                  <c:v>44.1521578738726</c:v>
                </c:pt>
                <c:pt idx="41664">
                  <c:v>44.1521578738726</c:v>
                </c:pt>
                <c:pt idx="41665">
                  <c:v>44.1521578738726</c:v>
                </c:pt>
                <c:pt idx="41666">
                  <c:v>44.1521578738726</c:v>
                </c:pt>
                <c:pt idx="41667">
                  <c:v>82.900113988707</c:v>
                </c:pt>
                <c:pt idx="41668">
                  <c:v>82.900113988707</c:v>
                </c:pt>
                <c:pt idx="41669">
                  <c:v>82.900113988707</c:v>
                </c:pt>
                <c:pt idx="41670">
                  <c:v>82.900113988707</c:v>
                </c:pt>
                <c:pt idx="41671">
                  <c:v>82.900113988707</c:v>
                </c:pt>
                <c:pt idx="41672">
                  <c:v>82.900113988707</c:v>
                </c:pt>
                <c:pt idx="41673">
                  <c:v>82.900113988707</c:v>
                </c:pt>
                <c:pt idx="41674">
                  <c:v>62.83488522521499</c:v>
                </c:pt>
                <c:pt idx="41675">
                  <c:v>62.83488522521499</c:v>
                </c:pt>
                <c:pt idx="41676">
                  <c:v>62.83488522521499</c:v>
                </c:pt>
                <c:pt idx="41677">
                  <c:v>62.83488522521499</c:v>
                </c:pt>
                <c:pt idx="41678">
                  <c:v>62.83488522521499</c:v>
                </c:pt>
                <c:pt idx="41679">
                  <c:v>62.83488522521499</c:v>
                </c:pt>
                <c:pt idx="41680">
                  <c:v>62.83488522521499</c:v>
                </c:pt>
                <c:pt idx="41681">
                  <c:v>57.15834049221709</c:v>
                </c:pt>
                <c:pt idx="41682">
                  <c:v>57.15834049221709</c:v>
                </c:pt>
                <c:pt idx="41683">
                  <c:v>57.15834049221709</c:v>
                </c:pt>
                <c:pt idx="41684">
                  <c:v>57.15834049221709</c:v>
                </c:pt>
                <c:pt idx="41685">
                  <c:v>57.15834049221709</c:v>
                </c:pt>
                <c:pt idx="41686">
                  <c:v>57.15834049221709</c:v>
                </c:pt>
                <c:pt idx="41687">
                  <c:v>57.15834049221709</c:v>
                </c:pt>
                <c:pt idx="41688">
                  <c:v>52.3657043635634</c:v>
                </c:pt>
                <c:pt idx="41689">
                  <c:v>52.3657043635634</c:v>
                </c:pt>
                <c:pt idx="41690">
                  <c:v>52.3657043635634</c:v>
                </c:pt>
                <c:pt idx="41691">
                  <c:v>52.3657043635634</c:v>
                </c:pt>
                <c:pt idx="41692">
                  <c:v>52.3657043635634</c:v>
                </c:pt>
                <c:pt idx="41693">
                  <c:v>52.3657043635634</c:v>
                </c:pt>
                <c:pt idx="41694">
                  <c:v>52.3657043635634</c:v>
                </c:pt>
                <c:pt idx="41695">
                  <c:v>28.0080494281923</c:v>
                </c:pt>
                <c:pt idx="41696">
                  <c:v>28.0080494281923</c:v>
                </c:pt>
                <c:pt idx="41697">
                  <c:v>28.0080494281923</c:v>
                </c:pt>
                <c:pt idx="41698">
                  <c:v>28.0080494281923</c:v>
                </c:pt>
                <c:pt idx="41699">
                  <c:v>28.0080494281923</c:v>
                </c:pt>
                <c:pt idx="41700">
                  <c:v>28.0080494281923</c:v>
                </c:pt>
                <c:pt idx="41701">
                  <c:v>28.0080494281923</c:v>
                </c:pt>
                <c:pt idx="41702">
                  <c:v>86.17037109187827</c:v>
                </c:pt>
                <c:pt idx="41703">
                  <c:v>86.17037109187827</c:v>
                </c:pt>
                <c:pt idx="41704">
                  <c:v>86.17037109187827</c:v>
                </c:pt>
                <c:pt idx="41705">
                  <c:v>86.17037109187827</c:v>
                </c:pt>
                <c:pt idx="41706">
                  <c:v>86.17037109187827</c:v>
                </c:pt>
                <c:pt idx="41707">
                  <c:v>86.17037109187827</c:v>
                </c:pt>
                <c:pt idx="41708">
                  <c:v>86.17037109187827</c:v>
                </c:pt>
                <c:pt idx="41709">
                  <c:v>57.2256725611784</c:v>
                </c:pt>
                <c:pt idx="41710">
                  <c:v>57.2256725611784</c:v>
                </c:pt>
                <c:pt idx="41711">
                  <c:v>57.2256725611784</c:v>
                </c:pt>
                <c:pt idx="41712">
                  <c:v>57.2256725611784</c:v>
                </c:pt>
                <c:pt idx="41713">
                  <c:v>57.2256725611784</c:v>
                </c:pt>
                <c:pt idx="41714">
                  <c:v>57.2256725611784</c:v>
                </c:pt>
                <c:pt idx="41715">
                  <c:v>57.2256725611784</c:v>
                </c:pt>
                <c:pt idx="41716">
                  <c:v>82.4629584229034</c:v>
                </c:pt>
                <c:pt idx="41717">
                  <c:v>82.4629584229034</c:v>
                </c:pt>
                <c:pt idx="41718">
                  <c:v>82.4629584229034</c:v>
                </c:pt>
                <c:pt idx="41719">
                  <c:v>82.4629584229034</c:v>
                </c:pt>
                <c:pt idx="41720">
                  <c:v>82.4629584229034</c:v>
                </c:pt>
                <c:pt idx="41721">
                  <c:v>82.4629584229034</c:v>
                </c:pt>
                <c:pt idx="41722">
                  <c:v>82.4629584229034</c:v>
                </c:pt>
                <c:pt idx="41723">
                  <c:v>7.13325028620703</c:v>
                </c:pt>
                <c:pt idx="41724">
                  <c:v>7.13325028620703</c:v>
                </c:pt>
                <c:pt idx="41725">
                  <c:v>7.13325028620703</c:v>
                </c:pt>
                <c:pt idx="41726">
                  <c:v>7.13325028620703</c:v>
                </c:pt>
                <c:pt idx="41727">
                  <c:v>7.13325028620703</c:v>
                </c:pt>
                <c:pt idx="41728">
                  <c:v>7.13325028620703</c:v>
                </c:pt>
                <c:pt idx="41729">
                  <c:v>7.13325028620703</c:v>
                </c:pt>
                <c:pt idx="41730">
                  <c:v>65.4489932072121</c:v>
                </c:pt>
                <c:pt idx="41731">
                  <c:v>65.4489932072121</c:v>
                </c:pt>
                <c:pt idx="41732">
                  <c:v>65.4489932072121</c:v>
                </c:pt>
                <c:pt idx="41733">
                  <c:v>65.4489932072121</c:v>
                </c:pt>
                <c:pt idx="41734">
                  <c:v>65.4489932072121</c:v>
                </c:pt>
                <c:pt idx="41735">
                  <c:v>65.4489932072121</c:v>
                </c:pt>
                <c:pt idx="41736">
                  <c:v>65.4489932072121</c:v>
                </c:pt>
                <c:pt idx="41737">
                  <c:v>40.9509307577787</c:v>
                </c:pt>
                <c:pt idx="41738">
                  <c:v>40.9509307577787</c:v>
                </c:pt>
                <c:pt idx="41739">
                  <c:v>40.9509307577787</c:v>
                </c:pt>
                <c:pt idx="41740">
                  <c:v>40.9509307577787</c:v>
                </c:pt>
                <c:pt idx="41741">
                  <c:v>40.9509307577787</c:v>
                </c:pt>
                <c:pt idx="41742">
                  <c:v>40.9509307577787</c:v>
                </c:pt>
                <c:pt idx="41743">
                  <c:v>40.9509307577787</c:v>
                </c:pt>
                <c:pt idx="41744">
                  <c:v>7.95759162429273</c:v>
                </c:pt>
                <c:pt idx="41745">
                  <c:v>7.95759162429273</c:v>
                </c:pt>
                <c:pt idx="41746">
                  <c:v>7.95759162429273</c:v>
                </c:pt>
                <c:pt idx="41747">
                  <c:v>7.95759162429273</c:v>
                </c:pt>
                <c:pt idx="41748">
                  <c:v>7.95759162429273</c:v>
                </c:pt>
                <c:pt idx="41749">
                  <c:v>7.95759162429273</c:v>
                </c:pt>
                <c:pt idx="41750">
                  <c:v>7.95759162429273</c:v>
                </c:pt>
                <c:pt idx="41751">
                  <c:v>11.941814541818</c:v>
                </c:pt>
                <c:pt idx="41752">
                  <c:v>11.941814541818</c:v>
                </c:pt>
                <c:pt idx="41753">
                  <c:v>11.941814541818</c:v>
                </c:pt>
                <c:pt idx="41754">
                  <c:v>11.941814541818</c:v>
                </c:pt>
                <c:pt idx="41755">
                  <c:v>11.941814541818</c:v>
                </c:pt>
                <c:pt idx="41756">
                  <c:v>11.941814541818</c:v>
                </c:pt>
                <c:pt idx="41757">
                  <c:v>11.941814541818</c:v>
                </c:pt>
                <c:pt idx="41758">
                  <c:v>80.38923357250397</c:v>
                </c:pt>
                <c:pt idx="41759">
                  <c:v>80.38923357250397</c:v>
                </c:pt>
                <c:pt idx="41760">
                  <c:v>80.38923357250397</c:v>
                </c:pt>
                <c:pt idx="41761">
                  <c:v>80.38923357250397</c:v>
                </c:pt>
                <c:pt idx="41762">
                  <c:v>80.38923357250397</c:v>
                </c:pt>
                <c:pt idx="41763">
                  <c:v>80.38923357250397</c:v>
                </c:pt>
                <c:pt idx="41764">
                  <c:v>80.38923357250397</c:v>
                </c:pt>
                <c:pt idx="41765">
                  <c:v>75.92223434876338</c:v>
                </c:pt>
                <c:pt idx="41766">
                  <c:v>75.92223434876338</c:v>
                </c:pt>
                <c:pt idx="41767">
                  <c:v>75.92223434876338</c:v>
                </c:pt>
                <c:pt idx="41768">
                  <c:v>75.92223434876338</c:v>
                </c:pt>
                <c:pt idx="41769">
                  <c:v>75.92223434876338</c:v>
                </c:pt>
                <c:pt idx="41770">
                  <c:v>75.92223434876338</c:v>
                </c:pt>
                <c:pt idx="41771">
                  <c:v>75.92223434876338</c:v>
                </c:pt>
                <c:pt idx="41772">
                  <c:v>72.5690648691817</c:v>
                </c:pt>
                <c:pt idx="41773">
                  <c:v>72.5690648691817</c:v>
                </c:pt>
                <c:pt idx="41774">
                  <c:v>72.5690648691817</c:v>
                </c:pt>
                <c:pt idx="41775">
                  <c:v>72.5690648691817</c:v>
                </c:pt>
                <c:pt idx="41776">
                  <c:v>72.5690648691817</c:v>
                </c:pt>
                <c:pt idx="41777">
                  <c:v>72.5690648691817</c:v>
                </c:pt>
                <c:pt idx="41778">
                  <c:v>72.5690648691817</c:v>
                </c:pt>
                <c:pt idx="41779">
                  <c:v>61.9635034282687</c:v>
                </c:pt>
                <c:pt idx="41780">
                  <c:v>61.9635034282687</c:v>
                </c:pt>
                <c:pt idx="41781">
                  <c:v>61.9635034282687</c:v>
                </c:pt>
                <c:pt idx="41782">
                  <c:v>61.9635034282687</c:v>
                </c:pt>
                <c:pt idx="41783">
                  <c:v>61.9635034282687</c:v>
                </c:pt>
                <c:pt idx="41784">
                  <c:v>61.9635034282687</c:v>
                </c:pt>
                <c:pt idx="41785">
                  <c:v>61.9635034282687</c:v>
                </c:pt>
                <c:pt idx="41786">
                  <c:v>54.1122791269555</c:v>
                </c:pt>
                <c:pt idx="41787">
                  <c:v>54.1122791269555</c:v>
                </c:pt>
                <c:pt idx="41788">
                  <c:v>54.1122791269555</c:v>
                </c:pt>
                <c:pt idx="41789">
                  <c:v>54.1122791269555</c:v>
                </c:pt>
                <c:pt idx="41790">
                  <c:v>54.1122791269555</c:v>
                </c:pt>
                <c:pt idx="41791">
                  <c:v>54.1122791269555</c:v>
                </c:pt>
                <c:pt idx="41792">
                  <c:v>54.1122791269555</c:v>
                </c:pt>
                <c:pt idx="41793">
                  <c:v>42.6475973162252</c:v>
                </c:pt>
                <c:pt idx="41794">
                  <c:v>42.6475973162252</c:v>
                </c:pt>
                <c:pt idx="41795">
                  <c:v>42.6475973162252</c:v>
                </c:pt>
                <c:pt idx="41796">
                  <c:v>42.6475973162252</c:v>
                </c:pt>
                <c:pt idx="41797">
                  <c:v>42.6475973162252</c:v>
                </c:pt>
                <c:pt idx="41798">
                  <c:v>42.6475973162252</c:v>
                </c:pt>
                <c:pt idx="41799">
                  <c:v>42.6475973162252</c:v>
                </c:pt>
                <c:pt idx="41800">
                  <c:v>33.6321183625897</c:v>
                </c:pt>
                <c:pt idx="41801">
                  <c:v>33.6321183625897</c:v>
                </c:pt>
                <c:pt idx="41802">
                  <c:v>33.6321183625897</c:v>
                </c:pt>
                <c:pt idx="41803">
                  <c:v>33.6321183625897</c:v>
                </c:pt>
                <c:pt idx="41804">
                  <c:v>33.6321183625897</c:v>
                </c:pt>
                <c:pt idx="41805">
                  <c:v>33.6321183625897</c:v>
                </c:pt>
                <c:pt idx="41806">
                  <c:v>33.6321183625897</c:v>
                </c:pt>
                <c:pt idx="41807">
                  <c:v>50.6746626335896</c:v>
                </c:pt>
                <c:pt idx="41808">
                  <c:v>50.6746626335896</c:v>
                </c:pt>
                <c:pt idx="41809">
                  <c:v>50.6746626335896</c:v>
                </c:pt>
                <c:pt idx="41810">
                  <c:v>50.6746626335896</c:v>
                </c:pt>
                <c:pt idx="41811">
                  <c:v>50.6746626335896</c:v>
                </c:pt>
                <c:pt idx="41812">
                  <c:v>50.6746626335896</c:v>
                </c:pt>
                <c:pt idx="41813">
                  <c:v>50.6746626335896</c:v>
                </c:pt>
                <c:pt idx="41814">
                  <c:v>56.4922628972269</c:v>
                </c:pt>
                <c:pt idx="41815">
                  <c:v>56.4922628972269</c:v>
                </c:pt>
                <c:pt idx="41816">
                  <c:v>56.4922628972269</c:v>
                </c:pt>
                <c:pt idx="41817">
                  <c:v>56.4922628972269</c:v>
                </c:pt>
                <c:pt idx="41818">
                  <c:v>56.4922628972269</c:v>
                </c:pt>
                <c:pt idx="41819">
                  <c:v>56.4922628972269</c:v>
                </c:pt>
                <c:pt idx="41820">
                  <c:v>56.4922628972269</c:v>
                </c:pt>
                <c:pt idx="41821">
                  <c:v>73.57291169492919</c:v>
                </c:pt>
                <c:pt idx="41822">
                  <c:v>73.57291169492919</c:v>
                </c:pt>
                <c:pt idx="41823">
                  <c:v>73.57291169492919</c:v>
                </c:pt>
                <c:pt idx="41824">
                  <c:v>73.57291169492919</c:v>
                </c:pt>
                <c:pt idx="41825">
                  <c:v>73.57291169492919</c:v>
                </c:pt>
                <c:pt idx="41826">
                  <c:v>73.57291169492919</c:v>
                </c:pt>
                <c:pt idx="41827">
                  <c:v>73.57291169492919</c:v>
                </c:pt>
                <c:pt idx="41828">
                  <c:v>37.4490732902618</c:v>
                </c:pt>
                <c:pt idx="41829">
                  <c:v>37.4490732902618</c:v>
                </c:pt>
                <c:pt idx="41830">
                  <c:v>37.4490732902618</c:v>
                </c:pt>
                <c:pt idx="41831">
                  <c:v>37.4490732902618</c:v>
                </c:pt>
                <c:pt idx="41832">
                  <c:v>37.4490732902618</c:v>
                </c:pt>
                <c:pt idx="41833">
                  <c:v>37.4490732902618</c:v>
                </c:pt>
                <c:pt idx="41834">
                  <c:v>37.4490732902618</c:v>
                </c:pt>
                <c:pt idx="41835">
                  <c:v>97.75605858735868</c:v>
                </c:pt>
                <c:pt idx="41836">
                  <c:v>97.75605858735868</c:v>
                </c:pt>
                <c:pt idx="41837">
                  <c:v>97.75605858735868</c:v>
                </c:pt>
                <c:pt idx="41838">
                  <c:v>97.75605858735868</c:v>
                </c:pt>
                <c:pt idx="41839">
                  <c:v>97.75605858735868</c:v>
                </c:pt>
                <c:pt idx="41840">
                  <c:v>97.75605858735868</c:v>
                </c:pt>
                <c:pt idx="41841">
                  <c:v>97.75605858735868</c:v>
                </c:pt>
                <c:pt idx="41842">
                  <c:v>80.84248279368278</c:v>
                </c:pt>
                <c:pt idx="41843">
                  <c:v>80.84248279368278</c:v>
                </c:pt>
                <c:pt idx="41844">
                  <c:v>80.84248279368278</c:v>
                </c:pt>
                <c:pt idx="41845">
                  <c:v>80.84248279368278</c:v>
                </c:pt>
                <c:pt idx="41846">
                  <c:v>80.84248279368278</c:v>
                </c:pt>
                <c:pt idx="41847">
                  <c:v>80.84248279368278</c:v>
                </c:pt>
                <c:pt idx="41848">
                  <c:v>80.84248279368278</c:v>
                </c:pt>
                <c:pt idx="41849">
                  <c:v>44.32713451069</c:v>
                </c:pt>
                <c:pt idx="41850">
                  <c:v>44.32713451069</c:v>
                </c:pt>
                <c:pt idx="41851">
                  <c:v>44.32713451069</c:v>
                </c:pt>
                <c:pt idx="41852">
                  <c:v>44.32713451069</c:v>
                </c:pt>
                <c:pt idx="41853">
                  <c:v>44.32713451069</c:v>
                </c:pt>
                <c:pt idx="41854">
                  <c:v>44.32713451069</c:v>
                </c:pt>
                <c:pt idx="41855">
                  <c:v>44.32713451069</c:v>
                </c:pt>
                <c:pt idx="41856">
                  <c:v>86.68287027425637</c:v>
                </c:pt>
                <c:pt idx="41857">
                  <c:v>86.68287027425637</c:v>
                </c:pt>
                <c:pt idx="41858">
                  <c:v>86.68287027425637</c:v>
                </c:pt>
                <c:pt idx="41859">
                  <c:v>86.68287027425637</c:v>
                </c:pt>
                <c:pt idx="41860">
                  <c:v>86.68287027425637</c:v>
                </c:pt>
                <c:pt idx="41861">
                  <c:v>86.68287027425637</c:v>
                </c:pt>
                <c:pt idx="41862">
                  <c:v>86.68287027425637</c:v>
                </c:pt>
                <c:pt idx="41863">
                  <c:v>121.055688629198</c:v>
                </c:pt>
                <c:pt idx="41864">
                  <c:v>121.055688629198</c:v>
                </c:pt>
                <c:pt idx="41865">
                  <c:v>121.055688629198</c:v>
                </c:pt>
                <c:pt idx="41866">
                  <c:v>121.055688629198</c:v>
                </c:pt>
                <c:pt idx="41867">
                  <c:v>121.055688629198</c:v>
                </c:pt>
                <c:pt idx="41868">
                  <c:v>121.055688629198</c:v>
                </c:pt>
                <c:pt idx="41869">
                  <c:v>121.055688629198</c:v>
                </c:pt>
                <c:pt idx="41870">
                  <c:v>75.38586000263668</c:v>
                </c:pt>
                <c:pt idx="41871">
                  <c:v>75.38586000263668</c:v>
                </c:pt>
                <c:pt idx="41872">
                  <c:v>75.38586000263668</c:v>
                </c:pt>
                <c:pt idx="41873">
                  <c:v>75.38586000263668</c:v>
                </c:pt>
                <c:pt idx="41874">
                  <c:v>75.38586000263668</c:v>
                </c:pt>
                <c:pt idx="41875">
                  <c:v>75.38586000263668</c:v>
                </c:pt>
                <c:pt idx="41876">
                  <c:v>75.38586000263668</c:v>
                </c:pt>
                <c:pt idx="41877">
                  <c:v>57.05318614305229</c:v>
                </c:pt>
                <c:pt idx="41878">
                  <c:v>57.05318614305229</c:v>
                </c:pt>
                <c:pt idx="41879">
                  <c:v>57.05318614305229</c:v>
                </c:pt>
                <c:pt idx="41880">
                  <c:v>57.05318614305229</c:v>
                </c:pt>
                <c:pt idx="41881">
                  <c:v>57.05318614305229</c:v>
                </c:pt>
                <c:pt idx="41882">
                  <c:v>57.05318614305229</c:v>
                </c:pt>
                <c:pt idx="41883">
                  <c:v>57.05318614305229</c:v>
                </c:pt>
                <c:pt idx="41884">
                  <c:v>64.9373259670866</c:v>
                </c:pt>
                <c:pt idx="41885">
                  <c:v>64.9373259670866</c:v>
                </c:pt>
                <c:pt idx="41886">
                  <c:v>64.9373259670866</c:v>
                </c:pt>
                <c:pt idx="41887">
                  <c:v>64.9373259670866</c:v>
                </c:pt>
                <c:pt idx="41888">
                  <c:v>64.9373259670866</c:v>
                </c:pt>
                <c:pt idx="41889">
                  <c:v>64.9373259670866</c:v>
                </c:pt>
                <c:pt idx="41890">
                  <c:v>64.9373259670866</c:v>
                </c:pt>
                <c:pt idx="41891">
                  <c:v>66.12975642680887</c:v>
                </c:pt>
                <c:pt idx="41892">
                  <c:v>66.12975642680887</c:v>
                </c:pt>
                <c:pt idx="41893">
                  <c:v>66.12975642680887</c:v>
                </c:pt>
                <c:pt idx="41894">
                  <c:v>66.12975642680887</c:v>
                </c:pt>
                <c:pt idx="41895">
                  <c:v>66.12975642680887</c:v>
                </c:pt>
                <c:pt idx="41896">
                  <c:v>66.12975642680887</c:v>
                </c:pt>
                <c:pt idx="41897">
                  <c:v>66.12975642680887</c:v>
                </c:pt>
                <c:pt idx="41898">
                  <c:v>56.7409344154579</c:v>
                </c:pt>
                <c:pt idx="41899">
                  <c:v>56.7409344154579</c:v>
                </c:pt>
                <c:pt idx="41900">
                  <c:v>56.7409344154579</c:v>
                </c:pt>
                <c:pt idx="41901">
                  <c:v>56.7409344154579</c:v>
                </c:pt>
                <c:pt idx="41902">
                  <c:v>56.7409344154579</c:v>
                </c:pt>
                <c:pt idx="41903">
                  <c:v>56.7409344154579</c:v>
                </c:pt>
                <c:pt idx="41904">
                  <c:v>56.7409344154579</c:v>
                </c:pt>
                <c:pt idx="41905">
                  <c:v>95.898891409266</c:v>
                </c:pt>
                <c:pt idx="41906">
                  <c:v>95.898891409266</c:v>
                </c:pt>
                <c:pt idx="41907">
                  <c:v>95.898891409266</c:v>
                </c:pt>
                <c:pt idx="41908">
                  <c:v>95.898891409266</c:v>
                </c:pt>
                <c:pt idx="41909">
                  <c:v>95.898891409266</c:v>
                </c:pt>
                <c:pt idx="41910">
                  <c:v>95.898891409266</c:v>
                </c:pt>
                <c:pt idx="41911">
                  <c:v>95.898891409266</c:v>
                </c:pt>
                <c:pt idx="41912">
                  <c:v>75.6604445718923</c:v>
                </c:pt>
                <c:pt idx="41913">
                  <c:v>75.6604445718923</c:v>
                </c:pt>
                <c:pt idx="41914">
                  <c:v>75.6604445718923</c:v>
                </c:pt>
                <c:pt idx="41915">
                  <c:v>75.6604445718923</c:v>
                </c:pt>
                <c:pt idx="41916">
                  <c:v>75.6604445718923</c:v>
                </c:pt>
                <c:pt idx="41917">
                  <c:v>75.6604445718923</c:v>
                </c:pt>
                <c:pt idx="41918">
                  <c:v>75.6604445718923</c:v>
                </c:pt>
                <c:pt idx="41919">
                  <c:v>18.95589251137319</c:v>
                </c:pt>
                <c:pt idx="41920">
                  <c:v>18.95589251137319</c:v>
                </c:pt>
                <c:pt idx="41921">
                  <c:v>18.95589251137319</c:v>
                </c:pt>
                <c:pt idx="41922">
                  <c:v>18.95589251137319</c:v>
                </c:pt>
                <c:pt idx="41923">
                  <c:v>18.95589251137319</c:v>
                </c:pt>
                <c:pt idx="41924">
                  <c:v>18.95589251137319</c:v>
                </c:pt>
                <c:pt idx="41925">
                  <c:v>18.95589251137319</c:v>
                </c:pt>
                <c:pt idx="41926">
                  <c:v>61.53192586436659</c:v>
                </c:pt>
                <c:pt idx="41927">
                  <c:v>61.53192586436659</c:v>
                </c:pt>
                <c:pt idx="41928">
                  <c:v>61.53192586436659</c:v>
                </c:pt>
                <c:pt idx="41929">
                  <c:v>61.53192586436659</c:v>
                </c:pt>
                <c:pt idx="41930">
                  <c:v>61.53192586436659</c:v>
                </c:pt>
                <c:pt idx="41931">
                  <c:v>61.53192586436659</c:v>
                </c:pt>
                <c:pt idx="41932">
                  <c:v>61.53192586436659</c:v>
                </c:pt>
                <c:pt idx="41933">
                  <c:v>39.0125288257983</c:v>
                </c:pt>
                <c:pt idx="41934">
                  <c:v>39.0125288257983</c:v>
                </c:pt>
                <c:pt idx="41935">
                  <c:v>39.0125288257983</c:v>
                </c:pt>
                <c:pt idx="41936">
                  <c:v>39.0125288257983</c:v>
                </c:pt>
                <c:pt idx="41937">
                  <c:v>39.0125288257983</c:v>
                </c:pt>
                <c:pt idx="41938">
                  <c:v>39.0125288257983</c:v>
                </c:pt>
                <c:pt idx="41939">
                  <c:v>39.0125288257983</c:v>
                </c:pt>
                <c:pt idx="41940">
                  <c:v>59.5152050145145</c:v>
                </c:pt>
                <c:pt idx="41941">
                  <c:v>59.5152050145145</c:v>
                </c:pt>
                <c:pt idx="41942">
                  <c:v>59.5152050145145</c:v>
                </c:pt>
                <c:pt idx="41943">
                  <c:v>59.5152050145145</c:v>
                </c:pt>
                <c:pt idx="41944">
                  <c:v>59.5152050145145</c:v>
                </c:pt>
                <c:pt idx="41945">
                  <c:v>59.5152050145145</c:v>
                </c:pt>
                <c:pt idx="41946">
                  <c:v>59.5152050145145</c:v>
                </c:pt>
                <c:pt idx="41947">
                  <c:v>71.6449717819227</c:v>
                </c:pt>
                <c:pt idx="41948">
                  <c:v>71.6449717819227</c:v>
                </c:pt>
                <c:pt idx="41949">
                  <c:v>71.6449717819227</c:v>
                </c:pt>
                <c:pt idx="41950">
                  <c:v>71.6449717819227</c:v>
                </c:pt>
                <c:pt idx="41951">
                  <c:v>71.6449717819227</c:v>
                </c:pt>
                <c:pt idx="41952">
                  <c:v>71.6449717819227</c:v>
                </c:pt>
                <c:pt idx="41953">
                  <c:v>71.6449717819227</c:v>
                </c:pt>
                <c:pt idx="41954">
                  <c:v>73.86605750506469</c:v>
                </c:pt>
                <c:pt idx="41955">
                  <c:v>73.86605750506469</c:v>
                </c:pt>
                <c:pt idx="41956">
                  <c:v>73.86605750506469</c:v>
                </c:pt>
                <c:pt idx="41957">
                  <c:v>73.86605750506469</c:v>
                </c:pt>
                <c:pt idx="41958">
                  <c:v>73.86605750506469</c:v>
                </c:pt>
                <c:pt idx="41959">
                  <c:v>73.86605750506469</c:v>
                </c:pt>
                <c:pt idx="41960">
                  <c:v>73.86605750506469</c:v>
                </c:pt>
                <c:pt idx="41961">
                  <c:v>49.2921562322898</c:v>
                </c:pt>
                <c:pt idx="41962">
                  <c:v>49.2921562322898</c:v>
                </c:pt>
                <c:pt idx="41963">
                  <c:v>49.2921562322898</c:v>
                </c:pt>
                <c:pt idx="41964">
                  <c:v>49.2921562322898</c:v>
                </c:pt>
                <c:pt idx="41965">
                  <c:v>49.2921562322898</c:v>
                </c:pt>
                <c:pt idx="41966">
                  <c:v>49.2921562322898</c:v>
                </c:pt>
                <c:pt idx="41967">
                  <c:v>49.2921562322898</c:v>
                </c:pt>
                <c:pt idx="41968">
                  <c:v>23.8399525831542</c:v>
                </c:pt>
                <c:pt idx="41969">
                  <c:v>23.8399525831542</c:v>
                </c:pt>
                <c:pt idx="41970">
                  <c:v>23.8399525831542</c:v>
                </c:pt>
                <c:pt idx="41971">
                  <c:v>23.8399525831542</c:v>
                </c:pt>
                <c:pt idx="41972">
                  <c:v>23.8399525831542</c:v>
                </c:pt>
                <c:pt idx="41973">
                  <c:v>23.8399525831542</c:v>
                </c:pt>
                <c:pt idx="41974">
                  <c:v>23.8399525831542</c:v>
                </c:pt>
                <c:pt idx="41975">
                  <c:v>81.3846016668039</c:v>
                </c:pt>
                <c:pt idx="41976">
                  <c:v>81.3846016668039</c:v>
                </c:pt>
                <c:pt idx="41977">
                  <c:v>81.3846016668039</c:v>
                </c:pt>
                <c:pt idx="41978">
                  <c:v>81.3846016668039</c:v>
                </c:pt>
                <c:pt idx="41979">
                  <c:v>81.3846016668039</c:v>
                </c:pt>
                <c:pt idx="41980">
                  <c:v>81.3846016668039</c:v>
                </c:pt>
                <c:pt idx="41981">
                  <c:v>81.3846016668039</c:v>
                </c:pt>
                <c:pt idx="41982">
                  <c:v>59.0258260982544</c:v>
                </c:pt>
                <c:pt idx="41983">
                  <c:v>59.0258260982544</c:v>
                </c:pt>
                <c:pt idx="41984">
                  <c:v>59.0258260982544</c:v>
                </c:pt>
                <c:pt idx="41985">
                  <c:v>59.0258260982544</c:v>
                </c:pt>
                <c:pt idx="41986">
                  <c:v>59.0258260982544</c:v>
                </c:pt>
                <c:pt idx="41987">
                  <c:v>59.0258260982544</c:v>
                </c:pt>
                <c:pt idx="41988">
                  <c:v>59.0258260982544</c:v>
                </c:pt>
                <c:pt idx="41989">
                  <c:v>84.9568432028329</c:v>
                </c:pt>
                <c:pt idx="41990">
                  <c:v>84.9568432028329</c:v>
                </c:pt>
                <c:pt idx="41991">
                  <c:v>84.9568432028329</c:v>
                </c:pt>
                <c:pt idx="41992">
                  <c:v>84.9568432028329</c:v>
                </c:pt>
                <c:pt idx="41993">
                  <c:v>84.9568432028329</c:v>
                </c:pt>
                <c:pt idx="41994">
                  <c:v>84.9568432028329</c:v>
                </c:pt>
                <c:pt idx="41995">
                  <c:v>84.9568432028329</c:v>
                </c:pt>
                <c:pt idx="41996">
                  <c:v>90.68502270637659</c:v>
                </c:pt>
                <c:pt idx="41997">
                  <c:v>90.68502270637659</c:v>
                </c:pt>
                <c:pt idx="41998">
                  <c:v>90.68502270637659</c:v>
                </c:pt>
                <c:pt idx="41999">
                  <c:v>90.68502270637659</c:v>
                </c:pt>
                <c:pt idx="42000">
                  <c:v>90.68502270637659</c:v>
                </c:pt>
                <c:pt idx="42001">
                  <c:v>90.68502270637659</c:v>
                </c:pt>
                <c:pt idx="42002">
                  <c:v>90.68502270637659</c:v>
                </c:pt>
                <c:pt idx="42003">
                  <c:v>60.3851951256147</c:v>
                </c:pt>
                <c:pt idx="42004">
                  <c:v>60.3851951256147</c:v>
                </c:pt>
                <c:pt idx="42005">
                  <c:v>60.3851951256147</c:v>
                </c:pt>
                <c:pt idx="42006">
                  <c:v>60.3851951256147</c:v>
                </c:pt>
                <c:pt idx="42007">
                  <c:v>60.3851951256147</c:v>
                </c:pt>
                <c:pt idx="42008">
                  <c:v>60.3851951256147</c:v>
                </c:pt>
                <c:pt idx="42009">
                  <c:v>60.3851951256147</c:v>
                </c:pt>
                <c:pt idx="42010">
                  <c:v>28.8707820250826</c:v>
                </c:pt>
                <c:pt idx="42011">
                  <c:v>28.8707820250826</c:v>
                </c:pt>
                <c:pt idx="42012">
                  <c:v>28.8707820250826</c:v>
                </c:pt>
                <c:pt idx="42013">
                  <c:v>28.8707820250826</c:v>
                </c:pt>
                <c:pt idx="42014">
                  <c:v>28.8707820250826</c:v>
                </c:pt>
                <c:pt idx="42015">
                  <c:v>28.8707820250826</c:v>
                </c:pt>
                <c:pt idx="42016">
                  <c:v>28.8707820250826</c:v>
                </c:pt>
                <c:pt idx="42017">
                  <c:v>60.9125414389027</c:v>
                </c:pt>
                <c:pt idx="42018">
                  <c:v>60.9125414389027</c:v>
                </c:pt>
                <c:pt idx="42019">
                  <c:v>60.9125414389027</c:v>
                </c:pt>
                <c:pt idx="42020">
                  <c:v>60.9125414389027</c:v>
                </c:pt>
                <c:pt idx="42021">
                  <c:v>60.9125414389027</c:v>
                </c:pt>
                <c:pt idx="42022">
                  <c:v>60.9125414389027</c:v>
                </c:pt>
                <c:pt idx="42023">
                  <c:v>60.9125414389027</c:v>
                </c:pt>
                <c:pt idx="42024">
                  <c:v>90.1464130321081</c:v>
                </c:pt>
                <c:pt idx="42025">
                  <c:v>90.1464130321081</c:v>
                </c:pt>
                <c:pt idx="42026">
                  <c:v>90.1464130321081</c:v>
                </c:pt>
                <c:pt idx="42027">
                  <c:v>90.1464130321081</c:v>
                </c:pt>
                <c:pt idx="42028">
                  <c:v>90.1464130321081</c:v>
                </c:pt>
                <c:pt idx="42029">
                  <c:v>90.1464130321081</c:v>
                </c:pt>
                <c:pt idx="42030">
                  <c:v>90.1464130321081</c:v>
                </c:pt>
                <c:pt idx="42031">
                  <c:v>96.1935359296902</c:v>
                </c:pt>
                <c:pt idx="42032">
                  <c:v>96.1935359296902</c:v>
                </c:pt>
                <c:pt idx="42033">
                  <c:v>96.1935359296902</c:v>
                </c:pt>
                <c:pt idx="42034">
                  <c:v>96.1935359296902</c:v>
                </c:pt>
                <c:pt idx="42035">
                  <c:v>96.1935359296902</c:v>
                </c:pt>
                <c:pt idx="42036">
                  <c:v>96.1935359296902</c:v>
                </c:pt>
                <c:pt idx="42037">
                  <c:v>96.1935359296902</c:v>
                </c:pt>
                <c:pt idx="42038">
                  <c:v>75.4202243214028</c:v>
                </c:pt>
                <c:pt idx="42039">
                  <c:v>75.4202243214028</c:v>
                </c:pt>
                <c:pt idx="42040">
                  <c:v>75.4202243214028</c:v>
                </c:pt>
                <c:pt idx="42041">
                  <c:v>75.4202243214028</c:v>
                </c:pt>
                <c:pt idx="42042">
                  <c:v>75.4202243214028</c:v>
                </c:pt>
                <c:pt idx="42043">
                  <c:v>75.4202243214028</c:v>
                </c:pt>
                <c:pt idx="42044">
                  <c:v>75.4202243214028</c:v>
                </c:pt>
                <c:pt idx="42045">
                  <c:v>74.11048119083279</c:v>
                </c:pt>
                <c:pt idx="42046">
                  <c:v>74.11048119083279</c:v>
                </c:pt>
                <c:pt idx="42047">
                  <c:v>74.11048119083279</c:v>
                </c:pt>
                <c:pt idx="42048">
                  <c:v>74.11048119083279</c:v>
                </c:pt>
                <c:pt idx="42049">
                  <c:v>74.11048119083279</c:v>
                </c:pt>
                <c:pt idx="42050">
                  <c:v>74.11048119083279</c:v>
                </c:pt>
                <c:pt idx="42051">
                  <c:v>74.11048119083279</c:v>
                </c:pt>
                <c:pt idx="42052">
                  <c:v>70.03847460250559</c:v>
                </c:pt>
                <c:pt idx="42053">
                  <c:v>70.03847460250559</c:v>
                </c:pt>
                <c:pt idx="42054">
                  <c:v>70.03847460250559</c:v>
                </c:pt>
                <c:pt idx="42055">
                  <c:v>70.03847460250559</c:v>
                </c:pt>
                <c:pt idx="42056">
                  <c:v>70.03847460250559</c:v>
                </c:pt>
                <c:pt idx="42057">
                  <c:v>70.03847460250559</c:v>
                </c:pt>
                <c:pt idx="42058">
                  <c:v>70.03847460250559</c:v>
                </c:pt>
                <c:pt idx="42059">
                  <c:v>50.6284549845859</c:v>
                </c:pt>
                <c:pt idx="42060">
                  <c:v>50.6284549845859</c:v>
                </c:pt>
                <c:pt idx="42061">
                  <c:v>50.6284549845859</c:v>
                </c:pt>
                <c:pt idx="42062">
                  <c:v>50.6284549845859</c:v>
                </c:pt>
                <c:pt idx="42063">
                  <c:v>50.6284549845859</c:v>
                </c:pt>
                <c:pt idx="42064">
                  <c:v>50.6284549845859</c:v>
                </c:pt>
                <c:pt idx="42065">
                  <c:v>50.6284549845859</c:v>
                </c:pt>
                <c:pt idx="42066">
                  <c:v>61.5795049420855</c:v>
                </c:pt>
                <c:pt idx="42067">
                  <c:v>61.5795049420855</c:v>
                </c:pt>
                <c:pt idx="42068">
                  <c:v>61.5795049420855</c:v>
                </c:pt>
                <c:pt idx="42069">
                  <c:v>61.5795049420855</c:v>
                </c:pt>
                <c:pt idx="42070">
                  <c:v>61.5795049420855</c:v>
                </c:pt>
                <c:pt idx="42071">
                  <c:v>61.5795049420855</c:v>
                </c:pt>
                <c:pt idx="42072">
                  <c:v>61.5795049420855</c:v>
                </c:pt>
                <c:pt idx="42073">
                  <c:v>72.0412607103282</c:v>
                </c:pt>
                <c:pt idx="42074">
                  <c:v>72.0412607103282</c:v>
                </c:pt>
                <c:pt idx="42075">
                  <c:v>72.0412607103282</c:v>
                </c:pt>
                <c:pt idx="42076">
                  <c:v>72.0412607103282</c:v>
                </c:pt>
                <c:pt idx="42077">
                  <c:v>72.0412607103282</c:v>
                </c:pt>
                <c:pt idx="42078">
                  <c:v>72.0412607103282</c:v>
                </c:pt>
                <c:pt idx="42079">
                  <c:v>72.0412607103282</c:v>
                </c:pt>
                <c:pt idx="42080">
                  <c:v>53.6847153637646</c:v>
                </c:pt>
                <c:pt idx="42081">
                  <c:v>53.6847153637646</c:v>
                </c:pt>
                <c:pt idx="42082">
                  <c:v>53.6847153637646</c:v>
                </c:pt>
                <c:pt idx="42083">
                  <c:v>53.6847153637646</c:v>
                </c:pt>
                <c:pt idx="42084">
                  <c:v>53.6847153637646</c:v>
                </c:pt>
                <c:pt idx="42085">
                  <c:v>53.6847153637646</c:v>
                </c:pt>
                <c:pt idx="42086">
                  <c:v>53.6847153637646</c:v>
                </c:pt>
                <c:pt idx="42087">
                  <c:v>99.6139632299453</c:v>
                </c:pt>
                <c:pt idx="42088">
                  <c:v>99.6139632299453</c:v>
                </c:pt>
                <c:pt idx="42089">
                  <c:v>99.6139632299453</c:v>
                </c:pt>
                <c:pt idx="42090">
                  <c:v>99.6139632299453</c:v>
                </c:pt>
                <c:pt idx="42091">
                  <c:v>99.6139632299453</c:v>
                </c:pt>
                <c:pt idx="42092">
                  <c:v>99.6139632299453</c:v>
                </c:pt>
                <c:pt idx="42093">
                  <c:v>99.6139632299453</c:v>
                </c:pt>
                <c:pt idx="42094">
                  <c:v>53.3726720095069</c:v>
                </c:pt>
                <c:pt idx="42095">
                  <c:v>53.3726720095069</c:v>
                </c:pt>
                <c:pt idx="42096">
                  <c:v>53.3726720095069</c:v>
                </c:pt>
                <c:pt idx="42097">
                  <c:v>53.3726720095069</c:v>
                </c:pt>
                <c:pt idx="42098">
                  <c:v>53.3726720095069</c:v>
                </c:pt>
                <c:pt idx="42099">
                  <c:v>53.3726720095069</c:v>
                </c:pt>
                <c:pt idx="42100">
                  <c:v>53.3726720095069</c:v>
                </c:pt>
                <c:pt idx="42101">
                  <c:v>46.0623462913763</c:v>
                </c:pt>
                <c:pt idx="42102">
                  <c:v>46.0623462913763</c:v>
                </c:pt>
                <c:pt idx="42103">
                  <c:v>46.0623462913763</c:v>
                </c:pt>
                <c:pt idx="42104">
                  <c:v>46.0623462913763</c:v>
                </c:pt>
                <c:pt idx="42105">
                  <c:v>46.0623462913763</c:v>
                </c:pt>
                <c:pt idx="42106">
                  <c:v>46.0623462913763</c:v>
                </c:pt>
                <c:pt idx="42107">
                  <c:v>46.0623462913763</c:v>
                </c:pt>
                <c:pt idx="42108">
                  <c:v>48.2818593631312</c:v>
                </c:pt>
                <c:pt idx="42109">
                  <c:v>48.2818593631312</c:v>
                </c:pt>
                <c:pt idx="42110">
                  <c:v>48.2818593631312</c:v>
                </c:pt>
                <c:pt idx="42111">
                  <c:v>48.2818593631312</c:v>
                </c:pt>
                <c:pt idx="42112">
                  <c:v>48.2818593631312</c:v>
                </c:pt>
                <c:pt idx="42113">
                  <c:v>48.2818593631312</c:v>
                </c:pt>
                <c:pt idx="42114">
                  <c:v>48.2818593631312</c:v>
                </c:pt>
                <c:pt idx="42115">
                  <c:v>51.0651627513682</c:v>
                </c:pt>
                <c:pt idx="42116">
                  <c:v>51.0651627513682</c:v>
                </c:pt>
                <c:pt idx="42117">
                  <c:v>51.0651627513682</c:v>
                </c:pt>
                <c:pt idx="42118">
                  <c:v>51.0651627513682</c:v>
                </c:pt>
                <c:pt idx="42119">
                  <c:v>51.0651627513682</c:v>
                </c:pt>
                <c:pt idx="42120">
                  <c:v>51.0651627513682</c:v>
                </c:pt>
                <c:pt idx="42121">
                  <c:v>51.0651627513682</c:v>
                </c:pt>
                <c:pt idx="42122">
                  <c:v>40.88108455591858</c:v>
                </c:pt>
                <c:pt idx="42123">
                  <c:v>40.88108455591858</c:v>
                </c:pt>
                <c:pt idx="42124">
                  <c:v>40.88108455591858</c:v>
                </c:pt>
                <c:pt idx="42125">
                  <c:v>40.88108455591858</c:v>
                </c:pt>
                <c:pt idx="42126">
                  <c:v>40.88108455591858</c:v>
                </c:pt>
                <c:pt idx="42127">
                  <c:v>40.88108455591858</c:v>
                </c:pt>
                <c:pt idx="42128">
                  <c:v>40.88108455591858</c:v>
                </c:pt>
                <c:pt idx="42129">
                  <c:v>37.1941602589098</c:v>
                </c:pt>
                <c:pt idx="42130">
                  <c:v>37.1941602589098</c:v>
                </c:pt>
                <c:pt idx="42131">
                  <c:v>37.1941602589098</c:v>
                </c:pt>
                <c:pt idx="42132">
                  <c:v>37.1941602589098</c:v>
                </c:pt>
                <c:pt idx="42133">
                  <c:v>37.1941602589098</c:v>
                </c:pt>
                <c:pt idx="42134">
                  <c:v>37.1941602589098</c:v>
                </c:pt>
                <c:pt idx="42135">
                  <c:v>37.1941602589098</c:v>
                </c:pt>
                <c:pt idx="42136">
                  <c:v>67.55076549145319</c:v>
                </c:pt>
                <c:pt idx="42137">
                  <c:v>67.55076549145319</c:v>
                </c:pt>
                <c:pt idx="42138">
                  <c:v>67.55076549145319</c:v>
                </c:pt>
                <c:pt idx="42139">
                  <c:v>67.55076549145319</c:v>
                </c:pt>
                <c:pt idx="42140">
                  <c:v>67.55076549145319</c:v>
                </c:pt>
                <c:pt idx="42141">
                  <c:v>67.55076549145319</c:v>
                </c:pt>
                <c:pt idx="42142">
                  <c:v>67.55076549145319</c:v>
                </c:pt>
                <c:pt idx="42143">
                  <c:v>76.10955873541549</c:v>
                </c:pt>
                <c:pt idx="42144">
                  <c:v>76.10955873541549</c:v>
                </c:pt>
                <c:pt idx="42145">
                  <c:v>76.10955873541549</c:v>
                </c:pt>
                <c:pt idx="42146">
                  <c:v>76.10955873541549</c:v>
                </c:pt>
                <c:pt idx="42147">
                  <c:v>76.10955873541549</c:v>
                </c:pt>
                <c:pt idx="42148">
                  <c:v>76.10955873541549</c:v>
                </c:pt>
                <c:pt idx="42149">
                  <c:v>76.10955873541549</c:v>
                </c:pt>
                <c:pt idx="42150">
                  <c:v>73.63775051632327</c:v>
                </c:pt>
                <c:pt idx="42151">
                  <c:v>73.63775051632327</c:v>
                </c:pt>
                <c:pt idx="42152">
                  <c:v>73.63775051632327</c:v>
                </c:pt>
                <c:pt idx="42153">
                  <c:v>73.63775051632327</c:v>
                </c:pt>
                <c:pt idx="42154">
                  <c:v>73.63775051632327</c:v>
                </c:pt>
                <c:pt idx="42155">
                  <c:v>73.63775051632327</c:v>
                </c:pt>
                <c:pt idx="42156">
                  <c:v>73.63775051632327</c:v>
                </c:pt>
                <c:pt idx="42157">
                  <c:v>70.16238672994278</c:v>
                </c:pt>
                <c:pt idx="42158">
                  <c:v>70.16238672994278</c:v>
                </c:pt>
                <c:pt idx="42159">
                  <c:v>70.16238672994278</c:v>
                </c:pt>
                <c:pt idx="42160">
                  <c:v>70.16238672994278</c:v>
                </c:pt>
                <c:pt idx="42161">
                  <c:v>70.16238672994278</c:v>
                </c:pt>
                <c:pt idx="42162">
                  <c:v>70.16238672994278</c:v>
                </c:pt>
                <c:pt idx="42163">
                  <c:v>70.16238672994278</c:v>
                </c:pt>
                <c:pt idx="42164">
                  <c:v>29.0647570903546</c:v>
                </c:pt>
                <c:pt idx="42165">
                  <c:v>29.0647570903546</c:v>
                </c:pt>
                <c:pt idx="42166">
                  <c:v>29.0647570903546</c:v>
                </c:pt>
                <c:pt idx="42167">
                  <c:v>29.0647570903546</c:v>
                </c:pt>
                <c:pt idx="42168">
                  <c:v>29.0647570903546</c:v>
                </c:pt>
                <c:pt idx="42169">
                  <c:v>29.0647570903546</c:v>
                </c:pt>
                <c:pt idx="42170">
                  <c:v>29.0647570903546</c:v>
                </c:pt>
                <c:pt idx="42171">
                  <c:v>42.7422583873185</c:v>
                </c:pt>
                <c:pt idx="42172">
                  <c:v>42.7422583873185</c:v>
                </c:pt>
                <c:pt idx="42173">
                  <c:v>42.7422583873185</c:v>
                </c:pt>
                <c:pt idx="42174">
                  <c:v>42.7422583873185</c:v>
                </c:pt>
                <c:pt idx="42175">
                  <c:v>42.7422583873185</c:v>
                </c:pt>
                <c:pt idx="42176">
                  <c:v>42.7422583873185</c:v>
                </c:pt>
                <c:pt idx="42177">
                  <c:v>42.7422583873185</c:v>
                </c:pt>
                <c:pt idx="42178">
                  <c:v>98.40458124286168</c:v>
                </c:pt>
                <c:pt idx="42179">
                  <c:v>98.40458124286168</c:v>
                </c:pt>
                <c:pt idx="42180">
                  <c:v>98.40458124286168</c:v>
                </c:pt>
                <c:pt idx="42181">
                  <c:v>98.40458124286168</c:v>
                </c:pt>
                <c:pt idx="42182">
                  <c:v>98.40458124286168</c:v>
                </c:pt>
                <c:pt idx="42183">
                  <c:v>98.40458124286168</c:v>
                </c:pt>
                <c:pt idx="42184">
                  <c:v>98.40458124286168</c:v>
                </c:pt>
                <c:pt idx="42185">
                  <c:v>59.8405190320319</c:v>
                </c:pt>
                <c:pt idx="42186">
                  <c:v>59.8405190320319</c:v>
                </c:pt>
                <c:pt idx="42187">
                  <c:v>59.8405190320319</c:v>
                </c:pt>
                <c:pt idx="42188">
                  <c:v>59.8405190320319</c:v>
                </c:pt>
                <c:pt idx="42189">
                  <c:v>59.8405190320319</c:v>
                </c:pt>
                <c:pt idx="42190">
                  <c:v>59.8405190320319</c:v>
                </c:pt>
                <c:pt idx="42191">
                  <c:v>59.8405190320319</c:v>
                </c:pt>
                <c:pt idx="42192">
                  <c:v>39.0183603568576</c:v>
                </c:pt>
                <c:pt idx="42193">
                  <c:v>39.0183603568576</c:v>
                </c:pt>
                <c:pt idx="42194">
                  <c:v>39.0183603568576</c:v>
                </c:pt>
                <c:pt idx="42195">
                  <c:v>39.0183603568576</c:v>
                </c:pt>
                <c:pt idx="42196">
                  <c:v>39.0183603568576</c:v>
                </c:pt>
                <c:pt idx="42197">
                  <c:v>39.0183603568576</c:v>
                </c:pt>
                <c:pt idx="42198">
                  <c:v>39.0183603568576</c:v>
                </c:pt>
                <c:pt idx="42199">
                  <c:v>73.7362961610731</c:v>
                </c:pt>
                <c:pt idx="42200">
                  <c:v>73.7362961610731</c:v>
                </c:pt>
                <c:pt idx="42201">
                  <c:v>73.7362961610731</c:v>
                </c:pt>
                <c:pt idx="42202">
                  <c:v>73.7362961610731</c:v>
                </c:pt>
                <c:pt idx="42203">
                  <c:v>73.7362961610731</c:v>
                </c:pt>
                <c:pt idx="42204">
                  <c:v>73.7362961610731</c:v>
                </c:pt>
                <c:pt idx="42205">
                  <c:v>73.7362961610731</c:v>
                </c:pt>
                <c:pt idx="42206">
                  <c:v>62.83705655409629</c:v>
                </c:pt>
                <c:pt idx="42207">
                  <c:v>62.83705655409629</c:v>
                </c:pt>
                <c:pt idx="42208">
                  <c:v>62.83705655409629</c:v>
                </c:pt>
                <c:pt idx="42209">
                  <c:v>62.83705655409629</c:v>
                </c:pt>
                <c:pt idx="42210">
                  <c:v>62.83705655409629</c:v>
                </c:pt>
                <c:pt idx="42211">
                  <c:v>62.83705655409629</c:v>
                </c:pt>
                <c:pt idx="42212">
                  <c:v>62.83705655409629</c:v>
                </c:pt>
                <c:pt idx="42213">
                  <c:v>70.30839895757627</c:v>
                </c:pt>
                <c:pt idx="42214">
                  <c:v>70.30839895757627</c:v>
                </c:pt>
                <c:pt idx="42215">
                  <c:v>70.30839895757627</c:v>
                </c:pt>
                <c:pt idx="42216">
                  <c:v>70.30839895757627</c:v>
                </c:pt>
                <c:pt idx="42217">
                  <c:v>70.30839895757627</c:v>
                </c:pt>
                <c:pt idx="42218">
                  <c:v>70.30839895757627</c:v>
                </c:pt>
                <c:pt idx="42219">
                  <c:v>70.30839895757627</c:v>
                </c:pt>
                <c:pt idx="42220">
                  <c:v>56.01789259820849</c:v>
                </c:pt>
                <c:pt idx="42221">
                  <c:v>56.01789259820849</c:v>
                </c:pt>
                <c:pt idx="42222">
                  <c:v>56.01789259820849</c:v>
                </c:pt>
                <c:pt idx="42223">
                  <c:v>56.01789259820849</c:v>
                </c:pt>
                <c:pt idx="42224">
                  <c:v>56.01789259820849</c:v>
                </c:pt>
                <c:pt idx="42225">
                  <c:v>56.01789259820849</c:v>
                </c:pt>
                <c:pt idx="42226">
                  <c:v>56.01789259820849</c:v>
                </c:pt>
                <c:pt idx="42227">
                  <c:v>73.87223520684829</c:v>
                </c:pt>
                <c:pt idx="42228">
                  <c:v>73.87223520684829</c:v>
                </c:pt>
                <c:pt idx="42229">
                  <c:v>73.87223520684829</c:v>
                </c:pt>
                <c:pt idx="42230">
                  <c:v>73.87223520684829</c:v>
                </c:pt>
                <c:pt idx="42231">
                  <c:v>73.87223520684829</c:v>
                </c:pt>
                <c:pt idx="42232">
                  <c:v>73.87223520684829</c:v>
                </c:pt>
                <c:pt idx="42233">
                  <c:v>73.87223520684829</c:v>
                </c:pt>
                <c:pt idx="42234">
                  <c:v>68.22038178385309</c:v>
                </c:pt>
                <c:pt idx="42235">
                  <c:v>68.22038178385309</c:v>
                </c:pt>
                <c:pt idx="42236">
                  <c:v>68.22038178385309</c:v>
                </c:pt>
                <c:pt idx="42237">
                  <c:v>68.22038178385309</c:v>
                </c:pt>
                <c:pt idx="42238">
                  <c:v>68.22038178385309</c:v>
                </c:pt>
                <c:pt idx="42239">
                  <c:v>68.22038178385309</c:v>
                </c:pt>
                <c:pt idx="42240">
                  <c:v>68.22038178385309</c:v>
                </c:pt>
                <c:pt idx="42241">
                  <c:v>58.1012201965714</c:v>
                </c:pt>
                <c:pt idx="42242">
                  <c:v>58.1012201965714</c:v>
                </c:pt>
                <c:pt idx="42243">
                  <c:v>58.1012201965714</c:v>
                </c:pt>
                <c:pt idx="42244">
                  <c:v>58.1012201965714</c:v>
                </c:pt>
                <c:pt idx="42245">
                  <c:v>58.1012201965714</c:v>
                </c:pt>
                <c:pt idx="42246">
                  <c:v>58.1012201965714</c:v>
                </c:pt>
                <c:pt idx="42247">
                  <c:v>58.1012201965714</c:v>
                </c:pt>
                <c:pt idx="42248">
                  <c:v>22.9579237735561</c:v>
                </c:pt>
                <c:pt idx="42249">
                  <c:v>22.9579237735561</c:v>
                </c:pt>
                <c:pt idx="42250">
                  <c:v>22.9579237735561</c:v>
                </c:pt>
                <c:pt idx="42251">
                  <c:v>22.9579237735561</c:v>
                </c:pt>
                <c:pt idx="42252">
                  <c:v>22.9579237735561</c:v>
                </c:pt>
                <c:pt idx="42253">
                  <c:v>22.9579237735561</c:v>
                </c:pt>
                <c:pt idx="42254">
                  <c:v>22.9579237735561</c:v>
                </c:pt>
                <c:pt idx="42255">
                  <c:v>59.8270186144737</c:v>
                </c:pt>
                <c:pt idx="42256">
                  <c:v>59.8270186144737</c:v>
                </c:pt>
                <c:pt idx="42257">
                  <c:v>59.8270186144737</c:v>
                </c:pt>
                <c:pt idx="42258">
                  <c:v>59.8270186144737</c:v>
                </c:pt>
                <c:pt idx="42259">
                  <c:v>59.8270186144737</c:v>
                </c:pt>
                <c:pt idx="42260">
                  <c:v>59.8270186144737</c:v>
                </c:pt>
                <c:pt idx="42261">
                  <c:v>59.8270186144737</c:v>
                </c:pt>
                <c:pt idx="42262">
                  <c:v>80.62199530809448</c:v>
                </c:pt>
                <c:pt idx="42263">
                  <c:v>80.62199530809448</c:v>
                </c:pt>
                <c:pt idx="42264">
                  <c:v>80.62199530809448</c:v>
                </c:pt>
                <c:pt idx="42265">
                  <c:v>80.62199530809448</c:v>
                </c:pt>
                <c:pt idx="42266">
                  <c:v>80.62199530809448</c:v>
                </c:pt>
                <c:pt idx="42267">
                  <c:v>80.62199530809448</c:v>
                </c:pt>
                <c:pt idx="42268">
                  <c:v>80.62199530809448</c:v>
                </c:pt>
                <c:pt idx="42269">
                  <c:v>6.330408328502</c:v>
                </c:pt>
                <c:pt idx="42270">
                  <c:v>6.330408328502</c:v>
                </c:pt>
                <c:pt idx="42271">
                  <c:v>6.330408328502</c:v>
                </c:pt>
                <c:pt idx="42272">
                  <c:v>6.330408328502</c:v>
                </c:pt>
                <c:pt idx="42273">
                  <c:v>6.330408328502</c:v>
                </c:pt>
                <c:pt idx="42274">
                  <c:v>6.330408328502</c:v>
                </c:pt>
                <c:pt idx="42275">
                  <c:v>6.330408328502</c:v>
                </c:pt>
                <c:pt idx="42276">
                  <c:v>60.18182769979008</c:v>
                </c:pt>
                <c:pt idx="42277">
                  <c:v>60.18182769979008</c:v>
                </c:pt>
                <c:pt idx="42278">
                  <c:v>60.18182769979008</c:v>
                </c:pt>
                <c:pt idx="42279">
                  <c:v>60.18182769979008</c:v>
                </c:pt>
                <c:pt idx="42280">
                  <c:v>60.18182769979008</c:v>
                </c:pt>
                <c:pt idx="42281">
                  <c:v>60.18182769979008</c:v>
                </c:pt>
                <c:pt idx="42282">
                  <c:v>60.18182769979008</c:v>
                </c:pt>
                <c:pt idx="42283">
                  <c:v>69.76056693365499</c:v>
                </c:pt>
                <c:pt idx="42284">
                  <c:v>69.76056693365499</c:v>
                </c:pt>
                <c:pt idx="42285">
                  <c:v>69.76056693365499</c:v>
                </c:pt>
                <c:pt idx="42286">
                  <c:v>69.76056693365499</c:v>
                </c:pt>
                <c:pt idx="42287">
                  <c:v>69.76056693365499</c:v>
                </c:pt>
                <c:pt idx="42288">
                  <c:v>69.76056693365499</c:v>
                </c:pt>
                <c:pt idx="42289">
                  <c:v>69.76056693365499</c:v>
                </c:pt>
                <c:pt idx="42290">
                  <c:v>35.8221214404768</c:v>
                </c:pt>
                <c:pt idx="42291">
                  <c:v>35.8221214404768</c:v>
                </c:pt>
                <c:pt idx="42292">
                  <c:v>35.8221214404768</c:v>
                </c:pt>
                <c:pt idx="42293">
                  <c:v>35.8221214404768</c:v>
                </c:pt>
                <c:pt idx="42294">
                  <c:v>35.8221214404768</c:v>
                </c:pt>
                <c:pt idx="42295">
                  <c:v>35.8221214404768</c:v>
                </c:pt>
                <c:pt idx="42296">
                  <c:v>35.8221214404768</c:v>
                </c:pt>
                <c:pt idx="42297">
                  <c:v>82.06072999685368</c:v>
                </c:pt>
                <c:pt idx="42298">
                  <c:v>82.06072999685368</c:v>
                </c:pt>
                <c:pt idx="42299">
                  <c:v>82.06072999685368</c:v>
                </c:pt>
                <c:pt idx="42300">
                  <c:v>82.06072999685368</c:v>
                </c:pt>
                <c:pt idx="42301">
                  <c:v>82.06072999685368</c:v>
                </c:pt>
                <c:pt idx="42302">
                  <c:v>82.06072999685368</c:v>
                </c:pt>
                <c:pt idx="42303">
                  <c:v>82.06072999685368</c:v>
                </c:pt>
                <c:pt idx="42304">
                  <c:v>26.2431774449465</c:v>
                </c:pt>
                <c:pt idx="42305">
                  <c:v>26.2431774449465</c:v>
                </c:pt>
                <c:pt idx="42306">
                  <c:v>26.2431774449465</c:v>
                </c:pt>
                <c:pt idx="42307">
                  <c:v>26.2431774449465</c:v>
                </c:pt>
                <c:pt idx="42308">
                  <c:v>26.2431774449465</c:v>
                </c:pt>
                <c:pt idx="42309">
                  <c:v>26.2431774449465</c:v>
                </c:pt>
                <c:pt idx="42310">
                  <c:v>26.2431774449465</c:v>
                </c:pt>
                <c:pt idx="42311">
                  <c:v>55.5900829767736</c:v>
                </c:pt>
                <c:pt idx="42312">
                  <c:v>55.5900829767736</c:v>
                </c:pt>
                <c:pt idx="42313">
                  <c:v>55.5900829767736</c:v>
                </c:pt>
                <c:pt idx="42314">
                  <c:v>55.5900829767736</c:v>
                </c:pt>
                <c:pt idx="42315">
                  <c:v>55.5900829767736</c:v>
                </c:pt>
                <c:pt idx="42316">
                  <c:v>55.5900829767736</c:v>
                </c:pt>
                <c:pt idx="42317">
                  <c:v>55.5900829767736</c:v>
                </c:pt>
                <c:pt idx="42318">
                  <c:v>17.5711284115714</c:v>
                </c:pt>
                <c:pt idx="42319">
                  <c:v>17.5711284115714</c:v>
                </c:pt>
                <c:pt idx="42320">
                  <c:v>17.5711284115714</c:v>
                </c:pt>
                <c:pt idx="42321">
                  <c:v>17.5711284115714</c:v>
                </c:pt>
                <c:pt idx="42322">
                  <c:v>17.5711284115714</c:v>
                </c:pt>
                <c:pt idx="42323">
                  <c:v>17.5711284115714</c:v>
                </c:pt>
                <c:pt idx="42324">
                  <c:v>17.5711284115714</c:v>
                </c:pt>
                <c:pt idx="42325">
                  <c:v>43.42661746834379</c:v>
                </c:pt>
                <c:pt idx="42326">
                  <c:v>43.42661746834379</c:v>
                </c:pt>
                <c:pt idx="42327">
                  <c:v>43.42661746834379</c:v>
                </c:pt>
                <c:pt idx="42328">
                  <c:v>43.42661746834379</c:v>
                </c:pt>
                <c:pt idx="42329">
                  <c:v>43.42661746834379</c:v>
                </c:pt>
                <c:pt idx="42330">
                  <c:v>43.42661746834379</c:v>
                </c:pt>
                <c:pt idx="42331">
                  <c:v>43.42661746834379</c:v>
                </c:pt>
                <c:pt idx="42332">
                  <c:v>36.03165006728729</c:v>
                </c:pt>
                <c:pt idx="42333">
                  <c:v>36.03165006728729</c:v>
                </c:pt>
                <c:pt idx="42334">
                  <c:v>36.03165006728729</c:v>
                </c:pt>
                <c:pt idx="42335">
                  <c:v>36.03165006728729</c:v>
                </c:pt>
                <c:pt idx="42336">
                  <c:v>36.03165006728729</c:v>
                </c:pt>
                <c:pt idx="42337">
                  <c:v>36.03165006728729</c:v>
                </c:pt>
                <c:pt idx="42338">
                  <c:v>36.03165006728729</c:v>
                </c:pt>
                <c:pt idx="42339">
                  <c:v>25.627231816161</c:v>
                </c:pt>
                <c:pt idx="42340">
                  <c:v>25.627231816161</c:v>
                </c:pt>
                <c:pt idx="42341">
                  <c:v>25.627231816161</c:v>
                </c:pt>
                <c:pt idx="42342">
                  <c:v>25.627231816161</c:v>
                </c:pt>
                <c:pt idx="42343">
                  <c:v>25.627231816161</c:v>
                </c:pt>
                <c:pt idx="42344">
                  <c:v>25.627231816161</c:v>
                </c:pt>
                <c:pt idx="42345">
                  <c:v>25.627231816161</c:v>
                </c:pt>
                <c:pt idx="42346">
                  <c:v>63.01918047010759</c:v>
                </c:pt>
                <c:pt idx="42347">
                  <c:v>63.01918047010759</c:v>
                </c:pt>
                <c:pt idx="42348">
                  <c:v>63.01918047010759</c:v>
                </c:pt>
                <c:pt idx="42349">
                  <c:v>63.01918047010759</c:v>
                </c:pt>
                <c:pt idx="42350">
                  <c:v>63.01918047010759</c:v>
                </c:pt>
                <c:pt idx="42351">
                  <c:v>63.01918047010759</c:v>
                </c:pt>
                <c:pt idx="42352">
                  <c:v>63.01918047010759</c:v>
                </c:pt>
                <c:pt idx="42353">
                  <c:v>55.1254176272349</c:v>
                </c:pt>
                <c:pt idx="42354">
                  <c:v>55.1254176272349</c:v>
                </c:pt>
                <c:pt idx="42355">
                  <c:v>55.1254176272349</c:v>
                </c:pt>
                <c:pt idx="42356">
                  <c:v>55.1254176272349</c:v>
                </c:pt>
                <c:pt idx="42357">
                  <c:v>55.1254176272349</c:v>
                </c:pt>
                <c:pt idx="42358">
                  <c:v>55.1254176272349</c:v>
                </c:pt>
                <c:pt idx="42359">
                  <c:v>55.1254176272349</c:v>
                </c:pt>
                <c:pt idx="42360">
                  <c:v>67.60291970345138</c:v>
                </c:pt>
                <c:pt idx="42361">
                  <c:v>67.60291970345138</c:v>
                </c:pt>
                <c:pt idx="42362">
                  <c:v>67.60291970345138</c:v>
                </c:pt>
                <c:pt idx="42363">
                  <c:v>67.60291970345138</c:v>
                </c:pt>
                <c:pt idx="42364">
                  <c:v>67.60291970345138</c:v>
                </c:pt>
                <c:pt idx="42365">
                  <c:v>67.60291970345138</c:v>
                </c:pt>
                <c:pt idx="42366">
                  <c:v>67.60291970345138</c:v>
                </c:pt>
                <c:pt idx="42367">
                  <c:v>83.1498243069323</c:v>
                </c:pt>
                <c:pt idx="42368">
                  <c:v>83.1498243069323</c:v>
                </c:pt>
                <c:pt idx="42369">
                  <c:v>83.1498243069323</c:v>
                </c:pt>
                <c:pt idx="42370">
                  <c:v>83.1498243069323</c:v>
                </c:pt>
                <c:pt idx="42371">
                  <c:v>83.1498243069323</c:v>
                </c:pt>
                <c:pt idx="42372">
                  <c:v>83.1498243069323</c:v>
                </c:pt>
                <c:pt idx="42373">
                  <c:v>83.1498243069323</c:v>
                </c:pt>
                <c:pt idx="42374">
                  <c:v>59.6131393991674</c:v>
                </c:pt>
                <c:pt idx="42375">
                  <c:v>59.6131393991674</c:v>
                </c:pt>
                <c:pt idx="42376">
                  <c:v>59.6131393991674</c:v>
                </c:pt>
                <c:pt idx="42377">
                  <c:v>59.6131393991674</c:v>
                </c:pt>
                <c:pt idx="42378">
                  <c:v>59.6131393991674</c:v>
                </c:pt>
                <c:pt idx="42379">
                  <c:v>59.6131393991674</c:v>
                </c:pt>
                <c:pt idx="42380">
                  <c:v>59.6131393991674</c:v>
                </c:pt>
                <c:pt idx="42381">
                  <c:v>85.11023609670778</c:v>
                </c:pt>
                <c:pt idx="42382">
                  <c:v>85.11023609670778</c:v>
                </c:pt>
                <c:pt idx="42383">
                  <c:v>85.11023609670778</c:v>
                </c:pt>
                <c:pt idx="42384">
                  <c:v>85.11023609670778</c:v>
                </c:pt>
                <c:pt idx="42385">
                  <c:v>85.11023609670778</c:v>
                </c:pt>
                <c:pt idx="42386">
                  <c:v>85.11023609670778</c:v>
                </c:pt>
                <c:pt idx="42387">
                  <c:v>85.11023609670778</c:v>
                </c:pt>
                <c:pt idx="42388">
                  <c:v>95.08817727231329</c:v>
                </c:pt>
                <c:pt idx="42389">
                  <c:v>95.08817727231329</c:v>
                </c:pt>
                <c:pt idx="42390">
                  <c:v>95.08817727231329</c:v>
                </c:pt>
                <c:pt idx="42391">
                  <c:v>95.08817727231329</c:v>
                </c:pt>
                <c:pt idx="42392">
                  <c:v>95.08817727231329</c:v>
                </c:pt>
                <c:pt idx="42393">
                  <c:v>95.08817727231329</c:v>
                </c:pt>
                <c:pt idx="42394">
                  <c:v>95.08817727231329</c:v>
                </c:pt>
                <c:pt idx="42395">
                  <c:v>56.87025740034919</c:v>
                </c:pt>
                <c:pt idx="42396">
                  <c:v>56.87025740034919</c:v>
                </c:pt>
                <c:pt idx="42397">
                  <c:v>56.87025740034919</c:v>
                </c:pt>
                <c:pt idx="42398">
                  <c:v>56.87025740034919</c:v>
                </c:pt>
                <c:pt idx="42399">
                  <c:v>56.87025740034919</c:v>
                </c:pt>
                <c:pt idx="42400">
                  <c:v>56.87025740034919</c:v>
                </c:pt>
                <c:pt idx="42401">
                  <c:v>56.87025740034919</c:v>
                </c:pt>
                <c:pt idx="42402">
                  <c:v>53.47750245437319</c:v>
                </c:pt>
                <c:pt idx="42403">
                  <c:v>53.47750245437319</c:v>
                </c:pt>
                <c:pt idx="42404">
                  <c:v>53.47750245437319</c:v>
                </c:pt>
                <c:pt idx="42405">
                  <c:v>53.47750245437319</c:v>
                </c:pt>
                <c:pt idx="42406">
                  <c:v>53.47750245437319</c:v>
                </c:pt>
                <c:pt idx="42407">
                  <c:v>53.47750245437319</c:v>
                </c:pt>
                <c:pt idx="42408">
                  <c:v>53.47750245437319</c:v>
                </c:pt>
                <c:pt idx="42409">
                  <c:v>72.75263889034619</c:v>
                </c:pt>
                <c:pt idx="42410">
                  <c:v>72.75263889034619</c:v>
                </c:pt>
                <c:pt idx="42411">
                  <c:v>72.75263889034619</c:v>
                </c:pt>
                <c:pt idx="42412">
                  <c:v>72.75263889034619</c:v>
                </c:pt>
                <c:pt idx="42413">
                  <c:v>72.75263889034619</c:v>
                </c:pt>
                <c:pt idx="42414">
                  <c:v>72.75263889034619</c:v>
                </c:pt>
                <c:pt idx="42415">
                  <c:v>72.75263889034619</c:v>
                </c:pt>
                <c:pt idx="42416">
                  <c:v>96.48574155328888</c:v>
                </c:pt>
                <c:pt idx="42417">
                  <c:v>96.48574155328888</c:v>
                </c:pt>
                <c:pt idx="42418">
                  <c:v>96.48574155328888</c:v>
                </c:pt>
                <c:pt idx="42419">
                  <c:v>96.48574155328888</c:v>
                </c:pt>
                <c:pt idx="42420">
                  <c:v>96.48574155328888</c:v>
                </c:pt>
                <c:pt idx="42421">
                  <c:v>96.48574155328888</c:v>
                </c:pt>
                <c:pt idx="42422">
                  <c:v>96.48574155328888</c:v>
                </c:pt>
                <c:pt idx="42423">
                  <c:v>72.1328517452192</c:v>
                </c:pt>
                <c:pt idx="42424">
                  <c:v>72.1328517452192</c:v>
                </c:pt>
                <c:pt idx="42425">
                  <c:v>72.1328517452192</c:v>
                </c:pt>
                <c:pt idx="42426">
                  <c:v>72.1328517452192</c:v>
                </c:pt>
                <c:pt idx="42427">
                  <c:v>72.1328517452192</c:v>
                </c:pt>
                <c:pt idx="42428">
                  <c:v>72.1328517452192</c:v>
                </c:pt>
                <c:pt idx="42429">
                  <c:v>72.1328517452192</c:v>
                </c:pt>
                <c:pt idx="42430">
                  <c:v>79.05879234237528</c:v>
                </c:pt>
                <c:pt idx="42431">
                  <c:v>79.05879234237528</c:v>
                </c:pt>
                <c:pt idx="42432">
                  <c:v>79.05879234237528</c:v>
                </c:pt>
                <c:pt idx="42433">
                  <c:v>79.05879234237528</c:v>
                </c:pt>
                <c:pt idx="42434">
                  <c:v>79.05879234237528</c:v>
                </c:pt>
                <c:pt idx="42435">
                  <c:v>79.05879234237528</c:v>
                </c:pt>
                <c:pt idx="42436">
                  <c:v>79.05879234237528</c:v>
                </c:pt>
                <c:pt idx="42437">
                  <c:v>85.57591257412497</c:v>
                </c:pt>
                <c:pt idx="42438">
                  <c:v>85.57591257412497</c:v>
                </c:pt>
                <c:pt idx="42439">
                  <c:v>85.57591257412497</c:v>
                </c:pt>
                <c:pt idx="42440">
                  <c:v>85.57591257412497</c:v>
                </c:pt>
                <c:pt idx="42441">
                  <c:v>85.57591257412497</c:v>
                </c:pt>
                <c:pt idx="42442">
                  <c:v>85.57591257412497</c:v>
                </c:pt>
                <c:pt idx="42443">
                  <c:v>85.57591257412497</c:v>
                </c:pt>
                <c:pt idx="42444">
                  <c:v>30.953650205052</c:v>
                </c:pt>
                <c:pt idx="42445">
                  <c:v>30.953650205052</c:v>
                </c:pt>
                <c:pt idx="42446">
                  <c:v>30.953650205052</c:v>
                </c:pt>
                <c:pt idx="42447">
                  <c:v>30.953650205052</c:v>
                </c:pt>
                <c:pt idx="42448">
                  <c:v>30.953650205052</c:v>
                </c:pt>
                <c:pt idx="42449">
                  <c:v>30.953650205052</c:v>
                </c:pt>
                <c:pt idx="42450">
                  <c:v>30.953650205052</c:v>
                </c:pt>
                <c:pt idx="42451">
                  <c:v>41.94492811136019</c:v>
                </c:pt>
                <c:pt idx="42452">
                  <c:v>41.94492811136019</c:v>
                </c:pt>
                <c:pt idx="42453">
                  <c:v>41.94492811136019</c:v>
                </c:pt>
                <c:pt idx="42454">
                  <c:v>41.94492811136019</c:v>
                </c:pt>
                <c:pt idx="42455">
                  <c:v>41.94492811136019</c:v>
                </c:pt>
                <c:pt idx="42456">
                  <c:v>41.94492811136019</c:v>
                </c:pt>
                <c:pt idx="42457">
                  <c:v>41.94492811136019</c:v>
                </c:pt>
                <c:pt idx="42458">
                  <c:v>50.9644291074898</c:v>
                </c:pt>
                <c:pt idx="42459">
                  <c:v>50.9644291074898</c:v>
                </c:pt>
                <c:pt idx="42460">
                  <c:v>50.9644291074898</c:v>
                </c:pt>
                <c:pt idx="42461">
                  <c:v>50.9644291074898</c:v>
                </c:pt>
                <c:pt idx="42462">
                  <c:v>50.9644291074898</c:v>
                </c:pt>
                <c:pt idx="42463">
                  <c:v>50.9644291074898</c:v>
                </c:pt>
                <c:pt idx="42464">
                  <c:v>50.9644291074898</c:v>
                </c:pt>
                <c:pt idx="42465">
                  <c:v>92.3811199007939</c:v>
                </c:pt>
                <c:pt idx="42466">
                  <c:v>92.3811199007939</c:v>
                </c:pt>
                <c:pt idx="42467">
                  <c:v>92.3811199007939</c:v>
                </c:pt>
                <c:pt idx="42468">
                  <c:v>92.3811199007939</c:v>
                </c:pt>
                <c:pt idx="42469">
                  <c:v>92.3811199007939</c:v>
                </c:pt>
                <c:pt idx="42470">
                  <c:v>92.3811199007939</c:v>
                </c:pt>
                <c:pt idx="42471">
                  <c:v>92.3811199007939</c:v>
                </c:pt>
                <c:pt idx="42472">
                  <c:v>68.89513803411549</c:v>
                </c:pt>
                <c:pt idx="42473">
                  <c:v>68.89513803411549</c:v>
                </c:pt>
                <c:pt idx="42474">
                  <c:v>68.89513803411549</c:v>
                </c:pt>
                <c:pt idx="42475">
                  <c:v>68.89513803411549</c:v>
                </c:pt>
                <c:pt idx="42476">
                  <c:v>68.89513803411549</c:v>
                </c:pt>
                <c:pt idx="42477">
                  <c:v>68.89513803411549</c:v>
                </c:pt>
                <c:pt idx="42478">
                  <c:v>68.89513803411549</c:v>
                </c:pt>
                <c:pt idx="42479">
                  <c:v>62.6750343811818</c:v>
                </c:pt>
                <c:pt idx="42480">
                  <c:v>62.6750343811818</c:v>
                </c:pt>
                <c:pt idx="42481">
                  <c:v>62.6750343811818</c:v>
                </c:pt>
                <c:pt idx="42482">
                  <c:v>62.6750343811818</c:v>
                </c:pt>
                <c:pt idx="42483">
                  <c:v>62.6750343811818</c:v>
                </c:pt>
                <c:pt idx="42484">
                  <c:v>62.6750343811818</c:v>
                </c:pt>
                <c:pt idx="42485">
                  <c:v>62.6750343811818</c:v>
                </c:pt>
                <c:pt idx="42486">
                  <c:v>80.28947298272597</c:v>
                </c:pt>
                <c:pt idx="42487">
                  <c:v>80.28947298272597</c:v>
                </c:pt>
                <c:pt idx="42488">
                  <c:v>80.28947298272597</c:v>
                </c:pt>
                <c:pt idx="42489">
                  <c:v>80.28947298272597</c:v>
                </c:pt>
                <c:pt idx="42490">
                  <c:v>80.28947298272597</c:v>
                </c:pt>
                <c:pt idx="42491">
                  <c:v>80.28947298272597</c:v>
                </c:pt>
                <c:pt idx="42492">
                  <c:v>80.28947298272597</c:v>
                </c:pt>
                <c:pt idx="42493">
                  <c:v>63.9913357772746</c:v>
                </c:pt>
                <c:pt idx="42494">
                  <c:v>63.9913357772746</c:v>
                </c:pt>
                <c:pt idx="42495">
                  <c:v>63.9913357772746</c:v>
                </c:pt>
                <c:pt idx="42496">
                  <c:v>63.9913357772746</c:v>
                </c:pt>
                <c:pt idx="42497">
                  <c:v>63.9913357772746</c:v>
                </c:pt>
                <c:pt idx="42498">
                  <c:v>63.9913357772746</c:v>
                </c:pt>
                <c:pt idx="42499">
                  <c:v>63.9913357772746</c:v>
                </c:pt>
                <c:pt idx="42500">
                  <c:v>96.29283015239388</c:v>
                </c:pt>
                <c:pt idx="42501">
                  <c:v>96.29283015239388</c:v>
                </c:pt>
                <c:pt idx="42502">
                  <c:v>96.29283015239388</c:v>
                </c:pt>
                <c:pt idx="42503">
                  <c:v>96.29283015239388</c:v>
                </c:pt>
                <c:pt idx="42504">
                  <c:v>96.29283015239388</c:v>
                </c:pt>
                <c:pt idx="42505">
                  <c:v>96.29283015239388</c:v>
                </c:pt>
                <c:pt idx="42506">
                  <c:v>96.29283015239388</c:v>
                </c:pt>
                <c:pt idx="42507">
                  <c:v>49.81337304136709</c:v>
                </c:pt>
                <c:pt idx="42508">
                  <c:v>49.81337304136709</c:v>
                </c:pt>
                <c:pt idx="42509">
                  <c:v>49.81337304136709</c:v>
                </c:pt>
                <c:pt idx="42510">
                  <c:v>49.81337304136709</c:v>
                </c:pt>
                <c:pt idx="42511">
                  <c:v>49.81337304136709</c:v>
                </c:pt>
                <c:pt idx="42512">
                  <c:v>49.81337304136709</c:v>
                </c:pt>
                <c:pt idx="42513">
                  <c:v>49.81337304136709</c:v>
                </c:pt>
                <c:pt idx="42514">
                  <c:v>89.56658807730959</c:v>
                </c:pt>
                <c:pt idx="42515">
                  <c:v>89.56658807730959</c:v>
                </c:pt>
                <c:pt idx="42516">
                  <c:v>89.56658807730959</c:v>
                </c:pt>
                <c:pt idx="42517">
                  <c:v>89.56658807730959</c:v>
                </c:pt>
                <c:pt idx="42518">
                  <c:v>89.56658807730959</c:v>
                </c:pt>
                <c:pt idx="42519">
                  <c:v>89.56658807730959</c:v>
                </c:pt>
                <c:pt idx="42520">
                  <c:v>89.56658807730959</c:v>
                </c:pt>
                <c:pt idx="42521">
                  <c:v>68.39676887317259</c:v>
                </c:pt>
                <c:pt idx="42522">
                  <c:v>68.39676887317259</c:v>
                </c:pt>
                <c:pt idx="42523">
                  <c:v>68.39676887317259</c:v>
                </c:pt>
                <c:pt idx="42524">
                  <c:v>68.39676887317259</c:v>
                </c:pt>
                <c:pt idx="42525">
                  <c:v>68.39676887317259</c:v>
                </c:pt>
                <c:pt idx="42526">
                  <c:v>68.39676887317259</c:v>
                </c:pt>
                <c:pt idx="42527">
                  <c:v>68.39676887317259</c:v>
                </c:pt>
                <c:pt idx="42528">
                  <c:v>52.022535536943</c:v>
                </c:pt>
                <c:pt idx="42529">
                  <c:v>52.022535536943</c:v>
                </c:pt>
                <c:pt idx="42530">
                  <c:v>52.022535536943</c:v>
                </c:pt>
                <c:pt idx="42531">
                  <c:v>52.022535536943</c:v>
                </c:pt>
                <c:pt idx="42532">
                  <c:v>52.022535536943</c:v>
                </c:pt>
                <c:pt idx="42533">
                  <c:v>52.022535536943</c:v>
                </c:pt>
                <c:pt idx="42534">
                  <c:v>52.022535536943</c:v>
                </c:pt>
                <c:pt idx="42535">
                  <c:v>29.6178079867617</c:v>
                </c:pt>
                <c:pt idx="42536">
                  <c:v>29.6178079867617</c:v>
                </c:pt>
                <c:pt idx="42537">
                  <c:v>29.6178079867617</c:v>
                </c:pt>
                <c:pt idx="42538">
                  <c:v>29.6178079867617</c:v>
                </c:pt>
                <c:pt idx="42539">
                  <c:v>29.6178079867617</c:v>
                </c:pt>
                <c:pt idx="42540">
                  <c:v>29.6178079867617</c:v>
                </c:pt>
                <c:pt idx="42541">
                  <c:v>29.6178079867617</c:v>
                </c:pt>
                <c:pt idx="42542">
                  <c:v>73.52887817836955</c:v>
                </c:pt>
                <c:pt idx="42543">
                  <c:v>73.52887817836955</c:v>
                </c:pt>
                <c:pt idx="42544">
                  <c:v>73.52887817836955</c:v>
                </c:pt>
                <c:pt idx="42545">
                  <c:v>73.52887817836955</c:v>
                </c:pt>
                <c:pt idx="42546">
                  <c:v>73.52887817836955</c:v>
                </c:pt>
                <c:pt idx="42547">
                  <c:v>73.52887817836955</c:v>
                </c:pt>
                <c:pt idx="42548">
                  <c:v>73.52887817836955</c:v>
                </c:pt>
                <c:pt idx="42549">
                  <c:v>79.77827609147447</c:v>
                </c:pt>
                <c:pt idx="42550">
                  <c:v>79.77827609147447</c:v>
                </c:pt>
                <c:pt idx="42551">
                  <c:v>79.77827609147447</c:v>
                </c:pt>
                <c:pt idx="42552">
                  <c:v>79.77827609147447</c:v>
                </c:pt>
                <c:pt idx="42553">
                  <c:v>79.77827609147447</c:v>
                </c:pt>
                <c:pt idx="42554">
                  <c:v>79.77827609147447</c:v>
                </c:pt>
                <c:pt idx="42555">
                  <c:v>79.77827609147447</c:v>
                </c:pt>
                <c:pt idx="42556">
                  <c:v>65.55013876747176</c:v>
                </c:pt>
                <c:pt idx="42557">
                  <c:v>65.55013876747176</c:v>
                </c:pt>
                <c:pt idx="42558">
                  <c:v>65.55013876747176</c:v>
                </c:pt>
                <c:pt idx="42559">
                  <c:v>65.55013876747176</c:v>
                </c:pt>
                <c:pt idx="42560">
                  <c:v>65.55013876747176</c:v>
                </c:pt>
                <c:pt idx="42561">
                  <c:v>65.55013876747176</c:v>
                </c:pt>
                <c:pt idx="42562">
                  <c:v>65.55013876747176</c:v>
                </c:pt>
                <c:pt idx="42563">
                  <c:v>82.0681675953502</c:v>
                </c:pt>
                <c:pt idx="42564">
                  <c:v>82.0681675953502</c:v>
                </c:pt>
                <c:pt idx="42565">
                  <c:v>82.0681675953502</c:v>
                </c:pt>
                <c:pt idx="42566">
                  <c:v>82.0681675953502</c:v>
                </c:pt>
                <c:pt idx="42567">
                  <c:v>82.0681675953502</c:v>
                </c:pt>
                <c:pt idx="42568">
                  <c:v>82.0681675953502</c:v>
                </c:pt>
                <c:pt idx="42569">
                  <c:v>82.0681675953502</c:v>
                </c:pt>
                <c:pt idx="42570">
                  <c:v>63.6387876602894</c:v>
                </c:pt>
                <c:pt idx="42571">
                  <c:v>63.6387876602894</c:v>
                </c:pt>
                <c:pt idx="42572">
                  <c:v>63.6387876602894</c:v>
                </c:pt>
                <c:pt idx="42573">
                  <c:v>63.6387876602894</c:v>
                </c:pt>
                <c:pt idx="42574">
                  <c:v>63.6387876602894</c:v>
                </c:pt>
                <c:pt idx="42575">
                  <c:v>63.6387876602894</c:v>
                </c:pt>
                <c:pt idx="42576">
                  <c:v>63.6387876602894</c:v>
                </c:pt>
                <c:pt idx="42577">
                  <c:v>75.1300464992231</c:v>
                </c:pt>
                <c:pt idx="42578">
                  <c:v>75.1300464992231</c:v>
                </c:pt>
                <c:pt idx="42579">
                  <c:v>75.1300464992231</c:v>
                </c:pt>
                <c:pt idx="42580">
                  <c:v>75.1300464992231</c:v>
                </c:pt>
                <c:pt idx="42581">
                  <c:v>75.1300464992231</c:v>
                </c:pt>
                <c:pt idx="42582">
                  <c:v>75.1300464992231</c:v>
                </c:pt>
                <c:pt idx="42583">
                  <c:v>75.1300464992231</c:v>
                </c:pt>
                <c:pt idx="42584">
                  <c:v>89.984819688252</c:v>
                </c:pt>
                <c:pt idx="42585">
                  <c:v>89.984819688252</c:v>
                </c:pt>
                <c:pt idx="42586">
                  <c:v>89.984819688252</c:v>
                </c:pt>
                <c:pt idx="42587">
                  <c:v>89.984819688252</c:v>
                </c:pt>
                <c:pt idx="42588">
                  <c:v>89.984819688252</c:v>
                </c:pt>
                <c:pt idx="42589">
                  <c:v>89.984819688252</c:v>
                </c:pt>
                <c:pt idx="42590">
                  <c:v>89.984819688252</c:v>
                </c:pt>
                <c:pt idx="42591">
                  <c:v>55.94366764269529</c:v>
                </c:pt>
                <c:pt idx="42592">
                  <c:v>55.94366764269529</c:v>
                </c:pt>
                <c:pt idx="42593">
                  <c:v>55.94366764269529</c:v>
                </c:pt>
                <c:pt idx="42594">
                  <c:v>55.94366764269529</c:v>
                </c:pt>
                <c:pt idx="42595">
                  <c:v>55.94366764269529</c:v>
                </c:pt>
                <c:pt idx="42596">
                  <c:v>55.94366764269529</c:v>
                </c:pt>
                <c:pt idx="42597">
                  <c:v>55.94366764269529</c:v>
                </c:pt>
                <c:pt idx="42598">
                  <c:v>38.9269947878816</c:v>
                </c:pt>
                <c:pt idx="42599">
                  <c:v>38.9269947878816</c:v>
                </c:pt>
                <c:pt idx="42600">
                  <c:v>38.9269947878816</c:v>
                </c:pt>
                <c:pt idx="42601">
                  <c:v>38.9269947878816</c:v>
                </c:pt>
                <c:pt idx="42602">
                  <c:v>38.9269947878816</c:v>
                </c:pt>
                <c:pt idx="42603">
                  <c:v>38.9269947878816</c:v>
                </c:pt>
                <c:pt idx="42604">
                  <c:v>38.9269947878816</c:v>
                </c:pt>
                <c:pt idx="42605">
                  <c:v>44.2832169544266</c:v>
                </c:pt>
                <c:pt idx="42606">
                  <c:v>44.2832169544266</c:v>
                </c:pt>
                <c:pt idx="42607">
                  <c:v>44.2832169544266</c:v>
                </c:pt>
                <c:pt idx="42608">
                  <c:v>44.2832169544266</c:v>
                </c:pt>
                <c:pt idx="42609">
                  <c:v>44.2832169544266</c:v>
                </c:pt>
                <c:pt idx="42610">
                  <c:v>44.2832169544266</c:v>
                </c:pt>
                <c:pt idx="42611">
                  <c:v>44.2832169544266</c:v>
                </c:pt>
                <c:pt idx="42612">
                  <c:v>40.3388569412283</c:v>
                </c:pt>
                <c:pt idx="42613">
                  <c:v>40.3388569412283</c:v>
                </c:pt>
                <c:pt idx="42614">
                  <c:v>40.3388569412283</c:v>
                </c:pt>
                <c:pt idx="42615">
                  <c:v>40.3388569412283</c:v>
                </c:pt>
                <c:pt idx="42616">
                  <c:v>40.3388569412283</c:v>
                </c:pt>
                <c:pt idx="42617">
                  <c:v>40.3388569412283</c:v>
                </c:pt>
                <c:pt idx="42618">
                  <c:v>40.3388569412283</c:v>
                </c:pt>
                <c:pt idx="42619">
                  <c:v>64.4017262639788</c:v>
                </c:pt>
                <c:pt idx="42620">
                  <c:v>64.4017262639788</c:v>
                </c:pt>
                <c:pt idx="42621">
                  <c:v>64.4017262639788</c:v>
                </c:pt>
                <c:pt idx="42622">
                  <c:v>64.4017262639788</c:v>
                </c:pt>
                <c:pt idx="42623">
                  <c:v>64.4017262639788</c:v>
                </c:pt>
                <c:pt idx="42624">
                  <c:v>64.4017262639788</c:v>
                </c:pt>
                <c:pt idx="42625">
                  <c:v>64.4017262639788</c:v>
                </c:pt>
                <c:pt idx="42626">
                  <c:v>69.9206942664976</c:v>
                </c:pt>
                <c:pt idx="42627">
                  <c:v>69.9206942664976</c:v>
                </c:pt>
                <c:pt idx="42628">
                  <c:v>69.9206942664976</c:v>
                </c:pt>
                <c:pt idx="42629">
                  <c:v>69.9206942664976</c:v>
                </c:pt>
                <c:pt idx="42630">
                  <c:v>69.9206942664976</c:v>
                </c:pt>
                <c:pt idx="42631">
                  <c:v>69.9206942664976</c:v>
                </c:pt>
                <c:pt idx="42632">
                  <c:v>69.9206942664976</c:v>
                </c:pt>
                <c:pt idx="42633">
                  <c:v>107.038361385089</c:v>
                </c:pt>
                <c:pt idx="42634">
                  <c:v>107.038361385089</c:v>
                </c:pt>
                <c:pt idx="42635">
                  <c:v>107.038361385089</c:v>
                </c:pt>
                <c:pt idx="42636">
                  <c:v>107.038361385089</c:v>
                </c:pt>
                <c:pt idx="42637">
                  <c:v>107.038361385089</c:v>
                </c:pt>
                <c:pt idx="42638">
                  <c:v>107.038361385089</c:v>
                </c:pt>
                <c:pt idx="42639">
                  <c:v>107.038361385089</c:v>
                </c:pt>
                <c:pt idx="42640">
                  <c:v>79.87078545988847</c:v>
                </c:pt>
                <c:pt idx="42641">
                  <c:v>79.87078545988847</c:v>
                </c:pt>
                <c:pt idx="42642">
                  <c:v>79.87078545988847</c:v>
                </c:pt>
                <c:pt idx="42643">
                  <c:v>79.87078545988847</c:v>
                </c:pt>
                <c:pt idx="42644">
                  <c:v>79.87078545988847</c:v>
                </c:pt>
                <c:pt idx="42645">
                  <c:v>79.87078545988847</c:v>
                </c:pt>
                <c:pt idx="42646">
                  <c:v>79.87078545988847</c:v>
                </c:pt>
                <c:pt idx="42647">
                  <c:v>39.38706592736258</c:v>
                </c:pt>
                <c:pt idx="42648">
                  <c:v>39.38706592736258</c:v>
                </c:pt>
                <c:pt idx="42649">
                  <c:v>39.38706592736258</c:v>
                </c:pt>
                <c:pt idx="42650">
                  <c:v>39.38706592736258</c:v>
                </c:pt>
                <c:pt idx="42651">
                  <c:v>39.38706592736258</c:v>
                </c:pt>
                <c:pt idx="42652">
                  <c:v>39.38706592736258</c:v>
                </c:pt>
                <c:pt idx="42653">
                  <c:v>39.38706592736258</c:v>
                </c:pt>
                <c:pt idx="42654">
                  <c:v>79.70290935752377</c:v>
                </c:pt>
                <c:pt idx="42655">
                  <c:v>79.70290935752377</c:v>
                </c:pt>
                <c:pt idx="42656">
                  <c:v>79.70290935752377</c:v>
                </c:pt>
                <c:pt idx="42657">
                  <c:v>79.70290935752377</c:v>
                </c:pt>
                <c:pt idx="42658">
                  <c:v>79.70290935752377</c:v>
                </c:pt>
                <c:pt idx="42659">
                  <c:v>79.70290935752377</c:v>
                </c:pt>
                <c:pt idx="42660">
                  <c:v>79.70290935752377</c:v>
                </c:pt>
                <c:pt idx="42661">
                  <c:v>55.4695487405371</c:v>
                </c:pt>
                <c:pt idx="42662">
                  <c:v>55.4695487405371</c:v>
                </c:pt>
                <c:pt idx="42663">
                  <c:v>55.4695487405371</c:v>
                </c:pt>
                <c:pt idx="42664">
                  <c:v>55.4695487405371</c:v>
                </c:pt>
                <c:pt idx="42665">
                  <c:v>55.4695487405371</c:v>
                </c:pt>
                <c:pt idx="42666">
                  <c:v>55.4695487405371</c:v>
                </c:pt>
                <c:pt idx="42667">
                  <c:v>55.4695487405371</c:v>
                </c:pt>
                <c:pt idx="42668">
                  <c:v>102.262445304689</c:v>
                </c:pt>
                <c:pt idx="42669">
                  <c:v>102.262445304689</c:v>
                </c:pt>
                <c:pt idx="42670">
                  <c:v>102.262445304689</c:v>
                </c:pt>
                <c:pt idx="42671">
                  <c:v>102.262445304689</c:v>
                </c:pt>
                <c:pt idx="42672">
                  <c:v>102.262445304689</c:v>
                </c:pt>
                <c:pt idx="42673">
                  <c:v>102.262445304689</c:v>
                </c:pt>
                <c:pt idx="42674">
                  <c:v>102.262445304689</c:v>
                </c:pt>
                <c:pt idx="42675">
                  <c:v>68.07034919632807</c:v>
                </c:pt>
                <c:pt idx="42676">
                  <c:v>68.07034919632807</c:v>
                </c:pt>
                <c:pt idx="42677">
                  <c:v>68.07034919632807</c:v>
                </c:pt>
                <c:pt idx="42678">
                  <c:v>68.07034919632807</c:v>
                </c:pt>
                <c:pt idx="42679">
                  <c:v>68.07034919632807</c:v>
                </c:pt>
                <c:pt idx="42680">
                  <c:v>68.07034919632807</c:v>
                </c:pt>
                <c:pt idx="42681">
                  <c:v>68.07034919632807</c:v>
                </c:pt>
                <c:pt idx="42682">
                  <c:v>80.4813588751483</c:v>
                </c:pt>
                <c:pt idx="42683">
                  <c:v>80.4813588751483</c:v>
                </c:pt>
                <c:pt idx="42684">
                  <c:v>80.4813588751483</c:v>
                </c:pt>
                <c:pt idx="42685">
                  <c:v>80.4813588751483</c:v>
                </c:pt>
                <c:pt idx="42686">
                  <c:v>80.4813588751483</c:v>
                </c:pt>
                <c:pt idx="42687">
                  <c:v>80.4813588751483</c:v>
                </c:pt>
                <c:pt idx="42688">
                  <c:v>80.4813588751483</c:v>
                </c:pt>
                <c:pt idx="42689">
                  <c:v>112.863967055023</c:v>
                </c:pt>
                <c:pt idx="42690">
                  <c:v>112.863967055023</c:v>
                </c:pt>
                <c:pt idx="42691">
                  <c:v>112.863967055023</c:v>
                </c:pt>
                <c:pt idx="42692">
                  <c:v>112.863967055023</c:v>
                </c:pt>
                <c:pt idx="42693">
                  <c:v>112.863967055023</c:v>
                </c:pt>
                <c:pt idx="42694">
                  <c:v>112.863967055023</c:v>
                </c:pt>
                <c:pt idx="42695">
                  <c:v>112.863967055023</c:v>
                </c:pt>
                <c:pt idx="42696">
                  <c:v>107.223877958269</c:v>
                </c:pt>
                <c:pt idx="42697">
                  <c:v>107.223877958269</c:v>
                </c:pt>
                <c:pt idx="42698">
                  <c:v>107.223877958269</c:v>
                </c:pt>
                <c:pt idx="42699">
                  <c:v>107.223877958269</c:v>
                </c:pt>
                <c:pt idx="42700">
                  <c:v>107.223877958269</c:v>
                </c:pt>
                <c:pt idx="42701">
                  <c:v>107.223877958269</c:v>
                </c:pt>
                <c:pt idx="42702">
                  <c:v>107.223877958269</c:v>
                </c:pt>
                <c:pt idx="42703">
                  <c:v>44.655159053838</c:v>
                </c:pt>
                <c:pt idx="42704">
                  <c:v>44.655159053838</c:v>
                </c:pt>
                <c:pt idx="42705">
                  <c:v>44.655159053838</c:v>
                </c:pt>
                <c:pt idx="42706">
                  <c:v>44.655159053838</c:v>
                </c:pt>
                <c:pt idx="42707">
                  <c:v>44.655159053838</c:v>
                </c:pt>
                <c:pt idx="42708">
                  <c:v>44.655159053838</c:v>
                </c:pt>
                <c:pt idx="42709">
                  <c:v>44.655159053838</c:v>
                </c:pt>
                <c:pt idx="42710">
                  <c:v>47.95948167079589</c:v>
                </c:pt>
                <c:pt idx="42711">
                  <c:v>47.95948167079589</c:v>
                </c:pt>
                <c:pt idx="42712">
                  <c:v>47.95948167079589</c:v>
                </c:pt>
                <c:pt idx="42713">
                  <c:v>47.95948167079589</c:v>
                </c:pt>
                <c:pt idx="42714">
                  <c:v>47.95948167079589</c:v>
                </c:pt>
                <c:pt idx="42715">
                  <c:v>47.95948167079589</c:v>
                </c:pt>
                <c:pt idx="42716">
                  <c:v>47.95948167079589</c:v>
                </c:pt>
                <c:pt idx="42717">
                  <c:v>56.58129920960629</c:v>
                </c:pt>
                <c:pt idx="42718">
                  <c:v>56.58129920960629</c:v>
                </c:pt>
                <c:pt idx="42719">
                  <c:v>56.58129920960629</c:v>
                </c:pt>
                <c:pt idx="42720">
                  <c:v>56.58129920960629</c:v>
                </c:pt>
                <c:pt idx="42721">
                  <c:v>56.58129920960629</c:v>
                </c:pt>
                <c:pt idx="42722">
                  <c:v>56.58129920960629</c:v>
                </c:pt>
                <c:pt idx="42723">
                  <c:v>56.58129920960629</c:v>
                </c:pt>
                <c:pt idx="42724">
                  <c:v>47.6901509297255</c:v>
                </c:pt>
                <c:pt idx="42725">
                  <c:v>47.6901509297255</c:v>
                </c:pt>
                <c:pt idx="42726">
                  <c:v>47.6901509297255</c:v>
                </c:pt>
                <c:pt idx="42727">
                  <c:v>47.6901509297255</c:v>
                </c:pt>
                <c:pt idx="42728">
                  <c:v>47.6901509297255</c:v>
                </c:pt>
                <c:pt idx="42729">
                  <c:v>47.6901509297255</c:v>
                </c:pt>
                <c:pt idx="42730">
                  <c:v>47.6901509297255</c:v>
                </c:pt>
                <c:pt idx="42731">
                  <c:v>94.61620731656677</c:v>
                </c:pt>
                <c:pt idx="42732">
                  <c:v>94.61620731656677</c:v>
                </c:pt>
                <c:pt idx="42733">
                  <c:v>94.61620731656677</c:v>
                </c:pt>
                <c:pt idx="42734">
                  <c:v>94.61620731656677</c:v>
                </c:pt>
                <c:pt idx="42735">
                  <c:v>94.61620731656677</c:v>
                </c:pt>
                <c:pt idx="42736">
                  <c:v>94.61620731656677</c:v>
                </c:pt>
                <c:pt idx="42737">
                  <c:v>94.61620731656677</c:v>
                </c:pt>
                <c:pt idx="42738">
                  <c:v>88.1762099980444</c:v>
                </c:pt>
                <c:pt idx="42739">
                  <c:v>88.1762099980444</c:v>
                </c:pt>
                <c:pt idx="42740">
                  <c:v>88.1762099980444</c:v>
                </c:pt>
                <c:pt idx="42741">
                  <c:v>88.1762099980444</c:v>
                </c:pt>
                <c:pt idx="42742">
                  <c:v>88.1762099980444</c:v>
                </c:pt>
                <c:pt idx="42743">
                  <c:v>88.1762099980444</c:v>
                </c:pt>
                <c:pt idx="42744">
                  <c:v>88.1762099980444</c:v>
                </c:pt>
                <c:pt idx="42745">
                  <c:v>24.8967094082863</c:v>
                </c:pt>
                <c:pt idx="42746">
                  <c:v>24.8967094082863</c:v>
                </c:pt>
                <c:pt idx="42747">
                  <c:v>24.8967094082863</c:v>
                </c:pt>
                <c:pt idx="42748">
                  <c:v>24.8967094082863</c:v>
                </c:pt>
                <c:pt idx="42749">
                  <c:v>24.8967094082863</c:v>
                </c:pt>
                <c:pt idx="42750">
                  <c:v>24.8967094082863</c:v>
                </c:pt>
                <c:pt idx="42751">
                  <c:v>24.8967094082863</c:v>
                </c:pt>
                <c:pt idx="42752">
                  <c:v>77.67589342765598</c:v>
                </c:pt>
                <c:pt idx="42753">
                  <c:v>77.67589342765598</c:v>
                </c:pt>
                <c:pt idx="42754">
                  <c:v>77.67589342765598</c:v>
                </c:pt>
                <c:pt idx="42755">
                  <c:v>77.67589342765598</c:v>
                </c:pt>
                <c:pt idx="42756">
                  <c:v>77.67589342765598</c:v>
                </c:pt>
                <c:pt idx="42757">
                  <c:v>77.67589342765598</c:v>
                </c:pt>
                <c:pt idx="42758">
                  <c:v>77.67589342765598</c:v>
                </c:pt>
                <c:pt idx="42759">
                  <c:v>67.12850530017859</c:v>
                </c:pt>
                <c:pt idx="42760">
                  <c:v>67.12850530017859</c:v>
                </c:pt>
                <c:pt idx="42761">
                  <c:v>67.12850530017859</c:v>
                </c:pt>
                <c:pt idx="42762">
                  <c:v>67.12850530017859</c:v>
                </c:pt>
                <c:pt idx="42763">
                  <c:v>67.12850530017859</c:v>
                </c:pt>
                <c:pt idx="42764">
                  <c:v>67.12850530017859</c:v>
                </c:pt>
                <c:pt idx="42765">
                  <c:v>67.12850530017859</c:v>
                </c:pt>
                <c:pt idx="42766">
                  <c:v>55.13196807179289</c:v>
                </c:pt>
                <c:pt idx="42767">
                  <c:v>55.13196807179289</c:v>
                </c:pt>
                <c:pt idx="42768">
                  <c:v>55.13196807179289</c:v>
                </c:pt>
                <c:pt idx="42769">
                  <c:v>55.13196807179289</c:v>
                </c:pt>
                <c:pt idx="42770">
                  <c:v>55.13196807179289</c:v>
                </c:pt>
                <c:pt idx="42771">
                  <c:v>55.13196807179289</c:v>
                </c:pt>
                <c:pt idx="42772">
                  <c:v>55.13196807179289</c:v>
                </c:pt>
                <c:pt idx="42773">
                  <c:v>97.48643366448188</c:v>
                </c:pt>
                <c:pt idx="42774">
                  <c:v>97.48643366448188</c:v>
                </c:pt>
                <c:pt idx="42775">
                  <c:v>97.48643366448188</c:v>
                </c:pt>
                <c:pt idx="42776">
                  <c:v>97.48643366448188</c:v>
                </c:pt>
                <c:pt idx="42777">
                  <c:v>97.48643366448188</c:v>
                </c:pt>
                <c:pt idx="42778">
                  <c:v>97.48643366448188</c:v>
                </c:pt>
                <c:pt idx="42779">
                  <c:v>97.48643366448188</c:v>
                </c:pt>
                <c:pt idx="42780">
                  <c:v>85.2637558499555</c:v>
                </c:pt>
                <c:pt idx="42781">
                  <c:v>85.2637558499555</c:v>
                </c:pt>
                <c:pt idx="42782">
                  <c:v>85.2637558499555</c:v>
                </c:pt>
                <c:pt idx="42783">
                  <c:v>85.2637558499555</c:v>
                </c:pt>
                <c:pt idx="42784">
                  <c:v>85.2637558499555</c:v>
                </c:pt>
                <c:pt idx="42785">
                  <c:v>85.2637558499555</c:v>
                </c:pt>
                <c:pt idx="42786">
                  <c:v>85.2637558499555</c:v>
                </c:pt>
                <c:pt idx="42787">
                  <c:v>94.6163234291997</c:v>
                </c:pt>
                <c:pt idx="42788">
                  <c:v>94.6163234291997</c:v>
                </c:pt>
                <c:pt idx="42789">
                  <c:v>94.6163234291997</c:v>
                </c:pt>
                <c:pt idx="42790">
                  <c:v>94.6163234291997</c:v>
                </c:pt>
                <c:pt idx="42791">
                  <c:v>94.6163234291997</c:v>
                </c:pt>
                <c:pt idx="42792">
                  <c:v>94.6163234291997</c:v>
                </c:pt>
                <c:pt idx="42793">
                  <c:v>94.6163234291997</c:v>
                </c:pt>
                <c:pt idx="42794">
                  <c:v>91.05074049119179</c:v>
                </c:pt>
                <c:pt idx="42795">
                  <c:v>91.05074049119179</c:v>
                </c:pt>
                <c:pt idx="42796">
                  <c:v>91.05074049119179</c:v>
                </c:pt>
                <c:pt idx="42797">
                  <c:v>91.05074049119179</c:v>
                </c:pt>
                <c:pt idx="42798">
                  <c:v>91.05074049119179</c:v>
                </c:pt>
                <c:pt idx="42799">
                  <c:v>91.05074049119179</c:v>
                </c:pt>
                <c:pt idx="42800">
                  <c:v>91.05074049119179</c:v>
                </c:pt>
                <c:pt idx="42801">
                  <c:v>22.2118123922551</c:v>
                </c:pt>
                <c:pt idx="42802">
                  <c:v>22.2118123922551</c:v>
                </c:pt>
                <c:pt idx="42803">
                  <c:v>22.2118123922551</c:v>
                </c:pt>
                <c:pt idx="42804">
                  <c:v>22.2118123922551</c:v>
                </c:pt>
                <c:pt idx="42805">
                  <c:v>22.2118123922551</c:v>
                </c:pt>
                <c:pt idx="42806">
                  <c:v>22.2118123922551</c:v>
                </c:pt>
                <c:pt idx="42807">
                  <c:v>22.2118123922551</c:v>
                </c:pt>
                <c:pt idx="42808">
                  <c:v>77.6691286673987</c:v>
                </c:pt>
                <c:pt idx="42809">
                  <c:v>77.6691286673987</c:v>
                </c:pt>
                <c:pt idx="42810">
                  <c:v>77.6691286673987</c:v>
                </c:pt>
                <c:pt idx="42811">
                  <c:v>77.6691286673987</c:v>
                </c:pt>
                <c:pt idx="42812">
                  <c:v>77.6691286673987</c:v>
                </c:pt>
                <c:pt idx="42813">
                  <c:v>77.6691286673987</c:v>
                </c:pt>
                <c:pt idx="42814">
                  <c:v>77.6691286673987</c:v>
                </c:pt>
                <c:pt idx="42815">
                  <c:v>66.4433162913461</c:v>
                </c:pt>
                <c:pt idx="42816">
                  <c:v>66.4433162913461</c:v>
                </c:pt>
                <c:pt idx="42817">
                  <c:v>66.4433162913461</c:v>
                </c:pt>
                <c:pt idx="42818">
                  <c:v>66.4433162913461</c:v>
                </c:pt>
                <c:pt idx="42819">
                  <c:v>66.4433162913461</c:v>
                </c:pt>
                <c:pt idx="42820">
                  <c:v>66.4433162913461</c:v>
                </c:pt>
                <c:pt idx="42821">
                  <c:v>66.4433162913461</c:v>
                </c:pt>
                <c:pt idx="42822">
                  <c:v>91.0330010403288</c:v>
                </c:pt>
                <c:pt idx="42823">
                  <c:v>91.0330010403288</c:v>
                </c:pt>
                <c:pt idx="42824">
                  <c:v>91.0330010403288</c:v>
                </c:pt>
                <c:pt idx="42825">
                  <c:v>91.0330010403288</c:v>
                </c:pt>
                <c:pt idx="42826">
                  <c:v>91.0330010403288</c:v>
                </c:pt>
                <c:pt idx="42827">
                  <c:v>91.0330010403288</c:v>
                </c:pt>
                <c:pt idx="42828">
                  <c:v>91.0330010403288</c:v>
                </c:pt>
                <c:pt idx="42829">
                  <c:v>43.24582352974859</c:v>
                </c:pt>
                <c:pt idx="42830">
                  <c:v>43.24582352974859</c:v>
                </c:pt>
                <c:pt idx="42831">
                  <c:v>43.24582352974859</c:v>
                </c:pt>
                <c:pt idx="42832">
                  <c:v>43.24582352974859</c:v>
                </c:pt>
                <c:pt idx="42833">
                  <c:v>43.24582352974859</c:v>
                </c:pt>
                <c:pt idx="42834">
                  <c:v>43.24582352974859</c:v>
                </c:pt>
                <c:pt idx="42835">
                  <c:v>43.24582352974859</c:v>
                </c:pt>
                <c:pt idx="42836">
                  <c:v>103.249716104571</c:v>
                </c:pt>
                <c:pt idx="42837">
                  <c:v>103.249716104571</c:v>
                </c:pt>
                <c:pt idx="42838">
                  <c:v>103.249716104571</c:v>
                </c:pt>
                <c:pt idx="42839">
                  <c:v>103.249716104571</c:v>
                </c:pt>
                <c:pt idx="42840">
                  <c:v>103.249716104571</c:v>
                </c:pt>
                <c:pt idx="42841">
                  <c:v>103.249716104571</c:v>
                </c:pt>
                <c:pt idx="42842">
                  <c:v>103.249716104571</c:v>
                </c:pt>
                <c:pt idx="42843">
                  <c:v>42.48509660159419</c:v>
                </c:pt>
                <c:pt idx="42844">
                  <c:v>42.48509660159419</c:v>
                </c:pt>
                <c:pt idx="42845">
                  <c:v>42.48509660159419</c:v>
                </c:pt>
                <c:pt idx="42846">
                  <c:v>42.48509660159419</c:v>
                </c:pt>
                <c:pt idx="42847">
                  <c:v>42.48509660159419</c:v>
                </c:pt>
                <c:pt idx="42848">
                  <c:v>42.48509660159419</c:v>
                </c:pt>
                <c:pt idx="42849">
                  <c:v>42.48509660159419</c:v>
                </c:pt>
                <c:pt idx="42850">
                  <c:v>70.88529691705558</c:v>
                </c:pt>
                <c:pt idx="42851">
                  <c:v>70.88529691705558</c:v>
                </c:pt>
                <c:pt idx="42852">
                  <c:v>70.88529691705558</c:v>
                </c:pt>
                <c:pt idx="42853">
                  <c:v>70.88529691705558</c:v>
                </c:pt>
                <c:pt idx="42854">
                  <c:v>70.88529691705558</c:v>
                </c:pt>
                <c:pt idx="42855">
                  <c:v>70.88529691705558</c:v>
                </c:pt>
                <c:pt idx="42856">
                  <c:v>70.88529691705558</c:v>
                </c:pt>
                <c:pt idx="42857">
                  <c:v>58.43887155900679</c:v>
                </c:pt>
                <c:pt idx="42858">
                  <c:v>58.43887155900679</c:v>
                </c:pt>
                <c:pt idx="42859">
                  <c:v>58.43887155900679</c:v>
                </c:pt>
                <c:pt idx="42860">
                  <c:v>58.43887155900679</c:v>
                </c:pt>
                <c:pt idx="42861">
                  <c:v>58.43887155900679</c:v>
                </c:pt>
                <c:pt idx="42862">
                  <c:v>58.43887155900679</c:v>
                </c:pt>
                <c:pt idx="42863">
                  <c:v>58.43887155900679</c:v>
                </c:pt>
                <c:pt idx="42864">
                  <c:v>88.67085744136169</c:v>
                </c:pt>
                <c:pt idx="42865">
                  <c:v>88.67085744136169</c:v>
                </c:pt>
                <c:pt idx="42866">
                  <c:v>88.67085744136169</c:v>
                </c:pt>
                <c:pt idx="42867">
                  <c:v>88.67085744136169</c:v>
                </c:pt>
                <c:pt idx="42868">
                  <c:v>88.67085744136169</c:v>
                </c:pt>
                <c:pt idx="42869">
                  <c:v>88.67085744136169</c:v>
                </c:pt>
                <c:pt idx="42870">
                  <c:v>88.67085744136169</c:v>
                </c:pt>
                <c:pt idx="42871">
                  <c:v>76.260515691233</c:v>
                </c:pt>
                <c:pt idx="42872">
                  <c:v>76.260515691233</c:v>
                </c:pt>
                <c:pt idx="42873">
                  <c:v>76.260515691233</c:v>
                </c:pt>
                <c:pt idx="42874">
                  <c:v>76.260515691233</c:v>
                </c:pt>
                <c:pt idx="42875">
                  <c:v>76.260515691233</c:v>
                </c:pt>
                <c:pt idx="42876">
                  <c:v>76.260515691233</c:v>
                </c:pt>
                <c:pt idx="42877">
                  <c:v>76.260515691233</c:v>
                </c:pt>
                <c:pt idx="42878">
                  <c:v>64.88951864257578</c:v>
                </c:pt>
                <c:pt idx="42879">
                  <c:v>64.88951864257578</c:v>
                </c:pt>
                <c:pt idx="42880">
                  <c:v>64.88951864257578</c:v>
                </c:pt>
                <c:pt idx="42881">
                  <c:v>64.88951864257578</c:v>
                </c:pt>
                <c:pt idx="42882">
                  <c:v>64.88951864257578</c:v>
                </c:pt>
                <c:pt idx="42883">
                  <c:v>64.88951864257578</c:v>
                </c:pt>
                <c:pt idx="42884">
                  <c:v>64.88951864257578</c:v>
                </c:pt>
                <c:pt idx="42885">
                  <c:v>50.7557078653098</c:v>
                </c:pt>
                <c:pt idx="42886">
                  <c:v>50.7557078653098</c:v>
                </c:pt>
                <c:pt idx="42887">
                  <c:v>50.7557078653098</c:v>
                </c:pt>
                <c:pt idx="42888">
                  <c:v>50.7557078653098</c:v>
                </c:pt>
                <c:pt idx="42889">
                  <c:v>50.7557078653098</c:v>
                </c:pt>
                <c:pt idx="42890">
                  <c:v>50.7557078653098</c:v>
                </c:pt>
                <c:pt idx="42891">
                  <c:v>50.7557078653098</c:v>
                </c:pt>
                <c:pt idx="42892">
                  <c:v>91.5174052095052</c:v>
                </c:pt>
                <c:pt idx="42893">
                  <c:v>91.5174052095052</c:v>
                </c:pt>
                <c:pt idx="42894">
                  <c:v>91.5174052095052</c:v>
                </c:pt>
                <c:pt idx="42895">
                  <c:v>91.5174052095052</c:v>
                </c:pt>
                <c:pt idx="42896">
                  <c:v>91.5174052095052</c:v>
                </c:pt>
                <c:pt idx="42897">
                  <c:v>91.5174052095052</c:v>
                </c:pt>
                <c:pt idx="42898">
                  <c:v>91.5174052095052</c:v>
                </c:pt>
                <c:pt idx="42899">
                  <c:v>81.46001511472339</c:v>
                </c:pt>
                <c:pt idx="42900">
                  <c:v>81.46001511472339</c:v>
                </c:pt>
                <c:pt idx="42901">
                  <c:v>81.46001511472339</c:v>
                </c:pt>
                <c:pt idx="42902">
                  <c:v>81.46001511472339</c:v>
                </c:pt>
                <c:pt idx="42903">
                  <c:v>81.46001511472339</c:v>
                </c:pt>
                <c:pt idx="42904">
                  <c:v>81.46001511472339</c:v>
                </c:pt>
                <c:pt idx="42905">
                  <c:v>81.46001511472339</c:v>
                </c:pt>
                <c:pt idx="42906">
                  <c:v>82.12988794474208</c:v>
                </c:pt>
                <c:pt idx="42907">
                  <c:v>82.12988794474208</c:v>
                </c:pt>
                <c:pt idx="42908">
                  <c:v>82.12988794474208</c:v>
                </c:pt>
                <c:pt idx="42909">
                  <c:v>82.12988794474208</c:v>
                </c:pt>
                <c:pt idx="42910">
                  <c:v>82.12988794474208</c:v>
                </c:pt>
                <c:pt idx="42911">
                  <c:v>82.12988794474208</c:v>
                </c:pt>
                <c:pt idx="42912">
                  <c:v>82.12988794474208</c:v>
                </c:pt>
                <c:pt idx="42913">
                  <c:v>46.2624098994925</c:v>
                </c:pt>
                <c:pt idx="42914">
                  <c:v>46.2624098994925</c:v>
                </c:pt>
                <c:pt idx="42915">
                  <c:v>46.2624098994925</c:v>
                </c:pt>
                <c:pt idx="42916">
                  <c:v>46.2624098994925</c:v>
                </c:pt>
                <c:pt idx="42917">
                  <c:v>46.2624098994925</c:v>
                </c:pt>
                <c:pt idx="42918">
                  <c:v>46.2624098994925</c:v>
                </c:pt>
                <c:pt idx="42919">
                  <c:v>46.2624098994925</c:v>
                </c:pt>
                <c:pt idx="42920">
                  <c:v>38.6008182399604</c:v>
                </c:pt>
                <c:pt idx="42921">
                  <c:v>38.6008182399604</c:v>
                </c:pt>
                <c:pt idx="42922">
                  <c:v>38.6008182399604</c:v>
                </c:pt>
                <c:pt idx="42923">
                  <c:v>38.6008182399604</c:v>
                </c:pt>
                <c:pt idx="42924">
                  <c:v>38.6008182399604</c:v>
                </c:pt>
                <c:pt idx="42925">
                  <c:v>38.6008182399604</c:v>
                </c:pt>
                <c:pt idx="42926">
                  <c:v>38.6008182399604</c:v>
                </c:pt>
                <c:pt idx="42927">
                  <c:v>51.4361569212138</c:v>
                </c:pt>
                <c:pt idx="42928">
                  <c:v>51.4361569212138</c:v>
                </c:pt>
                <c:pt idx="42929">
                  <c:v>51.4361569212138</c:v>
                </c:pt>
                <c:pt idx="42930">
                  <c:v>51.4361569212138</c:v>
                </c:pt>
                <c:pt idx="42931">
                  <c:v>51.4361569212138</c:v>
                </c:pt>
                <c:pt idx="42932">
                  <c:v>51.4361569212138</c:v>
                </c:pt>
                <c:pt idx="42933">
                  <c:v>51.4361569212138</c:v>
                </c:pt>
                <c:pt idx="42934">
                  <c:v>71.6914602048769</c:v>
                </c:pt>
                <c:pt idx="42935">
                  <c:v>71.6914602048769</c:v>
                </c:pt>
                <c:pt idx="42936">
                  <c:v>71.6914602048769</c:v>
                </c:pt>
                <c:pt idx="42937">
                  <c:v>71.6914602048769</c:v>
                </c:pt>
                <c:pt idx="42938">
                  <c:v>71.6914602048769</c:v>
                </c:pt>
                <c:pt idx="42939">
                  <c:v>71.6914602048769</c:v>
                </c:pt>
                <c:pt idx="42940">
                  <c:v>71.6914602048769</c:v>
                </c:pt>
                <c:pt idx="42941">
                  <c:v>48.502960663725</c:v>
                </c:pt>
                <c:pt idx="42942">
                  <c:v>48.502960663725</c:v>
                </c:pt>
                <c:pt idx="42943">
                  <c:v>48.502960663725</c:v>
                </c:pt>
                <c:pt idx="42944">
                  <c:v>48.502960663725</c:v>
                </c:pt>
                <c:pt idx="42945">
                  <c:v>48.502960663725</c:v>
                </c:pt>
                <c:pt idx="42946">
                  <c:v>48.502960663725</c:v>
                </c:pt>
                <c:pt idx="42947">
                  <c:v>48.502960663725</c:v>
                </c:pt>
                <c:pt idx="42948">
                  <c:v>21.03279261576909</c:v>
                </c:pt>
                <c:pt idx="42949">
                  <c:v>21.03279261576909</c:v>
                </c:pt>
                <c:pt idx="42950">
                  <c:v>21.03279261576909</c:v>
                </c:pt>
                <c:pt idx="42951">
                  <c:v>21.03279261576909</c:v>
                </c:pt>
                <c:pt idx="42952">
                  <c:v>21.03279261576909</c:v>
                </c:pt>
                <c:pt idx="42953">
                  <c:v>21.03279261576909</c:v>
                </c:pt>
                <c:pt idx="42954">
                  <c:v>21.03279261576909</c:v>
                </c:pt>
                <c:pt idx="42955">
                  <c:v>53.1946492397083</c:v>
                </c:pt>
                <c:pt idx="42956">
                  <c:v>53.1946492397083</c:v>
                </c:pt>
                <c:pt idx="42957">
                  <c:v>53.1946492397083</c:v>
                </c:pt>
                <c:pt idx="42958">
                  <c:v>53.1946492397083</c:v>
                </c:pt>
                <c:pt idx="42959">
                  <c:v>53.1946492397083</c:v>
                </c:pt>
                <c:pt idx="42960">
                  <c:v>53.1946492397083</c:v>
                </c:pt>
                <c:pt idx="42961">
                  <c:v>53.1946492397083</c:v>
                </c:pt>
                <c:pt idx="42962">
                  <c:v>92.5575804453485</c:v>
                </c:pt>
                <c:pt idx="42963">
                  <c:v>92.5575804453485</c:v>
                </c:pt>
                <c:pt idx="42964">
                  <c:v>92.5575804453485</c:v>
                </c:pt>
                <c:pt idx="42965">
                  <c:v>92.5575804453485</c:v>
                </c:pt>
                <c:pt idx="42966">
                  <c:v>92.5575804453485</c:v>
                </c:pt>
                <c:pt idx="42967">
                  <c:v>92.5575804453485</c:v>
                </c:pt>
                <c:pt idx="42968">
                  <c:v>92.5575804453485</c:v>
                </c:pt>
                <c:pt idx="42969">
                  <c:v>85.011265958621</c:v>
                </c:pt>
                <c:pt idx="42970">
                  <c:v>85.011265958621</c:v>
                </c:pt>
                <c:pt idx="42971">
                  <c:v>85.011265958621</c:v>
                </c:pt>
                <c:pt idx="42972">
                  <c:v>85.011265958621</c:v>
                </c:pt>
                <c:pt idx="42973">
                  <c:v>85.011265958621</c:v>
                </c:pt>
                <c:pt idx="42974">
                  <c:v>85.011265958621</c:v>
                </c:pt>
                <c:pt idx="42975">
                  <c:v>85.011265958621</c:v>
                </c:pt>
                <c:pt idx="42976">
                  <c:v>89.1432821680428</c:v>
                </c:pt>
                <c:pt idx="42977">
                  <c:v>89.1432821680428</c:v>
                </c:pt>
                <c:pt idx="42978">
                  <c:v>89.1432821680428</c:v>
                </c:pt>
                <c:pt idx="42979">
                  <c:v>89.1432821680428</c:v>
                </c:pt>
                <c:pt idx="42980">
                  <c:v>89.1432821680428</c:v>
                </c:pt>
                <c:pt idx="42981">
                  <c:v>89.1432821680428</c:v>
                </c:pt>
                <c:pt idx="42982">
                  <c:v>89.1432821680428</c:v>
                </c:pt>
                <c:pt idx="42983">
                  <c:v>74.62005052529099</c:v>
                </c:pt>
                <c:pt idx="42984">
                  <c:v>74.62005052529099</c:v>
                </c:pt>
                <c:pt idx="42985">
                  <c:v>74.62005052529099</c:v>
                </c:pt>
                <c:pt idx="42986">
                  <c:v>74.62005052529099</c:v>
                </c:pt>
                <c:pt idx="42987">
                  <c:v>74.62005052529099</c:v>
                </c:pt>
                <c:pt idx="42988">
                  <c:v>74.62005052529099</c:v>
                </c:pt>
                <c:pt idx="42989">
                  <c:v>74.62005052529099</c:v>
                </c:pt>
                <c:pt idx="42990">
                  <c:v>6.144962556173229</c:v>
                </c:pt>
                <c:pt idx="42991">
                  <c:v>6.144962556173229</c:v>
                </c:pt>
                <c:pt idx="42992">
                  <c:v>6.144962556173229</c:v>
                </c:pt>
                <c:pt idx="42993">
                  <c:v>6.144962556173229</c:v>
                </c:pt>
                <c:pt idx="42994">
                  <c:v>6.144962556173229</c:v>
                </c:pt>
                <c:pt idx="42995">
                  <c:v>6.144962556173229</c:v>
                </c:pt>
                <c:pt idx="42996">
                  <c:v>6.144962556173229</c:v>
                </c:pt>
                <c:pt idx="42997">
                  <c:v>43.9465494008359</c:v>
                </c:pt>
                <c:pt idx="42998">
                  <c:v>43.9465494008359</c:v>
                </c:pt>
                <c:pt idx="42999">
                  <c:v>43.9465494008359</c:v>
                </c:pt>
                <c:pt idx="43000">
                  <c:v>43.9465494008359</c:v>
                </c:pt>
                <c:pt idx="43001">
                  <c:v>43.9465494008359</c:v>
                </c:pt>
                <c:pt idx="43002">
                  <c:v>43.9465494008359</c:v>
                </c:pt>
                <c:pt idx="43003">
                  <c:v>43.9465494008359</c:v>
                </c:pt>
                <c:pt idx="43004">
                  <c:v>54.7803582939693</c:v>
                </c:pt>
                <c:pt idx="43005">
                  <c:v>54.7803582939693</c:v>
                </c:pt>
                <c:pt idx="43006">
                  <c:v>54.7803582939693</c:v>
                </c:pt>
                <c:pt idx="43007">
                  <c:v>54.7803582939693</c:v>
                </c:pt>
                <c:pt idx="43008">
                  <c:v>54.7803582939693</c:v>
                </c:pt>
                <c:pt idx="43009">
                  <c:v>54.7803582939693</c:v>
                </c:pt>
                <c:pt idx="43010">
                  <c:v>54.7803582939693</c:v>
                </c:pt>
                <c:pt idx="43011">
                  <c:v>60.8281138949343</c:v>
                </c:pt>
                <c:pt idx="43012">
                  <c:v>60.8281138949343</c:v>
                </c:pt>
                <c:pt idx="43013">
                  <c:v>60.8281138949343</c:v>
                </c:pt>
                <c:pt idx="43014">
                  <c:v>60.8281138949343</c:v>
                </c:pt>
                <c:pt idx="43015">
                  <c:v>60.8281138949343</c:v>
                </c:pt>
                <c:pt idx="43016">
                  <c:v>60.8281138949343</c:v>
                </c:pt>
                <c:pt idx="43017">
                  <c:v>60.8281138949343</c:v>
                </c:pt>
                <c:pt idx="43018">
                  <c:v>33.2236754010459</c:v>
                </c:pt>
                <c:pt idx="43019">
                  <c:v>33.2236754010459</c:v>
                </c:pt>
                <c:pt idx="43020">
                  <c:v>33.2236754010459</c:v>
                </c:pt>
                <c:pt idx="43021">
                  <c:v>33.2236754010459</c:v>
                </c:pt>
                <c:pt idx="43022">
                  <c:v>33.2236754010459</c:v>
                </c:pt>
                <c:pt idx="43023">
                  <c:v>33.2236754010459</c:v>
                </c:pt>
                <c:pt idx="43024">
                  <c:v>33.2236754010459</c:v>
                </c:pt>
                <c:pt idx="43025">
                  <c:v>73.28257259703098</c:v>
                </c:pt>
                <c:pt idx="43026">
                  <c:v>73.28257259703098</c:v>
                </c:pt>
                <c:pt idx="43027">
                  <c:v>73.28257259703098</c:v>
                </c:pt>
                <c:pt idx="43028">
                  <c:v>73.28257259703098</c:v>
                </c:pt>
                <c:pt idx="43029">
                  <c:v>73.28257259703098</c:v>
                </c:pt>
                <c:pt idx="43030">
                  <c:v>73.28257259703098</c:v>
                </c:pt>
                <c:pt idx="43031">
                  <c:v>73.28257259703098</c:v>
                </c:pt>
                <c:pt idx="43032">
                  <c:v>66.2552030295154</c:v>
                </c:pt>
                <c:pt idx="43033">
                  <c:v>66.2552030295154</c:v>
                </c:pt>
                <c:pt idx="43034">
                  <c:v>66.2552030295154</c:v>
                </c:pt>
                <c:pt idx="43035">
                  <c:v>66.2552030295154</c:v>
                </c:pt>
                <c:pt idx="43036">
                  <c:v>66.2552030295154</c:v>
                </c:pt>
                <c:pt idx="43037">
                  <c:v>66.2552030295154</c:v>
                </c:pt>
                <c:pt idx="43038">
                  <c:v>66.2552030295154</c:v>
                </c:pt>
                <c:pt idx="43039">
                  <c:v>62.94152670738849</c:v>
                </c:pt>
                <c:pt idx="43040">
                  <c:v>62.94152670738849</c:v>
                </c:pt>
                <c:pt idx="43041">
                  <c:v>62.94152670738849</c:v>
                </c:pt>
                <c:pt idx="43042">
                  <c:v>62.94152670738849</c:v>
                </c:pt>
                <c:pt idx="43043">
                  <c:v>62.94152670738849</c:v>
                </c:pt>
                <c:pt idx="43044">
                  <c:v>62.94152670738849</c:v>
                </c:pt>
                <c:pt idx="43045">
                  <c:v>62.94152670738849</c:v>
                </c:pt>
                <c:pt idx="43046">
                  <c:v>81.0066279109982</c:v>
                </c:pt>
                <c:pt idx="43047">
                  <c:v>81.0066279109982</c:v>
                </c:pt>
                <c:pt idx="43048">
                  <c:v>81.0066279109982</c:v>
                </c:pt>
                <c:pt idx="43049">
                  <c:v>81.0066279109982</c:v>
                </c:pt>
                <c:pt idx="43050">
                  <c:v>81.0066279109982</c:v>
                </c:pt>
                <c:pt idx="43051">
                  <c:v>81.0066279109982</c:v>
                </c:pt>
                <c:pt idx="43052">
                  <c:v>81.0066279109982</c:v>
                </c:pt>
                <c:pt idx="43053">
                  <c:v>67.87800431196987</c:v>
                </c:pt>
                <c:pt idx="43054">
                  <c:v>67.87800431196987</c:v>
                </c:pt>
                <c:pt idx="43055">
                  <c:v>67.87800431196987</c:v>
                </c:pt>
                <c:pt idx="43056">
                  <c:v>67.87800431196987</c:v>
                </c:pt>
                <c:pt idx="43057">
                  <c:v>67.87800431196987</c:v>
                </c:pt>
                <c:pt idx="43058">
                  <c:v>67.87800431196987</c:v>
                </c:pt>
                <c:pt idx="43059">
                  <c:v>67.87800431196987</c:v>
                </c:pt>
                <c:pt idx="43060">
                  <c:v>89.1157934487727</c:v>
                </c:pt>
                <c:pt idx="43061">
                  <c:v>89.1157934487727</c:v>
                </c:pt>
                <c:pt idx="43062">
                  <c:v>89.1157934487727</c:v>
                </c:pt>
                <c:pt idx="43063">
                  <c:v>89.1157934487727</c:v>
                </c:pt>
                <c:pt idx="43064">
                  <c:v>89.1157934487727</c:v>
                </c:pt>
                <c:pt idx="43065">
                  <c:v>89.1157934487727</c:v>
                </c:pt>
                <c:pt idx="43066">
                  <c:v>89.1157934487727</c:v>
                </c:pt>
                <c:pt idx="43067">
                  <c:v>74.6275671812613</c:v>
                </c:pt>
                <c:pt idx="43068">
                  <c:v>74.6275671812613</c:v>
                </c:pt>
                <c:pt idx="43069">
                  <c:v>74.6275671812613</c:v>
                </c:pt>
                <c:pt idx="43070">
                  <c:v>74.6275671812613</c:v>
                </c:pt>
                <c:pt idx="43071">
                  <c:v>74.6275671812613</c:v>
                </c:pt>
                <c:pt idx="43072">
                  <c:v>74.6275671812613</c:v>
                </c:pt>
                <c:pt idx="43073">
                  <c:v>74.6275671812613</c:v>
                </c:pt>
                <c:pt idx="43074">
                  <c:v>59.685831065181</c:v>
                </c:pt>
                <c:pt idx="43075">
                  <c:v>59.685831065181</c:v>
                </c:pt>
                <c:pt idx="43076">
                  <c:v>59.685831065181</c:v>
                </c:pt>
                <c:pt idx="43077">
                  <c:v>59.685831065181</c:v>
                </c:pt>
                <c:pt idx="43078">
                  <c:v>59.685831065181</c:v>
                </c:pt>
                <c:pt idx="43079">
                  <c:v>59.685831065181</c:v>
                </c:pt>
                <c:pt idx="43080">
                  <c:v>59.685831065181</c:v>
                </c:pt>
                <c:pt idx="43081">
                  <c:v>72.35974337450288</c:v>
                </c:pt>
                <c:pt idx="43082">
                  <c:v>72.35974337450288</c:v>
                </c:pt>
                <c:pt idx="43083">
                  <c:v>72.35974337450288</c:v>
                </c:pt>
                <c:pt idx="43084">
                  <c:v>72.35974337450288</c:v>
                </c:pt>
                <c:pt idx="43085">
                  <c:v>72.35974337450288</c:v>
                </c:pt>
                <c:pt idx="43086">
                  <c:v>72.35974337450288</c:v>
                </c:pt>
                <c:pt idx="43087">
                  <c:v>72.35974337450288</c:v>
                </c:pt>
                <c:pt idx="43088">
                  <c:v>78.8475193352274</c:v>
                </c:pt>
                <c:pt idx="43089">
                  <c:v>78.8475193352274</c:v>
                </c:pt>
                <c:pt idx="43090">
                  <c:v>78.8475193352274</c:v>
                </c:pt>
                <c:pt idx="43091">
                  <c:v>78.8475193352274</c:v>
                </c:pt>
                <c:pt idx="43092">
                  <c:v>78.8475193352274</c:v>
                </c:pt>
                <c:pt idx="43093">
                  <c:v>78.8475193352274</c:v>
                </c:pt>
                <c:pt idx="43094">
                  <c:v>78.8475193352274</c:v>
                </c:pt>
                <c:pt idx="43095">
                  <c:v>49.7274939887737</c:v>
                </c:pt>
                <c:pt idx="43096">
                  <c:v>49.7274939887737</c:v>
                </c:pt>
                <c:pt idx="43097">
                  <c:v>49.7274939887737</c:v>
                </c:pt>
                <c:pt idx="43098">
                  <c:v>49.7274939887737</c:v>
                </c:pt>
                <c:pt idx="43099">
                  <c:v>49.7274939887737</c:v>
                </c:pt>
                <c:pt idx="43100">
                  <c:v>49.7274939887737</c:v>
                </c:pt>
                <c:pt idx="43101">
                  <c:v>49.7274939887737</c:v>
                </c:pt>
                <c:pt idx="43102">
                  <c:v>72.9277230417</c:v>
                </c:pt>
                <c:pt idx="43103">
                  <c:v>72.9277230417</c:v>
                </c:pt>
                <c:pt idx="43104">
                  <c:v>72.9277230417</c:v>
                </c:pt>
                <c:pt idx="43105">
                  <c:v>72.9277230417</c:v>
                </c:pt>
                <c:pt idx="43106">
                  <c:v>72.9277230417</c:v>
                </c:pt>
                <c:pt idx="43107">
                  <c:v>72.9277230417</c:v>
                </c:pt>
                <c:pt idx="43108">
                  <c:v>72.9277230417</c:v>
                </c:pt>
                <c:pt idx="43109">
                  <c:v>93.40017704962659</c:v>
                </c:pt>
                <c:pt idx="43110">
                  <c:v>93.40017704962659</c:v>
                </c:pt>
                <c:pt idx="43111">
                  <c:v>93.40017704962659</c:v>
                </c:pt>
                <c:pt idx="43112">
                  <c:v>93.40017704962659</c:v>
                </c:pt>
                <c:pt idx="43113">
                  <c:v>93.40017704962659</c:v>
                </c:pt>
                <c:pt idx="43114">
                  <c:v>93.40017704962659</c:v>
                </c:pt>
                <c:pt idx="43115">
                  <c:v>93.40017704962659</c:v>
                </c:pt>
                <c:pt idx="43116">
                  <c:v>97.2132742654395</c:v>
                </c:pt>
                <c:pt idx="43117">
                  <c:v>97.2132742654395</c:v>
                </c:pt>
                <c:pt idx="43118">
                  <c:v>97.2132742654395</c:v>
                </c:pt>
                <c:pt idx="43119">
                  <c:v>97.2132742654395</c:v>
                </c:pt>
                <c:pt idx="43120">
                  <c:v>97.2132742654395</c:v>
                </c:pt>
                <c:pt idx="43121">
                  <c:v>97.2132742654395</c:v>
                </c:pt>
                <c:pt idx="43122">
                  <c:v>97.2132742654395</c:v>
                </c:pt>
                <c:pt idx="43123">
                  <c:v>42.739261038891</c:v>
                </c:pt>
                <c:pt idx="43124">
                  <c:v>42.739261038891</c:v>
                </c:pt>
                <c:pt idx="43125">
                  <c:v>42.739261038891</c:v>
                </c:pt>
                <c:pt idx="43126">
                  <c:v>42.739261038891</c:v>
                </c:pt>
                <c:pt idx="43127">
                  <c:v>42.739261038891</c:v>
                </c:pt>
                <c:pt idx="43128">
                  <c:v>42.739261038891</c:v>
                </c:pt>
                <c:pt idx="43129">
                  <c:v>42.739261038891</c:v>
                </c:pt>
                <c:pt idx="43130">
                  <c:v>48.2654966123717</c:v>
                </c:pt>
                <c:pt idx="43131">
                  <c:v>48.2654966123717</c:v>
                </c:pt>
                <c:pt idx="43132">
                  <c:v>48.2654966123717</c:v>
                </c:pt>
                <c:pt idx="43133">
                  <c:v>48.2654966123717</c:v>
                </c:pt>
                <c:pt idx="43134">
                  <c:v>48.2654966123717</c:v>
                </c:pt>
                <c:pt idx="43135">
                  <c:v>48.2654966123717</c:v>
                </c:pt>
                <c:pt idx="43136">
                  <c:v>48.2654966123717</c:v>
                </c:pt>
                <c:pt idx="43137">
                  <c:v>50.2091104124604</c:v>
                </c:pt>
                <c:pt idx="43138">
                  <c:v>50.2091104124604</c:v>
                </c:pt>
                <c:pt idx="43139">
                  <c:v>50.2091104124604</c:v>
                </c:pt>
                <c:pt idx="43140">
                  <c:v>50.2091104124604</c:v>
                </c:pt>
                <c:pt idx="43141">
                  <c:v>50.2091104124604</c:v>
                </c:pt>
                <c:pt idx="43142">
                  <c:v>50.2091104124604</c:v>
                </c:pt>
                <c:pt idx="43143">
                  <c:v>50.2091104124604</c:v>
                </c:pt>
                <c:pt idx="43144">
                  <c:v>38.137073894548</c:v>
                </c:pt>
                <c:pt idx="43145">
                  <c:v>38.137073894548</c:v>
                </c:pt>
                <c:pt idx="43146">
                  <c:v>38.137073894548</c:v>
                </c:pt>
                <c:pt idx="43147">
                  <c:v>38.137073894548</c:v>
                </c:pt>
                <c:pt idx="43148">
                  <c:v>38.137073894548</c:v>
                </c:pt>
                <c:pt idx="43149">
                  <c:v>38.137073894548</c:v>
                </c:pt>
                <c:pt idx="43150">
                  <c:v>38.137073894548</c:v>
                </c:pt>
                <c:pt idx="43151">
                  <c:v>25.5807211164964</c:v>
                </c:pt>
                <c:pt idx="43152">
                  <c:v>25.5807211164964</c:v>
                </c:pt>
                <c:pt idx="43153">
                  <c:v>25.5807211164964</c:v>
                </c:pt>
                <c:pt idx="43154">
                  <c:v>25.5807211164964</c:v>
                </c:pt>
                <c:pt idx="43155">
                  <c:v>25.5807211164964</c:v>
                </c:pt>
                <c:pt idx="43156">
                  <c:v>25.5807211164964</c:v>
                </c:pt>
                <c:pt idx="43157">
                  <c:v>25.5807211164964</c:v>
                </c:pt>
                <c:pt idx="43158">
                  <c:v>30.4161526899906</c:v>
                </c:pt>
                <c:pt idx="43159">
                  <c:v>30.4161526899906</c:v>
                </c:pt>
                <c:pt idx="43160">
                  <c:v>30.4161526899906</c:v>
                </c:pt>
                <c:pt idx="43161">
                  <c:v>30.4161526899906</c:v>
                </c:pt>
                <c:pt idx="43162">
                  <c:v>30.4161526899906</c:v>
                </c:pt>
                <c:pt idx="43163">
                  <c:v>30.4161526899906</c:v>
                </c:pt>
                <c:pt idx="43164">
                  <c:v>30.4161526899906</c:v>
                </c:pt>
                <c:pt idx="43165">
                  <c:v>66.211869924678</c:v>
                </c:pt>
                <c:pt idx="43166">
                  <c:v>66.211869924678</c:v>
                </c:pt>
                <c:pt idx="43167">
                  <c:v>66.211869924678</c:v>
                </c:pt>
                <c:pt idx="43168">
                  <c:v>66.211869924678</c:v>
                </c:pt>
                <c:pt idx="43169">
                  <c:v>66.211869924678</c:v>
                </c:pt>
                <c:pt idx="43170">
                  <c:v>66.211869924678</c:v>
                </c:pt>
                <c:pt idx="43171">
                  <c:v>66.211869924678</c:v>
                </c:pt>
                <c:pt idx="43172">
                  <c:v>77.17949764886039</c:v>
                </c:pt>
                <c:pt idx="43173">
                  <c:v>77.17949764886039</c:v>
                </c:pt>
                <c:pt idx="43174">
                  <c:v>77.17949764886039</c:v>
                </c:pt>
                <c:pt idx="43175">
                  <c:v>77.17949764886039</c:v>
                </c:pt>
                <c:pt idx="43176">
                  <c:v>77.17949764886039</c:v>
                </c:pt>
                <c:pt idx="43177">
                  <c:v>77.17949764886039</c:v>
                </c:pt>
                <c:pt idx="43178">
                  <c:v>77.17949764886039</c:v>
                </c:pt>
                <c:pt idx="43179">
                  <c:v>32.4665374154748</c:v>
                </c:pt>
                <c:pt idx="43180">
                  <c:v>32.4665374154748</c:v>
                </c:pt>
                <c:pt idx="43181">
                  <c:v>32.4665374154748</c:v>
                </c:pt>
                <c:pt idx="43182">
                  <c:v>32.4665374154748</c:v>
                </c:pt>
                <c:pt idx="43183">
                  <c:v>32.4665374154748</c:v>
                </c:pt>
                <c:pt idx="43184">
                  <c:v>32.4665374154748</c:v>
                </c:pt>
                <c:pt idx="43185">
                  <c:v>32.4665374154748</c:v>
                </c:pt>
                <c:pt idx="43186">
                  <c:v>48.4672051235367</c:v>
                </c:pt>
                <c:pt idx="43187">
                  <c:v>48.4672051235367</c:v>
                </c:pt>
                <c:pt idx="43188">
                  <c:v>48.4672051235367</c:v>
                </c:pt>
                <c:pt idx="43189">
                  <c:v>48.4672051235367</c:v>
                </c:pt>
                <c:pt idx="43190">
                  <c:v>48.4672051235367</c:v>
                </c:pt>
                <c:pt idx="43191">
                  <c:v>48.4672051235367</c:v>
                </c:pt>
                <c:pt idx="43192">
                  <c:v>48.4672051235367</c:v>
                </c:pt>
                <c:pt idx="43193">
                  <c:v>63.6573027344653</c:v>
                </c:pt>
                <c:pt idx="43194">
                  <c:v>63.6573027344653</c:v>
                </c:pt>
                <c:pt idx="43195">
                  <c:v>63.6573027344653</c:v>
                </c:pt>
                <c:pt idx="43196">
                  <c:v>63.6573027344653</c:v>
                </c:pt>
                <c:pt idx="43197">
                  <c:v>63.6573027344653</c:v>
                </c:pt>
                <c:pt idx="43198">
                  <c:v>63.6573027344653</c:v>
                </c:pt>
                <c:pt idx="43199">
                  <c:v>63.6573027344653</c:v>
                </c:pt>
                <c:pt idx="43200">
                  <c:v>64.8831250505427</c:v>
                </c:pt>
                <c:pt idx="43201">
                  <c:v>64.8831250505427</c:v>
                </c:pt>
                <c:pt idx="43202">
                  <c:v>64.8831250505427</c:v>
                </c:pt>
                <c:pt idx="43203">
                  <c:v>64.8831250505427</c:v>
                </c:pt>
                <c:pt idx="43204">
                  <c:v>64.8831250505427</c:v>
                </c:pt>
                <c:pt idx="43205">
                  <c:v>64.8831250505427</c:v>
                </c:pt>
                <c:pt idx="43206">
                  <c:v>64.8831250505427</c:v>
                </c:pt>
                <c:pt idx="43207">
                  <c:v>48.3022730068361</c:v>
                </c:pt>
                <c:pt idx="43208">
                  <c:v>48.3022730068361</c:v>
                </c:pt>
                <c:pt idx="43209">
                  <c:v>48.3022730068361</c:v>
                </c:pt>
                <c:pt idx="43210">
                  <c:v>48.3022730068361</c:v>
                </c:pt>
                <c:pt idx="43211">
                  <c:v>48.3022730068361</c:v>
                </c:pt>
                <c:pt idx="43212">
                  <c:v>48.3022730068361</c:v>
                </c:pt>
                <c:pt idx="43213">
                  <c:v>48.3022730068361</c:v>
                </c:pt>
                <c:pt idx="43214">
                  <c:v>63.0311730329163</c:v>
                </c:pt>
                <c:pt idx="43215">
                  <c:v>63.0311730329163</c:v>
                </c:pt>
                <c:pt idx="43216">
                  <c:v>63.0311730329163</c:v>
                </c:pt>
                <c:pt idx="43217">
                  <c:v>63.0311730329163</c:v>
                </c:pt>
                <c:pt idx="43218">
                  <c:v>63.0311730329163</c:v>
                </c:pt>
                <c:pt idx="43219">
                  <c:v>63.0311730329163</c:v>
                </c:pt>
                <c:pt idx="43220">
                  <c:v>63.0311730329163</c:v>
                </c:pt>
                <c:pt idx="43221">
                  <c:v>101.271293518676</c:v>
                </c:pt>
                <c:pt idx="43222">
                  <c:v>101.271293518676</c:v>
                </c:pt>
                <c:pt idx="43223">
                  <c:v>101.271293518676</c:v>
                </c:pt>
                <c:pt idx="43224">
                  <c:v>101.271293518676</c:v>
                </c:pt>
                <c:pt idx="43225">
                  <c:v>101.271293518676</c:v>
                </c:pt>
                <c:pt idx="43226">
                  <c:v>101.271293518676</c:v>
                </c:pt>
                <c:pt idx="43227">
                  <c:v>101.271293518676</c:v>
                </c:pt>
                <c:pt idx="43228">
                  <c:v>24.7760218962412</c:v>
                </c:pt>
                <c:pt idx="43229">
                  <c:v>24.7760218962412</c:v>
                </c:pt>
                <c:pt idx="43230">
                  <c:v>24.7760218962412</c:v>
                </c:pt>
                <c:pt idx="43231">
                  <c:v>24.7760218962412</c:v>
                </c:pt>
                <c:pt idx="43232">
                  <c:v>24.7760218962412</c:v>
                </c:pt>
                <c:pt idx="43233">
                  <c:v>24.7760218962412</c:v>
                </c:pt>
                <c:pt idx="43234">
                  <c:v>24.7760218962412</c:v>
                </c:pt>
                <c:pt idx="43235">
                  <c:v>53.4791167973845</c:v>
                </c:pt>
                <c:pt idx="43236">
                  <c:v>53.4791167973845</c:v>
                </c:pt>
                <c:pt idx="43237">
                  <c:v>53.4791167973845</c:v>
                </c:pt>
                <c:pt idx="43238">
                  <c:v>53.4791167973845</c:v>
                </c:pt>
                <c:pt idx="43239">
                  <c:v>53.4791167973845</c:v>
                </c:pt>
                <c:pt idx="43240">
                  <c:v>53.4791167973845</c:v>
                </c:pt>
                <c:pt idx="43241">
                  <c:v>53.4791167973845</c:v>
                </c:pt>
                <c:pt idx="43242">
                  <c:v>43.0450234315952</c:v>
                </c:pt>
                <c:pt idx="43243">
                  <c:v>43.0450234315952</c:v>
                </c:pt>
                <c:pt idx="43244">
                  <c:v>43.0450234315952</c:v>
                </c:pt>
                <c:pt idx="43245">
                  <c:v>43.0450234315952</c:v>
                </c:pt>
                <c:pt idx="43246">
                  <c:v>43.0450234315952</c:v>
                </c:pt>
                <c:pt idx="43247">
                  <c:v>43.0450234315952</c:v>
                </c:pt>
                <c:pt idx="43248">
                  <c:v>43.0450234315952</c:v>
                </c:pt>
                <c:pt idx="43249">
                  <c:v>41.1578399143721</c:v>
                </c:pt>
                <c:pt idx="43250">
                  <c:v>41.1578399143721</c:v>
                </c:pt>
                <c:pt idx="43251">
                  <c:v>41.1578399143721</c:v>
                </c:pt>
                <c:pt idx="43252">
                  <c:v>41.1578399143721</c:v>
                </c:pt>
                <c:pt idx="43253">
                  <c:v>41.1578399143721</c:v>
                </c:pt>
                <c:pt idx="43254">
                  <c:v>41.1578399143721</c:v>
                </c:pt>
                <c:pt idx="43255">
                  <c:v>41.1578399143721</c:v>
                </c:pt>
                <c:pt idx="43256">
                  <c:v>103.97485445195</c:v>
                </c:pt>
                <c:pt idx="43257">
                  <c:v>103.97485445195</c:v>
                </c:pt>
                <c:pt idx="43258">
                  <c:v>103.97485445195</c:v>
                </c:pt>
                <c:pt idx="43259">
                  <c:v>103.97485445195</c:v>
                </c:pt>
                <c:pt idx="43260">
                  <c:v>103.97485445195</c:v>
                </c:pt>
                <c:pt idx="43261">
                  <c:v>103.97485445195</c:v>
                </c:pt>
                <c:pt idx="43262">
                  <c:v>103.97485445195</c:v>
                </c:pt>
                <c:pt idx="43263">
                  <c:v>52.6190366548507</c:v>
                </c:pt>
                <c:pt idx="43264">
                  <c:v>52.6190366548507</c:v>
                </c:pt>
                <c:pt idx="43265">
                  <c:v>52.6190366548507</c:v>
                </c:pt>
                <c:pt idx="43266">
                  <c:v>52.6190366548507</c:v>
                </c:pt>
                <c:pt idx="43267">
                  <c:v>52.6190366548507</c:v>
                </c:pt>
                <c:pt idx="43268">
                  <c:v>52.6190366548507</c:v>
                </c:pt>
                <c:pt idx="43269">
                  <c:v>52.6190366548507</c:v>
                </c:pt>
                <c:pt idx="43270">
                  <c:v>66.0333659093302</c:v>
                </c:pt>
                <c:pt idx="43271">
                  <c:v>66.0333659093302</c:v>
                </c:pt>
                <c:pt idx="43272">
                  <c:v>66.0333659093302</c:v>
                </c:pt>
                <c:pt idx="43273">
                  <c:v>66.0333659093302</c:v>
                </c:pt>
                <c:pt idx="43274">
                  <c:v>66.0333659093302</c:v>
                </c:pt>
                <c:pt idx="43275">
                  <c:v>66.0333659093302</c:v>
                </c:pt>
                <c:pt idx="43276">
                  <c:v>66.0333659093302</c:v>
                </c:pt>
                <c:pt idx="43277">
                  <c:v>52.61427181666539</c:v>
                </c:pt>
                <c:pt idx="43278">
                  <c:v>52.61427181666539</c:v>
                </c:pt>
                <c:pt idx="43279">
                  <c:v>52.61427181666539</c:v>
                </c:pt>
                <c:pt idx="43280">
                  <c:v>52.61427181666539</c:v>
                </c:pt>
                <c:pt idx="43281">
                  <c:v>52.61427181666539</c:v>
                </c:pt>
                <c:pt idx="43282">
                  <c:v>52.61427181666539</c:v>
                </c:pt>
                <c:pt idx="43283">
                  <c:v>52.61427181666539</c:v>
                </c:pt>
                <c:pt idx="43284">
                  <c:v>54.086595434522</c:v>
                </c:pt>
                <c:pt idx="43285">
                  <c:v>54.086595434522</c:v>
                </c:pt>
                <c:pt idx="43286">
                  <c:v>54.086595434522</c:v>
                </c:pt>
                <c:pt idx="43287">
                  <c:v>54.086595434522</c:v>
                </c:pt>
                <c:pt idx="43288">
                  <c:v>54.086595434522</c:v>
                </c:pt>
                <c:pt idx="43289">
                  <c:v>54.086595434522</c:v>
                </c:pt>
                <c:pt idx="43290">
                  <c:v>54.086595434522</c:v>
                </c:pt>
                <c:pt idx="43291">
                  <c:v>39.22687748236729</c:v>
                </c:pt>
                <c:pt idx="43292">
                  <c:v>39.22687748236729</c:v>
                </c:pt>
                <c:pt idx="43293">
                  <c:v>39.22687748236729</c:v>
                </c:pt>
                <c:pt idx="43294">
                  <c:v>39.22687748236729</c:v>
                </c:pt>
                <c:pt idx="43295">
                  <c:v>39.22687748236729</c:v>
                </c:pt>
                <c:pt idx="43296">
                  <c:v>39.22687748236729</c:v>
                </c:pt>
                <c:pt idx="43297">
                  <c:v>39.22687748236729</c:v>
                </c:pt>
                <c:pt idx="43298">
                  <c:v>83.06098282687859</c:v>
                </c:pt>
                <c:pt idx="43299">
                  <c:v>83.06098282687859</c:v>
                </c:pt>
                <c:pt idx="43300">
                  <c:v>83.06098282687859</c:v>
                </c:pt>
                <c:pt idx="43301">
                  <c:v>83.06098282687859</c:v>
                </c:pt>
                <c:pt idx="43302">
                  <c:v>83.06098282687859</c:v>
                </c:pt>
                <c:pt idx="43303">
                  <c:v>83.06098282687859</c:v>
                </c:pt>
                <c:pt idx="43304">
                  <c:v>83.06098282687859</c:v>
                </c:pt>
                <c:pt idx="43305">
                  <c:v>119.649100498274</c:v>
                </c:pt>
                <c:pt idx="43306">
                  <c:v>119.649100498274</c:v>
                </c:pt>
                <c:pt idx="43307">
                  <c:v>119.649100498274</c:v>
                </c:pt>
                <c:pt idx="43308">
                  <c:v>119.649100498274</c:v>
                </c:pt>
                <c:pt idx="43309">
                  <c:v>119.649100498274</c:v>
                </c:pt>
                <c:pt idx="43310">
                  <c:v>119.649100498274</c:v>
                </c:pt>
                <c:pt idx="43311">
                  <c:v>119.649100498274</c:v>
                </c:pt>
                <c:pt idx="43312">
                  <c:v>81.59491891542649</c:v>
                </c:pt>
                <c:pt idx="43313">
                  <c:v>81.59491891542649</c:v>
                </c:pt>
                <c:pt idx="43314">
                  <c:v>81.59491891542649</c:v>
                </c:pt>
                <c:pt idx="43315">
                  <c:v>81.59491891542649</c:v>
                </c:pt>
                <c:pt idx="43316">
                  <c:v>81.59491891542649</c:v>
                </c:pt>
                <c:pt idx="43317">
                  <c:v>81.59491891542649</c:v>
                </c:pt>
                <c:pt idx="43318">
                  <c:v>81.59491891542649</c:v>
                </c:pt>
                <c:pt idx="43319">
                  <c:v>79.61571043087329</c:v>
                </c:pt>
                <c:pt idx="43320">
                  <c:v>79.61571043087329</c:v>
                </c:pt>
                <c:pt idx="43321">
                  <c:v>79.61571043087329</c:v>
                </c:pt>
                <c:pt idx="43322">
                  <c:v>79.61571043087329</c:v>
                </c:pt>
                <c:pt idx="43323">
                  <c:v>79.61571043087329</c:v>
                </c:pt>
                <c:pt idx="43324">
                  <c:v>79.61571043087329</c:v>
                </c:pt>
                <c:pt idx="43325">
                  <c:v>79.61571043087329</c:v>
                </c:pt>
                <c:pt idx="43326">
                  <c:v>81.16597815613505</c:v>
                </c:pt>
                <c:pt idx="43327">
                  <c:v>81.16597815613505</c:v>
                </c:pt>
                <c:pt idx="43328">
                  <c:v>81.16597815613505</c:v>
                </c:pt>
                <c:pt idx="43329">
                  <c:v>81.16597815613505</c:v>
                </c:pt>
                <c:pt idx="43330">
                  <c:v>81.16597815613505</c:v>
                </c:pt>
                <c:pt idx="43331">
                  <c:v>81.16597815613505</c:v>
                </c:pt>
                <c:pt idx="43332">
                  <c:v>81.16597815613505</c:v>
                </c:pt>
                <c:pt idx="43333">
                  <c:v>48.36122656206529</c:v>
                </c:pt>
                <c:pt idx="43334">
                  <c:v>48.36122656206529</c:v>
                </c:pt>
                <c:pt idx="43335">
                  <c:v>48.36122656206529</c:v>
                </c:pt>
                <c:pt idx="43336">
                  <c:v>48.36122656206529</c:v>
                </c:pt>
                <c:pt idx="43337">
                  <c:v>48.36122656206529</c:v>
                </c:pt>
                <c:pt idx="43338">
                  <c:v>48.36122656206529</c:v>
                </c:pt>
                <c:pt idx="43339">
                  <c:v>48.36122656206529</c:v>
                </c:pt>
                <c:pt idx="43340">
                  <c:v>48.9857905008171</c:v>
                </c:pt>
                <c:pt idx="43341">
                  <c:v>48.9857905008171</c:v>
                </c:pt>
                <c:pt idx="43342">
                  <c:v>48.9857905008171</c:v>
                </c:pt>
                <c:pt idx="43343">
                  <c:v>48.9857905008171</c:v>
                </c:pt>
                <c:pt idx="43344">
                  <c:v>48.9857905008171</c:v>
                </c:pt>
                <c:pt idx="43345">
                  <c:v>48.9857905008171</c:v>
                </c:pt>
                <c:pt idx="43346">
                  <c:v>48.9857905008171</c:v>
                </c:pt>
                <c:pt idx="43347">
                  <c:v>39.44006609967609</c:v>
                </c:pt>
                <c:pt idx="43348">
                  <c:v>39.44006609967609</c:v>
                </c:pt>
                <c:pt idx="43349">
                  <c:v>39.44006609967609</c:v>
                </c:pt>
                <c:pt idx="43350">
                  <c:v>39.44006609967609</c:v>
                </c:pt>
                <c:pt idx="43351">
                  <c:v>39.44006609967609</c:v>
                </c:pt>
                <c:pt idx="43352">
                  <c:v>39.44006609967609</c:v>
                </c:pt>
                <c:pt idx="43353">
                  <c:v>39.44006609967609</c:v>
                </c:pt>
                <c:pt idx="43354">
                  <c:v>82.08240164667959</c:v>
                </c:pt>
                <c:pt idx="43355">
                  <c:v>82.08240164667959</c:v>
                </c:pt>
                <c:pt idx="43356">
                  <c:v>82.08240164667959</c:v>
                </c:pt>
                <c:pt idx="43357">
                  <c:v>82.08240164667959</c:v>
                </c:pt>
                <c:pt idx="43358">
                  <c:v>82.08240164667959</c:v>
                </c:pt>
                <c:pt idx="43359">
                  <c:v>82.08240164667959</c:v>
                </c:pt>
                <c:pt idx="43360">
                  <c:v>82.08240164667959</c:v>
                </c:pt>
                <c:pt idx="43361">
                  <c:v>74.25670965051468</c:v>
                </c:pt>
                <c:pt idx="43362">
                  <c:v>74.25670965051468</c:v>
                </c:pt>
                <c:pt idx="43363">
                  <c:v>74.25670965051468</c:v>
                </c:pt>
                <c:pt idx="43364">
                  <c:v>74.25670965051468</c:v>
                </c:pt>
                <c:pt idx="43365">
                  <c:v>74.25670965051468</c:v>
                </c:pt>
                <c:pt idx="43366">
                  <c:v>74.25670965051468</c:v>
                </c:pt>
                <c:pt idx="43367">
                  <c:v>74.25670965051468</c:v>
                </c:pt>
                <c:pt idx="43368">
                  <c:v>96.58975521668475</c:v>
                </c:pt>
                <c:pt idx="43369">
                  <c:v>96.58975521668475</c:v>
                </c:pt>
                <c:pt idx="43370">
                  <c:v>96.58975521668475</c:v>
                </c:pt>
                <c:pt idx="43371">
                  <c:v>96.58975521668475</c:v>
                </c:pt>
                <c:pt idx="43372">
                  <c:v>96.58975521668475</c:v>
                </c:pt>
                <c:pt idx="43373">
                  <c:v>96.58975521668475</c:v>
                </c:pt>
                <c:pt idx="43374">
                  <c:v>96.58975521668475</c:v>
                </c:pt>
                <c:pt idx="43375">
                  <c:v>63.3037485629285</c:v>
                </c:pt>
                <c:pt idx="43376">
                  <c:v>63.3037485629285</c:v>
                </c:pt>
                <c:pt idx="43377">
                  <c:v>63.3037485629285</c:v>
                </c:pt>
                <c:pt idx="43378">
                  <c:v>63.3037485629285</c:v>
                </c:pt>
                <c:pt idx="43379">
                  <c:v>63.3037485629285</c:v>
                </c:pt>
                <c:pt idx="43380">
                  <c:v>63.3037485629285</c:v>
                </c:pt>
                <c:pt idx="43381">
                  <c:v>63.3037485629285</c:v>
                </c:pt>
                <c:pt idx="43382">
                  <c:v>42.3268068725904</c:v>
                </c:pt>
                <c:pt idx="43383">
                  <c:v>42.3268068725904</c:v>
                </c:pt>
                <c:pt idx="43384">
                  <c:v>42.3268068725904</c:v>
                </c:pt>
                <c:pt idx="43385">
                  <c:v>42.3268068725904</c:v>
                </c:pt>
                <c:pt idx="43386">
                  <c:v>42.3268068725904</c:v>
                </c:pt>
                <c:pt idx="43387">
                  <c:v>42.3268068725904</c:v>
                </c:pt>
                <c:pt idx="43388">
                  <c:v>42.3268068725904</c:v>
                </c:pt>
                <c:pt idx="43389">
                  <c:v>108.801199113662</c:v>
                </c:pt>
                <c:pt idx="43390">
                  <c:v>108.801199113662</c:v>
                </c:pt>
                <c:pt idx="43391">
                  <c:v>108.801199113662</c:v>
                </c:pt>
                <c:pt idx="43392">
                  <c:v>108.801199113662</c:v>
                </c:pt>
                <c:pt idx="43393">
                  <c:v>108.801199113662</c:v>
                </c:pt>
                <c:pt idx="43394">
                  <c:v>108.801199113662</c:v>
                </c:pt>
                <c:pt idx="43395">
                  <c:v>108.801199113662</c:v>
                </c:pt>
                <c:pt idx="43396">
                  <c:v>30.76661253700229</c:v>
                </c:pt>
                <c:pt idx="43397">
                  <c:v>30.76661253700229</c:v>
                </c:pt>
                <c:pt idx="43398">
                  <c:v>30.76661253700229</c:v>
                </c:pt>
                <c:pt idx="43399">
                  <c:v>30.76661253700229</c:v>
                </c:pt>
                <c:pt idx="43400">
                  <c:v>30.76661253700229</c:v>
                </c:pt>
                <c:pt idx="43401">
                  <c:v>30.76661253700229</c:v>
                </c:pt>
                <c:pt idx="43402">
                  <c:v>30.76661253700229</c:v>
                </c:pt>
                <c:pt idx="43403">
                  <c:v>122.162753080505</c:v>
                </c:pt>
                <c:pt idx="43404">
                  <c:v>122.162753080505</c:v>
                </c:pt>
                <c:pt idx="43405">
                  <c:v>122.162753080505</c:v>
                </c:pt>
                <c:pt idx="43406">
                  <c:v>122.162753080505</c:v>
                </c:pt>
                <c:pt idx="43407">
                  <c:v>122.162753080505</c:v>
                </c:pt>
                <c:pt idx="43408">
                  <c:v>122.162753080505</c:v>
                </c:pt>
                <c:pt idx="43409">
                  <c:v>122.162753080505</c:v>
                </c:pt>
                <c:pt idx="43410">
                  <c:v>71.7196640255771</c:v>
                </c:pt>
                <c:pt idx="43411">
                  <c:v>71.7196640255771</c:v>
                </c:pt>
                <c:pt idx="43412">
                  <c:v>71.7196640255771</c:v>
                </c:pt>
                <c:pt idx="43413">
                  <c:v>71.7196640255771</c:v>
                </c:pt>
                <c:pt idx="43414">
                  <c:v>71.7196640255771</c:v>
                </c:pt>
                <c:pt idx="43415">
                  <c:v>71.7196640255771</c:v>
                </c:pt>
                <c:pt idx="43416">
                  <c:v>71.7196640255771</c:v>
                </c:pt>
                <c:pt idx="43417">
                  <c:v>16.0868726858225</c:v>
                </c:pt>
                <c:pt idx="43418">
                  <c:v>16.0868726858225</c:v>
                </c:pt>
                <c:pt idx="43419">
                  <c:v>16.0868726858225</c:v>
                </c:pt>
                <c:pt idx="43420">
                  <c:v>16.0868726858225</c:v>
                </c:pt>
                <c:pt idx="43421">
                  <c:v>16.0868726858225</c:v>
                </c:pt>
                <c:pt idx="43422">
                  <c:v>16.0868726858225</c:v>
                </c:pt>
                <c:pt idx="43423">
                  <c:v>16.0868726858225</c:v>
                </c:pt>
                <c:pt idx="43424">
                  <c:v>45.7309634804198</c:v>
                </c:pt>
                <c:pt idx="43425">
                  <c:v>45.7309634804198</c:v>
                </c:pt>
                <c:pt idx="43426">
                  <c:v>45.7309634804198</c:v>
                </c:pt>
                <c:pt idx="43427">
                  <c:v>45.7309634804198</c:v>
                </c:pt>
                <c:pt idx="43428">
                  <c:v>45.7309634804198</c:v>
                </c:pt>
                <c:pt idx="43429">
                  <c:v>45.7309634804198</c:v>
                </c:pt>
                <c:pt idx="43430">
                  <c:v>45.7309634804198</c:v>
                </c:pt>
                <c:pt idx="43431">
                  <c:v>68.57033912328548</c:v>
                </c:pt>
                <c:pt idx="43432">
                  <c:v>68.57033912328548</c:v>
                </c:pt>
                <c:pt idx="43433">
                  <c:v>68.57033912328548</c:v>
                </c:pt>
                <c:pt idx="43434">
                  <c:v>68.57033912328548</c:v>
                </c:pt>
                <c:pt idx="43435">
                  <c:v>68.57033912328548</c:v>
                </c:pt>
                <c:pt idx="43436">
                  <c:v>68.57033912328548</c:v>
                </c:pt>
                <c:pt idx="43437">
                  <c:v>68.57033912328548</c:v>
                </c:pt>
                <c:pt idx="43438">
                  <c:v>12.7318123826947</c:v>
                </c:pt>
                <c:pt idx="43439">
                  <c:v>12.7318123826947</c:v>
                </c:pt>
                <c:pt idx="43440">
                  <c:v>12.7318123826947</c:v>
                </c:pt>
                <c:pt idx="43441">
                  <c:v>12.7318123826947</c:v>
                </c:pt>
                <c:pt idx="43442">
                  <c:v>12.7318123826947</c:v>
                </c:pt>
                <c:pt idx="43443">
                  <c:v>12.7318123826947</c:v>
                </c:pt>
                <c:pt idx="43444">
                  <c:v>12.7318123826947</c:v>
                </c:pt>
                <c:pt idx="43445">
                  <c:v>88.9222843516678</c:v>
                </c:pt>
                <c:pt idx="43446">
                  <c:v>88.9222843516678</c:v>
                </c:pt>
                <c:pt idx="43447">
                  <c:v>88.9222843516678</c:v>
                </c:pt>
                <c:pt idx="43448">
                  <c:v>88.9222843516678</c:v>
                </c:pt>
                <c:pt idx="43449">
                  <c:v>88.9222843516678</c:v>
                </c:pt>
                <c:pt idx="43450">
                  <c:v>88.9222843516678</c:v>
                </c:pt>
                <c:pt idx="43451">
                  <c:v>88.9222843516678</c:v>
                </c:pt>
                <c:pt idx="43452">
                  <c:v>25.5509697359999</c:v>
                </c:pt>
                <c:pt idx="43453">
                  <c:v>25.5509697359999</c:v>
                </c:pt>
                <c:pt idx="43454">
                  <c:v>25.5509697359999</c:v>
                </c:pt>
                <c:pt idx="43455">
                  <c:v>25.5509697359999</c:v>
                </c:pt>
                <c:pt idx="43456">
                  <c:v>25.5509697359999</c:v>
                </c:pt>
                <c:pt idx="43457">
                  <c:v>25.5509697359999</c:v>
                </c:pt>
                <c:pt idx="43458">
                  <c:v>25.5509697359999</c:v>
                </c:pt>
                <c:pt idx="43459">
                  <c:v>84.65857152306475</c:v>
                </c:pt>
                <c:pt idx="43460">
                  <c:v>84.65857152306475</c:v>
                </c:pt>
                <c:pt idx="43461">
                  <c:v>84.65857152306475</c:v>
                </c:pt>
                <c:pt idx="43462">
                  <c:v>84.65857152306475</c:v>
                </c:pt>
                <c:pt idx="43463">
                  <c:v>84.65857152306475</c:v>
                </c:pt>
                <c:pt idx="43464">
                  <c:v>84.65857152306475</c:v>
                </c:pt>
                <c:pt idx="43465">
                  <c:v>84.65857152306475</c:v>
                </c:pt>
                <c:pt idx="43466">
                  <c:v>98.04038157725039</c:v>
                </c:pt>
                <c:pt idx="43467">
                  <c:v>98.04038157725039</c:v>
                </c:pt>
                <c:pt idx="43468">
                  <c:v>98.04038157725039</c:v>
                </c:pt>
                <c:pt idx="43469">
                  <c:v>98.04038157725039</c:v>
                </c:pt>
                <c:pt idx="43470">
                  <c:v>98.04038157725039</c:v>
                </c:pt>
                <c:pt idx="43471">
                  <c:v>98.04038157725039</c:v>
                </c:pt>
                <c:pt idx="43472">
                  <c:v>98.04038157725039</c:v>
                </c:pt>
                <c:pt idx="43473">
                  <c:v>67.67413586978468</c:v>
                </c:pt>
                <c:pt idx="43474">
                  <c:v>67.67413586978468</c:v>
                </c:pt>
                <c:pt idx="43475">
                  <c:v>67.67413586978468</c:v>
                </c:pt>
                <c:pt idx="43476">
                  <c:v>67.67413586978468</c:v>
                </c:pt>
                <c:pt idx="43477">
                  <c:v>67.67413586978468</c:v>
                </c:pt>
                <c:pt idx="43478">
                  <c:v>67.67413586978468</c:v>
                </c:pt>
                <c:pt idx="43479">
                  <c:v>67.67413586978468</c:v>
                </c:pt>
                <c:pt idx="43480">
                  <c:v>17.6746644922792</c:v>
                </c:pt>
                <c:pt idx="43481">
                  <c:v>17.6746644922792</c:v>
                </c:pt>
                <c:pt idx="43482">
                  <c:v>17.6746644922792</c:v>
                </c:pt>
                <c:pt idx="43483">
                  <c:v>17.6746644922792</c:v>
                </c:pt>
                <c:pt idx="43484">
                  <c:v>17.6746644922792</c:v>
                </c:pt>
                <c:pt idx="43485">
                  <c:v>17.6746644922792</c:v>
                </c:pt>
                <c:pt idx="43486">
                  <c:v>17.6746644922792</c:v>
                </c:pt>
                <c:pt idx="43487">
                  <c:v>77.63604170059847</c:v>
                </c:pt>
                <c:pt idx="43488">
                  <c:v>77.63604170059847</c:v>
                </c:pt>
                <c:pt idx="43489">
                  <c:v>77.63604170059847</c:v>
                </c:pt>
                <c:pt idx="43490">
                  <c:v>77.63604170059847</c:v>
                </c:pt>
                <c:pt idx="43491">
                  <c:v>77.63604170059847</c:v>
                </c:pt>
                <c:pt idx="43492">
                  <c:v>77.63604170059847</c:v>
                </c:pt>
                <c:pt idx="43493">
                  <c:v>77.63604170059847</c:v>
                </c:pt>
                <c:pt idx="43494">
                  <c:v>88.00079245388247</c:v>
                </c:pt>
                <c:pt idx="43495">
                  <c:v>88.00079245388247</c:v>
                </c:pt>
                <c:pt idx="43496">
                  <c:v>88.00079245388247</c:v>
                </c:pt>
                <c:pt idx="43497">
                  <c:v>88.00079245388247</c:v>
                </c:pt>
                <c:pt idx="43498">
                  <c:v>88.00079245388247</c:v>
                </c:pt>
                <c:pt idx="43499">
                  <c:v>88.00079245388247</c:v>
                </c:pt>
                <c:pt idx="43500">
                  <c:v>88.00079245388247</c:v>
                </c:pt>
                <c:pt idx="43501">
                  <c:v>6.81843648655202</c:v>
                </c:pt>
                <c:pt idx="43502">
                  <c:v>6.81843648655202</c:v>
                </c:pt>
                <c:pt idx="43503">
                  <c:v>6.81843648655202</c:v>
                </c:pt>
                <c:pt idx="43504">
                  <c:v>6.81843648655202</c:v>
                </c:pt>
                <c:pt idx="43505">
                  <c:v>6.81843648655202</c:v>
                </c:pt>
                <c:pt idx="43506">
                  <c:v>6.81843648655202</c:v>
                </c:pt>
                <c:pt idx="43507">
                  <c:v>6.81843648655202</c:v>
                </c:pt>
                <c:pt idx="43508">
                  <c:v>63.9979466539958</c:v>
                </c:pt>
                <c:pt idx="43509">
                  <c:v>63.9979466539958</c:v>
                </c:pt>
                <c:pt idx="43510">
                  <c:v>63.9979466539958</c:v>
                </c:pt>
                <c:pt idx="43511">
                  <c:v>63.9979466539958</c:v>
                </c:pt>
                <c:pt idx="43512">
                  <c:v>63.9979466539958</c:v>
                </c:pt>
                <c:pt idx="43513">
                  <c:v>63.9979466539958</c:v>
                </c:pt>
                <c:pt idx="43514">
                  <c:v>63.9979466539958</c:v>
                </c:pt>
                <c:pt idx="43515">
                  <c:v>63.6568712112738</c:v>
                </c:pt>
                <c:pt idx="43516">
                  <c:v>63.6568712112738</c:v>
                </c:pt>
                <c:pt idx="43517">
                  <c:v>63.6568712112738</c:v>
                </c:pt>
                <c:pt idx="43518">
                  <c:v>63.6568712112738</c:v>
                </c:pt>
                <c:pt idx="43519">
                  <c:v>63.6568712112738</c:v>
                </c:pt>
                <c:pt idx="43520">
                  <c:v>63.6568712112738</c:v>
                </c:pt>
                <c:pt idx="43521">
                  <c:v>63.6568712112738</c:v>
                </c:pt>
                <c:pt idx="43522">
                  <c:v>112.213226492626</c:v>
                </c:pt>
                <c:pt idx="43523">
                  <c:v>112.213226492626</c:v>
                </c:pt>
                <c:pt idx="43524">
                  <c:v>112.213226492626</c:v>
                </c:pt>
                <c:pt idx="43525">
                  <c:v>112.213226492626</c:v>
                </c:pt>
                <c:pt idx="43526">
                  <c:v>112.213226492626</c:v>
                </c:pt>
                <c:pt idx="43527">
                  <c:v>112.213226492626</c:v>
                </c:pt>
                <c:pt idx="43528">
                  <c:v>112.213226492626</c:v>
                </c:pt>
                <c:pt idx="43529">
                  <c:v>86.76569772623668</c:v>
                </c:pt>
                <c:pt idx="43530">
                  <c:v>86.76569772623668</c:v>
                </c:pt>
                <c:pt idx="43531">
                  <c:v>86.76569772623668</c:v>
                </c:pt>
                <c:pt idx="43532">
                  <c:v>86.76569772623668</c:v>
                </c:pt>
                <c:pt idx="43533">
                  <c:v>86.76569772623668</c:v>
                </c:pt>
                <c:pt idx="43534">
                  <c:v>86.76569772623668</c:v>
                </c:pt>
                <c:pt idx="43535">
                  <c:v>86.76569772623668</c:v>
                </c:pt>
                <c:pt idx="43536">
                  <c:v>74.2448424732465</c:v>
                </c:pt>
                <c:pt idx="43537">
                  <c:v>74.2448424732465</c:v>
                </c:pt>
                <c:pt idx="43538">
                  <c:v>74.2448424732465</c:v>
                </c:pt>
                <c:pt idx="43539">
                  <c:v>74.2448424732465</c:v>
                </c:pt>
                <c:pt idx="43540">
                  <c:v>74.2448424732465</c:v>
                </c:pt>
                <c:pt idx="43541">
                  <c:v>74.2448424732465</c:v>
                </c:pt>
                <c:pt idx="43542">
                  <c:v>74.2448424732465</c:v>
                </c:pt>
                <c:pt idx="43543">
                  <c:v>37.35812723564319</c:v>
                </c:pt>
                <c:pt idx="43544">
                  <c:v>37.35812723564319</c:v>
                </c:pt>
                <c:pt idx="43545">
                  <c:v>37.35812723564319</c:v>
                </c:pt>
                <c:pt idx="43546">
                  <c:v>37.35812723564319</c:v>
                </c:pt>
                <c:pt idx="43547">
                  <c:v>37.35812723564319</c:v>
                </c:pt>
                <c:pt idx="43548">
                  <c:v>37.35812723564319</c:v>
                </c:pt>
                <c:pt idx="43549">
                  <c:v>37.35812723564319</c:v>
                </c:pt>
                <c:pt idx="43550">
                  <c:v>92.68496691716159</c:v>
                </c:pt>
                <c:pt idx="43551">
                  <c:v>92.68496691716159</c:v>
                </c:pt>
                <c:pt idx="43552">
                  <c:v>92.68496691716159</c:v>
                </c:pt>
                <c:pt idx="43553">
                  <c:v>92.68496691716159</c:v>
                </c:pt>
                <c:pt idx="43554">
                  <c:v>92.68496691716159</c:v>
                </c:pt>
                <c:pt idx="43555">
                  <c:v>92.68496691716159</c:v>
                </c:pt>
                <c:pt idx="43556">
                  <c:v>92.68496691716159</c:v>
                </c:pt>
                <c:pt idx="43557">
                  <c:v>63.278516746623</c:v>
                </c:pt>
                <c:pt idx="43558">
                  <c:v>63.278516746623</c:v>
                </c:pt>
                <c:pt idx="43559">
                  <c:v>63.278516746623</c:v>
                </c:pt>
                <c:pt idx="43560">
                  <c:v>63.278516746623</c:v>
                </c:pt>
                <c:pt idx="43561">
                  <c:v>63.278516746623</c:v>
                </c:pt>
                <c:pt idx="43562">
                  <c:v>63.278516746623</c:v>
                </c:pt>
                <c:pt idx="43563">
                  <c:v>63.278516746623</c:v>
                </c:pt>
                <c:pt idx="43564">
                  <c:v>88.34823689219117</c:v>
                </c:pt>
                <c:pt idx="43565">
                  <c:v>88.34823689219117</c:v>
                </c:pt>
                <c:pt idx="43566">
                  <c:v>88.34823689219117</c:v>
                </c:pt>
                <c:pt idx="43567">
                  <c:v>88.34823689219117</c:v>
                </c:pt>
                <c:pt idx="43568">
                  <c:v>88.34823689219117</c:v>
                </c:pt>
                <c:pt idx="43569">
                  <c:v>88.34823689219117</c:v>
                </c:pt>
                <c:pt idx="43570">
                  <c:v>88.34823689219117</c:v>
                </c:pt>
                <c:pt idx="43571">
                  <c:v>32.6444291455978</c:v>
                </c:pt>
                <c:pt idx="43572">
                  <c:v>32.6444291455978</c:v>
                </c:pt>
                <c:pt idx="43573">
                  <c:v>32.6444291455978</c:v>
                </c:pt>
                <c:pt idx="43574">
                  <c:v>32.6444291455978</c:v>
                </c:pt>
                <c:pt idx="43575">
                  <c:v>32.6444291455978</c:v>
                </c:pt>
                <c:pt idx="43576">
                  <c:v>32.6444291455978</c:v>
                </c:pt>
                <c:pt idx="43577">
                  <c:v>32.6444291455978</c:v>
                </c:pt>
                <c:pt idx="43578">
                  <c:v>48.19942650423249</c:v>
                </c:pt>
                <c:pt idx="43579">
                  <c:v>48.19942650423249</c:v>
                </c:pt>
                <c:pt idx="43580">
                  <c:v>48.19942650423249</c:v>
                </c:pt>
                <c:pt idx="43581">
                  <c:v>48.19942650423249</c:v>
                </c:pt>
                <c:pt idx="43582">
                  <c:v>48.19942650423249</c:v>
                </c:pt>
                <c:pt idx="43583">
                  <c:v>48.19942650423249</c:v>
                </c:pt>
                <c:pt idx="43584">
                  <c:v>48.19942650423249</c:v>
                </c:pt>
                <c:pt idx="43585">
                  <c:v>68.6278164815162</c:v>
                </c:pt>
                <c:pt idx="43586">
                  <c:v>68.6278164815162</c:v>
                </c:pt>
                <c:pt idx="43587">
                  <c:v>68.6278164815162</c:v>
                </c:pt>
                <c:pt idx="43588">
                  <c:v>68.6278164815162</c:v>
                </c:pt>
                <c:pt idx="43589">
                  <c:v>68.6278164815162</c:v>
                </c:pt>
                <c:pt idx="43590">
                  <c:v>68.6278164815162</c:v>
                </c:pt>
                <c:pt idx="43591">
                  <c:v>68.6278164815162</c:v>
                </c:pt>
                <c:pt idx="43592">
                  <c:v>75.97505423702898</c:v>
                </c:pt>
                <c:pt idx="43593">
                  <c:v>75.97505423702898</c:v>
                </c:pt>
                <c:pt idx="43594">
                  <c:v>75.97505423702898</c:v>
                </c:pt>
                <c:pt idx="43595">
                  <c:v>75.97505423702898</c:v>
                </c:pt>
                <c:pt idx="43596">
                  <c:v>75.97505423702898</c:v>
                </c:pt>
                <c:pt idx="43597">
                  <c:v>75.97505423702898</c:v>
                </c:pt>
                <c:pt idx="43598">
                  <c:v>75.97505423702898</c:v>
                </c:pt>
                <c:pt idx="43599">
                  <c:v>93.0467192432341</c:v>
                </c:pt>
                <c:pt idx="43600">
                  <c:v>93.0467192432341</c:v>
                </c:pt>
                <c:pt idx="43601">
                  <c:v>93.0467192432341</c:v>
                </c:pt>
                <c:pt idx="43602">
                  <c:v>93.0467192432341</c:v>
                </c:pt>
                <c:pt idx="43603">
                  <c:v>93.0467192432341</c:v>
                </c:pt>
                <c:pt idx="43604">
                  <c:v>93.0467192432341</c:v>
                </c:pt>
                <c:pt idx="43605">
                  <c:v>93.0467192432341</c:v>
                </c:pt>
                <c:pt idx="43606">
                  <c:v>83.8000280243656</c:v>
                </c:pt>
                <c:pt idx="43607">
                  <c:v>83.8000280243656</c:v>
                </c:pt>
                <c:pt idx="43608">
                  <c:v>83.8000280243656</c:v>
                </c:pt>
                <c:pt idx="43609">
                  <c:v>83.8000280243656</c:v>
                </c:pt>
                <c:pt idx="43610">
                  <c:v>83.8000280243656</c:v>
                </c:pt>
                <c:pt idx="43611">
                  <c:v>83.8000280243656</c:v>
                </c:pt>
                <c:pt idx="43612">
                  <c:v>83.8000280243656</c:v>
                </c:pt>
                <c:pt idx="43613">
                  <c:v>66.8802977141971</c:v>
                </c:pt>
                <c:pt idx="43614">
                  <c:v>66.8802977141971</c:v>
                </c:pt>
                <c:pt idx="43615">
                  <c:v>66.8802977141971</c:v>
                </c:pt>
                <c:pt idx="43616">
                  <c:v>66.8802977141971</c:v>
                </c:pt>
                <c:pt idx="43617">
                  <c:v>66.8802977141971</c:v>
                </c:pt>
                <c:pt idx="43618">
                  <c:v>66.8802977141971</c:v>
                </c:pt>
                <c:pt idx="43619">
                  <c:v>66.8802977141971</c:v>
                </c:pt>
                <c:pt idx="43620">
                  <c:v>68.1508097052386</c:v>
                </c:pt>
                <c:pt idx="43621">
                  <c:v>68.1508097052386</c:v>
                </c:pt>
                <c:pt idx="43622">
                  <c:v>68.1508097052386</c:v>
                </c:pt>
                <c:pt idx="43623">
                  <c:v>68.1508097052386</c:v>
                </c:pt>
                <c:pt idx="43624">
                  <c:v>68.1508097052386</c:v>
                </c:pt>
                <c:pt idx="43625">
                  <c:v>68.1508097052386</c:v>
                </c:pt>
                <c:pt idx="43626">
                  <c:v>68.1508097052386</c:v>
                </c:pt>
                <c:pt idx="43627">
                  <c:v>46.7322031997243</c:v>
                </c:pt>
                <c:pt idx="43628">
                  <c:v>46.7322031997243</c:v>
                </c:pt>
                <c:pt idx="43629">
                  <c:v>46.7322031997243</c:v>
                </c:pt>
                <c:pt idx="43630">
                  <c:v>46.7322031997243</c:v>
                </c:pt>
                <c:pt idx="43631">
                  <c:v>46.7322031997243</c:v>
                </c:pt>
                <c:pt idx="43632">
                  <c:v>46.7322031997243</c:v>
                </c:pt>
                <c:pt idx="43633">
                  <c:v>46.7322031997243</c:v>
                </c:pt>
                <c:pt idx="43634">
                  <c:v>47.6205852625812</c:v>
                </c:pt>
                <c:pt idx="43635">
                  <c:v>47.6205852625812</c:v>
                </c:pt>
                <c:pt idx="43636">
                  <c:v>47.6205852625812</c:v>
                </c:pt>
                <c:pt idx="43637">
                  <c:v>47.6205852625812</c:v>
                </c:pt>
                <c:pt idx="43638">
                  <c:v>47.6205852625812</c:v>
                </c:pt>
                <c:pt idx="43639">
                  <c:v>47.6205852625812</c:v>
                </c:pt>
                <c:pt idx="43640">
                  <c:v>47.6205852625812</c:v>
                </c:pt>
                <c:pt idx="43641">
                  <c:v>80.98455882856149</c:v>
                </c:pt>
                <c:pt idx="43642">
                  <c:v>80.98455882856149</c:v>
                </c:pt>
                <c:pt idx="43643">
                  <c:v>80.98455882856149</c:v>
                </c:pt>
                <c:pt idx="43644">
                  <c:v>80.98455882856149</c:v>
                </c:pt>
                <c:pt idx="43645">
                  <c:v>80.98455882856149</c:v>
                </c:pt>
                <c:pt idx="43646">
                  <c:v>80.98455882856149</c:v>
                </c:pt>
                <c:pt idx="43647">
                  <c:v>80.98455882856149</c:v>
                </c:pt>
                <c:pt idx="43648">
                  <c:v>55.1518539417233</c:v>
                </c:pt>
                <c:pt idx="43649">
                  <c:v>55.1518539417233</c:v>
                </c:pt>
                <c:pt idx="43650">
                  <c:v>55.1518539417233</c:v>
                </c:pt>
                <c:pt idx="43651">
                  <c:v>55.1518539417233</c:v>
                </c:pt>
                <c:pt idx="43652">
                  <c:v>55.1518539417233</c:v>
                </c:pt>
                <c:pt idx="43653">
                  <c:v>55.1518539417233</c:v>
                </c:pt>
                <c:pt idx="43654">
                  <c:v>55.1518539417233</c:v>
                </c:pt>
                <c:pt idx="43655">
                  <c:v>90.17484485606298</c:v>
                </c:pt>
                <c:pt idx="43656">
                  <c:v>90.17484485606298</c:v>
                </c:pt>
                <c:pt idx="43657">
                  <c:v>90.17484485606298</c:v>
                </c:pt>
                <c:pt idx="43658">
                  <c:v>90.17484485606298</c:v>
                </c:pt>
                <c:pt idx="43659">
                  <c:v>90.17484485606298</c:v>
                </c:pt>
                <c:pt idx="43660">
                  <c:v>90.17484485606298</c:v>
                </c:pt>
                <c:pt idx="43661">
                  <c:v>90.17484485606298</c:v>
                </c:pt>
                <c:pt idx="43662">
                  <c:v>73.6963955798781</c:v>
                </c:pt>
                <c:pt idx="43663">
                  <c:v>73.6963955798781</c:v>
                </c:pt>
                <c:pt idx="43664">
                  <c:v>73.6963955798781</c:v>
                </c:pt>
                <c:pt idx="43665">
                  <c:v>73.6963955798781</c:v>
                </c:pt>
                <c:pt idx="43666">
                  <c:v>73.6963955798781</c:v>
                </c:pt>
                <c:pt idx="43667">
                  <c:v>73.6963955798781</c:v>
                </c:pt>
                <c:pt idx="43668">
                  <c:v>73.6963955798781</c:v>
                </c:pt>
                <c:pt idx="43669">
                  <c:v>81.922207924795</c:v>
                </c:pt>
                <c:pt idx="43670">
                  <c:v>81.922207924795</c:v>
                </c:pt>
                <c:pt idx="43671">
                  <c:v>81.922207924795</c:v>
                </c:pt>
                <c:pt idx="43672">
                  <c:v>81.922207924795</c:v>
                </c:pt>
                <c:pt idx="43673">
                  <c:v>81.922207924795</c:v>
                </c:pt>
                <c:pt idx="43674">
                  <c:v>81.922207924795</c:v>
                </c:pt>
                <c:pt idx="43675">
                  <c:v>81.922207924795</c:v>
                </c:pt>
                <c:pt idx="43676">
                  <c:v>55.3733896227053</c:v>
                </c:pt>
                <c:pt idx="43677">
                  <c:v>55.3733896227053</c:v>
                </c:pt>
                <c:pt idx="43678">
                  <c:v>55.3733896227053</c:v>
                </c:pt>
                <c:pt idx="43679">
                  <c:v>55.3733896227053</c:v>
                </c:pt>
                <c:pt idx="43680">
                  <c:v>55.3733896227053</c:v>
                </c:pt>
                <c:pt idx="43681">
                  <c:v>55.3733896227053</c:v>
                </c:pt>
                <c:pt idx="43682">
                  <c:v>55.3733896227053</c:v>
                </c:pt>
                <c:pt idx="43683">
                  <c:v>97.2832045387222</c:v>
                </c:pt>
                <c:pt idx="43684">
                  <c:v>97.2832045387222</c:v>
                </c:pt>
                <c:pt idx="43685">
                  <c:v>97.2832045387222</c:v>
                </c:pt>
                <c:pt idx="43686">
                  <c:v>97.2832045387222</c:v>
                </c:pt>
                <c:pt idx="43687">
                  <c:v>97.2832045387222</c:v>
                </c:pt>
                <c:pt idx="43688">
                  <c:v>97.2832045387222</c:v>
                </c:pt>
                <c:pt idx="43689">
                  <c:v>97.2832045387222</c:v>
                </c:pt>
                <c:pt idx="43690">
                  <c:v>77.7995490761988</c:v>
                </c:pt>
                <c:pt idx="43691">
                  <c:v>77.7995490761988</c:v>
                </c:pt>
                <c:pt idx="43692">
                  <c:v>77.7995490761988</c:v>
                </c:pt>
                <c:pt idx="43693">
                  <c:v>77.7995490761988</c:v>
                </c:pt>
                <c:pt idx="43694">
                  <c:v>77.7995490761988</c:v>
                </c:pt>
                <c:pt idx="43695">
                  <c:v>77.7995490761988</c:v>
                </c:pt>
                <c:pt idx="43696">
                  <c:v>77.7995490761988</c:v>
                </c:pt>
                <c:pt idx="43697">
                  <c:v>87.0948026893015</c:v>
                </c:pt>
                <c:pt idx="43698">
                  <c:v>87.0948026893015</c:v>
                </c:pt>
                <c:pt idx="43699">
                  <c:v>87.0948026893015</c:v>
                </c:pt>
                <c:pt idx="43700">
                  <c:v>87.0948026893015</c:v>
                </c:pt>
                <c:pt idx="43701">
                  <c:v>87.0948026893015</c:v>
                </c:pt>
                <c:pt idx="43702">
                  <c:v>87.0948026893015</c:v>
                </c:pt>
                <c:pt idx="43703">
                  <c:v>87.0948026893015</c:v>
                </c:pt>
                <c:pt idx="43704">
                  <c:v>65.8173270693005</c:v>
                </c:pt>
                <c:pt idx="43705">
                  <c:v>65.8173270693005</c:v>
                </c:pt>
                <c:pt idx="43706">
                  <c:v>65.8173270693005</c:v>
                </c:pt>
                <c:pt idx="43707">
                  <c:v>65.8173270693005</c:v>
                </c:pt>
                <c:pt idx="43708">
                  <c:v>65.8173270693005</c:v>
                </c:pt>
                <c:pt idx="43709">
                  <c:v>65.8173270693005</c:v>
                </c:pt>
                <c:pt idx="43710">
                  <c:v>65.8173270693005</c:v>
                </c:pt>
                <c:pt idx="43711">
                  <c:v>50.558782673022</c:v>
                </c:pt>
                <c:pt idx="43712">
                  <c:v>50.558782673022</c:v>
                </c:pt>
                <c:pt idx="43713">
                  <c:v>50.558782673022</c:v>
                </c:pt>
                <c:pt idx="43714">
                  <c:v>50.558782673022</c:v>
                </c:pt>
                <c:pt idx="43715">
                  <c:v>50.558782673022</c:v>
                </c:pt>
                <c:pt idx="43716">
                  <c:v>50.558782673022</c:v>
                </c:pt>
                <c:pt idx="43717">
                  <c:v>50.558782673022</c:v>
                </c:pt>
                <c:pt idx="43718">
                  <c:v>57.0528769920397</c:v>
                </c:pt>
                <c:pt idx="43719">
                  <c:v>57.0528769920397</c:v>
                </c:pt>
                <c:pt idx="43720">
                  <c:v>57.0528769920397</c:v>
                </c:pt>
                <c:pt idx="43721">
                  <c:v>57.0528769920397</c:v>
                </c:pt>
                <c:pt idx="43722">
                  <c:v>57.0528769920397</c:v>
                </c:pt>
                <c:pt idx="43723">
                  <c:v>57.0528769920397</c:v>
                </c:pt>
                <c:pt idx="43724">
                  <c:v>57.0528769920397</c:v>
                </c:pt>
                <c:pt idx="43725">
                  <c:v>72.7976475601557</c:v>
                </c:pt>
                <c:pt idx="43726">
                  <c:v>72.7976475601557</c:v>
                </c:pt>
                <c:pt idx="43727">
                  <c:v>72.7976475601557</c:v>
                </c:pt>
                <c:pt idx="43728">
                  <c:v>72.7976475601557</c:v>
                </c:pt>
                <c:pt idx="43729">
                  <c:v>72.7976475601557</c:v>
                </c:pt>
                <c:pt idx="43730">
                  <c:v>72.7976475601557</c:v>
                </c:pt>
                <c:pt idx="43731">
                  <c:v>72.7976475601557</c:v>
                </c:pt>
                <c:pt idx="43732">
                  <c:v>82.33884178869967</c:v>
                </c:pt>
                <c:pt idx="43733">
                  <c:v>82.33884178869967</c:v>
                </c:pt>
                <c:pt idx="43734">
                  <c:v>82.33884178869967</c:v>
                </c:pt>
                <c:pt idx="43735">
                  <c:v>82.33884178869967</c:v>
                </c:pt>
                <c:pt idx="43736">
                  <c:v>82.33884178869967</c:v>
                </c:pt>
                <c:pt idx="43737">
                  <c:v>82.33884178869967</c:v>
                </c:pt>
                <c:pt idx="43738">
                  <c:v>82.33884178869967</c:v>
                </c:pt>
                <c:pt idx="43739">
                  <c:v>68.29577685781027</c:v>
                </c:pt>
                <c:pt idx="43740">
                  <c:v>68.29577685781027</c:v>
                </c:pt>
                <c:pt idx="43741">
                  <c:v>68.29577685781027</c:v>
                </c:pt>
                <c:pt idx="43742">
                  <c:v>68.29577685781027</c:v>
                </c:pt>
                <c:pt idx="43743">
                  <c:v>68.29577685781027</c:v>
                </c:pt>
                <c:pt idx="43744">
                  <c:v>68.29577685781027</c:v>
                </c:pt>
                <c:pt idx="43745">
                  <c:v>68.29577685781027</c:v>
                </c:pt>
                <c:pt idx="43746">
                  <c:v>71.8441727891405</c:v>
                </c:pt>
                <c:pt idx="43747">
                  <c:v>71.8441727891405</c:v>
                </c:pt>
                <c:pt idx="43748">
                  <c:v>71.8441727891405</c:v>
                </c:pt>
                <c:pt idx="43749">
                  <c:v>71.8441727891405</c:v>
                </c:pt>
                <c:pt idx="43750">
                  <c:v>71.8441727891405</c:v>
                </c:pt>
                <c:pt idx="43751">
                  <c:v>71.8441727891405</c:v>
                </c:pt>
                <c:pt idx="43752">
                  <c:v>71.8441727891405</c:v>
                </c:pt>
                <c:pt idx="43753">
                  <c:v>69.62377525225817</c:v>
                </c:pt>
                <c:pt idx="43754">
                  <c:v>69.62377525225817</c:v>
                </c:pt>
                <c:pt idx="43755">
                  <c:v>69.62377525225817</c:v>
                </c:pt>
                <c:pt idx="43756">
                  <c:v>69.62377525225817</c:v>
                </c:pt>
                <c:pt idx="43757">
                  <c:v>69.62377525225817</c:v>
                </c:pt>
                <c:pt idx="43758">
                  <c:v>69.62377525225817</c:v>
                </c:pt>
                <c:pt idx="43759">
                  <c:v>69.62377525225817</c:v>
                </c:pt>
                <c:pt idx="43760">
                  <c:v>48.6713478205676</c:v>
                </c:pt>
                <c:pt idx="43761">
                  <c:v>48.6713478205676</c:v>
                </c:pt>
                <c:pt idx="43762">
                  <c:v>48.6713478205676</c:v>
                </c:pt>
                <c:pt idx="43763">
                  <c:v>48.6713478205676</c:v>
                </c:pt>
                <c:pt idx="43764">
                  <c:v>48.6713478205676</c:v>
                </c:pt>
                <c:pt idx="43765">
                  <c:v>48.6713478205676</c:v>
                </c:pt>
                <c:pt idx="43766">
                  <c:v>48.6713478205676</c:v>
                </c:pt>
                <c:pt idx="43767">
                  <c:v>31.1921813505527</c:v>
                </c:pt>
                <c:pt idx="43768">
                  <c:v>31.1921813505527</c:v>
                </c:pt>
                <c:pt idx="43769">
                  <c:v>31.1921813505527</c:v>
                </c:pt>
                <c:pt idx="43770">
                  <c:v>31.1921813505527</c:v>
                </c:pt>
                <c:pt idx="43771">
                  <c:v>31.1921813505527</c:v>
                </c:pt>
                <c:pt idx="43772">
                  <c:v>31.1921813505527</c:v>
                </c:pt>
                <c:pt idx="43773">
                  <c:v>31.1921813505527</c:v>
                </c:pt>
                <c:pt idx="43774">
                  <c:v>22.0559564286426</c:v>
                </c:pt>
                <c:pt idx="43775">
                  <c:v>22.0559564286426</c:v>
                </c:pt>
                <c:pt idx="43776">
                  <c:v>22.0559564286426</c:v>
                </c:pt>
                <c:pt idx="43777">
                  <c:v>22.0559564286426</c:v>
                </c:pt>
                <c:pt idx="43778">
                  <c:v>22.0559564286426</c:v>
                </c:pt>
                <c:pt idx="43779">
                  <c:v>22.0559564286426</c:v>
                </c:pt>
                <c:pt idx="43780">
                  <c:v>22.0559564286426</c:v>
                </c:pt>
                <c:pt idx="43781">
                  <c:v>28.6994823848169</c:v>
                </c:pt>
                <c:pt idx="43782">
                  <c:v>28.6994823848169</c:v>
                </c:pt>
                <c:pt idx="43783">
                  <c:v>28.6994823848169</c:v>
                </c:pt>
                <c:pt idx="43784">
                  <c:v>28.6994823848169</c:v>
                </c:pt>
                <c:pt idx="43785">
                  <c:v>28.6994823848169</c:v>
                </c:pt>
                <c:pt idx="43786">
                  <c:v>28.6994823848169</c:v>
                </c:pt>
                <c:pt idx="43787">
                  <c:v>28.6994823848169</c:v>
                </c:pt>
                <c:pt idx="43788">
                  <c:v>69.76857151275935</c:v>
                </c:pt>
                <c:pt idx="43789">
                  <c:v>69.76857151275935</c:v>
                </c:pt>
                <c:pt idx="43790">
                  <c:v>69.76857151275935</c:v>
                </c:pt>
                <c:pt idx="43791">
                  <c:v>69.76857151275935</c:v>
                </c:pt>
                <c:pt idx="43792">
                  <c:v>69.76857151275935</c:v>
                </c:pt>
                <c:pt idx="43793">
                  <c:v>69.76857151275935</c:v>
                </c:pt>
                <c:pt idx="43794">
                  <c:v>69.76857151275935</c:v>
                </c:pt>
                <c:pt idx="43795">
                  <c:v>99.08978661878326</c:v>
                </c:pt>
                <c:pt idx="43796">
                  <c:v>99.08978661878326</c:v>
                </c:pt>
                <c:pt idx="43797">
                  <c:v>99.08978661878326</c:v>
                </c:pt>
                <c:pt idx="43798">
                  <c:v>99.08978661878326</c:v>
                </c:pt>
                <c:pt idx="43799">
                  <c:v>99.08978661878326</c:v>
                </c:pt>
                <c:pt idx="43800">
                  <c:v>99.08978661878326</c:v>
                </c:pt>
                <c:pt idx="43801">
                  <c:v>99.08978661878326</c:v>
                </c:pt>
                <c:pt idx="43802">
                  <c:v>35.9476250961518</c:v>
                </c:pt>
                <c:pt idx="43803">
                  <c:v>35.9476250961518</c:v>
                </c:pt>
                <c:pt idx="43804">
                  <c:v>35.9476250961518</c:v>
                </c:pt>
                <c:pt idx="43805">
                  <c:v>35.9476250961518</c:v>
                </c:pt>
                <c:pt idx="43806">
                  <c:v>35.9476250961518</c:v>
                </c:pt>
                <c:pt idx="43807">
                  <c:v>35.9476250961518</c:v>
                </c:pt>
                <c:pt idx="43808">
                  <c:v>35.9476250961518</c:v>
                </c:pt>
                <c:pt idx="43809">
                  <c:v>81.2790696896538</c:v>
                </c:pt>
                <c:pt idx="43810">
                  <c:v>81.2790696896538</c:v>
                </c:pt>
                <c:pt idx="43811">
                  <c:v>81.2790696896538</c:v>
                </c:pt>
                <c:pt idx="43812">
                  <c:v>81.2790696896538</c:v>
                </c:pt>
                <c:pt idx="43813">
                  <c:v>81.2790696896538</c:v>
                </c:pt>
                <c:pt idx="43814">
                  <c:v>81.2790696896538</c:v>
                </c:pt>
                <c:pt idx="43815">
                  <c:v>81.2790696896538</c:v>
                </c:pt>
                <c:pt idx="43816">
                  <c:v>61.7859847579246</c:v>
                </c:pt>
                <c:pt idx="43817">
                  <c:v>61.7859847579246</c:v>
                </c:pt>
                <c:pt idx="43818">
                  <c:v>61.7859847579246</c:v>
                </c:pt>
                <c:pt idx="43819">
                  <c:v>61.7859847579246</c:v>
                </c:pt>
                <c:pt idx="43820">
                  <c:v>61.7859847579246</c:v>
                </c:pt>
                <c:pt idx="43821">
                  <c:v>61.7859847579246</c:v>
                </c:pt>
                <c:pt idx="43822">
                  <c:v>61.7859847579246</c:v>
                </c:pt>
                <c:pt idx="43823">
                  <c:v>55.8521213882591</c:v>
                </c:pt>
                <c:pt idx="43824">
                  <c:v>55.8521213882591</c:v>
                </c:pt>
                <c:pt idx="43825">
                  <c:v>55.8521213882591</c:v>
                </c:pt>
                <c:pt idx="43826">
                  <c:v>55.8521213882591</c:v>
                </c:pt>
                <c:pt idx="43827">
                  <c:v>55.8521213882591</c:v>
                </c:pt>
                <c:pt idx="43828">
                  <c:v>55.8521213882591</c:v>
                </c:pt>
                <c:pt idx="43829">
                  <c:v>55.8521213882591</c:v>
                </c:pt>
                <c:pt idx="43830">
                  <c:v>71.3069299964274</c:v>
                </c:pt>
                <c:pt idx="43831">
                  <c:v>71.3069299964274</c:v>
                </c:pt>
                <c:pt idx="43832">
                  <c:v>71.3069299964274</c:v>
                </c:pt>
                <c:pt idx="43833">
                  <c:v>71.3069299964274</c:v>
                </c:pt>
                <c:pt idx="43834">
                  <c:v>71.3069299964274</c:v>
                </c:pt>
                <c:pt idx="43835">
                  <c:v>71.3069299964274</c:v>
                </c:pt>
                <c:pt idx="43836">
                  <c:v>71.3069299964274</c:v>
                </c:pt>
                <c:pt idx="43837">
                  <c:v>79.2684194509302</c:v>
                </c:pt>
                <c:pt idx="43838">
                  <c:v>79.2684194509302</c:v>
                </c:pt>
                <c:pt idx="43839">
                  <c:v>79.2684194509302</c:v>
                </c:pt>
                <c:pt idx="43840">
                  <c:v>79.2684194509302</c:v>
                </c:pt>
                <c:pt idx="43841">
                  <c:v>79.2684194509302</c:v>
                </c:pt>
                <c:pt idx="43842">
                  <c:v>79.2684194509302</c:v>
                </c:pt>
                <c:pt idx="43843">
                  <c:v>79.2684194509302</c:v>
                </c:pt>
                <c:pt idx="43844">
                  <c:v>11.5424500826787</c:v>
                </c:pt>
                <c:pt idx="43845">
                  <c:v>11.5424500826787</c:v>
                </c:pt>
                <c:pt idx="43846">
                  <c:v>11.5424500826787</c:v>
                </c:pt>
                <c:pt idx="43847">
                  <c:v>11.5424500826787</c:v>
                </c:pt>
                <c:pt idx="43848">
                  <c:v>11.5424500826787</c:v>
                </c:pt>
                <c:pt idx="43849">
                  <c:v>11.5424500826787</c:v>
                </c:pt>
                <c:pt idx="43850">
                  <c:v>11.5424500826787</c:v>
                </c:pt>
                <c:pt idx="43851">
                  <c:v>35.68596185254309</c:v>
                </c:pt>
                <c:pt idx="43852">
                  <c:v>35.68596185254309</c:v>
                </c:pt>
                <c:pt idx="43853">
                  <c:v>35.68596185254309</c:v>
                </c:pt>
                <c:pt idx="43854">
                  <c:v>35.68596185254309</c:v>
                </c:pt>
                <c:pt idx="43855">
                  <c:v>35.68596185254309</c:v>
                </c:pt>
                <c:pt idx="43856">
                  <c:v>35.68596185254309</c:v>
                </c:pt>
                <c:pt idx="43857">
                  <c:v>35.68596185254309</c:v>
                </c:pt>
                <c:pt idx="43858">
                  <c:v>75.0340395952023</c:v>
                </c:pt>
                <c:pt idx="43859">
                  <c:v>75.0340395952023</c:v>
                </c:pt>
                <c:pt idx="43860">
                  <c:v>75.0340395952023</c:v>
                </c:pt>
                <c:pt idx="43861">
                  <c:v>75.0340395952023</c:v>
                </c:pt>
                <c:pt idx="43862">
                  <c:v>75.0340395952023</c:v>
                </c:pt>
                <c:pt idx="43863">
                  <c:v>75.0340395952023</c:v>
                </c:pt>
                <c:pt idx="43864">
                  <c:v>75.0340395952023</c:v>
                </c:pt>
                <c:pt idx="43865">
                  <c:v>56.3316239248656</c:v>
                </c:pt>
                <c:pt idx="43866">
                  <c:v>56.3316239248656</c:v>
                </c:pt>
                <c:pt idx="43867">
                  <c:v>56.3316239248656</c:v>
                </c:pt>
                <c:pt idx="43868">
                  <c:v>56.3316239248656</c:v>
                </c:pt>
                <c:pt idx="43869">
                  <c:v>56.3316239248656</c:v>
                </c:pt>
                <c:pt idx="43870">
                  <c:v>56.3316239248656</c:v>
                </c:pt>
                <c:pt idx="43871">
                  <c:v>56.3316239248656</c:v>
                </c:pt>
                <c:pt idx="43872">
                  <c:v>68.0849744894366</c:v>
                </c:pt>
                <c:pt idx="43873">
                  <c:v>68.0849744894366</c:v>
                </c:pt>
                <c:pt idx="43874">
                  <c:v>68.0849744894366</c:v>
                </c:pt>
                <c:pt idx="43875">
                  <c:v>68.0849744894366</c:v>
                </c:pt>
                <c:pt idx="43876">
                  <c:v>68.0849744894366</c:v>
                </c:pt>
                <c:pt idx="43877">
                  <c:v>68.0849744894366</c:v>
                </c:pt>
                <c:pt idx="43878">
                  <c:v>68.0849744894366</c:v>
                </c:pt>
                <c:pt idx="43879">
                  <c:v>75.0668960459636</c:v>
                </c:pt>
                <c:pt idx="43880">
                  <c:v>75.0668960459636</c:v>
                </c:pt>
                <c:pt idx="43881">
                  <c:v>75.0668960459636</c:v>
                </c:pt>
                <c:pt idx="43882">
                  <c:v>75.0668960459636</c:v>
                </c:pt>
                <c:pt idx="43883">
                  <c:v>75.0668960459636</c:v>
                </c:pt>
                <c:pt idx="43884">
                  <c:v>75.0668960459636</c:v>
                </c:pt>
                <c:pt idx="43885">
                  <c:v>75.0668960459636</c:v>
                </c:pt>
                <c:pt idx="43886">
                  <c:v>47.93706402551439</c:v>
                </c:pt>
                <c:pt idx="43887">
                  <c:v>47.93706402551439</c:v>
                </c:pt>
                <c:pt idx="43888">
                  <c:v>47.93706402551439</c:v>
                </c:pt>
                <c:pt idx="43889">
                  <c:v>47.93706402551439</c:v>
                </c:pt>
                <c:pt idx="43890">
                  <c:v>47.93706402551439</c:v>
                </c:pt>
                <c:pt idx="43891">
                  <c:v>47.93706402551439</c:v>
                </c:pt>
                <c:pt idx="43892">
                  <c:v>47.93706402551439</c:v>
                </c:pt>
                <c:pt idx="43893">
                  <c:v>46.1113729159446</c:v>
                </c:pt>
                <c:pt idx="43894">
                  <c:v>46.1113729159446</c:v>
                </c:pt>
                <c:pt idx="43895">
                  <c:v>46.1113729159446</c:v>
                </c:pt>
                <c:pt idx="43896">
                  <c:v>46.1113729159446</c:v>
                </c:pt>
                <c:pt idx="43897">
                  <c:v>46.1113729159446</c:v>
                </c:pt>
                <c:pt idx="43898">
                  <c:v>46.1113729159446</c:v>
                </c:pt>
                <c:pt idx="43899">
                  <c:v>46.1113729159446</c:v>
                </c:pt>
                <c:pt idx="43900">
                  <c:v>85.75304134376186</c:v>
                </c:pt>
                <c:pt idx="43901">
                  <c:v>85.75304134376186</c:v>
                </c:pt>
                <c:pt idx="43902">
                  <c:v>85.75304134376186</c:v>
                </c:pt>
                <c:pt idx="43903">
                  <c:v>85.75304134376186</c:v>
                </c:pt>
                <c:pt idx="43904">
                  <c:v>85.75304134376186</c:v>
                </c:pt>
                <c:pt idx="43905">
                  <c:v>85.75304134376186</c:v>
                </c:pt>
                <c:pt idx="43906">
                  <c:v>85.75304134376186</c:v>
                </c:pt>
                <c:pt idx="43907">
                  <c:v>75.2411467596952</c:v>
                </c:pt>
                <c:pt idx="43908">
                  <c:v>75.2411467596952</c:v>
                </c:pt>
                <c:pt idx="43909">
                  <c:v>75.2411467596952</c:v>
                </c:pt>
                <c:pt idx="43910">
                  <c:v>75.2411467596952</c:v>
                </c:pt>
                <c:pt idx="43911">
                  <c:v>75.2411467596952</c:v>
                </c:pt>
                <c:pt idx="43912">
                  <c:v>75.2411467596952</c:v>
                </c:pt>
                <c:pt idx="43913">
                  <c:v>75.2411467596952</c:v>
                </c:pt>
                <c:pt idx="43914">
                  <c:v>61.773952142708</c:v>
                </c:pt>
                <c:pt idx="43915">
                  <c:v>61.773952142708</c:v>
                </c:pt>
                <c:pt idx="43916">
                  <c:v>61.773952142708</c:v>
                </c:pt>
                <c:pt idx="43917">
                  <c:v>61.773952142708</c:v>
                </c:pt>
                <c:pt idx="43918">
                  <c:v>61.773952142708</c:v>
                </c:pt>
                <c:pt idx="43919">
                  <c:v>61.773952142708</c:v>
                </c:pt>
                <c:pt idx="43920">
                  <c:v>61.773952142708</c:v>
                </c:pt>
                <c:pt idx="43921">
                  <c:v>83.31895205103939</c:v>
                </c:pt>
                <c:pt idx="43922">
                  <c:v>83.31895205103939</c:v>
                </c:pt>
                <c:pt idx="43923">
                  <c:v>83.31895205103939</c:v>
                </c:pt>
                <c:pt idx="43924">
                  <c:v>83.31895205103939</c:v>
                </c:pt>
                <c:pt idx="43925">
                  <c:v>83.31895205103939</c:v>
                </c:pt>
                <c:pt idx="43926">
                  <c:v>83.31895205103939</c:v>
                </c:pt>
                <c:pt idx="43927">
                  <c:v>83.31895205103939</c:v>
                </c:pt>
                <c:pt idx="43928">
                  <c:v>25.1540672372356</c:v>
                </c:pt>
                <c:pt idx="43929">
                  <c:v>25.1540672372356</c:v>
                </c:pt>
                <c:pt idx="43930">
                  <c:v>25.1540672372356</c:v>
                </c:pt>
                <c:pt idx="43931">
                  <c:v>25.1540672372356</c:v>
                </c:pt>
                <c:pt idx="43932">
                  <c:v>25.1540672372356</c:v>
                </c:pt>
                <c:pt idx="43933">
                  <c:v>25.1540672372356</c:v>
                </c:pt>
                <c:pt idx="43934">
                  <c:v>25.1540672372356</c:v>
                </c:pt>
                <c:pt idx="43935">
                  <c:v>72.9882039788151</c:v>
                </c:pt>
                <c:pt idx="43936">
                  <c:v>72.9882039788151</c:v>
                </c:pt>
                <c:pt idx="43937">
                  <c:v>72.9882039788151</c:v>
                </c:pt>
                <c:pt idx="43938">
                  <c:v>72.9882039788151</c:v>
                </c:pt>
                <c:pt idx="43939">
                  <c:v>72.9882039788151</c:v>
                </c:pt>
                <c:pt idx="43940">
                  <c:v>72.9882039788151</c:v>
                </c:pt>
                <c:pt idx="43941">
                  <c:v>72.9882039788151</c:v>
                </c:pt>
                <c:pt idx="43942">
                  <c:v>74.55926182752488</c:v>
                </c:pt>
                <c:pt idx="43943">
                  <c:v>74.55926182752488</c:v>
                </c:pt>
                <c:pt idx="43944">
                  <c:v>74.55926182752488</c:v>
                </c:pt>
                <c:pt idx="43945">
                  <c:v>74.55926182752488</c:v>
                </c:pt>
                <c:pt idx="43946">
                  <c:v>74.55926182752488</c:v>
                </c:pt>
                <c:pt idx="43947">
                  <c:v>74.55926182752488</c:v>
                </c:pt>
                <c:pt idx="43948">
                  <c:v>74.55926182752488</c:v>
                </c:pt>
                <c:pt idx="43949">
                  <c:v>95.13028161614838</c:v>
                </c:pt>
                <c:pt idx="43950">
                  <c:v>95.13028161614838</c:v>
                </c:pt>
                <c:pt idx="43951">
                  <c:v>95.13028161614838</c:v>
                </c:pt>
                <c:pt idx="43952">
                  <c:v>95.13028161614838</c:v>
                </c:pt>
                <c:pt idx="43953">
                  <c:v>95.13028161614838</c:v>
                </c:pt>
                <c:pt idx="43954">
                  <c:v>95.13028161614838</c:v>
                </c:pt>
                <c:pt idx="43955">
                  <c:v>95.13028161614838</c:v>
                </c:pt>
                <c:pt idx="43956">
                  <c:v>74.3477345441401</c:v>
                </c:pt>
                <c:pt idx="43957">
                  <c:v>74.3477345441401</c:v>
                </c:pt>
                <c:pt idx="43958">
                  <c:v>74.3477345441401</c:v>
                </c:pt>
                <c:pt idx="43959">
                  <c:v>74.3477345441401</c:v>
                </c:pt>
                <c:pt idx="43960">
                  <c:v>74.3477345441401</c:v>
                </c:pt>
                <c:pt idx="43961">
                  <c:v>74.3477345441401</c:v>
                </c:pt>
                <c:pt idx="43962">
                  <c:v>74.3477345441401</c:v>
                </c:pt>
                <c:pt idx="43963">
                  <c:v>80.39200275869248</c:v>
                </c:pt>
                <c:pt idx="43964">
                  <c:v>80.39200275869248</c:v>
                </c:pt>
                <c:pt idx="43965">
                  <c:v>80.39200275869248</c:v>
                </c:pt>
                <c:pt idx="43966">
                  <c:v>80.39200275869248</c:v>
                </c:pt>
                <c:pt idx="43967">
                  <c:v>80.39200275869248</c:v>
                </c:pt>
                <c:pt idx="43968">
                  <c:v>80.39200275869248</c:v>
                </c:pt>
                <c:pt idx="43969">
                  <c:v>80.39200275869248</c:v>
                </c:pt>
                <c:pt idx="43970">
                  <c:v>30.6308416079923</c:v>
                </c:pt>
                <c:pt idx="43971">
                  <c:v>30.6308416079923</c:v>
                </c:pt>
                <c:pt idx="43972">
                  <c:v>30.6308416079923</c:v>
                </c:pt>
                <c:pt idx="43973">
                  <c:v>30.6308416079923</c:v>
                </c:pt>
                <c:pt idx="43974">
                  <c:v>30.6308416079923</c:v>
                </c:pt>
                <c:pt idx="43975">
                  <c:v>30.6308416079923</c:v>
                </c:pt>
                <c:pt idx="43976">
                  <c:v>30.6308416079923</c:v>
                </c:pt>
                <c:pt idx="43977">
                  <c:v>82.83362685096628</c:v>
                </c:pt>
                <c:pt idx="43978">
                  <c:v>82.83362685096628</c:v>
                </c:pt>
                <c:pt idx="43979">
                  <c:v>82.83362685096628</c:v>
                </c:pt>
                <c:pt idx="43980">
                  <c:v>82.83362685096628</c:v>
                </c:pt>
                <c:pt idx="43981">
                  <c:v>82.83362685096628</c:v>
                </c:pt>
                <c:pt idx="43982">
                  <c:v>82.83362685096628</c:v>
                </c:pt>
                <c:pt idx="43983">
                  <c:v>82.83362685096628</c:v>
                </c:pt>
                <c:pt idx="43984">
                  <c:v>52.8551991998229</c:v>
                </c:pt>
                <c:pt idx="43985">
                  <c:v>52.8551991998229</c:v>
                </c:pt>
                <c:pt idx="43986">
                  <c:v>52.8551991998229</c:v>
                </c:pt>
                <c:pt idx="43987">
                  <c:v>52.8551991998229</c:v>
                </c:pt>
                <c:pt idx="43988">
                  <c:v>52.8551991998229</c:v>
                </c:pt>
                <c:pt idx="43989">
                  <c:v>52.8551991998229</c:v>
                </c:pt>
                <c:pt idx="43990">
                  <c:v>52.8551991998229</c:v>
                </c:pt>
                <c:pt idx="43991">
                  <c:v>99.9695040881052</c:v>
                </c:pt>
                <c:pt idx="43992">
                  <c:v>99.9695040881052</c:v>
                </c:pt>
                <c:pt idx="43993">
                  <c:v>99.9695040881052</c:v>
                </c:pt>
                <c:pt idx="43994">
                  <c:v>99.9695040881052</c:v>
                </c:pt>
                <c:pt idx="43995">
                  <c:v>99.9695040881052</c:v>
                </c:pt>
                <c:pt idx="43996">
                  <c:v>99.9695040881052</c:v>
                </c:pt>
                <c:pt idx="43997">
                  <c:v>99.9695040881052</c:v>
                </c:pt>
                <c:pt idx="43998">
                  <c:v>99.50839554374849</c:v>
                </c:pt>
                <c:pt idx="43999">
                  <c:v>99.50839554374849</c:v>
                </c:pt>
                <c:pt idx="44000">
                  <c:v>99.50839554374849</c:v>
                </c:pt>
                <c:pt idx="44001">
                  <c:v>99.50839554374849</c:v>
                </c:pt>
                <c:pt idx="44002">
                  <c:v>99.50839554374849</c:v>
                </c:pt>
                <c:pt idx="44003">
                  <c:v>99.50839554374849</c:v>
                </c:pt>
                <c:pt idx="44004">
                  <c:v>99.50839554374849</c:v>
                </c:pt>
                <c:pt idx="44005">
                  <c:v>79.8449366592275</c:v>
                </c:pt>
                <c:pt idx="44006">
                  <c:v>79.8449366592275</c:v>
                </c:pt>
                <c:pt idx="44007">
                  <c:v>79.8449366592275</c:v>
                </c:pt>
                <c:pt idx="44008">
                  <c:v>79.8449366592275</c:v>
                </c:pt>
                <c:pt idx="44009">
                  <c:v>79.8449366592275</c:v>
                </c:pt>
                <c:pt idx="44010">
                  <c:v>79.8449366592275</c:v>
                </c:pt>
                <c:pt idx="44011">
                  <c:v>79.8449366592275</c:v>
                </c:pt>
                <c:pt idx="44012">
                  <c:v>68.50184195797368</c:v>
                </c:pt>
                <c:pt idx="44013">
                  <c:v>68.50184195797368</c:v>
                </c:pt>
                <c:pt idx="44014">
                  <c:v>68.50184195797368</c:v>
                </c:pt>
                <c:pt idx="44015">
                  <c:v>68.50184195797368</c:v>
                </c:pt>
                <c:pt idx="44016">
                  <c:v>68.50184195797368</c:v>
                </c:pt>
                <c:pt idx="44017">
                  <c:v>68.50184195797368</c:v>
                </c:pt>
                <c:pt idx="44018">
                  <c:v>68.50184195797368</c:v>
                </c:pt>
                <c:pt idx="44019">
                  <c:v>57.12976625104209</c:v>
                </c:pt>
                <c:pt idx="44020">
                  <c:v>57.12976625104209</c:v>
                </c:pt>
                <c:pt idx="44021">
                  <c:v>57.12976625104209</c:v>
                </c:pt>
                <c:pt idx="44022">
                  <c:v>57.12976625104209</c:v>
                </c:pt>
                <c:pt idx="44023">
                  <c:v>57.12976625104209</c:v>
                </c:pt>
                <c:pt idx="44024">
                  <c:v>57.12976625104209</c:v>
                </c:pt>
                <c:pt idx="44025">
                  <c:v>57.12976625104209</c:v>
                </c:pt>
                <c:pt idx="44026">
                  <c:v>66.14701743656799</c:v>
                </c:pt>
                <c:pt idx="44027">
                  <c:v>66.14701743656799</c:v>
                </c:pt>
                <c:pt idx="44028">
                  <c:v>66.14701743656799</c:v>
                </c:pt>
                <c:pt idx="44029">
                  <c:v>66.14701743656799</c:v>
                </c:pt>
                <c:pt idx="44030">
                  <c:v>66.14701743656799</c:v>
                </c:pt>
                <c:pt idx="44031">
                  <c:v>66.14701743656799</c:v>
                </c:pt>
                <c:pt idx="44032">
                  <c:v>66.14701743656799</c:v>
                </c:pt>
                <c:pt idx="44033">
                  <c:v>53.3592169030489</c:v>
                </c:pt>
                <c:pt idx="44034">
                  <c:v>53.3592169030489</c:v>
                </c:pt>
                <c:pt idx="44035">
                  <c:v>53.3592169030489</c:v>
                </c:pt>
                <c:pt idx="44036">
                  <c:v>53.3592169030489</c:v>
                </c:pt>
                <c:pt idx="44037">
                  <c:v>53.3592169030489</c:v>
                </c:pt>
                <c:pt idx="44038">
                  <c:v>53.3592169030489</c:v>
                </c:pt>
                <c:pt idx="44039">
                  <c:v>53.3592169030489</c:v>
                </c:pt>
                <c:pt idx="44040">
                  <c:v>102.843899379636</c:v>
                </c:pt>
                <c:pt idx="44041">
                  <c:v>102.843899379636</c:v>
                </c:pt>
                <c:pt idx="44042">
                  <c:v>102.843899379636</c:v>
                </c:pt>
                <c:pt idx="44043">
                  <c:v>102.843899379636</c:v>
                </c:pt>
                <c:pt idx="44044">
                  <c:v>102.843899379636</c:v>
                </c:pt>
                <c:pt idx="44045">
                  <c:v>102.843899379636</c:v>
                </c:pt>
                <c:pt idx="44046">
                  <c:v>102.843899379636</c:v>
                </c:pt>
                <c:pt idx="44047">
                  <c:v>31.5100841745667</c:v>
                </c:pt>
                <c:pt idx="44048">
                  <c:v>31.5100841745667</c:v>
                </c:pt>
                <c:pt idx="44049">
                  <c:v>31.5100841745667</c:v>
                </c:pt>
                <c:pt idx="44050">
                  <c:v>31.5100841745667</c:v>
                </c:pt>
                <c:pt idx="44051">
                  <c:v>31.5100841745667</c:v>
                </c:pt>
                <c:pt idx="44052">
                  <c:v>31.5100841745667</c:v>
                </c:pt>
                <c:pt idx="44053">
                  <c:v>31.5100841745667</c:v>
                </c:pt>
                <c:pt idx="44054">
                  <c:v>38.12924152709049</c:v>
                </c:pt>
                <c:pt idx="44055">
                  <c:v>38.12924152709049</c:v>
                </c:pt>
                <c:pt idx="44056">
                  <c:v>38.12924152709049</c:v>
                </c:pt>
                <c:pt idx="44057">
                  <c:v>38.12924152709049</c:v>
                </c:pt>
                <c:pt idx="44058">
                  <c:v>38.12924152709049</c:v>
                </c:pt>
                <c:pt idx="44059">
                  <c:v>38.12924152709049</c:v>
                </c:pt>
                <c:pt idx="44060">
                  <c:v>38.12924152709049</c:v>
                </c:pt>
                <c:pt idx="44061">
                  <c:v>86.26194923298459</c:v>
                </c:pt>
                <c:pt idx="44062">
                  <c:v>86.26194923298459</c:v>
                </c:pt>
                <c:pt idx="44063">
                  <c:v>86.26194923298459</c:v>
                </c:pt>
                <c:pt idx="44064">
                  <c:v>86.26194923298459</c:v>
                </c:pt>
                <c:pt idx="44065">
                  <c:v>86.26194923298459</c:v>
                </c:pt>
                <c:pt idx="44066">
                  <c:v>86.26194923298459</c:v>
                </c:pt>
                <c:pt idx="44067">
                  <c:v>86.26194923298459</c:v>
                </c:pt>
                <c:pt idx="44068">
                  <c:v>88.61872436953328</c:v>
                </c:pt>
                <c:pt idx="44069">
                  <c:v>88.61872436953328</c:v>
                </c:pt>
                <c:pt idx="44070">
                  <c:v>88.61872436953328</c:v>
                </c:pt>
                <c:pt idx="44071">
                  <c:v>88.61872436953328</c:v>
                </c:pt>
                <c:pt idx="44072">
                  <c:v>88.61872436953328</c:v>
                </c:pt>
                <c:pt idx="44073">
                  <c:v>88.61872436953328</c:v>
                </c:pt>
                <c:pt idx="44074">
                  <c:v>88.61872436953328</c:v>
                </c:pt>
                <c:pt idx="44075">
                  <c:v>75.9976075549322</c:v>
                </c:pt>
                <c:pt idx="44076">
                  <c:v>75.9976075549322</c:v>
                </c:pt>
                <c:pt idx="44077">
                  <c:v>75.9976075549322</c:v>
                </c:pt>
                <c:pt idx="44078">
                  <c:v>75.9976075549322</c:v>
                </c:pt>
                <c:pt idx="44079">
                  <c:v>75.9976075549322</c:v>
                </c:pt>
                <c:pt idx="44080">
                  <c:v>75.9976075549322</c:v>
                </c:pt>
                <c:pt idx="44081">
                  <c:v>75.9976075549322</c:v>
                </c:pt>
                <c:pt idx="44082">
                  <c:v>29.6466974803063</c:v>
                </c:pt>
                <c:pt idx="44083">
                  <c:v>29.6466974803063</c:v>
                </c:pt>
                <c:pt idx="44084">
                  <c:v>29.6466974803063</c:v>
                </c:pt>
                <c:pt idx="44085">
                  <c:v>29.6466974803063</c:v>
                </c:pt>
                <c:pt idx="44086">
                  <c:v>29.6466974803063</c:v>
                </c:pt>
                <c:pt idx="44087">
                  <c:v>29.6466974803063</c:v>
                </c:pt>
                <c:pt idx="44088">
                  <c:v>29.6466974803063</c:v>
                </c:pt>
                <c:pt idx="44089">
                  <c:v>67.7270480058455</c:v>
                </c:pt>
                <c:pt idx="44090">
                  <c:v>67.7270480058455</c:v>
                </c:pt>
                <c:pt idx="44091">
                  <c:v>67.7270480058455</c:v>
                </c:pt>
                <c:pt idx="44092">
                  <c:v>67.7270480058455</c:v>
                </c:pt>
                <c:pt idx="44093">
                  <c:v>67.7270480058455</c:v>
                </c:pt>
                <c:pt idx="44094">
                  <c:v>67.7270480058455</c:v>
                </c:pt>
                <c:pt idx="44095">
                  <c:v>67.7270480058455</c:v>
                </c:pt>
                <c:pt idx="44096">
                  <c:v>82.83933380596498</c:v>
                </c:pt>
                <c:pt idx="44097">
                  <c:v>82.83933380596498</c:v>
                </c:pt>
                <c:pt idx="44098">
                  <c:v>82.83933380596498</c:v>
                </c:pt>
                <c:pt idx="44099">
                  <c:v>82.83933380596498</c:v>
                </c:pt>
                <c:pt idx="44100">
                  <c:v>82.83933380596498</c:v>
                </c:pt>
                <c:pt idx="44101">
                  <c:v>82.83933380596498</c:v>
                </c:pt>
                <c:pt idx="44102">
                  <c:v>82.83933380596498</c:v>
                </c:pt>
                <c:pt idx="44103">
                  <c:v>23.6733597246002</c:v>
                </c:pt>
                <c:pt idx="44104">
                  <c:v>23.6733597246002</c:v>
                </c:pt>
                <c:pt idx="44105">
                  <c:v>23.6733597246002</c:v>
                </c:pt>
                <c:pt idx="44106">
                  <c:v>23.6733597246002</c:v>
                </c:pt>
                <c:pt idx="44107">
                  <c:v>23.6733597246002</c:v>
                </c:pt>
                <c:pt idx="44108">
                  <c:v>23.6733597246002</c:v>
                </c:pt>
                <c:pt idx="44109">
                  <c:v>23.6733597246002</c:v>
                </c:pt>
                <c:pt idx="44110">
                  <c:v>75.2401666991793</c:v>
                </c:pt>
                <c:pt idx="44111">
                  <c:v>75.2401666991793</c:v>
                </c:pt>
                <c:pt idx="44112">
                  <c:v>75.2401666991793</c:v>
                </c:pt>
                <c:pt idx="44113">
                  <c:v>75.2401666991793</c:v>
                </c:pt>
                <c:pt idx="44114">
                  <c:v>75.2401666991793</c:v>
                </c:pt>
                <c:pt idx="44115">
                  <c:v>75.2401666991793</c:v>
                </c:pt>
                <c:pt idx="44116">
                  <c:v>75.2401666991793</c:v>
                </c:pt>
                <c:pt idx="44117">
                  <c:v>85.363813480179</c:v>
                </c:pt>
                <c:pt idx="44118">
                  <c:v>85.363813480179</c:v>
                </c:pt>
                <c:pt idx="44119">
                  <c:v>85.363813480179</c:v>
                </c:pt>
                <c:pt idx="44120">
                  <c:v>85.363813480179</c:v>
                </c:pt>
                <c:pt idx="44121">
                  <c:v>85.363813480179</c:v>
                </c:pt>
                <c:pt idx="44122">
                  <c:v>85.363813480179</c:v>
                </c:pt>
                <c:pt idx="44123">
                  <c:v>85.363813480179</c:v>
                </c:pt>
                <c:pt idx="44124">
                  <c:v>59.6924441168722</c:v>
                </c:pt>
                <c:pt idx="44125">
                  <c:v>59.6924441168722</c:v>
                </c:pt>
                <c:pt idx="44126">
                  <c:v>59.6924441168722</c:v>
                </c:pt>
                <c:pt idx="44127">
                  <c:v>59.6924441168722</c:v>
                </c:pt>
                <c:pt idx="44128">
                  <c:v>59.6924441168722</c:v>
                </c:pt>
                <c:pt idx="44129">
                  <c:v>59.6924441168722</c:v>
                </c:pt>
                <c:pt idx="44130">
                  <c:v>59.6924441168722</c:v>
                </c:pt>
                <c:pt idx="44131">
                  <c:v>65.5742005747123</c:v>
                </c:pt>
                <c:pt idx="44132">
                  <c:v>65.5742005747123</c:v>
                </c:pt>
                <c:pt idx="44133">
                  <c:v>65.5742005747123</c:v>
                </c:pt>
                <c:pt idx="44134">
                  <c:v>65.5742005747123</c:v>
                </c:pt>
                <c:pt idx="44135">
                  <c:v>65.5742005747123</c:v>
                </c:pt>
                <c:pt idx="44136">
                  <c:v>65.5742005747123</c:v>
                </c:pt>
                <c:pt idx="44137">
                  <c:v>65.5742005747123</c:v>
                </c:pt>
                <c:pt idx="44138">
                  <c:v>78.37073447343955</c:v>
                </c:pt>
                <c:pt idx="44139">
                  <c:v>78.37073447343955</c:v>
                </c:pt>
                <c:pt idx="44140">
                  <c:v>78.37073447343955</c:v>
                </c:pt>
                <c:pt idx="44141">
                  <c:v>78.37073447343955</c:v>
                </c:pt>
                <c:pt idx="44142">
                  <c:v>78.37073447343955</c:v>
                </c:pt>
                <c:pt idx="44143">
                  <c:v>78.37073447343955</c:v>
                </c:pt>
                <c:pt idx="44144">
                  <c:v>78.37073447343955</c:v>
                </c:pt>
                <c:pt idx="44145">
                  <c:v>65.9700656675497</c:v>
                </c:pt>
                <c:pt idx="44146">
                  <c:v>65.9700656675497</c:v>
                </c:pt>
                <c:pt idx="44147">
                  <c:v>65.9700656675497</c:v>
                </c:pt>
                <c:pt idx="44148">
                  <c:v>65.9700656675497</c:v>
                </c:pt>
                <c:pt idx="44149">
                  <c:v>65.9700656675497</c:v>
                </c:pt>
                <c:pt idx="44150">
                  <c:v>65.9700656675497</c:v>
                </c:pt>
                <c:pt idx="44151">
                  <c:v>65.9700656675497</c:v>
                </c:pt>
                <c:pt idx="44152">
                  <c:v>65.7376803578385</c:v>
                </c:pt>
                <c:pt idx="44153">
                  <c:v>65.7376803578385</c:v>
                </c:pt>
                <c:pt idx="44154">
                  <c:v>65.7376803578385</c:v>
                </c:pt>
                <c:pt idx="44155">
                  <c:v>65.7376803578385</c:v>
                </c:pt>
                <c:pt idx="44156">
                  <c:v>65.7376803578385</c:v>
                </c:pt>
                <c:pt idx="44157">
                  <c:v>65.7376803578385</c:v>
                </c:pt>
                <c:pt idx="44158">
                  <c:v>65.7376803578385</c:v>
                </c:pt>
                <c:pt idx="44159">
                  <c:v>78.29394285849567</c:v>
                </c:pt>
                <c:pt idx="44160">
                  <c:v>78.29394285849567</c:v>
                </c:pt>
                <c:pt idx="44161">
                  <c:v>78.29394285849567</c:v>
                </c:pt>
                <c:pt idx="44162">
                  <c:v>78.29394285849567</c:v>
                </c:pt>
                <c:pt idx="44163">
                  <c:v>78.29394285849567</c:v>
                </c:pt>
                <c:pt idx="44164">
                  <c:v>78.29394285849567</c:v>
                </c:pt>
                <c:pt idx="44165">
                  <c:v>78.29394285849567</c:v>
                </c:pt>
                <c:pt idx="44166">
                  <c:v>64.9974356043785</c:v>
                </c:pt>
                <c:pt idx="44167">
                  <c:v>64.9974356043785</c:v>
                </c:pt>
                <c:pt idx="44168">
                  <c:v>64.9974356043785</c:v>
                </c:pt>
                <c:pt idx="44169">
                  <c:v>64.9974356043785</c:v>
                </c:pt>
                <c:pt idx="44170">
                  <c:v>64.9974356043785</c:v>
                </c:pt>
                <c:pt idx="44171">
                  <c:v>64.9974356043785</c:v>
                </c:pt>
                <c:pt idx="44172">
                  <c:v>64.9974356043785</c:v>
                </c:pt>
                <c:pt idx="44173">
                  <c:v>69.56374159509019</c:v>
                </c:pt>
                <c:pt idx="44174">
                  <c:v>69.56374159509019</c:v>
                </c:pt>
                <c:pt idx="44175">
                  <c:v>69.56374159509019</c:v>
                </c:pt>
                <c:pt idx="44176">
                  <c:v>69.56374159509019</c:v>
                </c:pt>
                <c:pt idx="44177">
                  <c:v>69.56374159509019</c:v>
                </c:pt>
                <c:pt idx="44178">
                  <c:v>69.56374159509019</c:v>
                </c:pt>
                <c:pt idx="44179">
                  <c:v>69.56374159509019</c:v>
                </c:pt>
                <c:pt idx="44180">
                  <c:v>53.128871019757</c:v>
                </c:pt>
                <c:pt idx="44181">
                  <c:v>53.128871019757</c:v>
                </c:pt>
                <c:pt idx="44182">
                  <c:v>53.128871019757</c:v>
                </c:pt>
                <c:pt idx="44183">
                  <c:v>53.128871019757</c:v>
                </c:pt>
                <c:pt idx="44184">
                  <c:v>53.128871019757</c:v>
                </c:pt>
                <c:pt idx="44185">
                  <c:v>53.128871019757</c:v>
                </c:pt>
                <c:pt idx="44186">
                  <c:v>53.128871019757</c:v>
                </c:pt>
                <c:pt idx="44187">
                  <c:v>61.3987954304471</c:v>
                </c:pt>
                <c:pt idx="44188">
                  <c:v>61.3987954304471</c:v>
                </c:pt>
                <c:pt idx="44189">
                  <c:v>61.3987954304471</c:v>
                </c:pt>
                <c:pt idx="44190">
                  <c:v>61.3987954304471</c:v>
                </c:pt>
                <c:pt idx="44191">
                  <c:v>61.3987954304471</c:v>
                </c:pt>
                <c:pt idx="44192">
                  <c:v>61.3987954304471</c:v>
                </c:pt>
                <c:pt idx="44193">
                  <c:v>61.3987954304471</c:v>
                </c:pt>
                <c:pt idx="44194">
                  <c:v>52.85534417719199</c:v>
                </c:pt>
                <c:pt idx="44195">
                  <c:v>52.85534417719199</c:v>
                </c:pt>
                <c:pt idx="44196">
                  <c:v>52.85534417719199</c:v>
                </c:pt>
                <c:pt idx="44197">
                  <c:v>52.85534417719199</c:v>
                </c:pt>
                <c:pt idx="44198">
                  <c:v>52.85534417719199</c:v>
                </c:pt>
                <c:pt idx="44199">
                  <c:v>52.85534417719199</c:v>
                </c:pt>
                <c:pt idx="44200">
                  <c:v>52.85534417719199</c:v>
                </c:pt>
                <c:pt idx="44201">
                  <c:v>45.65311580856201</c:v>
                </c:pt>
                <c:pt idx="44202">
                  <c:v>45.65311580856201</c:v>
                </c:pt>
                <c:pt idx="44203">
                  <c:v>45.65311580856201</c:v>
                </c:pt>
                <c:pt idx="44204">
                  <c:v>45.65311580856201</c:v>
                </c:pt>
                <c:pt idx="44205">
                  <c:v>45.65311580856201</c:v>
                </c:pt>
                <c:pt idx="44206">
                  <c:v>45.65311580856201</c:v>
                </c:pt>
                <c:pt idx="44207">
                  <c:v>45.65311580856201</c:v>
                </c:pt>
                <c:pt idx="44208">
                  <c:v>59.2983750479037</c:v>
                </c:pt>
                <c:pt idx="44209">
                  <c:v>59.2983750479037</c:v>
                </c:pt>
                <c:pt idx="44210">
                  <c:v>59.2983750479037</c:v>
                </c:pt>
                <c:pt idx="44211">
                  <c:v>59.2983750479037</c:v>
                </c:pt>
                <c:pt idx="44212">
                  <c:v>59.2983750479037</c:v>
                </c:pt>
                <c:pt idx="44213">
                  <c:v>59.2983750479037</c:v>
                </c:pt>
                <c:pt idx="44214">
                  <c:v>59.2983750479037</c:v>
                </c:pt>
                <c:pt idx="44215">
                  <c:v>81.10407872915219</c:v>
                </c:pt>
                <c:pt idx="44216">
                  <c:v>81.10407872915219</c:v>
                </c:pt>
                <c:pt idx="44217">
                  <c:v>81.10407872915219</c:v>
                </c:pt>
                <c:pt idx="44218">
                  <c:v>81.10407872915219</c:v>
                </c:pt>
                <c:pt idx="44219">
                  <c:v>81.10407872915219</c:v>
                </c:pt>
                <c:pt idx="44220">
                  <c:v>81.10407872915219</c:v>
                </c:pt>
                <c:pt idx="44221">
                  <c:v>81.10407872915219</c:v>
                </c:pt>
                <c:pt idx="44222">
                  <c:v>54.1335762275789</c:v>
                </c:pt>
                <c:pt idx="44223">
                  <c:v>54.1335762275789</c:v>
                </c:pt>
                <c:pt idx="44224">
                  <c:v>54.1335762275789</c:v>
                </c:pt>
                <c:pt idx="44225">
                  <c:v>54.1335762275789</c:v>
                </c:pt>
                <c:pt idx="44226">
                  <c:v>54.1335762275789</c:v>
                </c:pt>
                <c:pt idx="44227">
                  <c:v>54.1335762275789</c:v>
                </c:pt>
                <c:pt idx="44228">
                  <c:v>54.1335762275789</c:v>
                </c:pt>
                <c:pt idx="44229">
                  <c:v>70.02528400277899</c:v>
                </c:pt>
                <c:pt idx="44230">
                  <c:v>70.02528400277899</c:v>
                </c:pt>
                <c:pt idx="44231">
                  <c:v>70.02528400277899</c:v>
                </c:pt>
                <c:pt idx="44232">
                  <c:v>70.02528400277899</c:v>
                </c:pt>
                <c:pt idx="44233">
                  <c:v>70.02528400277899</c:v>
                </c:pt>
                <c:pt idx="44234">
                  <c:v>70.02528400277899</c:v>
                </c:pt>
                <c:pt idx="44235">
                  <c:v>70.02528400277899</c:v>
                </c:pt>
                <c:pt idx="44236">
                  <c:v>25.5709702141533</c:v>
                </c:pt>
                <c:pt idx="44237">
                  <c:v>25.5709702141533</c:v>
                </c:pt>
                <c:pt idx="44238">
                  <c:v>25.5709702141533</c:v>
                </c:pt>
                <c:pt idx="44239">
                  <c:v>25.5709702141533</c:v>
                </c:pt>
                <c:pt idx="44240">
                  <c:v>25.5709702141533</c:v>
                </c:pt>
                <c:pt idx="44241">
                  <c:v>25.5709702141533</c:v>
                </c:pt>
                <c:pt idx="44242">
                  <c:v>25.5709702141533</c:v>
                </c:pt>
                <c:pt idx="44243">
                  <c:v>49.79401157144439</c:v>
                </c:pt>
                <c:pt idx="44244">
                  <c:v>49.79401157144439</c:v>
                </c:pt>
                <c:pt idx="44245">
                  <c:v>49.79401157144439</c:v>
                </c:pt>
                <c:pt idx="44246">
                  <c:v>49.79401157144439</c:v>
                </c:pt>
                <c:pt idx="44247">
                  <c:v>49.79401157144439</c:v>
                </c:pt>
                <c:pt idx="44248">
                  <c:v>49.79401157144439</c:v>
                </c:pt>
                <c:pt idx="44249">
                  <c:v>49.79401157144439</c:v>
                </c:pt>
                <c:pt idx="44250">
                  <c:v>51.89166766409929</c:v>
                </c:pt>
                <c:pt idx="44251">
                  <c:v>51.89166766409929</c:v>
                </c:pt>
                <c:pt idx="44252">
                  <c:v>51.89166766409929</c:v>
                </c:pt>
                <c:pt idx="44253">
                  <c:v>51.89166766409929</c:v>
                </c:pt>
                <c:pt idx="44254">
                  <c:v>51.89166766409929</c:v>
                </c:pt>
                <c:pt idx="44255">
                  <c:v>51.89166766409929</c:v>
                </c:pt>
                <c:pt idx="44256">
                  <c:v>51.89166766409929</c:v>
                </c:pt>
                <c:pt idx="44257">
                  <c:v>44.407772548692</c:v>
                </c:pt>
                <c:pt idx="44258">
                  <c:v>44.407772548692</c:v>
                </c:pt>
                <c:pt idx="44259">
                  <c:v>44.407772548692</c:v>
                </c:pt>
                <c:pt idx="44260">
                  <c:v>44.407772548692</c:v>
                </c:pt>
                <c:pt idx="44261">
                  <c:v>44.407772548692</c:v>
                </c:pt>
                <c:pt idx="44262">
                  <c:v>44.407772548692</c:v>
                </c:pt>
                <c:pt idx="44263">
                  <c:v>44.407772548692</c:v>
                </c:pt>
                <c:pt idx="44264">
                  <c:v>58.01314216946759</c:v>
                </c:pt>
                <c:pt idx="44265">
                  <c:v>58.01314216946759</c:v>
                </c:pt>
                <c:pt idx="44266">
                  <c:v>58.01314216946759</c:v>
                </c:pt>
                <c:pt idx="44267">
                  <c:v>58.01314216946759</c:v>
                </c:pt>
                <c:pt idx="44268">
                  <c:v>58.01314216946759</c:v>
                </c:pt>
                <c:pt idx="44269">
                  <c:v>58.01314216946759</c:v>
                </c:pt>
                <c:pt idx="44270">
                  <c:v>58.01314216946759</c:v>
                </c:pt>
                <c:pt idx="44271">
                  <c:v>63.3204147953829</c:v>
                </c:pt>
                <c:pt idx="44272">
                  <c:v>63.3204147953829</c:v>
                </c:pt>
                <c:pt idx="44273">
                  <c:v>63.3204147953829</c:v>
                </c:pt>
                <c:pt idx="44274">
                  <c:v>63.3204147953829</c:v>
                </c:pt>
                <c:pt idx="44275">
                  <c:v>63.3204147953829</c:v>
                </c:pt>
                <c:pt idx="44276">
                  <c:v>63.3204147953829</c:v>
                </c:pt>
                <c:pt idx="44277">
                  <c:v>63.3204147953829</c:v>
                </c:pt>
                <c:pt idx="44278">
                  <c:v>8.457352320877858</c:v>
                </c:pt>
                <c:pt idx="44279">
                  <c:v>8.457352320877858</c:v>
                </c:pt>
                <c:pt idx="44280">
                  <c:v>8.457352320877858</c:v>
                </c:pt>
                <c:pt idx="44281">
                  <c:v>8.457352320877858</c:v>
                </c:pt>
                <c:pt idx="44282">
                  <c:v>8.457352320877858</c:v>
                </c:pt>
                <c:pt idx="44283">
                  <c:v>8.457352320877858</c:v>
                </c:pt>
                <c:pt idx="44284">
                  <c:v>8.457352320877858</c:v>
                </c:pt>
                <c:pt idx="44285">
                  <c:v>96.61816560698439</c:v>
                </c:pt>
                <c:pt idx="44286">
                  <c:v>96.61816560698439</c:v>
                </c:pt>
                <c:pt idx="44287">
                  <c:v>96.61816560698439</c:v>
                </c:pt>
                <c:pt idx="44288">
                  <c:v>96.61816560698439</c:v>
                </c:pt>
                <c:pt idx="44289">
                  <c:v>96.61816560698439</c:v>
                </c:pt>
                <c:pt idx="44290">
                  <c:v>96.61816560698439</c:v>
                </c:pt>
                <c:pt idx="44291">
                  <c:v>96.61816560698439</c:v>
                </c:pt>
                <c:pt idx="44292">
                  <c:v>47.2151068551212</c:v>
                </c:pt>
                <c:pt idx="44293">
                  <c:v>47.2151068551212</c:v>
                </c:pt>
                <c:pt idx="44294">
                  <c:v>47.2151068551212</c:v>
                </c:pt>
                <c:pt idx="44295">
                  <c:v>47.2151068551212</c:v>
                </c:pt>
                <c:pt idx="44296">
                  <c:v>47.2151068551212</c:v>
                </c:pt>
                <c:pt idx="44297">
                  <c:v>47.2151068551212</c:v>
                </c:pt>
                <c:pt idx="44298">
                  <c:v>47.2151068551212</c:v>
                </c:pt>
                <c:pt idx="44299">
                  <c:v>92.4442265277765</c:v>
                </c:pt>
                <c:pt idx="44300">
                  <c:v>92.4442265277765</c:v>
                </c:pt>
                <c:pt idx="44301">
                  <c:v>92.4442265277765</c:v>
                </c:pt>
                <c:pt idx="44302">
                  <c:v>92.4442265277765</c:v>
                </c:pt>
                <c:pt idx="44303">
                  <c:v>92.4442265277765</c:v>
                </c:pt>
                <c:pt idx="44304">
                  <c:v>92.4442265277765</c:v>
                </c:pt>
                <c:pt idx="44305">
                  <c:v>92.4442265277765</c:v>
                </c:pt>
                <c:pt idx="44306">
                  <c:v>81.46851821525668</c:v>
                </c:pt>
                <c:pt idx="44307">
                  <c:v>81.46851821525668</c:v>
                </c:pt>
                <c:pt idx="44308">
                  <c:v>81.46851821525668</c:v>
                </c:pt>
                <c:pt idx="44309">
                  <c:v>81.46851821525668</c:v>
                </c:pt>
                <c:pt idx="44310">
                  <c:v>81.46851821525668</c:v>
                </c:pt>
                <c:pt idx="44311">
                  <c:v>81.46851821525668</c:v>
                </c:pt>
                <c:pt idx="44312">
                  <c:v>81.46851821525668</c:v>
                </c:pt>
                <c:pt idx="44313">
                  <c:v>68.80542601712818</c:v>
                </c:pt>
                <c:pt idx="44314">
                  <c:v>68.80542601712818</c:v>
                </c:pt>
                <c:pt idx="44315">
                  <c:v>68.80542601712818</c:v>
                </c:pt>
                <c:pt idx="44316">
                  <c:v>68.80542601712818</c:v>
                </c:pt>
                <c:pt idx="44317">
                  <c:v>68.80542601712818</c:v>
                </c:pt>
                <c:pt idx="44318">
                  <c:v>68.80542601712818</c:v>
                </c:pt>
                <c:pt idx="44319">
                  <c:v>68.80542601712818</c:v>
                </c:pt>
                <c:pt idx="44320">
                  <c:v>96.322844611215</c:v>
                </c:pt>
                <c:pt idx="44321">
                  <c:v>96.322844611215</c:v>
                </c:pt>
                <c:pt idx="44322">
                  <c:v>96.322844611215</c:v>
                </c:pt>
                <c:pt idx="44323">
                  <c:v>96.322844611215</c:v>
                </c:pt>
                <c:pt idx="44324">
                  <c:v>96.322844611215</c:v>
                </c:pt>
                <c:pt idx="44325">
                  <c:v>96.322844611215</c:v>
                </c:pt>
                <c:pt idx="44326">
                  <c:v>96.322844611215</c:v>
                </c:pt>
                <c:pt idx="44327">
                  <c:v>87.90663738263669</c:v>
                </c:pt>
                <c:pt idx="44328">
                  <c:v>87.90663738263669</c:v>
                </c:pt>
                <c:pt idx="44329">
                  <c:v>87.90663738263669</c:v>
                </c:pt>
                <c:pt idx="44330">
                  <c:v>87.90663738263669</c:v>
                </c:pt>
                <c:pt idx="44331">
                  <c:v>87.90663738263669</c:v>
                </c:pt>
                <c:pt idx="44332">
                  <c:v>87.90663738263669</c:v>
                </c:pt>
                <c:pt idx="44333">
                  <c:v>87.90663738263669</c:v>
                </c:pt>
                <c:pt idx="44334">
                  <c:v>91.08084174002649</c:v>
                </c:pt>
                <c:pt idx="44335">
                  <c:v>91.08084174002649</c:v>
                </c:pt>
                <c:pt idx="44336">
                  <c:v>91.08084174002649</c:v>
                </c:pt>
                <c:pt idx="44337">
                  <c:v>91.08084174002649</c:v>
                </c:pt>
                <c:pt idx="44338">
                  <c:v>91.08084174002649</c:v>
                </c:pt>
                <c:pt idx="44339">
                  <c:v>91.08084174002649</c:v>
                </c:pt>
                <c:pt idx="44340">
                  <c:v>91.08084174002649</c:v>
                </c:pt>
                <c:pt idx="44341">
                  <c:v>50.3338628445106</c:v>
                </c:pt>
                <c:pt idx="44342">
                  <c:v>50.3338628445106</c:v>
                </c:pt>
                <c:pt idx="44343">
                  <c:v>50.3338628445106</c:v>
                </c:pt>
                <c:pt idx="44344">
                  <c:v>50.3338628445106</c:v>
                </c:pt>
                <c:pt idx="44345">
                  <c:v>50.3338628445106</c:v>
                </c:pt>
                <c:pt idx="44346">
                  <c:v>50.3338628445106</c:v>
                </c:pt>
                <c:pt idx="44347">
                  <c:v>50.3338628445106</c:v>
                </c:pt>
                <c:pt idx="44348">
                  <c:v>21.3732779561473</c:v>
                </c:pt>
                <c:pt idx="44349">
                  <c:v>21.3732779561473</c:v>
                </c:pt>
                <c:pt idx="44350">
                  <c:v>21.3732779561473</c:v>
                </c:pt>
                <c:pt idx="44351">
                  <c:v>21.3732779561473</c:v>
                </c:pt>
                <c:pt idx="44352">
                  <c:v>21.3732779561473</c:v>
                </c:pt>
                <c:pt idx="44353">
                  <c:v>21.3732779561473</c:v>
                </c:pt>
                <c:pt idx="44354">
                  <c:v>21.3732779561473</c:v>
                </c:pt>
                <c:pt idx="44355">
                  <c:v>98.021253549047</c:v>
                </c:pt>
                <c:pt idx="44356">
                  <c:v>98.021253549047</c:v>
                </c:pt>
                <c:pt idx="44357">
                  <c:v>98.021253549047</c:v>
                </c:pt>
                <c:pt idx="44358">
                  <c:v>98.021253549047</c:v>
                </c:pt>
                <c:pt idx="44359">
                  <c:v>98.021253549047</c:v>
                </c:pt>
                <c:pt idx="44360">
                  <c:v>98.021253549047</c:v>
                </c:pt>
                <c:pt idx="44361">
                  <c:v>98.021253549047</c:v>
                </c:pt>
                <c:pt idx="44362">
                  <c:v>69.631576067715</c:v>
                </c:pt>
                <c:pt idx="44363">
                  <c:v>69.631576067715</c:v>
                </c:pt>
                <c:pt idx="44364">
                  <c:v>69.631576067715</c:v>
                </c:pt>
                <c:pt idx="44365">
                  <c:v>69.631576067715</c:v>
                </c:pt>
                <c:pt idx="44366">
                  <c:v>69.631576067715</c:v>
                </c:pt>
                <c:pt idx="44367">
                  <c:v>69.631576067715</c:v>
                </c:pt>
                <c:pt idx="44368">
                  <c:v>69.631576067715</c:v>
                </c:pt>
                <c:pt idx="44369">
                  <c:v>51.5750195873309</c:v>
                </c:pt>
                <c:pt idx="44370">
                  <c:v>51.5750195873309</c:v>
                </c:pt>
                <c:pt idx="44371">
                  <c:v>51.5750195873309</c:v>
                </c:pt>
                <c:pt idx="44372">
                  <c:v>51.5750195873309</c:v>
                </c:pt>
                <c:pt idx="44373">
                  <c:v>51.5750195873309</c:v>
                </c:pt>
                <c:pt idx="44374">
                  <c:v>51.5750195873309</c:v>
                </c:pt>
                <c:pt idx="44375">
                  <c:v>51.5750195873309</c:v>
                </c:pt>
                <c:pt idx="44376">
                  <c:v>121.450159469985</c:v>
                </c:pt>
                <c:pt idx="44377">
                  <c:v>121.450159469985</c:v>
                </c:pt>
                <c:pt idx="44378">
                  <c:v>121.450159469985</c:v>
                </c:pt>
                <c:pt idx="44379">
                  <c:v>121.450159469985</c:v>
                </c:pt>
                <c:pt idx="44380">
                  <c:v>121.450159469985</c:v>
                </c:pt>
                <c:pt idx="44381">
                  <c:v>121.450159469985</c:v>
                </c:pt>
                <c:pt idx="44382">
                  <c:v>121.450159469985</c:v>
                </c:pt>
                <c:pt idx="44383">
                  <c:v>21.9729303554882</c:v>
                </c:pt>
                <c:pt idx="44384">
                  <c:v>21.9729303554882</c:v>
                </c:pt>
                <c:pt idx="44385">
                  <c:v>21.9729303554882</c:v>
                </c:pt>
                <c:pt idx="44386">
                  <c:v>21.9729303554882</c:v>
                </c:pt>
                <c:pt idx="44387">
                  <c:v>21.9729303554882</c:v>
                </c:pt>
                <c:pt idx="44388">
                  <c:v>21.9729303554882</c:v>
                </c:pt>
                <c:pt idx="44389">
                  <c:v>21.9729303554882</c:v>
                </c:pt>
                <c:pt idx="44390">
                  <c:v>57.77246956565749</c:v>
                </c:pt>
                <c:pt idx="44391">
                  <c:v>57.77246956565749</c:v>
                </c:pt>
                <c:pt idx="44392">
                  <c:v>57.77246956565749</c:v>
                </c:pt>
                <c:pt idx="44393">
                  <c:v>57.77246956565749</c:v>
                </c:pt>
                <c:pt idx="44394">
                  <c:v>57.77246956565749</c:v>
                </c:pt>
                <c:pt idx="44395">
                  <c:v>57.77246956565749</c:v>
                </c:pt>
                <c:pt idx="44396">
                  <c:v>57.77246956565749</c:v>
                </c:pt>
                <c:pt idx="44397">
                  <c:v>45.8097175238272</c:v>
                </c:pt>
                <c:pt idx="44398">
                  <c:v>45.8097175238272</c:v>
                </c:pt>
                <c:pt idx="44399">
                  <c:v>45.8097175238272</c:v>
                </c:pt>
                <c:pt idx="44400">
                  <c:v>45.8097175238272</c:v>
                </c:pt>
                <c:pt idx="44401">
                  <c:v>45.8097175238272</c:v>
                </c:pt>
                <c:pt idx="44402">
                  <c:v>45.8097175238272</c:v>
                </c:pt>
                <c:pt idx="44403">
                  <c:v>45.8097175238272</c:v>
                </c:pt>
                <c:pt idx="44404">
                  <c:v>38.7379597137204</c:v>
                </c:pt>
                <c:pt idx="44405">
                  <c:v>38.7379597137204</c:v>
                </c:pt>
                <c:pt idx="44406">
                  <c:v>38.7379597137204</c:v>
                </c:pt>
                <c:pt idx="44407">
                  <c:v>38.7379597137204</c:v>
                </c:pt>
                <c:pt idx="44408">
                  <c:v>38.7379597137204</c:v>
                </c:pt>
                <c:pt idx="44409">
                  <c:v>38.7379597137204</c:v>
                </c:pt>
                <c:pt idx="44410">
                  <c:v>38.7379597137204</c:v>
                </c:pt>
                <c:pt idx="44411">
                  <c:v>95.86238545793049</c:v>
                </c:pt>
                <c:pt idx="44412">
                  <c:v>95.86238545793049</c:v>
                </c:pt>
                <c:pt idx="44413">
                  <c:v>95.86238545793049</c:v>
                </c:pt>
                <c:pt idx="44414">
                  <c:v>95.86238545793049</c:v>
                </c:pt>
                <c:pt idx="44415">
                  <c:v>95.86238545793049</c:v>
                </c:pt>
                <c:pt idx="44416">
                  <c:v>95.86238545793049</c:v>
                </c:pt>
                <c:pt idx="44417">
                  <c:v>95.86238545793049</c:v>
                </c:pt>
                <c:pt idx="44418">
                  <c:v>85.0849332817852</c:v>
                </c:pt>
                <c:pt idx="44419">
                  <c:v>85.0849332817852</c:v>
                </c:pt>
                <c:pt idx="44420">
                  <c:v>85.0849332817852</c:v>
                </c:pt>
                <c:pt idx="44421">
                  <c:v>85.0849332817852</c:v>
                </c:pt>
                <c:pt idx="44422">
                  <c:v>85.0849332817852</c:v>
                </c:pt>
                <c:pt idx="44423">
                  <c:v>85.0849332817852</c:v>
                </c:pt>
                <c:pt idx="44424">
                  <c:v>85.0849332817852</c:v>
                </c:pt>
                <c:pt idx="44425">
                  <c:v>41.7248741148086</c:v>
                </c:pt>
                <c:pt idx="44426">
                  <c:v>41.7248741148086</c:v>
                </c:pt>
                <c:pt idx="44427">
                  <c:v>41.7248741148086</c:v>
                </c:pt>
                <c:pt idx="44428">
                  <c:v>41.7248741148086</c:v>
                </c:pt>
                <c:pt idx="44429">
                  <c:v>41.7248741148086</c:v>
                </c:pt>
                <c:pt idx="44430">
                  <c:v>41.7248741148086</c:v>
                </c:pt>
                <c:pt idx="44431">
                  <c:v>41.7248741148086</c:v>
                </c:pt>
                <c:pt idx="44432">
                  <c:v>48.5398027349948</c:v>
                </c:pt>
                <c:pt idx="44433">
                  <c:v>48.5398027349948</c:v>
                </c:pt>
                <c:pt idx="44434">
                  <c:v>48.5398027349948</c:v>
                </c:pt>
                <c:pt idx="44435">
                  <c:v>48.5398027349948</c:v>
                </c:pt>
                <c:pt idx="44436">
                  <c:v>48.5398027349948</c:v>
                </c:pt>
                <c:pt idx="44437">
                  <c:v>48.5398027349948</c:v>
                </c:pt>
                <c:pt idx="44438">
                  <c:v>48.5398027349948</c:v>
                </c:pt>
                <c:pt idx="44439">
                  <c:v>63.7636467068026</c:v>
                </c:pt>
                <c:pt idx="44440">
                  <c:v>63.7636467068026</c:v>
                </c:pt>
                <c:pt idx="44441">
                  <c:v>63.7636467068026</c:v>
                </c:pt>
                <c:pt idx="44442">
                  <c:v>63.7636467068026</c:v>
                </c:pt>
                <c:pt idx="44443">
                  <c:v>63.7636467068026</c:v>
                </c:pt>
                <c:pt idx="44444">
                  <c:v>63.7636467068026</c:v>
                </c:pt>
                <c:pt idx="44445">
                  <c:v>63.7636467068026</c:v>
                </c:pt>
                <c:pt idx="44446">
                  <c:v>92.1461644284766</c:v>
                </c:pt>
                <c:pt idx="44447">
                  <c:v>92.1461644284766</c:v>
                </c:pt>
                <c:pt idx="44448">
                  <c:v>92.1461644284766</c:v>
                </c:pt>
                <c:pt idx="44449">
                  <c:v>92.1461644284766</c:v>
                </c:pt>
                <c:pt idx="44450">
                  <c:v>92.1461644284766</c:v>
                </c:pt>
                <c:pt idx="44451">
                  <c:v>92.1461644284766</c:v>
                </c:pt>
                <c:pt idx="44452">
                  <c:v>92.1461644284766</c:v>
                </c:pt>
                <c:pt idx="44453">
                  <c:v>72.073264682111</c:v>
                </c:pt>
                <c:pt idx="44454">
                  <c:v>72.073264682111</c:v>
                </c:pt>
                <c:pt idx="44455">
                  <c:v>72.073264682111</c:v>
                </c:pt>
                <c:pt idx="44456">
                  <c:v>72.073264682111</c:v>
                </c:pt>
                <c:pt idx="44457">
                  <c:v>72.073264682111</c:v>
                </c:pt>
                <c:pt idx="44458">
                  <c:v>72.073264682111</c:v>
                </c:pt>
                <c:pt idx="44459">
                  <c:v>72.073264682111</c:v>
                </c:pt>
                <c:pt idx="44460">
                  <c:v>72.03985571056349</c:v>
                </c:pt>
                <c:pt idx="44461">
                  <c:v>72.03985571056349</c:v>
                </c:pt>
                <c:pt idx="44462">
                  <c:v>72.03985571056349</c:v>
                </c:pt>
                <c:pt idx="44463">
                  <c:v>72.03985571056349</c:v>
                </c:pt>
                <c:pt idx="44464">
                  <c:v>72.03985571056349</c:v>
                </c:pt>
                <c:pt idx="44465">
                  <c:v>72.03985571056349</c:v>
                </c:pt>
                <c:pt idx="44466">
                  <c:v>72.03985571056349</c:v>
                </c:pt>
                <c:pt idx="44467">
                  <c:v>60.3453866085401</c:v>
                </c:pt>
                <c:pt idx="44468">
                  <c:v>60.3453866085401</c:v>
                </c:pt>
                <c:pt idx="44469">
                  <c:v>60.3453866085401</c:v>
                </c:pt>
                <c:pt idx="44470">
                  <c:v>60.3453866085401</c:v>
                </c:pt>
                <c:pt idx="44471">
                  <c:v>60.3453866085401</c:v>
                </c:pt>
                <c:pt idx="44472">
                  <c:v>60.3453866085401</c:v>
                </c:pt>
                <c:pt idx="44473">
                  <c:v>60.3453866085401</c:v>
                </c:pt>
                <c:pt idx="44474">
                  <c:v>94.6876664117376</c:v>
                </c:pt>
                <c:pt idx="44475">
                  <c:v>94.6876664117376</c:v>
                </c:pt>
                <c:pt idx="44476">
                  <c:v>94.6876664117376</c:v>
                </c:pt>
                <c:pt idx="44477">
                  <c:v>94.6876664117376</c:v>
                </c:pt>
                <c:pt idx="44478">
                  <c:v>94.6876664117376</c:v>
                </c:pt>
                <c:pt idx="44479">
                  <c:v>94.6876664117376</c:v>
                </c:pt>
                <c:pt idx="44480">
                  <c:v>94.6876664117376</c:v>
                </c:pt>
                <c:pt idx="44481">
                  <c:v>92.17522783463718</c:v>
                </c:pt>
                <c:pt idx="44482">
                  <c:v>92.17522783463718</c:v>
                </c:pt>
                <c:pt idx="44483">
                  <c:v>92.17522783463718</c:v>
                </c:pt>
                <c:pt idx="44484">
                  <c:v>92.17522783463718</c:v>
                </c:pt>
                <c:pt idx="44485">
                  <c:v>92.17522783463718</c:v>
                </c:pt>
                <c:pt idx="44486">
                  <c:v>92.17522783463718</c:v>
                </c:pt>
                <c:pt idx="44487">
                  <c:v>92.17522783463718</c:v>
                </c:pt>
                <c:pt idx="44488">
                  <c:v>14.331931405208</c:v>
                </c:pt>
                <c:pt idx="44489">
                  <c:v>14.331931405208</c:v>
                </c:pt>
                <c:pt idx="44490">
                  <c:v>14.331931405208</c:v>
                </c:pt>
                <c:pt idx="44491">
                  <c:v>14.331931405208</c:v>
                </c:pt>
                <c:pt idx="44492">
                  <c:v>14.331931405208</c:v>
                </c:pt>
                <c:pt idx="44493">
                  <c:v>14.331931405208</c:v>
                </c:pt>
                <c:pt idx="44494">
                  <c:v>14.331931405208</c:v>
                </c:pt>
                <c:pt idx="44495">
                  <c:v>38.74736669232</c:v>
                </c:pt>
                <c:pt idx="44496">
                  <c:v>38.74736669232</c:v>
                </c:pt>
                <c:pt idx="44497">
                  <c:v>38.74736669232</c:v>
                </c:pt>
                <c:pt idx="44498">
                  <c:v>38.74736669232</c:v>
                </c:pt>
                <c:pt idx="44499">
                  <c:v>38.74736669232</c:v>
                </c:pt>
                <c:pt idx="44500">
                  <c:v>38.74736669232</c:v>
                </c:pt>
                <c:pt idx="44501">
                  <c:v>38.74736669232</c:v>
                </c:pt>
                <c:pt idx="44502">
                  <c:v>29.5473198276738</c:v>
                </c:pt>
                <c:pt idx="44503">
                  <c:v>29.5473198276738</c:v>
                </c:pt>
                <c:pt idx="44504">
                  <c:v>29.5473198276738</c:v>
                </c:pt>
                <c:pt idx="44505">
                  <c:v>29.5473198276738</c:v>
                </c:pt>
                <c:pt idx="44506">
                  <c:v>29.5473198276738</c:v>
                </c:pt>
                <c:pt idx="44507">
                  <c:v>29.5473198276738</c:v>
                </c:pt>
                <c:pt idx="44508">
                  <c:v>29.5473198276738</c:v>
                </c:pt>
                <c:pt idx="44509">
                  <c:v>44.46389466528989</c:v>
                </c:pt>
                <c:pt idx="44510">
                  <c:v>44.46389466528989</c:v>
                </c:pt>
                <c:pt idx="44511">
                  <c:v>44.46389466528989</c:v>
                </c:pt>
                <c:pt idx="44512">
                  <c:v>44.46389466528989</c:v>
                </c:pt>
                <c:pt idx="44513">
                  <c:v>44.46389466528989</c:v>
                </c:pt>
                <c:pt idx="44514">
                  <c:v>44.46389466528989</c:v>
                </c:pt>
                <c:pt idx="44515">
                  <c:v>44.46389466528989</c:v>
                </c:pt>
                <c:pt idx="44516">
                  <c:v>57.85880157850549</c:v>
                </c:pt>
                <c:pt idx="44517">
                  <c:v>57.85880157850549</c:v>
                </c:pt>
                <c:pt idx="44518">
                  <c:v>57.85880157850549</c:v>
                </c:pt>
                <c:pt idx="44519">
                  <c:v>57.85880157850549</c:v>
                </c:pt>
                <c:pt idx="44520">
                  <c:v>57.85880157850549</c:v>
                </c:pt>
                <c:pt idx="44521">
                  <c:v>57.85880157850549</c:v>
                </c:pt>
                <c:pt idx="44522">
                  <c:v>57.85880157850549</c:v>
                </c:pt>
                <c:pt idx="44523">
                  <c:v>35.25637946681319</c:v>
                </c:pt>
                <c:pt idx="44524">
                  <c:v>35.25637946681319</c:v>
                </c:pt>
                <c:pt idx="44525">
                  <c:v>35.25637946681319</c:v>
                </c:pt>
                <c:pt idx="44526">
                  <c:v>35.25637946681319</c:v>
                </c:pt>
                <c:pt idx="44527">
                  <c:v>35.25637946681319</c:v>
                </c:pt>
                <c:pt idx="44528">
                  <c:v>35.25637946681319</c:v>
                </c:pt>
                <c:pt idx="44529">
                  <c:v>35.25637946681319</c:v>
                </c:pt>
                <c:pt idx="44530">
                  <c:v>96.2696855515684</c:v>
                </c:pt>
                <c:pt idx="44531">
                  <c:v>96.2696855515684</c:v>
                </c:pt>
                <c:pt idx="44532">
                  <c:v>96.2696855515684</c:v>
                </c:pt>
                <c:pt idx="44533">
                  <c:v>96.2696855515684</c:v>
                </c:pt>
                <c:pt idx="44534">
                  <c:v>96.2696855515684</c:v>
                </c:pt>
                <c:pt idx="44535">
                  <c:v>96.2696855515684</c:v>
                </c:pt>
                <c:pt idx="44536">
                  <c:v>96.2696855515684</c:v>
                </c:pt>
                <c:pt idx="44537">
                  <c:v>36.1071385441156</c:v>
                </c:pt>
                <c:pt idx="44538">
                  <c:v>36.1071385441156</c:v>
                </c:pt>
                <c:pt idx="44539">
                  <c:v>36.1071385441156</c:v>
                </c:pt>
                <c:pt idx="44540">
                  <c:v>36.1071385441156</c:v>
                </c:pt>
                <c:pt idx="44541">
                  <c:v>36.1071385441156</c:v>
                </c:pt>
                <c:pt idx="44542">
                  <c:v>36.1071385441156</c:v>
                </c:pt>
                <c:pt idx="44543">
                  <c:v>36.1071385441156</c:v>
                </c:pt>
                <c:pt idx="44544">
                  <c:v>80.9696714193636</c:v>
                </c:pt>
                <c:pt idx="44545">
                  <c:v>80.9696714193636</c:v>
                </c:pt>
                <c:pt idx="44546">
                  <c:v>80.9696714193636</c:v>
                </c:pt>
                <c:pt idx="44547">
                  <c:v>80.9696714193636</c:v>
                </c:pt>
                <c:pt idx="44548">
                  <c:v>80.9696714193636</c:v>
                </c:pt>
                <c:pt idx="44549">
                  <c:v>80.9696714193636</c:v>
                </c:pt>
                <c:pt idx="44550">
                  <c:v>80.9696714193636</c:v>
                </c:pt>
                <c:pt idx="44551">
                  <c:v>99.72413290612529</c:v>
                </c:pt>
                <c:pt idx="44552">
                  <c:v>99.72413290612529</c:v>
                </c:pt>
                <c:pt idx="44553">
                  <c:v>99.72413290612529</c:v>
                </c:pt>
                <c:pt idx="44554">
                  <c:v>99.72413290612529</c:v>
                </c:pt>
                <c:pt idx="44555">
                  <c:v>99.72413290612529</c:v>
                </c:pt>
                <c:pt idx="44556">
                  <c:v>99.72413290612529</c:v>
                </c:pt>
                <c:pt idx="44557">
                  <c:v>99.72413290612529</c:v>
                </c:pt>
                <c:pt idx="44558">
                  <c:v>53.85819243060269</c:v>
                </c:pt>
                <c:pt idx="44559">
                  <c:v>53.85819243060269</c:v>
                </c:pt>
                <c:pt idx="44560">
                  <c:v>53.85819243060269</c:v>
                </c:pt>
                <c:pt idx="44561">
                  <c:v>53.85819243060269</c:v>
                </c:pt>
                <c:pt idx="44562">
                  <c:v>53.85819243060269</c:v>
                </c:pt>
                <c:pt idx="44563">
                  <c:v>53.85819243060269</c:v>
                </c:pt>
                <c:pt idx="44564">
                  <c:v>53.85819243060269</c:v>
                </c:pt>
                <c:pt idx="44565">
                  <c:v>43.87119713962629</c:v>
                </c:pt>
                <c:pt idx="44566">
                  <c:v>43.87119713962629</c:v>
                </c:pt>
                <c:pt idx="44567">
                  <c:v>43.87119713962629</c:v>
                </c:pt>
                <c:pt idx="44568">
                  <c:v>43.87119713962629</c:v>
                </c:pt>
                <c:pt idx="44569">
                  <c:v>43.87119713962629</c:v>
                </c:pt>
                <c:pt idx="44570">
                  <c:v>43.87119713962629</c:v>
                </c:pt>
                <c:pt idx="44571">
                  <c:v>43.87119713962629</c:v>
                </c:pt>
                <c:pt idx="44572">
                  <c:v>55.65699343128779</c:v>
                </c:pt>
                <c:pt idx="44573">
                  <c:v>55.65699343128779</c:v>
                </c:pt>
                <c:pt idx="44574">
                  <c:v>55.65699343128779</c:v>
                </c:pt>
                <c:pt idx="44575">
                  <c:v>55.65699343128779</c:v>
                </c:pt>
                <c:pt idx="44576">
                  <c:v>55.65699343128779</c:v>
                </c:pt>
                <c:pt idx="44577">
                  <c:v>55.65699343128779</c:v>
                </c:pt>
                <c:pt idx="44578">
                  <c:v>55.65699343128779</c:v>
                </c:pt>
                <c:pt idx="44579">
                  <c:v>64.1234546413887</c:v>
                </c:pt>
                <c:pt idx="44580">
                  <c:v>64.1234546413887</c:v>
                </c:pt>
                <c:pt idx="44581">
                  <c:v>64.1234546413887</c:v>
                </c:pt>
                <c:pt idx="44582">
                  <c:v>64.1234546413887</c:v>
                </c:pt>
                <c:pt idx="44583">
                  <c:v>64.1234546413887</c:v>
                </c:pt>
                <c:pt idx="44584">
                  <c:v>64.1234546413887</c:v>
                </c:pt>
                <c:pt idx="44585">
                  <c:v>64.1234546413887</c:v>
                </c:pt>
                <c:pt idx="44586">
                  <c:v>86.2162373629374</c:v>
                </c:pt>
                <c:pt idx="44587">
                  <c:v>86.2162373629374</c:v>
                </c:pt>
                <c:pt idx="44588">
                  <c:v>86.2162373629374</c:v>
                </c:pt>
                <c:pt idx="44589">
                  <c:v>86.2162373629374</c:v>
                </c:pt>
                <c:pt idx="44590">
                  <c:v>86.2162373629374</c:v>
                </c:pt>
                <c:pt idx="44591">
                  <c:v>86.2162373629374</c:v>
                </c:pt>
                <c:pt idx="44592">
                  <c:v>86.2162373629374</c:v>
                </c:pt>
                <c:pt idx="44593">
                  <c:v>66.38940585466457</c:v>
                </c:pt>
                <c:pt idx="44594">
                  <c:v>66.38940585466457</c:v>
                </c:pt>
                <c:pt idx="44595">
                  <c:v>66.38940585466457</c:v>
                </c:pt>
                <c:pt idx="44596">
                  <c:v>66.38940585466457</c:v>
                </c:pt>
                <c:pt idx="44597">
                  <c:v>66.38940585466457</c:v>
                </c:pt>
                <c:pt idx="44598">
                  <c:v>66.38940585466457</c:v>
                </c:pt>
                <c:pt idx="44599">
                  <c:v>66.38940585466457</c:v>
                </c:pt>
                <c:pt idx="44600">
                  <c:v>60.7934319867103</c:v>
                </c:pt>
                <c:pt idx="44601">
                  <c:v>60.7934319867103</c:v>
                </c:pt>
                <c:pt idx="44602">
                  <c:v>60.7934319867103</c:v>
                </c:pt>
                <c:pt idx="44603">
                  <c:v>60.7934319867103</c:v>
                </c:pt>
                <c:pt idx="44604">
                  <c:v>60.7934319867103</c:v>
                </c:pt>
                <c:pt idx="44605">
                  <c:v>60.7934319867103</c:v>
                </c:pt>
                <c:pt idx="44606">
                  <c:v>60.7934319867103</c:v>
                </c:pt>
                <c:pt idx="44607">
                  <c:v>76.91697195972479</c:v>
                </c:pt>
                <c:pt idx="44608">
                  <c:v>76.91697195972479</c:v>
                </c:pt>
                <c:pt idx="44609">
                  <c:v>76.91697195972479</c:v>
                </c:pt>
                <c:pt idx="44610">
                  <c:v>76.91697195972479</c:v>
                </c:pt>
                <c:pt idx="44611">
                  <c:v>76.91697195972479</c:v>
                </c:pt>
                <c:pt idx="44612">
                  <c:v>76.91697195972479</c:v>
                </c:pt>
                <c:pt idx="44613">
                  <c:v>76.91697195972479</c:v>
                </c:pt>
                <c:pt idx="44614">
                  <c:v>91.16358962968458</c:v>
                </c:pt>
                <c:pt idx="44615">
                  <c:v>91.16358962968458</c:v>
                </c:pt>
                <c:pt idx="44616">
                  <c:v>91.16358962968458</c:v>
                </c:pt>
                <c:pt idx="44617">
                  <c:v>91.16358962968458</c:v>
                </c:pt>
                <c:pt idx="44618">
                  <c:v>91.16358962968458</c:v>
                </c:pt>
                <c:pt idx="44619">
                  <c:v>91.16358962968458</c:v>
                </c:pt>
                <c:pt idx="44620">
                  <c:v>91.16358962968458</c:v>
                </c:pt>
                <c:pt idx="44621">
                  <c:v>36.5976904895002</c:v>
                </c:pt>
                <c:pt idx="44622">
                  <c:v>36.5976904895002</c:v>
                </c:pt>
                <c:pt idx="44623">
                  <c:v>36.5976904895002</c:v>
                </c:pt>
                <c:pt idx="44624">
                  <c:v>36.5976904895002</c:v>
                </c:pt>
                <c:pt idx="44625">
                  <c:v>36.5976904895002</c:v>
                </c:pt>
                <c:pt idx="44626">
                  <c:v>36.5976904895002</c:v>
                </c:pt>
                <c:pt idx="44627">
                  <c:v>36.5976904895002</c:v>
                </c:pt>
                <c:pt idx="44628">
                  <c:v>35.6397356096364</c:v>
                </c:pt>
                <c:pt idx="44629">
                  <c:v>35.6397356096364</c:v>
                </c:pt>
                <c:pt idx="44630">
                  <c:v>35.6397356096364</c:v>
                </c:pt>
                <c:pt idx="44631">
                  <c:v>35.6397356096364</c:v>
                </c:pt>
                <c:pt idx="44632">
                  <c:v>35.6397356096364</c:v>
                </c:pt>
                <c:pt idx="44633">
                  <c:v>35.6397356096364</c:v>
                </c:pt>
                <c:pt idx="44634">
                  <c:v>35.6397356096364</c:v>
                </c:pt>
                <c:pt idx="44635">
                  <c:v>110.831944138261</c:v>
                </c:pt>
                <c:pt idx="44636">
                  <c:v>110.831944138261</c:v>
                </c:pt>
                <c:pt idx="44637">
                  <c:v>110.831944138261</c:v>
                </c:pt>
                <c:pt idx="44638">
                  <c:v>110.831944138261</c:v>
                </c:pt>
                <c:pt idx="44639">
                  <c:v>110.831944138261</c:v>
                </c:pt>
                <c:pt idx="44640">
                  <c:v>110.831944138261</c:v>
                </c:pt>
                <c:pt idx="44641">
                  <c:v>110.831944138261</c:v>
                </c:pt>
                <c:pt idx="44642">
                  <c:v>70.15176037586428</c:v>
                </c:pt>
                <c:pt idx="44643">
                  <c:v>70.15176037586428</c:v>
                </c:pt>
                <c:pt idx="44644">
                  <c:v>70.15176037586428</c:v>
                </c:pt>
                <c:pt idx="44645">
                  <c:v>70.15176037586428</c:v>
                </c:pt>
                <c:pt idx="44646">
                  <c:v>70.15176037586428</c:v>
                </c:pt>
                <c:pt idx="44647">
                  <c:v>70.15176037586428</c:v>
                </c:pt>
                <c:pt idx="44648">
                  <c:v>70.15176037586428</c:v>
                </c:pt>
                <c:pt idx="44649">
                  <c:v>93.65340130310277</c:v>
                </c:pt>
                <c:pt idx="44650">
                  <c:v>93.65340130310277</c:v>
                </c:pt>
                <c:pt idx="44651">
                  <c:v>93.65340130310277</c:v>
                </c:pt>
                <c:pt idx="44652">
                  <c:v>93.65340130310277</c:v>
                </c:pt>
                <c:pt idx="44653">
                  <c:v>93.65340130310277</c:v>
                </c:pt>
                <c:pt idx="44654">
                  <c:v>93.65340130310277</c:v>
                </c:pt>
                <c:pt idx="44655">
                  <c:v>93.65340130310277</c:v>
                </c:pt>
                <c:pt idx="44656">
                  <c:v>67.0090452057222</c:v>
                </c:pt>
                <c:pt idx="44657">
                  <c:v>67.0090452057222</c:v>
                </c:pt>
                <c:pt idx="44658">
                  <c:v>67.0090452057222</c:v>
                </c:pt>
                <c:pt idx="44659">
                  <c:v>67.0090452057222</c:v>
                </c:pt>
                <c:pt idx="44660">
                  <c:v>67.0090452057222</c:v>
                </c:pt>
                <c:pt idx="44661">
                  <c:v>67.0090452057222</c:v>
                </c:pt>
                <c:pt idx="44662">
                  <c:v>67.0090452057222</c:v>
                </c:pt>
                <c:pt idx="44663">
                  <c:v>65.09793055858908</c:v>
                </c:pt>
                <c:pt idx="44664">
                  <c:v>65.09793055858908</c:v>
                </c:pt>
                <c:pt idx="44665">
                  <c:v>65.09793055858908</c:v>
                </c:pt>
                <c:pt idx="44666">
                  <c:v>65.09793055858908</c:v>
                </c:pt>
                <c:pt idx="44667">
                  <c:v>65.09793055858908</c:v>
                </c:pt>
                <c:pt idx="44668">
                  <c:v>65.09793055858908</c:v>
                </c:pt>
                <c:pt idx="44669">
                  <c:v>65.09793055858908</c:v>
                </c:pt>
                <c:pt idx="44670">
                  <c:v>71.10505269430658</c:v>
                </c:pt>
                <c:pt idx="44671">
                  <c:v>71.10505269430658</c:v>
                </c:pt>
                <c:pt idx="44672">
                  <c:v>71.10505269430658</c:v>
                </c:pt>
                <c:pt idx="44673">
                  <c:v>71.10505269430658</c:v>
                </c:pt>
                <c:pt idx="44674">
                  <c:v>71.10505269430658</c:v>
                </c:pt>
                <c:pt idx="44675">
                  <c:v>71.10505269430658</c:v>
                </c:pt>
                <c:pt idx="44676">
                  <c:v>71.10505269430658</c:v>
                </c:pt>
                <c:pt idx="44677">
                  <c:v>41.6794360981105</c:v>
                </c:pt>
                <c:pt idx="44678">
                  <c:v>41.6794360981105</c:v>
                </c:pt>
                <c:pt idx="44679">
                  <c:v>41.6794360981105</c:v>
                </c:pt>
                <c:pt idx="44680">
                  <c:v>41.6794360981105</c:v>
                </c:pt>
                <c:pt idx="44681">
                  <c:v>41.6794360981105</c:v>
                </c:pt>
                <c:pt idx="44682">
                  <c:v>41.6794360981105</c:v>
                </c:pt>
                <c:pt idx="44683">
                  <c:v>41.6794360981105</c:v>
                </c:pt>
                <c:pt idx="44684">
                  <c:v>81.97871607976339</c:v>
                </c:pt>
                <c:pt idx="44685">
                  <c:v>81.97871607976339</c:v>
                </c:pt>
                <c:pt idx="44686">
                  <c:v>81.97871607976339</c:v>
                </c:pt>
                <c:pt idx="44687">
                  <c:v>81.97871607976339</c:v>
                </c:pt>
                <c:pt idx="44688">
                  <c:v>81.97871607976339</c:v>
                </c:pt>
                <c:pt idx="44689">
                  <c:v>81.97871607976339</c:v>
                </c:pt>
                <c:pt idx="44690">
                  <c:v>81.97871607976339</c:v>
                </c:pt>
                <c:pt idx="44691">
                  <c:v>47.22674805921209</c:v>
                </c:pt>
                <c:pt idx="44692">
                  <c:v>47.22674805921209</c:v>
                </c:pt>
                <c:pt idx="44693">
                  <c:v>47.22674805921209</c:v>
                </c:pt>
                <c:pt idx="44694">
                  <c:v>47.22674805921209</c:v>
                </c:pt>
                <c:pt idx="44695">
                  <c:v>47.22674805921209</c:v>
                </c:pt>
                <c:pt idx="44696">
                  <c:v>47.22674805921209</c:v>
                </c:pt>
                <c:pt idx="44697">
                  <c:v>47.22674805921209</c:v>
                </c:pt>
                <c:pt idx="44698">
                  <c:v>87.8306436737589</c:v>
                </c:pt>
                <c:pt idx="44699">
                  <c:v>87.8306436737589</c:v>
                </c:pt>
                <c:pt idx="44700">
                  <c:v>87.8306436737589</c:v>
                </c:pt>
                <c:pt idx="44701">
                  <c:v>87.8306436737589</c:v>
                </c:pt>
                <c:pt idx="44702">
                  <c:v>87.8306436737589</c:v>
                </c:pt>
                <c:pt idx="44703">
                  <c:v>87.8306436737589</c:v>
                </c:pt>
                <c:pt idx="44704">
                  <c:v>87.8306436737589</c:v>
                </c:pt>
                <c:pt idx="44705">
                  <c:v>73.52003423408107</c:v>
                </c:pt>
                <c:pt idx="44706">
                  <c:v>73.52003423408107</c:v>
                </c:pt>
                <c:pt idx="44707">
                  <c:v>73.52003423408107</c:v>
                </c:pt>
                <c:pt idx="44708">
                  <c:v>73.52003423408107</c:v>
                </c:pt>
                <c:pt idx="44709">
                  <c:v>73.52003423408107</c:v>
                </c:pt>
                <c:pt idx="44710">
                  <c:v>73.52003423408107</c:v>
                </c:pt>
                <c:pt idx="44711">
                  <c:v>73.52003423408107</c:v>
                </c:pt>
                <c:pt idx="44712">
                  <c:v>82.29273456647107</c:v>
                </c:pt>
                <c:pt idx="44713">
                  <c:v>82.29273456647107</c:v>
                </c:pt>
                <c:pt idx="44714">
                  <c:v>82.29273456647107</c:v>
                </c:pt>
                <c:pt idx="44715">
                  <c:v>82.29273456647107</c:v>
                </c:pt>
                <c:pt idx="44716">
                  <c:v>82.29273456647107</c:v>
                </c:pt>
                <c:pt idx="44717">
                  <c:v>82.29273456647107</c:v>
                </c:pt>
                <c:pt idx="44718">
                  <c:v>82.29273456647107</c:v>
                </c:pt>
                <c:pt idx="44719">
                  <c:v>65.608993765692</c:v>
                </c:pt>
                <c:pt idx="44720">
                  <c:v>65.608993765692</c:v>
                </c:pt>
                <c:pt idx="44721">
                  <c:v>65.608993765692</c:v>
                </c:pt>
                <c:pt idx="44722">
                  <c:v>65.608993765692</c:v>
                </c:pt>
                <c:pt idx="44723">
                  <c:v>65.608993765692</c:v>
                </c:pt>
                <c:pt idx="44724">
                  <c:v>65.608993765692</c:v>
                </c:pt>
                <c:pt idx="44725">
                  <c:v>65.608993765692</c:v>
                </c:pt>
                <c:pt idx="44726">
                  <c:v>54.1950327800862</c:v>
                </c:pt>
                <c:pt idx="44727">
                  <c:v>54.1950327800862</c:v>
                </c:pt>
                <c:pt idx="44728">
                  <c:v>54.1950327800862</c:v>
                </c:pt>
                <c:pt idx="44729">
                  <c:v>54.1950327800862</c:v>
                </c:pt>
                <c:pt idx="44730">
                  <c:v>54.1950327800862</c:v>
                </c:pt>
                <c:pt idx="44731">
                  <c:v>54.1950327800862</c:v>
                </c:pt>
                <c:pt idx="44732">
                  <c:v>54.1950327800862</c:v>
                </c:pt>
                <c:pt idx="44733">
                  <c:v>58.2659713719764</c:v>
                </c:pt>
                <c:pt idx="44734">
                  <c:v>58.2659713719764</c:v>
                </c:pt>
                <c:pt idx="44735">
                  <c:v>58.2659713719764</c:v>
                </c:pt>
                <c:pt idx="44736">
                  <c:v>58.2659713719764</c:v>
                </c:pt>
                <c:pt idx="44737">
                  <c:v>58.2659713719764</c:v>
                </c:pt>
                <c:pt idx="44738">
                  <c:v>58.2659713719764</c:v>
                </c:pt>
                <c:pt idx="44739">
                  <c:v>58.2659713719764</c:v>
                </c:pt>
                <c:pt idx="44740">
                  <c:v>76.24043916396968</c:v>
                </c:pt>
                <c:pt idx="44741">
                  <c:v>76.24043916396968</c:v>
                </c:pt>
                <c:pt idx="44742">
                  <c:v>76.24043916396968</c:v>
                </c:pt>
                <c:pt idx="44743">
                  <c:v>76.24043916396968</c:v>
                </c:pt>
                <c:pt idx="44744">
                  <c:v>76.24043916396968</c:v>
                </c:pt>
                <c:pt idx="44745">
                  <c:v>76.24043916396968</c:v>
                </c:pt>
                <c:pt idx="44746">
                  <c:v>76.24043916396968</c:v>
                </c:pt>
                <c:pt idx="44747">
                  <c:v>74.66171291603548</c:v>
                </c:pt>
                <c:pt idx="44748">
                  <c:v>74.66171291603548</c:v>
                </c:pt>
                <c:pt idx="44749">
                  <c:v>74.66171291603548</c:v>
                </c:pt>
                <c:pt idx="44750">
                  <c:v>74.66171291603548</c:v>
                </c:pt>
                <c:pt idx="44751">
                  <c:v>74.66171291603548</c:v>
                </c:pt>
                <c:pt idx="44752">
                  <c:v>74.66171291603548</c:v>
                </c:pt>
                <c:pt idx="44753">
                  <c:v>74.66171291603548</c:v>
                </c:pt>
                <c:pt idx="44754">
                  <c:v>38.5266511267995</c:v>
                </c:pt>
                <c:pt idx="44755">
                  <c:v>38.5266511267995</c:v>
                </c:pt>
                <c:pt idx="44756">
                  <c:v>38.5266511267995</c:v>
                </c:pt>
                <c:pt idx="44757">
                  <c:v>38.5266511267995</c:v>
                </c:pt>
                <c:pt idx="44758">
                  <c:v>38.5266511267995</c:v>
                </c:pt>
                <c:pt idx="44759">
                  <c:v>38.5266511267995</c:v>
                </c:pt>
                <c:pt idx="44760">
                  <c:v>38.5266511267995</c:v>
                </c:pt>
                <c:pt idx="44761">
                  <c:v>85.40291180643248</c:v>
                </c:pt>
                <c:pt idx="44762">
                  <c:v>85.40291180643248</c:v>
                </c:pt>
                <c:pt idx="44763">
                  <c:v>85.40291180643248</c:v>
                </c:pt>
                <c:pt idx="44764">
                  <c:v>85.40291180643248</c:v>
                </c:pt>
                <c:pt idx="44765">
                  <c:v>85.40291180643248</c:v>
                </c:pt>
                <c:pt idx="44766">
                  <c:v>85.40291180643248</c:v>
                </c:pt>
                <c:pt idx="44767">
                  <c:v>85.40291180643248</c:v>
                </c:pt>
                <c:pt idx="44768">
                  <c:v>22.5441111837515</c:v>
                </c:pt>
                <c:pt idx="44769">
                  <c:v>22.5441111837515</c:v>
                </c:pt>
                <c:pt idx="44770">
                  <c:v>22.5441111837515</c:v>
                </c:pt>
                <c:pt idx="44771">
                  <c:v>22.5441111837515</c:v>
                </c:pt>
                <c:pt idx="44772">
                  <c:v>22.5441111837515</c:v>
                </c:pt>
                <c:pt idx="44773">
                  <c:v>22.5441111837515</c:v>
                </c:pt>
                <c:pt idx="44774">
                  <c:v>22.5441111837515</c:v>
                </c:pt>
                <c:pt idx="44775">
                  <c:v>19.1413383176029</c:v>
                </c:pt>
                <c:pt idx="44776">
                  <c:v>19.1413383176029</c:v>
                </c:pt>
                <c:pt idx="44777">
                  <c:v>19.1413383176029</c:v>
                </c:pt>
                <c:pt idx="44778">
                  <c:v>19.1413383176029</c:v>
                </c:pt>
                <c:pt idx="44779">
                  <c:v>19.1413383176029</c:v>
                </c:pt>
                <c:pt idx="44780">
                  <c:v>19.1413383176029</c:v>
                </c:pt>
                <c:pt idx="44781">
                  <c:v>19.1413383176029</c:v>
                </c:pt>
                <c:pt idx="44782">
                  <c:v>29.5129241299809</c:v>
                </c:pt>
                <c:pt idx="44783">
                  <c:v>29.5129241299809</c:v>
                </c:pt>
                <c:pt idx="44784">
                  <c:v>29.5129241299809</c:v>
                </c:pt>
                <c:pt idx="44785">
                  <c:v>29.5129241299809</c:v>
                </c:pt>
                <c:pt idx="44786">
                  <c:v>29.5129241299809</c:v>
                </c:pt>
                <c:pt idx="44787">
                  <c:v>29.5129241299809</c:v>
                </c:pt>
                <c:pt idx="44788">
                  <c:v>29.5129241299809</c:v>
                </c:pt>
                <c:pt idx="44789">
                  <c:v>50.85506518063419</c:v>
                </c:pt>
                <c:pt idx="44790">
                  <c:v>50.85506518063419</c:v>
                </c:pt>
                <c:pt idx="44791">
                  <c:v>50.85506518063419</c:v>
                </c:pt>
                <c:pt idx="44792">
                  <c:v>50.85506518063419</c:v>
                </c:pt>
                <c:pt idx="44793">
                  <c:v>50.85506518063419</c:v>
                </c:pt>
                <c:pt idx="44794">
                  <c:v>50.85506518063419</c:v>
                </c:pt>
                <c:pt idx="44795">
                  <c:v>50.85506518063419</c:v>
                </c:pt>
                <c:pt idx="44796">
                  <c:v>74.1776907673034</c:v>
                </c:pt>
                <c:pt idx="44797">
                  <c:v>74.1776907673034</c:v>
                </c:pt>
                <c:pt idx="44798">
                  <c:v>74.1776907673034</c:v>
                </c:pt>
                <c:pt idx="44799">
                  <c:v>74.1776907673034</c:v>
                </c:pt>
                <c:pt idx="44800">
                  <c:v>74.1776907673034</c:v>
                </c:pt>
                <c:pt idx="44801">
                  <c:v>74.1776907673034</c:v>
                </c:pt>
                <c:pt idx="44802">
                  <c:v>74.1776907673034</c:v>
                </c:pt>
                <c:pt idx="44803">
                  <c:v>56.2693960860329</c:v>
                </c:pt>
                <c:pt idx="44804">
                  <c:v>56.2693960860329</c:v>
                </c:pt>
                <c:pt idx="44805">
                  <c:v>56.2693960860329</c:v>
                </c:pt>
                <c:pt idx="44806">
                  <c:v>56.2693960860329</c:v>
                </c:pt>
                <c:pt idx="44807">
                  <c:v>56.2693960860329</c:v>
                </c:pt>
                <c:pt idx="44808">
                  <c:v>56.2693960860329</c:v>
                </c:pt>
                <c:pt idx="44809">
                  <c:v>56.2693960860329</c:v>
                </c:pt>
                <c:pt idx="44810">
                  <c:v>94.50447706979358</c:v>
                </c:pt>
                <c:pt idx="44811">
                  <c:v>94.50447706979358</c:v>
                </c:pt>
                <c:pt idx="44812">
                  <c:v>94.50447706979358</c:v>
                </c:pt>
                <c:pt idx="44813">
                  <c:v>94.50447706979358</c:v>
                </c:pt>
                <c:pt idx="44814">
                  <c:v>94.50447706979358</c:v>
                </c:pt>
                <c:pt idx="44815">
                  <c:v>94.50447706979358</c:v>
                </c:pt>
                <c:pt idx="44816">
                  <c:v>94.50447706979358</c:v>
                </c:pt>
                <c:pt idx="44817">
                  <c:v>93.53896881003477</c:v>
                </c:pt>
                <c:pt idx="44818">
                  <c:v>93.53896881003477</c:v>
                </c:pt>
                <c:pt idx="44819">
                  <c:v>93.53896881003477</c:v>
                </c:pt>
                <c:pt idx="44820">
                  <c:v>93.53896881003477</c:v>
                </c:pt>
                <c:pt idx="44821">
                  <c:v>93.53896881003477</c:v>
                </c:pt>
                <c:pt idx="44822">
                  <c:v>93.53896881003477</c:v>
                </c:pt>
                <c:pt idx="44823">
                  <c:v>93.53896881003477</c:v>
                </c:pt>
                <c:pt idx="44824">
                  <c:v>57.1505326743899</c:v>
                </c:pt>
                <c:pt idx="44825">
                  <c:v>57.1505326743899</c:v>
                </c:pt>
                <c:pt idx="44826">
                  <c:v>57.1505326743899</c:v>
                </c:pt>
                <c:pt idx="44827">
                  <c:v>57.1505326743899</c:v>
                </c:pt>
                <c:pt idx="44828">
                  <c:v>57.1505326743899</c:v>
                </c:pt>
                <c:pt idx="44829">
                  <c:v>57.1505326743899</c:v>
                </c:pt>
                <c:pt idx="44830">
                  <c:v>57.1505326743899</c:v>
                </c:pt>
                <c:pt idx="44831">
                  <c:v>36.61740809952349</c:v>
                </c:pt>
                <c:pt idx="44832">
                  <c:v>36.61740809952349</c:v>
                </c:pt>
                <c:pt idx="44833">
                  <c:v>36.61740809952349</c:v>
                </c:pt>
                <c:pt idx="44834">
                  <c:v>36.61740809952349</c:v>
                </c:pt>
                <c:pt idx="44835">
                  <c:v>36.61740809952349</c:v>
                </c:pt>
                <c:pt idx="44836">
                  <c:v>36.61740809952349</c:v>
                </c:pt>
                <c:pt idx="44837">
                  <c:v>36.61740809952349</c:v>
                </c:pt>
                <c:pt idx="44838">
                  <c:v>59.0571554470713</c:v>
                </c:pt>
                <c:pt idx="44839">
                  <c:v>59.0571554470713</c:v>
                </c:pt>
                <c:pt idx="44840">
                  <c:v>59.0571554470713</c:v>
                </c:pt>
                <c:pt idx="44841">
                  <c:v>59.0571554470713</c:v>
                </c:pt>
                <c:pt idx="44842">
                  <c:v>59.0571554470713</c:v>
                </c:pt>
                <c:pt idx="44843">
                  <c:v>59.0571554470713</c:v>
                </c:pt>
                <c:pt idx="44844">
                  <c:v>59.0571554470713</c:v>
                </c:pt>
                <c:pt idx="44845">
                  <c:v>61.4005312162791</c:v>
                </c:pt>
                <c:pt idx="44846">
                  <c:v>61.4005312162791</c:v>
                </c:pt>
                <c:pt idx="44847">
                  <c:v>61.4005312162791</c:v>
                </c:pt>
                <c:pt idx="44848">
                  <c:v>61.4005312162791</c:v>
                </c:pt>
                <c:pt idx="44849">
                  <c:v>61.4005312162791</c:v>
                </c:pt>
                <c:pt idx="44850">
                  <c:v>61.4005312162791</c:v>
                </c:pt>
                <c:pt idx="44851">
                  <c:v>61.4005312162791</c:v>
                </c:pt>
                <c:pt idx="44852">
                  <c:v>22.3593173724478</c:v>
                </c:pt>
                <c:pt idx="44853">
                  <c:v>22.3593173724478</c:v>
                </c:pt>
                <c:pt idx="44854">
                  <c:v>22.3593173724478</c:v>
                </c:pt>
                <c:pt idx="44855">
                  <c:v>22.3593173724478</c:v>
                </c:pt>
                <c:pt idx="44856">
                  <c:v>22.3593173724478</c:v>
                </c:pt>
                <c:pt idx="44857">
                  <c:v>22.3593173724478</c:v>
                </c:pt>
                <c:pt idx="44858">
                  <c:v>22.3593173724478</c:v>
                </c:pt>
                <c:pt idx="44859">
                  <c:v>58.9796437170699</c:v>
                </c:pt>
                <c:pt idx="44860">
                  <c:v>58.9796437170699</c:v>
                </c:pt>
                <c:pt idx="44861">
                  <c:v>58.9796437170699</c:v>
                </c:pt>
                <c:pt idx="44862">
                  <c:v>58.9796437170699</c:v>
                </c:pt>
                <c:pt idx="44863">
                  <c:v>58.9796437170699</c:v>
                </c:pt>
                <c:pt idx="44864">
                  <c:v>58.9796437170699</c:v>
                </c:pt>
                <c:pt idx="44865">
                  <c:v>58.9796437170699</c:v>
                </c:pt>
                <c:pt idx="44866">
                  <c:v>98.0912946661629</c:v>
                </c:pt>
                <c:pt idx="44867">
                  <c:v>98.0912946661629</c:v>
                </c:pt>
                <c:pt idx="44868">
                  <c:v>98.0912946661629</c:v>
                </c:pt>
                <c:pt idx="44869">
                  <c:v>98.0912946661629</c:v>
                </c:pt>
                <c:pt idx="44870">
                  <c:v>98.0912946661629</c:v>
                </c:pt>
                <c:pt idx="44871">
                  <c:v>98.0912946661629</c:v>
                </c:pt>
                <c:pt idx="44872">
                  <c:v>98.0912946661629</c:v>
                </c:pt>
                <c:pt idx="44873">
                  <c:v>63.1749555531568</c:v>
                </c:pt>
                <c:pt idx="44874">
                  <c:v>63.1749555531568</c:v>
                </c:pt>
                <c:pt idx="44875">
                  <c:v>63.1749555531568</c:v>
                </c:pt>
                <c:pt idx="44876">
                  <c:v>63.1749555531568</c:v>
                </c:pt>
                <c:pt idx="44877">
                  <c:v>63.1749555531568</c:v>
                </c:pt>
                <c:pt idx="44878">
                  <c:v>63.1749555531568</c:v>
                </c:pt>
                <c:pt idx="44879">
                  <c:v>63.1749555531568</c:v>
                </c:pt>
                <c:pt idx="44880">
                  <c:v>77.03846355061988</c:v>
                </c:pt>
                <c:pt idx="44881">
                  <c:v>77.03846355061988</c:v>
                </c:pt>
                <c:pt idx="44882">
                  <c:v>77.03846355061988</c:v>
                </c:pt>
                <c:pt idx="44883">
                  <c:v>77.03846355061988</c:v>
                </c:pt>
                <c:pt idx="44884">
                  <c:v>77.03846355061988</c:v>
                </c:pt>
                <c:pt idx="44885">
                  <c:v>77.03846355061988</c:v>
                </c:pt>
                <c:pt idx="44886">
                  <c:v>77.03846355061988</c:v>
                </c:pt>
                <c:pt idx="44887">
                  <c:v>56.0493092490979</c:v>
                </c:pt>
                <c:pt idx="44888">
                  <c:v>56.0493092490979</c:v>
                </c:pt>
                <c:pt idx="44889">
                  <c:v>56.0493092490979</c:v>
                </c:pt>
                <c:pt idx="44890">
                  <c:v>56.0493092490979</c:v>
                </c:pt>
                <c:pt idx="44891">
                  <c:v>56.0493092490979</c:v>
                </c:pt>
                <c:pt idx="44892">
                  <c:v>56.0493092490979</c:v>
                </c:pt>
                <c:pt idx="44893">
                  <c:v>56.0493092490979</c:v>
                </c:pt>
                <c:pt idx="44894">
                  <c:v>40.5610810705389</c:v>
                </c:pt>
                <c:pt idx="44895">
                  <c:v>40.5610810705389</c:v>
                </c:pt>
                <c:pt idx="44896">
                  <c:v>40.5610810705389</c:v>
                </c:pt>
                <c:pt idx="44897">
                  <c:v>40.5610810705389</c:v>
                </c:pt>
                <c:pt idx="44898">
                  <c:v>40.5610810705389</c:v>
                </c:pt>
                <c:pt idx="44899">
                  <c:v>40.5610810705389</c:v>
                </c:pt>
                <c:pt idx="44900">
                  <c:v>40.5610810705389</c:v>
                </c:pt>
                <c:pt idx="44901">
                  <c:v>74.08538032082427</c:v>
                </c:pt>
                <c:pt idx="44902">
                  <c:v>74.08538032082427</c:v>
                </c:pt>
                <c:pt idx="44903">
                  <c:v>74.08538032082427</c:v>
                </c:pt>
                <c:pt idx="44904">
                  <c:v>74.08538032082427</c:v>
                </c:pt>
                <c:pt idx="44905">
                  <c:v>74.08538032082427</c:v>
                </c:pt>
                <c:pt idx="44906">
                  <c:v>74.08538032082427</c:v>
                </c:pt>
                <c:pt idx="44907">
                  <c:v>74.08538032082427</c:v>
                </c:pt>
                <c:pt idx="44908">
                  <c:v>72.8982094220552</c:v>
                </c:pt>
                <c:pt idx="44909">
                  <c:v>72.8982094220552</c:v>
                </c:pt>
                <c:pt idx="44910">
                  <c:v>72.8982094220552</c:v>
                </c:pt>
                <c:pt idx="44911">
                  <c:v>72.8982094220552</c:v>
                </c:pt>
                <c:pt idx="44912">
                  <c:v>72.8982094220552</c:v>
                </c:pt>
                <c:pt idx="44913">
                  <c:v>72.8982094220552</c:v>
                </c:pt>
                <c:pt idx="44914">
                  <c:v>72.8982094220552</c:v>
                </c:pt>
                <c:pt idx="44915">
                  <c:v>55.37469413868119</c:v>
                </c:pt>
                <c:pt idx="44916">
                  <c:v>55.37469413868119</c:v>
                </c:pt>
                <c:pt idx="44917">
                  <c:v>55.37469413868119</c:v>
                </c:pt>
                <c:pt idx="44918">
                  <c:v>55.37469413868119</c:v>
                </c:pt>
                <c:pt idx="44919">
                  <c:v>55.37469413868119</c:v>
                </c:pt>
                <c:pt idx="44920">
                  <c:v>55.37469413868119</c:v>
                </c:pt>
                <c:pt idx="44921">
                  <c:v>55.37469413868119</c:v>
                </c:pt>
                <c:pt idx="44922">
                  <c:v>85.66658963351918</c:v>
                </c:pt>
                <c:pt idx="44923">
                  <c:v>85.66658963351918</c:v>
                </c:pt>
                <c:pt idx="44924">
                  <c:v>85.66658963351918</c:v>
                </c:pt>
                <c:pt idx="44925">
                  <c:v>85.66658963351918</c:v>
                </c:pt>
                <c:pt idx="44926">
                  <c:v>85.66658963351918</c:v>
                </c:pt>
                <c:pt idx="44927">
                  <c:v>85.66658963351918</c:v>
                </c:pt>
                <c:pt idx="44928">
                  <c:v>85.66658963351918</c:v>
                </c:pt>
                <c:pt idx="44929">
                  <c:v>78.9195107978454</c:v>
                </c:pt>
                <c:pt idx="44930">
                  <c:v>78.9195107978454</c:v>
                </c:pt>
                <c:pt idx="44931">
                  <c:v>78.9195107978454</c:v>
                </c:pt>
                <c:pt idx="44932">
                  <c:v>78.9195107978454</c:v>
                </c:pt>
                <c:pt idx="44933">
                  <c:v>78.9195107978454</c:v>
                </c:pt>
                <c:pt idx="44934">
                  <c:v>78.9195107978454</c:v>
                </c:pt>
                <c:pt idx="44935">
                  <c:v>78.9195107978454</c:v>
                </c:pt>
                <c:pt idx="44936">
                  <c:v>64.62805521974408</c:v>
                </c:pt>
                <c:pt idx="44937">
                  <c:v>64.62805521974408</c:v>
                </c:pt>
                <c:pt idx="44938">
                  <c:v>64.62805521974408</c:v>
                </c:pt>
                <c:pt idx="44939">
                  <c:v>64.62805521974408</c:v>
                </c:pt>
                <c:pt idx="44940">
                  <c:v>64.62805521974408</c:v>
                </c:pt>
                <c:pt idx="44941">
                  <c:v>64.62805521974408</c:v>
                </c:pt>
                <c:pt idx="44942">
                  <c:v>64.62805521974408</c:v>
                </c:pt>
                <c:pt idx="44943">
                  <c:v>59.46000257731299</c:v>
                </c:pt>
                <c:pt idx="44944">
                  <c:v>59.46000257731299</c:v>
                </c:pt>
                <c:pt idx="44945">
                  <c:v>59.46000257731299</c:v>
                </c:pt>
                <c:pt idx="44946">
                  <c:v>59.46000257731299</c:v>
                </c:pt>
                <c:pt idx="44947">
                  <c:v>59.46000257731299</c:v>
                </c:pt>
                <c:pt idx="44948">
                  <c:v>59.46000257731299</c:v>
                </c:pt>
                <c:pt idx="44949">
                  <c:v>59.46000257731299</c:v>
                </c:pt>
                <c:pt idx="44950">
                  <c:v>76.85098177170599</c:v>
                </c:pt>
                <c:pt idx="44951">
                  <c:v>76.85098177170599</c:v>
                </c:pt>
                <c:pt idx="44952">
                  <c:v>76.85098177170599</c:v>
                </c:pt>
                <c:pt idx="44953">
                  <c:v>76.85098177170599</c:v>
                </c:pt>
                <c:pt idx="44954">
                  <c:v>76.85098177170599</c:v>
                </c:pt>
                <c:pt idx="44955">
                  <c:v>76.85098177170599</c:v>
                </c:pt>
                <c:pt idx="44956">
                  <c:v>76.85098177170599</c:v>
                </c:pt>
                <c:pt idx="44957">
                  <c:v>76.88492253276937</c:v>
                </c:pt>
                <c:pt idx="44958">
                  <c:v>76.88492253276937</c:v>
                </c:pt>
                <c:pt idx="44959">
                  <c:v>76.88492253276937</c:v>
                </c:pt>
                <c:pt idx="44960">
                  <c:v>76.88492253276937</c:v>
                </c:pt>
                <c:pt idx="44961">
                  <c:v>76.88492253276937</c:v>
                </c:pt>
                <c:pt idx="44962">
                  <c:v>76.88492253276937</c:v>
                </c:pt>
                <c:pt idx="44963">
                  <c:v>76.88492253276937</c:v>
                </c:pt>
                <c:pt idx="44964">
                  <c:v>78.9332065898436</c:v>
                </c:pt>
                <c:pt idx="44965">
                  <c:v>78.9332065898436</c:v>
                </c:pt>
                <c:pt idx="44966">
                  <c:v>78.9332065898436</c:v>
                </c:pt>
                <c:pt idx="44967">
                  <c:v>78.9332065898436</c:v>
                </c:pt>
                <c:pt idx="44968">
                  <c:v>78.9332065898436</c:v>
                </c:pt>
                <c:pt idx="44969">
                  <c:v>78.9332065898436</c:v>
                </c:pt>
                <c:pt idx="44970">
                  <c:v>78.9332065898436</c:v>
                </c:pt>
                <c:pt idx="44971">
                  <c:v>49.3045087513858</c:v>
                </c:pt>
                <c:pt idx="44972">
                  <c:v>49.3045087513858</c:v>
                </c:pt>
                <c:pt idx="44973">
                  <c:v>49.3045087513858</c:v>
                </c:pt>
                <c:pt idx="44974">
                  <c:v>49.3045087513858</c:v>
                </c:pt>
                <c:pt idx="44975">
                  <c:v>49.3045087513858</c:v>
                </c:pt>
                <c:pt idx="44976">
                  <c:v>49.3045087513858</c:v>
                </c:pt>
                <c:pt idx="44977">
                  <c:v>49.3045087513858</c:v>
                </c:pt>
                <c:pt idx="44978">
                  <c:v>53.46838761746159</c:v>
                </c:pt>
                <c:pt idx="44979">
                  <c:v>53.46838761746159</c:v>
                </c:pt>
                <c:pt idx="44980">
                  <c:v>53.46838761746159</c:v>
                </c:pt>
                <c:pt idx="44981">
                  <c:v>53.46838761746159</c:v>
                </c:pt>
                <c:pt idx="44982">
                  <c:v>53.46838761746159</c:v>
                </c:pt>
                <c:pt idx="44983">
                  <c:v>53.46838761746159</c:v>
                </c:pt>
                <c:pt idx="44984">
                  <c:v>53.46838761746159</c:v>
                </c:pt>
                <c:pt idx="44985">
                  <c:v>90.87988158776967</c:v>
                </c:pt>
                <c:pt idx="44986">
                  <c:v>90.87988158776967</c:v>
                </c:pt>
                <c:pt idx="44987">
                  <c:v>90.87988158776967</c:v>
                </c:pt>
                <c:pt idx="44988">
                  <c:v>90.87988158776967</c:v>
                </c:pt>
                <c:pt idx="44989">
                  <c:v>90.87988158776967</c:v>
                </c:pt>
                <c:pt idx="44990">
                  <c:v>90.87988158776967</c:v>
                </c:pt>
                <c:pt idx="44991">
                  <c:v>90.87988158776967</c:v>
                </c:pt>
                <c:pt idx="44992">
                  <c:v>85.42942289658647</c:v>
                </c:pt>
                <c:pt idx="44993">
                  <c:v>85.42942289658647</c:v>
                </c:pt>
                <c:pt idx="44994">
                  <c:v>85.42942289658647</c:v>
                </c:pt>
                <c:pt idx="44995">
                  <c:v>85.42942289658647</c:v>
                </c:pt>
                <c:pt idx="44996">
                  <c:v>85.42942289658647</c:v>
                </c:pt>
                <c:pt idx="44997">
                  <c:v>85.42942289658647</c:v>
                </c:pt>
                <c:pt idx="44998">
                  <c:v>85.42942289658647</c:v>
                </c:pt>
                <c:pt idx="44999">
                  <c:v>9.36739737421736</c:v>
                </c:pt>
                <c:pt idx="45000">
                  <c:v>9.36739737421736</c:v>
                </c:pt>
                <c:pt idx="45001">
                  <c:v>9.36739737421736</c:v>
                </c:pt>
                <c:pt idx="45002">
                  <c:v>9.36739737421736</c:v>
                </c:pt>
                <c:pt idx="45003">
                  <c:v>9.36739737421736</c:v>
                </c:pt>
                <c:pt idx="45004">
                  <c:v>9.36739737421736</c:v>
                </c:pt>
                <c:pt idx="45005">
                  <c:v>9.36739737421736</c:v>
                </c:pt>
                <c:pt idx="45006">
                  <c:v>64.35387945391099</c:v>
                </c:pt>
                <c:pt idx="45007">
                  <c:v>64.35387945391099</c:v>
                </c:pt>
                <c:pt idx="45008">
                  <c:v>64.35387945391099</c:v>
                </c:pt>
                <c:pt idx="45009">
                  <c:v>64.35387945391099</c:v>
                </c:pt>
                <c:pt idx="45010">
                  <c:v>64.35387945391099</c:v>
                </c:pt>
                <c:pt idx="45011">
                  <c:v>64.35387945391099</c:v>
                </c:pt>
                <c:pt idx="45012">
                  <c:v>64.35387945391099</c:v>
                </c:pt>
                <c:pt idx="45013">
                  <c:v>58.7795960975828</c:v>
                </c:pt>
                <c:pt idx="45014">
                  <c:v>58.7795960975828</c:v>
                </c:pt>
                <c:pt idx="45015">
                  <c:v>58.7795960975828</c:v>
                </c:pt>
                <c:pt idx="45016">
                  <c:v>58.7795960975828</c:v>
                </c:pt>
                <c:pt idx="45017">
                  <c:v>58.7795960975828</c:v>
                </c:pt>
                <c:pt idx="45018">
                  <c:v>58.7795960975828</c:v>
                </c:pt>
                <c:pt idx="45019">
                  <c:v>58.7795960975828</c:v>
                </c:pt>
                <c:pt idx="45020">
                  <c:v>77.2068450658064</c:v>
                </c:pt>
                <c:pt idx="45021">
                  <c:v>77.2068450658064</c:v>
                </c:pt>
                <c:pt idx="45022">
                  <c:v>77.2068450658064</c:v>
                </c:pt>
                <c:pt idx="45023">
                  <c:v>77.2068450658064</c:v>
                </c:pt>
                <c:pt idx="45024">
                  <c:v>77.2068450658064</c:v>
                </c:pt>
                <c:pt idx="45025">
                  <c:v>77.2068450658064</c:v>
                </c:pt>
                <c:pt idx="45026">
                  <c:v>77.2068450658064</c:v>
                </c:pt>
                <c:pt idx="45027">
                  <c:v>82.52805282823167</c:v>
                </c:pt>
                <c:pt idx="45028">
                  <c:v>82.52805282823167</c:v>
                </c:pt>
                <c:pt idx="45029">
                  <c:v>82.52805282823167</c:v>
                </c:pt>
                <c:pt idx="45030">
                  <c:v>82.52805282823167</c:v>
                </c:pt>
                <c:pt idx="45031">
                  <c:v>82.52805282823167</c:v>
                </c:pt>
                <c:pt idx="45032">
                  <c:v>82.52805282823167</c:v>
                </c:pt>
                <c:pt idx="45033">
                  <c:v>82.52805282823167</c:v>
                </c:pt>
                <c:pt idx="45034">
                  <c:v>70.04130580257079</c:v>
                </c:pt>
                <c:pt idx="45035">
                  <c:v>70.04130580257079</c:v>
                </c:pt>
                <c:pt idx="45036">
                  <c:v>70.04130580257079</c:v>
                </c:pt>
                <c:pt idx="45037">
                  <c:v>70.04130580257079</c:v>
                </c:pt>
                <c:pt idx="45038">
                  <c:v>70.04130580257079</c:v>
                </c:pt>
                <c:pt idx="45039">
                  <c:v>70.04130580257079</c:v>
                </c:pt>
                <c:pt idx="45040">
                  <c:v>70.04130580257079</c:v>
                </c:pt>
                <c:pt idx="45041">
                  <c:v>90.3102073673354</c:v>
                </c:pt>
                <c:pt idx="45042">
                  <c:v>90.3102073673354</c:v>
                </c:pt>
                <c:pt idx="45043">
                  <c:v>90.3102073673354</c:v>
                </c:pt>
                <c:pt idx="45044">
                  <c:v>90.3102073673354</c:v>
                </c:pt>
                <c:pt idx="45045">
                  <c:v>90.3102073673354</c:v>
                </c:pt>
                <c:pt idx="45046">
                  <c:v>90.3102073673354</c:v>
                </c:pt>
                <c:pt idx="45047">
                  <c:v>90.3102073673354</c:v>
                </c:pt>
                <c:pt idx="45048">
                  <c:v>46.6171366952001</c:v>
                </c:pt>
                <c:pt idx="45049">
                  <c:v>46.6171366952001</c:v>
                </c:pt>
                <c:pt idx="45050">
                  <c:v>46.6171366952001</c:v>
                </c:pt>
                <c:pt idx="45051">
                  <c:v>46.6171366952001</c:v>
                </c:pt>
                <c:pt idx="45052">
                  <c:v>46.6171366952001</c:v>
                </c:pt>
                <c:pt idx="45053">
                  <c:v>46.6171366952001</c:v>
                </c:pt>
                <c:pt idx="45054">
                  <c:v>46.6171366952001</c:v>
                </c:pt>
                <c:pt idx="45055">
                  <c:v>81.59057705612157</c:v>
                </c:pt>
                <c:pt idx="45056">
                  <c:v>81.59057705612157</c:v>
                </c:pt>
                <c:pt idx="45057">
                  <c:v>81.59057705612157</c:v>
                </c:pt>
                <c:pt idx="45058">
                  <c:v>81.59057705612157</c:v>
                </c:pt>
                <c:pt idx="45059">
                  <c:v>81.59057705612157</c:v>
                </c:pt>
                <c:pt idx="45060">
                  <c:v>81.59057705612157</c:v>
                </c:pt>
                <c:pt idx="45061">
                  <c:v>81.59057705612157</c:v>
                </c:pt>
                <c:pt idx="45062">
                  <c:v>93.3881952622161</c:v>
                </c:pt>
                <c:pt idx="45063">
                  <c:v>93.3881952622161</c:v>
                </c:pt>
                <c:pt idx="45064">
                  <c:v>93.3881952622161</c:v>
                </c:pt>
                <c:pt idx="45065">
                  <c:v>93.3881952622161</c:v>
                </c:pt>
                <c:pt idx="45066">
                  <c:v>93.3881952622161</c:v>
                </c:pt>
                <c:pt idx="45067">
                  <c:v>93.3881952622161</c:v>
                </c:pt>
                <c:pt idx="45068">
                  <c:v>93.3881952622161</c:v>
                </c:pt>
                <c:pt idx="45069">
                  <c:v>71.8310087253255</c:v>
                </c:pt>
                <c:pt idx="45070">
                  <c:v>71.8310087253255</c:v>
                </c:pt>
                <c:pt idx="45071">
                  <c:v>71.8310087253255</c:v>
                </c:pt>
                <c:pt idx="45072">
                  <c:v>71.8310087253255</c:v>
                </c:pt>
                <c:pt idx="45073">
                  <c:v>71.8310087253255</c:v>
                </c:pt>
                <c:pt idx="45074">
                  <c:v>71.8310087253255</c:v>
                </c:pt>
                <c:pt idx="45075">
                  <c:v>71.8310087253255</c:v>
                </c:pt>
                <c:pt idx="45076">
                  <c:v>89.38306773816659</c:v>
                </c:pt>
                <c:pt idx="45077">
                  <c:v>89.38306773816659</c:v>
                </c:pt>
                <c:pt idx="45078">
                  <c:v>89.38306773816659</c:v>
                </c:pt>
                <c:pt idx="45079">
                  <c:v>89.38306773816659</c:v>
                </c:pt>
                <c:pt idx="45080">
                  <c:v>89.38306773816659</c:v>
                </c:pt>
                <c:pt idx="45081">
                  <c:v>89.38306773816659</c:v>
                </c:pt>
                <c:pt idx="45082">
                  <c:v>89.38306773816659</c:v>
                </c:pt>
                <c:pt idx="45083">
                  <c:v>45.46020257798619</c:v>
                </c:pt>
                <c:pt idx="45084">
                  <c:v>45.46020257798619</c:v>
                </c:pt>
                <c:pt idx="45085">
                  <c:v>45.46020257798619</c:v>
                </c:pt>
                <c:pt idx="45086">
                  <c:v>45.46020257798619</c:v>
                </c:pt>
                <c:pt idx="45087">
                  <c:v>45.46020257798619</c:v>
                </c:pt>
                <c:pt idx="45088">
                  <c:v>45.46020257798619</c:v>
                </c:pt>
                <c:pt idx="45089">
                  <c:v>45.46020257798619</c:v>
                </c:pt>
                <c:pt idx="45090">
                  <c:v>97.26209625620429</c:v>
                </c:pt>
                <c:pt idx="45091">
                  <c:v>97.26209625620429</c:v>
                </c:pt>
                <c:pt idx="45092">
                  <c:v>97.26209625620429</c:v>
                </c:pt>
                <c:pt idx="45093">
                  <c:v>97.26209625620429</c:v>
                </c:pt>
                <c:pt idx="45094">
                  <c:v>97.26209625620429</c:v>
                </c:pt>
                <c:pt idx="45095">
                  <c:v>97.26209625620429</c:v>
                </c:pt>
                <c:pt idx="45096">
                  <c:v>97.26209625620429</c:v>
                </c:pt>
                <c:pt idx="45097">
                  <c:v>62.6329889418249</c:v>
                </c:pt>
                <c:pt idx="45098">
                  <c:v>62.6329889418249</c:v>
                </c:pt>
                <c:pt idx="45099">
                  <c:v>62.6329889418249</c:v>
                </c:pt>
                <c:pt idx="45100">
                  <c:v>62.6329889418249</c:v>
                </c:pt>
                <c:pt idx="45101">
                  <c:v>62.6329889418249</c:v>
                </c:pt>
                <c:pt idx="45102">
                  <c:v>62.6329889418249</c:v>
                </c:pt>
                <c:pt idx="45103">
                  <c:v>62.6329889418249</c:v>
                </c:pt>
                <c:pt idx="45104">
                  <c:v>61.79269146121399</c:v>
                </c:pt>
                <c:pt idx="45105">
                  <c:v>61.79269146121399</c:v>
                </c:pt>
                <c:pt idx="45106">
                  <c:v>61.79269146121399</c:v>
                </c:pt>
                <c:pt idx="45107">
                  <c:v>61.79269146121399</c:v>
                </c:pt>
                <c:pt idx="45108">
                  <c:v>61.79269146121399</c:v>
                </c:pt>
                <c:pt idx="45109">
                  <c:v>61.79269146121399</c:v>
                </c:pt>
                <c:pt idx="45110">
                  <c:v>61.79269146121399</c:v>
                </c:pt>
                <c:pt idx="45111">
                  <c:v>106.780622331942</c:v>
                </c:pt>
                <c:pt idx="45112">
                  <c:v>106.780622331942</c:v>
                </c:pt>
                <c:pt idx="45113">
                  <c:v>106.780622331942</c:v>
                </c:pt>
                <c:pt idx="45114">
                  <c:v>106.780622331942</c:v>
                </c:pt>
                <c:pt idx="45115">
                  <c:v>106.780622331942</c:v>
                </c:pt>
                <c:pt idx="45116">
                  <c:v>106.780622331942</c:v>
                </c:pt>
                <c:pt idx="45117">
                  <c:v>106.780622331942</c:v>
                </c:pt>
                <c:pt idx="45118">
                  <c:v>22.48201531230589</c:v>
                </c:pt>
                <c:pt idx="45119">
                  <c:v>22.48201531230589</c:v>
                </c:pt>
                <c:pt idx="45120">
                  <c:v>22.48201531230589</c:v>
                </c:pt>
                <c:pt idx="45121">
                  <c:v>22.48201531230589</c:v>
                </c:pt>
                <c:pt idx="45122">
                  <c:v>22.48201531230589</c:v>
                </c:pt>
                <c:pt idx="45123">
                  <c:v>22.48201531230589</c:v>
                </c:pt>
                <c:pt idx="45124">
                  <c:v>22.48201531230589</c:v>
                </c:pt>
                <c:pt idx="45125">
                  <c:v>84.0990554833768</c:v>
                </c:pt>
                <c:pt idx="45126">
                  <c:v>84.0990554833768</c:v>
                </c:pt>
                <c:pt idx="45127">
                  <c:v>84.0990554833768</c:v>
                </c:pt>
                <c:pt idx="45128">
                  <c:v>84.0990554833768</c:v>
                </c:pt>
                <c:pt idx="45129">
                  <c:v>84.0990554833768</c:v>
                </c:pt>
                <c:pt idx="45130">
                  <c:v>84.0990554833768</c:v>
                </c:pt>
                <c:pt idx="45131">
                  <c:v>84.0990554833768</c:v>
                </c:pt>
                <c:pt idx="45132">
                  <c:v>46.4127493561563</c:v>
                </c:pt>
                <c:pt idx="45133">
                  <c:v>46.4127493561563</c:v>
                </c:pt>
                <c:pt idx="45134">
                  <c:v>46.4127493561563</c:v>
                </c:pt>
                <c:pt idx="45135">
                  <c:v>46.4127493561563</c:v>
                </c:pt>
                <c:pt idx="45136">
                  <c:v>46.4127493561563</c:v>
                </c:pt>
                <c:pt idx="45137">
                  <c:v>46.4127493561563</c:v>
                </c:pt>
                <c:pt idx="45138">
                  <c:v>46.4127493561563</c:v>
                </c:pt>
                <c:pt idx="45139">
                  <c:v>72.59559777479289</c:v>
                </c:pt>
                <c:pt idx="45140">
                  <c:v>72.59559777479289</c:v>
                </c:pt>
                <c:pt idx="45141">
                  <c:v>72.59559777479289</c:v>
                </c:pt>
                <c:pt idx="45142">
                  <c:v>72.59559777479289</c:v>
                </c:pt>
                <c:pt idx="45143">
                  <c:v>72.59559777479289</c:v>
                </c:pt>
                <c:pt idx="45144">
                  <c:v>72.59559777479289</c:v>
                </c:pt>
                <c:pt idx="45145">
                  <c:v>72.59559777479289</c:v>
                </c:pt>
                <c:pt idx="45146">
                  <c:v>84.77204265886147</c:v>
                </c:pt>
                <c:pt idx="45147">
                  <c:v>84.77204265886147</c:v>
                </c:pt>
                <c:pt idx="45148">
                  <c:v>84.77204265886147</c:v>
                </c:pt>
                <c:pt idx="45149">
                  <c:v>84.77204265886147</c:v>
                </c:pt>
                <c:pt idx="45150">
                  <c:v>84.77204265886147</c:v>
                </c:pt>
                <c:pt idx="45151">
                  <c:v>84.77204265886147</c:v>
                </c:pt>
                <c:pt idx="45152">
                  <c:v>84.77204265886147</c:v>
                </c:pt>
                <c:pt idx="45153">
                  <c:v>53.9317081318293</c:v>
                </c:pt>
                <c:pt idx="45154">
                  <c:v>53.9317081318293</c:v>
                </c:pt>
                <c:pt idx="45155">
                  <c:v>53.9317081318293</c:v>
                </c:pt>
                <c:pt idx="45156">
                  <c:v>53.9317081318293</c:v>
                </c:pt>
                <c:pt idx="45157">
                  <c:v>53.9317081318293</c:v>
                </c:pt>
                <c:pt idx="45158">
                  <c:v>53.9317081318293</c:v>
                </c:pt>
                <c:pt idx="45159">
                  <c:v>53.9317081318293</c:v>
                </c:pt>
                <c:pt idx="45160">
                  <c:v>44.01603590092111</c:v>
                </c:pt>
                <c:pt idx="45161">
                  <c:v>44.01603590092111</c:v>
                </c:pt>
                <c:pt idx="45162">
                  <c:v>44.01603590092111</c:v>
                </c:pt>
                <c:pt idx="45163">
                  <c:v>44.01603590092111</c:v>
                </c:pt>
                <c:pt idx="45164">
                  <c:v>44.01603590092111</c:v>
                </c:pt>
                <c:pt idx="45165">
                  <c:v>44.01603590092111</c:v>
                </c:pt>
                <c:pt idx="45166">
                  <c:v>44.01603590092111</c:v>
                </c:pt>
                <c:pt idx="45167">
                  <c:v>58.4910427613524</c:v>
                </c:pt>
                <c:pt idx="45168">
                  <c:v>58.4910427613524</c:v>
                </c:pt>
                <c:pt idx="45169">
                  <c:v>58.4910427613524</c:v>
                </c:pt>
                <c:pt idx="45170">
                  <c:v>58.4910427613524</c:v>
                </c:pt>
                <c:pt idx="45171">
                  <c:v>58.4910427613524</c:v>
                </c:pt>
                <c:pt idx="45172">
                  <c:v>58.4910427613524</c:v>
                </c:pt>
                <c:pt idx="45173">
                  <c:v>58.4910427613524</c:v>
                </c:pt>
                <c:pt idx="45174">
                  <c:v>83.6134948255001</c:v>
                </c:pt>
                <c:pt idx="45175">
                  <c:v>83.6134948255001</c:v>
                </c:pt>
                <c:pt idx="45176">
                  <c:v>83.6134948255001</c:v>
                </c:pt>
                <c:pt idx="45177">
                  <c:v>83.6134948255001</c:v>
                </c:pt>
                <c:pt idx="45178">
                  <c:v>83.6134948255001</c:v>
                </c:pt>
                <c:pt idx="45179">
                  <c:v>83.6134948255001</c:v>
                </c:pt>
                <c:pt idx="45180">
                  <c:v>83.6134948255001</c:v>
                </c:pt>
                <c:pt idx="45181">
                  <c:v>92.67243251453074</c:v>
                </c:pt>
                <c:pt idx="45182">
                  <c:v>92.67243251453074</c:v>
                </c:pt>
                <c:pt idx="45183">
                  <c:v>92.67243251453074</c:v>
                </c:pt>
                <c:pt idx="45184">
                  <c:v>92.67243251453074</c:v>
                </c:pt>
                <c:pt idx="45185">
                  <c:v>92.67243251453074</c:v>
                </c:pt>
                <c:pt idx="45186">
                  <c:v>92.67243251453074</c:v>
                </c:pt>
                <c:pt idx="45187">
                  <c:v>92.67243251453074</c:v>
                </c:pt>
                <c:pt idx="45188">
                  <c:v>71.4867225859371</c:v>
                </c:pt>
                <c:pt idx="45189">
                  <c:v>71.4867225859371</c:v>
                </c:pt>
                <c:pt idx="45190">
                  <c:v>71.4867225859371</c:v>
                </c:pt>
                <c:pt idx="45191">
                  <c:v>71.4867225859371</c:v>
                </c:pt>
                <c:pt idx="45192">
                  <c:v>71.4867225859371</c:v>
                </c:pt>
                <c:pt idx="45193">
                  <c:v>71.4867225859371</c:v>
                </c:pt>
                <c:pt idx="45194">
                  <c:v>71.4867225859371</c:v>
                </c:pt>
                <c:pt idx="45195">
                  <c:v>23.6746356702581</c:v>
                </c:pt>
                <c:pt idx="45196">
                  <c:v>23.6746356702581</c:v>
                </c:pt>
                <c:pt idx="45197">
                  <c:v>23.6746356702581</c:v>
                </c:pt>
                <c:pt idx="45198">
                  <c:v>23.6746356702581</c:v>
                </c:pt>
                <c:pt idx="45199">
                  <c:v>23.6746356702581</c:v>
                </c:pt>
                <c:pt idx="45200">
                  <c:v>23.6746356702581</c:v>
                </c:pt>
                <c:pt idx="45201">
                  <c:v>23.6746356702581</c:v>
                </c:pt>
                <c:pt idx="45202">
                  <c:v>81.2812957217027</c:v>
                </c:pt>
                <c:pt idx="45203">
                  <c:v>81.2812957217027</c:v>
                </c:pt>
                <c:pt idx="45204">
                  <c:v>81.2812957217027</c:v>
                </c:pt>
                <c:pt idx="45205">
                  <c:v>81.2812957217027</c:v>
                </c:pt>
                <c:pt idx="45206">
                  <c:v>81.2812957217027</c:v>
                </c:pt>
                <c:pt idx="45207">
                  <c:v>81.2812957217027</c:v>
                </c:pt>
                <c:pt idx="45208">
                  <c:v>81.2812957217027</c:v>
                </c:pt>
                <c:pt idx="45209">
                  <c:v>82.9971357500164</c:v>
                </c:pt>
                <c:pt idx="45210">
                  <c:v>82.9971357500164</c:v>
                </c:pt>
                <c:pt idx="45211">
                  <c:v>82.9971357500164</c:v>
                </c:pt>
                <c:pt idx="45212">
                  <c:v>82.9971357500164</c:v>
                </c:pt>
                <c:pt idx="45213">
                  <c:v>82.9971357500164</c:v>
                </c:pt>
                <c:pt idx="45214">
                  <c:v>82.9971357500164</c:v>
                </c:pt>
                <c:pt idx="45215">
                  <c:v>82.9971357500164</c:v>
                </c:pt>
                <c:pt idx="45216">
                  <c:v>60.90159554160649</c:v>
                </c:pt>
                <c:pt idx="45217">
                  <c:v>60.90159554160649</c:v>
                </c:pt>
                <c:pt idx="45218">
                  <c:v>60.90159554160649</c:v>
                </c:pt>
                <c:pt idx="45219">
                  <c:v>60.90159554160649</c:v>
                </c:pt>
                <c:pt idx="45220">
                  <c:v>60.90159554160649</c:v>
                </c:pt>
                <c:pt idx="45221">
                  <c:v>60.90159554160649</c:v>
                </c:pt>
                <c:pt idx="45222">
                  <c:v>60.90159554160649</c:v>
                </c:pt>
                <c:pt idx="45223">
                  <c:v>95.26965459372458</c:v>
                </c:pt>
                <c:pt idx="45224">
                  <c:v>95.26965459372458</c:v>
                </c:pt>
                <c:pt idx="45225">
                  <c:v>95.26965459372458</c:v>
                </c:pt>
                <c:pt idx="45226">
                  <c:v>95.26965459372458</c:v>
                </c:pt>
                <c:pt idx="45227">
                  <c:v>95.26965459372458</c:v>
                </c:pt>
                <c:pt idx="45228">
                  <c:v>95.26965459372458</c:v>
                </c:pt>
                <c:pt idx="45229">
                  <c:v>95.26965459372458</c:v>
                </c:pt>
                <c:pt idx="45230">
                  <c:v>73.15238079167277</c:v>
                </c:pt>
                <c:pt idx="45231">
                  <c:v>73.15238079167277</c:v>
                </c:pt>
                <c:pt idx="45232">
                  <c:v>73.15238079167277</c:v>
                </c:pt>
                <c:pt idx="45233">
                  <c:v>73.15238079167277</c:v>
                </c:pt>
                <c:pt idx="45234">
                  <c:v>73.15238079167277</c:v>
                </c:pt>
                <c:pt idx="45235">
                  <c:v>73.15238079167277</c:v>
                </c:pt>
                <c:pt idx="45236">
                  <c:v>73.15238079167277</c:v>
                </c:pt>
                <c:pt idx="45237">
                  <c:v>47.3996919400121</c:v>
                </c:pt>
                <c:pt idx="45238">
                  <c:v>47.3996919400121</c:v>
                </c:pt>
                <c:pt idx="45239">
                  <c:v>47.3996919400121</c:v>
                </c:pt>
                <c:pt idx="45240">
                  <c:v>47.3996919400121</c:v>
                </c:pt>
                <c:pt idx="45241">
                  <c:v>47.3996919400121</c:v>
                </c:pt>
                <c:pt idx="45242">
                  <c:v>47.3996919400121</c:v>
                </c:pt>
                <c:pt idx="45243">
                  <c:v>47.3996919400121</c:v>
                </c:pt>
                <c:pt idx="45244">
                  <c:v>91.37207926634099</c:v>
                </c:pt>
                <c:pt idx="45245">
                  <c:v>91.37207926634099</c:v>
                </c:pt>
                <c:pt idx="45246">
                  <c:v>91.37207926634099</c:v>
                </c:pt>
                <c:pt idx="45247">
                  <c:v>91.37207926634099</c:v>
                </c:pt>
                <c:pt idx="45248">
                  <c:v>91.37207926634099</c:v>
                </c:pt>
                <c:pt idx="45249">
                  <c:v>91.37207926634099</c:v>
                </c:pt>
                <c:pt idx="45250">
                  <c:v>91.37207926634099</c:v>
                </c:pt>
                <c:pt idx="45251">
                  <c:v>90.17987947050896</c:v>
                </c:pt>
                <c:pt idx="45252">
                  <c:v>90.17987947050896</c:v>
                </c:pt>
                <c:pt idx="45253">
                  <c:v>90.17987947050896</c:v>
                </c:pt>
                <c:pt idx="45254">
                  <c:v>90.17987947050896</c:v>
                </c:pt>
                <c:pt idx="45255">
                  <c:v>90.17987947050896</c:v>
                </c:pt>
                <c:pt idx="45256">
                  <c:v>90.17987947050896</c:v>
                </c:pt>
                <c:pt idx="45257">
                  <c:v>90.17987947050896</c:v>
                </c:pt>
                <c:pt idx="45258">
                  <c:v>48.2060923604662</c:v>
                </c:pt>
                <c:pt idx="45259">
                  <c:v>48.2060923604662</c:v>
                </c:pt>
                <c:pt idx="45260">
                  <c:v>48.2060923604662</c:v>
                </c:pt>
                <c:pt idx="45261">
                  <c:v>48.2060923604662</c:v>
                </c:pt>
                <c:pt idx="45262">
                  <c:v>48.2060923604662</c:v>
                </c:pt>
                <c:pt idx="45263">
                  <c:v>48.2060923604662</c:v>
                </c:pt>
                <c:pt idx="45264">
                  <c:v>48.2060923604662</c:v>
                </c:pt>
                <c:pt idx="45265">
                  <c:v>50.8760555850083</c:v>
                </c:pt>
                <c:pt idx="45266">
                  <c:v>50.8760555850083</c:v>
                </c:pt>
                <c:pt idx="45267">
                  <c:v>50.8760555850083</c:v>
                </c:pt>
                <c:pt idx="45268">
                  <c:v>50.8760555850083</c:v>
                </c:pt>
                <c:pt idx="45269">
                  <c:v>50.8760555850083</c:v>
                </c:pt>
                <c:pt idx="45270">
                  <c:v>50.8760555850083</c:v>
                </c:pt>
                <c:pt idx="45271">
                  <c:v>50.8760555850083</c:v>
                </c:pt>
                <c:pt idx="45272">
                  <c:v>82.41263991670398</c:v>
                </c:pt>
                <c:pt idx="45273">
                  <c:v>82.41263991670398</c:v>
                </c:pt>
                <c:pt idx="45274">
                  <c:v>82.41263991670398</c:v>
                </c:pt>
                <c:pt idx="45275">
                  <c:v>82.41263991670398</c:v>
                </c:pt>
                <c:pt idx="45276">
                  <c:v>82.41263991670398</c:v>
                </c:pt>
                <c:pt idx="45277">
                  <c:v>82.41263991670398</c:v>
                </c:pt>
                <c:pt idx="45278">
                  <c:v>82.41263991670398</c:v>
                </c:pt>
                <c:pt idx="45279">
                  <c:v>66.4021192255182</c:v>
                </c:pt>
                <c:pt idx="45280">
                  <c:v>66.4021192255182</c:v>
                </c:pt>
                <c:pt idx="45281">
                  <c:v>66.4021192255182</c:v>
                </c:pt>
                <c:pt idx="45282">
                  <c:v>66.4021192255182</c:v>
                </c:pt>
                <c:pt idx="45283">
                  <c:v>66.4021192255182</c:v>
                </c:pt>
                <c:pt idx="45284">
                  <c:v>66.4021192255182</c:v>
                </c:pt>
                <c:pt idx="45285">
                  <c:v>66.4021192255182</c:v>
                </c:pt>
                <c:pt idx="45286">
                  <c:v>38.2254224880072</c:v>
                </c:pt>
                <c:pt idx="45287">
                  <c:v>38.2254224880072</c:v>
                </c:pt>
                <c:pt idx="45288">
                  <c:v>38.2254224880072</c:v>
                </c:pt>
                <c:pt idx="45289">
                  <c:v>38.2254224880072</c:v>
                </c:pt>
                <c:pt idx="45290">
                  <c:v>38.2254224880072</c:v>
                </c:pt>
                <c:pt idx="45291">
                  <c:v>38.2254224880072</c:v>
                </c:pt>
                <c:pt idx="45292">
                  <c:v>38.2254224880072</c:v>
                </c:pt>
                <c:pt idx="45293">
                  <c:v>63.69196425570929</c:v>
                </c:pt>
                <c:pt idx="45294">
                  <c:v>63.69196425570929</c:v>
                </c:pt>
                <c:pt idx="45295">
                  <c:v>63.69196425570929</c:v>
                </c:pt>
                <c:pt idx="45296">
                  <c:v>63.69196425570929</c:v>
                </c:pt>
                <c:pt idx="45297">
                  <c:v>63.69196425570929</c:v>
                </c:pt>
                <c:pt idx="45298">
                  <c:v>63.69196425570929</c:v>
                </c:pt>
                <c:pt idx="45299">
                  <c:v>63.69196425570929</c:v>
                </c:pt>
                <c:pt idx="45300">
                  <c:v>48.3149177683549</c:v>
                </c:pt>
                <c:pt idx="45301">
                  <c:v>48.3149177683549</c:v>
                </c:pt>
                <c:pt idx="45302">
                  <c:v>48.3149177683549</c:v>
                </c:pt>
                <c:pt idx="45303">
                  <c:v>48.3149177683549</c:v>
                </c:pt>
                <c:pt idx="45304">
                  <c:v>48.3149177683549</c:v>
                </c:pt>
                <c:pt idx="45305">
                  <c:v>48.3149177683549</c:v>
                </c:pt>
                <c:pt idx="45306">
                  <c:v>48.3149177683549</c:v>
                </c:pt>
                <c:pt idx="45307">
                  <c:v>74.39077323366187</c:v>
                </c:pt>
                <c:pt idx="45308">
                  <c:v>74.39077323366187</c:v>
                </c:pt>
                <c:pt idx="45309">
                  <c:v>74.39077323366187</c:v>
                </c:pt>
                <c:pt idx="45310">
                  <c:v>74.39077323366187</c:v>
                </c:pt>
                <c:pt idx="45311">
                  <c:v>74.39077323366187</c:v>
                </c:pt>
                <c:pt idx="45312">
                  <c:v>74.39077323366187</c:v>
                </c:pt>
                <c:pt idx="45313">
                  <c:v>74.39077323366187</c:v>
                </c:pt>
                <c:pt idx="45314">
                  <c:v>88.22217325416598</c:v>
                </c:pt>
                <c:pt idx="45315">
                  <c:v>88.22217325416598</c:v>
                </c:pt>
                <c:pt idx="45316">
                  <c:v>88.22217325416598</c:v>
                </c:pt>
                <c:pt idx="45317">
                  <c:v>88.22217325416598</c:v>
                </c:pt>
                <c:pt idx="45318">
                  <c:v>88.22217325416598</c:v>
                </c:pt>
                <c:pt idx="45319">
                  <c:v>88.22217325416598</c:v>
                </c:pt>
                <c:pt idx="45320">
                  <c:v>88.22217325416598</c:v>
                </c:pt>
                <c:pt idx="45321">
                  <c:v>79.73827412998638</c:v>
                </c:pt>
                <c:pt idx="45322">
                  <c:v>79.73827412998638</c:v>
                </c:pt>
                <c:pt idx="45323">
                  <c:v>79.73827412998638</c:v>
                </c:pt>
                <c:pt idx="45324">
                  <c:v>79.73827412998638</c:v>
                </c:pt>
                <c:pt idx="45325">
                  <c:v>79.73827412998638</c:v>
                </c:pt>
                <c:pt idx="45326">
                  <c:v>79.73827412998638</c:v>
                </c:pt>
                <c:pt idx="45327">
                  <c:v>79.73827412998638</c:v>
                </c:pt>
                <c:pt idx="45328">
                  <c:v>75.7600444173574</c:v>
                </c:pt>
                <c:pt idx="45329">
                  <c:v>75.7600444173574</c:v>
                </c:pt>
                <c:pt idx="45330">
                  <c:v>75.7600444173574</c:v>
                </c:pt>
                <c:pt idx="45331">
                  <c:v>75.7600444173574</c:v>
                </c:pt>
                <c:pt idx="45332">
                  <c:v>75.7600444173574</c:v>
                </c:pt>
                <c:pt idx="45333">
                  <c:v>75.7600444173574</c:v>
                </c:pt>
                <c:pt idx="45334">
                  <c:v>75.7600444173574</c:v>
                </c:pt>
                <c:pt idx="45335">
                  <c:v>99.15289666429639</c:v>
                </c:pt>
                <c:pt idx="45336">
                  <c:v>99.15289666429639</c:v>
                </c:pt>
                <c:pt idx="45337">
                  <c:v>99.15289666429639</c:v>
                </c:pt>
                <c:pt idx="45338">
                  <c:v>99.15289666429639</c:v>
                </c:pt>
                <c:pt idx="45339">
                  <c:v>99.15289666429639</c:v>
                </c:pt>
                <c:pt idx="45340">
                  <c:v>99.15289666429639</c:v>
                </c:pt>
                <c:pt idx="45341">
                  <c:v>99.15289666429639</c:v>
                </c:pt>
                <c:pt idx="45342">
                  <c:v>68.5698142053591</c:v>
                </c:pt>
                <c:pt idx="45343">
                  <c:v>68.5698142053591</c:v>
                </c:pt>
                <c:pt idx="45344">
                  <c:v>68.5698142053591</c:v>
                </c:pt>
                <c:pt idx="45345">
                  <c:v>68.5698142053591</c:v>
                </c:pt>
                <c:pt idx="45346">
                  <c:v>68.5698142053591</c:v>
                </c:pt>
                <c:pt idx="45347">
                  <c:v>68.5698142053591</c:v>
                </c:pt>
                <c:pt idx="45348">
                  <c:v>68.5698142053591</c:v>
                </c:pt>
                <c:pt idx="45349">
                  <c:v>76.2204709696924</c:v>
                </c:pt>
                <c:pt idx="45350">
                  <c:v>76.2204709696924</c:v>
                </c:pt>
                <c:pt idx="45351">
                  <c:v>76.2204709696924</c:v>
                </c:pt>
                <c:pt idx="45352">
                  <c:v>76.2204709696924</c:v>
                </c:pt>
                <c:pt idx="45353">
                  <c:v>76.2204709696924</c:v>
                </c:pt>
                <c:pt idx="45354">
                  <c:v>76.2204709696924</c:v>
                </c:pt>
                <c:pt idx="45355">
                  <c:v>76.2204709696924</c:v>
                </c:pt>
                <c:pt idx="45356">
                  <c:v>34.90665420024379</c:v>
                </c:pt>
                <c:pt idx="45357">
                  <c:v>34.90665420024379</c:v>
                </c:pt>
                <c:pt idx="45358">
                  <c:v>34.90665420024379</c:v>
                </c:pt>
                <c:pt idx="45359">
                  <c:v>34.90665420024379</c:v>
                </c:pt>
                <c:pt idx="45360">
                  <c:v>34.90665420024379</c:v>
                </c:pt>
                <c:pt idx="45361">
                  <c:v>34.90665420024379</c:v>
                </c:pt>
                <c:pt idx="45362">
                  <c:v>34.90665420024379</c:v>
                </c:pt>
                <c:pt idx="45363">
                  <c:v>64.12474955072057</c:v>
                </c:pt>
                <c:pt idx="45364">
                  <c:v>64.12474955072057</c:v>
                </c:pt>
                <c:pt idx="45365">
                  <c:v>64.12474955072057</c:v>
                </c:pt>
                <c:pt idx="45366">
                  <c:v>64.12474955072057</c:v>
                </c:pt>
                <c:pt idx="45367">
                  <c:v>64.12474955072057</c:v>
                </c:pt>
                <c:pt idx="45368">
                  <c:v>64.12474955072057</c:v>
                </c:pt>
                <c:pt idx="45369">
                  <c:v>64.12474955072057</c:v>
                </c:pt>
                <c:pt idx="45370">
                  <c:v>105.00743832537</c:v>
                </c:pt>
                <c:pt idx="45371">
                  <c:v>105.00743832537</c:v>
                </c:pt>
                <c:pt idx="45372">
                  <c:v>105.00743832537</c:v>
                </c:pt>
                <c:pt idx="45373">
                  <c:v>105.00743832537</c:v>
                </c:pt>
                <c:pt idx="45374">
                  <c:v>105.00743832537</c:v>
                </c:pt>
                <c:pt idx="45375">
                  <c:v>105.00743832537</c:v>
                </c:pt>
                <c:pt idx="45376">
                  <c:v>105.00743832537</c:v>
                </c:pt>
                <c:pt idx="45377">
                  <c:v>76.9498531455621</c:v>
                </c:pt>
                <c:pt idx="45378">
                  <c:v>76.9498531455621</c:v>
                </c:pt>
                <c:pt idx="45379">
                  <c:v>76.9498531455621</c:v>
                </c:pt>
                <c:pt idx="45380">
                  <c:v>76.9498531455621</c:v>
                </c:pt>
                <c:pt idx="45381">
                  <c:v>76.9498531455621</c:v>
                </c:pt>
                <c:pt idx="45382">
                  <c:v>76.9498531455621</c:v>
                </c:pt>
                <c:pt idx="45383">
                  <c:v>76.9498531455621</c:v>
                </c:pt>
                <c:pt idx="45384">
                  <c:v>84.02478531769935</c:v>
                </c:pt>
                <c:pt idx="45385">
                  <c:v>84.02478531769935</c:v>
                </c:pt>
                <c:pt idx="45386">
                  <c:v>84.02478531769935</c:v>
                </c:pt>
                <c:pt idx="45387">
                  <c:v>84.02478531769935</c:v>
                </c:pt>
                <c:pt idx="45388">
                  <c:v>84.02478531769935</c:v>
                </c:pt>
                <c:pt idx="45389">
                  <c:v>84.02478531769935</c:v>
                </c:pt>
                <c:pt idx="45390">
                  <c:v>84.02478531769935</c:v>
                </c:pt>
                <c:pt idx="45391">
                  <c:v>66.3290595879155</c:v>
                </c:pt>
                <c:pt idx="45392">
                  <c:v>66.3290595879155</c:v>
                </c:pt>
                <c:pt idx="45393">
                  <c:v>66.3290595879155</c:v>
                </c:pt>
                <c:pt idx="45394">
                  <c:v>66.3290595879155</c:v>
                </c:pt>
                <c:pt idx="45395">
                  <c:v>66.3290595879155</c:v>
                </c:pt>
                <c:pt idx="45396">
                  <c:v>66.3290595879155</c:v>
                </c:pt>
                <c:pt idx="45397">
                  <c:v>66.3290595879155</c:v>
                </c:pt>
                <c:pt idx="45398">
                  <c:v>45.12112745202269</c:v>
                </c:pt>
                <c:pt idx="45399">
                  <c:v>45.12112745202269</c:v>
                </c:pt>
                <c:pt idx="45400">
                  <c:v>45.12112745202269</c:v>
                </c:pt>
                <c:pt idx="45401">
                  <c:v>45.12112745202269</c:v>
                </c:pt>
                <c:pt idx="45402">
                  <c:v>45.12112745202269</c:v>
                </c:pt>
                <c:pt idx="45403">
                  <c:v>45.12112745202269</c:v>
                </c:pt>
                <c:pt idx="45404">
                  <c:v>45.12112745202269</c:v>
                </c:pt>
                <c:pt idx="45405">
                  <c:v>88.20879593441109</c:v>
                </c:pt>
                <c:pt idx="45406">
                  <c:v>88.20879593441109</c:v>
                </c:pt>
                <c:pt idx="45407">
                  <c:v>88.20879593441109</c:v>
                </c:pt>
                <c:pt idx="45408">
                  <c:v>88.20879593441109</c:v>
                </c:pt>
                <c:pt idx="45409">
                  <c:v>88.20879593441109</c:v>
                </c:pt>
                <c:pt idx="45410">
                  <c:v>88.20879593441109</c:v>
                </c:pt>
                <c:pt idx="45411">
                  <c:v>88.20879593441109</c:v>
                </c:pt>
                <c:pt idx="45412">
                  <c:v>68.34307111300087</c:v>
                </c:pt>
                <c:pt idx="45413">
                  <c:v>68.34307111300087</c:v>
                </c:pt>
                <c:pt idx="45414">
                  <c:v>68.34307111300087</c:v>
                </c:pt>
                <c:pt idx="45415">
                  <c:v>68.34307111300087</c:v>
                </c:pt>
                <c:pt idx="45416">
                  <c:v>68.34307111300087</c:v>
                </c:pt>
                <c:pt idx="45417">
                  <c:v>68.34307111300087</c:v>
                </c:pt>
                <c:pt idx="45418">
                  <c:v>68.34307111300087</c:v>
                </c:pt>
                <c:pt idx="45419">
                  <c:v>85.68607491027389</c:v>
                </c:pt>
                <c:pt idx="45420">
                  <c:v>85.68607491027389</c:v>
                </c:pt>
                <c:pt idx="45421">
                  <c:v>85.68607491027389</c:v>
                </c:pt>
                <c:pt idx="45422">
                  <c:v>85.68607491027389</c:v>
                </c:pt>
                <c:pt idx="45423">
                  <c:v>85.68607491027389</c:v>
                </c:pt>
                <c:pt idx="45424">
                  <c:v>85.68607491027389</c:v>
                </c:pt>
                <c:pt idx="45425">
                  <c:v>85.68607491027389</c:v>
                </c:pt>
                <c:pt idx="45426">
                  <c:v>46.7140137624531</c:v>
                </c:pt>
                <c:pt idx="45427">
                  <c:v>46.7140137624531</c:v>
                </c:pt>
                <c:pt idx="45428">
                  <c:v>46.7140137624531</c:v>
                </c:pt>
                <c:pt idx="45429">
                  <c:v>46.7140137624531</c:v>
                </c:pt>
                <c:pt idx="45430">
                  <c:v>46.7140137624531</c:v>
                </c:pt>
                <c:pt idx="45431">
                  <c:v>46.7140137624531</c:v>
                </c:pt>
                <c:pt idx="45432">
                  <c:v>46.7140137624531</c:v>
                </c:pt>
                <c:pt idx="45433">
                  <c:v>80.3402919527625</c:v>
                </c:pt>
                <c:pt idx="45434">
                  <c:v>80.3402919527625</c:v>
                </c:pt>
                <c:pt idx="45435">
                  <c:v>80.3402919527625</c:v>
                </c:pt>
                <c:pt idx="45436">
                  <c:v>80.3402919527625</c:v>
                </c:pt>
                <c:pt idx="45437">
                  <c:v>80.3402919527625</c:v>
                </c:pt>
                <c:pt idx="45438">
                  <c:v>80.3402919527625</c:v>
                </c:pt>
                <c:pt idx="45439">
                  <c:v>80.3402919527625</c:v>
                </c:pt>
                <c:pt idx="45440">
                  <c:v>64.81794234033498</c:v>
                </c:pt>
                <c:pt idx="45441">
                  <c:v>64.81794234033498</c:v>
                </c:pt>
                <c:pt idx="45442">
                  <c:v>64.81794234033498</c:v>
                </c:pt>
                <c:pt idx="45443">
                  <c:v>64.81794234033498</c:v>
                </c:pt>
                <c:pt idx="45444">
                  <c:v>64.81794234033498</c:v>
                </c:pt>
                <c:pt idx="45445">
                  <c:v>64.81794234033498</c:v>
                </c:pt>
                <c:pt idx="45446">
                  <c:v>64.81794234033498</c:v>
                </c:pt>
                <c:pt idx="45447">
                  <c:v>54.30737140866609</c:v>
                </c:pt>
                <c:pt idx="45448">
                  <c:v>54.30737140866609</c:v>
                </c:pt>
                <c:pt idx="45449">
                  <c:v>54.30737140866609</c:v>
                </c:pt>
                <c:pt idx="45450">
                  <c:v>54.30737140866609</c:v>
                </c:pt>
                <c:pt idx="45451">
                  <c:v>54.30737140866609</c:v>
                </c:pt>
                <c:pt idx="45452">
                  <c:v>54.30737140866609</c:v>
                </c:pt>
                <c:pt idx="45453">
                  <c:v>54.30737140866609</c:v>
                </c:pt>
                <c:pt idx="45454">
                  <c:v>7.44893414140013</c:v>
                </c:pt>
                <c:pt idx="45455">
                  <c:v>7.44893414140013</c:v>
                </c:pt>
                <c:pt idx="45456">
                  <c:v>7.44893414140013</c:v>
                </c:pt>
                <c:pt idx="45457">
                  <c:v>7.44893414140013</c:v>
                </c:pt>
                <c:pt idx="45458">
                  <c:v>7.44893414140013</c:v>
                </c:pt>
                <c:pt idx="45459">
                  <c:v>7.44893414140013</c:v>
                </c:pt>
                <c:pt idx="45460">
                  <c:v>7.44893414140013</c:v>
                </c:pt>
                <c:pt idx="45461">
                  <c:v>45.5413560026498</c:v>
                </c:pt>
                <c:pt idx="45462">
                  <c:v>45.5413560026498</c:v>
                </c:pt>
                <c:pt idx="45463">
                  <c:v>45.5413560026498</c:v>
                </c:pt>
                <c:pt idx="45464">
                  <c:v>45.5413560026498</c:v>
                </c:pt>
                <c:pt idx="45465">
                  <c:v>45.5413560026498</c:v>
                </c:pt>
                <c:pt idx="45466">
                  <c:v>45.5413560026498</c:v>
                </c:pt>
                <c:pt idx="45467">
                  <c:v>45.5413560026498</c:v>
                </c:pt>
                <c:pt idx="45468">
                  <c:v>68.58046505132</c:v>
                </c:pt>
                <c:pt idx="45469">
                  <c:v>68.58046505132</c:v>
                </c:pt>
                <c:pt idx="45470">
                  <c:v>68.58046505132</c:v>
                </c:pt>
                <c:pt idx="45471">
                  <c:v>68.58046505132</c:v>
                </c:pt>
                <c:pt idx="45472">
                  <c:v>68.58046505132</c:v>
                </c:pt>
                <c:pt idx="45473">
                  <c:v>68.58046505132</c:v>
                </c:pt>
                <c:pt idx="45474">
                  <c:v>68.58046505132</c:v>
                </c:pt>
                <c:pt idx="45475">
                  <c:v>63.05589703934949</c:v>
                </c:pt>
                <c:pt idx="45476">
                  <c:v>63.05589703934949</c:v>
                </c:pt>
                <c:pt idx="45477">
                  <c:v>63.05589703934949</c:v>
                </c:pt>
                <c:pt idx="45478">
                  <c:v>63.05589703934949</c:v>
                </c:pt>
                <c:pt idx="45479">
                  <c:v>63.05589703934949</c:v>
                </c:pt>
                <c:pt idx="45480">
                  <c:v>63.05589703934949</c:v>
                </c:pt>
                <c:pt idx="45481">
                  <c:v>63.05589703934949</c:v>
                </c:pt>
                <c:pt idx="45482">
                  <c:v>39.7978458386064</c:v>
                </c:pt>
                <c:pt idx="45483">
                  <c:v>39.7978458386064</c:v>
                </c:pt>
                <c:pt idx="45484">
                  <c:v>39.7978458386064</c:v>
                </c:pt>
                <c:pt idx="45485">
                  <c:v>39.7978458386064</c:v>
                </c:pt>
                <c:pt idx="45486">
                  <c:v>39.7978458386064</c:v>
                </c:pt>
                <c:pt idx="45487">
                  <c:v>39.7978458386064</c:v>
                </c:pt>
                <c:pt idx="45488">
                  <c:v>39.7978458386064</c:v>
                </c:pt>
                <c:pt idx="45489">
                  <c:v>68.6078214539976</c:v>
                </c:pt>
                <c:pt idx="45490">
                  <c:v>68.6078214539976</c:v>
                </c:pt>
                <c:pt idx="45491">
                  <c:v>68.6078214539976</c:v>
                </c:pt>
                <c:pt idx="45492">
                  <c:v>68.6078214539976</c:v>
                </c:pt>
                <c:pt idx="45493">
                  <c:v>68.6078214539976</c:v>
                </c:pt>
                <c:pt idx="45494">
                  <c:v>68.6078214539976</c:v>
                </c:pt>
                <c:pt idx="45495">
                  <c:v>68.6078214539976</c:v>
                </c:pt>
                <c:pt idx="45496">
                  <c:v>78.9963030815289</c:v>
                </c:pt>
                <c:pt idx="45497">
                  <c:v>78.9963030815289</c:v>
                </c:pt>
                <c:pt idx="45498">
                  <c:v>78.9963030815289</c:v>
                </c:pt>
                <c:pt idx="45499">
                  <c:v>78.9963030815289</c:v>
                </c:pt>
                <c:pt idx="45500">
                  <c:v>78.9963030815289</c:v>
                </c:pt>
                <c:pt idx="45501">
                  <c:v>78.9963030815289</c:v>
                </c:pt>
                <c:pt idx="45502">
                  <c:v>78.9963030815289</c:v>
                </c:pt>
                <c:pt idx="45503">
                  <c:v>66.5888136258792</c:v>
                </c:pt>
                <c:pt idx="45504">
                  <c:v>66.5888136258792</c:v>
                </c:pt>
                <c:pt idx="45505">
                  <c:v>66.5888136258792</c:v>
                </c:pt>
                <c:pt idx="45506">
                  <c:v>66.5888136258792</c:v>
                </c:pt>
                <c:pt idx="45507">
                  <c:v>66.5888136258792</c:v>
                </c:pt>
                <c:pt idx="45508">
                  <c:v>66.5888136258792</c:v>
                </c:pt>
                <c:pt idx="45509">
                  <c:v>66.5888136258792</c:v>
                </c:pt>
                <c:pt idx="45510">
                  <c:v>76.7417624952312</c:v>
                </c:pt>
                <c:pt idx="45511">
                  <c:v>76.7417624952312</c:v>
                </c:pt>
                <c:pt idx="45512">
                  <c:v>76.7417624952312</c:v>
                </c:pt>
                <c:pt idx="45513">
                  <c:v>76.7417624952312</c:v>
                </c:pt>
                <c:pt idx="45514">
                  <c:v>76.7417624952312</c:v>
                </c:pt>
                <c:pt idx="45515">
                  <c:v>76.7417624952312</c:v>
                </c:pt>
                <c:pt idx="45516">
                  <c:v>76.7417624952312</c:v>
                </c:pt>
                <c:pt idx="45517">
                  <c:v>96.77403002701868</c:v>
                </c:pt>
                <c:pt idx="45518">
                  <c:v>96.77403002701868</c:v>
                </c:pt>
                <c:pt idx="45519">
                  <c:v>96.77403002701868</c:v>
                </c:pt>
                <c:pt idx="45520">
                  <c:v>96.77403002701868</c:v>
                </c:pt>
                <c:pt idx="45521">
                  <c:v>96.77403002701868</c:v>
                </c:pt>
                <c:pt idx="45522">
                  <c:v>96.77403002701868</c:v>
                </c:pt>
                <c:pt idx="45523">
                  <c:v>96.77403002701868</c:v>
                </c:pt>
                <c:pt idx="45524">
                  <c:v>69.2330131573605</c:v>
                </c:pt>
                <c:pt idx="45525">
                  <c:v>69.2330131573605</c:v>
                </c:pt>
                <c:pt idx="45526">
                  <c:v>69.2330131573605</c:v>
                </c:pt>
                <c:pt idx="45527">
                  <c:v>69.2330131573605</c:v>
                </c:pt>
                <c:pt idx="45528">
                  <c:v>69.2330131573605</c:v>
                </c:pt>
                <c:pt idx="45529">
                  <c:v>69.2330131573605</c:v>
                </c:pt>
                <c:pt idx="45530">
                  <c:v>69.2330131573605</c:v>
                </c:pt>
                <c:pt idx="45531">
                  <c:v>32.5264304035209</c:v>
                </c:pt>
                <c:pt idx="45532">
                  <c:v>32.5264304035209</c:v>
                </c:pt>
                <c:pt idx="45533">
                  <c:v>32.5264304035209</c:v>
                </c:pt>
                <c:pt idx="45534">
                  <c:v>32.5264304035209</c:v>
                </c:pt>
                <c:pt idx="45535">
                  <c:v>32.5264304035209</c:v>
                </c:pt>
                <c:pt idx="45536">
                  <c:v>32.5264304035209</c:v>
                </c:pt>
                <c:pt idx="45537">
                  <c:v>32.5264304035209</c:v>
                </c:pt>
                <c:pt idx="45538">
                  <c:v>44.90499483204649</c:v>
                </c:pt>
                <c:pt idx="45539">
                  <c:v>44.90499483204649</c:v>
                </c:pt>
                <c:pt idx="45540">
                  <c:v>44.90499483204649</c:v>
                </c:pt>
                <c:pt idx="45541">
                  <c:v>44.90499483204649</c:v>
                </c:pt>
                <c:pt idx="45542">
                  <c:v>44.90499483204649</c:v>
                </c:pt>
                <c:pt idx="45543">
                  <c:v>44.90499483204649</c:v>
                </c:pt>
                <c:pt idx="45544">
                  <c:v>44.90499483204649</c:v>
                </c:pt>
                <c:pt idx="45545">
                  <c:v>63.8126101923719</c:v>
                </c:pt>
                <c:pt idx="45546">
                  <c:v>63.8126101923719</c:v>
                </c:pt>
                <c:pt idx="45547">
                  <c:v>63.8126101923719</c:v>
                </c:pt>
                <c:pt idx="45548">
                  <c:v>63.8126101923719</c:v>
                </c:pt>
                <c:pt idx="45549">
                  <c:v>63.8126101923719</c:v>
                </c:pt>
                <c:pt idx="45550">
                  <c:v>63.8126101923719</c:v>
                </c:pt>
                <c:pt idx="45551">
                  <c:v>63.8126101923719</c:v>
                </c:pt>
                <c:pt idx="45552">
                  <c:v>30.44331007190139</c:v>
                </c:pt>
                <c:pt idx="45553">
                  <c:v>30.44331007190139</c:v>
                </c:pt>
                <c:pt idx="45554">
                  <c:v>30.44331007190139</c:v>
                </c:pt>
                <c:pt idx="45555">
                  <c:v>30.44331007190139</c:v>
                </c:pt>
                <c:pt idx="45556">
                  <c:v>30.44331007190139</c:v>
                </c:pt>
                <c:pt idx="45557">
                  <c:v>30.44331007190139</c:v>
                </c:pt>
                <c:pt idx="45558">
                  <c:v>30.44331007190139</c:v>
                </c:pt>
                <c:pt idx="45559">
                  <c:v>121.346030060106</c:v>
                </c:pt>
                <c:pt idx="45560">
                  <c:v>121.346030060106</c:v>
                </c:pt>
                <c:pt idx="45561">
                  <c:v>121.346030060106</c:v>
                </c:pt>
                <c:pt idx="45562">
                  <c:v>121.346030060106</c:v>
                </c:pt>
                <c:pt idx="45563">
                  <c:v>121.346030060106</c:v>
                </c:pt>
                <c:pt idx="45564">
                  <c:v>121.346030060106</c:v>
                </c:pt>
                <c:pt idx="45565">
                  <c:v>121.346030060106</c:v>
                </c:pt>
                <c:pt idx="45566">
                  <c:v>57.80506720537939</c:v>
                </c:pt>
                <c:pt idx="45567">
                  <c:v>57.80506720537939</c:v>
                </c:pt>
                <c:pt idx="45568">
                  <c:v>57.80506720537939</c:v>
                </c:pt>
                <c:pt idx="45569">
                  <c:v>57.80506720537939</c:v>
                </c:pt>
                <c:pt idx="45570">
                  <c:v>57.80506720537939</c:v>
                </c:pt>
                <c:pt idx="45571">
                  <c:v>57.80506720537939</c:v>
                </c:pt>
                <c:pt idx="45572">
                  <c:v>57.80506720537939</c:v>
                </c:pt>
                <c:pt idx="45573">
                  <c:v>88.9446135313494</c:v>
                </c:pt>
                <c:pt idx="45574">
                  <c:v>88.9446135313494</c:v>
                </c:pt>
                <c:pt idx="45575">
                  <c:v>88.9446135313494</c:v>
                </c:pt>
                <c:pt idx="45576">
                  <c:v>88.9446135313494</c:v>
                </c:pt>
                <c:pt idx="45577">
                  <c:v>88.9446135313494</c:v>
                </c:pt>
                <c:pt idx="45578">
                  <c:v>88.9446135313494</c:v>
                </c:pt>
                <c:pt idx="45579">
                  <c:v>88.9446135313494</c:v>
                </c:pt>
                <c:pt idx="45580">
                  <c:v>97.58657559645995</c:v>
                </c:pt>
                <c:pt idx="45581">
                  <c:v>97.58657559645995</c:v>
                </c:pt>
                <c:pt idx="45582">
                  <c:v>97.58657559645995</c:v>
                </c:pt>
                <c:pt idx="45583">
                  <c:v>97.58657559645995</c:v>
                </c:pt>
                <c:pt idx="45584">
                  <c:v>97.58657559645995</c:v>
                </c:pt>
                <c:pt idx="45585">
                  <c:v>97.58657559645995</c:v>
                </c:pt>
                <c:pt idx="45586">
                  <c:v>97.58657559645995</c:v>
                </c:pt>
                <c:pt idx="45587">
                  <c:v>90.40035866359308</c:v>
                </c:pt>
                <c:pt idx="45588">
                  <c:v>90.40035866359308</c:v>
                </c:pt>
                <c:pt idx="45589">
                  <c:v>90.40035866359308</c:v>
                </c:pt>
                <c:pt idx="45590">
                  <c:v>90.40035866359308</c:v>
                </c:pt>
                <c:pt idx="45591">
                  <c:v>90.40035866359308</c:v>
                </c:pt>
                <c:pt idx="45592">
                  <c:v>90.40035866359308</c:v>
                </c:pt>
                <c:pt idx="45593">
                  <c:v>90.40035866359308</c:v>
                </c:pt>
                <c:pt idx="45594">
                  <c:v>67.78081150428198</c:v>
                </c:pt>
                <c:pt idx="45595">
                  <c:v>67.78081150428198</c:v>
                </c:pt>
                <c:pt idx="45596">
                  <c:v>67.78081150428198</c:v>
                </c:pt>
                <c:pt idx="45597">
                  <c:v>67.78081150428198</c:v>
                </c:pt>
                <c:pt idx="45598">
                  <c:v>67.78081150428198</c:v>
                </c:pt>
                <c:pt idx="45599">
                  <c:v>67.78081150428198</c:v>
                </c:pt>
                <c:pt idx="45600">
                  <c:v>67.78081150428198</c:v>
                </c:pt>
                <c:pt idx="45601">
                  <c:v>53.6080145863212</c:v>
                </c:pt>
                <c:pt idx="45602">
                  <c:v>53.6080145863212</c:v>
                </c:pt>
                <c:pt idx="45603">
                  <c:v>53.6080145863212</c:v>
                </c:pt>
                <c:pt idx="45604">
                  <c:v>53.6080145863212</c:v>
                </c:pt>
                <c:pt idx="45605">
                  <c:v>53.6080145863212</c:v>
                </c:pt>
                <c:pt idx="45606">
                  <c:v>53.6080145863212</c:v>
                </c:pt>
                <c:pt idx="45607">
                  <c:v>53.6080145863212</c:v>
                </c:pt>
                <c:pt idx="45608">
                  <c:v>62.65812910128649</c:v>
                </c:pt>
                <c:pt idx="45609">
                  <c:v>62.65812910128649</c:v>
                </c:pt>
                <c:pt idx="45610">
                  <c:v>62.65812910128649</c:v>
                </c:pt>
                <c:pt idx="45611">
                  <c:v>62.65812910128649</c:v>
                </c:pt>
                <c:pt idx="45612">
                  <c:v>62.65812910128649</c:v>
                </c:pt>
                <c:pt idx="45613">
                  <c:v>62.65812910128649</c:v>
                </c:pt>
                <c:pt idx="45614">
                  <c:v>62.65812910128649</c:v>
                </c:pt>
                <c:pt idx="45615">
                  <c:v>29.9895607140602</c:v>
                </c:pt>
                <c:pt idx="45616">
                  <c:v>29.9895607140602</c:v>
                </c:pt>
                <c:pt idx="45617">
                  <c:v>29.9895607140602</c:v>
                </c:pt>
                <c:pt idx="45618">
                  <c:v>29.9895607140602</c:v>
                </c:pt>
                <c:pt idx="45619">
                  <c:v>29.9895607140602</c:v>
                </c:pt>
                <c:pt idx="45620">
                  <c:v>29.9895607140602</c:v>
                </c:pt>
                <c:pt idx="45621">
                  <c:v>29.9895607140602</c:v>
                </c:pt>
                <c:pt idx="45622">
                  <c:v>49.5128221286458</c:v>
                </c:pt>
                <c:pt idx="45623">
                  <c:v>49.5128221286458</c:v>
                </c:pt>
                <c:pt idx="45624">
                  <c:v>49.5128221286458</c:v>
                </c:pt>
                <c:pt idx="45625">
                  <c:v>49.5128221286458</c:v>
                </c:pt>
                <c:pt idx="45626">
                  <c:v>49.5128221286458</c:v>
                </c:pt>
                <c:pt idx="45627">
                  <c:v>49.5128221286458</c:v>
                </c:pt>
                <c:pt idx="45628">
                  <c:v>49.5128221286458</c:v>
                </c:pt>
                <c:pt idx="45629">
                  <c:v>114.74899779633</c:v>
                </c:pt>
                <c:pt idx="45630">
                  <c:v>114.74899779633</c:v>
                </c:pt>
                <c:pt idx="45631">
                  <c:v>114.74899779633</c:v>
                </c:pt>
                <c:pt idx="45632">
                  <c:v>114.74899779633</c:v>
                </c:pt>
                <c:pt idx="45633">
                  <c:v>114.74899779633</c:v>
                </c:pt>
                <c:pt idx="45634">
                  <c:v>114.74899779633</c:v>
                </c:pt>
                <c:pt idx="45635">
                  <c:v>114.74899779633</c:v>
                </c:pt>
                <c:pt idx="45636">
                  <c:v>28.927122359537</c:v>
                </c:pt>
                <c:pt idx="45637">
                  <c:v>28.927122359537</c:v>
                </c:pt>
                <c:pt idx="45638">
                  <c:v>28.927122359537</c:v>
                </c:pt>
                <c:pt idx="45639">
                  <c:v>28.927122359537</c:v>
                </c:pt>
                <c:pt idx="45640">
                  <c:v>28.927122359537</c:v>
                </c:pt>
                <c:pt idx="45641">
                  <c:v>28.927122359537</c:v>
                </c:pt>
                <c:pt idx="45642">
                  <c:v>28.927122359537</c:v>
                </c:pt>
                <c:pt idx="45643">
                  <c:v>86.53938653219637</c:v>
                </c:pt>
                <c:pt idx="45644">
                  <c:v>86.53938653219637</c:v>
                </c:pt>
                <c:pt idx="45645">
                  <c:v>86.53938653219637</c:v>
                </c:pt>
                <c:pt idx="45646">
                  <c:v>86.53938653219637</c:v>
                </c:pt>
                <c:pt idx="45647">
                  <c:v>86.53938653219637</c:v>
                </c:pt>
                <c:pt idx="45648">
                  <c:v>86.53938653219637</c:v>
                </c:pt>
                <c:pt idx="45649">
                  <c:v>86.53938653219637</c:v>
                </c:pt>
                <c:pt idx="45650">
                  <c:v>40.0073458449405</c:v>
                </c:pt>
                <c:pt idx="45651">
                  <c:v>40.0073458449405</c:v>
                </c:pt>
                <c:pt idx="45652">
                  <c:v>40.0073458449405</c:v>
                </c:pt>
                <c:pt idx="45653">
                  <c:v>40.0073458449405</c:v>
                </c:pt>
                <c:pt idx="45654">
                  <c:v>40.0073458449405</c:v>
                </c:pt>
                <c:pt idx="45655">
                  <c:v>40.0073458449405</c:v>
                </c:pt>
                <c:pt idx="45656">
                  <c:v>40.0073458449405</c:v>
                </c:pt>
                <c:pt idx="45657">
                  <c:v>58.8390145460315</c:v>
                </c:pt>
                <c:pt idx="45658">
                  <c:v>58.8390145460315</c:v>
                </c:pt>
                <c:pt idx="45659">
                  <c:v>58.8390145460315</c:v>
                </c:pt>
                <c:pt idx="45660">
                  <c:v>58.8390145460315</c:v>
                </c:pt>
                <c:pt idx="45661">
                  <c:v>58.8390145460315</c:v>
                </c:pt>
                <c:pt idx="45662">
                  <c:v>58.8390145460315</c:v>
                </c:pt>
                <c:pt idx="45663">
                  <c:v>58.8390145460315</c:v>
                </c:pt>
                <c:pt idx="45664">
                  <c:v>64.0068957649483</c:v>
                </c:pt>
                <c:pt idx="45665">
                  <c:v>64.0068957649483</c:v>
                </c:pt>
                <c:pt idx="45666">
                  <c:v>64.0068957649483</c:v>
                </c:pt>
                <c:pt idx="45667">
                  <c:v>64.0068957649483</c:v>
                </c:pt>
                <c:pt idx="45668">
                  <c:v>64.0068957649483</c:v>
                </c:pt>
                <c:pt idx="45669">
                  <c:v>64.0068957649483</c:v>
                </c:pt>
                <c:pt idx="45670">
                  <c:v>64.0068957649483</c:v>
                </c:pt>
                <c:pt idx="45671">
                  <c:v>96.02871804958907</c:v>
                </c:pt>
                <c:pt idx="45672">
                  <c:v>96.02871804958907</c:v>
                </c:pt>
                <c:pt idx="45673">
                  <c:v>96.02871804958907</c:v>
                </c:pt>
                <c:pt idx="45674">
                  <c:v>96.02871804958907</c:v>
                </c:pt>
                <c:pt idx="45675">
                  <c:v>96.02871804958907</c:v>
                </c:pt>
                <c:pt idx="45676">
                  <c:v>96.02871804958907</c:v>
                </c:pt>
                <c:pt idx="45677">
                  <c:v>96.02871804958907</c:v>
                </c:pt>
                <c:pt idx="45678">
                  <c:v>28.3510530044115</c:v>
                </c:pt>
                <c:pt idx="45679">
                  <c:v>28.3510530044115</c:v>
                </c:pt>
                <c:pt idx="45680">
                  <c:v>28.3510530044115</c:v>
                </c:pt>
                <c:pt idx="45681">
                  <c:v>28.3510530044115</c:v>
                </c:pt>
                <c:pt idx="45682">
                  <c:v>28.3510530044115</c:v>
                </c:pt>
                <c:pt idx="45683">
                  <c:v>28.3510530044115</c:v>
                </c:pt>
                <c:pt idx="45684">
                  <c:v>28.3510530044115</c:v>
                </c:pt>
                <c:pt idx="45685">
                  <c:v>48.86578149766939</c:v>
                </c:pt>
                <c:pt idx="45686">
                  <c:v>48.86578149766939</c:v>
                </c:pt>
                <c:pt idx="45687">
                  <c:v>48.86578149766939</c:v>
                </c:pt>
                <c:pt idx="45688">
                  <c:v>48.86578149766939</c:v>
                </c:pt>
                <c:pt idx="45689">
                  <c:v>48.86578149766939</c:v>
                </c:pt>
                <c:pt idx="45690">
                  <c:v>48.86578149766939</c:v>
                </c:pt>
                <c:pt idx="45691">
                  <c:v>48.86578149766939</c:v>
                </c:pt>
                <c:pt idx="45692">
                  <c:v>117.37940274279</c:v>
                </c:pt>
                <c:pt idx="45693">
                  <c:v>117.37940274279</c:v>
                </c:pt>
                <c:pt idx="45694">
                  <c:v>117.37940274279</c:v>
                </c:pt>
                <c:pt idx="45695">
                  <c:v>117.37940274279</c:v>
                </c:pt>
                <c:pt idx="45696">
                  <c:v>117.37940274279</c:v>
                </c:pt>
                <c:pt idx="45697">
                  <c:v>117.37940274279</c:v>
                </c:pt>
                <c:pt idx="45698">
                  <c:v>117.37940274279</c:v>
                </c:pt>
                <c:pt idx="45699">
                  <c:v>70.9127560695436</c:v>
                </c:pt>
                <c:pt idx="45700">
                  <c:v>70.9127560695436</c:v>
                </c:pt>
                <c:pt idx="45701">
                  <c:v>70.9127560695436</c:v>
                </c:pt>
                <c:pt idx="45702">
                  <c:v>70.9127560695436</c:v>
                </c:pt>
                <c:pt idx="45703">
                  <c:v>70.9127560695436</c:v>
                </c:pt>
                <c:pt idx="45704">
                  <c:v>70.9127560695436</c:v>
                </c:pt>
                <c:pt idx="45705">
                  <c:v>70.9127560695436</c:v>
                </c:pt>
                <c:pt idx="45706">
                  <c:v>75.55588897047028</c:v>
                </c:pt>
                <c:pt idx="45707">
                  <c:v>75.55588897047028</c:v>
                </c:pt>
                <c:pt idx="45708">
                  <c:v>75.55588897047028</c:v>
                </c:pt>
                <c:pt idx="45709">
                  <c:v>75.55588897047028</c:v>
                </c:pt>
                <c:pt idx="45710">
                  <c:v>75.55588897047028</c:v>
                </c:pt>
                <c:pt idx="45711">
                  <c:v>75.55588897047028</c:v>
                </c:pt>
                <c:pt idx="45712">
                  <c:v>75.55588897047028</c:v>
                </c:pt>
                <c:pt idx="45713">
                  <c:v>48.2618511383018</c:v>
                </c:pt>
                <c:pt idx="45714">
                  <c:v>48.2618511383018</c:v>
                </c:pt>
                <c:pt idx="45715">
                  <c:v>48.2618511383018</c:v>
                </c:pt>
                <c:pt idx="45716">
                  <c:v>48.2618511383018</c:v>
                </c:pt>
                <c:pt idx="45717">
                  <c:v>48.2618511383018</c:v>
                </c:pt>
                <c:pt idx="45718">
                  <c:v>48.2618511383018</c:v>
                </c:pt>
                <c:pt idx="45719">
                  <c:v>48.2618511383018</c:v>
                </c:pt>
                <c:pt idx="45720">
                  <c:v>68.60427334308318</c:v>
                </c:pt>
                <c:pt idx="45721">
                  <c:v>68.60427334308318</c:v>
                </c:pt>
                <c:pt idx="45722">
                  <c:v>68.60427334308318</c:v>
                </c:pt>
                <c:pt idx="45723">
                  <c:v>68.60427334308318</c:v>
                </c:pt>
                <c:pt idx="45724">
                  <c:v>68.60427334308318</c:v>
                </c:pt>
                <c:pt idx="45725">
                  <c:v>68.60427334308318</c:v>
                </c:pt>
                <c:pt idx="45726">
                  <c:v>68.60427334308318</c:v>
                </c:pt>
                <c:pt idx="45727">
                  <c:v>84.10697243628557</c:v>
                </c:pt>
                <c:pt idx="45728">
                  <c:v>84.10697243628557</c:v>
                </c:pt>
                <c:pt idx="45729">
                  <c:v>84.10697243628557</c:v>
                </c:pt>
                <c:pt idx="45730">
                  <c:v>84.10697243628557</c:v>
                </c:pt>
                <c:pt idx="45731">
                  <c:v>84.10697243628557</c:v>
                </c:pt>
                <c:pt idx="45732">
                  <c:v>84.10697243628557</c:v>
                </c:pt>
                <c:pt idx="45733">
                  <c:v>84.10697243628557</c:v>
                </c:pt>
                <c:pt idx="45734">
                  <c:v>74.97480547213958</c:v>
                </c:pt>
                <c:pt idx="45735">
                  <c:v>74.97480547213958</c:v>
                </c:pt>
                <c:pt idx="45736">
                  <c:v>74.97480547213958</c:v>
                </c:pt>
                <c:pt idx="45737">
                  <c:v>74.97480547213958</c:v>
                </c:pt>
                <c:pt idx="45738">
                  <c:v>74.97480547213958</c:v>
                </c:pt>
                <c:pt idx="45739">
                  <c:v>74.97480547213958</c:v>
                </c:pt>
                <c:pt idx="45740">
                  <c:v>74.97480547213958</c:v>
                </c:pt>
                <c:pt idx="45741">
                  <c:v>23.7003665504367</c:v>
                </c:pt>
                <c:pt idx="45742">
                  <c:v>23.7003665504367</c:v>
                </c:pt>
                <c:pt idx="45743">
                  <c:v>23.7003665504367</c:v>
                </c:pt>
                <c:pt idx="45744">
                  <c:v>23.7003665504367</c:v>
                </c:pt>
                <c:pt idx="45745">
                  <c:v>23.7003665504367</c:v>
                </c:pt>
                <c:pt idx="45746">
                  <c:v>23.7003665504367</c:v>
                </c:pt>
                <c:pt idx="45747">
                  <c:v>23.7003665504367</c:v>
                </c:pt>
                <c:pt idx="45748">
                  <c:v>81.68257528676897</c:v>
                </c:pt>
                <c:pt idx="45749">
                  <c:v>81.68257528676897</c:v>
                </c:pt>
                <c:pt idx="45750">
                  <c:v>81.68257528676897</c:v>
                </c:pt>
                <c:pt idx="45751">
                  <c:v>81.68257528676897</c:v>
                </c:pt>
                <c:pt idx="45752">
                  <c:v>81.68257528676897</c:v>
                </c:pt>
                <c:pt idx="45753">
                  <c:v>81.68257528676897</c:v>
                </c:pt>
                <c:pt idx="45754">
                  <c:v>81.68257528676897</c:v>
                </c:pt>
                <c:pt idx="45755">
                  <c:v>78.7365286528787</c:v>
                </c:pt>
                <c:pt idx="45756">
                  <c:v>78.7365286528787</c:v>
                </c:pt>
                <c:pt idx="45757">
                  <c:v>78.7365286528787</c:v>
                </c:pt>
                <c:pt idx="45758">
                  <c:v>78.7365286528787</c:v>
                </c:pt>
                <c:pt idx="45759">
                  <c:v>78.7365286528787</c:v>
                </c:pt>
                <c:pt idx="45760">
                  <c:v>78.7365286528787</c:v>
                </c:pt>
                <c:pt idx="45761">
                  <c:v>78.7365286528787</c:v>
                </c:pt>
                <c:pt idx="45762">
                  <c:v>29.8499957494875</c:v>
                </c:pt>
                <c:pt idx="45763">
                  <c:v>29.8499957494875</c:v>
                </c:pt>
                <c:pt idx="45764">
                  <c:v>29.8499957494875</c:v>
                </c:pt>
                <c:pt idx="45765">
                  <c:v>29.8499957494875</c:v>
                </c:pt>
                <c:pt idx="45766">
                  <c:v>29.8499957494875</c:v>
                </c:pt>
                <c:pt idx="45767">
                  <c:v>29.8499957494875</c:v>
                </c:pt>
                <c:pt idx="45768">
                  <c:v>29.8499957494875</c:v>
                </c:pt>
                <c:pt idx="45769">
                  <c:v>64.12155680832859</c:v>
                </c:pt>
                <c:pt idx="45770">
                  <c:v>64.12155680832859</c:v>
                </c:pt>
                <c:pt idx="45771">
                  <c:v>64.12155680832859</c:v>
                </c:pt>
                <c:pt idx="45772">
                  <c:v>64.12155680832859</c:v>
                </c:pt>
                <c:pt idx="45773">
                  <c:v>64.12155680832859</c:v>
                </c:pt>
                <c:pt idx="45774">
                  <c:v>64.12155680832859</c:v>
                </c:pt>
                <c:pt idx="45775">
                  <c:v>64.12155680832859</c:v>
                </c:pt>
                <c:pt idx="45776">
                  <c:v>78.3842391694334</c:v>
                </c:pt>
                <c:pt idx="45777">
                  <c:v>78.3842391694334</c:v>
                </c:pt>
                <c:pt idx="45778">
                  <c:v>78.3842391694334</c:v>
                </c:pt>
                <c:pt idx="45779">
                  <c:v>78.3842391694334</c:v>
                </c:pt>
                <c:pt idx="45780">
                  <c:v>78.3842391694334</c:v>
                </c:pt>
                <c:pt idx="45781">
                  <c:v>78.3842391694334</c:v>
                </c:pt>
                <c:pt idx="45782">
                  <c:v>78.3842391694334</c:v>
                </c:pt>
                <c:pt idx="45783">
                  <c:v>74.6414874197409</c:v>
                </c:pt>
                <c:pt idx="45784">
                  <c:v>74.6414874197409</c:v>
                </c:pt>
                <c:pt idx="45785">
                  <c:v>74.6414874197409</c:v>
                </c:pt>
                <c:pt idx="45786">
                  <c:v>74.6414874197409</c:v>
                </c:pt>
                <c:pt idx="45787">
                  <c:v>74.6414874197409</c:v>
                </c:pt>
                <c:pt idx="45788">
                  <c:v>74.6414874197409</c:v>
                </c:pt>
                <c:pt idx="45789">
                  <c:v>74.6414874197409</c:v>
                </c:pt>
                <c:pt idx="45790">
                  <c:v>52.4643955333818</c:v>
                </c:pt>
                <c:pt idx="45791">
                  <c:v>52.4643955333818</c:v>
                </c:pt>
                <c:pt idx="45792">
                  <c:v>52.4643955333818</c:v>
                </c:pt>
                <c:pt idx="45793">
                  <c:v>52.4643955333818</c:v>
                </c:pt>
                <c:pt idx="45794">
                  <c:v>52.4643955333818</c:v>
                </c:pt>
                <c:pt idx="45795">
                  <c:v>52.4643955333818</c:v>
                </c:pt>
                <c:pt idx="45796">
                  <c:v>52.4643955333818</c:v>
                </c:pt>
                <c:pt idx="45797">
                  <c:v>85.85599207825317</c:v>
                </c:pt>
                <c:pt idx="45798">
                  <c:v>85.85599207825317</c:v>
                </c:pt>
                <c:pt idx="45799">
                  <c:v>85.85599207825317</c:v>
                </c:pt>
                <c:pt idx="45800">
                  <c:v>85.85599207825317</c:v>
                </c:pt>
                <c:pt idx="45801">
                  <c:v>85.85599207825317</c:v>
                </c:pt>
                <c:pt idx="45802">
                  <c:v>85.85599207825317</c:v>
                </c:pt>
                <c:pt idx="45803">
                  <c:v>85.85599207825317</c:v>
                </c:pt>
                <c:pt idx="45804">
                  <c:v>56.2681159648739</c:v>
                </c:pt>
                <c:pt idx="45805">
                  <c:v>56.2681159648739</c:v>
                </c:pt>
                <c:pt idx="45806">
                  <c:v>56.2681159648739</c:v>
                </c:pt>
                <c:pt idx="45807">
                  <c:v>56.2681159648739</c:v>
                </c:pt>
                <c:pt idx="45808">
                  <c:v>56.2681159648739</c:v>
                </c:pt>
                <c:pt idx="45809">
                  <c:v>56.2681159648739</c:v>
                </c:pt>
                <c:pt idx="45810">
                  <c:v>56.2681159648739</c:v>
                </c:pt>
                <c:pt idx="45811">
                  <c:v>79.2912748784722</c:v>
                </c:pt>
                <c:pt idx="45812">
                  <c:v>79.2912748784722</c:v>
                </c:pt>
                <c:pt idx="45813">
                  <c:v>79.2912748784722</c:v>
                </c:pt>
                <c:pt idx="45814">
                  <c:v>79.2912748784722</c:v>
                </c:pt>
                <c:pt idx="45815">
                  <c:v>79.2912748784722</c:v>
                </c:pt>
                <c:pt idx="45816">
                  <c:v>79.2912748784722</c:v>
                </c:pt>
                <c:pt idx="45817">
                  <c:v>79.2912748784722</c:v>
                </c:pt>
                <c:pt idx="45818">
                  <c:v>87.2044647116947</c:v>
                </c:pt>
                <c:pt idx="45819">
                  <c:v>87.2044647116947</c:v>
                </c:pt>
                <c:pt idx="45820">
                  <c:v>87.2044647116947</c:v>
                </c:pt>
                <c:pt idx="45821">
                  <c:v>87.2044647116947</c:v>
                </c:pt>
                <c:pt idx="45822">
                  <c:v>87.2044647116947</c:v>
                </c:pt>
                <c:pt idx="45823">
                  <c:v>87.2044647116947</c:v>
                </c:pt>
                <c:pt idx="45824">
                  <c:v>87.2044647116947</c:v>
                </c:pt>
                <c:pt idx="45825">
                  <c:v>56.2432551683678</c:v>
                </c:pt>
                <c:pt idx="45826">
                  <c:v>56.2432551683678</c:v>
                </c:pt>
                <c:pt idx="45827">
                  <c:v>56.2432551683678</c:v>
                </c:pt>
                <c:pt idx="45828">
                  <c:v>56.2432551683678</c:v>
                </c:pt>
                <c:pt idx="45829">
                  <c:v>56.2432551683678</c:v>
                </c:pt>
                <c:pt idx="45830">
                  <c:v>56.2432551683678</c:v>
                </c:pt>
                <c:pt idx="45831">
                  <c:v>56.2432551683678</c:v>
                </c:pt>
                <c:pt idx="45832">
                  <c:v>85.14551159635029</c:v>
                </c:pt>
                <c:pt idx="45833">
                  <c:v>85.14551159635029</c:v>
                </c:pt>
                <c:pt idx="45834">
                  <c:v>85.14551159635029</c:v>
                </c:pt>
                <c:pt idx="45835">
                  <c:v>85.14551159635029</c:v>
                </c:pt>
                <c:pt idx="45836">
                  <c:v>85.14551159635029</c:v>
                </c:pt>
                <c:pt idx="45837">
                  <c:v>85.14551159635029</c:v>
                </c:pt>
                <c:pt idx="45838">
                  <c:v>85.14551159635029</c:v>
                </c:pt>
                <c:pt idx="45839">
                  <c:v>92.9601805807006</c:v>
                </c:pt>
                <c:pt idx="45840">
                  <c:v>92.9601805807006</c:v>
                </c:pt>
                <c:pt idx="45841">
                  <c:v>92.9601805807006</c:v>
                </c:pt>
                <c:pt idx="45842">
                  <c:v>92.9601805807006</c:v>
                </c:pt>
                <c:pt idx="45843">
                  <c:v>92.9601805807006</c:v>
                </c:pt>
                <c:pt idx="45844">
                  <c:v>92.9601805807006</c:v>
                </c:pt>
                <c:pt idx="45845">
                  <c:v>92.9601805807006</c:v>
                </c:pt>
                <c:pt idx="45846">
                  <c:v>70.16502621265207</c:v>
                </c:pt>
                <c:pt idx="45847">
                  <c:v>70.16502621265207</c:v>
                </c:pt>
                <c:pt idx="45848">
                  <c:v>70.16502621265207</c:v>
                </c:pt>
                <c:pt idx="45849">
                  <c:v>70.16502621265207</c:v>
                </c:pt>
                <c:pt idx="45850">
                  <c:v>70.16502621265207</c:v>
                </c:pt>
                <c:pt idx="45851">
                  <c:v>70.16502621265207</c:v>
                </c:pt>
                <c:pt idx="45852">
                  <c:v>70.16502621265207</c:v>
                </c:pt>
                <c:pt idx="45853">
                  <c:v>66.73264270482989</c:v>
                </c:pt>
                <c:pt idx="45854">
                  <c:v>66.73264270482989</c:v>
                </c:pt>
                <c:pt idx="45855">
                  <c:v>66.73264270482989</c:v>
                </c:pt>
                <c:pt idx="45856">
                  <c:v>66.73264270482989</c:v>
                </c:pt>
                <c:pt idx="45857">
                  <c:v>66.73264270482989</c:v>
                </c:pt>
                <c:pt idx="45858">
                  <c:v>66.73264270482989</c:v>
                </c:pt>
                <c:pt idx="45859">
                  <c:v>66.73264270482989</c:v>
                </c:pt>
                <c:pt idx="45860">
                  <c:v>82.1652130222989</c:v>
                </c:pt>
                <c:pt idx="45861">
                  <c:v>82.1652130222989</c:v>
                </c:pt>
                <c:pt idx="45862">
                  <c:v>82.1652130222989</c:v>
                </c:pt>
                <c:pt idx="45863">
                  <c:v>82.1652130222989</c:v>
                </c:pt>
                <c:pt idx="45864">
                  <c:v>82.1652130222989</c:v>
                </c:pt>
                <c:pt idx="45865">
                  <c:v>82.1652130222989</c:v>
                </c:pt>
                <c:pt idx="45866">
                  <c:v>82.1652130222989</c:v>
                </c:pt>
                <c:pt idx="45867">
                  <c:v>103.963772252812</c:v>
                </c:pt>
                <c:pt idx="45868">
                  <c:v>103.963772252812</c:v>
                </c:pt>
                <c:pt idx="45869">
                  <c:v>103.963772252812</c:v>
                </c:pt>
                <c:pt idx="45870">
                  <c:v>103.963772252812</c:v>
                </c:pt>
                <c:pt idx="45871">
                  <c:v>103.963772252812</c:v>
                </c:pt>
                <c:pt idx="45872">
                  <c:v>103.963772252812</c:v>
                </c:pt>
                <c:pt idx="45873">
                  <c:v>103.963772252812</c:v>
                </c:pt>
                <c:pt idx="45874">
                  <c:v>65.07803501893858</c:v>
                </c:pt>
                <c:pt idx="45875">
                  <c:v>65.07803501893858</c:v>
                </c:pt>
                <c:pt idx="45876">
                  <c:v>65.07803501893858</c:v>
                </c:pt>
                <c:pt idx="45877">
                  <c:v>65.07803501893858</c:v>
                </c:pt>
                <c:pt idx="45878">
                  <c:v>65.07803501893858</c:v>
                </c:pt>
                <c:pt idx="45879">
                  <c:v>65.07803501893858</c:v>
                </c:pt>
                <c:pt idx="45880">
                  <c:v>65.07803501893858</c:v>
                </c:pt>
                <c:pt idx="45881">
                  <c:v>55.7981825002869</c:v>
                </c:pt>
                <c:pt idx="45882">
                  <c:v>55.7981825002869</c:v>
                </c:pt>
                <c:pt idx="45883">
                  <c:v>55.7981825002869</c:v>
                </c:pt>
                <c:pt idx="45884">
                  <c:v>55.7981825002869</c:v>
                </c:pt>
                <c:pt idx="45885">
                  <c:v>55.7981825002869</c:v>
                </c:pt>
                <c:pt idx="45886">
                  <c:v>55.7981825002869</c:v>
                </c:pt>
                <c:pt idx="45887">
                  <c:v>55.7981825002869</c:v>
                </c:pt>
                <c:pt idx="45888">
                  <c:v>75.92350576258129</c:v>
                </c:pt>
                <c:pt idx="45889">
                  <c:v>75.92350576258129</c:v>
                </c:pt>
                <c:pt idx="45890">
                  <c:v>75.92350576258129</c:v>
                </c:pt>
                <c:pt idx="45891">
                  <c:v>75.92350576258129</c:v>
                </c:pt>
                <c:pt idx="45892">
                  <c:v>75.92350576258129</c:v>
                </c:pt>
                <c:pt idx="45893">
                  <c:v>75.92350576258129</c:v>
                </c:pt>
                <c:pt idx="45894">
                  <c:v>75.92350576258129</c:v>
                </c:pt>
                <c:pt idx="45895">
                  <c:v>86.49379013083359</c:v>
                </c:pt>
                <c:pt idx="45896">
                  <c:v>86.49379013083359</c:v>
                </c:pt>
                <c:pt idx="45897">
                  <c:v>86.49379013083359</c:v>
                </c:pt>
                <c:pt idx="45898">
                  <c:v>86.49379013083359</c:v>
                </c:pt>
                <c:pt idx="45899">
                  <c:v>86.49379013083359</c:v>
                </c:pt>
                <c:pt idx="45900">
                  <c:v>86.49379013083359</c:v>
                </c:pt>
                <c:pt idx="45901">
                  <c:v>86.49379013083359</c:v>
                </c:pt>
                <c:pt idx="45902">
                  <c:v>81.03099299760288</c:v>
                </c:pt>
                <c:pt idx="45903">
                  <c:v>81.03099299760288</c:v>
                </c:pt>
                <c:pt idx="45904">
                  <c:v>81.03099299760288</c:v>
                </c:pt>
                <c:pt idx="45905">
                  <c:v>81.03099299760288</c:v>
                </c:pt>
                <c:pt idx="45906">
                  <c:v>81.03099299760288</c:v>
                </c:pt>
                <c:pt idx="45907">
                  <c:v>81.03099299760288</c:v>
                </c:pt>
                <c:pt idx="45908">
                  <c:v>81.03099299760288</c:v>
                </c:pt>
                <c:pt idx="45909">
                  <c:v>86.2811601806155</c:v>
                </c:pt>
                <c:pt idx="45910">
                  <c:v>86.2811601806155</c:v>
                </c:pt>
                <c:pt idx="45911">
                  <c:v>86.2811601806155</c:v>
                </c:pt>
                <c:pt idx="45912">
                  <c:v>86.2811601806155</c:v>
                </c:pt>
                <c:pt idx="45913">
                  <c:v>86.2811601806155</c:v>
                </c:pt>
                <c:pt idx="45914">
                  <c:v>86.2811601806155</c:v>
                </c:pt>
                <c:pt idx="45915">
                  <c:v>86.2811601806155</c:v>
                </c:pt>
                <c:pt idx="45916">
                  <c:v>76.7946598671977</c:v>
                </c:pt>
                <c:pt idx="45917">
                  <c:v>76.7946598671977</c:v>
                </c:pt>
                <c:pt idx="45918">
                  <c:v>76.7946598671977</c:v>
                </c:pt>
                <c:pt idx="45919">
                  <c:v>76.7946598671977</c:v>
                </c:pt>
                <c:pt idx="45920">
                  <c:v>76.7946598671977</c:v>
                </c:pt>
                <c:pt idx="45921">
                  <c:v>76.7946598671977</c:v>
                </c:pt>
                <c:pt idx="45922">
                  <c:v>76.7946598671977</c:v>
                </c:pt>
                <c:pt idx="45923">
                  <c:v>94.10439733758406</c:v>
                </c:pt>
                <c:pt idx="45924">
                  <c:v>94.10439733758406</c:v>
                </c:pt>
                <c:pt idx="45925">
                  <c:v>94.10439733758406</c:v>
                </c:pt>
                <c:pt idx="45926">
                  <c:v>94.10439733758406</c:v>
                </c:pt>
                <c:pt idx="45927">
                  <c:v>94.10439733758406</c:v>
                </c:pt>
                <c:pt idx="45928">
                  <c:v>94.10439733758406</c:v>
                </c:pt>
                <c:pt idx="45929">
                  <c:v>94.10439733758406</c:v>
                </c:pt>
                <c:pt idx="45930">
                  <c:v>31.6798176067549</c:v>
                </c:pt>
                <c:pt idx="45931">
                  <c:v>31.6798176067549</c:v>
                </c:pt>
                <c:pt idx="45932">
                  <c:v>31.6798176067549</c:v>
                </c:pt>
                <c:pt idx="45933">
                  <c:v>31.6798176067549</c:v>
                </c:pt>
                <c:pt idx="45934">
                  <c:v>31.6798176067549</c:v>
                </c:pt>
                <c:pt idx="45935">
                  <c:v>31.6798176067549</c:v>
                </c:pt>
                <c:pt idx="45936">
                  <c:v>31.6798176067549</c:v>
                </c:pt>
                <c:pt idx="45937">
                  <c:v>73.2978630566369</c:v>
                </c:pt>
                <c:pt idx="45938">
                  <c:v>73.2978630566369</c:v>
                </c:pt>
                <c:pt idx="45939">
                  <c:v>73.2978630566369</c:v>
                </c:pt>
                <c:pt idx="45940">
                  <c:v>73.2978630566369</c:v>
                </c:pt>
                <c:pt idx="45941">
                  <c:v>73.2978630566369</c:v>
                </c:pt>
                <c:pt idx="45942">
                  <c:v>73.2978630566369</c:v>
                </c:pt>
                <c:pt idx="45943">
                  <c:v>73.2978630566369</c:v>
                </c:pt>
                <c:pt idx="45944">
                  <c:v>65.1890654742983</c:v>
                </c:pt>
                <c:pt idx="45945">
                  <c:v>65.1890654742983</c:v>
                </c:pt>
                <c:pt idx="45946">
                  <c:v>65.1890654742983</c:v>
                </c:pt>
                <c:pt idx="45947">
                  <c:v>65.1890654742983</c:v>
                </c:pt>
                <c:pt idx="45948">
                  <c:v>65.1890654742983</c:v>
                </c:pt>
                <c:pt idx="45949">
                  <c:v>65.1890654742983</c:v>
                </c:pt>
                <c:pt idx="45950">
                  <c:v>65.1890654742983</c:v>
                </c:pt>
                <c:pt idx="45951">
                  <c:v>65.23107835061529</c:v>
                </c:pt>
                <c:pt idx="45952">
                  <c:v>65.23107835061529</c:v>
                </c:pt>
                <c:pt idx="45953">
                  <c:v>65.23107835061529</c:v>
                </c:pt>
                <c:pt idx="45954">
                  <c:v>65.23107835061529</c:v>
                </c:pt>
                <c:pt idx="45955">
                  <c:v>65.23107835061529</c:v>
                </c:pt>
                <c:pt idx="45956">
                  <c:v>65.23107835061529</c:v>
                </c:pt>
                <c:pt idx="45957">
                  <c:v>65.23107835061529</c:v>
                </c:pt>
                <c:pt idx="45958">
                  <c:v>64.78058692863489</c:v>
                </c:pt>
                <c:pt idx="45959">
                  <c:v>64.78058692863489</c:v>
                </c:pt>
                <c:pt idx="45960">
                  <c:v>64.78058692863489</c:v>
                </c:pt>
                <c:pt idx="45961">
                  <c:v>64.78058692863489</c:v>
                </c:pt>
                <c:pt idx="45962">
                  <c:v>64.78058692863489</c:v>
                </c:pt>
                <c:pt idx="45963">
                  <c:v>64.78058692863489</c:v>
                </c:pt>
                <c:pt idx="45964">
                  <c:v>64.78058692863489</c:v>
                </c:pt>
                <c:pt idx="45965">
                  <c:v>71.031314182169</c:v>
                </c:pt>
                <c:pt idx="45966">
                  <c:v>71.031314182169</c:v>
                </c:pt>
                <c:pt idx="45967">
                  <c:v>71.031314182169</c:v>
                </c:pt>
                <c:pt idx="45968">
                  <c:v>71.031314182169</c:v>
                </c:pt>
                <c:pt idx="45969">
                  <c:v>71.031314182169</c:v>
                </c:pt>
                <c:pt idx="45970">
                  <c:v>71.031314182169</c:v>
                </c:pt>
                <c:pt idx="45971">
                  <c:v>71.031314182169</c:v>
                </c:pt>
                <c:pt idx="45972">
                  <c:v>90.8471253807694</c:v>
                </c:pt>
                <c:pt idx="45973">
                  <c:v>90.8471253807694</c:v>
                </c:pt>
                <c:pt idx="45974">
                  <c:v>90.8471253807694</c:v>
                </c:pt>
                <c:pt idx="45975">
                  <c:v>90.8471253807694</c:v>
                </c:pt>
                <c:pt idx="45976">
                  <c:v>90.8471253807694</c:v>
                </c:pt>
                <c:pt idx="45977">
                  <c:v>90.8471253807694</c:v>
                </c:pt>
                <c:pt idx="45978">
                  <c:v>90.8471253807694</c:v>
                </c:pt>
                <c:pt idx="45979">
                  <c:v>90.13223732146437</c:v>
                </c:pt>
                <c:pt idx="45980">
                  <c:v>90.13223732146437</c:v>
                </c:pt>
                <c:pt idx="45981">
                  <c:v>90.13223732146437</c:v>
                </c:pt>
                <c:pt idx="45982">
                  <c:v>90.13223732146437</c:v>
                </c:pt>
                <c:pt idx="45983">
                  <c:v>90.13223732146437</c:v>
                </c:pt>
                <c:pt idx="45984">
                  <c:v>90.13223732146437</c:v>
                </c:pt>
                <c:pt idx="45985">
                  <c:v>90.13223732146437</c:v>
                </c:pt>
                <c:pt idx="45986">
                  <c:v>61.80774782362399</c:v>
                </c:pt>
                <c:pt idx="45987">
                  <c:v>61.80774782362399</c:v>
                </c:pt>
                <c:pt idx="45988">
                  <c:v>61.80774782362399</c:v>
                </c:pt>
                <c:pt idx="45989">
                  <c:v>61.80774782362399</c:v>
                </c:pt>
                <c:pt idx="45990">
                  <c:v>61.80774782362399</c:v>
                </c:pt>
                <c:pt idx="45991">
                  <c:v>61.80774782362399</c:v>
                </c:pt>
                <c:pt idx="45992">
                  <c:v>61.80774782362399</c:v>
                </c:pt>
                <c:pt idx="45993">
                  <c:v>15.711212403798</c:v>
                </c:pt>
                <c:pt idx="45994">
                  <c:v>15.711212403798</c:v>
                </c:pt>
                <c:pt idx="45995">
                  <c:v>15.711212403798</c:v>
                </c:pt>
                <c:pt idx="45996">
                  <c:v>15.711212403798</c:v>
                </c:pt>
                <c:pt idx="45997">
                  <c:v>15.711212403798</c:v>
                </c:pt>
                <c:pt idx="45998">
                  <c:v>15.711212403798</c:v>
                </c:pt>
                <c:pt idx="45999">
                  <c:v>15.711212403798</c:v>
                </c:pt>
                <c:pt idx="46000">
                  <c:v>98.93647472539</c:v>
                </c:pt>
                <c:pt idx="46001">
                  <c:v>98.93647472539</c:v>
                </c:pt>
                <c:pt idx="46002">
                  <c:v>98.93647472539</c:v>
                </c:pt>
                <c:pt idx="46003">
                  <c:v>98.93647472539</c:v>
                </c:pt>
                <c:pt idx="46004">
                  <c:v>98.93647472539</c:v>
                </c:pt>
                <c:pt idx="46005">
                  <c:v>98.93647472539</c:v>
                </c:pt>
                <c:pt idx="46006">
                  <c:v>98.93647472539</c:v>
                </c:pt>
                <c:pt idx="46007">
                  <c:v>66.66078560281179</c:v>
                </c:pt>
                <c:pt idx="46008">
                  <c:v>66.66078560281179</c:v>
                </c:pt>
                <c:pt idx="46009">
                  <c:v>66.66078560281179</c:v>
                </c:pt>
                <c:pt idx="46010">
                  <c:v>66.66078560281179</c:v>
                </c:pt>
                <c:pt idx="46011">
                  <c:v>66.66078560281179</c:v>
                </c:pt>
                <c:pt idx="46012">
                  <c:v>66.66078560281179</c:v>
                </c:pt>
                <c:pt idx="46013">
                  <c:v>66.66078560281179</c:v>
                </c:pt>
                <c:pt idx="46014">
                  <c:v>77.8509952801093</c:v>
                </c:pt>
                <c:pt idx="46015">
                  <c:v>77.8509952801093</c:v>
                </c:pt>
                <c:pt idx="46016">
                  <c:v>77.8509952801093</c:v>
                </c:pt>
                <c:pt idx="46017">
                  <c:v>77.8509952801093</c:v>
                </c:pt>
                <c:pt idx="46018">
                  <c:v>77.8509952801093</c:v>
                </c:pt>
                <c:pt idx="46019">
                  <c:v>77.8509952801093</c:v>
                </c:pt>
                <c:pt idx="46020">
                  <c:v>77.8509952801093</c:v>
                </c:pt>
                <c:pt idx="46021">
                  <c:v>47.7003085446096</c:v>
                </c:pt>
                <c:pt idx="46022">
                  <c:v>47.7003085446096</c:v>
                </c:pt>
                <c:pt idx="46023">
                  <c:v>47.7003085446096</c:v>
                </c:pt>
                <c:pt idx="46024">
                  <c:v>47.7003085446096</c:v>
                </c:pt>
                <c:pt idx="46025">
                  <c:v>47.7003085446096</c:v>
                </c:pt>
                <c:pt idx="46026">
                  <c:v>47.7003085446096</c:v>
                </c:pt>
                <c:pt idx="46027">
                  <c:v>47.7003085446096</c:v>
                </c:pt>
                <c:pt idx="46028">
                  <c:v>75.58402497355618</c:v>
                </c:pt>
                <c:pt idx="46029">
                  <c:v>75.58402497355618</c:v>
                </c:pt>
                <c:pt idx="46030">
                  <c:v>75.58402497355618</c:v>
                </c:pt>
                <c:pt idx="46031">
                  <c:v>75.58402497355618</c:v>
                </c:pt>
                <c:pt idx="46032">
                  <c:v>75.58402497355618</c:v>
                </c:pt>
                <c:pt idx="46033">
                  <c:v>75.58402497355618</c:v>
                </c:pt>
                <c:pt idx="46034">
                  <c:v>75.58402497355618</c:v>
                </c:pt>
                <c:pt idx="46035">
                  <c:v>30.0209971552053</c:v>
                </c:pt>
                <c:pt idx="46036">
                  <c:v>30.0209971552053</c:v>
                </c:pt>
                <c:pt idx="46037">
                  <c:v>30.0209971552053</c:v>
                </c:pt>
                <c:pt idx="46038">
                  <c:v>30.0209971552053</c:v>
                </c:pt>
                <c:pt idx="46039">
                  <c:v>30.0209971552053</c:v>
                </c:pt>
                <c:pt idx="46040">
                  <c:v>30.0209971552053</c:v>
                </c:pt>
                <c:pt idx="46041">
                  <c:v>30.0209971552053</c:v>
                </c:pt>
                <c:pt idx="46042">
                  <c:v>101.849606904721</c:v>
                </c:pt>
                <c:pt idx="46043">
                  <c:v>101.849606904721</c:v>
                </c:pt>
                <c:pt idx="46044">
                  <c:v>101.849606904721</c:v>
                </c:pt>
                <c:pt idx="46045">
                  <c:v>101.849606904721</c:v>
                </c:pt>
                <c:pt idx="46046">
                  <c:v>101.849606904721</c:v>
                </c:pt>
                <c:pt idx="46047">
                  <c:v>101.849606904721</c:v>
                </c:pt>
                <c:pt idx="46048">
                  <c:v>101.849606904721</c:v>
                </c:pt>
                <c:pt idx="46049">
                  <c:v>48.48494241993399</c:v>
                </c:pt>
                <c:pt idx="46050">
                  <c:v>48.48494241993399</c:v>
                </c:pt>
                <c:pt idx="46051">
                  <c:v>48.48494241993399</c:v>
                </c:pt>
                <c:pt idx="46052">
                  <c:v>48.48494241993399</c:v>
                </c:pt>
                <c:pt idx="46053">
                  <c:v>48.48494241993399</c:v>
                </c:pt>
                <c:pt idx="46054">
                  <c:v>48.48494241993399</c:v>
                </c:pt>
                <c:pt idx="46055">
                  <c:v>48.48494241993399</c:v>
                </c:pt>
                <c:pt idx="46056">
                  <c:v>111.01282694106</c:v>
                </c:pt>
                <c:pt idx="46057">
                  <c:v>111.01282694106</c:v>
                </c:pt>
                <c:pt idx="46058">
                  <c:v>111.01282694106</c:v>
                </c:pt>
                <c:pt idx="46059">
                  <c:v>111.01282694106</c:v>
                </c:pt>
                <c:pt idx="46060">
                  <c:v>111.01282694106</c:v>
                </c:pt>
                <c:pt idx="46061">
                  <c:v>111.01282694106</c:v>
                </c:pt>
                <c:pt idx="46062">
                  <c:v>111.01282694106</c:v>
                </c:pt>
                <c:pt idx="46063">
                  <c:v>25.3484931047471</c:v>
                </c:pt>
                <c:pt idx="46064">
                  <c:v>25.3484931047471</c:v>
                </c:pt>
                <c:pt idx="46065">
                  <c:v>25.3484931047471</c:v>
                </c:pt>
                <c:pt idx="46066">
                  <c:v>25.3484931047471</c:v>
                </c:pt>
                <c:pt idx="46067">
                  <c:v>25.3484931047471</c:v>
                </c:pt>
                <c:pt idx="46068">
                  <c:v>25.3484931047471</c:v>
                </c:pt>
                <c:pt idx="46069">
                  <c:v>25.3484931047471</c:v>
                </c:pt>
                <c:pt idx="46070">
                  <c:v>19.9090868790997</c:v>
                </c:pt>
                <c:pt idx="46071">
                  <c:v>19.9090868790997</c:v>
                </c:pt>
                <c:pt idx="46072">
                  <c:v>19.9090868790997</c:v>
                </c:pt>
                <c:pt idx="46073">
                  <c:v>19.9090868790997</c:v>
                </c:pt>
                <c:pt idx="46074">
                  <c:v>19.9090868790997</c:v>
                </c:pt>
                <c:pt idx="46075">
                  <c:v>19.9090868790997</c:v>
                </c:pt>
                <c:pt idx="46076">
                  <c:v>19.9090868790997</c:v>
                </c:pt>
                <c:pt idx="46077">
                  <c:v>54.8975159785771</c:v>
                </c:pt>
                <c:pt idx="46078">
                  <c:v>54.8975159785771</c:v>
                </c:pt>
                <c:pt idx="46079">
                  <c:v>54.8975159785771</c:v>
                </c:pt>
                <c:pt idx="46080">
                  <c:v>54.8975159785771</c:v>
                </c:pt>
                <c:pt idx="46081">
                  <c:v>54.8975159785771</c:v>
                </c:pt>
                <c:pt idx="46082">
                  <c:v>54.8975159785771</c:v>
                </c:pt>
                <c:pt idx="46083">
                  <c:v>54.8975159785771</c:v>
                </c:pt>
                <c:pt idx="46084">
                  <c:v>52.44478935221638</c:v>
                </c:pt>
                <c:pt idx="46085">
                  <c:v>52.44478935221638</c:v>
                </c:pt>
                <c:pt idx="46086">
                  <c:v>52.44478935221638</c:v>
                </c:pt>
                <c:pt idx="46087">
                  <c:v>52.44478935221638</c:v>
                </c:pt>
                <c:pt idx="46088">
                  <c:v>52.44478935221638</c:v>
                </c:pt>
                <c:pt idx="46089">
                  <c:v>52.44478935221638</c:v>
                </c:pt>
                <c:pt idx="46090">
                  <c:v>52.44478935221638</c:v>
                </c:pt>
                <c:pt idx="46091">
                  <c:v>39.48643445985819</c:v>
                </c:pt>
                <c:pt idx="46092">
                  <c:v>39.48643445985819</c:v>
                </c:pt>
                <c:pt idx="46093">
                  <c:v>39.48643445985819</c:v>
                </c:pt>
                <c:pt idx="46094">
                  <c:v>39.48643445985819</c:v>
                </c:pt>
                <c:pt idx="46095">
                  <c:v>39.48643445985819</c:v>
                </c:pt>
                <c:pt idx="46096">
                  <c:v>39.48643445985819</c:v>
                </c:pt>
                <c:pt idx="46097">
                  <c:v>39.48643445985819</c:v>
                </c:pt>
                <c:pt idx="46098">
                  <c:v>49.4144438195768</c:v>
                </c:pt>
                <c:pt idx="46099">
                  <c:v>49.4144438195768</c:v>
                </c:pt>
                <c:pt idx="46100">
                  <c:v>49.4144438195768</c:v>
                </c:pt>
                <c:pt idx="46101">
                  <c:v>49.4144438195768</c:v>
                </c:pt>
                <c:pt idx="46102">
                  <c:v>49.4144438195768</c:v>
                </c:pt>
                <c:pt idx="46103">
                  <c:v>49.4144438195768</c:v>
                </c:pt>
                <c:pt idx="46104">
                  <c:v>49.4144438195768</c:v>
                </c:pt>
                <c:pt idx="46105">
                  <c:v>50.1780774988715</c:v>
                </c:pt>
                <c:pt idx="46106">
                  <c:v>50.1780774988715</c:v>
                </c:pt>
                <c:pt idx="46107">
                  <c:v>50.1780774988715</c:v>
                </c:pt>
                <c:pt idx="46108">
                  <c:v>50.1780774988715</c:v>
                </c:pt>
                <c:pt idx="46109">
                  <c:v>50.1780774988715</c:v>
                </c:pt>
                <c:pt idx="46110">
                  <c:v>50.1780774988715</c:v>
                </c:pt>
                <c:pt idx="46111">
                  <c:v>50.1780774988715</c:v>
                </c:pt>
                <c:pt idx="46112">
                  <c:v>59.37600538545239</c:v>
                </c:pt>
                <c:pt idx="46113">
                  <c:v>59.37600538545239</c:v>
                </c:pt>
                <c:pt idx="46114">
                  <c:v>59.37600538545239</c:v>
                </c:pt>
                <c:pt idx="46115">
                  <c:v>59.37600538545239</c:v>
                </c:pt>
                <c:pt idx="46116">
                  <c:v>59.37600538545239</c:v>
                </c:pt>
                <c:pt idx="46117">
                  <c:v>59.37600538545239</c:v>
                </c:pt>
                <c:pt idx="46118">
                  <c:v>59.37600538545239</c:v>
                </c:pt>
                <c:pt idx="46119">
                  <c:v>105.770087706634</c:v>
                </c:pt>
                <c:pt idx="46120">
                  <c:v>105.770087706634</c:v>
                </c:pt>
                <c:pt idx="46121">
                  <c:v>105.770087706634</c:v>
                </c:pt>
                <c:pt idx="46122">
                  <c:v>105.770087706634</c:v>
                </c:pt>
                <c:pt idx="46123">
                  <c:v>105.770087706634</c:v>
                </c:pt>
                <c:pt idx="46124">
                  <c:v>105.770087706634</c:v>
                </c:pt>
                <c:pt idx="46125">
                  <c:v>105.770087706634</c:v>
                </c:pt>
                <c:pt idx="46126">
                  <c:v>34.0760197585674</c:v>
                </c:pt>
                <c:pt idx="46127">
                  <c:v>34.0760197585674</c:v>
                </c:pt>
                <c:pt idx="46128">
                  <c:v>34.0760197585674</c:v>
                </c:pt>
                <c:pt idx="46129">
                  <c:v>34.0760197585674</c:v>
                </c:pt>
                <c:pt idx="46130">
                  <c:v>34.0760197585674</c:v>
                </c:pt>
                <c:pt idx="46131">
                  <c:v>34.0760197585674</c:v>
                </c:pt>
                <c:pt idx="46132">
                  <c:v>34.0760197585674</c:v>
                </c:pt>
                <c:pt idx="46133">
                  <c:v>17.84112497559139</c:v>
                </c:pt>
                <c:pt idx="46134">
                  <c:v>17.84112497559139</c:v>
                </c:pt>
                <c:pt idx="46135">
                  <c:v>17.84112497559139</c:v>
                </c:pt>
                <c:pt idx="46136">
                  <c:v>17.84112497559139</c:v>
                </c:pt>
                <c:pt idx="46137">
                  <c:v>17.84112497559139</c:v>
                </c:pt>
                <c:pt idx="46138">
                  <c:v>17.84112497559139</c:v>
                </c:pt>
                <c:pt idx="46139">
                  <c:v>17.84112497559139</c:v>
                </c:pt>
                <c:pt idx="46140">
                  <c:v>84.26270181142567</c:v>
                </c:pt>
                <c:pt idx="46141">
                  <c:v>84.26270181142567</c:v>
                </c:pt>
                <c:pt idx="46142">
                  <c:v>84.26270181142567</c:v>
                </c:pt>
                <c:pt idx="46143">
                  <c:v>84.26270181142567</c:v>
                </c:pt>
                <c:pt idx="46144">
                  <c:v>84.26270181142567</c:v>
                </c:pt>
                <c:pt idx="46145">
                  <c:v>84.26270181142567</c:v>
                </c:pt>
                <c:pt idx="46146">
                  <c:v>84.26270181142567</c:v>
                </c:pt>
                <c:pt idx="46147">
                  <c:v>46.697333933597</c:v>
                </c:pt>
                <c:pt idx="46148">
                  <c:v>46.697333933597</c:v>
                </c:pt>
                <c:pt idx="46149">
                  <c:v>46.697333933597</c:v>
                </c:pt>
                <c:pt idx="46150">
                  <c:v>46.697333933597</c:v>
                </c:pt>
                <c:pt idx="46151">
                  <c:v>46.697333933597</c:v>
                </c:pt>
                <c:pt idx="46152">
                  <c:v>46.697333933597</c:v>
                </c:pt>
                <c:pt idx="46153">
                  <c:v>46.697333933597</c:v>
                </c:pt>
                <c:pt idx="46154">
                  <c:v>38.0153555686029</c:v>
                </c:pt>
                <c:pt idx="46155">
                  <c:v>38.0153555686029</c:v>
                </c:pt>
                <c:pt idx="46156">
                  <c:v>38.0153555686029</c:v>
                </c:pt>
                <c:pt idx="46157">
                  <c:v>38.0153555686029</c:v>
                </c:pt>
                <c:pt idx="46158">
                  <c:v>38.0153555686029</c:v>
                </c:pt>
                <c:pt idx="46159">
                  <c:v>38.0153555686029</c:v>
                </c:pt>
                <c:pt idx="46160">
                  <c:v>38.0153555686029</c:v>
                </c:pt>
                <c:pt idx="46161">
                  <c:v>70.25069705218087</c:v>
                </c:pt>
                <c:pt idx="46162">
                  <c:v>70.25069705218087</c:v>
                </c:pt>
                <c:pt idx="46163">
                  <c:v>70.25069705218087</c:v>
                </c:pt>
                <c:pt idx="46164">
                  <c:v>70.25069705218087</c:v>
                </c:pt>
                <c:pt idx="46165">
                  <c:v>70.25069705218087</c:v>
                </c:pt>
                <c:pt idx="46166">
                  <c:v>70.25069705218087</c:v>
                </c:pt>
                <c:pt idx="46167">
                  <c:v>70.25069705218087</c:v>
                </c:pt>
                <c:pt idx="46168">
                  <c:v>22.99042434118199</c:v>
                </c:pt>
                <c:pt idx="46169">
                  <c:v>22.99042434118199</c:v>
                </c:pt>
                <c:pt idx="46170">
                  <c:v>22.99042434118199</c:v>
                </c:pt>
                <c:pt idx="46171">
                  <c:v>22.99042434118199</c:v>
                </c:pt>
                <c:pt idx="46172">
                  <c:v>22.99042434118199</c:v>
                </c:pt>
                <c:pt idx="46173">
                  <c:v>22.99042434118199</c:v>
                </c:pt>
                <c:pt idx="46174">
                  <c:v>22.99042434118199</c:v>
                </c:pt>
                <c:pt idx="46175">
                  <c:v>62.5492981702889</c:v>
                </c:pt>
                <c:pt idx="46176">
                  <c:v>62.5492981702889</c:v>
                </c:pt>
                <c:pt idx="46177">
                  <c:v>62.5492981702889</c:v>
                </c:pt>
                <c:pt idx="46178">
                  <c:v>62.5492981702889</c:v>
                </c:pt>
                <c:pt idx="46179">
                  <c:v>62.5492981702889</c:v>
                </c:pt>
                <c:pt idx="46180">
                  <c:v>62.5492981702889</c:v>
                </c:pt>
                <c:pt idx="46181">
                  <c:v>62.5492981702889</c:v>
                </c:pt>
                <c:pt idx="46182">
                  <c:v>42.92818905064809</c:v>
                </c:pt>
                <c:pt idx="46183">
                  <c:v>42.92818905064809</c:v>
                </c:pt>
                <c:pt idx="46184">
                  <c:v>42.92818905064809</c:v>
                </c:pt>
                <c:pt idx="46185">
                  <c:v>42.92818905064809</c:v>
                </c:pt>
                <c:pt idx="46186">
                  <c:v>42.92818905064809</c:v>
                </c:pt>
                <c:pt idx="46187">
                  <c:v>42.92818905064809</c:v>
                </c:pt>
                <c:pt idx="46188">
                  <c:v>42.92818905064809</c:v>
                </c:pt>
                <c:pt idx="46189">
                  <c:v>82.4987551033104</c:v>
                </c:pt>
                <c:pt idx="46190">
                  <c:v>82.4987551033104</c:v>
                </c:pt>
                <c:pt idx="46191">
                  <c:v>82.4987551033104</c:v>
                </c:pt>
                <c:pt idx="46192">
                  <c:v>82.4987551033104</c:v>
                </c:pt>
                <c:pt idx="46193">
                  <c:v>82.4987551033104</c:v>
                </c:pt>
                <c:pt idx="46194">
                  <c:v>82.4987551033104</c:v>
                </c:pt>
                <c:pt idx="46195">
                  <c:v>82.4987551033104</c:v>
                </c:pt>
                <c:pt idx="46196">
                  <c:v>80.0984124747774</c:v>
                </c:pt>
                <c:pt idx="46197">
                  <c:v>80.0984124747774</c:v>
                </c:pt>
                <c:pt idx="46198">
                  <c:v>80.0984124747774</c:v>
                </c:pt>
                <c:pt idx="46199">
                  <c:v>80.0984124747774</c:v>
                </c:pt>
                <c:pt idx="46200">
                  <c:v>80.0984124747774</c:v>
                </c:pt>
                <c:pt idx="46201">
                  <c:v>80.0984124747774</c:v>
                </c:pt>
                <c:pt idx="46202">
                  <c:v>80.0984124747774</c:v>
                </c:pt>
                <c:pt idx="46203">
                  <c:v>75.19364951320449</c:v>
                </c:pt>
                <c:pt idx="46204">
                  <c:v>75.19364951320449</c:v>
                </c:pt>
                <c:pt idx="46205">
                  <c:v>75.19364951320449</c:v>
                </c:pt>
                <c:pt idx="46206">
                  <c:v>75.19364951320449</c:v>
                </c:pt>
                <c:pt idx="46207">
                  <c:v>75.19364951320449</c:v>
                </c:pt>
                <c:pt idx="46208">
                  <c:v>75.19364951320449</c:v>
                </c:pt>
                <c:pt idx="46209">
                  <c:v>75.19364951320449</c:v>
                </c:pt>
                <c:pt idx="46210">
                  <c:v>77.30097950498768</c:v>
                </c:pt>
                <c:pt idx="46211">
                  <c:v>77.30097950498768</c:v>
                </c:pt>
                <c:pt idx="46212">
                  <c:v>77.30097950498768</c:v>
                </c:pt>
                <c:pt idx="46213">
                  <c:v>77.30097950498768</c:v>
                </c:pt>
                <c:pt idx="46214">
                  <c:v>77.30097950498768</c:v>
                </c:pt>
                <c:pt idx="46215">
                  <c:v>77.30097950498768</c:v>
                </c:pt>
                <c:pt idx="46216">
                  <c:v>77.30097950498768</c:v>
                </c:pt>
                <c:pt idx="46217">
                  <c:v>64.8236959858162</c:v>
                </c:pt>
                <c:pt idx="46218">
                  <c:v>64.8236959858162</c:v>
                </c:pt>
                <c:pt idx="46219">
                  <c:v>64.8236959858162</c:v>
                </c:pt>
                <c:pt idx="46220">
                  <c:v>64.8236959858162</c:v>
                </c:pt>
                <c:pt idx="46221">
                  <c:v>64.8236959858162</c:v>
                </c:pt>
                <c:pt idx="46222">
                  <c:v>64.8236959858162</c:v>
                </c:pt>
                <c:pt idx="46223">
                  <c:v>64.8236959858162</c:v>
                </c:pt>
                <c:pt idx="46224">
                  <c:v>16.2779160950298</c:v>
                </c:pt>
                <c:pt idx="46225">
                  <c:v>16.2779160950298</c:v>
                </c:pt>
                <c:pt idx="46226">
                  <c:v>16.2779160950298</c:v>
                </c:pt>
                <c:pt idx="46227">
                  <c:v>16.2779160950298</c:v>
                </c:pt>
                <c:pt idx="46228">
                  <c:v>16.2779160950298</c:v>
                </c:pt>
                <c:pt idx="46229">
                  <c:v>16.2779160950298</c:v>
                </c:pt>
                <c:pt idx="46230">
                  <c:v>16.2779160950298</c:v>
                </c:pt>
                <c:pt idx="46231">
                  <c:v>62.7177069200291</c:v>
                </c:pt>
                <c:pt idx="46232">
                  <c:v>62.7177069200291</c:v>
                </c:pt>
                <c:pt idx="46233">
                  <c:v>62.7177069200291</c:v>
                </c:pt>
                <c:pt idx="46234">
                  <c:v>62.7177069200291</c:v>
                </c:pt>
                <c:pt idx="46235">
                  <c:v>62.7177069200291</c:v>
                </c:pt>
                <c:pt idx="46236">
                  <c:v>62.7177069200291</c:v>
                </c:pt>
                <c:pt idx="46237">
                  <c:v>62.7177069200291</c:v>
                </c:pt>
                <c:pt idx="46238">
                  <c:v>108.149675399</c:v>
                </c:pt>
                <c:pt idx="46239">
                  <c:v>108.149675399</c:v>
                </c:pt>
                <c:pt idx="46240">
                  <c:v>108.149675399</c:v>
                </c:pt>
                <c:pt idx="46241">
                  <c:v>108.149675399</c:v>
                </c:pt>
                <c:pt idx="46242">
                  <c:v>108.149675399</c:v>
                </c:pt>
                <c:pt idx="46243">
                  <c:v>108.149675399</c:v>
                </c:pt>
                <c:pt idx="46244">
                  <c:v>108.149675399</c:v>
                </c:pt>
                <c:pt idx="46245">
                  <c:v>56.2672391102168</c:v>
                </c:pt>
                <c:pt idx="46246">
                  <c:v>56.2672391102168</c:v>
                </c:pt>
                <c:pt idx="46247">
                  <c:v>56.2672391102168</c:v>
                </c:pt>
                <c:pt idx="46248">
                  <c:v>56.2672391102168</c:v>
                </c:pt>
                <c:pt idx="46249">
                  <c:v>56.2672391102168</c:v>
                </c:pt>
                <c:pt idx="46250">
                  <c:v>56.2672391102168</c:v>
                </c:pt>
                <c:pt idx="46251">
                  <c:v>56.2672391102168</c:v>
                </c:pt>
                <c:pt idx="46252">
                  <c:v>42.6078803047896</c:v>
                </c:pt>
                <c:pt idx="46253">
                  <c:v>42.6078803047896</c:v>
                </c:pt>
                <c:pt idx="46254">
                  <c:v>42.6078803047896</c:v>
                </c:pt>
                <c:pt idx="46255">
                  <c:v>42.6078803047896</c:v>
                </c:pt>
                <c:pt idx="46256">
                  <c:v>42.6078803047896</c:v>
                </c:pt>
                <c:pt idx="46257">
                  <c:v>42.6078803047896</c:v>
                </c:pt>
                <c:pt idx="46258">
                  <c:v>42.6078803047896</c:v>
                </c:pt>
                <c:pt idx="46259">
                  <c:v>19.6243106681488</c:v>
                </c:pt>
                <c:pt idx="46260">
                  <c:v>19.6243106681488</c:v>
                </c:pt>
                <c:pt idx="46261">
                  <c:v>19.6243106681488</c:v>
                </c:pt>
                <c:pt idx="46262">
                  <c:v>19.6243106681488</c:v>
                </c:pt>
                <c:pt idx="46263">
                  <c:v>19.6243106681488</c:v>
                </c:pt>
                <c:pt idx="46264">
                  <c:v>19.6243106681488</c:v>
                </c:pt>
                <c:pt idx="46265">
                  <c:v>19.6243106681488</c:v>
                </c:pt>
                <c:pt idx="46266">
                  <c:v>60.3434708300612</c:v>
                </c:pt>
                <c:pt idx="46267">
                  <c:v>60.3434708300612</c:v>
                </c:pt>
                <c:pt idx="46268">
                  <c:v>60.3434708300612</c:v>
                </c:pt>
                <c:pt idx="46269">
                  <c:v>60.3434708300612</c:v>
                </c:pt>
                <c:pt idx="46270">
                  <c:v>60.3434708300612</c:v>
                </c:pt>
                <c:pt idx="46271">
                  <c:v>60.3434708300612</c:v>
                </c:pt>
                <c:pt idx="46272">
                  <c:v>60.3434708300612</c:v>
                </c:pt>
                <c:pt idx="46273">
                  <c:v>67.5903103803873</c:v>
                </c:pt>
                <c:pt idx="46274">
                  <c:v>67.5903103803873</c:v>
                </c:pt>
                <c:pt idx="46275">
                  <c:v>67.5903103803873</c:v>
                </c:pt>
                <c:pt idx="46276">
                  <c:v>67.5903103803873</c:v>
                </c:pt>
                <c:pt idx="46277">
                  <c:v>67.5903103803873</c:v>
                </c:pt>
                <c:pt idx="46278">
                  <c:v>67.5903103803873</c:v>
                </c:pt>
                <c:pt idx="46279">
                  <c:v>67.5903103803873</c:v>
                </c:pt>
                <c:pt idx="46280">
                  <c:v>82.28875001818678</c:v>
                </c:pt>
                <c:pt idx="46281">
                  <c:v>82.28875001818678</c:v>
                </c:pt>
                <c:pt idx="46282">
                  <c:v>82.28875001818678</c:v>
                </c:pt>
                <c:pt idx="46283">
                  <c:v>82.28875001818678</c:v>
                </c:pt>
                <c:pt idx="46284">
                  <c:v>82.28875001818678</c:v>
                </c:pt>
                <c:pt idx="46285">
                  <c:v>82.28875001818678</c:v>
                </c:pt>
                <c:pt idx="46286">
                  <c:v>82.28875001818678</c:v>
                </c:pt>
                <c:pt idx="46287">
                  <c:v>48.88142106541238</c:v>
                </c:pt>
                <c:pt idx="46288">
                  <c:v>48.88142106541238</c:v>
                </c:pt>
                <c:pt idx="46289">
                  <c:v>48.88142106541238</c:v>
                </c:pt>
                <c:pt idx="46290">
                  <c:v>48.88142106541238</c:v>
                </c:pt>
                <c:pt idx="46291">
                  <c:v>48.88142106541238</c:v>
                </c:pt>
                <c:pt idx="46292">
                  <c:v>48.88142106541238</c:v>
                </c:pt>
                <c:pt idx="46293">
                  <c:v>48.88142106541238</c:v>
                </c:pt>
                <c:pt idx="46294">
                  <c:v>61.08678615654139</c:v>
                </c:pt>
                <c:pt idx="46295">
                  <c:v>61.08678615654139</c:v>
                </c:pt>
                <c:pt idx="46296">
                  <c:v>61.08678615654139</c:v>
                </c:pt>
                <c:pt idx="46297">
                  <c:v>61.08678615654139</c:v>
                </c:pt>
                <c:pt idx="46298">
                  <c:v>61.08678615654139</c:v>
                </c:pt>
                <c:pt idx="46299">
                  <c:v>61.08678615654139</c:v>
                </c:pt>
                <c:pt idx="46300">
                  <c:v>61.08678615654139</c:v>
                </c:pt>
                <c:pt idx="46301">
                  <c:v>78.37236167621147</c:v>
                </c:pt>
                <c:pt idx="46302">
                  <c:v>78.37236167621147</c:v>
                </c:pt>
                <c:pt idx="46303">
                  <c:v>78.37236167621147</c:v>
                </c:pt>
                <c:pt idx="46304">
                  <c:v>78.37236167621147</c:v>
                </c:pt>
                <c:pt idx="46305">
                  <c:v>78.37236167621147</c:v>
                </c:pt>
                <c:pt idx="46306">
                  <c:v>78.37236167621147</c:v>
                </c:pt>
                <c:pt idx="46307">
                  <c:v>78.37236167621147</c:v>
                </c:pt>
                <c:pt idx="46308">
                  <c:v>83.53232894909338</c:v>
                </c:pt>
                <c:pt idx="46309">
                  <c:v>83.53232894909338</c:v>
                </c:pt>
                <c:pt idx="46310">
                  <c:v>83.53232894909338</c:v>
                </c:pt>
                <c:pt idx="46311">
                  <c:v>83.53232894909338</c:v>
                </c:pt>
                <c:pt idx="46312">
                  <c:v>83.53232894909338</c:v>
                </c:pt>
                <c:pt idx="46313">
                  <c:v>83.53232894909338</c:v>
                </c:pt>
                <c:pt idx="46314">
                  <c:v>83.53232894909338</c:v>
                </c:pt>
                <c:pt idx="46315">
                  <c:v>51.4826281391035</c:v>
                </c:pt>
                <c:pt idx="46316">
                  <c:v>51.4826281391035</c:v>
                </c:pt>
                <c:pt idx="46317">
                  <c:v>51.4826281391035</c:v>
                </c:pt>
                <c:pt idx="46318">
                  <c:v>51.4826281391035</c:v>
                </c:pt>
                <c:pt idx="46319">
                  <c:v>51.4826281391035</c:v>
                </c:pt>
                <c:pt idx="46320">
                  <c:v>51.4826281391035</c:v>
                </c:pt>
                <c:pt idx="46321">
                  <c:v>51.4826281391035</c:v>
                </c:pt>
                <c:pt idx="46322">
                  <c:v>53.1648523505251</c:v>
                </c:pt>
                <c:pt idx="46323">
                  <c:v>53.1648523505251</c:v>
                </c:pt>
                <c:pt idx="46324">
                  <c:v>53.1648523505251</c:v>
                </c:pt>
                <c:pt idx="46325">
                  <c:v>53.1648523505251</c:v>
                </c:pt>
                <c:pt idx="46326">
                  <c:v>53.1648523505251</c:v>
                </c:pt>
                <c:pt idx="46327">
                  <c:v>53.1648523505251</c:v>
                </c:pt>
                <c:pt idx="46328">
                  <c:v>53.1648523505251</c:v>
                </c:pt>
                <c:pt idx="46329">
                  <c:v>73.10616203336548</c:v>
                </c:pt>
                <c:pt idx="46330">
                  <c:v>73.10616203336548</c:v>
                </c:pt>
                <c:pt idx="46331">
                  <c:v>73.10616203336548</c:v>
                </c:pt>
                <c:pt idx="46332">
                  <c:v>73.10616203336548</c:v>
                </c:pt>
                <c:pt idx="46333">
                  <c:v>73.10616203336548</c:v>
                </c:pt>
                <c:pt idx="46334">
                  <c:v>73.10616203336548</c:v>
                </c:pt>
                <c:pt idx="46335">
                  <c:v>73.10616203336548</c:v>
                </c:pt>
                <c:pt idx="46336">
                  <c:v>64.19043760956319</c:v>
                </c:pt>
                <c:pt idx="46337">
                  <c:v>64.19043760956319</c:v>
                </c:pt>
                <c:pt idx="46338">
                  <c:v>64.19043760956319</c:v>
                </c:pt>
                <c:pt idx="46339">
                  <c:v>64.19043760956319</c:v>
                </c:pt>
                <c:pt idx="46340">
                  <c:v>64.19043760956319</c:v>
                </c:pt>
                <c:pt idx="46341">
                  <c:v>64.19043760956319</c:v>
                </c:pt>
                <c:pt idx="46342">
                  <c:v>64.19043760956319</c:v>
                </c:pt>
                <c:pt idx="46343">
                  <c:v>47.0883891953217</c:v>
                </c:pt>
                <c:pt idx="46344">
                  <c:v>47.0883891953217</c:v>
                </c:pt>
                <c:pt idx="46345">
                  <c:v>47.0883891953217</c:v>
                </c:pt>
                <c:pt idx="46346">
                  <c:v>47.0883891953217</c:v>
                </c:pt>
                <c:pt idx="46347">
                  <c:v>47.0883891953217</c:v>
                </c:pt>
                <c:pt idx="46348">
                  <c:v>47.0883891953217</c:v>
                </c:pt>
                <c:pt idx="46349">
                  <c:v>47.0883891953217</c:v>
                </c:pt>
                <c:pt idx="46350">
                  <c:v>76.1172006960981</c:v>
                </c:pt>
                <c:pt idx="46351">
                  <c:v>76.1172006960981</c:v>
                </c:pt>
                <c:pt idx="46352">
                  <c:v>76.1172006960981</c:v>
                </c:pt>
                <c:pt idx="46353">
                  <c:v>76.1172006960981</c:v>
                </c:pt>
                <c:pt idx="46354">
                  <c:v>76.1172006960981</c:v>
                </c:pt>
                <c:pt idx="46355">
                  <c:v>76.1172006960981</c:v>
                </c:pt>
                <c:pt idx="46356">
                  <c:v>76.1172006960981</c:v>
                </c:pt>
                <c:pt idx="46357">
                  <c:v>15.8118569908675</c:v>
                </c:pt>
                <c:pt idx="46358">
                  <c:v>15.8118569908675</c:v>
                </c:pt>
                <c:pt idx="46359">
                  <c:v>15.8118569908675</c:v>
                </c:pt>
                <c:pt idx="46360">
                  <c:v>15.8118569908675</c:v>
                </c:pt>
                <c:pt idx="46361">
                  <c:v>15.8118569908675</c:v>
                </c:pt>
                <c:pt idx="46362">
                  <c:v>15.8118569908675</c:v>
                </c:pt>
                <c:pt idx="46363">
                  <c:v>15.8118569908675</c:v>
                </c:pt>
                <c:pt idx="46364">
                  <c:v>84.37360321400058</c:v>
                </c:pt>
                <c:pt idx="46365">
                  <c:v>84.37360321400058</c:v>
                </c:pt>
                <c:pt idx="46366">
                  <c:v>84.37360321400058</c:v>
                </c:pt>
                <c:pt idx="46367">
                  <c:v>84.37360321400058</c:v>
                </c:pt>
                <c:pt idx="46368">
                  <c:v>84.37360321400058</c:v>
                </c:pt>
                <c:pt idx="46369">
                  <c:v>84.37360321400058</c:v>
                </c:pt>
                <c:pt idx="46370">
                  <c:v>84.37360321400058</c:v>
                </c:pt>
                <c:pt idx="46371">
                  <c:v>51.92747062139619</c:v>
                </c:pt>
                <c:pt idx="46372">
                  <c:v>51.92747062139619</c:v>
                </c:pt>
                <c:pt idx="46373">
                  <c:v>51.92747062139619</c:v>
                </c:pt>
                <c:pt idx="46374">
                  <c:v>51.92747062139619</c:v>
                </c:pt>
                <c:pt idx="46375">
                  <c:v>51.92747062139619</c:v>
                </c:pt>
                <c:pt idx="46376">
                  <c:v>51.92747062139619</c:v>
                </c:pt>
                <c:pt idx="46377">
                  <c:v>51.92747062139619</c:v>
                </c:pt>
                <c:pt idx="46378">
                  <c:v>27.9110862564256</c:v>
                </c:pt>
                <c:pt idx="46379">
                  <c:v>27.9110862564256</c:v>
                </c:pt>
                <c:pt idx="46380">
                  <c:v>27.9110862564256</c:v>
                </c:pt>
                <c:pt idx="46381">
                  <c:v>27.9110862564256</c:v>
                </c:pt>
                <c:pt idx="46382">
                  <c:v>27.9110862564256</c:v>
                </c:pt>
                <c:pt idx="46383">
                  <c:v>27.9110862564256</c:v>
                </c:pt>
                <c:pt idx="46384">
                  <c:v>27.9110862564256</c:v>
                </c:pt>
                <c:pt idx="46385">
                  <c:v>47.9882380739117</c:v>
                </c:pt>
                <c:pt idx="46386">
                  <c:v>47.9882380739117</c:v>
                </c:pt>
                <c:pt idx="46387">
                  <c:v>47.9882380739117</c:v>
                </c:pt>
                <c:pt idx="46388">
                  <c:v>47.9882380739117</c:v>
                </c:pt>
                <c:pt idx="46389">
                  <c:v>47.9882380739117</c:v>
                </c:pt>
                <c:pt idx="46390">
                  <c:v>47.9882380739117</c:v>
                </c:pt>
                <c:pt idx="46391">
                  <c:v>47.9882380739117</c:v>
                </c:pt>
                <c:pt idx="46392">
                  <c:v>40.6361012620073</c:v>
                </c:pt>
                <c:pt idx="46393">
                  <c:v>40.6361012620073</c:v>
                </c:pt>
                <c:pt idx="46394">
                  <c:v>40.6361012620073</c:v>
                </c:pt>
                <c:pt idx="46395">
                  <c:v>40.6361012620073</c:v>
                </c:pt>
                <c:pt idx="46396">
                  <c:v>40.6361012620073</c:v>
                </c:pt>
                <c:pt idx="46397">
                  <c:v>40.6361012620073</c:v>
                </c:pt>
                <c:pt idx="46398">
                  <c:v>40.6361012620073</c:v>
                </c:pt>
                <c:pt idx="46399">
                  <c:v>57.1357581030271</c:v>
                </c:pt>
                <c:pt idx="46400">
                  <c:v>57.1357581030271</c:v>
                </c:pt>
                <c:pt idx="46401">
                  <c:v>57.1357581030271</c:v>
                </c:pt>
                <c:pt idx="46402">
                  <c:v>57.1357581030271</c:v>
                </c:pt>
                <c:pt idx="46403">
                  <c:v>57.1357581030271</c:v>
                </c:pt>
                <c:pt idx="46404">
                  <c:v>57.1357581030271</c:v>
                </c:pt>
                <c:pt idx="46405">
                  <c:v>57.1357581030271</c:v>
                </c:pt>
                <c:pt idx="46406">
                  <c:v>17.4726557054754</c:v>
                </c:pt>
                <c:pt idx="46407">
                  <c:v>17.4726557054754</c:v>
                </c:pt>
                <c:pt idx="46408">
                  <c:v>17.4726557054754</c:v>
                </c:pt>
                <c:pt idx="46409">
                  <c:v>17.4726557054754</c:v>
                </c:pt>
                <c:pt idx="46410">
                  <c:v>17.4726557054754</c:v>
                </c:pt>
                <c:pt idx="46411">
                  <c:v>17.4726557054754</c:v>
                </c:pt>
                <c:pt idx="46412">
                  <c:v>17.4726557054754</c:v>
                </c:pt>
                <c:pt idx="46413">
                  <c:v>59.3611843706019</c:v>
                </c:pt>
                <c:pt idx="46414">
                  <c:v>59.3611843706019</c:v>
                </c:pt>
                <c:pt idx="46415">
                  <c:v>59.3611843706019</c:v>
                </c:pt>
                <c:pt idx="46416">
                  <c:v>59.3611843706019</c:v>
                </c:pt>
                <c:pt idx="46417">
                  <c:v>59.3611843706019</c:v>
                </c:pt>
                <c:pt idx="46418">
                  <c:v>59.3611843706019</c:v>
                </c:pt>
                <c:pt idx="46419">
                  <c:v>59.3611843706019</c:v>
                </c:pt>
                <c:pt idx="46420">
                  <c:v>75.25171754787439</c:v>
                </c:pt>
                <c:pt idx="46421">
                  <c:v>75.25171754787439</c:v>
                </c:pt>
                <c:pt idx="46422">
                  <c:v>75.25171754787439</c:v>
                </c:pt>
                <c:pt idx="46423">
                  <c:v>75.25171754787439</c:v>
                </c:pt>
                <c:pt idx="46424">
                  <c:v>75.25171754787439</c:v>
                </c:pt>
                <c:pt idx="46425">
                  <c:v>75.25171754787439</c:v>
                </c:pt>
                <c:pt idx="46426">
                  <c:v>75.25171754787439</c:v>
                </c:pt>
                <c:pt idx="46427">
                  <c:v>74.4942866109431</c:v>
                </c:pt>
                <c:pt idx="46428">
                  <c:v>74.4942866109431</c:v>
                </c:pt>
                <c:pt idx="46429">
                  <c:v>74.4942866109431</c:v>
                </c:pt>
                <c:pt idx="46430">
                  <c:v>74.4942866109431</c:v>
                </c:pt>
                <c:pt idx="46431">
                  <c:v>74.4942866109431</c:v>
                </c:pt>
                <c:pt idx="46432">
                  <c:v>74.4942866109431</c:v>
                </c:pt>
                <c:pt idx="46433">
                  <c:v>74.4942866109431</c:v>
                </c:pt>
                <c:pt idx="46434">
                  <c:v>104.951782351385</c:v>
                </c:pt>
                <c:pt idx="46435">
                  <c:v>104.951782351385</c:v>
                </c:pt>
                <c:pt idx="46436">
                  <c:v>104.951782351385</c:v>
                </c:pt>
                <c:pt idx="46437">
                  <c:v>104.951782351385</c:v>
                </c:pt>
                <c:pt idx="46438">
                  <c:v>104.951782351385</c:v>
                </c:pt>
                <c:pt idx="46439">
                  <c:v>104.951782351385</c:v>
                </c:pt>
                <c:pt idx="46440">
                  <c:v>104.951782351385</c:v>
                </c:pt>
                <c:pt idx="46441">
                  <c:v>29.9049062875431</c:v>
                </c:pt>
                <c:pt idx="46442">
                  <c:v>29.9049062875431</c:v>
                </c:pt>
                <c:pt idx="46443">
                  <c:v>29.9049062875431</c:v>
                </c:pt>
                <c:pt idx="46444">
                  <c:v>29.9049062875431</c:v>
                </c:pt>
                <c:pt idx="46445">
                  <c:v>29.9049062875431</c:v>
                </c:pt>
                <c:pt idx="46446">
                  <c:v>29.9049062875431</c:v>
                </c:pt>
                <c:pt idx="46447">
                  <c:v>29.9049062875431</c:v>
                </c:pt>
                <c:pt idx="46448">
                  <c:v>86.0420156253572</c:v>
                </c:pt>
                <c:pt idx="46449">
                  <c:v>86.0420156253572</c:v>
                </c:pt>
                <c:pt idx="46450">
                  <c:v>86.0420156253572</c:v>
                </c:pt>
                <c:pt idx="46451">
                  <c:v>86.0420156253572</c:v>
                </c:pt>
                <c:pt idx="46452">
                  <c:v>86.0420156253572</c:v>
                </c:pt>
                <c:pt idx="46453">
                  <c:v>86.0420156253572</c:v>
                </c:pt>
                <c:pt idx="46454">
                  <c:v>86.0420156253572</c:v>
                </c:pt>
                <c:pt idx="46455">
                  <c:v>67.84835244697089</c:v>
                </c:pt>
                <c:pt idx="46456">
                  <c:v>67.84835244697089</c:v>
                </c:pt>
                <c:pt idx="46457">
                  <c:v>67.84835244697089</c:v>
                </c:pt>
                <c:pt idx="46458">
                  <c:v>67.84835244697089</c:v>
                </c:pt>
                <c:pt idx="46459">
                  <c:v>67.84835244697089</c:v>
                </c:pt>
                <c:pt idx="46460">
                  <c:v>67.84835244697089</c:v>
                </c:pt>
                <c:pt idx="46461">
                  <c:v>67.84835244697089</c:v>
                </c:pt>
                <c:pt idx="46462">
                  <c:v>39.87111912384359</c:v>
                </c:pt>
                <c:pt idx="46463">
                  <c:v>39.87111912384359</c:v>
                </c:pt>
                <c:pt idx="46464">
                  <c:v>39.87111912384359</c:v>
                </c:pt>
                <c:pt idx="46465">
                  <c:v>39.87111912384359</c:v>
                </c:pt>
                <c:pt idx="46466">
                  <c:v>39.87111912384359</c:v>
                </c:pt>
                <c:pt idx="46467">
                  <c:v>39.87111912384359</c:v>
                </c:pt>
                <c:pt idx="46468">
                  <c:v>39.87111912384359</c:v>
                </c:pt>
                <c:pt idx="46469">
                  <c:v>74.8391875957188</c:v>
                </c:pt>
                <c:pt idx="46470">
                  <c:v>74.8391875957188</c:v>
                </c:pt>
                <c:pt idx="46471">
                  <c:v>74.8391875957188</c:v>
                </c:pt>
                <c:pt idx="46472">
                  <c:v>74.8391875957188</c:v>
                </c:pt>
                <c:pt idx="46473">
                  <c:v>74.8391875957188</c:v>
                </c:pt>
                <c:pt idx="46474">
                  <c:v>74.8391875957188</c:v>
                </c:pt>
                <c:pt idx="46475">
                  <c:v>74.8391875957188</c:v>
                </c:pt>
                <c:pt idx="46476">
                  <c:v>63.4269508617353</c:v>
                </c:pt>
                <c:pt idx="46477">
                  <c:v>63.4269508617353</c:v>
                </c:pt>
                <c:pt idx="46478">
                  <c:v>63.4269508617353</c:v>
                </c:pt>
                <c:pt idx="46479">
                  <c:v>63.4269508617353</c:v>
                </c:pt>
                <c:pt idx="46480">
                  <c:v>63.4269508617353</c:v>
                </c:pt>
                <c:pt idx="46481">
                  <c:v>63.4269508617353</c:v>
                </c:pt>
                <c:pt idx="46482">
                  <c:v>63.4269508617353</c:v>
                </c:pt>
                <c:pt idx="46483">
                  <c:v>103.087525316542</c:v>
                </c:pt>
                <c:pt idx="46484">
                  <c:v>103.087525316542</c:v>
                </c:pt>
                <c:pt idx="46485">
                  <c:v>103.087525316542</c:v>
                </c:pt>
                <c:pt idx="46486">
                  <c:v>103.087525316542</c:v>
                </c:pt>
                <c:pt idx="46487">
                  <c:v>103.087525316542</c:v>
                </c:pt>
                <c:pt idx="46488">
                  <c:v>103.087525316542</c:v>
                </c:pt>
                <c:pt idx="46489">
                  <c:v>103.087525316542</c:v>
                </c:pt>
                <c:pt idx="46490">
                  <c:v>69.490504276753</c:v>
                </c:pt>
                <c:pt idx="46491">
                  <c:v>69.490504276753</c:v>
                </c:pt>
                <c:pt idx="46492">
                  <c:v>69.490504276753</c:v>
                </c:pt>
                <c:pt idx="46493">
                  <c:v>69.490504276753</c:v>
                </c:pt>
                <c:pt idx="46494">
                  <c:v>69.490504276753</c:v>
                </c:pt>
                <c:pt idx="46495">
                  <c:v>69.490504276753</c:v>
                </c:pt>
                <c:pt idx="46496">
                  <c:v>69.490504276753</c:v>
                </c:pt>
                <c:pt idx="46497">
                  <c:v>3.25938958127645</c:v>
                </c:pt>
                <c:pt idx="46498">
                  <c:v>3.25938958127645</c:v>
                </c:pt>
                <c:pt idx="46499">
                  <c:v>3.25938958127645</c:v>
                </c:pt>
                <c:pt idx="46500">
                  <c:v>3.25938958127645</c:v>
                </c:pt>
                <c:pt idx="46501">
                  <c:v>3.25938958127645</c:v>
                </c:pt>
                <c:pt idx="46502">
                  <c:v>3.25938958127645</c:v>
                </c:pt>
                <c:pt idx="46503">
                  <c:v>3.25938958127645</c:v>
                </c:pt>
                <c:pt idx="46504">
                  <c:v>60.8733410487954</c:v>
                </c:pt>
                <c:pt idx="46505">
                  <c:v>60.8733410487954</c:v>
                </c:pt>
                <c:pt idx="46506">
                  <c:v>60.8733410487954</c:v>
                </c:pt>
                <c:pt idx="46507">
                  <c:v>60.8733410487954</c:v>
                </c:pt>
                <c:pt idx="46508">
                  <c:v>60.8733410487954</c:v>
                </c:pt>
                <c:pt idx="46509">
                  <c:v>60.8733410487954</c:v>
                </c:pt>
                <c:pt idx="46510">
                  <c:v>60.8733410487954</c:v>
                </c:pt>
                <c:pt idx="46511">
                  <c:v>80.07854010999387</c:v>
                </c:pt>
                <c:pt idx="46512">
                  <c:v>80.07854010999387</c:v>
                </c:pt>
                <c:pt idx="46513">
                  <c:v>80.07854010999387</c:v>
                </c:pt>
                <c:pt idx="46514">
                  <c:v>80.07854010999387</c:v>
                </c:pt>
                <c:pt idx="46515">
                  <c:v>80.07854010999387</c:v>
                </c:pt>
                <c:pt idx="46516">
                  <c:v>80.07854010999387</c:v>
                </c:pt>
                <c:pt idx="46517">
                  <c:v>80.07854010999387</c:v>
                </c:pt>
                <c:pt idx="46518">
                  <c:v>70.7668700713168</c:v>
                </c:pt>
                <c:pt idx="46519">
                  <c:v>70.7668700713168</c:v>
                </c:pt>
                <c:pt idx="46520">
                  <c:v>70.7668700713168</c:v>
                </c:pt>
                <c:pt idx="46521">
                  <c:v>70.7668700713168</c:v>
                </c:pt>
                <c:pt idx="46522">
                  <c:v>70.7668700713168</c:v>
                </c:pt>
                <c:pt idx="46523">
                  <c:v>70.7668700713168</c:v>
                </c:pt>
                <c:pt idx="46524">
                  <c:v>70.7668700713168</c:v>
                </c:pt>
                <c:pt idx="46525">
                  <c:v>71.39761859675349</c:v>
                </c:pt>
                <c:pt idx="46526">
                  <c:v>71.39761859675349</c:v>
                </c:pt>
                <c:pt idx="46527">
                  <c:v>71.39761859675349</c:v>
                </c:pt>
                <c:pt idx="46528">
                  <c:v>71.39761859675349</c:v>
                </c:pt>
                <c:pt idx="46529">
                  <c:v>71.39761859675349</c:v>
                </c:pt>
                <c:pt idx="46530">
                  <c:v>71.39761859675349</c:v>
                </c:pt>
                <c:pt idx="46531">
                  <c:v>71.39761859675349</c:v>
                </c:pt>
                <c:pt idx="46532">
                  <c:v>52.50558892048</c:v>
                </c:pt>
                <c:pt idx="46533">
                  <c:v>52.50558892048</c:v>
                </c:pt>
                <c:pt idx="46534">
                  <c:v>52.50558892048</c:v>
                </c:pt>
                <c:pt idx="46535">
                  <c:v>52.50558892048</c:v>
                </c:pt>
                <c:pt idx="46536">
                  <c:v>52.50558892048</c:v>
                </c:pt>
                <c:pt idx="46537">
                  <c:v>52.50558892048</c:v>
                </c:pt>
                <c:pt idx="46538">
                  <c:v>52.50558892048</c:v>
                </c:pt>
                <c:pt idx="46539">
                  <c:v>36.9776805041257</c:v>
                </c:pt>
                <c:pt idx="46540">
                  <c:v>36.9776805041257</c:v>
                </c:pt>
                <c:pt idx="46541">
                  <c:v>36.9776805041257</c:v>
                </c:pt>
                <c:pt idx="46542">
                  <c:v>36.9776805041257</c:v>
                </c:pt>
                <c:pt idx="46543">
                  <c:v>36.9776805041257</c:v>
                </c:pt>
                <c:pt idx="46544">
                  <c:v>36.9776805041257</c:v>
                </c:pt>
                <c:pt idx="46545">
                  <c:v>36.9776805041257</c:v>
                </c:pt>
                <c:pt idx="46546">
                  <c:v>50.4826239138619</c:v>
                </c:pt>
                <c:pt idx="46547">
                  <c:v>50.4826239138619</c:v>
                </c:pt>
                <c:pt idx="46548">
                  <c:v>50.4826239138619</c:v>
                </c:pt>
                <c:pt idx="46549">
                  <c:v>50.4826239138619</c:v>
                </c:pt>
                <c:pt idx="46550">
                  <c:v>50.4826239138619</c:v>
                </c:pt>
                <c:pt idx="46551">
                  <c:v>50.4826239138619</c:v>
                </c:pt>
                <c:pt idx="46552">
                  <c:v>50.4826239138619</c:v>
                </c:pt>
                <c:pt idx="46553">
                  <c:v>42.3472112143378</c:v>
                </c:pt>
                <c:pt idx="46554">
                  <c:v>42.3472112143378</c:v>
                </c:pt>
                <c:pt idx="46555">
                  <c:v>42.3472112143378</c:v>
                </c:pt>
                <c:pt idx="46556">
                  <c:v>42.3472112143378</c:v>
                </c:pt>
                <c:pt idx="46557">
                  <c:v>42.3472112143378</c:v>
                </c:pt>
                <c:pt idx="46558">
                  <c:v>42.3472112143378</c:v>
                </c:pt>
                <c:pt idx="46559">
                  <c:v>42.3472112143378</c:v>
                </c:pt>
                <c:pt idx="46560">
                  <c:v>89.37831284911029</c:v>
                </c:pt>
                <c:pt idx="46561">
                  <c:v>89.37831284911029</c:v>
                </c:pt>
                <c:pt idx="46562">
                  <c:v>89.37831284911029</c:v>
                </c:pt>
                <c:pt idx="46563">
                  <c:v>89.37831284911029</c:v>
                </c:pt>
                <c:pt idx="46564">
                  <c:v>89.37831284911029</c:v>
                </c:pt>
                <c:pt idx="46565">
                  <c:v>89.37831284911029</c:v>
                </c:pt>
                <c:pt idx="46566">
                  <c:v>89.37831284911029</c:v>
                </c:pt>
                <c:pt idx="46567">
                  <c:v>53.6911837740495</c:v>
                </c:pt>
                <c:pt idx="46568">
                  <c:v>53.6911837740495</c:v>
                </c:pt>
                <c:pt idx="46569">
                  <c:v>53.6911837740495</c:v>
                </c:pt>
                <c:pt idx="46570">
                  <c:v>53.6911837740495</c:v>
                </c:pt>
                <c:pt idx="46571">
                  <c:v>53.6911837740495</c:v>
                </c:pt>
                <c:pt idx="46572">
                  <c:v>53.6911837740495</c:v>
                </c:pt>
                <c:pt idx="46573">
                  <c:v>53.6911837740495</c:v>
                </c:pt>
                <c:pt idx="46574">
                  <c:v>45.23831252750601</c:v>
                </c:pt>
                <c:pt idx="46575">
                  <c:v>45.23831252750601</c:v>
                </c:pt>
                <c:pt idx="46576">
                  <c:v>45.23831252750601</c:v>
                </c:pt>
                <c:pt idx="46577">
                  <c:v>45.23831252750601</c:v>
                </c:pt>
                <c:pt idx="46578">
                  <c:v>45.23831252750601</c:v>
                </c:pt>
                <c:pt idx="46579">
                  <c:v>45.23831252750601</c:v>
                </c:pt>
                <c:pt idx="46580">
                  <c:v>45.23831252750601</c:v>
                </c:pt>
                <c:pt idx="46581">
                  <c:v>48.9690313409192</c:v>
                </c:pt>
                <c:pt idx="46582">
                  <c:v>48.9690313409192</c:v>
                </c:pt>
                <c:pt idx="46583">
                  <c:v>48.9690313409192</c:v>
                </c:pt>
                <c:pt idx="46584">
                  <c:v>48.9690313409192</c:v>
                </c:pt>
                <c:pt idx="46585">
                  <c:v>48.9690313409192</c:v>
                </c:pt>
                <c:pt idx="46586">
                  <c:v>48.9690313409192</c:v>
                </c:pt>
                <c:pt idx="46587">
                  <c:v>48.9690313409192</c:v>
                </c:pt>
                <c:pt idx="46588">
                  <c:v>53.2255871348713</c:v>
                </c:pt>
                <c:pt idx="46589">
                  <c:v>53.2255871348713</c:v>
                </c:pt>
                <c:pt idx="46590">
                  <c:v>53.2255871348713</c:v>
                </c:pt>
                <c:pt idx="46591">
                  <c:v>53.2255871348713</c:v>
                </c:pt>
                <c:pt idx="46592">
                  <c:v>53.2255871348713</c:v>
                </c:pt>
                <c:pt idx="46593">
                  <c:v>53.2255871348713</c:v>
                </c:pt>
                <c:pt idx="46594">
                  <c:v>53.2255871348713</c:v>
                </c:pt>
                <c:pt idx="46595">
                  <c:v>85.45284343760349</c:v>
                </c:pt>
                <c:pt idx="46596">
                  <c:v>85.45284343760349</c:v>
                </c:pt>
                <c:pt idx="46597">
                  <c:v>85.45284343760349</c:v>
                </c:pt>
                <c:pt idx="46598">
                  <c:v>85.45284343760349</c:v>
                </c:pt>
                <c:pt idx="46599">
                  <c:v>85.45284343760349</c:v>
                </c:pt>
                <c:pt idx="46600">
                  <c:v>85.45284343760349</c:v>
                </c:pt>
                <c:pt idx="46601">
                  <c:v>85.45284343760349</c:v>
                </c:pt>
                <c:pt idx="46602">
                  <c:v>79.83665563302628</c:v>
                </c:pt>
                <c:pt idx="46603">
                  <c:v>79.83665563302628</c:v>
                </c:pt>
                <c:pt idx="46604">
                  <c:v>79.83665563302628</c:v>
                </c:pt>
                <c:pt idx="46605">
                  <c:v>79.83665563302628</c:v>
                </c:pt>
                <c:pt idx="46606">
                  <c:v>79.83665563302628</c:v>
                </c:pt>
                <c:pt idx="46607">
                  <c:v>79.83665563302628</c:v>
                </c:pt>
                <c:pt idx="46608">
                  <c:v>79.83665563302628</c:v>
                </c:pt>
                <c:pt idx="46609">
                  <c:v>48.6881566083466</c:v>
                </c:pt>
                <c:pt idx="46610">
                  <c:v>48.6881566083466</c:v>
                </c:pt>
                <c:pt idx="46611">
                  <c:v>48.6881566083466</c:v>
                </c:pt>
                <c:pt idx="46612">
                  <c:v>48.6881566083466</c:v>
                </c:pt>
                <c:pt idx="46613">
                  <c:v>48.6881566083466</c:v>
                </c:pt>
                <c:pt idx="46614">
                  <c:v>48.6881566083466</c:v>
                </c:pt>
                <c:pt idx="46615">
                  <c:v>48.6881566083466</c:v>
                </c:pt>
                <c:pt idx="46616">
                  <c:v>47.122660756837</c:v>
                </c:pt>
                <c:pt idx="46617">
                  <c:v>47.122660756837</c:v>
                </c:pt>
                <c:pt idx="46618">
                  <c:v>47.122660756837</c:v>
                </c:pt>
                <c:pt idx="46619">
                  <c:v>47.122660756837</c:v>
                </c:pt>
                <c:pt idx="46620">
                  <c:v>47.122660756837</c:v>
                </c:pt>
                <c:pt idx="46621">
                  <c:v>47.122660756837</c:v>
                </c:pt>
                <c:pt idx="46622">
                  <c:v>47.122660756837</c:v>
                </c:pt>
                <c:pt idx="46623">
                  <c:v>81.40230813288815</c:v>
                </c:pt>
                <c:pt idx="46624">
                  <c:v>81.40230813288815</c:v>
                </c:pt>
                <c:pt idx="46625">
                  <c:v>81.40230813288815</c:v>
                </c:pt>
                <c:pt idx="46626">
                  <c:v>81.40230813288815</c:v>
                </c:pt>
                <c:pt idx="46627">
                  <c:v>81.40230813288815</c:v>
                </c:pt>
                <c:pt idx="46628">
                  <c:v>81.40230813288815</c:v>
                </c:pt>
                <c:pt idx="46629">
                  <c:v>81.40230813288815</c:v>
                </c:pt>
                <c:pt idx="46630">
                  <c:v>73.39358031513609</c:v>
                </c:pt>
                <c:pt idx="46631">
                  <c:v>73.39358031513609</c:v>
                </c:pt>
                <c:pt idx="46632">
                  <c:v>73.39358031513609</c:v>
                </c:pt>
                <c:pt idx="46633">
                  <c:v>73.39358031513609</c:v>
                </c:pt>
                <c:pt idx="46634">
                  <c:v>73.39358031513609</c:v>
                </c:pt>
                <c:pt idx="46635">
                  <c:v>73.39358031513609</c:v>
                </c:pt>
                <c:pt idx="46636">
                  <c:v>73.39358031513609</c:v>
                </c:pt>
                <c:pt idx="46637">
                  <c:v>78.4562776310552</c:v>
                </c:pt>
                <c:pt idx="46638">
                  <c:v>78.4562776310552</c:v>
                </c:pt>
                <c:pt idx="46639">
                  <c:v>78.4562776310552</c:v>
                </c:pt>
                <c:pt idx="46640">
                  <c:v>78.4562776310552</c:v>
                </c:pt>
                <c:pt idx="46641">
                  <c:v>78.4562776310552</c:v>
                </c:pt>
                <c:pt idx="46642">
                  <c:v>78.4562776310552</c:v>
                </c:pt>
                <c:pt idx="46643">
                  <c:v>78.4562776310552</c:v>
                </c:pt>
                <c:pt idx="46644">
                  <c:v>68.4934359395951</c:v>
                </c:pt>
                <c:pt idx="46645">
                  <c:v>68.4934359395951</c:v>
                </c:pt>
                <c:pt idx="46646">
                  <c:v>68.4934359395951</c:v>
                </c:pt>
                <c:pt idx="46647">
                  <c:v>68.4934359395951</c:v>
                </c:pt>
                <c:pt idx="46648">
                  <c:v>68.4934359395951</c:v>
                </c:pt>
                <c:pt idx="46649">
                  <c:v>68.4934359395951</c:v>
                </c:pt>
                <c:pt idx="46650">
                  <c:v>68.4934359395951</c:v>
                </c:pt>
                <c:pt idx="46651">
                  <c:v>46.8768982303143</c:v>
                </c:pt>
                <c:pt idx="46652">
                  <c:v>46.8768982303143</c:v>
                </c:pt>
                <c:pt idx="46653">
                  <c:v>46.8768982303143</c:v>
                </c:pt>
                <c:pt idx="46654">
                  <c:v>46.8768982303143</c:v>
                </c:pt>
                <c:pt idx="46655">
                  <c:v>46.8768982303143</c:v>
                </c:pt>
                <c:pt idx="46656">
                  <c:v>46.8768982303143</c:v>
                </c:pt>
                <c:pt idx="46657">
                  <c:v>46.8768982303143</c:v>
                </c:pt>
                <c:pt idx="46658">
                  <c:v>113.955914624664</c:v>
                </c:pt>
                <c:pt idx="46659">
                  <c:v>113.955914624664</c:v>
                </c:pt>
                <c:pt idx="46660">
                  <c:v>113.955914624664</c:v>
                </c:pt>
                <c:pt idx="46661">
                  <c:v>113.955914624664</c:v>
                </c:pt>
                <c:pt idx="46662">
                  <c:v>113.955914624664</c:v>
                </c:pt>
                <c:pt idx="46663">
                  <c:v>113.955914624664</c:v>
                </c:pt>
                <c:pt idx="46664">
                  <c:v>113.955914624664</c:v>
                </c:pt>
                <c:pt idx="46665">
                  <c:v>23.34337429328779</c:v>
                </c:pt>
                <c:pt idx="46666">
                  <c:v>23.34337429328779</c:v>
                </c:pt>
                <c:pt idx="46667">
                  <c:v>23.34337429328779</c:v>
                </c:pt>
                <c:pt idx="46668">
                  <c:v>23.34337429328779</c:v>
                </c:pt>
                <c:pt idx="46669">
                  <c:v>23.34337429328779</c:v>
                </c:pt>
                <c:pt idx="46670">
                  <c:v>23.34337429328779</c:v>
                </c:pt>
                <c:pt idx="46671">
                  <c:v>23.34337429328779</c:v>
                </c:pt>
                <c:pt idx="46672">
                  <c:v>51.2027990746726</c:v>
                </c:pt>
                <c:pt idx="46673">
                  <c:v>51.2027990746726</c:v>
                </c:pt>
                <c:pt idx="46674">
                  <c:v>51.2027990746726</c:v>
                </c:pt>
                <c:pt idx="46675">
                  <c:v>51.2027990746726</c:v>
                </c:pt>
                <c:pt idx="46676">
                  <c:v>51.2027990746726</c:v>
                </c:pt>
                <c:pt idx="46677">
                  <c:v>51.2027990746726</c:v>
                </c:pt>
                <c:pt idx="46678">
                  <c:v>51.2027990746726</c:v>
                </c:pt>
                <c:pt idx="46679">
                  <c:v>31.2619497917199</c:v>
                </c:pt>
                <c:pt idx="46680">
                  <c:v>31.2619497917199</c:v>
                </c:pt>
                <c:pt idx="46681">
                  <c:v>31.2619497917199</c:v>
                </c:pt>
                <c:pt idx="46682">
                  <c:v>31.2619497917199</c:v>
                </c:pt>
                <c:pt idx="46683">
                  <c:v>31.2619497917199</c:v>
                </c:pt>
                <c:pt idx="46684">
                  <c:v>31.2619497917199</c:v>
                </c:pt>
                <c:pt idx="46685">
                  <c:v>31.2619497917199</c:v>
                </c:pt>
                <c:pt idx="46686">
                  <c:v>43.6601698202932</c:v>
                </c:pt>
                <c:pt idx="46687">
                  <c:v>43.6601698202932</c:v>
                </c:pt>
                <c:pt idx="46688">
                  <c:v>43.6601698202932</c:v>
                </c:pt>
                <c:pt idx="46689">
                  <c:v>43.6601698202932</c:v>
                </c:pt>
                <c:pt idx="46690">
                  <c:v>43.6601698202932</c:v>
                </c:pt>
                <c:pt idx="46691">
                  <c:v>43.6601698202932</c:v>
                </c:pt>
                <c:pt idx="46692">
                  <c:v>43.6601698202932</c:v>
                </c:pt>
                <c:pt idx="46693">
                  <c:v>34.0437132953798</c:v>
                </c:pt>
                <c:pt idx="46694">
                  <c:v>34.0437132953798</c:v>
                </c:pt>
                <c:pt idx="46695">
                  <c:v>34.0437132953798</c:v>
                </c:pt>
                <c:pt idx="46696">
                  <c:v>34.0437132953798</c:v>
                </c:pt>
                <c:pt idx="46697">
                  <c:v>34.0437132953798</c:v>
                </c:pt>
                <c:pt idx="46698">
                  <c:v>34.0437132953798</c:v>
                </c:pt>
                <c:pt idx="46699">
                  <c:v>34.0437132953798</c:v>
                </c:pt>
                <c:pt idx="46700">
                  <c:v>64.97971137791218</c:v>
                </c:pt>
                <c:pt idx="46701">
                  <c:v>64.97971137791218</c:v>
                </c:pt>
                <c:pt idx="46702">
                  <c:v>64.97971137791218</c:v>
                </c:pt>
                <c:pt idx="46703">
                  <c:v>64.97971137791218</c:v>
                </c:pt>
                <c:pt idx="46704">
                  <c:v>64.97971137791218</c:v>
                </c:pt>
                <c:pt idx="46705">
                  <c:v>64.97971137791218</c:v>
                </c:pt>
                <c:pt idx="46706">
                  <c:v>64.97971137791218</c:v>
                </c:pt>
                <c:pt idx="46707">
                  <c:v>51.89343715704049</c:v>
                </c:pt>
                <c:pt idx="46708">
                  <c:v>51.89343715704049</c:v>
                </c:pt>
                <c:pt idx="46709">
                  <c:v>51.89343715704049</c:v>
                </c:pt>
                <c:pt idx="46710">
                  <c:v>51.89343715704049</c:v>
                </c:pt>
                <c:pt idx="46711">
                  <c:v>51.89343715704049</c:v>
                </c:pt>
                <c:pt idx="46712">
                  <c:v>51.89343715704049</c:v>
                </c:pt>
                <c:pt idx="46713">
                  <c:v>51.89343715704049</c:v>
                </c:pt>
                <c:pt idx="46714">
                  <c:v>88.9942251025511</c:v>
                </c:pt>
                <c:pt idx="46715">
                  <c:v>88.9942251025511</c:v>
                </c:pt>
                <c:pt idx="46716">
                  <c:v>88.9942251025511</c:v>
                </c:pt>
                <c:pt idx="46717">
                  <c:v>88.9942251025511</c:v>
                </c:pt>
                <c:pt idx="46718">
                  <c:v>88.9942251025511</c:v>
                </c:pt>
                <c:pt idx="46719">
                  <c:v>88.9942251025511</c:v>
                </c:pt>
                <c:pt idx="46720">
                  <c:v>88.9942251025511</c:v>
                </c:pt>
                <c:pt idx="46721">
                  <c:v>69.86737530542086</c:v>
                </c:pt>
                <c:pt idx="46722">
                  <c:v>69.86737530542086</c:v>
                </c:pt>
                <c:pt idx="46723">
                  <c:v>69.86737530542086</c:v>
                </c:pt>
                <c:pt idx="46724">
                  <c:v>69.86737530542086</c:v>
                </c:pt>
                <c:pt idx="46725">
                  <c:v>69.86737530542086</c:v>
                </c:pt>
                <c:pt idx="46726">
                  <c:v>69.86737530542086</c:v>
                </c:pt>
                <c:pt idx="46727">
                  <c:v>69.86737530542086</c:v>
                </c:pt>
                <c:pt idx="46728">
                  <c:v>43.6205808802375</c:v>
                </c:pt>
                <c:pt idx="46729">
                  <c:v>43.6205808802375</c:v>
                </c:pt>
                <c:pt idx="46730">
                  <c:v>43.6205808802375</c:v>
                </c:pt>
                <c:pt idx="46731">
                  <c:v>43.6205808802375</c:v>
                </c:pt>
                <c:pt idx="46732">
                  <c:v>43.6205808802375</c:v>
                </c:pt>
                <c:pt idx="46733">
                  <c:v>43.6205808802375</c:v>
                </c:pt>
                <c:pt idx="46734">
                  <c:v>43.6205808802375</c:v>
                </c:pt>
                <c:pt idx="46735">
                  <c:v>87.2400296578493</c:v>
                </c:pt>
                <c:pt idx="46736">
                  <c:v>87.2400296578493</c:v>
                </c:pt>
                <c:pt idx="46737">
                  <c:v>87.2400296578493</c:v>
                </c:pt>
                <c:pt idx="46738">
                  <c:v>87.2400296578493</c:v>
                </c:pt>
                <c:pt idx="46739">
                  <c:v>87.2400296578493</c:v>
                </c:pt>
                <c:pt idx="46740">
                  <c:v>87.2400296578493</c:v>
                </c:pt>
                <c:pt idx="46741">
                  <c:v>87.2400296578493</c:v>
                </c:pt>
                <c:pt idx="46742">
                  <c:v>60.2820460855069</c:v>
                </c:pt>
                <c:pt idx="46743">
                  <c:v>60.2820460855069</c:v>
                </c:pt>
                <c:pt idx="46744">
                  <c:v>60.2820460855069</c:v>
                </c:pt>
                <c:pt idx="46745">
                  <c:v>60.2820460855069</c:v>
                </c:pt>
                <c:pt idx="46746">
                  <c:v>60.2820460855069</c:v>
                </c:pt>
                <c:pt idx="46747">
                  <c:v>60.2820460855069</c:v>
                </c:pt>
                <c:pt idx="46748">
                  <c:v>60.2820460855069</c:v>
                </c:pt>
                <c:pt idx="46749">
                  <c:v>46.3755788620454</c:v>
                </c:pt>
                <c:pt idx="46750">
                  <c:v>46.3755788620454</c:v>
                </c:pt>
                <c:pt idx="46751">
                  <c:v>46.3755788620454</c:v>
                </c:pt>
                <c:pt idx="46752">
                  <c:v>46.3755788620454</c:v>
                </c:pt>
                <c:pt idx="46753">
                  <c:v>46.3755788620454</c:v>
                </c:pt>
                <c:pt idx="46754">
                  <c:v>46.3755788620454</c:v>
                </c:pt>
                <c:pt idx="46755">
                  <c:v>46.3755788620454</c:v>
                </c:pt>
                <c:pt idx="46756">
                  <c:v>65.03525714353127</c:v>
                </c:pt>
                <c:pt idx="46757">
                  <c:v>65.03525714353127</c:v>
                </c:pt>
                <c:pt idx="46758">
                  <c:v>65.03525714353127</c:v>
                </c:pt>
                <c:pt idx="46759">
                  <c:v>65.03525714353127</c:v>
                </c:pt>
                <c:pt idx="46760">
                  <c:v>65.03525714353127</c:v>
                </c:pt>
                <c:pt idx="46761">
                  <c:v>65.03525714353127</c:v>
                </c:pt>
                <c:pt idx="46762">
                  <c:v>65.03525714353127</c:v>
                </c:pt>
                <c:pt idx="46763">
                  <c:v>81.217475163813</c:v>
                </c:pt>
                <c:pt idx="46764">
                  <c:v>81.217475163813</c:v>
                </c:pt>
                <c:pt idx="46765">
                  <c:v>81.217475163813</c:v>
                </c:pt>
                <c:pt idx="46766">
                  <c:v>81.217475163813</c:v>
                </c:pt>
                <c:pt idx="46767">
                  <c:v>81.217475163813</c:v>
                </c:pt>
                <c:pt idx="46768">
                  <c:v>81.217475163813</c:v>
                </c:pt>
                <c:pt idx="46769">
                  <c:v>81.217475163813</c:v>
                </c:pt>
                <c:pt idx="46770">
                  <c:v>53.3097157925397</c:v>
                </c:pt>
                <c:pt idx="46771">
                  <c:v>53.3097157925397</c:v>
                </c:pt>
                <c:pt idx="46772">
                  <c:v>53.3097157925397</c:v>
                </c:pt>
                <c:pt idx="46773">
                  <c:v>53.3097157925397</c:v>
                </c:pt>
                <c:pt idx="46774">
                  <c:v>53.3097157925397</c:v>
                </c:pt>
                <c:pt idx="46775">
                  <c:v>53.3097157925397</c:v>
                </c:pt>
                <c:pt idx="46776">
                  <c:v>53.3097157925397</c:v>
                </c:pt>
                <c:pt idx="46777">
                  <c:v>53.1368711477253</c:v>
                </c:pt>
                <c:pt idx="46778">
                  <c:v>53.1368711477253</c:v>
                </c:pt>
                <c:pt idx="46779">
                  <c:v>53.1368711477253</c:v>
                </c:pt>
                <c:pt idx="46780">
                  <c:v>53.1368711477253</c:v>
                </c:pt>
                <c:pt idx="46781">
                  <c:v>53.1368711477253</c:v>
                </c:pt>
                <c:pt idx="46782">
                  <c:v>53.1368711477253</c:v>
                </c:pt>
                <c:pt idx="46783">
                  <c:v>53.1368711477253</c:v>
                </c:pt>
                <c:pt idx="46784">
                  <c:v>37.34499904964959</c:v>
                </c:pt>
                <c:pt idx="46785">
                  <c:v>37.34499904964959</c:v>
                </c:pt>
                <c:pt idx="46786">
                  <c:v>37.34499904964959</c:v>
                </c:pt>
                <c:pt idx="46787">
                  <c:v>37.34499904964959</c:v>
                </c:pt>
                <c:pt idx="46788">
                  <c:v>37.34499904964959</c:v>
                </c:pt>
                <c:pt idx="46789">
                  <c:v>37.34499904964959</c:v>
                </c:pt>
                <c:pt idx="46790">
                  <c:v>37.34499904964959</c:v>
                </c:pt>
                <c:pt idx="46791">
                  <c:v>70.66201245956859</c:v>
                </c:pt>
                <c:pt idx="46792">
                  <c:v>70.66201245956859</c:v>
                </c:pt>
                <c:pt idx="46793">
                  <c:v>70.66201245956859</c:v>
                </c:pt>
                <c:pt idx="46794">
                  <c:v>70.66201245956859</c:v>
                </c:pt>
                <c:pt idx="46795">
                  <c:v>70.66201245956859</c:v>
                </c:pt>
                <c:pt idx="46796">
                  <c:v>70.66201245956859</c:v>
                </c:pt>
                <c:pt idx="46797">
                  <c:v>70.66201245956859</c:v>
                </c:pt>
                <c:pt idx="46798">
                  <c:v>92.51571000368928</c:v>
                </c:pt>
                <c:pt idx="46799">
                  <c:v>92.51571000368928</c:v>
                </c:pt>
                <c:pt idx="46800">
                  <c:v>92.51571000368928</c:v>
                </c:pt>
                <c:pt idx="46801">
                  <c:v>92.51571000368928</c:v>
                </c:pt>
                <c:pt idx="46802">
                  <c:v>92.51571000368928</c:v>
                </c:pt>
                <c:pt idx="46803">
                  <c:v>92.51571000368928</c:v>
                </c:pt>
                <c:pt idx="46804">
                  <c:v>92.51571000368928</c:v>
                </c:pt>
                <c:pt idx="46805">
                  <c:v>38.7297645885207</c:v>
                </c:pt>
                <c:pt idx="46806">
                  <c:v>38.7297645885207</c:v>
                </c:pt>
                <c:pt idx="46807">
                  <c:v>38.7297645885207</c:v>
                </c:pt>
                <c:pt idx="46808">
                  <c:v>38.7297645885207</c:v>
                </c:pt>
                <c:pt idx="46809">
                  <c:v>38.7297645885207</c:v>
                </c:pt>
                <c:pt idx="46810">
                  <c:v>38.7297645885207</c:v>
                </c:pt>
                <c:pt idx="46811">
                  <c:v>38.7297645885207</c:v>
                </c:pt>
                <c:pt idx="46812">
                  <c:v>93.57595637823466</c:v>
                </c:pt>
                <c:pt idx="46813">
                  <c:v>93.57595637823466</c:v>
                </c:pt>
                <c:pt idx="46814">
                  <c:v>93.57595637823466</c:v>
                </c:pt>
                <c:pt idx="46815">
                  <c:v>93.57595637823466</c:v>
                </c:pt>
                <c:pt idx="46816">
                  <c:v>93.57595637823466</c:v>
                </c:pt>
                <c:pt idx="46817">
                  <c:v>93.57595637823466</c:v>
                </c:pt>
                <c:pt idx="46818">
                  <c:v>93.57595637823466</c:v>
                </c:pt>
                <c:pt idx="46819">
                  <c:v>77.58584415678315</c:v>
                </c:pt>
                <c:pt idx="46820">
                  <c:v>77.58584415678315</c:v>
                </c:pt>
                <c:pt idx="46821">
                  <c:v>77.58584415678315</c:v>
                </c:pt>
                <c:pt idx="46822">
                  <c:v>77.58584415678315</c:v>
                </c:pt>
                <c:pt idx="46823">
                  <c:v>77.58584415678315</c:v>
                </c:pt>
                <c:pt idx="46824">
                  <c:v>77.58584415678315</c:v>
                </c:pt>
                <c:pt idx="46825">
                  <c:v>77.58584415678315</c:v>
                </c:pt>
                <c:pt idx="46826">
                  <c:v>31.0930893291232</c:v>
                </c:pt>
                <c:pt idx="46827">
                  <c:v>31.0930893291232</c:v>
                </c:pt>
                <c:pt idx="46828">
                  <c:v>31.0930893291232</c:v>
                </c:pt>
                <c:pt idx="46829">
                  <c:v>31.0930893291232</c:v>
                </c:pt>
                <c:pt idx="46830">
                  <c:v>31.0930893291232</c:v>
                </c:pt>
                <c:pt idx="46831">
                  <c:v>31.0930893291232</c:v>
                </c:pt>
                <c:pt idx="46832">
                  <c:v>31.0930893291232</c:v>
                </c:pt>
                <c:pt idx="46833">
                  <c:v>87.65412837892208</c:v>
                </c:pt>
                <c:pt idx="46834">
                  <c:v>87.65412837892208</c:v>
                </c:pt>
                <c:pt idx="46835">
                  <c:v>87.65412837892208</c:v>
                </c:pt>
                <c:pt idx="46836">
                  <c:v>87.65412837892208</c:v>
                </c:pt>
                <c:pt idx="46837">
                  <c:v>87.65412837892208</c:v>
                </c:pt>
                <c:pt idx="46838">
                  <c:v>87.65412837892208</c:v>
                </c:pt>
                <c:pt idx="46839">
                  <c:v>87.65412837892208</c:v>
                </c:pt>
                <c:pt idx="46840">
                  <c:v>73.54375690666069</c:v>
                </c:pt>
                <c:pt idx="46841">
                  <c:v>73.54375690666069</c:v>
                </c:pt>
                <c:pt idx="46842">
                  <c:v>73.54375690666069</c:v>
                </c:pt>
                <c:pt idx="46843">
                  <c:v>73.54375690666069</c:v>
                </c:pt>
                <c:pt idx="46844">
                  <c:v>73.54375690666069</c:v>
                </c:pt>
                <c:pt idx="46845">
                  <c:v>73.54375690666069</c:v>
                </c:pt>
                <c:pt idx="46846">
                  <c:v>73.54375690666069</c:v>
                </c:pt>
                <c:pt idx="46847">
                  <c:v>88.03048660470358</c:v>
                </c:pt>
                <c:pt idx="46848">
                  <c:v>88.03048660470358</c:v>
                </c:pt>
                <c:pt idx="46849">
                  <c:v>88.03048660470358</c:v>
                </c:pt>
                <c:pt idx="46850">
                  <c:v>88.03048660470358</c:v>
                </c:pt>
                <c:pt idx="46851">
                  <c:v>88.03048660470358</c:v>
                </c:pt>
                <c:pt idx="46852">
                  <c:v>88.03048660470358</c:v>
                </c:pt>
                <c:pt idx="46853">
                  <c:v>88.03048660470358</c:v>
                </c:pt>
                <c:pt idx="46854">
                  <c:v>67.4942682265165</c:v>
                </c:pt>
                <c:pt idx="46855">
                  <c:v>67.4942682265165</c:v>
                </c:pt>
                <c:pt idx="46856">
                  <c:v>67.4942682265165</c:v>
                </c:pt>
                <c:pt idx="46857">
                  <c:v>67.4942682265165</c:v>
                </c:pt>
                <c:pt idx="46858">
                  <c:v>67.4942682265165</c:v>
                </c:pt>
                <c:pt idx="46859">
                  <c:v>67.4942682265165</c:v>
                </c:pt>
                <c:pt idx="46860">
                  <c:v>67.4942682265165</c:v>
                </c:pt>
                <c:pt idx="46861">
                  <c:v>55.1082858614216</c:v>
                </c:pt>
                <c:pt idx="46862">
                  <c:v>55.1082858614216</c:v>
                </c:pt>
                <c:pt idx="46863">
                  <c:v>55.1082858614216</c:v>
                </c:pt>
                <c:pt idx="46864">
                  <c:v>55.1082858614216</c:v>
                </c:pt>
                <c:pt idx="46865">
                  <c:v>55.1082858614216</c:v>
                </c:pt>
                <c:pt idx="46866">
                  <c:v>55.1082858614216</c:v>
                </c:pt>
                <c:pt idx="46867">
                  <c:v>55.1082858614216</c:v>
                </c:pt>
                <c:pt idx="46868">
                  <c:v>47.7158646091708</c:v>
                </c:pt>
                <c:pt idx="46869">
                  <c:v>47.7158646091708</c:v>
                </c:pt>
                <c:pt idx="46870">
                  <c:v>47.7158646091708</c:v>
                </c:pt>
                <c:pt idx="46871">
                  <c:v>47.7158646091708</c:v>
                </c:pt>
                <c:pt idx="46872">
                  <c:v>47.7158646091708</c:v>
                </c:pt>
                <c:pt idx="46873">
                  <c:v>47.7158646091708</c:v>
                </c:pt>
                <c:pt idx="46874">
                  <c:v>47.7158646091708</c:v>
                </c:pt>
                <c:pt idx="46875">
                  <c:v>62.98258317167399</c:v>
                </c:pt>
                <c:pt idx="46876">
                  <c:v>62.98258317167399</c:v>
                </c:pt>
                <c:pt idx="46877">
                  <c:v>62.98258317167399</c:v>
                </c:pt>
                <c:pt idx="46878">
                  <c:v>62.98258317167399</c:v>
                </c:pt>
                <c:pt idx="46879">
                  <c:v>62.98258317167399</c:v>
                </c:pt>
                <c:pt idx="46880">
                  <c:v>62.98258317167399</c:v>
                </c:pt>
                <c:pt idx="46881">
                  <c:v>62.98258317167399</c:v>
                </c:pt>
                <c:pt idx="46882">
                  <c:v>60.750106073629</c:v>
                </c:pt>
                <c:pt idx="46883">
                  <c:v>60.750106073629</c:v>
                </c:pt>
                <c:pt idx="46884">
                  <c:v>60.750106073629</c:v>
                </c:pt>
                <c:pt idx="46885">
                  <c:v>60.750106073629</c:v>
                </c:pt>
                <c:pt idx="46886">
                  <c:v>60.750106073629</c:v>
                </c:pt>
                <c:pt idx="46887">
                  <c:v>60.750106073629</c:v>
                </c:pt>
                <c:pt idx="46888">
                  <c:v>60.750106073629</c:v>
                </c:pt>
                <c:pt idx="46889">
                  <c:v>80.52668736416399</c:v>
                </c:pt>
                <c:pt idx="46890">
                  <c:v>80.52668736416399</c:v>
                </c:pt>
                <c:pt idx="46891">
                  <c:v>80.52668736416399</c:v>
                </c:pt>
                <c:pt idx="46892">
                  <c:v>80.52668736416399</c:v>
                </c:pt>
                <c:pt idx="46893">
                  <c:v>80.52668736416399</c:v>
                </c:pt>
                <c:pt idx="46894">
                  <c:v>80.52668736416399</c:v>
                </c:pt>
                <c:pt idx="46895">
                  <c:v>80.52668736416399</c:v>
                </c:pt>
                <c:pt idx="46896">
                  <c:v>72.02557208227478</c:v>
                </c:pt>
                <c:pt idx="46897">
                  <c:v>72.02557208227478</c:v>
                </c:pt>
                <c:pt idx="46898">
                  <c:v>72.02557208227478</c:v>
                </c:pt>
                <c:pt idx="46899">
                  <c:v>72.02557208227478</c:v>
                </c:pt>
                <c:pt idx="46900">
                  <c:v>72.02557208227478</c:v>
                </c:pt>
                <c:pt idx="46901">
                  <c:v>72.02557208227478</c:v>
                </c:pt>
                <c:pt idx="46902">
                  <c:v>72.02557208227478</c:v>
                </c:pt>
                <c:pt idx="46903">
                  <c:v>84.77259445389979</c:v>
                </c:pt>
                <c:pt idx="46904">
                  <c:v>84.77259445389979</c:v>
                </c:pt>
                <c:pt idx="46905">
                  <c:v>84.77259445389979</c:v>
                </c:pt>
                <c:pt idx="46906">
                  <c:v>84.77259445389979</c:v>
                </c:pt>
                <c:pt idx="46907">
                  <c:v>84.77259445389979</c:v>
                </c:pt>
                <c:pt idx="46908">
                  <c:v>84.77259445389979</c:v>
                </c:pt>
                <c:pt idx="46909">
                  <c:v>84.77259445389979</c:v>
                </c:pt>
                <c:pt idx="46910">
                  <c:v>67.103563617136</c:v>
                </c:pt>
                <c:pt idx="46911">
                  <c:v>67.103563617136</c:v>
                </c:pt>
                <c:pt idx="46912">
                  <c:v>67.103563617136</c:v>
                </c:pt>
                <c:pt idx="46913">
                  <c:v>67.103563617136</c:v>
                </c:pt>
                <c:pt idx="46914">
                  <c:v>67.103563617136</c:v>
                </c:pt>
                <c:pt idx="46915">
                  <c:v>67.103563617136</c:v>
                </c:pt>
                <c:pt idx="46916">
                  <c:v>67.103563617136</c:v>
                </c:pt>
                <c:pt idx="46917">
                  <c:v>39.6879280710388</c:v>
                </c:pt>
                <c:pt idx="46918">
                  <c:v>39.6879280710388</c:v>
                </c:pt>
                <c:pt idx="46919">
                  <c:v>39.6879280710388</c:v>
                </c:pt>
                <c:pt idx="46920">
                  <c:v>39.6879280710388</c:v>
                </c:pt>
                <c:pt idx="46921">
                  <c:v>39.6879280710388</c:v>
                </c:pt>
                <c:pt idx="46922">
                  <c:v>39.6879280710388</c:v>
                </c:pt>
                <c:pt idx="46923">
                  <c:v>39.6879280710388</c:v>
                </c:pt>
                <c:pt idx="46924">
                  <c:v>68.13556257332617</c:v>
                </c:pt>
                <c:pt idx="46925">
                  <c:v>68.13556257332617</c:v>
                </c:pt>
                <c:pt idx="46926">
                  <c:v>68.13556257332617</c:v>
                </c:pt>
                <c:pt idx="46927">
                  <c:v>68.13556257332617</c:v>
                </c:pt>
                <c:pt idx="46928">
                  <c:v>68.13556257332617</c:v>
                </c:pt>
                <c:pt idx="46929">
                  <c:v>68.13556257332617</c:v>
                </c:pt>
                <c:pt idx="46930">
                  <c:v>68.13556257332617</c:v>
                </c:pt>
                <c:pt idx="46931">
                  <c:v>54.95439969933499</c:v>
                </c:pt>
                <c:pt idx="46932">
                  <c:v>54.95439969933499</c:v>
                </c:pt>
                <c:pt idx="46933">
                  <c:v>54.95439969933499</c:v>
                </c:pt>
                <c:pt idx="46934">
                  <c:v>54.95439969933499</c:v>
                </c:pt>
                <c:pt idx="46935">
                  <c:v>54.95439969933499</c:v>
                </c:pt>
                <c:pt idx="46936">
                  <c:v>54.95439969933499</c:v>
                </c:pt>
                <c:pt idx="46937">
                  <c:v>54.95439969933499</c:v>
                </c:pt>
                <c:pt idx="46938">
                  <c:v>73.71874862656067</c:v>
                </c:pt>
                <c:pt idx="46939">
                  <c:v>73.71874862656067</c:v>
                </c:pt>
                <c:pt idx="46940">
                  <c:v>73.71874862656067</c:v>
                </c:pt>
                <c:pt idx="46941">
                  <c:v>73.71874862656067</c:v>
                </c:pt>
                <c:pt idx="46942">
                  <c:v>73.71874862656067</c:v>
                </c:pt>
                <c:pt idx="46943">
                  <c:v>73.71874862656067</c:v>
                </c:pt>
                <c:pt idx="46944">
                  <c:v>73.71874862656067</c:v>
                </c:pt>
                <c:pt idx="46945">
                  <c:v>69.25434870188938</c:v>
                </c:pt>
                <c:pt idx="46946">
                  <c:v>69.25434870188938</c:v>
                </c:pt>
                <c:pt idx="46947">
                  <c:v>69.25434870188938</c:v>
                </c:pt>
                <c:pt idx="46948">
                  <c:v>69.25434870188938</c:v>
                </c:pt>
                <c:pt idx="46949">
                  <c:v>69.25434870188938</c:v>
                </c:pt>
                <c:pt idx="46950">
                  <c:v>69.25434870188938</c:v>
                </c:pt>
                <c:pt idx="46951">
                  <c:v>69.25434870188938</c:v>
                </c:pt>
                <c:pt idx="46952">
                  <c:v>78.87344024588579</c:v>
                </c:pt>
                <c:pt idx="46953">
                  <c:v>78.87344024588579</c:v>
                </c:pt>
                <c:pt idx="46954">
                  <c:v>78.87344024588579</c:v>
                </c:pt>
                <c:pt idx="46955">
                  <c:v>78.87344024588579</c:v>
                </c:pt>
                <c:pt idx="46956">
                  <c:v>78.87344024588579</c:v>
                </c:pt>
                <c:pt idx="46957">
                  <c:v>78.87344024588579</c:v>
                </c:pt>
                <c:pt idx="46958">
                  <c:v>78.87344024588579</c:v>
                </c:pt>
                <c:pt idx="46959">
                  <c:v>61.5628550543529</c:v>
                </c:pt>
                <c:pt idx="46960">
                  <c:v>61.5628550543529</c:v>
                </c:pt>
                <c:pt idx="46961">
                  <c:v>61.5628550543529</c:v>
                </c:pt>
                <c:pt idx="46962">
                  <c:v>61.5628550543529</c:v>
                </c:pt>
                <c:pt idx="46963">
                  <c:v>61.5628550543529</c:v>
                </c:pt>
                <c:pt idx="46964">
                  <c:v>61.5628550543529</c:v>
                </c:pt>
                <c:pt idx="46965">
                  <c:v>61.5628550543529</c:v>
                </c:pt>
                <c:pt idx="46966">
                  <c:v>72.53958814422197</c:v>
                </c:pt>
                <c:pt idx="46967">
                  <c:v>72.53958814422197</c:v>
                </c:pt>
                <c:pt idx="46968">
                  <c:v>72.53958814422197</c:v>
                </c:pt>
                <c:pt idx="46969">
                  <c:v>72.53958814422197</c:v>
                </c:pt>
                <c:pt idx="46970">
                  <c:v>72.53958814422197</c:v>
                </c:pt>
                <c:pt idx="46971">
                  <c:v>72.53958814422197</c:v>
                </c:pt>
                <c:pt idx="46972">
                  <c:v>72.53958814422197</c:v>
                </c:pt>
                <c:pt idx="46973">
                  <c:v>80.2045908295104</c:v>
                </c:pt>
                <c:pt idx="46974">
                  <c:v>80.2045908295104</c:v>
                </c:pt>
                <c:pt idx="46975">
                  <c:v>80.2045908295104</c:v>
                </c:pt>
                <c:pt idx="46976">
                  <c:v>80.2045908295104</c:v>
                </c:pt>
                <c:pt idx="46977">
                  <c:v>80.2045908295104</c:v>
                </c:pt>
                <c:pt idx="46978">
                  <c:v>80.2045908295104</c:v>
                </c:pt>
                <c:pt idx="46979">
                  <c:v>80.2045908295104</c:v>
                </c:pt>
                <c:pt idx="46980">
                  <c:v>74.5711531441834</c:v>
                </c:pt>
                <c:pt idx="46981">
                  <c:v>74.5711531441834</c:v>
                </c:pt>
                <c:pt idx="46982">
                  <c:v>74.5711531441834</c:v>
                </c:pt>
                <c:pt idx="46983">
                  <c:v>74.5711531441834</c:v>
                </c:pt>
                <c:pt idx="46984">
                  <c:v>74.5711531441834</c:v>
                </c:pt>
                <c:pt idx="46985">
                  <c:v>74.5711531441834</c:v>
                </c:pt>
                <c:pt idx="46986">
                  <c:v>74.5711531441834</c:v>
                </c:pt>
                <c:pt idx="46987">
                  <c:v>60.2721217649148</c:v>
                </c:pt>
                <c:pt idx="46988">
                  <c:v>60.2721217649148</c:v>
                </c:pt>
                <c:pt idx="46989">
                  <c:v>60.2721217649148</c:v>
                </c:pt>
                <c:pt idx="46990">
                  <c:v>60.2721217649148</c:v>
                </c:pt>
                <c:pt idx="46991">
                  <c:v>60.2721217649148</c:v>
                </c:pt>
                <c:pt idx="46992">
                  <c:v>60.2721217649148</c:v>
                </c:pt>
                <c:pt idx="46993">
                  <c:v>60.2721217649148</c:v>
                </c:pt>
                <c:pt idx="46994">
                  <c:v>68.3872902449183</c:v>
                </c:pt>
                <c:pt idx="46995">
                  <c:v>68.3872902449183</c:v>
                </c:pt>
                <c:pt idx="46996">
                  <c:v>68.3872902449183</c:v>
                </c:pt>
                <c:pt idx="46997">
                  <c:v>68.3872902449183</c:v>
                </c:pt>
                <c:pt idx="46998">
                  <c:v>68.3872902449183</c:v>
                </c:pt>
                <c:pt idx="46999">
                  <c:v>68.3872902449183</c:v>
                </c:pt>
                <c:pt idx="47000">
                  <c:v>68.3872902449183</c:v>
                </c:pt>
                <c:pt idx="47001">
                  <c:v>29.0517773282636</c:v>
                </c:pt>
                <c:pt idx="47002">
                  <c:v>29.0517773282636</c:v>
                </c:pt>
                <c:pt idx="47003">
                  <c:v>29.0517773282636</c:v>
                </c:pt>
                <c:pt idx="47004">
                  <c:v>29.0517773282636</c:v>
                </c:pt>
                <c:pt idx="47005">
                  <c:v>29.0517773282636</c:v>
                </c:pt>
                <c:pt idx="47006">
                  <c:v>29.0517773282636</c:v>
                </c:pt>
                <c:pt idx="47007">
                  <c:v>29.0517773282636</c:v>
                </c:pt>
                <c:pt idx="47008">
                  <c:v>66.65521927070638</c:v>
                </c:pt>
                <c:pt idx="47009">
                  <c:v>66.65521927070638</c:v>
                </c:pt>
                <c:pt idx="47010">
                  <c:v>66.65521927070638</c:v>
                </c:pt>
                <c:pt idx="47011">
                  <c:v>66.65521927070638</c:v>
                </c:pt>
                <c:pt idx="47012">
                  <c:v>66.65521927070638</c:v>
                </c:pt>
                <c:pt idx="47013">
                  <c:v>66.65521927070638</c:v>
                </c:pt>
                <c:pt idx="47014">
                  <c:v>66.65521927070638</c:v>
                </c:pt>
                <c:pt idx="47015">
                  <c:v>97.900279934874</c:v>
                </c:pt>
                <c:pt idx="47016">
                  <c:v>97.900279934874</c:v>
                </c:pt>
                <c:pt idx="47017">
                  <c:v>97.900279934874</c:v>
                </c:pt>
                <c:pt idx="47018">
                  <c:v>97.900279934874</c:v>
                </c:pt>
                <c:pt idx="47019">
                  <c:v>97.900279934874</c:v>
                </c:pt>
                <c:pt idx="47020">
                  <c:v>97.900279934874</c:v>
                </c:pt>
                <c:pt idx="47021">
                  <c:v>97.900279934874</c:v>
                </c:pt>
                <c:pt idx="47022">
                  <c:v>71.23798372045138</c:v>
                </c:pt>
                <c:pt idx="47023">
                  <c:v>71.23798372045138</c:v>
                </c:pt>
                <c:pt idx="47024">
                  <c:v>71.23798372045138</c:v>
                </c:pt>
                <c:pt idx="47025">
                  <c:v>71.23798372045138</c:v>
                </c:pt>
                <c:pt idx="47026">
                  <c:v>71.23798372045138</c:v>
                </c:pt>
                <c:pt idx="47027">
                  <c:v>71.23798372045138</c:v>
                </c:pt>
                <c:pt idx="47028">
                  <c:v>71.23798372045138</c:v>
                </c:pt>
                <c:pt idx="47029">
                  <c:v>62.0124108869903</c:v>
                </c:pt>
                <c:pt idx="47030">
                  <c:v>62.0124108869903</c:v>
                </c:pt>
                <c:pt idx="47031">
                  <c:v>62.0124108869903</c:v>
                </c:pt>
                <c:pt idx="47032">
                  <c:v>62.0124108869903</c:v>
                </c:pt>
                <c:pt idx="47033">
                  <c:v>62.0124108869903</c:v>
                </c:pt>
                <c:pt idx="47034">
                  <c:v>62.0124108869903</c:v>
                </c:pt>
                <c:pt idx="47035">
                  <c:v>62.0124108869903</c:v>
                </c:pt>
                <c:pt idx="47036">
                  <c:v>77.19904012585329</c:v>
                </c:pt>
                <c:pt idx="47037">
                  <c:v>77.19904012585329</c:v>
                </c:pt>
                <c:pt idx="47038">
                  <c:v>77.19904012585329</c:v>
                </c:pt>
                <c:pt idx="47039">
                  <c:v>77.19904012585329</c:v>
                </c:pt>
                <c:pt idx="47040">
                  <c:v>77.19904012585329</c:v>
                </c:pt>
                <c:pt idx="47041">
                  <c:v>77.19904012585329</c:v>
                </c:pt>
                <c:pt idx="47042">
                  <c:v>77.19904012585329</c:v>
                </c:pt>
                <c:pt idx="47043">
                  <c:v>51.45789551754849</c:v>
                </c:pt>
                <c:pt idx="47044">
                  <c:v>51.45789551754849</c:v>
                </c:pt>
                <c:pt idx="47045">
                  <c:v>51.45789551754849</c:v>
                </c:pt>
                <c:pt idx="47046">
                  <c:v>51.45789551754849</c:v>
                </c:pt>
                <c:pt idx="47047">
                  <c:v>51.45789551754849</c:v>
                </c:pt>
                <c:pt idx="47048">
                  <c:v>51.45789551754849</c:v>
                </c:pt>
                <c:pt idx="47049">
                  <c:v>51.45789551754849</c:v>
                </c:pt>
                <c:pt idx="47050">
                  <c:v>62.639980680436</c:v>
                </c:pt>
                <c:pt idx="47051">
                  <c:v>62.639980680436</c:v>
                </c:pt>
                <c:pt idx="47052">
                  <c:v>62.639980680436</c:v>
                </c:pt>
                <c:pt idx="47053">
                  <c:v>62.639980680436</c:v>
                </c:pt>
                <c:pt idx="47054">
                  <c:v>62.639980680436</c:v>
                </c:pt>
                <c:pt idx="47055">
                  <c:v>62.639980680436</c:v>
                </c:pt>
                <c:pt idx="47056">
                  <c:v>62.639980680436</c:v>
                </c:pt>
                <c:pt idx="47057">
                  <c:v>51.7042759527137</c:v>
                </c:pt>
                <c:pt idx="47058">
                  <c:v>51.7042759527137</c:v>
                </c:pt>
                <c:pt idx="47059">
                  <c:v>51.7042759527137</c:v>
                </c:pt>
                <c:pt idx="47060">
                  <c:v>51.7042759527137</c:v>
                </c:pt>
                <c:pt idx="47061">
                  <c:v>51.7042759527137</c:v>
                </c:pt>
                <c:pt idx="47062">
                  <c:v>51.7042759527137</c:v>
                </c:pt>
                <c:pt idx="47063">
                  <c:v>51.7042759527137</c:v>
                </c:pt>
                <c:pt idx="47064">
                  <c:v>76.77493372055439</c:v>
                </c:pt>
                <c:pt idx="47065">
                  <c:v>76.77493372055439</c:v>
                </c:pt>
                <c:pt idx="47066">
                  <c:v>76.77493372055439</c:v>
                </c:pt>
                <c:pt idx="47067">
                  <c:v>76.77493372055439</c:v>
                </c:pt>
                <c:pt idx="47068">
                  <c:v>76.77493372055439</c:v>
                </c:pt>
                <c:pt idx="47069">
                  <c:v>76.77493372055439</c:v>
                </c:pt>
                <c:pt idx="47070">
                  <c:v>76.77493372055439</c:v>
                </c:pt>
                <c:pt idx="47071">
                  <c:v>108.215720333939</c:v>
                </c:pt>
                <c:pt idx="47072">
                  <c:v>108.215720333939</c:v>
                </c:pt>
                <c:pt idx="47073">
                  <c:v>108.215720333939</c:v>
                </c:pt>
                <c:pt idx="47074">
                  <c:v>108.215720333939</c:v>
                </c:pt>
                <c:pt idx="47075">
                  <c:v>108.215720333939</c:v>
                </c:pt>
                <c:pt idx="47076">
                  <c:v>108.215720333939</c:v>
                </c:pt>
                <c:pt idx="47077">
                  <c:v>108.215720333939</c:v>
                </c:pt>
                <c:pt idx="47078">
                  <c:v>38.37868187964408</c:v>
                </c:pt>
                <c:pt idx="47079">
                  <c:v>38.37868187964408</c:v>
                </c:pt>
                <c:pt idx="47080">
                  <c:v>38.37868187964408</c:v>
                </c:pt>
                <c:pt idx="47081">
                  <c:v>38.37868187964408</c:v>
                </c:pt>
                <c:pt idx="47082">
                  <c:v>38.37868187964408</c:v>
                </c:pt>
                <c:pt idx="47083">
                  <c:v>38.37868187964408</c:v>
                </c:pt>
                <c:pt idx="47084">
                  <c:v>38.37868187964408</c:v>
                </c:pt>
                <c:pt idx="47085">
                  <c:v>59.9777138260801</c:v>
                </c:pt>
                <c:pt idx="47086">
                  <c:v>59.9777138260801</c:v>
                </c:pt>
                <c:pt idx="47087">
                  <c:v>59.9777138260801</c:v>
                </c:pt>
                <c:pt idx="47088">
                  <c:v>59.9777138260801</c:v>
                </c:pt>
                <c:pt idx="47089">
                  <c:v>59.9777138260801</c:v>
                </c:pt>
                <c:pt idx="47090">
                  <c:v>59.9777138260801</c:v>
                </c:pt>
                <c:pt idx="47091">
                  <c:v>59.9777138260801</c:v>
                </c:pt>
                <c:pt idx="47092">
                  <c:v>57.1246839121365</c:v>
                </c:pt>
                <c:pt idx="47093">
                  <c:v>57.1246839121365</c:v>
                </c:pt>
                <c:pt idx="47094">
                  <c:v>57.1246839121365</c:v>
                </c:pt>
                <c:pt idx="47095">
                  <c:v>57.1246839121365</c:v>
                </c:pt>
                <c:pt idx="47096">
                  <c:v>57.1246839121365</c:v>
                </c:pt>
                <c:pt idx="47097">
                  <c:v>57.1246839121365</c:v>
                </c:pt>
                <c:pt idx="47098">
                  <c:v>57.1246839121365</c:v>
                </c:pt>
                <c:pt idx="47099">
                  <c:v>75.3810132245862</c:v>
                </c:pt>
                <c:pt idx="47100">
                  <c:v>75.3810132245862</c:v>
                </c:pt>
                <c:pt idx="47101">
                  <c:v>75.3810132245862</c:v>
                </c:pt>
                <c:pt idx="47102">
                  <c:v>75.3810132245862</c:v>
                </c:pt>
                <c:pt idx="47103">
                  <c:v>75.3810132245862</c:v>
                </c:pt>
                <c:pt idx="47104">
                  <c:v>75.3810132245862</c:v>
                </c:pt>
                <c:pt idx="47105">
                  <c:v>75.3810132245862</c:v>
                </c:pt>
                <c:pt idx="47106">
                  <c:v>20.1556233603245</c:v>
                </c:pt>
                <c:pt idx="47107">
                  <c:v>20.1556233603245</c:v>
                </c:pt>
                <c:pt idx="47108">
                  <c:v>20.1556233603245</c:v>
                </c:pt>
                <c:pt idx="47109">
                  <c:v>20.1556233603245</c:v>
                </c:pt>
                <c:pt idx="47110">
                  <c:v>20.1556233603245</c:v>
                </c:pt>
                <c:pt idx="47111">
                  <c:v>20.1556233603245</c:v>
                </c:pt>
                <c:pt idx="47112">
                  <c:v>20.1556233603245</c:v>
                </c:pt>
                <c:pt idx="47113">
                  <c:v>24.24517393312639</c:v>
                </c:pt>
                <c:pt idx="47114">
                  <c:v>24.24517393312639</c:v>
                </c:pt>
                <c:pt idx="47115">
                  <c:v>24.24517393312639</c:v>
                </c:pt>
                <c:pt idx="47116">
                  <c:v>24.24517393312639</c:v>
                </c:pt>
                <c:pt idx="47117">
                  <c:v>24.24517393312639</c:v>
                </c:pt>
                <c:pt idx="47118">
                  <c:v>24.24517393312639</c:v>
                </c:pt>
                <c:pt idx="47119">
                  <c:v>24.24517393312639</c:v>
                </c:pt>
                <c:pt idx="47120">
                  <c:v>105.168454775169</c:v>
                </c:pt>
                <c:pt idx="47121">
                  <c:v>105.168454775169</c:v>
                </c:pt>
                <c:pt idx="47122">
                  <c:v>105.168454775169</c:v>
                </c:pt>
                <c:pt idx="47123">
                  <c:v>105.168454775169</c:v>
                </c:pt>
                <c:pt idx="47124">
                  <c:v>105.168454775169</c:v>
                </c:pt>
                <c:pt idx="47125">
                  <c:v>105.168454775169</c:v>
                </c:pt>
                <c:pt idx="47126">
                  <c:v>105.168454775169</c:v>
                </c:pt>
                <c:pt idx="47127">
                  <c:v>67.69674693970778</c:v>
                </c:pt>
                <c:pt idx="47128">
                  <c:v>67.69674693970778</c:v>
                </c:pt>
                <c:pt idx="47129">
                  <c:v>67.69674693970778</c:v>
                </c:pt>
                <c:pt idx="47130">
                  <c:v>67.69674693970778</c:v>
                </c:pt>
                <c:pt idx="47131">
                  <c:v>67.69674693970778</c:v>
                </c:pt>
                <c:pt idx="47132">
                  <c:v>67.69674693970778</c:v>
                </c:pt>
                <c:pt idx="47133">
                  <c:v>67.69674693970778</c:v>
                </c:pt>
                <c:pt idx="47134">
                  <c:v>58.6078099527771</c:v>
                </c:pt>
                <c:pt idx="47135">
                  <c:v>58.6078099527771</c:v>
                </c:pt>
                <c:pt idx="47136">
                  <c:v>58.6078099527771</c:v>
                </c:pt>
                <c:pt idx="47137">
                  <c:v>58.6078099527771</c:v>
                </c:pt>
                <c:pt idx="47138">
                  <c:v>58.6078099527771</c:v>
                </c:pt>
                <c:pt idx="47139">
                  <c:v>58.6078099527771</c:v>
                </c:pt>
                <c:pt idx="47140">
                  <c:v>58.6078099527771</c:v>
                </c:pt>
                <c:pt idx="47141">
                  <c:v>66.23474079739668</c:v>
                </c:pt>
                <c:pt idx="47142">
                  <c:v>66.23474079739668</c:v>
                </c:pt>
                <c:pt idx="47143">
                  <c:v>66.23474079739668</c:v>
                </c:pt>
                <c:pt idx="47144">
                  <c:v>66.23474079739668</c:v>
                </c:pt>
                <c:pt idx="47145">
                  <c:v>66.23474079739668</c:v>
                </c:pt>
                <c:pt idx="47146">
                  <c:v>66.23474079739668</c:v>
                </c:pt>
                <c:pt idx="47147">
                  <c:v>66.23474079739668</c:v>
                </c:pt>
                <c:pt idx="47148">
                  <c:v>55.5637510778794</c:v>
                </c:pt>
                <c:pt idx="47149">
                  <c:v>55.5637510778794</c:v>
                </c:pt>
                <c:pt idx="47150">
                  <c:v>55.5637510778794</c:v>
                </c:pt>
                <c:pt idx="47151">
                  <c:v>55.5637510778794</c:v>
                </c:pt>
                <c:pt idx="47152">
                  <c:v>55.5637510778794</c:v>
                </c:pt>
                <c:pt idx="47153">
                  <c:v>55.5637510778794</c:v>
                </c:pt>
                <c:pt idx="47154">
                  <c:v>55.5637510778794</c:v>
                </c:pt>
                <c:pt idx="47155">
                  <c:v>96.0049947039531</c:v>
                </c:pt>
                <c:pt idx="47156">
                  <c:v>96.0049947039531</c:v>
                </c:pt>
                <c:pt idx="47157">
                  <c:v>96.0049947039531</c:v>
                </c:pt>
                <c:pt idx="47158">
                  <c:v>96.0049947039531</c:v>
                </c:pt>
                <c:pt idx="47159">
                  <c:v>96.0049947039531</c:v>
                </c:pt>
                <c:pt idx="47160">
                  <c:v>96.0049947039531</c:v>
                </c:pt>
                <c:pt idx="47161">
                  <c:v>96.0049947039531</c:v>
                </c:pt>
                <c:pt idx="47162">
                  <c:v>98.2310606784024</c:v>
                </c:pt>
                <c:pt idx="47163">
                  <c:v>98.2310606784024</c:v>
                </c:pt>
                <c:pt idx="47164">
                  <c:v>98.2310606784024</c:v>
                </c:pt>
                <c:pt idx="47165">
                  <c:v>98.2310606784024</c:v>
                </c:pt>
                <c:pt idx="47166">
                  <c:v>98.2310606784024</c:v>
                </c:pt>
                <c:pt idx="47167">
                  <c:v>98.2310606784024</c:v>
                </c:pt>
                <c:pt idx="47168">
                  <c:v>98.2310606784024</c:v>
                </c:pt>
                <c:pt idx="47169">
                  <c:v>82.04263651218078</c:v>
                </c:pt>
                <c:pt idx="47170">
                  <c:v>82.04263651218078</c:v>
                </c:pt>
                <c:pt idx="47171">
                  <c:v>82.04263651218078</c:v>
                </c:pt>
                <c:pt idx="47172">
                  <c:v>82.04263651218078</c:v>
                </c:pt>
                <c:pt idx="47173">
                  <c:v>82.04263651218078</c:v>
                </c:pt>
                <c:pt idx="47174">
                  <c:v>82.04263651218078</c:v>
                </c:pt>
                <c:pt idx="47175">
                  <c:v>82.04263651218078</c:v>
                </c:pt>
                <c:pt idx="47176">
                  <c:v>56.6206110259248</c:v>
                </c:pt>
                <c:pt idx="47177">
                  <c:v>56.6206110259248</c:v>
                </c:pt>
                <c:pt idx="47178">
                  <c:v>56.6206110259248</c:v>
                </c:pt>
                <c:pt idx="47179">
                  <c:v>56.6206110259248</c:v>
                </c:pt>
                <c:pt idx="47180">
                  <c:v>56.6206110259248</c:v>
                </c:pt>
                <c:pt idx="47181">
                  <c:v>56.6206110259248</c:v>
                </c:pt>
                <c:pt idx="47182">
                  <c:v>56.6206110259248</c:v>
                </c:pt>
                <c:pt idx="47183">
                  <c:v>19.2459256237284</c:v>
                </c:pt>
                <c:pt idx="47184">
                  <c:v>19.2459256237284</c:v>
                </c:pt>
                <c:pt idx="47185">
                  <c:v>19.2459256237284</c:v>
                </c:pt>
                <c:pt idx="47186">
                  <c:v>19.2459256237284</c:v>
                </c:pt>
                <c:pt idx="47187">
                  <c:v>19.2459256237284</c:v>
                </c:pt>
                <c:pt idx="47188">
                  <c:v>19.2459256237284</c:v>
                </c:pt>
                <c:pt idx="47189">
                  <c:v>19.2459256237284</c:v>
                </c:pt>
                <c:pt idx="47190">
                  <c:v>81.08967159988549</c:v>
                </c:pt>
                <c:pt idx="47191">
                  <c:v>81.08967159988549</c:v>
                </c:pt>
                <c:pt idx="47192">
                  <c:v>81.08967159988549</c:v>
                </c:pt>
                <c:pt idx="47193">
                  <c:v>81.08967159988549</c:v>
                </c:pt>
                <c:pt idx="47194">
                  <c:v>81.08967159988549</c:v>
                </c:pt>
                <c:pt idx="47195">
                  <c:v>81.08967159988549</c:v>
                </c:pt>
                <c:pt idx="47196">
                  <c:v>81.08967159988549</c:v>
                </c:pt>
                <c:pt idx="47197">
                  <c:v>108.675345519544</c:v>
                </c:pt>
                <c:pt idx="47198">
                  <c:v>108.675345519544</c:v>
                </c:pt>
                <c:pt idx="47199">
                  <c:v>108.675345519544</c:v>
                </c:pt>
                <c:pt idx="47200">
                  <c:v>108.675345519544</c:v>
                </c:pt>
                <c:pt idx="47201">
                  <c:v>108.675345519544</c:v>
                </c:pt>
                <c:pt idx="47202">
                  <c:v>108.675345519544</c:v>
                </c:pt>
                <c:pt idx="47203">
                  <c:v>108.675345519544</c:v>
                </c:pt>
                <c:pt idx="47204">
                  <c:v>65.8474896865553</c:v>
                </c:pt>
                <c:pt idx="47205">
                  <c:v>65.8474896865553</c:v>
                </c:pt>
                <c:pt idx="47206">
                  <c:v>65.8474896865553</c:v>
                </c:pt>
                <c:pt idx="47207">
                  <c:v>65.8474896865553</c:v>
                </c:pt>
                <c:pt idx="47208">
                  <c:v>65.8474896865553</c:v>
                </c:pt>
                <c:pt idx="47209">
                  <c:v>65.8474896865553</c:v>
                </c:pt>
                <c:pt idx="47210">
                  <c:v>65.8474896865553</c:v>
                </c:pt>
                <c:pt idx="47211">
                  <c:v>18.5961868881558</c:v>
                </c:pt>
                <c:pt idx="47212">
                  <c:v>18.5961868881558</c:v>
                </c:pt>
                <c:pt idx="47213">
                  <c:v>18.5961868881558</c:v>
                </c:pt>
                <c:pt idx="47214">
                  <c:v>18.5961868881558</c:v>
                </c:pt>
                <c:pt idx="47215">
                  <c:v>18.5961868881558</c:v>
                </c:pt>
                <c:pt idx="47216">
                  <c:v>18.5961868881558</c:v>
                </c:pt>
                <c:pt idx="47217">
                  <c:v>18.5961868881558</c:v>
                </c:pt>
                <c:pt idx="47218">
                  <c:v>87.34567916674179</c:v>
                </c:pt>
                <c:pt idx="47219">
                  <c:v>87.34567916674179</c:v>
                </c:pt>
                <c:pt idx="47220">
                  <c:v>87.34567916674179</c:v>
                </c:pt>
                <c:pt idx="47221">
                  <c:v>87.34567916674179</c:v>
                </c:pt>
                <c:pt idx="47222">
                  <c:v>87.34567916674179</c:v>
                </c:pt>
                <c:pt idx="47223">
                  <c:v>87.34567916674179</c:v>
                </c:pt>
                <c:pt idx="47224">
                  <c:v>87.34567916674179</c:v>
                </c:pt>
                <c:pt idx="47225">
                  <c:v>109.057251176777</c:v>
                </c:pt>
                <c:pt idx="47226">
                  <c:v>109.057251176777</c:v>
                </c:pt>
                <c:pt idx="47227">
                  <c:v>109.057251176777</c:v>
                </c:pt>
                <c:pt idx="47228">
                  <c:v>109.057251176777</c:v>
                </c:pt>
                <c:pt idx="47229">
                  <c:v>109.057251176777</c:v>
                </c:pt>
                <c:pt idx="47230">
                  <c:v>109.057251176777</c:v>
                </c:pt>
                <c:pt idx="47231">
                  <c:v>109.057251176777</c:v>
                </c:pt>
                <c:pt idx="47232">
                  <c:v>81.5425735247332</c:v>
                </c:pt>
                <c:pt idx="47233">
                  <c:v>81.5425735247332</c:v>
                </c:pt>
                <c:pt idx="47234">
                  <c:v>81.5425735247332</c:v>
                </c:pt>
                <c:pt idx="47235">
                  <c:v>81.5425735247332</c:v>
                </c:pt>
                <c:pt idx="47236">
                  <c:v>81.5425735247332</c:v>
                </c:pt>
                <c:pt idx="47237">
                  <c:v>81.5425735247332</c:v>
                </c:pt>
                <c:pt idx="47238">
                  <c:v>81.5425735247332</c:v>
                </c:pt>
                <c:pt idx="47239">
                  <c:v>66.1318507740185</c:v>
                </c:pt>
                <c:pt idx="47240">
                  <c:v>66.1318507740185</c:v>
                </c:pt>
                <c:pt idx="47241">
                  <c:v>66.1318507740185</c:v>
                </c:pt>
                <c:pt idx="47242">
                  <c:v>66.1318507740185</c:v>
                </c:pt>
                <c:pt idx="47243">
                  <c:v>66.1318507740185</c:v>
                </c:pt>
                <c:pt idx="47244">
                  <c:v>66.1318507740185</c:v>
                </c:pt>
                <c:pt idx="47245">
                  <c:v>66.1318507740185</c:v>
                </c:pt>
                <c:pt idx="47246">
                  <c:v>51.6396341853328</c:v>
                </c:pt>
                <c:pt idx="47247">
                  <c:v>51.6396341853328</c:v>
                </c:pt>
                <c:pt idx="47248">
                  <c:v>51.6396341853328</c:v>
                </c:pt>
                <c:pt idx="47249">
                  <c:v>51.6396341853328</c:v>
                </c:pt>
                <c:pt idx="47250">
                  <c:v>51.6396341853328</c:v>
                </c:pt>
                <c:pt idx="47251">
                  <c:v>51.6396341853328</c:v>
                </c:pt>
                <c:pt idx="47252">
                  <c:v>51.6396341853328</c:v>
                </c:pt>
                <c:pt idx="47253">
                  <c:v>73.56342734605029</c:v>
                </c:pt>
                <c:pt idx="47254">
                  <c:v>73.56342734605029</c:v>
                </c:pt>
                <c:pt idx="47255">
                  <c:v>73.56342734605029</c:v>
                </c:pt>
                <c:pt idx="47256">
                  <c:v>73.56342734605029</c:v>
                </c:pt>
                <c:pt idx="47257">
                  <c:v>73.56342734605029</c:v>
                </c:pt>
                <c:pt idx="47258">
                  <c:v>73.56342734605029</c:v>
                </c:pt>
                <c:pt idx="47259">
                  <c:v>73.56342734605029</c:v>
                </c:pt>
                <c:pt idx="47260">
                  <c:v>92.0694604478028</c:v>
                </c:pt>
                <c:pt idx="47261">
                  <c:v>92.0694604478028</c:v>
                </c:pt>
                <c:pt idx="47262">
                  <c:v>92.0694604478028</c:v>
                </c:pt>
                <c:pt idx="47263">
                  <c:v>92.0694604478028</c:v>
                </c:pt>
                <c:pt idx="47264">
                  <c:v>92.0694604478028</c:v>
                </c:pt>
                <c:pt idx="47265">
                  <c:v>92.0694604478028</c:v>
                </c:pt>
                <c:pt idx="47266">
                  <c:v>92.0694604478028</c:v>
                </c:pt>
                <c:pt idx="47267">
                  <c:v>73.988169965558</c:v>
                </c:pt>
                <c:pt idx="47268">
                  <c:v>73.988169965558</c:v>
                </c:pt>
                <c:pt idx="47269">
                  <c:v>73.988169965558</c:v>
                </c:pt>
                <c:pt idx="47270">
                  <c:v>73.988169965558</c:v>
                </c:pt>
                <c:pt idx="47271">
                  <c:v>73.988169965558</c:v>
                </c:pt>
                <c:pt idx="47272">
                  <c:v>73.988169965558</c:v>
                </c:pt>
                <c:pt idx="47273">
                  <c:v>73.988169965558</c:v>
                </c:pt>
                <c:pt idx="47274">
                  <c:v>27.5641638089155</c:v>
                </c:pt>
                <c:pt idx="47275">
                  <c:v>27.5641638089155</c:v>
                </c:pt>
                <c:pt idx="47276">
                  <c:v>27.5641638089155</c:v>
                </c:pt>
                <c:pt idx="47277">
                  <c:v>27.5641638089155</c:v>
                </c:pt>
                <c:pt idx="47278">
                  <c:v>27.5641638089155</c:v>
                </c:pt>
                <c:pt idx="47279">
                  <c:v>27.5641638089155</c:v>
                </c:pt>
                <c:pt idx="47280">
                  <c:v>27.5641638089155</c:v>
                </c:pt>
                <c:pt idx="47281">
                  <c:v>71.49295111861889</c:v>
                </c:pt>
                <c:pt idx="47282">
                  <c:v>71.49295111861889</c:v>
                </c:pt>
                <c:pt idx="47283">
                  <c:v>71.49295111861889</c:v>
                </c:pt>
                <c:pt idx="47284">
                  <c:v>71.49295111861889</c:v>
                </c:pt>
                <c:pt idx="47285">
                  <c:v>71.49295111861889</c:v>
                </c:pt>
                <c:pt idx="47286">
                  <c:v>71.49295111861889</c:v>
                </c:pt>
                <c:pt idx="47287">
                  <c:v>71.49295111861889</c:v>
                </c:pt>
                <c:pt idx="47288">
                  <c:v>56.31294145029958</c:v>
                </c:pt>
                <c:pt idx="47289">
                  <c:v>56.31294145029958</c:v>
                </c:pt>
                <c:pt idx="47290">
                  <c:v>56.31294145029958</c:v>
                </c:pt>
                <c:pt idx="47291">
                  <c:v>56.31294145029958</c:v>
                </c:pt>
                <c:pt idx="47292">
                  <c:v>56.31294145029958</c:v>
                </c:pt>
                <c:pt idx="47293">
                  <c:v>56.31294145029958</c:v>
                </c:pt>
                <c:pt idx="47294">
                  <c:v>56.31294145029958</c:v>
                </c:pt>
                <c:pt idx="47295">
                  <c:v>50.2828077463341</c:v>
                </c:pt>
                <c:pt idx="47296">
                  <c:v>50.2828077463341</c:v>
                </c:pt>
                <c:pt idx="47297">
                  <c:v>50.2828077463341</c:v>
                </c:pt>
                <c:pt idx="47298">
                  <c:v>50.2828077463341</c:v>
                </c:pt>
                <c:pt idx="47299">
                  <c:v>50.2828077463341</c:v>
                </c:pt>
                <c:pt idx="47300">
                  <c:v>50.2828077463341</c:v>
                </c:pt>
                <c:pt idx="47301">
                  <c:v>50.2828077463341</c:v>
                </c:pt>
                <c:pt idx="47302">
                  <c:v>20.9965514555903</c:v>
                </c:pt>
                <c:pt idx="47303">
                  <c:v>20.9965514555903</c:v>
                </c:pt>
                <c:pt idx="47304">
                  <c:v>20.9965514555903</c:v>
                </c:pt>
                <c:pt idx="47305">
                  <c:v>20.9965514555903</c:v>
                </c:pt>
                <c:pt idx="47306">
                  <c:v>20.9965514555903</c:v>
                </c:pt>
                <c:pt idx="47307">
                  <c:v>20.9965514555903</c:v>
                </c:pt>
                <c:pt idx="47308">
                  <c:v>20.9965514555903</c:v>
                </c:pt>
                <c:pt idx="47309">
                  <c:v>21.1958954212136</c:v>
                </c:pt>
                <c:pt idx="47310">
                  <c:v>21.1958954212136</c:v>
                </c:pt>
                <c:pt idx="47311">
                  <c:v>21.1958954212136</c:v>
                </c:pt>
                <c:pt idx="47312">
                  <c:v>21.1958954212136</c:v>
                </c:pt>
                <c:pt idx="47313">
                  <c:v>21.1958954212136</c:v>
                </c:pt>
                <c:pt idx="47314">
                  <c:v>21.1958954212136</c:v>
                </c:pt>
                <c:pt idx="47315">
                  <c:v>21.1958954212136</c:v>
                </c:pt>
                <c:pt idx="47316">
                  <c:v>24.860602150883</c:v>
                </c:pt>
                <c:pt idx="47317">
                  <c:v>24.860602150883</c:v>
                </c:pt>
                <c:pt idx="47318">
                  <c:v>24.860602150883</c:v>
                </c:pt>
                <c:pt idx="47319">
                  <c:v>24.860602150883</c:v>
                </c:pt>
                <c:pt idx="47320">
                  <c:v>24.860602150883</c:v>
                </c:pt>
                <c:pt idx="47321">
                  <c:v>24.860602150883</c:v>
                </c:pt>
                <c:pt idx="47322">
                  <c:v>24.860602150883</c:v>
                </c:pt>
                <c:pt idx="47323">
                  <c:v>53.0783688016187</c:v>
                </c:pt>
                <c:pt idx="47324">
                  <c:v>53.0783688016187</c:v>
                </c:pt>
                <c:pt idx="47325">
                  <c:v>53.0783688016187</c:v>
                </c:pt>
                <c:pt idx="47326">
                  <c:v>53.0783688016187</c:v>
                </c:pt>
                <c:pt idx="47327">
                  <c:v>53.0783688016187</c:v>
                </c:pt>
                <c:pt idx="47328">
                  <c:v>53.0783688016187</c:v>
                </c:pt>
                <c:pt idx="47329">
                  <c:v>53.0783688016187</c:v>
                </c:pt>
                <c:pt idx="47330">
                  <c:v>79.0668067830951</c:v>
                </c:pt>
                <c:pt idx="47331">
                  <c:v>79.0668067830951</c:v>
                </c:pt>
                <c:pt idx="47332">
                  <c:v>79.0668067830951</c:v>
                </c:pt>
                <c:pt idx="47333">
                  <c:v>79.0668067830951</c:v>
                </c:pt>
                <c:pt idx="47334">
                  <c:v>79.0668067830951</c:v>
                </c:pt>
                <c:pt idx="47335">
                  <c:v>79.0668067830951</c:v>
                </c:pt>
                <c:pt idx="47336">
                  <c:v>79.0668067830951</c:v>
                </c:pt>
                <c:pt idx="47337">
                  <c:v>43.21515416079649</c:v>
                </c:pt>
                <c:pt idx="47338">
                  <c:v>43.21515416079649</c:v>
                </c:pt>
                <c:pt idx="47339">
                  <c:v>43.21515416079649</c:v>
                </c:pt>
                <c:pt idx="47340">
                  <c:v>43.21515416079649</c:v>
                </c:pt>
                <c:pt idx="47341">
                  <c:v>43.21515416079649</c:v>
                </c:pt>
                <c:pt idx="47342">
                  <c:v>43.21515416079649</c:v>
                </c:pt>
                <c:pt idx="47343">
                  <c:v>43.21515416079649</c:v>
                </c:pt>
                <c:pt idx="47344">
                  <c:v>15.8933106382532</c:v>
                </c:pt>
                <c:pt idx="47345">
                  <c:v>15.8933106382532</c:v>
                </c:pt>
                <c:pt idx="47346">
                  <c:v>15.8933106382532</c:v>
                </c:pt>
                <c:pt idx="47347">
                  <c:v>15.8933106382532</c:v>
                </c:pt>
                <c:pt idx="47348">
                  <c:v>15.8933106382532</c:v>
                </c:pt>
                <c:pt idx="47349">
                  <c:v>15.8933106382532</c:v>
                </c:pt>
                <c:pt idx="47350">
                  <c:v>15.8933106382532</c:v>
                </c:pt>
                <c:pt idx="47351">
                  <c:v>39.2160740400495</c:v>
                </c:pt>
                <c:pt idx="47352">
                  <c:v>39.2160740400495</c:v>
                </c:pt>
                <c:pt idx="47353">
                  <c:v>39.2160740400495</c:v>
                </c:pt>
                <c:pt idx="47354">
                  <c:v>39.2160740400495</c:v>
                </c:pt>
                <c:pt idx="47355">
                  <c:v>39.2160740400495</c:v>
                </c:pt>
                <c:pt idx="47356">
                  <c:v>39.2160740400495</c:v>
                </c:pt>
                <c:pt idx="47357">
                  <c:v>39.2160740400495</c:v>
                </c:pt>
                <c:pt idx="47358">
                  <c:v>94.24085111476259</c:v>
                </c:pt>
                <c:pt idx="47359">
                  <c:v>94.24085111476259</c:v>
                </c:pt>
                <c:pt idx="47360">
                  <c:v>94.24085111476259</c:v>
                </c:pt>
                <c:pt idx="47361">
                  <c:v>94.24085111476259</c:v>
                </c:pt>
                <c:pt idx="47362">
                  <c:v>94.24085111476259</c:v>
                </c:pt>
                <c:pt idx="47363">
                  <c:v>94.24085111476259</c:v>
                </c:pt>
                <c:pt idx="47364">
                  <c:v>94.24085111476259</c:v>
                </c:pt>
                <c:pt idx="47365">
                  <c:v>49.7982591326057</c:v>
                </c:pt>
                <c:pt idx="47366">
                  <c:v>49.7982591326057</c:v>
                </c:pt>
                <c:pt idx="47367">
                  <c:v>49.7982591326057</c:v>
                </c:pt>
                <c:pt idx="47368">
                  <c:v>49.7982591326057</c:v>
                </c:pt>
                <c:pt idx="47369">
                  <c:v>49.7982591326057</c:v>
                </c:pt>
                <c:pt idx="47370">
                  <c:v>49.7982591326057</c:v>
                </c:pt>
                <c:pt idx="47371">
                  <c:v>49.7982591326057</c:v>
                </c:pt>
                <c:pt idx="47372">
                  <c:v>64.1194739057935</c:v>
                </c:pt>
                <c:pt idx="47373">
                  <c:v>64.1194739057935</c:v>
                </c:pt>
                <c:pt idx="47374">
                  <c:v>64.1194739057935</c:v>
                </c:pt>
                <c:pt idx="47375">
                  <c:v>64.1194739057935</c:v>
                </c:pt>
                <c:pt idx="47376">
                  <c:v>64.1194739057935</c:v>
                </c:pt>
                <c:pt idx="47377">
                  <c:v>64.1194739057935</c:v>
                </c:pt>
                <c:pt idx="47378">
                  <c:v>64.1194739057935</c:v>
                </c:pt>
                <c:pt idx="47379">
                  <c:v>103.93353738406</c:v>
                </c:pt>
                <c:pt idx="47380">
                  <c:v>103.93353738406</c:v>
                </c:pt>
                <c:pt idx="47381">
                  <c:v>103.93353738406</c:v>
                </c:pt>
                <c:pt idx="47382">
                  <c:v>103.93353738406</c:v>
                </c:pt>
                <c:pt idx="47383">
                  <c:v>103.93353738406</c:v>
                </c:pt>
                <c:pt idx="47384">
                  <c:v>103.93353738406</c:v>
                </c:pt>
                <c:pt idx="47385">
                  <c:v>103.93353738406</c:v>
                </c:pt>
                <c:pt idx="47386">
                  <c:v>52.18387784284609</c:v>
                </c:pt>
                <c:pt idx="47387">
                  <c:v>52.18387784284609</c:v>
                </c:pt>
                <c:pt idx="47388">
                  <c:v>52.18387784284609</c:v>
                </c:pt>
                <c:pt idx="47389">
                  <c:v>52.18387784284609</c:v>
                </c:pt>
                <c:pt idx="47390">
                  <c:v>52.18387784284609</c:v>
                </c:pt>
                <c:pt idx="47391">
                  <c:v>52.18387784284609</c:v>
                </c:pt>
                <c:pt idx="47392">
                  <c:v>52.18387784284609</c:v>
                </c:pt>
                <c:pt idx="47393">
                  <c:v>62.3137455911688</c:v>
                </c:pt>
                <c:pt idx="47394">
                  <c:v>62.3137455911688</c:v>
                </c:pt>
                <c:pt idx="47395">
                  <c:v>62.3137455911688</c:v>
                </c:pt>
                <c:pt idx="47396">
                  <c:v>62.3137455911688</c:v>
                </c:pt>
                <c:pt idx="47397">
                  <c:v>62.3137455911688</c:v>
                </c:pt>
                <c:pt idx="47398">
                  <c:v>62.3137455911688</c:v>
                </c:pt>
                <c:pt idx="47399">
                  <c:v>62.3137455911688</c:v>
                </c:pt>
                <c:pt idx="47400">
                  <c:v>90.43735809955058</c:v>
                </c:pt>
                <c:pt idx="47401">
                  <c:v>90.43735809955058</c:v>
                </c:pt>
                <c:pt idx="47402">
                  <c:v>90.43735809955058</c:v>
                </c:pt>
                <c:pt idx="47403">
                  <c:v>90.43735809955058</c:v>
                </c:pt>
                <c:pt idx="47404">
                  <c:v>90.43735809955058</c:v>
                </c:pt>
                <c:pt idx="47405">
                  <c:v>90.43735809955058</c:v>
                </c:pt>
                <c:pt idx="47406">
                  <c:v>90.43735809955058</c:v>
                </c:pt>
                <c:pt idx="47407">
                  <c:v>81.4694013506754</c:v>
                </c:pt>
                <c:pt idx="47408">
                  <c:v>81.4694013506754</c:v>
                </c:pt>
                <c:pt idx="47409">
                  <c:v>81.4694013506754</c:v>
                </c:pt>
                <c:pt idx="47410">
                  <c:v>81.4694013506754</c:v>
                </c:pt>
                <c:pt idx="47411">
                  <c:v>81.4694013506754</c:v>
                </c:pt>
                <c:pt idx="47412">
                  <c:v>81.4694013506754</c:v>
                </c:pt>
                <c:pt idx="47413">
                  <c:v>81.4694013506754</c:v>
                </c:pt>
                <c:pt idx="47414">
                  <c:v>80.84330024601469</c:v>
                </c:pt>
                <c:pt idx="47415">
                  <c:v>80.84330024601469</c:v>
                </c:pt>
                <c:pt idx="47416">
                  <c:v>80.84330024601469</c:v>
                </c:pt>
                <c:pt idx="47417">
                  <c:v>80.84330024601469</c:v>
                </c:pt>
                <c:pt idx="47418">
                  <c:v>80.84330024601469</c:v>
                </c:pt>
                <c:pt idx="47419">
                  <c:v>80.84330024601469</c:v>
                </c:pt>
                <c:pt idx="47420">
                  <c:v>80.84330024601469</c:v>
                </c:pt>
                <c:pt idx="47421">
                  <c:v>54.348139081383</c:v>
                </c:pt>
                <c:pt idx="47422">
                  <c:v>54.348139081383</c:v>
                </c:pt>
                <c:pt idx="47423">
                  <c:v>54.348139081383</c:v>
                </c:pt>
                <c:pt idx="47424">
                  <c:v>54.348139081383</c:v>
                </c:pt>
                <c:pt idx="47425">
                  <c:v>54.348139081383</c:v>
                </c:pt>
                <c:pt idx="47426">
                  <c:v>54.348139081383</c:v>
                </c:pt>
                <c:pt idx="47427">
                  <c:v>54.348139081383</c:v>
                </c:pt>
                <c:pt idx="47428">
                  <c:v>95.0261196596377</c:v>
                </c:pt>
                <c:pt idx="47429">
                  <c:v>95.0261196596377</c:v>
                </c:pt>
                <c:pt idx="47430">
                  <c:v>95.0261196596377</c:v>
                </c:pt>
                <c:pt idx="47431">
                  <c:v>95.0261196596377</c:v>
                </c:pt>
                <c:pt idx="47432">
                  <c:v>95.0261196596377</c:v>
                </c:pt>
                <c:pt idx="47433">
                  <c:v>95.0261196596377</c:v>
                </c:pt>
                <c:pt idx="47434">
                  <c:v>95.0261196596377</c:v>
                </c:pt>
                <c:pt idx="47435">
                  <c:v>15.4461738406264</c:v>
                </c:pt>
                <c:pt idx="47436">
                  <c:v>15.4461738406264</c:v>
                </c:pt>
                <c:pt idx="47437">
                  <c:v>15.4461738406264</c:v>
                </c:pt>
                <c:pt idx="47438">
                  <c:v>15.4461738406264</c:v>
                </c:pt>
                <c:pt idx="47439">
                  <c:v>15.4461738406264</c:v>
                </c:pt>
                <c:pt idx="47440">
                  <c:v>15.4461738406264</c:v>
                </c:pt>
                <c:pt idx="47441">
                  <c:v>15.4461738406264</c:v>
                </c:pt>
                <c:pt idx="47442">
                  <c:v>77.413244374003</c:v>
                </c:pt>
                <c:pt idx="47443">
                  <c:v>77.413244374003</c:v>
                </c:pt>
                <c:pt idx="47444">
                  <c:v>77.413244374003</c:v>
                </c:pt>
                <c:pt idx="47445">
                  <c:v>77.413244374003</c:v>
                </c:pt>
                <c:pt idx="47446">
                  <c:v>77.413244374003</c:v>
                </c:pt>
                <c:pt idx="47447">
                  <c:v>77.413244374003</c:v>
                </c:pt>
                <c:pt idx="47448">
                  <c:v>77.413244374003</c:v>
                </c:pt>
                <c:pt idx="47449">
                  <c:v>49.0662656909625</c:v>
                </c:pt>
                <c:pt idx="47450">
                  <c:v>49.0662656909625</c:v>
                </c:pt>
                <c:pt idx="47451">
                  <c:v>49.0662656909625</c:v>
                </c:pt>
                <c:pt idx="47452">
                  <c:v>49.0662656909625</c:v>
                </c:pt>
                <c:pt idx="47453">
                  <c:v>49.0662656909625</c:v>
                </c:pt>
                <c:pt idx="47454">
                  <c:v>49.0662656909625</c:v>
                </c:pt>
                <c:pt idx="47455">
                  <c:v>49.0662656909625</c:v>
                </c:pt>
                <c:pt idx="47456">
                  <c:v>84.45136821108079</c:v>
                </c:pt>
                <c:pt idx="47457">
                  <c:v>84.45136821108079</c:v>
                </c:pt>
                <c:pt idx="47458">
                  <c:v>84.45136821108079</c:v>
                </c:pt>
                <c:pt idx="47459">
                  <c:v>84.45136821108079</c:v>
                </c:pt>
                <c:pt idx="47460">
                  <c:v>84.45136821108079</c:v>
                </c:pt>
                <c:pt idx="47461">
                  <c:v>84.45136821108079</c:v>
                </c:pt>
                <c:pt idx="47462">
                  <c:v>84.45136821108079</c:v>
                </c:pt>
                <c:pt idx="47463">
                  <c:v>98.71034722879038</c:v>
                </c:pt>
                <c:pt idx="47464">
                  <c:v>98.71034722879038</c:v>
                </c:pt>
                <c:pt idx="47465">
                  <c:v>98.71034722879038</c:v>
                </c:pt>
                <c:pt idx="47466">
                  <c:v>98.71034722879038</c:v>
                </c:pt>
                <c:pt idx="47467">
                  <c:v>98.71034722879038</c:v>
                </c:pt>
                <c:pt idx="47468">
                  <c:v>98.71034722879038</c:v>
                </c:pt>
                <c:pt idx="47469">
                  <c:v>98.71034722879038</c:v>
                </c:pt>
                <c:pt idx="47470">
                  <c:v>43.4403990254948</c:v>
                </c:pt>
                <c:pt idx="47471">
                  <c:v>43.4403990254948</c:v>
                </c:pt>
                <c:pt idx="47472">
                  <c:v>43.4403990254948</c:v>
                </c:pt>
                <c:pt idx="47473">
                  <c:v>43.4403990254948</c:v>
                </c:pt>
                <c:pt idx="47474">
                  <c:v>43.4403990254948</c:v>
                </c:pt>
                <c:pt idx="47475">
                  <c:v>43.4403990254948</c:v>
                </c:pt>
                <c:pt idx="47476">
                  <c:v>43.4403990254948</c:v>
                </c:pt>
                <c:pt idx="47477">
                  <c:v>99.73084604200268</c:v>
                </c:pt>
                <c:pt idx="47478">
                  <c:v>99.73084604200268</c:v>
                </c:pt>
                <c:pt idx="47479">
                  <c:v>99.73084604200268</c:v>
                </c:pt>
                <c:pt idx="47480">
                  <c:v>99.73084604200268</c:v>
                </c:pt>
                <c:pt idx="47481">
                  <c:v>99.73084604200268</c:v>
                </c:pt>
                <c:pt idx="47482">
                  <c:v>99.73084604200268</c:v>
                </c:pt>
                <c:pt idx="47483">
                  <c:v>99.73084604200268</c:v>
                </c:pt>
                <c:pt idx="47484">
                  <c:v>94.53537655983376</c:v>
                </c:pt>
                <c:pt idx="47485">
                  <c:v>94.53537655983376</c:v>
                </c:pt>
                <c:pt idx="47486">
                  <c:v>94.53537655983376</c:v>
                </c:pt>
                <c:pt idx="47487">
                  <c:v>94.53537655983376</c:v>
                </c:pt>
                <c:pt idx="47488">
                  <c:v>94.53537655983376</c:v>
                </c:pt>
                <c:pt idx="47489">
                  <c:v>94.53537655983376</c:v>
                </c:pt>
                <c:pt idx="47490">
                  <c:v>94.53537655983376</c:v>
                </c:pt>
                <c:pt idx="47491">
                  <c:v>94.71639236341319</c:v>
                </c:pt>
                <c:pt idx="47492">
                  <c:v>94.71639236341319</c:v>
                </c:pt>
                <c:pt idx="47493">
                  <c:v>94.71639236341319</c:v>
                </c:pt>
                <c:pt idx="47494">
                  <c:v>94.71639236341319</c:v>
                </c:pt>
                <c:pt idx="47495">
                  <c:v>94.71639236341319</c:v>
                </c:pt>
                <c:pt idx="47496">
                  <c:v>94.71639236341319</c:v>
                </c:pt>
                <c:pt idx="47497">
                  <c:v>94.71639236341319</c:v>
                </c:pt>
                <c:pt idx="47498">
                  <c:v>89.9943975942364</c:v>
                </c:pt>
                <c:pt idx="47499">
                  <c:v>89.9943975942364</c:v>
                </c:pt>
                <c:pt idx="47500">
                  <c:v>89.9943975942364</c:v>
                </c:pt>
                <c:pt idx="47501">
                  <c:v>89.9943975942364</c:v>
                </c:pt>
                <c:pt idx="47502">
                  <c:v>89.9943975942364</c:v>
                </c:pt>
                <c:pt idx="47503">
                  <c:v>89.9943975942364</c:v>
                </c:pt>
                <c:pt idx="47504">
                  <c:v>89.9943975942364</c:v>
                </c:pt>
                <c:pt idx="47505">
                  <c:v>39.7969349680803</c:v>
                </c:pt>
                <c:pt idx="47506">
                  <c:v>39.7969349680803</c:v>
                </c:pt>
                <c:pt idx="47507">
                  <c:v>39.7969349680803</c:v>
                </c:pt>
                <c:pt idx="47508">
                  <c:v>39.7969349680803</c:v>
                </c:pt>
                <c:pt idx="47509">
                  <c:v>39.7969349680803</c:v>
                </c:pt>
                <c:pt idx="47510">
                  <c:v>39.7969349680803</c:v>
                </c:pt>
                <c:pt idx="47511">
                  <c:v>39.7969349680803</c:v>
                </c:pt>
                <c:pt idx="47512">
                  <c:v>37.5433774341757</c:v>
                </c:pt>
                <c:pt idx="47513">
                  <c:v>37.5433774341757</c:v>
                </c:pt>
                <c:pt idx="47514">
                  <c:v>37.5433774341757</c:v>
                </c:pt>
                <c:pt idx="47515">
                  <c:v>37.5433774341757</c:v>
                </c:pt>
                <c:pt idx="47516">
                  <c:v>37.5433774341757</c:v>
                </c:pt>
                <c:pt idx="47517">
                  <c:v>37.5433774341757</c:v>
                </c:pt>
                <c:pt idx="47518">
                  <c:v>37.5433774341757</c:v>
                </c:pt>
                <c:pt idx="47519">
                  <c:v>44.6888573524956</c:v>
                </c:pt>
                <c:pt idx="47520">
                  <c:v>44.6888573524956</c:v>
                </c:pt>
                <c:pt idx="47521">
                  <c:v>44.6888573524956</c:v>
                </c:pt>
                <c:pt idx="47522">
                  <c:v>44.6888573524956</c:v>
                </c:pt>
                <c:pt idx="47523">
                  <c:v>44.6888573524956</c:v>
                </c:pt>
                <c:pt idx="47524">
                  <c:v>44.6888573524956</c:v>
                </c:pt>
                <c:pt idx="47525">
                  <c:v>44.6888573524956</c:v>
                </c:pt>
                <c:pt idx="47526">
                  <c:v>62.02483356785039</c:v>
                </c:pt>
                <c:pt idx="47527">
                  <c:v>62.02483356785039</c:v>
                </c:pt>
                <c:pt idx="47528">
                  <c:v>62.02483356785039</c:v>
                </c:pt>
                <c:pt idx="47529">
                  <c:v>62.02483356785039</c:v>
                </c:pt>
                <c:pt idx="47530">
                  <c:v>62.02483356785039</c:v>
                </c:pt>
                <c:pt idx="47531">
                  <c:v>62.02483356785039</c:v>
                </c:pt>
                <c:pt idx="47532">
                  <c:v>62.02483356785039</c:v>
                </c:pt>
                <c:pt idx="47533">
                  <c:v>78.9327995481907</c:v>
                </c:pt>
                <c:pt idx="47534">
                  <c:v>78.9327995481907</c:v>
                </c:pt>
                <c:pt idx="47535">
                  <c:v>78.9327995481907</c:v>
                </c:pt>
                <c:pt idx="47536">
                  <c:v>78.9327995481907</c:v>
                </c:pt>
                <c:pt idx="47537">
                  <c:v>78.9327995481907</c:v>
                </c:pt>
                <c:pt idx="47538">
                  <c:v>78.9327995481907</c:v>
                </c:pt>
                <c:pt idx="47539">
                  <c:v>78.9327995481907</c:v>
                </c:pt>
                <c:pt idx="47540">
                  <c:v>71.33589403327889</c:v>
                </c:pt>
                <c:pt idx="47541">
                  <c:v>71.33589403327889</c:v>
                </c:pt>
                <c:pt idx="47542">
                  <c:v>71.33589403327889</c:v>
                </c:pt>
                <c:pt idx="47543">
                  <c:v>71.33589403327889</c:v>
                </c:pt>
                <c:pt idx="47544">
                  <c:v>71.33589403327889</c:v>
                </c:pt>
                <c:pt idx="47545">
                  <c:v>71.33589403327889</c:v>
                </c:pt>
                <c:pt idx="47546">
                  <c:v>71.33589403327889</c:v>
                </c:pt>
                <c:pt idx="47547">
                  <c:v>71.87591713885946</c:v>
                </c:pt>
                <c:pt idx="47548">
                  <c:v>71.87591713885946</c:v>
                </c:pt>
                <c:pt idx="47549">
                  <c:v>71.87591713885946</c:v>
                </c:pt>
                <c:pt idx="47550">
                  <c:v>71.87591713885946</c:v>
                </c:pt>
                <c:pt idx="47551">
                  <c:v>71.87591713885946</c:v>
                </c:pt>
                <c:pt idx="47552">
                  <c:v>71.87591713885946</c:v>
                </c:pt>
                <c:pt idx="47553">
                  <c:v>71.87591713885946</c:v>
                </c:pt>
                <c:pt idx="47554">
                  <c:v>95.21593449465878</c:v>
                </c:pt>
                <c:pt idx="47555">
                  <c:v>95.21593449465878</c:v>
                </c:pt>
                <c:pt idx="47556">
                  <c:v>95.21593449465878</c:v>
                </c:pt>
                <c:pt idx="47557">
                  <c:v>95.21593449465878</c:v>
                </c:pt>
                <c:pt idx="47558">
                  <c:v>95.21593449465878</c:v>
                </c:pt>
                <c:pt idx="47559">
                  <c:v>95.21593449465878</c:v>
                </c:pt>
                <c:pt idx="47560">
                  <c:v>95.21593449465878</c:v>
                </c:pt>
                <c:pt idx="47561">
                  <c:v>88.1471457701765</c:v>
                </c:pt>
                <c:pt idx="47562">
                  <c:v>88.1471457701765</c:v>
                </c:pt>
                <c:pt idx="47563">
                  <c:v>88.1471457701765</c:v>
                </c:pt>
                <c:pt idx="47564">
                  <c:v>88.1471457701765</c:v>
                </c:pt>
                <c:pt idx="47565">
                  <c:v>88.1471457701765</c:v>
                </c:pt>
                <c:pt idx="47566">
                  <c:v>88.1471457701765</c:v>
                </c:pt>
                <c:pt idx="47567">
                  <c:v>88.1471457701765</c:v>
                </c:pt>
                <c:pt idx="47568">
                  <c:v>70.6442894641518</c:v>
                </c:pt>
                <c:pt idx="47569">
                  <c:v>70.6442894641518</c:v>
                </c:pt>
                <c:pt idx="47570">
                  <c:v>70.6442894641518</c:v>
                </c:pt>
                <c:pt idx="47571">
                  <c:v>70.6442894641518</c:v>
                </c:pt>
                <c:pt idx="47572">
                  <c:v>70.6442894641518</c:v>
                </c:pt>
                <c:pt idx="47573">
                  <c:v>70.6442894641518</c:v>
                </c:pt>
                <c:pt idx="47574">
                  <c:v>70.6442894641518</c:v>
                </c:pt>
                <c:pt idx="47575">
                  <c:v>59.83753466621099</c:v>
                </c:pt>
                <c:pt idx="47576">
                  <c:v>59.83753466621099</c:v>
                </c:pt>
                <c:pt idx="47577">
                  <c:v>59.83753466621099</c:v>
                </c:pt>
                <c:pt idx="47578">
                  <c:v>59.83753466621099</c:v>
                </c:pt>
                <c:pt idx="47579">
                  <c:v>59.83753466621099</c:v>
                </c:pt>
                <c:pt idx="47580">
                  <c:v>59.83753466621099</c:v>
                </c:pt>
                <c:pt idx="47581">
                  <c:v>59.83753466621099</c:v>
                </c:pt>
                <c:pt idx="47582">
                  <c:v>39.17427110574439</c:v>
                </c:pt>
                <c:pt idx="47583">
                  <c:v>39.17427110574439</c:v>
                </c:pt>
                <c:pt idx="47584">
                  <c:v>39.17427110574439</c:v>
                </c:pt>
                <c:pt idx="47585">
                  <c:v>39.17427110574439</c:v>
                </c:pt>
                <c:pt idx="47586">
                  <c:v>39.17427110574439</c:v>
                </c:pt>
                <c:pt idx="47587">
                  <c:v>39.17427110574439</c:v>
                </c:pt>
                <c:pt idx="47588">
                  <c:v>39.17427110574439</c:v>
                </c:pt>
                <c:pt idx="47589">
                  <c:v>105.18758860324</c:v>
                </c:pt>
                <c:pt idx="47590">
                  <c:v>105.18758860324</c:v>
                </c:pt>
                <c:pt idx="47591">
                  <c:v>105.18758860324</c:v>
                </c:pt>
                <c:pt idx="47592">
                  <c:v>105.18758860324</c:v>
                </c:pt>
                <c:pt idx="47593">
                  <c:v>105.18758860324</c:v>
                </c:pt>
                <c:pt idx="47594">
                  <c:v>105.18758860324</c:v>
                </c:pt>
                <c:pt idx="47595">
                  <c:v>105.18758860324</c:v>
                </c:pt>
                <c:pt idx="47596">
                  <c:v>113.309559560875</c:v>
                </c:pt>
                <c:pt idx="47597">
                  <c:v>113.309559560875</c:v>
                </c:pt>
                <c:pt idx="47598">
                  <c:v>113.309559560875</c:v>
                </c:pt>
                <c:pt idx="47599">
                  <c:v>113.309559560875</c:v>
                </c:pt>
                <c:pt idx="47600">
                  <c:v>113.309559560875</c:v>
                </c:pt>
                <c:pt idx="47601">
                  <c:v>113.309559560875</c:v>
                </c:pt>
                <c:pt idx="47602">
                  <c:v>113.309559560875</c:v>
                </c:pt>
                <c:pt idx="47603">
                  <c:v>54.7656285041274</c:v>
                </c:pt>
                <c:pt idx="47604">
                  <c:v>54.7656285041274</c:v>
                </c:pt>
                <c:pt idx="47605">
                  <c:v>54.7656285041274</c:v>
                </c:pt>
                <c:pt idx="47606">
                  <c:v>54.7656285041274</c:v>
                </c:pt>
                <c:pt idx="47607">
                  <c:v>54.7656285041274</c:v>
                </c:pt>
                <c:pt idx="47608">
                  <c:v>54.7656285041274</c:v>
                </c:pt>
                <c:pt idx="47609">
                  <c:v>54.7656285041274</c:v>
                </c:pt>
                <c:pt idx="47610">
                  <c:v>99.03650433943798</c:v>
                </c:pt>
                <c:pt idx="47611">
                  <c:v>99.03650433943798</c:v>
                </c:pt>
                <c:pt idx="47612">
                  <c:v>99.03650433943798</c:v>
                </c:pt>
                <c:pt idx="47613">
                  <c:v>99.03650433943798</c:v>
                </c:pt>
                <c:pt idx="47614">
                  <c:v>99.03650433943798</c:v>
                </c:pt>
                <c:pt idx="47615">
                  <c:v>99.03650433943798</c:v>
                </c:pt>
                <c:pt idx="47616">
                  <c:v>99.03650433943798</c:v>
                </c:pt>
                <c:pt idx="47617">
                  <c:v>109.210950389598</c:v>
                </c:pt>
                <c:pt idx="47618">
                  <c:v>109.210950389598</c:v>
                </c:pt>
                <c:pt idx="47619">
                  <c:v>109.210950389598</c:v>
                </c:pt>
                <c:pt idx="47620">
                  <c:v>109.210950389598</c:v>
                </c:pt>
                <c:pt idx="47621">
                  <c:v>109.210950389598</c:v>
                </c:pt>
                <c:pt idx="47622">
                  <c:v>109.210950389598</c:v>
                </c:pt>
                <c:pt idx="47623">
                  <c:v>109.210950389598</c:v>
                </c:pt>
                <c:pt idx="47624">
                  <c:v>60.1059402282635</c:v>
                </c:pt>
                <c:pt idx="47625">
                  <c:v>60.1059402282635</c:v>
                </c:pt>
                <c:pt idx="47626">
                  <c:v>60.1059402282635</c:v>
                </c:pt>
                <c:pt idx="47627">
                  <c:v>60.1059402282635</c:v>
                </c:pt>
                <c:pt idx="47628">
                  <c:v>60.1059402282635</c:v>
                </c:pt>
                <c:pt idx="47629">
                  <c:v>60.1059402282635</c:v>
                </c:pt>
                <c:pt idx="47630">
                  <c:v>60.1059402282635</c:v>
                </c:pt>
                <c:pt idx="47631">
                  <c:v>79.8920298491724</c:v>
                </c:pt>
                <c:pt idx="47632">
                  <c:v>79.8920298491724</c:v>
                </c:pt>
                <c:pt idx="47633">
                  <c:v>79.8920298491724</c:v>
                </c:pt>
                <c:pt idx="47634">
                  <c:v>79.8920298491724</c:v>
                </c:pt>
                <c:pt idx="47635">
                  <c:v>79.8920298491724</c:v>
                </c:pt>
                <c:pt idx="47636">
                  <c:v>79.8920298491724</c:v>
                </c:pt>
                <c:pt idx="47637">
                  <c:v>79.8920298491724</c:v>
                </c:pt>
                <c:pt idx="47638">
                  <c:v>95.5191457390557</c:v>
                </c:pt>
                <c:pt idx="47639">
                  <c:v>95.5191457390557</c:v>
                </c:pt>
                <c:pt idx="47640">
                  <c:v>95.5191457390557</c:v>
                </c:pt>
                <c:pt idx="47641">
                  <c:v>95.5191457390557</c:v>
                </c:pt>
                <c:pt idx="47642">
                  <c:v>95.5191457390557</c:v>
                </c:pt>
                <c:pt idx="47643">
                  <c:v>95.5191457390557</c:v>
                </c:pt>
                <c:pt idx="47644">
                  <c:v>95.5191457390557</c:v>
                </c:pt>
                <c:pt idx="47645">
                  <c:v>72.3835049872698</c:v>
                </c:pt>
                <c:pt idx="47646">
                  <c:v>72.3835049872698</c:v>
                </c:pt>
                <c:pt idx="47647">
                  <c:v>72.3835049872698</c:v>
                </c:pt>
                <c:pt idx="47648">
                  <c:v>72.3835049872698</c:v>
                </c:pt>
                <c:pt idx="47649">
                  <c:v>72.3835049872698</c:v>
                </c:pt>
                <c:pt idx="47650">
                  <c:v>72.3835049872698</c:v>
                </c:pt>
                <c:pt idx="47651">
                  <c:v>72.3835049872698</c:v>
                </c:pt>
                <c:pt idx="47652">
                  <c:v>66.60659893907149</c:v>
                </c:pt>
                <c:pt idx="47653">
                  <c:v>66.60659893907149</c:v>
                </c:pt>
                <c:pt idx="47654">
                  <c:v>66.60659893907149</c:v>
                </c:pt>
                <c:pt idx="47655">
                  <c:v>66.60659893907149</c:v>
                </c:pt>
                <c:pt idx="47656">
                  <c:v>66.60659893907149</c:v>
                </c:pt>
                <c:pt idx="47657">
                  <c:v>66.60659893907149</c:v>
                </c:pt>
                <c:pt idx="47658">
                  <c:v>66.60659893907149</c:v>
                </c:pt>
                <c:pt idx="47659">
                  <c:v>59.01068168060189</c:v>
                </c:pt>
                <c:pt idx="47660">
                  <c:v>59.01068168060189</c:v>
                </c:pt>
                <c:pt idx="47661">
                  <c:v>59.01068168060189</c:v>
                </c:pt>
                <c:pt idx="47662">
                  <c:v>59.01068168060189</c:v>
                </c:pt>
                <c:pt idx="47663">
                  <c:v>59.01068168060189</c:v>
                </c:pt>
                <c:pt idx="47664">
                  <c:v>59.01068168060189</c:v>
                </c:pt>
                <c:pt idx="47665">
                  <c:v>59.01068168060189</c:v>
                </c:pt>
                <c:pt idx="47666">
                  <c:v>49.8950126195088</c:v>
                </c:pt>
                <c:pt idx="47667">
                  <c:v>49.8950126195088</c:v>
                </c:pt>
                <c:pt idx="47668">
                  <c:v>49.8950126195088</c:v>
                </c:pt>
                <c:pt idx="47669">
                  <c:v>49.8950126195088</c:v>
                </c:pt>
                <c:pt idx="47670">
                  <c:v>49.8950126195088</c:v>
                </c:pt>
                <c:pt idx="47671">
                  <c:v>49.8950126195088</c:v>
                </c:pt>
                <c:pt idx="47672">
                  <c:v>49.8950126195088</c:v>
                </c:pt>
                <c:pt idx="47673">
                  <c:v>87.2143593829982</c:v>
                </c:pt>
                <c:pt idx="47674">
                  <c:v>87.2143593829982</c:v>
                </c:pt>
                <c:pt idx="47675">
                  <c:v>87.2143593829982</c:v>
                </c:pt>
                <c:pt idx="47676">
                  <c:v>87.2143593829982</c:v>
                </c:pt>
                <c:pt idx="47677">
                  <c:v>87.2143593829982</c:v>
                </c:pt>
                <c:pt idx="47678">
                  <c:v>87.2143593829982</c:v>
                </c:pt>
                <c:pt idx="47679">
                  <c:v>87.2143593829982</c:v>
                </c:pt>
                <c:pt idx="47680">
                  <c:v>54.4065605171301</c:v>
                </c:pt>
                <c:pt idx="47681">
                  <c:v>54.4065605171301</c:v>
                </c:pt>
                <c:pt idx="47682">
                  <c:v>54.4065605171301</c:v>
                </c:pt>
                <c:pt idx="47683">
                  <c:v>54.4065605171301</c:v>
                </c:pt>
                <c:pt idx="47684">
                  <c:v>54.4065605171301</c:v>
                </c:pt>
                <c:pt idx="47685">
                  <c:v>54.4065605171301</c:v>
                </c:pt>
                <c:pt idx="47686">
                  <c:v>54.4065605171301</c:v>
                </c:pt>
                <c:pt idx="47687">
                  <c:v>57.0123403509873</c:v>
                </c:pt>
                <c:pt idx="47688">
                  <c:v>57.0123403509873</c:v>
                </c:pt>
                <c:pt idx="47689">
                  <c:v>57.0123403509873</c:v>
                </c:pt>
                <c:pt idx="47690">
                  <c:v>57.0123403509873</c:v>
                </c:pt>
                <c:pt idx="47691">
                  <c:v>57.0123403509873</c:v>
                </c:pt>
                <c:pt idx="47692">
                  <c:v>57.0123403509873</c:v>
                </c:pt>
                <c:pt idx="47693">
                  <c:v>57.0123403509873</c:v>
                </c:pt>
                <c:pt idx="47694">
                  <c:v>63.80243788314269</c:v>
                </c:pt>
                <c:pt idx="47695">
                  <c:v>63.80243788314269</c:v>
                </c:pt>
                <c:pt idx="47696">
                  <c:v>63.80243788314269</c:v>
                </c:pt>
                <c:pt idx="47697">
                  <c:v>63.80243788314269</c:v>
                </c:pt>
                <c:pt idx="47698">
                  <c:v>63.80243788314269</c:v>
                </c:pt>
                <c:pt idx="47699">
                  <c:v>63.80243788314269</c:v>
                </c:pt>
                <c:pt idx="47700">
                  <c:v>63.80243788314269</c:v>
                </c:pt>
                <c:pt idx="47701">
                  <c:v>45.6793025663066</c:v>
                </c:pt>
                <c:pt idx="47702">
                  <c:v>45.6793025663066</c:v>
                </c:pt>
                <c:pt idx="47703">
                  <c:v>45.6793025663066</c:v>
                </c:pt>
                <c:pt idx="47704">
                  <c:v>45.6793025663066</c:v>
                </c:pt>
                <c:pt idx="47705">
                  <c:v>45.6793025663066</c:v>
                </c:pt>
                <c:pt idx="47706">
                  <c:v>45.6793025663066</c:v>
                </c:pt>
                <c:pt idx="47707">
                  <c:v>45.6793025663066</c:v>
                </c:pt>
                <c:pt idx="47708">
                  <c:v>42.6712367477523</c:v>
                </c:pt>
                <c:pt idx="47709">
                  <c:v>42.6712367477523</c:v>
                </c:pt>
                <c:pt idx="47710">
                  <c:v>42.6712367477523</c:v>
                </c:pt>
                <c:pt idx="47711">
                  <c:v>42.6712367477523</c:v>
                </c:pt>
                <c:pt idx="47712">
                  <c:v>42.6712367477523</c:v>
                </c:pt>
                <c:pt idx="47713">
                  <c:v>42.6712367477523</c:v>
                </c:pt>
                <c:pt idx="47714">
                  <c:v>42.6712367477523</c:v>
                </c:pt>
                <c:pt idx="47715">
                  <c:v>47.3594189959192</c:v>
                </c:pt>
                <c:pt idx="47716">
                  <c:v>47.3594189959192</c:v>
                </c:pt>
                <c:pt idx="47717">
                  <c:v>47.3594189959192</c:v>
                </c:pt>
                <c:pt idx="47718">
                  <c:v>47.3594189959192</c:v>
                </c:pt>
                <c:pt idx="47719">
                  <c:v>47.3594189959192</c:v>
                </c:pt>
                <c:pt idx="47720">
                  <c:v>47.3594189959192</c:v>
                </c:pt>
                <c:pt idx="47721">
                  <c:v>47.3594189959192</c:v>
                </c:pt>
                <c:pt idx="47722">
                  <c:v>35.9560022396992</c:v>
                </c:pt>
                <c:pt idx="47723">
                  <c:v>35.9560022396992</c:v>
                </c:pt>
                <c:pt idx="47724">
                  <c:v>35.9560022396992</c:v>
                </c:pt>
                <c:pt idx="47725">
                  <c:v>35.9560022396992</c:v>
                </c:pt>
                <c:pt idx="47726">
                  <c:v>35.9560022396992</c:v>
                </c:pt>
                <c:pt idx="47727">
                  <c:v>35.9560022396992</c:v>
                </c:pt>
                <c:pt idx="47728">
                  <c:v>35.9560022396992</c:v>
                </c:pt>
                <c:pt idx="47729">
                  <c:v>105.601885274729</c:v>
                </c:pt>
                <c:pt idx="47730">
                  <c:v>105.601885274729</c:v>
                </c:pt>
                <c:pt idx="47731">
                  <c:v>105.601885274729</c:v>
                </c:pt>
                <c:pt idx="47732">
                  <c:v>105.601885274729</c:v>
                </c:pt>
                <c:pt idx="47733">
                  <c:v>105.601885274729</c:v>
                </c:pt>
                <c:pt idx="47734">
                  <c:v>105.601885274729</c:v>
                </c:pt>
                <c:pt idx="47735">
                  <c:v>105.601885274729</c:v>
                </c:pt>
                <c:pt idx="47736">
                  <c:v>47.4502296461546</c:v>
                </c:pt>
                <c:pt idx="47737">
                  <c:v>47.4502296461546</c:v>
                </c:pt>
                <c:pt idx="47738">
                  <c:v>47.4502296461546</c:v>
                </c:pt>
                <c:pt idx="47739">
                  <c:v>47.4502296461546</c:v>
                </c:pt>
                <c:pt idx="47740">
                  <c:v>47.4502296461546</c:v>
                </c:pt>
                <c:pt idx="47741">
                  <c:v>47.4502296461546</c:v>
                </c:pt>
                <c:pt idx="47742">
                  <c:v>47.4502296461546</c:v>
                </c:pt>
                <c:pt idx="47743">
                  <c:v>78.71130783544429</c:v>
                </c:pt>
                <c:pt idx="47744">
                  <c:v>78.71130783544429</c:v>
                </c:pt>
                <c:pt idx="47745">
                  <c:v>78.71130783544429</c:v>
                </c:pt>
                <c:pt idx="47746">
                  <c:v>78.71130783544429</c:v>
                </c:pt>
                <c:pt idx="47747">
                  <c:v>78.71130783544429</c:v>
                </c:pt>
                <c:pt idx="47748">
                  <c:v>78.71130783544429</c:v>
                </c:pt>
                <c:pt idx="47749">
                  <c:v>78.71130783544429</c:v>
                </c:pt>
                <c:pt idx="47750">
                  <c:v>61.18731546975749</c:v>
                </c:pt>
                <c:pt idx="47751">
                  <c:v>61.18731546975749</c:v>
                </c:pt>
                <c:pt idx="47752">
                  <c:v>61.18731546975749</c:v>
                </c:pt>
                <c:pt idx="47753">
                  <c:v>61.18731546975749</c:v>
                </c:pt>
                <c:pt idx="47754">
                  <c:v>61.18731546975749</c:v>
                </c:pt>
                <c:pt idx="47755">
                  <c:v>61.18731546975749</c:v>
                </c:pt>
                <c:pt idx="47756">
                  <c:v>61.18731546975749</c:v>
                </c:pt>
                <c:pt idx="47757">
                  <c:v>97.9813764233732</c:v>
                </c:pt>
                <c:pt idx="47758">
                  <c:v>97.9813764233732</c:v>
                </c:pt>
                <c:pt idx="47759">
                  <c:v>97.9813764233732</c:v>
                </c:pt>
                <c:pt idx="47760">
                  <c:v>97.9813764233732</c:v>
                </c:pt>
                <c:pt idx="47761">
                  <c:v>97.9813764233732</c:v>
                </c:pt>
                <c:pt idx="47762">
                  <c:v>97.9813764233732</c:v>
                </c:pt>
                <c:pt idx="47763">
                  <c:v>97.9813764233732</c:v>
                </c:pt>
                <c:pt idx="47764">
                  <c:v>40.5127283309196</c:v>
                </c:pt>
                <c:pt idx="47765">
                  <c:v>40.5127283309196</c:v>
                </c:pt>
                <c:pt idx="47766">
                  <c:v>40.5127283309196</c:v>
                </c:pt>
                <c:pt idx="47767">
                  <c:v>40.5127283309196</c:v>
                </c:pt>
                <c:pt idx="47768">
                  <c:v>40.5127283309196</c:v>
                </c:pt>
                <c:pt idx="47769">
                  <c:v>40.5127283309196</c:v>
                </c:pt>
                <c:pt idx="47770">
                  <c:v>40.5127283309196</c:v>
                </c:pt>
                <c:pt idx="47771">
                  <c:v>88.60615965862358</c:v>
                </c:pt>
                <c:pt idx="47772">
                  <c:v>88.60615965862358</c:v>
                </c:pt>
                <c:pt idx="47773">
                  <c:v>88.60615965862358</c:v>
                </c:pt>
                <c:pt idx="47774">
                  <c:v>88.60615965862358</c:v>
                </c:pt>
                <c:pt idx="47775">
                  <c:v>88.60615965862358</c:v>
                </c:pt>
                <c:pt idx="47776">
                  <c:v>88.60615965862358</c:v>
                </c:pt>
                <c:pt idx="47777">
                  <c:v>88.60615965862358</c:v>
                </c:pt>
                <c:pt idx="47778">
                  <c:v>73.61413516751489</c:v>
                </c:pt>
                <c:pt idx="47779">
                  <c:v>73.61413516751489</c:v>
                </c:pt>
                <c:pt idx="47780">
                  <c:v>73.61413516751489</c:v>
                </c:pt>
                <c:pt idx="47781">
                  <c:v>73.61413516751489</c:v>
                </c:pt>
                <c:pt idx="47782">
                  <c:v>73.61413516751489</c:v>
                </c:pt>
                <c:pt idx="47783">
                  <c:v>73.61413516751489</c:v>
                </c:pt>
                <c:pt idx="47784">
                  <c:v>73.61413516751489</c:v>
                </c:pt>
                <c:pt idx="47785">
                  <c:v>29.1091253451261</c:v>
                </c:pt>
                <c:pt idx="47786">
                  <c:v>29.1091253451261</c:v>
                </c:pt>
                <c:pt idx="47787">
                  <c:v>29.1091253451261</c:v>
                </c:pt>
                <c:pt idx="47788">
                  <c:v>29.1091253451261</c:v>
                </c:pt>
                <c:pt idx="47789">
                  <c:v>29.1091253451261</c:v>
                </c:pt>
                <c:pt idx="47790">
                  <c:v>29.1091253451261</c:v>
                </c:pt>
                <c:pt idx="47791">
                  <c:v>29.1091253451261</c:v>
                </c:pt>
                <c:pt idx="47792">
                  <c:v>55.6336723723501</c:v>
                </c:pt>
                <c:pt idx="47793">
                  <c:v>55.6336723723501</c:v>
                </c:pt>
                <c:pt idx="47794">
                  <c:v>55.6336723723501</c:v>
                </c:pt>
                <c:pt idx="47795">
                  <c:v>55.6336723723501</c:v>
                </c:pt>
                <c:pt idx="47796">
                  <c:v>55.6336723723501</c:v>
                </c:pt>
                <c:pt idx="47797">
                  <c:v>55.6336723723501</c:v>
                </c:pt>
                <c:pt idx="47798">
                  <c:v>55.6336723723501</c:v>
                </c:pt>
                <c:pt idx="47799">
                  <c:v>66.4955100650878</c:v>
                </c:pt>
                <c:pt idx="47800">
                  <c:v>66.4955100650878</c:v>
                </c:pt>
                <c:pt idx="47801">
                  <c:v>66.4955100650878</c:v>
                </c:pt>
                <c:pt idx="47802">
                  <c:v>66.4955100650878</c:v>
                </c:pt>
                <c:pt idx="47803">
                  <c:v>66.4955100650878</c:v>
                </c:pt>
                <c:pt idx="47804">
                  <c:v>66.4955100650878</c:v>
                </c:pt>
                <c:pt idx="47805">
                  <c:v>66.4955100650878</c:v>
                </c:pt>
                <c:pt idx="47806">
                  <c:v>79.53746127959198</c:v>
                </c:pt>
                <c:pt idx="47807">
                  <c:v>79.53746127959198</c:v>
                </c:pt>
                <c:pt idx="47808">
                  <c:v>79.53746127959198</c:v>
                </c:pt>
                <c:pt idx="47809">
                  <c:v>79.53746127959198</c:v>
                </c:pt>
                <c:pt idx="47810">
                  <c:v>79.53746127959198</c:v>
                </c:pt>
                <c:pt idx="47811">
                  <c:v>79.53746127959198</c:v>
                </c:pt>
                <c:pt idx="47812">
                  <c:v>79.53746127959198</c:v>
                </c:pt>
                <c:pt idx="47813">
                  <c:v>82.85598499022319</c:v>
                </c:pt>
                <c:pt idx="47814">
                  <c:v>82.85598499022319</c:v>
                </c:pt>
                <c:pt idx="47815">
                  <c:v>82.85598499022319</c:v>
                </c:pt>
                <c:pt idx="47816">
                  <c:v>82.85598499022319</c:v>
                </c:pt>
                <c:pt idx="47817">
                  <c:v>82.85598499022319</c:v>
                </c:pt>
                <c:pt idx="47818">
                  <c:v>82.85598499022319</c:v>
                </c:pt>
                <c:pt idx="47819">
                  <c:v>82.85598499022319</c:v>
                </c:pt>
                <c:pt idx="47820">
                  <c:v>88.9491098505075</c:v>
                </c:pt>
                <c:pt idx="47821">
                  <c:v>88.9491098505075</c:v>
                </c:pt>
                <c:pt idx="47822">
                  <c:v>88.9491098505075</c:v>
                </c:pt>
                <c:pt idx="47823">
                  <c:v>88.9491098505075</c:v>
                </c:pt>
                <c:pt idx="47824">
                  <c:v>88.9491098505075</c:v>
                </c:pt>
                <c:pt idx="47825">
                  <c:v>88.9491098505075</c:v>
                </c:pt>
                <c:pt idx="47826">
                  <c:v>88.9491098505075</c:v>
                </c:pt>
                <c:pt idx="47827">
                  <c:v>53.48638336484139</c:v>
                </c:pt>
                <c:pt idx="47828">
                  <c:v>53.48638336484139</c:v>
                </c:pt>
                <c:pt idx="47829">
                  <c:v>53.48638336484139</c:v>
                </c:pt>
                <c:pt idx="47830">
                  <c:v>53.48638336484139</c:v>
                </c:pt>
                <c:pt idx="47831">
                  <c:v>53.48638336484139</c:v>
                </c:pt>
                <c:pt idx="47832">
                  <c:v>53.48638336484139</c:v>
                </c:pt>
                <c:pt idx="47833">
                  <c:v>53.48638336484139</c:v>
                </c:pt>
                <c:pt idx="47834">
                  <c:v>30.6118757836136</c:v>
                </c:pt>
                <c:pt idx="47835">
                  <c:v>30.6118757836136</c:v>
                </c:pt>
                <c:pt idx="47836">
                  <c:v>30.6118757836136</c:v>
                </c:pt>
                <c:pt idx="47837">
                  <c:v>30.6118757836136</c:v>
                </c:pt>
                <c:pt idx="47838">
                  <c:v>30.6118757836136</c:v>
                </c:pt>
                <c:pt idx="47839">
                  <c:v>30.6118757836136</c:v>
                </c:pt>
                <c:pt idx="47840">
                  <c:v>30.6118757836136</c:v>
                </c:pt>
                <c:pt idx="47841">
                  <c:v>18.3294786269813</c:v>
                </c:pt>
                <c:pt idx="47842">
                  <c:v>18.3294786269813</c:v>
                </c:pt>
                <c:pt idx="47843">
                  <c:v>18.3294786269813</c:v>
                </c:pt>
                <c:pt idx="47844">
                  <c:v>18.3294786269813</c:v>
                </c:pt>
                <c:pt idx="47845">
                  <c:v>18.3294786269813</c:v>
                </c:pt>
                <c:pt idx="47846">
                  <c:v>18.3294786269813</c:v>
                </c:pt>
                <c:pt idx="47847">
                  <c:v>18.3294786269813</c:v>
                </c:pt>
                <c:pt idx="47848">
                  <c:v>30.1947049042006</c:v>
                </c:pt>
                <c:pt idx="47849">
                  <c:v>30.1947049042006</c:v>
                </c:pt>
                <c:pt idx="47850">
                  <c:v>30.1947049042006</c:v>
                </c:pt>
                <c:pt idx="47851">
                  <c:v>30.1947049042006</c:v>
                </c:pt>
                <c:pt idx="47852">
                  <c:v>30.1947049042006</c:v>
                </c:pt>
                <c:pt idx="47853">
                  <c:v>30.1947049042006</c:v>
                </c:pt>
                <c:pt idx="47854">
                  <c:v>30.1947049042006</c:v>
                </c:pt>
                <c:pt idx="47855">
                  <c:v>58.734575907233</c:v>
                </c:pt>
                <c:pt idx="47856">
                  <c:v>58.734575907233</c:v>
                </c:pt>
                <c:pt idx="47857">
                  <c:v>58.734575907233</c:v>
                </c:pt>
                <c:pt idx="47858">
                  <c:v>58.734575907233</c:v>
                </c:pt>
                <c:pt idx="47859">
                  <c:v>58.734575907233</c:v>
                </c:pt>
                <c:pt idx="47860">
                  <c:v>58.734575907233</c:v>
                </c:pt>
                <c:pt idx="47861">
                  <c:v>58.734575907233</c:v>
                </c:pt>
                <c:pt idx="47862">
                  <c:v>68.98396207442539</c:v>
                </c:pt>
                <c:pt idx="47863">
                  <c:v>68.98396207442539</c:v>
                </c:pt>
                <c:pt idx="47864">
                  <c:v>68.98396207442539</c:v>
                </c:pt>
                <c:pt idx="47865">
                  <c:v>68.98396207442539</c:v>
                </c:pt>
                <c:pt idx="47866">
                  <c:v>68.98396207442539</c:v>
                </c:pt>
                <c:pt idx="47867">
                  <c:v>68.98396207442539</c:v>
                </c:pt>
                <c:pt idx="47868">
                  <c:v>68.98396207442539</c:v>
                </c:pt>
                <c:pt idx="47869">
                  <c:v>64.8860395817423</c:v>
                </c:pt>
                <c:pt idx="47870">
                  <c:v>64.8860395817423</c:v>
                </c:pt>
                <c:pt idx="47871">
                  <c:v>64.8860395817423</c:v>
                </c:pt>
                <c:pt idx="47872">
                  <c:v>64.8860395817423</c:v>
                </c:pt>
                <c:pt idx="47873">
                  <c:v>64.8860395817423</c:v>
                </c:pt>
                <c:pt idx="47874">
                  <c:v>64.8860395817423</c:v>
                </c:pt>
                <c:pt idx="47875">
                  <c:v>64.8860395817423</c:v>
                </c:pt>
                <c:pt idx="47876">
                  <c:v>65.45139136868269</c:v>
                </c:pt>
                <c:pt idx="47877">
                  <c:v>65.45139136868269</c:v>
                </c:pt>
                <c:pt idx="47878">
                  <c:v>65.45139136868269</c:v>
                </c:pt>
                <c:pt idx="47879">
                  <c:v>65.45139136868269</c:v>
                </c:pt>
                <c:pt idx="47880">
                  <c:v>65.45139136868269</c:v>
                </c:pt>
                <c:pt idx="47881">
                  <c:v>65.45139136868269</c:v>
                </c:pt>
                <c:pt idx="47882">
                  <c:v>65.45139136868269</c:v>
                </c:pt>
                <c:pt idx="47883">
                  <c:v>92.4318302945492</c:v>
                </c:pt>
                <c:pt idx="47884">
                  <c:v>92.4318302945492</c:v>
                </c:pt>
                <c:pt idx="47885">
                  <c:v>92.4318302945492</c:v>
                </c:pt>
                <c:pt idx="47886">
                  <c:v>92.4318302945492</c:v>
                </c:pt>
                <c:pt idx="47887">
                  <c:v>92.4318302945492</c:v>
                </c:pt>
                <c:pt idx="47888">
                  <c:v>92.4318302945492</c:v>
                </c:pt>
                <c:pt idx="47889">
                  <c:v>92.4318302945492</c:v>
                </c:pt>
                <c:pt idx="47890">
                  <c:v>97.9132633382978</c:v>
                </c:pt>
                <c:pt idx="47891">
                  <c:v>97.9132633382978</c:v>
                </c:pt>
                <c:pt idx="47892">
                  <c:v>97.9132633382978</c:v>
                </c:pt>
                <c:pt idx="47893">
                  <c:v>97.9132633382978</c:v>
                </c:pt>
                <c:pt idx="47894">
                  <c:v>97.9132633382978</c:v>
                </c:pt>
                <c:pt idx="47895">
                  <c:v>97.9132633382978</c:v>
                </c:pt>
                <c:pt idx="47896">
                  <c:v>97.9132633382978</c:v>
                </c:pt>
                <c:pt idx="47897">
                  <c:v>53.174544006883</c:v>
                </c:pt>
                <c:pt idx="47898">
                  <c:v>53.174544006883</c:v>
                </c:pt>
                <c:pt idx="47899">
                  <c:v>53.174544006883</c:v>
                </c:pt>
                <c:pt idx="47900">
                  <c:v>53.174544006883</c:v>
                </c:pt>
                <c:pt idx="47901">
                  <c:v>53.174544006883</c:v>
                </c:pt>
                <c:pt idx="47902">
                  <c:v>53.174544006883</c:v>
                </c:pt>
                <c:pt idx="47903">
                  <c:v>53.174544006883</c:v>
                </c:pt>
                <c:pt idx="47904">
                  <c:v>57.6231500509858</c:v>
                </c:pt>
                <c:pt idx="47905">
                  <c:v>57.6231500509858</c:v>
                </c:pt>
                <c:pt idx="47906">
                  <c:v>57.6231500509858</c:v>
                </c:pt>
                <c:pt idx="47907">
                  <c:v>57.6231500509858</c:v>
                </c:pt>
                <c:pt idx="47908">
                  <c:v>57.6231500509858</c:v>
                </c:pt>
                <c:pt idx="47909">
                  <c:v>57.6231500509858</c:v>
                </c:pt>
                <c:pt idx="47910">
                  <c:v>57.6231500509858</c:v>
                </c:pt>
                <c:pt idx="47911">
                  <c:v>49.6867885143773</c:v>
                </c:pt>
                <c:pt idx="47912">
                  <c:v>49.6867885143773</c:v>
                </c:pt>
                <c:pt idx="47913">
                  <c:v>49.6867885143773</c:v>
                </c:pt>
                <c:pt idx="47914">
                  <c:v>49.6867885143773</c:v>
                </c:pt>
                <c:pt idx="47915">
                  <c:v>49.6867885143773</c:v>
                </c:pt>
                <c:pt idx="47916">
                  <c:v>49.6867885143773</c:v>
                </c:pt>
                <c:pt idx="47917">
                  <c:v>49.6867885143773</c:v>
                </c:pt>
                <c:pt idx="47918">
                  <c:v>16.2784448271594</c:v>
                </c:pt>
                <c:pt idx="47919">
                  <c:v>16.2784448271594</c:v>
                </c:pt>
                <c:pt idx="47920">
                  <c:v>16.2784448271594</c:v>
                </c:pt>
                <c:pt idx="47921">
                  <c:v>16.2784448271594</c:v>
                </c:pt>
                <c:pt idx="47922">
                  <c:v>16.2784448271594</c:v>
                </c:pt>
                <c:pt idx="47923">
                  <c:v>16.2784448271594</c:v>
                </c:pt>
                <c:pt idx="47924">
                  <c:v>16.2784448271594</c:v>
                </c:pt>
                <c:pt idx="47925">
                  <c:v>56.5384332657694</c:v>
                </c:pt>
                <c:pt idx="47926">
                  <c:v>56.5384332657694</c:v>
                </c:pt>
                <c:pt idx="47927">
                  <c:v>56.5384332657694</c:v>
                </c:pt>
                <c:pt idx="47928">
                  <c:v>56.5384332657694</c:v>
                </c:pt>
                <c:pt idx="47929">
                  <c:v>56.5384332657694</c:v>
                </c:pt>
                <c:pt idx="47930">
                  <c:v>56.5384332657694</c:v>
                </c:pt>
                <c:pt idx="47931">
                  <c:v>56.5384332657694</c:v>
                </c:pt>
                <c:pt idx="47932">
                  <c:v>47.28064671364599</c:v>
                </c:pt>
                <c:pt idx="47933">
                  <c:v>47.28064671364599</c:v>
                </c:pt>
                <c:pt idx="47934">
                  <c:v>47.28064671364599</c:v>
                </c:pt>
                <c:pt idx="47935">
                  <c:v>47.28064671364599</c:v>
                </c:pt>
                <c:pt idx="47936">
                  <c:v>47.28064671364599</c:v>
                </c:pt>
                <c:pt idx="47937">
                  <c:v>47.28064671364599</c:v>
                </c:pt>
                <c:pt idx="47938">
                  <c:v>47.28064671364599</c:v>
                </c:pt>
                <c:pt idx="47939">
                  <c:v>84.87879421276827</c:v>
                </c:pt>
                <c:pt idx="47940">
                  <c:v>84.87879421276827</c:v>
                </c:pt>
                <c:pt idx="47941">
                  <c:v>84.87879421276827</c:v>
                </c:pt>
                <c:pt idx="47942">
                  <c:v>84.87879421276827</c:v>
                </c:pt>
                <c:pt idx="47943">
                  <c:v>84.87879421276827</c:v>
                </c:pt>
                <c:pt idx="47944">
                  <c:v>84.87879421276827</c:v>
                </c:pt>
                <c:pt idx="47945">
                  <c:v>84.87879421276827</c:v>
                </c:pt>
                <c:pt idx="47946">
                  <c:v>72.4448551651162</c:v>
                </c:pt>
                <c:pt idx="47947">
                  <c:v>72.4448551651162</c:v>
                </c:pt>
                <c:pt idx="47948">
                  <c:v>72.4448551651162</c:v>
                </c:pt>
                <c:pt idx="47949">
                  <c:v>72.4448551651162</c:v>
                </c:pt>
                <c:pt idx="47950">
                  <c:v>72.4448551651162</c:v>
                </c:pt>
                <c:pt idx="47951">
                  <c:v>72.4448551651162</c:v>
                </c:pt>
                <c:pt idx="47952">
                  <c:v>72.4448551651162</c:v>
                </c:pt>
                <c:pt idx="47953">
                  <c:v>69.70874545808977</c:v>
                </c:pt>
                <c:pt idx="47954">
                  <c:v>69.70874545808977</c:v>
                </c:pt>
                <c:pt idx="47955">
                  <c:v>69.70874545808977</c:v>
                </c:pt>
                <c:pt idx="47956">
                  <c:v>69.70874545808977</c:v>
                </c:pt>
                <c:pt idx="47957">
                  <c:v>69.70874545808977</c:v>
                </c:pt>
                <c:pt idx="47958">
                  <c:v>69.70874545808977</c:v>
                </c:pt>
                <c:pt idx="47959">
                  <c:v>69.70874545808977</c:v>
                </c:pt>
                <c:pt idx="47960">
                  <c:v>63.4724395929827</c:v>
                </c:pt>
                <c:pt idx="47961">
                  <c:v>63.4724395929827</c:v>
                </c:pt>
                <c:pt idx="47962">
                  <c:v>63.4724395929827</c:v>
                </c:pt>
                <c:pt idx="47963">
                  <c:v>63.4724395929827</c:v>
                </c:pt>
                <c:pt idx="47964">
                  <c:v>63.4724395929827</c:v>
                </c:pt>
                <c:pt idx="47965">
                  <c:v>63.4724395929827</c:v>
                </c:pt>
                <c:pt idx="47966">
                  <c:v>63.4724395929827</c:v>
                </c:pt>
                <c:pt idx="47967">
                  <c:v>70.58156077055669</c:v>
                </c:pt>
                <c:pt idx="47968">
                  <c:v>70.58156077055669</c:v>
                </c:pt>
                <c:pt idx="47969">
                  <c:v>70.58156077055669</c:v>
                </c:pt>
                <c:pt idx="47970">
                  <c:v>70.58156077055669</c:v>
                </c:pt>
                <c:pt idx="47971">
                  <c:v>70.58156077055669</c:v>
                </c:pt>
                <c:pt idx="47972">
                  <c:v>70.58156077055669</c:v>
                </c:pt>
                <c:pt idx="47973">
                  <c:v>70.58156077055669</c:v>
                </c:pt>
                <c:pt idx="47974">
                  <c:v>116.481871297073</c:v>
                </c:pt>
                <c:pt idx="47975">
                  <c:v>116.481871297073</c:v>
                </c:pt>
                <c:pt idx="47976">
                  <c:v>116.481871297073</c:v>
                </c:pt>
                <c:pt idx="47977">
                  <c:v>116.481871297073</c:v>
                </c:pt>
                <c:pt idx="47978">
                  <c:v>116.481871297073</c:v>
                </c:pt>
                <c:pt idx="47979">
                  <c:v>116.481871297073</c:v>
                </c:pt>
                <c:pt idx="47980">
                  <c:v>116.481871297073</c:v>
                </c:pt>
                <c:pt idx="47981">
                  <c:v>21.7937004913553</c:v>
                </c:pt>
                <c:pt idx="47982">
                  <c:v>21.7937004913553</c:v>
                </c:pt>
                <c:pt idx="47983">
                  <c:v>21.7937004913553</c:v>
                </c:pt>
                <c:pt idx="47984">
                  <c:v>21.7937004913553</c:v>
                </c:pt>
                <c:pt idx="47985">
                  <c:v>21.7937004913553</c:v>
                </c:pt>
                <c:pt idx="47986">
                  <c:v>21.7937004913553</c:v>
                </c:pt>
                <c:pt idx="47987">
                  <c:v>21.7937004913553</c:v>
                </c:pt>
                <c:pt idx="47988">
                  <c:v>29.01594020056219</c:v>
                </c:pt>
                <c:pt idx="47989">
                  <c:v>29.01594020056219</c:v>
                </c:pt>
                <c:pt idx="47990">
                  <c:v>29.01594020056219</c:v>
                </c:pt>
                <c:pt idx="47991">
                  <c:v>29.01594020056219</c:v>
                </c:pt>
                <c:pt idx="47992">
                  <c:v>29.01594020056219</c:v>
                </c:pt>
                <c:pt idx="47993">
                  <c:v>29.01594020056219</c:v>
                </c:pt>
                <c:pt idx="47994">
                  <c:v>29.01594020056219</c:v>
                </c:pt>
                <c:pt idx="47995">
                  <c:v>62.4080060226747</c:v>
                </c:pt>
                <c:pt idx="47996">
                  <c:v>62.4080060226747</c:v>
                </c:pt>
                <c:pt idx="47997">
                  <c:v>62.4080060226747</c:v>
                </c:pt>
                <c:pt idx="47998">
                  <c:v>62.4080060226747</c:v>
                </c:pt>
                <c:pt idx="47999">
                  <c:v>62.4080060226747</c:v>
                </c:pt>
                <c:pt idx="48000">
                  <c:v>62.4080060226747</c:v>
                </c:pt>
                <c:pt idx="48001">
                  <c:v>62.4080060226747</c:v>
                </c:pt>
                <c:pt idx="48002">
                  <c:v>75.5111944823429</c:v>
                </c:pt>
                <c:pt idx="48003">
                  <c:v>75.5111944823429</c:v>
                </c:pt>
                <c:pt idx="48004">
                  <c:v>75.5111944823429</c:v>
                </c:pt>
                <c:pt idx="48005">
                  <c:v>75.5111944823429</c:v>
                </c:pt>
                <c:pt idx="48006">
                  <c:v>75.5111944823429</c:v>
                </c:pt>
                <c:pt idx="48007">
                  <c:v>75.5111944823429</c:v>
                </c:pt>
                <c:pt idx="48008">
                  <c:v>75.5111944823429</c:v>
                </c:pt>
                <c:pt idx="48009">
                  <c:v>44.8660685315596</c:v>
                </c:pt>
                <c:pt idx="48010">
                  <c:v>44.8660685315596</c:v>
                </c:pt>
                <c:pt idx="48011">
                  <c:v>44.8660685315596</c:v>
                </c:pt>
                <c:pt idx="48012">
                  <c:v>44.8660685315596</c:v>
                </c:pt>
                <c:pt idx="48013">
                  <c:v>44.8660685315596</c:v>
                </c:pt>
                <c:pt idx="48014">
                  <c:v>44.8660685315596</c:v>
                </c:pt>
                <c:pt idx="48015">
                  <c:v>44.8660685315596</c:v>
                </c:pt>
                <c:pt idx="48016">
                  <c:v>86.5940198281596</c:v>
                </c:pt>
                <c:pt idx="48017">
                  <c:v>86.5940198281596</c:v>
                </c:pt>
                <c:pt idx="48018">
                  <c:v>86.5940198281596</c:v>
                </c:pt>
                <c:pt idx="48019">
                  <c:v>86.5940198281596</c:v>
                </c:pt>
                <c:pt idx="48020">
                  <c:v>86.5940198281596</c:v>
                </c:pt>
                <c:pt idx="48021">
                  <c:v>86.5940198281596</c:v>
                </c:pt>
                <c:pt idx="48022">
                  <c:v>86.5940198281596</c:v>
                </c:pt>
                <c:pt idx="48023">
                  <c:v>75.17694706174548</c:v>
                </c:pt>
                <c:pt idx="48024">
                  <c:v>75.17694706174548</c:v>
                </c:pt>
                <c:pt idx="48025">
                  <c:v>75.17694706174548</c:v>
                </c:pt>
                <c:pt idx="48026">
                  <c:v>75.17694706174548</c:v>
                </c:pt>
                <c:pt idx="48027">
                  <c:v>75.17694706174548</c:v>
                </c:pt>
                <c:pt idx="48028">
                  <c:v>75.17694706174548</c:v>
                </c:pt>
                <c:pt idx="48029">
                  <c:v>75.17694706174548</c:v>
                </c:pt>
                <c:pt idx="48030">
                  <c:v>35.8559288277617</c:v>
                </c:pt>
                <c:pt idx="48031">
                  <c:v>35.8559288277617</c:v>
                </c:pt>
                <c:pt idx="48032">
                  <c:v>35.8559288277617</c:v>
                </c:pt>
                <c:pt idx="48033">
                  <c:v>35.8559288277617</c:v>
                </c:pt>
                <c:pt idx="48034">
                  <c:v>35.8559288277617</c:v>
                </c:pt>
                <c:pt idx="48035">
                  <c:v>35.8559288277617</c:v>
                </c:pt>
                <c:pt idx="48036">
                  <c:v>35.8559288277617</c:v>
                </c:pt>
                <c:pt idx="48037">
                  <c:v>73.56246891158607</c:v>
                </c:pt>
                <c:pt idx="48038">
                  <c:v>73.56246891158607</c:v>
                </c:pt>
                <c:pt idx="48039">
                  <c:v>73.56246891158607</c:v>
                </c:pt>
                <c:pt idx="48040">
                  <c:v>73.56246891158607</c:v>
                </c:pt>
                <c:pt idx="48041">
                  <c:v>73.56246891158607</c:v>
                </c:pt>
                <c:pt idx="48042">
                  <c:v>73.56246891158607</c:v>
                </c:pt>
                <c:pt idx="48043">
                  <c:v>73.56246891158607</c:v>
                </c:pt>
                <c:pt idx="48044">
                  <c:v>94.30153139478607</c:v>
                </c:pt>
                <c:pt idx="48045">
                  <c:v>94.30153139478607</c:v>
                </c:pt>
                <c:pt idx="48046">
                  <c:v>94.30153139478607</c:v>
                </c:pt>
                <c:pt idx="48047">
                  <c:v>94.30153139478607</c:v>
                </c:pt>
                <c:pt idx="48048">
                  <c:v>94.30153139478607</c:v>
                </c:pt>
                <c:pt idx="48049">
                  <c:v>94.30153139478607</c:v>
                </c:pt>
                <c:pt idx="48050">
                  <c:v>94.30153139478607</c:v>
                </c:pt>
                <c:pt idx="48051">
                  <c:v>99.37389022295328</c:v>
                </c:pt>
                <c:pt idx="48052">
                  <c:v>99.37389022295328</c:v>
                </c:pt>
                <c:pt idx="48053">
                  <c:v>99.37389022295328</c:v>
                </c:pt>
                <c:pt idx="48054">
                  <c:v>99.37389022295328</c:v>
                </c:pt>
                <c:pt idx="48055">
                  <c:v>99.37389022295328</c:v>
                </c:pt>
                <c:pt idx="48056">
                  <c:v>99.37389022295328</c:v>
                </c:pt>
                <c:pt idx="48057">
                  <c:v>99.37389022295328</c:v>
                </c:pt>
                <c:pt idx="48058">
                  <c:v>85.05473521301009</c:v>
                </c:pt>
                <c:pt idx="48059">
                  <c:v>85.05473521301009</c:v>
                </c:pt>
                <c:pt idx="48060">
                  <c:v>85.05473521301009</c:v>
                </c:pt>
                <c:pt idx="48061">
                  <c:v>85.05473521301009</c:v>
                </c:pt>
                <c:pt idx="48062">
                  <c:v>85.05473521301009</c:v>
                </c:pt>
                <c:pt idx="48063">
                  <c:v>85.05473521301009</c:v>
                </c:pt>
                <c:pt idx="48064">
                  <c:v>85.05473521301009</c:v>
                </c:pt>
                <c:pt idx="48065">
                  <c:v>74.0916140659251</c:v>
                </c:pt>
                <c:pt idx="48066">
                  <c:v>74.0916140659251</c:v>
                </c:pt>
                <c:pt idx="48067">
                  <c:v>74.0916140659251</c:v>
                </c:pt>
                <c:pt idx="48068">
                  <c:v>74.0916140659251</c:v>
                </c:pt>
                <c:pt idx="48069">
                  <c:v>74.0916140659251</c:v>
                </c:pt>
                <c:pt idx="48070">
                  <c:v>74.0916140659251</c:v>
                </c:pt>
                <c:pt idx="48071">
                  <c:v>74.0916140659251</c:v>
                </c:pt>
                <c:pt idx="48072">
                  <c:v>34.7029139970328</c:v>
                </c:pt>
                <c:pt idx="48073">
                  <c:v>34.7029139970328</c:v>
                </c:pt>
                <c:pt idx="48074">
                  <c:v>34.7029139970328</c:v>
                </c:pt>
                <c:pt idx="48075">
                  <c:v>34.7029139970328</c:v>
                </c:pt>
                <c:pt idx="48076">
                  <c:v>34.7029139970328</c:v>
                </c:pt>
                <c:pt idx="48077">
                  <c:v>34.7029139970328</c:v>
                </c:pt>
                <c:pt idx="48078">
                  <c:v>34.7029139970328</c:v>
                </c:pt>
                <c:pt idx="48079">
                  <c:v>78.43330244169698</c:v>
                </c:pt>
                <c:pt idx="48080">
                  <c:v>78.43330244169698</c:v>
                </c:pt>
                <c:pt idx="48081">
                  <c:v>78.43330244169698</c:v>
                </c:pt>
                <c:pt idx="48082">
                  <c:v>78.43330244169698</c:v>
                </c:pt>
                <c:pt idx="48083">
                  <c:v>78.43330244169698</c:v>
                </c:pt>
                <c:pt idx="48084">
                  <c:v>78.43330244169698</c:v>
                </c:pt>
                <c:pt idx="48085">
                  <c:v>78.43330244169698</c:v>
                </c:pt>
                <c:pt idx="48086">
                  <c:v>53.8943404890729</c:v>
                </c:pt>
                <c:pt idx="48087">
                  <c:v>53.8943404890729</c:v>
                </c:pt>
                <c:pt idx="48088">
                  <c:v>53.8943404890729</c:v>
                </c:pt>
                <c:pt idx="48089">
                  <c:v>53.8943404890729</c:v>
                </c:pt>
                <c:pt idx="48090">
                  <c:v>53.8943404890729</c:v>
                </c:pt>
                <c:pt idx="48091">
                  <c:v>53.8943404890729</c:v>
                </c:pt>
                <c:pt idx="48092">
                  <c:v>53.8943404890729</c:v>
                </c:pt>
                <c:pt idx="48093">
                  <c:v>60.37808251225349</c:v>
                </c:pt>
                <c:pt idx="48094">
                  <c:v>60.37808251225349</c:v>
                </c:pt>
                <c:pt idx="48095">
                  <c:v>60.37808251225349</c:v>
                </c:pt>
                <c:pt idx="48096">
                  <c:v>60.37808251225349</c:v>
                </c:pt>
                <c:pt idx="48097">
                  <c:v>60.37808251225349</c:v>
                </c:pt>
                <c:pt idx="48098">
                  <c:v>60.37808251225349</c:v>
                </c:pt>
                <c:pt idx="48099">
                  <c:v>60.37808251225349</c:v>
                </c:pt>
                <c:pt idx="48100">
                  <c:v>66.0131860648805</c:v>
                </c:pt>
                <c:pt idx="48101">
                  <c:v>66.0131860648805</c:v>
                </c:pt>
                <c:pt idx="48102">
                  <c:v>66.0131860648805</c:v>
                </c:pt>
                <c:pt idx="48103">
                  <c:v>66.0131860648805</c:v>
                </c:pt>
                <c:pt idx="48104">
                  <c:v>66.0131860648805</c:v>
                </c:pt>
                <c:pt idx="48105">
                  <c:v>66.0131860648805</c:v>
                </c:pt>
                <c:pt idx="48106">
                  <c:v>66.0131860648805</c:v>
                </c:pt>
                <c:pt idx="48107">
                  <c:v>33.9312146402448</c:v>
                </c:pt>
                <c:pt idx="48108">
                  <c:v>33.9312146402448</c:v>
                </c:pt>
                <c:pt idx="48109">
                  <c:v>33.9312146402448</c:v>
                </c:pt>
                <c:pt idx="48110">
                  <c:v>33.9312146402448</c:v>
                </c:pt>
                <c:pt idx="48111">
                  <c:v>33.9312146402448</c:v>
                </c:pt>
                <c:pt idx="48112">
                  <c:v>33.9312146402448</c:v>
                </c:pt>
                <c:pt idx="48113">
                  <c:v>33.9312146402448</c:v>
                </c:pt>
                <c:pt idx="48114">
                  <c:v>109.594556627951</c:v>
                </c:pt>
                <c:pt idx="48115">
                  <c:v>109.594556627951</c:v>
                </c:pt>
                <c:pt idx="48116">
                  <c:v>109.594556627951</c:v>
                </c:pt>
                <c:pt idx="48117">
                  <c:v>109.594556627951</c:v>
                </c:pt>
                <c:pt idx="48118">
                  <c:v>109.594556627951</c:v>
                </c:pt>
                <c:pt idx="48119">
                  <c:v>109.594556627951</c:v>
                </c:pt>
                <c:pt idx="48120">
                  <c:v>109.594556627951</c:v>
                </c:pt>
                <c:pt idx="48121">
                  <c:v>51.6707074661533</c:v>
                </c:pt>
                <c:pt idx="48122">
                  <c:v>51.6707074661533</c:v>
                </c:pt>
                <c:pt idx="48123">
                  <c:v>51.6707074661533</c:v>
                </c:pt>
                <c:pt idx="48124">
                  <c:v>51.6707074661533</c:v>
                </c:pt>
                <c:pt idx="48125">
                  <c:v>51.6707074661533</c:v>
                </c:pt>
                <c:pt idx="48126">
                  <c:v>51.6707074661533</c:v>
                </c:pt>
                <c:pt idx="48127">
                  <c:v>51.6707074661533</c:v>
                </c:pt>
                <c:pt idx="48128">
                  <c:v>37.1387310950178</c:v>
                </c:pt>
                <c:pt idx="48129">
                  <c:v>37.1387310950178</c:v>
                </c:pt>
                <c:pt idx="48130">
                  <c:v>37.1387310950178</c:v>
                </c:pt>
                <c:pt idx="48131">
                  <c:v>37.1387310950178</c:v>
                </c:pt>
                <c:pt idx="48132">
                  <c:v>37.1387310950178</c:v>
                </c:pt>
                <c:pt idx="48133">
                  <c:v>37.1387310950178</c:v>
                </c:pt>
                <c:pt idx="48134">
                  <c:v>37.1387310950178</c:v>
                </c:pt>
                <c:pt idx="48135">
                  <c:v>75.2099096432622</c:v>
                </c:pt>
                <c:pt idx="48136">
                  <c:v>75.2099096432622</c:v>
                </c:pt>
                <c:pt idx="48137">
                  <c:v>75.2099096432622</c:v>
                </c:pt>
                <c:pt idx="48138">
                  <c:v>75.2099096432622</c:v>
                </c:pt>
                <c:pt idx="48139">
                  <c:v>75.2099096432622</c:v>
                </c:pt>
                <c:pt idx="48140">
                  <c:v>75.2099096432622</c:v>
                </c:pt>
                <c:pt idx="48141">
                  <c:v>75.2099096432622</c:v>
                </c:pt>
                <c:pt idx="48142">
                  <c:v>62.475819216039</c:v>
                </c:pt>
                <c:pt idx="48143">
                  <c:v>62.475819216039</c:v>
                </c:pt>
                <c:pt idx="48144">
                  <c:v>62.475819216039</c:v>
                </c:pt>
                <c:pt idx="48145">
                  <c:v>62.475819216039</c:v>
                </c:pt>
                <c:pt idx="48146">
                  <c:v>62.475819216039</c:v>
                </c:pt>
                <c:pt idx="48147">
                  <c:v>62.475819216039</c:v>
                </c:pt>
                <c:pt idx="48148">
                  <c:v>62.475819216039</c:v>
                </c:pt>
                <c:pt idx="48149">
                  <c:v>67.92637710522249</c:v>
                </c:pt>
                <c:pt idx="48150">
                  <c:v>67.92637710522249</c:v>
                </c:pt>
                <c:pt idx="48151">
                  <c:v>67.92637710522249</c:v>
                </c:pt>
                <c:pt idx="48152">
                  <c:v>67.92637710522249</c:v>
                </c:pt>
                <c:pt idx="48153">
                  <c:v>67.92637710522249</c:v>
                </c:pt>
                <c:pt idx="48154">
                  <c:v>67.92637710522249</c:v>
                </c:pt>
                <c:pt idx="48155">
                  <c:v>67.92637710522249</c:v>
                </c:pt>
                <c:pt idx="48156">
                  <c:v>60.32702896162699</c:v>
                </c:pt>
                <c:pt idx="48157">
                  <c:v>60.32702896162699</c:v>
                </c:pt>
                <c:pt idx="48158">
                  <c:v>60.32702896162699</c:v>
                </c:pt>
                <c:pt idx="48159">
                  <c:v>60.32702896162699</c:v>
                </c:pt>
                <c:pt idx="48160">
                  <c:v>60.32702896162699</c:v>
                </c:pt>
                <c:pt idx="48161">
                  <c:v>60.32702896162699</c:v>
                </c:pt>
                <c:pt idx="48162">
                  <c:v>60.32702896162699</c:v>
                </c:pt>
                <c:pt idx="48163">
                  <c:v>100.291913267363</c:v>
                </c:pt>
                <c:pt idx="48164">
                  <c:v>100.291913267363</c:v>
                </c:pt>
                <c:pt idx="48165">
                  <c:v>100.291913267363</c:v>
                </c:pt>
                <c:pt idx="48166">
                  <c:v>100.291913267363</c:v>
                </c:pt>
                <c:pt idx="48167">
                  <c:v>100.291913267363</c:v>
                </c:pt>
                <c:pt idx="48168">
                  <c:v>100.291913267363</c:v>
                </c:pt>
                <c:pt idx="48169">
                  <c:v>100.291913267363</c:v>
                </c:pt>
                <c:pt idx="48170">
                  <c:v>83.17814668684478</c:v>
                </c:pt>
                <c:pt idx="48171">
                  <c:v>83.17814668684478</c:v>
                </c:pt>
                <c:pt idx="48172">
                  <c:v>83.17814668684478</c:v>
                </c:pt>
                <c:pt idx="48173">
                  <c:v>83.17814668684478</c:v>
                </c:pt>
                <c:pt idx="48174">
                  <c:v>83.17814668684478</c:v>
                </c:pt>
                <c:pt idx="48175">
                  <c:v>83.17814668684478</c:v>
                </c:pt>
                <c:pt idx="48176">
                  <c:v>83.17814668684478</c:v>
                </c:pt>
                <c:pt idx="48177">
                  <c:v>96.00079113700117</c:v>
                </c:pt>
                <c:pt idx="48178">
                  <c:v>96.00079113700117</c:v>
                </c:pt>
                <c:pt idx="48179">
                  <c:v>96.00079113700117</c:v>
                </c:pt>
                <c:pt idx="48180">
                  <c:v>96.00079113700117</c:v>
                </c:pt>
                <c:pt idx="48181">
                  <c:v>96.00079113700117</c:v>
                </c:pt>
                <c:pt idx="48182">
                  <c:v>96.00079113700117</c:v>
                </c:pt>
                <c:pt idx="48183">
                  <c:v>96.00079113700117</c:v>
                </c:pt>
                <c:pt idx="48184">
                  <c:v>107.731714971805</c:v>
                </c:pt>
                <c:pt idx="48185">
                  <c:v>107.731714971805</c:v>
                </c:pt>
                <c:pt idx="48186">
                  <c:v>107.731714971805</c:v>
                </c:pt>
                <c:pt idx="48187">
                  <c:v>107.731714971805</c:v>
                </c:pt>
                <c:pt idx="48188">
                  <c:v>107.731714971805</c:v>
                </c:pt>
                <c:pt idx="48189">
                  <c:v>107.731714971805</c:v>
                </c:pt>
                <c:pt idx="48190">
                  <c:v>107.731714971805</c:v>
                </c:pt>
                <c:pt idx="48191">
                  <c:v>111.874632759326</c:v>
                </c:pt>
                <c:pt idx="48192">
                  <c:v>111.874632759326</c:v>
                </c:pt>
                <c:pt idx="48193">
                  <c:v>111.874632759326</c:v>
                </c:pt>
                <c:pt idx="48194">
                  <c:v>111.874632759326</c:v>
                </c:pt>
                <c:pt idx="48195">
                  <c:v>111.874632759326</c:v>
                </c:pt>
                <c:pt idx="48196">
                  <c:v>111.874632759326</c:v>
                </c:pt>
                <c:pt idx="48197">
                  <c:v>111.874632759326</c:v>
                </c:pt>
                <c:pt idx="48198">
                  <c:v>31.7816939256352</c:v>
                </c:pt>
                <c:pt idx="48199">
                  <c:v>31.7816939256352</c:v>
                </c:pt>
                <c:pt idx="48200">
                  <c:v>31.7816939256352</c:v>
                </c:pt>
                <c:pt idx="48201">
                  <c:v>31.7816939256352</c:v>
                </c:pt>
                <c:pt idx="48202">
                  <c:v>31.7816939256352</c:v>
                </c:pt>
                <c:pt idx="48203">
                  <c:v>31.7816939256352</c:v>
                </c:pt>
                <c:pt idx="48204">
                  <c:v>31.7816939256352</c:v>
                </c:pt>
                <c:pt idx="48205">
                  <c:v>53.5640658412954</c:v>
                </c:pt>
                <c:pt idx="48206">
                  <c:v>53.5640658412954</c:v>
                </c:pt>
                <c:pt idx="48207">
                  <c:v>53.5640658412954</c:v>
                </c:pt>
                <c:pt idx="48208">
                  <c:v>53.5640658412954</c:v>
                </c:pt>
                <c:pt idx="48209">
                  <c:v>53.5640658412954</c:v>
                </c:pt>
                <c:pt idx="48210">
                  <c:v>53.5640658412954</c:v>
                </c:pt>
                <c:pt idx="48211">
                  <c:v>53.5640658412954</c:v>
                </c:pt>
                <c:pt idx="48212">
                  <c:v>63.11126000931068</c:v>
                </c:pt>
                <c:pt idx="48213">
                  <c:v>63.11126000931068</c:v>
                </c:pt>
                <c:pt idx="48214">
                  <c:v>63.11126000931068</c:v>
                </c:pt>
                <c:pt idx="48215">
                  <c:v>63.11126000931068</c:v>
                </c:pt>
                <c:pt idx="48216">
                  <c:v>63.11126000931068</c:v>
                </c:pt>
                <c:pt idx="48217">
                  <c:v>63.11126000931068</c:v>
                </c:pt>
                <c:pt idx="48218">
                  <c:v>63.11126000931068</c:v>
                </c:pt>
                <c:pt idx="48219">
                  <c:v>88.79667217456367</c:v>
                </c:pt>
                <c:pt idx="48220">
                  <c:v>88.79667217456367</c:v>
                </c:pt>
                <c:pt idx="48221">
                  <c:v>88.79667217456367</c:v>
                </c:pt>
                <c:pt idx="48222">
                  <c:v>88.79667217456367</c:v>
                </c:pt>
                <c:pt idx="48223">
                  <c:v>88.79667217456367</c:v>
                </c:pt>
                <c:pt idx="48224">
                  <c:v>88.79667217456367</c:v>
                </c:pt>
                <c:pt idx="48225">
                  <c:v>88.79667217456367</c:v>
                </c:pt>
                <c:pt idx="48226">
                  <c:v>31.1541024262595</c:v>
                </c:pt>
                <c:pt idx="48227">
                  <c:v>31.1541024262595</c:v>
                </c:pt>
                <c:pt idx="48228">
                  <c:v>31.1541024262595</c:v>
                </c:pt>
                <c:pt idx="48229">
                  <c:v>31.1541024262595</c:v>
                </c:pt>
                <c:pt idx="48230">
                  <c:v>31.1541024262595</c:v>
                </c:pt>
                <c:pt idx="48231">
                  <c:v>31.1541024262595</c:v>
                </c:pt>
                <c:pt idx="48232">
                  <c:v>31.1541024262595</c:v>
                </c:pt>
                <c:pt idx="48233">
                  <c:v>81.48546017206927</c:v>
                </c:pt>
                <c:pt idx="48234">
                  <c:v>81.48546017206927</c:v>
                </c:pt>
                <c:pt idx="48235">
                  <c:v>81.48546017206927</c:v>
                </c:pt>
                <c:pt idx="48236">
                  <c:v>81.48546017206927</c:v>
                </c:pt>
                <c:pt idx="48237">
                  <c:v>81.48546017206927</c:v>
                </c:pt>
                <c:pt idx="48238">
                  <c:v>81.48546017206927</c:v>
                </c:pt>
                <c:pt idx="48239">
                  <c:v>81.48546017206927</c:v>
                </c:pt>
                <c:pt idx="48240">
                  <c:v>68.4985584431692</c:v>
                </c:pt>
                <c:pt idx="48241">
                  <c:v>68.4985584431692</c:v>
                </c:pt>
                <c:pt idx="48242">
                  <c:v>68.4985584431692</c:v>
                </c:pt>
                <c:pt idx="48243">
                  <c:v>68.4985584431692</c:v>
                </c:pt>
                <c:pt idx="48244">
                  <c:v>68.4985584431692</c:v>
                </c:pt>
                <c:pt idx="48245">
                  <c:v>68.4985584431692</c:v>
                </c:pt>
                <c:pt idx="48246">
                  <c:v>68.4985584431692</c:v>
                </c:pt>
                <c:pt idx="48247">
                  <c:v>84.7384239223297</c:v>
                </c:pt>
                <c:pt idx="48248">
                  <c:v>84.7384239223297</c:v>
                </c:pt>
                <c:pt idx="48249">
                  <c:v>84.7384239223297</c:v>
                </c:pt>
                <c:pt idx="48250">
                  <c:v>84.7384239223297</c:v>
                </c:pt>
                <c:pt idx="48251">
                  <c:v>84.7384239223297</c:v>
                </c:pt>
                <c:pt idx="48252">
                  <c:v>84.7384239223297</c:v>
                </c:pt>
                <c:pt idx="48253">
                  <c:v>84.7384239223297</c:v>
                </c:pt>
                <c:pt idx="48254">
                  <c:v>60.2274267489628</c:v>
                </c:pt>
                <c:pt idx="48255">
                  <c:v>60.2274267489628</c:v>
                </c:pt>
                <c:pt idx="48256">
                  <c:v>60.2274267489628</c:v>
                </c:pt>
                <c:pt idx="48257">
                  <c:v>60.2274267489628</c:v>
                </c:pt>
                <c:pt idx="48258">
                  <c:v>60.2274267489628</c:v>
                </c:pt>
                <c:pt idx="48259">
                  <c:v>60.2274267489628</c:v>
                </c:pt>
                <c:pt idx="48260">
                  <c:v>60.2274267489628</c:v>
                </c:pt>
                <c:pt idx="48261">
                  <c:v>105.656944256649</c:v>
                </c:pt>
                <c:pt idx="48262">
                  <c:v>105.656944256649</c:v>
                </c:pt>
                <c:pt idx="48263">
                  <c:v>105.656944256649</c:v>
                </c:pt>
                <c:pt idx="48264">
                  <c:v>105.656944256649</c:v>
                </c:pt>
                <c:pt idx="48265">
                  <c:v>105.656944256649</c:v>
                </c:pt>
                <c:pt idx="48266">
                  <c:v>105.656944256649</c:v>
                </c:pt>
                <c:pt idx="48267">
                  <c:v>105.656944256649</c:v>
                </c:pt>
                <c:pt idx="48268">
                  <c:v>89.4732506070809</c:v>
                </c:pt>
                <c:pt idx="48269">
                  <c:v>89.4732506070809</c:v>
                </c:pt>
                <c:pt idx="48270">
                  <c:v>89.4732506070809</c:v>
                </c:pt>
                <c:pt idx="48271">
                  <c:v>89.4732506070809</c:v>
                </c:pt>
                <c:pt idx="48272">
                  <c:v>89.4732506070809</c:v>
                </c:pt>
                <c:pt idx="48273">
                  <c:v>89.4732506070809</c:v>
                </c:pt>
                <c:pt idx="48274">
                  <c:v>89.4732506070809</c:v>
                </c:pt>
                <c:pt idx="48275">
                  <c:v>55.4119903601083</c:v>
                </c:pt>
                <c:pt idx="48276">
                  <c:v>55.4119903601083</c:v>
                </c:pt>
                <c:pt idx="48277">
                  <c:v>55.4119903601083</c:v>
                </c:pt>
                <c:pt idx="48278">
                  <c:v>55.4119903601083</c:v>
                </c:pt>
                <c:pt idx="48279">
                  <c:v>55.4119903601083</c:v>
                </c:pt>
                <c:pt idx="48280">
                  <c:v>55.4119903601083</c:v>
                </c:pt>
                <c:pt idx="48281">
                  <c:v>55.4119903601083</c:v>
                </c:pt>
                <c:pt idx="48282">
                  <c:v>83.92567235336209</c:v>
                </c:pt>
                <c:pt idx="48283">
                  <c:v>83.92567235336209</c:v>
                </c:pt>
                <c:pt idx="48284">
                  <c:v>83.92567235336209</c:v>
                </c:pt>
                <c:pt idx="48285">
                  <c:v>83.92567235336209</c:v>
                </c:pt>
                <c:pt idx="48286">
                  <c:v>83.92567235336209</c:v>
                </c:pt>
                <c:pt idx="48287">
                  <c:v>83.92567235336209</c:v>
                </c:pt>
                <c:pt idx="48288">
                  <c:v>83.92567235336209</c:v>
                </c:pt>
                <c:pt idx="48289">
                  <c:v>47.97947815701219</c:v>
                </c:pt>
                <c:pt idx="48290">
                  <c:v>47.97947815701219</c:v>
                </c:pt>
                <c:pt idx="48291">
                  <c:v>47.97947815701219</c:v>
                </c:pt>
                <c:pt idx="48292">
                  <c:v>47.97947815701219</c:v>
                </c:pt>
                <c:pt idx="48293">
                  <c:v>47.97947815701219</c:v>
                </c:pt>
                <c:pt idx="48294">
                  <c:v>47.97947815701219</c:v>
                </c:pt>
                <c:pt idx="48295">
                  <c:v>47.97947815701219</c:v>
                </c:pt>
                <c:pt idx="48296">
                  <c:v>23.680100823433</c:v>
                </c:pt>
                <c:pt idx="48297">
                  <c:v>23.680100823433</c:v>
                </c:pt>
                <c:pt idx="48298">
                  <c:v>23.680100823433</c:v>
                </c:pt>
                <c:pt idx="48299">
                  <c:v>23.680100823433</c:v>
                </c:pt>
                <c:pt idx="48300">
                  <c:v>23.680100823433</c:v>
                </c:pt>
                <c:pt idx="48301">
                  <c:v>23.680100823433</c:v>
                </c:pt>
                <c:pt idx="48302">
                  <c:v>23.680100823433</c:v>
                </c:pt>
                <c:pt idx="48303">
                  <c:v>65.60927381002229</c:v>
                </c:pt>
                <c:pt idx="48304">
                  <c:v>65.60927381002229</c:v>
                </c:pt>
                <c:pt idx="48305">
                  <c:v>65.60927381002229</c:v>
                </c:pt>
                <c:pt idx="48306">
                  <c:v>65.60927381002229</c:v>
                </c:pt>
                <c:pt idx="48307">
                  <c:v>65.60927381002229</c:v>
                </c:pt>
                <c:pt idx="48308">
                  <c:v>65.60927381002229</c:v>
                </c:pt>
                <c:pt idx="48309">
                  <c:v>65.60927381002229</c:v>
                </c:pt>
                <c:pt idx="48310">
                  <c:v>104.231492809224</c:v>
                </c:pt>
                <c:pt idx="48311">
                  <c:v>104.231492809224</c:v>
                </c:pt>
                <c:pt idx="48312">
                  <c:v>104.231492809224</c:v>
                </c:pt>
                <c:pt idx="48313">
                  <c:v>104.231492809224</c:v>
                </c:pt>
                <c:pt idx="48314">
                  <c:v>104.231492809224</c:v>
                </c:pt>
                <c:pt idx="48315">
                  <c:v>104.231492809224</c:v>
                </c:pt>
                <c:pt idx="48316">
                  <c:v>104.231492809224</c:v>
                </c:pt>
                <c:pt idx="48317">
                  <c:v>65.22514205757518</c:v>
                </c:pt>
                <c:pt idx="48318">
                  <c:v>65.22514205757518</c:v>
                </c:pt>
                <c:pt idx="48319">
                  <c:v>65.22514205757518</c:v>
                </c:pt>
                <c:pt idx="48320">
                  <c:v>65.22514205757518</c:v>
                </c:pt>
                <c:pt idx="48321">
                  <c:v>65.22514205757518</c:v>
                </c:pt>
                <c:pt idx="48322">
                  <c:v>65.22514205757518</c:v>
                </c:pt>
                <c:pt idx="48323">
                  <c:v>65.22514205757518</c:v>
                </c:pt>
                <c:pt idx="48324">
                  <c:v>73.2863502593717</c:v>
                </c:pt>
                <c:pt idx="48325">
                  <c:v>73.2863502593717</c:v>
                </c:pt>
                <c:pt idx="48326">
                  <c:v>73.2863502593717</c:v>
                </c:pt>
                <c:pt idx="48327">
                  <c:v>73.2863502593717</c:v>
                </c:pt>
                <c:pt idx="48328">
                  <c:v>73.2863502593717</c:v>
                </c:pt>
                <c:pt idx="48329">
                  <c:v>73.2863502593717</c:v>
                </c:pt>
                <c:pt idx="48330">
                  <c:v>73.2863502593717</c:v>
                </c:pt>
                <c:pt idx="48331">
                  <c:v>69.6310494658686</c:v>
                </c:pt>
                <c:pt idx="48332">
                  <c:v>69.6310494658686</c:v>
                </c:pt>
                <c:pt idx="48333">
                  <c:v>69.6310494658686</c:v>
                </c:pt>
                <c:pt idx="48334">
                  <c:v>69.6310494658686</c:v>
                </c:pt>
                <c:pt idx="48335">
                  <c:v>69.6310494658686</c:v>
                </c:pt>
                <c:pt idx="48336">
                  <c:v>69.6310494658686</c:v>
                </c:pt>
                <c:pt idx="48337">
                  <c:v>69.6310494658686</c:v>
                </c:pt>
                <c:pt idx="48338">
                  <c:v>60.4742187767793</c:v>
                </c:pt>
                <c:pt idx="48339">
                  <c:v>60.4742187767793</c:v>
                </c:pt>
                <c:pt idx="48340">
                  <c:v>60.4742187767793</c:v>
                </c:pt>
                <c:pt idx="48341">
                  <c:v>60.4742187767793</c:v>
                </c:pt>
                <c:pt idx="48342">
                  <c:v>60.4742187767793</c:v>
                </c:pt>
                <c:pt idx="48343">
                  <c:v>60.4742187767793</c:v>
                </c:pt>
                <c:pt idx="48344">
                  <c:v>60.4742187767793</c:v>
                </c:pt>
                <c:pt idx="48345">
                  <c:v>87.48098414690449</c:v>
                </c:pt>
                <c:pt idx="48346">
                  <c:v>87.48098414690449</c:v>
                </c:pt>
                <c:pt idx="48347">
                  <c:v>87.48098414690449</c:v>
                </c:pt>
                <c:pt idx="48348">
                  <c:v>87.48098414690449</c:v>
                </c:pt>
                <c:pt idx="48349">
                  <c:v>87.48098414690449</c:v>
                </c:pt>
                <c:pt idx="48350">
                  <c:v>87.48098414690449</c:v>
                </c:pt>
                <c:pt idx="48351">
                  <c:v>87.48098414690449</c:v>
                </c:pt>
                <c:pt idx="48352">
                  <c:v>62.4288433742398</c:v>
                </c:pt>
                <c:pt idx="48353">
                  <c:v>62.4288433742398</c:v>
                </c:pt>
                <c:pt idx="48354">
                  <c:v>62.4288433742398</c:v>
                </c:pt>
                <c:pt idx="48355">
                  <c:v>62.4288433742398</c:v>
                </c:pt>
                <c:pt idx="48356">
                  <c:v>62.4288433742398</c:v>
                </c:pt>
                <c:pt idx="48357">
                  <c:v>62.4288433742398</c:v>
                </c:pt>
                <c:pt idx="48358">
                  <c:v>62.4288433742398</c:v>
                </c:pt>
                <c:pt idx="48359">
                  <c:v>28.85660658237799</c:v>
                </c:pt>
                <c:pt idx="48360">
                  <c:v>28.85660658237799</c:v>
                </c:pt>
                <c:pt idx="48361">
                  <c:v>28.85660658237799</c:v>
                </c:pt>
                <c:pt idx="48362">
                  <c:v>28.85660658237799</c:v>
                </c:pt>
                <c:pt idx="48363">
                  <c:v>28.85660658237799</c:v>
                </c:pt>
                <c:pt idx="48364">
                  <c:v>28.85660658237799</c:v>
                </c:pt>
                <c:pt idx="48365">
                  <c:v>28.85660658237799</c:v>
                </c:pt>
                <c:pt idx="48366">
                  <c:v>101.637602901211</c:v>
                </c:pt>
                <c:pt idx="48367">
                  <c:v>101.637602901211</c:v>
                </c:pt>
                <c:pt idx="48368">
                  <c:v>101.637602901211</c:v>
                </c:pt>
                <c:pt idx="48369">
                  <c:v>101.637602901211</c:v>
                </c:pt>
                <c:pt idx="48370">
                  <c:v>101.637602901211</c:v>
                </c:pt>
                <c:pt idx="48371">
                  <c:v>101.637602901211</c:v>
                </c:pt>
                <c:pt idx="48372">
                  <c:v>101.637602901211</c:v>
                </c:pt>
                <c:pt idx="48373">
                  <c:v>67.3812402592083</c:v>
                </c:pt>
                <c:pt idx="48374">
                  <c:v>67.3812402592083</c:v>
                </c:pt>
                <c:pt idx="48375">
                  <c:v>67.3812402592083</c:v>
                </c:pt>
                <c:pt idx="48376">
                  <c:v>67.3812402592083</c:v>
                </c:pt>
                <c:pt idx="48377">
                  <c:v>67.3812402592083</c:v>
                </c:pt>
                <c:pt idx="48378">
                  <c:v>67.3812402592083</c:v>
                </c:pt>
                <c:pt idx="48379">
                  <c:v>67.3812402592083</c:v>
                </c:pt>
                <c:pt idx="48380">
                  <c:v>65.5051864652605</c:v>
                </c:pt>
                <c:pt idx="48381">
                  <c:v>65.5051864652605</c:v>
                </c:pt>
                <c:pt idx="48382">
                  <c:v>65.5051864652605</c:v>
                </c:pt>
                <c:pt idx="48383">
                  <c:v>65.5051864652605</c:v>
                </c:pt>
                <c:pt idx="48384">
                  <c:v>65.5051864652605</c:v>
                </c:pt>
                <c:pt idx="48385">
                  <c:v>65.5051864652605</c:v>
                </c:pt>
                <c:pt idx="48386">
                  <c:v>65.5051864652605</c:v>
                </c:pt>
                <c:pt idx="48387">
                  <c:v>29.43873786180379</c:v>
                </c:pt>
                <c:pt idx="48388">
                  <c:v>29.43873786180379</c:v>
                </c:pt>
                <c:pt idx="48389">
                  <c:v>29.43873786180379</c:v>
                </c:pt>
                <c:pt idx="48390">
                  <c:v>29.43873786180379</c:v>
                </c:pt>
                <c:pt idx="48391">
                  <c:v>29.43873786180379</c:v>
                </c:pt>
                <c:pt idx="48392">
                  <c:v>29.43873786180379</c:v>
                </c:pt>
                <c:pt idx="48393">
                  <c:v>29.43873786180379</c:v>
                </c:pt>
                <c:pt idx="48394">
                  <c:v>18.1800969360189</c:v>
                </c:pt>
                <c:pt idx="48395">
                  <c:v>18.1800969360189</c:v>
                </c:pt>
                <c:pt idx="48396">
                  <c:v>18.1800969360189</c:v>
                </c:pt>
                <c:pt idx="48397">
                  <c:v>18.1800969360189</c:v>
                </c:pt>
                <c:pt idx="48398">
                  <c:v>18.1800969360189</c:v>
                </c:pt>
                <c:pt idx="48399">
                  <c:v>18.1800969360189</c:v>
                </c:pt>
                <c:pt idx="48400">
                  <c:v>18.1800969360189</c:v>
                </c:pt>
                <c:pt idx="48401">
                  <c:v>54.812889824507</c:v>
                </c:pt>
                <c:pt idx="48402">
                  <c:v>54.812889824507</c:v>
                </c:pt>
                <c:pt idx="48403">
                  <c:v>54.812889824507</c:v>
                </c:pt>
                <c:pt idx="48404">
                  <c:v>54.812889824507</c:v>
                </c:pt>
                <c:pt idx="48405">
                  <c:v>54.812889824507</c:v>
                </c:pt>
                <c:pt idx="48406">
                  <c:v>54.812889824507</c:v>
                </c:pt>
                <c:pt idx="48407">
                  <c:v>54.812889824507</c:v>
                </c:pt>
                <c:pt idx="48408">
                  <c:v>81.15651135191409</c:v>
                </c:pt>
                <c:pt idx="48409">
                  <c:v>81.15651135191409</c:v>
                </c:pt>
                <c:pt idx="48410">
                  <c:v>81.15651135191409</c:v>
                </c:pt>
                <c:pt idx="48411">
                  <c:v>81.15651135191409</c:v>
                </c:pt>
                <c:pt idx="48412">
                  <c:v>81.15651135191409</c:v>
                </c:pt>
                <c:pt idx="48413">
                  <c:v>81.15651135191409</c:v>
                </c:pt>
                <c:pt idx="48414">
                  <c:v>81.15651135191409</c:v>
                </c:pt>
                <c:pt idx="48415">
                  <c:v>42.00139163126789</c:v>
                </c:pt>
                <c:pt idx="48416">
                  <c:v>42.00139163126789</c:v>
                </c:pt>
                <c:pt idx="48417">
                  <c:v>42.00139163126789</c:v>
                </c:pt>
                <c:pt idx="48418">
                  <c:v>42.00139163126789</c:v>
                </c:pt>
                <c:pt idx="48419">
                  <c:v>42.00139163126789</c:v>
                </c:pt>
                <c:pt idx="48420">
                  <c:v>42.00139163126789</c:v>
                </c:pt>
                <c:pt idx="48421">
                  <c:v>42.00139163126789</c:v>
                </c:pt>
                <c:pt idx="48422">
                  <c:v>79.4612205746916</c:v>
                </c:pt>
                <c:pt idx="48423">
                  <c:v>79.4612205746916</c:v>
                </c:pt>
                <c:pt idx="48424">
                  <c:v>79.4612205746916</c:v>
                </c:pt>
                <c:pt idx="48425">
                  <c:v>79.4612205746916</c:v>
                </c:pt>
                <c:pt idx="48426">
                  <c:v>79.4612205746916</c:v>
                </c:pt>
                <c:pt idx="48427">
                  <c:v>79.4612205746916</c:v>
                </c:pt>
                <c:pt idx="48428">
                  <c:v>79.4612205746916</c:v>
                </c:pt>
                <c:pt idx="48429">
                  <c:v>72.15199071602657</c:v>
                </c:pt>
                <c:pt idx="48430">
                  <c:v>72.15199071602657</c:v>
                </c:pt>
                <c:pt idx="48431">
                  <c:v>72.15199071602657</c:v>
                </c:pt>
                <c:pt idx="48432">
                  <c:v>72.15199071602657</c:v>
                </c:pt>
                <c:pt idx="48433">
                  <c:v>72.15199071602657</c:v>
                </c:pt>
                <c:pt idx="48434">
                  <c:v>72.15199071602657</c:v>
                </c:pt>
                <c:pt idx="48435">
                  <c:v>72.15199071602657</c:v>
                </c:pt>
                <c:pt idx="48436">
                  <c:v>72.040814490284</c:v>
                </c:pt>
                <c:pt idx="48437">
                  <c:v>72.040814490284</c:v>
                </c:pt>
                <c:pt idx="48438">
                  <c:v>72.040814490284</c:v>
                </c:pt>
                <c:pt idx="48439">
                  <c:v>72.040814490284</c:v>
                </c:pt>
                <c:pt idx="48440">
                  <c:v>72.040814490284</c:v>
                </c:pt>
                <c:pt idx="48441">
                  <c:v>72.040814490284</c:v>
                </c:pt>
                <c:pt idx="48442">
                  <c:v>72.040814490284</c:v>
                </c:pt>
                <c:pt idx="48443">
                  <c:v>75.9478157462389</c:v>
                </c:pt>
                <c:pt idx="48444">
                  <c:v>75.9478157462389</c:v>
                </c:pt>
                <c:pt idx="48445">
                  <c:v>75.9478157462389</c:v>
                </c:pt>
                <c:pt idx="48446">
                  <c:v>75.9478157462389</c:v>
                </c:pt>
                <c:pt idx="48447">
                  <c:v>75.9478157462389</c:v>
                </c:pt>
                <c:pt idx="48448">
                  <c:v>75.9478157462389</c:v>
                </c:pt>
                <c:pt idx="48449">
                  <c:v>75.9478157462389</c:v>
                </c:pt>
                <c:pt idx="48450">
                  <c:v>89.66971786892977</c:v>
                </c:pt>
                <c:pt idx="48451">
                  <c:v>89.66971786892977</c:v>
                </c:pt>
                <c:pt idx="48452">
                  <c:v>89.66971786892977</c:v>
                </c:pt>
                <c:pt idx="48453">
                  <c:v>89.66971786892977</c:v>
                </c:pt>
                <c:pt idx="48454">
                  <c:v>89.66971786892977</c:v>
                </c:pt>
                <c:pt idx="48455">
                  <c:v>89.66971786892977</c:v>
                </c:pt>
                <c:pt idx="48456">
                  <c:v>89.66971786892977</c:v>
                </c:pt>
                <c:pt idx="48457">
                  <c:v>45.08146319978439</c:v>
                </c:pt>
                <c:pt idx="48458">
                  <c:v>45.08146319978439</c:v>
                </c:pt>
                <c:pt idx="48459">
                  <c:v>45.08146319978439</c:v>
                </c:pt>
                <c:pt idx="48460">
                  <c:v>45.08146319978439</c:v>
                </c:pt>
                <c:pt idx="48461">
                  <c:v>45.08146319978439</c:v>
                </c:pt>
                <c:pt idx="48462">
                  <c:v>45.08146319978439</c:v>
                </c:pt>
                <c:pt idx="48463">
                  <c:v>45.08146319978439</c:v>
                </c:pt>
                <c:pt idx="48464">
                  <c:v>52.4842725267618</c:v>
                </c:pt>
                <c:pt idx="48465">
                  <c:v>52.4842725267618</c:v>
                </c:pt>
                <c:pt idx="48466">
                  <c:v>52.4842725267618</c:v>
                </c:pt>
                <c:pt idx="48467">
                  <c:v>52.4842725267618</c:v>
                </c:pt>
                <c:pt idx="48468">
                  <c:v>52.4842725267618</c:v>
                </c:pt>
                <c:pt idx="48469">
                  <c:v>52.4842725267618</c:v>
                </c:pt>
                <c:pt idx="48470">
                  <c:v>52.4842725267618</c:v>
                </c:pt>
                <c:pt idx="48471">
                  <c:v>49.1627577078419</c:v>
                </c:pt>
                <c:pt idx="48472">
                  <c:v>49.1627577078419</c:v>
                </c:pt>
                <c:pt idx="48473">
                  <c:v>49.1627577078419</c:v>
                </c:pt>
                <c:pt idx="48474">
                  <c:v>49.1627577078419</c:v>
                </c:pt>
                <c:pt idx="48475">
                  <c:v>49.1627577078419</c:v>
                </c:pt>
                <c:pt idx="48476">
                  <c:v>49.1627577078419</c:v>
                </c:pt>
                <c:pt idx="48477">
                  <c:v>49.1627577078419</c:v>
                </c:pt>
                <c:pt idx="48478">
                  <c:v>110.913693494376</c:v>
                </c:pt>
                <c:pt idx="48479">
                  <c:v>110.913693494376</c:v>
                </c:pt>
                <c:pt idx="48480">
                  <c:v>110.913693494376</c:v>
                </c:pt>
                <c:pt idx="48481">
                  <c:v>110.913693494376</c:v>
                </c:pt>
                <c:pt idx="48482">
                  <c:v>110.913693494376</c:v>
                </c:pt>
                <c:pt idx="48483">
                  <c:v>110.913693494376</c:v>
                </c:pt>
                <c:pt idx="48484">
                  <c:v>110.913693494376</c:v>
                </c:pt>
                <c:pt idx="48485">
                  <c:v>45.5956888110981</c:v>
                </c:pt>
                <c:pt idx="48486">
                  <c:v>45.5956888110981</c:v>
                </c:pt>
                <c:pt idx="48487">
                  <c:v>45.5956888110981</c:v>
                </c:pt>
                <c:pt idx="48488">
                  <c:v>45.5956888110981</c:v>
                </c:pt>
                <c:pt idx="48489">
                  <c:v>45.5956888110981</c:v>
                </c:pt>
                <c:pt idx="48490">
                  <c:v>45.5956888110981</c:v>
                </c:pt>
                <c:pt idx="48491">
                  <c:v>45.5956888110981</c:v>
                </c:pt>
                <c:pt idx="48492">
                  <c:v>48.4992717500871</c:v>
                </c:pt>
                <c:pt idx="48493">
                  <c:v>48.4992717500871</c:v>
                </c:pt>
                <c:pt idx="48494">
                  <c:v>48.4992717500871</c:v>
                </c:pt>
                <c:pt idx="48495">
                  <c:v>48.4992717500871</c:v>
                </c:pt>
                <c:pt idx="48496">
                  <c:v>48.4992717500871</c:v>
                </c:pt>
                <c:pt idx="48497">
                  <c:v>48.4992717500871</c:v>
                </c:pt>
                <c:pt idx="48498">
                  <c:v>48.4992717500871</c:v>
                </c:pt>
                <c:pt idx="48499">
                  <c:v>62.0331700846613</c:v>
                </c:pt>
                <c:pt idx="48500">
                  <c:v>62.0331700846613</c:v>
                </c:pt>
                <c:pt idx="48501">
                  <c:v>62.0331700846613</c:v>
                </c:pt>
                <c:pt idx="48502">
                  <c:v>62.0331700846613</c:v>
                </c:pt>
                <c:pt idx="48503">
                  <c:v>62.0331700846613</c:v>
                </c:pt>
                <c:pt idx="48504">
                  <c:v>62.0331700846613</c:v>
                </c:pt>
                <c:pt idx="48505">
                  <c:v>62.0331700846613</c:v>
                </c:pt>
                <c:pt idx="48506">
                  <c:v>71.99289148656818</c:v>
                </c:pt>
                <c:pt idx="48507">
                  <c:v>71.99289148656818</c:v>
                </c:pt>
                <c:pt idx="48508">
                  <c:v>71.99289148656818</c:v>
                </c:pt>
                <c:pt idx="48509">
                  <c:v>71.99289148656818</c:v>
                </c:pt>
                <c:pt idx="48510">
                  <c:v>71.99289148656818</c:v>
                </c:pt>
                <c:pt idx="48511">
                  <c:v>71.99289148656818</c:v>
                </c:pt>
                <c:pt idx="48512">
                  <c:v>71.99289148656818</c:v>
                </c:pt>
                <c:pt idx="48513">
                  <c:v>49.1667189509091</c:v>
                </c:pt>
                <c:pt idx="48514">
                  <c:v>49.1667189509091</c:v>
                </c:pt>
                <c:pt idx="48515">
                  <c:v>49.1667189509091</c:v>
                </c:pt>
                <c:pt idx="48516">
                  <c:v>49.1667189509091</c:v>
                </c:pt>
                <c:pt idx="48517">
                  <c:v>49.1667189509091</c:v>
                </c:pt>
                <c:pt idx="48518">
                  <c:v>49.1667189509091</c:v>
                </c:pt>
                <c:pt idx="48519">
                  <c:v>49.1667189509091</c:v>
                </c:pt>
                <c:pt idx="48520">
                  <c:v>55.41946698428339</c:v>
                </c:pt>
                <c:pt idx="48521">
                  <c:v>55.41946698428339</c:v>
                </c:pt>
                <c:pt idx="48522">
                  <c:v>55.41946698428339</c:v>
                </c:pt>
                <c:pt idx="48523">
                  <c:v>55.41946698428339</c:v>
                </c:pt>
                <c:pt idx="48524">
                  <c:v>55.41946698428339</c:v>
                </c:pt>
                <c:pt idx="48525">
                  <c:v>55.41946698428339</c:v>
                </c:pt>
                <c:pt idx="48526">
                  <c:v>55.41946698428339</c:v>
                </c:pt>
                <c:pt idx="48527">
                  <c:v>83.7932292050653</c:v>
                </c:pt>
                <c:pt idx="48528">
                  <c:v>83.7932292050653</c:v>
                </c:pt>
                <c:pt idx="48529">
                  <c:v>83.7932292050653</c:v>
                </c:pt>
                <c:pt idx="48530">
                  <c:v>83.7932292050653</c:v>
                </c:pt>
                <c:pt idx="48531">
                  <c:v>83.7932292050653</c:v>
                </c:pt>
                <c:pt idx="48532">
                  <c:v>83.7932292050653</c:v>
                </c:pt>
                <c:pt idx="48533">
                  <c:v>83.7932292050653</c:v>
                </c:pt>
                <c:pt idx="48534">
                  <c:v>92.8177546500005</c:v>
                </c:pt>
                <c:pt idx="48535">
                  <c:v>92.8177546500005</c:v>
                </c:pt>
                <c:pt idx="48536">
                  <c:v>92.8177546500005</c:v>
                </c:pt>
                <c:pt idx="48537">
                  <c:v>92.8177546500005</c:v>
                </c:pt>
                <c:pt idx="48538">
                  <c:v>92.8177546500005</c:v>
                </c:pt>
                <c:pt idx="48539">
                  <c:v>92.8177546500005</c:v>
                </c:pt>
                <c:pt idx="48540">
                  <c:v>92.8177546500005</c:v>
                </c:pt>
                <c:pt idx="48541">
                  <c:v>67.02331208763447</c:v>
                </c:pt>
                <c:pt idx="48542">
                  <c:v>67.02331208763447</c:v>
                </c:pt>
                <c:pt idx="48543">
                  <c:v>67.02331208763447</c:v>
                </c:pt>
                <c:pt idx="48544">
                  <c:v>67.02331208763447</c:v>
                </c:pt>
                <c:pt idx="48545">
                  <c:v>67.02331208763447</c:v>
                </c:pt>
                <c:pt idx="48546">
                  <c:v>67.02331208763447</c:v>
                </c:pt>
                <c:pt idx="48547">
                  <c:v>67.02331208763447</c:v>
                </c:pt>
                <c:pt idx="48548">
                  <c:v>66.5170415942483</c:v>
                </c:pt>
                <c:pt idx="48549">
                  <c:v>66.5170415942483</c:v>
                </c:pt>
                <c:pt idx="48550">
                  <c:v>66.5170415942483</c:v>
                </c:pt>
                <c:pt idx="48551">
                  <c:v>66.5170415942483</c:v>
                </c:pt>
                <c:pt idx="48552">
                  <c:v>66.5170415942483</c:v>
                </c:pt>
                <c:pt idx="48553">
                  <c:v>66.5170415942483</c:v>
                </c:pt>
                <c:pt idx="48554">
                  <c:v>66.5170415942483</c:v>
                </c:pt>
                <c:pt idx="48555">
                  <c:v>86.30783338890478</c:v>
                </c:pt>
                <c:pt idx="48556">
                  <c:v>86.30783338890478</c:v>
                </c:pt>
                <c:pt idx="48557">
                  <c:v>86.30783338890478</c:v>
                </c:pt>
                <c:pt idx="48558">
                  <c:v>86.30783338890478</c:v>
                </c:pt>
                <c:pt idx="48559">
                  <c:v>86.30783338890478</c:v>
                </c:pt>
                <c:pt idx="48560">
                  <c:v>86.30783338890478</c:v>
                </c:pt>
                <c:pt idx="48561">
                  <c:v>86.30783338890478</c:v>
                </c:pt>
                <c:pt idx="48562">
                  <c:v>77.61003001865838</c:v>
                </c:pt>
                <c:pt idx="48563">
                  <c:v>77.61003001865838</c:v>
                </c:pt>
                <c:pt idx="48564">
                  <c:v>77.61003001865838</c:v>
                </c:pt>
                <c:pt idx="48565">
                  <c:v>77.61003001865838</c:v>
                </c:pt>
                <c:pt idx="48566">
                  <c:v>77.61003001865838</c:v>
                </c:pt>
                <c:pt idx="48567">
                  <c:v>77.61003001865838</c:v>
                </c:pt>
                <c:pt idx="48568">
                  <c:v>77.61003001865838</c:v>
                </c:pt>
                <c:pt idx="48569">
                  <c:v>80.9146979654805</c:v>
                </c:pt>
                <c:pt idx="48570">
                  <c:v>80.9146979654805</c:v>
                </c:pt>
                <c:pt idx="48571">
                  <c:v>80.9146979654805</c:v>
                </c:pt>
                <c:pt idx="48572">
                  <c:v>80.9146979654805</c:v>
                </c:pt>
                <c:pt idx="48573">
                  <c:v>80.9146979654805</c:v>
                </c:pt>
                <c:pt idx="48574">
                  <c:v>80.9146979654805</c:v>
                </c:pt>
                <c:pt idx="48575">
                  <c:v>80.9146979654805</c:v>
                </c:pt>
                <c:pt idx="48576">
                  <c:v>76.69209425790359</c:v>
                </c:pt>
                <c:pt idx="48577">
                  <c:v>76.69209425790359</c:v>
                </c:pt>
                <c:pt idx="48578">
                  <c:v>76.69209425790359</c:v>
                </c:pt>
                <c:pt idx="48579">
                  <c:v>76.69209425790359</c:v>
                </c:pt>
                <c:pt idx="48580">
                  <c:v>76.69209425790359</c:v>
                </c:pt>
                <c:pt idx="48581">
                  <c:v>76.69209425790359</c:v>
                </c:pt>
                <c:pt idx="48582">
                  <c:v>76.69209425790359</c:v>
                </c:pt>
                <c:pt idx="48583">
                  <c:v>45.99245854761359</c:v>
                </c:pt>
                <c:pt idx="48584">
                  <c:v>45.99245854761359</c:v>
                </c:pt>
                <c:pt idx="48585">
                  <c:v>45.99245854761359</c:v>
                </c:pt>
                <c:pt idx="48586">
                  <c:v>45.99245854761359</c:v>
                </c:pt>
                <c:pt idx="48587">
                  <c:v>45.99245854761359</c:v>
                </c:pt>
                <c:pt idx="48588">
                  <c:v>45.99245854761359</c:v>
                </c:pt>
                <c:pt idx="48589">
                  <c:v>45.99245854761359</c:v>
                </c:pt>
                <c:pt idx="48590">
                  <c:v>26.87077221652739</c:v>
                </c:pt>
                <c:pt idx="48591">
                  <c:v>26.87077221652739</c:v>
                </c:pt>
                <c:pt idx="48592">
                  <c:v>26.87077221652739</c:v>
                </c:pt>
                <c:pt idx="48593">
                  <c:v>26.87077221652739</c:v>
                </c:pt>
                <c:pt idx="48594">
                  <c:v>26.87077221652739</c:v>
                </c:pt>
                <c:pt idx="48595">
                  <c:v>26.87077221652739</c:v>
                </c:pt>
                <c:pt idx="48596">
                  <c:v>26.87077221652739</c:v>
                </c:pt>
                <c:pt idx="48597">
                  <c:v>69.6486074652963</c:v>
                </c:pt>
                <c:pt idx="48598">
                  <c:v>69.6486074652963</c:v>
                </c:pt>
                <c:pt idx="48599">
                  <c:v>69.6486074652963</c:v>
                </c:pt>
                <c:pt idx="48600">
                  <c:v>69.6486074652963</c:v>
                </c:pt>
                <c:pt idx="48601">
                  <c:v>69.6486074652963</c:v>
                </c:pt>
                <c:pt idx="48602">
                  <c:v>69.6486074652963</c:v>
                </c:pt>
                <c:pt idx="48603">
                  <c:v>69.6486074652963</c:v>
                </c:pt>
                <c:pt idx="48604">
                  <c:v>26.6824150948405</c:v>
                </c:pt>
                <c:pt idx="48605">
                  <c:v>26.6824150948405</c:v>
                </c:pt>
                <c:pt idx="48606">
                  <c:v>26.6824150948405</c:v>
                </c:pt>
                <c:pt idx="48607">
                  <c:v>26.6824150948405</c:v>
                </c:pt>
                <c:pt idx="48608">
                  <c:v>26.6824150948405</c:v>
                </c:pt>
                <c:pt idx="48609">
                  <c:v>26.6824150948405</c:v>
                </c:pt>
                <c:pt idx="48610">
                  <c:v>26.6824150948405</c:v>
                </c:pt>
                <c:pt idx="48611">
                  <c:v>66.08783350485659</c:v>
                </c:pt>
                <c:pt idx="48612">
                  <c:v>66.08783350485659</c:v>
                </c:pt>
                <c:pt idx="48613">
                  <c:v>66.08783350485659</c:v>
                </c:pt>
                <c:pt idx="48614">
                  <c:v>66.08783350485659</c:v>
                </c:pt>
                <c:pt idx="48615">
                  <c:v>66.08783350485659</c:v>
                </c:pt>
                <c:pt idx="48616">
                  <c:v>66.08783350485659</c:v>
                </c:pt>
                <c:pt idx="48617">
                  <c:v>66.08783350485659</c:v>
                </c:pt>
                <c:pt idx="48618">
                  <c:v>99.4209026790767</c:v>
                </c:pt>
                <c:pt idx="48619">
                  <c:v>99.4209026790767</c:v>
                </c:pt>
                <c:pt idx="48620">
                  <c:v>99.4209026790767</c:v>
                </c:pt>
                <c:pt idx="48621">
                  <c:v>99.4209026790767</c:v>
                </c:pt>
                <c:pt idx="48622">
                  <c:v>99.4209026790767</c:v>
                </c:pt>
                <c:pt idx="48623">
                  <c:v>99.4209026790767</c:v>
                </c:pt>
                <c:pt idx="48624">
                  <c:v>99.4209026790767</c:v>
                </c:pt>
                <c:pt idx="48625">
                  <c:v>22.9712280658673</c:v>
                </c:pt>
                <c:pt idx="48626">
                  <c:v>22.9712280658673</c:v>
                </c:pt>
                <c:pt idx="48627">
                  <c:v>22.9712280658673</c:v>
                </c:pt>
                <c:pt idx="48628">
                  <c:v>22.9712280658673</c:v>
                </c:pt>
                <c:pt idx="48629">
                  <c:v>22.9712280658673</c:v>
                </c:pt>
                <c:pt idx="48630">
                  <c:v>22.9712280658673</c:v>
                </c:pt>
                <c:pt idx="48631">
                  <c:v>22.9712280658673</c:v>
                </c:pt>
                <c:pt idx="48632">
                  <c:v>24.8420219927879</c:v>
                </c:pt>
                <c:pt idx="48633">
                  <c:v>24.8420219927879</c:v>
                </c:pt>
                <c:pt idx="48634">
                  <c:v>24.8420219927879</c:v>
                </c:pt>
                <c:pt idx="48635">
                  <c:v>24.8420219927879</c:v>
                </c:pt>
                <c:pt idx="48636">
                  <c:v>24.8420219927879</c:v>
                </c:pt>
                <c:pt idx="48637">
                  <c:v>24.8420219927879</c:v>
                </c:pt>
                <c:pt idx="48638">
                  <c:v>24.8420219927879</c:v>
                </c:pt>
                <c:pt idx="48639">
                  <c:v>63.2058189891676</c:v>
                </c:pt>
                <c:pt idx="48640">
                  <c:v>63.2058189891676</c:v>
                </c:pt>
                <c:pt idx="48641">
                  <c:v>63.2058189891676</c:v>
                </c:pt>
                <c:pt idx="48642">
                  <c:v>63.2058189891676</c:v>
                </c:pt>
                <c:pt idx="48643">
                  <c:v>63.2058189891676</c:v>
                </c:pt>
                <c:pt idx="48644">
                  <c:v>63.2058189891676</c:v>
                </c:pt>
                <c:pt idx="48645">
                  <c:v>63.2058189891676</c:v>
                </c:pt>
                <c:pt idx="48646">
                  <c:v>39.35492241077119</c:v>
                </c:pt>
                <c:pt idx="48647">
                  <c:v>39.35492241077119</c:v>
                </c:pt>
                <c:pt idx="48648">
                  <c:v>39.35492241077119</c:v>
                </c:pt>
                <c:pt idx="48649">
                  <c:v>39.35492241077119</c:v>
                </c:pt>
                <c:pt idx="48650">
                  <c:v>39.35492241077119</c:v>
                </c:pt>
                <c:pt idx="48651">
                  <c:v>39.35492241077119</c:v>
                </c:pt>
                <c:pt idx="48652">
                  <c:v>39.35492241077119</c:v>
                </c:pt>
                <c:pt idx="48653">
                  <c:v>63.2000537049012</c:v>
                </c:pt>
                <c:pt idx="48654">
                  <c:v>63.2000537049012</c:v>
                </c:pt>
                <c:pt idx="48655">
                  <c:v>63.2000537049012</c:v>
                </c:pt>
                <c:pt idx="48656">
                  <c:v>63.2000537049012</c:v>
                </c:pt>
                <c:pt idx="48657">
                  <c:v>63.2000537049012</c:v>
                </c:pt>
                <c:pt idx="48658">
                  <c:v>63.2000537049012</c:v>
                </c:pt>
                <c:pt idx="48659">
                  <c:v>63.2000537049012</c:v>
                </c:pt>
                <c:pt idx="48660">
                  <c:v>65.194629086175</c:v>
                </c:pt>
                <c:pt idx="48661">
                  <c:v>65.194629086175</c:v>
                </c:pt>
                <c:pt idx="48662">
                  <c:v>65.194629086175</c:v>
                </c:pt>
                <c:pt idx="48663">
                  <c:v>65.194629086175</c:v>
                </c:pt>
                <c:pt idx="48664">
                  <c:v>65.194629086175</c:v>
                </c:pt>
                <c:pt idx="48665">
                  <c:v>65.194629086175</c:v>
                </c:pt>
                <c:pt idx="48666">
                  <c:v>65.194629086175</c:v>
                </c:pt>
                <c:pt idx="48667">
                  <c:v>73.27579922275709</c:v>
                </c:pt>
                <c:pt idx="48668">
                  <c:v>73.27579922275709</c:v>
                </c:pt>
                <c:pt idx="48669">
                  <c:v>73.27579922275709</c:v>
                </c:pt>
                <c:pt idx="48670">
                  <c:v>73.27579922275709</c:v>
                </c:pt>
                <c:pt idx="48671">
                  <c:v>73.27579922275709</c:v>
                </c:pt>
                <c:pt idx="48672">
                  <c:v>73.27579922275709</c:v>
                </c:pt>
                <c:pt idx="48673">
                  <c:v>73.27579922275709</c:v>
                </c:pt>
                <c:pt idx="48674">
                  <c:v>70.3858544850808</c:v>
                </c:pt>
                <c:pt idx="48675">
                  <c:v>70.3858544850808</c:v>
                </c:pt>
                <c:pt idx="48676">
                  <c:v>70.3858544850808</c:v>
                </c:pt>
                <c:pt idx="48677">
                  <c:v>70.3858544850808</c:v>
                </c:pt>
                <c:pt idx="48678">
                  <c:v>70.3858544850808</c:v>
                </c:pt>
                <c:pt idx="48679">
                  <c:v>70.3858544850808</c:v>
                </c:pt>
                <c:pt idx="48680">
                  <c:v>70.3858544850808</c:v>
                </c:pt>
                <c:pt idx="48681">
                  <c:v>15.7324677149731</c:v>
                </c:pt>
                <c:pt idx="48682">
                  <c:v>15.7324677149731</c:v>
                </c:pt>
                <c:pt idx="48683">
                  <c:v>15.7324677149731</c:v>
                </c:pt>
                <c:pt idx="48684">
                  <c:v>15.7324677149731</c:v>
                </c:pt>
                <c:pt idx="48685">
                  <c:v>15.7324677149731</c:v>
                </c:pt>
                <c:pt idx="48686">
                  <c:v>15.7324677149731</c:v>
                </c:pt>
                <c:pt idx="48687">
                  <c:v>15.7324677149731</c:v>
                </c:pt>
                <c:pt idx="48688">
                  <c:v>104.027512630268</c:v>
                </c:pt>
                <c:pt idx="48689">
                  <c:v>104.027512630268</c:v>
                </c:pt>
                <c:pt idx="48690">
                  <c:v>104.027512630268</c:v>
                </c:pt>
                <c:pt idx="48691">
                  <c:v>104.027512630268</c:v>
                </c:pt>
                <c:pt idx="48692">
                  <c:v>104.027512630268</c:v>
                </c:pt>
                <c:pt idx="48693">
                  <c:v>104.027512630268</c:v>
                </c:pt>
                <c:pt idx="48694">
                  <c:v>104.027512630268</c:v>
                </c:pt>
                <c:pt idx="48695">
                  <c:v>70.58135861386677</c:v>
                </c:pt>
                <c:pt idx="48696">
                  <c:v>70.58135861386677</c:v>
                </c:pt>
                <c:pt idx="48697">
                  <c:v>70.58135861386677</c:v>
                </c:pt>
                <c:pt idx="48698">
                  <c:v>70.58135861386677</c:v>
                </c:pt>
                <c:pt idx="48699">
                  <c:v>70.58135861386677</c:v>
                </c:pt>
                <c:pt idx="48700">
                  <c:v>70.58135861386677</c:v>
                </c:pt>
                <c:pt idx="48701">
                  <c:v>70.58135861386677</c:v>
                </c:pt>
                <c:pt idx="48702">
                  <c:v>55.50820649125309</c:v>
                </c:pt>
                <c:pt idx="48703">
                  <c:v>55.50820649125309</c:v>
                </c:pt>
                <c:pt idx="48704">
                  <c:v>55.50820649125309</c:v>
                </c:pt>
                <c:pt idx="48705">
                  <c:v>55.50820649125309</c:v>
                </c:pt>
                <c:pt idx="48706">
                  <c:v>55.50820649125309</c:v>
                </c:pt>
                <c:pt idx="48707">
                  <c:v>55.50820649125309</c:v>
                </c:pt>
                <c:pt idx="48708">
                  <c:v>55.50820649125309</c:v>
                </c:pt>
                <c:pt idx="48709">
                  <c:v>61.0600322958508</c:v>
                </c:pt>
                <c:pt idx="48710">
                  <c:v>61.0600322958508</c:v>
                </c:pt>
                <c:pt idx="48711">
                  <c:v>61.0600322958508</c:v>
                </c:pt>
                <c:pt idx="48712">
                  <c:v>61.0600322958508</c:v>
                </c:pt>
                <c:pt idx="48713">
                  <c:v>61.0600322958508</c:v>
                </c:pt>
                <c:pt idx="48714">
                  <c:v>61.0600322958508</c:v>
                </c:pt>
                <c:pt idx="48715">
                  <c:v>61.0600322958508</c:v>
                </c:pt>
                <c:pt idx="48716">
                  <c:v>60.9389387245312</c:v>
                </c:pt>
                <c:pt idx="48717">
                  <c:v>60.9389387245312</c:v>
                </c:pt>
                <c:pt idx="48718">
                  <c:v>60.9389387245312</c:v>
                </c:pt>
                <c:pt idx="48719">
                  <c:v>60.9389387245312</c:v>
                </c:pt>
                <c:pt idx="48720">
                  <c:v>60.9389387245312</c:v>
                </c:pt>
                <c:pt idx="48721">
                  <c:v>60.9389387245312</c:v>
                </c:pt>
                <c:pt idx="48722">
                  <c:v>60.9389387245312</c:v>
                </c:pt>
                <c:pt idx="48723">
                  <c:v>65.20937625114139</c:v>
                </c:pt>
                <c:pt idx="48724">
                  <c:v>65.20937625114139</c:v>
                </c:pt>
                <c:pt idx="48725">
                  <c:v>65.20937625114139</c:v>
                </c:pt>
                <c:pt idx="48726">
                  <c:v>65.20937625114139</c:v>
                </c:pt>
                <c:pt idx="48727">
                  <c:v>65.20937625114139</c:v>
                </c:pt>
                <c:pt idx="48728">
                  <c:v>65.20937625114139</c:v>
                </c:pt>
                <c:pt idx="48729">
                  <c:v>65.20937625114139</c:v>
                </c:pt>
                <c:pt idx="48730">
                  <c:v>76.16019246375569</c:v>
                </c:pt>
                <c:pt idx="48731">
                  <c:v>76.16019246375569</c:v>
                </c:pt>
                <c:pt idx="48732">
                  <c:v>76.16019246375569</c:v>
                </c:pt>
                <c:pt idx="48733">
                  <c:v>76.16019246375569</c:v>
                </c:pt>
                <c:pt idx="48734">
                  <c:v>76.16019246375569</c:v>
                </c:pt>
                <c:pt idx="48735">
                  <c:v>76.16019246375569</c:v>
                </c:pt>
                <c:pt idx="48736">
                  <c:v>76.16019246375569</c:v>
                </c:pt>
                <c:pt idx="48737">
                  <c:v>97.6375643018782</c:v>
                </c:pt>
                <c:pt idx="48738">
                  <c:v>97.6375643018782</c:v>
                </c:pt>
                <c:pt idx="48739">
                  <c:v>97.6375643018782</c:v>
                </c:pt>
                <c:pt idx="48740">
                  <c:v>97.6375643018782</c:v>
                </c:pt>
                <c:pt idx="48741">
                  <c:v>97.6375643018782</c:v>
                </c:pt>
                <c:pt idx="48742">
                  <c:v>97.6375643018782</c:v>
                </c:pt>
                <c:pt idx="48743">
                  <c:v>97.6375643018782</c:v>
                </c:pt>
                <c:pt idx="48744">
                  <c:v>50.0961789449423</c:v>
                </c:pt>
                <c:pt idx="48745">
                  <c:v>50.0961789449423</c:v>
                </c:pt>
                <c:pt idx="48746">
                  <c:v>50.0961789449423</c:v>
                </c:pt>
                <c:pt idx="48747">
                  <c:v>50.0961789449423</c:v>
                </c:pt>
                <c:pt idx="48748">
                  <c:v>50.0961789449423</c:v>
                </c:pt>
                <c:pt idx="48749">
                  <c:v>50.0961789449423</c:v>
                </c:pt>
                <c:pt idx="48750">
                  <c:v>50.0961789449423</c:v>
                </c:pt>
                <c:pt idx="48751">
                  <c:v>53.37894366103779</c:v>
                </c:pt>
                <c:pt idx="48752">
                  <c:v>53.37894366103779</c:v>
                </c:pt>
                <c:pt idx="48753">
                  <c:v>53.37894366103779</c:v>
                </c:pt>
                <c:pt idx="48754">
                  <c:v>53.37894366103779</c:v>
                </c:pt>
                <c:pt idx="48755">
                  <c:v>53.37894366103779</c:v>
                </c:pt>
                <c:pt idx="48756">
                  <c:v>53.37894366103779</c:v>
                </c:pt>
                <c:pt idx="48757">
                  <c:v>53.37894366103779</c:v>
                </c:pt>
                <c:pt idx="48758">
                  <c:v>30.47674403334999</c:v>
                </c:pt>
                <c:pt idx="48759">
                  <c:v>30.47674403334999</c:v>
                </c:pt>
                <c:pt idx="48760">
                  <c:v>30.47674403334999</c:v>
                </c:pt>
                <c:pt idx="48761">
                  <c:v>30.47674403334999</c:v>
                </c:pt>
                <c:pt idx="48762">
                  <c:v>30.47674403334999</c:v>
                </c:pt>
                <c:pt idx="48763">
                  <c:v>30.47674403334999</c:v>
                </c:pt>
                <c:pt idx="48764">
                  <c:v>30.47674403334999</c:v>
                </c:pt>
                <c:pt idx="48765">
                  <c:v>63.8583120943697</c:v>
                </c:pt>
                <c:pt idx="48766">
                  <c:v>63.8583120943697</c:v>
                </c:pt>
                <c:pt idx="48767">
                  <c:v>63.8583120943697</c:v>
                </c:pt>
                <c:pt idx="48768">
                  <c:v>63.8583120943697</c:v>
                </c:pt>
                <c:pt idx="48769">
                  <c:v>63.8583120943697</c:v>
                </c:pt>
                <c:pt idx="48770">
                  <c:v>63.8583120943697</c:v>
                </c:pt>
                <c:pt idx="48771">
                  <c:v>63.8583120943697</c:v>
                </c:pt>
                <c:pt idx="48772">
                  <c:v>69.4179128584412</c:v>
                </c:pt>
                <c:pt idx="48773">
                  <c:v>69.4179128584412</c:v>
                </c:pt>
                <c:pt idx="48774">
                  <c:v>69.4179128584412</c:v>
                </c:pt>
                <c:pt idx="48775">
                  <c:v>69.4179128584412</c:v>
                </c:pt>
                <c:pt idx="48776">
                  <c:v>69.4179128584412</c:v>
                </c:pt>
                <c:pt idx="48777">
                  <c:v>69.4179128584412</c:v>
                </c:pt>
                <c:pt idx="48778">
                  <c:v>69.4179128584412</c:v>
                </c:pt>
                <c:pt idx="48779">
                  <c:v>77.42648591766269</c:v>
                </c:pt>
                <c:pt idx="48780">
                  <c:v>77.42648591766269</c:v>
                </c:pt>
                <c:pt idx="48781">
                  <c:v>77.42648591766269</c:v>
                </c:pt>
                <c:pt idx="48782">
                  <c:v>77.42648591766269</c:v>
                </c:pt>
                <c:pt idx="48783">
                  <c:v>77.42648591766269</c:v>
                </c:pt>
                <c:pt idx="48784">
                  <c:v>77.42648591766269</c:v>
                </c:pt>
                <c:pt idx="48785">
                  <c:v>77.42648591766269</c:v>
                </c:pt>
                <c:pt idx="48786">
                  <c:v>46.8600685365569</c:v>
                </c:pt>
                <c:pt idx="48787">
                  <c:v>46.8600685365569</c:v>
                </c:pt>
                <c:pt idx="48788">
                  <c:v>46.8600685365569</c:v>
                </c:pt>
                <c:pt idx="48789">
                  <c:v>46.8600685365569</c:v>
                </c:pt>
                <c:pt idx="48790">
                  <c:v>46.8600685365569</c:v>
                </c:pt>
                <c:pt idx="48791">
                  <c:v>46.8600685365569</c:v>
                </c:pt>
                <c:pt idx="48792">
                  <c:v>46.8600685365569</c:v>
                </c:pt>
                <c:pt idx="48793">
                  <c:v>47.2937757488104</c:v>
                </c:pt>
                <c:pt idx="48794">
                  <c:v>47.2937757488104</c:v>
                </c:pt>
                <c:pt idx="48795">
                  <c:v>47.2937757488104</c:v>
                </c:pt>
                <c:pt idx="48796">
                  <c:v>47.2937757488104</c:v>
                </c:pt>
                <c:pt idx="48797">
                  <c:v>47.2937757488104</c:v>
                </c:pt>
                <c:pt idx="48798">
                  <c:v>47.2937757488104</c:v>
                </c:pt>
                <c:pt idx="48799">
                  <c:v>47.2937757488104</c:v>
                </c:pt>
                <c:pt idx="48800">
                  <c:v>88.79058751226908</c:v>
                </c:pt>
                <c:pt idx="48801">
                  <c:v>88.79058751226908</c:v>
                </c:pt>
                <c:pt idx="48802">
                  <c:v>88.79058751226908</c:v>
                </c:pt>
                <c:pt idx="48803">
                  <c:v>88.79058751226908</c:v>
                </c:pt>
                <c:pt idx="48804">
                  <c:v>88.79058751226908</c:v>
                </c:pt>
                <c:pt idx="48805">
                  <c:v>88.79058751226908</c:v>
                </c:pt>
                <c:pt idx="48806">
                  <c:v>88.79058751226908</c:v>
                </c:pt>
                <c:pt idx="48807">
                  <c:v>81.2578141834773</c:v>
                </c:pt>
                <c:pt idx="48808">
                  <c:v>81.2578141834773</c:v>
                </c:pt>
                <c:pt idx="48809">
                  <c:v>81.2578141834773</c:v>
                </c:pt>
                <c:pt idx="48810">
                  <c:v>81.2578141834773</c:v>
                </c:pt>
                <c:pt idx="48811">
                  <c:v>81.2578141834773</c:v>
                </c:pt>
                <c:pt idx="48812">
                  <c:v>81.2578141834773</c:v>
                </c:pt>
                <c:pt idx="48813">
                  <c:v>81.2578141834773</c:v>
                </c:pt>
                <c:pt idx="48814">
                  <c:v>70.3348611886762</c:v>
                </c:pt>
                <c:pt idx="48815">
                  <c:v>70.3348611886762</c:v>
                </c:pt>
                <c:pt idx="48816">
                  <c:v>70.3348611886762</c:v>
                </c:pt>
                <c:pt idx="48817">
                  <c:v>70.3348611886762</c:v>
                </c:pt>
                <c:pt idx="48818">
                  <c:v>70.3348611886762</c:v>
                </c:pt>
                <c:pt idx="48819">
                  <c:v>70.3348611886762</c:v>
                </c:pt>
                <c:pt idx="48820">
                  <c:v>70.3348611886762</c:v>
                </c:pt>
                <c:pt idx="48821">
                  <c:v>45.37060020070039</c:v>
                </c:pt>
                <c:pt idx="48822">
                  <c:v>45.37060020070039</c:v>
                </c:pt>
                <c:pt idx="48823">
                  <c:v>45.37060020070039</c:v>
                </c:pt>
                <c:pt idx="48824">
                  <c:v>45.37060020070039</c:v>
                </c:pt>
                <c:pt idx="48825">
                  <c:v>45.37060020070039</c:v>
                </c:pt>
                <c:pt idx="48826">
                  <c:v>45.37060020070039</c:v>
                </c:pt>
                <c:pt idx="48827">
                  <c:v>45.37060020070039</c:v>
                </c:pt>
                <c:pt idx="48828">
                  <c:v>26.29138620576099</c:v>
                </c:pt>
                <c:pt idx="48829">
                  <c:v>26.29138620576099</c:v>
                </c:pt>
                <c:pt idx="48830">
                  <c:v>26.29138620576099</c:v>
                </c:pt>
                <c:pt idx="48831">
                  <c:v>26.29138620576099</c:v>
                </c:pt>
                <c:pt idx="48832">
                  <c:v>26.29138620576099</c:v>
                </c:pt>
                <c:pt idx="48833">
                  <c:v>26.29138620576099</c:v>
                </c:pt>
                <c:pt idx="48834">
                  <c:v>26.29138620576099</c:v>
                </c:pt>
                <c:pt idx="48835">
                  <c:v>73.24710631958179</c:v>
                </c:pt>
                <c:pt idx="48836">
                  <c:v>73.24710631958179</c:v>
                </c:pt>
                <c:pt idx="48837">
                  <c:v>73.24710631958179</c:v>
                </c:pt>
                <c:pt idx="48838">
                  <c:v>73.24710631958179</c:v>
                </c:pt>
                <c:pt idx="48839">
                  <c:v>73.24710631958179</c:v>
                </c:pt>
                <c:pt idx="48840">
                  <c:v>73.24710631958179</c:v>
                </c:pt>
                <c:pt idx="48841">
                  <c:v>73.24710631958179</c:v>
                </c:pt>
                <c:pt idx="48842">
                  <c:v>20.2248733594735</c:v>
                </c:pt>
                <c:pt idx="48843">
                  <c:v>20.2248733594735</c:v>
                </c:pt>
                <c:pt idx="48844">
                  <c:v>20.2248733594735</c:v>
                </c:pt>
                <c:pt idx="48845">
                  <c:v>20.2248733594735</c:v>
                </c:pt>
                <c:pt idx="48846">
                  <c:v>20.2248733594735</c:v>
                </c:pt>
                <c:pt idx="48847">
                  <c:v>20.2248733594735</c:v>
                </c:pt>
                <c:pt idx="48848">
                  <c:v>20.2248733594735</c:v>
                </c:pt>
                <c:pt idx="48849">
                  <c:v>56.2715400895797</c:v>
                </c:pt>
                <c:pt idx="48850">
                  <c:v>56.2715400895797</c:v>
                </c:pt>
                <c:pt idx="48851">
                  <c:v>56.2715400895797</c:v>
                </c:pt>
                <c:pt idx="48852">
                  <c:v>56.2715400895797</c:v>
                </c:pt>
                <c:pt idx="48853">
                  <c:v>56.2715400895797</c:v>
                </c:pt>
                <c:pt idx="48854">
                  <c:v>56.2715400895797</c:v>
                </c:pt>
                <c:pt idx="48855">
                  <c:v>56.2715400895797</c:v>
                </c:pt>
                <c:pt idx="48856">
                  <c:v>71.45509650625719</c:v>
                </c:pt>
                <c:pt idx="48857">
                  <c:v>71.45509650625719</c:v>
                </c:pt>
                <c:pt idx="48858">
                  <c:v>71.45509650625719</c:v>
                </c:pt>
                <c:pt idx="48859">
                  <c:v>71.45509650625719</c:v>
                </c:pt>
                <c:pt idx="48860">
                  <c:v>71.45509650625719</c:v>
                </c:pt>
                <c:pt idx="48861">
                  <c:v>71.45509650625719</c:v>
                </c:pt>
                <c:pt idx="48862">
                  <c:v>71.45509650625719</c:v>
                </c:pt>
                <c:pt idx="48863">
                  <c:v>71.4218938442617</c:v>
                </c:pt>
                <c:pt idx="48864">
                  <c:v>71.4218938442617</c:v>
                </c:pt>
                <c:pt idx="48865">
                  <c:v>71.4218938442617</c:v>
                </c:pt>
                <c:pt idx="48866">
                  <c:v>71.4218938442617</c:v>
                </c:pt>
                <c:pt idx="48867">
                  <c:v>71.4218938442617</c:v>
                </c:pt>
                <c:pt idx="48868">
                  <c:v>71.4218938442617</c:v>
                </c:pt>
                <c:pt idx="48869">
                  <c:v>71.4218938442617</c:v>
                </c:pt>
                <c:pt idx="48870">
                  <c:v>24.5297845562623</c:v>
                </c:pt>
                <c:pt idx="48871">
                  <c:v>24.5297845562623</c:v>
                </c:pt>
                <c:pt idx="48872">
                  <c:v>24.5297845562623</c:v>
                </c:pt>
                <c:pt idx="48873">
                  <c:v>24.5297845562623</c:v>
                </c:pt>
                <c:pt idx="48874">
                  <c:v>24.5297845562623</c:v>
                </c:pt>
                <c:pt idx="48875">
                  <c:v>24.5297845562623</c:v>
                </c:pt>
                <c:pt idx="48876">
                  <c:v>24.5297845562623</c:v>
                </c:pt>
                <c:pt idx="48877">
                  <c:v>50.91941757499799</c:v>
                </c:pt>
                <c:pt idx="48878">
                  <c:v>50.91941757499799</c:v>
                </c:pt>
                <c:pt idx="48879">
                  <c:v>50.91941757499799</c:v>
                </c:pt>
                <c:pt idx="48880">
                  <c:v>50.91941757499799</c:v>
                </c:pt>
                <c:pt idx="48881">
                  <c:v>50.91941757499799</c:v>
                </c:pt>
                <c:pt idx="48882">
                  <c:v>50.91941757499799</c:v>
                </c:pt>
                <c:pt idx="48883">
                  <c:v>50.91941757499799</c:v>
                </c:pt>
                <c:pt idx="48884">
                  <c:v>26.66545218914</c:v>
                </c:pt>
                <c:pt idx="48885">
                  <c:v>26.66545218914</c:v>
                </c:pt>
                <c:pt idx="48886">
                  <c:v>26.66545218914</c:v>
                </c:pt>
                <c:pt idx="48887">
                  <c:v>26.66545218914</c:v>
                </c:pt>
                <c:pt idx="48888">
                  <c:v>26.66545218914</c:v>
                </c:pt>
                <c:pt idx="48889">
                  <c:v>26.66545218914</c:v>
                </c:pt>
                <c:pt idx="48890">
                  <c:v>26.66545218914</c:v>
                </c:pt>
                <c:pt idx="48891">
                  <c:v>119.514664767753</c:v>
                </c:pt>
                <c:pt idx="48892">
                  <c:v>119.514664767753</c:v>
                </c:pt>
                <c:pt idx="48893">
                  <c:v>119.514664767753</c:v>
                </c:pt>
                <c:pt idx="48894">
                  <c:v>119.514664767753</c:v>
                </c:pt>
                <c:pt idx="48895">
                  <c:v>119.514664767753</c:v>
                </c:pt>
                <c:pt idx="48896">
                  <c:v>119.514664767753</c:v>
                </c:pt>
                <c:pt idx="48897">
                  <c:v>119.514664767753</c:v>
                </c:pt>
                <c:pt idx="48898">
                  <c:v>70.12950099213987</c:v>
                </c:pt>
                <c:pt idx="48899">
                  <c:v>70.12950099213987</c:v>
                </c:pt>
                <c:pt idx="48900">
                  <c:v>70.12950099213987</c:v>
                </c:pt>
                <c:pt idx="48901">
                  <c:v>70.12950099213987</c:v>
                </c:pt>
                <c:pt idx="48902">
                  <c:v>70.12950099213987</c:v>
                </c:pt>
                <c:pt idx="48903">
                  <c:v>70.12950099213987</c:v>
                </c:pt>
                <c:pt idx="48904">
                  <c:v>70.12950099213987</c:v>
                </c:pt>
                <c:pt idx="48905">
                  <c:v>67.16848342680798</c:v>
                </c:pt>
                <c:pt idx="48906">
                  <c:v>67.16848342680798</c:v>
                </c:pt>
                <c:pt idx="48907">
                  <c:v>67.16848342680798</c:v>
                </c:pt>
                <c:pt idx="48908">
                  <c:v>67.16848342680798</c:v>
                </c:pt>
                <c:pt idx="48909">
                  <c:v>67.16848342680798</c:v>
                </c:pt>
                <c:pt idx="48910">
                  <c:v>67.16848342680798</c:v>
                </c:pt>
                <c:pt idx="48911">
                  <c:v>67.16848342680798</c:v>
                </c:pt>
                <c:pt idx="48912">
                  <c:v>48.10597643327601</c:v>
                </c:pt>
                <c:pt idx="48913">
                  <c:v>48.10597643327601</c:v>
                </c:pt>
                <c:pt idx="48914">
                  <c:v>48.10597643327601</c:v>
                </c:pt>
                <c:pt idx="48915">
                  <c:v>48.10597643327601</c:v>
                </c:pt>
                <c:pt idx="48916">
                  <c:v>48.10597643327601</c:v>
                </c:pt>
                <c:pt idx="48917">
                  <c:v>48.10597643327601</c:v>
                </c:pt>
                <c:pt idx="48918">
                  <c:v>48.10597643327601</c:v>
                </c:pt>
                <c:pt idx="48919">
                  <c:v>4.642185187183279</c:v>
                </c:pt>
                <c:pt idx="48920">
                  <c:v>4.642185187183279</c:v>
                </c:pt>
                <c:pt idx="48921">
                  <c:v>4.642185187183279</c:v>
                </c:pt>
                <c:pt idx="48922">
                  <c:v>4.642185187183279</c:v>
                </c:pt>
                <c:pt idx="48923">
                  <c:v>4.642185187183279</c:v>
                </c:pt>
                <c:pt idx="48924">
                  <c:v>4.642185187183279</c:v>
                </c:pt>
                <c:pt idx="48925">
                  <c:v>4.642185187183279</c:v>
                </c:pt>
                <c:pt idx="48926">
                  <c:v>58.84304341170618</c:v>
                </c:pt>
                <c:pt idx="48927">
                  <c:v>58.84304341170618</c:v>
                </c:pt>
                <c:pt idx="48928">
                  <c:v>58.84304341170618</c:v>
                </c:pt>
                <c:pt idx="48929">
                  <c:v>58.84304341170618</c:v>
                </c:pt>
                <c:pt idx="48930">
                  <c:v>58.84304341170618</c:v>
                </c:pt>
                <c:pt idx="48931">
                  <c:v>58.84304341170618</c:v>
                </c:pt>
                <c:pt idx="48932">
                  <c:v>58.84304341170618</c:v>
                </c:pt>
                <c:pt idx="48933">
                  <c:v>61.9836733389775</c:v>
                </c:pt>
                <c:pt idx="48934">
                  <c:v>61.9836733389775</c:v>
                </c:pt>
                <c:pt idx="48935">
                  <c:v>61.9836733389775</c:v>
                </c:pt>
                <c:pt idx="48936">
                  <c:v>61.9836733389775</c:v>
                </c:pt>
                <c:pt idx="48937">
                  <c:v>61.9836733389775</c:v>
                </c:pt>
                <c:pt idx="48938">
                  <c:v>61.9836733389775</c:v>
                </c:pt>
                <c:pt idx="48939">
                  <c:v>61.9836733389775</c:v>
                </c:pt>
                <c:pt idx="48940">
                  <c:v>31.8710324338383</c:v>
                </c:pt>
                <c:pt idx="48941">
                  <c:v>31.8710324338383</c:v>
                </c:pt>
                <c:pt idx="48942">
                  <c:v>31.8710324338383</c:v>
                </c:pt>
                <c:pt idx="48943">
                  <c:v>31.8710324338383</c:v>
                </c:pt>
                <c:pt idx="48944">
                  <c:v>31.8710324338383</c:v>
                </c:pt>
                <c:pt idx="48945">
                  <c:v>31.8710324338383</c:v>
                </c:pt>
                <c:pt idx="48946">
                  <c:v>31.8710324338383</c:v>
                </c:pt>
                <c:pt idx="48947">
                  <c:v>74.0211832553199</c:v>
                </c:pt>
                <c:pt idx="48948">
                  <c:v>74.0211832553199</c:v>
                </c:pt>
                <c:pt idx="48949">
                  <c:v>74.0211832553199</c:v>
                </c:pt>
                <c:pt idx="48950">
                  <c:v>74.0211832553199</c:v>
                </c:pt>
                <c:pt idx="48951">
                  <c:v>74.0211832553199</c:v>
                </c:pt>
                <c:pt idx="48952">
                  <c:v>74.0211832553199</c:v>
                </c:pt>
                <c:pt idx="48953">
                  <c:v>74.0211832553199</c:v>
                </c:pt>
                <c:pt idx="48954">
                  <c:v>71.360654171869</c:v>
                </c:pt>
                <c:pt idx="48955">
                  <c:v>71.360654171869</c:v>
                </c:pt>
                <c:pt idx="48956">
                  <c:v>71.360654171869</c:v>
                </c:pt>
                <c:pt idx="48957">
                  <c:v>71.360654171869</c:v>
                </c:pt>
                <c:pt idx="48958">
                  <c:v>71.360654171869</c:v>
                </c:pt>
                <c:pt idx="48959">
                  <c:v>71.360654171869</c:v>
                </c:pt>
                <c:pt idx="48960">
                  <c:v>71.360654171869</c:v>
                </c:pt>
                <c:pt idx="48961">
                  <c:v>36.2497498175297</c:v>
                </c:pt>
                <c:pt idx="48962">
                  <c:v>36.2497498175297</c:v>
                </c:pt>
                <c:pt idx="48963">
                  <c:v>36.2497498175297</c:v>
                </c:pt>
                <c:pt idx="48964">
                  <c:v>36.2497498175297</c:v>
                </c:pt>
                <c:pt idx="48965">
                  <c:v>36.2497498175297</c:v>
                </c:pt>
                <c:pt idx="48966">
                  <c:v>36.2497498175297</c:v>
                </c:pt>
                <c:pt idx="48967">
                  <c:v>36.2497498175297</c:v>
                </c:pt>
                <c:pt idx="48968">
                  <c:v>84.3912916088345</c:v>
                </c:pt>
                <c:pt idx="48969">
                  <c:v>84.3912916088345</c:v>
                </c:pt>
                <c:pt idx="48970">
                  <c:v>84.3912916088345</c:v>
                </c:pt>
                <c:pt idx="48971">
                  <c:v>84.3912916088345</c:v>
                </c:pt>
                <c:pt idx="48972">
                  <c:v>84.3912916088345</c:v>
                </c:pt>
                <c:pt idx="48973">
                  <c:v>84.3912916088345</c:v>
                </c:pt>
                <c:pt idx="48974">
                  <c:v>84.3912916088345</c:v>
                </c:pt>
                <c:pt idx="48975">
                  <c:v>88.31595142636479</c:v>
                </c:pt>
                <c:pt idx="48976">
                  <c:v>88.31595142636479</c:v>
                </c:pt>
                <c:pt idx="48977">
                  <c:v>88.31595142636479</c:v>
                </c:pt>
                <c:pt idx="48978">
                  <c:v>88.31595142636479</c:v>
                </c:pt>
                <c:pt idx="48979">
                  <c:v>88.31595142636479</c:v>
                </c:pt>
                <c:pt idx="48980">
                  <c:v>88.31595142636479</c:v>
                </c:pt>
                <c:pt idx="48981">
                  <c:v>88.31595142636479</c:v>
                </c:pt>
                <c:pt idx="48982">
                  <c:v>97.720677487106</c:v>
                </c:pt>
                <c:pt idx="48983">
                  <c:v>97.720677487106</c:v>
                </c:pt>
                <c:pt idx="48984">
                  <c:v>97.720677487106</c:v>
                </c:pt>
                <c:pt idx="48985">
                  <c:v>97.720677487106</c:v>
                </c:pt>
                <c:pt idx="48986">
                  <c:v>97.720677487106</c:v>
                </c:pt>
                <c:pt idx="48987">
                  <c:v>97.720677487106</c:v>
                </c:pt>
                <c:pt idx="48988">
                  <c:v>97.720677487106</c:v>
                </c:pt>
                <c:pt idx="48989">
                  <c:v>100.981849850317</c:v>
                </c:pt>
                <c:pt idx="48990">
                  <c:v>100.981849850317</c:v>
                </c:pt>
                <c:pt idx="48991">
                  <c:v>100.981849850317</c:v>
                </c:pt>
                <c:pt idx="48992">
                  <c:v>100.981849850317</c:v>
                </c:pt>
                <c:pt idx="48993">
                  <c:v>100.981849850317</c:v>
                </c:pt>
                <c:pt idx="48994">
                  <c:v>100.981849850317</c:v>
                </c:pt>
                <c:pt idx="48995">
                  <c:v>100.981849850317</c:v>
                </c:pt>
                <c:pt idx="48996">
                  <c:v>73.0422623883829</c:v>
                </c:pt>
                <c:pt idx="48997">
                  <c:v>73.0422623883829</c:v>
                </c:pt>
                <c:pt idx="48998">
                  <c:v>73.0422623883829</c:v>
                </c:pt>
                <c:pt idx="48999">
                  <c:v>73.0422623883829</c:v>
                </c:pt>
                <c:pt idx="49000">
                  <c:v>73.0422623883829</c:v>
                </c:pt>
                <c:pt idx="49001">
                  <c:v>73.0422623883829</c:v>
                </c:pt>
                <c:pt idx="49002">
                  <c:v>73.0422623883829</c:v>
                </c:pt>
                <c:pt idx="49003">
                  <c:v>88.02210377651218</c:v>
                </c:pt>
                <c:pt idx="49004">
                  <c:v>88.02210377651218</c:v>
                </c:pt>
                <c:pt idx="49005">
                  <c:v>88.02210377651218</c:v>
                </c:pt>
                <c:pt idx="49006">
                  <c:v>88.02210377651218</c:v>
                </c:pt>
                <c:pt idx="49007">
                  <c:v>88.02210377651218</c:v>
                </c:pt>
                <c:pt idx="49008">
                  <c:v>88.02210377651218</c:v>
                </c:pt>
                <c:pt idx="49009">
                  <c:v>88.02210377651218</c:v>
                </c:pt>
                <c:pt idx="49010">
                  <c:v>63.7318636439569</c:v>
                </c:pt>
                <c:pt idx="49011">
                  <c:v>63.7318636439569</c:v>
                </c:pt>
                <c:pt idx="49012">
                  <c:v>63.7318636439569</c:v>
                </c:pt>
                <c:pt idx="49013">
                  <c:v>63.7318636439569</c:v>
                </c:pt>
                <c:pt idx="49014">
                  <c:v>63.7318636439569</c:v>
                </c:pt>
                <c:pt idx="49015">
                  <c:v>63.7318636439569</c:v>
                </c:pt>
                <c:pt idx="49016">
                  <c:v>63.7318636439569</c:v>
                </c:pt>
                <c:pt idx="49017">
                  <c:v>43.1919759663516</c:v>
                </c:pt>
                <c:pt idx="49018">
                  <c:v>43.1919759663516</c:v>
                </c:pt>
                <c:pt idx="49019">
                  <c:v>43.1919759663516</c:v>
                </c:pt>
                <c:pt idx="49020">
                  <c:v>43.1919759663516</c:v>
                </c:pt>
                <c:pt idx="49021">
                  <c:v>43.1919759663516</c:v>
                </c:pt>
                <c:pt idx="49022">
                  <c:v>43.1919759663516</c:v>
                </c:pt>
                <c:pt idx="49023">
                  <c:v>43.1919759663516</c:v>
                </c:pt>
                <c:pt idx="49024">
                  <c:v>69.9895934851392</c:v>
                </c:pt>
                <c:pt idx="49025">
                  <c:v>69.9895934851392</c:v>
                </c:pt>
                <c:pt idx="49026">
                  <c:v>69.9895934851392</c:v>
                </c:pt>
                <c:pt idx="49027">
                  <c:v>69.9895934851392</c:v>
                </c:pt>
                <c:pt idx="49028">
                  <c:v>69.9895934851392</c:v>
                </c:pt>
                <c:pt idx="49029">
                  <c:v>69.9895934851392</c:v>
                </c:pt>
                <c:pt idx="49030">
                  <c:v>69.9895934851392</c:v>
                </c:pt>
                <c:pt idx="49031">
                  <c:v>93.9032954016009</c:v>
                </c:pt>
                <c:pt idx="49032">
                  <c:v>93.9032954016009</c:v>
                </c:pt>
                <c:pt idx="49033">
                  <c:v>93.9032954016009</c:v>
                </c:pt>
                <c:pt idx="49034">
                  <c:v>93.9032954016009</c:v>
                </c:pt>
                <c:pt idx="49035">
                  <c:v>93.9032954016009</c:v>
                </c:pt>
                <c:pt idx="49036">
                  <c:v>93.9032954016009</c:v>
                </c:pt>
                <c:pt idx="49037">
                  <c:v>93.9032954016009</c:v>
                </c:pt>
                <c:pt idx="49038">
                  <c:v>89.4176590430816</c:v>
                </c:pt>
                <c:pt idx="49039">
                  <c:v>89.4176590430816</c:v>
                </c:pt>
                <c:pt idx="49040">
                  <c:v>89.4176590430816</c:v>
                </c:pt>
                <c:pt idx="49041">
                  <c:v>89.4176590430816</c:v>
                </c:pt>
                <c:pt idx="49042">
                  <c:v>89.4176590430816</c:v>
                </c:pt>
                <c:pt idx="49043">
                  <c:v>89.4176590430816</c:v>
                </c:pt>
                <c:pt idx="49044">
                  <c:v>89.4176590430816</c:v>
                </c:pt>
                <c:pt idx="49045">
                  <c:v>25.7028373910532</c:v>
                </c:pt>
                <c:pt idx="49046">
                  <c:v>25.7028373910532</c:v>
                </c:pt>
                <c:pt idx="49047">
                  <c:v>25.7028373910532</c:v>
                </c:pt>
                <c:pt idx="49048">
                  <c:v>25.7028373910532</c:v>
                </c:pt>
                <c:pt idx="49049">
                  <c:v>25.7028373910532</c:v>
                </c:pt>
                <c:pt idx="49050">
                  <c:v>25.7028373910532</c:v>
                </c:pt>
                <c:pt idx="49051">
                  <c:v>25.7028373910532</c:v>
                </c:pt>
                <c:pt idx="49052">
                  <c:v>103.50883324955</c:v>
                </c:pt>
                <c:pt idx="49053">
                  <c:v>103.50883324955</c:v>
                </c:pt>
                <c:pt idx="49054">
                  <c:v>103.50883324955</c:v>
                </c:pt>
                <c:pt idx="49055">
                  <c:v>103.50883324955</c:v>
                </c:pt>
                <c:pt idx="49056">
                  <c:v>103.50883324955</c:v>
                </c:pt>
                <c:pt idx="49057">
                  <c:v>103.50883324955</c:v>
                </c:pt>
                <c:pt idx="49058">
                  <c:v>103.50883324955</c:v>
                </c:pt>
                <c:pt idx="49059">
                  <c:v>116.734158031723</c:v>
                </c:pt>
                <c:pt idx="49060">
                  <c:v>116.734158031723</c:v>
                </c:pt>
                <c:pt idx="49061">
                  <c:v>116.734158031723</c:v>
                </c:pt>
                <c:pt idx="49062">
                  <c:v>116.734158031723</c:v>
                </c:pt>
                <c:pt idx="49063">
                  <c:v>116.734158031723</c:v>
                </c:pt>
                <c:pt idx="49064">
                  <c:v>116.734158031723</c:v>
                </c:pt>
                <c:pt idx="49065">
                  <c:v>116.734158031723</c:v>
                </c:pt>
                <c:pt idx="49066">
                  <c:v>69.34808157020309</c:v>
                </c:pt>
                <c:pt idx="49067">
                  <c:v>69.34808157020309</c:v>
                </c:pt>
                <c:pt idx="49068">
                  <c:v>69.34808157020309</c:v>
                </c:pt>
                <c:pt idx="49069">
                  <c:v>69.34808157020309</c:v>
                </c:pt>
                <c:pt idx="49070">
                  <c:v>69.34808157020309</c:v>
                </c:pt>
                <c:pt idx="49071">
                  <c:v>69.34808157020309</c:v>
                </c:pt>
                <c:pt idx="49072">
                  <c:v>69.34808157020309</c:v>
                </c:pt>
                <c:pt idx="49073">
                  <c:v>99.9880000693053</c:v>
                </c:pt>
                <c:pt idx="49074">
                  <c:v>99.9880000693053</c:v>
                </c:pt>
                <c:pt idx="49075">
                  <c:v>99.9880000693053</c:v>
                </c:pt>
                <c:pt idx="49076">
                  <c:v>99.9880000693053</c:v>
                </c:pt>
                <c:pt idx="49077">
                  <c:v>99.9880000693053</c:v>
                </c:pt>
                <c:pt idx="49078">
                  <c:v>99.9880000693053</c:v>
                </c:pt>
                <c:pt idx="49079">
                  <c:v>99.9880000693053</c:v>
                </c:pt>
                <c:pt idx="49080">
                  <c:v>83.9902347409765</c:v>
                </c:pt>
                <c:pt idx="49081">
                  <c:v>83.9902347409765</c:v>
                </c:pt>
                <c:pt idx="49082">
                  <c:v>83.9902347409765</c:v>
                </c:pt>
                <c:pt idx="49083">
                  <c:v>83.9902347409765</c:v>
                </c:pt>
                <c:pt idx="49084">
                  <c:v>83.9902347409765</c:v>
                </c:pt>
                <c:pt idx="49085">
                  <c:v>83.9902347409765</c:v>
                </c:pt>
                <c:pt idx="49086">
                  <c:v>83.9902347409765</c:v>
                </c:pt>
                <c:pt idx="49087">
                  <c:v>76.568931269952</c:v>
                </c:pt>
                <c:pt idx="49088">
                  <c:v>76.568931269952</c:v>
                </c:pt>
                <c:pt idx="49089">
                  <c:v>76.568931269952</c:v>
                </c:pt>
                <c:pt idx="49090">
                  <c:v>76.568931269952</c:v>
                </c:pt>
                <c:pt idx="49091">
                  <c:v>76.568931269952</c:v>
                </c:pt>
                <c:pt idx="49092">
                  <c:v>76.568931269952</c:v>
                </c:pt>
                <c:pt idx="49093">
                  <c:v>76.568931269952</c:v>
                </c:pt>
                <c:pt idx="49094">
                  <c:v>50.531862819606</c:v>
                </c:pt>
                <c:pt idx="49095">
                  <c:v>50.531862819606</c:v>
                </c:pt>
                <c:pt idx="49096">
                  <c:v>50.531862819606</c:v>
                </c:pt>
                <c:pt idx="49097">
                  <c:v>50.531862819606</c:v>
                </c:pt>
                <c:pt idx="49098">
                  <c:v>50.531862819606</c:v>
                </c:pt>
                <c:pt idx="49099">
                  <c:v>50.531862819606</c:v>
                </c:pt>
                <c:pt idx="49100">
                  <c:v>50.531862819606</c:v>
                </c:pt>
                <c:pt idx="49101">
                  <c:v>89.63368199953618</c:v>
                </c:pt>
                <c:pt idx="49102">
                  <c:v>89.63368199953618</c:v>
                </c:pt>
                <c:pt idx="49103">
                  <c:v>89.63368199953618</c:v>
                </c:pt>
                <c:pt idx="49104">
                  <c:v>89.63368199953618</c:v>
                </c:pt>
                <c:pt idx="49105">
                  <c:v>89.63368199953618</c:v>
                </c:pt>
                <c:pt idx="49106">
                  <c:v>89.63368199953618</c:v>
                </c:pt>
                <c:pt idx="49107">
                  <c:v>89.63368199953618</c:v>
                </c:pt>
                <c:pt idx="49108">
                  <c:v>43.54373045539439</c:v>
                </c:pt>
                <c:pt idx="49109">
                  <c:v>43.54373045539439</c:v>
                </c:pt>
                <c:pt idx="49110">
                  <c:v>43.54373045539439</c:v>
                </c:pt>
                <c:pt idx="49111">
                  <c:v>43.54373045539439</c:v>
                </c:pt>
                <c:pt idx="49112">
                  <c:v>43.54373045539439</c:v>
                </c:pt>
                <c:pt idx="49113">
                  <c:v>43.54373045539439</c:v>
                </c:pt>
                <c:pt idx="49114">
                  <c:v>43.54373045539439</c:v>
                </c:pt>
                <c:pt idx="49115">
                  <c:v>85.1240639984186</c:v>
                </c:pt>
                <c:pt idx="49116">
                  <c:v>85.1240639984186</c:v>
                </c:pt>
                <c:pt idx="49117">
                  <c:v>85.1240639984186</c:v>
                </c:pt>
                <c:pt idx="49118">
                  <c:v>85.1240639984186</c:v>
                </c:pt>
                <c:pt idx="49119">
                  <c:v>85.1240639984186</c:v>
                </c:pt>
                <c:pt idx="49120">
                  <c:v>85.1240639984186</c:v>
                </c:pt>
                <c:pt idx="49121">
                  <c:v>85.1240639984186</c:v>
                </c:pt>
                <c:pt idx="49122">
                  <c:v>76.62178034856868</c:v>
                </c:pt>
                <c:pt idx="49123">
                  <c:v>76.62178034856868</c:v>
                </c:pt>
                <c:pt idx="49124">
                  <c:v>76.62178034856868</c:v>
                </c:pt>
                <c:pt idx="49125">
                  <c:v>76.62178034856868</c:v>
                </c:pt>
                <c:pt idx="49126">
                  <c:v>76.62178034856868</c:v>
                </c:pt>
                <c:pt idx="49127">
                  <c:v>76.62178034856868</c:v>
                </c:pt>
                <c:pt idx="49128">
                  <c:v>76.62178034856868</c:v>
                </c:pt>
                <c:pt idx="49129">
                  <c:v>90.72291123263118</c:v>
                </c:pt>
                <c:pt idx="49130">
                  <c:v>90.72291123263118</c:v>
                </c:pt>
                <c:pt idx="49131">
                  <c:v>90.72291123263118</c:v>
                </c:pt>
                <c:pt idx="49132">
                  <c:v>90.72291123263118</c:v>
                </c:pt>
                <c:pt idx="49133">
                  <c:v>90.72291123263118</c:v>
                </c:pt>
                <c:pt idx="49134">
                  <c:v>90.72291123263118</c:v>
                </c:pt>
                <c:pt idx="49135">
                  <c:v>90.72291123263118</c:v>
                </c:pt>
                <c:pt idx="49136">
                  <c:v>75.71304817639977</c:v>
                </c:pt>
                <c:pt idx="49137">
                  <c:v>75.71304817639977</c:v>
                </c:pt>
                <c:pt idx="49138">
                  <c:v>75.71304817639977</c:v>
                </c:pt>
                <c:pt idx="49139">
                  <c:v>75.71304817639977</c:v>
                </c:pt>
                <c:pt idx="49140">
                  <c:v>75.71304817639977</c:v>
                </c:pt>
                <c:pt idx="49141">
                  <c:v>75.71304817639977</c:v>
                </c:pt>
                <c:pt idx="49142">
                  <c:v>75.71304817639977</c:v>
                </c:pt>
                <c:pt idx="49143">
                  <c:v>79.9975637881476</c:v>
                </c:pt>
                <c:pt idx="49144">
                  <c:v>79.9975637881476</c:v>
                </c:pt>
                <c:pt idx="49145">
                  <c:v>79.9975637881476</c:v>
                </c:pt>
                <c:pt idx="49146">
                  <c:v>79.9975637881476</c:v>
                </c:pt>
                <c:pt idx="49147">
                  <c:v>79.9975637881476</c:v>
                </c:pt>
                <c:pt idx="49148">
                  <c:v>79.9975637881476</c:v>
                </c:pt>
                <c:pt idx="49149">
                  <c:v>79.9975637881476</c:v>
                </c:pt>
                <c:pt idx="49150">
                  <c:v>54.2443034100736</c:v>
                </c:pt>
                <c:pt idx="49151">
                  <c:v>54.2443034100736</c:v>
                </c:pt>
                <c:pt idx="49152">
                  <c:v>54.2443034100736</c:v>
                </c:pt>
                <c:pt idx="49153">
                  <c:v>54.2443034100736</c:v>
                </c:pt>
                <c:pt idx="49154">
                  <c:v>54.2443034100736</c:v>
                </c:pt>
                <c:pt idx="49155">
                  <c:v>54.2443034100736</c:v>
                </c:pt>
                <c:pt idx="49156">
                  <c:v>54.2443034100736</c:v>
                </c:pt>
                <c:pt idx="49157">
                  <c:v>66.1805416942358</c:v>
                </c:pt>
                <c:pt idx="49158">
                  <c:v>66.1805416942358</c:v>
                </c:pt>
                <c:pt idx="49159">
                  <c:v>66.1805416942358</c:v>
                </c:pt>
                <c:pt idx="49160">
                  <c:v>66.1805416942358</c:v>
                </c:pt>
                <c:pt idx="49161">
                  <c:v>66.1805416942358</c:v>
                </c:pt>
                <c:pt idx="49162">
                  <c:v>66.1805416942358</c:v>
                </c:pt>
                <c:pt idx="49163">
                  <c:v>66.1805416942358</c:v>
                </c:pt>
                <c:pt idx="49164">
                  <c:v>58.71452652184869</c:v>
                </c:pt>
                <c:pt idx="49165">
                  <c:v>58.71452652184869</c:v>
                </c:pt>
                <c:pt idx="49166">
                  <c:v>58.71452652184869</c:v>
                </c:pt>
                <c:pt idx="49167">
                  <c:v>58.71452652184869</c:v>
                </c:pt>
                <c:pt idx="49168">
                  <c:v>58.71452652184869</c:v>
                </c:pt>
                <c:pt idx="49169">
                  <c:v>58.71452652184869</c:v>
                </c:pt>
                <c:pt idx="49170">
                  <c:v>58.71452652184869</c:v>
                </c:pt>
                <c:pt idx="49171">
                  <c:v>54.2533785303434</c:v>
                </c:pt>
                <c:pt idx="49172">
                  <c:v>54.2533785303434</c:v>
                </c:pt>
                <c:pt idx="49173">
                  <c:v>54.2533785303434</c:v>
                </c:pt>
                <c:pt idx="49174">
                  <c:v>54.2533785303434</c:v>
                </c:pt>
                <c:pt idx="49175">
                  <c:v>54.2533785303434</c:v>
                </c:pt>
                <c:pt idx="49176">
                  <c:v>54.2533785303434</c:v>
                </c:pt>
                <c:pt idx="49177">
                  <c:v>54.2533785303434</c:v>
                </c:pt>
                <c:pt idx="49178">
                  <c:v>32.43170185067139</c:v>
                </c:pt>
                <c:pt idx="49179">
                  <c:v>32.43170185067139</c:v>
                </c:pt>
                <c:pt idx="49180">
                  <c:v>32.43170185067139</c:v>
                </c:pt>
                <c:pt idx="49181">
                  <c:v>32.43170185067139</c:v>
                </c:pt>
                <c:pt idx="49182">
                  <c:v>32.43170185067139</c:v>
                </c:pt>
                <c:pt idx="49183">
                  <c:v>32.43170185067139</c:v>
                </c:pt>
                <c:pt idx="49184">
                  <c:v>32.43170185067139</c:v>
                </c:pt>
                <c:pt idx="49185">
                  <c:v>94.51008917075528</c:v>
                </c:pt>
                <c:pt idx="49186">
                  <c:v>94.51008917075528</c:v>
                </c:pt>
                <c:pt idx="49187">
                  <c:v>94.51008917075528</c:v>
                </c:pt>
                <c:pt idx="49188">
                  <c:v>94.51008917075528</c:v>
                </c:pt>
                <c:pt idx="49189">
                  <c:v>94.51008917075528</c:v>
                </c:pt>
                <c:pt idx="49190">
                  <c:v>94.51008917075528</c:v>
                </c:pt>
                <c:pt idx="49191">
                  <c:v>94.51008917075528</c:v>
                </c:pt>
                <c:pt idx="49192">
                  <c:v>69.05357572445418</c:v>
                </c:pt>
                <c:pt idx="49193">
                  <c:v>69.05357572445418</c:v>
                </c:pt>
                <c:pt idx="49194">
                  <c:v>69.05357572445418</c:v>
                </c:pt>
                <c:pt idx="49195">
                  <c:v>69.05357572445418</c:v>
                </c:pt>
                <c:pt idx="49196">
                  <c:v>69.05357572445418</c:v>
                </c:pt>
                <c:pt idx="49197">
                  <c:v>69.05357572445418</c:v>
                </c:pt>
                <c:pt idx="49198">
                  <c:v>69.05357572445418</c:v>
                </c:pt>
                <c:pt idx="49199">
                  <c:v>69.10941503426909</c:v>
                </c:pt>
                <c:pt idx="49200">
                  <c:v>69.10941503426909</c:v>
                </c:pt>
                <c:pt idx="49201">
                  <c:v>69.10941503426909</c:v>
                </c:pt>
                <c:pt idx="49202">
                  <c:v>69.10941503426909</c:v>
                </c:pt>
                <c:pt idx="49203">
                  <c:v>69.10941503426909</c:v>
                </c:pt>
                <c:pt idx="49204">
                  <c:v>69.10941503426909</c:v>
                </c:pt>
                <c:pt idx="49205">
                  <c:v>69.10941503426909</c:v>
                </c:pt>
                <c:pt idx="49206">
                  <c:v>38.8959285046344</c:v>
                </c:pt>
                <c:pt idx="49207">
                  <c:v>38.8959285046344</c:v>
                </c:pt>
                <c:pt idx="49208">
                  <c:v>38.8959285046344</c:v>
                </c:pt>
                <c:pt idx="49209">
                  <c:v>38.8959285046344</c:v>
                </c:pt>
                <c:pt idx="49210">
                  <c:v>38.8959285046344</c:v>
                </c:pt>
                <c:pt idx="49211">
                  <c:v>38.8959285046344</c:v>
                </c:pt>
                <c:pt idx="49212">
                  <c:v>38.8959285046344</c:v>
                </c:pt>
                <c:pt idx="49213">
                  <c:v>26.4306342244553</c:v>
                </c:pt>
                <c:pt idx="49214">
                  <c:v>26.4306342244553</c:v>
                </c:pt>
                <c:pt idx="49215">
                  <c:v>26.4306342244553</c:v>
                </c:pt>
                <c:pt idx="49216">
                  <c:v>26.4306342244553</c:v>
                </c:pt>
                <c:pt idx="49217">
                  <c:v>26.4306342244553</c:v>
                </c:pt>
                <c:pt idx="49218">
                  <c:v>26.4306342244553</c:v>
                </c:pt>
                <c:pt idx="49219">
                  <c:v>26.4306342244553</c:v>
                </c:pt>
                <c:pt idx="49220">
                  <c:v>68.85366487758019</c:v>
                </c:pt>
                <c:pt idx="49221">
                  <c:v>68.85366487758019</c:v>
                </c:pt>
                <c:pt idx="49222">
                  <c:v>68.85366487758019</c:v>
                </c:pt>
                <c:pt idx="49223">
                  <c:v>68.85366487758019</c:v>
                </c:pt>
                <c:pt idx="49224">
                  <c:v>68.85366487758019</c:v>
                </c:pt>
                <c:pt idx="49225">
                  <c:v>68.85366487758019</c:v>
                </c:pt>
                <c:pt idx="49226">
                  <c:v>68.85366487758019</c:v>
                </c:pt>
                <c:pt idx="49227">
                  <c:v>72.4557616950929</c:v>
                </c:pt>
                <c:pt idx="49228">
                  <c:v>72.4557616950929</c:v>
                </c:pt>
                <c:pt idx="49229">
                  <c:v>72.4557616950929</c:v>
                </c:pt>
                <c:pt idx="49230">
                  <c:v>72.4557616950929</c:v>
                </c:pt>
                <c:pt idx="49231">
                  <c:v>72.4557616950929</c:v>
                </c:pt>
                <c:pt idx="49232">
                  <c:v>72.4557616950929</c:v>
                </c:pt>
                <c:pt idx="49233">
                  <c:v>72.4557616950929</c:v>
                </c:pt>
                <c:pt idx="49234">
                  <c:v>70.9217806819917</c:v>
                </c:pt>
                <c:pt idx="49235">
                  <c:v>70.9217806819917</c:v>
                </c:pt>
                <c:pt idx="49236">
                  <c:v>70.9217806819917</c:v>
                </c:pt>
                <c:pt idx="49237">
                  <c:v>70.9217806819917</c:v>
                </c:pt>
                <c:pt idx="49238">
                  <c:v>70.9217806819917</c:v>
                </c:pt>
                <c:pt idx="49239">
                  <c:v>70.9217806819917</c:v>
                </c:pt>
                <c:pt idx="49240">
                  <c:v>70.9217806819917</c:v>
                </c:pt>
                <c:pt idx="49241">
                  <c:v>14.6795590033202</c:v>
                </c:pt>
                <c:pt idx="49242">
                  <c:v>14.6795590033202</c:v>
                </c:pt>
                <c:pt idx="49243">
                  <c:v>14.6795590033202</c:v>
                </c:pt>
                <c:pt idx="49244">
                  <c:v>14.6795590033202</c:v>
                </c:pt>
                <c:pt idx="49245">
                  <c:v>14.6795590033202</c:v>
                </c:pt>
                <c:pt idx="49246">
                  <c:v>14.6795590033202</c:v>
                </c:pt>
                <c:pt idx="49247">
                  <c:v>14.6795590033202</c:v>
                </c:pt>
                <c:pt idx="49248">
                  <c:v>50.0825669121159</c:v>
                </c:pt>
                <c:pt idx="49249">
                  <c:v>50.0825669121159</c:v>
                </c:pt>
                <c:pt idx="49250">
                  <c:v>50.0825669121159</c:v>
                </c:pt>
                <c:pt idx="49251">
                  <c:v>50.0825669121159</c:v>
                </c:pt>
                <c:pt idx="49252">
                  <c:v>50.0825669121159</c:v>
                </c:pt>
                <c:pt idx="49253">
                  <c:v>50.0825669121159</c:v>
                </c:pt>
                <c:pt idx="49254">
                  <c:v>50.0825669121159</c:v>
                </c:pt>
                <c:pt idx="49255">
                  <c:v>47.7489512126805</c:v>
                </c:pt>
                <c:pt idx="49256">
                  <c:v>47.7489512126805</c:v>
                </c:pt>
                <c:pt idx="49257">
                  <c:v>47.7489512126805</c:v>
                </c:pt>
                <c:pt idx="49258">
                  <c:v>47.7489512126805</c:v>
                </c:pt>
                <c:pt idx="49259">
                  <c:v>47.7489512126805</c:v>
                </c:pt>
                <c:pt idx="49260">
                  <c:v>47.7489512126805</c:v>
                </c:pt>
                <c:pt idx="49261">
                  <c:v>47.7489512126805</c:v>
                </c:pt>
                <c:pt idx="49262">
                  <c:v>113.700706810353</c:v>
                </c:pt>
                <c:pt idx="49263">
                  <c:v>113.700706810353</c:v>
                </c:pt>
                <c:pt idx="49264">
                  <c:v>113.700706810353</c:v>
                </c:pt>
                <c:pt idx="49265">
                  <c:v>113.700706810353</c:v>
                </c:pt>
                <c:pt idx="49266">
                  <c:v>113.700706810353</c:v>
                </c:pt>
                <c:pt idx="49267">
                  <c:v>113.700706810353</c:v>
                </c:pt>
                <c:pt idx="49268">
                  <c:v>113.700706810353</c:v>
                </c:pt>
                <c:pt idx="49269">
                  <c:v>75.85317056172819</c:v>
                </c:pt>
                <c:pt idx="49270">
                  <c:v>75.85317056172819</c:v>
                </c:pt>
                <c:pt idx="49271">
                  <c:v>75.85317056172819</c:v>
                </c:pt>
                <c:pt idx="49272">
                  <c:v>75.85317056172819</c:v>
                </c:pt>
                <c:pt idx="49273">
                  <c:v>75.85317056172819</c:v>
                </c:pt>
                <c:pt idx="49274">
                  <c:v>75.85317056172819</c:v>
                </c:pt>
                <c:pt idx="49275">
                  <c:v>75.85317056172819</c:v>
                </c:pt>
                <c:pt idx="49276">
                  <c:v>79.85842547545609</c:v>
                </c:pt>
                <c:pt idx="49277">
                  <c:v>79.85842547545609</c:v>
                </c:pt>
                <c:pt idx="49278">
                  <c:v>79.85842547545609</c:v>
                </c:pt>
                <c:pt idx="49279">
                  <c:v>79.85842547545609</c:v>
                </c:pt>
                <c:pt idx="49280">
                  <c:v>79.85842547545609</c:v>
                </c:pt>
                <c:pt idx="49281">
                  <c:v>79.85842547545609</c:v>
                </c:pt>
                <c:pt idx="49282">
                  <c:v>79.85842547545609</c:v>
                </c:pt>
                <c:pt idx="49283">
                  <c:v>86.00099755639509</c:v>
                </c:pt>
                <c:pt idx="49284">
                  <c:v>86.00099755639509</c:v>
                </c:pt>
                <c:pt idx="49285">
                  <c:v>86.00099755639509</c:v>
                </c:pt>
                <c:pt idx="49286">
                  <c:v>86.00099755639509</c:v>
                </c:pt>
                <c:pt idx="49287">
                  <c:v>86.00099755639509</c:v>
                </c:pt>
                <c:pt idx="49288">
                  <c:v>86.00099755639509</c:v>
                </c:pt>
                <c:pt idx="49289">
                  <c:v>86.00099755639509</c:v>
                </c:pt>
                <c:pt idx="49290">
                  <c:v>78.10373883968266</c:v>
                </c:pt>
                <c:pt idx="49291">
                  <c:v>78.10373883968266</c:v>
                </c:pt>
                <c:pt idx="49292">
                  <c:v>78.10373883968266</c:v>
                </c:pt>
                <c:pt idx="49293">
                  <c:v>78.10373883968266</c:v>
                </c:pt>
                <c:pt idx="49294">
                  <c:v>78.10373883968266</c:v>
                </c:pt>
                <c:pt idx="49295">
                  <c:v>78.10373883968266</c:v>
                </c:pt>
                <c:pt idx="49296">
                  <c:v>78.10373883968266</c:v>
                </c:pt>
                <c:pt idx="49297">
                  <c:v>56.1354656162834</c:v>
                </c:pt>
                <c:pt idx="49298">
                  <c:v>56.1354656162834</c:v>
                </c:pt>
                <c:pt idx="49299">
                  <c:v>56.1354656162834</c:v>
                </c:pt>
                <c:pt idx="49300">
                  <c:v>56.1354656162834</c:v>
                </c:pt>
                <c:pt idx="49301">
                  <c:v>56.1354656162834</c:v>
                </c:pt>
                <c:pt idx="49302">
                  <c:v>56.1354656162834</c:v>
                </c:pt>
                <c:pt idx="49303">
                  <c:v>56.1354656162834</c:v>
                </c:pt>
                <c:pt idx="49304">
                  <c:v>95.8689122583111</c:v>
                </c:pt>
                <c:pt idx="49305">
                  <c:v>95.8689122583111</c:v>
                </c:pt>
                <c:pt idx="49306">
                  <c:v>95.8689122583111</c:v>
                </c:pt>
                <c:pt idx="49307">
                  <c:v>95.8689122583111</c:v>
                </c:pt>
                <c:pt idx="49308">
                  <c:v>95.8689122583111</c:v>
                </c:pt>
                <c:pt idx="49309">
                  <c:v>95.8689122583111</c:v>
                </c:pt>
                <c:pt idx="49310">
                  <c:v>95.8689122583111</c:v>
                </c:pt>
                <c:pt idx="49311">
                  <c:v>51.65853408088201</c:v>
                </c:pt>
                <c:pt idx="49312">
                  <c:v>51.65853408088201</c:v>
                </c:pt>
                <c:pt idx="49313">
                  <c:v>51.65853408088201</c:v>
                </c:pt>
                <c:pt idx="49314">
                  <c:v>51.65853408088201</c:v>
                </c:pt>
                <c:pt idx="49315">
                  <c:v>51.65853408088201</c:v>
                </c:pt>
                <c:pt idx="49316">
                  <c:v>51.65853408088201</c:v>
                </c:pt>
                <c:pt idx="49317">
                  <c:v>51.65853408088201</c:v>
                </c:pt>
                <c:pt idx="49318">
                  <c:v>93.8378037988379</c:v>
                </c:pt>
                <c:pt idx="49319">
                  <c:v>93.8378037988379</c:v>
                </c:pt>
                <c:pt idx="49320">
                  <c:v>93.8378037988379</c:v>
                </c:pt>
                <c:pt idx="49321">
                  <c:v>93.8378037988379</c:v>
                </c:pt>
                <c:pt idx="49322">
                  <c:v>93.8378037988379</c:v>
                </c:pt>
                <c:pt idx="49323">
                  <c:v>93.8378037988379</c:v>
                </c:pt>
                <c:pt idx="49324">
                  <c:v>93.8378037988379</c:v>
                </c:pt>
                <c:pt idx="49325">
                  <c:v>30.5337982422057</c:v>
                </c:pt>
                <c:pt idx="49326">
                  <c:v>30.5337982422057</c:v>
                </c:pt>
                <c:pt idx="49327">
                  <c:v>30.5337982422057</c:v>
                </c:pt>
                <c:pt idx="49328">
                  <c:v>30.5337982422057</c:v>
                </c:pt>
                <c:pt idx="49329">
                  <c:v>30.5337982422057</c:v>
                </c:pt>
                <c:pt idx="49330">
                  <c:v>30.5337982422057</c:v>
                </c:pt>
                <c:pt idx="49331">
                  <c:v>30.5337982422057</c:v>
                </c:pt>
                <c:pt idx="49332">
                  <c:v>80.9963544053182</c:v>
                </c:pt>
                <c:pt idx="49333">
                  <c:v>80.9963544053182</c:v>
                </c:pt>
                <c:pt idx="49334">
                  <c:v>80.9963544053182</c:v>
                </c:pt>
                <c:pt idx="49335">
                  <c:v>80.9963544053182</c:v>
                </c:pt>
                <c:pt idx="49336">
                  <c:v>80.9963544053182</c:v>
                </c:pt>
                <c:pt idx="49337">
                  <c:v>80.9963544053182</c:v>
                </c:pt>
                <c:pt idx="49338">
                  <c:v>80.9963544053182</c:v>
                </c:pt>
                <c:pt idx="49339">
                  <c:v>102.25444706884</c:v>
                </c:pt>
                <c:pt idx="49340">
                  <c:v>102.25444706884</c:v>
                </c:pt>
                <c:pt idx="49341">
                  <c:v>102.25444706884</c:v>
                </c:pt>
                <c:pt idx="49342">
                  <c:v>102.25444706884</c:v>
                </c:pt>
                <c:pt idx="49343">
                  <c:v>102.25444706884</c:v>
                </c:pt>
                <c:pt idx="49344">
                  <c:v>102.25444706884</c:v>
                </c:pt>
                <c:pt idx="49345">
                  <c:v>102.25444706884</c:v>
                </c:pt>
                <c:pt idx="49346">
                  <c:v>56.84139911382729</c:v>
                </c:pt>
                <c:pt idx="49347">
                  <c:v>56.84139911382729</c:v>
                </c:pt>
                <c:pt idx="49348">
                  <c:v>56.84139911382729</c:v>
                </c:pt>
                <c:pt idx="49349">
                  <c:v>56.84139911382729</c:v>
                </c:pt>
                <c:pt idx="49350">
                  <c:v>56.84139911382729</c:v>
                </c:pt>
                <c:pt idx="49351">
                  <c:v>56.84139911382729</c:v>
                </c:pt>
                <c:pt idx="49352">
                  <c:v>56.84139911382729</c:v>
                </c:pt>
                <c:pt idx="49353">
                  <c:v>71.28230937177149</c:v>
                </c:pt>
                <c:pt idx="49354">
                  <c:v>71.28230937177149</c:v>
                </c:pt>
                <c:pt idx="49355">
                  <c:v>71.28230937177149</c:v>
                </c:pt>
                <c:pt idx="49356">
                  <c:v>71.28230937177149</c:v>
                </c:pt>
                <c:pt idx="49357">
                  <c:v>71.28230937177149</c:v>
                </c:pt>
                <c:pt idx="49358">
                  <c:v>71.28230937177149</c:v>
                </c:pt>
                <c:pt idx="49359">
                  <c:v>71.28230937177149</c:v>
                </c:pt>
                <c:pt idx="49360">
                  <c:v>41.26746619532449</c:v>
                </c:pt>
                <c:pt idx="49361">
                  <c:v>41.26746619532449</c:v>
                </c:pt>
                <c:pt idx="49362">
                  <c:v>41.26746619532449</c:v>
                </c:pt>
                <c:pt idx="49363">
                  <c:v>41.26746619532449</c:v>
                </c:pt>
                <c:pt idx="49364">
                  <c:v>41.26746619532449</c:v>
                </c:pt>
                <c:pt idx="49365">
                  <c:v>41.26746619532449</c:v>
                </c:pt>
                <c:pt idx="49366">
                  <c:v>41.26746619532449</c:v>
                </c:pt>
                <c:pt idx="49367">
                  <c:v>34.2555587045925</c:v>
                </c:pt>
                <c:pt idx="49368">
                  <c:v>34.2555587045925</c:v>
                </c:pt>
                <c:pt idx="49369">
                  <c:v>34.2555587045925</c:v>
                </c:pt>
                <c:pt idx="49370">
                  <c:v>34.2555587045925</c:v>
                </c:pt>
                <c:pt idx="49371">
                  <c:v>34.2555587045925</c:v>
                </c:pt>
                <c:pt idx="49372">
                  <c:v>34.2555587045925</c:v>
                </c:pt>
                <c:pt idx="49373">
                  <c:v>34.2555587045925</c:v>
                </c:pt>
                <c:pt idx="49374">
                  <c:v>80.18548483211048</c:v>
                </c:pt>
                <c:pt idx="49375">
                  <c:v>80.18548483211048</c:v>
                </c:pt>
                <c:pt idx="49376">
                  <c:v>80.18548483211048</c:v>
                </c:pt>
                <c:pt idx="49377">
                  <c:v>80.18548483211048</c:v>
                </c:pt>
                <c:pt idx="49378">
                  <c:v>80.18548483211048</c:v>
                </c:pt>
                <c:pt idx="49379">
                  <c:v>80.18548483211048</c:v>
                </c:pt>
                <c:pt idx="49380">
                  <c:v>80.18548483211048</c:v>
                </c:pt>
                <c:pt idx="49381">
                  <c:v>67.82454870211029</c:v>
                </c:pt>
                <c:pt idx="49382">
                  <c:v>67.82454870211029</c:v>
                </c:pt>
                <c:pt idx="49383">
                  <c:v>67.82454870211029</c:v>
                </c:pt>
                <c:pt idx="49384">
                  <c:v>67.82454870211029</c:v>
                </c:pt>
                <c:pt idx="49385">
                  <c:v>67.82454870211029</c:v>
                </c:pt>
                <c:pt idx="49386">
                  <c:v>67.82454870211029</c:v>
                </c:pt>
                <c:pt idx="49387">
                  <c:v>67.82454870211029</c:v>
                </c:pt>
                <c:pt idx="49388">
                  <c:v>93.3952237021709</c:v>
                </c:pt>
                <c:pt idx="49389">
                  <c:v>93.3952237021709</c:v>
                </c:pt>
                <c:pt idx="49390">
                  <c:v>93.3952237021709</c:v>
                </c:pt>
                <c:pt idx="49391">
                  <c:v>93.3952237021709</c:v>
                </c:pt>
                <c:pt idx="49392">
                  <c:v>93.3952237021709</c:v>
                </c:pt>
                <c:pt idx="49393">
                  <c:v>93.3952237021709</c:v>
                </c:pt>
                <c:pt idx="49394">
                  <c:v>93.3952237021709</c:v>
                </c:pt>
                <c:pt idx="49395">
                  <c:v>97.6495942175402</c:v>
                </c:pt>
                <c:pt idx="49396">
                  <c:v>97.6495942175402</c:v>
                </c:pt>
                <c:pt idx="49397">
                  <c:v>97.6495942175402</c:v>
                </c:pt>
                <c:pt idx="49398">
                  <c:v>97.6495942175402</c:v>
                </c:pt>
                <c:pt idx="49399">
                  <c:v>97.6495942175402</c:v>
                </c:pt>
                <c:pt idx="49400">
                  <c:v>97.6495942175402</c:v>
                </c:pt>
                <c:pt idx="49401">
                  <c:v>97.6495942175402</c:v>
                </c:pt>
                <c:pt idx="49402">
                  <c:v>73.1274150631572</c:v>
                </c:pt>
                <c:pt idx="49403">
                  <c:v>73.1274150631572</c:v>
                </c:pt>
                <c:pt idx="49404">
                  <c:v>73.1274150631572</c:v>
                </c:pt>
                <c:pt idx="49405">
                  <c:v>73.1274150631572</c:v>
                </c:pt>
                <c:pt idx="49406">
                  <c:v>73.1274150631572</c:v>
                </c:pt>
                <c:pt idx="49407">
                  <c:v>73.1274150631572</c:v>
                </c:pt>
                <c:pt idx="49408">
                  <c:v>73.1274150631572</c:v>
                </c:pt>
                <c:pt idx="49409">
                  <c:v>68.57959217564259</c:v>
                </c:pt>
                <c:pt idx="49410">
                  <c:v>68.57959217564259</c:v>
                </c:pt>
                <c:pt idx="49411">
                  <c:v>68.57959217564259</c:v>
                </c:pt>
                <c:pt idx="49412">
                  <c:v>68.57959217564259</c:v>
                </c:pt>
                <c:pt idx="49413">
                  <c:v>68.57959217564259</c:v>
                </c:pt>
                <c:pt idx="49414">
                  <c:v>68.57959217564259</c:v>
                </c:pt>
                <c:pt idx="49415">
                  <c:v>68.57959217564259</c:v>
                </c:pt>
                <c:pt idx="49416">
                  <c:v>99.2892867903533</c:v>
                </c:pt>
                <c:pt idx="49417">
                  <c:v>99.2892867903533</c:v>
                </c:pt>
                <c:pt idx="49418">
                  <c:v>99.2892867903533</c:v>
                </c:pt>
                <c:pt idx="49419">
                  <c:v>99.2892867903533</c:v>
                </c:pt>
                <c:pt idx="49420">
                  <c:v>99.2892867903533</c:v>
                </c:pt>
                <c:pt idx="49421">
                  <c:v>99.2892867903533</c:v>
                </c:pt>
                <c:pt idx="49422">
                  <c:v>99.2892867903533</c:v>
                </c:pt>
                <c:pt idx="49423">
                  <c:v>29.9946779653842</c:v>
                </c:pt>
                <c:pt idx="49424">
                  <c:v>29.9946779653842</c:v>
                </c:pt>
                <c:pt idx="49425">
                  <c:v>29.9946779653842</c:v>
                </c:pt>
                <c:pt idx="49426">
                  <c:v>29.9946779653842</c:v>
                </c:pt>
                <c:pt idx="49427">
                  <c:v>29.9946779653842</c:v>
                </c:pt>
                <c:pt idx="49428">
                  <c:v>29.9946779653842</c:v>
                </c:pt>
                <c:pt idx="49429">
                  <c:v>29.9946779653842</c:v>
                </c:pt>
                <c:pt idx="49430">
                  <c:v>109.250791807834</c:v>
                </c:pt>
                <c:pt idx="49431">
                  <c:v>109.250791807834</c:v>
                </c:pt>
                <c:pt idx="49432">
                  <c:v>109.250791807834</c:v>
                </c:pt>
                <c:pt idx="49433">
                  <c:v>109.250791807834</c:v>
                </c:pt>
                <c:pt idx="49434">
                  <c:v>109.250791807834</c:v>
                </c:pt>
                <c:pt idx="49435">
                  <c:v>109.250791807834</c:v>
                </c:pt>
                <c:pt idx="49436">
                  <c:v>109.250791807834</c:v>
                </c:pt>
                <c:pt idx="49437">
                  <c:v>80.18130255864529</c:v>
                </c:pt>
                <c:pt idx="49438">
                  <c:v>80.18130255864529</c:v>
                </c:pt>
                <c:pt idx="49439">
                  <c:v>80.18130255864529</c:v>
                </c:pt>
                <c:pt idx="49440">
                  <c:v>80.18130255864529</c:v>
                </c:pt>
                <c:pt idx="49441">
                  <c:v>80.18130255864529</c:v>
                </c:pt>
                <c:pt idx="49442">
                  <c:v>80.18130255864529</c:v>
                </c:pt>
                <c:pt idx="49443">
                  <c:v>80.18130255864529</c:v>
                </c:pt>
                <c:pt idx="49444">
                  <c:v>45.2880592389327</c:v>
                </c:pt>
                <c:pt idx="49445">
                  <c:v>45.2880592389327</c:v>
                </c:pt>
                <c:pt idx="49446">
                  <c:v>45.2880592389327</c:v>
                </c:pt>
                <c:pt idx="49447">
                  <c:v>45.2880592389327</c:v>
                </c:pt>
                <c:pt idx="49448">
                  <c:v>45.2880592389327</c:v>
                </c:pt>
                <c:pt idx="49449">
                  <c:v>45.2880592389327</c:v>
                </c:pt>
                <c:pt idx="49450">
                  <c:v>45.2880592389327</c:v>
                </c:pt>
                <c:pt idx="49451">
                  <c:v>83.64818604785619</c:v>
                </c:pt>
                <c:pt idx="49452">
                  <c:v>83.64818604785619</c:v>
                </c:pt>
                <c:pt idx="49453">
                  <c:v>83.64818604785619</c:v>
                </c:pt>
                <c:pt idx="49454">
                  <c:v>83.64818604785619</c:v>
                </c:pt>
                <c:pt idx="49455">
                  <c:v>83.64818604785619</c:v>
                </c:pt>
                <c:pt idx="49456">
                  <c:v>83.64818604785619</c:v>
                </c:pt>
                <c:pt idx="49457">
                  <c:v>83.64818604785619</c:v>
                </c:pt>
                <c:pt idx="49458">
                  <c:v>14.9531969865935</c:v>
                </c:pt>
                <c:pt idx="49459">
                  <c:v>14.9531969865935</c:v>
                </c:pt>
                <c:pt idx="49460">
                  <c:v>14.9531969865935</c:v>
                </c:pt>
                <c:pt idx="49461">
                  <c:v>14.9531969865935</c:v>
                </c:pt>
                <c:pt idx="49462">
                  <c:v>14.9531969865935</c:v>
                </c:pt>
                <c:pt idx="49463">
                  <c:v>14.9531969865935</c:v>
                </c:pt>
                <c:pt idx="49464">
                  <c:v>14.9531969865935</c:v>
                </c:pt>
                <c:pt idx="49465">
                  <c:v>50.5843730326079</c:v>
                </c:pt>
                <c:pt idx="49466">
                  <c:v>50.5843730326079</c:v>
                </c:pt>
                <c:pt idx="49467">
                  <c:v>50.5843730326079</c:v>
                </c:pt>
                <c:pt idx="49468">
                  <c:v>50.5843730326079</c:v>
                </c:pt>
                <c:pt idx="49469">
                  <c:v>50.5843730326079</c:v>
                </c:pt>
                <c:pt idx="49470">
                  <c:v>50.5843730326079</c:v>
                </c:pt>
                <c:pt idx="49471">
                  <c:v>50.5843730326079</c:v>
                </c:pt>
                <c:pt idx="49472">
                  <c:v>50.91848345270169</c:v>
                </c:pt>
                <c:pt idx="49473">
                  <c:v>50.91848345270169</c:v>
                </c:pt>
                <c:pt idx="49474">
                  <c:v>50.91848345270169</c:v>
                </c:pt>
                <c:pt idx="49475">
                  <c:v>50.91848345270169</c:v>
                </c:pt>
                <c:pt idx="49476">
                  <c:v>50.91848345270169</c:v>
                </c:pt>
                <c:pt idx="49477">
                  <c:v>50.91848345270169</c:v>
                </c:pt>
                <c:pt idx="49478">
                  <c:v>50.91848345270169</c:v>
                </c:pt>
                <c:pt idx="49479">
                  <c:v>31.5591510125515</c:v>
                </c:pt>
                <c:pt idx="49480">
                  <c:v>31.5591510125515</c:v>
                </c:pt>
                <c:pt idx="49481">
                  <c:v>31.5591510125515</c:v>
                </c:pt>
                <c:pt idx="49482">
                  <c:v>31.5591510125515</c:v>
                </c:pt>
                <c:pt idx="49483">
                  <c:v>31.5591510125515</c:v>
                </c:pt>
                <c:pt idx="49484">
                  <c:v>31.5591510125515</c:v>
                </c:pt>
                <c:pt idx="49485">
                  <c:v>31.5591510125515</c:v>
                </c:pt>
                <c:pt idx="49486">
                  <c:v>76.96637840312619</c:v>
                </c:pt>
                <c:pt idx="49487">
                  <c:v>76.96637840312619</c:v>
                </c:pt>
                <c:pt idx="49488">
                  <c:v>76.96637840312619</c:v>
                </c:pt>
                <c:pt idx="49489">
                  <c:v>76.96637840312619</c:v>
                </c:pt>
                <c:pt idx="49490">
                  <c:v>76.96637840312619</c:v>
                </c:pt>
                <c:pt idx="49491">
                  <c:v>76.96637840312619</c:v>
                </c:pt>
                <c:pt idx="49492">
                  <c:v>76.96637840312619</c:v>
                </c:pt>
                <c:pt idx="49493">
                  <c:v>64.7498640072225</c:v>
                </c:pt>
                <c:pt idx="49494">
                  <c:v>64.7498640072225</c:v>
                </c:pt>
                <c:pt idx="49495">
                  <c:v>64.7498640072225</c:v>
                </c:pt>
                <c:pt idx="49496">
                  <c:v>64.7498640072225</c:v>
                </c:pt>
                <c:pt idx="49497">
                  <c:v>64.7498640072225</c:v>
                </c:pt>
                <c:pt idx="49498">
                  <c:v>64.7498640072225</c:v>
                </c:pt>
                <c:pt idx="49499">
                  <c:v>64.7498640072225</c:v>
                </c:pt>
                <c:pt idx="49500">
                  <c:v>88.4293602292953</c:v>
                </c:pt>
                <c:pt idx="49501">
                  <c:v>88.4293602292953</c:v>
                </c:pt>
                <c:pt idx="49502">
                  <c:v>88.4293602292953</c:v>
                </c:pt>
                <c:pt idx="49503">
                  <c:v>88.4293602292953</c:v>
                </c:pt>
                <c:pt idx="49504">
                  <c:v>88.4293602292953</c:v>
                </c:pt>
                <c:pt idx="49505">
                  <c:v>88.4293602292953</c:v>
                </c:pt>
                <c:pt idx="49506">
                  <c:v>88.4293602292953</c:v>
                </c:pt>
                <c:pt idx="49507">
                  <c:v>35.9733096762293</c:v>
                </c:pt>
                <c:pt idx="49508">
                  <c:v>35.9733096762293</c:v>
                </c:pt>
                <c:pt idx="49509">
                  <c:v>35.9733096762293</c:v>
                </c:pt>
                <c:pt idx="49510">
                  <c:v>35.9733096762293</c:v>
                </c:pt>
                <c:pt idx="49511">
                  <c:v>35.9733096762293</c:v>
                </c:pt>
                <c:pt idx="49512">
                  <c:v>35.9733096762293</c:v>
                </c:pt>
                <c:pt idx="49513">
                  <c:v>35.9733096762293</c:v>
                </c:pt>
                <c:pt idx="49514">
                  <c:v>81.15113182050719</c:v>
                </c:pt>
                <c:pt idx="49515">
                  <c:v>81.15113182050719</c:v>
                </c:pt>
                <c:pt idx="49516">
                  <c:v>81.15113182050719</c:v>
                </c:pt>
                <c:pt idx="49517">
                  <c:v>81.15113182050719</c:v>
                </c:pt>
                <c:pt idx="49518">
                  <c:v>81.15113182050719</c:v>
                </c:pt>
                <c:pt idx="49519">
                  <c:v>81.15113182050719</c:v>
                </c:pt>
                <c:pt idx="49520">
                  <c:v>81.15113182050719</c:v>
                </c:pt>
                <c:pt idx="49521">
                  <c:v>96.4542173445997</c:v>
                </c:pt>
                <c:pt idx="49522">
                  <c:v>96.4542173445997</c:v>
                </c:pt>
                <c:pt idx="49523">
                  <c:v>96.4542173445997</c:v>
                </c:pt>
                <c:pt idx="49524">
                  <c:v>96.4542173445997</c:v>
                </c:pt>
                <c:pt idx="49525">
                  <c:v>96.4542173445997</c:v>
                </c:pt>
                <c:pt idx="49526">
                  <c:v>96.4542173445997</c:v>
                </c:pt>
                <c:pt idx="49527">
                  <c:v>96.4542173445997</c:v>
                </c:pt>
                <c:pt idx="49528">
                  <c:v>53.4706966288954</c:v>
                </c:pt>
                <c:pt idx="49529">
                  <c:v>53.4706966288954</c:v>
                </c:pt>
                <c:pt idx="49530">
                  <c:v>53.4706966288954</c:v>
                </c:pt>
                <c:pt idx="49531">
                  <c:v>53.4706966288954</c:v>
                </c:pt>
                <c:pt idx="49532">
                  <c:v>53.4706966288954</c:v>
                </c:pt>
                <c:pt idx="49533">
                  <c:v>53.4706966288954</c:v>
                </c:pt>
                <c:pt idx="49534">
                  <c:v>53.4706966288954</c:v>
                </c:pt>
                <c:pt idx="49535">
                  <c:v>83.2429750877757</c:v>
                </c:pt>
                <c:pt idx="49536">
                  <c:v>83.2429750877757</c:v>
                </c:pt>
                <c:pt idx="49537">
                  <c:v>83.2429750877757</c:v>
                </c:pt>
                <c:pt idx="49538">
                  <c:v>83.2429750877757</c:v>
                </c:pt>
                <c:pt idx="49539">
                  <c:v>83.2429750877757</c:v>
                </c:pt>
                <c:pt idx="49540">
                  <c:v>83.2429750877757</c:v>
                </c:pt>
                <c:pt idx="49541">
                  <c:v>83.2429750877757</c:v>
                </c:pt>
                <c:pt idx="49542">
                  <c:v>57.4670043138651</c:v>
                </c:pt>
                <c:pt idx="49543">
                  <c:v>57.4670043138651</c:v>
                </c:pt>
                <c:pt idx="49544">
                  <c:v>57.4670043138651</c:v>
                </c:pt>
                <c:pt idx="49545">
                  <c:v>57.4670043138651</c:v>
                </c:pt>
                <c:pt idx="49546">
                  <c:v>57.4670043138651</c:v>
                </c:pt>
                <c:pt idx="49547">
                  <c:v>57.4670043138651</c:v>
                </c:pt>
                <c:pt idx="49548">
                  <c:v>57.4670043138651</c:v>
                </c:pt>
                <c:pt idx="49549">
                  <c:v>62.4039406924331</c:v>
                </c:pt>
                <c:pt idx="49550">
                  <c:v>62.4039406924331</c:v>
                </c:pt>
                <c:pt idx="49551">
                  <c:v>62.4039406924331</c:v>
                </c:pt>
                <c:pt idx="49552">
                  <c:v>62.4039406924331</c:v>
                </c:pt>
                <c:pt idx="49553">
                  <c:v>62.4039406924331</c:v>
                </c:pt>
                <c:pt idx="49554">
                  <c:v>62.4039406924331</c:v>
                </c:pt>
                <c:pt idx="49555">
                  <c:v>62.4039406924331</c:v>
                </c:pt>
                <c:pt idx="49556">
                  <c:v>61.63427136520289</c:v>
                </c:pt>
                <c:pt idx="49557">
                  <c:v>61.63427136520289</c:v>
                </c:pt>
                <c:pt idx="49558">
                  <c:v>61.63427136520289</c:v>
                </c:pt>
                <c:pt idx="49559">
                  <c:v>61.63427136520289</c:v>
                </c:pt>
                <c:pt idx="49560">
                  <c:v>61.63427136520289</c:v>
                </c:pt>
                <c:pt idx="49561">
                  <c:v>61.63427136520289</c:v>
                </c:pt>
                <c:pt idx="49562">
                  <c:v>61.63427136520289</c:v>
                </c:pt>
                <c:pt idx="49563">
                  <c:v>3.39889672896302</c:v>
                </c:pt>
                <c:pt idx="49564">
                  <c:v>3.39889672896302</c:v>
                </c:pt>
                <c:pt idx="49565">
                  <c:v>3.39889672896302</c:v>
                </c:pt>
                <c:pt idx="49566">
                  <c:v>3.39889672896302</c:v>
                </c:pt>
                <c:pt idx="49567">
                  <c:v>3.39889672896302</c:v>
                </c:pt>
                <c:pt idx="49568">
                  <c:v>3.39889672896302</c:v>
                </c:pt>
                <c:pt idx="49569">
                  <c:v>3.39889672896302</c:v>
                </c:pt>
                <c:pt idx="49570">
                  <c:v>111.954848805786</c:v>
                </c:pt>
                <c:pt idx="49571">
                  <c:v>111.954848805786</c:v>
                </c:pt>
                <c:pt idx="49572">
                  <c:v>111.954848805786</c:v>
                </c:pt>
                <c:pt idx="49573">
                  <c:v>111.954848805786</c:v>
                </c:pt>
                <c:pt idx="49574">
                  <c:v>111.954848805786</c:v>
                </c:pt>
                <c:pt idx="49575">
                  <c:v>111.954848805786</c:v>
                </c:pt>
                <c:pt idx="49576">
                  <c:v>111.954848805786</c:v>
                </c:pt>
                <c:pt idx="49577">
                  <c:v>57.2680302852058</c:v>
                </c:pt>
                <c:pt idx="49578">
                  <c:v>57.2680302852058</c:v>
                </c:pt>
                <c:pt idx="49579">
                  <c:v>57.2680302852058</c:v>
                </c:pt>
                <c:pt idx="49580">
                  <c:v>57.2680302852058</c:v>
                </c:pt>
                <c:pt idx="49581">
                  <c:v>57.2680302852058</c:v>
                </c:pt>
                <c:pt idx="49582">
                  <c:v>57.2680302852058</c:v>
                </c:pt>
                <c:pt idx="49583">
                  <c:v>57.2680302852058</c:v>
                </c:pt>
                <c:pt idx="49584">
                  <c:v>57.932085409974</c:v>
                </c:pt>
                <c:pt idx="49585">
                  <c:v>57.932085409974</c:v>
                </c:pt>
                <c:pt idx="49586">
                  <c:v>57.932085409974</c:v>
                </c:pt>
                <c:pt idx="49587">
                  <c:v>57.932085409974</c:v>
                </c:pt>
                <c:pt idx="49588">
                  <c:v>57.932085409974</c:v>
                </c:pt>
                <c:pt idx="49589">
                  <c:v>57.932085409974</c:v>
                </c:pt>
                <c:pt idx="49590">
                  <c:v>57.932085409974</c:v>
                </c:pt>
                <c:pt idx="49591">
                  <c:v>39.4624585197959</c:v>
                </c:pt>
                <c:pt idx="49592">
                  <c:v>39.4624585197959</c:v>
                </c:pt>
                <c:pt idx="49593">
                  <c:v>39.4624585197959</c:v>
                </c:pt>
                <c:pt idx="49594">
                  <c:v>39.4624585197959</c:v>
                </c:pt>
                <c:pt idx="49595">
                  <c:v>39.4624585197959</c:v>
                </c:pt>
                <c:pt idx="49596">
                  <c:v>39.4624585197959</c:v>
                </c:pt>
                <c:pt idx="49597">
                  <c:v>39.4624585197959</c:v>
                </c:pt>
                <c:pt idx="49598">
                  <c:v>40.7366399403561</c:v>
                </c:pt>
                <c:pt idx="49599">
                  <c:v>40.7366399403561</c:v>
                </c:pt>
                <c:pt idx="49600">
                  <c:v>40.7366399403561</c:v>
                </c:pt>
                <c:pt idx="49601">
                  <c:v>40.7366399403561</c:v>
                </c:pt>
                <c:pt idx="49602">
                  <c:v>40.7366399403561</c:v>
                </c:pt>
                <c:pt idx="49603">
                  <c:v>40.7366399403561</c:v>
                </c:pt>
                <c:pt idx="49604">
                  <c:v>40.7366399403561</c:v>
                </c:pt>
                <c:pt idx="49605">
                  <c:v>62.84784588972809</c:v>
                </c:pt>
                <c:pt idx="49606">
                  <c:v>62.84784588972809</c:v>
                </c:pt>
                <c:pt idx="49607">
                  <c:v>62.84784588972809</c:v>
                </c:pt>
                <c:pt idx="49608">
                  <c:v>62.84784588972809</c:v>
                </c:pt>
                <c:pt idx="49609">
                  <c:v>62.84784588972809</c:v>
                </c:pt>
                <c:pt idx="49610">
                  <c:v>62.84784588972809</c:v>
                </c:pt>
                <c:pt idx="49611">
                  <c:v>62.84784588972809</c:v>
                </c:pt>
                <c:pt idx="49612">
                  <c:v>118.293049660332</c:v>
                </c:pt>
                <c:pt idx="49613">
                  <c:v>118.293049660332</c:v>
                </c:pt>
                <c:pt idx="49614">
                  <c:v>118.293049660332</c:v>
                </c:pt>
                <c:pt idx="49615">
                  <c:v>118.293049660332</c:v>
                </c:pt>
                <c:pt idx="49616">
                  <c:v>118.293049660332</c:v>
                </c:pt>
                <c:pt idx="49617">
                  <c:v>118.293049660332</c:v>
                </c:pt>
                <c:pt idx="49618">
                  <c:v>118.293049660332</c:v>
                </c:pt>
                <c:pt idx="49619">
                  <c:v>73.47539149369977</c:v>
                </c:pt>
                <c:pt idx="49620">
                  <c:v>73.47539149369977</c:v>
                </c:pt>
                <c:pt idx="49621">
                  <c:v>73.47539149369977</c:v>
                </c:pt>
                <c:pt idx="49622">
                  <c:v>73.47539149369977</c:v>
                </c:pt>
                <c:pt idx="49623">
                  <c:v>73.47539149369977</c:v>
                </c:pt>
                <c:pt idx="49624">
                  <c:v>73.47539149369977</c:v>
                </c:pt>
                <c:pt idx="49625">
                  <c:v>73.47539149369977</c:v>
                </c:pt>
                <c:pt idx="49626">
                  <c:v>60.1964138147259</c:v>
                </c:pt>
                <c:pt idx="49627">
                  <c:v>60.1964138147259</c:v>
                </c:pt>
                <c:pt idx="49628">
                  <c:v>60.1964138147259</c:v>
                </c:pt>
                <c:pt idx="49629">
                  <c:v>60.1964138147259</c:v>
                </c:pt>
                <c:pt idx="49630">
                  <c:v>60.1964138147259</c:v>
                </c:pt>
                <c:pt idx="49631">
                  <c:v>60.1964138147259</c:v>
                </c:pt>
                <c:pt idx="49632">
                  <c:v>60.1964138147259</c:v>
                </c:pt>
                <c:pt idx="49633">
                  <c:v>76.32666841843599</c:v>
                </c:pt>
                <c:pt idx="49634">
                  <c:v>76.32666841843599</c:v>
                </c:pt>
                <c:pt idx="49635">
                  <c:v>76.32666841843599</c:v>
                </c:pt>
                <c:pt idx="49636">
                  <c:v>76.32666841843599</c:v>
                </c:pt>
                <c:pt idx="49637">
                  <c:v>76.32666841843599</c:v>
                </c:pt>
                <c:pt idx="49638">
                  <c:v>76.32666841843599</c:v>
                </c:pt>
                <c:pt idx="49639">
                  <c:v>76.32666841843599</c:v>
                </c:pt>
                <c:pt idx="49640">
                  <c:v>51.96776124763719</c:v>
                </c:pt>
                <c:pt idx="49641">
                  <c:v>51.96776124763719</c:v>
                </c:pt>
                <c:pt idx="49642">
                  <c:v>51.96776124763719</c:v>
                </c:pt>
                <c:pt idx="49643">
                  <c:v>51.96776124763719</c:v>
                </c:pt>
                <c:pt idx="49644">
                  <c:v>51.96776124763719</c:v>
                </c:pt>
                <c:pt idx="49645">
                  <c:v>51.96776124763719</c:v>
                </c:pt>
                <c:pt idx="49646">
                  <c:v>51.96776124763719</c:v>
                </c:pt>
                <c:pt idx="49647">
                  <c:v>42.5486466318152</c:v>
                </c:pt>
                <c:pt idx="49648">
                  <c:v>42.5486466318152</c:v>
                </c:pt>
                <c:pt idx="49649">
                  <c:v>42.5486466318152</c:v>
                </c:pt>
                <c:pt idx="49650">
                  <c:v>42.5486466318152</c:v>
                </c:pt>
                <c:pt idx="49651">
                  <c:v>42.5486466318152</c:v>
                </c:pt>
                <c:pt idx="49652">
                  <c:v>42.5486466318152</c:v>
                </c:pt>
                <c:pt idx="49653">
                  <c:v>42.5486466318152</c:v>
                </c:pt>
                <c:pt idx="49654">
                  <c:v>59.44165357212249</c:v>
                </c:pt>
                <c:pt idx="49655">
                  <c:v>59.44165357212249</c:v>
                </c:pt>
                <c:pt idx="49656">
                  <c:v>59.44165357212249</c:v>
                </c:pt>
                <c:pt idx="49657">
                  <c:v>59.44165357212249</c:v>
                </c:pt>
                <c:pt idx="49658">
                  <c:v>59.44165357212249</c:v>
                </c:pt>
                <c:pt idx="49659">
                  <c:v>59.44165357212249</c:v>
                </c:pt>
                <c:pt idx="49660">
                  <c:v>59.44165357212249</c:v>
                </c:pt>
                <c:pt idx="49661">
                  <c:v>98.00500844703748</c:v>
                </c:pt>
                <c:pt idx="49662">
                  <c:v>98.00500844703748</c:v>
                </c:pt>
                <c:pt idx="49663">
                  <c:v>98.00500844703748</c:v>
                </c:pt>
                <c:pt idx="49664">
                  <c:v>98.00500844703748</c:v>
                </c:pt>
                <c:pt idx="49665">
                  <c:v>98.00500844703748</c:v>
                </c:pt>
                <c:pt idx="49666">
                  <c:v>98.00500844703748</c:v>
                </c:pt>
                <c:pt idx="49667">
                  <c:v>98.00500844703748</c:v>
                </c:pt>
                <c:pt idx="49668">
                  <c:v>23.9511162818909</c:v>
                </c:pt>
                <c:pt idx="49669">
                  <c:v>23.9511162818909</c:v>
                </c:pt>
                <c:pt idx="49670">
                  <c:v>23.9511162818909</c:v>
                </c:pt>
                <c:pt idx="49671">
                  <c:v>23.9511162818909</c:v>
                </c:pt>
                <c:pt idx="49672">
                  <c:v>23.9511162818909</c:v>
                </c:pt>
                <c:pt idx="49673">
                  <c:v>23.9511162818909</c:v>
                </c:pt>
                <c:pt idx="49674">
                  <c:v>23.9511162818909</c:v>
                </c:pt>
                <c:pt idx="49675">
                  <c:v>58.04887016395229</c:v>
                </c:pt>
                <c:pt idx="49676">
                  <c:v>58.04887016395229</c:v>
                </c:pt>
                <c:pt idx="49677">
                  <c:v>58.04887016395229</c:v>
                </c:pt>
                <c:pt idx="49678">
                  <c:v>58.04887016395229</c:v>
                </c:pt>
                <c:pt idx="49679">
                  <c:v>58.04887016395229</c:v>
                </c:pt>
                <c:pt idx="49680">
                  <c:v>58.04887016395229</c:v>
                </c:pt>
                <c:pt idx="49681">
                  <c:v>58.04887016395229</c:v>
                </c:pt>
                <c:pt idx="49682">
                  <c:v>74.8261147958618</c:v>
                </c:pt>
                <c:pt idx="49683">
                  <c:v>74.8261147958618</c:v>
                </c:pt>
                <c:pt idx="49684">
                  <c:v>74.8261147958618</c:v>
                </c:pt>
                <c:pt idx="49685">
                  <c:v>74.8261147958618</c:v>
                </c:pt>
                <c:pt idx="49686">
                  <c:v>74.8261147958618</c:v>
                </c:pt>
                <c:pt idx="49687">
                  <c:v>74.8261147958618</c:v>
                </c:pt>
                <c:pt idx="49688">
                  <c:v>74.8261147958618</c:v>
                </c:pt>
                <c:pt idx="49689">
                  <c:v>81.8645695766778</c:v>
                </c:pt>
                <c:pt idx="49690">
                  <c:v>81.8645695766778</c:v>
                </c:pt>
                <c:pt idx="49691">
                  <c:v>81.8645695766778</c:v>
                </c:pt>
                <c:pt idx="49692">
                  <c:v>81.8645695766778</c:v>
                </c:pt>
                <c:pt idx="49693">
                  <c:v>81.8645695766778</c:v>
                </c:pt>
                <c:pt idx="49694">
                  <c:v>81.8645695766778</c:v>
                </c:pt>
                <c:pt idx="49695">
                  <c:v>81.8645695766778</c:v>
                </c:pt>
                <c:pt idx="49696">
                  <c:v>51.00486209396249</c:v>
                </c:pt>
                <c:pt idx="49697">
                  <c:v>51.00486209396249</c:v>
                </c:pt>
                <c:pt idx="49698">
                  <c:v>51.00486209396249</c:v>
                </c:pt>
                <c:pt idx="49699">
                  <c:v>51.00486209396249</c:v>
                </c:pt>
                <c:pt idx="49700">
                  <c:v>51.00486209396249</c:v>
                </c:pt>
                <c:pt idx="49701">
                  <c:v>51.00486209396249</c:v>
                </c:pt>
                <c:pt idx="49702">
                  <c:v>51.00486209396249</c:v>
                </c:pt>
                <c:pt idx="49703">
                  <c:v>50.0539498221075</c:v>
                </c:pt>
                <c:pt idx="49704">
                  <c:v>50.0539498221075</c:v>
                </c:pt>
                <c:pt idx="49705">
                  <c:v>50.0539498221075</c:v>
                </c:pt>
                <c:pt idx="49706">
                  <c:v>50.0539498221075</c:v>
                </c:pt>
                <c:pt idx="49707">
                  <c:v>50.0539498221075</c:v>
                </c:pt>
                <c:pt idx="49708">
                  <c:v>50.0539498221075</c:v>
                </c:pt>
                <c:pt idx="49709">
                  <c:v>50.0539498221075</c:v>
                </c:pt>
                <c:pt idx="49710">
                  <c:v>36.93983161371769</c:v>
                </c:pt>
                <c:pt idx="49711">
                  <c:v>36.93983161371769</c:v>
                </c:pt>
                <c:pt idx="49712">
                  <c:v>36.93983161371769</c:v>
                </c:pt>
                <c:pt idx="49713">
                  <c:v>36.93983161371769</c:v>
                </c:pt>
                <c:pt idx="49714">
                  <c:v>36.93983161371769</c:v>
                </c:pt>
                <c:pt idx="49715">
                  <c:v>36.93983161371769</c:v>
                </c:pt>
                <c:pt idx="49716">
                  <c:v>36.93983161371769</c:v>
                </c:pt>
                <c:pt idx="49717">
                  <c:v>82.09061035165938</c:v>
                </c:pt>
                <c:pt idx="49718">
                  <c:v>82.09061035165938</c:v>
                </c:pt>
                <c:pt idx="49719">
                  <c:v>82.09061035165938</c:v>
                </c:pt>
                <c:pt idx="49720">
                  <c:v>82.09061035165938</c:v>
                </c:pt>
                <c:pt idx="49721">
                  <c:v>82.09061035165938</c:v>
                </c:pt>
                <c:pt idx="49722">
                  <c:v>82.09061035165938</c:v>
                </c:pt>
                <c:pt idx="49723">
                  <c:v>82.09061035165938</c:v>
                </c:pt>
                <c:pt idx="49724">
                  <c:v>58.84040122363409</c:v>
                </c:pt>
                <c:pt idx="49725">
                  <c:v>58.84040122363409</c:v>
                </c:pt>
                <c:pt idx="49726">
                  <c:v>58.84040122363409</c:v>
                </c:pt>
                <c:pt idx="49727">
                  <c:v>58.84040122363409</c:v>
                </c:pt>
                <c:pt idx="49728">
                  <c:v>58.84040122363409</c:v>
                </c:pt>
                <c:pt idx="49729">
                  <c:v>58.84040122363409</c:v>
                </c:pt>
                <c:pt idx="49730">
                  <c:v>58.84040122363409</c:v>
                </c:pt>
                <c:pt idx="49731">
                  <c:v>69.17484454423058</c:v>
                </c:pt>
                <c:pt idx="49732">
                  <c:v>69.17484454423058</c:v>
                </c:pt>
                <c:pt idx="49733">
                  <c:v>69.17484454423058</c:v>
                </c:pt>
                <c:pt idx="49734">
                  <c:v>69.17484454423058</c:v>
                </c:pt>
                <c:pt idx="49735">
                  <c:v>69.17484454423058</c:v>
                </c:pt>
                <c:pt idx="49736">
                  <c:v>69.17484454423058</c:v>
                </c:pt>
                <c:pt idx="49737">
                  <c:v>69.17484454423058</c:v>
                </c:pt>
                <c:pt idx="49738">
                  <c:v>67.2666703055682</c:v>
                </c:pt>
                <c:pt idx="49739">
                  <c:v>67.2666703055682</c:v>
                </c:pt>
                <c:pt idx="49740">
                  <c:v>67.2666703055682</c:v>
                </c:pt>
                <c:pt idx="49741">
                  <c:v>67.2666703055682</c:v>
                </c:pt>
                <c:pt idx="49742">
                  <c:v>67.2666703055682</c:v>
                </c:pt>
                <c:pt idx="49743">
                  <c:v>67.2666703055682</c:v>
                </c:pt>
                <c:pt idx="49744">
                  <c:v>67.2666703055682</c:v>
                </c:pt>
                <c:pt idx="49745">
                  <c:v>22.0288217406659</c:v>
                </c:pt>
                <c:pt idx="49746">
                  <c:v>22.0288217406659</c:v>
                </c:pt>
                <c:pt idx="49747">
                  <c:v>22.0288217406659</c:v>
                </c:pt>
                <c:pt idx="49748">
                  <c:v>22.0288217406659</c:v>
                </c:pt>
                <c:pt idx="49749">
                  <c:v>22.0288217406659</c:v>
                </c:pt>
                <c:pt idx="49750">
                  <c:v>22.0288217406659</c:v>
                </c:pt>
                <c:pt idx="49751">
                  <c:v>22.0288217406659</c:v>
                </c:pt>
                <c:pt idx="49752">
                  <c:v>73.64857626876868</c:v>
                </c:pt>
                <c:pt idx="49753">
                  <c:v>73.64857626876868</c:v>
                </c:pt>
                <c:pt idx="49754">
                  <c:v>73.64857626876868</c:v>
                </c:pt>
                <c:pt idx="49755">
                  <c:v>73.64857626876868</c:v>
                </c:pt>
                <c:pt idx="49756">
                  <c:v>73.64857626876868</c:v>
                </c:pt>
                <c:pt idx="49757">
                  <c:v>73.64857626876868</c:v>
                </c:pt>
                <c:pt idx="49758">
                  <c:v>73.64857626876868</c:v>
                </c:pt>
                <c:pt idx="49759">
                  <c:v>55.00983768968389</c:v>
                </c:pt>
                <c:pt idx="49760">
                  <c:v>55.00983768968389</c:v>
                </c:pt>
                <c:pt idx="49761">
                  <c:v>55.00983768968389</c:v>
                </c:pt>
                <c:pt idx="49762">
                  <c:v>55.00983768968389</c:v>
                </c:pt>
                <c:pt idx="49763">
                  <c:v>55.00983768968389</c:v>
                </c:pt>
                <c:pt idx="49764">
                  <c:v>55.00983768968389</c:v>
                </c:pt>
                <c:pt idx="49765">
                  <c:v>55.00983768968389</c:v>
                </c:pt>
                <c:pt idx="49766">
                  <c:v>38.0695807218327</c:v>
                </c:pt>
                <c:pt idx="49767">
                  <c:v>38.0695807218327</c:v>
                </c:pt>
                <c:pt idx="49768">
                  <c:v>38.0695807218327</c:v>
                </c:pt>
                <c:pt idx="49769">
                  <c:v>38.0695807218327</c:v>
                </c:pt>
                <c:pt idx="49770">
                  <c:v>38.0695807218327</c:v>
                </c:pt>
                <c:pt idx="49771">
                  <c:v>38.0695807218327</c:v>
                </c:pt>
                <c:pt idx="49772">
                  <c:v>38.0695807218327</c:v>
                </c:pt>
                <c:pt idx="49773">
                  <c:v>45.98869926338549</c:v>
                </c:pt>
                <c:pt idx="49774">
                  <c:v>45.98869926338549</c:v>
                </c:pt>
                <c:pt idx="49775">
                  <c:v>45.98869926338549</c:v>
                </c:pt>
                <c:pt idx="49776">
                  <c:v>45.98869926338549</c:v>
                </c:pt>
                <c:pt idx="49777">
                  <c:v>45.98869926338549</c:v>
                </c:pt>
                <c:pt idx="49778">
                  <c:v>45.98869926338549</c:v>
                </c:pt>
                <c:pt idx="49779">
                  <c:v>45.98869926338549</c:v>
                </c:pt>
                <c:pt idx="49780">
                  <c:v>41.41289360304819</c:v>
                </c:pt>
                <c:pt idx="49781">
                  <c:v>41.41289360304819</c:v>
                </c:pt>
                <c:pt idx="49782">
                  <c:v>41.41289360304819</c:v>
                </c:pt>
                <c:pt idx="49783">
                  <c:v>41.41289360304819</c:v>
                </c:pt>
                <c:pt idx="49784">
                  <c:v>41.41289360304819</c:v>
                </c:pt>
                <c:pt idx="49785">
                  <c:v>41.41289360304819</c:v>
                </c:pt>
                <c:pt idx="49786">
                  <c:v>41.41289360304819</c:v>
                </c:pt>
                <c:pt idx="49787">
                  <c:v>75.60945874158116</c:v>
                </c:pt>
                <c:pt idx="49788">
                  <c:v>75.60945874158116</c:v>
                </c:pt>
                <c:pt idx="49789">
                  <c:v>75.60945874158116</c:v>
                </c:pt>
                <c:pt idx="49790">
                  <c:v>75.60945874158116</c:v>
                </c:pt>
                <c:pt idx="49791">
                  <c:v>75.60945874158116</c:v>
                </c:pt>
                <c:pt idx="49792">
                  <c:v>75.60945874158116</c:v>
                </c:pt>
                <c:pt idx="49793">
                  <c:v>75.60945874158116</c:v>
                </c:pt>
                <c:pt idx="49794">
                  <c:v>74.60673259130559</c:v>
                </c:pt>
                <c:pt idx="49795">
                  <c:v>74.60673259130559</c:v>
                </c:pt>
                <c:pt idx="49796">
                  <c:v>74.60673259130559</c:v>
                </c:pt>
                <c:pt idx="49797">
                  <c:v>74.60673259130559</c:v>
                </c:pt>
                <c:pt idx="49798">
                  <c:v>74.60673259130559</c:v>
                </c:pt>
                <c:pt idx="49799">
                  <c:v>74.60673259130559</c:v>
                </c:pt>
                <c:pt idx="49800">
                  <c:v>74.60673259130559</c:v>
                </c:pt>
                <c:pt idx="49801">
                  <c:v>74.08658033486677</c:v>
                </c:pt>
                <c:pt idx="49802">
                  <c:v>74.08658033486677</c:v>
                </c:pt>
                <c:pt idx="49803">
                  <c:v>74.08658033486677</c:v>
                </c:pt>
                <c:pt idx="49804">
                  <c:v>74.08658033486677</c:v>
                </c:pt>
                <c:pt idx="49805">
                  <c:v>74.08658033486677</c:v>
                </c:pt>
                <c:pt idx="49806">
                  <c:v>74.08658033486677</c:v>
                </c:pt>
                <c:pt idx="49807">
                  <c:v>74.08658033486677</c:v>
                </c:pt>
                <c:pt idx="49808">
                  <c:v>59.3724246906997</c:v>
                </c:pt>
                <c:pt idx="49809">
                  <c:v>59.3724246906997</c:v>
                </c:pt>
                <c:pt idx="49810">
                  <c:v>59.3724246906997</c:v>
                </c:pt>
                <c:pt idx="49811">
                  <c:v>59.3724246906997</c:v>
                </c:pt>
                <c:pt idx="49812">
                  <c:v>59.3724246906997</c:v>
                </c:pt>
                <c:pt idx="49813">
                  <c:v>59.3724246906997</c:v>
                </c:pt>
                <c:pt idx="49814">
                  <c:v>59.3724246906997</c:v>
                </c:pt>
                <c:pt idx="49815">
                  <c:v>94.7553462259488</c:v>
                </c:pt>
                <c:pt idx="49816">
                  <c:v>94.7553462259488</c:v>
                </c:pt>
                <c:pt idx="49817">
                  <c:v>94.7553462259488</c:v>
                </c:pt>
                <c:pt idx="49818">
                  <c:v>94.7553462259488</c:v>
                </c:pt>
                <c:pt idx="49819">
                  <c:v>94.7553462259488</c:v>
                </c:pt>
                <c:pt idx="49820">
                  <c:v>94.7553462259488</c:v>
                </c:pt>
                <c:pt idx="49821">
                  <c:v>94.7553462259488</c:v>
                </c:pt>
                <c:pt idx="49822">
                  <c:v>66.02758038650879</c:v>
                </c:pt>
                <c:pt idx="49823">
                  <c:v>66.02758038650879</c:v>
                </c:pt>
                <c:pt idx="49824">
                  <c:v>66.02758038650879</c:v>
                </c:pt>
                <c:pt idx="49825">
                  <c:v>66.02758038650879</c:v>
                </c:pt>
                <c:pt idx="49826">
                  <c:v>66.02758038650879</c:v>
                </c:pt>
                <c:pt idx="49827">
                  <c:v>66.02758038650879</c:v>
                </c:pt>
                <c:pt idx="49828">
                  <c:v>66.02758038650879</c:v>
                </c:pt>
                <c:pt idx="49829">
                  <c:v>7.82854999274566</c:v>
                </c:pt>
                <c:pt idx="49830">
                  <c:v>7.82854999274566</c:v>
                </c:pt>
                <c:pt idx="49831">
                  <c:v>7.82854999274566</c:v>
                </c:pt>
                <c:pt idx="49832">
                  <c:v>7.82854999274566</c:v>
                </c:pt>
                <c:pt idx="49833">
                  <c:v>7.82854999274566</c:v>
                </c:pt>
                <c:pt idx="49834">
                  <c:v>7.82854999274566</c:v>
                </c:pt>
                <c:pt idx="49835">
                  <c:v>7.82854999274566</c:v>
                </c:pt>
                <c:pt idx="49836">
                  <c:v>100.694868596018</c:v>
                </c:pt>
                <c:pt idx="49837">
                  <c:v>100.694868596018</c:v>
                </c:pt>
                <c:pt idx="49838">
                  <c:v>100.694868596018</c:v>
                </c:pt>
                <c:pt idx="49839">
                  <c:v>100.694868596018</c:v>
                </c:pt>
                <c:pt idx="49840">
                  <c:v>100.694868596018</c:v>
                </c:pt>
                <c:pt idx="49841">
                  <c:v>100.694868596018</c:v>
                </c:pt>
                <c:pt idx="49842">
                  <c:v>100.694868596018</c:v>
                </c:pt>
                <c:pt idx="49843">
                  <c:v>59.2979126701834</c:v>
                </c:pt>
                <c:pt idx="49844">
                  <c:v>59.2979126701834</c:v>
                </c:pt>
                <c:pt idx="49845">
                  <c:v>59.2979126701834</c:v>
                </c:pt>
                <c:pt idx="49846">
                  <c:v>59.2979126701834</c:v>
                </c:pt>
                <c:pt idx="49847">
                  <c:v>59.2979126701834</c:v>
                </c:pt>
                <c:pt idx="49848">
                  <c:v>59.2979126701834</c:v>
                </c:pt>
                <c:pt idx="49849">
                  <c:v>59.2979126701834</c:v>
                </c:pt>
                <c:pt idx="49850">
                  <c:v>68.20361210173648</c:v>
                </c:pt>
                <c:pt idx="49851">
                  <c:v>68.20361210173648</c:v>
                </c:pt>
                <c:pt idx="49852">
                  <c:v>68.20361210173648</c:v>
                </c:pt>
                <c:pt idx="49853">
                  <c:v>68.20361210173648</c:v>
                </c:pt>
                <c:pt idx="49854">
                  <c:v>68.20361210173648</c:v>
                </c:pt>
                <c:pt idx="49855">
                  <c:v>68.20361210173648</c:v>
                </c:pt>
                <c:pt idx="49856">
                  <c:v>68.20361210173648</c:v>
                </c:pt>
                <c:pt idx="49857">
                  <c:v>53.2463660160911</c:v>
                </c:pt>
                <c:pt idx="49858">
                  <c:v>53.2463660160911</c:v>
                </c:pt>
                <c:pt idx="49859">
                  <c:v>53.2463660160911</c:v>
                </c:pt>
                <c:pt idx="49860">
                  <c:v>53.2463660160911</c:v>
                </c:pt>
                <c:pt idx="49861">
                  <c:v>53.2463660160911</c:v>
                </c:pt>
                <c:pt idx="49862">
                  <c:v>53.2463660160911</c:v>
                </c:pt>
                <c:pt idx="49863">
                  <c:v>53.2463660160911</c:v>
                </c:pt>
                <c:pt idx="49864">
                  <c:v>92.62190557267927</c:v>
                </c:pt>
                <c:pt idx="49865">
                  <c:v>92.62190557267927</c:v>
                </c:pt>
                <c:pt idx="49866">
                  <c:v>92.62190557267927</c:v>
                </c:pt>
                <c:pt idx="49867">
                  <c:v>92.62190557267927</c:v>
                </c:pt>
                <c:pt idx="49868">
                  <c:v>92.62190557267927</c:v>
                </c:pt>
                <c:pt idx="49869">
                  <c:v>92.62190557267927</c:v>
                </c:pt>
                <c:pt idx="49870">
                  <c:v>92.62190557267927</c:v>
                </c:pt>
                <c:pt idx="49871">
                  <c:v>5.65172703180222</c:v>
                </c:pt>
                <c:pt idx="49872">
                  <c:v>5.65172703180222</c:v>
                </c:pt>
                <c:pt idx="49873">
                  <c:v>5.65172703180222</c:v>
                </c:pt>
                <c:pt idx="49874">
                  <c:v>5.65172703180222</c:v>
                </c:pt>
                <c:pt idx="49875">
                  <c:v>5.65172703180222</c:v>
                </c:pt>
                <c:pt idx="49876">
                  <c:v>5.65172703180222</c:v>
                </c:pt>
                <c:pt idx="49877">
                  <c:v>5.65172703180222</c:v>
                </c:pt>
                <c:pt idx="49878">
                  <c:v>76.0017347417202</c:v>
                </c:pt>
                <c:pt idx="49879">
                  <c:v>76.0017347417202</c:v>
                </c:pt>
                <c:pt idx="49880">
                  <c:v>76.0017347417202</c:v>
                </c:pt>
                <c:pt idx="49881">
                  <c:v>76.0017347417202</c:v>
                </c:pt>
                <c:pt idx="49882">
                  <c:v>76.0017347417202</c:v>
                </c:pt>
                <c:pt idx="49883">
                  <c:v>76.0017347417202</c:v>
                </c:pt>
                <c:pt idx="49884">
                  <c:v>76.0017347417202</c:v>
                </c:pt>
                <c:pt idx="49885">
                  <c:v>76.7215249301175</c:v>
                </c:pt>
                <c:pt idx="49886">
                  <c:v>76.7215249301175</c:v>
                </c:pt>
                <c:pt idx="49887">
                  <c:v>76.7215249301175</c:v>
                </c:pt>
                <c:pt idx="49888">
                  <c:v>76.7215249301175</c:v>
                </c:pt>
                <c:pt idx="49889">
                  <c:v>76.7215249301175</c:v>
                </c:pt>
                <c:pt idx="49890">
                  <c:v>76.7215249301175</c:v>
                </c:pt>
                <c:pt idx="49891">
                  <c:v>76.7215249301175</c:v>
                </c:pt>
                <c:pt idx="49892">
                  <c:v>67.78631931444689</c:v>
                </c:pt>
                <c:pt idx="49893">
                  <c:v>67.78631931444689</c:v>
                </c:pt>
                <c:pt idx="49894">
                  <c:v>67.78631931444689</c:v>
                </c:pt>
                <c:pt idx="49895">
                  <c:v>67.78631931444689</c:v>
                </c:pt>
                <c:pt idx="49896">
                  <c:v>67.78631931444689</c:v>
                </c:pt>
                <c:pt idx="49897">
                  <c:v>67.78631931444689</c:v>
                </c:pt>
                <c:pt idx="49898">
                  <c:v>67.78631931444689</c:v>
                </c:pt>
                <c:pt idx="49899">
                  <c:v>33.4981478866189</c:v>
                </c:pt>
                <c:pt idx="49900">
                  <c:v>33.4981478866189</c:v>
                </c:pt>
                <c:pt idx="49901">
                  <c:v>33.4981478866189</c:v>
                </c:pt>
                <c:pt idx="49902">
                  <c:v>33.4981478866189</c:v>
                </c:pt>
                <c:pt idx="49903">
                  <c:v>33.4981478866189</c:v>
                </c:pt>
                <c:pt idx="49904">
                  <c:v>33.4981478866189</c:v>
                </c:pt>
                <c:pt idx="49905">
                  <c:v>33.4981478866189</c:v>
                </c:pt>
                <c:pt idx="49906">
                  <c:v>51.11962215329539</c:v>
                </c:pt>
                <c:pt idx="49907">
                  <c:v>51.11962215329539</c:v>
                </c:pt>
                <c:pt idx="49908">
                  <c:v>51.11962215329539</c:v>
                </c:pt>
                <c:pt idx="49909">
                  <c:v>51.11962215329539</c:v>
                </c:pt>
                <c:pt idx="49910">
                  <c:v>51.11962215329539</c:v>
                </c:pt>
                <c:pt idx="49911">
                  <c:v>51.11962215329539</c:v>
                </c:pt>
                <c:pt idx="49912">
                  <c:v>51.11962215329539</c:v>
                </c:pt>
                <c:pt idx="49913">
                  <c:v>62.4449103758207</c:v>
                </c:pt>
                <c:pt idx="49914">
                  <c:v>62.4449103758207</c:v>
                </c:pt>
                <c:pt idx="49915">
                  <c:v>62.4449103758207</c:v>
                </c:pt>
                <c:pt idx="49916">
                  <c:v>62.4449103758207</c:v>
                </c:pt>
                <c:pt idx="49917">
                  <c:v>62.4449103758207</c:v>
                </c:pt>
                <c:pt idx="49918">
                  <c:v>62.4449103758207</c:v>
                </c:pt>
                <c:pt idx="49919">
                  <c:v>62.4449103758207</c:v>
                </c:pt>
                <c:pt idx="49920">
                  <c:v>65.55510313124698</c:v>
                </c:pt>
                <c:pt idx="49921">
                  <c:v>65.55510313124698</c:v>
                </c:pt>
                <c:pt idx="49922">
                  <c:v>65.55510313124698</c:v>
                </c:pt>
                <c:pt idx="49923">
                  <c:v>65.55510313124698</c:v>
                </c:pt>
                <c:pt idx="49924">
                  <c:v>65.55510313124698</c:v>
                </c:pt>
                <c:pt idx="49925">
                  <c:v>65.55510313124698</c:v>
                </c:pt>
                <c:pt idx="49926">
                  <c:v>65.55510313124698</c:v>
                </c:pt>
                <c:pt idx="49927">
                  <c:v>22.9819675058746</c:v>
                </c:pt>
                <c:pt idx="49928">
                  <c:v>22.9819675058746</c:v>
                </c:pt>
                <c:pt idx="49929">
                  <c:v>22.9819675058746</c:v>
                </c:pt>
                <c:pt idx="49930">
                  <c:v>22.9819675058746</c:v>
                </c:pt>
                <c:pt idx="49931">
                  <c:v>22.9819675058746</c:v>
                </c:pt>
                <c:pt idx="49932">
                  <c:v>22.9819675058746</c:v>
                </c:pt>
                <c:pt idx="49933">
                  <c:v>22.9819675058746</c:v>
                </c:pt>
                <c:pt idx="49934">
                  <c:v>107.345108481159</c:v>
                </c:pt>
                <c:pt idx="49935">
                  <c:v>107.345108481159</c:v>
                </c:pt>
                <c:pt idx="49936">
                  <c:v>107.345108481159</c:v>
                </c:pt>
                <c:pt idx="49937">
                  <c:v>107.345108481159</c:v>
                </c:pt>
                <c:pt idx="49938">
                  <c:v>107.345108481159</c:v>
                </c:pt>
                <c:pt idx="49939">
                  <c:v>107.345108481159</c:v>
                </c:pt>
                <c:pt idx="49940">
                  <c:v>107.345108481159</c:v>
                </c:pt>
                <c:pt idx="49941">
                  <c:v>47.92973213385201</c:v>
                </c:pt>
                <c:pt idx="49942">
                  <c:v>47.92973213385201</c:v>
                </c:pt>
                <c:pt idx="49943">
                  <c:v>47.92973213385201</c:v>
                </c:pt>
                <c:pt idx="49944">
                  <c:v>47.92973213385201</c:v>
                </c:pt>
                <c:pt idx="49945">
                  <c:v>47.92973213385201</c:v>
                </c:pt>
                <c:pt idx="49946">
                  <c:v>47.92973213385201</c:v>
                </c:pt>
                <c:pt idx="49947">
                  <c:v>47.92973213385201</c:v>
                </c:pt>
                <c:pt idx="49948">
                  <c:v>38.165133724667</c:v>
                </c:pt>
                <c:pt idx="49949">
                  <c:v>38.165133724667</c:v>
                </c:pt>
                <c:pt idx="49950">
                  <c:v>38.165133724667</c:v>
                </c:pt>
                <c:pt idx="49951">
                  <c:v>38.165133724667</c:v>
                </c:pt>
                <c:pt idx="49952">
                  <c:v>38.165133724667</c:v>
                </c:pt>
                <c:pt idx="49953">
                  <c:v>38.165133724667</c:v>
                </c:pt>
                <c:pt idx="49954">
                  <c:v>38.165133724667</c:v>
                </c:pt>
                <c:pt idx="49955">
                  <c:v>53.01176016797039</c:v>
                </c:pt>
                <c:pt idx="49956">
                  <c:v>53.01176016797039</c:v>
                </c:pt>
                <c:pt idx="49957">
                  <c:v>53.01176016797039</c:v>
                </c:pt>
                <c:pt idx="49958">
                  <c:v>53.01176016797039</c:v>
                </c:pt>
                <c:pt idx="49959">
                  <c:v>53.01176016797039</c:v>
                </c:pt>
                <c:pt idx="49960">
                  <c:v>53.01176016797039</c:v>
                </c:pt>
                <c:pt idx="49961">
                  <c:v>53.01176016797039</c:v>
                </c:pt>
                <c:pt idx="49962">
                  <c:v>46.31364336816669</c:v>
                </c:pt>
                <c:pt idx="49963">
                  <c:v>46.31364336816669</c:v>
                </c:pt>
                <c:pt idx="49964">
                  <c:v>46.31364336816669</c:v>
                </c:pt>
                <c:pt idx="49965">
                  <c:v>46.31364336816669</c:v>
                </c:pt>
                <c:pt idx="49966">
                  <c:v>46.31364336816669</c:v>
                </c:pt>
                <c:pt idx="49967">
                  <c:v>46.31364336816669</c:v>
                </c:pt>
                <c:pt idx="49968">
                  <c:v>46.31364336816669</c:v>
                </c:pt>
                <c:pt idx="49969">
                  <c:v>92.804412664674</c:v>
                </c:pt>
                <c:pt idx="49970">
                  <c:v>92.804412664674</c:v>
                </c:pt>
                <c:pt idx="49971">
                  <c:v>92.804412664674</c:v>
                </c:pt>
                <c:pt idx="49972">
                  <c:v>92.804412664674</c:v>
                </c:pt>
                <c:pt idx="49973">
                  <c:v>92.804412664674</c:v>
                </c:pt>
                <c:pt idx="49974">
                  <c:v>92.804412664674</c:v>
                </c:pt>
                <c:pt idx="49975">
                  <c:v>92.804412664674</c:v>
                </c:pt>
                <c:pt idx="49976">
                  <c:v>30.76999055948639</c:v>
                </c:pt>
                <c:pt idx="49977">
                  <c:v>30.76999055948639</c:v>
                </c:pt>
                <c:pt idx="49978">
                  <c:v>30.76999055948639</c:v>
                </c:pt>
                <c:pt idx="49979">
                  <c:v>30.76999055948639</c:v>
                </c:pt>
                <c:pt idx="49980">
                  <c:v>30.76999055948639</c:v>
                </c:pt>
                <c:pt idx="49981">
                  <c:v>30.76999055948639</c:v>
                </c:pt>
                <c:pt idx="49982">
                  <c:v>30.76999055948639</c:v>
                </c:pt>
                <c:pt idx="49983">
                  <c:v>38.31067511389639</c:v>
                </c:pt>
                <c:pt idx="49984">
                  <c:v>38.31067511389639</c:v>
                </c:pt>
                <c:pt idx="49985">
                  <c:v>38.31067511389639</c:v>
                </c:pt>
                <c:pt idx="49986">
                  <c:v>38.31067511389639</c:v>
                </c:pt>
                <c:pt idx="49987">
                  <c:v>38.31067511389639</c:v>
                </c:pt>
                <c:pt idx="49988">
                  <c:v>38.31067511389639</c:v>
                </c:pt>
                <c:pt idx="49989">
                  <c:v>38.31067511389639</c:v>
                </c:pt>
                <c:pt idx="49990">
                  <c:v>106.393874913631</c:v>
                </c:pt>
                <c:pt idx="49991">
                  <c:v>106.393874913631</c:v>
                </c:pt>
                <c:pt idx="49992">
                  <c:v>106.393874913631</c:v>
                </c:pt>
                <c:pt idx="49993">
                  <c:v>106.393874913631</c:v>
                </c:pt>
                <c:pt idx="49994">
                  <c:v>106.393874913631</c:v>
                </c:pt>
                <c:pt idx="49995">
                  <c:v>106.393874913631</c:v>
                </c:pt>
                <c:pt idx="49996">
                  <c:v>106.393874913631</c:v>
                </c:pt>
                <c:pt idx="49997">
                  <c:v>70.91593597228689</c:v>
                </c:pt>
                <c:pt idx="49998">
                  <c:v>70.91593597228689</c:v>
                </c:pt>
                <c:pt idx="49999">
                  <c:v>70.91593597228689</c:v>
                </c:pt>
                <c:pt idx="50000">
                  <c:v>70.91593597228689</c:v>
                </c:pt>
                <c:pt idx="50001">
                  <c:v>70.91593597228689</c:v>
                </c:pt>
                <c:pt idx="50002">
                  <c:v>70.91593597228689</c:v>
                </c:pt>
                <c:pt idx="50003">
                  <c:v>70.91593597228689</c:v>
                </c:pt>
                <c:pt idx="50004">
                  <c:v>80.44173003306028</c:v>
                </c:pt>
                <c:pt idx="50005">
                  <c:v>80.44173003306028</c:v>
                </c:pt>
                <c:pt idx="50006">
                  <c:v>80.44173003306028</c:v>
                </c:pt>
                <c:pt idx="50007">
                  <c:v>80.44173003306028</c:v>
                </c:pt>
                <c:pt idx="50008">
                  <c:v>80.44173003306028</c:v>
                </c:pt>
                <c:pt idx="50009">
                  <c:v>80.44173003306028</c:v>
                </c:pt>
                <c:pt idx="50010">
                  <c:v>80.44173003306028</c:v>
                </c:pt>
                <c:pt idx="50011">
                  <c:v>64.2512285582102</c:v>
                </c:pt>
                <c:pt idx="50012">
                  <c:v>64.2512285582102</c:v>
                </c:pt>
                <c:pt idx="50013">
                  <c:v>64.2512285582102</c:v>
                </c:pt>
                <c:pt idx="50014">
                  <c:v>64.2512285582102</c:v>
                </c:pt>
                <c:pt idx="50015">
                  <c:v>64.2512285582102</c:v>
                </c:pt>
                <c:pt idx="50016">
                  <c:v>64.2512285582102</c:v>
                </c:pt>
                <c:pt idx="50017">
                  <c:v>64.2512285582102</c:v>
                </c:pt>
                <c:pt idx="50018">
                  <c:v>52.82702670121179</c:v>
                </c:pt>
                <c:pt idx="50019">
                  <c:v>52.82702670121179</c:v>
                </c:pt>
                <c:pt idx="50020">
                  <c:v>52.82702670121179</c:v>
                </c:pt>
                <c:pt idx="50021">
                  <c:v>52.82702670121179</c:v>
                </c:pt>
                <c:pt idx="50022">
                  <c:v>52.82702670121179</c:v>
                </c:pt>
                <c:pt idx="50023">
                  <c:v>52.82702670121179</c:v>
                </c:pt>
                <c:pt idx="50024">
                  <c:v>52.82702670121179</c:v>
                </c:pt>
                <c:pt idx="50025">
                  <c:v>81.5792902789473</c:v>
                </c:pt>
                <c:pt idx="50026">
                  <c:v>81.5792902789473</c:v>
                </c:pt>
                <c:pt idx="50027">
                  <c:v>81.5792902789473</c:v>
                </c:pt>
                <c:pt idx="50028">
                  <c:v>81.5792902789473</c:v>
                </c:pt>
                <c:pt idx="50029">
                  <c:v>81.5792902789473</c:v>
                </c:pt>
                <c:pt idx="50030">
                  <c:v>81.5792902789473</c:v>
                </c:pt>
                <c:pt idx="50031">
                  <c:v>81.5792902789473</c:v>
                </c:pt>
                <c:pt idx="50032">
                  <c:v>65.4160807458663</c:v>
                </c:pt>
                <c:pt idx="50033">
                  <c:v>65.4160807458663</c:v>
                </c:pt>
                <c:pt idx="50034">
                  <c:v>65.4160807458663</c:v>
                </c:pt>
                <c:pt idx="50035">
                  <c:v>65.4160807458663</c:v>
                </c:pt>
                <c:pt idx="50036">
                  <c:v>65.4160807458663</c:v>
                </c:pt>
                <c:pt idx="50037">
                  <c:v>65.4160807458663</c:v>
                </c:pt>
                <c:pt idx="50038">
                  <c:v>65.4160807458663</c:v>
                </c:pt>
                <c:pt idx="50039">
                  <c:v>62.7384403311864</c:v>
                </c:pt>
                <c:pt idx="50040">
                  <c:v>62.7384403311864</c:v>
                </c:pt>
                <c:pt idx="50041">
                  <c:v>62.7384403311864</c:v>
                </c:pt>
                <c:pt idx="50042">
                  <c:v>62.7384403311864</c:v>
                </c:pt>
                <c:pt idx="50043">
                  <c:v>62.7384403311864</c:v>
                </c:pt>
                <c:pt idx="50044">
                  <c:v>62.7384403311864</c:v>
                </c:pt>
                <c:pt idx="50045">
                  <c:v>62.7384403311864</c:v>
                </c:pt>
                <c:pt idx="50046">
                  <c:v>56.65148880306759</c:v>
                </c:pt>
                <c:pt idx="50047">
                  <c:v>56.65148880306759</c:v>
                </c:pt>
                <c:pt idx="50048">
                  <c:v>56.65148880306759</c:v>
                </c:pt>
                <c:pt idx="50049">
                  <c:v>56.65148880306759</c:v>
                </c:pt>
                <c:pt idx="50050">
                  <c:v>56.65148880306759</c:v>
                </c:pt>
                <c:pt idx="50051">
                  <c:v>56.65148880306759</c:v>
                </c:pt>
                <c:pt idx="50052">
                  <c:v>56.65148880306759</c:v>
                </c:pt>
                <c:pt idx="50053">
                  <c:v>52.3959543843456</c:v>
                </c:pt>
                <c:pt idx="50054">
                  <c:v>52.3959543843456</c:v>
                </c:pt>
                <c:pt idx="50055">
                  <c:v>52.3959543843456</c:v>
                </c:pt>
                <c:pt idx="50056">
                  <c:v>52.3959543843456</c:v>
                </c:pt>
                <c:pt idx="50057">
                  <c:v>52.3959543843456</c:v>
                </c:pt>
                <c:pt idx="50058">
                  <c:v>52.3959543843456</c:v>
                </c:pt>
                <c:pt idx="50059">
                  <c:v>52.3959543843456</c:v>
                </c:pt>
                <c:pt idx="50060">
                  <c:v>50.7338822274307</c:v>
                </c:pt>
                <c:pt idx="50061">
                  <c:v>50.7338822274307</c:v>
                </c:pt>
                <c:pt idx="50062">
                  <c:v>50.7338822274307</c:v>
                </c:pt>
                <c:pt idx="50063">
                  <c:v>50.7338822274307</c:v>
                </c:pt>
                <c:pt idx="50064">
                  <c:v>50.7338822274307</c:v>
                </c:pt>
                <c:pt idx="50065">
                  <c:v>50.7338822274307</c:v>
                </c:pt>
                <c:pt idx="50066">
                  <c:v>50.7338822274307</c:v>
                </c:pt>
                <c:pt idx="50067">
                  <c:v>32.6461537936091</c:v>
                </c:pt>
                <c:pt idx="50068">
                  <c:v>32.6461537936091</c:v>
                </c:pt>
                <c:pt idx="50069">
                  <c:v>32.6461537936091</c:v>
                </c:pt>
                <c:pt idx="50070">
                  <c:v>32.6461537936091</c:v>
                </c:pt>
                <c:pt idx="50071">
                  <c:v>32.6461537936091</c:v>
                </c:pt>
                <c:pt idx="50072">
                  <c:v>32.6461537936091</c:v>
                </c:pt>
                <c:pt idx="50073">
                  <c:v>32.6461537936091</c:v>
                </c:pt>
                <c:pt idx="50074">
                  <c:v>17.1512595108213</c:v>
                </c:pt>
                <c:pt idx="50075">
                  <c:v>17.1512595108213</c:v>
                </c:pt>
                <c:pt idx="50076">
                  <c:v>17.1512595108213</c:v>
                </c:pt>
                <c:pt idx="50077">
                  <c:v>17.1512595108213</c:v>
                </c:pt>
                <c:pt idx="50078">
                  <c:v>17.1512595108213</c:v>
                </c:pt>
                <c:pt idx="50079">
                  <c:v>17.1512595108213</c:v>
                </c:pt>
                <c:pt idx="50080">
                  <c:v>17.1512595108213</c:v>
                </c:pt>
                <c:pt idx="50081">
                  <c:v>34.5303164781042</c:v>
                </c:pt>
                <c:pt idx="50082">
                  <c:v>34.5303164781042</c:v>
                </c:pt>
                <c:pt idx="50083">
                  <c:v>34.5303164781042</c:v>
                </c:pt>
                <c:pt idx="50084">
                  <c:v>34.5303164781042</c:v>
                </c:pt>
                <c:pt idx="50085">
                  <c:v>34.5303164781042</c:v>
                </c:pt>
                <c:pt idx="50086">
                  <c:v>34.5303164781042</c:v>
                </c:pt>
                <c:pt idx="50087">
                  <c:v>34.5303164781042</c:v>
                </c:pt>
                <c:pt idx="50088">
                  <c:v>10.3715184560674</c:v>
                </c:pt>
                <c:pt idx="50089">
                  <c:v>10.3715184560674</c:v>
                </c:pt>
                <c:pt idx="50090">
                  <c:v>10.3715184560674</c:v>
                </c:pt>
                <c:pt idx="50091">
                  <c:v>10.3715184560674</c:v>
                </c:pt>
                <c:pt idx="50092">
                  <c:v>10.3715184560674</c:v>
                </c:pt>
                <c:pt idx="50093">
                  <c:v>10.3715184560674</c:v>
                </c:pt>
                <c:pt idx="50094">
                  <c:v>10.3715184560674</c:v>
                </c:pt>
                <c:pt idx="50095">
                  <c:v>47.80458767208638</c:v>
                </c:pt>
                <c:pt idx="50096">
                  <c:v>47.80458767208638</c:v>
                </c:pt>
                <c:pt idx="50097">
                  <c:v>47.80458767208638</c:v>
                </c:pt>
                <c:pt idx="50098">
                  <c:v>47.80458767208638</c:v>
                </c:pt>
                <c:pt idx="50099">
                  <c:v>47.80458767208638</c:v>
                </c:pt>
                <c:pt idx="50100">
                  <c:v>47.80458767208638</c:v>
                </c:pt>
                <c:pt idx="50101">
                  <c:v>47.80458767208638</c:v>
                </c:pt>
                <c:pt idx="50102">
                  <c:v>83.3818146746561</c:v>
                </c:pt>
                <c:pt idx="50103">
                  <c:v>83.3818146746561</c:v>
                </c:pt>
                <c:pt idx="50104">
                  <c:v>83.3818146746561</c:v>
                </c:pt>
                <c:pt idx="50105">
                  <c:v>83.3818146746561</c:v>
                </c:pt>
                <c:pt idx="50106">
                  <c:v>83.3818146746561</c:v>
                </c:pt>
                <c:pt idx="50107">
                  <c:v>83.3818146746561</c:v>
                </c:pt>
                <c:pt idx="50108">
                  <c:v>83.3818146746561</c:v>
                </c:pt>
                <c:pt idx="50109">
                  <c:v>44.232243713898</c:v>
                </c:pt>
                <c:pt idx="50110">
                  <c:v>44.232243713898</c:v>
                </c:pt>
                <c:pt idx="50111">
                  <c:v>44.232243713898</c:v>
                </c:pt>
                <c:pt idx="50112">
                  <c:v>44.232243713898</c:v>
                </c:pt>
                <c:pt idx="50113">
                  <c:v>44.232243713898</c:v>
                </c:pt>
                <c:pt idx="50114">
                  <c:v>44.232243713898</c:v>
                </c:pt>
                <c:pt idx="50115">
                  <c:v>44.232243713898</c:v>
                </c:pt>
                <c:pt idx="50116">
                  <c:v>22.8744045308305</c:v>
                </c:pt>
                <c:pt idx="50117">
                  <c:v>22.8744045308305</c:v>
                </c:pt>
                <c:pt idx="50118">
                  <c:v>22.8744045308305</c:v>
                </c:pt>
                <c:pt idx="50119">
                  <c:v>22.8744045308305</c:v>
                </c:pt>
                <c:pt idx="50120">
                  <c:v>22.8744045308305</c:v>
                </c:pt>
                <c:pt idx="50121">
                  <c:v>22.8744045308305</c:v>
                </c:pt>
                <c:pt idx="50122">
                  <c:v>22.8744045308305</c:v>
                </c:pt>
                <c:pt idx="50123">
                  <c:v>26.1266249876815</c:v>
                </c:pt>
                <c:pt idx="50124">
                  <c:v>26.1266249876815</c:v>
                </c:pt>
                <c:pt idx="50125">
                  <c:v>26.1266249876815</c:v>
                </c:pt>
                <c:pt idx="50126">
                  <c:v>26.1266249876815</c:v>
                </c:pt>
                <c:pt idx="50127">
                  <c:v>26.1266249876815</c:v>
                </c:pt>
                <c:pt idx="50128">
                  <c:v>26.1266249876815</c:v>
                </c:pt>
                <c:pt idx="50129">
                  <c:v>26.1266249876815</c:v>
                </c:pt>
                <c:pt idx="50130">
                  <c:v>68.32277058666325</c:v>
                </c:pt>
                <c:pt idx="50131">
                  <c:v>68.32277058666325</c:v>
                </c:pt>
                <c:pt idx="50132">
                  <c:v>68.32277058666325</c:v>
                </c:pt>
                <c:pt idx="50133">
                  <c:v>68.32277058666325</c:v>
                </c:pt>
                <c:pt idx="50134">
                  <c:v>68.32277058666325</c:v>
                </c:pt>
                <c:pt idx="50135">
                  <c:v>68.32277058666325</c:v>
                </c:pt>
                <c:pt idx="50136">
                  <c:v>68.32277058666325</c:v>
                </c:pt>
                <c:pt idx="50137">
                  <c:v>34.2821037131878</c:v>
                </c:pt>
                <c:pt idx="50138">
                  <c:v>34.2821037131878</c:v>
                </c:pt>
                <c:pt idx="50139">
                  <c:v>34.2821037131878</c:v>
                </c:pt>
                <c:pt idx="50140">
                  <c:v>34.2821037131878</c:v>
                </c:pt>
                <c:pt idx="50141">
                  <c:v>34.2821037131878</c:v>
                </c:pt>
                <c:pt idx="50142">
                  <c:v>34.2821037131878</c:v>
                </c:pt>
                <c:pt idx="50143">
                  <c:v>34.2821037131878</c:v>
                </c:pt>
                <c:pt idx="50144">
                  <c:v>108.699647675364</c:v>
                </c:pt>
                <c:pt idx="50145">
                  <c:v>108.699647675364</c:v>
                </c:pt>
                <c:pt idx="50146">
                  <c:v>108.699647675364</c:v>
                </c:pt>
                <c:pt idx="50147">
                  <c:v>108.699647675364</c:v>
                </c:pt>
                <c:pt idx="50148">
                  <c:v>108.699647675364</c:v>
                </c:pt>
                <c:pt idx="50149">
                  <c:v>108.699647675364</c:v>
                </c:pt>
                <c:pt idx="50150">
                  <c:v>108.699647675364</c:v>
                </c:pt>
                <c:pt idx="50151">
                  <c:v>62.7053232696142</c:v>
                </c:pt>
                <c:pt idx="50152">
                  <c:v>62.7053232696142</c:v>
                </c:pt>
                <c:pt idx="50153">
                  <c:v>62.7053232696142</c:v>
                </c:pt>
                <c:pt idx="50154">
                  <c:v>62.7053232696142</c:v>
                </c:pt>
                <c:pt idx="50155">
                  <c:v>62.7053232696142</c:v>
                </c:pt>
                <c:pt idx="50156">
                  <c:v>62.7053232696142</c:v>
                </c:pt>
                <c:pt idx="50157">
                  <c:v>62.7053232696142</c:v>
                </c:pt>
                <c:pt idx="50158">
                  <c:v>48.7836083788798</c:v>
                </c:pt>
                <c:pt idx="50159">
                  <c:v>48.7836083788798</c:v>
                </c:pt>
                <c:pt idx="50160">
                  <c:v>48.7836083788798</c:v>
                </c:pt>
                <c:pt idx="50161">
                  <c:v>48.7836083788798</c:v>
                </c:pt>
                <c:pt idx="50162">
                  <c:v>48.7836083788798</c:v>
                </c:pt>
                <c:pt idx="50163">
                  <c:v>48.7836083788798</c:v>
                </c:pt>
                <c:pt idx="50164">
                  <c:v>48.7836083788798</c:v>
                </c:pt>
                <c:pt idx="50165">
                  <c:v>66.08063663093108</c:v>
                </c:pt>
                <c:pt idx="50166">
                  <c:v>66.08063663093108</c:v>
                </c:pt>
                <c:pt idx="50167">
                  <c:v>66.08063663093108</c:v>
                </c:pt>
                <c:pt idx="50168">
                  <c:v>66.08063663093108</c:v>
                </c:pt>
                <c:pt idx="50169">
                  <c:v>66.08063663093108</c:v>
                </c:pt>
                <c:pt idx="50170">
                  <c:v>66.08063663093108</c:v>
                </c:pt>
                <c:pt idx="50171">
                  <c:v>66.08063663093108</c:v>
                </c:pt>
                <c:pt idx="50172">
                  <c:v>39.9862759839525</c:v>
                </c:pt>
                <c:pt idx="50173">
                  <c:v>39.9862759839525</c:v>
                </c:pt>
                <c:pt idx="50174">
                  <c:v>39.9862759839525</c:v>
                </c:pt>
                <c:pt idx="50175">
                  <c:v>39.9862759839525</c:v>
                </c:pt>
                <c:pt idx="50176">
                  <c:v>39.9862759839525</c:v>
                </c:pt>
                <c:pt idx="50177">
                  <c:v>39.9862759839525</c:v>
                </c:pt>
                <c:pt idx="50178">
                  <c:v>39.9862759839525</c:v>
                </c:pt>
                <c:pt idx="50179">
                  <c:v>29.9868245496123</c:v>
                </c:pt>
                <c:pt idx="50180">
                  <c:v>29.9868245496123</c:v>
                </c:pt>
                <c:pt idx="50181">
                  <c:v>29.9868245496123</c:v>
                </c:pt>
                <c:pt idx="50182">
                  <c:v>29.9868245496123</c:v>
                </c:pt>
                <c:pt idx="50183">
                  <c:v>29.9868245496123</c:v>
                </c:pt>
                <c:pt idx="50184">
                  <c:v>29.9868245496123</c:v>
                </c:pt>
                <c:pt idx="50185">
                  <c:v>29.9868245496123</c:v>
                </c:pt>
                <c:pt idx="50186">
                  <c:v>57.1268023690323</c:v>
                </c:pt>
                <c:pt idx="50187">
                  <c:v>57.1268023690323</c:v>
                </c:pt>
                <c:pt idx="50188">
                  <c:v>57.1268023690323</c:v>
                </c:pt>
                <c:pt idx="50189">
                  <c:v>57.1268023690323</c:v>
                </c:pt>
                <c:pt idx="50190">
                  <c:v>57.1268023690323</c:v>
                </c:pt>
                <c:pt idx="50191">
                  <c:v>57.1268023690323</c:v>
                </c:pt>
                <c:pt idx="50192">
                  <c:v>57.1268023690323</c:v>
                </c:pt>
                <c:pt idx="50193">
                  <c:v>65.9932921287624</c:v>
                </c:pt>
                <c:pt idx="50194">
                  <c:v>65.9932921287624</c:v>
                </c:pt>
                <c:pt idx="50195">
                  <c:v>65.9932921287624</c:v>
                </c:pt>
                <c:pt idx="50196">
                  <c:v>65.9932921287624</c:v>
                </c:pt>
                <c:pt idx="50197">
                  <c:v>65.9932921287624</c:v>
                </c:pt>
                <c:pt idx="50198">
                  <c:v>65.9932921287624</c:v>
                </c:pt>
                <c:pt idx="50199">
                  <c:v>65.9932921287624</c:v>
                </c:pt>
                <c:pt idx="50200">
                  <c:v>42.57180546192439</c:v>
                </c:pt>
                <c:pt idx="50201">
                  <c:v>42.57180546192439</c:v>
                </c:pt>
                <c:pt idx="50202">
                  <c:v>42.57180546192439</c:v>
                </c:pt>
                <c:pt idx="50203">
                  <c:v>42.57180546192439</c:v>
                </c:pt>
                <c:pt idx="50204">
                  <c:v>42.57180546192439</c:v>
                </c:pt>
                <c:pt idx="50205">
                  <c:v>42.57180546192439</c:v>
                </c:pt>
                <c:pt idx="50206">
                  <c:v>42.57180546192439</c:v>
                </c:pt>
                <c:pt idx="50207">
                  <c:v>50.9238334864772</c:v>
                </c:pt>
                <c:pt idx="50208">
                  <c:v>50.9238334864772</c:v>
                </c:pt>
                <c:pt idx="50209">
                  <c:v>50.9238334864772</c:v>
                </c:pt>
                <c:pt idx="50210">
                  <c:v>50.9238334864772</c:v>
                </c:pt>
                <c:pt idx="50211">
                  <c:v>50.9238334864772</c:v>
                </c:pt>
                <c:pt idx="50212">
                  <c:v>50.9238334864772</c:v>
                </c:pt>
                <c:pt idx="50213">
                  <c:v>50.9238334864772</c:v>
                </c:pt>
                <c:pt idx="50214">
                  <c:v>77.07491034651349</c:v>
                </c:pt>
                <c:pt idx="50215">
                  <c:v>77.07491034651349</c:v>
                </c:pt>
                <c:pt idx="50216">
                  <c:v>77.07491034651349</c:v>
                </c:pt>
                <c:pt idx="50217">
                  <c:v>77.07491034651349</c:v>
                </c:pt>
                <c:pt idx="50218">
                  <c:v>77.07491034651349</c:v>
                </c:pt>
                <c:pt idx="50219">
                  <c:v>77.07491034651349</c:v>
                </c:pt>
                <c:pt idx="50220">
                  <c:v>77.07491034651349</c:v>
                </c:pt>
                <c:pt idx="50221">
                  <c:v>61.1976750884576</c:v>
                </c:pt>
                <c:pt idx="50222">
                  <c:v>61.1976750884576</c:v>
                </c:pt>
                <c:pt idx="50223">
                  <c:v>61.1976750884576</c:v>
                </c:pt>
                <c:pt idx="50224">
                  <c:v>61.1976750884576</c:v>
                </c:pt>
                <c:pt idx="50225">
                  <c:v>61.1976750884576</c:v>
                </c:pt>
                <c:pt idx="50226">
                  <c:v>61.1976750884576</c:v>
                </c:pt>
                <c:pt idx="50227">
                  <c:v>61.1976750884576</c:v>
                </c:pt>
                <c:pt idx="50228">
                  <c:v>31.16814667202319</c:v>
                </c:pt>
                <c:pt idx="50229">
                  <c:v>31.16814667202319</c:v>
                </c:pt>
                <c:pt idx="50230">
                  <c:v>31.16814667202319</c:v>
                </c:pt>
                <c:pt idx="50231">
                  <c:v>31.16814667202319</c:v>
                </c:pt>
                <c:pt idx="50232">
                  <c:v>31.16814667202319</c:v>
                </c:pt>
                <c:pt idx="50233">
                  <c:v>31.16814667202319</c:v>
                </c:pt>
                <c:pt idx="50234">
                  <c:v>31.16814667202319</c:v>
                </c:pt>
                <c:pt idx="50235">
                  <c:v>68.7176110984334</c:v>
                </c:pt>
                <c:pt idx="50236">
                  <c:v>68.7176110984334</c:v>
                </c:pt>
                <c:pt idx="50237">
                  <c:v>68.7176110984334</c:v>
                </c:pt>
                <c:pt idx="50238">
                  <c:v>68.7176110984334</c:v>
                </c:pt>
                <c:pt idx="50239">
                  <c:v>68.7176110984334</c:v>
                </c:pt>
                <c:pt idx="50240">
                  <c:v>68.7176110984334</c:v>
                </c:pt>
                <c:pt idx="50241">
                  <c:v>68.7176110984334</c:v>
                </c:pt>
                <c:pt idx="50242">
                  <c:v>111.464103296888</c:v>
                </c:pt>
                <c:pt idx="50243">
                  <c:v>111.464103296888</c:v>
                </c:pt>
                <c:pt idx="50244">
                  <c:v>111.464103296888</c:v>
                </c:pt>
                <c:pt idx="50245">
                  <c:v>111.464103296888</c:v>
                </c:pt>
                <c:pt idx="50246">
                  <c:v>111.464103296888</c:v>
                </c:pt>
                <c:pt idx="50247">
                  <c:v>111.464103296888</c:v>
                </c:pt>
                <c:pt idx="50248">
                  <c:v>111.464103296888</c:v>
                </c:pt>
                <c:pt idx="50249">
                  <c:v>60.2216222293406</c:v>
                </c:pt>
                <c:pt idx="50250">
                  <c:v>60.2216222293406</c:v>
                </c:pt>
                <c:pt idx="50251">
                  <c:v>60.2216222293406</c:v>
                </c:pt>
                <c:pt idx="50252">
                  <c:v>60.2216222293406</c:v>
                </c:pt>
                <c:pt idx="50253">
                  <c:v>60.2216222293406</c:v>
                </c:pt>
                <c:pt idx="50254">
                  <c:v>60.2216222293406</c:v>
                </c:pt>
                <c:pt idx="50255">
                  <c:v>60.2216222293406</c:v>
                </c:pt>
                <c:pt idx="50256">
                  <c:v>64.99277389759719</c:v>
                </c:pt>
                <c:pt idx="50257">
                  <c:v>64.99277389759719</c:v>
                </c:pt>
                <c:pt idx="50258">
                  <c:v>64.99277389759719</c:v>
                </c:pt>
                <c:pt idx="50259">
                  <c:v>64.99277389759719</c:v>
                </c:pt>
                <c:pt idx="50260">
                  <c:v>64.99277389759719</c:v>
                </c:pt>
                <c:pt idx="50261">
                  <c:v>64.99277389759719</c:v>
                </c:pt>
                <c:pt idx="50262">
                  <c:v>64.99277389759719</c:v>
                </c:pt>
                <c:pt idx="50263">
                  <c:v>70.57294708255007</c:v>
                </c:pt>
                <c:pt idx="50264">
                  <c:v>70.57294708255007</c:v>
                </c:pt>
                <c:pt idx="50265">
                  <c:v>70.57294708255007</c:v>
                </c:pt>
                <c:pt idx="50266">
                  <c:v>70.57294708255007</c:v>
                </c:pt>
                <c:pt idx="50267">
                  <c:v>70.57294708255007</c:v>
                </c:pt>
                <c:pt idx="50268">
                  <c:v>70.57294708255007</c:v>
                </c:pt>
                <c:pt idx="50269">
                  <c:v>70.57294708255007</c:v>
                </c:pt>
                <c:pt idx="50270">
                  <c:v>97.88611495792868</c:v>
                </c:pt>
                <c:pt idx="50271">
                  <c:v>97.88611495792868</c:v>
                </c:pt>
                <c:pt idx="50272">
                  <c:v>97.88611495792868</c:v>
                </c:pt>
                <c:pt idx="50273">
                  <c:v>97.88611495792868</c:v>
                </c:pt>
                <c:pt idx="50274">
                  <c:v>97.88611495792868</c:v>
                </c:pt>
                <c:pt idx="50275">
                  <c:v>97.88611495792868</c:v>
                </c:pt>
                <c:pt idx="50276">
                  <c:v>97.88611495792868</c:v>
                </c:pt>
                <c:pt idx="50277">
                  <c:v>38.32088778863609</c:v>
                </c:pt>
                <c:pt idx="50278">
                  <c:v>38.32088778863609</c:v>
                </c:pt>
                <c:pt idx="50279">
                  <c:v>38.32088778863609</c:v>
                </c:pt>
                <c:pt idx="50280">
                  <c:v>38.32088778863609</c:v>
                </c:pt>
                <c:pt idx="50281">
                  <c:v>38.32088778863609</c:v>
                </c:pt>
                <c:pt idx="50282">
                  <c:v>38.32088778863609</c:v>
                </c:pt>
                <c:pt idx="50283">
                  <c:v>38.32088778863609</c:v>
                </c:pt>
                <c:pt idx="50284">
                  <c:v>58.5388770085402</c:v>
                </c:pt>
                <c:pt idx="50285">
                  <c:v>58.5388770085402</c:v>
                </c:pt>
                <c:pt idx="50286">
                  <c:v>58.5388770085402</c:v>
                </c:pt>
                <c:pt idx="50287">
                  <c:v>58.5388770085402</c:v>
                </c:pt>
                <c:pt idx="50288">
                  <c:v>58.5388770085402</c:v>
                </c:pt>
                <c:pt idx="50289">
                  <c:v>58.5388770085402</c:v>
                </c:pt>
                <c:pt idx="50290">
                  <c:v>58.5388770085402</c:v>
                </c:pt>
                <c:pt idx="50291">
                  <c:v>73.45643616275908</c:v>
                </c:pt>
                <c:pt idx="50292">
                  <c:v>73.45643616275908</c:v>
                </c:pt>
                <c:pt idx="50293">
                  <c:v>73.45643616275908</c:v>
                </c:pt>
                <c:pt idx="50294">
                  <c:v>73.45643616275908</c:v>
                </c:pt>
                <c:pt idx="50295">
                  <c:v>73.45643616275908</c:v>
                </c:pt>
                <c:pt idx="50296">
                  <c:v>73.45643616275908</c:v>
                </c:pt>
                <c:pt idx="50297">
                  <c:v>73.45643616275908</c:v>
                </c:pt>
                <c:pt idx="50298">
                  <c:v>76.3422498619204</c:v>
                </c:pt>
                <c:pt idx="50299">
                  <c:v>76.3422498619204</c:v>
                </c:pt>
                <c:pt idx="50300">
                  <c:v>76.3422498619204</c:v>
                </c:pt>
                <c:pt idx="50301">
                  <c:v>76.3422498619204</c:v>
                </c:pt>
                <c:pt idx="50302">
                  <c:v>76.3422498619204</c:v>
                </c:pt>
                <c:pt idx="50303">
                  <c:v>76.3422498619204</c:v>
                </c:pt>
                <c:pt idx="50304">
                  <c:v>76.3422498619204</c:v>
                </c:pt>
                <c:pt idx="50305">
                  <c:v>35.9994221033714</c:v>
                </c:pt>
                <c:pt idx="50306">
                  <c:v>35.9994221033714</c:v>
                </c:pt>
                <c:pt idx="50307">
                  <c:v>35.9994221033714</c:v>
                </c:pt>
                <c:pt idx="50308">
                  <c:v>35.9994221033714</c:v>
                </c:pt>
                <c:pt idx="50309">
                  <c:v>35.9994221033714</c:v>
                </c:pt>
                <c:pt idx="50310">
                  <c:v>35.9994221033714</c:v>
                </c:pt>
                <c:pt idx="50311">
                  <c:v>35.9994221033714</c:v>
                </c:pt>
                <c:pt idx="50312">
                  <c:v>91.8876916290717</c:v>
                </c:pt>
                <c:pt idx="50313">
                  <c:v>91.8876916290717</c:v>
                </c:pt>
                <c:pt idx="50314">
                  <c:v>91.8876916290717</c:v>
                </c:pt>
                <c:pt idx="50315">
                  <c:v>91.8876916290717</c:v>
                </c:pt>
                <c:pt idx="50316">
                  <c:v>91.8876916290717</c:v>
                </c:pt>
                <c:pt idx="50317">
                  <c:v>91.8876916290717</c:v>
                </c:pt>
                <c:pt idx="50318">
                  <c:v>91.8876916290717</c:v>
                </c:pt>
                <c:pt idx="50319">
                  <c:v>42.7332952444131</c:v>
                </c:pt>
                <c:pt idx="50320">
                  <c:v>42.7332952444131</c:v>
                </c:pt>
                <c:pt idx="50321">
                  <c:v>42.7332952444131</c:v>
                </c:pt>
                <c:pt idx="50322">
                  <c:v>42.7332952444131</c:v>
                </c:pt>
                <c:pt idx="50323">
                  <c:v>42.7332952444131</c:v>
                </c:pt>
                <c:pt idx="50324">
                  <c:v>42.7332952444131</c:v>
                </c:pt>
                <c:pt idx="50325">
                  <c:v>42.7332952444131</c:v>
                </c:pt>
                <c:pt idx="50326">
                  <c:v>47.90125738227159</c:v>
                </c:pt>
                <c:pt idx="50327">
                  <c:v>47.90125738227159</c:v>
                </c:pt>
                <c:pt idx="50328">
                  <c:v>47.90125738227159</c:v>
                </c:pt>
                <c:pt idx="50329">
                  <c:v>47.90125738227159</c:v>
                </c:pt>
                <c:pt idx="50330">
                  <c:v>47.90125738227159</c:v>
                </c:pt>
                <c:pt idx="50331">
                  <c:v>47.90125738227159</c:v>
                </c:pt>
                <c:pt idx="50332">
                  <c:v>47.90125738227159</c:v>
                </c:pt>
                <c:pt idx="50333">
                  <c:v>85.67279070730928</c:v>
                </c:pt>
                <c:pt idx="50334">
                  <c:v>85.67279070730928</c:v>
                </c:pt>
                <c:pt idx="50335">
                  <c:v>85.67279070730928</c:v>
                </c:pt>
                <c:pt idx="50336">
                  <c:v>85.67279070730928</c:v>
                </c:pt>
                <c:pt idx="50337">
                  <c:v>85.67279070730928</c:v>
                </c:pt>
                <c:pt idx="50338">
                  <c:v>85.67279070730928</c:v>
                </c:pt>
                <c:pt idx="50339">
                  <c:v>85.67279070730928</c:v>
                </c:pt>
                <c:pt idx="50340">
                  <c:v>75.90400017268396</c:v>
                </c:pt>
                <c:pt idx="50341">
                  <c:v>75.90400017268396</c:v>
                </c:pt>
                <c:pt idx="50342">
                  <c:v>75.90400017268396</c:v>
                </c:pt>
                <c:pt idx="50343">
                  <c:v>75.90400017268396</c:v>
                </c:pt>
                <c:pt idx="50344">
                  <c:v>75.90400017268396</c:v>
                </c:pt>
                <c:pt idx="50345">
                  <c:v>75.90400017268396</c:v>
                </c:pt>
                <c:pt idx="50346">
                  <c:v>75.90400017268396</c:v>
                </c:pt>
                <c:pt idx="50347">
                  <c:v>63.6957285427353</c:v>
                </c:pt>
                <c:pt idx="50348">
                  <c:v>63.6957285427353</c:v>
                </c:pt>
                <c:pt idx="50349">
                  <c:v>63.6957285427353</c:v>
                </c:pt>
                <c:pt idx="50350">
                  <c:v>63.6957285427353</c:v>
                </c:pt>
                <c:pt idx="50351">
                  <c:v>63.6957285427353</c:v>
                </c:pt>
                <c:pt idx="50352">
                  <c:v>63.6957285427353</c:v>
                </c:pt>
                <c:pt idx="50353">
                  <c:v>63.6957285427353</c:v>
                </c:pt>
                <c:pt idx="50354">
                  <c:v>29.8994273633939</c:v>
                </c:pt>
                <c:pt idx="50355">
                  <c:v>29.8994273633939</c:v>
                </c:pt>
                <c:pt idx="50356">
                  <c:v>29.8994273633939</c:v>
                </c:pt>
                <c:pt idx="50357">
                  <c:v>29.8994273633939</c:v>
                </c:pt>
                <c:pt idx="50358">
                  <c:v>29.8994273633939</c:v>
                </c:pt>
                <c:pt idx="50359">
                  <c:v>29.8994273633939</c:v>
                </c:pt>
                <c:pt idx="50360">
                  <c:v>29.8994273633939</c:v>
                </c:pt>
                <c:pt idx="50361">
                  <c:v>36.3060024625639</c:v>
                </c:pt>
                <c:pt idx="50362">
                  <c:v>36.3060024625639</c:v>
                </c:pt>
                <c:pt idx="50363">
                  <c:v>36.3060024625639</c:v>
                </c:pt>
                <c:pt idx="50364">
                  <c:v>36.3060024625639</c:v>
                </c:pt>
                <c:pt idx="50365">
                  <c:v>36.3060024625639</c:v>
                </c:pt>
                <c:pt idx="50366">
                  <c:v>36.3060024625639</c:v>
                </c:pt>
                <c:pt idx="50367">
                  <c:v>36.3060024625639</c:v>
                </c:pt>
                <c:pt idx="50368">
                  <c:v>27.1712539055513</c:v>
                </c:pt>
                <c:pt idx="50369">
                  <c:v>27.1712539055513</c:v>
                </c:pt>
                <c:pt idx="50370">
                  <c:v>27.1712539055513</c:v>
                </c:pt>
                <c:pt idx="50371">
                  <c:v>27.1712539055513</c:v>
                </c:pt>
                <c:pt idx="50372">
                  <c:v>27.1712539055513</c:v>
                </c:pt>
                <c:pt idx="50373">
                  <c:v>27.1712539055513</c:v>
                </c:pt>
                <c:pt idx="50374">
                  <c:v>27.1712539055513</c:v>
                </c:pt>
                <c:pt idx="50375">
                  <c:v>31.45321908234539</c:v>
                </c:pt>
                <c:pt idx="50376">
                  <c:v>31.45321908234539</c:v>
                </c:pt>
                <c:pt idx="50377">
                  <c:v>31.45321908234539</c:v>
                </c:pt>
                <c:pt idx="50378">
                  <c:v>31.45321908234539</c:v>
                </c:pt>
                <c:pt idx="50379">
                  <c:v>31.45321908234539</c:v>
                </c:pt>
                <c:pt idx="50380">
                  <c:v>31.45321908234539</c:v>
                </c:pt>
                <c:pt idx="50381">
                  <c:v>31.45321908234539</c:v>
                </c:pt>
                <c:pt idx="50382">
                  <c:v>107.389041671085</c:v>
                </c:pt>
                <c:pt idx="50383">
                  <c:v>107.389041671085</c:v>
                </c:pt>
                <c:pt idx="50384">
                  <c:v>107.389041671085</c:v>
                </c:pt>
                <c:pt idx="50385">
                  <c:v>107.389041671085</c:v>
                </c:pt>
                <c:pt idx="50386">
                  <c:v>107.389041671085</c:v>
                </c:pt>
                <c:pt idx="50387">
                  <c:v>107.389041671085</c:v>
                </c:pt>
                <c:pt idx="50388">
                  <c:v>107.389041671085</c:v>
                </c:pt>
                <c:pt idx="50389">
                  <c:v>49.55600899766219</c:v>
                </c:pt>
                <c:pt idx="50390">
                  <c:v>49.55600899766219</c:v>
                </c:pt>
                <c:pt idx="50391">
                  <c:v>49.55600899766219</c:v>
                </c:pt>
                <c:pt idx="50392">
                  <c:v>49.55600899766219</c:v>
                </c:pt>
                <c:pt idx="50393">
                  <c:v>49.55600899766219</c:v>
                </c:pt>
                <c:pt idx="50394">
                  <c:v>49.55600899766219</c:v>
                </c:pt>
                <c:pt idx="50395">
                  <c:v>49.55600899766219</c:v>
                </c:pt>
                <c:pt idx="50396">
                  <c:v>56.096918347564</c:v>
                </c:pt>
                <c:pt idx="50397">
                  <c:v>56.096918347564</c:v>
                </c:pt>
                <c:pt idx="50398">
                  <c:v>56.096918347564</c:v>
                </c:pt>
                <c:pt idx="50399">
                  <c:v>56.096918347564</c:v>
                </c:pt>
                <c:pt idx="50400">
                  <c:v>56.096918347564</c:v>
                </c:pt>
                <c:pt idx="50401">
                  <c:v>56.096918347564</c:v>
                </c:pt>
                <c:pt idx="50402">
                  <c:v>56.096918347564</c:v>
                </c:pt>
                <c:pt idx="50403">
                  <c:v>103.680657631183</c:v>
                </c:pt>
                <c:pt idx="50404">
                  <c:v>103.680657631183</c:v>
                </c:pt>
                <c:pt idx="50405">
                  <c:v>103.680657631183</c:v>
                </c:pt>
                <c:pt idx="50406">
                  <c:v>103.680657631183</c:v>
                </c:pt>
                <c:pt idx="50407">
                  <c:v>103.680657631183</c:v>
                </c:pt>
                <c:pt idx="50408">
                  <c:v>103.680657631183</c:v>
                </c:pt>
                <c:pt idx="50409">
                  <c:v>103.680657631183</c:v>
                </c:pt>
                <c:pt idx="50410">
                  <c:v>71.8400686910266</c:v>
                </c:pt>
                <c:pt idx="50411">
                  <c:v>71.8400686910266</c:v>
                </c:pt>
                <c:pt idx="50412">
                  <c:v>71.8400686910266</c:v>
                </c:pt>
                <c:pt idx="50413">
                  <c:v>71.8400686910266</c:v>
                </c:pt>
                <c:pt idx="50414">
                  <c:v>71.8400686910266</c:v>
                </c:pt>
                <c:pt idx="50415">
                  <c:v>71.8400686910266</c:v>
                </c:pt>
                <c:pt idx="50416">
                  <c:v>71.8400686910266</c:v>
                </c:pt>
                <c:pt idx="50417">
                  <c:v>69.32685637274997</c:v>
                </c:pt>
                <c:pt idx="50418">
                  <c:v>69.32685637274997</c:v>
                </c:pt>
                <c:pt idx="50419">
                  <c:v>69.32685637274997</c:v>
                </c:pt>
                <c:pt idx="50420">
                  <c:v>69.32685637274997</c:v>
                </c:pt>
                <c:pt idx="50421">
                  <c:v>69.32685637274997</c:v>
                </c:pt>
                <c:pt idx="50422">
                  <c:v>69.32685637274997</c:v>
                </c:pt>
                <c:pt idx="50423">
                  <c:v>69.32685637274997</c:v>
                </c:pt>
                <c:pt idx="50424">
                  <c:v>53.2969935509027</c:v>
                </c:pt>
                <c:pt idx="50425">
                  <c:v>53.2969935509027</c:v>
                </c:pt>
                <c:pt idx="50426">
                  <c:v>53.2969935509027</c:v>
                </c:pt>
                <c:pt idx="50427">
                  <c:v>53.2969935509027</c:v>
                </c:pt>
                <c:pt idx="50428">
                  <c:v>53.2969935509027</c:v>
                </c:pt>
                <c:pt idx="50429">
                  <c:v>53.2969935509027</c:v>
                </c:pt>
                <c:pt idx="50430">
                  <c:v>53.2969935509027</c:v>
                </c:pt>
                <c:pt idx="50431">
                  <c:v>60.36006446379579</c:v>
                </c:pt>
                <c:pt idx="50432">
                  <c:v>60.36006446379579</c:v>
                </c:pt>
                <c:pt idx="50433">
                  <c:v>60.36006446379579</c:v>
                </c:pt>
                <c:pt idx="50434">
                  <c:v>60.36006446379579</c:v>
                </c:pt>
                <c:pt idx="50435">
                  <c:v>60.36006446379579</c:v>
                </c:pt>
                <c:pt idx="50436">
                  <c:v>60.36006446379579</c:v>
                </c:pt>
                <c:pt idx="50437">
                  <c:v>60.36006446379579</c:v>
                </c:pt>
                <c:pt idx="50438">
                  <c:v>71.57104084592518</c:v>
                </c:pt>
                <c:pt idx="50439">
                  <c:v>71.57104084592518</c:v>
                </c:pt>
                <c:pt idx="50440">
                  <c:v>71.57104084592518</c:v>
                </c:pt>
                <c:pt idx="50441">
                  <c:v>71.57104084592518</c:v>
                </c:pt>
                <c:pt idx="50442">
                  <c:v>71.57104084592518</c:v>
                </c:pt>
                <c:pt idx="50443">
                  <c:v>71.57104084592518</c:v>
                </c:pt>
                <c:pt idx="50444">
                  <c:v>71.57104084592518</c:v>
                </c:pt>
                <c:pt idx="50445">
                  <c:v>42.9265716209495</c:v>
                </c:pt>
                <c:pt idx="50446">
                  <c:v>42.9265716209495</c:v>
                </c:pt>
                <c:pt idx="50447">
                  <c:v>42.9265716209495</c:v>
                </c:pt>
                <c:pt idx="50448">
                  <c:v>42.9265716209495</c:v>
                </c:pt>
                <c:pt idx="50449">
                  <c:v>42.9265716209495</c:v>
                </c:pt>
                <c:pt idx="50450">
                  <c:v>42.9265716209495</c:v>
                </c:pt>
                <c:pt idx="50451">
                  <c:v>42.9265716209495</c:v>
                </c:pt>
                <c:pt idx="50452">
                  <c:v>74.43904840853169</c:v>
                </c:pt>
                <c:pt idx="50453">
                  <c:v>74.43904840853169</c:v>
                </c:pt>
                <c:pt idx="50454">
                  <c:v>74.43904840853169</c:v>
                </c:pt>
                <c:pt idx="50455">
                  <c:v>74.43904840853169</c:v>
                </c:pt>
                <c:pt idx="50456">
                  <c:v>74.43904840853169</c:v>
                </c:pt>
                <c:pt idx="50457">
                  <c:v>74.43904840853169</c:v>
                </c:pt>
                <c:pt idx="50458">
                  <c:v>74.43904840853169</c:v>
                </c:pt>
                <c:pt idx="50459">
                  <c:v>90.74479225603449</c:v>
                </c:pt>
                <c:pt idx="50460">
                  <c:v>90.74479225603449</c:v>
                </c:pt>
                <c:pt idx="50461">
                  <c:v>90.74479225603449</c:v>
                </c:pt>
                <c:pt idx="50462">
                  <c:v>90.74479225603449</c:v>
                </c:pt>
                <c:pt idx="50463">
                  <c:v>90.74479225603449</c:v>
                </c:pt>
                <c:pt idx="50464">
                  <c:v>90.74479225603449</c:v>
                </c:pt>
                <c:pt idx="50465">
                  <c:v>90.74479225603449</c:v>
                </c:pt>
                <c:pt idx="50466">
                  <c:v>75.7765422892103</c:v>
                </c:pt>
                <c:pt idx="50467">
                  <c:v>75.7765422892103</c:v>
                </c:pt>
                <c:pt idx="50468">
                  <c:v>75.7765422892103</c:v>
                </c:pt>
                <c:pt idx="50469">
                  <c:v>75.7765422892103</c:v>
                </c:pt>
                <c:pt idx="50470">
                  <c:v>75.7765422892103</c:v>
                </c:pt>
                <c:pt idx="50471">
                  <c:v>75.7765422892103</c:v>
                </c:pt>
                <c:pt idx="50472">
                  <c:v>75.7765422892103</c:v>
                </c:pt>
                <c:pt idx="50473">
                  <c:v>49.16492277573739</c:v>
                </c:pt>
                <c:pt idx="50474">
                  <c:v>49.16492277573739</c:v>
                </c:pt>
                <c:pt idx="50475">
                  <c:v>49.16492277573739</c:v>
                </c:pt>
                <c:pt idx="50476">
                  <c:v>49.16492277573739</c:v>
                </c:pt>
                <c:pt idx="50477">
                  <c:v>49.16492277573739</c:v>
                </c:pt>
                <c:pt idx="50478">
                  <c:v>49.16492277573739</c:v>
                </c:pt>
                <c:pt idx="50479">
                  <c:v>49.16492277573739</c:v>
                </c:pt>
                <c:pt idx="50480">
                  <c:v>57.3792158185053</c:v>
                </c:pt>
                <c:pt idx="50481">
                  <c:v>57.3792158185053</c:v>
                </c:pt>
                <c:pt idx="50482">
                  <c:v>57.3792158185053</c:v>
                </c:pt>
                <c:pt idx="50483">
                  <c:v>57.3792158185053</c:v>
                </c:pt>
                <c:pt idx="50484">
                  <c:v>57.3792158185053</c:v>
                </c:pt>
                <c:pt idx="50485">
                  <c:v>57.3792158185053</c:v>
                </c:pt>
                <c:pt idx="50486">
                  <c:v>57.3792158185053</c:v>
                </c:pt>
                <c:pt idx="50487">
                  <c:v>59.243656577566</c:v>
                </c:pt>
                <c:pt idx="50488">
                  <c:v>59.243656577566</c:v>
                </c:pt>
                <c:pt idx="50489">
                  <c:v>59.243656577566</c:v>
                </c:pt>
                <c:pt idx="50490">
                  <c:v>59.243656577566</c:v>
                </c:pt>
                <c:pt idx="50491">
                  <c:v>59.243656577566</c:v>
                </c:pt>
                <c:pt idx="50492">
                  <c:v>59.243656577566</c:v>
                </c:pt>
                <c:pt idx="50493">
                  <c:v>59.243656577566</c:v>
                </c:pt>
                <c:pt idx="50494">
                  <c:v>49.2443503513592</c:v>
                </c:pt>
                <c:pt idx="50495">
                  <c:v>49.2443503513592</c:v>
                </c:pt>
                <c:pt idx="50496">
                  <c:v>49.2443503513592</c:v>
                </c:pt>
                <c:pt idx="50497">
                  <c:v>49.2443503513592</c:v>
                </c:pt>
                <c:pt idx="50498">
                  <c:v>49.2443503513592</c:v>
                </c:pt>
                <c:pt idx="50499">
                  <c:v>49.2443503513592</c:v>
                </c:pt>
                <c:pt idx="50500">
                  <c:v>49.2443503513592</c:v>
                </c:pt>
                <c:pt idx="50501">
                  <c:v>56.75028166460549</c:v>
                </c:pt>
                <c:pt idx="50502">
                  <c:v>56.75028166460549</c:v>
                </c:pt>
                <c:pt idx="50503">
                  <c:v>56.75028166460549</c:v>
                </c:pt>
                <c:pt idx="50504">
                  <c:v>56.75028166460549</c:v>
                </c:pt>
                <c:pt idx="50505">
                  <c:v>56.75028166460549</c:v>
                </c:pt>
                <c:pt idx="50506">
                  <c:v>56.75028166460549</c:v>
                </c:pt>
                <c:pt idx="50507">
                  <c:v>56.75028166460549</c:v>
                </c:pt>
                <c:pt idx="50508">
                  <c:v>63.78006160481259</c:v>
                </c:pt>
                <c:pt idx="50509">
                  <c:v>63.78006160481259</c:v>
                </c:pt>
                <c:pt idx="50510">
                  <c:v>63.78006160481259</c:v>
                </c:pt>
                <c:pt idx="50511">
                  <c:v>63.78006160481259</c:v>
                </c:pt>
                <c:pt idx="50512">
                  <c:v>63.78006160481259</c:v>
                </c:pt>
                <c:pt idx="50513">
                  <c:v>63.78006160481259</c:v>
                </c:pt>
                <c:pt idx="50514">
                  <c:v>63.78006160481259</c:v>
                </c:pt>
                <c:pt idx="50515">
                  <c:v>69.4052112216936</c:v>
                </c:pt>
                <c:pt idx="50516">
                  <c:v>69.4052112216936</c:v>
                </c:pt>
                <c:pt idx="50517">
                  <c:v>69.4052112216936</c:v>
                </c:pt>
                <c:pt idx="50518">
                  <c:v>69.4052112216936</c:v>
                </c:pt>
                <c:pt idx="50519">
                  <c:v>69.4052112216936</c:v>
                </c:pt>
                <c:pt idx="50520">
                  <c:v>69.4052112216936</c:v>
                </c:pt>
                <c:pt idx="50521">
                  <c:v>69.4052112216936</c:v>
                </c:pt>
                <c:pt idx="50522">
                  <c:v>77.9130017456281</c:v>
                </c:pt>
                <c:pt idx="50523">
                  <c:v>77.9130017456281</c:v>
                </c:pt>
                <c:pt idx="50524">
                  <c:v>77.9130017456281</c:v>
                </c:pt>
                <c:pt idx="50525">
                  <c:v>77.9130017456281</c:v>
                </c:pt>
                <c:pt idx="50526">
                  <c:v>77.9130017456281</c:v>
                </c:pt>
                <c:pt idx="50527">
                  <c:v>77.9130017456281</c:v>
                </c:pt>
                <c:pt idx="50528">
                  <c:v>77.9130017456281</c:v>
                </c:pt>
                <c:pt idx="50529">
                  <c:v>77.7177965809323</c:v>
                </c:pt>
                <c:pt idx="50530">
                  <c:v>77.7177965809323</c:v>
                </c:pt>
                <c:pt idx="50531">
                  <c:v>77.7177965809323</c:v>
                </c:pt>
                <c:pt idx="50532">
                  <c:v>77.7177965809323</c:v>
                </c:pt>
                <c:pt idx="50533">
                  <c:v>77.7177965809323</c:v>
                </c:pt>
                <c:pt idx="50534">
                  <c:v>77.7177965809323</c:v>
                </c:pt>
                <c:pt idx="50535">
                  <c:v>77.7177965809323</c:v>
                </c:pt>
                <c:pt idx="50536">
                  <c:v>55.8999699180481</c:v>
                </c:pt>
                <c:pt idx="50537">
                  <c:v>55.8999699180481</c:v>
                </c:pt>
                <c:pt idx="50538">
                  <c:v>55.8999699180481</c:v>
                </c:pt>
                <c:pt idx="50539">
                  <c:v>55.8999699180481</c:v>
                </c:pt>
                <c:pt idx="50540">
                  <c:v>55.8999699180481</c:v>
                </c:pt>
                <c:pt idx="50541">
                  <c:v>55.8999699180481</c:v>
                </c:pt>
                <c:pt idx="50542">
                  <c:v>55.8999699180481</c:v>
                </c:pt>
                <c:pt idx="50543">
                  <c:v>71.5036056046241</c:v>
                </c:pt>
                <c:pt idx="50544">
                  <c:v>71.5036056046241</c:v>
                </c:pt>
                <c:pt idx="50545">
                  <c:v>71.5036056046241</c:v>
                </c:pt>
                <c:pt idx="50546">
                  <c:v>71.5036056046241</c:v>
                </c:pt>
                <c:pt idx="50547">
                  <c:v>71.5036056046241</c:v>
                </c:pt>
                <c:pt idx="50548">
                  <c:v>71.5036056046241</c:v>
                </c:pt>
                <c:pt idx="50549">
                  <c:v>71.5036056046241</c:v>
                </c:pt>
                <c:pt idx="50550">
                  <c:v>75.49044641955979</c:v>
                </c:pt>
                <c:pt idx="50551">
                  <c:v>75.49044641955979</c:v>
                </c:pt>
                <c:pt idx="50552">
                  <c:v>75.49044641955979</c:v>
                </c:pt>
                <c:pt idx="50553">
                  <c:v>75.49044641955979</c:v>
                </c:pt>
                <c:pt idx="50554">
                  <c:v>75.49044641955979</c:v>
                </c:pt>
                <c:pt idx="50555">
                  <c:v>75.49044641955979</c:v>
                </c:pt>
                <c:pt idx="50556">
                  <c:v>75.49044641955979</c:v>
                </c:pt>
                <c:pt idx="50557">
                  <c:v>44.84418955713458</c:v>
                </c:pt>
                <c:pt idx="50558">
                  <c:v>44.84418955713458</c:v>
                </c:pt>
                <c:pt idx="50559">
                  <c:v>44.84418955713458</c:v>
                </c:pt>
                <c:pt idx="50560">
                  <c:v>44.84418955713458</c:v>
                </c:pt>
                <c:pt idx="50561">
                  <c:v>44.84418955713458</c:v>
                </c:pt>
                <c:pt idx="50562">
                  <c:v>44.84418955713458</c:v>
                </c:pt>
                <c:pt idx="50563">
                  <c:v>44.84418955713458</c:v>
                </c:pt>
                <c:pt idx="50564">
                  <c:v>110.997356835863</c:v>
                </c:pt>
                <c:pt idx="50565">
                  <c:v>110.997356835863</c:v>
                </c:pt>
                <c:pt idx="50566">
                  <c:v>110.997356835863</c:v>
                </c:pt>
                <c:pt idx="50567">
                  <c:v>110.997356835863</c:v>
                </c:pt>
                <c:pt idx="50568">
                  <c:v>110.997356835863</c:v>
                </c:pt>
                <c:pt idx="50569">
                  <c:v>110.997356835863</c:v>
                </c:pt>
                <c:pt idx="50570">
                  <c:v>110.997356835863</c:v>
                </c:pt>
                <c:pt idx="50571">
                  <c:v>71.50206238766208</c:v>
                </c:pt>
                <c:pt idx="50572">
                  <c:v>71.50206238766208</c:v>
                </c:pt>
                <c:pt idx="50573">
                  <c:v>71.50206238766208</c:v>
                </c:pt>
                <c:pt idx="50574">
                  <c:v>71.50206238766208</c:v>
                </c:pt>
                <c:pt idx="50575">
                  <c:v>71.50206238766208</c:v>
                </c:pt>
                <c:pt idx="50576">
                  <c:v>71.50206238766208</c:v>
                </c:pt>
                <c:pt idx="50577">
                  <c:v>71.50206238766208</c:v>
                </c:pt>
                <c:pt idx="50578">
                  <c:v>82.337227198917</c:v>
                </c:pt>
                <c:pt idx="50579">
                  <c:v>82.337227198917</c:v>
                </c:pt>
                <c:pt idx="50580">
                  <c:v>82.337227198917</c:v>
                </c:pt>
                <c:pt idx="50581">
                  <c:v>82.337227198917</c:v>
                </c:pt>
                <c:pt idx="50582">
                  <c:v>82.337227198917</c:v>
                </c:pt>
                <c:pt idx="50583">
                  <c:v>82.337227198917</c:v>
                </c:pt>
                <c:pt idx="50584">
                  <c:v>82.337227198917</c:v>
                </c:pt>
                <c:pt idx="50585">
                  <c:v>67.4075732549053</c:v>
                </c:pt>
                <c:pt idx="50586">
                  <c:v>67.4075732549053</c:v>
                </c:pt>
                <c:pt idx="50587">
                  <c:v>67.4075732549053</c:v>
                </c:pt>
                <c:pt idx="50588">
                  <c:v>67.4075732549053</c:v>
                </c:pt>
                <c:pt idx="50589">
                  <c:v>67.4075732549053</c:v>
                </c:pt>
                <c:pt idx="50590">
                  <c:v>67.4075732549053</c:v>
                </c:pt>
                <c:pt idx="50591">
                  <c:v>67.4075732549053</c:v>
                </c:pt>
                <c:pt idx="50592">
                  <c:v>89.07515195461689</c:v>
                </c:pt>
                <c:pt idx="50593">
                  <c:v>89.07515195461689</c:v>
                </c:pt>
                <c:pt idx="50594">
                  <c:v>89.07515195461689</c:v>
                </c:pt>
                <c:pt idx="50595">
                  <c:v>89.07515195461689</c:v>
                </c:pt>
                <c:pt idx="50596">
                  <c:v>89.07515195461689</c:v>
                </c:pt>
                <c:pt idx="50597">
                  <c:v>89.07515195461689</c:v>
                </c:pt>
                <c:pt idx="50598">
                  <c:v>89.07515195461689</c:v>
                </c:pt>
                <c:pt idx="50599">
                  <c:v>46.8327776458398</c:v>
                </c:pt>
                <c:pt idx="50600">
                  <c:v>46.8327776458398</c:v>
                </c:pt>
                <c:pt idx="50601">
                  <c:v>46.8327776458398</c:v>
                </c:pt>
                <c:pt idx="50602">
                  <c:v>46.8327776458398</c:v>
                </c:pt>
                <c:pt idx="50603">
                  <c:v>46.8327776458398</c:v>
                </c:pt>
                <c:pt idx="50604">
                  <c:v>46.8327776458398</c:v>
                </c:pt>
                <c:pt idx="50605">
                  <c:v>46.8327776458398</c:v>
                </c:pt>
                <c:pt idx="50606">
                  <c:v>64.4670792256443</c:v>
                </c:pt>
                <c:pt idx="50607">
                  <c:v>64.4670792256443</c:v>
                </c:pt>
                <c:pt idx="50608">
                  <c:v>64.4670792256443</c:v>
                </c:pt>
                <c:pt idx="50609">
                  <c:v>64.4670792256443</c:v>
                </c:pt>
                <c:pt idx="50610">
                  <c:v>64.4670792256443</c:v>
                </c:pt>
                <c:pt idx="50611">
                  <c:v>64.4670792256443</c:v>
                </c:pt>
                <c:pt idx="50612">
                  <c:v>64.4670792256443</c:v>
                </c:pt>
                <c:pt idx="50613">
                  <c:v>19.8484434020803</c:v>
                </c:pt>
                <c:pt idx="50614">
                  <c:v>19.8484434020803</c:v>
                </c:pt>
                <c:pt idx="50615">
                  <c:v>19.8484434020803</c:v>
                </c:pt>
                <c:pt idx="50616">
                  <c:v>19.8484434020803</c:v>
                </c:pt>
                <c:pt idx="50617">
                  <c:v>19.8484434020803</c:v>
                </c:pt>
                <c:pt idx="50618">
                  <c:v>19.8484434020803</c:v>
                </c:pt>
                <c:pt idx="50619">
                  <c:v>19.8484434020803</c:v>
                </c:pt>
                <c:pt idx="50620">
                  <c:v>98.28344173489809</c:v>
                </c:pt>
                <c:pt idx="50621">
                  <c:v>98.28344173489809</c:v>
                </c:pt>
                <c:pt idx="50622">
                  <c:v>98.28344173489809</c:v>
                </c:pt>
                <c:pt idx="50623">
                  <c:v>98.28344173489809</c:v>
                </c:pt>
                <c:pt idx="50624">
                  <c:v>98.28344173489809</c:v>
                </c:pt>
                <c:pt idx="50625">
                  <c:v>98.28344173489809</c:v>
                </c:pt>
                <c:pt idx="50626">
                  <c:v>98.28344173489809</c:v>
                </c:pt>
                <c:pt idx="50627">
                  <c:v>49.66454702323619</c:v>
                </c:pt>
                <c:pt idx="50628">
                  <c:v>49.66454702323619</c:v>
                </c:pt>
                <c:pt idx="50629">
                  <c:v>49.66454702323619</c:v>
                </c:pt>
                <c:pt idx="50630">
                  <c:v>49.66454702323619</c:v>
                </c:pt>
                <c:pt idx="50631">
                  <c:v>49.66454702323619</c:v>
                </c:pt>
                <c:pt idx="50632">
                  <c:v>49.66454702323619</c:v>
                </c:pt>
                <c:pt idx="50633">
                  <c:v>49.66454702323619</c:v>
                </c:pt>
                <c:pt idx="50634">
                  <c:v>83.51275790610629</c:v>
                </c:pt>
                <c:pt idx="50635">
                  <c:v>83.51275790610629</c:v>
                </c:pt>
                <c:pt idx="50636">
                  <c:v>83.51275790610629</c:v>
                </c:pt>
                <c:pt idx="50637">
                  <c:v>83.51275790610629</c:v>
                </c:pt>
                <c:pt idx="50638">
                  <c:v>83.51275790610629</c:v>
                </c:pt>
                <c:pt idx="50639">
                  <c:v>83.51275790610629</c:v>
                </c:pt>
                <c:pt idx="50640">
                  <c:v>83.51275790610629</c:v>
                </c:pt>
                <c:pt idx="50641">
                  <c:v>68.6460511491175</c:v>
                </c:pt>
                <c:pt idx="50642">
                  <c:v>68.6460511491175</c:v>
                </c:pt>
                <c:pt idx="50643">
                  <c:v>68.6460511491175</c:v>
                </c:pt>
                <c:pt idx="50644">
                  <c:v>68.6460511491175</c:v>
                </c:pt>
                <c:pt idx="50645">
                  <c:v>68.6460511491175</c:v>
                </c:pt>
                <c:pt idx="50646">
                  <c:v>68.6460511491175</c:v>
                </c:pt>
                <c:pt idx="50647">
                  <c:v>68.6460511491175</c:v>
                </c:pt>
                <c:pt idx="50648">
                  <c:v>32.5994653792759</c:v>
                </c:pt>
                <c:pt idx="50649">
                  <c:v>32.5994653792759</c:v>
                </c:pt>
                <c:pt idx="50650">
                  <c:v>32.5994653792759</c:v>
                </c:pt>
                <c:pt idx="50651">
                  <c:v>32.5994653792759</c:v>
                </c:pt>
                <c:pt idx="50652">
                  <c:v>32.5994653792759</c:v>
                </c:pt>
                <c:pt idx="50653">
                  <c:v>32.5994653792759</c:v>
                </c:pt>
                <c:pt idx="50654">
                  <c:v>32.5994653792759</c:v>
                </c:pt>
                <c:pt idx="50655">
                  <c:v>33.3715599305978</c:v>
                </c:pt>
                <c:pt idx="50656">
                  <c:v>33.3715599305978</c:v>
                </c:pt>
                <c:pt idx="50657">
                  <c:v>33.3715599305978</c:v>
                </c:pt>
                <c:pt idx="50658">
                  <c:v>33.3715599305978</c:v>
                </c:pt>
                <c:pt idx="50659">
                  <c:v>33.3715599305978</c:v>
                </c:pt>
                <c:pt idx="50660">
                  <c:v>33.3715599305978</c:v>
                </c:pt>
                <c:pt idx="50661">
                  <c:v>33.3715599305978</c:v>
                </c:pt>
                <c:pt idx="50662">
                  <c:v>42.0634184922619</c:v>
                </c:pt>
                <c:pt idx="50663">
                  <c:v>42.0634184922619</c:v>
                </c:pt>
                <c:pt idx="50664">
                  <c:v>42.0634184922619</c:v>
                </c:pt>
                <c:pt idx="50665">
                  <c:v>42.0634184922619</c:v>
                </c:pt>
                <c:pt idx="50666">
                  <c:v>42.0634184922619</c:v>
                </c:pt>
                <c:pt idx="50667">
                  <c:v>42.0634184922619</c:v>
                </c:pt>
                <c:pt idx="50668">
                  <c:v>42.0634184922619</c:v>
                </c:pt>
                <c:pt idx="50669">
                  <c:v>79.42103851443257</c:v>
                </c:pt>
                <c:pt idx="50670">
                  <c:v>79.42103851443257</c:v>
                </c:pt>
                <c:pt idx="50671">
                  <c:v>79.42103851443257</c:v>
                </c:pt>
                <c:pt idx="50672">
                  <c:v>79.42103851443257</c:v>
                </c:pt>
                <c:pt idx="50673">
                  <c:v>79.42103851443257</c:v>
                </c:pt>
                <c:pt idx="50674">
                  <c:v>79.42103851443257</c:v>
                </c:pt>
                <c:pt idx="50675">
                  <c:v>79.42103851443257</c:v>
                </c:pt>
                <c:pt idx="50676">
                  <c:v>94.6673249499433</c:v>
                </c:pt>
                <c:pt idx="50677">
                  <c:v>94.6673249499433</c:v>
                </c:pt>
                <c:pt idx="50678">
                  <c:v>94.6673249499433</c:v>
                </c:pt>
                <c:pt idx="50679">
                  <c:v>94.6673249499433</c:v>
                </c:pt>
                <c:pt idx="50680">
                  <c:v>94.6673249499433</c:v>
                </c:pt>
                <c:pt idx="50681">
                  <c:v>94.6673249499433</c:v>
                </c:pt>
                <c:pt idx="50682">
                  <c:v>94.6673249499433</c:v>
                </c:pt>
                <c:pt idx="50683">
                  <c:v>43.9549411398898</c:v>
                </c:pt>
                <c:pt idx="50684">
                  <c:v>43.9549411398898</c:v>
                </c:pt>
                <c:pt idx="50685">
                  <c:v>43.9549411398898</c:v>
                </c:pt>
                <c:pt idx="50686">
                  <c:v>43.9549411398898</c:v>
                </c:pt>
                <c:pt idx="50687">
                  <c:v>43.9549411398898</c:v>
                </c:pt>
                <c:pt idx="50688">
                  <c:v>43.9549411398898</c:v>
                </c:pt>
                <c:pt idx="50689">
                  <c:v>43.9549411398898</c:v>
                </c:pt>
                <c:pt idx="50690">
                  <c:v>104.000046797815</c:v>
                </c:pt>
                <c:pt idx="50691">
                  <c:v>104.000046797815</c:v>
                </c:pt>
                <c:pt idx="50692">
                  <c:v>104.000046797815</c:v>
                </c:pt>
                <c:pt idx="50693">
                  <c:v>104.000046797815</c:v>
                </c:pt>
                <c:pt idx="50694">
                  <c:v>104.000046797815</c:v>
                </c:pt>
                <c:pt idx="50695">
                  <c:v>104.000046797815</c:v>
                </c:pt>
                <c:pt idx="50696">
                  <c:v>104.000046797815</c:v>
                </c:pt>
                <c:pt idx="50697">
                  <c:v>31.1673790722644</c:v>
                </c:pt>
                <c:pt idx="50698">
                  <c:v>31.1673790722644</c:v>
                </c:pt>
                <c:pt idx="50699">
                  <c:v>31.1673790722644</c:v>
                </c:pt>
                <c:pt idx="50700">
                  <c:v>31.1673790722644</c:v>
                </c:pt>
                <c:pt idx="50701">
                  <c:v>31.1673790722644</c:v>
                </c:pt>
                <c:pt idx="50702">
                  <c:v>31.1673790722644</c:v>
                </c:pt>
                <c:pt idx="50703">
                  <c:v>31.1673790722644</c:v>
                </c:pt>
                <c:pt idx="50704">
                  <c:v>76.0511279910191</c:v>
                </c:pt>
                <c:pt idx="50705">
                  <c:v>76.0511279910191</c:v>
                </c:pt>
                <c:pt idx="50706">
                  <c:v>76.0511279910191</c:v>
                </c:pt>
                <c:pt idx="50707">
                  <c:v>76.0511279910191</c:v>
                </c:pt>
                <c:pt idx="50708">
                  <c:v>76.0511279910191</c:v>
                </c:pt>
                <c:pt idx="50709">
                  <c:v>76.0511279910191</c:v>
                </c:pt>
                <c:pt idx="50710">
                  <c:v>76.0511279910191</c:v>
                </c:pt>
                <c:pt idx="50711">
                  <c:v>55.2570107824137</c:v>
                </c:pt>
                <c:pt idx="50712">
                  <c:v>55.2570107824137</c:v>
                </c:pt>
                <c:pt idx="50713">
                  <c:v>55.2570107824137</c:v>
                </c:pt>
                <c:pt idx="50714">
                  <c:v>55.2570107824137</c:v>
                </c:pt>
                <c:pt idx="50715">
                  <c:v>55.2570107824137</c:v>
                </c:pt>
                <c:pt idx="50716">
                  <c:v>55.2570107824137</c:v>
                </c:pt>
                <c:pt idx="50717">
                  <c:v>55.2570107824137</c:v>
                </c:pt>
                <c:pt idx="50718">
                  <c:v>74.02089054558209</c:v>
                </c:pt>
                <c:pt idx="50719">
                  <c:v>74.02089054558209</c:v>
                </c:pt>
                <c:pt idx="50720">
                  <c:v>74.02089054558209</c:v>
                </c:pt>
                <c:pt idx="50721">
                  <c:v>74.02089054558209</c:v>
                </c:pt>
                <c:pt idx="50722">
                  <c:v>74.02089054558209</c:v>
                </c:pt>
                <c:pt idx="50723">
                  <c:v>74.02089054558209</c:v>
                </c:pt>
                <c:pt idx="50724">
                  <c:v>74.02089054558209</c:v>
                </c:pt>
                <c:pt idx="50725">
                  <c:v>22.56662930683479</c:v>
                </c:pt>
                <c:pt idx="50726">
                  <c:v>22.56662930683479</c:v>
                </c:pt>
                <c:pt idx="50727">
                  <c:v>22.56662930683479</c:v>
                </c:pt>
                <c:pt idx="50728">
                  <c:v>22.56662930683479</c:v>
                </c:pt>
                <c:pt idx="50729">
                  <c:v>22.56662930683479</c:v>
                </c:pt>
                <c:pt idx="50730">
                  <c:v>22.56662930683479</c:v>
                </c:pt>
                <c:pt idx="50731">
                  <c:v>22.56662930683479</c:v>
                </c:pt>
                <c:pt idx="50732">
                  <c:v>64.54450211753309</c:v>
                </c:pt>
                <c:pt idx="50733">
                  <c:v>64.54450211753309</c:v>
                </c:pt>
                <c:pt idx="50734">
                  <c:v>64.54450211753309</c:v>
                </c:pt>
                <c:pt idx="50735">
                  <c:v>64.54450211753309</c:v>
                </c:pt>
                <c:pt idx="50736">
                  <c:v>64.54450211753309</c:v>
                </c:pt>
                <c:pt idx="50737">
                  <c:v>64.54450211753309</c:v>
                </c:pt>
                <c:pt idx="50738">
                  <c:v>64.54450211753309</c:v>
                </c:pt>
                <c:pt idx="50739">
                  <c:v>30.1865832905161</c:v>
                </c:pt>
                <c:pt idx="50740">
                  <c:v>30.1865832905161</c:v>
                </c:pt>
                <c:pt idx="50741">
                  <c:v>30.1865832905161</c:v>
                </c:pt>
                <c:pt idx="50742">
                  <c:v>30.1865832905161</c:v>
                </c:pt>
                <c:pt idx="50743">
                  <c:v>30.1865832905161</c:v>
                </c:pt>
                <c:pt idx="50744">
                  <c:v>30.1865832905161</c:v>
                </c:pt>
                <c:pt idx="50745">
                  <c:v>30.1865832905161</c:v>
                </c:pt>
                <c:pt idx="50746">
                  <c:v>70.7264912589425</c:v>
                </c:pt>
                <c:pt idx="50747">
                  <c:v>70.7264912589425</c:v>
                </c:pt>
                <c:pt idx="50748">
                  <c:v>70.7264912589425</c:v>
                </c:pt>
                <c:pt idx="50749">
                  <c:v>70.7264912589425</c:v>
                </c:pt>
                <c:pt idx="50750">
                  <c:v>70.7264912589425</c:v>
                </c:pt>
                <c:pt idx="50751">
                  <c:v>70.7264912589425</c:v>
                </c:pt>
                <c:pt idx="50752">
                  <c:v>70.7264912589425</c:v>
                </c:pt>
                <c:pt idx="50753">
                  <c:v>67.68191203307508</c:v>
                </c:pt>
                <c:pt idx="50754">
                  <c:v>67.68191203307508</c:v>
                </c:pt>
                <c:pt idx="50755">
                  <c:v>67.68191203307508</c:v>
                </c:pt>
                <c:pt idx="50756">
                  <c:v>67.68191203307508</c:v>
                </c:pt>
                <c:pt idx="50757">
                  <c:v>67.68191203307508</c:v>
                </c:pt>
                <c:pt idx="50758">
                  <c:v>67.68191203307508</c:v>
                </c:pt>
                <c:pt idx="50759">
                  <c:v>67.68191203307508</c:v>
                </c:pt>
                <c:pt idx="50760">
                  <c:v>57.8652856468987</c:v>
                </c:pt>
                <c:pt idx="50761">
                  <c:v>57.8652856468987</c:v>
                </c:pt>
                <c:pt idx="50762">
                  <c:v>57.8652856468987</c:v>
                </c:pt>
                <c:pt idx="50763">
                  <c:v>57.8652856468987</c:v>
                </c:pt>
                <c:pt idx="50764">
                  <c:v>57.8652856468987</c:v>
                </c:pt>
                <c:pt idx="50765">
                  <c:v>57.8652856468987</c:v>
                </c:pt>
                <c:pt idx="50766">
                  <c:v>57.8652856468987</c:v>
                </c:pt>
                <c:pt idx="50767">
                  <c:v>61.9559805303838</c:v>
                </c:pt>
                <c:pt idx="50768">
                  <c:v>61.9559805303838</c:v>
                </c:pt>
                <c:pt idx="50769">
                  <c:v>61.9559805303838</c:v>
                </c:pt>
                <c:pt idx="50770">
                  <c:v>61.9559805303838</c:v>
                </c:pt>
                <c:pt idx="50771">
                  <c:v>61.9559805303838</c:v>
                </c:pt>
                <c:pt idx="50772">
                  <c:v>61.9559805303838</c:v>
                </c:pt>
                <c:pt idx="50773">
                  <c:v>61.9559805303838</c:v>
                </c:pt>
                <c:pt idx="50774">
                  <c:v>55.7649798843196</c:v>
                </c:pt>
                <c:pt idx="50775">
                  <c:v>55.7649798843196</c:v>
                </c:pt>
                <c:pt idx="50776">
                  <c:v>55.7649798843196</c:v>
                </c:pt>
                <c:pt idx="50777">
                  <c:v>55.7649798843196</c:v>
                </c:pt>
                <c:pt idx="50778">
                  <c:v>55.7649798843196</c:v>
                </c:pt>
                <c:pt idx="50779">
                  <c:v>55.7649798843196</c:v>
                </c:pt>
                <c:pt idx="50780">
                  <c:v>55.7649798843196</c:v>
                </c:pt>
                <c:pt idx="50781">
                  <c:v>75.9464471797491</c:v>
                </c:pt>
                <c:pt idx="50782">
                  <c:v>75.9464471797491</c:v>
                </c:pt>
                <c:pt idx="50783">
                  <c:v>75.9464471797491</c:v>
                </c:pt>
                <c:pt idx="50784">
                  <c:v>75.9464471797491</c:v>
                </c:pt>
                <c:pt idx="50785">
                  <c:v>75.9464471797491</c:v>
                </c:pt>
                <c:pt idx="50786">
                  <c:v>75.9464471797491</c:v>
                </c:pt>
                <c:pt idx="50787">
                  <c:v>75.9464471797491</c:v>
                </c:pt>
                <c:pt idx="50788">
                  <c:v>71.3799466211673</c:v>
                </c:pt>
                <c:pt idx="50789">
                  <c:v>71.3799466211673</c:v>
                </c:pt>
                <c:pt idx="50790">
                  <c:v>71.3799466211673</c:v>
                </c:pt>
                <c:pt idx="50791">
                  <c:v>71.3799466211673</c:v>
                </c:pt>
                <c:pt idx="50792">
                  <c:v>71.3799466211673</c:v>
                </c:pt>
                <c:pt idx="50793">
                  <c:v>71.3799466211673</c:v>
                </c:pt>
                <c:pt idx="50794">
                  <c:v>71.3799466211673</c:v>
                </c:pt>
                <c:pt idx="50795">
                  <c:v>59.5628137983786</c:v>
                </c:pt>
                <c:pt idx="50796">
                  <c:v>59.5628137983786</c:v>
                </c:pt>
                <c:pt idx="50797">
                  <c:v>59.5628137983786</c:v>
                </c:pt>
                <c:pt idx="50798">
                  <c:v>59.5628137983786</c:v>
                </c:pt>
                <c:pt idx="50799">
                  <c:v>59.5628137983786</c:v>
                </c:pt>
                <c:pt idx="50800">
                  <c:v>59.5628137983786</c:v>
                </c:pt>
                <c:pt idx="50801">
                  <c:v>59.5628137983786</c:v>
                </c:pt>
                <c:pt idx="50802">
                  <c:v>30.8989708446292</c:v>
                </c:pt>
                <c:pt idx="50803">
                  <c:v>30.8989708446292</c:v>
                </c:pt>
                <c:pt idx="50804">
                  <c:v>30.8989708446292</c:v>
                </c:pt>
                <c:pt idx="50805">
                  <c:v>30.8989708446292</c:v>
                </c:pt>
                <c:pt idx="50806">
                  <c:v>30.8989708446292</c:v>
                </c:pt>
                <c:pt idx="50807">
                  <c:v>30.8989708446292</c:v>
                </c:pt>
                <c:pt idx="50808">
                  <c:v>30.8989708446292</c:v>
                </c:pt>
                <c:pt idx="50809">
                  <c:v>91.73241640876178</c:v>
                </c:pt>
                <c:pt idx="50810">
                  <c:v>91.73241640876178</c:v>
                </c:pt>
                <c:pt idx="50811">
                  <c:v>91.73241640876178</c:v>
                </c:pt>
                <c:pt idx="50812">
                  <c:v>91.73241640876178</c:v>
                </c:pt>
                <c:pt idx="50813">
                  <c:v>91.73241640876178</c:v>
                </c:pt>
                <c:pt idx="50814">
                  <c:v>91.73241640876178</c:v>
                </c:pt>
                <c:pt idx="50815">
                  <c:v>91.73241640876178</c:v>
                </c:pt>
                <c:pt idx="50816">
                  <c:v>43.7674024185243</c:v>
                </c:pt>
                <c:pt idx="50817">
                  <c:v>43.7674024185243</c:v>
                </c:pt>
                <c:pt idx="50818">
                  <c:v>43.7674024185243</c:v>
                </c:pt>
                <c:pt idx="50819">
                  <c:v>43.7674024185243</c:v>
                </c:pt>
                <c:pt idx="50820">
                  <c:v>43.7674024185243</c:v>
                </c:pt>
                <c:pt idx="50821">
                  <c:v>43.7674024185243</c:v>
                </c:pt>
                <c:pt idx="50822">
                  <c:v>43.7674024185243</c:v>
                </c:pt>
                <c:pt idx="50823">
                  <c:v>46.9917143452693</c:v>
                </c:pt>
                <c:pt idx="50824">
                  <c:v>46.9917143452693</c:v>
                </c:pt>
                <c:pt idx="50825">
                  <c:v>46.9917143452693</c:v>
                </c:pt>
                <c:pt idx="50826">
                  <c:v>46.9917143452693</c:v>
                </c:pt>
                <c:pt idx="50827">
                  <c:v>46.9917143452693</c:v>
                </c:pt>
                <c:pt idx="50828">
                  <c:v>46.9917143452693</c:v>
                </c:pt>
                <c:pt idx="50829">
                  <c:v>46.9917143452693</c:v>
                </c:pt>
                <c:pt idx="50830">
                  <c:v>68.115596861342</c:v>
                </c:pt>
                <c:pt idx="50831">
                  <c:v>68.115596861342</c:v>
                </c:pt>
                <c:pt idx="50832">
                  <c:v>68.115596861342</c:v>
                </c:pt>
                <c:pt idx="50833">
                  <c:v>68.115596861342</c:v>
                </c:pt>
                <c:pt idx="50834">
                  <c:v>68.115596861342</c:v>
                </c:pt>
                <c:pt idx="50835">
                  <c:v>68.115596861342</c:v>
                </c:pt>
                <c:pt idx="50836">
                  <c:v>68.115596861342</c:v>
                </c:pt>
                <c:pt idx="50837">
                  <c:v>65.9168367240457</c:v>
                </c:pt>
                <c:pt idx="50838">
                  <c:v>65.9168367240457</c:v>
                </c:pt>
                <c:pt idx="50839">
                  <c:v>65.9168367240457</c:v>
                </c:pt>
                <c:pt idx="50840">
                  <c:v>65.9168367240457</c:v>
                </c:pt>
                <c:pt idx="50841">
                  <c:v>65.9168367240457</c:v>
                </c:pt>
                <c:pt idx="50842">
                  <c:v>65.9168367240457</c:v>
                </c:pt>
                <c:pt idx="50843">
                  <c:v>65.9168367240457</c:v>
                </c:pt>
                <c:pt idx="50844">
                  <c:v>81.68058265519258</c:v>
                </c:pt>
                <c:pt idx="50845">
                  <c:v>81.68058265519258</c:v>
                </c:pt>
                <c:pt idx="50846">
                  <c:v>81.68058265519258</c:v>
                </c:pt>
                <c:pt idx="50847">
                  <c:v>81.68058265519258</c:v>
                </c:pt>
                <c:pt idx="50848">
                  <c:v>81.68058265519258</c:v>
                </c:pt>
                <c:pt idx="50849">
                  <c:v>81.68058265519258</c:v>
                </c:pt>
                <c:pt idx="50850">
                  <c:v>81.68058265519258</c:v>
                </c:pt>
                <c:pt idx="50851">
                  <c:v>34.9317495869592</c:v>
                </c:pt>
                <c:pt idx="50852">
                  <c:v>34.9317495869592</c:v>
                </c:pt>
                <c:pt idx="50853">
                  <c:v>34.9317495869592</c:v>
                </c:pt>
                <c:pt idx="50854">
                  <c:v>34.9317495869592</c:v>
                </c:pt>
                <c:pt idx="50855">
                  <c:v>34.9317495869592</c:v>
                </c:pt>
                <c:pt idx="50856">
                  <c:v>34.9317495869592</c:v>
                </c:pt>
                <c:pt idx="50857">
                  <c:v>34.9317495869592</c:v>
                </c:pt>
                <c:pt idx="50858">
                  <c:v>38.5395068031868</c:v>
                </c:pt>
                <c:pt idx="50859">
                  <c:v>38.5395068031868</c:v>
                </c:pt>
                <c:pt idx="50860">
                  <c:v>38.5395068031868</c:v>
                </c:pt>
                <c:pt idx="50861">
                  <c:v>38.5395068031868</c:v>
                </c:pt>
                <c:pt idx="50862">
                  <c:v>38.5395068031868</c:v>
                </c:pt>
                <c:pt idx="50863">
                  <c:v>38.5395068031868</c:v>
                </c:pt>
                <c:pt idx="50864">
                  <c:v>38.5395068031868</c:v>
                </c:pt>
                <c:pt idx="50865">
                  <c:v>82.27581184276868</c:v>
                </c:pt>
                <c:pt idx="50866">
                  <c:v>82.27581184276868</c:v>
                </c:pt>
                <c:pt idx="50867">
                  <c:v>82.27581184276868</c:v>
                </c:pt>
                <c:pt idx="50868">
                  <c:v>82.27581184276868</c:v>
                </c:pt>
                <c:pt idx="50869">
                  <c:v>82.27581184276868</c:v>
                </c:pt>
                <c:pt idx="50870">
                  <c:v>82.27581184276868</c:v>
                </c:pt>
                <c:pt idx="50871">
                  <c:v>82.27581184276868</c:v>
                </c:pt>
                <c:pt idx="50872">
                  <c:v>56.90088248047689</c:v>
                </c:pt>
                <c:pt idx="50873">
                  <c:v>56.90088248047689</c:v>
                </c:pt>
                <c:pt idx="50874">
                  <c:v>56.90088248047689</c:v>
                </c:pt>
                <c:pt idx="50875">
                  <c:v>56.90088248047689</c:v>
                </c:pt>
                <c:pt idx="50876">
                  <c:v>56.90088248047689</c:v>
                </c:pt>
                <c:pt idx="50877">
                  <c:v>56.90088248047689</c:v>
                </c:pt>
                <c:pt idx="50878">
                  <c:v>56.90088248047689</c:v>
                </c:pt>
                <c:pt idx="50879">
                  <c:v>116.961828438296</c:v>
                </c:pt>
                <c:pt idx="50880">
                  <c:v>116.961828438296</c:v>
                </c:pt>
                <c:pt idx="50881">
                  <c:v>116.961828438296</c:v>
                </c:pt>
                <c:pt idx="50882">
                  <c:v>116.961828438296</c:v>
                </c:pt>
                <c:pt idx="50883">
                  <c:v>116.961828438296</c:v>
                </c:pt>
                <c:pt idx="50884">
                  <c:v>116.961828438296</c:v>
                </c:pt>
                <c:pt idx="50885">
                  <c:v>116.961828438296</c:v>
                </c:pt>
                <c:pt idx="50886">
                  <c:v>73.60941931874528</c:v>
                </c:pt>
                <c:pt idx="50887">
                  <c:v>73.60941931874528</c:v>
                </c:pt>
                <c:pt idx="50888">
                  <c:v>73.60941931874528</c:v>
                </c:pt>
                <c:pt idx="50889">
                  <c:v>73.60941931874528</c:v>
                </c:pt>
                <c:pt idx="50890">
                  <c:v>73.60941931874528</c:v>
                </c:pt>
                <c:pt idx="50891">
                  <c:v>73.60941931874528</c:v>
                </c:pt>
                <c:pt idx="50892">
                  <c:v>73.60941931874528</c:v>
                </c:pt>
                <c:pt idx="50893">
                  <c:v>44.38659246527499</c:v>
                </c:pt>
                <c:pt idx="50894">
                  <c:v>44.38659246527499</c:v>
                </c:pt>
                <c:pt idx="50895">
                  <c:v>44.38659246527499</c:v>
                </c:pt>
                <c:pt idx="50896">
                  <c:v>44.38659246527499</c:v>
                </c:pt>
                <c:pt idx="50897">
                  <c:v>44.38659246527499</c:v>
                </c:pt>
                <c:pt idx="50898">
                  <c:v>44.38659246527499</c:v>
                </c:pt>
                <c:pt idx="50899">
                  <c:v>44.38659246527499</c:v>
                </c:pt>
                <c:pt idx="50900">
                  <c:v>53.0212758475716</c:v>
                </c:pt>
                <c:pt idx="50901">
                  <c:v>53.0212758475716</c:v>
                </c:pt>
                <c:pt idx="50902">
                  <c:v>53.0212758475716</c:v>
                </c:pt>
                <c:pt idx="50903">
                  <c:v>53.0212758475716</c:v>
                </c:pt>
                <c:pt idx="50904">
                  <c:v>53.0212758475716</c:v>
                </c:pt>
                <c:pt idx="50905">
                  <c:v>53.0212758475716</c:v>
                </c:pt>
                <c:pt idx="50906">
                  <c:v>53.0212758475716</c:v>
                </c:pt>
                <c:pt idx="50907">
                  <c:v>41.8265964165495</c:v>
                </c:pt>
                <c:pt idx="50908">
                  <c:v>41.8265964165495</c:v>
                </c:pt>
                <c:pt idx="50909">
                  <c:v>41.8265964165495</c:v>
                </c:pt>
                <c:pt idx="50910">
                  <c:v>41.8265964165495</c:v>
                </c:pt>
                <c:pt idx="50911">
                  <c:v>41.8265964165495</c:v>
                </c:pt>
                <c:pt idx="50912">
                  <c:v>41.8265964165495</c:v>
                </c:pt>
                <c:pt idx="50913">
                  <c:v>41.8265964165495</c:v>
                </c:pt>
                <c:pt idx="50914">
                  <c:v>49.6679773087272</c:v>
                </c:pt>
                <c:pt idx="50915">
                  <c:v>49.6679773087272</c:v>
                </c:pt>
                <c:pt idx="50916">
                  <c:v>49.6679773087272</c:v>
                </c:pt>
                <c:pt idx="50917">
                  <c:v>49.6679773087272</c:v>
                </c:pt>
                <c:pt idx="50918">
                  <c:v>49.6679773087272</c:v>
                </c:pt>
                <c:pt idx="50919">
                  <c:v>49.6679773087272</c:v>
                </c:pt>
                <c:pt idx="50920">
                  <c:v>49.6679773087272</c:v>
                </c:pt>
                <c:pt idx="50921">
                  <c:v>79.83430731689808</c:v>
                </c:pt>
                <c:pt idx="50922">
                  <c:v>79.83430731689808</c:v>
                </c:pt>
                <c:pt idx="50923">
                  <c:v>79.83430731689808</c:v>
                </c:pt>
                <c:pt idx="50924">
                  <c:v>79.83430731689808</c:v>
                </c:pt>
                <c:pt idx="50925">
                  <c:v>79.83430731689808</c:v>
                </c:pt>
                <c:pt idx="50926">
                  <c:v>79.83430731689808</c:v>
                </c:pt>
                <c:pt idx="50927">
                  <c:v>79.83430731689808</c:v>
                </c:pt>
                <c:pt idx="50928">
                  <c:v>64.52474183365936</c:v>
                </c:pt>
                <c:pt idx="50929">
                  <c:v>64.52474183365936</c:v>
                </c:pt>
                <c:pt idx="50930">
                  <c:v>64.52474183365936</c:v>
                </c:pt>
                <c:pt idx="50931">
                  <c:v>64.52474183365936</c:v>
                </c:pt>
                <c:pt idx="50932">
                  <c:v>64.52474183365936</c:v>
                </c:pt>
                <c:pt idx="50933">
                  <c:v>64.52474183365936</c:v>
                </c:pt>
                <c:pt idx="50934">
                  <c:v>64.52474183365936</c:v>
                </c:pt>
                <c:pt idx="50935">
                  <c:v>27.294018230309</c:v>
                </c:pt>
                <c:pt idx="50936">
                  <c:v>27.294018230309</c:v>
                </c:pt>
                <c:pt idx="50937">
                  <c:v>27.294018230309</c:v>
                </c:pt>
                <c:pt idx="50938">
                  <c:v>27.294018230309</c:v>
                </c:pt>
                <c:pt idx="50939">
                  <c:v>27.294018230309</c:v>
                </c:pt>
                <c:pt idx="50940">
                  <c:v>27.294018230309</c:v>
                </c:pt>
                <c:pt idx="50941">
                  <c:v>27.294018230309</c:v>
                </c:pt>
                <c:pt idx="50942">
                  <c:v>62.106513607957</c:v>
                </c:pt>
                <c:pt idx="50943">
                  <c:v>62.106513607957</c:v>
                </c:pt>
                <c:pt idx="50944">
                  <c:v>62.106513607957</c:v>
                </c:pt>
                <c:pt idx="50945">
                  <c:v>62.106513607957</c:v>
                </c:pt>
                <c:pt idx="50946">
                  <c:v>62.106513607957</c:v>
                </c:pt>
                <c:pt idx="50947">
                  <c:v>62.106513607957</c:v>
                </c:pt>
                <c:pt idx="50948">
                  <c:v>62.106513607957</c:v>
                </c:pt>
                <c:pt idx="50949">
                  <c:v>84.10218793250047</c:v>
                </c:pt>
                <c:pt idx="50950">
                  <c:v>84.10218793250047</c:v>
                </c:pt>
                <c:pt idx="50951">
                  <c:v>84.10218793250047</c:v>
                </c:pt>
                <c:pt idx="50952">
                  <c:v>84.10218793250047</c:v>
                </c:pt>
                <c:pt idx="50953">
                  <c:v>84.10218793250047</c:v>
                </c:pt>
                <c:pt idx="50954">
                  <c:v>84.10218793250047</c:v>
                </c:pt>
                <c:pt idx="50955">
                  <c:v>84.10218793250047</c:v>
                </c:pt>
                <c:pt idx="50956">
                  <c:v>78.28945139220679</c:v>
                </c:pt>
                <c:pt idx="50957">
                  <c:v>78.28945139220679</c:v>
                </c:pt>
                <c:pt idx="50958">
                  <c:v>78.28945139220679</c:v>
                </c:pt>
                <c:pt idx="50959">
                  <c:v>78.28945139220679</c:v>
                </c:pt>
                <c:pt idx="50960">
                  <c:v>78.28945139220679</c:v>
                </c:pt>
                <c:pt idx="50961">
                  <c:v>78.28945139220679</c:v>
                </c:pt>
                <c:pt idx="50962">
                  <c:v>78.28945139220679</c:v>
                </c:pt>
                <c:pt idx="50963">
                  <c:v>64.63310884060549</c:v>
                </c:pt>
                <c:pt idx="50964">
                  <c:v>64.63310884060549</c:v>
                </c:pt>
                <c:pt idx="50965">
                  <c:v>64.63310884060549</c:v>
                </c:pt>
                <c:pt idx="50966">
                  <c:v>64.63310884060549</c:v>
                </c:pt>
                <c:pt idx="50967">
                  <c:v>64.63310884060549</c:v>
                </c:pt>
                <c:pt idx="50968">
                  <c:v>64.63310884060549</c:v>
                </c:pt>
                <c:pt idx="50969">
                  <c:v>64.63310884060549</c:v>
                </c:pt>
                <c:pt idx="50970">
                  <c:v>62.4364111923242</c:v>
                </c:pt>
                <c:pt idx="50971">
                  <c:v>62.4364111923242</c:v>
                </c:pt>
                <c:pt idx="50972">
                  <c:v>62.4364111923242</c:v>
                </c:pt>
                <c:pt idx="50973">
                  <c:v>62.4364111923242</c:v>
                </c:pt>
                <c:pt idx="50974">
                  <c:v>62.4364111923242</c:v>
                </c:pt>
                <c:pt idx="50975">
                  <c:v>62.4364111923242</c:v>
                </c:pt>
                <c:pt idx="50976">
                  <c:v>62.4364111923242</c:v>
                </c:pt>
                <c:pt idx="50977">
                  <c:v>85.83138130587268</c:v>
                </c:pt>
                <c:pt idx="50978">
                  <c:v>85.83138130587268</c:v>
                </c:pt>
                <c:pt idx="50979">
                  <c:v>85.83138130587268</c:v>
                </c:pt>
                <c:pt idx="50980">
                  <c:v>85.83138130587268</c:v>
                </c:pt>
                <c:pt idx="50981">
                  <c:v>85.83138130587268</c:v>
                </c:pt>
                <c:pt idx="50982">
                  <c:v>85.83138130587268</c:v>
                </c:pt>
                <c:pt idx="50983">
                  <c:v>85.83138130587268</c:v>
                </c:pt>
                <c:pt idx="50984">
                  <c:v>50.64993646175639</c:v>
                </c:pt>
                <c:pt idx="50985">
                  <c:v>50.64993646175639</c:v>
                </c:pt>
                <c:pt idx="50986">
                  <c:v>50.64993646175639</c:v>
                </c:pt>
                <c:pt idx="50987">
                  <c:v>50.64993646175639</c:v>
                </c:pt>
                <c:pt idx="50988">
                  <c:v>50.64993646175639</c:v>
                </c:pt>
                <c:pt idx="50989">
                  <c:v>50.64993646175639</c:v>
                </c:pt>
                <c:pt idx="50990">
                  <c:v>50.64993646175639</c:v>
                </c:pt>
                <c:pt idx="50991">
                  <c:v>58.6448725370302</c:v>
                </c:pt>
                <c:pt idx="50992">
                  <c:v>58.6448725370302</c:v>
                </c:pt>
                <c:pt idx="50993">
                  <c:v>58.6448725370302</c:v>
                </c:pt>
                <c:pt idx="50994">
                  <c:v>58.6448725370302</c:v>
                </c:pt>
                <c:pt idx="50995">
                  <c:v>58.6448725370302</c:v>
                </c:pt>
                <c:pt idx="50996">
                  <c:v>58.6448725370302</c:v>
                </c:pt>
                <c:pt idx="50997">
                  <c:v>58.6448725370302</c:v>
                </c:pt>
                <c:pt idx="50998">
                  <c:v>61.503493553129</c:v>
                </c:pt>
                <c:pt idx="50999">
                  <c:v>61.503493553129</c:v>
                </c:pt>
                <c:pt idx="51000">
                  <c:v>61.503493553129</c:v>
                </c:pt>
                <c:pt idx="51001">
                  <c:v>61.503493553129</c:v>
                </c:pt>
                <c:pt idx="51002">
                  <c:v>61.503493553129</c:v>
                </c:pt>
                <c:pt idx="51003">
                  <c:v>61.503493553129</c:v>
                </c:pt>
                <c:pt idx="51004">
                  <c:v>61.503493553129</c:v>
                </c:pt>
                <c:pt idx="51005">
                  <c:v>70.9316178656547</c:v>
                </c:pt>
                <c:pt idx="51006">
                  <c:v>70.9316178656547</c:v>
                </c:pt>
                <c:pt idx="51007">
                  <c:v>70.9316178656547</c:v>
                </c:pt>
                <c:pt idx="51008">
                  <c:v>70.9316178656547</c:v>
                </c:pt>
                <c:pt idx="51009">
                  <c:v>70.9316178656547</c:v>
                </c:pt>
                <c:pt idx="51010">
                  <c:v>70.9316178656547</c:v>
                </c:pt>
                <c:pt idx="51011">
                  <c:v>70.9316178656547</c:v>
                </c:pt>
                <c:pt idx="51012">
                  <c:v>77.65367904621888</c:v>
                </c:pt>
                <c:pt idx="51013">
                  <c:v>77.65367904621888</c:v>
                </c:pt>
                <c:pt idx="51014">
                  <c:v>77.65367904621888</c:v>
                </c:pt>
                <c:pt idx="51015">
                  <c:v>77.65367904621888</c:v>
                </c:pt>
                <c:pt idx="51016">
                  <c:v>77.65367904621888</c:v>
                </c:pt>
                <c:pt idx="51017">
                  <c:v>77.65367904621888</c:v>
                </c:pt>
                <c:pt idx="51018">
                  <c:v>77.65367904621888</c:v>
                </c:pt>
                <c:pt idx="51019">
                  <c:v>41.97316197759359</c:v>
                </c:pt>
                <c:pt idx="51020">
                  <c:v>41.97316197759359</c:v>
                </c:pt>
                <c:pt idx="51021">
                  <c:v>41.97316197759359</c:v>
                </c:pt>
                <c:pt idx="51022">
                  <c:v>41.97316197759359</c:v>
                </c:pt>
                <c:pt idx="51023">
                  <c:v>41.97316197759359</c:v>
                </c:pt>
                <c:pt idx="51024">
                  <c:v>41.97316197759359</c:v>
                </c:pt>
                <c:pt idx="51025">
                  <c:v>41.97316197759359</c:v>
                </c:pt>
                <c:pt idx="51026">
                  <c:v>79.2314945841368</c:v>
                </c:pt>
                <c:pt idx="51027">
                  <c:v>79.2314945841368</c:v>
                </c:pt>
                <c:pt idx="51028">
                  <c:v>79.2314945841368</c:v>
                </c:pt>
                <c:pt idx="51029">
                  <c:v>79.2314945841368</c:v>
                </c:pt>
                <c:pt idx="51030">
                  <c:v>79.2314945841368</c:v>
                </c:pt>
                <c:pt idx="51031">
                  <c:v>79.2314945841368</c:v>
                </c:pt>
                <c:pt idx="51032">
                  <c:v>79.2314945841368</c:v>
                </c:pt>
                <c:pt idx="51033">
                  <c:v>62.66737706828269</c:v>
                </c:pt>
                <c:pt idx="51034">
                  <c:v>62.66737706828269</c:v>
                </c:pt>
                <c:pt idx="51035">
                  <c:v>62.66737706828269</c:v>
                </c:pt>
                <c:pt idx="51036">
                  <c:v>62.66737706828269</c:v>
                </c:pt>
                <c:pt idx="51037">
                  <c:v>62.66737706828269</c:v>
                </c:pt>
                <c:pt idx="51038">
                  <c:v>62.66737706828269</c:v>
                </c:pt>
                <c:pt idx="51039">
                  <c:v>62.66737706828269</c:v>
                </c:pt>
                <c:pt idx="51040">
                  <c:v>76.51243780064137</c:v>
                </c:pt>
                <c:pt idx="51041">
                  <c:v>76.51243780064137</c:v>
                </c:pt>
                <c:pt idx="51042">
                  <c:v>76.51243780064137</c:v>
                </c:pt>
                <c:pt idx="51043">
                  <c:v>76.51243780064137</c:v>
                </c:pt>
                <c:pt idx="51044">
                  <c:v>76.51243780064137</c:v>
                </c:pt>
                <c:pt idx="51045">
                  <c:v>76.51243780064137</c:v>
                </c:pt>
                <c:pt idx="51046">
                  <c:v>76.51243780064137</c:v>
                </c:pt>
                <c:pt idx="51047">
                  <c:v>55.94796743417619</c:v>
                </c:pt>
                <c:pt idx="51048">
                  <c:v>55.94796743417619</c:v>
                </c:pt>
                <c:pt idx="51049">
                  <c:v>55.94796743417619</c:v>
                </c:pt>
                <c:pt idx="51050">
                  <c:v>55.94796743417619</c:v>
                </c:pt>
                <c:pt idx="51051">
                  <c:v>55.94796743417619</c:v>
                </c:pt>
                <c:pt idx="51052">
                  <c:v>55.94796743417619</c:v>
                </c:pt>
                <c:pt idx="51053">
                  <c:v>55.94796743417619</c:v>
                </c:pt>
                <c:pt idx="51054">
                  <c:v>56.4371313976872</c:v>
                </c:pt>
                <c:pt idx="51055">
                  <c:v>56.4371313976872</c:v>
                </c:pt>
                <c:pt idx="51056">
                  <c:v>56.4371313976872</c:v>
                </c:pt>
                <c:pt idx="51057">
                  <c:v>56.4371313976872</c:v>
                </c:pt>
                <c:pt idx="51058">
                  <c:v>56.4371313976872</c:v>
                </c:pt>
                <c:pt idx="51059">
                  <c:v>56.4371313976872</c:v>
                </c:pt>
                <c:pt idx="51060">
                  <c:v>56.4371313976872</c:v>
                </c:pt>
                <c:pt idx="51061">
                  <c:v>22.11700047761891</c:v>
                </c:pt>
                <c:pt idx="51062">
                  <c:v>22.11700047761891</c:v>
                </c:pt>
                <c:pt idx="51063">
                  <c:v>22.11700047761891</c:v>
                </c:pt>
                <c:pt idx="51064">
                  <c:v>22.11700047761891</c:v>
                </c:pt>
                <c:pt idx="51065">
                  <c:v>22.11700047761891</c:v>
                </c:pt>
                <c:pt idx="51066">
                  <c:v>22.11700047761891</c:v>
                </c:pt>
                <c:pt idx="51067">
                  <c:v>22.11700047761891</c:v>
                </c:pt>
                <c:pt idx="51068">
                  <c:v>81.3180737625477</c:v>
                </c:pt>
                <c:pt idx="51069">
                  <c:v>81.3180737625477</c:v>
                </c:pt>
                <c:pt idx="51070">
                  <c:v>81.3180737625477</c:v>
                </c:pt>
                <c:pt idx="51071">
                  <c:v>81.3180737625477</c:v>
                </c:pt>
                <c:pt idx="51072">
                  <c:v>81.3180737625477</c:v>
                </c:pt>
                <c:pt idx="51073">
                  <c:v>81.3180737625477</c:v>
                </c:pt>
                <c:pt idx="51074">
                  <c:v>81.3180737625477</c:v>
                </c:pt>
                <c:pt idx="51075">
                  <c:v>44.7792477655202</c:v>
                </c:pt>
                <c:pt idx="51076">
                  <c:v>44.7792477655202</c:v>
                </c:pt>
                <c:pt idx="51077">
                  <c:v>44.7792477655202</c:v>
                </c:pt>
                <c:pt idx="51078">
                  <c:v>44.7792477655202</c:v>
                </c:pt>
                <c:pt idx="51079">
                  <c:v>44.7792477655202</c:v>
                </c:pt>
                <c:pt idx="51080">
                  <c:v>44.7792477655202</c:v>
                </c:pt>
                <c:pt idx="51081">
                  <c:v>44.7792477655202</c:v>
                </c:pt>
                <c:pt idx="51082">
                  <c:v>35.45590065745019</c:v>
                </c:pt>
                <c:pt idx="51083">
                  <c:v>35.45590065745019</c:v>
                </c:pt>
                <c:pt idx="51084">
                  <c:v>35.45590065745019</c:v>
                </c:pt>
                <c:pt idx="51085">
                  <c:v>35.45590065745019</c:v>
                </c:pt>
                <c:pt idx="51086">
                  <c:v>35.45590065745019</c:v>
                </c:pt>
                <c:pt idx="51087">
                  <c:v>35.45590065745019</c:v>
                </c:pt>
                <c:pt idx="51088">
                  <c:v>35.45590065745019</c:v>
                </c:pt>
                <c:pt idx="51089">
                  <c:v>106.021702618326</c:v>
                </c:pt>
                <c:pt idx="51090">
                  <c:v>106.021702618326</c:v>
                </c:pt>
                <c:pt idx="51091">
                  <c:v>106.021702618326</c:v>
                </c:pt>
                <c:pt idx="51092">
                  <c:v>106.021702618326</c:v>
                </c:pt>
                <c:pt idx="51093">
                  <c:v>106.021702618326</c:v>
                </c:pt>
                <c:pt idx="51094">
                  <c:v>106.021702618326</c:v>
                </c:pt>
                <c:pt idx="51095">
                  <c:v>106.021702618326</c:v>
                </c:pt>
                <c:pt idx="51096">
                  <c:v>59.81436235266519</c:v>
                </c:pt>
                <c:pt idx="51097">
                  <c:v>59.81436235266519</c:v>
                </c:pt>
                <c:pt idx="51098">
                  <c:v>59.81436235266519</c:v>
                </c:pt>
                <c:pt idx="51099">
                  <c:v>59.81436235266519</c:v>
                </c:pt>
                <c:pt idx="51100">
                  <c:v>59.81436235266519</c:v>
                </c:pt>
                <c:pt idx="51101">
                  <c:v>59.81436235266519</c:v>
                </c:pt>
                <c:pt idx="51102">
                  <c:v>59.81436235266519</c:v>
                </c:pt>
                <c:pt idx="51103">
                  <c:v>45.14337735764399</c:v>
                </c:pt>
                <c:pt idx="51104">
                  <c:v>45.14337735764399</c:v>
                </c:pt>
                <c:pt idx="51105">
                  <c:v>45.14337735764399</c:v>
                </c:pt>
                <c:pt idx="51106">
                  <c:v>45.14337735764399</c:v>
                </c:pt>
                <c:pt idx="51107">
                  <c:v>45.14337735764399</c:v>
                </c:pt>
                <c:pt idx="51108">
                  <c:v>45.14337735764399</c:v>
                </c:pt>
                <c:pt idx="51109">
                  <c:v>45.14337735764399</c:v>
                </c:pt>
                <c:pt idx="51110">
                  <c:v>41.9805007554282</c:v>
                </c:pt>
                <c:pt idx="51111">
                  <c:v>41.9805007554282</c:v>
                </c:pt>
                <c:pt idx="51112">
                  <c:v>41.9805007554282</c:v>
                </c:pt>
                <c:pt idx="51113">
                  <c:v>41.9805007554282</c:v>
                </c:pt>
                <c:pt idx="51114">
                  <c:v>41.9805007554282</c:v>
                </c:pt>
                <c:pt idx="51115">
                  <c:v>41.9805007554282</c:v>
                </c:pt>
                <c:pt idx="51116">
                  <c:v>41.9805007554282</c:v>
                </c:pt>
                <c:pt idx="51117">
                  <c:v>71.55216820293899</c:v>
                </c:pt>
                <c:pt idx="51118">
                  <c:v>71.55216820293899</c:v>
                </c:pt>
                <c:pt idx="51119">
                  <c:v>71.55216820293899</c:v>
                </c:pt>
                <c:pt idx="51120">
                  <c:v>71.55216820293899</c:v>
                </c:pt>
                <c:pt idx="51121">
                  <c:v>71.55216820293899</c:v>
                </c:pt>
                <c:pt idx="51122">
                  <c:v>71.55216820293899</c:v>
                </c:pt>
                <c:pt idx="51123">
                  <c:v>71.55216820293899</c:v>
                </c:pt>
                <c:pt idx="51124">
                  <c:v>79.85520752002628</c:v>
                </c:pt>
                <c:pt idx="51125">
                  <c:v>79.85520752002628</c:v>
                </c:pt>
                <c:pt idx="51126">
                  <c:v>79.85520752002628</c:v>
                </c:pt>
                <c:pt idx="51127">
                  <c:v>79.85520752002628</c:v>
                </c:pt>
                <c:pt idx="51128">
                  <c:v>79.85520752002628</c:v>
                </c:pt>
                <c:pt idx="51129">
                  <c:v>79.85520752002628</c:v>
                </c:pt>
                <c:pt idx="51130">
                  <c:v>79.85520752002628</c:v>
                </c:pt>
                <c:pt idx="51131">
                  <c:v>55.13243748730019</c:v>
                </c:pt>
                <c:pt idx="51132">
                  <c:v>55.13243748730019</c:v>
                </c:pt>
                <c:pt idx="51133">
                  <c:v>55.13243748730019</c:v>
                </c:pt>
                <c:pt idx="51134">
                  <c:v>55.13243748730019</c:v>
                </c:pt>
                <c:pt idx="51135">
                  <c:v>55.13243748730019</c:v>
                </c:pt>
                <c:pt idx="51136">
                  <c:v>55.13243748730019</c:v>
                </c:pt>
                <c:pt idx="51137">
                  <c:v>55.13243748730019</c:v>
                </c:pt>
                <c:pt idx="51138">
                  <c:v>90.33732256443028</c:v>
                </c:pt>
                <c:pt idx="51139">
                  <c:v>90.33732256443028</c:v>
                </c:pt>
                <c:pt idx="51140">
                  <c:v>90.33732256443028</c:v>
                </c:pt>
                <c:pt idx="51141">
                  <c:v>90.33732256443028</c:v>
                </c:pt>
                <c:pt idx="51142">
                  <c:v>90.33732256443028</c:v>
                </c:pt>
                <c:pt idx="51143">
                  <c:v>90.33732256443028</c:v>
                </c:pt>
                <c:pt idx="51144">
                  <c:v>90.33732256443028</c:v>
                </c:pt>
                <c:pt idx="51145">
                  <c:v>74.65626719217889</c:v>
                </c:pt>
                <c:pt idx="51146">
                  <c:v>74.65626719217889</c:v>
                </c:pt>
                <c:pt idx="51147">
                  <c:v>74.65626719217889</c:v>
                </c:pt>
                <c:pt idx="51148">
                  <c:v>74.65626719217889</c:v>
                </c:pt>
                <c:pt idx="51149">
                  <c:v>74.65626719217889</c:v>
                </c:pt>
                <c:pt idx="51150">
                  <c:v>74.65626719217889</c:v>
                </c:pt>
                <c:pt idx="51151">
                  <c:v>74.65626719217889</c:v>
                </c:pt>
                <c:pt idx="51152">
                  <c:v>63.84380476706369</c:v>
                </c:pt>
                <c:pt idx="51153">
                  <c:v>63.84380476706369</c:v>
                </c:pt>
                <c:pt idx="51154">
                  <c:v>63.84380476706369</c:v>
                </c:pt>
                <c:pt idx="51155">
                  <c:v>63.84380476706369</c:v>
                </c:pt>
                <c:pt idx="51156">
                  <c:v>63.84380476706369</c:v>
                </c:pt>
                <c:pt idx="51157">
                  <c:v>63.84380476706369</c:v>
                </c:pt>
                <c:pt idx="51158">
                  <c:v>63.84380476706369</c:v>
                </c:pt>
                <c:pt idx="51159">
                  <c:v>18.4684885622627</c:v>
                </c:pt>
                <c:pt idx="51160">
                  <c:v>18.4684885622627</c:v>
                </c:pt>
                <c:pt idx="51161">
                  <c:v>18.4684885622627</c:v>
                </c:pt>
                <c:pt idx="51162">
                  <c:v>18.4684885622627</c:v>
                </c:pt>
                <c:pt idx="51163">
                  <c:v>18.4684885622627</c:v>
                </c:pt>
                <c:pt idx="51164">
                  <c:v>18.4684885622627</c:v>
                </c:pt>
                <c:pt idx="51165">
                  <c:v>18.4684885622627</c:v>
                </c:pt>
                <c:pt idx="51166">
                  <c:v>41.11489151194109</c:v>
                </c:pt>
                <c:pt idx="51167">
                  <c:v>41.11489151194109</c:v>
                </c:pt>
                <c:pt idx="51168">
                  <c:v>41.11489151194109</c:v>
                </c:pt>
                <c:pt idx="51169">
                  <c:v>41.11489151194109</c:v>
                </c:pt>
                <c:pt idx="51170">
                  <c:v>41.11489151194109</c:v>
                </c:pt>
                <c:pt idx="51171">
                  <c:v>41.11489151194109</c:v>
                </c:pt>
                <c:pt idx="51172">
                  <c:v>41.11489151194109</c:v>
                </c:pt>
                <c:pt idx="51173">
                  <c:v>46.1322284464274</c:v>
                </c:pt>
                <c:pt idx="51174">
                  <c:v>46.1322284464274</c:v>
                </c:pt>
                <c:pt idx="51175">
                  <c:v>46.1322284464274</c:v>
                </c:pt>
                <c:pt idx="51176">
                  <c:v>46.1322284464274</c:v>
                </c:pt>
                <c:pt idx="51177">
                  <c:v>46.1322284464274</c:v>
                </c:pt>
                <c:pt idx="51178">
                  <c:v>46.1322284464274</c:v>
                </c:pt>
                <c:pt idx="51179">
                  <c:v>46.1322284464274</c:v>
                </c:pt>
                <c:pt idx="51180">
                  <c:v>53.8620028093906</c:v>
                </c:pt>
                <c:pt idx="51181">
                  <c:v>53.8620028093906</c:v>
                </c:pt>
                <c:pt idx="51182">
                  <c:v>53.8620028093906</c:v>
                </c:pt>
                <c:pt idx="51183">
                  <c:v>53.8620028093906</c:v>
                </c:pt>
                <c:pt idx="51184">
                  <c:v>53.8620028093906</c:v>
                </c:pt>
                <c:pt idx="51185">
                  <c:v>53.8620028093906</c:v>
                </c:pt>
                <c:pt idx="51186">
                  <c:v>53.8620028093906</c:v>
                </c:pt>
                <c:pt idx="51187">
                  <c:v>67.7102146370072</c:v>
                </c:pt>
                <c:pt idx="51188">
                  <c:v>67.7102146370072</c:v>
                </c:pt>
                <c:pt idx="51189">
                  <c:v>67.7102146370072</c:v>
                </c:pt>
                <c:pt idx="51190">
                  <c:v>67.7102146370072</c:v>
                </c:pt>
                <c:pt idx="51191">
                  <c:v>67.7102146370072</c:v>
                </c:pt>
                <c:pt idx="51192">
                  <c:v>67.7102146370072</c:v>
                </c:pt>
                <c:pt idx="51193">
                  <c:v>67.7102146370072</c:v>
                </c:pt>
                <c:pt idx="51194">
                  <c:v>56.8091726465661</c:v>
                </c:pt>
                <c:pt idx="51195">
                  <c:v>56.8091726465661</c:v>
                </c:pt>
                <c:pt idx="51196">
                  <c:v>56.8091726465661</c:v>
                </c:pt>
                <c:pt idx="51197">
                  <c:v>56.8091726465661</c:v>
                </c:pt>
                <c:pt idx="51198">
                  <c:v>56.8091726465661</c:v>
                </c:pt>
                <c:pt idx="51199">
                  <c:v>56.8091726465661</c:v>
                </c:pt>
                <c:pt idx="51200">
                  <c:v>56.8091726465661</c:v>
                </c:pt>
                <c:pt idx="51201">
                  <c:v>72.65075836371219</c:v>
                </c:pt>
                <c:pt idx="51202">
                  <c:v>72.65075836371219</c:v>
                </c:pt>
                <c:pt idx="51203">
                  <c:v>72.65075836371219</c:v>
                </c:pt>
                <c:pt idx="51204">
                  <c:v>72.65075836371219</c:v>
                </c:pt>
                <c:pt idx="51205">
                  <c:v>72.65075836371219</c:v>
                </c:pt>
                <c:pt idx="51206">
                  <c:v>72.65075836371219</c:v>
                </c:pt>
                <c:pt idx="51207">
                  <c:v>72.65075836371219</c:v>
                </c:pt>
                <c:pt idx="51208">
                  <c:v>28.2637636676652</c:v>
                </c:pt>
                <c:pt idx="51209">
                  <c:v>28.2637636676652</c:v>
                </c:pt>
                <c:pt idx="51210">
                  <c:v>28.2637636676652</c:v>
                </c:pt>
                <c:pt idx="51211">
                  <c:v>28.2637636676652</c:v>
                </c:pt>
                <c:pt idx="51212">
                  <c:v>28.2637636676652</c:v>
                </c:pt>
                <c:pt idx="51213">
                  <c:v>28.2637636676652</c:v>
                </c:pt>
                <c:pt idx="51214">
                  <c:v>28.2637636676652</c:v>
                </c:pt>
                <c:pt idx="51215">
                  <c:v>99.4145223066926</c:v>
                </c:pt>
                <c:pt idx="51216">
                  <c:v>99.4145223066926</c:v>
                </c:pt>
                <c:pt idx="51217">
                  <c:v>99.4145223066926</c:v>
                </c:pt>
                <c:pt idx="51218">
                  <c:v>99.4145223066926</c:v>
                </c:pt>
                <c:pt idx="51219">
                  <c:v>99.4145223066926</c:v>
                </c:pt>
                <c:pt idx="51220">
                  <c:v>99.4145223066926</c:v>
                </c:pt>
                <c:pt idx="51221">
                  <c:v>99.4145223066926</c:v>
                </c:pt>
                <c:pt idx="51222">
                  <c:v>87.9645878099306</c:v>
                </c:pt>
                <c:pt idx="51223">
                  <c:v>87.9645878099306</c:v>
                </c:pt>
                <c:pt idx="51224">
                  <c:v>87.9645878099306</c:v>
                </c:pt>
                <c:pt idx="51225">
                  <c:v>87.9645878099306</c:v>
                </c:pt>
                <c:pt idx="51226">
                  <c:v>87.9645878099306</c:v>
                </c:pt>
                <c:pt idx="51227">
                  <c:v>87.9645878099306</c:v>
                </c:pt>
                <c:pt idx="51228">
                  <c:v>87.9645878099306</c:v>
                </c:pt>
                <c:pt idx="51229">
                  <c:v>76.88336402780858</c:v>
                </c:pt>
                <c:pt idx="51230">
                  <c:v>76.88336402780858</c:v>
                </c:pt>
                <c:pt idx="51231">
                  <c:v>76.88336402780858</c:v>
                </c:pt>
                <c:pt idx="51232">
                  <c:v>76.88336402780858</c:v>
                </c:pt>
                <c:pt idx="51233">
                  <c:v>76.88336402780858</c:v>
                </c:pt>
                <c:pt idx="51234">
                  <c:v>76.88336402780858</c:v>
                </c:pt>
                <c:pt idx="51235">
                  <c:v>76.88336402780858</c:v>
                </c:pt>
                <c:pt idx="51236">
                  <c:v>21.2553152781335</c:v>
                </c:pt>
                <c:pt idx="51237">
                  <c:v>21.2553152781335</c:v>
                </c:pt>
                <c:pt idx="51238">
                  <c:v>21.2553152781335</c:v>
                </c:pt>
                <c:pt idx="51239">
                  <c:v>21.2553152781335</c:v>
                </c:pt>
                <c:pt idx="51240">
                  <c:v>21.2553152781335</c:v>
                </c:pt>
                <c:pt idx="51241">
                  <c:v>21.2553152781335</c:v>
                </c:pt>
                <c:pt idx="51242">
                  <c:v>21.2553152781335</c:v>
                </c:pt>
                <c:pt idx="51243">
                  <c:v>82.55311035541999</c:v>
                </c:pt>
                <c:pt idx="51244">
                  <c:v>82.55311035541999</c:v>
                </c:pt>
                <c:pt idx="51245">
                  <c:v>82.55311035541999</c:v>
                </c:pt>
                <c:pt idx="51246">
                  <c:v>82.55311035541999</c:v>
                </c:pt>
                <c:pt idx="51247">
                  <c:v>82.55311035541999</c:v>
                </c:pt>
                <c:pt idx="51248">
                  <c:v>82.55311035541999</c:v>
                </c:pt>
                <c:pt idx="51249">
                  <c:v>82.55311035541999</c:v>
                </c:pt>
                <c:pt idx="51250">
                  <c:v>68.8602027717632</c:v>
                </c:pt>
                <c:pt idx="51251">
                  <c:v>68.8602027717632</c:v>
                </c:pt>
                <c:pt idx="51252">
                  <c:v>68.8602027717632</c:v>
                </c:pt>
                <c:pt idx="51253">
                  <c:v>68.8602027717632</c:v>
                </c:pt>
                <c:pt idx="51254">
                  <c:v>68.8602027717632</c:v>
                </c:pt>
                <c:pt idx="51255">
                  <c:v>68.8602027717632</c:v>
                </c:pt>
                <c:pt idx="51256">
                  <c:v>68.8602027717632</c:v>
                </c:pt>
                <c:pt idx="51257">
                  <c:v>74.72207937748747</c:v>
                </c:pt>
                <c:pt idx="51258">
                  <c:v>74.72207937748747</c:v>
                </c:pt>
                <c:pt idx="51259">
                  <c:v>74.72207937748747</c:v>
                </c:pt>
                <c:pt idx="51260">
                  <c:v>74.72207937748747</c:v>
                </c:pt>
                <c:pt idx="51261">
                  <c:v>74.72207937748747</c:v>
                </c:pt>
                <c:pt idx="51262">
                  <c:v>74.72207937748747</c:v>
                </c:pt>
                <c:pt idx="51263">
                  <c:v>74.72207937748747</c:v>
                </c:pt>
                <c:pt idx="51264">
                  <c:v>66.3386545491572</c:v>
                </c:pt>
                <c:pt idx="51265">
                  <c:v>66.3386545491572</c:v>
                </c:pt>
                <c:pt idx="51266">
                  <c:v>66.3386545491572</c:v>
                </c:pt>
                <c:pt idx="51267">
                  <c:v>66.3386545491572</c:v>
                </c:pt>
                <c:pt idx="51268">
                  <c:v>66.3386545491572</c:v>
                </c:pt>
                <c:pt idx="51269">
                  <c:v>66.3386545491572</c:v>
                </c:pt>
                <c:pt idx="51270">
                  <c:v>66.3386545491572</c:v>
                </c:pt>
                <c:pt idx="51271">
                  <c:v>35.6557351876825</c:v>
                </c:pt>
                <c:pt idx="51272">
                  <c:v>35.6557351876825</c:v>
                </c:pt>
                <c:pt idx="51273">
                  <c:v>35.6557351876825</c:v>
                </c:pt>
                <c:pt idx="51274">
                  <c:v>35.6557351876825</c:v>
                </c:pt>
                <c:pt idx="51275">
                  <c:v>35.6557351876825</c:v>
                </c:pt>
                <c:pt idx="51276">
                  <c:v>35.6557351876825</c:v>
                </c:pt>
                <c:pt idx="51277">
                  <c:v>35.6557351876825</c:v>
                </c:pt>
                <c:pt idx="51278">
                  <c:v>83.6765290647711</c:v>
                </c:pt>
                <c:pt idx="51279">
                  <c:v>83.6765290647711</c:v>
                </c:pt>
                <c:pt idx="51280">
                  <c:v>83.6765290647711</c:v>
                </c:pt>
                <c:pt idx="51281">
                  <c:v>83.6765290647711</c:v>
                </c:pt>
                <c:pt idx="51282">
                  <c:v>83.6765290647711</c:v>
                </c:pt>
                <c:pt idx="51283">
                  <c:v>83.6765290647711</c:v>
                </c:pt>
                <c:pt idx="51284">
                  <c:v>83.6765290647711</c:v>
                </c:pt>
                <c:pt idx="51285">
                  <c:v>101.551243819499</c:v>
                </c:pt>
                <c:pt idx="51286">
                  <c:v>101.551243819499</c:v>
                </c:pt>
                <c:pt idx="51287">
                  <c:v>101.551243819499</c:v>
                </c:pt>
                <c:pt idx="51288">
                  <c:v>101.551243819499</c:v>
                </c:pt>
                <c:pt idx="51289">
                  <c:v>101.551243819499</c:v>
                </c:pt>
                <c:pt idx="51290">
                  <c:v>101.551243819499</c:v>
                </c:pt>
                <c:pt idx="51291">
                  <c:v>101.551243819499</c:v>
                </c:pt>
                <c:pt idx="51292">
                  <c:v>48.3443743480933</c:v>
                </c:pt>
                <c:pt idx="51293">
                  <c:v>48.3443743480933</c:v>
                </c:pt>
                <c:pt idx="51294">
                  <c:v>48.3443743480933</c:v>
                </c:pt>
                <c:pt idx="51295">
                  <c:v>48.3443743480933</c:v>
                </c:pt>
                <c:pt idx="51296">
                  <c:v>48.3443743480933</c:v>
                </c:pt>
                <c:pt idx="51297">
                  <c:v>48.3443743480933</c:v>
                </c:pt>
                <c:pt idx="51298">
                  <c:v>48.3443743480933</c:v>
                </c:pt>
                <c:pt idx="51299">
                  <c:v>71.33593705347425</c:v>
                </c:pt>
                <c:pt idx="51300">
                  <c:v>71.33593705347425</c:v>
                </c:pt>
                <c:pt idx="51301">
                  <c:v>71.33593705347425</c:v>
                </c:pt>
                <c:pt idx="51302">
                  <c:v>71.33593705347425</c:v>
                </c:pt>
                <c:pt idx="51303">
                  <c:v>71.33593705347425</c:v>
                </c:pt>
                <c:pt idx="51304">
                  <c:v>71.33593705347425</c:v>
                </c:pt>
                <c:pt idx="51305">
                  <c:v>71.33593705347425</c:v>
                </c:pt>
                <c:pt idx="51306">
                  <c:v>21.9510952387927</c:v>
                </c:pt>
                <c:pt idx="51307">
                  <c:v>21.9510952387927</c:v>
                </c:pt>
                <c:pt idx="51308">
                  <c:v>21.9510952387927</c:v>
                </c:pt>
                <c:pt idx="51309">
                  <c:v>21.9510952387927</c:v>
                </c:pt>
                <c:pt idx="51310">
                  <c:v>21.9510952387927</c:v>
                </c:pt>
                <c:pt idx="51311">
                  <c:v>21.9510952387927</c:v>
                </c:pt>
                <c:pt idx="51312">
                  <c:v>21.9510952387927</c:v>
                </c:pt>
                <c:pt idx="51313">
                  <c:v>48.63130868923669</c:v>
                </c:pt>
                <c:pt idx="51314">
                  <c:v>48.63130868923669</c:v>
                </c:pt>
                <c:pt idx="51315">
                  <c:v>48.63130868923669</c:v>
                </c:pt>
                <c:pt idx="51316">
                  <c:v>48.63130868923669</c:v>
                </c:pt>
                <c:pt idx="51317">
                  <c:v>48.63130868923669</c:v>
                </c:pt>
                <c:pt idx="51318">
                  <c:v>48.63130868923669</c:v>
                </c:pt>
                <c:pt idx="51319">
                  <c:v>48.63130868923669</c:v>
                </c:pt>
                <c:pt idx="51320">
                  <c:v>100.262159705979</c:v>
                </c:pt>
                <c:pt idx="51321">
                  <c:v>100.262159705979</c:v>
                </c:pt>
                <c:pt idx="51322">
                  <c:v>100.262159705979</c:v>
                </c:pt>
                <c:pt idx="51323">
                  <c:v>100.262159705979</c:v>
                </c:pt>
                <c:pt idx="51324">
                  <c:v>100.262159705979</c:v>
                </c:pt>
                <c:pt idx="51325">
                  <c:v>100.262159705979</c:v>
                </c:pt>
                <c:pt idx="51326">
                  <c:v>100.262159705979</c:v>
                </c:pt>
                <c:pt idx="51327">
                  <c:v>52.2726396230135</c:v>
                </c:pt>
                <c:pt idx="51328">
                  <c:v>52.2726396230135</c:v>
                </c:pt>
                <c:pt idx="51329">
                  <c:v>52.2726396230135</c:v>
                </c:pt>
                <c:pt idx="51330">
                  <c:v>52.2726396230135</c:v>
                </c:pt>
                <c:pt idx="51331">
                  <c:v>52.2726396230135</c:v>
                </c:pt>
                <c:pt idx="51332">
                  <c:v>52.2726396230135</c:v>
                </c:pt>
                <c:pt idx="51333">
                  <c:v>52.2726396230135</c:v>
                </c:pt>
                <c:pt idx="51334">
                  <c:v>27.4308781274527</c:v>
                </c:pt>
                <c:pt idx="51335">
                  <c:v>27.4308781274527</c:v>
                </c:pt>
                <c:pt idx="51336">
                  <c:v>27.4308781274527</c:v>
                </c:pt>
                <c:pt idx="51337">
                  <c:v>27.4308781274527</c:v>
                </c:pt>
                <c:pt idx="51338">
                  <c:v>27.4308781274527</c:v>
                </c:pt>
                <c:pt idx="51339">
                  <c:v>27.4308781274527</c:v>
                </c:pt>
                <c:pt idx="51340">
                  <c:v>27.4308781274527</c:v>
                </c:pt>
                <c:pt idx="51341">
                  <c:v>19.3533982063702</c:v>
                </c:pt>
                <c:pt idx="51342">
                  <c:v>19.3533982063702</c:v>
                </c:pt>
                <c:pt idx="51343">
                  <c:v>19.3533982063702</c:v>
                </c:pt>
                <c:pt idx="51344">
                  <c:v>19.3533982063702</c:v>
                </c:pt>
                <c:pt idx="51345">
                  <c:v>19.3533982063702</c:v>
                </c:pt>
                <c:pt idx="51346">
                  <c:v>19.3533982063702</c:v>
                </c:pt>
                <c:pt idx="51347">
                  <c:v>19.3533982063702</c:v>
                </c:pt>
                <c:pt idx="51348">
                  <c:v>60.4977326095258</c:v>
                </c:pt>
                <c:pt idx="51349">
                  <c:v>60.4977326095258</c:v>
                </c:pt>
                <c:pt idx="51350">
                  <c:v>60.4977326095258</c:v>
                </c:pt>
                <c:pt idx="51351">
                  <c:v>60.4977326095258</c:v>
                </c:pt>
                <c:pt idx="51352">
                  <c:v>60.4977326095258</c:v>
                </c:pt>
                <c:pt idx="51353">
                  <c:v>60.4977326095258</c:v>
                </c:pt>
                <c:pt idx="51354">
                  <c:v>60.4977326095258</c:v>
                </c:pt>
                <c:pt idx="51355">
                  <c:v>52.9843700361627</c:v>
                </c:pt>
                <c:pt idx="51356">
                  <c:v>52.9843700361627</c:v>
                </c:pt>
                <c:pt idx="51357">
                  <c:v>52.9843700361627</c:v>
                </c:pt>
                <c:pt idx="51358">
                  <c:v>52.9843700361627</c:v>
                </c:pt>
                <c:pt idx="51359">
                  <c:v>52.9843700361627</c:v>
                </c:pt>
                <c:pt idx="51360">
                  <c:v>52.9843700361627</c:v>
                </c:pt>
                <c:pt idx="51361">
                  <c:v>52.9843700361627</c:v>
                </c:pt>
                <c:pt idx="51362">
                  <c:v>32.593695086264</c:v>
                </c:pt>
                <c:pt idx="51363">
                  <c:v>32.593695086264</c:v>
                </c:pt>
                <c:pt idx="51364">
                  <c:v>32.593695086264</c:v>
                </c:pt>
                <c:pt idx="51365">
                  <c:v>32.593695086264</c:v>
                </c:pt>
                <c:pt idx="51366">
                  <c:v>32.593695086264</c:v>
                </c:pt>
                <c:pt idx="51367">
                  <c:v>32.593695086264</c:v>
                </c:pt>
                <c:pt idx="51368">
                  <c:v>32.593695086264</c:v>
                </c:pt>
                <c:pt idx="51369">
                  <c:v>51.61832161498021</c:v>
                </c:pt>
                <c:pt idx="51370">
                  <c:v>51.61832161498021</c:v>
                </c:pt>
                <c:pt idx="51371">
                  <c:v>51.61832161498021</c:v>
                </c:pt>
                <c:pt idx="51372">
                  <c:v>51.61832161498021</c:v>
                </c:pt>
                <c:pt idx="51373">
                  <c:v>51.61832161498021</c:v>
                </c:pt>
                <c:pt idx="51374">
                  <c:v>51.61832161498021</c:v>
                </c:pt>
                <c:pt idx="51375">
                  <c:v>51.61832161498021</c:v>
                </c:pt>
                <c:pt idx="51376">
                  <c:v>66.5055576647475</c:v>
                </c:pt>
                <c:pt idx="51377">
                  <c:v>66.5055576647475</c:v>
                </c:pt>
                <c:pt idx="51378">
                  <c:v>66.5055576647475</c:v>
                </c:pt>
                <c:pt idx="51379">
                  <c:v>66.5055576647475</c:v>
                </c:pt>
                <c:pt idx="51380">
                  <c:v>66.5055576647475</c:v>
                </c:pt>
                <c:pt idx="51381">
                  <c:v>66.5055576647475</c:v>
                </c:pt>
                <c:pt idx="51382">
                  <c:v>66.5055576647475</c:v>
                </c:pt>
                <c:pt idx="51383">
                  <c:v>37.9281375814161</c:v>
                </c:pt>
                <c:pt idx="51384">
                  <c:v>37.9281375814161</c:v>
                </c:pt>
                <c:pt idx="51385">
                  <c:v>37.9281375814161</c:v>
                </c:pt>
                <c:pt idx="51386">
                  <c:v>37.9281375814161</c:v>
                </c:pt>
                <c:pt idx="51387">
                  <c:v>37.9281375814161</c:v>
                </c:pt>
                <c:pt idx="51388">
                  <c:v>37.9281375814161</c:v>
                </c:pt>
                <c:pt idx="51389">
                  <c:v>37.9281375814161</c:v>
                </c:pt>
                <c:pt idx="51390">
                  <c:v>67.17544520155347</c:v>
                </c:pt>
                <c:pt idx="51391">
                  <c:v>67.17544520155347</c:v>
                </c:pt>
                <c:pt idx="51392">
                  <c:v>67.17544520155347</c:v>
                </c:pt>
                <c:pt idx="51393">
                  <c:v>67.17544520155347</c:v>
                </c:pt>
                <c:pt idx="51394">
                  <c:v>67.17544520155347</c:v>
                </c:pt>
                <c:pt idx="51395">
                  <c:v>67.17544520155347</c:v>
                </c:pt>
                <c:pt idx="51396">
                  <c:v>67.17544520155347</c:v>
                </c:pt>
                <c:pt idx="51397">
                  <c:v>28.4788562539814</c:v>
                </c:pt>
                <c:pt idx="51398">
                  <c:v>28.4788562539814</c:v>
                </c:pt>
                <c:pt idx="51399">
                  <c:v>28.4788562539814</c:v>
                </c:pt>
                <c:pt idx="51400">
                  <c:v>28.4788562539814</c:v>
                </c:pt>
                <c:pt idx="51401">
                  <c:v>28.4788562539814</c:v>
                </c:pt>
                <c:pt idx="51402">
                  <c:v>28.4788562539814</c:v>
                </c:pt>
                <c:pt idx="51403">
                  <c:v>28.4788562539814</c:v>
                </c:pt>
                <c:pt idx="51404">
                  <c:v>100.187911582857</c:v>
                </c:pt>
                <c:pt idx="51405">
                  <c:v>100.187911582857</c:v>
                </c:pt>
                <c:pt idx="51406">
                  <c:v>100.187911582857</c:v>
                </c:pt>
                <c:pt idx="51407">
                  <c:v>100.187911582857</c:v>
                </c:pt>
                <c:pt idx="51408">
                  <c:v>100.187911582857</c:v>
                </c:pt>
                <c:pt idx="51409">
                  <c:v>100.187911582857</c:v>
                </c:pt>
                <c:pt idx="51410">
                  <c:v>100.187911582857</c:v>
                </c:pt>
                <c:pt idx="51411">
                  <c:v>90.37468760740589</c:v>
                </c:pt>
                <c:pt idx="51412">
                  <c:v>90.37468760740589</c:v>
                </c:pt>
                <c:pt idx="51413">
                  <c:v>90.37468760740589</c:v>
                </c:pt>
                <c:pt idx="51414">
                  <c:v>90.37468760740589</c:v>
                </c:pt>
                <c:pt idx="51415">
                  <c:v>90.37468760740589</c:v>
                </c:pt>
                <c:pt idx="51416">
                  <c:v>90.37468760740589</c:v>
                </c:pt>
                <c:pt idx="51417">
                  <c:v>90.37468760740589</c:v>
                </c:pt>
                <c:pt idx="51418">
                  <c:v>77.4046927832389</c:v>
                </c:pt>
                <c:pt idx="51419">
                  <c:v>77.4046927832389</c:v>
                </c:pt>
                <c:pt idx="51420">
                  <c:v>77.4046927832389</c:v>
                </c:pt>
                <c:pt idx="51421">
                  <c:v>77.4046927832389</c:v>
                </c:pt>
                <c:pt idx="51422">
                  <c:v>77.4046927832389</c:v>
                </c:pt>
                <c:pt idx="51423">
                  <c:v>77.4046927832389</c:v>
                </c:pt>
                <c:pt idx="51424">
                  <c:v>77.4046927832389</c:v>
                </c:pt>
                <c:pt idx="51425">
                  <c:v>47.63646962141409</c:v>
                </c:pt>
                <c:pt idx="51426">
                  <c:v>47.63646962141409</c:v>
                </c:pt>
                <c:pt idx="51427">
                  <c:v>47.63646962141409</c:v>
                </c:pt>
                <c:pt idx="51428">
                  <c:v>47.63646962141409</c:v>
                </c:pt>
                <c:pt idx="51429">
                  <c:v>47.63646962141409</c:v>
                </c:pt>
                <c:pt idx="51430">
                  <c:v>47.63646962141409</c:v>
                </c:pt>
                <c:pt idx="51431">
                  <c:v>47.63646962141409</c:v>
                </c:pt>
                <c:pt idx="51432">
                  <c:v>69.61234001853207</c:v>
                </c:pt>
                <c:pt idx="51433">
                  <c:v>69.61234001853207</c:v>
                </c:pt>
                <c:pt idx="51434">
                  <c:v>69.61234001853207</c:v>
                </c:pt>
                <c:pt idx="51435">
                  <c:v>69.61234001853207</c:v>
                </c:pt>
                <c:pt idx="51436">
                  <c:v>69.61234001853207</c:v>
                </c:pt>
                <c:pt idx="51437">
                  <c:v>69.61234001853207</c:v>
                </c:pt>
                <c:pt idx="51438">
                  <c:v>69.61234001853207</c:v>
                </c:pt>
                <c:pt idx="51439">
                  <c:v>67.56632255360996</c:v>
                </c:pt>
                <c:pt idx="51440">
                  <c:v>67.56632255360996</c:v>
                </c:pt>
                <c:pt idx="51441">
                  <c:v>67.56632255360996</c:v>
                </c:pt>
                <c:pt idx="51442">
                  <c:v>67.56632255360996</c:v>
                </c:pt>
                <c:pt idx="51443">
                  <c:v>67.56632255360996</c:v>
                </c:pt>
                <c:pt idx="51444">
                  <c:v>67.56632255360996</c:v>
                </c:pt>
                <c:pt idx="51445">
                  <c:v>67.56632255360996</c:v>
                </c:pt>
                <c:pt idx="51446">
                  <c:v>76.49274714378977</c:v>
                </c:pt>
                <c:pt idx="51447">
                  <c:v>76.49274714378977</c:v>
                </c:pt>
                <c:pt idx="51448">
                  <c:v>76.49274714378977</c:v>
                </c:pt>
                <c:pt idx="51449">
                  <c:v>76.49274714378977</c:v>
                </c:pt>
                <c:pt idx="51450">
                  <c:v>76.49274714378977</c:v>
                </c:pt>
                <c:pt idx="51451">
                  <c:v>76.49274714378977</c:v>
                </c:pt>
                <c:pt idx="51452">
                  <c:v>76.49274714378977</c:v>
                </c:pt>
                <c:pt idx="51453">
                  <c:v>39.7006587606224</c:v>
                </c:pt>
                <c:pt idx="51454">
                  <c:v>39.7006587606224</c:v>
                </c:pt>
                <c:pt idx="51455">
                  <c:v>39.7006587606224</c:v>
                </c:pt>
                <c:pt idx="51456">
                  <c:v>39.7006587606224</c:v>
                </c:pt>
                <c:pt idx="51457">
                  <c:v>39.7006587606224</c:v>
                </c:pt>
                <c:pt idx="51458">
                  <c:v>39.7006587606224</c:v>
                </c:pt>
                <c:pt idx="51459">
                  <c:v>39.7006587606224</c:v>
                </c:pt>
                <c:pt idx="51460">
                  <c:v>16.20954338363329</c:v>
                </c:pt>
                <c:pt idx="51461">
                  <c:v>16.20954338363329</c:v>
                </c:pt>
                <c:pt idx="51462">
                  <c:v>16.20954338363329</c:v>
                </c:pt>
                <c:pt idx="51463">
                  <c:v>16.20954338363329</c:v>
                </c:pt>
                <c:pt idx="51464">
                  <c:v>16.20954338363329</c:v>
                </c:pt>
                <c:pt idx="51465">
                  <c:v>16.20954338363329</c:v>
                </c:pt>
                <c:pt idx="51466">
                  <c:v>16.20954338363329</c:v>
                </c:pt>
                <c:pt idx="51467">
                  <c:v>100.026710890362</c:v>
                </c:pt>
                <c:pt idx="51468">
                  <c:v>100.026710890362</c:v>
                </c:pt>
                <c:pt idx="51469">
                  <c:v>100.026710890362</c:v>
                </c:pt>
                <c:pt idx="51470">
                  <c:v>100.026710890362</c:v>
                </c:pt>
                <c:pt idx="51471">
                  <c:v>100.026710890362</c:v>
                </c:pt>
                <c:pt idx="51472">
                  <c:v>100.026710890362</c:v>
                </c:pt>
                <c:pt idx="51473">
                  <c:v>100.026710890362</c:v>
                </c:pt>
                <c:pt idx="51474">
                  <c:v>36.7006448645892</c:v>
                </c:pt>
                <c:pt idx="51475">
                  <c:v>36.7006448645892</c:v>
                </c:pt>
                <c:pt idx="51476">
                  <c:v>36.7006448645892</c:v>
                </c:pt>
                <c:pt idx="51477">
                  <c:v>36.7006448645892</c:v>
                </c:pt>
                <c:pt idx="51478">
                  <c:v>36.7006448645892</c:v>
                </c:pt>
                <c:pt idx="51479">
                  <c:v>36.7006448645892</c:v>
                </c:pt>
                <c:pt idx="51480">
                  <c:v>36.7006448645892</c:v>
                </c:pt>
                <c:pt idx="51481">
                  <c:v>64.17123598722648</c:v>
                </c:pt>
                <c:pt idx="51482">
                  <c:v>64.17123598722648</c:v>
                </c:pt>
                <c:pt idx="51483">
                  <c:v>64.17123598722648</c:v>
                </c:pt>
                <c:pt idx="51484">
                  <c:v>64.17123598722648</c:v>
                </c:pt>
                <c:pt idx="51485">
                  <c:v>64.17123598722648</c:v>
                </c:pt>
                <c:pt idx="51486">
                  <c:v>64.17123598722648</c:v>
                </c:pt>
                <c:pt idx="51487">
                  <c:v>64.17123598722648</c:v>
                </c:pt>
                <c:pt idx="51488">
                  <c:v>49.1633844442617</c:v>
                </c:pt>
                <c:pt idx="51489">
                  <c:v>49.1633844442617</c:v>
                </c:pt>
                <c:pt idx="51490">
                  <c:v>49.1633844442617</c:v>
                </c:pt>
                <c:pt idx="51491">
                  <c:v>49.1633844442617</c:v>
                </c:pt>
                <c:pt idx="51492">
                  <c:v>49.1633844442617</c:v>
                </c:pt>
                <c:pt idx="51493">
                  <c:v>49.1633844442617</c:v>
                </c:pt>
                <c:pt idx="51494">
                  <c:v>49.1633844442617</c:v>
                </c:pt>
                <c:pt idx="51495">
                  <c:v>49.01084444078679</c:v>
                </c:pt>
                <c:pt idx="51496">
                  <c:v>49.01084444078679</c:v>
                </c:pt>
                <c:pt idx="51497">
                  <c:v>49.01084444078679</c:v>
                </c:pt>
                <c:pt idx="51498">
                  <c:v>49.01084444078679</c:v>
                </c:pt>
                <c:pt idx="51499">
                  <c:v>49.01084444078679</c:v>
                </c:pt>
                <c:pt idx="51500">
                  <c:v>49.01084444078679</c:v>
                </c:pt>
                <c:pt idx="51501">
                  <c:v>49.01084444078679</c:v>
                </c:pt>
                <c:pt idx="51502">
                  <c:v>82.9221231873923</c:v>
                </c:pt>
                <c:pt idx="51503">
                  <c:v>82.9221231873923</c:v>
                </c:pt>
                <c:pt idx="51504">
                  <c:v>82.9221231873923</c:v>
                </c:pt>
                <c:pt idx="51505">
                  <c:v>82.9221231873923</c:v>
                </c:pt>
                <c:pt idx="51506">
                  <c:v>82.9221231873923</c:v>
                </c:pt>
                <c:pt idx="51507">
                  <c:v>82.9221231873923</c:v>
                </c:pt>
                <c:pt idx="51508">
                  <c:v>82.9221231873923</c:v>
                </c:pt>
                <c:pt idx="51509">
                  <c:v>44.91179082474639</c:v>
                </c:pt>
                <c:pt idx="51510">
                  <c:v>44.91179082474639</c:v>
                </c:pt>
                <c:pt idx="51511">
                  <c:v>44.91179082474639</c:v>
                </c:pt>
                <c:pt idx="51512">
                  <c:v>44.91179082474639</c:v>
                </c:pt>
                <c:pt idx="51513">
                  <c:v>44.91179082474639</c:v>
                </c:pt>
                <c:pt idx="51514">
                  <c:v>44.91179082474639</c:v>
                </c:pt>
                <c:pt idx="51515">
                  <c:v>44.91179082474639</c:v>
                </c:pt>
                <c:pt idx="51516">
                  <c:v>92.10227376366569</c:v>
                </c:pt>
                <c:pt idx="51517">
                  <c:v>92.10227376366569</c:v>
                </c:pt>
                <c:pt idx="51518">
                  <c:v>92.10227376366569</c:v>
                </c:pt>
                <c:pt idx="51519">
                  <c:v>92.10227376366569</c:v>
                </c:pt>
                <c:pt idx="51520">
                  <c:v>92.10227376366569</c:v>
                </c:pt>
                <c:pt idx="51521">
                  <c:v>92.10227376366569</c:v>
                </c:pt>
                <c:pt idx="51522">
                  <c:v>92.10227376366569</c:v>
                </c:pt>
                <c:pt idx="51523">
                  <c:v>69.7095024853051</c:v>
                </c:pt>
                <c:pt idx="51524">
                  <c:v>69.7095024853051</c:v>
                </c:pt>
                <c:pt idx="51525">
                  <c:v>69.7095024853051</c:v>
                </c:pt>
                <c:pt idx="51526">
                  <c:v>69.7095024853051</c:v>
                </c:pt>
                <c:pt idx="51527">
                  <c:v>69.7095024853051</c:v>
                </c:pt>
                <c:pt idx="51528">
                  <c:v>69.7095024853051</c:v>
                </c:pt>
                <c:pt idx="51529">
                  <c:v>69.7095024853051</c:v>
                </c:pt>
                <c:pt idx="51530">
                  <c:v>96.9646813041097</c:v>
                </c:pt>
                <c:pt idx="51531">
                  <c:v>96.9646813041097</c:v>
                </c:pt>
                <c:pt idx="51532">
                  <c:v>96.9646813041097</c:v>
                </c:pt>
                <c:pt idx="51533">
                  <c:v>96.9646813041097</c:v>
                </c:pt>
                <c:pt idx="51534">
                  <c:v>96.9646813041097</c:v>
                </c:pt>
                <c:pt idx="51535">
                  <c:v>96.9646813041097</c:v>
                </c:pt>
                <c:pt idx="51536">
                  <c:v>96.9646813041097</c:v>
                </c:pt>
                <c:pt idx="51537">
                  <c:v>74.8365672669705</c:v>
                </c:pt>
                <c:pt idx="51538">
                  <c:v>74.8365672669705</c:v>
                </c:pt>
                <c:pt idx="51539">
                  <c:v>74.8365672669705</c:v>
                </c:pt>
                <c:pt idx="51540">
                  <c:v>74.8365672669705</c:v>
                </c:pt>
                <c:pt idx="51541">
                  <c:v>74.8365672669705</c:v>
                </c:pt>
                <c:pt idx="51542">
                  <c:v>74.8365672669705</c:v>
                </c:pt>
                <c:pt idx="51543">
                  <c:v>74.8365672669705</c:v>
                </c:pt>
                <c:pt idx="51544">
                  <c:v>75.0904676528653</c:v>
                </c:pt>
                <c:pt idx="51545">
                  <c:v>75.0904676528653</c:v>
                </c:pt>
                <c:pt idx="51546">
                  <c:v>75.0904676528653</c:v>
                </c:pt>
                <c:pt idx="51547">
                  <c:v>75.0904676528653</c:v>
                </c:pt>
                <c:pt idx="51548">
                  <c:v>75.0904676528653</c:v>
                </c:pt>
                <c:pt idx="51549">
                  <c:v>75.0904676528653</c:v>
                </c:pt>
                <c:pt idx="51550">
                  <c:v>75.0904676528653</c:v>
                </c:pt>
                <c:pt idx="51551">
                  <c:v>59.9988872540889</c:v>
                </c:pt>
                <c:pt idx="51552">
                  <c:v>59.9988872540889</c:v>
                </c:pt>
                <c:pt idx="51553">
                  <c:v>59.9988872540889</c:v>
                </c:pt>
                <c:pt idx="51554">
                  <c:v>59.9988872540889</c:v>
                </c:pt>
                <c:pt idx="51555">
                  <c:v>59.9988872540889</c:v>
                </c:pt>
                <c:pt idx="51556">
                  <c:v>59.9988872540889</c:v>
                </c:pt>
                <c:pt idx="51557">
                  <c:v>59.9988872540889</c:v>
                </c:pt>
                <c:pt idx="51558">
                  <c:v>95.92713183752447</c:v>
                </c:pt>
                <c:pt idx="51559">
                  <c:v>95.92713183752447</c:v>
                </c:pt>
                <c:pt idx="51560">
                  <c:v>95.92713183752447</c:v>
                </c:pt>
                <c:pt idx="51561">
                  <c:v>95.92713183752447</c:v>
                </c:pt>
                <c:pt idx="51562">
                  <c:v>95.92713183752447</c:v>
                </c:pt>
                <c:pt idx="51563">
                  <c:v>95.92713183752447</c:v>
                </c:pt>
                <c:pt idx="51564">
                  <c:v>95.92713183752447</c:v>
                </c:pt>
                <c:pt idx="51565">
                  <c:v>32.5163197155833</c:v>
                </c:pt>
                <c:pt idx="51566">
                  <c:v>32.5163197155833</c:v>
                </c:pt>
                <c:pt idx="51567">
                  <c:v>32.5163197155833</c:v>
                </c:pt>
                <c:pt idx="51568">
                  <c:v>32.5163197155833</c:v>
                </c:pt>
                <c:pt idx="51569">
                  <c:v>32.5163197155833</c:v>
                </c:pt>
                <c:pt idx="51570">
                  <c:v>32.5163197155833</c:v>
                </c:pt>
                <c:pt idx="51571">
                  <c:v>32.5163197155833</c:v>
                </c:pt>
                <c:pt idx="51572">
                  <c:v>103.497908050555</c:v>
                </c:pt>
                <c:pt idx="51573">
                  <c:v>103.497908050555</c:v>
                </c:pt>
                <c:pt idx="51574">
                  <c:v>103.497908050555</c:v>
                </c:pt>
                <c:pt idx="51575">
                  <c:v>103.497908050555</c:v>
                </c:pt>
                <c:pt idx="51576">
                  <c:v>103.497908050555</c:v>
                </c:pt>
                <c:pt idx="51577">
                  <c:v>103.497908050555</c:v>
                </c:pt>
                <c:pt idx="51578">
                  <c:v>103.497908050555</c:v>
                </c:pt>
                <c:pt idx="51579">
                  <c:v>56.9966813771458</c:v>
                </c:pt>
                <c:pt idx="51580">
                  <c:v>56.9966813771458</c:v>
                </c:pt>
                <c:pt idx="51581">
                  <c:v>56.9966813771458</c:v>
                </c:pt>
                <c:pt idx="51582">
                  <c:v>56.9966813771458</c:v>
                </c:pt>
                <c:pt idx="51583">
                  <c:v>56.9966813771458</c:v>
                </c:pt>
                <c:pt idx="51584">
                  <c:v>56.9966813771458</c:v>
                </c:pt>
                <c:pt idx="51585">
                  <c:v>56.9966813771458</c:v>
                </c:pt>
                <c:pt idx="51586">
                  <c:v>107.581673147915</c:v>
                </c:pt>
                <c:pt idx="51587">
                  <c:v>107.581673147915</c:v>
                </c:pt>
                <c:pt idx="51588">
                  <c:v>107.581673147915</c:v>
                </c:pt>
                <c:pt idx="51589">
                  <c:v>107.581673147915</c:v>
                </c:pt>
                <c:pt idx="51590">
                  <c:v>107.581673147915</c:v>
                </c:pt>
                <c:pt idx="51591">
                  <c:v>107.581673147915</c:v>
                </c:pt>
                <c:pt idx="51592">
                  <c:v>107.581673147915</c:v>
                </c:pt>
                <c:pt idx="51593">
                  <c:v>20.4571765071236</c:v>
                </c:pt>
                <c:pt idx="51594">
                  <c:v>20.4571765071236</c:v>
                </c:pt>
                <c:pt idx="51595">
                  <c:v>20.4571765071236</c:v>
                </c:pt>
                <c:pt idx="51596">
                  <c:v>20.4571765071236</c:v>
                </c:pt>
                <c:pt idx="51597">
                  <c:v>20.4571765071236</c:v>
                </c:pt>
                <c:pt idx="51598">
                  <c:v>20.4571765071236</c:v>
                </c:pt>
                <c:pt idx="51599">
                  <c:v>20.4571765071236</c:v>
                </c:pt>
                <c:pt idx="51600">
                  <c:v>116.554176232382</c:v>
                </c:pt>
                <c:pt idx="51601">
                  <c:v>116.554176232382</c:v>
                </c:pt>
                <c:pt idx="51602">
                  <c:v>116.554176232382</c:v>
                </c:pt>
                <c:pt idx="51603">
                  <c:v>116.554176232382</c:v>
                </c:pt>
                <c:pt idx="51604">
                  <c:v>116.554176232382</c:v>
                </c:pt>
                <c:pt idx="51605">
                  <c:v>116.554176232382</c:v>
                </c:pt>
                <c:pt idx="51606">
                  <c:v>116.554176232382</c:v>
                </c:pt>
                <c:pt idx="51607">
                  <c:v>100.724727027119</c:v>
                </c:pt>
                <c:pt idx="51608">
                  <c:v>100.724727027119</c:v>
                </c:pt>
                <c:pt idx="51609">
                  <c:v>100.724727027119</c:v>
                </c:pt>
                <c:pt idx="51610">
                  <c:v>100.724727027119</c:v>
                </c:pt>
                <c:pt idx="51611">
                  <c:v>100.724727027119</c:v>
                </c:pt>
                <c:pt idx="51612">
                  <c:v>100.724727027119</c:v>
                </c:pt>
                <c:pt idx="51613">
                  <c:v>100.724727027119</c:v>
                </c:pt>
                <c:pt idx="51614">
                  <c:v>56.9578606481019</c:v>
                </c:pt>
                <c:pt idx="51615">
                  <c:v>56.9578606481019</c:v>
                </c:pt>
                <c:pt idx="51616">
                  <c:v>56.9578606481019</c:v>
                </c:pt>
                <c:pt idx="51617">
                  <c:v>56.9578606481019</c:v>
                </c:pt>
                <c:pt idx="51618">
                  <c:v>56.9578606481019</c:v>
                </c:pt>
                <c:pt idx="51619">
                  <c:v>56.9578606481019</c:v>
                </c:pt>
                <c:pt idx="51620">
                  <c:v>56.9578606481019</c:v>
                </c:pt>
                <c:pt idx="51621">
                  <c:v>76.0668157414494</c:v>
                </c:pt>
                <c:pt idx="51622">
                  <c:v>76.0668157414494</c:v>
                </c:pt>
                <c:pt idx="51623">
                  <c:v>76.0668157414494</c:v>
                </c:pt>
                <c:pt idx="51624">
                  <c:v>76.0668157414494</c:v>
                </c:pt>
                <c:pt idx="51625">
                  <c:v>76.0668157414494</c:v>
                </c:pt>
                <c:pt idx="51626">
                  <c:v>76.0668157414494</c:v>
                </c:pt>
                <c:pt idx="51627">
                  <c:v>76.0668157414494</c:v>
                </c:pt>
                <c:pt idx="51628">
                  <c:v>29.9949622867395</c:v>
                </c:pt>
                <c:pt idx="51629">
                  <c:v>29.9949622867395</c:v>
                </c:pt>
                <c:pt idx="51630">
                  <c:v>29.9949622867395</c:v>
                </c:pt>
                <c:pt idx="51631">
                  <c:v>29.9949622867395</c:v>
                </c:pt>
                <c:pt idx="51632">
                  <c:v>29.9949622867395</c:v>
                </c:pt>
                <c:pt idx="51633">
                  <c:v>29.9949622867395</c:v>
                </c:pt>
                <c:pt idx="51634">
                  <c:v>29.9949622867395</c:v>
                </c:pt>
                <c:pt idx="51635">
                  <c:v>41.96835218524659</c:v>
                </c:pt>
                <c:pt idx="51636">
                  <c:v>41.96835218524659</c:v>
                </c:pt>
                <c:pt idx="51637">
                  <c:v>41.96835218524659</c:v>
                </c:pt>
                <c:pt idx="51638">
                  <c:v>41.96835218524659</c:v>
                </c:pt>
                <c:pt idx="51639">
                  <c:v>41.96835218524659</c:v>
                </c:pt>
                <c:pt idx="51640">
                  <c:v>41.96835218524659</c:v>
                </c:pt>
                <c:pt idx="51641">
                  <c:v>41.96835218524659</c:v>
                </c:pt>
                <c:pt idx="51642">
                  <c:v>21.9964648021454</c:v>
                </c:pt>
                <c:pt idx="51643">
                  <c:v>21.9964648021454</c:v>
                </c:pt>
                <c:pt idx="51644">
                  <c:v>21.9964648021454</c:v>
                </c:pt>
                <c:pt idx="51645">
                  <c:v>21.9964648021454</c:v>
                </c:pt>
                <c:pt idx="51646">
                  <c:v>21.9964648021454</c:v>
                </c:pt>
                <c:pt idx="51647">
                  <c:v>21.9964648021454</c:v>
                </c:pt>
                <c:pt idx="51648">
                  <c:v>21.9964648021454</c:v>
                </c:pt>
                <c:pt idx="51649">
                  <c:v>59.90436175724528</c:v>
                </c:pt>
                <c:pt idx="51650">
                  <c:v>59.90436175724528</c:v>
                </c:pt>
                <c:pt idx="51651">
                  <c:v>59.90436175724528</c:v>
                </c:pt>
                <c:pt idx="51652">
                  <c:v>59.90436175724528</c:v>
                </c:pt>
                <c:pt idx="51653">
                  <c:v>59.90436175724528</c:v>
                </c:pt>
                <c:pt idx="51654">
                  <c:v>59.90436175724528</c:v>
                </c:pt>
                <c:pt idx="51655">
                  <c:v>59.90436175724528</c:v>
                </c:pt>
                <c:pt idx="51656">
                  <c:v>31.30930756285611</c:v>
                </c:pt>
                <c:pt idx="51657">
                  <c:v>31.30930756285611</c:v>
                </c:pt>
                <c:pt idx="51658">
                  <c:v>31.30930756285611</c:v>
                </c:pt>
                <c:pt idx="51659">
                  <c:v>31.30930756285611</c:v>
                </c:pt>
                <c:pt idx="51660">
                  <c:v>31.30930756285611</c:v>
                </c:pt>
                <c:pt idx="51661">
                  <c:v>31.30930756285611</c:v>
                </c:pt>
                <c:pt idx="51662">
                  <c:v>31.30930756285611</c:v>
                </c:pt>
                <c:pt idx="51663">
                  <c:v>63.4211032909828</c:v>
                </c:pt>
                <c:pt idx="51664">
                  <c:v>63.4211032909828</c:v>
                </c:pt>
                <c:pt idx="51665">
                  <c:v>63.4211032909828</c:v>
                </c:pt>
                <c:pt idx="51666">
                  <c:v>63.4211032909828</c:v>
                </c:pt>
                <c:pt idx="51667">
                  <c:v>63.4211032909828</c:v>
                </c:pt>
                <c:pt idx="51668">
                  <c:v>63.4211032909828</c:v>
                </c:pt>
                <c:pt idx="51669">
                  <c:v>63.4211032909828</c:v>
                </c:pt>
                <c:pt idx="51670">
                  <c:v>62.37449858493309</c:v>
                </c:pt>
                <c:pt idx="51671">
                  <c:v>62.37449858493309</c:v>
                </c:pt>
                <c:pt idx="51672">
                  <c:v>62.37449858493309</c:v>
                </c:pt>
                <c:pt idx="51673">
                  <c:v>62.37449858493309</c:v>
                </c:pt>
                <c:pt idx="51674">
                  <c:v>62.37449858493309</c:v>
                </c:pt>
                <c:pt idx="51675">
                  <c:v>62.37449858493309</c:v>
                </c:pt>
                <c:pt idx="51676">
                  <c:v>62.37449858493309</c:v>
                </c:pt>
                <c:pt idx="51677">
                  <c:v>41.85685650008309</c:v>
                </c:pt>
                <c:pt idx="51678">
                  <c:v>41.85685650008309</c:v>
                </c:pt>
                <c:pt idx="51679">
                  <c:v>41.85685650008309</c:v>
                </c:pt>
                <c:pt idx="51680">
                  <c:v>41.85685650008309</c:v>
                </c:pt>
                <c:pt idx="51681">
                  <c:v>41.85685650008309</c:v>
                </c:pt>
                <c:pt idx="51682">
                  <c:v>41.85685650008309</c:v>
                </c:pt>
                <c:pt idx="51683">
                  <c:v>41.85685650008309</c:v>
                </c:pt>
                <c:pt idx="51684">
                  <c:v>91.03617804294609</c:v>
                </c:pt>
                <c:pt idx="51685">
                  <c:v>91.03617804294609</c:v>
                </c:pt>
                <c:pt idx="51686">
                  <c:v>91.03617804294609</c:v>
                </c:pt>
                <c:pt idx="51687">
                  <c:v>91.03617804294609</c:v>
                </c:pt>
                <c:pt idx="51688">
                  <c:v>91.03617804294609</c:v>
                </c:pt>
                <c:pt idx="51689">
                  <c:v>91.03617804294609</c:v>
                </c:pt>
                <c:pt idx="51690">
                  <c:v>91.03617804294609</c:v>
                </c:pt>
                <c:pt idx="51691">
                  <c:v>71.7142539577883</c:v>
                </c:pt>
                <c:pt idx="51692">
                  <c:v>71.7142539577883</c:v>
                </c:pt>
                <c:pt idx="51693">
                  <c:v>71.7142539577883</c:v>
                </c:pt>
                <c:pt idx="51694">
                  <c:v>71.7142539577883</c:v>
                </c:pt>
                <c:pt idx="51695">
                  <c:v>71.7142539577883</c:v>
                </c:pt>
                <c:pt idx="51696">
                  <c:v>71.7142539577883</c:v>
                </c:pt>
                <c:pt idx="51697">
                  <c:v>71.7142539577883</c:v>
                </c:pt>
                <c:pt idx="51698">
                  <c:v>83.58227126558089</c:v>
                </c:pt>
                <c:pt idx="51699">
                  <c:v>83.58227126558089</c:v>
                </c:pt>
                <c:pt idx="51700">
                  <c:v>83.58227126558089</c:v>
                </c:pt>
                <c:pt idx="51701">
                  <c:v>83.58227126558089</c:v>
                </c:pt>
                <c:pt idx="51702">
                  <c:v>83.58227126558089</c:v>
                </c:pt>
                <c:pt idx="51703">
                  <c:v>83.58227126558089</c:v>
                </c:pt>
                <c:pt idx="51704">
                  <c:v>83.58227126558089</c:v>
                </c:pt>
                <c:pt idx="51705">
                  <c:v>69.1818044750012</c:v>
                </c:pt>
                <c:pt idx="51706">
                  <c:v>69.1818044750012</c:v>
                </c:pt>
                <c:pt idx="51707">
                  <c:v>69.1818044750012</c:v>
                </c:pt>
                <c:pt idx="51708">
                  <c:v>69.1818044750012</c:v>
                </c:pt>
                <c:pt idx="51709">
                  <c:v>69.1818044750012</c:v>
                </c:pt>
                <c:pt idx="51710">
                  <c:v>69.1818044750012</c:v>
                </c:pt>
                <c:pt idx="51711">
                  <c:v>69.1818044750012</c:v>
                </c:pt>
                <c:pt idx="51712">
                  <c:v>74.87556412210039</c:v>
                </c:pt>
                <c:pt idx="51713">
                  <c:v>74.87556412210039</c:v>
                </c:pt>
                <c:pt idx="51714">
                  <c:v>74.87556412210039</c:v>
                </c:pt>
                <c:pt idx="51715">
                  <c:v>74.87556412210039</c:v>
                </c:pt>
                <c:pt idx="51716">
                  <c:v>74.87556412210039</c:v>
                </c:pt>
                <c:pt idx="51717">
                  <c:v>74.87556412210039</c:v>
                </c:pt>
                <c:pt idx="51718">
                  <c:v>74.87556412210039</c:v>
                </c:pt>
                <c:pt idx="51719">
                  <c:v>89.87973927258585</c:v>
                </c:pt>
                <c:pt idx="51720">
                  <c:v>89.87973927258585</c:v>
                </c:pt>
                <c:pt idx="51721">
                  <c:v>89.87973927258585</c:v>
                </c:pt>
                <c:pt idx="51722">
                  <c:v>89.87973927258585</c:v>
                </c:pt>
                <c:pt idx="51723">
                  <c:v>89.87973927258585</c:v>
                </c:pt>
                <c:pt idx="51724">
                  <c:v>89.87973927258585</c:v>
                </c:pt>
                <c:pt idx="51725">
                  <c:v>89.87973927258585</c:v>
                </c:pt>
                <c:pt idx="51726">
                  <c:v>97.1171547066009</c:v>
                </c:pt>
                <c:pt idx="51727">
                  <c:v>97.1171547066009</c:v>
                </c:pt>
                <c:pt idx="51728">
                  <c:v>97.1171547066009</c:v>
                </c:pt>
                <c:pt idx="51729">
                  <c:v>97.1171547066009</c:v>
                </c:pt>
                <c:pt idx="51730">
                  <c:v>97.1171547066009</c:v>
                </c:pt>
                <c:pt idx="51731">
                  <c:v>97.1171547066009</c:v>
                </c:pt>
                <c:pt idx="51732">
                  <c:v>97.1171547066009</c:v>
                </c:pt>
                <c:pt idx="51733">
                  <c:v>62.572682828108</c:v>
                </c:pt>
                <c:pt idx="51734">
                  <c:v>62.572682828108</c:v>
                </c:pt>
                <c:pt idx="51735">
                  <c:v>62.572682828108</c:v>
                </c:pt>
                <c:pt idx="51736">
                  <c:v>62.572682828108</c:v>
                </c:pt>
                <c:pt idx="51737">
                  <c:v>62.572682828108</c:v>
                </c:pt>
                <c:pt idx="51738">
                  <c:v>62.572682828108</c:v>
                </c:pt>
                <c:pt idx="51739">
                  <c:v>62.572682828108</c:v>
                </c:pt>
                <c:pt idx="51740">
                  <c:v>68.6491056601084</c:v>
                </c:pt>
                <c:pt idx="51741">
                  <c:v>68.6491056601084</c:v>
                </c:pt>
                <c:pt idx="51742">
                  <c:v>68.6491056601084</c:v>
                </c:pt>
                <c:pt idx="51743">
                  <c:v>68.6491056601084</c:v>
                </c:pt>
                <c:pt idx="51744">
                  <c:v>68.6491056601084</c:v>
                </c:pt>
                <c:pt idx="51745">
                  <c:v>68.6491056601084</c:v>
                </c:pt>
                <c:pt idx="51746">
                  <c:v>68.6491056601084</c:v>
                </c:pt>
                <c:pt idx="51747">
                  <c:v>93.3600556776074</c:v>
                </c:pt>
                <c:pt idx="51748">
                  <c:v>93.3600556776074</c:v>
                </c:pt>
                <c:pt idx="51749">
                  <c:v>93.3600556776074</c:v>
                </c:pt>
                <c:pt idx="51750">
                  <c:v>93.3600556776074</c:v>
                </c:pt>
                <c:pt idx="51751">
                  <c:v>93.3600556776074</c:v>
                </c:pt>
                <c:pt idx="51752">
                  <c:v>93.3600556776074</c:v>
                </c:pt>
                <c:pt idx="51753">
                  <c:v>93.3600556776074</c:v>
                </c:pt>
                <c:pt idx="51754">
                  <c:v>22.0369274552994</c:v>
                </c:pt>
                <c:pt idx="51755">
                  <c:v>22.0369274552994</c:v>
                </c:pt>
                <c:pt idx="51756">
                  <c:v>22.0369274552994</c:v>
                </c:pt>
                <c:pt idx="51757">
                  <c:v>22.0369274552994</c:v>
                </c:pt>
                <c:pt idx="51758">
                  <c:v>22.0369274552994</c:v>
                </c:pt>
                <c:pt idx="51759">
                  <c:v>22.0369274552994</c:v>
                </c:pt>
                <c:pt idx="51760">
                  <c:v>22.0369274552994</c:v>
                </c:pt>
                <c:pt idx="51761">
                  <c:v>66.4560526348727</c:v>
                </c:pt>
                <c:pt idx="51762">
                  <c:v>66.4560526348727</c:v>
                </c:pt>
                <c:pt idx="51763">
                  <c:v>66.4560526348727</c:v>
                </c:pt>
                <c:pt idx="51764">
                  <c:v>66.4560526348727</c:v>
                </c:pt>
                <c:pt idx="51765">
                  <c:v>66.4560526348727</c:v>
                </c:pt>
                <c:pt idx="51766">
                  <c:v>66.4560526348727</c:v>
                </c:pt>
                <c:pt idx="51767">
                  <c:v>66.4560526348727</c:v>
                </c:pt>
                <c:pt idx="51768">
                  <c:v>44.88442070494199</c:v>
                </c:pt>
                <c:pt idx="51769">
                  <c:v>44.88442070494199</c:v>
                </c:pt>
                <c:pt idx="51770">
                  <c:v>44.88442070494199</c:v>
                </c:pt>
                <c:pt idx="51771">
                  <c:v>44.88442070494199</c:v>
                </c:pt>
                <c:pt idx="51772">
                  <c:v>44.88442070494199</c:v>
                </c:pt>
                <c:pt idx="51773">
                  <c:v>44.88442070494199</c:v>
                </c:pt>
                <c:pt idx="51774">
                  <c:v>44.88442070494199</c:v>
                </c:pt>
                <c:pt idx="51775">
                  <c:v>71.2639619588783</c:v>
                </c:pt>
                <c:pt idx="51776">
                  <c:v>71.2639619588783</c:v>
                </c:pt>
                <c:pt idx="51777">
                  <c:v>71.2639619588783</c:v>
                </c:pt>
                <c:pt idx="51778">
                  <c:v>71.2639619588783</c:v>
                </c:pt>
                <c:pt idx="51779">
                  <c:v>71.2639619588783</c:v>
                </c:pt>
                <c:pt idx="51780">
                  <c:v>71.2639619588783</c:v>
                </c:pt>
                <c:pt idx="51781">
                  <c:v>71.2639619588783</c:v>
                </c:pt>
                <c:pt idx="51782">
                  <c:v>55.65004401110659</c:v>
                </c:pt>
                <c:pt idx="51783">
                  <c:v>55.65004401110659</c:v>
                </c:pt>
                <c:pt idx="51784">
                  <c:v>55.65004401110659</c:v>
                </c:pt>
                <c:pt idx="51785">
                  <c:v>55.65004401110659</c:v>
                </c:pt>
                <c:pt idx="51786">
                  <c:v>55.65004401110659</c:v>
                </c:pt>
                <c:pt idx="51787">
                  <c:v>55.65004401110659</c:v>
                </c:pt>
                <c:pt idx="51788">
                  <c:v>55.65004401110659</c:v>
                </c:pt>
                <c:pt idx="51789">
                  <c:v>41.8244321115115</c:v>
                </c:pt>
                <c:pt idx="51790">
                  <c:v>41.8244321115115</c:v>
                </c:pt>
                <c:pt idx="51791">
                  <c:v>41.8244321115115</c:v>
                </c:pt>
                <c:pt idx="51792">
                  <c:v>41.8244321115115</c:v>
                </c:pt>
                <c:pt idx="51793">
                  <c:v>41.8244321115115</c:v>
                </c:pt>
                <c:pt idx="51794">
                  <c:v>41.8244321115115</c:v>
                </c:pt>
                <c:pt idx="51795">
                  <c:v>41.8244321115115</c:v>
                </c:pt>
                <c:pt idx="51796">
                  <c:v>63.95162653164718</c:v>
                </c:pt>
                <c:pt idx="51797">
                  <c:v>63.95162653164718</c:v>
                </c:pt>
                <c:pt idx="51798">
                  <c:v>63.95162653164718</c:v>
                </c:pt>
                <c:pt idx="51799">
                  <c:v>63.95162653164718</c:v>
                </c:pt>
                <c:pt idx="51800">
                  <c:v>63.95162653164718</c:v>
                </c:pt>
                <c:pt idx="51801">
                  <c:v>63.95162653164718</c:v>
                </c:pt>
                <c:pt idx="51802">
                  <c:v>63.95162653164718</c:v>
                </c:pt>
                <c:pt idx="51803">
                  <c:v>65.28236287060118</c:v>
                </c:pt>
                <c:pt idx="51804">
                  <c:v>65.28236287060118</c:v>
                </c:pt>
                <c:pt idx="51805">
                  <c:v>65.28236287060118</c:v>
                </c:pt>
                <c:pt idx="51806">
                  <c:v>65.28236287060118</c:v>
                </c:pt>
                <c:pt idx="51807">
                  <c:v>65.28236287060118</c:v>
                </c:pt>
                <c:pt idx="51808">
                  <c:v>65.28236287060118</c:v>
                </c:pt>
                <c:pt idx="51809">
                  <c:v>65.28236287060118</c:v>
                </c:pt>
                <c:pt idx="51810">
                  <c:v>43.8268119746695</c:v>
                </c:pt>
                <c:pt idx="51811">
                  <c:v>43.8268119746695</c:v>
                </c:pt>
                <c:pt idx="51812">
                  <c:v>43.8268119746695</c:v>
                </c:pt>
                <c:pt idx="51813">
                  <c:v>43.8268119746695</c:v>
                </c:pt>
                <c:pt idx="51814">
                  <c:v>43.8268119746695</c:v>
                </c:pt>
                <c:pt idx="51815">
                  <c:v>43.8268119746695</c:v>
                </c:pt>
                <c:pt idx="51816">
                  <c:v>43.8268119746695</c:v>
                </c:pt>
                <c:pt idx="51817">
                  <c:v>82.03555833406617</c:v>
                </c:pt>
                <c:pt idx="51818">
                  <c:v>82.03555833406617</c:v>
                </c:pt>
                <c:pt idx="51819">
                  <c:v>82.03555833406617</c:v>
                </c:pt>
                <c:pt idx="51820">
                  <c:v>82.03555833406617</c:v>
                </c:pt>
                <c:pt idx="51821">
                  <c:v>82.03555833406617</c:v>
                </c:pt>
                <c:pt idx="51822">
                  <c:v>82.03555833406617</c:v>
                </c:pt>
                <c:pt idx="51823">
                  <c:v>82.03555833406617</c:v>
                </c:pt>
                <c:pt idx="51824">
                  <c:v>57.7527083496823</c:v>
                </c:pt>
                <c:pt idx="51825">
                  <c:v>57.7527083496823</c:v>
                </c:pt>
                <c:pt idx="51826">
                  <c:v>57.7527083496823</c:v>
                </c:pt>
                <c:pt idx="51827">
                  <c:v>57.7527083496823</c:v>
                </c:pt>
                <c:pt idx="51828">
                  <c:v>57.7527083496823</c:v>
                </c:pt>
                <c:pt idx="51829">
                  <c:v>57.7527083496823</c:v>
                </c:pt>
                <c:pt idx="51830">
                  <c:v>57.7527083496823</c:v>
                </c:pt>
                <c:pt idx="51831">
                  <c:v>103.702032636502</c:v>
                </c:pt>
                <c:pt idx="51832">
                  <c:v>103.702032636502</c:v>
                </c:pt>
                <c:pt idx="51833">
                  <c:v>103.702032636502</c:v>
                </c:pt>
                <c:pt idx="51834">
                  <c:v>103.702032636502</c:v>
                </c:pt>
                <c:pt idx="51835">
                  <c:v>103.702032636502</c:v>
                </c:pt>
                <c:pt idx="51836">
                  <c:v>103.702032636502</c:v>
                </c:pt>
                <c:pt idx="51837">
                  <c:v>103.702032636502</c:v>
                </c:pt>
                <c:pt idx="51838">
                  <c:v>53.2513985969478</c:v>
                </c:pt>
                <c:pt idx="51839">
                  <c:v>53.2513985969478</c:v>
                </c:pt>
                <c:pt idx="51840">
                  <c:v>53.2513985969478</c:v>
                </c:pt>
                <c:pt idx="51841">
                  <c:v>53.2513985969478</c:v>
                </c:pt>
                <c:pt idx="51842">
                  <c:v>53.2513985969478</c:v>
                </c:pt>
                <c:pt idx="51843">
                  <c:v>53.2513985969478</c:v>
                </c:pt>
                <c:pt idx="51844">
                  <c:v>53.2513985969478</c:v>
                </c:pt>
                <c:pt idx="51845">
                  <c:v>16.0517333096635</c:v>
                </c:pt>
                <c:pt idx="51846">
                  <c:v>16.0517333096635</c:v>
                </c:pt>
                <c:pt idx="51847">
                  <c:v>16.0517333096635</c:v>
                </c:pt>
                <c:pt idx="51848">
                  <c:v>16.0517333096635</c:v>
                </c:pt>
                <c:pt idx="51849">
                  <c:v>16.0517333096635</c:v>
                </c:pt>
                <c:pt idx="51850">
                  <c:v>16.0517333096635</c:v>
                </c:pt>
                <c:pt idx="51851">
                  <c:v>16.0517333096635</c:v>
                </c:pt>
                <c:pt idx="51852">
                  <c:v>91.07492259219418</c:v>
                </c:pt>
                <c:pt idx="51853">
                  <c:v>91.07492259219418</c:v>
                </c:pt>
                <c:pt idx="51854">
                  <c:v>91.07492259219418</c:v>
                </c:pt>
                <c:pt idx="51855">
                  <c:v>91.07492259219418</c:v>
                </c:pt>
                <c:pt idx="51856">
                  <c:v>91.07492259219418</c:v>
                </c:pt>
                <c:pt idx="51857">
                  <c:v>91.07492259219418</c:v>
                </c:pt>
                <c:pt idx="51858">
                  <c:v>91.07492259219418</c:v>
                </c:pt>
                <c:pt idx="51859">
                  <c:v>78.22950486683018</c:v>
                </c:pt>
                <c:pt idx="51860">
                  <c:v>78.22950486683018</c:v>
                </c:pt>
                <c:pt idx="51861">
                  <c:v>78.22950486683018</c:v>
                </c:pt>
                <c:pt idx="51862">
                  <c:v>78.22950486683018</c:v>
                </c:pt>
                <c:pt idx="51863">
                  <c:v>78.22950486683018</c:v>
                </c:pt>
                <c:pt idx="51864">
                  <c:v>78.22950486683018</c:v>
                </c:pt>
                <c:pt idx="51865">
                  <c:v>78.22950486683018</c:v>
                </c:pt>
                <c:pt idx="51866">
                  <c:v>59.2543290311602</c:v>
                </c:pt>
                <c:pt idx="51867">
                  <c:v>59.2543290311602</c:v>
                </c:pt>
                <c:pt idx="51868">
                  <c:v>59.2543290311602</c:v>
                </c:pt>
                <c:pt idx="51869">
                  <c:v>59.2543290311602</c:v>
                </c:pt>
                <c:pt idx="51870">
                  <c:v>59.2543290311602</c:v>
                </c:pt>
                <c:pt idx="51871">
                  <c:v>59.2543290311602</c:v>
                </c:pt>
                <c:pt idx="51872">
                  <c:v>59.2543290311602</c:v>
                </c:pt>
                <c:pt idx="51873">
                  <c:v>16.1457595011982</c:v>
                </c:pt>
                <c:pt idx="51874">
                  <c:v>16.1457595011982</c:v>
                </c:pt>
                <c:pt idx="51875">
                  <c:v>16.1457595011982</c:v>
                </c:pt>
                <c:pt idx="51876">
                  <c:v>16.1457595011982</c:v>
                </c:pt>
                <c:pt idx="51877">
                  <c:v>16.1457595011982</c:v>
                </c:pt>
                <c:pt idx="51878">
                  <c:v>16.1457595011982</c:v>
                </c:pt>
                <c:pt idx="51879">
                  <c:v>16.1457595011982</c:v>
                </c:pt>
                <c:pt idx="51880">
                  <c:v>65.2271030922637</c:v>
                </c:pt>
                <c:pt idx="51881">
                  <c:v>65.2271030922637</c:v>
                </c:pt>
                <c:pt idx="51882">
                  <c:v>65.2271030922637</c:v>
                </c:pt>
                <c:pt idx="51883">
                  <c:v>65.2271030922637</c:v>
                </c:pt>
                <c:pt idx="51884">
                  <c:v>65.2271030922637</c:v>
                </c:pt>
                <c:pt idx="51885">
                  <c:v>65.2271030922637</c:v>
                </c:pt>
                <c:pt idx="51886">
                  <c:v>65.2271030922637</c:v>
                </c:pt>
                <c:pt idx="51887">
                  <c:v>43.91445687188919</c:v>
                </c:pt>
                <c:pt idx="51888">
                  <c:v>43.91445687188919</c:v>
                </c:pt>
                <c:pt idx="51889">
                  <c:v>43.91445687188919</c:v>
                </c:pt>
                <c:pt idx="51890">
                  <c:v>43.91445687188919</c:v>
                </c:pt>
                <c:pt idx="51891">
                  <c:v>43.91445687188919</c:v>
                </c:pt>
                <c:pt idx="51892">
                  <c:v>43.91445687188919</c:v>
                </c:pt>
                <c:pt idx="51893">
                  <c:v>43.91445687188919</c:v>
                </c:pt>
                <c:pt idx="51894">
                  <c:v>70.407025050069</c:v>
                </c:pt>
                <c:pt idx="51895">
                  <c:v>70.407025050069</c:v>
                </c:pt>
                <c:pt idx="51896">
                  <c:v>70.407025050069</c:v>
                </c:pt>
                <c:pt idx="51897">
                  <c:v>70.407025050069</c:v>
                </c:pt>
                <c:pt idx="51898">
                  <c:v>70.407025050069</c:v>
                </c:pt>
                <c:pt idx="51899">
                  <c:v>70.407025050069</c:v>
                </c:pt>
                <c:pt idx="51900">
                  <c:v>70.407025050069</c:v>
                </c:pt>
                <c:pt idx="51901">
                  <c:v>27.563345709993</c:v>
                </c:pt>
                <c:pt idx="51902">
                  <c:v>27.563345709993</c:v>
                </c:pt>
                <c:pt idx="51903">
                  <c:v>27.563345709993</c:v>
                </c:pt>
                <c:pt idx="51904">
                  <c:v>27.563345709993</c:v>
                </c:pt>
                <c:pt idx="51905">
                  <c:v>27.563345709993</c:v>
                </c:pt>
                <c:pt idx="51906">
                  <c:v>27.563345709993</c:v>
                </c:pt>
                <c:pt idx="51907">
                  <c:v>27.563345709993</c:v>
                </c:pt>
                <c:pt idx="51908">
                  <c:v>93.58954831542617</c:v>
                </c:pt>
                <c:pt idx="51909">
                  <c:v>93.58954831542617</c:v>
                </c:pt>
                <c:pt idx="51910">
                  <c:v>93.58954831542617</c:v>
                </c:pt>
                <c:pt idx="51911">
                  <c:v>93.58954831542617</c:v>
                </c:pt>
                <c:pt idx="51912">
                  <c:v>93.58954831542617</c:v>
                </c:pt>
                <c:pt idx="51913">
                  <c:v>93.58954831542617</c:v>
                </c:pt>
                <c:pt idx="51914">
                  <c:v>93.58954831542617</c:v>
                </c:pt>
                <c:pt idx="51915">
                  <c:v>92.15824553629358</c:v>
                </c:pt>
                <c:pt idx="51916">
                  <c:v>92.15824553629358</c:v>
                </c:pt>
                <c:pt idx="51917">
                  <c:v>92.15824553629358</c:v>
                </c:pt>
                <c:pt idx="51918">
                  <c:v>92.15824553629358</c:v>
                </c:pt>
                <c:pt idx="51919">
                  <c:v>92.15824553629358</c:v>
                </c:pt>
                <c:pt idx="51920">
                  <c:v>92.15824553629358</c:v>
                </c:pt>
                <c:pt idx="51921">
                  <c:v>92.15824553629358</c:v>
                </c:pt>
                <c:pt idx="51922">
                  <c:v>27.6651246642647</c:v>
                </c:pt>
                <c:pt idx="51923">
                  <c:v>27.6651246642647</c:v>
                </c:pt>
                <c:pt idx="51924">
                  <c:v>27.6651246642647</c:v>
                </c:pt>
                <c:pt idx="51925">
                  <c:v>27.6651246642647</c:v>
                </c:pt>
                <c:pt idx="51926">
                  <c:v>27.6651246642647</c:v>
                </c:pt>
                <c:pt idx="51927">
                  <c:v>27.6651246642647</c:v>
                </c:pt>
                <c:pt idx="51928">
                  <c:v>27.6651246642647</c:v>
                </c:pt>
                <c:pt idx="51929">
                  <c:v>66.8947097530151</c:v>
                </c:pt>
                <c:pt idx="51930">
                  <c:v>66.8947097530151</c:v>
                </c:pt>
                <c:pt idx="51931">
                  <c:v>66.8947097530151</c:v>
                </c:pt>
                <c:pt idx="51932">
                  <c:v>66.8947097530151</c:v>
                </c:pt>
                <c:pt idx="51933">
                  <c:v>66.8947097530151</c:v>
                </c:pt>
                <c:pt idx="51934">
                  <c:v>66.8947097530151</c:v>
                </c:pt>
                <c:pt idx="51935">
                  <c:v>66.8947097530151</c:v>
                </c:pt>
                <c:pt idx="51936">
                  <c:v>51.438284014562</c:v>
                </c:pt>
                <c:pt idx="51937">
                  <c:v>51.438284014562</c:v>
                </c:pt>
                <c:pt idx="51938">
                  <c:v>51.438284014562</c:v>
                </c:pt>
                <c:pt idx="51939">
                  <c:v>51.438284014562</c:v>
                </c:pt>
                <c:pt idx="51940">
                  <c:v>51.438284014562</c:v>
                </c:pt>
                <c:pt idx="51941">
                  <c:v>51.438284014562</c:v>
                </c:pt>
                <c:pt idx="51942">
                  <c:v>51.438284014562</c:v>
                </c:pt>
                <c:pt idx="51943">
                  <c:v>80.1377409604175</c:v>
                </c:pt>
                <c:pt idx="51944">
                  <c:v>80.1377409604175</c:v>
                </c:pt>
                <c:pt idx="51945">
                  <c:v>80.1377409604175</c:v>
                </c:pt>
                <c:pt idx="51946">
                  <c:v>80.1377409604175</c:v>
                </c:pt>
                <c:pt idx="51947">
                  <c:v>80.1377409604175</c:v>
                </c:pt>
                <c:pt idx="51948">
                  <c:v>80.1377409604175</c:v>
                </c:pt>
                <c:pt idx="51949">
                  <c:v>80.1377409604175</c:v>
                </c:pt>
                <c:pt idx="51950">
                  <c:v>85.71827719047299</c:v>
                </c:pt>
                <c:pt idx="51951">
                  <c:v>85.71827719047299</c:v>
                </c:pt>
                <c:pt idx="51952">
                  <c:v>85.71827719047299</c:v>
                </c:pt>
                <c:pt idx="51953">
                  <c:v>85.71827719047299</c:v>
                </c:pt>
                <c:pt idx="51954">
                  <c:v>85.71827719047299</c:v>
                </c:pt>
                <c:pt idx="51955">
                  <c:v>85.71827719047299</c:v>
                </c:pt>
                <c:pt idx="51956">
                  <c:v>85.71827719047299</c:v>
                </c:pt>
                <c:pt idx="51957">
                  <c:v>73.83690801755476</c:v>
                </c:pt>
                <c:pt idx="51958">
                  <c:v>73.83690801755476</c:v>
                </c:pt>
                <c:pt idx="51959">
                  <c:v>73.83690801755476</c:v>
                </c:pt>
                <c:pt idx="51960">
                  <c:v>73.83690801755476</c:v>
                </c:pt>
                <c:pt idx="51961">
                  <c:v>73.83690801755476</c:v>
                </c:pt>
                <c:pt idx="51962">
                  <c:v>73.83690801755476</c:v>
                </c:pt>
                <c:pt idx="51963">
                  <c:v>73.83690801755476</c:v>
                </c:pt>
                <c:pt idx="51964">
                  <c:v>42.7340128464874</c:v>
                </c:pt>
                <c:pt idx="51965">
                  <c:v>42.7340128464874</c:v>
                </c:pt>
                <c:pt idx="51966">
                  <c:v>42.7340128464874</c:v>
                </c:pt>
                <c:pt idx="51967">
                  <c:v>42.7340128464874</c:v>
                </c:pt>
                <c:pt idx="51968">
                  <c:v>42.7340128464874</c:v>
                </c:pt>
                <c:pt idx="51969">
                  <c:v>42.7340128464874</c:v>
                </c:pt>
                <c:pt idx="51970">
                  <c:v>42.7340128464874</c:v>
                </c:pt>
                <c:pt idx="51971">
                  <c:v>63.21040130426629</c:v>
                </c:pt>
                <c:pt idx="51972">
                  <c:v>63.21040130426629</c:v>
                </c:pt>
                <c:pt idx="51973">
                  <c:v>63.21040130426629</c:v>
                </c:pt>
                <c:pt idx="51974">
                  <c:v>63.21040130426629</c:v>
                </c:pt>
                <c:pt idx="51975">
                  <c:v>63.21040130426629</c:v>
                </c:pt>
                <c:pt idx="51976">
                  <c:v>63.21040130426629</c:v>
                </c:pt>
                <c:pt idx="51977">
                  <c:v>63.21040130426629</c:v>
                </c:pt>
                <c:pt idx="51978">
                  <c:v>90.6872474686079</c:v>
                </c:pt>
                <c:pt idx="51979">
                  <c:v>90.6872474686079</c:v>
                </c:pt>
                <c:pt idx="51980">
                  <c:v>90.6872474686079</c:v>
                </c:pt>
                <c:pt idx="51981">
                  <c:v>90.6872474686079</c:v>
                </c:pt>
                <c:pt idx="51982">
                  <c:v>90.6872474686079</c:v>
                </c:pt>
                <c:pt idx="51983">
                  <c:v>90.6872474686079</c:v>
                </c:pt>
                <c:pt idx="51984">
                  <c:v>90.6872474686079</c:v>
                </c:pt>
                <c:pt idx="51985">
                  <c:v>89.88842985131498</c:v>
                </c:pt>
                <c:pt idx="51986">
                  <c:v>89.88842985131498</c:v>
                </c:pt>
                <c:pt idx="51987">
                  <c:v>89.88842985131498</c:v>
                </c:pt>
                <c:pt idx="51988">
                  <c:v>89.88842985131498</c:v>
                </c:pt>
                <c:pt idx="51989">
                  <c:v>89.88842985131498</c:v>
                </c:pt>
                <c:pt idx="51990">
                  <c:v>89.88842985131498</c:v>
                </c:pt>
                <c:pt idx="51991">
                  <c:v>89.88842985131498</c:v>
                </c:pt>
                <c:pt idx="51992">
                  <c:v>70.80136780589588</c:v>
                </c:pt>
                <c:pt idx="51993">
                  <c:v>70.80136780589588</c:v>
                </c:pt>
                <c:pt idx="51994">
                  <c:v>70.80136780589588</c:v>
                </c:pt>
                <c:pt idx="51995">
                  <c:v>70.80136780589588</c:v>
                </c:pt>
                <c:pt idx="51996">
                  <c:v>70.80136780589588</c:v>
                </c:pt>
                <c:pt idx="51997">
                  <c:v>70.80136780589588</c:v>
                </c:pt>
                <c:pt idx="51998">
                  <c:v>70.80136780589588</c:v>
                </c:pt>
                <c:pt idx="51999">
                  <c:v>61.5873492360096</c:v>
                </c:pt>
                <c:pt idx="52000">
                  <c:v>61.5873492360096</c:v>
                </c:pt>
                <c:pt idx="52001">
                  <c:v>61.5873492360096</c:v>
                </c:pt>
                <c:pt idx="52002">
                  <c:v>61.5873492360096</c:v>
                </c:pt>
                <c:pt idx="52003">
                  <c:v>61.5873492360096</c:v>
                </c:pt>
                <c:pt idx="52004">
                  <c:v>61.5873492360096</c:v>
                </c:pt>
                <c:pt idx="52005">
                  <c:v>61.5873492360096</c:v>
                </c:pt>
                <c:pt idx="52006">
                  <c:v>69.38543145205895</c:v>
                </c:pt>
                <c:pt idx="52007">
                  <c:v>69.38543145205895</c:v>
                </c:pt>
                <c:pt idx="52008">
                  <c:v>69.38543145205895</c:v>
                </c:pt>
                <c:pt idx="52009">
                  <c:v>69.38543145205895</c:v>
                </c:pt>
                <c:pt idx="52010">
                  <c:v>69.38543145205895</c:v>
                </c:pt>
                <c:pt idx="52011">
                  <c:v>69.38543145205895</c:v>
                </c:pt>
                <c:pt idx="52012">
                  <c:v>69.38543145205895</c:v>
                </c:pt>
                <c:pt idx="52013">
                  <c:v>81.68627584026488</c:v>
                </c:pt>
                <c:pt idx="52014">
                  <c:v>81.68627584026488</c:v>
                </c:pt>
                <c:pt idx="52015">
                  <c:v>81.68627584026488</c:v>
                </c:pt>
                <c:pt idx="52016">
                  <c:v>81.68627584026488</c:v>
                </c:pt>
                <c:pt idx="52017">
                  <c:v>81.68627584026488</c:v>
                </c:pt>
                <c:pt idx="52018">
                  <c:v>81.68627584026488</c:v>
                </c:pt>
                <c:pt idx="52019">
                  <c:v>81.68627584026488</c:v>
                </c:pt>
                <c:pt idx="52020">
                  <c:v>62.98284316691339</c:v>
                </c:pt>
                <c:pt idx="52021">
                  <c:v>62.98284316691339</c:v>
                </c:pt>
                <c:pt idx="52022">
                  <c:v>62.98284316691339</c:v>
                </c:pt>
                <c:pt idx="52023">
                  <c:v>62.98284316691339</c:v>
                </c:pt>
                <c:pt idx="52024">
                  <c:v>62.98284316691339</c:v>
                </c:pt>
                <c:pt idx="52025">
                  <c:v>62.98284316691339</c:v>
                </c:pt>
                <c:pt idx="52026">
                  <c:v>62.98284316691339</c:v>
                </c:pt>
                <c:pt idx="52027">
                  <c:v>50.45813727761169</c:v>
                </c:pt>
                <c:pt idx="52028">
                  <c:v>50.45813727761169</c:v>
                </c:pt>
                <c:pt idx="52029">
                  <c:v>50.45813727761169</c:v>
                </c:pt>
                <c:pt idx="52030">
                  <c:v>50.45813727761169</c:v>
                </c:pt>
                <c:pt idx="52031">
                  <c:v>50.45813727761169</c:v>
                </c:pt>
                <c:pt idx="52032">
                  <c:v>50.45813727761169</c:v>
                </c:pt>
                <c:pt idx="52033">
                  <c:v>50.45813727761169</c:v>
                </c:pt>
                <c:pt idx="52034">
                  <c:v>44.7039244841734</c:v>
                </c:pt>
                <c:pt idx="52035">
                  <c:v>44.7039244841734</c:v>
                </c:pt>
                <c:pt idx="52036">
                  <c:v>44.7039244841734</c:v>
                </c:pt>
                <c:pt idx="52037">
                  <c:v>44.7039244841734</c:v>
                </c:pt>
                <c:pt idx="52038">
                  <c:v>44.7039244841734</c:v>
                </c:pt>
                <c:pt idx="52039">
                  <c:v>44.7039244841734</c:v>
                </c:pt>
                <c:pt idx="52040">
                  <c:v>44.7039244841734</c:v>
                </c:pt>
                <c:pt idx="52041">
                  <c:v>87.99997130254187</c:v>
                </c:pt>
                <c:pt idx="52042">
                  <c:v>87.99997130254187</c:v>
                </c:pt>
                <c:pt idx="52043">
                  <c:v>87.99997130254187</c:v>
                </c:pt>
                <c:pt idx="52044">
                  <c:v>87.99997130254187</c:v>
                </c:pt>
                <c:pt idx="52045">
                  <c:v>87.99997130254187</c:v>
                </c:pt>
                <c:pt idx="52046">
                  <c:v>87.99997130254187</c:v>
                </c:pt>
                <c:pt idx="52047">
                  <c:v>87.99997130254187</c:v>
                </c:pt>
                <c:pt idx="52048">
                  <c:v>49.38896201588049</c:v>
                </c:pt>
                <c:pt idx="52049">
                  <c:v>49.38896201588049</c:v>
                </c:pt>
                <c:pt idx="52050">
                  <c:v>49.38896201588049</c:v>
                </c:pt>
                <c:pt idx="52051">
                  <c:v>49.38896201588049</c:v>
                </c:pt>
                <c:pt idx="52052">
                  <c:v>49.38896201588049</c:v>
                </c:pt>
                <c:pt idx="52053">
                  <c:v>49.38896201588049</c:v>
                </c:pt>
                <c:pt idx="52054">
                  <c:v>49.38896201588049</c:v>
                </c:pt>
                <c:pt idx="52055">
                  <c:v>63.5732716907556</c:v>
                </c:pt>
                <c:pt idx="52056">
                  <c:v>63.5732716907556</c:v>
                </c:pt>
                <c:pt idx="52057">
                  <c:v>63.5732716907556</c:v>
                </c:pt>
                <c:pt idx="52058">
                  <c:v>63.5732716907556</c:v>
                </c:pt>
                <c:pt idx="52059">
                  <c:v>63.5732716907556</c:v>
                </c:pt>
                <c:pt idx="52060">
                  <c:v>63.5732716907556</c:v>
                </c:pt>
                <c:pt idx="52061">
                  <c:v>63.5732716907556</c:v>
                </c:pt>
                <c:pt idx="52062">
                  <c:v>76.8628162973774</c:v>
                </c:pt>
                <c:pt idx="52063">
                  <c:v>76.8628162973774</c:v>
                </c:pt>
                <c:pt idx="52064">
                  <c:v>76.8628162973774</c:v>
                </c:pt>
                <c:pt idx="52065">
                  <c:v>76.8628162973774</c:v>
                </c:pt>
                <c:pt idx="52066">
                  <c:v>76.8628162973774</c:v>
                </c:pt>
                <c:pt idx="52067">
                  <c:v>76.8628162973774</c:v>
                </c:pt>
                <c:pt idx="52068">
                  <c:v>76.8628162973774</c:v>
                </c:pt>
                <c:pt idx="52069">
                  <c:v>78.1962292805555</c:v>
                </c:pt>
                <c:pt idx="52070">
                  <c:v>78.1962292805555</c:v>
                </c:pt>
                <c:pt idx="52071">
                  <c:v>78.1962292805555</c:v>
                </c:pt>
                <c:pt idx="52072">
                  <c:v>78.1962292805555</c:v>
                </c:pt>
                <c:pt idx="52073">
                  <c:v>78.1962292805555</c:v>
                </c:pt>
                <c:pt idx="52074">
                  <c:v>78.1962292805555</c:v>
                </c:pt>
                <c:pt idx="52075">
                  <c:v>78.1962292805555</c:v>
                </c:pt>
                <c:pt idx="52076">
                  <c:v>24.4126907484516</c:v>
                </c:pt>
                <c:pt idx="52077">
                  <c:v>24.4126907484516</c:v>
                </c:pt>
                <c:pt idx="52078">
                  <c:v>24.4126907484516</c:v>
                </c:pt>
                <c:pt idx="52079">
                  <c:v>24.4126907484516</c:v>
                </c:pt>
                <c:pt idx="52080">
                  <c:v>24.4126907484516</c:v>
                </c:pt>
                <c:pt idx="52081">
                  <c:v>24.4126907484516</c:v>
                </c:pt>
                <c:pt idx="52082">
                  <c:v>24.4126907484516</c:v>
                </c:pt>
                <c:pt idx="52083">
                  <c:v>28.77932321701079</c:v>
                </c:pt>
                <c:pt idx="52084">
                  <c:v>28.77932321701079</c:v>
                </c:pt>
                <c:pt idx="52085">
                  <c:v>28.77932321701079</c:v>
                </c:pt>
                <c:pt idx="52086">
                  <c:v>28.77932321701079</c:v>
                </c:pt>
                <c:pt idx="52087">
                  <c:v>28.77932321701079</c:v>
                </c:pt>
                <c:pt idx="52088">
                  <c:v>28.77932321701079</c:v>
                </c:pt>
                <c:pt idx="52089">
                  <c:v>28.77932321701079</c:v>
                </c:pt>
                <c:pt idx="52090">
                  <c:v>84.90902131603148</c:v>
                </c:pt>
                <c:pt idx="52091">
                  <c:v>84.90902131603148</c:v>
                </c:pt>
                <c:pt idx="52092">
                  <c:v>84.90902131603148</c:v>
                </c:pt>
                <c:pt idx="52093">
                  <c:v>84.90902131603148</c:v>
                </c:pt>
                <c:pt idx="52094">
                  <c:v>84.90902131603148</c:v>
                </c:pt>
                <c:pt idx="52095">
                  <c:v>84.90902131603148</c:v>
                </c:pt>
                <c:pt idx="52096">
                  <c:v>84.90902131603148</c:v>
                </c:pt>
                <c:pt idx="52097">
                  <c:v>79.2306409983716</c:v>
                </c:pt>
                <c:pt idx="52098">
                  <c:v>79.2306409983716</c:v>
                </c:pt>
                <c:pt idx="52099">
                  <c:v>79.2306409983716</c:v>
                </c:pt>
                <c:pt idx="52100">
                  <c:v>79.2306409983716</c:v>
                </c:pt>
                <c:pt idx="52101">
                  <c:v>79.2306409983716</c:v>
                </c:pt>
                <c:pt idx="52102">
                  <c:v>79.2306409983716</c:v>
                </c:pt>
                <c:pt idx="52103">
                  <c:v>79.2306409983716</c:v>
                </c:pt>
                <c:pt idx="52104">
                  <c:v>91.9182141388633</c:v>
                </c:pt>
                <c:pt idx="52105">
                  <c:v>91.9182141388633</c:v>
                </c:pt>
                <c:pt idx="52106">
                  <c:v>91.9182141388633</c:v>
                </c:pt>
                <c:pt idx="52107">
                  <c:v>91.9182141388633</c:v>
                </c:pt>
                <c:pt idx="52108">
                  <c:v>91.9182141388633</c:v>
                </c:pt>
                <c:pt idx="52109">
                  <c:v>91.9182141388633</c:v>
                </c:pt>
                <c:pt idx="52110">
                  <c:v>91.9182141388633</c:v>
                </c:pt>
                <c:pt idx="52111">
                  <c:v>33.6760447321488</c:v>
                </c:pt>
                <c:pt idx="52112">
                  <c:v>33.6760447321488</c:v>
                </c:pt>
                <c:pt idx="52113">
                  <c:v>33.6760447321488</c:v>
                </c:pt>
                <c:pt idx="52114">
                  <c:v>33.6760447321488</c:v>
                </c:pt>
                <c:pt idx="52115">
                  <c:v>33.6760447321488</c:v>
                </c:pt>
                <c:pt idx="52116">
                  <c:v>33.6760447321488</c:v>
                </c:pt>
                <c:pt idx="52117">
                  <c:v>33.6760447321488</c:v>
                </c:pt>
                <c:pt idx="52118">
                  <c:v>13.7766636402924</c:v>
                </c:pt>
                <c:pt idx="52119">
                  <c:v>13.7766636402924</c:v>
                </c:pt>
                <c:pt idx="52120">
                  <c:v>13.7766636402924</c:v>
                </c:pt>
                <c:pt idx="52121">
                  <c:v>13.7766636402924</c:v>
                </c:pt>
                <c:pt idx="52122">
                  <c:v>13.7766636402924</c:v>
                </c:pt>
                <c:pt idx="52123">
                  <c:v>13.7766636402924</c:v>
                </c:pt>
                <c:pt idx="52124">
                  <c:v>13.7766636402924</c:v>
                </c:pt>
                <c:pt idx="52125">
                  <c:v>17.8161678989004</c:v>
                </c:pt>
                <c:pt idx="52126">
                  <c:v>17.8161678989004</c:v>
                </c:pt>
                <c:pt idx="52127">
                  <c:v>17.8161678989004</c:v>
                </c:pt>
                <c:pt idx="52128">
                  <c:v>17.8161678989004</c:v>
                </c:pt>
                <c:pt idx="52129">
                  <c:v>17.8161678989004</c:v>
                </c:pt>
                <c:pt idx="52130">
                  <c:v>17.8161678989004</c:v>
                </c:pt>
                <c:pt idx="52131">
                  <c:v>17.8161678989004</c:v>
                </c:pt>
                <c:pt idx="52132">
                  <c:v>72.03507557595569</c:v>
                </c:pt>
                <c:pt idx="52133">
                  <c:v>72.03507557595569</c:v>
                </c:pt>
                <c:pt idx="52134">
                  <c:v>72.03507557595569</c:v>
                </c:pt>
                <c:pt idx="52135">
                  <c:v>72.03507557595569</c:v>
                </c:pt>
                <c:pt idx="52136">
                  <c:v>72.03507557595569</c:v>
                </c:pt>
                <c:pt idx="52137">
                  <c:v>72.03507557595569</c:v>
                </c:pt>
                <c:pt idx="52138">
                  <c:v>72.03507557595569</c:v>
                </c:pt>
                <c:pt idx="52139">
                  <c:v>58.3637126674006</c:v>
                </c:pt>
                <c:pt idx="52140">
                  <c:v>58.3637126674006</c:v>
                </c:pt>
                <c:pt idx="52141">
                  <c:v>58.3637126674006</c:v>
                </c:pt>
                <c:pt idx="52142">
                  <c:v>58.3637126674006</c:v>
                </c:pt>
                <c:pt idx="52143">
                  <c:v>58.3637126674006</c:v>
                </c:pt>
                <c:pt idx="52144">
                  <c:v>58.3637126674006</c:v>
                </c:pt>
                <c:pt idx="52145">
                  <c:v>58.3637126674006</c:v>
                </c:pt>
                <c:pt idx="52146">
                  <c:v>80.27503890496239</c:v>
                </c:pt>
                <c:pt idx="52147">
                  <c:v>80.27503890496239</c:v>
                </c:pt>
                <c:pt idx="52148">
                  <c:v>80.27503890496239</c:v>
                </c:pt>
                <c:pt idx="52149">
                  <c:v>80.27503890496239</c:v>
                </c:pt>
                <c:pt idx="52150">
                  <c:v>80.27503890496239</c:v>
                </c:pt>
                <c:pt idx="52151">
                  <c:v>80.27503890496239</c:v>
                </c:pt>
                <c:pt idx="52152">
                  <c:v>80.27503890496239</c:v>
                </c:pt>
                <c:pt idx="52153">
                  <c:v>59.4921829065586</c:v>
                </c:pt>
                <c:pt idx="52154">
                  <c:v>59.4921829065586</c:v>
                </c:pt>
                <c:pt idx="52155">
                  <c:v>59.4921829065586</c:v>
                </c:pt>
                <c:pt idx="52156">
                  <c:v>59.4921829065586</c:v>
                </c:pt>
                <c:pt idx="52157">
                  <c:v>59.4921829065586</c:v>
                </c:pt>
                <c:pt idx="52158">
                  <c:v>59.4921829065586</c:v>
                </c:pt>
                <c:pt idx="52159">
                  <c:v>59.4921829065586</c:v>
                </c:pt>
                <c:pt idx="52160">
                  <c:v>66.00215477842629</c:v>
                </c:pt>
                <c:pt idx="52161">
                  <c:v>66.00215477842629</c:v>
                </c:pt>
                <c:pt idx="52162">
                  <c:v>66.00215477842629</c:v>
                </c:pt>
                <c:pt idx="52163">
                  <c:v>66.00215477842629</c:v>
                </c:pt>
                <c:pt idx="52164">
                  <c:v>66.00215477842629</c:v>
                </c:pt>
                <c:pt idx="52165">
                  <c:v>66.00215477842629</c:v>
                </c:pt>
                <c:pt idx="52166">
                  <c:v>66.00215477842629</c:v>
                </c:pt>
                <c:pt idx="52167">
                  <c:v>93.37313335627967</c:v>
                </c:pt>
                <c:pt idx="52168">
                  <c:v>93.37313335627967</c:v>
                </c:pt>
                <c:pt idx="52169">
                  <c:v>93.37313335627967</c:v>
                </c:pt>
                <c:pt idx="52170">
                  <c:v>93.37313335627967</c:v>
                </c:pt>
                <c:pt idx="52171">
                  <c:v>93.37313335627967</c:v>
                </c:pt>
                <c:pt idx="52172">
                  <c:v>93.37313335627967</c:v>
                </c:pt>
                <c:pt idx="52173">
                  <c:v>93.37313335627967</c:v>
                </c:pt>
                <c:pt idx="52174">
                  <c:v>98.75276621899329</c:v>
                </c:pt>
                <c:pt idx="52175">
                  <c:v>98.75276621899329</c:v>
                </c:pt>
                <c:pt idx="52176">
                  <c:v>98.75276621899329</c:v>
                </c:pt>
                <c:pt idx="52177">
                  <c:v>98.75276621899329</c:v>
                </c:pt>
                <c:pt idx="52178">
                  <c:v>98.75276621899329</c:v>
                </c:pt>
                <c:pt idx="52179">
                  <c:v>98.75276621899329</c:v>
                </c:pt>
                <c:pt idx="52180">
                  <c:v>98.75276621899329</c:v>
                </c:pt>
                <c:pt idx="52181">
                  <c:v>76.05144868684988</c:v>
                </c:pt>
                <c:pt idx="52182">
                  <c:v>76.05144868684988</c:v>
                </c:pt>
                <c:pt idx="52183">
                  <c:v>76.05144868684988</c:v>
                </c:pt>
                <c:pt idx="52184">
                  <c:v>76.05144868684988</c:v>
                </c:pt>
                <c:pt idx="52185">
                  <c:v>76.05144868684988</c:v>
                </c:pt>
                <c:pt idx="52186">
                  <c:v>76.05144868684988</c:v>
                </c:pt>
                <c:pt idx="52187">
                  <c:v>76.05144868684988</c:v>
                </c:pt>
                <c:pt idx="52188">
                  <c:v>81.25182092362918</c:v>
                </c:pt>
                <c:pt idx="52189">
                  <c:v>81.25182092362918</c:v>
                </c:pt>
                <c:pt idx="52190">
                  <c:v>81.25182092362918</c:v>
                </c:pt>
                <c:pt idx="52191">
                  <c:v>81.25182092362918</c:v>
                </c:pt>
                <c:pt idx="52192">
                  <c:v>81.25182092362918</c:v>
                </c:pt>
                <c:pt idx="52193">
                  <c:v>81.25182092362918</c:v>
                </c:pt>
                <c:pt idx="52194">
                  <c:v>81.25182092362918</c:v>
                </c:pt>
                <c:pt idx="52195">
                  <c:v>28.89910327915</c:v>
                </c:pt>
                <c:pt idx="52196">
                  <c:v>28.89910327915</c:v>
                </c:pt>
                <c:pt idx="52197">
                  <c:v>28.89910327915</c:v>
                </c:pt>
                <c:pt idx="52198">
                  <c:v>28.89910327915</c:v>
                </c:pt>
                <c:pt idx="52199">
                  <c:v>28.89910327915</c:v>
                </c:pt>
                <c:pt idx="52200">
                  <c:v>28.89910327915</c:v>
                </c:pt>
                <c:pt idx="52201">
                  <c:v>28.89910327915</c:v>
                </c:pt>
                <c:pt idx="52202">
                  <c:v>76.86561063765029</c:v>
                </c:pt>
                <c:pt idx="52203">
                  <c:v>76.86561063765029</c:v>
                </c:pt>
                <c:pt idx="52204">
                  <c:v>76.86561063765029</c:v>
                </c:pt>
                <c:pt idx="52205">
                  <c:v>76.86561063765029</c:v>
                </c:pt>
                <c:pt idx="52206">
                  <c:v>76.86561063765029</c:v>
                </c:pt>
                <c:pt idx="52207">
                  <c:v>76.86561063765029</c:v>
                </c:pt>
                <c:pt idx="52208">
                  <c:v>76.86561063765029</c:v>
                </c:pt>
                <c:pt idx="52209">
                  <c:v>49.6494602244908</c:v>
                </c:pt>
                <c:pt idx="52210">
                  <c:v>49.6494602244908</c:v>
                </c:pt>
                <c:pt idx="52211">
                  <c:v>49.6494602244908</c:v>
                </c:pt>
                <c:pt idx="52212">
                  <c:v>49.6494602244908</c:v>
                </c:pt>
                <c:pt idx="52213">
                  <c:v>49.6494602244908</c:v>
                </c:pt>
                <c:pt idx="52214">
                  <c:v>49.6494602244908</c:v>
                </c:pt>
                <c:pt idx="52215">
                  <c:v>49.6494602244908</c:v>
                </c:pt>
                <c:pt idx="52216">
                  <c:v>50.6767049073331</c:v>
                </c:pt>
                <c:pt idx="52217">
                  <c:v>50.6767049073331</c:v>
                </c:pt>
                <c:pt idx="52218">
                  <c:v>50.6767049073331</c:v>
                </c:pt>
                <c:pt idx="52219">
                  <c:v>50.6767049073331</c:v>
                </c:pt>
                <c:pt idx="52220">
                  <c:v>50.6767049073331</c:v>
                </c:pt>
                <c:pt idx="52221">
                  <c:v>50.6767049073331</c:v>
                </c:pt>
                <c:pt idx="52222">
                  <c:v>50.6767049073331</c:v>
                </c:pt>
                <c:pt idx="52223">
                  <c:v>95.32499567465298</c:v>
                </c:pt>
                <c:pt idx="52224">
                  <c:v>95.32499567465298</c:v>
                </c:pt>
                <c:pt idx="52225">
                  <c:v>95.32499567465298</c:v>
                </c:pt>
                <c:pt idx="52226">
                  <c:v>95.32499567465298</c:v>
                </c:pt>
                <c:pt idx="52227">
                  <c:v>95.32499567465298</c:v>
                </c:pt>
                <c:pt idx="52228">
                  <c:v>95.32499567465298</c:v>
                </c:pt>
                <c:pt idx="52229">
                  <c:v>95.32499567465298</c:v>
                </c:pt>
                <c:pt idx="52230">
                  <c:v>42.6911286880907</c:v>
                </c:pt>
                <c:pt idx="52231">
                  <c:v>42.6911286880907</c:v>
                </c:pt>
                <c:pt idx="52232">
                  <c:v>42.6911286880907</c:v>
                </c:pt>
                <c:pt idx="52233">
                  <c:v>42.6911286880907</c:v>
                </c:pt>
                <c:pt idx="52234">
                  <c:v>42.6911286880907</c:v>
                </c:pt>
                <c:pt idx="52235">
                  <c:v>42.6911286880907</c:v>
                </c:pt>
                <c:pt idx="52236">
                  <c:v>42.6911286880907</c:v>
                </c:pt>
                <c:pt idx="52237">
                  <c:v>66.65775871589358</c:v>
                </c:pt>
                <c:pt idx="52238">
                  <c:v>66.65775871589358</c:v>
                </c:pt>
                <c:pt idx="52239">
                  <c:v>66.65775871589358</c:v>
                </c:pt>
                <c:pt idx="52240">
                  <c:v>66.65775871589358</c:v>
                </c:pt>
                <c:pt idx="52241">
                  <c:v>66.65775871589358</c:v>
                </c:pt>
                <c:pt idx="52242">
                  <c:v>66.65775871589358</c:v>
                </c:pt>
                <c:pt idx="52243">
                  <c:v>66.65775871589358</c:v>
                </c:pt>
                <c:pt idx="52244">
                  <c:v>4.57849653407881</c:v>
                </c:pt>
                <c:pt idx="52245">
                  <c:v>4.57849653407881</c:v>
                </c:pt>
                <c:pt idx="52246">
                  <c:v>4.57849653407881</c:v>
                </c:pt>
                <c:pt idx="52247">
                  <c:v>4.57849653407881</c:v>
                </c:pt>
                <c:pt idx="52248">
                  <c:v>4.57849653407881</c:v>
                </c:pt>
                <c:pt idx="52249">
                  <c:v>4.57849653407881</c:v>
                </c:pt>
                <c:pt idx="52250">
                  <c:v>4.57849653407881</c:v>
                </c:pt>
                <c:pt idx="52251">
                  <c:v>62.44194319093629</c:v>
                </c:pt>
                <c:pt idx="52252">
                  <c:v>62.44194319093629</c:v>
                </c:pt>
                <c:pt idx="52253">
                  <c:v>62.44194319093629</c:v>
                </c:pt>
                <c:pt idx="52254">
                  <c:v>62.44194319093629</c:v>
                </c:pt>
                <c:pt idx="52255">
                  <c:v>62.44194319093629</c:v>
                </c:pt>
                <c:pt idx="52256">
                  <c:v>62.44194319093629</c:v>
                </c:pt>
                <c:pt idx="52257">
                  <c:v>62.44194319093629</c:v>
                </c:pt>
                <c:pt idx="52258">
                  <c:v>44.0331937101704</c:v>
                </c:pt>
                <c:pt idx="52259">
                  <c:v>44.0331937101704</c:v>
                </c:pt>
                <c:pt idx="52260">
                  <c:v>44.0331937101704</c:v>
                </c:pt>
                <c:pt idx="52261">
                  <c:v>44.0331937101704</c:v>
                </c:pt>
                <c:pt idx="52262">
                  <c:v>44.0331937101704</c:v>
                </c:pt>
                <c:pt idx="52263">
                  <c:v>44.0331937101704</c:v>
                </c:pt>
                <c:pt idx="52264">
                  <c:v>44.0331937101704</c:v>
                </c:pt>
                <c:pt idx="52265">
                  <c:v>47.7312668227306</c:v>
                </c:pt>
                <c:pt idx="52266">
                  <c:v>47.7312668227306</c:v>
                </c:pt>
                <c:pt idx="52267">
                  <c:v>47.7312668227306</c:v>
                </c:pt>
                <c:pt idx="52268">
                  <c:v>47.7312668227306</c:v>
                </c:pt>
                <c:pt idx="52269">
                  <c:v>47.7312668227306</c:v>
                </c:pt>
                <c:pt idx="52270">
                  <c:v>47.7312668227306</c:v>
                </c:pt>
                <c:pt idx="52271">
                  <c:v>47.7312668227306</c:v>
                </c:pt>
                <c:pt idx="52272">
                  <c:v>85.32768800957149</c:v>
                </c:pt>
                <c:pt idx="52273">
                  <c:v>85.32768800957149</c:v>
                </c:pt>
                <c:pt idx="52274">
                  <c:v>85.32768800957149</c:v>
                </c:pt>
                <c:pt idx="52275">
                  <c:v>85.32768800957149</c:v>
                </c:pt>
                <c:pt idx="52276">
                  <c:v>85.32768800957149</c:v>
                </c:pt>
                <c:pt idx="52277">
                  <c:v>85.32768800957149</c:v>
                </c:pt>
                <c:pt idx="52278">
                  <c:v>85.32768800957149</c:v>
                </c:pt>
                <c:pt idx="52279">
                  <c:v>114.511781565559</c:v>
                </c:pt>
                <c:pt idx="52280">
                  <c:v>114.511781565559</c:v>
                </c:pt>
                <c:pt idx="52281">
                  <c:v>114.511781565559</c:v>
                </c:pt>
                <c:pt idx="52282">
                  <c:v>114.511781565559</c:v>
                </c:pt>
                <c:pt idx="52283">
                  <c:v>114.511781565559</c:v>
                </c:pt>
                <c:pt idx="52284">
                  <c:v>114.511781565559</c:v>
                </c:pt>
                <c:pt idx="52285">
                  <c:v>114.511781565559</c:v>
                </c:pt>
                <c:pt idx="52286">
                  <c:v>59.42028458947269</c:v>
                </c:pt>
                <c:pt idx="52287">
                  <c:v>59.42028458947269</c:v>
                </c:pt>
                <c:pt idx="52288">
                  <c:v>59.42028458947269</c:v>
                </c:pt>
                <c:pt idx="52289">
                  <c:v>59.42028458947269</c:v>
                </c:pt>
                <c:pt idx="52290">
                  <c:v>59.42028458947269</c:v>
                </c:pt>
                <c:pt idx="52291">
                  <c:v>59.42028458947269</c:v>
                </c:pt>
                <c:pt idx="52292">
                  <c:v>59.42028458947269</c:v>
                </c:pt>
                <c:pt idx="52293">
                  <c:v>55.5041938940855</c:v>
                </c:pt>
                <c:pt idx="52294">
                  <c:v>55.5041938940855</c:v>
                </c:pt>
                <c:pt idx="52295">
                  <c:v>55.5041938940855</c:v>
                </c:pt>
                <c:pt idx="52296">
                  <c:v>55.5041938940855</c:v>
                </c:pt>
                <c:pt idx="52297">
                  <c:v>55.5041938940855</c:v>
                </c:pt>
                <c:pt idx="52298">
                  <c:v>55.5041938940855</c:v>
                </c:pt>
                <c:pt idx="52299">
                  <c:v>55.5041938940855</c:v>
                </c:pt>
                <c:pt idx="52300">
                  <c:v>50.5791770079371</c:v>
                </c:pt>
                <c:pt idx="52301">
                  <c:v>50.5791770079371</c:v>
                </c:pt>
                <c:pt idx="52302">
                  <c:v>50.5791770079371</c:v>
                </c:pt>
                <c:pt idx="52303">
                  <c:v>50.5791770079371</c:v>
                </c:pt>
                <c:pt idx="52304">
                  <c:v>50.5791770079371</c:v>
                </c:pt>
                <c:pt idx="52305">
                  <c:v>50.5791770079371</c:v>
                </c:pt>
                <c:pt idx="52306">
                  <c:v>50.5791770079371</c:v>
                </c:pt>
                <c:pt idx="52307">
                  <c:v>42.31156925239348</c:v>
                </c:pt>
                <c:pt idx="52308">
                  <c:v>42.31156925239348</c:v>
                </c:pt>
                <c:pt idx="52309">
                  <c:v>42.31156925239348</c:v>
                </c:pt>
                <c:pt idx="52310">
                  <c:v>42.31156925239348</c:v>
                </c:pt>
                <c:pt idx="52311">
                  <c:v>42.31156925239348</c:v>
                </c:pt>
                <c:pt idx="52312">
                  <c:v>42.31156925239348</c:v>
                </c:pt>
                <c:pt idx="52313">
                  <c:v>42.31156925239348</c:v>
                </c:pt>
                <c:pt idx="52314">
                  <c:v>47.68528412299219</c:v>
                </c:pt>
                <c:pt idx="52315">
                  <c:v>47.68528412299219</c:v>
                </c:pt>
                <c:pt idx="52316">
                  <c:v>47.68528412299219</c:v>
                </c:pt>
                <c:pt idx="52317">
                  <c:v>47.68528412299219</c:v>
                </c:pt>
                <c:pt idx="52318">
                  <c:v>47.68528412299219</c:v>
                </c:pt>
                <c:pt idx="52319">
                  <c:v>47.68528412299219</c:v>
                </c:pt>
                <c:pt idx="52320">
                  <c:v>47.68528412299219</c:v>
                </c:pt>
                <c:pt idx="52321">
                  <c:v>69.9263593811956</c:v>
                </c:pt>
                <c:pt idx="52322">
                  <c:v>69.9263593811956</c:v>
                </c:pt>
                <c:pt idx="52323">
                  <c:v>69.9263593811956</c:v>
                </c:pt>
                <c:pt idx="52324">
                  <c:v>69.9263593811956</c:v>
                </c:pt>
                <c:pt idx="52325">
                  <c:v>69.9263593811956</c:v>
                </c:pt>
                <c:pt idx="52326">
                  <c:v>69.9263593811956</c:v>
                </c:pt>
                <c:pt idx="52327">
                  <c:v>69.9263593811956</c:v>
                </c:pt>
                <c:pt idx="52328">
                  <c:v>69.24123030655389</c:v>
                </c:pt>
                <c:pt idx="52329">
                  <c:v>69.24123030655389</c:v>
                </c:pt>
                <c:pt idx="52330">
                  <c:v>69.24123030655389</c:v>
                </c:pt>
                <c:pt idx="52331">
                  <c:v>69.24123030655389</c:v>
                </c:pt>
                <c:pt idx="52332">
                  <c:v>69.24123030655389</c:v>
                </c:pt>
                <c:pt idx="52333">
                  <c:v>69.24123030655389</c:v>
                </c:pt>
                <c:pt idx="52334">
                  <c:v>69.24123030655389</c:v>
                </c:pt>
                <c:pt idx="52335">
                  <c:v>41.5948539306062</c:v>
                </c:pt>
                <c:pt idx="52336">
                  <c:v>41.5948539306062</c:v>
                </c:pt>
                <c:pt idx="52337">
                  <c:v>41.5948539306062</c:v>
                </c:pt>
                <c:pt idx="52338">
                  <c:v>41.5948539306062</c:v>
                </c:pt>
                <c:pt idx="52339">
                  <c:v>41.5948539306062</c:v>
                </c:pt>
                <c:pt idx="52340">
                  <c:v>41.5948539306062</c:v>
                </c:pt>
                <c:pt idx="52341">
                  <c:v>41.5948539306062</c:v>
                </c:pt>
                <c:pt idx="52342">
                  <c:v>54.862966480194</c:v>
                </c:pt>
                <c:pt idx="52343">
                  <c:v>54.862966480194</c:v>
                </c:pt>
                <c:pt idx="52344">
                  <c:v>54.862966480194</c:v>
                </c:pt>
                <c:pt idx="52345">
                  <c:v>54.862966480194</c:v>
                </c:pt>
                <c:pt idx="52346">
                  <c:v>54.862966480194</c:v>
                </c:pt>
                <c:pt idx="52347">
                  <c:v>54.862966480194</c:v>
                </c:pt>
                <c:pt idx="52348">
                  <c:v>54.862966480194</c:v>
                </c:pt>
                <c:pt idx="52349">
                  <c:v>54.2954997174868</c:v>
                </c:pt>
                <c:pt idx="52350">
                  <c:v>54.2954997174868</c:v>
                </c:pt>
                <c:pt idx="52351">
                  <c:v>54.2954997174868</c:v>
                </c:pt>
                <c:pt idx="52352">
                  <c:v>54.2954997174868</c:v>
                </c:pt>
                <c:pt idx="52353">
                  <c:v>54.2954997174868</c:v>
                </c:pt>
                <c:pt idx="52354">
                  <c:v>54.2954997174868</c:v>
                </c:pt>
                <c:pt idx="52355">
                  <c:v>54.2954997174868</c:v>
                </c:pt>
                <c:pt idx="52356">
                  <c:v>42.2364384144197</c:v>
                </c:pt>
                <c:pt idx="52357">
                  <c:v>42.2364384144197</c:v>
                </c:pt>
                <c:pt idx="52358">
                  <c:v>42.2364384144197</c:v>
                </c:pt>
                <c:pt idx="52359">
                  <c:v>42.2364384144197</c:v>
                </c:pt>
                <c:pt idx="52360">
                  <c:v>42.2364384144197</c:v>
                </c:pt>
                <c:pt idx="52361">
                  <c:v>42.2364384144197</c:v>
                </c:pt>
                <c:pt idx="52362">
                  <c:v>42.2364384144197</c:v>
                </c:pt>
                <c:pt idx="52363">
                  <c:v>64.5276615341408</c:v>
                </c:pt>
                <c:pt idx="52364">
                  <c:v>64.5276615341408</c:v>
                </c:pt>
                <c:pt idx="52365">
                  <c:v>64.5276615341408</c:v>
                </c:pt>
                <c:pt idx="52366">
                  <c:v>64.5276615341408</c:v>
                </c:pt>
                <c:pt idx="52367">
                  <c:v>64.5276615341408</c:v>
                </c:pt>
                <c:pt idx="52368">
                  <c:v>64.5276615341408</c:v>
                </c:pt>
                <c:pt idx="52369">
                  <c:v>64.5276615341408</c:v>
                </c:pt>
                <c:pt idx="52370">
                  <c:v>62.1843585944718</c:v>
                </c:pt>
                <c:pt idx="52371">
                  <c:v>62.1843585944718</c:v>
                </c:pt>
                <c:pt idx="52372">
                  <c:v>62.1843585944718</c:v>
                </c:pt>
                <c:pt idx="52373">
                  <c:v>62.1843585944718</c:v>
                </c:pt>
                <c:pt idx="52374">
                  <c:v>62.1843585944718</c:v>
                </c:pt>
                <c:pt idx="52375">
                  <c:v>62.1843585944718</c:v>
                </c:pt>
                <c:pt idx="52376">
                  <c:v>62.1843585944718</c:v>
                </c:pt>
                <c:pt idx="52377">
                  <c:v>29.5304047123198</c:v>
                </c:pt>
                <c:pt idx="52378">
                  <c:v>29.5304047123198</c:v>
                </c:pt>
                <c:pt idx="52379">
                  <c:v>29.5304047123198</c:v>
                </c:pt>
                <c:pt idx="52380">
                  <c:v>29.5304047123198</c:v>
                </c:pt>
                <c:pt idx="52381">
                  <c:v>29.5304047123198</c:v>
                </c:pt>
                <c:pt idx="52382">
                  <c:v>29.5304047123198</c:v>
                </c:pt>
                <c:pt idx="52383">
                  <c:v>29.5304047123198</c:v>
                </c:pt>
                <c:pt idx="52384">
                  <c:v>59.54921449224839</c:v>
                </c:pt>
                <c:pt idx="52385">
                  <c:v>59.54921449224839</c:v>
                </c:pt>
                <c:pt idx="52386">
                  <c:v>59.54921449224839</c:v>
                </c:pt>
                <c:pt idx="52387">
                  <c:v>59.54921449224839</c:v>
                </c:pt>
                <c:pt idx="52388">
                  <c:v>59.54921449224839</c:v>
                </c:pt>
                <c:pt idx="52389">
                  <c:v>59.54921449224839</c:v>
                </c:pt>
                <c:pt idx="52390">
                  <c:v>59.54921449224839</c:v>
                </c:pt>
                <c:pt idx="52391">
                  <c:v>62.0182649368953</c:v>
                </c:pt>
                <c:pt idx="52392">
                  <c:v>62.0182649368953</c:v>
                </c:pt>
                <c:pt idx="52393">
                  <c:v>62.0182649368953</c:v>
                </c:pt>
                <c:pt idx="52394">
                  <c:v>62.0182649368953</c:v>
                </c:pt>
                <c:pt idx="52395">
                  <c:v>62.0182649368953</c:v>
                </c:pt>
                <c:pt idx="52396">
                  <c:v>62.0182649368953</c:v>
                </c:pt>
                <c:pt idx="52397">
                  <c:v>62.0182649368953</c:v>
                </c:pt>
                <c:pt idx="52398">
                  <c:v>76.5098500651802</c:v>
                </c:pt>
                <c:pt idx="52399">
                  <c:v>76.5098500651802</c:v>
                </c:pt>
                <c:pt idx="52400">
                  <c:v>76.5098500651802</c:v>
                </c:pt>
                <c:pt idx="52401">
                  <c:v>76.5098500651802</c:v>
                </c:pt>
                <c:pt idx="52402">
                  <c:v>76.5098500651802</c:v>
                </c:pt>
                <c:pt idx="52403">
                  <c:v>76.5098500651802</c:v>
                </c:pt>
                <c:pt idx="52404">
                  <c:v>76.5098500651802</c:v>
                </c:pt>
                <c:pt idx="52405">
                  <c:v>81.8665534299541</c:v>
                </c:pt>
                <c:pt idx="52406">
                  <c:v>81.8665534299541</c:v>
                </c:pt>
                <c:pt idx="52407">
                  <c:v>81.8665534299541</c:v>
                </c:pt>
                <c:pt idx="52408">
                  <c:v>81.8665534299541</c:v>
                </c:pt>
                <c:pt idx="52409">
                  <c:v>81.8665534299541</c:v>
                </c:pt>
                <c:pt idx="52410">
                  <c:v>81.8665534299541</c:v>
                </c:pt>
                <c:pt idx="52411">
                  <c:v>81.8665534299541</c:v>
                </c:pt>
                <c:pt idx="52412">
                  <c:v>91.23873984044447</c:v>
                </c:pt>
                <c:pt idx="52413">
                  <c:v>91.23873984044447</c:v>
                </c:pt>
                <c:pt idx="52414">
                  <c:v>91.23873984044447</c:v>
                </c:pt>
                <c:pt idx="52415">
                  <c:v>91.23873984044447</c:v>
                </c:pt>
                <c:pt idx="52416">
                  <c:v>91.23873984044447</c:v>
                </c:pt>
                <c:pt idx="52417">
                  <c:v>91.23873984044447</c:v>
                </c:pt>
                <c:pt idx="52418">
                  <c:v>91.23873984044447</c:v>
                </c:pt>
                <c:pt idx="52419">
                  <c:v>69.6992541645307</c:v>
                </c:pt>
                <c:pt idx="52420">
                  <c:v>69.6992541645307</c:v>
                </c:pt>
                <c:pt idx="52421">
                  <c:v>69.6992541645307</c:v>
                </c:pt>
                <c:pt idx="52422">
                  <c:v>69.6992541645307</c:v>
                </c:pt>
                <c:pt idx="52423">
                  <c:v>69.6992541645307</c:v>
                </c:pt>
                <c:pt idx="52424">
                  <c:v>69.6992541645307</c:v>
                </c:pt>
                <c:pt idx="52425">
                  <c:v>69.6992541645307</c:v>
                </c:pt>
                <c:pt idx="52426">
                  <c:v>54.54286948356139</c:v>
                </c:pt>
                <c:pt idx="52427">
                  <c:v>54.54286948356139</c:v>
                </c:pt>
                <c:pt idx="52428">
                  <c:v>54.54286948356139</c:v>
                </c:pt>
                <c:pt idx="52429">
                  <c:v>54.54286948356139</c:v>
                </c:pt>
                <c:pt idx="52430">
                  <c:v>54.54286948356139</c:v>
                </c:pt>
                <c:pt idx="52431">
                  <c:v>54.54286948356139</c:v>
                </c:pt>
                <c:pt idx="52432">
                  <c:v>54.54286948356139</c:v>
                </c:pt>
                <c:pt idx="52433">
                  <c:v>96.49244573602478</c:v>
                </c:pt>
                <c:pt idx="52434">
                  <c:v>96.49244573602478</c:v>
                </c:pt>
                <c:pt idx="52435">
                  <c:v>96.49244573602478</c:v>
                </c:pt>
                <c:pt idx="52436">
                  <c:v>96.49244573602478</c:v>
                </c:pt>
                <c:pt idx="52437">
                  <c:v>96.49244573602478</c:v>
                </c:pt>
                <c:pt idx="52438">
                  <c:v>96.49244573602478</c:v>
                </c:pt>
                <c:pt idx="52439">
                  <c:v>96.49244573602478</c:v>
                </c:pt>
                <c:pt idx="52440">
                  <c:v>66.15982886551889</c:v>
                </c:pt>
                <c:pt idx="52441">
                  <c:v>66.15982886551889</c:v>
                </c:pt>
                <c:pt idx="52442">
                  <c:v>66.15982886551889</c:v>
                </c:pt>
                <c:pt idx="52443">
                  <c:v>66.15982886551889</c:v>
                </c:pt>
                <c:pt idx="52444">
                  <c:v>66.15982886551889</c:v>
                </c:pt>
                <c:pt idx="52445">
                  <c:v>66.15982886551889</c:v>
                </c:pt>
                <c:pt idx="52446">
                  <c:v>66.15982886551889</c:v>
                </c:pt>
                <c:pt idx="52447">
                  <c:v>59.0676234458512</c:v>
                </c:pt>
                <c:pt idx="52448">
                  <c:v>59.0676234458512</c:v>
                </c:pt>
                <c:pt idx="52449">
                  <c:v>59.0676234458512</c:v>
                </c:pt>
                <c:pt idx="52450">
                  <c:v>59.0676234458512</c:v>
                </c:pt>
                <c:pt idx="52451">
                  <c:v>59.0676234458512</c:v>
                </c:pt>
                <c:pt idx="52452">
                  <c:v>59.0676234458512</c:v>
                </c:pt>
                <c:pt idx="52453">
                  <c:v>59.0676234458512</c:v>
                </c:pt>
                <c:pt idx="52454">
                  <c:v>50.5695370705563</c:v>
                </c:pt>
                <c:pt idx="52455">
                  <c:v>50.5695370705563</c:v>
                </c:pt>
                <c:pt idx="52456">
                  <c:v>50.5695370705563</c:v>
                </c:pt>
                <c:pt idx="52457">
                  <c:v>50.5695370705563</c:v>
                </c:pt>
                <c:pt idx="52458">
                  <c:v>50.5695370705563</c:v>
                </c:pt>
                <c:pt idx="52459">
                  <c:v>50.5695370705563</c:v>
                </c:pt>
                <c:pt idx="52460">
                  <c:v>50.5695370705563</c:v>
                </c:pt>
                <c:pt idx="52461">
                  <c:v>73.2858039858928</c:v>
                </c:pt>
                <c:pt idx="52462">
                  <c:v>73.2858039858928</c:v>
                </c:pt>
                <c:pt idx="52463">
                  <c:v>73.2858039858928</c:v>
                </c:pt>
                <c:pt idx="52464">
                  <c:v>73.2858039858928</c:v>
                </c:pt>
                <c:pt idx="52465">
                  <c:v>73.2858039858928</c:v>
                </c:pt>
                <c:pt idx="52466">
                  <c:v>73.2858039858928</c:v>
                </c:pt>
                <c:pt idx="52467">
                  <c:v>73.2858039858928</c:v>
                </c:pt>
                <c:pt idx="52468">
                  <c:v>57.6567908654883</c:v>
                </c:pt>
                <c:pt idx="52469">
                  <c:v>57.6567908654883</c:v>
                </c:pt>
                <c:pt idx="52470">
                  <c:v>57.6567908654883</c:v>
                </c:pt>
                <c:pt idx="52471">
                  <c:v>57.6567908654883</c:v>
                </c:pt>
                <c:pt idx="52472">
                  <c:v>57.6567908654883</c:v>
                </c:pt>
                <c:pt idx="52473">
                  <c:v>57.6567908654883</c:v>
                </c:pt>
                <c:pt idx="52474">
                  <c:v>57.6567908654883</c:v>
                </c:pt>
                <c:pt idx="52475">
                  <c:v>8.6960888575604</c:v>
                </c:pt>
                <c:pt idx="52476">
                  <c:v>8.6960888575604</c:v>
                </c:pt>
                <c:pt idx="52477">
                  <c:v>8.6960888575604</c:v>
                </c:pt>
                <c:pt idx="52478">
                  <c:v>8.6960888575604</c:v>
                </c:pt>
                <c:pt idx="52479">
                  <c:v>8.6960888575604</c:v>
                </c:pt>
                <c:pt idx="52480">
                  <c:v>8.6960888575604</c:v>
                </c:pt>
                <c:pt idx="52481">
                  <c:v>8.6960888575604</c:v>
                </c:pt>
                <c:pt idx="52482">
                  <c:v>76.80775632908988</c:v>
                </c:pt>
                <c:pt idx="52483">
                  <c:v>76.80775632908988</c:v>
                </c:pt>
                <c:pt idx="52484">
                  <c:v>76.80775632908988</c:v>
                </c:pt>
                <c:pt idx="52485">
                  <c:v>76.80775632908988</c:v>
                </c:pt>
                <c:pt idx="52486">
                  <c:v>76.80775632908988</c:v>
                </c:pt>
                <c:pt idx="52487">
                  <c:v>76.80775632908988</c:v>
                </c:pt>
                <c:pt idx="52488">
                  <c:v>76.80775632908988</c:v>
                </c:pt>
                <c:pt idx="52489">
                  <c:v>79.9144454723492</c:v>
                </c:pt>
                <c:pt idx="52490">
                  <c:v>79.9144454723492</c:v>
                </c:pt>
                <c:pt idx="52491">
                  <c:v>79.9144454723492</c:v>
                </c:pt>
                <c:pt idx="52492">
                  <c:v>79.9144454723492</c:v>
                </c:pt>
                <c:pt idx="52493">
                  <c:v>79.9144454723492</c:v>
                </c:pt>
                <c:pt idx="52494">
                  <c:v>79.9144454723492</c:v>
                </c:pt>
                <c:pt idx="52495">
                  <c:v>79.9144454723492</c:v>
                </c:pt>
                <c:pt idx="52496">
                  <c:v>55.8627035457648</c:v>
                </c:pt>
                <c:pt idx="52497">
                  <c:v>55.8627035457648</c:v>
                </c:pt>
                <c:pt idx="52498">
                  <c:v>55.8627035457648</c:v>
                </c:pt>
                <c:pt idx="52499">
                  <c:v>55.8627035457648</c:v>
                </c:pt>
                <c:pt idx="52500">
                  <c:v>55.8627035457648</c:v>
                </c:pt>
                <c:pt idx="52501">
                  <c:v>55.8627035457648</c:v>
                </c:pt>
                <c:pt idx="52502">
                  <c:v>55.8627035457648</c:v>
                </c:pt>
                <c:pt idx="52503">
                  <c:v>51.55678879325779</c:v>
                </c:pt>
                <c:pt idx="52504">
                  <c:v>51.55678879325779</c:v>
                </c:pt>
                <c:pt idx="52505">
                  <c:v>51.55678879325779</c:v>
                </c:pt>
                <c:pt idx="52506">
                  <c:v>51.55678879325779</c:v>
                </c:pt>
                <c:pt idx="52507">
                  <c:v>51.55678879325779</c:v>
                </c:pt>
                <c:pt idx="52508">
                  <c:v>51.55678879325779</c:v>
                </c:pt>
                <c:pt idx="52509">
                  <c:v>51.55678879325779</c:v>
                </c:pt>
                <c:pt idx="52510">
                  <c:v>62.1963836935795</c:v>
                </c:pt>
                <c:pt idx="52511">
                  <c:v>62.1963836935795</c:v>
                </c:pt>
                <c:pt idx="52512">
                  <c:v>62.1963836935795</c:v>
                </c:pt>
                <c:pt idx="52513">
                  <c:v>62.1963836935795</c:v>
                </c:pt>
                <c:pt idx="52514">
                  <c:v>62.1963836935795</c:v>
                </c:pt>
                <c:pt idx="52515">
                  <c:v>62.1963836935795</c:v>
                </c:pt>
                <c:pt idx="52516">
                  <c:v>62.1963836935795</c:v>
                </c:pt>
                <c:pt idx="52517">
                  <c:v>78.27351589283427</c:v>
                </c:pt>
                <c:pt idx="52518">
                  <c:v>78.27351589283427</c:v>
                </c:pt>
                <c:pt idx="52519">
                  <c:v>78.27351589283427</c:v>
                </c:pt>
                <c:pt idx="52520">
                  <c:v>78.27351589283427</c:v>
                </c:pt>
                <c:pt idx="52521">
                  <c:v>78.27351589283427</c:v>
                </c:pt>
                <c:pt idx="52522">
                  <c:v>78.27351589283427</c:v>
                </c:pt>
                <c:pt idx="52523">
                  <c:v>78.27351589283427</c:v>
                </c:pt>
                <c:pt idx="52524">
                  <c:v>65.5398659252665</c:v>
                </c:pt>
                <c:pt idx="52525">
                  <c:v>65.5398659252665</c:v>
                </c:pt>
                <c:pt idx="52526">
                  <c:v>65.5398659252665</c:v>
                </c:pt>
                <c:pt idx="52527">
                  <c:v>65.5398659252665</c:v>
                </c:pt>
                <c:pt idx="52528">
                  <c:v>65.5398659252665</c:v>
                </c:pt>
                <c:pt idx="52529">
                  <c:v>65.5398659252665</c:v>
                </c:pt>
                <c:pt idx="52530">
                  <c:v>65.5398659252665</c:v>
                </c:pt>
                <c:pt idx="52531">
                  <c:v>28.133620009585</c:v>
                </c:pt>
                <c:pt idx="52532">
                  <c:v>28.133620009585</c:v>
                </c:pt>
                <c:pt idx="52533">
                  <c:v>28.133620009585</c:v>
                </c:pt>
                <c:pt idx="52534">
                  <c:v>28.133620009585</c:v>
                </c:pt>
                <c:pt idx="52535">
                  <c:v>28.133620009585</c:v>
                </c:pt>
                <c:pt idx="52536">
                  <c:v>28.133620009585</c:v>
                </c:pt>
                <c:pt idx="52537">
                  <c:v>28.133620009585</c:v>
                </c:pt>
                <c:pt idx="52538">
                  <c:v>30.0306415671843</c:v>
                </c:pt>
                <c:pt idx="52539">
                  <c:v>30.0306415671843</c:v>
                </c:pt>
                <c:pt idx="52540">
                  <c:v>30.0306415671843</c:v>
                </c:pt>
                <c:pt idx="52541">
                  <c:v>30.0306415671843</c:v>
                </c:pt>
                <c:pt idx="52542">
                  <c:v>30.0306415671843</c:v>
                </c:pt>
                <c:pt idx="52543">
                  <c:v>30.0306415671843</c:v>
                </c:pt>
                <c:pt idx="52544">
                  <c:v>30.0306415671843</c:v>
                </c:pt>
                <c:pt idx="52545">
                  <c:v>85.77520874146668</c:v>
                </c:pt>
                <c:pt idx="52546">
                  <c:v>85.77520874146668</c:v>
                </c:pt>
                <c:pt idx="52547">
                  <c:v>85.77520874146668</c:v>
                </c:pt>
                <c:pt idx="52548">
                  <c:v>85.77520874146668</c:v>
                </c:pt>
                <c:pt idx="52549">
                  <c:v>85.77520874146668</c:v>
                </c:pt>
                <c:pt idx="52550">
                  <c:v>85.77520874146668</c:v>
                </c:pt>
                <c:pt idx="52551">
                  <c:v>85.77520874146668</c:v>
                </c:pt>
                <c:pt idx="52552">
                  <c:v>106.076889020065</c:v>
                </c:pt>
                <c:pt idx="52553">
                  <c:v>106.076889020065</c:v>
                </c:pt>
                <c:pt idx="52554">
                  <c:v>106.076889020065</c:v>
                </c:pt>
                <c:pt idx="52555">
                  <c:v>106.076889020065</c:v>
                </c:pt>
                <c:pt idx="52556">
                  <c:v>106.076889020065</c:v>
                </c:pt>
                <c:pt idx="52557">
                  <c:v>106.076889020065</c:v>
                </c:pt>
                <c:pt idx="52558">
                  <c:v>106.076889020065</c:v>
                </c:pt>
                <c:pt idx="52559">
                  <c:v>67.95538512980738</c:v>
                </c:pt>
                <c:pt idx="52560">
                  <c:v>67.95538512980738</c:v>
                </c:pt>
                <c:pt idx="52561">
                  <c:v>67.95538512980738</c:v>
                </c:pt>
                <c:pt idx="52562">
                  <c:v>67.95538512980738</c:v>
                </c:pt>
                <c:pt idx="52563">
                  <c:v>67.95538512980738</c:v>
                </c:pt>
                <c:pt idx="52564">
                  <c:v>67.95538512980738</c:v>
                </c:pt>
                <c:pt idx="52565">
                  <c:v>67.95538512980738</c:v>
                </c:pt>
                <c:pt idx="52566">
                  <c:v>86.0522603615478</c:v>
                </c:pt>
                <c:pt idx="52567">
                  <c:v>86.0522603615478</c:v>
                </c:pt>
                <c:pt idx="52568">
                  <c:v>86.0522603615478</c:v>
                </c:pt>
                <c:pt idx="52569">
                  <c:v>86.0522603615478</c:v>
                </c:pt>
                <c:pt idx="52570">
                  <c:v>86.0522603615478</c:v>
                </c:pt>
                <c:pt idx="52571">
                  <c:v>86.0522603615478</c:v>
                </c:pt>
                <c:pt idx="52572">
                  <c:v>86.0522603615478</c:v>
                </c:pt>
                <c:pt idx="52573">
                  <c:v>79.39619857204309</c:v>
                </c:pt>
                <c:pt idx="52574">
                  <c:v>79.39619857204309</c:v>
                </c:pt>
                <c:pt idx="52575">
                  <c:v>79.39619857204309</c:v>
                </c:pt>
                <c:pt idx="52576">
                  <c:v>79.39619857204309</c:v>
                </c:pt>
                <c:pt idx="52577">
                  <c:v>79.39619857204309</c:v>
                </c:pt>
                <c:pt idx="52578">
                  <c:v>79.39619857204309</c:v>
                </c:pt>
                <c:pt idx="52579">
                  <c:v>79.39619857204309</c:v>
                </c:pt>
                <c:pt idx="52580">
                  <c:v>92.30647021255835</c:v>
                </c:pt>
                <c:pt idx="52581">
                  <c:v>92.30647021255835</c:v>
                </c:pt>
                <c:pt idx="52582">
                  <c:v>92.30647021255835</c:v>
                </c:pt>
                <c:pt idx="52583">
                  <c:v>92.30647021255835</c:v>
                </c:pt>
                <c:pt idx="52584">
                  <c:v>92.30647021255835</c:v>
                </c:pt>
                <c:pt idx="52585">
                  <c:v>92.30647021255835</c:v>
                </c:pt>
                <c:pt idx="52586">
                  <c:v>92.30647021255835</c:v>
                </c:pt>
                <c:pt idx="52587">
                  <c:v>22.2016252371917</c:v>
                </c:pt>
                <c:pt idx="52588">
                  <c:v>22.2016252371917</c:v>
                </c:pt>
                <c:pt idx="52589">
                  <c:v>22.2016252371917</c:v>
                </c:pt>
                <c:pt idx="52590">
                  <c:v>22.2016252371917</c:v>
                </c:pt>
                <c:pt idx="52591">
                  <c:v>22.2016252371917</c:v>
                </c:pt>
                <c:pt idx="52592">
                  <c:v>22.2016252371917</c:v>
                </c:pt>
                <c:pt idx="52593">
                  <c:v>22.2016252371917</c:v>
                </c:pt>
                <c:pt idx="52594">
                  <c:v>8.15810169741394</c:v>
                </c:pt>
                <c:pt idx="52595">
                  <c:v>8.15810169741394</c:v>
                </c:pt>
                <c:pt idx="52596">
                  <c:v>8.15810169741394</c:v>
                </c:pt>
                <c:pt idx="52597">
                  <c:v>8.15810169741394</c:v>
                </c:pt>
                <c:pt idx="52598">
                  <c:v>8.15810169741394</c:v>
                </c:pt>
                <c:pt idx="52599">
                  <c:v>8.15810169741394</c:v>
                </c:pt>
                <c:pt idx="52600">
                  <c:v>8.15810169741394</c:v>
                </c:pt>
                <c:pt idx="52601">
                  <c:v>104.058401967997</c:v>
                </c:pt>
                <c:pt idx="52602">
                  <c:v>104.058401967997</c:v>
                </c:pt>
                <c:pt idx="52603">
                  <c:v>104.058401967997</c:v>
                </c:pt>
                <c:pt idx="52604">
                  <c:v>104.058401967997</c:v>
                </c:pt>
                <c:pt idx="52605">
                  <c:v>104.058401967997</c:v>
                </c:pt>
                <c:pt idx="52606">
                  <c:v>104.058401967997</c:v>
                </c:pt>
                <c:pt idx="52607">
                  <c:v>104.058401967997</c:v>
                </c:pt>
                <c:pt idx="52608">
                  <c:v>38.34808024335669</c:v>
                </c:pt>
                <c:pt idx="52609">
                  <c:v>38.34808024335669</c:v>
                </c:pt>
                <c:pt idx="52610">
                  <c:v>38.34808024335669</c:v>
                </c:pt>
                <c:pt idx="52611">
                  <c:v>38.34808024335669</c:v>
                </c:pt>
                <c:pt idx="52612">
                  <c:v>38.34808024335669</c:v>
                </c:pt>
                <c:pt idx="52613">
                  <c:v>38.34808024335669</c:v>
                </c:pt>
                <c:pt idx="52614">
                  <c:v>38.34808024335669</c:v>
                </c:pt>
                <c:pt idx="52615">
                  <c:v>45.26474132249</c:v>
                </c:pt>
                <c:pt idx="52616">
                  <c:v>45.26474132249</c:v>
                </c:pt>
                <c:pt idx="52617">
                  <c:v>45.26474132249</c:v>
                </c:pt>
                <c:pt idx="52618">
                  <c:v>45.26474132249</c:v>
                </c:pt>
                <c:pt idx="52619">
                  <c:v>45.26474132249</c:v>
                </c:pt>
                <c:pt idx="52620">
                  <c:v>45.26474132249</c:v>
                </c:pt>
                <c:pt idx="52621">
                  <c:v>45.26474132249</c:v>
                </c:pt>
                <c:pt idx="52622">
                  <c:v>72.20777532683456</c:v>
                </c:pt>
                <c:pt idx="52623">
                  <c:v>72.20777532683456</c:v>
                </c:pt>
                <c:pt idx="52624">
                  <c:v>72.20777532683456</c:v>
                </c:pt>
                <c:pt idx="52625">
                  <c:v>72.20777532683456</c:v>
                </c:pt>
                <c:pt idx="52626">
                  <c:v>72.20777532683456</c:v>
                </c:pt>
                <c:pt idx="52627">
                  <c:v>72.20777532683456</c:v>
                </c:pt>
                <c:pt idx="52628">
                  <c:v>72.20777532683456</c:v>
                </c:pt>
                <c:pt idx="52629">
                  <c:v>6.42716677383832</c:v>
                </c:pt>
                <c:pt idx="52630">
                  <c:v>6.42716677383832</c:v>
                </c:pt>
                <c:pt idx="52631">
                  <c:v>6.42716677383832</c:v>
                </c:pt>
                <c:pt idx="52632">
                  <c:v>6.42716677383832</c:v>
                </c:pt>
                <c:pt idx="52633">
                  <c:v>6.42716677383832</c:v>
                </c:pt>
                <c:pt idx="52634">
                  <c:v>6.42716677383832</c:v>
                </c:pt>
                <c:pt idx="52635">
                  <c:v>6.42716677383832</c:v>
                </c:pt>
                <c:pt idx="52636">
                  <c:v>36.81726201938339</c:v>
                </c:pt>
                <c:pt idx="52637">
                  <c:v>36.81726201938339</c:v>
                </c:pt>
                <c:pt idx="52638">
                  <c:v>36.81726201938339</c:v>
                </c:pt>
                <c:pt idx="52639">
                  <c:v>36.81726201938339</c:v>
                </c:pt>
                <c:pt idx="52640">
                  <c:v>36.81726201938339</c:v>
                </c:pt>
                <c:pt idx="52641">
                  <c:v>36.81726201938339</c:v>
                </c:pt>
                <c:pt idx="52642">
                  <c:v>36.81726201938339</c:v>
                </c:pt>
                <c:pt idx="52643">
                  <c:v>38.2190408153501</c:v>
                </c:pt>
                <c:pt idx="52644">
                  <c:v>38.2190408153501</c:v>
                </c:pt>
                <c:pt idx="52645">
                  <c:v>38.2190408153501</c:v>
                </c:pt>
                <c:pt idx="52646">
                  <c:v>38.2190408153501</c:v>
                </c:pt>
                <c:pt idx="52647">
                  <c:v>38.2190408153501</c:v>
                </c:pt>
                <c:pt idx="52648">
                  <c:v>38.2190408153501</c:v>
                </c:pt>
                <c:pt idx="52649">
                  <c:v>38.2190408153501</c:v>
                </c:pt>
                <c:pt idx="52650">
                  <c:v>54.783142779757</c:v>
                </c:pt>
                <c:pt idx="52651">
                  <c:v>54.783142779757</c:v>
                </c:pt>
                <c:pt idx="52652">
                  <c:v>54.783142779757</c:v>
                </c:pt>
                <c:pt idx="52653">
                  <c:v>54.783142779757</c:v>
                </c:pt>
                <c:pt idx="52654">
                  <c:v>54.783142779757</c:v>
                </c:pt>
                <c:pt idx="52655">
                  <c:v>54.783142779757</c:v>
                </c:pt>
                <c:pt idx="52656">
                  <c:v>54.783142779757</c:v>
                </c:pt>
                <c:pt idx="52657">
                  <c:v>19.2244941594596</c:v>
                </c:pt>
                <c:pt idx="52658">
                  <c:v>19.2244941594596</c:v>
                </c:pt>
                <c:pt idx="52659">
                  <c:v>19.2244941594596</c:v>
                </c:pt>
                <c:pt idx="52660">
                  <c:v>19.2244941594596</c:v>
                </c:pt>
                <c:pt idx="52661">
                  <c:v>19.2244941594596</c:v>
                </c:pt>
                <c:pt idx="52662">
                  <c:v>19.2244941594596</c:v>
                </c:pt>
                <c:pt idx="52663">
                  <c:v>19.2244941594596</c:v>
                </c:pt>
                <c:pt idx="52664">
                  <c:v>105.767880470829</c:v>
                </c:pt>
                <c:pt idx="52665">
                  <c:v>105.767880470829</c:v>
                </c:pt>
                <c:pt idx="52666">
                  <c:v>105.767880470829</c:v>
                </c:pt>
                <c:pt idx="52667">
                  <c:v>105.767880470829</c:v>
                </c:pt>
                <c:pt idx="52668">
                  <c:v>105.767880470829</c:v>
                </c:pt>
                <c:pt idx="52669">
                  <c:v>105.767880470829</c:v>
                </c:pt>
                <c:pt idx="52670">
                  <c:v>105.767880470829</c:v>
                </c:pt>
                <c:pt idx="52671">
                  <c:v>74.53085876902679</c:v>
                </c:pt>
                <c:pt idx="52672">
                  <c:v>74.53085876902679</c:v>
                </c:pt>
                <c:pt idx="52673">
                  <c:v>74.53085876902679</c:v>
                </c:pt>
                <c:pt idx="52674">
                  <c:v>74.53085876902679</c:v>
                </c:pt>
                <c:pt idx="52675">
                  <c:v>74.53085876902679</c:v>
                </c:pt>
                <c:pt idx="52676">
                  <c:v>74.53085876902679</c:v>
                </c:pt>
                <c:pt idx="52677">
                  <c:v>74.53085876902679</c:v>
                </c:pt>
                <c:pt idx="52678">
                  <c:v>53.5917949060688</c:v>
                </c:pt>
                <c:pt idx="52679">
                  <c:v>53.5917949060688</c:v>
                </c:pt>
                <c:pt idx="52680">
                  <c:v>53.5917949060688</c:v>
                </c:pt>
                <c:pt idx="52681">
                  <c:v>53.5917949060688</c:v>
                </c:pt>
                <c:pt idx="52682">
                  <c:v>53.5917949060688</c:v>
                </c:pt>
                <c:pt idx="52683">
                  <c:v>53.5917949060688</c:v>
                </c:pt>
                <c:pt idx="52684">
                  <c:v>53.5917949060688</c:v>
                </c:pt>
                <c:pt idx="52685">
                  <c:v>31.4494604195632</c:v>
                </c:pt>
                <c:pt idx="52686">
                  <c:v>31.4494604195632</c:v>
                </c:pt>
                <c:pt idx="52687">
                  <c:v>31.4494604195632</c:v>
                </c:pt>
                <c:pt idx="52688">
                  <c:v>31.4494604195632</c:v>
                </c:pt>
                <c:pt idx="52689">
                  <c:v>31.4494604195632</c:v>
                </c:pt>
                <c:pt idx="52690">
                  <c:v>31.4494604195632</c:v>
                </c:pt>
                <c:pt idx="52691">
                  <c:v>31.4494604195632</c:v>
                </c:pt>
                <c:pt idx="52692">
                  <c:v>59.3085528520004</c:v>
                </c:pt>
                <c:pt idx="52693">
                  <c:v>59.3085528520004</c:v>
                </c:pt>
                <c:pt idx="52694">
                  <c:v>59.3085528520004</c:v>
                </c:pt>
                <c:pt idx="52695">
                  <c:v>59.3085528520004</c:v>
                </c:pt>
                <c:pt idx="52696">
                  <c:v>59.3085528520004</c:v>
                </c:pt>
                <c:pt idx="52697">
                  <c:v>59.3085528520004</c:v>
                </c:pt>
                <c:pt idx="52698">
                  <c:v>59.3085528520004</c:v>
                </c:pt>
                <c:pt idx="52699">
                  <c:v>91.60397053064457</c:v>
                </c:pt>
                <c:pt idx="52700">
                  <c:v>91.60397053064457</c:v>
                </c:pt>
                <c:pt idx="52701">
                  <c:v>91.60397053064457</c:v>
                </c:pt>
                <c:pt idx="52702">
                  <c:v>91.60397053064457</c:v>
                </c:pt>
                <c:pt idx="52703">
                  <c:v>91.60397053064457</c:v>
                </c:pt>
                <c:pt idx="52704">
                  <c:v>91.60397053064457</c:v>
                </c:pt>
                <c:pt idx="52705">
                  <c:v>91.60397053064457</c:v>
                </c:pt>
                <c:pt idx="52706">
                  <c:v>80.5166343023673</c:v>
                </c:pt>
                <c:pt idx="52707">
                  <c:v>80.5166343023673</c:v>
                </c:pt>
                <c:pt idx="52708">
                  <c:v>80.5166343023673</c:v>
                </c:pt>
                <c:pt idx="52709">
                  <c:v>80.5166343023673</c:v>
                </c:pt>
                <c:pt idx="52710">
                  <c:v>80.5166343023673</c:v>
                </c:pt>
                <c:pt idx="52711">
                  <c:v>80.5166343023673</c:v>
                </c:pt>
                <c:pt idx="52712">
                  <c:v>80.5166343023673</c:v>
                </c:pt>
                <c:pt idx="52713">
                  <c:v>37.5163066840131</c:v>
                </c:pt>
                <c:pt idx="52714">
                  <c:v>37.5163066840131</c:v>
                </c:pt>
                <c:pt idx="52715">
                  <c:v>37.5163066840131</c:v>
                </c:pt>
                <c:pt idx="52716">
                  <c:v>37.5163066840131</c:v>
                </c:pt>
                <c:pt idx="52717">
                  <c:v>37.5163066840131</c:v>
                </c:pt>
                <c:pt idx="52718">
                  <c:v>37.5163066840131</c:v>
                </c:pt>
                <c:pt idx="52719">
                  <c:v>37.5163066840131</c:v>
                </c:pt>
                <c:pt idx="52720">
                  <c:v>31.40338905037799</c:v>
                </c:pt>
                <c:pt idx="52721">
                  <c:v>31.40338905037799</c:v>
                </c:pt>
                <c:pt idx="52722">
                  <c:v>31.40338905037799</c:v>
                </c:pt>
                <c:pt idx="52723">
                  <c:v>31.40338905037799</c:v>
                </c:pt>
                <c:pt idx="52724">
                  <c:v>31.40338905037799</c:v>
                </c:pt>
                <c:pt idx="52725">
                  <c:v>31.40338905037799</c:v>
                </c:pt>
                <c:pt idx="52726">
                  <c:v>31.40338905037799</c:v>
                </c:pt>
                <c:pt idx="52727">
                  <c:v>63.44609142484889</c:v>
                </c:pt>
                <c:pt idx="52728">
                  <c:v>63.44609142484889</c:v>
                </c:pt>
                <c:pt idx="52729">
                  <c:v>63.44609142484889</c:v>
                </c:pt>
                <c:pt idx="52730">
                  <c:v>63.44609142484889</c:v>
                </c:pt>
                <c:pt idx="52731">
                  <c:v>63.44609142484889</c:v>
                </c:pt>
                <c:pt idx="52732">
                  <c:v>63.44609142484889</c:v>
                </c:pt>
                <c:pt idx="52733">
                  <c:v>63.44609142484889</c:v>
                </c:pt>
                <c:pt idx="52734">
                  <c:v>70.49973391408119</c:v>
                </c:pt>
                <c:pt idx="52735">
                  <c:v>70.49973391408119</c:v>
                </c:pt>
                <c:pt idx="52736">
                  <c:v>70.49973391408119</c:v>
                </c:pt>
                <c:pt idx="52737">
                  <c:v>70.49973391408119</c:v>
                </c:pt>
                <c:pt idx="52738">
                  <c:v>70.49973391408119</c:v>
                </c:pt>
                <c:pt idx="52739">
                  <c:v>70.49973391408119</c:v>
                </c:pt>
                <c:pt idx="52740">
                  <c:v>70.49973391408119</c:v>
                </c:pt>
                <c:pt idx="52741">
                  <c:v>103.578290011572</c:v>
                </c:pt>
                <c:pt idx="52742">
                  <c:v>103.578290011572</c:v>
                </c:pt>
                <c:pt idx="52743">
                  <c:v>103.578290011572</c:v>
                </c:pt>
                <c:pt idx="52744">
                  <c:v>103.578290011572</c:v>
                </c:pt>
                <c:pt idx="52745">
                  <c:v>103.578290011572</c:v>
                </c:pt>
                <c:pt idx="52746">
                  <c:v>103.578290011572</c:v>
                </c:pt>
                <c:pt idx="52747">
                  <c:v>103.578290011572</c:v>
                </c:pt>
                <c:pt idx="52748">
                  <c:v>46.11048782441329</c:v>
                </c:pt>
                <c:pt idx="52749">
                  <c:v>46.11048782441329</c:v>
                </c:pt>
                <c:pt idx="52750">
                  <c:v>46.11048782441329</c:v>
                </c:pt>
                <c:pt idx="52751">
                  <c:v>46.11048782441329</c:v>
                </c:pt>
                <c:pt idx="52752">
                  <c:v>46.11048782441329</c:v>
                </c:pt>
                <c:pt idx="52753">
                  <c:v>46.11048782441329</c:v>
                </c:pt>
                <c:pt idx="52754">
                  <c:v>46.11048782441329</c:v>
                </c:pt>
                <c:pt idx="52755">
                  <c:v>41.3085712193213</c:v>
                </c:pt>
                <c:pt idx="52756">
                  <c:v>41.3085712193213</c:v>
                </c:pt>
                <c:pt idx="52757">
                  <c:v>41.3085712193213</c:v>
                </c:pt>
                <c:pt idx="52758">
                  <c:v>41.3085712193213</c:v>
                </c:pt>
                <c:pt idx="52759">
                  <c:v>41.3085712193213</c:v>
                </c:pt>
                <c:pt idx="52760">
                  <c:v>41.3085712193213</c:v>
                </c:pt>
                <c:pt idx="52761">
                  <c:v>41.3085712193213</c:v>
                </c:pt>
                <c:pt idx="52762">
                  <c:v>98.078491581072</c:v>
                </c:pt>
                <c:pt idx="52763">
                  <c:v>98.078491581072</c:v>
                </c:pt>
                <c:pt idx="52764">
                  <c:v>98.078491581072</c:v>
                </c:pt>
                <c:pt idx="52765">
                  <c:v>98.078491581072</c:v>
                </c:pt>
                <c:pt idx="52766">
                  <c:v>98.078491581072</c:v>
                </c:pt>
                <c:pt idx="52767">
                  <c:v>98.078491581072</c:v>
                </c:pt>
                <c:pt idx="52768">
                  <c:v>98.078491581072</c:v>
                </c:pt>
                <c:pt idx="52769">
                  <c:v>49.52362218891411</c:v>
                </c:pt>
                <c:pt idx="52770">
                  <c:v>49.52362218891411</c:v>
                </c:pt>
                <c:pt idx="52771">
                  <c:v>49.52362218891411</c:v>
                </c:pt>
                <c:pt idx="52772">
                  <c:v>49.52362218891411</c:v>
                </c:pt>
                <c:pt idx="52773">
                  <c:v>49.52362218891411</c:v>
                </c:pt>
                <c:pt idx="52774">
                  <c:v>49.52362218891411</c:v>
                </c:pt>
                <c:pt idx="52775">
                  <c:v>49.52362218891411</c:v>
                </c:pt>
                <c:pt idx="52776">
                  <c:v>63.0785023176131</c:v>
                </c:pt>
                <c:pt idx="52777">
                  <c:v>63.0785023176131</c:v>
                </c:pt>
                <c:pt idx="52778">
                  <c:v>63.0785023176131</c:v>
                </c:pt>
                <c:pt idx="52779">
                  <c:v>63.0785023176131</c:v>
                </c:pt>
                <c:pt idx="52780">
                  <c:v>63.0785023176131</c:v>
                </c:pt>
                <c:pt idx="52781">
                  <c:v>63.0785023176131</c:v>
                </c:pt>
                <c:pt idx="52782">
                  <c:v>63.0785023176131</c:v>
                </c:pt>
                <c:pt idx="52783">
                  <c:v>88.95680010363729</c:v>
                </c:pt>
                <c:pt idx="52784">
                  <c:v>88.95680010363729</c:v>
                </c:pt>
                <c:pt idx="52785">
                  <c:v>88.95680010363729</c:v>
                </c:pt>
                <c:pt idx="52786">
                  <c:v>88.95680010363729</c:v>
                </c:pt>
                <c:pt idx="52787">
                  <c:v>88.95680010363729</c:v>
                </c:pt>
                <c:pt idx="52788">
                  <c:v>88.95680010363729</c:v>
                </c:pt>
                <c:pt idx="52789">
                  <c:v>88.95680010363729</c:v>
                </c:pt>
                <c:pt idx="52790">
                  <c:v>63.5675238697294</c:v>
                </c:pt>
                <c:pt idx="52791">
                  <c:v>63.5675238697294</c:v>
                </c:pt>
                <c:pt idx="52792">
                  <c:v>63.5675238697294</c:v>
                </c:pt>
                <c:pt idx="52793">
                  <c:v>63.5675238697294</c:v>
                </c:pt>
                <c:pt idx="52794">
                  <c:v>63.5675238697294</c:v>
                </c:pt>
                <c:pt idx="52795">
                  <c:v>63.5675238697294</c:v>
                </c:pt>
                <c:pt idx="52796">
                  <c:v>63.5675238697294</c:v>
                </c:pt>
                <c:pt idx="52797">
                  <c:v>65.42048032661559</c:v>
                </c:pt>
                <c:pt idx="52798">
                  <c:v>65.42048032661559</c:v>
                </c:pt>
                <c:pt idx="52799">
                  <c:v>65.42048032661559</c:v>
                </c:pt>
                <c:pt idx="52800">
                  <c:v>65.42048032661559</c:v>
                </c:pt>
                <c:pt idx="52801">
                  <c:v>65.42048032661559</c:v>
                </c:pt>
                <c:pt idx="52802">
                  <c:v>65.42048032661559</c:v>
                </c:pt>
                <c:pt idx="52803">
                  <c:v>65.42048032661559</c:v>
                </c:pt>
                <c:pt idx="52804">
                  <c:v>90.4247490707359</c:v>
                </c:pt>
                <c:pt idx="52805">
                  <c:v>90.4247490707359</c:v>
                </c:pt>
                <c:pt idx="52806">
                  <c:v>90.4247490707359</c:v>
                </c:pt>
                <c:pt idx="52807">
                  <c:v>90.4247490707359</c:v>
                </c:pt>
                <c:pt idx="52808">
                  <c:v>90.4247490707359</c:v>
                </c:pt>
                <c:pt idx="52809">
                  <c:v>90.4247490707359</c:v>
                </c:pt>
                <c:pt idx="52810">
                  <c:v>90.4247490707359</c:v>
                </c:pt>
                <c:pt idx="52811">
                  <c:v>53.3917705461997</c:v>
                </c:pt>
                <c:pt idx="52812">
                  <c:v>53.3917705461997</c:v>
                </c:pt>
                <c:pt idx="52813">
                  <c:v>53.3917705461997</c:v>
                </c:pt>
                <c:pt idx="52814">
                  <c:v>53.3917705461997</c:v>
                </c:pt>
                <c:pt idx="52815">
                  <c:v>53.3917705461997</c:v>
                </c:pt>
                <c:pt idx="52816">
                  <c:v>53.3917705461997</c:v>
                </c:pt>
                <c:pt idx="52817">
                  <c:v>53.3917705461997</c:v>
                </c:pt>
                <c:pt idx="52818">
                  <c:v>75.9420906043026</c:v>
                </c:pt>
                <c:pt idx="52819">
                  <c:v>75.9420906043026</c:v>
                </c:pt>
                <c:pt idx="52820">
                  <c:v>75.9420906043026</c:v>
                </c:pt>
                <c:pt idx="52821">
                  <c:v>75.9420906043026</c:v>
                </c:pt>
                <c:pt idx="52822">
                  <c:v>75.9420906043026</c:v>
                </c:pt>
                <c:pt idx="52823">
                  <c:v>75.9420906043026</c:v>
                </c:pt>
                <c:pt idx="52824">
                  <c:v>75.9420906043026</c:v>
                </c:pt>
                <c:pt idx="52825">
                  <c:v>43.35410920889209</c:v>
                </c:pt>
                <c:pt idx="52826">
                  <c:v>43.35410920889209</c:v>
                </c:pt>
                <c:pt idx="52827">
                  <c:v>43.35410920889209</c:v>
                </c:pt>
                <c:pt idx="52828">
                  <c:v>43.35410920889209</c:v>
                </c:pt>
                <c:pt idx="52829">
                  <c:v>43.35410920889209</c:v>
                </c:pt>
                <c:pt idx="52830">
                  <c:v>43.35410920889209</c:v>
                </c:pt>
                <c:pt idx="52831">
                  <c:v>43.35410920889209</c:v>
                </c:pt>
                <c:pt idx="52832">
                  <c:v>71.12106790611419</c:v>
                </c:pt>
                <c:pt idx="52833">
                  <c:v>71.12106790611419</c:v>
                </c:pt>
                <c:pt idx="52834">
                  <c:v>71.12106790611419</c:v>
                </c:pt>
                <c:pt idx="52835">
                  <c:v>71.12106790611419</c:v>
                </c:pt>
                <c:pt idx="52836">
                  <c:v>71.12106790611419</c:v>
                </c:pt>
                <c:pt idx="52837">
                  <c:v>71.12106790611419</c:v>
                </c:pt>
                <c:pt idx="52838">
                  <c:v>71.12106790611419</c:v>
                </c:pt>
                <c:pt idx="52839">
                  <c:v>68.21228195058497</c:v>
                </c:pt>
                <c:pt idx="52840">
                  <c:v>68.21228195058497</c:v>
                </c:pt>
                <c:pt idx="52841">
                  <c:v>68.21228195058497</c:v>
                </c:pt>
                <c:pt idx="52842">
                  <c:v>68.21228195058497</c:v>
                </c:pt>
                <c:pt idx="52843">
                  <c:v>68.21228195058497</c:v>
                </c:pt>
                <c:pt idx="52844">
                  <c:v>68.21228195058497</c:v>
                </c:pt>
                <c:pt idx="52845">
                  <c:v>68.21228195058497</c:v>
                </c:pt>
                <c:pt idx="52846">
                  <c:v>56.81594467193248</c:v>
                </c:pt>
                <c:pt idx="52847">
                  <c:v>56.81594467193248</c:v>
                </c:pt>
                <c:pt idx="52848">
                  <c:v>56.81594467193248</c:v>
                </c:pt>
                <c:pt idx="52849">
                  <c:v>56.81594467193248</c:v>
                </c:pt>
                <c:pt idx="52850">
                  <c:v>56.81594467193248</c:v>
                </c:pt>
                <c:pt idx="52851">
                  <c:v>56.81594467193248</c:v>
                </c:pt>
                <c:pt idx="52852">
                  <c:v>56.81594467193248</c:v>
                </c:pt>
                <c:pt idx="52853">
                  <c:v>51.515583156895</c:v>
                </c:pt>
                <c:pt idx="52854">
                  <c:v>51.515583156895</c:v>
                </c:pt>
                <c:pt idx="52855">
                  <c:v>51.515583156895</c:v>
                </c:pt>
                <c:pt idx="52856">
                  <c:v>51.515583156895</c:v>
                </c:pt>
                <c:pt idx="52857">
                  <c:v>51.515583156895</c:v>
                </c:pt>
                <c:pt idx="52858">
                  <c:v>51.515583156895</c:v>
                </c:pt>
                <c:pt idx="52859">
                  <c:v>51.515583156895</c:v>
                </c:pt>
                <c:pt idx="52860">
                  <c:v>39.9531459235284</c:v>
                </c:pt>
                <c:pt idx="52861">
                  <c:v>39.9531459235284</c:v>
                </c:pt>
                <c:pt idx="52862">
                  <c:v>39.9531459235284</c:v>
                </c:pt>
                <c:pt idx="52863">
                  <c:v>39.9531459235284</c:v>
                </c:pt>
                <c:pt idx="52864">
                  <c:v>39.9531459235284</c:v>
                </c:pt>
                <c:pt idx="52865">
                  <c:v>39.9531459235284</c:v>
                </c:pt>
                <c:pt idx="52866">
                  <c:v>39.9531459235284</c:v>
                </c:pt>
                <c:pt idx="52867">
                  <c:v>71.0614500651351</c:v>
                </c:pt>
                <c:pt idx="52868">
                  <c:v>71.0614500651351</c:v>
                </c:pt>
                <c:pt idx="52869">
                  <c:v>71.0614500651351</c:v>
                </c:pt>
                <c:pt idx="52870">
                  <c:v>71.0614500651351</c:v>
                </c:pt>
                <c:pt idx="52871">
                  <c:v>71.0614500651351</c:v>
                </c:pt>
                <c:pt idx="52872">
                  <c:v>71.0614500651351</c:v>
                </c:pt>
                <c:pt idx="52873">
                  <c:v>71.0614500651351</c:v>
                </c:pt>
                <c:pt idx="52874">
                  <c:v>57.87217603484601</c:v>
                </c:pt>
                <c:pt idx="52875">
                  <c:v>57.87217603484601</c:v>
                </c:pt>
                <c:pt idx="52876">
                  <c:v>57.87217603484601</c:v>
                </c:pt>
                <c:pt idx="52877">
                  <c:v>57.87217603484601</c:v>
                </c:pt>
                <c:pt idx="52878">
                  <c:v>57.87217603484601</c:v>
                </c:pt>
                <c:pt idx="52879">
                  <c:v>57.87217603484601</c:v>
                </c:pt>
                <c:pt idx="52880">
                  <c:v>57.87217603484601</c:v>
                </c:pt>
                <c:pt idx="52881">
                  <c:v>95.72315033816278</c:v>
                </c:pt>
                <c:pt idx="52882">
                  <c:v>95.72315033816278</c:v>
                </c:pt>
                <c:pt idx="52883">
                  <c:v>95.72315033816278</c:v>
                </c:pt>
                <c:pt idx="52884">
                  <c:v>95.72315033816278</c:v>
                </c:pt>
                <c:pt idx="52885">
                  <c:v>95.72315033816278</c:v>
                </c:pt>
                <c:pt idx="52886">
                  <c:v>95.72315033816278</c:v>
                </c:pt>
                <c:pt idx="52887">
                  <c:v>95.72315033816278</c:v>
                </c:pt>
                <c:pt idx="52888">
                  <c:v>92.2406647757008</c:v>
                </c:pt>
                <c:pt idx="52889">
                  <c:v>92.2406647757008</c:v>
                </c:pt>
                <c:pt idx="52890">
                  <c:v>92.2406647757008</c:v>
                </c:pt>
                <c:pt idx="52891">
                  <c:v>92.2406647757008</c:v>
                </c:pt>
                <c:pt idx="52892">
                  <c:v>92.2406647757008</c:v>
                </c:pt>
                <c:pt idx="52893">
                  <c:v>92.2406647757008</c:v>
                </c:pt>
                <c:pt idx="52894">
                  <c:v>92.2406647757008</c:v>
                </c:pt>
                <c:pt idx="52895">
                  <c:v>47.51698965900849</c:v>
                </c:pt>
                <c:pt idx="52896">
                  <c:v>47.51698965900849</c:v>
                </c:pt>
                <c:pt idx="52897">
                  <c:v>47.51698965900849</c:v>
                </c:pt>
                <c:pt idx="52898">
                  <c:v>47.51698965900849</c:v>
                </c:pt>
                <c:pt idx="52899">
                  <c:v>47.51698965900849</c:v>
                </c:pt>
                <c:pt idx="52900">
                  <c:v>47.51698965900849</c:v>
                </c:pt>
                <c:pt idx="52901">
                  <c:v>47.51698965900849</c:v>
                </c:pt>
                <c:pt idx="52902">
                  <c:v>33.86742477624269</c:v>
                </c:pt>
                <c:pt idx="52903">
                  <c:v>33.86742477624269</c:v>
                </c:pt>
                <c:pt idx="52904">
                  <c:v>33.86742477624269</c:v>
                </c:pt>
                <c:pt idx="52905">
                  <c:v>33.86742477624269</c:v>
                </c:pt>
                <c:pt idx="52906">
                  <c:v>33.86742477624269</c:v>
                </c:pt>
                <c:pt idx="52907">
                  <c:v>33.86742477624269</c:v>
                </c:pt>
                <c:pt idx="52908">
                  <c:v>33.86742477624269</c:v>
                </c:pt>
                <c:pt idx="52909">
                  <c:v>93.99974311893689</c:v>
                </c:pt>
                <c:pt idx="52910">
                  <c:v>93.99974311893689</c:v>
                </c:pt>
                <c:pt idx="52911">
                  <c:v>93.99974311893689</c:v>
                </c:pt>
                <c:pt idx="52912">
                  <c:v>93.99974311893689</c:v>
                </c:pt>
                <c:pt idx="52913">
                  <c:v>93.99974311893689</c:v>
                </c:pt>
                <c:pt idx="52914">
                  <c:v>93.99974311893689</c:v>
                </c:pt>
                <c:pt idx="52915">
                  <c:v>93.99974311893689</c:v>
                </c:pt>
                <c:pt idx="52916">
                  <c:v>92.13365904792468</c:v>
                </c:pt>
                <c:pt idx="52917">
                  <c:v>92.13365904792468</c:v>
                </c:pt>
                <c:pt idx="52918">
                  <c:v>92.13365904792468</c:v>
                </c:pt>
                <c:pt idx="52919">
                  <c:v>92.13365904792468</c:v>
                </c:pt>
                <c:pt idx="52920">
                  <c:v>92.13365904792468</c:v>
                </c:pt>
                <c:pt idx="52921">
                  <c:v>92.13365904792468</c:v>
                </c:pt>
                <c:pt idx="52922">
                  <c:v>92.13365904792468</c:v>
                </c:pt>
                <c:pt idx="52923">
                  <c:v>67.18409159997408</c:v>
                </c:pt>
                <c:pt idx="52924">
                  <c:v>67.18409159997408</c:v>
                </c:pt>
                <c:pt idx="52925">
                  <c:v>67.18409159997408</c:v>
                </c:pt>
                <c:pt idx="52926">
                  <c:v>67.18409159997408</c:v>
                </c:pt>
                <c:pt idx="52927">
                  <c:v>67.18409159997408</c:v>
                </c:pt>
                <c:pt idx="52928">
                  <c:v>67.18409159997408</c:v>
                </c:pt>
                <c:pt idx="52929">
                  <c:v>67.18409159997408</c:v>
                </c:pt>
                <c:pt idx="52930">
                  <c:v>68.65414845216387</c:v>
                </c:pt>
                <c:pt idx="52931">
                  <c:v>68.65414845216387</c:v>
                </c:pt>
                <c:pt idx="52932">
                  <c:v>68.65414845216387</c:v>
                </c:pt>
                <c:pt idx="52933">
                  <c:v>68.65414845216387</c:v>
                </c:pt>
                <c:pt idx="52934">
                  <c:v>68.65414845216387</c:v>
                </c:pt>
                <c:pt idx="52935">
                  <c:v>68.65414845216387</c:v>
                </c:pt>
                <c:pt idx="52936">
                  <c:v>68.65414845216387</c:v>
                </c:pt>
                <c:pt idx="52937">
                  <c:v>54.0182315304195</c:v>
                </c:pt>
                <c:pt idx="52938">
                  <c:v>54.0182315304195</c:v>
                </c:pt>
                <c:pt idx="52939">
                  <c:v>54.0182315304195</c:v>
                </c:pt>
                <c:pt idx="52940">
                  <c:v>54.0182315304195</c:v>
                </c:pt>
                <c:pt idx="52941">
                  <c:v>54.0182315304195</c:v>
                </c:pt>
                <c:pt idx="52942">
                  <c:v>54.0182315304195</c:v>
                </c:pt>
                <c:pt idx="52943">
                  <c:v>54.0182315304195</c:v>
                </c:pt>
                <c:pt idx="52944">
                  <c:v>80.7088326893993</c:v>
                </c:pt>
                <c:pt idx="52945">
                  <c:v>80.7088326893993</c:v>
                </c:pt>
                <c:pt idx="52946">
                  <c:v>80.7088326893993</c:v>
                </c:pt>
                <c:pt idx="52947">
                  <c:v>80.7088326893993</c:v>
                </c:pt>
                <c:pt idx="52948">
                  <c:v>80.7088326893993</c:v>
                </c:pt>
                <c:pt idx="52949">
                  <c:v>80.7088326893993</c:v>
                </c:pt>
                <c:pt idx="52950">
                  <c:v>80.7088326893993</c:v>
                </c:pt>
                <c:pt idx="52951">
                  <c:v>66.1189694961424</c:v>
                </c:pt>
                <c:pt idx="52952">
                  <c:v>66.1189694961424</c:v>
                </c:pt>
                <c:pt idx="52953">
                  <c:v>66.1189694961424</c:v>
                </c:pt>
                <c:pt idx="52954">
                  <c:v>66.1189694961424</c:v>
                </c:pt>
                <c:pt idx="52955">
                  <c:v>66.1189694961424</c:v>
                </c:pt>
                <c:pt idx="52956">
                  <c:v>66.1189694961424</c:v>
                </c:pt>
                <c:pt idx="52957">
                  <c:v>66.1189694961424</c:v>
                </c:pt>
                <c:pt idx="52958">
                  <c:v>86.4706654612774</c:v>
                </c:pt>
                <c:pt idx="52959">
                  <c:v>86.4706654612774</c:v>
                </c:pt>
                <c:pt idx="52960">
                  <c:v>86.4706654612774</c:v>
                </c:pt>
                <c:pt idx="52961">
                  <c:v>86.4706654612774</c:v>
                </c:pt>
                <c:pt idx="52962">
                  <c:v>86.4706654612774</c:v>
                </c:pt>
                <c:pt idx="52963">
                  <c:v>86.4706654612774</c:v>
                </c:pt>
                <c:pt idx="52964">
                  <c:v>86.4706654612774</c:v>
                </c:pt>
                <c:pt idx="52965">
                  <c:v>86.50601852976949</c:v>
                </c:pt>
                <c:pt idx="52966">
                  <c:v>86.50601852976949</c:v>
                </c:pt>
                <c:pt idx="52967">
                  <c:v>86.50601852976949</c:v>
                </c:pt>
                <c:pt idx="52968">
                  <c:v>86.50601852976949</c:v>
                </c:pt>
                <c:pt idx="52969">
                  <c:v>86.50601852976949</c:v>
                </c:pt>
                <c:pt idx="52970">
                  <c:v>86.50601852976949</c:v>
                </c:pt>
                <c:pt idx="52971">
                  <c:v>86.50601852976949</c:v>
                </c:pt>
                <c:pt idx="52972">
                  <c:v>56.54184703614319</c:v>
                </c:pt>
                <c:pt idx="52973">
                  <c:v>56.54184703614319</c:v>
                </c:pt>
                <c:pt idx="52974">
                  <c:v>56.54184703614319</c:v>
                </c:pt>
                <c:pt idx="52975">
                  <c:v>56.54184703614319</c:v>
                </c:pt>
                <c:pt idx="52976">
                  <c:v>56.54184703614319</c:v>
                </c:pt>
                <c:pt idx="52977">
                  <c:v>56.54184703614319</c:v>
                </c:pt>
                <c:pt idx="52978">
                  <c:v>56.54184703614319</c:v>
                </c:pt>
                <c:pt idx="52979">
                  <c:v>90.33318391555818</c:v>
                </c:pt>
                <c:pt idx="52980">
                  <c:v>90.33318391555818</c:v>
                </c:pt>
                <c:pt idx="52981">
                  <c:v>90.33318391555818</c:v>
                </c:pt>
                <c:pt idx="52982">
                  <c:v>90.33318391555818</c:v>
                </c:pt>
                <c:pt idx="52983">
                  <c:v>90.33318391555818</c:v>
                </c:pt>
                <c:pt idx="52984">
                  <c:v>90.33318391555818</c:v>
                </c:pt>
                <c:pt idx="52985">
                  <c:v>90.33318391555818</c:v>
                </c:pt>
                <c:pt idx="52986">
                  <c:v>59.99778056341819</c:v>
                </c:pt>
                <c:pt idx="52987">
                  <c:v>59.99778056341819</c:v>
                </c:pt>
                <c:pt idx="52988">
                  <c:v>59.99778056341819</c:v>
                </c:pt>
                <c:pt idx="52989">
                  <c:v>59.99778056341819</c:v>
                </c:pt>
                <c:pt idx="52990">
                  <c:v>59.99778056341819</c:v>
                </c:pt>
                <c:pt idx="52991">
                  <c:v>59.99778056341819</c:v>
                </c:pt>
                <c:pt idx="52992">
                  <c:v>59.99778056341819</c:v>
                </c:pt>
                <c:pt idx="52993">
                  <c:v>77.7813945905122</c:v>
                </c:pt>
                <c:pt idx="52994">
                  <c:v>77.7813945905122</c:v>
                </c:pt>
                <c:pt idx="52995">
                  <c:v>77.7813945905122</c:v>
                </c:pt>
                <c:pt idx="52996">
                  <c:v>77.7813945905122</c:v>
                </c:pt>
                <c:pt idx="52997">
                  <c:v>77.7813945905122</c:v>
                </c:pt>
                <c:pt idx="52998">
                  <c:v>77.7813945905122</c:v>
                </c:pt>
                <c:pt idx="52999">
                  <c:v>77.7813945905122</c:v>
                </c:pt>
                <c:pt idx="53000">
                  <c:v>60.8336631760199</c:v>
                </c:pt>
                <c:pt idx="53001">
                  <c:v>60.8336631760199</c:v>
                </c:pt>
                <c:pt idx="53002">
                  <c:v>60.8336631760199</c:v>
                </c:pt>
                <c:pt idx="53003">
                  <c:v>60.8336631760199</c:v>
                </c:pt>
                <c:pt idx="53004">
                  <c:v>60.8336631760199</c:v>
                </c:pt>
                <c:pt idx="53005">
                  <c:v>60.8336631760199</c:v>
                </c:pt>
                <c:pt idx="53006">
                  <c:v>60.8336631760199</c:v>
                </c:pt>
                <c:pt idx="53007">
                  <c:v>92.12751267645247</c:v>
                </c:pt>
                <c:pt idx="53008">
                  <c:v>92.12751267645247</c:v>
                </c:pt>
                <c:pt idx="53009">
                  <c:v>92.12751267645247</c:v>
                </c:pt>
                <c:pt idx="53010">
                  <c:v>92.12751267645247</c:v>
                </c:pt>
                <c:pt idx="53011">
                  <c:v>92.12751267645247</c:v>
                </c:pt>
                <c:pt idx="53012">
                  <c:v>92.12751267645247</c:v>
                </c:pt>
                <c:pt idx="53013">
                  <c:v>92.12751267645247</c:v>
                </c:pt>
                <c:pt idx="53014">
                  <c:v>85.6289296379377</c:v>
                </c:pt>
                <c:pt idx="53015">
                  <c:v>85.6289296379377</c:v>
                </c:pt>
                <c:pt idx="53016">
                  <c:v>85.6289296379377</c:v>
                </c:pt>
                <c:pt idx="53017">
                  <c:v>85.6289296379377</c:v>
                </c:pt>
                <c:pt idx="53018">
                  <c:v>85.6289296379377</c:v>
                </c:pt>
                <c:pt idx="53019">
                  <c:v>85.6289296379377</c:v>
                </c:pt>
                <c:pt idx="53020">
                  <c:v>85.6289296379377</c:v>
                </c:pt>
                <c:pt idx="53021">
                  <c:v>48.1968296790737</c:v>
                </c:pt>
                <c:pt idx="53022">
                  <c:v>48.1968296790737</c:v>
                </c:pt>
                <c:pt idx="53023">
                  <c:v>48.1968296790737</c:v>
                </c:pt>
                <c:pt idx="53024">
                  <c:v>48.1968296790737</c:v>
                </c:pt>
                <c:pt idx="53025">
                  <c:v>48.1968296790737</c:v>
                </c:pt>
                <c:pt idx="53026">
                  <c:v>48.1968296790737</c:v>
                </c:pt>
                <c:pt idx="53027">
                  <c:v>48.1968296790737</c:v>
                </c:pt>
                <c:pt idx="53028">
                  <c:v>59.9852250524769</c:v>
                </c:pt>
                <c:pt idx="53029">
                  <c:v>59.9852250524769</c:v>
                </c:pt>
                <c:pt idx="53030">
                  <c:v>59.9852250524769</c:v>
                </c:pt>
                <c:pt idx="53031">
                  <c:v>59.9852250524769</c:v>
                </c:pt>
                <c:pt idx="53032">
                  <c:v>59.9852250524769</c:v>
                </c:pt>
                <c:pt idx="53033">
                  <c:v>59.9852250524769</c:v>
                </c:pt>
                <c:pt idx="53034">
                  <c:v>59.9852250524769</c:v>
                </c:pt>
                <c:pt idx="53035">
                  <c:v>72.94181287899498</c:v>
                </c:pt>
                <c:pt idx="53036">
                  <c:v>72.94181287899498</c:v>
                </c:pt>
                <c:pt idx="53037">
                  <c:v>72.94181287899498</c:v>
                </c:pt>
                <c:pt idx="53038">
                  <c:v>72.94181287899498</c:v>
                </c:pt>
                <c:pt idx="53039">
                  <c:v>72.94181287899498</c:v>
                </c:pt>
                <c:pt idx="53040">
                  <c:v>72.94181287899498</c:v>
                </c:pt>
                <c:pt idx="53041">
                  <c:v>72.94181287899498</c:v>
                </c:pt>
                <c:pt idx="53042">
                  <c:v>51.07039713854</c:v>
                </c:pt>
                <c:pt idx="53043">
                  <c:v>51.07039713854</c:v>
                </c:pt>
                <c:pt idx="53044">
                  <c:v>51.07039713854</c:v>
                </c:pt>
                <c:pt idx="53045">
                  <c:v>51.07039713854</c:v>
                </c:pt>
                <c:pt idx="53046">
                  <c:v>51.07039713854</c:v>
                </c:pt>
                <c:pt idx="53047">
                  <c:v>51.07039713854</c:v>
                </c:pt>
                <c:pt idx="53048">
                  <c:v>51.07039713854</c:v>
                </c:pt>
                <c:pt idx="53049">
                  <c:v>49.81425358586858</c:v>
                </c:pt>
                <c:pt idx="53050">
                  <c:v>49.81425358586858</c:v>
                </c:pt>
                <c:pt idx="53051">
                  <c:v>49.81425358586858</c:v>
                </c:pt>
                <c:pt idx="53052">
                  <c:v>49.81425358586858</c:v>
                </c:pt>
                <c:pt idx="53053">
                  <c:v>49.81425358586858</c:v>
                </c:pt>
                <c:pt idx="53054">
                  <c:v>49.81425358586858</c:v>
                </c:pt>
                <c:pt idx="53055">
                  <c:v>49.81425358586858</c:v>
                </c:pt>
                <c:pt idx="53056">
                  <c:v>30.4237613944424</c:v>
                </c:pt>
                <c:pt idx="53057">
                  <c:v>30.4237613944424</c:v>
                </c:pt>
                <c:pt idx="53058">
                  <c:v>30.4237613944424</c:v>
                </c:pt>
                <c:pt idx="53059">
                  <c:v>30.4237613944424</c:v>
                </c:pt>
                <c:pt idx="53060">
                  <c:v>30.4237613944424</c:v>
                </c:pt>
                <c:pt idx="53061">
                  <c:v>30.4237613944424</c:v>
                </c:pt>
                <c:pt idx="53062">
                  <c:v>30.4237613944424</c:v>
                </c:pt>
                <c:pt idx="53063">
                  <c:v>44.0281002569901</c:v>
                </c:pt>
                <c:pt idx="53064">
                  <c:v>44.0281002569901</c:v>
                </c:pt>
                <c:pt idx="53065">
                  <c:v>44.0281002569901</c:v>
                </c:pt>
                <c:pt idx="53066">
                  <c:v>44.0281002569901</c:v>
                </c:pt>
                <c:pt idx="53067">
                  <c:v>44.0281002569901</c:v>
                </c:pt>
                <c:pt idx="53068">
                  <c:v>44.0281002569901</c:v>
                </c:pt>
                <c:pt idx="53069">
                  <c:v>44.0281002569901</c:v>
                </c:pt>
                <c:pt idx="53070">
                  <c:v>49.0587601201789</c:v>
                </c:pt>
                <c:pt idx="53071">
                  <c:v>49.0587601201789</c:v>
                </c:pt>
                <c:pt idx="53072">
                  <c:v>49.0587601201789</c:v>
                </c:pt>
                <c:pt idx="53073">
                  <c:v>49.0587601201789</c:v>
                </c:pt>
                <c:pt idx="53074">
                  <c:v>49.0587601201789</c:v>
                </c:pt>
                <c:pt idx="53075">
                  <c:v>49.0587601201789</c:v>
                </c:pt>
                <c:pt idx="53076">
                  <c:v>49.0587601201789</c:v>
                </c:pt>
                <c:pt idx="53077">
                  <c:v>50.098666101751</c:v>
                </c:pt>
                <c:pt idx="53078">
                  <c:v>50.098666101751</c:v>
                </c:pt>
                <c:pt idx="53079">
                  <c:v>50.098666101751</c:v>
                </c:pt>
                <c:pt idx="53080">
                  <c:v>50.098666101751</c:v>
                </c:pt>
                <c:pt idx="53081">
                  <c:v>50.098666101751</c:v>
                </c:pt>
                <c:pt idx="53082">
                  <c:v>50.098666101751</c:v>
                </c:pt>
                <c:pt idx="53083">
                  <c:v>50.098666101751</c:v>
                </c:pt>
                <c:pt idx="53084">
                  <c:v>52.31317397528679</c:v>
                </c:pt>
                <c:pt idx="53085">
                  <c:v>52.31317397528679</c:v>
                </c:pt>
                <c:pt idx="53086">
                  <c:v>52.31317397528679</c:v>
                </c:pt>
                <c:pt idx="53087">
                  <c:v>52.31317397528679</c:v>
                </c:pt>
                <c:pt idx="53088">
                  <c:v>52.31317397528679</c:v>
                </c:pt>
                <c:pt idx="53089">
                  <c:v>52.31317397528679</c:v>
                </c:pt>
                <c:pt idx="53090">
                  <c:v>52.31317397528679</c:v>
                </c:pt>
                <c:pt idx="53091">
                  <c:v>64.31827533241417</c:v>
                </c:pt>
                <c:pt idx="53092">
                  <c:v>64.31827533241417</c:v>
                </c:pt>
                <c:pt idx="53093">
                  <c:v>64.31827533241417</c:v>
                </c:pt>
                <c:pt idx="53094">
                  <c:v>64.31827533241417</c:v>
                </c:pt>
                <c:pt idx="53095">
                  <c:v>64.31827533241417</c:v>
                </c:pt>
                <c:pt idx="53096">
                  <c:v>64.31827533241417</c:v>
                </c:pt>
                <c:pt idx="53097">
                  <c:v>64.31827533241417</c:v>
                </c:pt>
                <c:pt idx="53098">
                  <c:v>71.9418089946279</c:v>
                </c:pt>
                <c:pt idx="53099">
                  <c:v>71.9418089946279</c:v>
                </c:pt>
                <c:pt idx="53100">
                  <c:v>71.9418089946279</c:v>
                </c:pt>
                <c:pt idx="53101">
                  <c:v>71.9418089946279</c:v>
                </c:pt>
                <c:pt idx="53102">
                  <c:v>71.9418089946279</c:v>
                </c:pt>
                <c:pt idx="53103">
                  <c:v>71.9418089946279</c:v>
                </c:pt>
                <c:pt idx="53104">
                  <c:v>71.9418089946279</c:v>
                </c:pt>
                <c:pt idx="53105">
                  <c:v>73.8363432079</c:v>
                </c:pt>
                <c:pt idx="53106">
                  <c:v>73.8363432079</c:v>
                </c:pt>
                <c:pt idx="53107">
                  <c:v>73.8363432079</c:v>
                </c:pt>
                <c:pt idx="53108">
                  <c:v>73.8363432079</c:v>
                </c:pt>
                <c:pt idx="53109">
                  <c:v>73.8363432079</c:v>
                </c:pt>
                <c:pt idx="53110">
                  <c:v>73.8363432079</c:v>
                </c:pt>
                <c:pt idx="53111">
                  <c:v>73.8363432079</c:v>
                </c:pt>
                <c:pt idx="53112">
                  <c:v>88.5494815572772</c:v>
                </c:pt>
                <c:pt idx="53113">
                  <c:v>88.5494815572772</c:v>
                </c:pt>
                <c:pt idx="53114">
                  <c:v>88.5494815572772</c:v>
                </c:pt>
                <c:pt idx="53115">
                  <c:v>88.5494815572772</c:v>
                </c:pt>
                <c:pt idx="53116">
                  <c:v>88.5494815572772</c:v>
                </c:pt>
                <c:pt idx="53117">
                  <c:v>88.5494815572772</c:v>
                </c:pt>
                <c:pt idx="53118">
                  <c:v>88.5494815572772</c:v>
                </c:pt>
                <c:pt idx="53119">
                  <c:v>46.0097316005052</c:v>
                </c:pt>
                <c:pt idx="53120">
                  <c:v>46.0097316005052</c:v>
                </c:pt>
                <c:pt idx="53121">
                  <c:v>46.0097316005052</c:v>
                </c:pt>
                <c:pt idx="53122">
                  <c:v>46.0097316005052</c:v>
                </c:pt>
                <c:pt idx="53123">
                  <c:v>46.0097316005052</c:v>
                </c:pt>
                <c:pt idx="53124">
                  <c:v>46.0097316005052</c:v>
                </c:pt>
                <c:pt idx="53125">
                  <c:v>46.0097316005052</c:v>
                </c:pt>
                <c:pt idx="53126">
                  <c:v>88.41579981723179</c:v>
                </c:pt>
                <c:pt idx="53127">
                  <c:v>88.41579981723179</c:v>
                </c:pt>
                <c:pt idx="53128">
                  <c:v>88.41579981723179</c:v>
                </c:pt>
                <c:pt idx="53129">
                  <c:v>88.41579981723179</c:v>
                </c:pt>
                <c:pt idx="53130">
                  <c:v>88.41579981723179</c:v>
                </c:pt>
                <c:pt idx="53131">
                  <c:v>88.41579981723179</c:v>
                </c:pt>
                <c:pt idx="53132">
                  <c:v>88.41579981723179</c:v>
                </c:pt>
                <c:pt idx="53133">
                  <c:v>51.0283135956818</c:v>
                </c:pt>
                <c:pt idx="53134">
                  <c:v>51.0283135956818</c:v>
                </c:pt>
                <c:pt idx="53135">
                  <c:v>51.0283135956818</c:v>
                </c:pt>
                <c:pt idx="53136">
                  <c:v>51.0283135956818</c:v>
                </c:pt>
                <c:pt idx="53137">
                  <c:v>51.0283135956818</c:v>
                </c:pt>
                <c:pt idx="53138">
                  <c:v>51.0283135956818</c:v>
                </c:pt>
                <c:pt idx="53139">
                  <c:v>51.0283135956818</c:v>
                </c:pt>
                <c:pt idx="53140">
                  <c:v>28.3264627010026</c:v>
                </c:pt>
                <c:pt idx="53141">
                  <c:v>28.3264627010026</c:v>
                </c:pt>
                <c:pt idx="53142">
                  <c:v>28.3264627010026</c:v>
                </c:pt>
                <c:pt idx="53143">
                  <c:v>28.3264627010026</c:v>
                </c:pt>
                <c:pt idx="53144">
                  <c:v>28.3264627010026</c:v>
                </c:pt>
                <c:pt idx="53145">
                  <c:v>28.3264627010026</c:v>
                </c:pt>
                <c:pt idx="53146">
                  <c:v>28.3264627010026</c:v>
                </c:pt>
                <c:pt idx="53147">
                  <c:v>80.3280844542454</c:v>
                </c:pt>
                <c:pt idx="53148">
                  <c:v>80.3280844542454</c:v>
                </c:pt>
                <c:pt idx="53149">
                  <c:v>80.3280844542454</c:v>
                </c:pt>
                <c:pt idx="53150">
                  <c:v>80.3280844542454</c:v>
                </c:pt>
                <c:pt idx="53151">
                  <c:v>80.3280844542454</c:v>
                </c:pt>
                <c:pt idx="53152">
                  <c:v>80.3280844542454</c:v>
                </c:pt>
                <c:pt idx="53153">
                  <c:v>80.3280844542454</c:v>
                </c:pt>
                <c:pt idx="53154">
                  <c:v>43.2571160900423</c:v>
                </c:pt>
                <c:pt idx="53155">
                  <c:v>43.2571160900423</c:v>
                </c:pt>
                <c:pt idx="53156">
                  <c:v>43.2571160900423</c:v>
                </c:pt>
                <c:pt idx="53157">
                  <c:v>43.2571160900423</c:v>
                </c:pt>
                <c:pt idx="53158">
                  <c:v>43.2571160900423</c:v>
                </c:pt>
                <c:pt idx="53159">
                  <c:v>43.2571160900423</c:v>
                </c:pt>
                <c:pt idx="53160">
                  <c:v>43.2571160900423</c:v>
                </c:pt>
                <c:pt idx="53161">
                  <c:v>72.56458551222748</c:v>
                </c:pt>
                <c:pt idx="53162">
                  <c:v>72.56458551222748</c:v>
                </c:pt>
                <c:pt idx="53163">
                  <c:v>72.56458551222748</c:v>
                </c:pt>
                <c:pt idx="53164">
                  <c:v>72.56458551222748</c:v>
                </c:pt>
                <c:pt idx="53165">
                  <c:v>72.56458551222748</c:v>
                </c:pt>
                <c:pt idx="53166">
                  <c:v>72.56458551222748</c:v>
                </c:pt>
                <c:pt idx="53167">
                  <c:v>72.56458551222748</c:v>
                </c:pt>
                <c:pt idx="53168">
                  <c:v>48.04960902263349</c:v>
                </c:pt>
                <c:pt idx="53169">
                  <c:v>48.04960902263349</c:v>
                </c:pt>
                <c:pt idx="53170">
                  <c:v>48.04960902263349</c:v>
                </c:pt>
                <c:pt idx="53171">
                  <c:v>48.04960902263349</c:v>
                </c:pt>
                <c:pt idx="53172">
                  <c:v>48.04960902263349</c:v>
                </c:pt>
                <c:pt idx="53173">
                  <c:v>48.04960902263349</c:v>
                </c:pt>
                <c:pt idx="53174">
                  <c:v>48.04960902263349</c:v>
                </c:pt>
                <c:pt idx="53175">
                  <c:v>66.94210597252959</c:v>
                </c:pt>
                <c:pt idx="53176">
                  <c:v>66.94210597252959</c:v>
                </c:pt>
                <c:pt idx="53177">
                  <c:v>66.94210597252959</c:v>
                </c:pt>
                <c:pt idx="53178">
                  <c:v>66.94210597252959</c:v>
                </c:pt>
                <c:pt idx="53179">
                  <c:v>66.94210597252959</c:v>
                </c:pt>
                <c:pt idx="53180">
                  <c:v>66.94210597252959</c:v>
                </c:pt>
                <c:pt idx="53181">
                  <c:v>66.94210597252959</c:v>
                </c:pt>
                <c:pt idx="53182">
                  <c:v>42.81564088579348</c:v>
                </c:pt>
                <c:pt idx="53183">
                  <c:v>42.81564088579348</c:v>
                </c:pt>
                <c:pt idx="53184">
                  <c:v>42.81564088579348</c:v>
                </c:pt>
                <c:pt idx="53185">
                  <c:v>42.81564088579348</c:v>
                </c:pt>
                <c:pt idx="53186">
                  <c:v>42.81564088579348</c:v>
                </c:pt>
                <c:pt idx="53187">
                  <c:v>42.81564088579348</c:v>
                </c:pt>
                <c:pt idx="53188">
                  <c:v>42.81564088579348</c:v>
                </c:pt>
                <c:pt idx="53189">
                  <c:v>80.9447620762184</c:v>
                </c:pt>
                <c:pt idx="53190">
                  <c:v>80.9447620762184</c:v>
                </c:pt>
                <c:pt idx="53191">
                  <c:v>80.9447620762184</c:v>
                </c:pt>
                <c:pt idx="53192">
                  <c:v>80.9447620762184</c:v>
                </c:pt>
                <c:pt idx="53193">
                  <c:v>80.9447620762184</c:v>
                </c:pt>
                <c:pt idx="53194">
                  <c:v>80.9447620762184</c:v>
                </c:pt>
                <c:pt idx="53195">
                  <c:v>80.9447620762184</c:v>
                </c:pt>
                <c:pt idx="53196">
                  <c:v>75.43509293967098</c:v>
                </c:pt>
                <c:pt idx="53197">
                  <c:v>75.43509293967098</c:v>
                </c:pt>
                <c:pt idx="53198">
                  <c:v>75.43509293967098</c:v>
                </c:pt>
                <c:pt idx="53199">
                  <c:v>75.43509293967098</c:v>
                </c:pt>
                <c:pt idx="53200">
                  <c:v>75.43509293967098</c:v>
                </c:pt>
                <c:pt idx="53201">
                  <c:v>75.43509293967098</c:v>
                </c:pt>
                <c:pt idx="53202">
                  <c:v>75.43509293967098</c:v>
                </c:pt>
                <c:pt idx="53203">
                  <c:v>66.67259068078658</c:v>
                </c:pt>
                <c:pt idx="53204">
                  <c:v>66.67259068078658</c:v>
                </c:pt>
                <c:pt idx="53205">
                  <c:v>66.67259068078658</c:v>
                </c:pt>
                <c:pt idx="53206">
                  <c:v>66.67259068078658</c:v>
                </c:pt>
                <c:pt idx="53207">
                  <c:v>66.67259068078658</c:v>
                </c:pt>
                <c:pt idx="53208">
                  <c:v>66.67259068078658</c:v>
                </c:pt>
                <c:pt idx="53209">
                  <c:v>66.67259068078658</c:v>
                </c:pt>
                <c:pt idx="53210">
                  <c:v>62.0421643278961</c:v>
                </c:pt>
                <c:pt idx="53211">
                  <c:v>62.0421643278961</c:v>
                </c:pt>
                <c:pt idx="53212">
                  <c:v>62.0421643278961</c:v>
                </c:pt>
                <c:pt idx="53213">
                  <c:v>62.0421643278961</c:v>
                </c:pt>
                <c:pt idx="53214">
                  <c:v>62.0421643278961</c:v>
                </c:pt>
                <c:pt idx="53215">
                  <c:v>62.0421643278961</c:v>
                </c:pt>
                <c:pt idx="53216">
                  <c:v>62.0421643278961</c:v>
                </c:pt>
                <c:pt idx="53217">
                  <c:v>16.92839003696269</c:v>
                </c:pt>
                <c:pt idx="53218">
                  <c:v>16.92839003696269</c:v>
                </c:pt>
                <c:pt idx="53219">
                  <c:v>16.92839003696269</c:v>
                </c:pt>
                <c:pt idx="53220">
                  <c:v>16.92839003696269</c:v>
                </c:pt>
                <c:pt idx="53221">
                  <c:v>16.92839003696269</c:v>
                </c:pt>
                <c:pt idx="53222">
                  <c:v>16.92839003696269</c:v>
                </c:pt>
                <c:pt idx="53223">
                  <c:v>16.92839003696269</c:v>
                </c:pt>
                <c:pt idx="53224">
                  <c:v>63.9380762514409</c:v>
                </c:pt>
                <c:pt idx="53225">
                  <c:v>63.9380762514409</c:v>
                </c:pt>
                <c:pt idx="53226">
                  <c:v>63.9380762514409</c:v>
                </c:pt>
                <c:pt idx="53227">
                  <c:v>63.9380762514409</c:v>
                </c:pt>
                <c:pt idx="53228">
                  <c:v>63.9380762514409</c:v>
                </c:pt>
                <c:pt idx="53229">
                  <c:v>63.9380762514409</c:v>
                </c:pt>
                <c:pt idx="53230">
                  <c:v>63.9380762514409</c:v>
                </c:pt>
                <c:pt idx="53231">
                  <c:v>50.60771629326749</c:v>
                </c:pt>
                <c:pt idx="53232">
                  <c:v>50.60771629326749</c:v>
                </c:pt>
                <c:pt idx="53233">
                  <c:v>50.60771629326749</c:v>
                </c:pt>
                <c:pt idx="53234">
                  <c:v>50.60771629326749</c:v>
                </c:pt>
                <c:pt idx="53235">
                  <c:v>50.60771629326749</c:v>
                </c:pt>
                <c:pt idx="53236">
                  <c:v>50.60771629326749</c:v>
                </c:pt>
                <c:pt idx="53237">
                  <c:v>50.60771629326749</c:v>
                </c:pt>
                <c:pt idx="53238">
                  <c:v>74.88686083236936</c:v>
                </c:pt>
                <c:pt idx="53239">
                  <c:v>74.88686083236936</c:v>
                </c:pt>
                <c:pt idx="53240">
                  <c:v>74.88686083236936</c:v>
                </c:pt>
                <c:pt idx="53241">
                  <c:v>74.88686083236936</c:v>
                </c:pt>
                <c:pt idx="53242">
                  <c:v>74.88686083236936</c:v>
                </c:pt>
                <c:pt idx="53243">
                  <c:v>74.88686083236936</c:v>
                </c:pt>
                <c:pt idx="53244">
                  <c:v>74.88686083236936</c:v>
                </c:pt>
                <c:pt idx="53245">
                  <c:v>72.84193981455107</c:v>
                </c:pt>
                <c:pt idx="53246">
                  <c:v>72.84193981455107</c:v>
                </c:pt>
                <c:pt idx="53247">
                  <c:v>72.84193981455107</c:v>
                </c:pt>
                <c:pt idx="53248">
                  <c:v>72.84193981455107</c:v>
                </c:pt>
                <c:pt idx="53249">
                  <c:v>72.84193981455107</c:v>
                </c:pt>
                <c:pt idx="53250">
                  <c:v>72.84193981455107</c:v>
                </c:pt>
                <c:pt idx="53251">
                  <c:v>72.84193981455107</c:v>
                </c:pt>
                <c:pt idx="53252">
                  <c:v>39.9575050452689</c:v>
                </c:pt>
                <c:pt idx="53253">
                  <c:v>39.9575050452689</c:v>
                </c:pt>
                <c:pt idx="53254">
                  <c:v>39.9575050452689</c:v>
                </c:pt>
                <c:pt idx="53255">
                  <c:v>39.9575050452689</c:v>
                </c:pt>
                <c:pt idx="53256">
                  <c:v>39.9575050452689</c:v>
                </c:pt>
                <c:pt idx="53257">
                  <c:v>39.9575050452689</c:v>
                </c:pt>
                <c:pt idx="53258">
                  <c:v>39.9575050452689</c:v>
                </c:pt>
                <c:pt idx="53259">
                  <c:v>43.35244240277319</c:v>
                </c:pt>
                <c:pt idx="53260">
                  <c:v>43.35244240277319</c:v>
                </c:pt>
                <c:pt idx="53261">
                  <c:v>43.35244240277319</c:v>
                </c:pt>
                <c:pt idx="53262">
                  <c:v>43.35244240277319</c:v>
                </c:pt>
                <c:pt idx="53263">
                  <c:v>43.35244240277319</c:v>
                </c:pt>
                <c:pt idx="53264">
                  <c:v>43.35244240277319</c:v>
                </c:pt>
                <c:pt idx="53265">
                  <c:v>43.35244240277319</c:v>
                </c:pt>
                <c:pt idx="53266">
                  <c:v>26.7224997640551</c:v>
                </c:pt>
                <c:pt idx="53267">
                  <c:v>26.7224997640551</c:v>
                </c:pt>
                <c:pt idx="53268">
                  <c:v>26.7224997640551</c:v>
                </c:pt>
                <c:pt idx="53269">
                  <c:v>26.7224997640551</c:v>
                </c:pt>
                <c:pt idx="53270">
                  <c:v>26.7224997640551</c:v>
                </c:pt>
                <c:pt idx="53271">
                  <c:v>26.7224997640551</c:v>
                </c:pt>
                <c:pt idx="53272">
                  <c:v>26.7224997640551</c:v>
                </c:pt>
                <c:pt idx="53273">
                  <c:v>9.45147141492884</c:v>
                </c:pt>
                <c:pt idx="53274">
                  <c:v>9.45147141492884</c:v>
                </c:pt>
                <c:pt idx="53275">
                  <c:v>9.45147141492884</c:v>
                </c:pt>
                <c:pt idx="53276">
                  <c:v>9.45147141492884</c:v>
                </c:pt>
                <c:pt idx="53277">
                  <c:v>9.45147141492884</c:v>
                </c:pt>
                <c:pt idx="53278">
                  <c:v>9.45147141492884</c:v>
                </c:pt>
                <c:pt idx="53279">
                  <c:v>9.45147141492884</c:v>
                </c:pt>
                <c:pt idx="53280">
                  <c:v>83.2144239432416</c:v>
                </c:pt>
                <c:pt idx="53281">
                  <c:v>83.2144239432416</c:v>
                </c:pt>
                <c:pt idx="53282">
                  <c:v>83.2144239432416</c:v>
                </c:pt>
                <c:pt idx="53283">
                  <c:v>83.2144239432416</c:v>
                </c:pt>
                <c:pt idx="53284">
                  <c:v>83.2144239432416</c:v>
                </c:pt>
                <c:pt idx="53285">
                  <c:v>83.2144239432416</c:v>
                </c:pt>
                <c:pt idx="53286">
                  <c:v>83.2144239432416</c:v>
                </c:pt>
                <c:pt idx="53287">
                  <c:v>60.730697588507</c:v>
                </c:pt>
                <c:pt idx="53288">
                  <c:v>60.730697588507</c:v>
                </c:pt>
                <c:pt idx="53289">
                  <c:v>60.730697588507</c:v>
                </c:pt>
                <c:pt idx="53290">
                  <c:v>60.730697588507</c:v>
                </c:pt>
                <c:pt idx="53291">
                  <c:v>60.730697588507</c:v>
                </c:pt>
                <c:pt idx="53292">
                  <c:v>60.730697588507</c:v>
                </c:pt>
                <c:pt idx="53293">
                  <c:v>60.730697588507</c:v>
                </c:pt>
                <c:pt idx="53294">
                  <c:v>75.71930667078668</c:v>
                </c:pt>
                <c:pt idx="53295">
                  <c:v>75.71930667078668</c:v>
                </c:pt>
                <c:pt idx="53296">
                  <c:v>75.71930667078668</c:v>
                </c:pt>
                <c:pt idx="53297">
                  <c:v>75.71930667078668</c:v>
                </c:pt>
                <c:pt idx="53298">
                  <c:v>75.71930667078668</c:v>
                </c:pt>
                <c:pt idx="53299">
                  <c:v>75.71930667078668</c:v>
                </c:pt>
                <c:pt idx="53300">
                  <c:v>75.71930667078668</c:v>
                </c:pt>
                <c:pt idx="53301">
                  <c:v>53.4024991081117</c:v>
                </c:pt>
                <c:pt idx="53302">
                  <c:v>53.4024991081117</c:v>
                </c:pt>
                <c:pt idx="53303">
                  <c:v>53.4024991081117</c:v>
                </c:pt>
                <c:pt idx="53304">
                  <c:v>53.4024991081117</c:v>
                </c:pt>
                <c:pt idx="53305">
                  <c:v>53.4024991081117</c:v>
                </c:pt>
                <c:pt idx="53306">
                  <c:v>53.4024991081117</c:v>
                </c:pt>
                <c:pt idx="53307">
                  <c:v>53.4024991081117</c:v>
                </c:pt>
                <c:pt idx="53308">
                  <c:v>39.3775906418215</c:v>
                </c:pt>
                <c:pt idx="53309">
                  <c:v>39.3775906418215</c:v>
                </c:pt>
                <c:pt idx="53310">
                  <c:v>39.3775906418215</c:v>
                </c:pt>
                <c:pt idx="53311">
                  <c:v>39.3775906418215</c:v>
                </c:pt>
                <c:pt idx="53312">
                  <c:v>39.3775906418215</c:v>
                </c:pt>
                <c:pt idx="53313">
                  <c:v>39.3775906418215</c:v>
                </c:pt>
                <c:pt idx="53314">
                  <c:v>39.3775906418215</c:v>
                </c:pt>
                <c:pt idx="53315">
                  <c:v>27.8580969860879</c:v>
                </c:pt>
                <c:pt idx="53316">
                  <c:v>27.8580969860879</c:v>
                </c:pt>
                <c:pt idx="53317">
                  <c:v>27.8580969860879</c:v>
                </c:pt>
                <c:pt idx="53318">
                  <c:v>27.8580969860879</c:v>
                </c:pt>
                <c:pt idx="53319">
                  <c:v>27.8580969860879</c:v>
                </c:pt>
                <c:pt idx="53320">
                  <c:v>27.8580969860879</c:v>
                </c:pt>
                <c:pt idx="53321">
                  <c:v>27.8580969860879</c:v>
                </c:pt>
                <c:pt idx="53322">
                  <c:v>31.6638212125145</c:v>
                </c:pt>
                <c:pt idx="53323">
                  <c:v>31.6638212125145</c:v>
                </c:pt>
                <c:pt idx="53324">
                  <c:v>31.6638212125145</c:v>
                </c:pt>
                <c:pt idx="53325">
                  <c:v>31.6638212125145</c:v>
                </c:pt>
                <c:pt idx="53326">
                  <c:v>31.6638212125145</c:v>
                </c:pt>
                <c:pt idx="53327">
                  <c:v>31.6638212125145</c:v>
                </c:pt>
                <c:pt idx="53328">
                  <c:v>31.6638212125145</c:v>
                </c:pt>
                <c:pt idx="53329">
                  <c:v>56.2274091912692</c:v>
                </c:pt>
                <c:pt idx="53330">
                  <c:v>56.2274091912692</c:v>
                </c:pt>
                <c:pt idx="53331">
                  <c:v>56.2274091912692</c:v>
                </c:pt>
                <c:pt idx="53332">
                  <c:v>56.2274091912692</c:v>
                </c:pt>
                <c:pt idx="53333">
                  <c:v>56.2274091912692</c:v>
                </c:pt>
                <c:pt idx="53334">
                  <c:v>56.2274091912692</c:v>
                </c:pt>
                <c:pt idx="53335">
                  <c:v>56.2274091912692</c:v>
                </c:pt>
                <c:pt idx="53336">
                  <c:v>62.74520565569019</c:v>
                </c:pt>
                <c:pt idx="53337">
                  <c:v>62.74520565569019</c:v>
                </c:pt>
                <c:pt idx="53338">
                  <c:v>62.74520565569019</c:v>
                </c:pt>
                <c:pt idx="53339">
                  <c:v>62.74520565569019</c:v>
                </c:pt>
                <c:pt idx="53340">
                  <c:v>62.74520565569019</c:v>
                </c:pt>
                <c:pt idx="53341">
                  <c:v>62.74520565569019</c:v>
                </c:pt>
                <c:pt idx="53342">
                  <c:v>62.74520565569019</c:v>
                </c:pt>
                <c:pt idx="53343">
                  <c:v>55.5313462893779</c:v>
                </c:pt>
                <c:pt idx="53344">
                  <c:v>55.5313462893779</c:v>
                </c:pt>
                <c:pt idx="53345">
                  <c:v>55.5313462893779</c:v>
                </c:pt>
                <c:pt idx="53346">
                  <c:v>55.5313462893779</c:v>
                </c:pt>
                <c:pt idx="53347">
                  <c:v>55.5313462893779</c:v>
                </c:pt>
                <c:pt idx="53348">
                  <c:v>55.5313462893779</c:v>
                </c:pt>
                <c:pt idx="53349">
                  <c:v>55.5313462893779</c:v>
                </c:pt>
                <c:pt idx="53350">
                  <c:v>47.51292655235159</c:v>
                </c:pt>
                <c:pt idx="53351">
                  <c:v>47.51292655235159</c:v>
                </c:pt>
                <c:pt idx="53352">
                  <c:v>47.51292655235159</c:v>
                </c:pt>
                <c:pt idx="53353">
                  <c:v>47.51292655235159</c:v>
                </c:pt>
                <c:pt idx="53354">
                  <c:v>47.51292655235159</c:v>
                </c:pt>
                <c:pt idx="53355">
                  <c:v>47.51292655235159</c:v>
                </c:pt>
                <c:pt idx="53356">
                  <c:v>47.51292655235159</c:v>
                </c:pt>
                <c:pt idx="53357">
                  <c:v>93.83101558878418</c:v>
                </c:pt>
                <c:pt idx="53358">
                  <c:v>93.83101558878418</c:v>
                </c:pt>
                <c:pt idx="53359">
                  <c:v>93.83101558878418</c:v>
                </c:pt>
                <c:pt idx="53360">
                  <c:v>93.83101558878418</c:v>
                </c:pt>
                <c:pt idx="53361">
                  <c:v>93.83101558878418</c:v>
                </c:pt>
                <c:pt idx="53362">
                  <c:v>93.83101558878418</c:v>
                </c:pt>
                <c:pt idx="53363">
                  <c:v>93.83101558878418</c:v>
                </c:pt>
                <c:pt idx="53364">
                  <c:v>94.17415781221067</c:v>
                </c:pt>
                <c:pt idx="53365">
                  <c:v>94.17415781221067</c:v>
                </c:pt>
                <c:pt idx="53366">
                  <c:v>94.17415781221067</c:v>
                </c:pt>
                <c:pt idx="53367">
                  <c:v>94.17415781221067</c:v>
                </c:pt>
                <c:pt idx="53368">
                  <c:v>94.17415781221067</c:v>
                </c:pt>
                <c:pt idx="53369">
                  <c:v>94.17415781221067</c:v>
                </c:pt>
                <c:pt idx="53370">
                  <c:v>94.17415781221067</c:v>
                </c:pt>
                <c:pt idx="53371">
                  <c:v>100.03004436965</c:v>
                </c:pt>
                <c:pt idx="53372">
                  <c:v>100.03004436965</c:v>
                </c:pt>
                <c:pt idx="53373">
                  <c:v>100.03004436965</c:v>
                </c:pt>
                <c:pt idx="53374">
                  <c:v>100.03004436965</c:v>
                </c:pt>
                <c:pt idx="53375">
                  <c:v>100.03004436965</c:v>
                </c:pt>
                <c:pt idx="53376">
                  <c:v>100.03004436965</c:v>
                </c:pt>
                <c:pt idx="53377">
                  <c:v>100.03004436965</c:v>
                </c:pt>
                <c:pt idx="53378">
                  <c:v>71.2312265985161</c:v>
                </c:pt>
                <c:pt idx="53379">
                  <c:v>71.2312265985161</c:v>
                </c:pt>
                <c:pt idx="53380">
                  <c:v>71.2312265985161</c:v>
                </c:pt>
                <c:pt idx="53381">
                  <c:v>71.2312265985161</c:v>
                </c:pt>
                <c:pt idx="53382">
                  <c:v>71.2312265985161</c:v>
                </c:pt>
                <c:pt idx="53383">
                  <c:v>71.2312265985161</c:v>
                </c:pt>
                <c:pt idx="53384">
                  <c:v>71.2312265985161</c:v>
                </c:pt>
                <c:pt idx="53385">
                  <c:v>72.38888523437168</c:v>
                </c:pt>
                <c:pt idx="53386">
                  <c:v>72.38888523437168</c:v>
                </c:pt>
                <c:pt idx="53387">
                  <c:v>72.38888523437168</c:v>
                </c:pt>
                <c:pt idx="53388">
                  <c:v>72.38888523437168</c:v>
                </c:pt>
                <c:pt idx="53389">
                  <c:v>72.38888523437168</c:v>
                </c:pt>
                <c:pt idx="53390">
                  <c:v>72.38888523437168</c:v>
                </c:pt>
                <c:pt idx="53391">
                  <c:v>72.38888523437168</c:v>
                </c:pt>
                <c:pt idx="53392">
                  <c:v>65.4876071556361</c:v>
                </c:pt>
                <c:pt idx="53393">
                  <c:v>65.4876071556361</c:v>
                </c:pt>
                <c:pt idx="53394">
                  <c:v>65.4876071556361</c:v>
                </c:pt>
                <c:pt idx="53395">
                  <c:v>65.4876071556361</c:v>
                </c:pt>
                <c:pt idx="53396">
                  <c:v>65.4876071556361</c:v>
                </c:pt>
                <c:pt idx="53397">
                  <c:v>65.4876071556361</c:v>
                </c:pt>
                <c:pt idx="53398">
                  <c:v>65.4876071556361</c:v>
                </c:pt>
                <c:pt idx="53399">
                  <c:v>83.89541522047888</c:v>
                </c:pt>
                <c:pt idx="53400">
                  <c:v>83.89541522047888</c:v>
                </c:pt>
                <c:pt idx="53401">
                  <c:v>83.89541522047888</c:v>
                </c:pt>
                <c:pt idx="53402">
                  <c:v>83.89541522047888</c:v>
                </c:pt>
                <c:pt idx="53403">
                  <c:v>83.89541522047888</c:v>
                </c:pt>
                <c:pt idx="53404">
                  <c:v>83.89541522047888</c:v>
                </c:pt>
                <c:pt idx="53405">
                  <c:v>83.89541522047888</c:v>
                </c:pt>
                <c:pt idx="53406">
                  <c:v>38.7540660529097</c:v>
                </c:pt>
                <c:pt idx="53407">
                  <c:v>38.7540660529097</c:v>
                </c:pt>
                <c:pt idx="53408">
                  <c:v>38.7540660529097</c:v>
                </c:pt>
                <c:pt idx="53409">
                  <c:v>38.7540660529097</c:v>
                </c:pt>
                <c:pt idx="53410">
                  <c:v>38.7540660529097</c:v>
                </c:pt>
                <c:pt idx="53411">
                  <c:v>38.7540660529097</c:v>
                </c:pt>
                <c:pt idx="53412">
                  <c:v>38.7540660529097</c:v>
                </c:pt>
                <c:pt idx="53413">
                  <c:v>59.7958587400087</c:v>
                </c:pt>
                <c:pt idx="53414">
                  <c:v>59.7958587400087</c:v>
                </c:pt>
                <c:pt idx="53415">
                  <c:v>59.7958587400087</c:v>
                </c:pt>
                <c:pt idx="53416">
                  <c:v>59.7958587400087</c:v>
                </c:pt>
                <c:pt idx="53417">
                  <c:v>59.7958587400087</c:v>
                </c:pt>
                <c:pt idx="53418">
                  <c:v>59.7958587400087</c:v>
                </c:pt>
                <c:pt idx="53419">
                  <c:v>59.7958587400087</c:v>
                </c:pt>
                <c:pt idx="53420">
                  <c:v>56.54783745992059</c:v>
                </c:pt>
                <c:pt idx="53421">
                  <c:v>56.54783745992059</c:v>
                </c:pt>
                <c:pt idx="53422">
                  <c:v>56.54783745992059</c:v>
                </c:pt>
                <c:pt idx="53423">
                  <c:v>56.54783745992059</c:v>
                </c:pt>
                <c:pt idx="53424">
                  <c:v>56.54783745992059</c:v>
                </c:pt>
                <c:pt idx="53425">
                  <c:v>56.54783745992059</c:v>
                </c:pt>
                <c:pt idx="53426">
                  <c:v>56.54783745992059</c:v>
                </c:pt>
                <c:pt idx="53427">
                  <c:v>36.1279535221853</c:v>
                </c:pt>
                <c:pt idx="53428">
                  <c:v>36.1279535221853</c:v>
                </c:pt>
                <c:pt idx="53429">
                  <c:v>36.1279535221853</c:v>
                </c:pt>
                <c:pt idx="53430">
                  <c:v>36.1279535221853</c:v>
                </c:pt>
                <c:pt idx="53431">
                  <c:v>36.1279535221853</c:v>
                </c:pt>
                <c:pt idx="53432">
                  <c:v>36.1279535221853</c:v>
                </c:pt>
                <c:pt idx="53433">
                  <c:v>36.1279535221853</c:v>
                </c:pt>
                <c:pt idx="53434">
                  <c:v>39.63608076724789</c:v>
                </c:pt>
                <c:pt idx="53435">
                  <c:v>39.63608076724789</c:v>
                </c:pt>
                <c:pt idx="53436">
                  <c:v>39.63608076724789</c:v>
                </c:pt>
                <c:pt idx="53437">
                  <c:v>39.63608076724789</c:v>
                </c:pt>
                <c:pt idx="53438">
                  <c:v>39.63608076724789</c:v>
                </c:pt>
                <c:pt idx="53439">
                  <c:v>39.63608076724789</c:v>
                </c:pt>
                <c:pt idx="53440">
                  <c:v>39.63608076724789</c:v>
                </c:pt>
                <c:pt idx="53441">
                  <c:v>80.112810479278</c:v>
                </c:pt>
                <c:pt idx="53442">
                  <c:v>80.112810479278</c:v>
                </c:pt>
                <c:pt idx="53443">
                  <c:v>80.112810479278</c:v>
                </c:pt>
                <c:pt idx="53444">
                  <c:v>80.112810479278</c:v>
                </c:pt>
                <c:pt idx="53445">
                  <c:v>80.112810479278</c:v>
                </c:pt>
                <c:pt idx="53446">
                  <c:v>80.112810479278</c:v>
                </c:pt>
                <c:pt idx="53447">
                  <c:v>80.112810479278</c:v>
                </c:pt>
                <c:pt idx="53448">
                  <c:v>90.22748500095189</c:v>
                </c:pt>
                <c:pt idx="53449">
                  <c:v>90.22748500095189</c:v>
                </c:pt>
                <c:pt idx="53450">
                  <c:v>90.22748500095189</c:v>
                </c:pt>
                <c:pt idx="53451">
                  <c:v>90.22748500095189</c:v>
                </c:pt>
                <c:pt idx="53452">
                  <c:v>90.22748500095189</c:v>
                </c:pt>
                <c:pt idx="53453">
                  <c:v>90.22748500095189</c:v>
                </c:pt>
                <c:pt idx="53454">
                  <c:v>90.22748500095189</c:v>
                </c:pt>
                <c:pt idx="53455">
                  <c:v>88.2911665480803</c:v>
                </c:pt>
                <c:pt idx="53456">
                  <c:v>88.2911665480803</c:v>
                </c:pt>
                <c:pt idx="53457">
                  <c:v>88.2911665480803</c:v>
                </c:pt>
                <c:pt idx="53458">
                  <c:v>88.2911665480803</c:v>
                </c:pt>
                <c:pt idx="53459">
                  <c:v>88.2911665480803</c:v>
                </c:pt>
                <c:pt idx="53460">
                  <c:v>88.2911665480803</c:v>
                </c:pt>
                <c:pt idx="53461">
                  <c:v>88.2911665480803</c:v>
                </c:pt>
                <c:pt idx="53462">
                  <c:v>68.58309260310979</c:v>
                </c:pt>
                <c:pt idx="53463">
                  <c:v>68.58309260310979</c:v>
                </c:pt>
                <c:pt idx="53464">
                  <c:v>68.58309260310979</c:v>
                </c:pt>
                <c:pt idx="53465">
                  <c:v>68.58309260310979</c:v>
                </c:pt>
                <c:pt idx="53466">
                  <c:v>68.58309260310979</c:v>
                </c:pt>
                <c:pt idx="53467">
                  <c:v>68.58309260310979</c:v>
                </c:pt>
                <c:pt idx="53468">
                  <c:v>68.58309260310979</c:v>
                </c:pt>
                <c:pt idx="53469">
                  <c:v>82.08077111164027</c:v>
                </c:pt>
                <c:pt idx="53470">
                  <c:v>82.08077111164027</c:v>
                </c:pt>
                <c:pt idx="53471">
                  <c:v>82.08077111164027</c:v>
                </c:pt>
                <c:pt idx="53472">
                  <c:v>82.08077111164027</c:v>
                </c:pt>
                <c:pt idx="53473">
                  <c:v>82.08077111164027</c:v>
                </c:pt>
                <c:pt idx="53474">
                  <c:v>82.08077111164027</c:v>
                </c:pt>
                <c:pt idx="53475">
                  <c:v>82.08077111164027</c:v>
                </c:pt>
                <c:pt idx="53476">
                  <c:v>59.22948056525259</c:v>
                </c:pt>
                <c:pt idx="53477">
                  <c:v>59.22948056525259</c:v>
                </c:pt>
                <c:pt idx="53478">
                  <c:v>59.22948056525259</c:v>
                </c:pt>
                <c:pt idx="53479">
                  <c:v>59.22948056525259</c:v>
                </c:pt>
                <c:pt idx="53480">
                  <c:v>59.22948056525259</c:v>
                </c:pt>
                <c:pt idx="53481">
                  <c:v>59.22948056525259</c:v>
                </c:pt>
                <c:pt idx="53482">
                  <c:v>59.22948056525259</c:v>
                </c:pt>
                <c:pt idx="53483">
                  <c:v>76.32429989627188</c:v>
                </c:pt>
                <c:pt idx="53484">
                  <c:v>76.32429989627188</c:v>
                </c:pt>
                <c:pt idx="53485">
                  <c:v>76.32429989627188</c:v>
                </c:pt>
                <c:pt idx="53486">
                  <c:v>76.32429989627188</c:v>
                </c:pt>
                <c:pt idx="53487">
                  <c:v>76.32429989627188</c:v>
                </c:pt>
                <c:pt idx="53488">
                  <c:v>76.32429989627188</c:v>
                </c:pt>
                <c:pt idx="53489">
                  <c:v>76.32429989627188</c:v>
                </c:pt>
                <c:pt idx="53490">
                  <c:v>99.2475727402077</c:v>
                </c:pt>
                <c:pt idx="53491">
                  <c:v>99.2475727402077</c:v>
                </c:pt>
                <c:pt idx="53492">
                  <c:v>99.2475727402077</c:v>
                </c:pt>
                <c:pt idx="53493">
                  <c:v>99.2475727402077</c:v>
                </c:pt>
                <c:pt idx="53494">
                  <c:v>99.2475727402077</c:v>
                </c:pt>
                <c:pt idx="53495">
                  <c:v>99.2475727402077</c:v>
                </c:pt>
                <c:pt idx="53496">
                  <c:v>99.2475727402077</c:v>
                </c:pt>
                <c:pt idx="53497">
                  <c:v>58.2353610002009</c:v>
                </c:pt>
                <c:pt idx="53498">
                  <c:v>58.2353610002009</c:v>
                </c:pt>
                <c:pt idx="53499">
                  <c:v>58.2353610002009</c:v>
                </c:pt>
                <c:pt idx="53500">
                  <c:v>58.2353610002009</c:v>
                </c:pt>
                <c:pt idx="53501">
                  <c:v>58.2353610002009</c:v>
                </c:pt>
                <c:pt idx="53502">
                  <c:v>58.2353610002009</c:v>
                </c:pt>
                <c:pt idx="53503">
                  <c:v>58.2353610002009</c:v>
                </c:pt>
                <c:pt idx="53504">
                  <c:v>29.5788352311646</c:v>
                </c:pt>
                <c:pt idx="53505">
                  <c:v>29.5788352311646</c:v>
                </c:pt>
                <c:pt idx="53506">
                  <c:v>29.5788352311646</c:v>
                </c:pt>
                <c:pt idx="53507">
                  <c:v>29.5788352311646</c:v>
                </c:pt>
                <c:pt idx="53508">
                  <c:v>29.5788352311646</c:v>
                </c:pt>
                <c:pt idx="53509">
                  <c:v>29.5788352311646</c:v>
                </c:pt>
                <c:pt idx="53510">
                  <c:v>29.5788352311646</c:v>
                </c:pt>
                <c:pt idx="53511">
                  <c:v>40.31975754727469</c:v>
                </c:pt>
                <c:pt idx="53512">
                  <c:v>40.31975754727469</c:v>
                </c:pt>
                <c:pt idx="53513">
                  <c:v>40.31975754727469</c:v>
                </c:pt>
                <c:pt idx="53514">
                  <c:v>40.31975754727469</c:v>
                </c:pt>
                <c:pt idx="53515">
                  <c:v>40.31975754727469</c:v>
                </c:pt>
                <c:pt idx="53516">
                  <c:v>40.31975754727469</c:v>
                </c:pt>
                <c:pt idx="53517">
                  <c:v>40.31975754727469</c:v>
                </c:pt>
                <c:pt idx="53518">
                  <c:v>47.5942015868096</c:v>
                </c:pt>
                <c:pt idx="53519">
                  <c:v>47.5942015868096</c:v>
                </c:pt>
                <c:pt idx="53520">
                  <c:v>47.5942015868096</c:v>
                </c:pt>
                <c:pt idx="53521">
                  <c:v>47.5942015868096</c:v>
                </c:pt>
                <c:pt idx="53522">
                  <c:v>47.5942015868096</c:v>
                </c:pt>
                <c:pt idx="53523">
                  <c:v>47.5942015868096</c:v>
                </c:pt>
                <c:pt idx="53524">
                  <c:v>47.5942015868096</c:v>
                </c:pt>
                <c:pt idx="53525">
                  <c:v>69.45598601099137</c:v>
                </c:pt>
                <c:pt idx="53526">
                  <c:v>69.45598601099137</c:v>
                </c:pt>
                <c:pt idx="53527">
                  <c:v>69.45598601099137</c:v>
                </c:pt>
                <c:pt idx="53528">
                  <c:v>69.45598601099137</c:v>
                </c:pt>
                <c:pt idx="53529">
                  <c:v>69.45598601099137</c:v>
                </c:pt>
                <c:pt idx="53530">
                  <c:v>69.45598601099137</c:v>
                </c:pt>
                <c:pt idx="53531">
                  <c:v>69.45598601099137</c:v>
                </c:pt>
                <c:pt idx="53532">
                  <c:v>27.5985446794578</c:v>
                </c:pt>
                <c:pt idx="53533">
                  <c:v>27.5985446794578</c:v>
                </c:pt>
                <c:pt idx="53534">
                  <c:v>27.5985446794578</c:v>
                </c:pt>
                <c:pt idx="53535">
                  <c:v>27.5985446794578</c:v>
                </c:pt>
                <c:pt idx="53536">
                  <c:v>27.5985446794578</c:v>
                </c:pt>
                <c:pt idx="53537">
                  <c:v>27.5985446794578</c:v>
                </c:pt>
                <c:pt idx="53538">
                  <c:v>27.5985446794578</c:v>
                </c:pt>
                <c:pt idx="53539">
                  <c:v>50.3255441830998</c:v>
                </c:pt>
                <c:pt idx="53540">
                  <c:v>50.3255441830998</c:v>
                </c:pt>
                <c:pt idx="53541">
                  <c:v>50.3255441830998</c:v>
                </c:pt>
                <c:pt idx="53542">
                  <c:v>50.3255441830998</c:v>
                </c:pt>
                <c:pt idx="53543">
                  <c:v>50.3255441830998</c:v>
                </c:pt>
                <c:pt idx="53544">
                  <c:v>50.3255441830998</c:v>
                </c:pt>
                <c:pt idx="53545">
                  <c:v>50.3255441830998</c:v>
                </c:pt>
                <c:pt idx="53546">
                  <c:v>70.1452914454321</c:v>
                </c:pt>
                <c:pt idx="53547">
                  <c:v>70.1452914454321</c:v>
                </c:pt>
                <c:pt idx="53548">
                  <c:v>70.1452914454321</c:v>
                </c:pt>
                <c:pt idx="53549">
                  <c:v>70.1452914454321</c:v>
                </c:pt>
                <c:pt idx="53550">
                  <c:v>70.1452914454321</c:v>
                </c:pt>
                <c:pt idx="53551">
                  <c:v>70.1452914454321</c:v>
                </c:pt>
                <c:pt idx="53552">
                  <c:v>70.1452914454321</c:v>
                </c:pt>
                <c:pt idx="53553">
                  <c:v>79.57338115566925</c:v>
                </c:pt>
                <c:pt idx="53554">
                  <c:v>79.57338115566925</c:v>
                </c:pt>
                <c:pt idx="53555">
                  <c:v>79.57338115566925</c:v>
                </c:pt>
                <c:pt idx="53556">
                  <c:v>79.57338115566925</c:v>
                </c:pt>
                <c:pt idx="53557">
                  <c:v>79.57338115566925</c:v>
                </c:pt>
                <c:pt idx="53558">
                  <c:v>79.57338115566925</c:v>
                </c:pt>
                <c:pt idx="53559">
                  <c:v>79.57338115566925</c:v>
                </c:pt>
                <c:pt idx="53560">
                  <c:v>54.35581472359429</c:v>
                </c:pt>
                <c:pt idx="53561">
                  <c:v>54.35581472359429</c:v>
                </c:pt>
                <c:pt idx="53562">
                  <c:v>54.35581472359429</c:v>
                </c:pt>
                <c:pt idx="53563">
                  <c:v>54.35581472359429</c:v>
                </c:pt>
                <c:pt idx="53564">
                  <c:v>54.35581472359429</c:v>
                </c:pt>
                <c:pt idx="53565">
                  <c:v>54.35581472359429</c:v>
                </c:pt>
                <c:pt idx="53566">
                  <c:v>54.35581472359429</c:v>
                </c:pt>
                <c:pt idx="53567">
                  <c:v>85.0918749082909</c:v>
                </c:pt>
                <c:pt idx="53568">
                  <c:v>85.0918749082909</c:v>
                </c:pt>
                <c:pt idx="53569">
                  <c:v>85.0918749082909</c:v>
                </c:pt>
                <c:pt idx="53570">
                  <c:v>85.0918749082909</c:v>
                </c:pt>
                <c:pt idx="53571">
                  <c:v>85.0918749082909</c:v>
                </c:pt>
                <c:pt idx="53572">
                  <c:v>85.0918749082909</c:v>
                </c:pt>
                <c:pt idx="53573">
                  <c:v>85.0918749082909</c:v>
                </c:pt>
                <c:pt idx="53574">
                  <c:v>51.1940567031542</c:v>
                </c:pt>
                <c:pt idx="53575">
                  <c:v>51.1940567031542</c:v>
                </c:pt>
                <c:pt idx="53576">
                  <c:v>51.1940567031542</c:v>
                </c:pt>
                <c:pt idx="53577">
                  <c:v>51.1940567031542</c:v>
                </c:pt>
                <c:pt idx="53578">
                  <c:v>51.1940567031542</c:v>
                </c:pt>
                <c:pt idx="53579">
                  <c:v>51.1940567031542</c:v>
                </c:pt>
                <c:pt idx="53580">
                  <c:v>51.1940567031542</c:v>
                </c:pt>
                <c:pt idx="53581">
                  <c:v>47.650115568059</c:v>
                </c:pt>
                <c:pt idx="53582">
                  <c:v>47.650115568059</c:v>
                </c:pt>
                <c:pt idx="53583">
                  <c:v>47.650115568059</c:v>
                </c:pt>
                <c:pt idx="53584">
                  <c:v>47.650115568059</c:v>
                </c:pt>
                <c:pt idx="53585">
                  <c:v>47.650115568059</c:v>
                </c:pt>
                <c:pt idx="53586">
                  <c:v>47.650115568059</c:v>
                </c:pt>
                <c:pt idx="53587">
                  <c:v>47.650115568059</c:v>
                </c:pt>
                <c:pt idx="53588">
                  <c:v>107.148920952416</c:v>
                </c:pt>
                <c:pt idx="53589">
                  <c:v>107.148920952416</c:v>
                </c:pt>
                <c:pt idx="53590">
                  <c:v>107.148920952416</c:v>
                </c:pt>
                <c:pt idx="53591">
                  <c:v>107.148920952416</c:v>
                </c:pt>
                <c:pt idx="53592">
                  <c:v>107.148920952416</c:v>
                </c:pt>
                <c:pt idx="53593">
                  <c:v>107.148920952416</c:v>
                </c:pt>
                <c:pt idx="53594">
                  <c:v>107.148920952416</c:v>
                </c:pt>
                <c:pt idx="53595">
                  <c:v>26.4773425294577</c:v>
                </c:pt>
                <c:pt idx="53596">
                  <c:v>26.4773425294577</c:v>
                </c:pt>
                <c:pt idx="53597">
                  <c:v>26.4773425294577</c:v>
                </c:pt>
                <c:pt idx="53598">
                  <c:v>26.4773425294577</c:v>
                </c:pt>
                <c:pt idx="53599">
                  <c:v>26.4773425294577</c:v>
                </c:pt>
                <c:pt idx="53600">
                  <c:v>26.4773425294577</c:v>
                </c:pt>
                <c:pt idx="53601">
                  <c:v>26.4773425294577</c:v>
                </c:pt>
                <c:pt idx="53602">
                  <c:v>30.8438294766932</c:v>
                </c:pt>
                <c:pt idx="53603">
                  <c:v>30.8438294766932</c:v>
                </c:pt>
                <c:pt idx="53604">
                  <c:v>30.8438294766932</c:v>
                </c:pt>
                <c:pt idx="53605">
                  <c:v>30.8438294766932</c:v>
                </c:pt>
                <c:pt idx="53606">
                  <c:v>30.8438294766932</c:v>
                </c:pt>
                <c:pt idx="53607">
                  <c:v>30.8438294766932</c:v>
                </c:pt>
                <c:pt idx="53608">
                  <c:v>30.8438294766932</c:v>
                </c:pt>
                <c:pt idx="53609">
                  <c:v>61.3286710133082</c:v>
                </c:pt>
                <c:pt idx="53610">
                  <c:v>61.3286710133082</c:v>
                </c:pt>
                <c:pt idx="53611">
                  <c:v>61.3286710133082</c:v>
                </c:pt>
                <c:pt idx="53612">
                  <c:v>61.3286710133082</c:v>
                </c:pt>
                <c:pt idx="53613">
                  <c:v>61.3286710133082</c:v>
                </c:pt>
                <c:pt idx="53614">
                  <c:v>61.3286710133082</c:v>
                </c:pt>
                <c:pt idx="53615">
                  <c:v>61.3286710133082</c:v>
                </c:pt>
                <c:pt idx="53616">
                  <c:v>21.00048182471309</c:v>
                </c:pt>
                <c:pt idx="53617">
                  <c:v>21.00048182471309</c:v>
                </c:pt>
                <c:pt idx="53618">
                  <c:v>21.00048182471309</c:v>
                </c:pt>
                <c:pt idx="53619">
                  <c:v>21.00048182471309</c:v>
                </c:pt>
                <c:pt idx="53620">
                  <c:v>21.00048182471309</c:v>
                </c:pt>
                <c:pt idx="53621">
                  <c:v>21.00048182471309</c:v>
                </c:pt>
                <c:pt idx="53622">
                  <c:v>21.00048182471309</c:v>
                </c:pt>
                <c:pt idx="53623">
                  <c:v>74.54524510646539</c:v>
                </c:pt>
                <c:pt idx="53624">
                  <c:v>74.54524510646539</c:v>
                </c:pt>
                <c:pt idx="53625">
                  <c:v>74.54524510646539</c:v>
                </c:pt>
                <c:pt idx="53626">
                  <c:v>74.54524510646539</c:v>
                </c:pt>
                <c:pt idx="53627">
                  <c:v>74.54524510646539</c:v>
                </c:pt>
                <c:pt idx="53628">
                  <c:v>74.54524510646539</c:v>
                </c:pt>
                <c:pt idx="53629">
                  <c:v>74.54524510646539</c:v>
                </c:pt>
                <c:pt idx="53630">
                  <c:v>47.71165352573519</c:v>
                </c:pt>
                <c:pt idx="53631">
                  <c:v>47.71165352573519</c:v>
                </c:pt>
                <c:pt idx="53632">
                  <c:v>47.71165352573519</c:v>
                </c:pt>
                <c:pt idx="53633">
                  <c:v>47.71165352573519</c:v>
                </c:pt>
                <c:pt idx="53634">
                  <c:v>47.71165352573519</c:v>
                </c:pt>
                <c:pt idx="53635">
                  <c:v>47.71165352573519</c:v>
                </c:pt>
                <c:pt idx="53636">
                  <c:v>47.71165352573519</c:v>
                </c:pt>
                <c:pt idx="53637">
                  <c:v>37.3013327134741</c:v>
                </c:pt>
                <c:pt idx="53638">
                  <c:v>37.3013327134741</c:v>
                </c:pt>
                <c:pt idx="53639">
                  <c:v>37.3013327134741</c:v>
                </c:pt>
                <c:pt idx="53640">
                  <c:v>37.3013327134741</c:v>
                </c:pt>
                <c:pt idx="53641">
                  <c:v>37.3013327134741</c:v>
                </c:pt>
                <c:pt idx="53642">
                  <c:v>37.3013327134741</c:v>
                </c:pt>
                <c:pt idx="53643">
                  <c:v>37.3013327134741</c:v>
                </c:pt>
                <c:pt idx="53644">
                  <c:v>77.40980908484</c:v>
                </c:pt>
                <c:pt idx="53645">
                  <c:v>77.40980908484</c:v>
                </c:pt>
                <c:pt idx="53646">
                  <c:v>77.40980908484</c:v>
                </c:pt>
                <c:pt idx="53647">
                  <c:v>77.40980908484</c:v>
                </c:pt>
                <c:pt idx="53648">
                  <c:v>77.40980908484</c:v>
                </c:pt>
                <c:pt idx="53649">
                  <c:v>77.40980908484</c:v>
                </c:pt>
                <c:pt idx="53650">
                  <c:v>77.40980908484</c:v>
                </c:pt>
                <c:pt idx="53651">
                  <c:v>56.7049741189632</c:v>
                </c:pt>
                <c:pt idx="53652">
                  <c:v>56.7049741189632</c:v>
                </c:pt>
                <c:pt idx="53653">
                  <c:v>56.7049741189632</c:v>
                </c:pt>
                <c:pt idx="53654">
                  <c:v>56.7049741189632</c:v>
                </c:pt>
                <c:pt idx="53655">
                  <c:v>56.7049741189632</c:v>
                </c:pt>
                <c:pt idx="53656">
                  <c:v>56.7049741189632</c:v>
                </c:pt>
                <c:pt idx="53657">
                  <c:v>56.7049741189632</c:v>
                </c:pt>
                <c:pt idx="53658">
                  <c:v>48.7061785336658</c:v>
                </c:pt>
                <c:pt idx="53659">
                  <c:v>48.7061785336658</c:v>
                </c:pt>
                <c:pt idx="53660">
                  <c:v>48.7061785336658</c:v>
                </c:pt>
                <c:pt idx="53661">
                  <c:v>48.7061785336658</c:v>
                </c:pt>
                <c:pt idx="53662">
                  <c:v>48.7061785336658</c:v>
                </c:pt>
                <c:pt idx="53663">
                  <c:v>48.7061785336658</c:v>
                </c:pt>
                <c:pt idx="53664">
                  <c:v>48.7061785336658</c:v>
                </c:pt>
                <c:pt idx="53665">
                  <c:v>80.09972999641448</c:v>
                </c:pt>
                <c:pt idx="53666">
                  <c:v>80.09972999641448</c:v>
                </c:pt>
                <c:pt idx="53667">
                  <c:v>80.09972999641448</c:v>
                </c:pt>
                <c:pt idx="53668">
                  <c:v>80.09972999641448</c:v>
                </c:pt>
                <c:pt idx="53669">
                  <c:v>80.09972999641448</c:v>
                </c:pt>
                <c:pt idx="53670">
                  <c:v>80.09972999641448</c:v>
                </c:pt>
                <c:pt idx="53671">
                  <c:v>80.09972999641448</c:v>
                </c:pt>
                <c:pt idx="53672">
                  <c:v>62.64718785780639</c:v>
                </c:pt>
                <c:pt idx="53673">
                  <c:v>62.64718785780639</c:v>
                </c:pt>
                <c:pt idx="53674">
                  <c:v>62.64718785780639</c:v>
                </c:pt>
                <c:pt idx="53675">
                  <c:v>62.64718785780639</c:v>
                </c:pt>
                <c:pt idx="53676">
                  <c:v>62.64718785780639</c:v>
                </c:pt>
                <c:pt idx="53677">
                  <c:v>62.64718785780639</c:v>
                </c:pt>
                <c:pt idx="53678">
                  <c:v>62.64718785780639</c:v>
                </c:pt>
                <c:pt idx="53679">
                  <c:v>52.7360123513482</c:v>
                </c:pt>
                <c:pt idx="53680">
                  <c:v>52.7360123513482</c:v>
                </c:pt>
                <c:pt idx="53681">
                  <c:v>52.7360123513482</c:v>
                </c:pt>
                <c:pt idx="53682">
                  <c:v>52.7360123513482</c:v>
                </c:pt>
                <c:pt idx="53683">
                  <c:v>52.7360123513482</c:v>
                </c:pt>
                <c:pt idx="53684">
                  <c:v>52.7360123513482</c:v>
                </c:pt>
                <c:pt idx="53685">
                  <c:v>52.7360123513482</c:v>
                </c:pt>
                <c:pt idx="53686">
                  <c:v>10.4572474562929</c:v>
                </c:pt>
                <c:pt idx="53687">
                  <c:v>10.4572474562929</c:v>
                </c:pt>
                <c:pt idx="53688">
                  <c:v>10.4572474562929</c:v>
                </c:pt>
                <c:pt idx="53689">
                  <c:v>10.4572474562929</c:v>
                </c:pt>
                <c:pt idx="53690">
                  <c:v>10.4572474562929</c:v>
                </c:pt>
                <c:pt idx="53691">
                  <c:v>10.4572474562929</c:v>
                </c:pt>
                <c:pt idx="53692">
                  <c:v>10.4572474562929</c:v>
                </c:pt>
                <c:pt idx="53693">
                  <c:v>75.77661017003399</c:v>
                </c:pt>
                <c:pt idx="53694">
                  <c:v>75.77661017003399</c:v>
                </c:pt>
                <c:pt idx="53695">
                  <c:v>75.77661017003399</c:v>
                </c:pt>
                <c:pt idx="53696">
                  <c:v>75.77661017003399</c:v>
                </c:pt>
                <c:pt idx="53697">
                  <c:v>75.77661017003399</c:v>
                </c:pt>
                <c:pt idx="53698">
                  <c:v>75.77661017003399</c:v>
                </c:pt>
                <c:pt idx="53699">
                  <c:v>75.77661017003399</c:v>
                </c:pt>
                <c:pt idx="53700">
                  <c:v>101.310097519499</c:v>
                </c:pt>
                <c:pt idx="53701">
                  <c:v>101.310097519499</c:v>
                </c:pt>
                <c:pt idx="53702">
                  <c:v>101.310097519499</c:v>
                </c:pt>
                <c:pt idx="53703">
                  <c:v>101.310097519499</c:v>
                </c:pt>
                <c:pt idx="53704">
                  <c:v>101.310097519499</c:v>
                </c:pt>
                <c:pt idx="53705">
                  <c:v>101.310097519499</c:v>
                </c:pt>
                <c:pt idx="53706">
                  <c:v>101.310097519499</c:v>
                </c:pt>
                <c:pt idx="53707">
                  <c:v>29.5264689291037</c:v>
                </c:pt>
                <c:pt idx="53708">
                  <c:v>29.5264689291037</c:v>
                </c:pt>
                <c:pt idx="53709">
                  <c:v>29.5264689291037</c:v>
                </c:pt>
                <c:pt idx="53710">
                  <c:v>29.5264689291037</c:v>
                </c:pt>
                <c:pt idx="53711">
                  <c:v>29.5264689291037</c:v>
                </c:pt>
                <c:pt idx="53712">
                  <c:v>29.5264689291037</c:v>
                </c:pt>
                <c:pt idx="53713">
                  <c:v>29.5264689291037</c:v>
                </c:pt>
                <c:pt idx="53714">
                  <c:v>73.21751655663168</c:v>
                </c:pt>
                <c:pt idx="53715">
                  <c:v>73.21751655663168</c:v>
                </c:pt>
                <c:pt idx="53716">
                  <c:v>73.21751655663168</c:v>
                </c:pt>
                <c:pt idx="53717">
                  <c:v>73.21751655663168</c:v>
                </c:pt>
                <c:pt idx="53718">
                  <c:v>73.21751655663168</c:v>
                </c:pt>
                <c:pt idx="53719">
                  <c:v>73.21751655663168</c:v>
                </c:pt>
                <c:pt idx="53720">
                  <c:v>73.21751655663168</c:v>
                </c:pt>
                <c:pt idx="53721">
                  <c:v>43.1065808786949</c:v>
                </c:pt>
                <c:pt idx="53722">
                  <c:v>43.1065808786949</c:v>
                </c:pt>
                <c:pt idx="53723">
                  <c:v>43.1065808786949</c:v>
                </c:pt>
                <c:pt idx="53724">
                  <c:v>43.1065808786949</c:v>
                </c:pt>
                <c:pt idx="53725">
                  <c:v>43.1065808786949</c:v>
                </c:pt>
                <c:pt idx="53726">
                  <c:v>43.1065808786949</c:v>
                </c:pt>
                <c:pt idx="53727">
                  <c:v>43.1065808786949</c:v>
                </c:pt>
                <c:pt idx="53728">
                  <c:v>97.2449271040289</c:v>
                </c:pt>
                <c:pt idx="53729">
                  <c:v>97.2449271040289</c:v>
                </c:pt>
                <c:pt idx="53730">
                  <c:v>97.2449271040289</c:v>
                </c:pt>
                <c:pt idx="53731">
                  <c:v>97.2449271040289</c:v>
                </c:pt>
                <c:pt idx="53732">
                  <c:v>97.2449271040289</c:v>
                </c:pt>
                <c:pt idx="53733">
                  <c:v>97.2449271040289</c:v>
                </c:pt>
                <c:pt idx="53734">
                  <c:v>97.2449271040289</c:v>
                </c:pt>
                <c:pt idx="53735">
                  <c:v>41.45073837141229</c:v>
                </c:pt>
                <c:pt idx="53736">
                  <c:v>41.45073837141229</c:v>
                </c:pt>
                <c:pt idx="53737">
                  <c:v>41.45073837141229</c:v>
                </c:pt>
                <c:pt idx="53738">
                  <c:v>41.45073837141229</c:v>
                </c:pt>
                <c:pt idx="53739">
                  <c:v>41.45073837141229</c:v>
                </c:pt>
                <c:pt idx="53740">
                  <c:v>41.45073837141229</c:v>
                </c:pt>
                <c:pt idx="53741">
                  <c:v>41.45073837141229</c:v>
                </c:pt>
                <c:pt idx="53742">
                  <c:v>80.99925723475428</c:v>
                </c:pt>
                <c:pt idx="53743">
                  <c:v>80.99925723475428</c:v>
                </c:pt>
                <c:pt idx="53744">
                  <c:v>80.99925723475428</c:v>
                </c:pt>
                <c:pt idx="53745">
                  <c:v>80.99925723475428</c:v>
                </c:pt>
                <c:pt idx="53746">
                  <c:v>80.99925723475428</c:v>
                </c:pt>
                <c:pt idx="53747">
                  <c:v>80.99925723475428</c:v>
                </c:pt>
                <c:pt idx="53748">
                  <c:v>80.99925723475428</c:v>
                </c:pt>
                <c:pt idx="53749">
                  <c:v>82.9018209654193</c:v>
                </c:pt>
                <c:pt idx="53750">
                  <c:v>82.9018209654193</c:v>
                </c:pt>
                <c:pt idx="53751">
                  <c:v>82.9018209654193</c:v>
                </c:pt>
                <c:pt idx="53752">
                  <c:v>82.9018209654193</c:v>
                </c:pt>
                <c:pt idx="53753">
                  <c:v>82.9018209654193</c:v>
                </c:pt>
                <c:pt idx="53754">
                  <c:v>82.9018209654193</c:v>
                </c:pt>
                <c:pt idx="53755">
                  <c:v>82.9018209654193</c:v>
                </c:pt>
                <c:pt idx="53756">
                  <c:v>38.9962725457593</c:v>
                </c:pt>
                <c:pt idx="53757">
                  <c:v>38.9962725457593</c:v>
                </c:pt>
                <c:pt idx="53758">
                  <c:v>38.9962725457593</c:v>
                </c:pt>
                <c:pt idx="53759">
                  <c:v>38.9962725457593</c:v>
                </c:pt>
                <c:pt idx="53760">
                  <c:v>38.9962725457593</c:v>
                </c:pt>
                <c:pt idx="53761">
                  <c:v>38.9962725457593</c:v>
                </c:pt>
                <c:pt idx="53762">
                  <c:v>38.9962725457593</c:v>
                </c:pt>
                <c:pt idx="53763">
                  <c:v>97.7844509609174</c:v>
                </c:pt>
                <c:pt idx="53764">
                  <c:v>97.7844509609174</c:v>
                </c:pt>
                <c:pt idx="53765">
                  <c:v>97.7844509609174</c:v>
                </c:pt>
                <c:pt idx="53766">
                  <c:v>97.7844509609174</c:v>
                </c:pt>
                <c:pt idx="53767">
                  <c:v>97.7844509609174</c:v>
                </c:pt>
                <c:pt idx="53768">
                  <c:v>97.7844509609174</c:v>
                </c:pt>
                <c:pt idx="53769">
                  <c:v>97.7844509609174</c:v>
                </c:pt>
                <c:pt idx="53770">
                  <c:v>60.31246711981119</c:v>
                </c:pt>
                <c:pt idx="53771">
                  <c:v>60.31246711981119</c:v>
                </c:pt>
                <c:pt idx="53772">
                  <c:v>60.31246711981119</c:v>
                </c:pt>
                <c:pt idx="53773">
                  <c:v>60.31246711981119</c:v>
                </c:pt>
                <c:pt idx="53774">
                  <c:v>60.31246711981119</c:v>
                </c:pt>
                <c:pt idx="53775">
                  <c:v>60.31246711981119</c:v>
                </c:pt>
                <c:pt idx="53776">
                  <c:v>60.31246711981119</c:v>
                </c:pt>
                <c:pt idx="53777">
                  <c:v>96.87393438780697</c:v>
                </c:pt>
                <c:pt idx="53778">
                  <c:v>96.87393438780697</c:v>
                </c:pt>
                <c:pt idx="53779">
                  <c:v>96.87393438780697</c:v>
                </c:pt>
                <c:pt idx="53780">
                  <c:v>96.87393438780697</c:v>
                </c:pt>
                <c:pt idx="53781">
                  <c:v>96.87393438780697</c:v>
                </c:pt>
                <c:pt idx="53782">
                  <c:v>96.87393438780697</c:v>
                </c:pt>
                <c:pt idx="53783">
                  <c:v>96.87393438780697</c:v>
                </c:pt>
                <c:pt idx="53784">
                  <c:v>70.04997000155188</c:v>
                </c:pt>
                <c:pt idx="53785">
                  <c:v>70.04997000155188</c:v>
                </c:pt>
                <c:pt idx="53786">
                  <c:v>70.04997000155188</c:v>
                </c:pt>
                <c:pt idx="53787">
                  <c:v>70.04997000155188</c:v>
                </c:pt>
                <c:pt idx="53788">
                  <c:v>70.04997000155188</c:v>
                </c:pt>
                <c:pt idx="53789">
                  <c:v>70.04997000155188</c:v>
                </c:pt>
                <c:pt idx="53790">
                  <c:v>70.04997000155188</c:v>
                </c:pt>
                <c:pt idx="53791">
                  <c:v>5.44732229953161</c:v>
                </c:pt>
                <c:pt idx="53792">
                  <c:v>5.44732229953161</c:v>
                </c:pt>
                <c:pt idx="53793">
                  <c:v>5.44732229953161</c:v>
                </c:pt>
                <c:pt idx="53794">
                  <c:v>5.44732229953161</c:v>
                </c:pt>
                <c:pt idx="53795">
                  <c:v>5.44732229953161</c:v>
                </c:pt>
                <c:pt idx="53796">
                  <c:v>5.44732229953161</c:v>
                </c:pt>
                <c:pt idx="53797">
                  <c:v>5.44732229953161</c:v>
                </c:pt>
                <c:pt idx="53798">
                  <c:v>87.94578036252358</c:v>
                </c:pt>
                <c:pt idx="53799">
                  <c:v>87.94578036252358</c:v>
                </c:pt>
                <c:pt idx="53800">
                  <c:v>87.94578036252358</c:v>
                </c:pt>
                <c:pt idx="53801">
                  <c:v>87.94578036252358</c:v>
                </c:pt>
                <c:pt idx="53802">
                  <c:v>87.94578036252358</c:v>
                </c:pt>
                <c:pt idx="53803">
                  <c:v>87.94578036252358</c:v>
                </c:pt>
                <c:pt idx="53804">
                  <c:v>87.94578036252358</c:v>
                </c:pt>
                <c:pt idx="53805">
                  <c:v>83.2404959619618</c:v>
                </c:pt>
                <c:pt idx="53806">
                  <c:v>83.2404959619618</c:v>
                </c:pt>
                <c:pt idx="53807">
                  <c:v>83.2404959619618</c:v>
                </c:pt>
                <c:pt idx="53808">
                  <c:v>83.2404959619618</c:v>
                </c:pt>
                <c:pt idx="53809">
                  <c:v>83.2404959619618</c:v>
                </c:pt>
                <c:pt idx="53810">
                  <c:v>83.2404959619618</c:v>
                </c:pt>
                <c:pt idx="53811">
                  <c:v>83.2404959619618</c:v>
                </c:pt>
                <c:pt idx="53812">
                  <c:v>86.305134935998</c:v>
                </c:pt>
                <c:pt idx="53813">
                  <c:v>86.305134935998</c:v>
                </c:pt>
                <c:pt idx="53814">
                  <c:v>86.305134935998</c:v>
                </c:pt>
                <c:pt idx="53815">
                  <c:v>86.305134935998</c:v>
                </c:pt>
                <c:pt idx="53816">
                  <c:v>86.305134935998</c:v>
                </c:pt>
                <c:pt idx="53817">
                  <c:v>86.305134935998</c:v>
                </c:pt>
                <c:pt idx="53818">
                  <c:v>86.305134935998</c:v>
                </c:pt>
                <c:pt idx="53819">
                  <c:v>37.0205222444298</c:v>
                </c:pt>
                <c:pt idx="53820">
                  <c:v>37.0205222444298</c:v>
                </c:pt>
                <c:pt idx="53821">
                  <c:v>37.0205222444298</c:v>
                </c:pt>
                <c:pt idx="53822">
                  <c:v>37.0205222444298</c:v>
                </c:pt>
                <c:pt idx="53823">
                  <c:v>37.0205222444298</c:v>
                </c:pt>
                <c:pt idx="53824">
                  <c:v>37.0205222444298</c:v>
                </c:pt>
                <c:pt idx="53825">
                  <c:v>37.0205222444298</c:v>
                </c:pt>
                <c:pt idx="53826">
                  <c:v>63.25046992144409</c:v>
                </c:pt>
                <c:pt idx="53827">
                  <c:v>63.25046992144409</c:v>
                </c:pt>
                <c:pt idx="53828">
                  <c:v>63.25046992144409</c:v>
                </c:pt>
                <c:pt idx="53829">
                  <c:v>63.25046992144409</c:v>
                </c:pt>
                <c:pt idx="53830">
                  <c:v>63.25046992144409</c:v>
                </c:pt>
                <c:pt idx="53831">
                  <c:v>63.25046992144409</c:v>
                </c:pt>
                <c:pt idx="53832">
                  <c:v>63.25046992144409</c:v>
                </c:pt>
                <c:pt idx="53833">
                  <c:v>85.36510392059138</c:v>
                </c:pt>
                <c:pt idx="53834">
                  <c:v>85.36510392059138</c:v>
                </c:pt>
                <c:pt idx="53835">
                  <c:v>85.36510392059138</c:v>
                </c:pt>
                <c:pt idx="53836">
                  <c:v>85.36510392059138</c:v>
                </c:pt>
                <c:pt idx="53837">
                  <c:v>85.36510392059138</c:v>
                </c:pt>
                <c:pt idx="53838">
                  <c:v>85.36510392059138</c:v>
                </c:pt>
                <c:pt idx="53839">
                  <c:v>85.36510392059138</c:v>
                </c:pt>
                <c:pt idx="53840">
                  <c:v>27.6770807103037</c:v>
                </c:pt>
                <c:pt idx="53841">
                  <c:v>27.6770807103037</c:v>
                </c:pt>
                <c:pt idx="53842">
                  <c:v>27.6770807103037</c:v>
                </c:pt>
                <c:pt idx="53843">
                  <c:v>27.6770807103037</c:v>
                </c:pt>
                <c:pt idx="53844">
                  <c:v>27.6770807103037</c:v>
                </c:pt>
                <c:pt idx="53845">
                  <c:v>27.6770807103037</c:v>
                </c:pt>
                <c:pt idx="53846">
                  <c:v>27.6770807103037</c:v>
                </c:pt>
                <c:pt idx="53847">
                  <c:v>74.6312736598504</c:v>
                </c:pt>
                <c:pt idx="53848">
                  <c:v>74.6312736598504</c:v>
                </c:pt>
                <c:pt idx="53849">
                  <c:v>74.6312736598504</c:v>
                </c:pt>
                <c:pt idx="53850">
                  <c:v>74.6312736598504</c:v>
                </c:pt>
                <c:pt idx="53851">
                  <c:v>74.6312736598504</c:v>
                </c:pt>
                <c:pt idx="53852">
                  <c:v>74.6312736598504</c:v>
                </c:pt>
                <c:pt idx="53853">
                  <c:v>74.6312736598504</c:v>
                </c:pt>
                <c:pt idx="53854">
                  <c:v>51.8415923379336</c:v>
                </c:pt>
                <c:pt idx="53855">
                  <c:v>51.8415923379336</c:v>
                </c:pt>
                <c:pt idx="53856">
                  <c:v>51.8415923379336</c:v>
                </c:pt>
                <c:pt idx="53857">
                  <c:v>51.8415923379336</c:v>
                </c:pt>
                <c:pt idx="53858">
                  <c:v>51.8415923379336</c:v>
                </c:pt>
                <c:pt idx="53859">
                  <c:v>51.8415923379336</c:v>
                </c:pt>
                <c:pt idx="53860">
                  <c:v>51.8415923379336</c:v>
                </c:pt>
                <c:pt idx="53861">
                  <c:v>66.9942745975563</c:v>
                </c:pt>
                <c:pt idx="53862">
                  <c:v>66.9942745975563</c:v>
                </c:pt>
                <c:pt idx="53863">
                  <c:v>66.9942745975563</c:v>
                </c:pt>
                <c:pt idx="53864">
                  <c:v>66.9942745975563</c:v>
                </c:pt>
                <c:pt idx="53865">
                  <c:v>66.9942745975563</c:v>
                </c:pt>
                <c:pt idx="53866">
                  <c:v>66.9942745975563</c:v>
                </c:pt>
                <c:pt idx="53867">
                  <c:v>66.9942745975563</c:v>
                </c:pt>
                <c:pt idx="53868">
                  <c:v>43.0771095987598</c:v>
                </c:pt>
                <c:pt idx="53869">
                  <c:v>43.0771095987598</c:v>
                </c:pt>
                <c:pt idx="53870">
                  <c:v>43.0771095987598</c:v>
                </c:pt>
                <c:pt idx="53871">
                  <c:v>43.0771095987598</c:v>
                </c:pt>
                <c:pt idx="53872">
                  <c:v>43.0771095987598</c:v>
                </c:pt>
                <c:pt idx="53873">
                  <c:v>43.0771095987598</c:v>
                </c:pt>
                <c:pt idx="53874">
                  <c:v>43.0771095987598</c:v>
                </c:pt>
                <c:pt idx="53875">
                  <c:v>43.5134789698085</c:v>
                </c:pt>
                <c:pt idx="53876">
                  <c:v>43.5134789698085</c:v>
                </c:pt>
                <c:pt idx="53877">
                  <c:v>43.5134789698085</c:v>
                </c:pt>
                <c:pt idx="53878">
                  <c:v>43.5134789698085</c:v>
                </c:pt>
                <c:pt idx="53879">
                  <c:v>43.5134789698085</c:v>
                </c:pt>
                <c:pt idx="53880">
                  <c:v>43.5134789698085</c:v>
                </c:pt>
                <c:pt idx="53881">
                  <c:v>43.5134789698085</c:v>
                </c:pt>
                <c:pt idx="53882">
                  <c:v>60.96750957155749</c:v>
                </c:pt>
                <c:pt idx="53883">
                  <c:v>60.96750957155749</c:v>
                </c:pt>
                <c:pt idx="53884">
                  <c:v>60.96750957155749</c:v>
                </c:pt>
                <c:pt idx="53885">
                  <c:v>60.96750957155749</c:v>
                </c:pt>
                <c:pt idx="53886">
                  <c:v>60.96750957155749</c:v>
                </c:pt>
                <c:pt idx="53887">
                  <c:v>60.96750957155749</c:v>
                </c:pt>
                <c:pt idx="53888">
                  <c:v>60.96750957155749</c:v>
                </c:pt>
                <c:pt idx="53889">
                  <c:v>72.4431927638206</c:v>
                </c:pt>
                <c:pt idx="53890">
                  <c:v>72.4431927638206</c:v>
                </c:pt>
                <c:pt idx="53891">
                  <c:v>72.4431927638206</c:v>
                </c:pt>
                <c:pt idx="53892">
                  <c:v>72.4431927638206</c:v>
                </c:pt>
                <c:pt idx="53893">
                  <c:v>72.4431927638206</c:v>
                </c:pt>
                <c:pt idx="53894">
                  <c:v>72.4431927638206</c:v>
                </c:pt>
                <c:pt idx="53895">
                  <c:v>72.4431927638206</c:v>
                </c:pt>
                <c:pt idx="53896">
                  <c:v>69.85778503909879</c:v>
                </c:pt>
                <c:pt idx="53897">
                  <c:v>69.85778503909879</c:v>
                </c:pt>
                <c:pt idx="53898">
                  <c:v>69.85778503909879</c:v>
                </c:pt>
                <c:pt idx="53899">
                  <c:v>69.85778503909879</c:v>
                </c:pt>
                <c:pt idx="53900">
                  <c:v>69.85778503909879</c:v>
                </c:pt>
                <c:pt idx="53901">
                  <c:v>69.85778503909879</c:v>
                </c:pt>
                <c:pt idx="53902">
                  <c:v>69.85778503909879</c:v>
                </c:pt>
                <c:pt idx="53903">
                  <c:v>65.9421277273007</c:v>
                </c:pt>
                <c:pt idx="53904">
                  <c:v>65.9421277273007</c:v>
                </c:pt>
                <c:pt idx="53905">
                  <c:v>65.9421277273007</c:v>
                </c:pt>
                <c:pt idx="53906">
                  <c:v>65.9421277273007</c:v>
                </c:pt>
                <c:pt idx="53907">
                  <c:v>65.9421277273007</c:v>
                </c:pt>
                <c:pt idx="53908">
                  <c:v>65.9421277273007</c:v>
                </c:pt>
                <c:pt idx="53909">
                  <c:v>65.9421277273007</c:v>
                </c:pt>
                <c:pt idx="53910">
                  <c:v>46.5296038279213</c:v>
                </c:pt>
                <c:pt idx="53911">
                  <c:v>46.5296038279213</c:v>
                </c:pt>
                <c:pt idx="53912">
                  <c:v>46.5296038279213</c:v>
                </c:pt>
                <c:pt idx="53913">
                  <c:v>46.5296038279213</c:v>
                </c:pt>
                <c:pt idx="53914">
                  <c:v>46.5296038279213</c:v>
                </c:pt>
                <c:pt idx="53915">
                  <c:v>46.5296038279213</c:v>
                </c:pt>
                <c:pt idx="53916">
                  <c:v>46.5296038279213</c:v>
                </c:pt>
                <c:pt idx="53917">
                  <c:v>45.78101396179629</c:v>
                </c:pt>
                <c:pt idx="53918">
                  <c:v>45.78101396179629</c:v>
                </c:pt>
                <c:pt idx="53919">
                  <c:v>45.78101396179629</c:v>
                </c:pt>
                <c:pt idx="53920">
                  <c:v>45.78101396179629</c:v>
                </c:pt>
                <c:pt idx="53921">
                  <c:v>45.78101396179629</c:v>
                </c:pt>
                <c:pt idx="53922">
                  <c:v>45.78101396179629</c:v>
                </c:pt>
                <c:pt idx="53923">
                  <c:v>45.78101396179629</c:v>
                </c:pt>
                <c:pt idx="53924">
                  <c:v>56.5639654098838</c:v>
                </c:pt>
                <c:pt idx="53925">
                  <c:v>56.5639654098838</c:v>
                </c:pt>
                <c:pt idx="53926">
                  <c:v>56.5639654098838</c:v>
                </c:pt>
                <c:pt idx="53927">
                  <c:v>56.5639654098838</c:v>
                </c:pt>
                <c:pt idx="53928">
                  <c:v>56.5639654098838</c:v>
                </c:pt>
                <c:pt idx="53929">
                  <c:v>56.5639654098838</c:v>
                </c:pt>
                <c:pt idx="53930">
                  <c:v>56.5639654098838</c:v>
                </c:pt>
                <c:pt idx="53931">
                  <c:v>64.13883214321628</c:v>
                </c:pt>
                <c:pt idx="53932">
                  <c:v>64.13883214321628</c:v>
                </c:pt>
                <c:pt idx="53933">
                  <c:v>64.13883214321628</c:v>
                </c:pt>
                <c:pt idx="53934">
                  <c:v>64.13883214321628</c:v>
                </c:pt>
                <c:pt idx="53935">
                  <c:v>64.13883214321628</c:v>
                </c:pt>
                <c:pt idx="53936">
                  <c:v>64.13883214321628</c:v>
                </c:pt>
                <c:pt idx="53937">
                  <c:v>64.13883214321628</c:v>
                </c:pt>
                <c:pt idx="53938">
                  <c:v>27.9553203042926</c:v>
                </c:pt>
                <c:pt idx="53939">
                  <c:v>27.9553203042926</c:v>
                </c:pt>
                <c:pt idx="53940">
                  <c:v>27.9553203042926</c:v>
                </c:pt>
                <c:pt idx="53941">
                  <c:v>27.9553203042926</c:v>
                </c:pt>
                <c:pt idx="53942">
                  <c:v>27.9553203042926</c:v>
                </c:pt>
                <c:pt idx="53943">
                  <c:v>27.9553203042926</c:v>
                </c:pt>
                <c:pt idx="53944">
                  <c:v>27.9553203042926</c:v>
                </c:pt>
                <c:pt idx="53945">
                  <c:v>15.032999266085</c:v>
                </c:pt>
                <c:pt idx="53946">
                  <c:v>15.032999266085</c:v>
                </c:pt>
                <c:pt idx="53947">
                  <c:v>15.032999266085</c:v>
                </c:pt>
                <c:pt idx="53948">
                  <c:v>15.032999266085</c:v>
                </c:pt>
                <c:pt idx="53949">
                  <c:v>15.032999266085</c:v>
                </c:pt>
                <c:pt idx="53950">
                  <c:v>15.032999266085</c:v>
                </c:pt>
                <c:pt idx="53951">
                  <c:v>15.032999266085</c:v>
                </c:pt>
                <c:pt idx="53952">
                  <c:v>39.8889522719753</c:v>
                </c:pt>
                <c:pt idx="53953">
                  <c:v>39.8889522719753</c:v>
                </c:pt>
                <c:pt idx="53954">
                  <c:v>39.8889522719753</c:v>
                </c:pt>
                <c:pt idx="53955">
                  <c:v>39.8889522719753</c:v>
                </c:pt>
                <c:pt idx="53956">
                  <c:v>39.8889522719753</c:v>
                </c:pt>
                <c:pt idx="53957">
                  <c:v>39.8889522719753</c:v>
                </c:pt>
                <c:pt idx="53958">
                  <c:v>39.8889522719753</c:v>
                </c:pt>
                <c:pt idx="53959">
                  <c:v>47.47049479710549</c:v>
                </c:pt>
                <c:pt idx="53960">
                  <c:v>47.47049479710549</c:v>
                </c:pt>
                <c:pt idx="53961">
                  <c:v>47.47049479710549</c:v>
                </c:pt>
                <c:pt idx="53962">
                  <c:v>47.47049479710549</c:v>
                </c:pt>
                <c:pt idx="53963">
                  <c:v>47.47049479710549</c:v>
                </c:pt>
                <c:pt idx="53964">
                  <c:v>47.47049479710549</c:v>
                </c:pt>
                <c:pt idx="53965">
                  <c:v>47.47049479710549</c:v>
                </c:pt>
                <c:pt idx="53966">
                  <c:v>77.8213152113466</c:v>
                </c:pt>
                <c:pt idx="53967">
                  <c:v>77.8213152113466</c:v>
                </c:pt>
                <c:pt idx="53968">
                  <c:v>77.8213152113466</c:v>
                </c:pt>
                <c:pt idx="53969">
                  <c:v>77.8213152113466</c:v>
                </c:pt>
                <c:pt idx="53970">
                  <c:v>77.8213152113466</c:v>
                </c:pt>
                <c:pt idx="53971">
                  <c:v>77.8213152113466</c:v>
                </c:pt>
                <c:pt idx="53972">
                  <c:v>77.8213152113466</c:v>
                </c:pt>
                <c:pt idx="53973">
                  <c:v>39.2933587163491</c:v>
                </c:pt>
                <c:pt idx="53974">
                  <c:v>39.2933587163491</c:v>
                </c:pt>
                <c:pt idx="53975">
                  <c:v>39.2933587163491</c:v>
                </c:pt>
                <c:pt idx="53976">
                  <c:v>39.2933587163491</c:v>
                </c:pt>
                <c:pt idx="53977">
                  <c:v>39.2933587163491</c:v>
                </c:pt>
                <c:pt idx="53978">
                  <c:v>39.2933587163491</c:v>
                </c:pt>
                <c:pt idx="53979">
                  <c:v>39.2933587163491</c:v>
                </c:pt>
                <c:pt idx="53980">
                  <c:v>101.531671218153</c:v>
                </c:pt>
                <c:pt idx="53981">
                  <c:v>101.531671218153</c:v>
                </c:pt>
                <c:pt idx="53982">
                  <c:v>101.531671218153</c:v>
                </c:pt>
                <c:pt idx="53983">
                  <c:v>101.531671218153</c:v>
                </c:pt>
                <c:pt idx="53984">
                  <c:v>101.531671218153</c:v>
                </c:pt>
                <c:pt idx="53985">
                  <c:v>101.531671218153</c:v>
                </c:pt>
                <c:pt idx="53986">
                  <c:v>101.531671218153</c:v>
                </c:pt>
                <c:pt idx="53987">
                  <c:v>37.0908799018447</c:v>
                </c:pt>
                <c:pt idx="53988">
                  <c:v>37.0908799018447</c:v>
                </c:pt>
                <c:pt idx="53989">
                  <c:v>37.0908799018447</c:v>
                </c:pt>
                <c:pt idx="53990">
                  <c:v>37.0908799018447</c:v>
                </c:pt>
                <c:pt idx="53991">
                  <c:v>37.0908799018447</c:v>
                </c:pt>
                <c:pt idx="53992">
                  <c:v>37.0908799018447</c:v>
                </c:pt>
                <c:pt idx="53993">
                  <c:v>37.0908799018447</c:v>
                </c:pt>
                <c:pt idx="53994">
                  <c:v>61.6271965685544</c:v>
                </c:pt>
                <c:pt idx="53995">
                  <c:v>61.6271965685544</c:v>
                </c:pt>
                <c:pt idx="53996">
                  <c:v>61.6271965685544</c:v>
                </c:pt>
                <c:pt idx="53997">
                  <c:v>61.6271965685544</c:v>
                </c:pt>
                <c:pt idx="53998">
                  <c:v>61.6271965685544</c:v>
                </c:pt>
                <c:pt idx="53999">
                  <c:v>61.6271965685544</c:v>
                </c:pt>
                <c:pt idx="54000">
                  <c:v>61.6271965685544</c:v>
                </c:pt>
                <c:pt idx="54001">
                  <c:v>70.7104211416307</c:v>
                </c:pt>
                <c:pt idx="54002">
                  <c:v>70.7104211416307</c:v>
                </c:pt>
                <c:pt idx="54003">
                  <c:v>70.7104211416307</c:v>
                </c:pt>
                <c:pt idx="54004">
                  <c:v>70.7104211416307</c:v>
                </c:pt>
                <c:pt idx="54005">
                  <c:v>70.7104211416307</c:v>
                </c:pt>
                <c:pt idx="54006">
                  <c:v>70.7104211416307</c:v>
                </c:pt>
                <c:pt idx="54007">
                  <c:v>70.7104211416307</c:v>
                </c:pt>
                <c:pt idx="54008">
                  <c:v>59.1610354849261</c:v>
                </c:pt>
                <c:pt idx="54009">
                  <c:v>59.1610354849261</c:v>
                </c:pt>
                <c:pt idx="54010">
                  <c:v>59.1610354849261</c:v>
                </c:pt>
                <c:pt idx="54011">
                  <c:v>59.1610354849261</c:v>
                </c:pt>
                <c:pt idx="54012">
                  <c:v>59.1610354849261</c:v>
                </c:pt>
                <c:pt idx="54013">
                  <c:v>59.1610354849261</c:v>
                </c:pt>
                <c:pt idx="54014">
                  <c:v>59.1610354849261</c:v>
                </c:pt>
                <c:pt idx="54015">
                  <c:v>47.8536957788771</c:v>
                </c:pt>
                <c:pt idx="54016">
                  <c:v>47.8536957788771</c:v>
                </c:pt>
                <c:pt idx="54017">
                  <c:v>47.8536957788771</c:v>
                </c:pt>
                <c:pt idx="54018">
                  <c:v>47.8536957788771</c:v>
                </c:pt>
                <c:pt idx="54019">
                  <c:v>47.8536957788771</c:v>
                </c:pt>
                <c:pt idx="54020">
                  <c:v>47.8536957788771</c:v>
                </c:pt>
                <c:pt idx="54021">
                  <c:v>47.8536957788771</c:v>
                </c:pt>
                <c:pt idx="54022">
                  <c:v>82.80094616753647</c:v>
                </c:pt>
                <c:pt idx="54023">
                  <c:v>82.80094616753647</c:v>
                </c:pt>
                <c:pt idx="54024">
                  <c:v>82.80094616753647</c:v>
                </c:pt>
                <c:pt idx="54025">
                  <c:v>82.80094616753647</c:v>
                </c:pt>
                <c:pt idx="54026">
                  <c:v>82.80094616753647</c:v>
                </c:pt>
                <c:pt idx="54027">
                  <c:v>82.80094616753647</c:v>
                </c:pt>
                <c:pt idx="54028">
                  <c:v>82.80094616753647</c:v>
                </c:pt>
                <c:pt idx="54029">
                  <c:v>74.462161505688</c:v>
                </c:pt>
                <c:pt idx="54030">
                  <c:v>74.462161505688</c:v>
                </c:pt>
                <c:pt idx="54031">
                  <c:v>74.462161505688</c:v>
                </c:pt>
                <c:pt idx="54032">
                  <c:v>74.462161505688</c:v>
                </c:pt>
                <c:pt idx="54033">
                  <c:v>74.462161505688</c:v>
                </c:pt>
                <c:pt idx="54034">
                  <c:v>74.462161505688</c:v>
                </c:pt>
                <c:pt idx="54035">
                  <c:v>74.462161505688</c:v>
                </c:pt>
                <c:pt idx="54036">
                  <c:v>81.0818108582152</c:v>
                </c:pt>
                <c:pt idx="54037">
                  <c:v>81.0818108582152</c:v>
                </c:pt>
                <c:pt idx="54038">
                  <c:v>81.0818108582152</c:v>
                </c:pt>
                <c:pt idx="54039">
                  <c:v>81.0818108582152</c:v>
                </c:pt>
                <c:pt idx="54040">
                  <c:v>81.0818108582152</c:v>
                </c:pt>
                <c:pt idx="54041">
                  <c:v>81.0818108582152</c:v>
                </c:pt>
                <c:pt idx="54042">
                  <c:v>81.0818108582152</c:v>
                </c:pt>
                <c:pt idx="54043">
                  <c:v>17.8707159748011</c:v>
                </c:pt>
                <c:pt idx="54044">
                  <c:v>17.8707159748011</c:v>
                </c:pt>
                <c:pt idx="54045">
                  <c:v>17.8707159748011</c:v>
                </c:pt>
                <c:pt idx="54046">
                  <c:v>17.8707159748011</c:v>
                </c:pt>
                <c:pt idx="54047">
                  <c:v>17.8707159748011</c:v>
                </c:pt>
                <c:pt idx="54048">
                  <c:v>17.8707159748011</c:v>
                </c:pt>
                <c:pt idx="54049">
                  <c:v>17.8707159748011</c:v>
                </c:pt>
                <c:pt idx="54050">
                  <c:v>21.49532025812369</c:v>
                </c:pt>
                <c:pt idx="54051">
                  <c:v>21.49532025812369</c:v>
                </c:pt>
                <c:pt idx="54052">
                  <c:v>21.49532025812369</c:v>
                </c:pt>
                <c:pt idx="54053">
                  <c:v>21.49532025812369</c:v>
                </c:pt>
                <c:pt idx="54054">
                  <c:v>21.49532025812369</c:v>
                </c:pt>
                <c:pt idx="54055">
                  <c:v>21.49532025812369</c:v>
                </c:pt>
                <c:pt idx="54056">
                  <c:v>21.49532025812369</c:v>
                </c:pt>
                <c:pt idx="54057">
                  <c:v>55.0432527871785</c:v>
                </c:pt>
                <c:pt idx="54058">
                  <c:v>55.0432527871785</c:v>
                </c:pt>
                <c:pt idx="54059">
                  <c:v>55.0432527871785</c:v>
                </c:pt>
                <c:pt idx="54060">
                  <c:v>55.0432527871785</c:v>
                </c:pt>
                <c:pt idx="54061">
                  <c:v>55.0432527871785</c:v>
                </c:pt>
                <c:pt idx="54062">
                  <c:v>55.0432527871785</c:v>
                </c:pt>
                <c:pt idx="54063">
                  <c:v>55.0432527871785</c:v>
                </c:pt>
                <c:pt idx="54064">
                  <c:v>83.15555959816949</c:v>
                </c:pt>
                <c:pt idx="54065">
                  <c:v>83.15555959816949</c:v>
                </c:pt>
                <c:pt idx="54066">
                  <c:v>83.15555959816949</c:v>
                </c:pt>
                <c:pt idx="54067">
                  <c:v>83.15555959816949</c:v>
                </c:pt>
                <c:pt idx="54068">
                  <c:v>83.15555959816949</c:v>
                </c:pt>
                <c:pt idx="54069">
                  <c:v>83.15555959816949</c:v>
                </c:pt>
                <c:pt idx="54070">
                  <c:v>83.15555959816949</c:v>
                </c:pt>
                <c:pt idx="54071">
                  <c:v>56.3046701115024</c:v>
                </c:pt>
                <c:pt idx="54072">
                  <c:v>56.3046701115024</c:v>
                </c:pt>
                <c:pt idx="54073">
                  <c:v>56.3046701115024</c:v>
                </c:pt>
                <c:pt idx="54074">
                  <c:v>56.3046701115024</c:v>
                </c:pt>
                <c:pt idx="54075">
                  <c:v>56.3046701115024</c:v>
                </c:pt>
                <c:pt idx="54076">
                  <c:v>56.3046701115024</c:v>
                </c:pt>
                <c:pt idx="54077">
                  <c:v>56.3046701115024</c:v>
                </c:pt>
                <c:pt idx="54078">
                  <c:v>30.81579997434379</c:v>
                </c:pt>
                <c:pt idx="54079">
                  <c:v>30.81579997434379</c:v>
                </c:pt>
                <c:pt idx="54080">
                  <c:v>30.81579997434379</c:v>
                </c:pt>
                <c:pt idx="54081">
                  <c:v>30.81579997434379</c:v>
                </c:pt>
                <c:pt idx="54082">
                  <c:v>30.81579997434379</c:v>
                </c:pt>
                <c:pt idx="54083">
                  <c:v>30.81579997434379</c:v>
                </c:pt>
                <c:pt idx="54084">
                  <c:v>30.81579997434379</c:v>
                </c:pt>
                <c:pt idx="54085">
                  <c:v>67.98016913242519</c:v>
                </c:pt>
                <c:pt idx="54086">
                  <c:v>67.98016913242519</c:v>
                </c:pt>
                <c:pt idx="54087">
                  <c:v>67.98016913242519</c:v>
                </c:pt>
                <c:pt idx="54088">
                  <c:v>67.98016913242519</c:v>
                </c:pt>
                <c:pt idx="54089">
                  <c:v>67.98016913242519</c:v>
                </c:pt>
                <c:pt idx="54090">
                  <c:v>67.98016913242519</c:v>
                </c:pt>
                <c:pt idx="54091">
                  <c:v>67.98016913242519</c:v>
                </c:pt>
                <c:pt idx="54092">
                  <c:v>54.3203984421127</c:v>
                </c:pt>
                <c:pt idx="54093">
                  <c:v>54.3203984421127</c:v>
                </c:pt>
                <c:pt idx="54094">
                  <c:v>54.3203984421127</c:v>
                </c:pt>
                <c:pt idx="54095">
                  <c:v>54.3203984421127</c:v>
                </c:pt>
                <c:pt idx="54096">
                  <c:v>54.3203984421127</c:v>
                </c:pt>
                <c:pt idx="54097">
                  <c:v>54.3203984421127</c:v>
                </c:pt>
                <c:pt idx="54098">
                  <c:v>54.3203984421127</c:v>
                </c:pt>
                <c:pt idx="54099">
                  <c:v>42.75166285378729</c:v>
                </c:pt>
                <c:pt idx="54100">
                  <c:v>42.75166285378729</c:v>
                </c:pt>
                <c:pt idx="54101">
                  <c:v>42.75166285378729</c:v>
                </c:pt>
                <c:pt idx="54102">
                  <c:v>42.75166285378729</c:v>
                </c:pt>
                <c:pt idx="54103">
                  <c:v>42.75166285378729</c:v>
                </c:pt>
                <c:pt idx="54104">
                  <c:v>42.75166285378729</c:v>
                </c:pt>
                <c:pt idx="54105">
                  <c:v>42.75166285378729</c:v>
                </c:pt>
                <c:pt idx="54106">
                  <c:v>76.42559102768168</c:v>
                </c:pt>
                <c:pt idx="54107">
                  <c:v>76.42559102768168</c:v>
                </c:pt>
                <c:pt idx="54108">
                  <c:v>76.42559102768168</c:v>
                </c:pt>
                <c:pt idx="54109">
                  <c:v>76.42559102768168</c:v>
                </c:pt>
                <c:pt idx="54110">
                  <c:v>76.42559102768168</c:v>
                </c:pt>
                <c:pt idx="54111">
                  <c:v>76.42559102768168</c:v>
                </c:pt>
                <c:pt idx="54112">
                  <c:v>76.42559102768168</c:v>
                </c:pt>
                <c:pt idx="54113">
                  <c:v>98.3348984919957</c:v>
                </c:pt>
                <c:pt idx="54114">
                  <c:v>98.3348984919957</c:v>
                </c:pt>
                <c:pt idx="54115">
                  <c:v>98.3348984919957</c:v>
                </c:pt>
                <c:pt idx="54116">
                  <c:v>98.3348984919957</c:v>
                </c:pt>
                <c:pt idx="54117">
                  <c:v>98.3348984919957</c:v>
                </c:pt>
                <c:pt idx="54118">
                  <c:v>98.3348984919957</c:v>
                </c:pt>
                <c:pt idx="54119">
                  <c:v>98.3348984919957</c:v>
                </c:pt>
                <c:pt idx="54120">
                  <c:v>67.7381275183497</c:v>
                </c:pt>
                <c:pt idx="54121">
                  <c:v>67.7381275183497</c:v>
                </c:pt>
                <c:pt idx="54122">
                  <c:v>67.7381275183497</c:v>
                </c:pt>
                <c:pt idx="54123">
                  <c:v>67.7381275183497</c:v>
                </c:pt>
                <c:pt idx="54124">
                  <c:v>67.7381275183497</c:v>
                </c:pt>
                <c:pt idx="54125">
                  <c:v>67.7381275183497</c:v>
                </c:pt>
                <c:pt idx="54126">
                  <c:v>67.7381275183497</c:v>
                </c:pt>
                <c:pt idx="54127">
                  <c:v>79.92464811483909</c:v>
                </c:pt>
                <c:pt idx="54128">
                  <c:v>79.92464811483909</c:v>
                </c:pt>
                <c:pt idx="54129">
                  <c:v>79.92464811483909</c:v>
                </c:pt>
                <c:pt idx="54130">
                  <c:v>79.92464811483909</c:v>
                </c:pt>
                <c:pt idx="54131">
                  <c:v>79.92464811483909</c:v>
                </c:pt>
                <c:pt idx="54132">
                  <c:v>79.92464811483909</c:v>
                </c:pt>
                <c:pt idx="54133">
                  <c:v>79.92464811483909</c:v>
                </c:pt>
                <c:pt idx="54134">
                  <c:v>51.0679330289424</c:v>
                </c:pt>
                <c:pt idx="54135">
                  <c:v>51.0679330289424</c:v>
                </c:pt>
                <c:pt idx="54136">
                  <c:v>51.0679330289424</c:v>
                </c:pt>
                <c:pt idx="54137">
                  <c:v>51.0679330289424</c:v>
                </c:pt>
                <c:pt idx="54138">
                  <c:v>51.0679330289424</c:v>
                </c:pt>
                <c:pt idx="54139">
                  <c:v>51.0679330289424</c:v>
                </c:pt>
                <c:pt idx="54140">
                  <c:v>51.0679330289424</c:v>
                </c:pt>
                <c:pt idx="54141">
                  <c:v>89.03847033090658</c:v>
                </c:pt>
                <c:pt idx="54142">
                  <c:v>89.03847033090658</c:v>
                </c:pt>
                <c:pt idx="54143">
                  <c:v>89.03847033090658</c:v>
                </c:pt>
                <c:pt idx="54144">
                  <c:v>89.03847033090658</c:v>
                </c:pt>
                <c:pt idx="54145">
                  <c:v>89.03847033090658</c:v>
                </c:pt>
                <c:pt idx="54146">
                  <c:v>89.03847033090658</c:v>
                </c:pt>
                <c:pt idx="54147">
                  <c:v>89.03847033090658</c:v>
                </c:pt>
                <c:pt idx="54148">
                  <c:v>78.67599085873985</c:v>
                </c:pt>
                <c:pt idx="54149">
                  <c:v>78.67599085873985</c:v>
                </c:pt>
                <c:pt idx="54150">
                  <c:v>78.67599085873985</c:v>
                </c:pt>
                <c:pt idx="54151">
                  <c:v>78.67599085873985</c:v>
                </c:pt>
                <c:pt idx="54152">
                  <c:v>78.67599085873985</c:v>
                </c:pt>
                <c:pt idx="54153">
                  <c:v>78.67599085873985</c:v>
                </c:pt>
                <c:pt idx="54154">
                  <c:v>78.67599085873985</c:v>
                </c:pt>
                <c:pt idx="54155">
                  <c:v>58.3634033177287</c:v>
                </c:pt>
                <c:pt idx="54156">
                  <c:v>58.3634033177287</c:v>
                </c:pt>
                <c:pt idx="54157">
                  <c:v>58.3634033177287</c:v>
                </c:pt>
                <c:pt idx="54158">
                  <c:v>58.3634033177287</c:v>
                </c:pt>
                <c:pt idx="54159">
                  <c:v>58.3634033177287</c:v>
                </c:pt>
                <c:pt idx="54160">
                  <c:v>58.3634033177287</c:v>
                </c:pt>
                <c:pt idx="54161">
                  <c:v>58.3634033177287</c:v>
                </c:pt>
                <c:pt idx="54162">
                  <c:v>56.7615392306228</c:v>
                </c:pt>
                <c:pt idx="54163">
                  <c:v>56.7615392306228</c:v>
                </c:pt>
                <c:pt idx="54164">
                  <c:v>56.7615392306228</c:v>
                </c:pt>
                <c:pt idx="54165">
                  <c:v>56.7615392306228</c:v>
                </c:pt>
                <c:pt idx="54166">
                  <c:v>56.7615392306228</c:v>
                </c:pt>
                <c:pt idx="54167">
                  <c:v>56.7615392306228</c:v>
                </c:pt>
                <c:pt idx="54168">
                  <c:v>56.7615392306228</c:v>
                </c:pt>
                <c:pt idx="54169">
                  <c:v>82.13254365353218</c:v>
                </c:pt>
                <c:pt idx="54170">
                  <c:v>82.13254365353218</c:v>
                </c:pt>
                <c:pt idx="54171">
                  <c:v>82.13254365353218</c:v>
                </c:pt>
                <c:pt idx="54172">
                  <c:v>82.13254365353218</c:v>
                </c:pt>
                <c:pt idx="54173">
                  <c:v>82.13254365353218</c:v>
                </c:pt>
                <c:pt idx="54174">
                  <c:v>82.13254365353218</c:v>
                </c:pt>
                <c:pt idx="54175">
                  <c:v>82.13254365353218</c:v>
                </c:pt>
                <c:pt idx="54176">
                  <c:v>9.30310324786759</c:v>
                </c:pt>
                <c:pt idx="54177">
                  <c:v>9.30310324786759</c:v>
                </c:pt>
                <c:pt idx="54178">
                  <c:v>9.30310324786759</c:v>
                </c:pt>
                <c:pt idx="54179">
                  <c:v>9.30310324786759</c:v>
                </c:pt>
                <c:pt idx="54180">
                  <c:v>9.30310324786759</c:v>
                </c:pt>
                <c:pt idx="54181">
                  <c:v>9.30310324786759</c:v>
                </c:pt>
                <c:pt idx="54182">
                  <c:v>9.30310324786759</c:v>
                </c:pt>
                <c:pt idx="54183">
                  <c:v>40.2291292411308</c:v>
                </c:pt>
                <c:pt idx="54184">
                  <c:v>40.2291292411308</c:v>
                </c:pt>
                <c:pt idx="54185">
                  <c:v>40.2291292411308</c:v>
                </c:pt>
                <c:pt idx="54186">
                  <c:v>40.2291292411308</c:v>
                </c:pt>
                <c:pt idx="54187">
                  <c:v>40.2291292411308</c:v>
                </c:pt>
                <c:pt idx="54188">
                  <c:v>40.2291292411308</c:v>
                </c:pt>
                <c:pt idx="54189">
                  <c:v>40.2291292411308</c:v>
                </c:pt>
                <c:pt idx="54190">
                  <c:v>19.04673651825999</c:v>
                </c:pt>
                <c:pt idx="54191">
                  <c:v>19.04673651825999</c:v>
                </c:pt>
                <c:pt idx="54192">
                  <c:v>19.04673651825999</c:v>
                </c:pt>
                <c:pt idx="54193">
                  <c:v>19.04673651825999</c:v>
                </c:pt>
                <c:pt idx="54194">
                  <c:v>19.04673651825999</c:v>
                </c:pt>
                <c:pt idx="54195">
                  <c:v>19.04673651825999</c:v>
                </c:pt>
                <c:pt idx="54196">
                  <c:v>19.04673651825999</c:v>
                </c:pt>
                <c:pt idx="54197">
                  <c:v>94.08814237962537</c:v>
                </c:pt>
                <c:pt idx="54198">
                  <c:v>94.08814237962537</c:v>
                </c:pt>
                <c:pt idx="54199">
                  <c:v>94.08814237962537</c:v>
                </c:pt>
                <c:pt idx="54200">
                  <c:v>94.08814237962537</c:v>
                </c:pt>
                <c:pt idx="54201">
                  <c:v>94.08814237962537</c:v>
                </c:pt>
                <c:pt idx="54202">
                  <c:v>94.08814237962537</c:v>
                </c:pt>
                <c:pt idx="54203">
                  <c:v>94.08814237962537</c:v>
                </c:pt>
                <c:pt idx="54204">
                  <c:v>99.08567512354769</c:v>
                </c:pt>
                <c:pt idx="54205">
                  <c:v>99.08567512354769</c:v>
                </c:pt>
                <c:pt idx="54206">
                  <c:v>99.08567512354769</c:v>
                </c:pt>
                <c:pt idx="54207">
                  <c:v>99.08567512354769</c:v>
                </c:pt>
                <c:pt idx="54208">
                  <c:v>99.08567512354769</c:v>
                </c:pt>
                <c:pt idx="54209">
                  <c:v>99.08567512354769</c:v>
                </c:pt>
                <c:pt idx="54210">
                  <c:v>99.08567512354769</c:v>
                </c:pt>
                <c:pt idx="54211">
                  <c:v>93.40565809609929</c:v>
                </c:pt>
                <c:pt idx="54212">
                  <c:v>93.40565809609929</c:v>
                </c:pt>
                <c:pt idx="54213">
                  <c:v>93.40565809609929</c:v>
                </c:pt>
                <c:pt idx="54214">
                  <c:v>93.40565809609929</c:v>
                </c:pt>
                <c:pt idx="54215">
                  <c:v>93.40565809609929</c:v>
                </c:pt>
                <c:pt idx="54216">
                  <c:v>93.40565809609929</c:v>
                </c:pt>
                <c:pt idx="54217">
                  <c:v>93.40565809609929</c:v>
                </c:pt>
                <c:pt idx="54218">
                  <c:v>66.0945958482189</c:v>
                </c:pt>
                <c:pt idx="54219">
                  <c:v>66.0945958482189</c:v>
                </c:pt>
                <c:pt idx="54220">
                  <c:v>66.0945958482189</c:v>
                </c:pt>
                <c:pt idx="54221">
                  <c:v>66.0945958482189</c:v>
                </c:pt>
                <c:pt idx="54222">
                  <c:v>66.0945958482189</c:v>
                </c:pt>
                <c:pt idx="54223">
                  <c:v>66.0945958482189</c:v>
                </c:pt>
                <c:pt idx="54224">
                  <c:v>66.0945958482189</c:v>
                </c:pt>
                <c:pt idx="54225">
                  <c:v>71.13625587573628</c:v>
                </c:pt>
                <c:pt idx="54226">
                  <c:v>71.13625587573628</c:v>
                </c:pt>
                <c:pt idx="54227">
                  <c:v>71.13625587573628</c:v>
                </c:pt>
                <c:pt idx="54228">
                  <c:v>71.13625587573628</c:v>
                </c:pt>
                <c:pt idx="54229">
                  <c:v>71.13625587573628</c:v>
                </c:pt>
                <c:pt idx="54230">
                  <c:v>71.13625587573628</c:v>
                </c:pt>
                <c:pt idx="54231">
                  <c:v>71.13625587573628</c:v>
                </c:pt>
                <c:pt idx="54232">
                  <c:v>66.05458353153068</c:v>
                </c:pt>
                <c:pt idx="54233">
                  <c:v>66.05458353153068</c:v>
                </c:pt>
                <c:pt idx="54234">
                  <c:v>66.05458353153068</c:v>
                </c:pt>
                <c:pt idx="54235">
                  <c:v>66.05458353153068</c:v>
                </c:pt>
                <c:pt idx="54236">
                  <c:v>66.05458353153068</c:v>
                </c:pt>
                <c:pt idx="54237">
                  <c:v>66.05458353153068</c:v>
                </c:pt>
                <c:pt idx="54238">
                  <c:v>66.05458353153068</c:v>
                </c:pt>
                <c:pt idx="54239">
                  <c:v>84.069102499191</c:v>
                </c:pt>
                <c:pt idx="54240">
                  <c:v>84.069102499191</c:v>
                </c:pt>
                <c:pt idx="54241">
                  <c:v>84.069102499191</c:v>
                </c:pt>
                <c:pt idx="54242">
                  <c:v>84.069102499191</c:v>
                </c:pt>
                <c:pt idx="54243">
                  <c:v>84.069102499191</c:v>
                </c:pt>
                <c:pt idx="54244">
                  <c:v>84.069102499191</c:v>
                </c:pt>
                <c:pt idx="54245">
                  <c:v>84.069102499191</c:v>
                </c:pt>
                <c:pt idx="54246">
                  <c:v>57.6885163738167</c:v>
                </c:pt>
                <c:pt idx="54247">
                  <c:v>57.6885163738167</c:v>
                </c:pt>
                <c:pt idx="54248">
                  <c:v>57.6885163738167</c:v>
                </c:pt>
                <c:pt idx="54249">
                  <c:v>57.6885163738167</c:v>
                </c:pt>
                <c:pt idx="54250">
                  <c:v>57.6885163738167</c:v>
                </c:pt>
                <c:pt idx="54251">
                  <c:v>57.6885163738167</c:v>
                </c:pt>
                <c:pt idx="54252">
                  <c:v>57.6885163738167</c:v>
                </c:pt>
                <c:pt idx="54253">
                  <c:v>38.8691723842642</c:v>
                </c:pt>
                <c:pt idx="54254">
                  <c:v>38.8691723842642</c:v>
                </c:pt>
                <c:pt idx="54255">
                  <c:v>38.8691723842642</c:v>
                </c:pt>
                <c:pt idx="54256">
                  <c:v>38.8691723842642</c:v>
                </c:pt>
                <c:pt idx="54257">
                  <c:v>38.8691723842642</c:v>
                </c:pt>
                <c:pt idx="54258">
                  <c:v>38.8691723842642</c:v>
                </c:pt>
                <c:pt idx="54259">
                  <c:v>38.8691723842642</c:v>
                </c:pt>
                <c:pt idx="54260">
                  <c:v>40.86122540462939</c:v>
                </c:pt>
                <c:pt idx="54261">
                  <c:v>40.86122540462939</c:v>
                </c:pt>
                <c:pt idx="54262">
                  <c:v>40.86122540462939</c:v>
                </c:pt>
                <c:pt idx="54263">
                  <c:v>40.86122540462939</c:v>
                </c:pt>
                <c:pt idx="54264">
                  <c:v>40.86122540462939</c:v>
                </c:pt>
                <c:pt idx="54265">
                  <c:v>40.86122540462939</c:v>
                </c:pt>
                <c:pt idx="54266">
                  <c:v>40.86122540462939</c:v>
                </c:pt>
                <c:pt idx="54267">
                  <c:v>56.5986080750914</c:v>
                </c:pt>
                <c:pt idx="54268">
                  <c:v>56.5986080750914</c:v>
                </c:pt>
                <c:pt idx="54269">
                  <c:v>56.5986080750914</c:v>
                </c:pt>
                <c:pt idx="54270">
                  <c:v>56.5986080750914</c:v>
                </c:pt>
                <c:pt idx="54271">
                  <c:v>56.5986080750914</c:v>
                </c:pt>
                <c:pt idx="54272">
                  <c:v>56.5986080750914</c:v>
                </c:pt>
                <c:pt idx="54273">
                  <c:v>56.5986080750914</c:v>
                </c:pt>
                <c:pt idx="54274">
                  <c:v>89.67880004046455</c:v>
                </c:pt>
                <c:pt idx="54275">
                  <c:v>89.67880004046455</c:v>
                </c:pt>
                <c:pt idx="54276">
                  <c:v>89.67880004046455</c:v>
                </c:pt>
                <c:pt idx="54277">
                  <c:v>89.67880004046455</c:v>
                </c:pt>
                <c:pt idx="54278">
                  <c:v>89.67880004046455</c:v>
                </c:pt>
                <c:pt idx="54279">
                  <c:v>89.67880004046455</c:v>
                </c:pt>
                <c:pt idx="54280">
                  <c:v>89.67880004046455</c:v>
                </c:pt>
                <c:pt idx="54281">
                  <c:v>31.4151660884323</c:v>
                </c:pt>
                <c:pt idx="54282">
                  <c:v>31.4151660884323</c:v>
                </c:pt>
                <c:pt idx="54283">
                  <c:v>31.4151660884323</c:v>
                </c:pt>
                <c:pt idx="54284">
                  <c:v>31.4151660884323</c:v>
                </c:pt>
                <c:pt idx="54285">
                  <c:v>31.4151660884323</c:v>
                </c:pt>
                <c:pt idx="54286">
                  <c:v>31.4151660884323</c:v>
                </c:pt>
                <c:pt idx="54287">
                  <c:v>31.4151660884323</c:v>
                </c:pt>
                <c:pt idx="54288">
                  <c:v>83.78449215733139</c:v>
                </c:pt>
                <c:pt idx="54289">
                  <c:v>83.78449215733139</c:v>
                </c:pt>
                <c:pt idx="54290">
                  <c:v>83.78449215733139</c:v>
                </c:pt>
                <c:pt idx="54291">
                  <c:v>83.78449215733139</c:v>
                </c:pt>
                <c:pt idx="54292">
                  <c:v>83.78449215733139</c:v>
                </c:pt>
                <c:pt idx="54293">
                  <c:v>83.78449215733139</c:v>
                </c:pt>
                <c:pt idx="54294">
                  <c:v>83.78449215733139</c:v>
                </c:pt>
                <c:pt idx="54295">
                  <c:v>100.645902917738</c:v>
                </c:pt>
                <c:pt idx="54296">
                  <c:v>100.645902917738</c:v>
                </c:pt>
                <c:pt idx="54297">
                  <c:v>100.645902917738</c:v>
                </c:pt>
                <c:pt idx="54298">
                  <c:v>100.645902917738</c:v>
                </c:pt>
                <c:pt idx="54299">
                  <c:v>100.645902917738</c:v>
                </c:pt>
                <c:pt idx="54300">
                  <c:v>100.645902917738</c:v>
                </c:pt>
                <c:pt idx="54301">
                  <c:v>100.645902917738</c:v>
                </c:pt>
                <c:pt idx="54302">
                  <c:v>60.8889889330109</c:v>
                </c:pt>
                <c:pt idx="54303">
                  <c:v>60.8889889330109</c:v>
                </c:pt>
                <c:pt idx="54304">
                  <c:v>60.8889889330109</c:v>
                </c:pt>
                <c:pt idx="54305">
                  <c:v>60.8889889330109</c:v>
                </c:pt>
                <c:pt idx="54306">
                  <c:v>60.8889889330109</c:v>
                </c:pt>
                <c:pt idx="54307">
                  <c:v>60.8889889330109</c:v>
                </c:pt>
                <c:pt idx="54308">
                  <c:v>60.8889889330109</c:v>
                </c:pt>
                <c:pt idx="54309">
                  <c:v>53.5995713193129</c:v>
                </c:pt>
                <c:pt idx="54310">
                  <c:v>53.5995713193129</c:v>
                </c:pt>
                <c:pt idx="54311">
                  <c:v>53.5995713193129</c:v>
                </c:pt>
                <c:pt idx="54312">
                  <c:v>53.5995713193129</c:v>
                </c:pt>
                <c:pt idx="54313">
                  <c:v>53.5995713193129</c:v>
                </c:pt>
                <c:pt idx="54314">
                  <c:v>53.5995713193129</c:v>
                </c:pt>
                <c:pt idx="54315">
                  <c:v>53.5995713193129</c:v>
                </c:pt>
                <c:pt idx="54316">
                  <c:v>67.71367288932488</c:v>
                </c:pt>
                <c:pt idx="54317">
                  <c:v>67.71367288932488</c:v>
                </c:pt>
                <c:pt idx="54318">
                  <c:v>67.71367288932488</c:v>
                </c:pt>
                <c:pt idx="54319">
                  <c:v>67.71367288932488</c:v>
                </c:pt>
                <c:pt idx="54320">
                  <c:v>67.71367288932488</c:v>
                </c:pt>
                <c:pt idx="54321">
                  <c:v>67.71367288932488</c:v>
                </c:pt>
                <c:pt idx="54322">
                  <c:v>67.71367288932488</c:v>
                </c:pt>
                <c:pt idx="54323">
                  <c:v>65.66868624228059</c:v>
                </c:pt>
                <c:pt idx="54324">
                  <c:v>65.66868624228059</c:v>
                </c:pt>
                <c:pt idx="54325">
                  <c:v>65.66868624228059</c:v>
                </c:pt>
                <c:pt idx="54326">
                  <c:v>65.66868624228059</c:v>
                </c:pt>
                <c:pt idx="54327">
                  <c:v>65.66868624228059</c:v>
                </c:pt>
                <c:pt idx="54328">
                  <c:v>65.66868624228059</c:v>
                </c:pt>
                <c:pt idx="54329">
                  <c:v>65.66868624228059</c:v>
                </c:pt>
                <c:pt idx="54330">
                  <c:v>62.41759542323329</c:v>
                </c:pt>
                <c:pt idx="54331">
                  <c:v>62.41759542323329</c:v>
                </c:pt>
                <c:pt idx="54332">
                  <c:v>62.41759542323329</c:v>
                </c:pt>
                <c:pt idx="54333">
                  <c:v>62.41759542323329</c:v>
                </c:pt>
                <c:pt idx="54334">
                  <c:v>62.41759542323329</c:v>
                </c:pt>
                <c:pt idx="54335">
                  <c:v>62.41759542323329</c:v>
                </c:pt>
                <c:pt idx="54336">
                  <c:v>62.41759542323329</c:v>
                </c:pt>
                <c:pt idx="54337">
                  <c:v>64.67153309358027</c:v>
                </c:pt>
                <c:pt idx="54338">
                  <c:v>64.67153309358027</c:v>
                </c:pt>
                <c:pt idx="54339">
                  <c:v>64.67153309358027</c:v>
                </c:pt>
                <c:pt idx="54340">
                  <c:v>64.67153309358027</c:v>
                </c:pt>
                <c:pt idx="54341">
                  <c:v>64.67153309358027</c:v>
                </c:pt>
                <c:pt idx="54342">
                  <c:v>64.67153309358027</c:v>
                </c:pt>
                <c:pt idx="54343">
                  <c:v>64.67153309358027</c:v>
                </c:pt>
                <c:pt idx="54344">
                  <c:v>22.02522705516029</c:v>
                </c:pt>
                <c:pt idx="54345">
                  <c:v>22.02522705516029</c:v>
                </c:pt>
                <c:pt idx="54346">
                  <c:v>22.02522705516029</c:v>
                </c:pt>
                <c:pt idx="54347">
                  <c:v>22.02522705516029</c:v>
                </c:pt>
                <c:pt idx="54348">
                  <c:v>22.02522705516029</c:v>
                </c:pt>
                <c:pt idx="54349">
                  <c:v>22.02522705516029</c:v>
                </c:pt>
                <c:pt idx="54350">
                  <c:v>22.02522705516029</c:v>
                </c:pt>
                <c:pt idx="54351">
                  <c:v>63.4956962678772</c:v>
                </c:pt>
                <c:pt idx="54352">
                  <c:v>63.4956962678772</c:v>
                </c:pt>
                <c:pt idx="54353">
                  <c:v>63.4956962678772</c:v>
                </c:pt>
                <c:pt idx="54354">
                  <c:v>63.4956962678772</c:v>
                </c:pt>
                <c:pt idx="54355">
                  <c:v>63.4956962678772</c:v>
                </c:pt>
                <c:pt idx="54356">
                  <c:v>63.4956962678772</c:v>
                </c:pt>
                <c:pt idx="54357">
                  <c:v>63.4956962678772</c:v>
                </c:pt>
                <c:pt idx="54358">
                  <c:v>54.3123606660308</c:v>
                </c:pt>
                <c:pt idx="54359">
                  <c:v>54.3123606660308</c:v>
                </c:pt>
                <c:pt idx="54360">
                  <c:v>54.3123606660308</c:v>
                </c:pt>
                <c:pt idx="54361">
                  <c:v>54.3123606660308</c:v>
                </c:pt>
                <c:pt idx="54362">
                  <c:v>54.3123606660308</c:v>
                </c:pt>
                <c:pt idx="54363">
                  <c:v>54.3123606660308</c:v>
                </c:pt>
                <c:pt idx="54364">
                  <c:v>54.3123606660308</c:v>
                </c:pt>
                <c:pt idx="54365">
                  <c:v>81.26373190782499</c:v>
                </c:pt>
                <c:pt idx="54366">
                  <c:v>81.26373190782499</c:v>
                </c:pt>
                <c:pt idx="54367">
                  <c:v>81.26373190782499</c:v>
                </c:pt>
                <c:pt idx="54368">
                  <c:v>81.26373190782499</c:v>
                </c:pt>
                <c:pt idx="54369">
                  <c:v>81.26373190782499</c:v>
                </c:pt>
                <c:pt idx="54370">
                  <c:v>81.26373190782499</c:v>
                </c:pt>
                <c:pt idx="54371">
                  <c:v>81.26373190782499</c:v>
                </c:pt>
                <c:pt idx="54372">
                  <c:v>84.35431608208319</c:v>
                </c:pt>
                <c:pt idx="54373">
                  <c:v>84.35431608208319</c:v>
                </c:pt>
                <c:pt idx="54374">
                  <c:v>84.35431608208319</c:v>
                </c:pt>
                <c:pt idx="54375">
                  <c:v>84.35431608208319</c:v>
                </c:pt>
                <c:pt idx="54376">
                  <c:v>84.35431608208319</c:v>
                </c:pt>
                <c:pt idx="54377">
                  <c:v>84.35431608208319</c:v>
                </c:pt>
                <c:pt idx="54378">
                  <c:v>84.35431608208319</c:v>
                </c:pt>
                <c:pt idx="54379">
                  <c:v>45.64188355733148</c:v>
                </c:pt>
                <c:pt idx="54380">
                  <c:v>45.64188355733148</c:v>
                </c:pt>
                <c:pt idx="54381">
                  <c:v>45.64188355733148</c:v>
                </c:pt>
                <c:pt idx="54382">
                  <c:v>45.64188355733148</c:v>
                </c:pt>
                <c:pt idx="54383">
                  <c:v>45.64188355733148</c:v>
                </c:pt>
                <c:pt idx="54384">
                  <c:v>45.64188355733148</c:v>
                </c:pt>
                <c:pt idx="54385">
                  <c:v>45.64188355733148</c:v>
                </c:pt>
                <c:pt idx="54386">
                  <c:v>76.0240954844306</c:v>
                </c:pt>
                <c:pt idx="54387">
                  <c:v>76.0240954844306</c:v>
                </c:pt>
                <c:pt idx="54388">
                  <c:v>76.0240954844306</c:v>
                </c:pt>
                <c:pt idx="54389">
                  <c:v>76.0240954844306</c:v>
                </c:pt>
                <c:pt idx="54390">
                  <c:v>76.0240954844306</c:v>
                </c:pt>
                <c:pt idx="54391">
                  <c:v>76.0240954844306</c:v>
                </c:pt>
                <c:pt idx="54392">
                  <c:v>76.0240954844306</c:v>
                </c:pt>
                <c:pt idx="54393">
                  <c:v>111.202569164124</c:v>
                </c:pt>
                <c:pt idx="54394">
                  <c:v>111.202569164124</c:v>
                </c:pt>
                <c:pt idx="54395">
                  <c:v>111.202569164124</c:v>
                </c:pt>
                <c:pt idx="54396">
                  <c:v>111.202569164124</c:v>
                </c:pt>
                <c:pt idx="54397">
                  <c:v>111.202569164124</c:v>
                </c:pt>
                <c:pt idx="54398">
                  <c:v>111.202569164124</c:v>
                </c:pt>
                <c:pt idx="54399">
                  <c:v>111.202569164124</c:v>
                </c:pt>
                <c:pt idx="54400">
                  <c:v>103.340541209691</c:v>
                </c:pt>
                <c:pt idx="54401">
                  <c:v>103.340541209691</c:v>
                </c:pt>
                <c:pt idx="54402">
                  <c:v>103.340541209691</c:v>
                </c:pt>
                <c:pt idx="54403">
                  <c:v>103.340541209691</c:v>
                </c:pt>
                <c:pt idx="54404">
                  <c:v>103.340541209691</c:v>
                </c:pt>
                <c:pt idx="54405">
                  <c:v>103.340541209691</c:v>
                </c:pt>
                <c:pt idx="54406">
                  <c:v>103.340541209691</c:v>
                </c:pt>
                <c:pt idx="54407">
                  <c:v>69.22889411579158</c:v>
                </c:pt>
                <c:pt idx="54408">
                  <c:v>69.22889411579158</c:v>
                </c:pt>
                <c:pt idx="54409">
                  <c:v>69.22889411579158</c:v>
                </c:pt>
                <c:pt idx="54410">
                  <c:v>69.22889411579158</c:v>
                </c:pt>
                <c:pt idx="54411">
                  <c:v>69.22889411579158</c:v>
                </c:pt>
                <c:pt idx="54412">
                  <c:v>69.22889411579158</c:v>
                </c:pt>
                <c:pt idx="54413">
                  <c:v>69.22889411579158</c:v>
                </c:pt>
                <c:pt idx="54414">
                  <c:v>78.48897823811399</c:v>
                </c:pt>
                <c:pt idx="54415">
                  <c:v>78.48897823811399</c:v>
                </c:pt>
                <c:pt idx="54416">
                  <c:v>78.48897823811399</c:v>
                </c:pt>
                <c:pt idx="54417">
                  <c:v>78.48897823811399</c:v>
                </c:pt>
                <c:pt idx="54418">
                  <c:v>78.48897823811399</c:v>
                </c:pt>
                <c:pt idx="54419">
                  <c:v>78.48897823811399</c:v>
                </c:pt>
                <c:pt idx="54420">
                  <c:v>78.48897823811399</c:v>
                </c:pt>
                <c:pt idx="54421">
                  <c:v>37.7323619828115</c:v>
                </c:pt>
                <c:pt idx="54422">
                  <c:v>37.7323619828115</c:v>
                </c:pt>
                <c:pt idx="54423">
                  <c:v>37.7323619828115</c:v>
                </c:pt>
                <c:pt idx="54424">
                  <c:v>37.7323619828115</c:v>
                </c:pt>
                <c:pt idx="54425">
                  <c:v>37.7323619828115</c:v>
                </c:pt>
                <c:pt idx="54426">
                  <c:v>37.7323619828115</c:v>
                </c:pt>
                <c:pt idx="54427">
                  <c:v>37.7323619828115</c:v>
                </c:pt>
                <c:pt idx="54428">
                  <c:v>12.3290489626121</c:v>
                </c:pt>
                <c:pt idx="54429">
                  <c:v>12.3290489626121</c:v>
                </c:pt>
                <c:pt idx="54430">
                  <c:v>12.3290489626121</c:v>
                </c:pt>
                <c:pt idx="54431">
                  <c:v>12.3290489626121</c:v>
                </c:pt>
                <c:pt idx="54432">
                  <c:v>12.3290489626121</c:v>
                </c:pt>
                <c:pt idx="54433">
                  <c:v>12.3290489626121</c:v>
                </c:pt>
                <c:pt idx="54434">
                  <c:v>12.3290489626121</c:v>
                </c:pt>
                <c:pt idx="54435">
                  <c:v>52.7573252779047</c:v>
                </c:pt>
                <c:pt idx="54436">
                  <c:v>52.7573252779047</c:v>
                </c:pt>
                <c:pt idx="54437">
                  <c:v>52.7573252779047</c:v>
                </c:pt>
                <c:pt idx="54438">
                  <c:v>52.7573252779047</c:v>
                </c:pt>
                <c:pt idx="54439">
                  <c:v>52.7573252779047</c:v>
                </c:pt>
                <c:pt idx="54440">
                  <c:v>52.7573252779047</c:v>
                </c:pt>
                <c:pt idx="54441">
                  <c:v>52.7573252779047</c:v>
                </c:pt>
                <c:pt idx="54442">
                  <c:v>67.66329564282418</c:v>
                </c:pt>
                <c:pt idx="54443">
                  <c:v>67.66329564282418</c:v>
                </c:pt>
                <c:pt idx="54444">
                  <c:v>67.66329564282418</c:v>
                </c:pt>
                <c:pt idx="54445">
                  <c:v>67.66329564282418</c:v>
                </c:pt>
                <c:pt idx="54446">
                  <c:v>67.66329564282418</c:v>
                </c:pt>
                <c:pt idx="54447">
                  <c:v>67.66329564282418</c:v>
                </c:pt>
                <c:pt idx="54448">
                  <c:v>67.66329564282418</c:v>
                </c:pt>
                <c:pt idx="54449">
                  <c:v>76.88227969485358</c:v>
                </c:pt>
                <c:pt idx="54450">
                  <c:v>76.88227969485358</c:v>
                </c:pt>
                <c:pt idx="54451">
                  <c:v>76.88227969485358</c:v>
                </c:pt>
                <c:pt idx="54452">
                  <c:v>76.88227969485358</c:v>
                </c:pt>
                <c:pt idx="54453">
                  <c:v>76.88227969485358</c:v>
                </c:pt>
                <c:pt idx="54454">
                  <c:v>76.88227969485358</c:v>
                </c:pt>
                <c:pt idx="54455">
                  <c:v>76.88227969485358</c:v>
                </c:pt>
                <c:pt idx="54456">
                  <c:v>117.167410719756</c:v>
                </c:pt>
                <c:pt idx="54457">
                  <c:v>117.167410719756</c:v>
                </c:pt>
                <c:pt idx="54458">
                  <c:v>117.167410719756</c:v>
                </c:pt>
                <c:pt idx="54459">
                  <c:v>117.167410719756</c:v>
                </c:pt>
                <c:pt idx="54460">
                  <c:v>117.167410719756</c:v>
                </c:pt>
                <c:pt idx="54461">
                  <c:v>117.167410719756</c:v>
                </c:pt>
                <c:pt idx="54462">
                  <c:v>117.167410719756</c:v>
                </c:pt>
                <c:pt idx="54463">
                  <c:v>88.18188472085768</c:v>
                </c:pt>
                <c:pt idx="54464">
                  <c:v>88.18188472085768</c:v>
                </c:pt>
                <c:pt idx="54465">
                  <c:v>88.18188472085768</c:v>
                </c:pt>
                <c:pt idx="54466">
                  <c:v>88.18188472085768</c:v>
                </c:pt>
                <c:pt idx="54467">
                  <c:v>88.18188472085768</c:v>
                </c:pt>
                <c:pt idx="54468">
                  <c:v>88.18188472085768</c:v>
                </c:pt>
                <c:pt idx="54469">
                  <c:v>88.18188472085768</c:v>
                </c:pt>
                <c:pt idx="54470">
                  <c:v>49.4911116177188</c:v>
                </c:pt>
                <c:pt idx="54471">
                  <c:v>49.4911116177188</c:v>
                </c:pt>
                <c:pt idx="54472">
                  <c:v>49.4911116177188</c:v>
                </c:pt>
                <c:pt idx="54473">
                  <c:v>49.4911116177188</c:v>
                </c:pt>
                <c:pt idx="54474">
                  <c:v>49.4911116177188</c:v>
                </c:pt>
                <c:pt idx="54475">
                  <c:v>49.4911116177188</c:v>
                </c:pt>
                <c:pt idx="54476">
                  <c:v>49.4911116177188</c:v>
                </c:pt>
                <c:pt idx="54477">
                  <c:v>34.2635773393268</c:v>
                </c:pt>
                <c:pt idx="54478">
                  <c:v>34.2635773393268</c:v>
                </c:pt>
                <c:pt idx="54479">
                  <c:v>34.2635773393268</c:v>
                </c:pt>
                <c:pt idx="54480">
                  <c:v>34.2635773393268</c:v>
                </c:pt>
                <c:pt idx="54481">
                  <c:v>34.2635773393268</c:v>
                </c:pt>
                <c:pt idx="54482">
                  <c:v>34.2635773393268</c:v>
                </c:pt>
                <c:pt idx="54483">
                  <c:v>34.2635773393268</c:v>
                </c:pt>
                <c:pt idx="54484">
                  <c:v>40.6757918395398</c:v>
                </c:pt>
                <c:pt idx="54485">
                  <c:v>40.6757918395398</c:v>
                </c:pt>
                <c:pt idx="54486">
                  <c:v>40.6757918395398</c:v>
                </c:pt>
                <c:pt idx="54487">
                  <c:v>40.6757918395398</c:v>
                </c:pt>
                <c:pt idx="54488">
                  <c:v>40.6757918395398</c:v>
                </c:pt>
                <c:pt idx="54489">
                  <c:v>40.6757918395398</c:v>
                </c:pt>
                <c:pt idx="54490">
                  <c:v>40.6757918395398</c:v>
                </c:pt>
                <c:pt idx="54491">
                  <c:v>73.5925159917432</c:v>
                </c:pt>
                <c:pt idx="54492">
                  <c:v>73.5925159917432</c:v>
                </c:pt>
                <c:pt idx="54493">
                  <c:v>73.5925159917432</c:v>
                </c:pt>
                <c:pt idx="54494">
                  <c:v>73.5925159917432</c:v>
                </c:pt>
                <c:pt idx="54495">
                  <c:v>73.5925159917432</c:v>
                </c:pt>
                <c:pt idx="54496">
                  <c:v>73.5925159917432</c:v>
                </c:pt>
                <c:pt idx="54497">
                  <c:v>73.5925159917432</c:v>
                </c:pt>
                <c:pt idx="54498">
                  <c:v>90.9410166441558</c:v>
                </c:pt>
                <c:pt idx="54499">
                  <c:v>90.9410166441558</c:v>
                </c:pt>
                <c:pt idx="54500">
                  <c:v>90.9410166441558</c:v>
                </c:pt>
                <c:pt idx="54501">
                  <c:v>90.9410166441558</c:v>
                </c:pt>
                <c:pt idx="54502">
                  <c:v>90.9410166441558</c:v>
                </c:pt>
                <c:pt idx="54503">
                  <c:v>90.9410166441558</c:v>
                </c:pt>
                <c:pt idx="54504">
                  <c:v>90.9410166441558</c:v>
                </c:pt>
                <c:pt idx="54505">
                  <c:v>21.5885850969176</c:v>
                </c:pt>
                <c:pt idx="54506">
                  <c:v>21.5885850969176</c:v>
                </c:pt>
                <c:pt idx="54507">
                  <c:v>21.5885850969176</c:v>
                </c:pt>
                <c:pt idx="54508">
                  <c:v>21.5885850969176</c:v>
                </c:pt>
                <c:pt idx="54509">
                  <c:v>21.5885850969176</c:v>
                </c:pt>
                <c:pt idx="54510">
                  <c:v>21.5885850969176</c:v>
                </c:pt>
                <c:pt idx="54511">
                  <c:v>21.5885850969176</c:v>
                </c:pt>
                <c:pt idx="54512">
                  <c:v>46.5157842321315</c:v>
                </c:pt>
                <c:pt idx="54513">
                  <c:v>46.5157842321315</c:v>
                </c:pt>
                <c:pt idx="54514">
                  <c:v>46.5157842321315</c:v>
                </c:pt>
                <c:pt idx="54515">
                  <c:v>46.5157842321315</c:v>
                </c:pt>
                <c:pt idx="54516">
                  <c:v>46.5157842321315</c:v>
                </c:pt>
                <c:pt idx="54517">
                  <c:v>46.5157842321315</c:v>
                </c:pt>
                <c:pt idx="54518">
                  <c:v>46.5157842321315</c:v>
                </c:pt>
                <c:pt idx="54519">
                  <c:v>63.2255262512157</c:v>
                </c:pt>
                <c:pt idx="54520">
                  <c:v>63.2255262512157</c:v>
                </c:pt>
                <c:pt idx="54521">
                  <c:v>63.2255262512157</c:v>
                </c:pt>
                <c:pt idx="54522">
                  <c:v>63.2255262512157</c:v>
                </c:pt>
                <c:pt idx="54523">
                  <c:v>63.2255262512157</c:v>
                </c:pt>
                <c:pt idx="54524">
                  <c:v>63.2255262512157</c:v>
                </c:pt>
                <c:pt idx="54525">
                  <c:v>63.2255262512157</c:v>
                </c:pt>
                <c:pt idx="54526">
                  <c:v>69.29936793435418</c:v>
                </c:pt>
                <c:pt idx="54527">
                  <c:v>69.29936793435418</c:v>
                </c:pt>
                <c:pt idx="54528">
                  <c:v>69.29936793435418</c:v>
                </c:pt>
                <c:pt idx="54529">
                  <c:v>69.29936793435418</c:v>
                </c:pt>
                <c:pt idx="54530">
                  <c:v>69.29936793435418</c:v>
                </c:pt>
                <c:pt idx="54531">
                  <c:v>69.29936793435418</c:v>
                </c:pt>
                <c:pt idx="54532">
                  <c:v>69.29936793435418</c:v>
                </c:pt>
                <c:pt idx="54533">
                  <c:v>91.2503637500461</c:v>
                </c:pt>
                <c:pt idx="54534">
                  <c:v>91.2503637500461</c:v>
                </c:pt>
                <c:pt idx="54535">
                  <c:v>91.2503637500461</c:v>
                </c:pt>
                <c:pt idx="54536">
                  <c:v>91.2503637500461</c:v>
                </c:pt>
                <c:pt idx="54537">
                  <c:v>91.2503637500461</c:v>
                </c:pt>
                <c:pt idx="54538">
                  <c:v>91.2503637500461</c:v>
                </c:pt>
                <c:pt idx="54539">
                  <c:v>91.2503637500461</c:v>
                </c:pt>
                <c:pt idx="54540">
                  <c:v>81.7772819254199</c:v>
                </c:pt>
                <c:pt idx="54541">
                  <c:v>81.7772819254199</c:v>
                </c:pt>
                <c:pt idx="54542">
                  <c:v>81.7772819254199</c:v>
                </c:pt>
                <c:pt idx="54543">
                  <c:v>81.7772819254199</c:v>
                </c:pt>
                <c:pt idx="54544">
                  <c:v>81.7772819254199</c:v>
                </c:pt>
                <c:pt idx="54545">
                  <c:v>81.7772819254199</c:v>
                </c:pt>
                <c:pt idx="54546">
                  <c:v>81.7772819254199</c:v>
                </c:pt>
                <c:pt idx="54547">
                  <c:v>61.00014056531459</c:v>
                </c:pt>
                <c:pt idx="54548">
                  <c:v>61.00014056531459</c:v>
                </c:pt>
                <c:pt idx="54549">
                  <c:v>61.00014056531459</c:v>
                </c:pt>
                <c:pt idx="54550">
                  <c:v>61.00014056531459</c:v>
                </c:pt>
                <c:pt idx="54551">
                  <c:v>61.00014056531459</c:v>
                </c:pt>
                <c:pt idx="54552">
                  <c:v>61.00014056531459</c:v>
                </c:pt>
                <c:pt idx="54553">
                  <c:v>61.00014056531459</c:v>
                </c:pt>
                <c:pt idx="54554">
                  <c:v>67.29963751238029</c:v>
                </c:pt>
                <c:pt idx="54555">
                  <c:v>67.29963751238029</c:v>
                </c:pt>
                <c:pt idx="54556">
                  <c:v>67.29963751238029</c:v>
                </c:pt>
                <c:pt idx="54557">
                  <c:v>67.29963751238029</c:v>
                </c:pt>
                <c:pt idx="54558">
                  <c:v>67.29963751238029</c:v>
                </c:pt>
                <c:pt idx="54559">
                  <c:v>67.29963751238029</c:v>
                </c:pt>
                <c:pt idx="54560">
                  <c:v>67.29963751238029</c:v>
                </c:pt>
                <c:pt idx="54561">
                  <c:v>68.1564524259192</c:v>
                </c:pt>
                <c:pt idx="54562">
                  <c:v>68.1564524259192</c:v>
                </c:pt>
                <c:pt idx="54563">
                  <c:v>68.1564524259192</c:v>
                </c:pt>
                <c:pt idx="54564">
                  <c:v>68.1564524259192</c:v>
                </c:pt>
                <c:pt idx="54565">
                  <c:v>68.1564524259192</c:v>
                </c:pt>
                <c:pt idx="54566">
                  <c:v>68.1564524259192</c:v>
                </c:pt>
                <c:pt idx="54567">
                  <c:v>68.1564524259192</c:v>
                </c:pt>
                <c:pt idx="54568">
                  <c:v>108.18031071317</c:v>
                </c:pt>
                <c:pt idx="54569">
                  <c:v>108.18031071317</c:v>
                </c:pt>
                <c:pt idx="54570">
                  <c:v>108.18031071317</c:v>
                </c:pt>
                <c:pt idx="54571">
                  <c:v>108.18031071317</c:v>
                </c:pt>
                <c:pt idx="54572">
                  <c:v>108.18031071317</c:v>
                </c:pt>
                <c:pt idx="54573">
                  <c:v>108.18031071317</c:v>
                </c:pt>
                <c:pt idx="54574">
                  <c:v>108.18031071317</c:v>
                </c:pt>
                <c:pt idx="54575">
                  <c:v>64.2343446240059</c:v>
                </c:pt>
                <c:pt idx="54576">
                  <c:v>64.2343446240059</c:v>
                </c:pt>
                <c:pt idx="54577">
                  <c:v>64.2343446240059</c:v>
                </c:pt>
                <c:pt idx="54578">
                  <c:v>64.2343446240059</c:v>
                </c:pt>
                <c:pt idx="54579">
                  <c:v>64.2343446240059</c:v>
                </c:pt>
                <c:pt idx="54580">
                  <c:v>64.2343446240059</c:v>
                </c:pt>
                <c:pt idx="54581">
                  <c:v>64.2343446240059</c:v>
                </c:pt>
                <c:pt idx="54582">
                  <c:v>86.4495631313945</c:v>
                </c:pt>
                <c:pt idx="54583">
                  <c:v>86.4495631313945</c:v>
                </c:pt>
                <c:pt idx="54584">
                  <c:v>86.4495631313945</c:v>
                </c:pt>
                <c:pt idx="54585">
                  <c:v>86.4495631313945</c:v>
                </c:pt>
                <c:pt idx="54586">
                  <c:v>86.4495631313945</c:v>
                </c:pt>
                <c:pt idx="54587">
                  <c:v>86.4495631313945</c:v>
                </c:pt>
                <c:pt idx="54588">
                  <c:v>86.4495631313945</c:v>
                </c:pt>
                <c:pt idx="54589">
                  <c:v>101.517994084669</c:v>
                </c:pt>
                <c:pt idx="54590">
                  <c:v>101.517994084669</c:v>
                </c:pt>
                <c:pt idx="54591">
                  <c:v>101.517994084669</c:v>
                </c:pt>
                <c:pt idx="54592">
                  <c:v>101.517994084669</c:v>
                </c:pt>
                <c:pt idx="54593">
                  <c:v>101.517994084669</c:v>
                </c:pt>
                <c:pt idx="54594">
                  <c:v>101.517994084669</c:v>
                </c:pt>
                <c:pt idx="54595">
                  <c:v>101.517994084669</c:v>
                </c:pt>
                <c:pt idx="54596">
                  <c:v>51.8616758203748</c:v>
                </c:pt>
                <c:pt idx="54597">
                  <c:v>51.8616758203748</c:v>
                </c:pt>
                <c:pt idx="54598">
                  <c:v>51.8616758203748</c:v>
                </c:pt>
                <c:pt idx="54599">
                  <c:v>51.8616758203748</c:v>
                </c:pt>
                <c:pt idx="54600">
                  <c:v>51.8616758203748</c:v>
                </c:pt>
                <c:pt idx="54601">
                  <c:v>51.8616758203748</c:v>
                </c:pt>
                <c:pt idx="54602">
                  <c:v>51.8616758203748</c:v>
                </c:pt>
                <c:pt idx="54603">
                  <c:v>36.90869235310659</c:v>
                </c:pt>
                <c:pt idx="54604">
                  <c:v>36.90869235310659</c:v>
                </c:pt>
                <c:pt idx="54605">
                  <c:v>36.90869235310659</c:v>
                </c:pt>
                <c:pt idx="54606">
                  <c:v>36.90869235310659</c:v>
                </c:pt>
                <c:pt idx="54607">
                  <c:v>36.90869235310659</c:v>
                </c:pt>
                <c:pt idx="54608">
                  <c:v>36.90869235310659</c:v>
                </c:pt>
                <c:pt idx="54609">
                  <c:v>36.90869235310659</c:v>
                </c:pt>
                <c:pt idx="54610">
                  <c:v>55.76848915127359</c:v>
                </c:pt>
                <c:pt idx="54611">
                  <c:v>55.76848915127359</c:v>
                </c:pt>
                <c:pt idx="54612">
                  <c:v>55.76848915127359</c:v>
                </c:pt>
                <c:pt idx="54613">
                  <c:v>55.76848915127359</c:v>
                </c:pt>
                <c:pt idx="54614">
                  <c:v>55.76848915127359</c:v>
                </c:pt>
                <c:pt idx="54615">
                  <c:v>55.76848915127359</c:v>
                </c:pt>
                <c:pt idx="54616">
                  <c:v>55.76848915127359</c:v>
                </c:pt>
                <c:pt idx="54617">
                  <c:v>52.68330745163099</c:v>
                </c:pt>
                <c:pt idx="54618">
                  <c:v>52.68330745163099</c:v>
                </c:pt>
                <c:pt idx="54619">
                  <c:v>52.68330745163099</c:v>
                </c:pt>
                <c:pt idx="54620">
                  <c:v>52.68330745163099</c:v>
                </c:pt>
                <c:pt idx="54621">
                  <c:v>52.68330745163099</c:v>
                </c:pt>
                <c:pt idx="54622">
                  <c:v>52.68330745163099</c:v>
                </c:pt>
                <c:pt idx="54623">
                  <c:v>52.68330745163099</c:v>
                </c:pt>
                <c:pt idx="54624">
                  <c:v>63.6093445624869</c:v>
                </c:pt>
                <c:pt idx="54625">
                  <c:v>63.6093445624869</c:v>
                </c:pt>
                <c:pt idx="54626">
                  <c:v>63.6093445624869</c:v>
                </c:pt>
                <c:pt idx="54627">
                  <c:v>63.6093445624869</c:v>
                </c:pt>
                <c:pt idx="54628">
                  <c:v>63.6093445624869</c:v>
                </c:pt>
                <c:pt idx="54629">
                  <c:v>63.6093445624869</c:v>
                </c:pt>
                <c:pt idx="54630">
                  <c:v>63.6093445624869</c:v>
                </c:pt>
                <c:pt idx="54631">
                  <c:v>83.9662490608977</c:v>
                </c:pt>
                <c:pt idx="54632">
                  <c:v>83.9662490608977</c:v>
                </c:pt>
                <c:pt idx="54633">
                  <c:v>83.9662490608977</c:v>
                </c:pt>
                <c:pt idx="54634">
                  <c:v>83.9662490608977</c:v>
                </c:pt>
                <c:pt idx="54635">
                  <c:v>83.9662490608977</c:v>
                </c:pt>
                <c:pt idx="54636">
                  <c:v>83.9662490608977</c:v>
                </c:pt>
                <c:pt idx="54637">
                  <c:v>83.9662490608977</c:v>
                </c:pt>
                <c:pt idx="54638">
                  <c:v>81.02551989575929</c:v>
                </c:pt>
                <c:pt idx="54639">
                  <c:v>81.02551989575929</c:v>
                </c:pt>
                <c:pt idx="54640">
                  <c:v>81.02551989575929</c:v>
                </c:pt>
                <c:pt idx="54641">
                  <c:v>81.02551989575929</c:v>
                </c:pt>
                <c:pt idx="54642">
                  <c:v>81.02551989575929</c:v>
                </c:pt>
                <c:pt idx="54643">
                  <c:v>81.02551989575929</c:v>
                </c:pt>
                <c:pt idx="54644">
                  <c:v>81.02551989575929</c:v>
                </c:pt>
                <c:pt idx="54645">
                  <c:v>48.104019579073</c:v>
                </c:pt>
                <c:pt idx="54646">
                  <c:v>48.104019579073</c:v>
                </c:pt>
                <c:pt idx="54647">
                  <c:v>48.104019579073</c:v>
                </c:pt>
                <c:pt idx="54648">
                  <c:v>48.104019579073</c:v>
                </c:pt>
                <c:pt idx="54649">
                  <c:v>48.104019579073</c:v>
                </c:pt>
                <c:pt idx="54650">
                  <c:v>48.104019579073</c:v>
                </c:pt>
                <c:pt idx="54651">
                  <c:v>48.104019579073</c:v>
                </c:pt>
                <c:pt idx="54652">
                  <c:v>2.68518115090062</c:v>
                </c:pt>
                <c:pt idx="54653">
                  <c:v>2.68518115090062</c:v>
                </c:pt>
                <c:pt idx="54654">
                  <c:v>2.68518115090062</c:v>
                </c:pt>
                <c:pt idx="54655">
                  <c:v>2.68518115090062</c:v>
                </c:pt>
                <c:pt idx="54656">
                  <c:v>2.68518115090062</c:v>
                </c:pt>
                <c:pt idx="54657">
                  <c:v>2.68518115090062</c:v>
                </c:pt>
                <c:pt idx="54658">
                  <c:v>2.68518115090062</c:v>
                </c:pt>
                <c:pt idx="54659">
                  <c:v>64.7503059301379</c:v>
                </c:pt>
                <c:pt idx="54660">
                  <c:v>64.7503059301379</c:v>
                </c:pt>
                <c:pt idx="54661">
                  <c:v>64.7503059301379</c:v>
                </c:pt>
                <c:pt idx="54662">
                  <c:v>64.7503059301379</c:v>
                </c:pt>
                <c:pt idx="54663">
                  <c:v>64.7503059301379</c:v>
                </c:pt>
                <c:pt idx="54664">
                  <c:v>64.7503059301379</c:v>
                </c:pt>
                <c:pt idx="54665">
                  <c:v>64.7503059301379</c:v>
                </c:pt>
                <c:pt idx="54666">
                  <c:v>66.4354262290332</c:v>
                </c:pt>
                <c:pt idx="54667">
                  <c:v>66.4354262290332</c:v>
                </c:pt>
                <c:pt idx="54668">
                  <c:v>66.4354262290332</c:v>
                </c:pt>
                <c:pt idx="54669">
                  <c:v>66.4354262290332</c:v>
                </c:pt>
                <c:pt idx="54670">
                  <c:v>66.4354262290332</c:v>
                </c:pt>
                <c:pt idx="54671">
                  <c:v>66.4354262290332</c:v>
                </c:pt>
                <c:pt idx="54672">
                  <c:v>66.4354262290332</c:v>
                </c:pt>
                <c:pt idx="54673">
                  <c:v>77.62430252369067</c:v>
                </c:pt>
                <c:pt idx="54674">
                  <c:v>77.62430252369067</c:v>
                </c:pt>
                <c:pt idx="54675">
                  <c:v>77.62430252369067</c:v>
                </c:pt>
                <c:pt idx="54676">
                  <c:v>77.62430252369067</c:v>
                </c:pt>
                <c:pt idx="54677">
                  <c:v>77.62430252369067</c:v>
                </c:pt>
                <c:pt idx="54678">
                  <c:v>77.62430252369067</c:v>
                </c:pt>
                <c:pt idx="54679">
                  <c:v>77.62430252369067</c:v>
                </c:pt>
                <c:pt idx="54680">
                  <c:v>19.0934110875454</c:v>
                </c:pt>
                <c:pt idx="54681">
                  <c:v>19.0934110875454</c:v>
                </c:pt>
                <c:pt idx="54682">
                  <c:v>19.0934110875454</c:v>
                </c:pt>
                <c:pt idx="54683">
                  <c:v>19.0934110875454</c:v>
                </c:pt>
                <c:pt idx="54684">
                  <c:v>19.0934110875454</c:v>
                </c:pt>
                <c:pt idx="54685">
                  <c:v>19.0934110875454</c:v>
                </c:pt>
                <c:pt idx="54686">
                  <c:v>19.0934110875454</c:v>
                </c:pt>
                <c:pt idx="54687">
                  <c:v>45.9264308588627</c:v>
                </c:pt>
                <c:pt idx="54688">
                  <c:v>45.9264308588627</c:v>
                </c:pt>
                <c:pt idx="54689">
                  <c:v>45.9264308588627</c:v>
                </c:pt>
                <c:pt idx="54690">
                  <c:v>45.9264308588627</c:v>
                </c:pt>
                <c:pt idx="54691">
                  <c:v>45.9264308588627</c:v>
                </c:pt>
                <c:pt idx="54692">
                  <c:v>45.9264308588627</c:v>
                </c:pt>
                <c:pt idx="54693">
                  <c:v>45.9264308588627</c:v>
                </c:pt>
                <c:pt idx="54694">
                  <c:v>68.4439952940281</c:v>
                </c:pt>
                <c:pt idx="54695">
                  <c:v>68.4439952940281</c:v>
                </c:pt>
                <c:pt idx="54696">
                  <c:v>68.4439952940281</c:v>
                </c:pt>
                <c:pt idx="54697">
                  <c:v>68.4439952940281</c:v>
                </c:pt>
                <c:pt idx="54698">
                  <c:v>68.4439952940281</c:v>
                </c:pt>
                <c:pt idx="54699">
                  <c:v>68.4439952940281</c:v>
                </c:pt>
                <c:pt idx="54700">
                  <c:v>68.4439952940281</c:v>
                </c:pt>
                <c:pt idx="54701">
                  <c:v>69.12967220242005</c:v>
                </c:pt>
                <c:pt idx="54702">
                  <c:v>69.12967220242005</c:v>
                </c:pt>
                <c:pt idx="54703">
                  <c:v>69.12967220242005</c:v>
                </c:pt>
                <c:pt idx="54704">
                  <c:v>69.12967220242005</c:v>
                </c:pt>
                <c:pt idx="54705">
                  <c:v>69.12967220242005</c:v>
                </c:pt>
                <c:pt idx="54706">
                  <c:v>69.12967220242005</c:v>
                </c:pt>
                <c:pt idx="54707">
                  <c:v>69.12967220242005</c:v>
                </c:pt>
                <c:pt idx="54708">
                  <c:v>66.4744080882116</c:v>
                </c:pt>
                <c:pt idx="54709">
                  <c:v>66.4744080882116</c:v>
                </c:pt>
                <c:pt idx="54710">
                  <c:v>66.4744080882116</c:v>
                </c:pt>
                <c:pt idx="54711">
                  <c:v>66.4744080882116</c:v>
                </c:pt>
                <c:pt idx="54712">
                  <c:v>66.4744080882116</c:v>
                </c:pt>
                <c:pt idx="54713">
                  <c:v>66.4744080882116</c:v>
                </c:pt>
                <c:pt idx="54714">
                  <c:v>66.4744080882116</c:v>
                </c:pt>
                <c:pt idx="54715">
                  <c:v>68.7386147794692</c:v>
                </c:pt>
                <c:pt idx="54716">
                  <c:v>68.7386147794692</c:v>
                </c:pt>
                <c:pt idx="54717">
                  <c:v>68.7386147794692</c:v>
                </c:pt>
                <c:pt idx="54718">
                  <c:v>68.7386147794692</c:v>
                </c:pt>
                <c:pt idx="54719">
                  <c:v>68.7386147794692</c:v>
                </c:pt>
                <c:pt idx="54720">
                  <c:v>68.7386147794692</c:v>
                </c:pt>
                <c:pt idx="54721">
                  <c:v>68.7386147794692</c:v>
                </c:pt>
                <c:pt idx="54722">
                  <c:v>78.72112763069198</c:v>
                </c:pt>
                <c:pt idx="54723">
                  <c:v>78.72112763069198</c:v>
                </c:pt>
                <c:pt idx="54724">
                  <c:v>78.72112763069198</c:v>
                </c:pt>
                <c:pt idx="54725">
                  <c:v>78.72112763069198</c:v>
                </c:pt>
                <c:pt idx="54726">
                  <c:v>78.72112763069198</c:v>
                </c:pt>
                <c:pt idx="54727">
                  <c:v>78.72112763069198</c:v>
                </c:pt>
                <c:pt idx="54728">
                  <c:v>78.72112763069198</c:v>
                </c:pt>
                <c:pt idx="54729">
                  <c:v>43.3867435081019</c:v>
                </c:pt>
                <c:pt idx="54730">
                  <c:v>43.3867435081019</c:v>
                </c:pt>
                <c:pt idx="54731">
                  <c:v>43.3867435081019</c:v>
                </c:pt>
                <c:pt idx="54732">
                  <c:v>43.3867435081019</c:v>
                </c:pt>
                <c:pt idx="54733">
                  <c:v>43.3867435081019</c:v>
                </c:pt>
                <c:pt idx="54734">
                  <c:v>43.3867435081019</c:v>
                </c:pt>
                <c:pt idx="54735">
                  <c:v>43.3867435081019</c:v>
                </c:pt>
                <c:pt idx="54736">
                  <c:v>61.1998701634861</c:v>
                </c:pt>
                <c:pt idx="54737">
                  <c:v>61.1998701634861</c:v>
                </c:pt>
                <c:pt idx="54738">
                  <c:v>61.1998701634861</c:v>
                </c:pt>
                <c:pt idx="54739">
                  <c:v>61.1998701634861</c:v>
                </c:pt>
                <c:pt idx="54740">
                  <c:v>61.1998701634861</c:v>
                </c:pt>
                <c:pt idx="54741">
                  <c:v>61.1998701634861</c:v>
                </c:pt>
                <c:pt idx="54742">
                  <c:v>61.1998701634861</c:v>
                </c:pt>
                <c:pt idx="54743">
                  <c:v>36.4581159438706</c:v>
                </c:pt>
                <c:pt idx="54744">
                  <c:v>36.4581159438706</c:v>
                </c:pt>
                <c:pt idx="54745">
                  <c:v>36.4581159438706</c:v>
                </c:pt>
                <c:pt idx="54746">
                  <c:v>36.4581159438706</c:v>
                </c:pt>
                <c:pt idx="54747">
                  <c:v>36.4581159438706</c:v>
                </c:pt>
                <c:pt idx="54748">
                  <c:v>36.4581159438706</c:v>
                </c:pt>
                <c:pt idx="54749">
                  <c:v>36.4581159438706</c:v>
                </c:pt>
                <c:pt idx="54750">
                  <c:v>82.68033120705007</c:v>
                </c:pt>
                <c:pt idx="54751">
                  <c:v>82.68033120705007</c:v>
                </c:pt>
                <c:pt idx="54752">
                  <c:v>82.68033120705007</c:v>
                </c:pt>
                <c:pt idx="54753">
                  <c:v>82.68033120705007</c:v>
                </c:pt>
                <c:pt idx="54754">
                  <c:v>82.68033120705007</c:v>
                </c:pt>
                <c:pt idx="54755">
                  <c:v>82.68033120705007</c:v>
                </c:pt>
                <c:pt idx="54756">
                  <c:v>82.68033120705007</c:v>
                </c:pt>
                <c:pt idx="54757">
                  <c:v>89.5199937844041</c:v>
                </c:pt>
                <c:pt idx="54758">
                  <c:v>89.5199937844041</c:v>
                </c:pt>
                <c:pt idx="54759">
                  <c:v>89.5199937844041</c:v>
                </c:pt>
                <c:pt idx="54760">
                  <c:v>89.5199937844041</c:v>
                </c:pt>
                <c:pt idx="54761">
                  <c:v>89.5199937844041</c:v>
                </c:pt>
                <c:pt idx="54762">
                  <c:v>89.5199937844041</c:v>
                </c:pt>
                <c:pt idx="54763">
                  <c:v>89.5199937844041</c:v>
                </c:pt>
                <c:pt idx="54764">
                  <c:v>88.2606532356924</c:v>
                </c:pt>
                <c:pt idx="54765">
                  <c:v>88.2606532356924</c:v>
                </c:pt>
                <c:pt idx="54766">
                  <c:v>88.2606532356924</c:v>
                </c:pt>
                <c:pt idx="54767">
                  <c:v>88.2606532356924</c:v>
                </c:pt>
                <c:pt idx="54768">
                  <c:v>88.2606532356924</c:v>
                </c:pt>
                <c:pt idx="54769">
                  <c:v>88.2606532356924</c:v>
                </c:pt>
                <c:pt idx="54770">
                  <c:v>88.2606532356924</c:v>
                </c:pt>
                <c:pt idx="54771">
                  <c:v>66.7362668843407</c:v>
                </c:pt>
                <c:pt idx="54772">
                  <c:v>66.7362668843407</c:v>
                </c:pt>
                <c:pt idx="54773">
                  <c:v>66.7362668843407</c:v>
                </c:pt>
                <c:pt idx="54774">
                  <c:v>66.7362668843407</c:v>
                </c:pt>
                <c:pt idx="54775">
                  <c:v>66.7362668843407</c:v>
                </c:pt>
                <c:pt idx="54776">
                  <c:v>66.7362668843407</c:v>
                </c:pt>
                <c:pt idx="54777">
                  <c:v>66.7362668843407</c:v>
                </c:pt>
                <c:pt idx="54778">
                  <c:v>65.24804114472559</c:v>
                </c:pt>
                <c:pt idx="54779">
                  <c:v>65.24804114472559</c:v>
                </c:pt>
                <c:pt idx="54780">
                  <c:v>65.24804114472559</c:v>
                </c:pt>
                <c:pt idx="54781">
                  <c:v>65.24804114472559</c:v>
                </c:pt>
                <c:pt idx="54782">
                  <c:v>65.24804114472559</c:v>
                </c:pt>
                <c:pt idx="54783">
                  <c:v>65.24804114472559</c:v>
                </c:pt>
                <c:pt idx="54784">
                  <c:v>65.24804114472559</c:v>
                </c:pt>
                <c:pt idx="54785">
                  <c:v>69.70144181312418</c:v>
                </c:pt>
                <c:pt idx="54786">
                  <c:v>69.70144181312418</c:v>
                </c:pt>
                <c:pt idx="54787">
                  <c:v>69.70144181312418</c:v>
                </c:pt>
                <c:pt idx="54788">
                  <c:v>69.70144181312418</c:v>
                </c:pt>
                <c:pt idx="54789">
                  <c:v>69.70144181312418</c:v>
                </c:pt>
                <c:pt idx="54790">
                  <c:v>69.70144181312418</c:v>
                </c:pt>
                <c:pt idx="54791">
                  <c:v>69.70144181312418</c:v>
                </c:pt>
                <c:pt idx="54792">
                  <c:v>77.7453847802577</c:v>
                </c:pt>
                <c:pt idx="54793">
                  <c:v>77.7453847802577</c:v>
                </c:pt>
                <c:pt idx="54794">
                  <c:v>77.7453847802577</c:v>
                </c:pt>
                <c:pt idx="54795">
                  <c:v>77.7453847802577</c:v>
                </c:pt>
                <c:pt idx="54796">
                  <c:v>77.7453847802577</c:v>
                </c:pt>
                <c:pt idx="54797">
                  <c:v>77.7453847802577</c:v>
                </c:pt>
                <c:pt idx="54798">
                  <c:v>77.7453847802577</c:v>
                </c:pt>
                <c:pt idx="54799">
                  <c:v>81.67502423896187</c:v>
                </c:pt>
                <c:pt idx="54800">
                  <c:v>81.67502423896187</c:v>
                </c:pt>
                <c:pt idx="54801">
                  <c:v>81.67502423896187</c:v>
                </c:pt>
                <c:pt idx="54802">
                  <c:v>81.67502423896187</c:v>
                </c:pt>
                <c:pt idx="54803">
                  <c:v>81.67502423896187</c:v>
                </c:pt>
                <c:pt idx="54804">
                  <c:v>81.67502423896187</c:v>
                </c:pt>
                <c:pt idx="54805">
                  <c:v>81.67502423896187</c:v>
                </c:pt>
                <c:pt idx="54806">
                  <c:v>78.94107106345288</c:v>
                </c:pt>
                <c:pt idx="54807">
                  <c:v>78.94107106345288</c:v>
                </c:pt>
                <c:pt idx="54808">
                  <c:v>78.94107106345288</c:v>
                </c:pt>
                <c:pt idx="54809">
                  <c:v>78.94107106345288</c:v>
                </c:pt>
                <c:pt idx="54810">
                  <c:v>78.94107106345288</c:v>
                </c:pt>
                <c:pt idx="54811">
                  <c:v>78.94107106345288</c:v>
                </c:pt>
                <c:pt idx="54812">
                  <c:v>78.94107106345288</c:v>
                </c:pt>
                <c:pt idx="54813">
                  <c:v>104.500655840811</c:v>
                </c:pt>
                <c:pt idx="54814">
                  <c:v>104.500655840811</c:v>
                </c:pt>
                <c:pt idx="54815">
                  <c:v>104.500655840811</c:v>
                </c:pt>
                <c:pt idx="54816">
                  <c:v>104.500655840811</c:v>
                </c:pt>
                <c:pt idx="54817">
                  <c:v>104.500655840811</c:v>
                </c:pt>
                <c:pt idx="54818">
                  <c:v>104.500655840811</c:v>
                </c:pt>
                <c:pt idx="54819">
                  <c:v>104.500655840811</c:v>
                </c:pt>
                <c:pt idx="54820">
                  <c:v>48.80390348961079</c:v>
                </c:pt>
                <c:pt idx="54821">
                  <c:v>48.80390348961079</c:v>
                </c:pt>
                <c:pt idx="54822">
                  <c:v>48.80390348961079</c:v>
                </c:pt>
                <c:pt idx="54823">
                  <c:v>48.80390348961079</c:v>
                </c:pt>
                <c:pt idx="54824">
                  <c:v>48.80390348961079</c:v>
                </c:pt>
                <c:pt idx="54825">
                  <c:v>48.80390348961079</c:v>
                </c:pt>
                <c:pt idx="54826">
                  <c:v>48.80390348961079</c:v>
                </c:pt>
                <c:pt idx="54827">
                  <c:v>57.5211906142778</c:v>
                </c:pt>
                <c:pt idx="54828">
                  <c:v>57.5211906142778</c:v>
                </c:pt>
                <c:pt idx="54829">
                  <c:v>57.5211906142778</c:v>
                </c:pt>
                <c:pt idx="54830">
                  <c:v>57.5211906142778</c:v>
                </c:pt>
                <c:pt idx="54831">
                  <c:v>57.5211906142778</c:v>
                </c:pt>
                <c:pt idx="54832">
                  <c:v>57.5211906142778</c:v>
                </c:pt>
                <c:pt idx="54833">
                  <c:v>57.5211906142778</c:v>
                </c:pt>
                <c:pt idx="54834">
                  <c:v>89.95880612299108</c:v>
                </c:pt>
                <c:pt idx="54835">
                  <c:v>89.95880612299108</c:v>
                </c:pt>
                <c:pt idx="54836">
                  <c:v>89.95880612299108</c:v>
                </c:pt>
                <c:pt idx="54837">
                  <c:v>89.95880612299108</c:v>
                </c:pt>
                <c:pt idx="54838">
                  <c:v>89.95880612299108</c:v>
                </c:pt>
                <c:pt idx="54839">
                  <c:v>89.95880612299108</c:v>
                </c:pt>
                <c:pt idx="54840">
                  <c:v>89.95880612299108</c:v>
                </c:pt>
                <c:pt idx="54841">
                  <c:v>55.3818546126797</c:v>
                </c:pt>
                <c:pt idx="54842">
                  <c:v>55.3818546126797</c:v>
                </c:pt>
                <c:pt idx="54843">
                  <c:v>55.3818546126797</c:v>
                </c:pt>
                <c:pt idx="54844">
                  <c:v>55.3818546126797</c:v>
                </c:pt>
                <c:pt idx="54845">
                  <c:v>55.3818546126797</c:v>
                </c:pt>
                <c:pt idx="54846">
                  <c:v>55.3818546126797</c:v>
                </c:pt>
                <c:pt idx="54847">
                  <c:v>55.3818546126797</c:v>
                </c:pt>
                <c:pt idx="54848">
                  <c:v>45.53364290356649</c:v>
                </c:pt>
                <c:pt idx="54849">
                  <c:v>45.53364290356649</c:v>
                </c:pt>
                <c:pt idx="54850">
                  <c:v>45.53364290356649</c:v>
                </c:pt>
                <c:pt idx="54851">
                  <c:v>45.53364290356649</c:v>
                </c:pt>
                <c:pt idx="54852">
                  <c:v>45.53364290356649</c:v>
                </c:pt>
                <c:pt idx="54853">
                  <c:v>45.53364290356649</c:v>
                </c:pt>
                <c:pt idx="54854">
                  <c:v>45.53364290356649</c:v>
                </c:pt>
                <c:pt idx="54855">
                  <c:v>19.8874879996214</c:v>
                </c:pt>
                <c:pt idx="54856">
                  <c:v>19.8874879996214</c:v>
                </c:pt>
                <c:pt idx="54857">
                  <c:v>19.8874879996214</c:v>
                </c:pt>
                <c:pt idx="54858">
                  <c:v>19.8874879996214</c:v>
                </c:pt>
                <c:pt idx="54859">
                  <c:v>19.8874879996214</c:v>
                </c:pt>
                <c:pt idx="54860">
                  <c:v>19.8874879996214</c:v>
                </c:pt>
                <c:pt idx="54861">
                  <c:v>19.8874879996214</c:v>
                </c:pt>
                <c:pt idx="54862">
                  <c:v>54.20420410224909</c:v>
                </c:pt>
                <c:pt idx="54863">
                  <c:v>54.20420410224909</c:v>
                </c:pt>
                <c:pt idx="54864">
                  <c:v>54.20420410224909</c:v>
                </c:pt>
                <c:pt idx="54865">
                  <c:v>54.20420410224909</c:v>
                </c:pt>
                <c:pt idx="54866">
                  <c:v>54.20420410224909</c:v>
                </c:pt>
                <c:pt idx="54867">
                  <c:v>54.20420410224909</c:v>
                </c:pt>
                <c:pt idx="54868">
                  <c:v>54.20420410224909</c:v>
                </c:pt>
                <c:pt idx="54869">
                  <c:v>12.5318177230771</c:v>
                </c:pt>
                <c:pt idx="54870">
                  <c:v>12.5318177230771</c:v>
                </c:pt>
                <c:pt idx="54871">
                  <c:v>12.5318177230771</c:v>
                </c:pt>
                <c:pt idx="54872">
                  <c:v>12.5318177230771</c:v>
                </c:pt>
                <c:pt idx="54873">
                  <c:v>12.5318177230771</c:v>
                </c:pt>
                <c:pt idx="54874">
                  <c:v>12.5318177230771</c:v>
                </c:pt>
                <c:pt idx="54875">
                  <c:v>12.5318177230771</c:v>
                </c:pt>
                <c:pt idx="54876">
                  <c:v>51.85409909718648</c:v>
                </c:pt>
                <c:pt idx="54877">
                  <c:v>51.85409909718648</c:v>
                </c:pt>
                <c:pt idx="54878">
                  <c:v>51.85409909718648</c:v>
                </c:pt>
                <c:pt idx="54879">
                  <c:v>51.85409909718648</c:v>
                </c:pt>
                <c:pt idx="54880">
                  <c:v>51.85409909718648</c:v>
                </c:pt>
                <c:pt idx="54881">
                  <c:v>51.85409909718648</c:v>
                </c:pt>
                <c:pt idx="54882">
                  <c:v>51.85409909718648</c:v>
                </c:pt>
                <c:pt idx="54883">
                  <c:v>83.7088901690624</c:v>
                </c:pt>
                <c:pt idx="54884">
                  <c:v>83.7088901690624</c:v>
                </c:pt>
                <c:pt idx="54885">
                  <c:v>83.7088901690624</c:v>
                </c:pt>
                <c:pt idx="54886">
                  <c:v>83.7088901690624</c:v>
                </c:pt>
                <c:pt idx="54887">
                  <c:v>83.7088901690624</c:v>
                </c:pt>
                <c:pt idx="54888">
                  <c:v>83.7088901690624</c:v>
                </c:pt>
                <c:pt idx="54889">
                  <c:v>83.7088901690624</c:v>
                </c:pt>
                <c:pt idx="54890">
                  <c:v>60.1884819000305</c:v>
                </c:pt>
                <c:pt idx="54891">
                  <c:v>60.1884819000305</c:v>
                </c:pt>
                <c:pt idx="54892">
                  <c:v>60.1884819000305</c:v>
                </c:pt>
                <c:pt idx="54893">
                  <c:v>60.1884819000305</c:v>
                </c:pt>
                <c:pt idx="54894">
                  <c:v>60.1884819000305</c:v>
                </c:pt>
                <c:pt idx="54895">
                  <c:v>60.1884819000305</c:v>
                </c:pt>
                <c:pt idx="54896">
                  <c:v>60.1884819000305</c:v>
                </c:pt>
                <c:pt idx="54897">
                  <c:v>66.6482537635655</c:v>
                </c:pt>
                <c:pt idx="54898">
                  <c:v>66.6482537635655</c:v>
                </c:pt>
                <c:pt idx="54899">
                  <c:v>66.6482537635655</c:v>
                </c:pt>
                <c:pt idx="54900">
                  <c:v>66.6482537635655</c:v>
                </c:pt>
                <c:pt idx="54901">
                  <c:v>66.6482537635655</c:v>
                </c:pt>
                <c:pt idx="54902">
                  <c:v>66.6482537635655</c:v>
                </c:pt>
                <c:pt idx="54903">
                  <c:v>66.6482537635655</c:v>
                </c:pt>
                <c:pt idx="54904">
                  <c:v>47.7828247242882</c:v>
                </c:pt>
                <c:pt idx="54905">
                  <c:v>47.7828247242882</c:v>
                </c:pt>
                <c:pt idx="54906">
                  <c:v>47.7828247242882</c:v>
                </c:pt>
                <c:pt idx="54907">
                  <c:v>47.7828247242882</c:v>
                </c:pt>
                <c:pt idx="54908">
                  <c:v>47.7828247242882</c:v>
                </c:pt>
                <c:pt idx="54909">
                  <c:v>47.7828247242882</c:v>
                </c:pt>
                <c:pt idx="54910">
                  <c:v>47.7828247242882</c:v>
                </c:pt>
                <c:pt idx="54911">
                  <c:v>26.8576707422633</c:v>
                </c:pt>
                <c:pt idx="54912">
                  <c:v>26.8576707422633</c:v>
                </c:pt>
                <c:pt idx="54913">
                  <c:v>26.8576707422633</c:v>
                </c:pt>
                <c:pt idx="54914">
                  <c:v>26.8576707422633</c:v>
                </c:pt>
                <c:pt idx="54915">
                  <c:v>26.8576707422633</c:v>
                </c:pt>
                <c:pt idx="54916">
                  <c:v>26.8576707422633</c:v>
                </c:pt>
                <c:pt idx="54917">
                  <c:v>26.8576707422633</c:v>
                </c:pt>
                <c:pt idx="54918">
                  <c:v>52.4281066479905</c:v>
                </c:pt>
                <c:pt idx="54919">
                  <c:v>52.4281066479905</c:v>
                </c:pt>
                <c:pt idx="54920">
                  <c:v>52.4281066479905</c:v>
                </c:pt>
                <c:pt idx="54921">
                  <c:v>52.4281066479905</c:v>
                </c:pt>
                <c:pt idx="54922">
                  <c:v>52.4281066479905</c:v>
                </c:pt>
                <c:pt idx="54923">
                  <c:v>52.4281066479905</c:v>
                </c:pt>
                <c:pt idx="54924">
                  <c:v>52.4281066479905</c:v>
                </c:pt>
                <c:pt idx="54925">
                  <c:v>79.2308293204077</c:v>
                </c:pt>
                <c:pt idx="54926">
                  <c:v>79.2308293204077</c:v>
                </c:pt>
                <c:pt idx="54927">
                  <c:v>79.2308293204077</c:v>
                </c:pt>
                <c:pt idx="54928">
                  <c:v>79.2308293204077</c:v>
                </c:pt>
                <c:pt idx="54929">
                  <c:v>79.2308293204077</c:v>
                </c:pt>
                <c:pt idx="54930">
                  <c:v>79.2308293204077</c:v>
                </c:pt>
                <c:pt idx="54931">
                  <c:v>79.2308293204077</c:v>
                </c:pt>
                <c:pt idx="54932">
                  <c:v>27.632491959957</c:v>
                </c:pt>
                <c:pt idx="54933">
                  <c:v>27.632491959957</c:v>
                </c:pt>
                <c:pt idx="54934">
                  <c:v>27.632491959957</c:v>
                </c:pt>
                <c:pt idx="54935">
                  <c:v>27.632491959957</c:v>
                </c:pt>
                <c:pt idx="54936">
                  <c:v>27.632491959957</c:v>
                </c:pt>
                <c:pt idx="54937">
                  <c:v>27.632491959957</c:v>
                </c:pt>
                <c:pt idx="54938">
                  <c:v>27.632491959957</c:v>
                </c:pt>
                <c:pt idx="54939">
                  <c:v>73.8491126439574</c:v>
                </c:pt>
                <c:pt idx="54940">
                  <c:v>73.8491126439574</c:v>
                </c:pt>
                <c:pt idx="54941">
                  <c:v>73.8491126439574</c:v>
                </c:pt>
                <c:pt idx="54942">
                  <c:v>73.8491126439574</c:v>
                </c:pt>
                <c:pt idx="54943">
                  <c:v>73.8491126439574</c:v>
                </c:pt>
                <c:pt idx="54944">
                  <c:v>73.8491126439574</c:v>
                </c:pt>
                <c:pt idx="54945">
                  <c:v>73.8491126439574</c:v>
                </c:pt>
                <c:pt idx="54946">
                  <c:v>64.8342272636584</c:v>
                </c:pt>
                <c:pt idx="54947">
                  <c:v>64.8342272636584</c:v>
                </c:pt>
                <c:pt idx="54948">
                  <c:v>64.8342272636584</c:v>
                </c:pt>
                <c:pt idx="54949">
                  <c:v>64.8342272636584</c:v>
                </c:pt>
                <c:pt idx="54950">
                  <c:v>64.8342272636584</c:v>
                </c:pt>
                <c:pt idx="54951">
                  <c:v>64.8342272636584</c:v>
                </c:pt>
                <c:pt idx="54952">
                  <c:v>64.8342272636584</c:v>
                </c:pt>
                <c:pt idx="54953">
                  <c:v>78.311859490891</c:v>
                </c:pt>
                <c:pt idx="54954">
                  <c:v>78.311859490891</c:v>
                </c:pt>
                <c:pt idx="54955">
                  <c:v>78.311859490891</c:v>
                </c:pt>
                <c:pt idx="54956">
                  <c:v>78.311859490891</c:v>
                </c:pt>
                <c:pt idx="54957">
                  <c:v>78.311859490891</c:v>
                </c:pt>
                <c:pt idx="54958">
                  <c:v>78.311859490891</c:v>
                </c:pt>
                <c:pt idx="54959">
                  <c:v>78.311859490891</c:v>
                </c:pt>
                <c:pt idx="54960">
                  <c:v>55.6369345197857</c:v>
                </c:pt>
                <c:pt idx="54961">
                  <c:v>55.6369345197857</c:v>
                </c:pt>
                <c:pt idx="54962">
                  <c:v>55.6369345197857</c:v>
                </c:pt>
                <c:pt idx="54963">
                  <c:v>55.6369345197857</c:v>
                </c:pt>
                <c:pt idx="54964">
                  <c:v>55.6369345197857</c:v>
                </c:pt>
                <c:pt idx="54965">
                  <c:v>55.6369345197857</c:v>
                </c:pt>
                <c:pt idx="54966">
                  <c:v>55.6369345197857</c:v>
                </c:pt>
                <c:pt idx="54967">
                  <c:v>66.82553836945728</c:v>
                </c:pt>
                <c:pt idx="54968">
                  <c:v>66.82553836945728</c:v>
                </c:pt>
                <c:pt idx="54969">
                  <c:v>66.82553836945728</c:v>
                </c:pt>
                <c:pt idx="54970">
                  <c:v>66.82553836945728</c:v>
                </c:pt>
                <c:pt idx="54971">
                  <c:v>66.82553836945728</c:v>
                </c:pt>
                <c:pt idx="54972">
                  <c:v>66.82553836945728</c:v>
                </c:pt>
                <c:pt idx="54973">
                  <c:v>66.82553836945728</c:v>
                </c:pt>
                <c:pt idx="54974">
                  <c:v>50.7051513419478</c:v>
                </c:pt>
                <c:pt idx="54975">
                  <c:v>50.7051513419478</c:v>
                </c:pt>
                <c:pt idx="54976">
                  <c:v>50.7051513419478</c:v>
                </c:pt>
                <c:pt idx="54977">
                  <c:v>50.7051513419478</c:v>
                </c:pt>
                <c:pt idx="54978">
                  <c:v>50.7051513419478</c:v>
                </c:pt>
                <c:pt idx="54979">
                  <c:v>50.7051513419478</c:v>
                </c:pt>
                <c:pt idx="54980">
                  <c:v>50.7051513419478</c:v>
                </c:pt>
                <c:pt idx="54981">
                  <c:v>54.2767443949468</c:v>
                </c:pt>
                <c:pt idx="54982">
                  <c:v>54.2767443949468</c:v>
                </c:pt>
                <c:pt idx="54983">
                  <c:v>54.2767443949468</c:v>
                </c:pt>
                <c:pt idx="54984">
                  <c:v>54.2767443949468</c:v>
                </c:pt>
                <c:pt idx="54985">
                  <c:v>54.2767443949468</c:v>
                </c:pt>
                <c:pt idx="54986">
                  <c:v>54.2767443949468</c:v>
                </c:pt>
                <c:pt idx="54987">
                  <c:v>54.2767443949468</c:v>
                </c:pt>
                <c:pt idx="54988">
                  <c:v>57.8954209522992</c:v>
                </c:pt>
                <c:pt idx="54989">
                  <c:v>57.8954209522992</c:v>
                </c:pt>
                <c:pt idx="54990">
                  <c:v>57.8954209522992</c:v>
                </c:pt>
                <c:pt idx="54991">
                  <c:v>57.8954209522992</c:v>
                </c:pt>
                <c:pt idx="54992">
                  <c:v>57.8954209522992</c:v>
                </c:pt>
                <c:pt idx="54993">
                  <c:v>57.8954209522992</c:v>
                </c:pt>
                <c:pt idx="54994">
                  <c:v>57.8954209522992</c:v>
                </c:pt>
                <c:pt idx="54995">
                  <c:v>57.4365284320289</c:v>
                </c:pt>
                <c:pt idx="54996">
                  <c:v>57.4365284320289</c:v>
                </c:pt>
                <c:pt idx="54997">
                  <c:v>57.4365284320289</c:v>
                </c:pt>
                <c:pt idx="54998">
                  <c:v>57.4365284320289</c:v>
                </c:pt>
                <c:pt idx="54999">
                  <c:v>57.4365284320289</c:v>
                </c:pt>
                <c:pt idx="55000">
                  <c:v>57.4365284320289</c:v>
                </c:pt>
                <c:pt idx="55001">
                  <c:v>57.4365284320289</c:v>
                </c:pt>
                <c:pt idx="55002">
                  <c:v>78.6376115437751</c:v>
                </c:pt>
                <c:pt idx="55003">
                  <c:v>78.6376115437751</c:v>
                </c:pt>
                <c:pt idx="55004">
                  <c:v>78.6376115437751</c:v>
                </c:pt>
                <c:pt idx="55005">
                  <c:v>78.6376115437751</c:v>
                </c:pt>
                <c:pt idx="55006">
                  <c:v>78.6376115437751</c:v>
                </c:pt>
                <c:pt idx="55007">
                  <c:v>78.6376115437751</c:v>
                </c:pt>
                <c:pt idx="55008">
                  <c:v>78.6376115437751</c:v>
                </c:pt>
                <c:pt idx="55009">
                  <c:v>73.0577106613958</c:v>
                </c:pt>
                <c:pt idx="55010">
                  <c:v>73.0577106613958</c:v>
                </c:pt>
                <c:pt idx="55011">
                  <c:v>73.0577106613958</c:v>
                </c:pt>
                <c:pt idx="55012">
                  <c:v>73.0577106613958</c:v>
                </c:pt>
                <c:pt idx="55013">
                  <c:v>73.0577106613958</c:v>
                </c:pt>
                <c:pt idx="55014">
                  <c:v>73.0577106613958</c:v>
                </c:pt>
                <c:pt idx="55015">
                  <c:v>73.0577106613958</c:v>
                </c:pt>
                <c:pt idx="55016">
                  <c:v>42.55161154279719</c:v>
                </c:pt>
                <c:pt idx="55017">
                  <c:v>42.55161154279719</c:v>
                </c:pt>
                <c:pt idx="55018">
                  <c:v>42.55161154279719</c:v>
                </c:pt>
                <c:pt idx="55019">
                  <c:v>42.55161154279719</c:v>
                </c:pt>
                <c:pt idx="55020">
                  <c:v>42.55161154279719</c:v>
                </c:pt>
                <c:pt idx="55021">
                  <c:v>42.55161154279719</c:v>
                </c:pt>
                <c:pt idx="55022">
                  <c:v>42.55161154279719</c:v>
                </c:pt>
                <c:pt idx="55023">
                  <c:v>69.80979435496319</c:v>
                </c:pt>
                <c:pt idx="55024">
                  <c:v>69.80979435496319</c:v>
                </c:pt>
                <c:pt idx="55025">
                  <c:v>69.80979435496319</c:v>
                </c:pt>
                <c:pt idx="55026">
                  <c:v>69.80979435496319</c:v>
                </c:pt>
                <c:pt idx="55027">
                  <c:v>69.80979435496319</c:v>
                </c:pt>
                <c:pt idx="55028">
                  <c:v>69.80979435496319</c:v>
                </c:pt>
                <c:pt idx="55029">
                  <c:v>69.80979435496319</c:v>
                </c:pt>
                <c:pt idx="55030">
                  <c:v>64.9389443797607</c:v>
                </c:pt>
                <c:pt idx="55031">
                  <c:v>64.9389443797607</c:v>
                </c:pt>
                <c:pt idx="55032">
                  <c:v>64.9389443797607</c:v>
                </c:pt>
                <c:pt idx="55033">
                  <c:v>64.9389443797607</c:v>
                </c:pt>
                <c:pt idx="55034">
                  <c:v>64.9389443797607</c:v>
                </c:pt>
                <c:pt idx="55035">
                  <c:v>64.9389443797607</c:v>
                </c:pt>
                <c:pt idx="55036">
                  <c:v>64.9389443797607</c:v>
                </c:pt>
                <c:pt idx="55037">
                  <c:v>92.23584669416698</c:v>
                </c:pt>
                <c:pt idx="55038">
                  <c:v>92.23584669416698</c:v>
                </c:pt>
                <c:pt idx="55039">
                  <c:v>92.23584669416698</c:v>
                </c:pt>
                <c:pt idx="55040">
                  <c:v>92.23584669416698</c:v>
                </c:pt>
                <c:pt idx="55041">
                  <c:v>92.23584669416698</c:v>
                </c:pt>
                <c:pt idx="55042">
                  <c:v>92.23584669416698</c:v>
                </c:pt>
                <c:pt idx="55043">
                  <c:v>92.23584669416698</c:v>
                </c:pt>
                <c:pt idx="55044">
                  <c:v>85.862567771387</c:v>
                </c:pt>
                <c:pt idx="55045">
                  <c:v>85.862567771387</c:v>
                </c:pt>
                <c:pt idx="55046">
                  <c:v>85.862567771387</c:v>
                </c:pt>
                <c:pt idx="55047">
                  <c:v>85.862567771387</c:v>
                </c:pt>
                <c:pt idx="55048">
                  <c:v>85.862567771387</c:v>
                </c:pt>
                <c:pt idx="55049">
                  <c:v>85.862567771387</c:v>
                </c:pt>
                <c:pt idx="55050">
                  <c:v>85.862567771387</c:v>
                </c:pt>
                <c:pt idx="55051">
                  <c:v>95.233365353327</c:v>
                </c:pt>
                <c:pt idx="55052">
                  <c:v>95.233365353327</c:v>
                </c:pt>
                <c:pt idx="55053">
                  <c:v>95.233365353327</c:v>
                </c:pt>
                <c:pt idx="55054">
                  <c:v>95.233365353327</c:v>
                </c:pt>
                <c:pt idx="55055">
                  <c:v>95.233365353327</c:v>
                </c:pt>
                <c:pt idx="55056">
                  <c:v>95.233365353327</c:v>
                </c:pt>
                <c:pt idx="55057">
                  <c:v>95.233365353327</c:v>
                </c:pt>
                <c:pt idx="55058">
                  <c:v>59.2333766762973</c:v>
                </c:pt>
                <c:pt idx="55059">
                  <c:v>59.2333766762973</c:v>
                </c:pt>
                <c:pt idx="55060">
                  <c:v>59.2333766762973</c:v>
                </c:pt>
                <c:pt idx="55061">
                  <c:v>59.2333766762973</c:v>
                </c:pt>
                <c:pt idx="55062">
                  <c:v>59.2333766762973</c:v>
                </c:pt>
                <c:pt idx="55063">
                  <c:v>59.2333766762973</c:v>
                </c:pt>
                <c:pt idx="55064">
                  <c:v>59.2333766762973</c:v>
                </c:pt>
                <c:pt idx="55065">
                  <c:v>75.9316398500025</c:v>
                </c:pt>
                <c:pt idx="55066">
                  <c:v>75.9316398500025</c:v>
                </c:pt>
                <c:pt idx="55067">
                  <c:v>75.9316398500025</c:v>
                </c:pt>
                <c:pt idx="55068">
                  <c:v>75.9316398500025</c:v>
                </c:pt>
                <c:pt idx="55069">
                  <c:v>75.9316398500025</c:v>
                </c:pt>
                <c:pt idx="55070">
                  <c:v>75.9316398500025</c:v>
                </c:pt>
                <c:pt idx="55071">
                  <c:v>75.9316398500025</c:v>
                </c:pt>
                <c:pt idx="55072">
                  <c:v>54.5223195589734</c:v>
                </c:pt>
                <c:pt idx="55073">
                  <c:v>54.5223195589734</c:v>
                </c:pt>
                <c:pt idx="55074">
                  <c:v>54.5223195589734</c:v>
                </c:pt>
                <c:pt idx="55075">
                  <c:v>54.5223195589734</c:v>
                </c:pt>
                <c:pt idx="55076">
                  <c:v>54.5223195589734</c:v>
                </c:pt>
                <c:pt idx="55077">
                  <c:v>54.5223195589734</c:v>
                </c:pt>
                <c:pt idx="55078">
                  <c:v>54.5223195589734</c:v>
                </c:pt>
                <c:pt idx="55079">
                  <c:v>86.3360095691373</c:v>
                </c:pt>
                <c:pt idx="55080">
                  <c:v>86.3360095691373</c:v>
                </c:pt>
                <c:pt idx="55081">
                  <c:v>86.3360095691373</c:v>
                </c:pt>
                <c:pt idx="55082">
                  <c:v>86.3360095691373</c:v>
                </c:pt>
                <c:pt idx="55083">
                  <c:v>86.3360095691373</c:v>
                </c:pt>
                <c:pt idx="55084">
                  <c:v>86.3360095691373</c:v>
                </c:pt>
                <c:pt idx="55085">
                  <c:v>86.3360095691373</c:v>
                </c:pt>
                <c:pt idx="55086">
                  <c:v>20.1418104659547</c:v>
                </c:pt>
                <c:pt idx="55087">
                  <c:v>20.1418104659547</c:v>
                </c:pt>
                <c:pt idx="55088">
                  <c:v>20.1418104659547</c:v>
                </c:pt>
                <c:pt idx="55089">
                  <c:v>20.1418104659547</c:v>
                </c:pt>
                <c:pt idx="55090">
                  <c:v>20.1418104659547</c:v>
                </c:pt>
                <c:pt idx="55091">
                  <c:v>20.1418104659547</c:v>
                </c:pt>
                <c:pt idx="55092">
                  <c:v>20.1418104659547</c:v>
                </c:pt>
                <c:pt idx="55093">
                  <c:v>77.8931597613053</c:v>
                </c:pt>
                <c:pt idx="55094">
                  <c:v>77.8931597613053</c:v>
                </c:pt>
                <c:pt idx="55095">
                  <c:v>77.8931597613053</c:v>
                </c:pt>
                <c:pt idx="55096">
                  <c:v>77.8931597613053</c:v>
                </c:pt>
                <c:pt idx="55097">
                  <c:v>77.8931597613053</c:v>
                </c:pt>
                <c:pt idx="55098">
                  <c:v>77.8931597613053</c:v>
                </c:pt>
                <c:pt idx="55099">
                  <c:v>77.8931597613053</c:v>
                </c:pt>
                <c:pt idx="55100">
                  <c:v>64.02364864618619</c:v>
                </c:pt>
                <c:pt idx="55101">
                  <c:v>64.02364864618619</c:v>
                </c:pt>
                <c:pt idx="55102">
                  <c:v>64.02364864618619</c:v>
                </c:pt>
                <c:pt idx="55103">
                  <c:v>64.02364864618619</c:v>
                </c:pt>
                <c:pt idx="55104">
                  <c:v>64.02364864618619</c:v>
                </c:pt>
                <c:pt idx="55105">
                  <c:v>64.02364864618619</c:v>
                </c:pt>
                <c:pt idx="55106">
                  <c:v>64.02364864618619</c:v>
                </c:pt>
                <c:pt idx="55107">
                  <c:v>41.41608540539568</c:v>
                </c:pt>
                <c:pt idx="55108">
                  <c:v>41.41608540539568</c:v>
                </c:pt>
                <c:pt idx="55109">
                  <c:v>41.41608540539568</c:v>
                </c:pt>
                <c:pt idx="55110">
                  <c:v>41.41608540539568</c:v>
                </c:pt>
                <c:pt idx="55111">
                  <c:v>41.41608540539568</c:v>
                </c:pt>
                <c:pt idx="55112">
                  <c:v>41.41608540539568</c:v>
                </c:pt>
                <c:pt idx="55113">
                  <c:v>41.41608540539568</c:v>
                </c:pt>
                <c:pt idx="55114">
                  <c:v>87.3454218287128</c:v>
                </c:pt>
                <c:pt idx="55115">
                  <c:v>87.3454218287128</c:v>
                </c:pt>
                <c:pt idx="55116">
                  <c:v>87.3454218287128</c:v>
                </c:pt>
                <c:pt idx="55117">
                  <c:v>87.3454218287128</c:v>
                </c:pt>
                <c:pt idx="55118">
                  <c:v>87.3454218287128</c:v>
                </c:pt>
                <c:pt idx="55119">
                  <c:v>87.3454218287128</c:v>
                </c:pt>
                <c:pt idx="55120">
                  <c:v>87.3454218287128</c:v>
                </c:pt>
                <c:pt idx="55121">
                  <c:v>33.1771631761567</c:v>
                </c:pt>
                <c:pt idx="55122">
                  <c:v>33.1771631761567</c:v>
                </c:pt>
                <c:pt idx="55123">
                  <c:v>33.1771631761567</c:v>
                </c:pt>
                <c:pt idx="55124">
                  <c:v>33.1771631761567</c:v>
                </c:pt>
                <c:pt idx="55125">
                  <c:v>33.1771631761567</c:v>
                </c:pt>
                <c:pt idx="55126">
                  <c:v>33.1771631761567</c:v>
                </c:pt>
                <c:pt idx="55127">
                  <c:v>33.1771631761567</c:v>
                </c:pt>
                <c:pt idx="55128">
                  <c:v>38.37485263439329</c:v>
                </c:pt>
                <c:pt idx="55129">
                  <c:v>38.37485263439329</c:v>
                </c:pt>
                <c:pt idx="55130">
                  <c:v>38.37485263439329</c:v>
                </c:pt>
                <c:pt idx="55131">
                  <c:v>38.37485263439329</c:v>
                </c:pt>
                <c:pt idx="55132">
                  <c:v>38.37485263439329</c:v>
                </c:pt>
                <c:pt idx="55133">
                  <c:v>38.37485263439329</c:v>
                </c:pt>
                <c:pt idx="55134">
                  <c:v>38.37485263439329</c:v>
                </c:pt>
                <c:pt idx="55135">
                  <c:v>97.82875710823987</c:v>
                </c:pt>
                <c:pt idx="55136">
                  <c:v>97.82875710823987</c:v>
                </c:pt>
                <c:pt idx="55137">
                  <c:v>97.82875710823987</c:v>
                </c:pt>
                <c:pt idx="55138">
                  <c:v>97.82875710823987</c:v>
                </c:pt>
                <c:pt idx="55139">
                  <c:v>97.82875710823987</c:v>
                </c:pt>
                <c:pt idx="55140">
                  <c:v>97.82875710823987</c:v>
                </c:pt>
                <c:pt idx="55141">
                  <c:v>97.82875710823987</c:v>
                </c:pt>
                <c:pt idx="55142">
                  <c:v>70.0085537040365</c:v>
                </c:pt>
                <c:pt idx="55143">
                  <c:v>70.0085537040365</c:v>
                </c:pt>
                <c:pt idx="55144">
                  <c:v>70.0085537040365</c:v>
                </c:pt>
                <c:pt idx="55145">
                  <c:v>70.0085537040365</c:v>
                </c:pt>
                <c:pt idx="55146">
                  <c:v>70.0085537040365</c:v>
                </c:pt>
                <c:pt idx="55147">
                  <c:v>70.0085537040365</c:v>
                </c:pt>
                <c:pt idx="55148">
                  <c:v>70.0085537040365</c:v>
                </c:pt>
                <c:pt idx="55149">
                  <c:v>63.036026471558</c:v>
                </c:pt>
                <c:pt idx="55150">
                  <c:v>63.036026471558</c:v>
                </c:pt>
                <c:pt idx="55151">
                  <c:v>63.036026471558</c:v>
                </c:pt>
                <c:pt idx="55152">
                  <c:v>63.036026471558</c:v>
                </c:pt>
                <c:pt idx="55153">
                  <c:v>63.036026471558</c:v>
                </c:pt>
                <c:pt idx="55154">
                  <c:v>63.036026471558</c:v>
                </c:pt>
                <c:pt idx="55155">
                  <c:v>63.036026471558</c:v>
                </c:pt>
                <c:pt idx="55156">
                  <c:v>64.92874818870278</c:v>
                </c:pt>
                <c:pt idx="55157">
                  <c:v>64.92874818870278</c:v>
                </c:pt>
                <c:pt idx="55158">
                  <c:v>64.92874818870278</c:v>
                </c:pt>
                <c:pt idx="55159">
                  <c:v>64.92874818870278</c:v>
                </c:pt>
                <c:pt idx="55160">
                  <c:v>64.92874818870278</c:v>
                </c:pt>
                <c:pt idx="55161">
                  <c:v>64.92874818870278</c:v>
                </c:pt>
                <c:pt idx="55162">
                  <c:v>64.92874818870278</c:v>
                </c:pt>
                <c:pt idx="55163">
                  <c:v>86.221160404554</c:v>
                </c:pt>
                <c:pt idx="55164">
                  <c:v>86.221160404554</c:v>
                </c:pt>
                <c:pt idx="55165">
                  <c:v>86.221160404554</c:v>
                </c:pt>
                <c:pt idx="55166">
                  <c:v>86.221160404554</c:v>
                </c:pt>
                <c:pt idx="55167">
                  <c:v>86.221160404554</c:v>
                </c:pt>
                <c:pt idx="55168">
                  <c:v>86.221160404554</c:v>
                </c:pt>
                <c:pt idx="55169">
                  <c:v>86.221160404554</c:v>
                </c:pt>
                <c:pt idx="55170">
                  <c:v>52.4469597484723</c:v>
                </c:pt>
                <c:pt idx="55171">
                  <c:v>52.4469597484723</c:v>
                </c:pt>
                <c:pt idx="55172">
                  <c:v>52.4469597484723</c:v>
                </c:pt>
                <c:pt idx="55173">
                  <c:v>52.4469597484723</c:v>
                </c:pt>
                <c:pt idx="55174">
                  <c:v>52.4469597484723</c:v>
                </c:pt>
                <c:pt idx="55175">
                  <c:v>52.4469597484723</c:v>
                </c:pt>
                <c:pt idx="55176">
                  <c:v>52.4469597484723</c:v>
                </c:pt>
                <c:pt idx="55177">
                  <c:v>50.53147362533619</c:v>
                </c:pt>
                <c:pt idx="55178">
                  <c:v>50.53147362533619</c:v>
                </c:pt>
                <c:pt idx="55179">
                  <c:v>50.53147362533619</c:v>
                </c:pt>
                <c:pt idx="55180">
                  <c:v>50.53147362533619</c:v>
                </c:pt>
                <c:pt idx="55181">
                  <c:v>50.53147362533619</c:v>
                </c:pt>
                <c:pt idx="55182">
                  <c:v>50.53147362533619</c:v>
                </c:pt>
                <c:pt idx="55183">
                  <c:v>50.53147362533619</c:v>
                </c:pt>
                <c:pt idx="55184">
                  <c:v>35.3369513125724</c:v>
                </c:pt>
                <c:pt idx="55185">
                  <c:v>35.3369513125724</c:v>
                </c:pt>
                <c:pt idx="55186">
                  <c:v>35.3369513125724</c:v>
                </c:pt>
                <c:pt idx="55187">
                  <c:v>35.3369513125724</c:v>
                </c:pt>
                <c:pt idx="55188">
                  <c:v>35.3369513125724</c:v>
                </c:pt>
                <c:pt idx="55189">
                  <c:v>35.3369513125724</c:v>
                </c:pt>
                <c:pt idx="55190">
                  <c:v>35.3369513125724</c:v>
                </c:pt>
                <c:pt idx="55191">
                  <c:v>59.2728676351511</c:v>
                </c:pt>
                <c:pt idx="55192">
                  <c:v>59.2728676351511</c:v>
                </c:pt>
                <c:pt idx="55193">
                  <c:v>59.2728676351511</c:v>
                </c:pt>
                <c:pt idx="55194">
                  <c:v>59.2728676351511</c:v>
                </c:pt>
                <c:pt idx="55195">
                  <c:v>59.2728676351511</c:v>
                </c:pt>
                <c:pt idx="55196">
                  <c:v>59.2728676351511</c:v>
                </c:pt>
                <c:pt idx="55197">
                  <c:v>59.2728676351511</c:v>
                </c:pt>
                <c:pt idx="55198">
                  <c:v>52.992544248341</c:v>
                </c:pt>
                <c:pt idx="55199">
                  <c:v>52.992544248341</c:v>
                </c:pt>
                <c:pt idx="55200">
                  <c:v>52.992544248341</c:v>
                </c:pt>
                <c:pt idx="55201">
                  <c:v>52.992544248341</c:v>
                </c:pt>
                <c:pt idx="55202">
                  <c:v>52.992544248341</c:v>
                </c:pt>
                <c:pt idx="55203">
                  <c:v>52.992544248341</c:v>
                </c:pt>
                <c:pt idx="55204">
                  <c:v>52.992544248341</c:v>
                </c:pt>
                <c:pt idx="55205">
                  <c:v>70.84375986264669</c:v>
                </c:pt>
                <c:pt idx="55206">
                  <c:v>70.84375986264669</c:v>
                </c:pt>
                <c:pt idx="55207">
                  <c:v>70.84375986264669</c:v>
                </c:pt>
                <c:pt idx="55208">
                  <c:v>70.84375986264669</c:v>
                </c:pt>
                <c:pt idx="55209">
                  <c:v>70.84375986264669</c:v>
                </c:pt>
                <c:pt idx="55210">
                  <c:v>70.84375986264669</c:v>
                </c:pt>
                <c:pt idx="55211">
                  <c:v>70.84375986264669</c:v>
                </c:pt>
                <c:pt idx="55212">
                  <c:v>82.6649672273774</c:v>
                </c:pt>
                <c:pt idx="55213">
                  <c:v>82.6649672273774</c:v>
                </c:pt>
                <c:pt idx="55214">
                  <c:v>82.6649672273774</c:v>
                </c:pt>
                <c:pt idx="55215">
                  <c:v>82.6649672273774</c:v>
                </c:pt>
                <c:pt idx="55216">
                  <c:v>82.6649672273774</c:v>
                </c:pt>
                <c:pt idx="55217">
                  <c:v>82.6649672273774</c:v>
                </c:pt>
                <c:pt idx="55218">
                  <c:v>82.6649672273774</c:v>
                </c:pt>
                <c:pt idx="55219">
                  <c:v>71.5110007590421</c:v>
                </c:pt>
                <c:pt idx="55220">
                  <c:v>71.5110007590421</c:v>
                </c:pt>
                <c:pt idx="55221">
                  <c:v>71.5110007590421</c:v>
                </c:pt>
                <c:pt idx="55222">
                  <c:v>71.5110007590421</c:v>
                </c:pt>
                <c:pt idx="55223">
                  <c:v>71.5110007590421</c:v>
                </c:pt>
                <c:pt idx="55224">
                  <c:v>71.5110007590421</c:v>
                </c:pt>
                <c:pt idx="55225">
                  <c:v>71.5110007590421</c:v>
                </c:pt>
                <c:pt idx="55226">
                  <c:v>80.42612171780348</c:v>
                </c:pt>
                <c:pt idx="55227">
                  <c:v>80.42612171780348</c:v>
                </c:pt>
                <c:pt idx="55228">
                  <c:v>80.42612171780348</c:v>
                </c:pt>
                <c:pt idx="55229">
                  <c:v>80.42612171780348</c:v>
                </c:pt>
                <c:pt idx="55230">
                  <c:v>80.42612171780348</c:v>
                </c:pt>
                <c:pt idx="55231">
                  <c:v>80.42612171780348</c:v>
                </c:pt>
                <c:pt idx="55232">
                  <c:v>80.42612171780348</c:v>
                </c:pt>
                <c:pt idx="55233">
                  <c:v>37.1563498533709</c:v>
                </c:pt>
                <c:pt idx="55234">
                  <c:v>37.1563498533709</c:v>
                </c:pt>
                <c:pt idx="55235">
                  <c:v>37.1563498533709</c:v>
                </c:pt>
                <c:pt idx="55236">
                  <c:v>37.1563498533709</c:v>
                </c:pt>
                <c:pt idx="55237">
                  <c:v>37.1563498533709</c:v>
                </c:pt>
                <c:pt idx="55238">
                  <c:v>37.1563498533709</c:v>
                </c:pt>
                <c:pt idx="55239">
                  <c:v>37.1563498533709</c:v>
                </c:pt>
                <c:pt idx="55240">
                  <c:v>81.52207463009618</c:v>
                </c:pt>
                <c:pt idx="55241">
                  <c:v>81.52207463009618</c:v>
                </c:pt>
                <c:pt idx="55242">
                  <c:v>81.52207463009618</c:v>
                </c:pt>
                <c:pt idx="55243">
                  <c:v>81.52207463009618</c:v>
                </c:pt>
                <c:pt idx="55244">
                  <c:v>81.52207463009618</c:v>
                </c:pt>
                <c:pt idx="55245">
                  <c:v>81.52207463009618</c:v>
                </c:pt>
                <c:pt idx="55246">
                  <c:v>81.52207463009618</c:v>
                </c:pt>
                <c:pt idx="55247">
                  <c:v>102.349889121344</c:v>
                </c:pt>
                <c:pt idx="55248">
                  <c:v>102.349889121344</c:v>
                </c:pt>
                <c:pt idx="55249">
                  <c:v>102.349889121344</c:v>
                </c:pt>
                <c:pt idx="55250">
                  <c:v>102.349889121344</c:v>
                </c:pt>
                <c:pt idx="55251">
                  <c:v>102.349889121344</c:v>
                </c:pt>
                <c:pt idx="55252">
                  <c:v>102.349889121344</c:v>
                </c:pt>
                <c:pt idx="55253">
                  <c:v>102.349889121344</c:v>
                </c:pt>
                <c:pt idx="55254">
                  <c:v>72.27775571237389</c:v>
                </c:pt>
                <c:pt idx="55255">
                  <c:v>72.27775571237389</c:v>
                </c:pt>
                <c:pt idx="55256">
                  <c:v>72.27775571237389</c:v>
                </c:pt>
                <c:pt idx="55257">
                  <c:v>72.27775571237389</c:v>
                </c:pt>
                <c:pt idx="55258">
                  <c:v>72.27775571237389</c:v>
                </c:pt>
                <c:pt idx="55259">
                  <c:v>72.27775571237389</c:v>
                </c:pt>
                <c:pt idx="55260">
                  <c:v>72.27775571237389</c:v>
                </c:pt>
                <c:pt idx="55261">
                  <c:v>88.19057225284847</c:v>
                </c:pt>
                <c:pt idx="55262">
                  <c:v>88.19057225284847</c:v>
                </c:pt>
                <c:pt idx="55263">
                  <c:v>88.19057225284847</c:v>
                </c:pt>
                <c:pt idx="55264">
                  <c:v>88.19057225284847</c:v>
                </c:pt>
                <c:pt idx="55265">
                  <c:v>88.19057225284847</c:v>
                </c:pt>
                <c:pt idx="55266">
                  <c:v>88.19057225284847</c:v>
                </c:pt>
                <c:pt idx="55267">
                  <c:v>88.19057225284847</c:v>
                </c:pt>
                <c:pt idx="55268">
                  <c:v>93.69986043284608</c:v>
                </c:pt>
                <c:pt idx="55269">
                  <c:v>93.69986043284608</c:v>
                </c:pt>
                <c:pt idx="55270">
                  <c:v>93.69986043284608</c:v>
                </c:pt>
                <c:pt idx="55271">
                  <c:v>93.69986043284608</c:v>
                </c:pt>
                <c:pt idx="55272">
                  <c:v>93.69986043284608</c:v>
                </c:pt>
                <c:pt idx="55273">
                  <c:v>93.69986043284608</c:v>
                </c:pt>
                <c:pt idx="55274">
                  <c:v>93.69986043284608</c:v>
                </c:pt>
                <c:pt idx="55275">
                  <c:v>65.40731917388949</c:v>
                </c:pt>
                <c:pt idx="55276">
                  <c:v>65.40731917388949</c:v>
                </c:pt>
                <c:pt idx="55277">
                  <c:v>65.40731917388949</c:v>
                </c:pt>
                <c:pt idx="55278">
                  <c:v>65.40731917388949</c:v>
                </c:pt>
                <c:pt idx="55279">
                  <c:v>65.40731917388949</c:v>
                </c:pt>
                <c:pt idx="55280">
                  <c:v>65.40731917388949</c:v>
                </c:pt>
                <c:pt idx="55281">
                  <c:v>65.40731917388949</c:v>
                </c:pt>
                <c:pt idx="55282">
                  <c:v>82.9766769612756</c:v>
                </c:pt>
                <c:pt idx="55283">
                  <c:v>82.9766769612756</c:v>
                </c:pt>
                <c:pt idx="55284">
                  <c:v>82.9766769612756</c:v>
                </c:pt>
                <c:pt idx="55285">
                  <c:v>82.9766769612756</c:v>
                </c:pt>
                <c:pt idx="55286">
                  <c:v>82.9766769612756</c:v>
                </c:pt>
                <c:pt idx="55287">
                  <c:v>82.9766769612756</c:v>
                </c:pt>
                <c:pt idx="55288">
                  <c:v>82.9766769612756</c:v>
                </c:pt>
                <c:pt idx="55289">
                  <c:v>11.8285994335891</c:v>
                </c:pt>
                <c:pt idx="55290">
                  <c:v>11.8285994335891</c:v>
                </c:pt>
                <c:pt idx="55291">
                  <c:v>11.8285994335891</c:v>
                </c:pt>
                <c:pt idx="55292">
                  <c:v>11.8285994335891</c:v>
                </c:pt>
                <c:pt idx="55293">
                  <c:v>11.8285994335891</c:v>
                </c:pt>
                <c:pt idx="55294">
                  <c:v>11.8285994335891</c:v>
                </c:pt>
                <c:pt idx="55295">
                  <c:v>11.8285994335891</c:v>
                </c:pt>
                <c:pt idx="55296">
                  <c:v>111.456910922363</c:v>
                </c:pt>
                <c:pt idx="55297">
                  <c:v>111.456910922363</c:v>
                </c:pt>
                <c:pt idx="55298">
                  <c:v>111.456910922363</c:v>
                </c:pt>
                <c:pt idx="55299">
                  <c:v>111.456910922363</c:v>
                </c:pt>
                <c:pt idx="55300">
                  <c:v>111.456910922363</c:v>
                </c:pt>
                <c:pt idx="55301">
                  <c:v>111.456910922363</c:v>
                </c:pt>
                <c:pt idx="55302">
                  <c:v>111.456910922363</c:v>
                </c:pt>
                <c:pt idx="55303">
                  <c:v>58.37471000972459</c:v>
                </c:pt>
                <c:pt idx="55304">
                  <c:v>58.37471000972459</c:v>
                </c:pt>
                <c:pt idx="55305">
                  <c:v>58.37471000972459</c:v>
                </c:pt>
                <c:pt idx="55306">
                  <c:v>58.37471000972459</c:v>
                </c:pt>
                <c:pt idx="55307">
                  <c:v>58.37471000972459</c:v>
                </c:pt>
                <c:pt idx="55308">
                  <c:v>58.37471000972459</c:v>
                </c:pt>
                <c:pt idx="55309">
                  <c:v>58.37471000972459</c:v>
                </c:pt>
                <c:pt idx="55310">
                  <c:v>66.62483423021679</c:v>
                </c:pt>
                <c:pt idx="55311">
                  <c:v>66.62483423021679</c:v>
                </c:pt>
                <c:pt idx="55312">
                  <c:v>66.62483423021679</c:v>
                </c:pt>
                <c:pt idx="55313">
                  <c:v>66.62483423021679</c:v>
                </c:pt>
                <c:pt idx="55314">
                  <c:v>66.62483423021679</c:v>
                </c:pt>
                <c:pt idx="55315">
                  <c:v>66.62483423021679</c:v>
                </c:pt>
                <c:pt idx="55316">
                  <c:v>66.62483423021679</c:v>
                </c:pt>
                <c:pt idx="55317">
                  <c:v>75.32267487485657</c:v>
                </c:pt>
                <c:pt idx="55318">
                  <c:v>75.32267487485657</c:v>
                </c:pt>
                <c:pt idx="55319">
                  <c:v>75.32267487485657</c:v>
                </c:pt>
                <c:pt idx="55320">
                  <c:v>75.32267487485657</c:v>
                </c:pt>
                <c:pt idx="55321">
                  <c:v>75.32267487485657</c:v>
                </c:pt>
                <c:pt idx="55322">
                  <c:v>75.32267487485657</c:v>
                </c:pt>
                <c:pt idx="55323">
                  <c:v>75.32267487485657</c:v>
                </c:pt>
                <c:pt idx="55324">
                  <c:v>37.1999372923099</c:v>
                </c:pt>
                <c:pt idx="55325">
                  <c:v>37.1999372923099</c:v>
                </c:pt>
                <c:pt idx="55326">
                  <c:v>37.1999372923099</c:v>
                </c:pt>
                <c:pt idx="55327">
                  <c:v>37.1999372923099</c:v>
                </c:pt>
                <c:pt idx="55328">
                  <c:v>37.1999372923099</c:v>
                </c:pt>
                <c:pt idx="55329">
                  <c:v>37.1999372923099</c:v>
                </c:pt>
                <c:pt idx="55330">
                  <c:v>37.1999372923099</c:v>
                </c:pt>
                <c:pt idx="55331">
                  <c:v>48.9967750659434</c:v>
                </c:pt>
                <c:pt idx="55332">
                  <c:v>48.9967750659434</c:v>
                </c:pt>
                <c:pt idx="55333">
                  <c:v>48.9967750659434</c:v>
                </c:pt>
                <c:pt idx="55334">
                  <c:v>48.9967750659434</c:v>
                </c:pt>
                <c:pt idx="55335">
                  <c:v>48.9967750659434</c:v>
                </c:pt>
                <c:pt idx="55336">
                  <c:v>48.9967750659434</c:v>
                </c:pt>
                <c:pt idx="55337">
                  <c:v>48.9967750659434</c:v>
                </c:pt>
                <c:pt idx="55338">
                  <c:v>49.70016658366039</c:v>
                </c:pt>
                <c:pt idx="55339">
                  <c:v>49.70016658366039</c:v>
                </c:pt>
                <c:pt idx="55340">
                  <c:v>49.70016658366039</c:v>
                </c:pt>
                <c:pt idx="55341">
                  <c:v>49.70016658366039</c:v>
                </c:pt>
                <c:pt idx="55342">
                  <c:v>49.70016658366039</c:v>
                </c:pt>
                <c:pt idx="55343">
                  <c:v>49.70016658366039</c:v>
                </c:pt>
                <c:pt idx="55344">
                  <c:v>49.70016658366039</c:v>
                </c:pt>
                <c:pt idx="55345">
                  <c:v>67.2513236875003</c:v>
                </c:pt>
                <c:pt idx="55346">
                  <c:v>67.2513236875003</c:v>
                </c:pt>
                <c:pt idx="55347">
                  <c:v>67.2513236875003</c:v>
                </c:pt>
                <c:pt idx="55348">
                  <c:v>67.2513236875003</c:v>
                </c:pt>
                <c:pt idx="55349">
                  <c:v>67.2513236875003</c:v>
                </c:pt>
                <c:pt idx="55350">
                  <c:v>67.2513236875003</c:v>
                </c:pt>
                <c:pt idx="55351">
                  <c:v>67.2513236875003</c:v>
                </c:pt>
                <c:pt idx="55352">
                  <c:v>24.2246848346107</c:v>
                </c:pt>
                <c:pt idx="55353">
                  <c:v>24.2246848346107</c:v>
                </c:pt>
                <c:pt idx="55354">
                  <c:v>24.2246848346107</c:v>
                </c:pt>
                <c:pt idx="55355">
                  <c:v>24.2246848346107</c:v>
                </c:pt>
                <c:pt idx="55356">
                  <c:v>24.2246848346107</c:v>
                </c:pt>
                <c:pt idx="55357">
                  <c:v>24.2246848346107</c:v>
                </c:pt>
                <c:pt idx="55358">
                  <c:v>24.2246848346107</c:v>
                </c:pt>
                <c:pt idx="55359">
                  <c:v>88.2342133667138</c:v>
                </c:pt>
                <c:pt idx="55360">
                  <c:v>88.2342133667138</c:v>
                </c:pt>
                <c:pt idx="55361">
                  <c:v>88.2342133667138</c:v>
                </c:pt>
                <c:pt idx="55362">
                  <c:v>88.2342133667138</c:v>
                </c:pt>
                <c:pt idx="55363">
                  <c:v>88.2342133667138</c:v>
                </c:pt>
                <c:pt idx="55364">
                  <c:v>88.2342133667138</c:v>
                </c:pt>
                <c:pt idx="55365">
                  <c:v>88.2342133667138</c:v>
                </c:pt>
                <c:pt idx="55366">
                  <c:v>52.2521492155853</c:v>
                </c:pt>
                <c:pt idx="55367">
                  <c:v>52.2521492155853</c:v>
                </c:pt>
                <c:pt idx="55368">
                  <c:v>52.2521492155853</c:v>
                </c:pt>
                <c:pt idx="55369">
                  <c:v>52.2521492155853</c:v>
                </c:pt>
                <c:pt idx="55370">
                  <c:v>52.2521492155853</c:v>
                </c:pt>
                <c:pt idx="55371">
                  <c:v>52.2521492155853</c:v>
                </c:pt>
                <c:pt idx="55372">
                  <c:v>52.2521492155853</c:v>
                </c:pt>
                <c:pt idx="55373">
                  <c:v>115.928085386611</c:v>
                </c:pt>
                <c:pt idx="55374">
                  <c:v>115.928085386611</c:v>
                </c:pt>
                <c:pt idx="55375">
                  <c:v>115.928085386611</c:v>
                </c:pt>
                <c:pt idx="55376">
                  <c:v>115.928085386611</c:v>
                </c:pt>
                <c:pt idx="55377">
                  <c:v>115.928085386611</c:v>
                </c:pt>
                <c:pt idx="55378">
                  <c:v>115.928085386611</c:v>
                </c:pt>
                <c:pt idx="55379">
                  <c:v>115.928085386611</c:v>
                </c:pt>
                <c:pt idx="55380">
                  <c:v>33.4617271315562</c:v>
                </c:pt>
                <c:pt idx="55381">
                  <c:v>33.4617271315562</c:v>
                </c:pt>
                <c:pt idx="55382">
                  <c:v>33.4617271315562</c:v>
                </c:pt>
                <c:pt idx="55383">
                  <c:v>33.4617271315562</c:v>
                </c:pt>
                <c:pt idx="55384">
                  <c:v>33.4617271315562</c:v>
                </c:pt>
                <c:pt idx="55385">
                  <c:v>33.4617271315562</c:v>
                </c:pt>
                <c:pt idx="55386">
                  <c:v>33.4617271315562</c:v>
                </c:pt>
                <c:pt idx="55387">
                  <c:v>64.1681044690883</c:v>
                </c:pt>
                <c:pt idx="55388">
                  <c:v>64.1681044690883</c:v>
                </c:pt>
                <c:pt idx="55389">
                  <c:v>64.1681044690883</c:v>
                </c:pt>
                <c:pt idx="55390">
                  <c:v>64.1681044690883</c:v>
                </c:pt>
                <c:pt idx="55391">
                  <c:v>64.1681044690883</c:v>
                </c:pt>
                <c:pt idx="55392">
                  <c:v>64.1681044690883</c:v>
                </c:pt>
                <c:pt idx="55393">
                  <c:v>64.1681044690883</c:v>
                </c:pt>
                <c:pt idx="55394">
                  <c:v>62.498949152947</c:v>
                </c:pt>
                <c:pt idx="55395">
                  <c:v>62.498949152947</c:v>
                </c:pt>
                <c:pt idx="55396">
                  <c:v>62.498949152947</c:v>
                </c:pt>
                <c:pt idx="55397">
                  <c:v>62.498949152947</c:v>
                </c:pt>
                <c:pt idx="55398">
                  <c:v>62.498949152947</c:v>
                </c:pt>
                <c:pt idx="55399">
                  <c:v>62.498949152947</c:v>
                </c:pt>
                <c:pt idx="55400">
                  <c:v>62.498949152947</c:v>
                </c:pt>
                <c:pt idx="55401">
                  <c:v>55.482484380621</c:v>
                </c:pt>
                <c:pt idx="55402">
                  <c:v>55.482484380621</c:v>
                </c:pt>
                <c:pt idx="55403">
                  <c:v>55.482484380621</c:v>
                </c:pt>
                <c:pt idx="55404">
                  <c:v>55.482484380621</c:v>
                </c:pt>
                <c:pt idx="55405">
                  <c:v>55.482484380621</c:v>
                </c:pt>
                <c:pt idx="55406">
                  <c:v>55.482484380621</c:v>
                </c:pt>
                <c:pt idx="55407">
                  <c:v>55.482484380621</c:v>
                </c:pt>
                <c:pt idx="55408">
                  <c:v>19.02754867992699</c:v>
                </c:pt>
                <c:pt idx="55409">
                  <c:v>19.02754867992699</c:v>
                </c:pt>
                <c:pt idx="55410">
                  <c:v>19.02754867992699</c:v>
                </c:pt>
                <c:pt idx="55411">
                  <c:v>19.02754867992699</c:v>
                </c:pt>
                <c:pt idx="55412">
                  <c:v>19.02754867992699</c:v>
                </c:pt>
                <c:pt idx="55413">
                  <c:v>19.02754867992699</c:v>
                </c:pt>
                <c:pt idx="55414">
                  <c:v>19.02754867992699</c:v>
                </c:pt>
                <c:pt idx="55415">
                  <c:v>67.77861828473688</c:v>
                </c:pt>
                <c:pt idx="55416">
                  <c:v>67.77861828473688</c:v>
                </c:pt>
                <c:pt idx="55417">
                  <c:v>67.77861828473688</c:v>
                </c:pt>
                <c:pt idx="55418">
                  <c:v>67.77861828473688</c:v>
                </c:pt>
                <c:pt idx="55419">
                  <c:v>67.77861828473688</c:v>
                </c:pt>
                <c:pt idx="55420">
                  <c:v>67.77861828473688</c:v>
                </c:pt>
                <c:pt idx="55421">
                  <c:v>67.77861828473688</c:v>
                </c:pt>
                <c:pt idx="55422">
                  <c:v>62.7804718384254</c:v>
                </c:pt>
                <c:pt idx="55423">
                  <c:v>62.7804718384254</c:v>
                </c:pt>
                <c:pt idx="55424">
                  <c:v>62.7804718384254</c:v>
                </c:pt>
                <c:pt idx="55425">
                  <c:v>62.7804718384254</c:v>
                </c:pt>
                <c:pt idx="55426">
                  <c:v>62.7804718384254</c:v>
                </c:pt>
                <c:pt idx="55427">
                  <c:v>62.7804718384254</c:v>
                </c:pt>
                <c:pt idx="55428">
                  <c:v>62.7804718384254</c:v>
                </c:pt>
                <c:pt idx="55429">
                  <c:v>34.5701185916181</c:v>
                </c:pt>
                <c:pt idx="55430">
                  <c:v>34.5701185916181</c:v>
                </c:pt>
                <c:pt idx="55431">
                  <c:v>34.5701185916181</c:v>
                </c:pt>
                <c:pt idx="55432">
                  <c:v>34.5701185916181</c:v>
                </c:pt>
                <c:pt idx="55433">
                  <c:v>34.5701185916181</c:v>
                </c:pt>
                <c:pt idx="55434">
                  <c:v>34.5701185916181</c:v>
                </c:pt>
                <c:pt idx="55435">
                  <c:v>34.5701185916181</c:v>
                </c:pt>
                <c:pt idx="55436">
                  <c:v>97.96485075646389</c:v>
                </c:pt>
                <c:pt idx="55437">
                  <c:v>97.96485075646389</c:v>
                </c:pt>
                <c:pt idx="55438">
                  <c:v>97.96485075646389</c:v>
                </c:pt>
                <c:pt idx="55439">
                  <c:v>97.96485075646389</c:v>
                </c:pt>
                <c:pt idx="55440">
                  <c:v>97.96485075646389</c:v>
                </c:pt>
                <c:pt idx="55441">
                  <c:v>97.96485075646389</c:v>
                </c:pt>
                <c:pt idx="55442">
                  <c:v>97.96485075646389</c:v>
                </c:pt>
                <c:pt idx="55443">
                  <c:v>58.7027976161257</c:v>
                </c:pt>
                <c:pt idx="55444">
                  <c:v>58.7027976161257</c:v>
                </c:pt>
                <c:pt idx="55445">
                  <c:v>58.7027976161257</c:v>
                </c:pt>
                <c:pt idx="55446">
                  <c:v>58.7027976161257</c:v>
                </c:pt>
                <c:pt idx="55447">
                  <c:v>58.7027976161257</c:v>
                </c:pt>
                <c:pt idx="55448">
                  <c:v>58.7027976161257</c:v>
                </c:pt>
                <c:pt idx="55449">
                  <c:v>58.7027976161257</c:v>
                </c:pt>
                <c:pt idx="55450">
                  <c:v>49.98368907876369</c:v>
                </c:pt>
                <c:pt idx="55451">
                  <c:v>49.98368907876369</c:v>
                </c:pt>
                <c:pt idx="55452">
                  <c:v>49.98368907876369</c:v>
                </c:pt>
                <c:pt idx="55453">
                  <c:v>49.98368907876369</c:v>
                </c:pt>
                <c:pt idx="55454">
                  <c:v>49.98368907876369</c:v>
                </c:pt>
                <c:pt idx="55455">
                  <c:v>49.98368907876369</c:v>
                </c:pt>
                <c:pt idx="55456">
                  <c:v>49.98368907876369</c:v>
                </c:pt>
                <c:pt idx="55457">
                  <c:v>35.7625281099062</c:v>
                </c:pt>
                <c:pt idx="55458">
                  <c:v>35.7625281099062</c:v>
                </c:pt>
                <c:pt idx="55459">
                  <c:v>35.7625281099062</c:v>
                </c:pt>
                <c:pt idx="55460">
                  <c:v>35.7625281099062</c:v>
                </c:pt>
                <c:pt idx="55461">
                  <c:v>35.7625281099062</c:v>
                </c:pt>
                <c:pt idx="55462">
                  <c:v>35.7625281099062</c:v>
                </c:pt>
                <c:pt idx="55463">
                  <c:v>35.7625281099062</c:v>
                </c:pt>
                <c:pt idx="55464">
                  <c:v>81.82321953651588</c:v>
                </c:pt>
                <c:pt idx="55465">
                  <c:v>81.82321953651588</c:v>
                </c:pt>
                <c:pt idx="55466">
                  <c:v>81.82321953651588</c:v>
                </c:pt>
                <c:pt idx="55467">
                  <c:v>81.82321953651588</c:v>
                </c:pt>
                <c:pt idx="55468">
                  <c:v>81.82321953651588</c:v>
                </c:pt>
                <c:pt idx="55469">
                  <c:v>81.82321953651588</c:v>
                </c:pt>
                <c:pt idx="55470">
                  <c:v>81.82321953651588</c:v>
                </c:pt>
                <c:pt idx="55471">
                  <c:v>96.30688016440327</c:v>
                </c:pt>
                <c:pt idx="55472">
                  <c:v>96.30688016440327</c:v>
                </c:pt>
                <c:pt idx="55473">
                  <c:v>96.30688016440327</c:v>
                </c:pt>
                <c:pt idx="55474">
                  <c:v>96.30688016440327</c:v>
                </c:pt>
                <c:pt idx="55475">
                  <c:v>96.30688016440327</c:v>
                </c:pt>
                <c:pt idx="55476">
                  <c:v>96.30688016440327</c:v>
                </c:pt>
                <c:pt idx="55477">
                  <c:v>96.30688016440327</c:v>
                </c:pt>
                <c:pt idx="55478">
                  <c:v>71.7835191191056</c:v>
                </c:pt>
                <c:pt idx="55479">
                  <c:v>71.7835191191056</c:v>
                </c:pt>
                <c:pt idx="55480">
                  <c:v>71.7835191191056</c:v>
                </c:pt>
                <c:pt idx="55481">
                  <c:v>71.7835191191056</c:v>
                </c:pt>
                <c:pt idx="55482">
                  <c:v>71.7835191191056</c:v>
                </c:pt>
                <c:pt idx="55483">
                  <c:v>71.7835191191056</c:v>
                </c:pt>
                <c:pt idx="55484">
                  <c:v>71.7835191191056</c:v>
                </c:pt>
                <c:pt idx="55485">
                  <c:v>71.2015162391107</c:v>
                </c:pt>
                <c:pt idx="55486">
                  <c:v>71.2015162391107</c:v>
                </c:pt>
                <c:pt idx="55487">
                  <c:v>71.2015162391107</c:v>
                </c:pt>
                <c:pt idx="55488">
                  <c:v>71.2015162391107</c:v>
                </c:pt>
                <c:pt idx="55489">
                  <c:v>71.2015162391107</c:v>
                </c:pt>
                <c:pt idx="55490">
                  <c:v>71.2015162391107</c:v>
                </c:pt>
                <c:pt idx="55491">
                  <c:v>71.2015162391107</c:v>
                </c:pt>
                <c:pt idx="55492">
                  <c:v>63.7725403050656</c:v>
                </c:pt>
                <c:pt idx="55493">
                  <c:v>63.7725403050656</c:v>
                </c:pt>
                <c:pt idx="55494">
                  <c:v>63.7725403050656</c:v>
                </c:pt>
                <c:pt idx="55495">
                  <c:v>63.7725403050656</c:v>
                </c:pt>
                <c:pt idx="55496">
                  <c:v>63.7725403050656</c:v>
                </c:pt>
                <c:pt idx="55497">
                  <c:v>63.7725403050656</c:v>
                </c:pt>
                <c:pt idx="55498">
                  <c:v>63.7725403050656</c:v>
                </c:pt>
                <c:pt idx="55499">
                  <c:v>72.56221415364048</c:v>
                </c:pt>
                <c:pt idx="55500">
                  <c:v>72.56221415364048</c:v>
                </c:pt>
                <c:pt idx="55501">
                  <c:v>72.56221415364048</c:v>
                </c:pt>
                <c:pt idx="55502">
                  <c:v>72.56221415364048</c:v>
                </c:pt>
                <c:pt idx="55503">
                  <c:v>72.56221415364048</c:v>
                </c:pt>
                <c:pt idx="55504">
                  <c:v>72.56221415364048</c:v>
                </c:pt>
                <c:pt idx="55505">
                  <c:v>72.56221415364048</c:v>
                </c:pt>
                <c:pt idx="55506">
                  <c:v>75.1676636522017</c:v>
                </c:pt>
                <c:pt idx="55507">
                  <c:v>75.1676636522017</c:v>
                </c:pt>
                <c:pt idx="55508">
                  <c:v>75.1676636522017</c:v>
                </c:pt>
                <c:pt idx="55509">
                  <c:v>75.1676636522017</c:v>
                </c:pt>
                <c:pt idx="55510">
                  <c:v>75.1676636522017</c:v>
                </c:pt>
                <c:pt idx="55511">
                  <c:v>75.1676636522017</c:v>
                </c:pt>
                <c:pt idx="55512">
                  <c:v>75.1676636522017</c:v>
                </c:pt>
                <c:pt idx="55513">
                  <c:v>76.37344485148847</c:v>
                </c:pt>
                <c:pt idx="55514">
                  <c:v>76.37344485148847</c:v>
                </c:pt>
                <c:pt idx="55515">
                  <c:v>76.37344485148847</c:v>
                </c:pt>
                <c:pt idx="55516">
                  <c:v>76.37344485148847</c:v>
                </c:pt>
                <c:pt idx="55517">
                  <c:v>76.37344485148847</c:v>
                </c:pt>
                <c:pt idx="55518">
                  <c:v>76.37344485148847</c:v>
                </c:pt>
                <c:pt idx="55519">
                  <c:v>76.37344485148847</c:v>
                </c:pt>
                <c:pt idx="55520">
                  <c:v>18.9271539155557</c:v>
                </c:pt>
                <c:pt idx="55521">
                  <c:v>18.9271539155557</c:v>
                </c:pt>
                <c:pt idx="55522">
                  <c:v>18.9271539155557</c:v>
                </c:pt>
                <c:pt idx="55523">
                  <c:v>18.9271539155557</c:v>
                </c:pt>
                <c:pt idx="55524">
                  <c:v>18.9271539155557</c:v>
                </c:pt>
                <c:pt idx="55525">
                  <c:v>18.9271539155557</c:v>
                </c:pt>
                <c:pt idx="55526">
                  <c:v>18.9271539155557</c:v>
                </c:pt>
                <c:pt idx="55527">
                  <c:v>110.081255461071</c:v>
                </c:pt>
                <c:pt idx="55528">
                  <c:v>110.081255461071</c:v>
                </c:pt>
                <c:pt idx="55529">
                  <c:v>110.081255461071</c:v>
                </c:pt>
                <c:pt idx="55530">
                  <c:v>110.081255461071</c:v>
                </c:pt>
                <c:pt idx="55531">
                  <c:v>110.081255461071</c:v>
                </c:pt>
                <c:pt idx="55532">
                  <c:v>110.081255461071</c:v>
                </c:pt>
                <c:pt idx="55533">
                  <c:v>110.081255461071</c:v>
                </c:pt>
                <c:pt idx="55534">
                  <c:v>114.182047780081</c:v>
                </c:pt>
                <c:pt idx="55535">
                  <c:v>114.182047780081</c:v>
                </c:pt>
                <c:pt idx="55536">
                  <c:v>114.182047780081</c:v>
                </c:pt>
                <c:pt idx="55537">
                  <c:v>114.182047780081</c:v>
                </c:pt>
                <c:pt idx="55538">
                  <c:v>114.182047780081</c:v>
                </c:pt>
                <c:pt idx="55539">
                  <c:v>114.182047780081</c:v>
                </c:pt>
                <c:pt idx="55540">
                  <c:v>114.182047780081</c:v>
                </c:pt>
                <c:pt idx="55541">
                  <c:v>79.78265517201028</c:v>
                </c:pt>
                <c:pt idx="55542">
                  <c:v>79.78265517201028</c:v>
                </c:pt>
                <c:pt idx="55543">
                  <c:v>79.78265517201028</c:v>
                </c:pt>
                <c:pt idx="55544">
                  <c:v>79.78265517201028</c:v>
                </c:pt>
                <c:pt idx="55545">
                  <c:v>79.78265517201028</c:v>
                </c:pt>
                <c:pt idx="55546">
                  <c:v>79.78265517201028</c:v>
                </c:pt>
                <c:pt idx="55547">
                  <c:v>79.78265517201028</c:v>
                </c:pt>
                <c:pt idx="55548">
                  <c:v>14.3345948925882</c:v>
                </c:pt>
                <c:pt idx="55549">
                  <c:v>14.3345948925882</c:v>
                </c:pt>
                <c:pt idx="55550">
                  <c:v>14.3345948925882</c:v>
                </c:pt>
                <c:pt idx="55551">
                  <c:v>14.3345948925882</c:v>
                </c:pt>
                <c:pt idx="55552">
                  <c:v>14.3345948925882</c:v>
                </c:pt>
                <c:pt idx="55553">
                  <c:v>14.3345948925882</c:v>
                </c:pt>
                <c:pt idx="55554">
                  <c:v>14.3345948925882</c:v>
                </c:pt>
                <c:pt idx="55555">
                  <c:v>52.8721941111985</c:v>
                </c:pt>
                <c:pt idx="55556">
                  <c:v>52.8721941111985</c:v>
                </c:pt>
                <c:pt idx="55557">
                  <c:v>52.8721941111985</c:v>
                </c:pt>
                <c:pt idx="55558">
                  <c:v>52.8721941111985</c:v>
                </c:pt>
                <c:pt idx="55559">
                  <c:v>52.8721941111985</c:v>
                </c:pt>
                <c:pt idx="55560">
                  <c:v>52.8721941111985</c:v>
                </c:pt>
                <c:pt idx="55561">
                  <c:v>52.8721941111985</c:v>
                </c:pt>
                <c:pt idx="55562">
                  <c:v>55.6305782748809</c:v>
                </c:pt>
                <c:pt idx="55563">
                  <c:v>55.6305782748809</c:v>
                </c:pt>
                <c:pt idx="55564">
                  <c:v>55.6305782748809</c:v>
                </c:pt>
                <c:pt idx="55565">
                  <c:v>55.6305782748809</c:v>
                </c:pt>
                <c:pt idx="55566">
                  <c:v>55.6305782748809</c:v>
                </c:pt>
                <c:pt idx="55567">
                  <c:v>55.6305782748809</c:v>
                </c:pt>
                <c:pt idx="55568">
                  <c:v>55.6305782748809</c:v>
                </c:pt>
                <c:pt idx="55569">
                  <c:v>64.0539497393423</c:v>
                </c:pt>
                <c:pt idx="55570">
                  <c:v>64.0539497393423</c:v>
                </c:pt>
                <c:pt idx="55571">
                  <c:v>64.0539497393423</c:v>
                </c:pt>
                <c:pt idx="55572">
                  <c:v>64.0539497393423</c:v>
                </c:pt>
                <c:pt idx="55573">
                  <c:v>64.0539497393423</c:v>
                </c:pt>
                <c:pt idx="55574">
                  <c:v>64.0539497393423</c:v>
                </c:pt>
                <c:pt idx="55575">
                  <c:v>64.0539497393423</c:v>
                </c:pt>
                <c:pt idx="55576">
                  <c:v>104.711917151756</c:v>
                </c:pt>
                <c:pt idx="55577">
                  <c:v>104.711917151756</c:v>
                </c:pt>
                <c:pt idx="55578">
                  <c:v>104.711917151756</c:v>
                </c:pt>
                <c:pt idx="55579">
                  <c:v>104.711917151756</c:v>
                </c:pt>
                <c:pt idx="55580">
                  <c:v>104.711917151756</c:v>
                </c:pt>
                <c:pt idx="55581">
                  <c:v>104.711917151756</c:v>
                </c:pt>
                <c:pt idx="55582">
                  <c:v>104.711917151756</c:v>
                </c:pt>
                <c:pt idx="55583">
                  <c:v>95.8552034478302</c:v>
                </c:pt>
                <c:pt idx="55584">
                  <c:v>95.8552034478302</c:v>
                </c:pt>
                <c:pt idx="55585">
                  <c:v>95.8552034478302</c:v>
                </c:pt>
                <c:pt idx="55586">
                  <c:v>95.8552034478302</c:v>
                </c:pt>
                <c:pt idx="55587">
                  <c:v>95.8552034478302</c:v>
                </c:pt>
                <c:pt idx="55588">
                  <c:v>95.8552034478302</c:v>
                </c:pt>
                <c:pt idx="55589">
                  <c:v>95.8552034478302</c:v>
                </c:pt>
                <c:pt idx="55590">
                  <c:v>45.7022363963907</c:v>
                </c:pt>
                <c:pt idx="55591">
                  <c:v>45.7022363963907</c:v>
                </c:pt>
                <c:pt idx="55592">
                  <c:v>45.7022363963907</c:v>
                </c:pt>
                <c:pt idx="55593">
                  <c:v>45.7022363963907</c:v>
                </c:pt>
                <c:pt idx="55594">
                  <c:v>45.7022363963907</c:v>
                </c:pt>
                <c:pt idx="55595">
                  <c:v>45.7022363963907</c:v>
                </c:pt>
                <c:pt idx="55596">
                  <c:v>45.7022363963907</c:v>
                </c:pt>
                <c:pt idx="55597">
                  <c:v>75.6735259343379</c:v>
                </c:pt>
                <c:pt idx="55598">
                  <c:v>75.6735259343379</c:v>
                </c:pt>
                <c:pt idx="55599">
                  <c:v>75.6735259343379</c:v>
                </c:pt>
                <c:pt idx="55600">
                  <c:v>75.6735259343379</c:v>
                </c:pt>
                <c:pt idx="55601">
                  <c:v>75.6735259343379</c:v>
                </c:pt>
                <c:pt idx="55602">
                  <c:v>75.6735259343379</c:v>
                </c:pt>
                <c:pt idx="55603">
                  <c:v>75.6735259343379</c:v>
                </c:pt>
                <c:pt idx="55604">
                  <c:v>30.9681026250115</c:v>
                </c:pt>
                <c:pt idx="55605">
                  <c:v>30.9681026250115</c:v>
                </c:pt>
                <c:pt idx="55606">
                  <c:v>30.9681026250115</c:v>
                </c:pt>
                <c:pt idx="55607">
                  <c:v>30.9681026250115</c:v>
                </c:pt>
                <c:pt idx="55608">
                  <c:v>30.9681026250115</c:v>
                </c:pt>
                <c:pt idx="55609">
                  <c:v>30.9681026250115</c:v>
                </c:pt>
                <c:pt idx="55610">
                  <c:v>30.9681026250115</c:v>
                </c:pt>
                <c:pt idx="55611">
                  <c:v>50.13789848793439</c:v>
                </c:pt>
                <c:pt idx="55612">
                  <c:v>50.13789848793439</c:v>
                </c:pt>
                <c:pt idx="55613">
                  <c:v>50.13789848793439</c:v>
                </c:pt>
                <c:pt idx="55614">
                  <c:v>50.13789848793439</c:v>
                </c:pt>
                <c:pt idx="55615">
                  <c:v>50.13789848793439</c:v>
                </c:pt>
                <c:pt idx="55616">
                  <c:v>50.13789848793439</c:v>
                </c:pt>
                <c:pt idx="55617">
                  <c:v>50.13789848793439</c:v>
                </c:pt>
                <c:pt idx="55618">
                  <c:v>55.1733919787577</c:v>
                </c:pt>
                <c:pt idx="55619">
                  <c:v>55.1733919787577</c:v>
                </c:pt>
                <c:pt idx="55620">
                  <c:v>55.1733919787577</c:v>
                </c:pt>
                <c:pt idx="55621">
                  <c:v>55.1733919787577</c:v>
                </c:pt>
                <c:pt idx="55622">
                  <c:v>55.1733919787577</c:v>
                </c:pt>
                <c:pt idx="55623">
                  <c:v>55.1733919787577</c:v>
                </c:pt>
                <c:pt idx="55624">
                  <c:v>55.1733919787577</c:v>
                </c:pt>
                <c:pt idx="55625">
                  <c:v>44.97562656504449</c:v>
                </c:pt>
                <c:pt idx="55626">
                  <c:v>44.97562656504449</c:v>
                </c:pt>
                <c:pt idx="55627">
                  <c:v>44.97562656504449</c:v>
                </c:pt>
                <c:pt idx="55628">
                  <c:v>44.97562656504449</c:v>
                </c:pt>
                <c:pt idx="55629">
                  <c:v>44.97562656504449</c:v>
                </c:pt>
                <c:pt idx="55630">
                  <c:v>44.97562656504449</c:v>
                </c:pt>
                <c:pt idx="55631">
                  <c:v>44.97562656504449</c:v>
                </c:pt>
                <c:pt idx="55632">
                  <c:v>56.05499709935559</c:v>
                </c:pt>
                <c:pt idx="55633">
                  <c:v>56.05499709935559</c:v>
                </c:pt>
                <c:pt idx="55634">
                  <c:v>56.05499709935559</c:v>
                </c:pt>
                <c:pt idx="55635">
                  <c:v>56.05499709935559</c:v>
                </c:pt>
                <c:pt idx="55636">
                  <c:v>56.05499709935559</c:v>
                </c:pt>
                <c:pt idx="55637">
                  <c:v>56.05499709935559</c:v>
                </c:pt>
                <c:pt idx="55638">
                  <c:v>56.05499709935559</c:v>
                </c:pt>
                <c:pt idx="55639">
                  <c:v>76.55747763958499</c:v>
                </c:pt>
                <c:pt idx="55640">
                  <c:v>76.55747763958499</c:v>
                </c:pt>
                <c:pt idx="55641">
                  <c:v>76.55747763958499</c:v>
                </c:pt>
                <c:pt idx="55642">
                  <c:v>76.55747763958499</c:v>
                </c:pt>
                <c:pt idx="55643">
                  <c:v>76.55747763958499</c:v>
                </c:pt>
                <c:pt idx="55644">
                  <c:v>76.55747763958499</c:v>
                </c:pt>
                <c:pt idx="55645">
                  <c:v>76.55747763958499</c:v>
                </c:pt>
                <c:pt idx="55646">
                  <c:v>53.4526929149175</c:v>
                </c:pt>
                <c:pt idx="55647">
                  <c:v>53.4526929149175</c:v>
                </c:pt>
                <c:pt idx="55648">
                  <c:v>53.4526929149175</c:v>
                </c:pt>
                <c:pt idx="55649">
                  <c:v>53.4526929149175</c:v>
                </c:pt>
                <c:pt idx="55650">
                  <c:v>53.4526929149175</c:v>
                </c:pt>
                <c:pt idx="55651">
                  <c:v>53.4526929149175</c:v>
                </c:pt>
                <c:pt idx="55652">
                  <c:v>53.4526929149175</c:v>
                </c:pt>
                <c:pt idx="55653">
                  <c:v>86.15045357873299</c:v>
                </c:pt>
                <c:pt idx="55654">
                  <c:v>86.15045357873299</c:v>
                </c:pt>
                <c:pt idx="55655">
                  <c:v>86.15045357873299</c:v>
                </c:pt>
                <c:pt idx="55656">
                  <c:v>86.15045357873299</c:v>
                </c:pt>
                <c:pt idx="55657">
                  <c:v>86.15045357873299</c:v>
                </c:pt>
                <c:pt idx="55658">
                  <c:v>86.15045357873299</c:v>
                </c:pt>
                <c:pt idx="55659">
                  <c:v>86.15045357873299</c:v>
                </c:pt>
                <c:pt idx="55660">
                  <c:v>43.94171770763209</c:v>
                </c:pt>
                <c:pt idx="55661">
                  <c:v>43.94171770763209</c:v>
                </c:pt>
                <c:pt idx="55662">
                  <c:v>43.94171770763209</c:v>
                </c:pt>
                <c:pt idx="55663">
                  <c:v>43.94171770763209</c:v>
                </c:pt>
                <c:pt idx="55664">
                  <c:v>43.94171770763209</c:v>
                </c:pt>
                <c:pt idx="55665">
                  <c:v>43.94171770763209</c:v>
                </c:pt>
                <c:pt idx="55666">
                  <c:v>43.94171770763209</c:v>
                </c:pt>
                <c:pt idx="55667">
                  <c:v>37.6171693885172</c:v>
                </c:pt>
                <c:pt idx="55668">
                  <c:v>37.6171693885172</c:v>
                </c:pt>
                <c:pt idx="55669">
                  <c:v>37.6171693885172</c:v>
                </c:pt>
                <c:pt idx="55670">
                  <c:v>37.6171693885172</c:v>
                </c:pt>
                <c:pt idx="55671">
                  <c:v>37.6171693885172</c:v>
                </c:pt>
                <c:pt idx="55672">
                  <c:v>37.6171693885172</c:v>
                </c:pt>
                <c:pt idx="55673">
                  <c:v>37.6171693885172</c:v>
                </c:pt>
                <c:pt idx="55674">
                  <c:v>39.99062385561739</c:v>
                </c:pt>
                <c:pt idx="55675">
                  <c:v>39.99062385561739</c:v>
                </c:pt>
                <c:pt idx="55676">
                  <c:v>39.99062385561739</c:v>
                </c:pt>
                <c:pt idx="55677">
                  <c:v>39.99062385561739</c:v>
                </c:pt>
                <c:pt idx="55678">
                  <c:v>39.99062385561739</c:v>
                </c:pt>
                <c:pt idx="55679">
                  <c:v>39.99062385561739</c:v>
                </c:pt>
                <c:pt idx="55680">
                  <c:v>39.99062385561739</c:v>
                </c:pt>
                <c:pt idx="55681">
                  <c:v>39.34028671970228</c:v>
                </c:pt>
                <c:pt idx="55682">
                  <c:v>39.34028671970228</c:v>
                </c:pt>
                <c:pt idx="55683">
                  <c:v>39.34028671970228</c:v>
                </c:pt>
                <c:pt idx="55684">
                  <c:v>39.34028671970228</c:v>
                </c:pt>
                <c:pt idx="55685">
                  <c:v>39.34028671970228</c:v>
                </c:pt>
                <c:pt idx="55686">
                  <c:v>39.34028671970228</c:v>
                </c:pt>
                <c:pt idx="55687">
                  <c:v>39.34028671970228</c:v>
                </c:pt>
                <c:pt idx="55688">
                  <c:v>111.482069515789</c:v>
                </c:pt>
                <c:pt idx="55689">
                  <c:v>111.482069515789</c:v>
                </c:pt>
                <c:pt idx="55690">
                  <c:v>111.482069515789</c:v>
                </c:pt>
                <c:pt idx="55691">
                  <c:v>111.482069515789</c:v>
                </c:pt>
                <c:pt idx="55692">
                  <c:v>111.482069515789</c:v>
                </c:pt>
                <c:pt idx="55693">
                  <c:v>111.482069515789</c:v>
                </c:pt>
                <c:pt idx="55694">
                  <c:v>111.482069515789</c:v>
                </c:pt>
                <c:pt idx="55695">
                  <c:v>66.08277900183639</c:v>
                </c:pt>
                <c:pt idx="55696">
                  <c:v>66.08277900183639</c:v>
                </c:pt>
                <c:pt idx="55697">
                  <c:v>66.08277900183639</c:v>
                </c:pt>
                <c:pt idx="55698">
                  <c:v>66.08277900183639</c:v>
                </c:pt>
                <c:pt idx="55699">
                  <c:v>66.08277900183639</c:v>
                </c:pt>
                <c:pt idx="55700">
                  <c:v>66.08277900183639</c:v>
                </c:pt>
                <c:pt idx="55701">
                  <c:v>66.08277900183639</c:v>
                </c:pt>
                <c:pt idx="55702">
                  <c:v>53.38403605616099</c:v>
                </c:pt>
                <c:pt idx="55703">
                  <c:v>53.38403605616099</c:v>
                </c:pt>
                <c:pt idx="55704">
                  <c:v>53.38403605616099</c:v>
                </c:pt>
                <c:pt idx="55705">
                  <c:v>53.38403605616099</c:v>
                </c:pt>
                <c:pt idx="55706">
                  <c:v>53.38403605616099</c:v>
                </c:pt>
                <c:pt idx="55707">
                  <c:v>53.38403605616099</c:v>
                </c:pt>
                <c:pt idx="55708">
                  <c:v>53.38403605616099</c:v>
                </c:pt>
                <c:pt idx="55709">
                  <c:v>41.6744166647349</c:v>
                </c:pt>
                <c:pt idx="55710">
                  <c:v>41.6744166647349</c:v>
                </c:pt>
                <c:pt idx="55711">
                  <c:v>41.6744166647349</c:v>
                </c:pt>
                <c:pt idx="55712">
                  <c:v>41.6744166647349</c:v>
                </c:pt>
                <c:pt idx="55713">
                  <c:v>41.6744166647349</c:v>
                </c:pt>
                <c:pt idx="55714">
                  <c:v>41.6744166647349</c:v>
                </c:pt>
                <c:pt idx="55715">
                  <c:v>41.6744166647349</c:v>
                </c:pt>
                <c:pt idx="55716">
                  <c:v>63.43487477603049</c:v>
                </c:pt>
                <c:pt idx="55717">
                  <c:v>63.43487477603049</c:v>
                </c:pt>
                <c:pt idx="55718">
                  <c:v>63.43487477603049</c:v>
                </c:pt>
                <c:pt idx="55719">
                  <c:v>63.43487477603049</c:v>
                </c:pt>
                <c:pt idx="55720">
                  <c:v>63.43487477603049</c:v>
                </c:pt>
                <c:pt idx="55721">
                  <c:v>63.43487477603049</c:v>
                </c:pt>
                <c:pt idx="55722">
                  <c:v>63.43487477603049</c:v>
                </c:pt>
                <c:pt idx="55723">
                  <c:v>84.19158011530129</c:v>
                </c:pt>
                <c:pt idx="55724">
                  <c:v>84.19158011530129</c:v>
                </c:pt>
                <c:pt idx="55725">
                  <c:v>84.19158011530129</c:v>
                </c:pt>
                <c:pt idx="55726">
                  <c:v>84.19158011530129</c:v>
                </c:pt>
                <c:pt idx="55727">
                  <c:v>84.19158011530129</c:v>
                </c:pt>
                <c:pt idx="55728">
                  <c:v>84.19158011530129</c:v>
                </c:pt>
                <c:pt idx="55729">
                  <c:v>84.19158011530129</c:v>
                </c:pt>
                <c:pt idx="55730">
                  <c:v>105.932758685317</c:v>
                </c:pt>
                <c:pt idx="55731">
                  <c:v>105.932758685317</c:v>
                </c:pt>
                <c:pt idx="55732">
                  <c:v>105.932758685317</c:v>
                </c:pt>
                <c:pt idx="55733">
                  <c:v>105.932758685317</c:v>
                </c:pt>
                <c:pt idx="55734">
                  <c:v>105.932758685317</c:v>
                </c:pt>
                <c:pt idx="55735">
                  <c:v>105.932758685317</c:v>
                </c:pt>
                <c:pt idx="55736">
                  <c:v>105.932758685317</c:v>
                </c:pt>
                <c:pt idx="55737">
                  <c:v>44.85330715822679</c:v>
                </c:pt>
                <c:pt idx="55738">
                  <c:v>44.85330715822679</c:v>
                </c:pt>
                <c:pt idx="55739">
                  <c:v>44.85330715822679</c:v>
                </c:pt>
                <c:pt idx="55740">
                  <c:v>44.85330715822679</c:v>
                </c:pt>
                <c:pt idx="55741">
                  <c:v>44.85330715822679</c:v>
                </c:pt>
                <c:pt idx="55742">
                  <c:v>44.85330715822679</c:v>
                </c:pt>
                <c:pt idx="55743">
                  <c:v>44.85330715822679</c:v>
                </c:pt>
                <c:pt idx="55744">
                  <c:v>96.7773856622183</c:v>
                </c:pt>
                <c:pt idx="55745">
                  <c:v>96.7773856622183</c:v>
                </c:pt>
                <c:pt idx="55746">
                  <c:v>96.7773856622183</c:v>
                </c:pt>
                <c:pt idx="55747">
                  <c:v>96.7773856622183</c:v>
                </c:pt>
                <c:pt idx="55748">
                  <c:v>96.7773856622183</c:v>
                </c:pt>
                <c:pt idx="55749">
                  <c:v>96.7773856622183</c:v>
                </c:pt>
                <c:pt idx="55750">
                  <c:v>96.7773856622183</c:v>
                </c:pt>
                <c:pt idx="55751">
                  <c:v>92.86560935728339</c:v>
                </c:pt>
                <c:pt idx="55752">
                  <c:v>92.86560935728339</c:v>
                </c:pt>
                <c:pt idx="55753">
                  <c:v>92.86560935728339</c:v>
                </c:pt>
                <c:pt idx="55754">
                  <c:v>92.86560935728339</c:v>
                </c:pt>
                <c:pt idx="55755">
                  <c:v>92.86560935728339</c:v>
                </c:pt>
                <c:pt idx="55756">
                  <c:v>92.86560935728339</c:v>
                </c:pt>
                <c:pt idx="55757">
                  <c:v>92.86560935728339</c:v>
                </c:pt>
                <c:pt idx="55758">
                  <c:v>60.3739455339995</c:v>
                </c:pt>
                <c:pt idx="55759">
                  <c:v>60.3739455339995</c:v>
                </c:pt>
                <c:pt idx="55760">
                  <c:v>60.3739455339995</c:v>
                </c:pt>
                <c:pt idx="55761">
                  <c:v>60.3739455339995</c:v>
                </c:pt>
                <c:pt idx="55762">
                  <c:v>60.3739455339995</c:v>
                </c:pt>
                <c:pt idx="55763">
                  <c:v>60.3739455339995</c:v>
                </c:pt>
                <c:pt idx="55764">
                  <c:v>60.3739455339995</c:v>
                </c:pt>
                <c:pt idx="55765">
                  <c:v>33.7545460784513</c:v>
                </c:pt>
                <c:pt idx="55766">
                  <c:v>33.7545460784513</c:v>
                </c:pt>
                <c:pt idx="55767">
                  <c:v>33.7545460784513</c:v>
                </c:pt>
                <c:pt idx="55768">
                  <c:v>33.7545460784513</c:v>
                </c:pt>
                <c:pt idx="55769">
                  <c:v>33.7545460784513</c:v>
                </c:pt>
                <c:pt idx="55770">
                  <c:v>33.7545460784513</c:v>
                </c:pt>
                <c:pt idx="55771">
                  <c:v>33.7545460784513</c:v>
                </c:pt>
                <c:pt idx="55772">
                  <c:v>43.178427096642</c:v>
                </c:pt>
                <c:pt idx="55773">
                  <c:v>43.178427096642</c:v>
                </c:pt>
                <c:pt idx="55774">
                  <c:v>43.178427096642</c:v>
                </c:pt>
                <c:pt idx="55775">
                  <c:v>43.178427096642</c:v>
                </c:pt>
                <c:pt idx="55776">
                  <c:v>43.178427096642</c:v>
                </c:pt>
                <c:pt idx="55777">
                  <c:v>43.178427096642</c:v>
                </c:pt>
                <c:pt idx="55778">
                  <c:v>43.178427096642</c:v>
                </c:pt>
                <c:pt idx="55779">
                  <c:v>64.2532800673394</c:v>
                </c:pt>
                <c:pt idx="55780">
                  <c:v>64.2532800673394</c:v>
                </c:pt>
                <c:pt idx="55781">
                  <c:v>64.2532800673394</c:v>
                </c:pt>
                <c:pt idx="55782">
                  <c:v>64.2532800673394</c:v>
                </c:pt>
                <c:pt idx="55783">
                  <c:v>64.2532800673394</c:v>
                </c:pt>
                <c:pt idx="55784">
                  <c:v>64.2532800673394</c:v>
                </c:pt>
                <c:pt idx="55785">
                  <c:v>64.2532800673394</c:v>
                </c:pt>
                <c:pt idx="55786">
                  <c:v>75.75598876335609</c:v>
                </c:pt>
                <c:pt idx="55787">
                  <c:v>75.75598876335609</c:v>
                </c:pt>
                <c:pt idx="55788">
                  <c:v>75.75598876335609</c:v>
                </c:pt>
                <c:pt idx="55789">
                  <c:v>75.75598876335609</c:v>
                </c:pt>
                <c:pt idx="55790">
                  <c:v>75.75598876335609</c:v>
                </c:pt>
                <c:pt idx="55791">
                  <c:v>75.75598876335609</c:v>
                </c:pt>
                <c:pt idx="55792">
                  <c:v>75.75598876335609</c:v>
                </c:pt>
                <c:pt idx="55793">
                  <c:v>40.5766002139214</c:v>
                </c:pt>
                <c:pt idx="55794">
                  <c:v>40.5766002139214</c:v>
                </c:pt>
                <c:pt idx="55795">
                  <c:v>40.5766002139214</c:v>
                </c:pt>
                <c:pt idx="55796">
                  <c:v>40.5766002139214</c:v>
                </c:pt>
                <c:pt idx="55797">
                  <c:v>40.5766002139214</c:v>
                </c:pt>
                <c:pt idx="55798">
                  <c:v>40.5766002139214</c:v>
                </c:pt>
                <c:pt idx="55799">
                  <c:v>40.5766002139214</c:v>
                </c:pt>
                <c:pt idx="55800">
                  <c:v>30.6565389245809</c:v>
                </c:pt>
                <c:pt idx="55801">
                  <c:v>30.6565389245809</c:v>
                </c:pt>
                <c:pt idx="55802">
                  <c:v>30.6565389245809</c:v>
                </c:pt>
                <c:pt idx="55803">
                  <c:v>30.6565389245809</c:v>
                </c:pt>
                <c:pt idx="55804">
                  <c:v>30.6565389245809</c:v>
                </c:pt>
                <c:pt idx="55805">
                  <c:v>30.6565389245809</c:v>
                </c:pt>
                <c:pt idx="55806">
                  <c:v>30.6565389245809</c:v>
                </c:pt>
                <c:pt idx="55807">
                  <c:v>20.7709330343346</c:v>
                </c:pt>
                <c:pt idx="55808">
                  <c:v>20.7709330343346</c:v>
                </c:pt>
                <c:pt idx="55809">
                  <c:v>20.7709330343346</c:v>
                </c:pt>
                <c:pt idx="55810">
                  <c:v>20.7709330343346</c:v>
                </c:pt>
                <c:pt idx="55811">
                  <c:v>20.7709330343346</c:v>
                </c:pt>
                <c:pt idx="55812">
                  <c:v>20.7709330343346</c:v>
                </c:pt>
                <c:pt idx="55813">
                  <c:v>20.7709330343346</c:v>
                </c:pt>
                <c:pt idx="55814">
                  <c:v>84.7780170688181</c:v>
                </c:pt>
                <c:pt idx="55815">
                  <c:v>84.7780170688181</c:v>
                </c:pt>
                <c:pt idx="55816">
                  <c:v>84.7780170688181</c:v>
                </c:pt>
                <c:pt idx="55817">
                  <c:v>84.7780170688181</c:v>
                </c:pt>
                <c:pt idx="55818">
                  <c:v>84.7780170688181</c:v>
                </c:pt>
                <c:pt idx="55819">
                  <c:v>84.7780170688181</c:v>
                </c:pt>
                <c:pt idx="55820">
                  <c:v>84.7780170688181</c:v>
                </c:pt>
                <c:pt idx="55821">
                  <c:v>94.62190128482469</c:v>
                </c:pt>
                <c:pt idx="55822">
                  <c:v>94.62190128482469</c:v>
                </c:pt>
                <c:pt idx="55823">
                  <c:v>94.62190128482469</c:v>
                </c:pt>
                <c:pt idx="55824">
                  <c:v>94.62190128482469</c:v>
                </c:pt>
                <c:pt idx="55825">
                  <c:v>94.62190128482469</c:v>
                </c:pt>
                <c:pt idx="55826">
                  <c:v>94.62190128482469</c:v>
                </c:pt>
                <c:pt idx="55827">
                  <c:v>94.62190128482469</c:v>
                </c:pt>
                <c:pt idx="55828">
                  <c:v>67.949560831395</c:v>
                </c:pt>
                <c:pt idx="55829">
                  <c:v>67.949560831395</c:v>
                </c:pt>
                <c:pt idx="55830">
                  <c:v>67.949560831395</c:v>
                </c:pt>
                <c:pt idx="55831">
                  <c:v>67.949560831395</c:v>
                </c:pt>
                <c:pt idx="55832">
                  <c:v>67.949560831395</c:v>
                </c:pt>
                <c:pt idx="55833">
                  <c:v>67.949560831395</c:v>
                </c:pt>
                <c:pt idx="55834">
                  <c:v>67.949560831395</c:v>
                </c:pt>
                <c:pt idx="55835">
                  <c:v>55.73784183436339</c:v>
                </c:pt>
                <c:pt idx="55836">
                  <c:v>55.73784183436339</c:v>
                </c:pt>
                <c:pt idx="55837">
                  <c:v>55.73784183436339</c:v>
                </c:pt>
                <c:pt idx="55838">
                  <c:v>55.73784183436339</c:v>
                </c:pt>
                <c:pt idx="55839">
                  <c:v>55.73784183436339</c:v>
                </c:pt>
                <c:pt idx="55840">
                  <c:v>55.73784183436339</c:v>
                </c:pt>
                <c:pt idx="55841">
                  <c:v>55.73784183436339</c:v>
                </c:pt>
                <c:pt idx="55842">
                  <c:v>16.4395481439968</c:v>
                </c:pt>
                <c:pt idx="55843">
                  <c:v>16.4395481439968</c:v>
                </c:pt>
                <c:pt idx="55844">
                  <c:v>16.4395481439968</c:v>
                </c:pt>
                <c:pt idx="55845">
                  <c:v>16.4395481439968</c:v>
                </c:pt>
                <c:pt idx="55846">
                  <c:v>16.4395481439968</c:v>
                </c:pt>
                <c:pt idx="55847">
                  <c:v>16.4395481439968</c:v>
                </c:pt>
                <c:pt idx="55848">
                  <c:v>16.4395481439968</c:v>
                </c:pt>
                <c:pt idx="55849">
                  <c:v>98.15762784667318</c:v>
                </c:pt>
                <c:pt idx="55850">
                  <c:v>98.15762784667318</c:v>
                </c:pt>
                <c:pt idx="55851">
                  <c:v>98.15762784667318</c:v>
                </c:pt>
                <c:pt idx="55852">
                  <c:v>98.15762784667318</c:v>
                </c:pt>
                <c:pt idx="55853">
                  <c:v>98.15762784667318</c:v>
                </c:pt>
                <c:pt idx="55854">
                  <c:v>98.15762784667318</c:v>
                </c:pt>
                <c:pt idx="55855">
                  <c:v>98.15762784667318</c:v>
                </c:pt>
                <c:pt idx="55856">
                  <c:v>60.8271668301507</c:v>
                </c:pt>
                <c:pt idx="55857">
                  <c:v>60.8271668301507</c:v>
                </c:pt>
                <c:pt idx="55858">
                  <c:v>60.8271668301507</c:v>
                </c:pt>
                <c:pt idx="55859">
                  <c:v>60.8271668301507</c:v>
                </c:pt>
                <c:pt idx="55860">
                  <c:v>60.8271668301507</c:v>
                </c:pt>
                <c:pt idx="55861">
                  <c:v>60.8271668301507</c:v>
                </c:pt>
                <c:pt idx="55862">
                  <c:v>60.8271668301507</c:v>
                </c:pt>
                <c:pt idx="55863">
                  <c:v>67.51983469270138</c:v>
                </c:pt>
                <c:pt idx="55864">
                  <c:v>67.51983469270138</c:v>
                </c:pt>
                <c:pt idx="55865">
                  <c:v>67.51983469270138</c:v>
                </c:pt>
                <c:pt idx="55866">
                  <c:v>67.51983469270138</c:v>
                </c:pt>
                <c:pt idx="55867">
                  <c:v>67.51983469270138</c:v>
                </c:pt>
                <c:pt idx="55868">
                  <c:v>67.51983469270138</c:v>
                </c:pt>
                <c:pt idx="55869">
                  <c:v>67.51983469270138</c:v>
                </c:pt>
                <c:pt idx="55870">
                  <c:v>72.23963273908988</c:v>
                </c:pt>
                <c:pt idx="55871">
                  <c:v>72.23963273908988</c:v>
                </c:pt>
                <c:pt idx="55872">
                  <c:v>72.23963273908988</c:v>
                </c:pt>
                <c:pt idx="55873">
                  <c:v>72.23963273908988</c:v>
                </c:pt>
                <c:pt idx="55874">
                  <c:v>72.23963273908988</c:v>
                </c:pt>
                <c:pt idx="55875">
                  <c:v>72.23963273908988</c:v>
                </c:pt>
                <c:pt idx="55876">
                  <c:v>72.23963273908988</c:v>
                </c:pt>
                <c:pt idx="55877">
                  <c:v>29.69738612142431</c:v>
                </c:pt>
                <c:pt idx="55878">
                  <c:v>29.69738612142431</c:v>
                </c:pt>
                <c:pt idx="55879">
                  <c:v>29.69738612142431</c:v>
                </c:pt>
                <c:pt idx="55880">
                  <c:v>29.69738612142431</c:v>
                </c:pt>
                <c:pt idx="55881">
                  <c:v>29.69738612142431</c:v>
                </c:pt>
                <c:pt idx="55882">
                  <c:v>29.69738612142431</c:v>
                </c:pt>
                <c:pt idx="55883">
                  <c:v>29.69738612142431</c:v>
                </c:pt>
                <c:pt idx="55884">
                  <c:v>62.92832055184749</c:v>
                </c:pt>
                <c:pt idx="55885">
                  <c:v>62.92832055184749</c:v>
                </c:pt>
                <c:pt idx="55886">
                  <c:v>62.92832055184749</c:v>
                </c:pt>
                <c:pt idx="55887">
                  <c:v>62.92832055184749</c:v>
                </c:pt>
                <c:pt idx="55888">
                  <c:v>62.92832055184749</c:v>
                </c:pt>
                <c:pt idx="55889">
                  <c:v>62.92832055184749</c:v>
                </c:pt>
                <c:pt idx="55890">
                  <c:v>62.92832055184749</c:v>
                </c:pt>
                <c:pt idx="55891">
                  <c:v>32.6587520101572</c:v>
                </c:pt>
                <c:pt idx="55892">
                  <c:v>32.6587520101572</c:v>
                </c:pt>
                <c:pt idx="55893">
                  <c:v>32.6587520101572</c:v>
                </c:pt>
                <c:pt idx="55894">
                  <c:v>32.6587520101572</c:v>
                </c:pt>
                <c:pt idx="55895">
                  <c:v>32.6587520101572</c:v>
                </c:pt>
                <c:pt idx="55896">
                  <c:v>32.6587520101572</c:v>
                </c:pt>
                <c:pt idx="55897">
                  <c:v>32.6587520101572</c:v>
                </c:pt>
                <c:pt idx="55898">
                  <c:v>55.7950075392784</c:v>
                </c:pt>
                <c:pt idx="55899">
                  <c:v>55.7950075392784</c:v>
                </c:pt>
                <c:pt idx="55900">
                  <c:v>55.7950075392784</c:v>
                </c:pt>
                <c:pt idx="55901">
                  <c:v>55.7950075392784</c:v>
                </c:pt>
                <c:pt idx="55902">
                  <c:v>55.7950075392784</c:v>
                </c:pt>
                <c:pt idx="55903">
                  <c:v>55.7950075392784</c:v>
                </c:pt>
                <c:pt idx="55904">
                  <c:v>55.7950075392784</c:v>
                </c:pt>
                <c:pt idx="55905">
                  <c:v>75.11008275793759</c:v>
                </c:pt>
                <c:pt idx="55906">
                  <c:v>75.11008275793759</c:v>
                </c:pt>
                <c:pt idx="55907">
                  <c:v>75.11008275793759</c:v>
                </c:pt>
                <c:pt idx="55908">
                  <c:v>75.11008275793759</c:v>
                </c:pt>
                <c:pt idx="55909">
                  <c:v>75.11008275793759</c:v>
                </c:pt>
                <c:pt idx="55910">
                  <c:v>75.11008275793759</c:v>
                </c:pt>
                <c:pt idx="55911">
                  <c:v>75.11008275793759</c:v>
                </c:pt>
                <c:pt idx="55912">
                  <c:v>59.2287326229519</c:v>
                </c:pt>
                <c:pt idx="55913">
                  <c:v>59.2287326229519</c:v>
                </c:pt>
                <c:pt idx="55914">
                  <c:v>59.2287326229519</c:v>
                </c:pt>
                <c:pt idx="55915">
                  <c:v>59.2287326229519</c:v>
                </c:pt>
                <c:pt idx="55916">
                  <c:v>59.2287326229519</c:v>
                </c:pt>
                <c:pt idx="55917">
                  <c:v>59.2287326229519</c:v>
                </c:pt>
                <c:pt idx="55918">
                  <c:v>59.2287326229519</c:v>
                </c:pt>
                <c:pt idx="55919">
                  <c:v>66.30392828653798</c:v>
                </c:pt>
                <c:pt idx="55920">
                  <c:v>66.30392828653798</c:v>
                </c:pt>
                <c:pt idx="55921">
                  <c:v>66.30392828653798</c:v>
                </c:pt>
                <c:pt idx="55922">
                  <c:v>66.30392828653798</c:v>
                </c:pt>
                <c:pt idx="55923">
                  <c:v>66.30392828653798</c:v>
                </c:pt>
                <c:pt idx="55924">
                  <c:v>66.30392828653798</c:v>
                </c:pt>
                <c:pt idx="55925">
                  <c:v>66.30392828653798</c:v>
                </c:pt>
                <c:pt idx="55926">
                  <c:v>69.68753573019819</c:v>
                </c:pt>
                <c:pt idx="55927">
                  <c:v>69.68753573019819</c:v>
                </c:pt>
                <c:pt idx="55928">
                  <c:v>69.68753573019819</c:v>
                </c:pt>
                <c:pt idx="55929">
                  <c:v>69.68753573019819</c:v>
                </c:pt>
                <c:pt idx="55930">
                  <c:v>69.68753573019819</c:v>
                </c:pt>
                <c:pt idx="55931">
                  <c:v>69.68753573019819</c:v>
                </c:pt>
                <c:pt idx="55932">
                  <c:v>69.68753573019819</c:v>
                </c:pt>
                <c:pt idx="55933">
                  <c:v>111.592430080732</c:v>
                </c:pt>
                <c:pt idx="55934">
                  <c:v>111.592430080732</c:v>
                </c:pt>
                <c:pt idx="55935">
                  <c:v>111.592430080732</c:v>
                </c:pt>
                <c:pt idx="55936">
                  <c:v>111.592430080732</c:v>
                </c:pt>
                <c:pt idx="55937">
                  <c:v>111.592430080732</c:v>
                </c:pt>
                <c:pt idx="55938">
                  <c:v>111.592430080732</c:v>
                </c:pt>
                <c:pt idx="55939">
                  <c:v>111.592430080732</c:v>
                </c:pt>
                <c:pt idx="55940">
                  <c:v>97.1131748869351</c:v>
                </c:pt>
                <c:pt idx="55941">
                  <c:v>97.1131748869351</c:v>
                </c:pt>
                <c:pt idx="55942">
                  <c:v>97.1131748869351</c:v>
                </c:pt>
                <c:pt idx="55943">
                  <c:v>97.1131748869351</c:v>
                </c:pt>
                <c:pt idx="55944">
                  <c:v>97.1131748869351</c:v>
                </c:pt>
                <c:pt idx="55945">
                  <c:v>97.1131748869351</c:v>
                </c:pt>
                <c:pt idx="55946">
                  <c:v>97.1131748869351</c:v>
                </c:pt>
                <c:pt idx="55947">
                  <c:v>26.751922366186</c:v>
                </c:pt>
                <c:pt idx="55948">
                  <c:v>26.751922366186</c:v>
                </c:pt>
                <c:pt idx="55949">
                  <c:v>26.751922366186</c:v>
                </c:pt>
                <c:pt idx="55950">
                  <c:v>26.751922366186</c:v>
                </c:pt>
                <c:pt idx="55951">
                  <c:v>26.751922366186</c:v>
                </c:pt>
                <c:pt idx="55952">
                  <c:v>26.751922366186</c:v>
                </c:pt>
                <c:pt idx="55953">
                  <c:v>26.751922366186</c:v>
                </c:pt>
                <c:pt idx="55954">
                  <c:v>54.96066458084739</c:v>
                </c:pt>
                <c:pt idx="55955">
                  <c:v>54.96066458084739</c:v>
                </c:pt>
                <c:pt idx="55956">
                  <c:v>54.96066458084739</c:v>
                </c:pt>
                <c:pt idx="55957">
                  <c:v>54.96066458084739</c:v>
                </c:pt>
                <c:pt idx="55958">
                  <c:v>54.96066458084739</c:v>
                </c:pt>
                <c:pt idx="55959">
                  <c:v>54.96066458084739</c:v>
                </c:pt>
                <c:pt idx="55960">
                  <c:v>54.96066458084739</c:v>
                </c:pt>
                <c:pt idx="55961">
                  <c:v>34.2375128150893</c:v>
                </c:pt>
                <c:pt idx="55962">
                  <c:v>34.2375128150893</c:v>
                </c:pt>
                <c:pt idx="55963">
                  <c:v>34.2375128150893</c:v>
                </c:pt>
                <c:pt idx="55964">
                  <c:v>34.2375128150893</c:v>
                </c:pt>
                <c:pt idx="55965">
                  <c:v>34.2375128150893</c:v>
                </c:pt>
                <c:pt idx="55966">
                  <c:v>34.2375128150893</c:v>
                </c:pt>
                <c:pt idx="55967">
                  <c:v>34.2375128150893</c:v>
                </c:pt>
                <c:pt idx="55968">
                  <c:v>33.34087032163949</c:v>
                </c:pt>
                <c:pt idx="55969">
                  <c:v>33.34087032163949</c:v>
                </c:pt>
                <c:pt idx="55970">
                  <c:v>33.34087032163949</c:v>
                </c:pt>
                <c:pt idx="55971">
                  <c:v>33.34087032163949</c:v>
                </c:pt>
                <c:pt idx="55972">
                  <c:v>33.34087032163949</c:v>
                </c:pt>
                <c:pt idx="55973">
                  <c:v>33.34087032163949</c:v>
                </c:pt>
                <c:pt idx="55974">
                  <c:v>33.34087032163949</c:v>
                </c:pt>
                <c:pt idx="55975">
                  <c:v>100.185536815381</c:v>
                </c:pt>
                <c:pt idx="55976">
                  <c:v>100.185536815381</c:v>
                </c:pt>
                <c:pt idx="55977">
                  <c:v>100.185536815381</c:v>
                </c:pt>
                <c:pt idx="55978">
                  <c:v>100.185536815381</c:v>
                </c:pt>
                <c:pt idx="55979">
                  <c:v>100.185536815381</c:v>
                </c:pt>
                <c:pt idx="55980">
                  <c:v>100.185536815381</c:v>
                </c:pt>
                <c:pt idx="55981">
                  <c:v>100.185536815381</c:v>
                </c:pt>
                <c:pt idx="55982">
                  <c:v>18.81294322239239</c:v>
                </c:pt>
                <c:pt idx="55983">
                  <c:v>18.81294322239239</c:v>
                </c:pt>
                <c:pt idx="55984">
                  <c:v>18.81294322239239</c:v>
                </c:pt>
                <c:pt idx="55985">
                  <c:v>18.81294322239239</c:v>
                </c:pt>
                <c:pt idx="55986">
                  <c:v>18.81294322239239</c:v>
                </c:pt>
                <c:pt idx="55987">
                  <c:v>18.81294322239239</c:v>
                </c:pt>
                <c:pt idx="55988">
                  <c:v>18.81294322239239</c:v>
                </c:pt>
                <c:pt idx="55989">
                  <c:v>103.798839448598</c:v>
                </c:pt>
                <c:pt idx="55990">
                  <c:v>103.798839448598</c:v>
                </c:pt>
                <c:pt idx="55991">
                  <c:v>103.798839448598</c:v>
                </c:pt>
                <c:pt idx="55992">
                  <c:v>103.798839448598</c:v>
                </c:pt>
                <c:pt idx="55993">
                  <c:v>103.798839448598</c:v>
                </c:pt>
                <c:pt idx="55994">
                  <c:v>103.798839448598</c:v>
                </c:pt>
                <c:pt idx="55995">
                  <c:v>103.798839448598</c:v>
                </c:pt>
                <c:pt idx="55996">
                  <c:v>71.1311566732979</c:v>
                </c:pt>
                <c:pt idx="55997">
                  <c:v>71.1311566732979</c:v>
                </c:pt>
                <c:pt idx="55998">
                  <c:v>71.1311566732979</c:v>
                </c:pt>
                <c:pt idx="55999">
                  <c:v>71.1311566732979</c:v>
                </c:pt>
                <c:pt idx="56000">
                  <c:v>71.1311566732979</c:v>
                </c:pt>
                <c:pt idx="56001">
                  <c:v>71.1311566732979</c:v>
                </c:pt>
                <c:pt idx="56002">
                  <c:v>71.1311566732979</c:v>
                </c:pt>
                <c:pt idx="56003">
                  <c:v>91.3789246014141</c:v>
                </c:pt>
                <c:pt idx="56004">
                  <c:v>91.3789246014141</c:v>
                </c:pt>
                <c:pt idx="56005">
                  <c:v>91.3789246014141</c:v>
                </c:pt>
                <c:pt idx="56006">
                  <c:v>91.3789246014141</c:v>
                </c:pt>
                <c:pt idx="56007">
                  <c:v>91.3789246014141</c:v>
                </c:pt>
                <c:pt idx="56008">
                  <c:v>91.3789246014141</c:v>
                </c:pt>
                <c:pt idx="56009">
                  <c:v>91.3789246014141</c:v>
                </c:pt>
                <c:pt idx="56010">
                  <c:v>55.8891741431251</c:v>
                </c:pt>
                <c:pt idx="56011">
                  <c:v>55.8891741431251</c:v>
                </c:pt>
                <c:pt idx="56012">
                  <c:v>55.8891741431251</c:v>
                </c:pt>
                <c:pt idx="56013">
                  <c:v>55.8891741431251</c:v>
                </c:pt>
                <c:pt idx="56014">
                  <c:v>55.8891741431251</c:v>
                </c:pt>
                <c:pt idx="56015">
                  <c:v>55.8891741431251</c:v>
                </c:pt>
                <c:pt idx="56016">
                  <c:v>55.8891741431251</c:v>
                </c:pt>
                <c:pt idx="56017">
                  <c:v>49.599994180966</c:v>
                </c:pt>
                <c:pt idx="56018">
                  <c:v>49.599994180966</c:v>
                </c:pt>
                <c:pt idx="56019">
                  <c:v>49.599994180966</c:v>
                </c:pt>
                <c:pt idx="56020">
                  <c:v>49.599994180966</c:v>
                </c:pt>
                <c:pt idx="56021">
                  <c:v>49.599994180966</c:v>
                </c:pt>
                <c:pt idx="56022">
                  <c:v>49.599994180966</c:v>
                </c:pt>
                <c:pt idx="56023">
                  <c:v>49.599994180966</c:v>
                </c:pt>
                <c:pt idx="56024">
                  <c:v>26.18696426857399</c:v>
                </c:pt>
                <c:pt idx="56025">
                  <c:v>26.18696426857399</c:v>
                </c:pt>
                <c:pt idx="56026">
                  <c:v>26.18696426857399</c:v>
                </c:pt>
                <c:pt idx="56027">
                  <c:v>26.18696426857399</c:v>
                </c:pt>
                <c:pt idx="56028">
                  <c:v>26.18696426857399</c:v>
                </c:pt>
                <c:pt idx="56029">
                  <c:v>26.18696426857399</c:v>
                </c:pt>
                <c:pt idx="56030">
                  <c:v>26.18696426857399</c:v>
                </c:pt>
                <c:pt idx="56031">
                  <c:v>90.02571417259827</c:v>
                </c:pt>
                <c:pt idx="56032">
                  <c:v>90.02571417259827</c:v>
                </c:pt>
                <c:pt idx="56033">
                  <c:v>90.02571417259827</c:v>
                </c:pt>
                <c:pt idx="56034">
                  <c:v>90.02571417259827</c:v>
                </c:pt>
                <c:pt idx="56035">
                  <c:v>90.02571417259827</c:v>
                </c:pt>
                <c:pt idx="56036">
                  <c:v>90.02571417259827</c:v>
                </c:pt>
                <c:pt idx="56037">
                  <c:v>90.02571417259827</c:v>
                </c:pt>
                <c:pt idx="56038">
                  <c:v>46.20041110314669</c:v>
                </c:pt>
                <c:pt idx="56039">
                  <c:v>46.20041110314669</c:v>
                </c:pt>
                <c:pt idx="56040">
                  <c:v>46.20041110314669</c:v>
                </c:pt>
                <c:pt idx="56041">
                  <c:v>46.20041110314669</c:v>
                </c:pt>
                <c:pt idx="56042">
                  <c:v>46.20041110314669</c:v>
                </c:pt>
                <c:pt idx="56043">
                  <c:v>46.20041110314669</c:v>
                </c:pt>
                <c:pt idx="56044">
                  <c:v>46.20041110314669</c:v>
                </c:pt>
                <c:pt idx="56045">
                  <c:v>84.65235032797538</c:v>
                </c:pt>
                <c:pt idx="56046">
                  <c:v>84.65235032797538</c:v>
                </c:pt>
                <c:pt idx="56047">
                  <c:v>84.65235032797538</c:v>
                </c:pt>
                <c:pt idx="56048">
                  <c:v>84.65235032797538</c:v>
                </c:pt>
                <c:pt idx="56049">
                  <c:v>84.65235032797538</c:v>
                </c:pt>
                <c:pt idx="56050">
                  <c:v>84.65235032797538</c:v>
                </c:pt>
                <c:pt idx="56051">
                  <c:v>84.65235032797538</c:v>
                </c:pt>
                <c:pt idx="56052">
                  <c:v>19.6558925160846</c:v>
                </c:pt>
                <c:pt idx="56053">
                  <c:v>19.6558925160846</c:v>
                </c:pt>
                <c:pt idx="56054">
                  <c:v>19.6558925160846</c:v>
                </c:pt>
                <c:pt idx="56055">
                  <c:v>19.6558925160846</c:v>
                </c:pt>
                <c:pt idx="56056">
                  <c:v>19.6558925160846</c:v>
                </c:pt>
                <c:pt idx="56057">
                  <c:v>19.6558925160846</c:v>
                </c:pt>
                <c:pt idx="56058">
                  <c:v>19.6558925160846</c:v>
                </c:pt>
                <c:pt idx="56059">
                  <c:v>92.0630070676474</c:v>
                </c:pt>
                <c:pt idx="56060">
                  <c:v>92.0630070676474</c:v>
                </c:pt>
                <c:pt idx="56061">
                  <c:v>92.0630070676474</c:v>
                </c:pt>
                <c:pt idx="56062">
                  <c:v>92.0630070676474</c:v>
                </c:pt>
                <c:pt idx="56063">
                  <c:v>92.0630070676474</c:v>
                </c:pt>
                <c:pt idx="56064">
                  <c:v>92.0630070676474</c:v>
                </c:pt>
                <c:pt idx="56065">
                  <c:v>92.0630070676474</c:v>
                </c:pt>
                <c:pt idx="56066">
                  <c:v>79.27885793633209</c:v>
                </c:pt>
                <c:pt idx="56067">
                  <c:v>79.27885793633209</c:v>
                </c:pt>
                <c:pt idx="56068">
                  <c:v>79.27885793633209</c:v>
                </c:pt>
                <c:pt idx="56069">
                  <c:v>79.27885793633209</c:v>
                </c:pt>
                <c:pt idx="56070">
                  <c:v>79.27885793633209</c:v>
                </c:pt>
                <c:pt idx="56071">
                  <c:v>79.27885793633209</c:v>
                </c:pt>
                <c:pt idx="56072">
                  <c:v>79.27885793633209</c:v>
                </c:pt>
                <c:pt idx="56073">
                  <c:v>75.51654191726668</c:v>
                </c:pt>
                <c:pt idx="56074">
                  <c:v>75.51654191726668</c:v>
                </c:pt>
                <c:pt idx="56075">
                  <c:v>75.51654191726668</c:v>
                </c:pt>
                <c:pt idx="56076">
                  <c:v>75.51654191726668</c:v>
                </c:pt>
                <c:pt idx="56077">
                  <c:v>75.51654191726668</c:v>
                </c:pt>
                <c:pt idx="56078">
                  <c:v>75.51654191726668</c:v>
                </c:pt>
                <c:pt idx="56079">
                  <c:v>75.51654191726668</c:v>
                </c:pt>
                <c:pt idx="56080">
                  <c:v>37.6751782088385</c:v>
                </c:pt>
                <c:pt idx="56081">
                  <c:v>37.6751782088385</c:v>
                </c:pt>
                <c:pt idx="56082">
                  <c:v>37.6751782088385</c:v>
                </c:pt>
                <c:pt idx="56083">
                  <c:v>37.6751782088385</c:v>
                </c:pt>
                <c:pt idx="56084">
                  <c:v>37.6751782088385</c:v>
                </c:pt>
                <c:pt idx="56085">
                  <c:v>37.6751782088385</c:v>
                </c:pt>
                <c:pt idx="56086">
                  <c:v>37.6751782088385</c:v>
                </c:pt>
                <c:pt idx="56087">
                  <c:v>77.01273877401759</c:v>
                </c:pt>
                <c:pt idx="56088">
                  <c:v>77.01273877401759</c:v>
                </c:pt>
                <c:pt idx="56089">
                  <c:v>77.01273877401759</c:v>
                </c:pt>
                <c:pt idx="56090">
                  <c:v>77.01273877401759</c:v>
                </c:pt>
                <c:pt idx="56091">
                  <c:v>77.01273877401759</c:v>
                </c:pt>
                <c:pt idx="56092">
                  <c:v>77.01273877401759</c:v>
                </c:pt>
                <c:pt idx="56093">
                  <c:v>77.01273877401759</c:v>
                </c:pt>
                <c:pt idx="56094">
                  <c:v>44.0230465953398</c:v>
                </c:pt>
                <c:pt idx="56095">
                  <c:v>44.0230465953398</c:v>
                </c:pt>
                <c:pt idx="56096">
                  <c:v>44.0230465953398</c:v>
                </c:pt>
                <c:pt idx="56097">
                  <c:v>44.0230465953398</c:v>
                </c:pt>
                <c:pt idx="56098">
                  <c:v>44.0230465953398</c:v>
                </c:pt>
                <c:pt idx="56099">
                  <c:v>44.0230465953398</c:v>
                </c:pt>
                <c:pt idx="56100">
                  <c:v>44.0230465953398</c:v>
                </c:pt>
                <c:pt idx="56101">
                  <c:v>87.971284299435</c:v>
                </c:pt>
                <c:pt idx="56102">
                  <c:v>87.971284299435</c:v>
                </c:pt>
                <c:pt idx="56103">
                  <c:v>87.971284299435</c:v>
                </c:pt>
                <c:pt idx="56104">
                  <c:v>87.971284299435</c:v>
                </c:pt>
                <c:pt idx="56105">
                  <c:v>87.971284299435</c:v>
                </c:pt>
                <c:pt idx="56106">
                  <c:v>87.971284299435</c:v>
                </c:pt>
                <c:pt idx="56107">
                  <c:v>87.971284299435</c:v>
                </c:pt>
                <c:pt idx="56108">
                  <c:v>31.9435970562357</c:v>
                </c:pt>
                <c:pt idx="56109">
                  <c:v>31.9435970562357</c:v>
                </c:pt>
                <c:pt idx="56110">
                  <c:v>31.9435970562357</c:v>
                </c:pt>
                <c:pt idx="56111">
                  <c:v>31.9435970562357</c:v>
                </c:pt>
                <c:pt idx="56112">
                  <c:v>31.9435970562357</c:v>
                </c:pt>
                <c:pt idx="56113">
                  <c:v>31.9435970562357</c:v>
                </c:pt>
                <c:pt idx="56114">
                  <c:v>31.9435970562357</c:v>
                </c:pt>
                <c:pt idx="56115">
                  <c:v>62.38155429861159</c:v>
                </c:pt>
                <c:pt idx="56116">
                  <c:v>62.38155429861159</c:v>
                </c:pt>
                <c:pt idx="56117">
                  <c:v>62.38155429861159</c:v>
                </c:pt>
                <c:pt idx="56118">
                  <c:v>62.38155429861159</c:v>
                </c:pt>
                <c:pt idx="56119">
                  <c:v>62.38155429861159</c:v>
                </c:pt>
                <c:pt idx="56120">
                  <c:v>62.38155429861159</c:v>
                </c:pt>
                <c:pt idx="56121">
                  <c:v>62.38155429861159</c:v>
                </c:pt>
                <c:pt idx="56122">
                  <c:v>86.08970347274058</c:v>
                </c:pt>
                <c:pt idx="56123">
                  <c:v>86.08970347274058</c:v>
                </c:pt>
                <c:pt idx="56124">
                  <c:v>86.08970347274058</c:v>
                </c:pt>
                <c:pt idx="56125">
                  <c:v>86.08970347274058</c:v>
                </c:pt>
                <c:pt idx="56126">
                  <c:v>86.08970347274058</c:v>
                </c:pt>
                <c:pt idx="56127">
                  <c:v>86.08970347274058</c:v>
                </c:pt>
                <c:pt idx="56128">
                  <c:v>86.08970347274058</c:v>
                </c:pt>
                <c:pt idx="56129">
                  <c:v>90.3371086654341</c:v>
                </c:pt>
                <c:pt idx="56130">
                  <c:v>90.3371086654341</c:v>
                </c:pt>
                <c:pt idx="56131">
                  <c:v>90.3371086654341</c:v>
                </c:pt>
                <c:pt idx="56132">
                  <c:v>90.3371086654341</c:v>
                </c:pt>
                <c:pt idx="56133">
                  <c:v>90.3371086654341</c:v>
                </c:pt>
                <c:pt idx="56134">
                  <c:v>90.3371086654341</c:v>
                </c:pt>
                <c:pt idx="56135">
                  <c:v>90.3371086654341</c:v>
                </c:pt>
                <c:pt idx="56136">
                  <c:v>117.170159916932</c:v>
                </c:pt>
                <c:pt idx="56137">
                  <c:v>117.170159916932</c:v>
                </c:pt>
                <c:pt idx="56138">
                  <c:v>117.170159916932</c:v>
                </c:pt>
                <c:pt idx="56139">
                  <c:v>117.170159916932</c:v>
                </c:pt>
                <c:pt idx="56140">
                  <c:v>117.170159916932</c:v>
                </c:pt>
                <c:pt idx="56141">
                  <c:v>117.170159916932</c:v>
                </c:pt>
                <c:pt idx="56142">
                  <c:v>117.170159916932</c:v>
                </c:pt>
                <c:pt idx="56143">
                  <c:v>33.3349955315747</c:v>
                </c:pt>
                <c:pt idx="56144">
                  <c:v>33.3349955315747</c:v>
                </c:pt>
                <c:pt idx="56145">
                  <c:v>33.3349955315747</c:v>
                </c:pt>
                <c:pt idx="56146">
                  <c:v>33.3349955315747</c:v>
                </c:pt>
                <c:pt idx="56147">
                  <c:v>33.3349955315747</c:v>
                </c:pt>
                <c:pt idx="56148">
                  <c:v>33.3349955315747</c:v>
                </c:pt>
                <c:pt idx="56149">
                  <c:v>33.3349955315747</c:v>
                </c:pt>
                <c:pt idx="56150">
                  <c:v>87.00887615155396</c:v>
                </c:pt>
                <c:pt idx="56151">
                  <c:v>87.00887615155396</c:v>
                </c:pt>
                <c:pt idx="56152">
                  <c:v>87.00887615155396</c:v>
                </c:pt>
                <c:pt idx="56153">
                  <c:v>87.00887615155396</c:v>
                </c:pt>
                <c:pt idx="56154">
                  <c:v>87.00887615155396</c:v>
                </c:pt>
                <c:pt idx="56155">
                  <c:v>87.00887615155396</c:v>
                </c:pt>
                <c:pt idx="56156">
                  <c:v>87.00887615155396</c:v>
                </c:pt>
                <c:pt idx="56157">
                  <c:v>77.0302967606788</c:v>
                </c:pt>
                <c:pt idx="56158">
                  <c:v>77.0302967606788</c:v>
                </c:pt>
                <c:pt idx="56159">
                  <c:v>77.0302967606788</c:v>
                </c:pt>
                <c:pt idx="56160">
                  <c:v>77.0302967606788</c:v>
                </c:pt>
                <c:pt idx="56161">
                  <c:v>77.0302967606788</c:v>
                </c:pt>
                <c:pt idx="56162">
                  <c:v>77.0302967606788</c:v>
                </c:pt>
                <c:pt idx="56163">
                  <c:v>77.0302967606788</c:v>
                </c:pt>
                <c:pt idx="56164">
                  <c:v>51.9828082078733</c:v>
                </c:pt>
                <c:pt idx="56165">
                  <c:v>51.9828082078733</c:v>
                </c:pt>
                <c:pt idx="56166">
                  <c:v>51.9828082078733</c:v>
                </c:pt>
                <c:pt idx="56167">
                  <c:v>51.9828082078733</c:v>
                </c:pt>
                <c:pt idx="56168">
                  <c:v>51.9828082078733</c:v>
                </c:pt>
                <c:pt idx="56169">
                  <c:v>51.9828082078733</c:v>
                </c:pt>
                <c:pt idx="56170">
                  <c:v>51.9828082078733</c:v>
                </c:pt>
                <c:pt idx="56171">
                  <c:v>96.4458634857103</c:v>
                </c:pt>
                <c:pt idx="56172">
                  <c:v>96.4458634857103</c:v>
                </c:pt>
                <c:pt idx="56173">
                  <c:v>96.4458634857103</c:v>
                </c:pt>
                <c:pt idx="56174">
                  <c:v>96.4458634857103</c:v>
                </c:pt>
                <c:pt idx="56175">
                  <c:v>96.4458634857103</c:v>
                </c:pt>
                <c:pt idx="56176">
                  <c:v>96.4458634857103</c:v>
                </c:pt>
                <c:pt idx="56177">
                  <c:v>96.4458634857103</c:v>
                </c:pt>
                <c:pt idx="56178">
                  <c:v>56.0248458715081</c:v>
                </c:pt>
                <c:pt idx="56179">
                  <c:v>56.0248458715081</c:v>
                </c:pt>
                <c:pt idx="56180">
                  <c:v>56.0248458715081</c:v>
                </c:pt>
                <c:pt idx="56181">
                  <c:v>56.0248458715081</c:v>
                </c:pt>
                <c:pt idx="56182">
                  <c:v>56.0248458715081</c:v>
                </c:pt>
                <c:pt idx="56183">
                  <c:v>56.0248458715081</c:v>
                </c:pt>
                <c:pt idx="56184">
                  <c:v>56.0248458715081</c:v>
                </c:pt>
                <c:pt idx="56185">
                  <c:v>75.1445140659264</c:v>
                </c:pt>
                <c:pt idx="56186">
                  <c:v>75.1445140659264</c:v>
                </c:pt>
                <c:pt idx="56187">
                  <c:v>75.1445140659264</c:v>
                </c:pt>
                <c:pt idx="56188">
                  <c:v>75.1445140659264</c:v>
                </c:pt>
                <c:pt idx="56189">
                  <c:v>75.1445140659264</c:v>
                </c:pt>
                <c:pt idx="56190">
                  <c:v>75.1445140659264</c:v>
                </c:pt>
                <c:pt idx="56191">
                  <c:v>75.1445140659264</c:v>
                </c:pt>
                <c:pt idx="56192">
                  <c:v>105.925230930072</c:v>
                </c:pt>
                <c:pt idx="56193">
                  <c:v>105.925230930072</c:v>
                </c:pt>
                <c:pt idx="56194">
                  <c:v>105.925230930072</c:v>
                </c:pt>
                <c:pt idx="56195">
                  <c:v>105.925230930072</c:v>
                </c:pt>
                <c:pt idx="56196">
                  <c:v>105.925230930072</c:v>
                </c:pt>
                <c:pt idx="56197">
                  <c:v>105.925230930072</c:v>
                </c:pt>
                <c:pt idx="56198">
                  <c:v>105.925230930072</c:v>
                </c:pt>
                <c:pt idx="56199">
                  <c:v>70.86887682287167</c:v>
                </c:pt>
                <c:pt idx="56200">
                  <c:v>70.86887682287167</c:v>
                </c:pt>
                <c:pt idx="56201">
                  <c:v>70.86887682287167</c:v>
                </c:pt>
                <c:pt idx="56202">
                  <c:v>70.86887682287167</c:v>
                </c:pt>
                <c:pt idx="56203">
                  <c:v>70.86887682287167</c:v>
                </c:pt>
                <c:pt idx="56204">
                  <c:v>70.86887682287167</c:v>
                </c:pt>
                <c:pt idx="56205">
                  <c:v>70.86887682287167</c:v>
                </c:pt>
                <c:pt idx="56206">
                  <c:v>26.16317556238871</c:v>
                </c:pt>
                <c:pt idx="56207">
                  <c:v>26.16317556238871</c:v>
                </c:pt>
                <c:pt idx="56208">
                  <c:v>26.16317556238871</c:v>
                </c:pt>
                <c:pt idx="56209">
                  <c:v>26.16317556238871</c:v>
                </c:pt>
                <c:pt idx="56210">
                  <c:v>26.16317556238871</c:v>
                </c:pt>
                <c:pt idx="56211">
                  <c:v>26.16317556238871</c:v>
                </c:pt>
                <c:pt idx="56212">
                  <c:v>26.16317556238871</c:v>
                </c:pt>
                <c:pt idx="56213">
                  <c:v>33.80194664520759</c:v>
                </c:pt>
                <c:pt idx="56214">
                  <c:v>33.80194664520759</c:v>
                </c:pt>
                <c:pt idx="56215">
                  <c:v>33.80194664520759</c:v>
                </c:pt>
                <c:pt idx="56216">
                  <c:v>33.80194664520759</c:v>
                </c:pt>
                <c:pt idx="56217">
                  <c:v>33.80194664520759</c:v>
                </c:pt>
                <c:pt idx="56218">
                  <c:v>33.80194664520759</c:v>
                </c:pt>
                <c:pt idx="56219">
                  <c:v>33.80194664520759</c:v>
                </c:pt>
                <c:pt idx="56220">
                  <c:v>80.2806791848487</c:v>
                </c:pt>
                <c:pt idx="56221">
                  <c:v>80.2806791848487</c:v>
                </c:pt>
                <c:pt idx="56222">
                  <c:v>80.2806791848487</c:v>
                </c:pt>
                <c:pt idx="56223">
                  <c:v>80.2806791848487</c:v>
                </c:pt>
                <c:pt idx="56224">
                  <c:v>80.2806791848487</c:v>
                </c:pt>
                <c:pt idx="56225">
                  <c:v>80.2806791848487</c:v>
                </c:pt>
                <c:pt idx="56226">
                  <c:v>80.2806791848487</c:v>
                </c:pt>
                <c:pt idx="56227">
                  <c:v>67.8010157497597</c:v>
                </c:pt>
                <c:pt idx="56228">
                  <c:v>67.8010157497597</c:v>
                </c:pt>
                <c:pt idx="56229">
                  <c:v>67.8010157497597</c:v>
                </c:pt>
                <c:pt idx="56230">
                  <c:v>67.8010157497597</c:v>
                </c:pt>
                <c:pt idx="56231">
                  <c:v>67.8010157497597</c:v>
                </c:pt>
                <c:pt idx="56232">
                  <c:v>67.8010157497597</c:v>
                </c:pt>
                <c:pt idx="56233">
                  <c:v>67.8010157497597</c:v>
                </c:pt>
                <c:pt idx="56234">
                  <c:v>74.8710975840152</c:v>
                </c:pt>
                <c:pt idx="56235">
                  <c:v>74.8710975840152</c:v>
                </c:pt>
                <c:pt idx="56236">
                  <c:v>74.8710975840152</c:v>
                </c:pt>
                <c:pt idx="56237">
                  <c:v>74.8710975840152</c:v>
                </c:pt>
                <c:pt idx="56238">
                  <c:v>74.8710975840152</c:v>
                </c:pt>
                <c:pt idx="56239">
                  <c:v>74.8710975840152</c:v>
                </c:pt>
                <c:pt idx="56240">
                  <c:v>74.8710975840152</c:v>
                </c:pt>
                <c:pt idx="56241">
                  <c:v>104.294880858613</c:v>
                </c:pt>
                <c:pt idx="56242">
                  <c:v>104.294880858613</c:v>
                </c:pt>
                <c:pt idx="56243">
                  <c:v>104.294880858613</c:v>
                </c:pt>
                <c:pt idx="56244">
                  <c:v>104.294880858613</c:v>
                </c:pt>
                <c:pt idx="56245">
                  <c:v>104.294880858613</c:v>
                </c:pt>
                <c:pt idx="56246">
                  <c:v>104.294880858613</c:v>
                </c:pt>
                <c:pt idx="56247">
                  <c:v>104.294880858613</c:v>
                </c:pt>
                <c:pt idx="56248">
                  <c:v>31.0740966735349</c:v>
                </c:pt>
                <c:pt idx="56249">
                  <c:v>31.0740966735349</c:v>
                </c:pt>
                <c:pt idx="56250">
                  <c:v>31.0740966735349</c:v>
                </c:pt>
                <c:pt idx="56251">
                  <c:v>31.0740966735349</c:v>
                </c:pt>
                <c:pt idx="56252">
                  <c:v>31.0740966735349</c:v>
                </c:pt>
                <c:pt idx="56253">
                  <c:v>31.0740966735349</c:v>
                </c:pt>
                <c:pt idx="56254">
                  <c:v>31.0740966735349</c:v>
                </c:pt>
                <c:pt idx="56255">
                  <c:v>58.5719525718831</c:v>
                </c:pt>
                <c:pt idx="56256">
                  <c:v>58.5719525718831</c:v>
                </c:pt>
                <c:pt idx="56257">
                  <c:v>58.5719525718831</c:v>
                </c:pt>
                <c:pt idx="56258">
                  <c:v>58.5719525718831</c:v>
                </c:pt>
                <c:pt idx="56259">
                  <c:v>58.5719525718831</c:v>
                </c:pt>
                <c:pt idx="56260">
                  <c:v>58.5719525718831</c:v>
                </c:pt>
                <c:pt idx="56261">
                  <c:v>58.5719525718831</c:v>
                </c:pt>
                <c:pt idx="56262">
                  <c:v>97.8639093860136</c:v>
                </c:pt>
                <c:pt idx="56263">
                  <c:v>97.8639093860136</c:v>
                </c:pt>
                <c:pt idx="56264">
                  <c:v>97.8639093860136</c:v>
                </c:pt>
                <c:pt idx="56265">
                  <c:v>97.8639093860136</c:v>
                </c:pt>
                <c:pt idx="56266">
                  <c:v>97.8639093860136</c:v>
                </c:pt>
                <c:pt idx="56267">
                  <c:v>97.8639093860136</c:v>
                </c:pt>
                <c:pt idx="56268">
                  <c:v>97.8639093860136</c:v>
                </c:pt>
                <c:pt idx="56269">
                  <c:v>47.095304713093</c:v>
                </c:pt>
                <c:pt idx="56270">
                  <c:v>47.095304713093</c:v>
                </c:pt>
                <c:pt idx="56271">
                  <c:v>47.095304713093</c:v>
                </c:pt>
                <c:pt idx="56272">
                  <c:v>47.095304713093</c:v>
                </c:pt>
                <c:pt idx="56273">
                  <c:v>47.095304713093</c:v>
                </c:pt>
                <c:pt idx="56274">
                  <c:v>47.095304713093</c:v>
                </c:pt>
                <c:pt idx="56275">
                  <c:v>47.095304713093</c:v>
                </c:pt>
                <c:pt idx="56276">
                  <c:v>32.05037775764999</c:v>
                </c:pt>
                <c:pt idx="56277">
                  <c:v>32.05037775764999</c:v>
                </c:pt>
                <c:pt idx="56278">
                  <c:v>32.05037775764999</c:v>
                </c:pt>
                <c:pt idx="56279">
                  <c:v>32.05037775764999</c:v>
                </c:pt>
                <c:pt idx="56280">
                  <c:v>32.05037775764999</c:v>
                </c:pt>
                <c:pt idx="56281">
                  <c:v>32.05037775764999</c:v>
                </c:pt>
                <c:pt idx="56282">
                  <c:v>32.05037775764999</c:v>
                </c:pt>
                <c:pt idx="56283">
                  <c:v>66.203923748413</c:v>
                </c:pt>
                <c:pt idx="56284">
                  <c:v>66.203923748413</c:v>
                </c:pt>
                <c:pt idx="56285">
                  <c:v>66.203923748413</c:v>
                </c:pt>
                <c:pt idx="56286">
                  <c:v>66.203923748413</c:v>
                </c:pt>
                <c:pt idx="56287">
                  <c:v>66.203923748413</c:v>
                </c:pt>
                <c:pt idx="56288">
                  <c:v>66.203923748413</c:v>
                </c:pt>
                <c:pt idx="56289">
                  <c:v>66.203923748413</c:v>
                </c:pt>
                <c:pt idx="56290">
                  <c:v>73.78771233747317</c:v>
                </c:pt>
                <c:pt idx="56291">
                  <c:v>73.78771233747317</c:v>
                </c:pt>
                <c:pt idx="56292">
                  <c:v>73.78771233747317</c:v>
                </c:pt>
                <c:pt idx="56293">
                  <c:v>73.78771233747317</c:v>
                </c:pt>
                <c:pt idx="56294">
                  <c:v>73.78771233747317</c:v>
                </c:pt>
                <c:pt idx="56295">
                  <c:v>73.78771233747317</c:v>
                </c:pt>
                <c:pt idx="56296">
                  <c:v>73.78771233747317</c:v>
                </c:pt>
                <c:pt idx="56297">
                  <c:v>59.45530643558219</c:v>
                </c:pt>
                <c:pt idx="56298">
                  <c:v>59.45530643558219</c:v>
                </c:pt>
                <c:pt idx="56299">
                  <c:v>59.45530643558219</c:v>
                </c:pt>
                <c:pt idx="56300">
                  <c:v>59.45530643558219</c:v>
                </c:pt>
                <c:pt idx="56301">
                  <c:v>59.45530643558219</c:v>
                </c:pt>
                <c:pt idx="56302">
                  <c:v>59.45530643558219</c:v>
                </c:pt>
                <c:pt idx="56303">
                  <c:v>59.45530643558219</c:v>
                </c:pt>
                <c:pt idx="56304">
                  <c:v>77.09667568668358</c:v>
                </c:pt>
                <c:pt idx="56305">
                  <c:v>77.09667568668358</c:v>
                </c:pt>
                <c:pt idx="56306">
                  <c:v>77.09667568668358</c:v>
                </c:pt>
                <c:pt idx="56307">
                  <c:v>77.09667568668358</c:v>
                </c:pt>
                <c:pt idx="56308">
                  <c:v>77.09667568668358</c:v>
                </c:pt>
                <c:pt idx="56309">
                  <c:v>77.09667568668358</c:v>
                </c:pt>
                <c:pt idx="56310">
                  <c:v>77.09667568668358</c:v>
                </c:pt>
                <c:pt idx="56311">
                  <c:v>61.7086469888328</c:v>
                </c:pt>
                <c:pt idx="56312">
                  <c:v>61.7086469888328</c:v>
                </c:pt>
                <c:pt idx="56313">
                  <c:v>61.7086469888328</c:v>
                </c:pt>
                <c:pt idx="56314">
                  <c:v>61.7086469888328</c:v>
                </c:pt>
                <c:pt idx="56315">
                  <c:v>61.7086469888328</c:v>
                </c:pt>
                <c:pt idx="56316">
                  <c:v>61.7086469888328</c:v>
                </c:pt>
                <c:pt idx="56317">
                  <c:v>61.7086469888328</c:v>
                </c:pt>
                <c:pt idx="56318">
                  <c:v>64.49233895312138</c:v>
                </c:pt>
                <c:pt idx="56319">
                  <c:v>64.49233895312138</c:v>
                </c:pt>
                <c:pt idx="56320">
                  <c:v>64.49233895312138</c:v>
                </c:pt>
                <c:pt idx="56321">
                  <c:v>64.49233895312138</c:v>
                </c:pt>
                <c:pt idx="56322">
                  <c:v>64.49233895312138</c:v>
                </c:pt>
                <c:pt idx="56323">
                  <c:v>64.49233895312138</c:v>
                </c:pt>
                <c:pt idx="56324">
                  <c:v>64.49233895312138</c:v>
                </c:pt>
                <c:pt idx="56325">
                  <c:v>67.8699696523998</c:v>
                </c:pt>
                <c:pt idx="56326">
                  <c:v>67.8699696523998</c:v>
                </c:pt>
                <c:pt idx="56327">
                  <c:v>67.8699696523998</c:v>
                </c:pt>
                <c:pt idx="56328">
                  <c:v>67.8699696523998</c:v>
                </c:pt>
                <c:pt idx="56329">
                  <c:v>67.8699696523998</c:v>
                </c:pt>
                <c:pt idx="56330">
                  <c:v>67.8699696523998</c:v>
                </c:pt>
                <c:pt idx="56331">
                  <c:v>67.8699696523998</c:v>
                </c:pt>
                <c:pt idx="56332">
                  <c:v>92.48475900299678</c:v>
                </c:pt>
                <c:pt idx="56333">
                  <c:v>92.48475900299678</c:v>
                </c:pt>
                <c:pt idx="56334">
                  <c:v>92.48475900299678</c:v>
                </c:pt>
                <c:pt idx="56335">
                  <c:v>92.48475900299678</c:v>
                </c:pt>
                <c:pt idx="56336">
                  <c:v>92.48475900299678</c:v>
                </c:pt>
                <c:pt idx="56337">
                  <c:v>92.48475900299678</c:v>
                </c:pt>
                <c:pt idx="56338">
                  <c:v>92.48475900299678</c:v>
                </c:pt>
                <c:pt idx="56339">
                  <c:v>69.7921406958155</c:v>
                </c:pt>
                <c:pt idx="56340">
                  <c:v>69.7921406958155</c:v>
                </c:pt>
                <c:pt idx="56341">
                  <c:v>69.7921406958155</c:v>
                </c:pt>
                <c:pt idx="56342">
                  <c:v>69.7921406958155</c:v>
                </c:pt>
                <c:pt idx="56343">
                  <c:v>69.7921406958155</c:v>
                </c:pt>
                <c:pt idx="56344">
                  <c:v>69.7921406958155</c:v>
                </c:pt>
                <c:pt idx="56345">
                  <c:v>69.7921406958155</c:v>
                </c:pt>
                <c:pt idx="56346">
                  <c:v>59.1032853684365</c:v>
                </c:pt>
                <c:pt idx="56347">
                  <c:v>59.1032853684365</c:v>
                </c:pt>
                <c:pt idx="56348">
                  <c:v>59.1032853684365</c:v>
                </c:pt>
                <c:pt idx="56349">
                  <c:v>59.1032853684365</c:v>
                </c:pt>
                <c:pt idx="56350">
                  <c:v>59.1032853684365</c:v>
                </c:pt>
                <c:pt idx="56351">
                  <c:v>59.1032853684365</c:v>
                </c:pt>
                <c:pt idx="56352">
                  <c:v>59.1032853684365</c:v>
                </c:pt>
                <c:pt idx="56353">
                  <c:v>47.94802720277659</c:v>
                </c:pt>
                <c:pt idx="56354">
                  <c:v>47.94802720277659</c:v>
                </c:pt>
                <c:pt idx="56355">
                  <c:v>47.94802720277659</c:v>
                </c:pt>
                <c:pt idx="56356">
                  <c:v>47.94802720277659</c:v>
                </c:pt>
                <c:pt idx="56357">
                  <c:v>47.94802720277659</c:v>
                </c:pt>
                <c:pt idx="56358">
                  <c:v>47.94802720277659</c:v>
                </c:pt>
                <c:pt idx="56359">
                  <c:v>47.94802720277659</c:v>
                </c:pt>
                <c:pt idx="56360">
                  <c:v>48.5788516526729</c:v>
                </c:pt>
                <c:pt idx="56361">
                  <c:v>48.5788516526729</c:v>
                </c:pt>
                <c:pt idx="56362">
                  <c:v>48.5788516526729</c:v>
                </c:pt>
                <c:pt idx="56363">
                  <c:v>48.5788516526729</c:v>
                </c:pt>
                <c:pt idx="56364">
                  <c:v>48.5788516526729</c:v>
                </c:pt>
                <c:pt idx="56365">
                  <c:v>48.5788516526729</c:v>
                </c:pt>
                <c:pt idx="56366">
                  <c:v>48.5788516526729</c:v>
                </c:pt>
                <c:pt idx="56367">
                  <c:v>75.0017506292494</c:v>
                </c:pt>
                <c:pt idx="56368">
                  <c:v>75.0017506292494</c:v>
                </c:pt>
                <c:pt idx="56369">
                  <c:v>75.0017506292494</c:v>
                </c:pt>
                <c:pt idx="56370">
                  <c:v>75.0017506292494</c:v>
                </c:pt>
                <c:pt idx="56371">
                  <c:v>75.0017506292494</c:v>
                </c:pt>
                <c:pt idx="56372">
                  <c:v>75.0017506292494</c:v>
                </c:pt>
                <c:pt idx="56373">
                  <c:v>75.0017506292494</c:v>
                </c:pt>
                <c:pt idx="56374">
                  <c:v>65.1949897196306</c:v>
                </c:pt>
                <c:pt idx="56375">
                  <c:v>65.1949897196306</c:v>
                </c:pt>
                <c:pt idx="56376">
                  <c:v>65.1949897196306</c:v>
                </c:pt>
                <c:pt idx="56377">
                  <c:v>65.1949897196306</c:v>
                </c:pt>
                <c:pt idx="56378">
                  <c:v>65.1949897196306</c:v>
                </c:pt>
                <c:pt idx="56379">
                  <c:v>65.1949897196306</c:v>
                </c:pt>
                <c:pt idx="56380">
                  <c:v>65.1949897196306</c:v>
                </c:pt>
                <c:pt idx="56381">
                  <c:v>69.65361137442527</c:v>
                </c:pt>
                <c:pt idx="56382">
                  <c:v>69.65361137442527</c:v>
                </c:pt>
                <c:pt idx="56383">
                  <c:v>69.65361137442527</c:v>
                </c:pt>
                <c:pt idx="56384">
                  <c:v>69.65361137442527</c:v>
                </c:pt>
                <c:pt idx="56385">
                  <c:v>69.65361137442527</c:v>
                </c:pt>
                <c:pt idx="56386">
                  <c:v>69.65361137442527</c:v>
                </c:pt>
                <c:pt idx="56387">
                  <c:v>69.65361137442527</c:v>
                </c:pt>
                <c:pt idx="56388">
                  <c:v>56.38685787561089</c:v>
                </c:pt>
                <c:pt idx="56389">
                  <c:v>56.38685787561089</c:v>
                </c:pt>
                <c:pt idx="56390">
                  <c:v>56.38685787561089</c:v>
                </c:pt>
                <c:pt idx="56391">
                  <c:v>56.38685787561089</c:v>
                </c:pt>
                <c:pt idx="56392">
                  <c:v>56.38685787561089</c:v>
                </c:pt>
                <c:pt idx="56393">
                  <c:v>56.38685787561089</c:v>
                </c:pt>
                <c:pt idx="56394">
                  <c:v>56.38685787561089</c:v>
                </c:pt>
                <c:pt idx="56395">
                  <c:v>59.22826016560359</c:v>
                </c:pt>
                <c:pt idx="56396">
                  <c:v>59.22826016560359</c:v>
                </c:pt>
                <c:pt idx="56397">
                  <c:v>59.22826016560359</c:v>
                </c:pt>
                <c:pt idx="56398">
                  <c:v>59.22826016560359</c:v>
                </c:pt>
                <c:pt idx="56399">
                  <c:v>59.22826016560359</c:v>
                </c:pt>
                <c:pt idx="56400">
                  <c:v>59.22826016560359</c:v>
                </c:pt>
                <c:pt idx="56401">
                  <c:v>59.22826016560359</c:v>
                </c:pt>
                <c:pt idx="56402">
                  <c:v>59.81306480024989</c:v>
                </c:pt>
                <c:pt idx="56403">
                  <c:v>59.81306480024989</c:v>
                </c:pt>
                <c:pt idx="56404">
                  <c:v>59.81306480024989</c:v>
                </c:pt>
                <c:pt idx="56405">
                  <c:v>59.81306480024989</c:v>
                </c:pt>
                <c:pt idx="56406">
                  <c:v>59.81306480024989</c:v>
                </c:pt>
                <c:pt idx="56407">
                  <c:v>59.81306480024989</c:v>
                </c:pt>
                <c:pt idx="56408">
                  <c:v>59.81306480024989</c:v>
                </c:pt>
                <c:pt idx="56409">
                  <c:v>77.4042194838119</c:v>
                </c:pt>
                <c:pt idx="56410">
                  <c:v>77.4042194838119</c:v>
                </c:pt>
                <c:pt idx="56411">
                  <c:v>77.4042194838119</c:v>
                </c:pt>
                <c:pt idx="56412">
                  <c:v>77.4042194838119</c:v>
                </c:pt>
                <c:pt idx="56413">
                  <c:v>77.4042194838119</c:v>
                </c:pt>
                <c:pt idx="56414">
                  <c:v>77.4042194838119</c:v>
                </c:pt>
                <c:pt idx="56415">
                  <c:v>77.4042194838119</c:v>
                </c:pt>
                <c:pt idx="56416">
                  <c:v>79.24628251330658</c:v>
                </c:pt>
                <c:pt idx="56417">
                  <c:v>79.24628251330658</c:v>
                </c:pt>
                <c:pt idx="56418">
                  <c:v>79.24628251330658</c:v>
                </c:pt>
                <c:pt idx="56419">
                  <c:v>79.24628251330658</c:v>
                </c:pt>
                <c:pt idx="56420">
                  <c:v>79.24628251330658</c:v>
                </c:pt>
                <c:pt idx="56421">
                  <c:v>79.24628251330658</c:v>
                </c:pt>
                <c:pt idx="56422">
                  <c:v>79.24628251330658</c:v>
                </c:pt>
                <c:pt idx="56423">
                  <c:v>68.53973664346819</c:v>
                </c:pt>
                <c:pt idx="56424">
                  <c:v>68.53973664346819</c:v>
                </c:pt>
                <c:pt idx="56425">
                  <c:v>68.53973664346819</c:v>
                </c:pt>
                <c:pt idx="56426">
                  <c:v>68.53973664346819</c:v>
                </c:pt>
                <c:pt idx="56427">
                  <c:v>68.53973664346819</c:v>
                </c:pt>
                <c:pt idx="56428">
                  <c:v>68.53973664346819</c:v>
                </c:pt>
                <c:pt idx="56429">
                  <c:v>68.53973664346819</c:v>
                </c:pt>
                <c:pt idx="56430">
                  <c:v>79.6611860039377</c:v>
                </c:pt>
                <c:pt idx="56431">
                  <c:v>79.6611860039377</c:v>
                </c:pt>
                <c:pt idx="56432">
                  <c:v>79.6611860039377</c:v>
                </c:pt>
                <c:pt idx="56433">
                  <c:v>79.6611860039377</c:v>
                </c:pt>
                <c:pt idx="56434">
                  <c:v>79.6611860039377</c:v>
                </c:pt>
                <c:pt idx="56435">
                  <c:v>79.6611860039377</c:v>
                </c:pt>
                <c:pt idx="56436">
                  <c:v>79.6611860039377</c:v>
                </c:pt>
                <c:pt idx="56437">
                  <c:v>109.439624610734</c:v>
                </c:pt>
                <c:pt idx="56438">
                  <c:v>109.439624610734</c:v>
                </c:pt>
                <c:pt idx="56439">
                  <c:v>109.439624610734</c:v>
                </c:pt>
                <c:pt idx="56440">
                  <c:v>109.439624610734</c:v>
                </c:pt>
                <c:pt idx="56441">
                  <c:v>109.439624610734</c:v>
                </c:pt>
                <c:pt idx="56442">
                  <c:v>109.439624610734</c:v>
                </c:pt>
                <c:pt idx="56443">
                  <c:v>109.439624610734</c:v>
                </c:pt>
                <c:pt idx="56444">
                  <c:v>76.85757730190798</c:v>
                </c:pt>
                <c:pt idx="56445">
                  <c:v>76.85757730190798</c:v>
                </c:pt>
                <c:pt idx="56446">
                  <c:v>76.85757730190798</c:v>
                </c:pt>
                <c:pt idx="56447">
                  <c:v>76.85757730190798</c:v>
                </c:pt>
                <c:pt idx="56448">
                  <c:v>76.85757730190798</c:v>
                </c:pt>
                <c:pt idx="56449">
                  <c:v>76.85757730190798</c:v>
                </c:pt>
                <c:pt idx="56450">
                  <c:v>76.85757730190798</c:v>
                </c:pt>
                <c:pt idx="56451">
                  <c:v>31.5887981094109</c:v>
                </c:pt>
                <c:pt idx="56452">
                  <c:v>31.5887981094109</c:v>
                </c:pt>
                <c:pt idx="56453">
                  <c:v>31.5887981094109</c:v>
                </c:pt>
                <c:pt idx="56454">
                  <c:v>31.5887981094109</c:v>
                </c:pt>
                <c:pt idx="56455">
                  <c:v>31.5887981094109</c:v>
                </c:pt>
                <c:pt idx="56456">
                  <c:v>31.5887981094109</c:v>
                </c:pt>
                <c:pt idx="56457">
                  <c:v>31.5887981094109</c:v>
                </c:pt>
                <c:pt idx="56458">
                  <c:v>43.9567353511241</c:v>
                </c:pt>
                <c:pt idx="56459">
                  <c:v>43.9567353511241</c:v>
                </c:pt>
                <c:pt idx="56460">
                  <c:v>43.9567353511241</c:v>
                </c:pt>
                <c:pt idx="56461">
                  <c:v>43.9567353511241</c:v>
                </c:pt>
                <c:pt idx="56462">
                  <c:v>43.9567353511241</c:v>
                </c:pt>
                <c:pt idx="56463">
                  <c:v>43.9567353511241</c:v>
                </c:pt>
                <c:pt idx="56464">
                  <c:v>43.9567353511241</c:v>
                </c:pt>
                <c:pt idx="56465">
                  <c:v>52.58424898956719</c:v>
                </c:pt>
                <c:pt idx="56466">
                  <c:v>52.58424898956719</c:v>
                </c:pt>
                <c:pt idx="56467">
                  <c:v>52.58424898956719</c:v>
                </c:pt>
                <c:pt idx="56468">
                  <c:v>52.58424898956719</c:v>
                </c:pt>
                <c:pt idx="56469">
                  <c:v>52.58424898956719</c:v>
                </c:pt>
                <c:pt idx="56470">
                  <c:v>52.58424898956719</c:v>
                </c:pt>
                <c:pt idx="56471">
                  <c:v>52.58424898956719</c:v>
                </c:pt>
                <c:pt idx="56472">
                  <c:v>86.00810477007988</c:v>
                </c:pt>
                <c:pt idx="56473">
                  <c:v>86.00810477007988</c:v>
                </c:pt>
                <c:pt idx="56474">
                  <c:v>86.00810477007988</c:v>
                </c:pt>
                <c:pt idx="56475">
                  <c:v>86.00810477007988</c:v>
                </c:pt>
                <c:pt idx="56476">
                  <c:v>86.00810477007988</c:v>
                </c:pt>
                <c:pt idx="56477">
                  <c:v>86.00810477007988</c:v>
                </c:pt>
                <c:pt idx="56478">
                  <c:v>86.00810477007988</c:v>
                </c:pt>
                <c:pt idx="56479">
                  <c:v>81.01438595860898</c:v>
                </c:pt>
                <c:pt idx="56480">
                  <c:v>81.01438595860898</c:v>
                </c:pt>
                <c:pt idx="56481">
                  <c:v>81.01438595860898</c:v>
                </c:pt>
                <c:pt idx="56482">
                  <c:v>81.01438595860898</c:v>
                </c:pt>
                <c:pt idx="56483">
                  <c:v>81.01438595860898</c:v>
                </c:pt>
                <c:pt idx="56484">
                  <c:v>81.01438595860898</c:v>
                </c:pt>
                <c:pt idx="56485">
                  <c:v>81.01438595860898</c:v>
                </c:pt>
                <c:pt idx="56486">
                  <c:v>89.17328373661908</c:v>
                </c:pt>
                <c:pt idx="56487">
                  <c:v>89.17328373661908</c:v>
                </c:pt>
                <c:pt idx="56488">
                  <c:v>89.17328373661908</c:v>
                </c:pt>
                <c:pt idx="56489">
                  <c:v>89.17328373661908</c:v>
                </c:pt>
                <c:pt idx="56490">
                  <c:v>89.17328373661908</c:v>
                </c:pt>
                <c:pt idx="56491">
                  <c:v>89.17328373661908</c:v>
                </c:pt>
                <c:pt idx="56492">
                  <c:v>89.17328373661908</c:v>
                </c:pt>
                <c:pt idx="56493">
                  <c:v>98.30439339353829</c:v>
                </c:pt>
                <c:pt idx="56494">
                  <c:v>98.30439339353829</c:v>
                </c:pt>
                <c:pt idx="56495">
                  <c:v>98.30439339353829</c:v>
                </c:pt>
                <c:pt idx="56496">
                  <c:v>98.30439339353829</c:v>
                </c:pt>
                <c:pt idx="56497">
                  <c:v>98.30439339353829</c:v>
                </c:pt>
                <c:pt idx="56498">
                  <c:v>98.30439339353829</c:v>
                </c:pt>
                <c:pt idx="56499">
                  <c:v>98.30439339353829</c:v>
                </c:pt>
                <c:pt idx="56500">
                  <c:v>81.87389797381608</c:v>
                </c:pt>
                <c:pt idx="56501">
                  <c:v>81.87389797381608</c:v>
                </c:pt>
                <c:pt idx="56502">
                  <c:v>81.87389797381608</c:v>
                </c:pt>
                <c:pt idx="56503">
                  <c:v>81.87389797381608</c:v>
                </c:pt>
                <c:pt idx="56504">
                  <c:v>81.87389797381608</c:v>
                </c:pt>
                <c:pt idx="56505">
                  <c:v>81.87389797381608</c:v>
                </c:pt>
                <c:pt idx="56506">
                  <c:v>81.87389797381608</c:v>
                </c:pt>
                <c:pt idx="56507">
                  <c:v>23.5185139191101</c:v>
                </c:pt>
                <c:pt idx="56508">
                  <c:v>23.5185139191101</c:v>
                </c:pt>
                <c:pt idx="56509">
                  <c:v>23.5185139191101</c:v>
                </c:pt>
                <c:pt idx="56510">
                  <c:v>23.5185139191101</c:v>
                </c:pt>
                <c:pt idx="56511">
                  <c:v>23.5185139191101</c:v>
                </c:pt>
                <c:pt idx="56512">
                  <c:v>23.5185139191101</c:v>
                </c:pt>
                <c:pt idx="56513">
                  <c:v>23.5185139191101</c:v>
                </c:pt>
                <c:pt idx="56514">
                  <c:v>65.60072768657629</c:v>
                </c:pt>
                <c:pt idx="56515">
                  <c:v>65.60072768657629</c:v>
                </c:pt>
                <c:pt idx="56516">
                  <c:v>65.60072768657629</c:v>
                </c:pt>
                <c:pt idx="56517">
                  <c:v>65.60072768657629</c:v>
                </c:pt>
                <c:pt idx="56518">
                  <c:v>65.60072768657629</c:v>
                </c:pt>
                <c:pt idx="56519">
                  <c:v>65.60072768657629</c:v>
                </c:pt>
                <c:pt idx="56520">
                  <c:v>65.60072768657629</c:v>
                </c:pt>
                <c:pt idx="56521">
                  <c:v>72.2174371842678</c:v>
                </c:pt>
                <c:pt idx="56522">
                  <c:v>72.2174371842678</c:v>
                </c:pt>
                <c:pt idx="56523">
                  <c:v>72.2174371842678</c:v>
                </c:pt>
                <c:pt idx="56524">
                  <c:v>72.2174371842678</c:v>
                </c:pt>
                <c:pt idx="56525">
                  <c:v>72.2174371842678</c:v>
                </c:pt>
                <c:pt idx="56526">
                  <c:v>72.2174371842678</c:v>
                </c:pt>
                <c:pt idx="56527">
                  <c:v>72.2174371842678</c:v>
                </c:pt>
                <c:pt idx="56528">
                  <c:v>32.65727923523119</c:v>
                </c:pt>
                <c:pt idx="56529">
                  <c:v>32.65727923523119</c:v>
                </c:pt>
                <c:pt idx="56530">
                  <c:v>32.65727923523119</c:v>
                </c:pt>
                <c:pt idx="56531">
                  <c:v>32.65727923523119</c:v>
                </c:pt>
                <c:pt idx="56532">
                  <c:v>32.65727923523119</c:v>
                </c:pt>
                <c:pt idx="56533">
                  <c:v>32.65727923523119</c:v>
                </c:pt>
                <c:pt idx="56534">
                  <c:v>32.65727923523119</c:v>
                </c:pt>
                <c:pt idx="56535">
                  <c:v>70.63802865813479</c:v>
                </c:pt>
                <c:pt idx="56536">
                  <c:v>70.63802865813479</c:v>
                </c:pt>
                <c:pt idx="56537">
                  <c:v>70.63802865813479</c:v>
                </c:pt>
                <c:pt idx="56538">
                  <c:v>70.63802865813479</c:v>
                </c:pt>
                <c:pt idx="56539">
                  <c:v>70.63802865813479</c:v>
                </c:pt>
                <c:pt idx="56540">
                  <c:v>70.63802865813479</c:v>
                </c:pt>
                <c:pt idx="56541">
                  <c:v>70.63802865813479</c:v>
                </c:pt>
                <c:pt idx="56542">
                  <c:v>14.8013932508836</c:v>
                </c:pt>
                <c:pt idx="56543">
                  <c:v>14.8013932508836</c:v>
                </c:pt>
                <c:pt idx="56544">
                  <c:v>14.8013932508836</c:v>
                </c:pt>
                <c:pt idx="56545">
                  <c:v>14.8013932508836</c:v>
                </c:pt>
                <c:pt idx="56546">
                  <c:v>14.8013932508836</c:v>
                </c:pt>
                <c:pt idx="56547">
                  <c:v>14.8013932508836</c:v>
                </c:pt>
                <c:pt idx="56548">
                  <c:v>14.8013932508836</c:v>
                </c:pt>
                <c:pt idx="56549">
                  <c:v>83.05153497763578</c:v>
                </c:pt>
                <c:pt idx="56550">
                  <c:v>83.05153497763578</c:v>
                </c:pt>
                <c:pt idx="56551">
                  <c:v>83.05153497763578</c:v>
                </c:pt>
                <c:pt idx="56552">
                  <c:v>83.05153497763578</c:v>
                </c:pt>
                <c:pt idx="56553">
                  <c:v>83.05153497763578</c:v>
                </c:pt>
                <c:pt idx="56554">
                  <c:v>83.05153497763578</c:v>
                </c:pt>
                <c:pt idx="56555">
                  <c:v>83.05153497763578</c:v>
                </c:pt>
                <c:pt idx="56556">
                  <c:v>50.1766206048491</c:v>
                </c:pt>
                <c:pt idx="56557">
                  <c:v>50.1766206048491</c:v>
                </c:pt>
                <c:pt idx="56558">
                  <c:v>50.1766206048491</c:v>
                </c:pt>
                <c:pt idx="56559">
                  <c:v>50.1766206048491</c:v>
                </c:pt>
                <c:pt idx="56560">
                  <c:v>50.1766206048491</c:v>
                </c:pt>
                <c:pt idx="56561">
                  <c:v>50.1766206048491</c:v>
                </c:pt>
                <c:pt idx="56562">
                  <c:v>50.1766206048491</c:v>
                </c:pt>
                <c:pt idx="56563">
                  <c:v>45.6891841261628</c:v>
                </c:pt>
                <c:pt idx="56564">
                  <c:v>45.6891841261628</c:v>
                </c:pt>
                <c:pt idx="56565">
                  <c:v>45.6891841261628</c:v>
                </c:pt>
                <c:pt idx="56566">
                  <c:v>45.6891841261628</c:v>
                </c:pt>
                <c:pt idx="56567">
                  <c:v>45.6891841261628</c:v>
                </c:pt>
                <c:pt idx="56568">
                  <c:v>45.6891841261628</c:v>
                </c:pt>
                <c:pt idx="56569">
                  <c:v>45.6891841261628</c:v>
                </c:pt>
                <c:pt idx="56570">
                  <c:v>66.09878454207988</c:v>
                </c:pt>
                <c:pt idx="56571">
                  <c:v>66.09878454207988</c:v>
                </c:pt>
                <c:pt idx="56572">
                  <c:v>66.09878454207988</c:v>
                </c:pt>
                <c:pt idx="56573">
                  <c:v>66.09878454207988</c:v>
                </c:pt>
                <c:pt idx="56574">
                  <c:v>66.09878454207988</c:v>
                </c:pt>
                <c:pt idx="56575">
                  <c:v>66.09878454207988</c:v>
                </c:pt>
                <c:pt idx="56576">
                  <c:v>66.09878454207988</c:v>
                </c:pt>
                <c:pt idx="56577">
                  <c:v>75.80042260355476</c:v>
                </c:pt>
                <c:pt idx="56578">
                  <c:v>75.80042260355476</c:v>
                </c:pt>
                <c:pt idx="56579">
                  <c:v>75.80042260355476</c:v>
                </c:pt>
                <c:pt idx="56580">
                  <c:v>75.80042260355476</c:v>
                </c:pt>
                <c:pt idx="56581">
                  <c:v>75.80042260355476</c:v>
                </c:pt>
                <c:pt idx="56582">
                  <c:v>75.80042260355476</c:v>
                </c:pt>
                <c:pt idx="56583">
                  <c:v>75.80042260355476</c:v>
                </c:pt>
                <c:pt idx="56584">
                  <c:v>58.95447559895739</c:v>
                </c:pt>
                <c:pt idx="56585">
                  <c:v>58.95447559895739</c:v>
                </c:pt>
                <c:pt idx="56586">
                  <c:v>58.95447559895739</c:v>
                </c:pt>
                <c:pt idx="56587">
                  <c:v>58.95447559895739</c:v>
                </c:pt>
                <c:pt idx="56588">
                  <c:v>58.95447559895739</c:v>
                </c:pt>
                <c:pt idx="56589">
                  <c:v>58.95447559895739</c:v>
                </c:pt>
                <c:pt idx="56590">
                  <c:v>58.95447559895739</c:v>
                </c:pt>
                <c:pt idx="56591">
                  <c:v>97.31685433966308</c:v>
                </c:pt>
                <c:pt idx="56592">
                  <c:v>97.31685433966308</c:v>
                </c:pt>
                <c:pt idx="56593">
                  <c:v>97.31685433966308</c:v>
                </c:pt>
                <c:pt idx="56594">
                  <c:v>97.31685433966308</c:v>
                </c:pt>
                <c:pt idx="56595">
                  <c:v>97.31685433966308</c:v>
                </c:pt>
                <c:pt idx="56596">
                  <c:v>97.31685433966308</c:v>
                </c:pt>
                <c:pt idx="56597">
                  <c:v>97.31685433966308</c:v>
                </c:pt>
                <c:pt idx="56598">
                  <c:v>82.3926909216977</c:v>
                </c:pt>
                <c:pt idx="56599">
                  <c:v>82.3926909216977</c:v>
                </c:pt>
                <c:pt idx="56600">
                  <c:v>82.3926909216977</c:v>
                </c:pt>
                <c:pt idx="56601">
                  <c:v>82.3926909216977</c:v>
                </c:pt>
                <c:pt idx="56602">
                  <c:v>82.3926909216977</c:v>
                </c:pt>
                <c:pt idx="56603">
                  <c:v>82.3926909216977</c:v>
                </c:pt>
                <c:pt idx="56604">
                  <c:v>82.3926909216977</c:v>
                </c:pt>
                <c:pt idx="56605">
                  <c:v>77.03235199173308</c:v>
                </c:pt>
                <c:pt idx="56606">
                  <c:v>77.03235199173308</c:v>
                </c:pt>
                <c:pt idx="56607">
                  <c:v>77.03235199173308</c:v>
                </c:pt>
                <c:pt idx="56608">
                  <c:v>77.03235199173308</c:v>
                </c:pt>
                <c:pt idx="56609">
                  <c:v>77.03235199173308</c:v>
                </c:pt>
                <c:pt idx="56610">
                  <c:v>77.03235199173308</c:v>
                </c:pt>
                <c:pt idx="56611">
                  <c:v>77.03235199173308</c:v>
                </c:pt>
                <c:pt idx="56612">
                  <c:v>96.0646214666605</c:v>
                </c:pt>
                <c:pt idx="56613">
                  <c:v>96.0646214666605</c:v>
                </c:pt>
                <c:pt idx="56614">
                  <c:v>96.0646214666605</c:v>
                </c:pt>
                <c:pt idx="56615">
                  <c:v>96.0646214666605</c:v>
                </c:pt>
                <c:pt idx="56616">
                  <c:v>96.0646214666605</c:v>
                </c:pt>
                <c:pt idx="56617">
                  <c:v>96.0646214666605</c:v>
                </c:pt>
                <c:pt idx="56618">
                  <c:v>96.0646214666605</c:v>
                </c:pt>
                <c:pt idx="56619">
                  <c:v>26.888071160201</c:v>
                </c:pt>
                <c:pt idx="56620">
                  <c:v>26.888071160201</c:v>
                </c:pt>
                <c:pt idx="56621">
                  <c:v>26.888071160201</c:v>
                </c:pt>
                <c:pt idx="56622">
                  <c:v>26.888071160201</c:v>
                </c:pt>
                <c:pt idx="56623">
                  <c:v>26.888071160201</c:v>
                </c:pt>
                <c:pt idx="56624">
                  <c:v>26.888071160201</c:v>
                </c:pt>
                <c:pt idx="56625">
                  <c:v>26.888071160201</c:v>
                </c:pt>
                <c:pt idx="56626">
                  <c:v>76.77023042250477</c:v>
                </c:pt>
                <c:pt idx="56627">
                  <c:v>76.77023042250477</c:v>
                </c:pt>
                <c:pt idx="56628">
                  <c:v>76.77023042250477</c:v>
                </c:pt>
                <c:pt idx="56629">
                  <c:v>76.77023042250477</c:v>
                </c:pt>
                <c:pt idx="56630">
                  <c:v>76.77023042250477</c:v>
                </c:pt>
                <c:pt idx="56631">
                  <c:v>76.77023042250477</c:v>
                </c:pt>
                <c:pt idx="56632">
                  <c:v>76.77023042250477</c:v>
                </c:pt>
                <c:pt idx="56633">
                  <c:v>65.43279473120478</c:v>
                </c:pt>
                <c:pt idx="56634">
                  <c:v>65.43279473120478</c:v>
                </c:pt>
                <c:pt idx="56635">
                  <c:v>65.43279473120478</c:v>
                </c:pt>
                <c:pt idx="56636">
                  <c:v>65.43279473120478</c:v>
                </c:pt>
                <c:pt idx="56637">
                  <c:v>65.43279473120478</c:v>
                </c:pt>
                <c:pt idx="56638">
                  <c:v>65.43279473120478</c:v>
                </c:pt>
                <c:pt idx="56639">
                  <c:v>65.43279473120478</c:v>
                </c:pt>
                <c:pt idx="56640">
                  <c:v>37.8781351900313</c:v>
                </c:pt>
                <c:pt idx="56641">
                  <c:v>37.8781351900313</c:v>
                </c:pt>
                <c:pt idx="56642">
                  <c:v>37.8781351900313</c:v>
                </c:pt>
                <c:pt idx="56643">
                  <c:v>37.8781351900313</c:v>
                </c:pt>
                <c:pt idx="56644">
                  <c:v>37.8781351900313</c:v>
                </c:pt>
                <c:pt idx="56645">
                  <c:v>37.8781351900313</c:v>
                </c:pt>
                <c:pt idx="56646">
                  <c:v>37.8781351900313</c:v>
                </c:pt>
                <c:pt idx="56647">
                  <c:v>57.360691166162</c:v>
                </c:pt>
                <c:pt idx="56648">
                  <c:v>57.360691166162</c:v>
                </c:pt>
                <c:pt idx="56649">
                  <c:v>57.360691166162</c:v>
                </c:pt>
                <c:pt idx="56650">
                  <c:v>57.360691166162</c:v>
                </c:pt>
                <c:pt idx="56651">
                  <c:v>57.360691166162</c:v>
                </c:pt>
                <c:pt idx="56652">
                  <c:v>57.360691166162</c:v>
                </c:pt>
                <c:pt idx="56653">
                  <c:v>57.360691166162</c:v>
                </c:pt>
                <c:pt idx="56654">
                  <c:v>92.2095777093134</c:v>
                </c:pt>
                <c:pt idx="56655">
                  <c:v>92.2095777093134</c:v>
                </c:pt>
                <c:pt idx="56656">
                  <c:v>92.2095777093134</c:v>
                </c:pt>
                <c:pt idx="56657">
                  <c:v>92.2095777093134</c:v>
                </c:pt>
                <c:pt idx="56658">
                  <c:v>92.2095777093134</c:v>
                </c:pt>
                <c:pt idx="56659">
                  <c:v>92.2095777093134</c:v>
                </c:pt>
                <c:pt idx="56660">
                  <c:v>92.2095777093134</c:v>
                </c:pt>
                <c:pt idx="56661">
                  <c:v>69.52509283808698</c:v>
                </c:pt>
                <c:pt idx="56662">
                  <c:v>69.52509283808698</c:v>
                </c:pt>
                <c:pt idx="56663">
                  <c:v>69.52509283808698</c:v>
                </c:pt>
                <c:pt idx="56664">
                  <c:v>69.52509283808698</c:v>
                </c:pt>
                <c:pt idx="56665">
                  <c:v>69.52509283808698</c:v>
                </c:pt>
                <c:pt idx="56666">
                  <c:v>69.52509283808698</c:v>
                </c:pt>
                <c:pt idx="56667">
                  <c:v>69.52509283808698</c:v>
                </c:pt>
                <c:pt idx="56668">
                  <c:v>64.66844425896778</c:v>
                </c:pt>
                <c:pt idx="56669">
                  <c:v>64.66844425896778</c:v>
                </c:pt>
                <c:pt idx="56670">
                  <c:v>64.66844425896778</c:v>
                </c:pt>
                <c:pt idx="56671">
                  <c:v>64.66844425896778</c:v>
                </c:pt>
                <c:pt idx="56672">
                  <c:v>64.66844425896778</c:v>
                </c:pt>
                <c:pt idx="56673">
                  <c:v>64.66844425896778</c:v>
                </c:pt>
                <c:pt idx="56674">
                  <c:v>64.66844425896778</c:v>
                </c:pt>
                <c:pt idx="56675">
                  <c:v>98.5749829802526</c:v>
                </c:pt>
                <c:pt idx="56676">
                  <c:v>98.5749829802526</c:v>
                </c:pt>
                <c:pt idx="56677">
                  <c:v>98.5749829802526</c:v>
                </c:pt>
                <c:pt idx="56678">
                  <c:v>98.5749829802526</c:v>
                </c:pt>
                <c:pt idx="56679">
                  <c:v>98.5749829802526</c:v>
                </c:pt>
                <c:pt idx="56680">
                  <c:v>98.5749829802526</c:v>
                </c:pt>
                <c:pt idx="56681">
                  <c:v>98.5749829802526</c:v>
                </c:pt>
                <c:pt idx="56682">
                  <c:v>42.6052042244953</c:v>
                </c:pt>
                <c:pt idx="56683">
                  <c:v>42.6052042244953</c:v>
                </c:pt>
                <c:pt idx="56684">
                  <c:v>42.6052042244953</c:v>
                </c:pt>
                <c:pt idx="56685">
                  <c:v>42.6052042244953</c:v>
                </c:pt>
                <c:pt idx="56686">
                  <c:v>42.6052042244953</c:v>
                </c:pt>
                <c:pt idx="56687">
                  <c:v>42.6052042244953</c:v>
                </c:pt>
                <c:pt idx="56688">
                  <c:v>42.6052042244953</c:v>
                </c:pt>
                <c:pt idx="56689">
                  <c:v>26.019979442666</c:v>
                </c:pt>
                <c:pt idx="56690">
                  <c:v>26.019979442666</c:v>
                </c:pt>
                <c:pt idx="56691">
                  <c:v>26.019979442666</c:v>
                </c:pt>
                <c:pt idx="56692">
                  <c:v>26.019979442666</c:v>
                </c:pt>
                <c:pt idx="56693">
                  <c:v>26.019979442666</c:v>
                </c:pt>
                <c:pt idx="56694">
                  <c:v>26.019979442666</c:v>
                </c:pt>
                <c:pt idx="56695">
                  <c:v>26.019979442666</c:v>
                </c:pt>
                <c:pt idx="56696">
                  <c:v>79.42896785511948</c:v>
                </c:pt>
                <c:pt idx="56697">
                  <c:v>79.42896785511948</c:v>
                </c:pt>
                <c:pt idx="56698">
                  <c:v>79.42896785511948</c:v>
                </c:pt>
                <c:pt idx="56699">
                  <c:v>79.42896785511948</c:v>
                </c:pt>
                <c:pt idx="56700">
                  <c:v>79.42896785511948</c:v>
                </c:pt>
                <c:pt idx="56701">
                  <c:v>79.42896785511948</c:v>
                </c:pt>
                <c:pt idx="56702">
                  <c:v>79.42896785511948</c:v>
                </c:pt>
                <c:pt idx="56703">
                  <c:v>49.6127782486799</c:v>
                </c:pt>
                <c:pt idx="56704">
                  <c:v>49.6127782486799</c:v>
                </c:pt>
                <c:pt idx="56705">
                  <c:v>49.6127782486799</c:v>
                </c:pt>
                <c:pt idx="56706">
                  <c:v>49.6127782486799</c:v>
                </c:pt>
                <c:pt idx="56707">
                  <c:v>49.6127782486799</c:v>
                </c:pt>
                <c:pt idx="56708">
                  <c:v>49.6127782486799</c:v>
                </c:pt>
                <c:pt idx="56709">
                  <c:v>49.6127782486799</c:v>
                </c:pt>
                <c:pt idx="56710">
                  <c:v>84.207510967662</c:v>
                </c:pt>
                <c:pt idx="56711">
                  <c:v>84.207510967662</c:v>
                </c:pt>
                <c:pt idx="56712">
                  <c:v>84.207510967662</c:v>
                </c:pt>
                <c:pt idx="56713">
                  <c:v>84.207510967662</c:v>
                </c:pt>
                <c:pt idx="56714">
                  <c:v>84.207510967662</c:v>
                </c:pt>
                <c:pt idx="56715">
                  <c:v>84.207510967662</c:v>
                </c:pt>
                <c:pt idx="56716">
                  <c:v>84.207510967662</c:v>
                </c:pt>
                <c:pt idx="56717">
                  <c:v>30.5981247713945</c:v>
                </c:pt>
                <c:pt idx="56718">
                  <c:v>30.5981247713945</c:v>
                </c:pt>
                <c:pt idx="56719">
                  <c:v>30.5981247713945</c:v>
                </c:pt>
                <c:pt idx="56720">
                  <c:v>30.5981247713945</c:v>
                </c:pt>
                <c:pt idx="56721">
                  <c:v>30.5981247713945</c:v>
                </c:pt>
                <c:pt idx="56722">
                  <c:v>30.5981247713945</c:v>
                </c:pt>
                <c:pt idx="56723">
                  <c:v>30.5981247713945</c:v>
                </c:pt>
                <c:pt idx="56724">
                  <c:v>97.55731652998328</c:v>
                </c:pt>
                <c:pt idx="56725">
                  <c:v>97.55731652998328</c:v>
                </c:pt>
                <c:pt idx="56726">
                  <c:v>97.55731652998328</c:v>
                </c:pt>
                <c:pt idx="56727">
                  <c:v>97.55731652998328</c:v>
                </c:pt>
                <c:pt idx="56728">
                  <c:v>97.55731652998328</c:v>
                </c:pt>
                <c:pt idx="56729">
                  <c:v>97.55731652998328</c:v>
                </c:pt>
                <c:pt idx="56730">
                  <c:v>97.55731652998328</c:v>
                </c:pt>
                <c:pt idx="56731">
                  <c:v>65.3472992205095</c:v>
                </c:pt>
                <c:pt idx="56732">
                  <c:v>65.3472992205095</c:v>
                </c:pt>
                <c:pt idx="56733">
                  <c:v>65.3472992205095</c:v>
                </c:pt>
                <c:pt idx="56734">
                  <c:v>65.3472992205095</c:v>
                </c:pt>
                <c:pt idx="56735">
                  <c:v>65.3472992205095</c:v>
                </c:pt>
                <c:pt idx="56736">
                  <c:v>65.3472992205095</c:v>
                </c:pt>
                <c:pt idx="56737">
                  <c:v>65.3472992205095</c:v>
                </c:pt>
                <c:pt idx="56738">
                  <c:v>66.9393048255087</c:v>
                </c:pt>
                <c:pt idx="56739">
                  <c:v>66.9393048255087</c:v>
                </c:pt>
                <c:pt idx="56740">
                  <c:v>66.9393048255087</c:v>
                </c:pt>
                <c:pt idx="56741">
                  <c:v>66.9393048255087</c:v>
                </c:pt>
                <c:pt idx="56742">
                  <c:v>66.9393048255087</c:v>
                </c:pt>
                <c:pt idx="56743">
                  <c:v>66.9393048255087</c:v>
                </c:pt>
                <c:pt idx="56744">
                  <c:v>66.9393048255087</c:v>
                </c:pt>
                <c:pt idx="56745">
                  <c:v>76.7001927421131</c:v>
                </c:pt>
                <c:pt idx="56746">
                  <c:v>76.7001927421131</c:v>
                </c:pt>
                <c:pt idx="56747">
                  <c:v>76.7001927421131</c:v>
                </c:pt>
                <c:pt idx="56748">
                  <c:v>76.7001927421131</c:v>
                </c:pt>
                <c:pt idx="56749">
                  <c:v>76.7001927421131</c:v>
                </c:pt>
                <c:pt idx="56750">
                  <c:v>76.7001927421131</c:v>
                </c:pt>
                <c:pt idx="56751">
                  <c:v>76.7001927421131</c:v>
                </c:pt>
                <c:pt idx="56752">
                  <c:v>110.59878607566</c:v>
                </c:pt>
                <c:pt idx="56753">
                  <c:v>110.59878607566</c:v>
                </c:pt>
                <c:pt idx="56754">
                  <c:v>110.59878607566</c:v>
                </c:pt>
                <c:pt idx="56755">
                  <c:v>110.59878607566</c:v>
                </c:pt>
                <c:pt idx="56756">
                  <c:v>110.59878607566</c:v>
                </c:pt>
                <c:pt idx="56757">
                  <c:v>110.59878607566</c:v>
                </c:pt>
                <c:pt idx="56758">
                  <c:v>110.59878607566</c:v>
                </c:pt>
                <c:pt idx="56759">
                  <c:v>50.51686011224859</c:v>
                </c:pt>
                <c:pt idx="56760">
                  <c:v>50.51686011224859</c:v>
                </c:pt>
                <c:pt idx="56761">
                  <c:v>50.51686011224859</c:v>
                </c:pt>
                <c:pt idx="56762">
                  <c:v>50.51686011224859</c:v>
                </c:pt>
                <c:pt idx="56763">
                  <c:v>50.51686011224859</c:v>
                </c:pt>
                <c:pt idx="56764">
                  <c:v>50.51686011224859</c:v>
                </c:pt>
                <c:pt idx="56765">
                  <c:v>50.51686011224859</c:v>
                </c:pt>
                <c:pt idx="56766">
                  <c:v>55.9231164932139</c:v>
                </c:pt>
                <c:pt idx="56767">
                  <c:v>55.9231164932139</c:v>
                </c:pt>
                <c:pt idx="56768">
                  <c:v>55.9231164932139</c:v>
                </c:pt>
                <c:pt idx="56769">
                  <c:v>55.9231164932139</c:v>
                </c:pt>
                <c:pt idx="56770">
                  <c:v>55.9231164932139</c:v>
                </c:pt>
                <c:pt idx="56771">
                  <c:v>55.9231164932139</c:v>
                </c:pt>
                <c:pt idx="56772">
                  <c:v>55.9231164932139</c:v>
                </c:pt>
                <c:pt idx="56773">
                  <c:v>99.15265475844188</c:v>
                </c:pt>
                <c:pt idx="56774">
                  <c:v>99.15265475844188</c:v>
                </c:pt>
                <c:pt idx="56775">
                  <c:v>99.15265475844188</c:v>
                </c:pt>
                <c:pt idx="56776">
                  <c:v>99.15265475844188</c:v>
                </c:pt>
                <c:pt idx="56777">
                  <c:v>99.15265475844188</c:v>
                </c:pt>
                <c:pt idx="56778">
                  <c:v>99.15265475844188</c:v>
                </c:pt>
                <c:pt idx="56779">
                  <c:v>99.15265475844188</c:v>
                </c:pt>
                <c:pt idx="56780">
                  <c:v>71.11071748762099</c:v>
                </c:pt>
                <c:pt idx="56781">
                  <c:v>71.11071748762099</c:v>
                </c:pt>
                <c:pt idx="56782">
                  <c:v>71.11071748762099</c:v>
                </c:pt>
                <c:pt idx="56783">
                  <c:v>71.11071748762099</c:v>
                </c:pt>
                <c:pt idx="56784">
                  <c:v>71.11071748762099</c:v>
                </c:pt>
                <c:pt idx="56785">
                  <c:v>71.11071748762099</c:v>
                </c:pt>
                <c:pt idx="56786">
                  <c:v>71.11071748762099</c:v>
                </c:pt>
                <c:pt idx="56787">
                  <c:v>52.44150138135159</c:v>
                </c:pt>
                <c:pt idx="56788">
                  <c:v>52.44150138135159</c:v>
                </c:pt>
                <c:pt idx="56789">
                  <c:v>52.44150138135159</c:v>
                </c:pt>
                <c:pt idx="56790">
                  <c:v>52.44150138135159</c:v>
                </c:pt>
                <c:pt idx="56791">
                  <c:v>52.44150138135159</c:v>
                </c:pt>
                <c:pt idx="56792">
                  <c:v>52.44150138135159</c:v>
                </c:pt>
                <c:pt idx="56793">
                  <c:v>52.44150138135159</c:v>
                </c:pt>
                <c:pt idx="56794">
                  <c:v>42.4889563801876</c:v>
                </c:pt>
                <c:pt idx="56795">
                  <c:v>42.4889563801876</c:v>
                </c:pt>
                <c:pt idx="56796">
                  <c:v>42.4889563801876</c:v>
                </c:pt>
                <c:pt idx="56797">
                  <c:v>42.4889563801876</c:v>
                </c:pt>
                <c:pt idx="56798">
                  <c:v>42.4889563801876</c:v>
                </c:pt>
                <c:pt idx="56799">
                  <c:v>42.4889563801876</c:v>
                </c:pt>
                <c:pt idx="56800">
                  <c:v>42.4889563801876</c:v>
                </c:pt>
                <c:pt idx="56801">
                  <c:v>42.9660745365681</c:v>
                </c:pt>
                <c:pt idx="56802">
                  <c:v>42.9660745365681</c:v>
                </c:pt>
                <c:pt idx="56803">
                  <c:v>42.9660745365681</c:v>
                </c:pt>
                <c:pt idx="56804">
                  <c:v>42.9660745365681</c:v>
                </c:pt>
                <c:pt idx="56805">
                  <c:v>42.9660745365681</c:v>
                </c:pt>
                <c:pt idx="56806">
                  <c:v>42.9660745365681</c:v>
                </c:pt>
                <c:pt idx="56807">
                  <c:v>42.9660745365681</c:v>
                </c:pt>
                <c:pt idx="56808">
                  <c:v>81.12173952631849</c:v>
                </c:pt>
                <c:pt idx="56809">
                  <c:v>81.12173952631849</c:v>
                </c:pt>
                <c:pt idx="56810">
                  <c:v>81.12173952631849</c:v>
                </c:pt>
                <c:pt idx="56811">
                  <c:v>81.12173952631849</c:v>
                </c:pt>
                <c:pt idx="56812">
                  <c:v>81.12173952631849</c:v>
                </c:pt>
                <c:pt idx="56813">
                  <c:v>81.12173952631849</c:v>
                </c:pt>
                <c:pt idx="56814">
                  <c:v>81.12173952631849</c:v>
                </c:pt>
                <c:pt idx="56815">
                  <c:v>88.4609592523316</c:v>
                </c:pt>
                <c:pt idx="56816">
                  <c:v>88.4609592523316</c:v>
                </c:pt>
                <c:pt idx="56817">
                  <c:v>88.4609592523316</c:v>
                </c:pt>
                <c:pt idx="56818">
                  <c:v>88.4609592523316</c:v>
                </c:pt>
                <c:pt idx="56819">
                  <c:v>88.4609592523316</c:v>
                </c:pt>
                <c:pt idx="56820">
                  <c:v>88.4609592523316</c:v>
                </c:pt>
                <c:pt idx="56821">
                  <c:v>88.4609592523316</c:v>
                </c:pt>
                <c:pt idx="56822">
                  <c:v>108.488243082489</c:v>
                </c:pt>
                <c:pt idx="56823">
                  <c:v>108.488243082489</c:v>
                </c:pt>
                <c:pt idx="56824">
                  <c:v>108.488243082489</c:v>
                </c:pt>
                <c:pt idx="56825">
                  <c:v>108.488243082489</c:v>
                </c:pt>
                <c:pt idx="56826">
                  <c:v>108.488243082489</c:v>
                </c:pt>
                <c:pt idx="56827">
                  <c:v>108.488243082489</c:v>
                </c:pt>
                <c:pt idx="56828">
                  <c:v>108.488243082489</c:v>
                </c:pt>
                <c:pt idx="56829">
                  <c:v>45.0083051376718</c:v>
                </c:pt>
                <c:pt idx="56830">
                  <c:v>45.0083051376718</c:v>
                </c:pt>
                <c:pt idx="56831">
                  <c:v>45.0083051376718</c:v>
                </c:pt>
                <c:pt idx="56832">
                  <c:v>45.0083051376718</c:v>
                </c:pt>
                <c:pt idx="56833">
                  <c:v>45.0083051376718</c:v>
                </c:pt>
                <c:pt idx="56834">
                  <c:v>45.0083051376718</c:v>
                </c:pt>
                <c:pt idx="56835">
                  <c:v>45.0083051376718</c:v>
                </c:pt>
                <c:pt idx="56836">
                  <c:v>101.468832096048</c:v>
                </c:pt>
                <c:pt idx="56837">
                  <c:v>101.468832096048</c:v>
                </c:pt>
                <c:pt idx="56838">
                  <c:v>101.468832096048</c:v>
                </c:pt>
                <c:pt idx="56839">
                  <c:v>101.468832096048</c:v>
                </c:pt>
                <c:pt idx="56840">
                  <c:v>101.468832096048</c:v>
                </c:pt>
                <c:pt idx="56841">
                  <c:v>101.468832096048</c:v>
                </c:pt>
                <c:pt idx="56842">
                  <c:v>101.468832096048</c:v>
                </c:pt>
                <c:pt idx="56843">
                  <c:v>61.7160243781433</c:v>
                </c:pt>
                <c:pt idx="56844">
                  <c:v>61.7160243781433</c:v>
                </c:pt>
                <c:pt idx="56845">
                  <c:v>61.7160243781433</c:v>
                </c:pt>
                <c:pt idx="56846">
                  <c:v>61.7160243781433</c:v>
                </c:pt>
                <c:pt idx="56847">
                  <c:v>61.7160243781433</c:v>
                </c:pt>
                <c:pt idx="56848">
                  <c:v>61.7160243781433</c:v>
                </c:pt>
                <c:pt idx="56849">
                  <c:v>61.7160243781433</c:v>
                </c:pt>
                <c:pt idx="56850">
                  <c:v>11.8690036539525</c:v>
                </c:pt>
                <c:pt idx="56851">
                  <c:v>11.8690036539525</c:v>
                </c:pt>
                <c:pt idx="56852">
                  <c:v>11.8690036539525</c:v>
                </c:pt>
                <c:pt idx="56853">
                  <c:v>11.8690036539525</c:v>
                </c:pt>
                <c:pt idx="56854">
                  <c:v>11.8690036539525</c:v>
                </c:pt>
                <c:pt idx="56855">
                  <c:v>11.8690036539525</c:v>
                </c:pt>
                <c:pt idx="56856">
                  <c:v>11.8690036539525</c:v>
                </c:pt>
                <c:pt idx="56857">
                  <c:v>58.0499261887347</c:v>
                </c:pt>
                <c:pt idx="56858">
                  <c:v>58.0499261887347</c:v>
                </c:pt>
                <c:pt idx="56859">
                  <c:v>58.0499261887347</c:v>
                </c:pt>
                <c:pt idx="56860">
                  <c:v>58.0499261887347</c:v>
                </c:pt>
                <c:pt idx="56861">
                  <c:v>58.0499261887347</c:v>
                </c:pt>
                <c:pt idx="56862">
                  <c:v>58.0499261887347</c:v>
                </c:pt>
                <c:pt idx="56863">
                  <c:v>58.0499261887347</c:v>
                </c:pt>
                <c:pt idx="56864">
                  <c:v>31.7750917415079</c:v>
                </c:pt>
                <c:pt idx="56865">
                  <c:v>31.7750917415079</c:v>
                </c:pt>
                <c:pt idx="56866">
                  <c:v>31.7750917415079</c:v>
                </c:pt>
                <c:pt idx="56867">
                  <c:v>31.7750917415079</c:v>
                </c:pt>
                <c:pt idx="56868">
                  <c:v>31.7750917415079</c:v>
                </c:pt>
                <c:pt idx="56869">
                  <c:v>31.7750917415079</c:v>
                </c:pt>
                <c:pt idx="56870">
                  <c:v>31.7750917415079</c:v>
                </c:pt>
                <c:pt idx="56871">
                  <c:v>64.4769232622512</c:v>
                </c:pt>
                <c:pt idx="56872">
                  <c:v>64.4769232622512</c:v>
                </c:pt>
                <c:pt idx="56873">
                  <c:v>64.4769232622512</c:v>
                </c:pt>
                <c:pt idx="56874">
                  <c:v>64.4769232622512</c:v>
                </c:pt>
                <c:pt idx="56875">
                  <c:v>64.4769232622512</c:v>
                </c:pt>
                <c:pt idx="56876">
                  <c:v>64.4769232622512</c:v>
                </c:pt>
                <c:pt idx="56877">
                  <c:v>64.4769232622512</c:v>
                </c:pt>
                <c:pt idx="56878">
                  <c:v>72.63528898222648</c:v>
                </c:pt>
                <c:pt idx="56879">
                  <c:v>72.63528898222648</c:v>
                </c:pt>
                <c:pt idx="56880">
                  <c:v>72.63528898222648</c:v>
                </c:pt>
                <c:pt idx="56881">
                  <c:v>72.63528898222648</c:v>
                </c:pt>
                <c:pt idx="56882">
                  <c:v>72.63528898222648</c:v>
                </c:pt>
                <c:pt idx="56883">
                  <c:v>72.63528898222648</c:v>
                </c:pt>
                <c:pt idx="56884">
                  <c:v>72.63528898222648</c:v>
                </c:pt>
                <c:pt idx="56885">
                  <c:v>54.7087752144909</c:v>
                </c:pt>
                <c:pt idx="56886">
                  <c:v>54.7087752144909</c:v>
                </c:pt>
                <c:pt idx="56887">
                  <c:v>54.7087752144909</c:v>
                </c:pt>
                <c:pt idx="56888">
                  <c:v>54.7087752144909</c:v>
                </c:pt>
                <c:pt idx="56889">
                  <c:v>54.7087752144909</c:v>
                </c:pt>
                <c:pt idx="56890">
                  <c:v>54.7087752144909</c:v>
                </c:pt>
                <c:pt idx="56891">
                  <c:v>54.7087752144909</c:v>
                </c:pt>
                <c:pt idx="56892">
                  <c:v>53.81608978708228</c:v>
                </c:pt>
                <c:pt idx="56893">
                  <c:v>53.81608978708228</c:v>
                </c:pt>
                <c:pt idx="56894">
                  <c:v>53.81608978708228</c:v>
                </c:pt>
                <c:pt idx="56895">
                  <c:v>53.81608978708228</c:v>
                </c:pt>
                <c:pt idx="56896">
                  <c:v>53.81608978708228</c:v>
                </c:pt>
                <c:pt idx="56897">
                  <c:v>53.81608978708228</c:v>
                </c:pt>
                <c:pt idx="56898">
                  <c:v>53.81608978708228</c:v>
                </c:pt>
                <c:pt idx="56899">
                  <c:v>53.51726040395179</c:v>
                </c:pt>
                <c:pt idx="56900">
                  <c:v>53.51726040395179</c:v>
                </c:pt>
                <c:pt idx="56901">
                  <c:v>53.51726040395179</c:v>
                </c:pt>
                <c:pt idx="56902">
                  <c:v>53.51726040395179</c:v>
                </c:pt>
                <c:pt idx="56903">
                  <c:v>53.51726040395179</c:v>
                </c:pt>
                <c:pt idx="56904">
                  <c:v>53.51726040395179</c:v>
                </c:pt>
                <c:pt idx="56905">
                  <c:v>53.51726040395179</c:v>
                </c:pt>
                <c:pt idx="56906">
                  <c:v>87.5776869820275</c:v>
                </c:pt>
                <c:pt idx="56907">
                  <c:v>87.5776869820275</c:v>
                </c:pt>
                <c:pt idx="56908">
                  <c:v>87.5776869820275</c:v>
                </c:pt>
                <c:pt idx="56909">
                  <c:v>87.5776869820275</c:v>
                </c:pt>
                <c:pt idx="56910">
                  <c:v>87.5776869820275</c:v>
                </c:pt>
                <c:pt idx="56911">
                  <c:v>87.5776869820275</c:v>
                </c:pt>
                <c:pt idx="56912">
                  <c:v>87.5776869820275</c:v>
                </c:pt>
                <c:pt idx="56913">
                  <c:v>73.2143003856707</c:v>
                </c:pt>
                <c:pt idx="56914">
                  <c:v>73.2143003856707</c:v>
                </c:pt>
                <c:pt idx="56915">
                  <c:v>73.2143003856707</c:v>
                </c:pt>
                <c:pt idx="56916">
                  <c:v>73.2143003856707</c:v>
                </c:pt>
                <c:pt idx="56917">
                  <c:v>73.2143003856707</c:v>
                </c:pt>
                <c:pt idx="56918">
                  <c:v>73.2143003856707</c:v>
                </c:pt>
                <c:pt idx="56919">
                  <c:v>73.2143003856707</c:v>
                </c:pt>
                <c:pt idx="56920">
                  <c:v>46.04996147191709</c:v>
                </c:pt>
                <c:pt idx="56921">
                  <c:v>46.04996147191709</c:v>
                </c:pt>
                <c:pt idx="56922">
                  <c:v>46.04996147191709</c:v>
                </c:pt>
                <c:pt idx="56923">
                  <c:v>46.04996147191709</c:v>
                </c:pt>
                <c:pt idx="56924">
                  <c:v>46.04996147191709</c:v>
                </c:pt>
                <c:pt idx="56925">
                  <c:v>46.04996147191709</c:v>
                </c:pt>
                <c:pt idx="56926">
                  <c:v>46.04996147191709</c:v>
                </c:pt>
                <c:pt idx="56927">
                  <c:v>77.38420271835419</c:v>
                </c:pt>
                <c:pt idx="56928">
                  <c:v>77.38420271835419</c:v>
                </c:pt>
                <c:pt idx="56929">
                  <c:v>77.38420271835419</c:v>
                </c:pt>
                <c:pt idx="56930">
                  <c:v>77.38420271835419</c:v>
                </c:pt>
                <c:pt idx="56931">
                  <c:v>77.38420271835419</c:v>
                </c:pt>
                <c:pt idx="56932">
                  <c:v>77.38420271835419</c:v>
                </c:pt>
                <c:pt idx="56933">
                  <c:v>77.38420271835419</c:v>
                </c:pt>
                <c:pt idx="56934">
                  <c:v>82.9832098643259</c:v>
                </c:pt>
                <c:pt idx="56935">
                  <c:v>82.9832098643259</c:v>
                </c:pt>
                <c:pt idx="56936">
                  <c:v>82.9832098643259</c:v>
                </c:pt>
                <c:pt idx="56937">
                  <c:v>82.9832098643259</c:v>
                </c:pt>
                <c:pt idx="56938">
                  <c:v>82.9832098643259</c:v>
                </c:pt>
                <c:pt idx="56939">
                  <c:v>82.9832098643259</c:v>
                </c:pt>
                <c:pt idx="56940">
                  <c:v>82.9832098643259</c:v>
                </c:pt>
                <c:pt idx="56941">
                  <c:v>60.9776499380467</c:v>
                </c:pt>
                <c:pt idx="56942">
                  <c:v>60.9776499380467</c:v>
                </c:pt>
                <c:pt idx="56943">
                  <c:v>60.9776499380467</c:v>
                </c:pt>
                <c:pt idx="56944">
                  <c:v>60.9776499380467</c:v>
                </c:pt>
                <c:pt idx="56945">
                  <c:v>60.9776499380467</c:v>
                </c:pt>
                <c:pt idx="56946">
                  <c:v>60.9776499380467</c:v>
                </c:pt>
                <c:pt idx="56947">
                  <c:v>60.9776499380467</c:v>
                </c:pt>
                <c:pt idx="56948">
                  <c:v>78.099482771019</c:v>
                </c:pt>
                <c:pt idx="56949">
                  <c:v>78.099482771019</c:v>
                </c:pt>
                <c:pt idx="56950">
                  <c:v>78.099482771019</c:v>
                </c:pt>
                <c:pt idx="56951">
                  <c:v>78.099482771019</c:v>
                </c:pt>
                <c:pt idx="56952">
                  <c:v>78.099482771019</c:v>
                </c:pt>
                <c:pt idx="56953">
                  <c:v>78.099482771019</c:v>
                </c:pt>
                <c:pt idx="56954">
                  <c:v>78.099482771019</c:v>
                </c:pt>
                <c:pt idx="56955">
                  <c:v>30.86902050223719</c:v>
                </c:pt>
                <c:pt idx="56956">
                  <c:v>30.86902050223719</c:v>
                </c:pt>
                <c:pt idx="56957">
                  <c:v>30.86902050223719</c:v>
                </c:pt>
                <c:pt idx="56958">
                  <c:v>30.86902050223719</c:v>
                </c:pt>
                <c:pt idx="56959">
                  <c:v>30.86902050223719</c:v>
                </c:pt>
                <c:pt idx="56960">
                  <c:v>30.86902050223719</c:v>
                </c:pt>
                <c:pt idx="56961">
                  <c:v>30.86902050223719</c:v>
                </c:pt>
                <c:pt idx="56962">
                  <c:v>98.37324759329559</c:v>
                </c:pt>
                <c:pt idx="56963">
                  <c:v>98.37324759329559</c:v>
                </c:pt>
                <c:pt idx="56964">
                  <c:v>98.37324759329559</c:v>
                </c:pt>
                <c:pt idx="56965">
                  <c:v>98.37324759329559</c:v>
                </c:pt>
                <c:pt idx="56966">
                  <c:v>98.37324759329559</c:v>
                </c:pt>
                <c:pt idx="56967">
                  <c:v>98.37324759329559</c:v>
                </c:pt>
                <c:pt idx="56968">
                  <c:v>98.37324759329559</c:v>
                </c:pt>
                <c:pt idx="56969">
                  <c:v>70.82874611249395</c:v>
                </c:pt>
                <c:pt idx="56970">
                  <c:v>70.82874611249395</c:v>
                </c:pt>
                <c:pt idx="56971">
                  <c:v>70.82874611249395</c:v>
                </c:pt>
                <c:pt idx="56972">
                  <c:v>70.82874611249395</c:v>
                </c:pt>
                <c:pt idx="56973">
                  <c:v>70.82874611249395</c:v>
                </c:pt>
                <c:pt idx="56974">
                  <c:v>70.82874611249395</c:v>
                </c:pt>
                <c:pt idx="56975">
                  <c:v>70.82874611249395</c:v>
                </c:pt>
                <c:pt idx="56976">
                  <c:v>45.1323097421345</c:v>
                </c:pt>
                <c:pt idx="56977">
                  <c:v>45.1323097421345</c:v>
                </c:pt>
                <c:pt idx="56978">
                  <c:v>45.1323097421345</c:v>
                </c:pt>
                <c:pt idx="56979">
                  <c:v>45.1323097421345</c:v>
                </c:pt>
                <c:pt idx="56980">
                  <c:v>45.1323097421345</c:v>
                </c:pt>
                <c:pt idx="56981">
                  <c:v>45.1323097421345</c:v>
                </c:pt>
                <c:pt idx="56982">
                  <c:v>45.1323097421345</c:v>
                </c:pt>
                <c:pt idx="56983">
                  <c:v>67.8930052032725</c:v>
                </c:pt>
                <c:pt idx="56984">
                  <c:v>67.8930052032725</c:v>
                </c:pt>
                <c:pt idx="56985">
                  <c:v>67.8930052032725</c:v>
                </c:pt>
                <c:pt idx="56986">
                  <c:v>67.8930052032725</c:v>
                </c:pt>
                <c:pt idx="56987">
                  <c:v>67.8930052032725</c:v>
                </c:pt>
                <c:pt idx="56988">
                  <c:v>67.8930052032725</c:v>
                </c:pt>
                <c:pt idx="56989">
                  <c:v>67.8930052032725</c:v>
                </c:pt>
                <c:pt idx="56990">
                  <c:v>64.6198961533474</c:v>
                </c:pt>
                <c:pt idx="56991">
                  <c:v>64.6198961533474</c:v>
                </c:pt>
                <c:pt idx="56992">
                  <c:v>64.6198961533474</c:v>
                </c:pt>
                <c:pt idx="56993">
                  <c:v>64.6198961533474</c:v>
                </c:pt>
                <c:pt idx="56994">
                  <c:v>64.6198961533474</c:v>
                </c:pt>
                <c:pt idx="56995">
                  <c:v>64.6198961533474</c:v>
                </c:pt>
                <c:pt idx="56996">
                  <c:v>64.6198961533474</c:v>
                </c:pt>
                <c:pt idx="56997">
                  <c:v>35.5201841679953</c:v>
                </c:pt>
                <c:pt idx="56998">
                  <c:v>35.5201841679953</c:v>
                </c:pt>
                <c:pt idx="56999">
                  <c:v>35.5201841679953</c:v>
                </c:pt>
                <c:pt idx="57000">
                  <c:v>35.5201841679953</c:v>
                </c:pt>
                <c:pt idx="57001">
                  <c:v>35.5201841679953</c:v>
                </c:pt>
                <c:pt idx="57002">
                  <c:v>35.5201841679953</c:v>
                </c:pt>
                <c:pt idx="57003">
                  <c:v>35.5201841679953</c:v>
                </c:pt>
                <c:pt idx="57004">
                  <c:v>77.11816820250858</c:v>
                </c:pt>
                <c:pt idx="57005">
                  <c:v>77.11816820250858</c:v>
                </c:pt>
                <c:pt idx="57006">
                  <c:v>77.11816820250858</c:v>
                </c:pt>
                <c:pt idx="57007">
                  <c:v>77.11816820250858</c:v>
                </c:pt>
                <c:pt idx="57008">
                  <c:v>77.11816820250858</c:v>
                </c:pt>
                <c:pt idx="57009">
                  <c:v>77.11816820250858</c:v>
                </c:pt>
                <c:pt idx="57010">
                  <c:v>77.11816820250858</c:v>
                </c:pt>
                <c:pt idx="57011">
                  <c:v>57.0986122838986</c:v>
                </c:pt>
                <c:pt idx="57012">
                  <c:v>57.0986122838986</c:v>
                </c:pt>
                <c:pt idx="57013">
                  <c:v>57.0986122838986</c:v>
                </c:pt>
                <c:pt idx="57014">
                  <c:v>57.0986122838986</c:v>
                </c:pt>
                <c:pt idx="57015">
                  <c:v>57.0986122838986</c:v>
                </c:pt>
                <c:pt idx="57016">
                  <c:v>57.0986122838986</c:v>
                </c:pt>
                <c:pt idx="57017">
                  <c:v>57.0986122838986</c:v>
                </c:pt>
                <c:pt idx="57018">
                  <c:v>56.7377193242413</c:v>
                </c:pt>
                <c:pt idx="57019">
                  <c:v>56.7377193242413</c:v>
                </c:pt>
                <c:pt idx="57020">
                  <c:v>56.7377193242413</c:v>
                </c:pt>
                <c:pt idx="57021">
                  <c:v>56.7377193242413</c:v>
                </c:pt>
                <c:pt idx="57022">
                  <c:v>56.7377193242413</c:v>
                </c:pt>
                <c:pt idx="57023">
                  <c:v>56.7377193242413</c:v>
                </c:pt>
                <c:pt idx="57024">
                  <c:v>56.7377193242413</c:v>
                </c:pt>
                <c:pt idx="57025">
                  <c:v>61.4789002434026</c:v>
                </c:pt>
                <c:pt idx="57026">
                  <c:v>61.4789002434026</c:v>
                </c:pt>
                <c:pt idx="57027">
                  <c:v>61.4789002434026</c:v>
                </c:pt>
                <c:pt idx="57028">
                  <c:v>61.4789002434026</c:v>
                </c:pt>
                <c:pt idx="57029">
                  <c:v>61.4789002434026</c:v>
                </c:pt>
                <c:pt idx="57030">
                  <c:v>61.4789002434026</c:v>
                </c:pt>
                <c:pt idx="57031">
                  <c:v>61.4789002434026</c:v>
                </c:pt>
                <c:pt idx="57032">
                  <c:v>24.1163014996473</c:v>
                </c:pt>
                <c:pt idx="57033">
                  <c:v>24.1163014996473</c:v>
                </c:pt>
                <c:pt idx="57034">
                  <c:v>24.1163014996473</c:v>
                </c:pt>
                <c:pt idx="57035">
                  <c:v>24.1163014996473</c:v>
                </c:pt>
                <c:pt idx="57036">
                  <c:v>24.1163014996473</c:v>
                </c:pt>
                <c:pt idx="57037">
                  <c:v>24.1163014996473</c:v>
                </c:pt>
                <c:pt idx="57038">
                  <c:v>24.1163014996473</c:v>
                </c:pt>
                <c:pt idx="57039">
                  <c:v>71.6966168087759</c:v>
                </c:pt>
                <c:pt idx="57040">
                  <c:v>71.6966168087759</c:v>
                </c:pt>
                <c:pt idx="57041">
                  <c:v>71.6966168087759</c:v>
                </c:pt>
                <c:pt idx="57042">
                  <c:v>71.6966168087759</c:v>
                </c:pt>
                <c:pt idx="57043">
                  <c:v>71.6966168087759</c:v>
                </c:pt>
                <c:pt idx="57044">
                  <c:v>71.6966168087759</c:v>
                </c:pt>
                <c:pt idx="57045">
                  <c:v>71.6966168087759</c:v>
                </c:pt>
                <c:pt idx="57046">
                  <c:v>81.6145786682106</c:v>
                </c:pt>
                <c:pt idx="57047">
                  <c:v>81.6145786682106</c:v>
                </c:pt>
                <c:pt idx="57048">
                  <c:v>81.6145786682106</c:v>
                </c:pt>
                <c:pt idx="57049">
                  <c:v>81.6145786682106</c:v>
                </c:pt>
                <c:pt idx="57050">
                  <c:v>81.6145786682106</c:v>
                </c:pt>
                <c:pt idx="57051">
                  <c:v>81.6145786682106</c:v>
                </c:pt>
                <c:pt idx="57052">
                  <c:v>81.6145786682106</c:v>
                </c:pt>
                <c:pt idx="57053">
                  <c:v>17.3944505906195</c:v>
                </c:pt>
                <c:pt idx="57054">
                  <c:v>17.3944505906195</c:v>
                </c:pt>
                <c:pt idx="57055">
                  <c:v>17.3944505906195</c:v>
                </c:pt>
                <c:pt idx="57056">
                  <c:v>17.3944505906195</c:v>
                </c:pt>
                <c:pt idx="57057">
                  <c:v>17.3944505906195</c:v>
                </c:pt>
                <c:pt idx="57058">
                  <c:v>17.3944505906195</c:v>
                </c:pt>
                <c:pt idx="57059">
                  <c:v>17.3944505906195</c:v>
                </c:pt>
                <c:pt idx="57060">
                  <c:v>94.29439231658718</c:v>
                </c:pt>
                <c:pt idx="57061">
                  <c:v>94.29439231658718</c:v>
                </c:pt>
                <c:pt idx="57062">
                  <c:v>94.29439231658718</c:v>
                </c:pt>
                <c:pt idx="57063">
                  <c:v>94.29439231658718</c:v>
                </c:pt>
                <c:pt idx="57064">
                  <c:v>94.29439231658718</c:v>
                </c:pt>
                <c:pt idx="57065">
                  <c:v>94.29439231658718</c:v>
                </c:pt>
                <c:pt idx="57066">
                  <c:v>94.29439231658718</c:v>
                </c:pt>
                <c:pt idx="57067">
                  <c:v>112.136058442363</c:v>
                </c:pt>
                <c:pt idx="57068">
                  <c:v>112.136058442363</c:v>
                </c:pt>
                <c:pt idx="57069">
                  <c:v>112.136058442363</c:v>
                </c:pt>
                <c:pt idx="57070">
                  <c:v>112.136058442363</c:v>
                </c:pt>
                <c:pt idx="57071">
                  <c:v>112.136058442363</c:v>
                </c:pt>
                <c:pt idx="57072">
                  <c:v>112.136058442363</c:v>
                </c:pt>
                <c:pt idx="57073">
                  <c:v>112.136058442363</c:v>
                </c:pt>
                <c:pt idx="57074">
                  <c:v>106.625258629598</c:v>
                </c:pt>
                <c:pt idx="57075">
                  <c:v>106.625258629598</c:v>
                </c:pt>
                <c:pt idx="57076">
                  <c:v>106.625258629598</c:v>
                </c:pt>
                <c:pt idx="57077">
                  <c:v>106.625258629598</c:v>
                </c:pt>
                <c:pt idx="57078">
                  <c:v>106.625258629598</c:v>
                </c:pt>
                <c:pt idx="57079">
                  <c:v>106.625258629598</c:v>
                </c:pt>
                <c:pt idx="57080">
                  <c:v>106.625258629598</c:v>
                </c:pt>
                <c:pt idx="57081">
                  <c:v>43.689528059796</c:v>
                </c:pt>
                <c:pt idx="57082">
                  <c:v>43.689528059796</c:v>
                </c:pt>
                <c:pt idx="57083">
                  <c:v>43.689528059796</c:v>
                </c:pt>
                <c:pt idx="57084">
                  <c:v>43.689528059796</c:v>
                </c:pt>
                <c:pt idx="57085">
                  <c:v>43.689528059796</c:v>
                </c:pt>
                <c:pt idx="57086">
                  <c:v>43.689528059796</c:v>
                </c:pt>
                <c:pt idx="57087">
                  <c:v>43.689528059796</c:v>
                </c:pt>
                <c:pt idx="57088">
                  <c:v>57.07640242711619</c:v>
                </c:pt>
                <c:pt idx="57089">
                  <c:v>57.07640242711619</c:v>
                </c:pt>
                <c:pt idx="57090">
                  <c:v>57.07640242711619</c:v>
                </c:pt>
                <c:pt idx="57091">
                  <c:v>57.07640242711619</c:v>
                </c:pt>
                <c:pt idx="57092">
                  <c:v>57.07640242711619</c:v>
                </c:pt>
                <c:pt idx="57093">
                  <c:v>57.07640242711619</c:v>
                </c:pt>
                <c:pt idx="57094">
                  <c:v>57.07640242711619</c:v>
                </c:pt>
                <c:pt idx="57095">
                  <c:v>45.0402088868486</c:v>
                </c:pt>
                <c:pt idx="57096">
                  <c:v>45.0402088868486</c:v>
                </c:pt>
                <c:pt idx="57097">
                  <c:v>45.0402088868486</c:v>
                </c:pt>
                <c:pt idx="57098">
                  <c:v>45.0402088868486</c:v>
                </c:pt>
                <c:pt idx="57099">
                  <c:v>45.0402088868486</c:v>
                </c:pt>
                <c:pt idx="57100">
                  <c:v>45.0402088868486</c:v>
                </c:pt>
                <c:pt idx="57101">
                  <c:v>45.0402088868486</c:v>
                </c:pt>
                <c:pt idx="57102">
                  <c:v>42.47151766120419</c:v>
                </c:pt>
                <c:pt idx="57103">
                  <c:v>42.47151766120419</c:v>
                </c:pt>
                <c:pt idx="57104">
                  <c:v>42.47151766120419</c:v>
                </c:pt>
                <c:pt idx="57105">
                  <c:v>42.47151766120419</c:v>
                </c:pt>
                <c:pt idx="57106">
                  <c:v>42.47151766120419</c:v>
                </c:pt>
                <c:pt idx="57107">
                  <c:v>42.47151766120419</c:v>
                </c:pt>
                <c:pt idx="57108">
                  <c:v>42.47151766120419</c:v>
                </c:pt>
                <c:pt idx="57109">
                  <c:v>71.6803640403175</c:v>
                </c:pt>
                <c:pt idx="57110">
                  <c:v>71.6803640403175</c:v>
                </c:pt>
                <c:pt idx="57111">
                  <c:v>71.6803640403175</c:v>
                </c:pt>
                <c:pt idx="57112">
                  <c:v>71.6803640403175</c:v>
                </c:pt>
                <c:pt idx="57113">
                  <c:v>71.6803640403175</c:v>
                </c:pt>
                <c:pt idx="57114">
                  <c:v>71.6803640403175</c:v>
                </c:pt>
                <c:pt idx="57115">
                  <c:v>71.6803640403175</c:v>
                </c:pt>
                <c:pt idx="57116">
                  <c:v>92.15599419107579</c:v>
                </c:pt>
                <c:pt idx="57117">
                  <c:v>92.15599419107579</c:v>
                </c:pt>
                <c:pt idx="57118">
                  <c:v>92.15599419107579</c:v>
                </c:pt>
                <c:pt idx="57119">
                  <c:v>92.15599419107579</c:v>
                </c:pt>
                <c:pt idx="57120">
                  <c:v>92.15599419107579</c:v>
                </c:pt>
                <c:pt idx="57121">
                  <c:v>92.15599419107579</c:v>
                </c:pt>
                <c:pt idx="57122">
                  <c:v>92.15599419107579</c:v>
                </c:pt>
                <c:pt idx="57123">
                  <c:v>65.08717643177998</c:v>
                </c:pt>
                <c:pt idx="57124">
                  <c:v>65.08717643177998</c:v>
                </c:pt>
                <c:pt idx="57125">
                  <c:v>65.08717643177998</c:v>
                </c:pt>
                <c:pt idx="57126">
                  <c:v>65.08717643177998</c:v>
                </c:pt>
                <c:pt idx="57127">
                  <c:v>65.08717643177998</c:v>
                </c:pt>
                <c:pt idx="57128">
                  <c:v>65.08717643177998</c:v>
                </c:pt>
                <c:pt idx="57129">
                  <c:v>65.08717643177998</c:v>
                </c:pt>
                <c:pt idx="57130">
                  <c:v>63.84614807170409</c:v>
                </c:pt>
                <c:pt idx="57131">
                  <c:v>63.84614807170409</c:v>
                </c:pt>
                <c:pt idx="57132">
                  <c:v>63.84614807170409</c:v>
                </c:pt>
                <c:pt idx="57133">
                  <c:v>63.84614807170409</c:v>
                </c:pt>
                <c:pt idx="57134">
                  <c:v>63.84614807170409</c:v>
                </c:pt>
                <c:pt idx="57135">
                  <c:v>63.84614807170409</c:v>
                </c:pt>
                <c:pt idx="57136">
                  <c:v>63.84614807170409</c:v>
                </c:pt>
                <c:pt idx="57137">
                  <c:v>96.2062697550789</c:v>
                </c:pt>
                <c:pt idx="57138">
                  <c:v>96.2062697550789</c:v>
                </c:pt>
                <c:pt idx="57139">
                  <c:v>96.2062697550789</c:v>
                </c:pt>
                <c:pt idx="57140">
                  <c:v>96.2062697550789</c:v>
                </c:pt>
                <c:pt idx="57141">
                  <c:v>96.2062697550789</c:v>
                </c:pt>
                <c:pt idx="57142">
                  <c:v>96.2062697550789</c:v>
                </c:pt>
                <c:pt idx="57143">
                  <c:v>96.2062697550789</c:v>
                </c:pt>
                <c:pt idx="57144">
                  <c:v>88.077169809221</c:v>
                </c:pt>
                <c:pt idx="57145">
                  <c:v>88.077169809221</c:v>
                </c:pt>
                <c:pt idx="57146">
                  <c:v>88.077169809221</c:v>
                </c:pt>
                <c:pt idx="57147">
                  <c:v>88.077169809221</c:v>
                </c:pt>
                <c:pt idx="57148">
                  <c:v>88.077169809221</c:v>
                </c:pt>
                <c:pt idx="57149">
                  <c:v>88.077169809221</c:v>
                </c:pt>
                <c:pt idx="57150">
                  <c:v>88.077169809221</c:v>
                </c:pt>
                <c:pt idx="57151">
                  <c:v>65.04628739274828</c:v>
                </c:pt>
                <c:pt idx="57152">
                  <c:v>65.04628739274828</c:v>
                </c:pt>
                <c:pt idx="57153">
                  <c:v>65.04628739274828</c:v>
                </c:pt>
                <c:pt idx="57154">
                  <c:v>65.04628739274828</c:v>
                </c:pt>
                <c:pt idx="57155">
                  <c:v>65.04628739274828</c:v>
                </c:pt>
                <c:pt idx="57156">
                  <c:v>65.04628739274828</c:v>
                </c:pt>
                <c:pt idx="57157">
                  <c:v>65.04628739274828</c:v>
                </c:pt>
                <c:pt idx="57158">
                  <c:v>32.33793680674319</c:v>
                </c:pt>
                <c:pt idx="57159">
                  <c:v>32.33793680674319</c:v>
                </c:pt>
                <c:pt idx="57160">
                  <c:v>32.33793680674319</c:v>
                </c:pt>
                <c:pt idx="57161">
                  <c:v>32.33793680674319</c:v>
                </c:pt>
                <c:pt idx="57162">
                  <c:v>32.33793680674319</c:v>
                </c:pt>
                <c:pt idx="57163">
                  <c:v>32.33793680674319</c:v>
                </c:pt>
                <c:pt idx="57164">
                  <c:v>32.33793680674319</c:v>
                </c:pt>
                <c:pt idx="57165">
                  <c:v>77.65499660355478</c:v>
                </c:pt>
                <c:pt idx="57166">
                  <c:v>77.65499660355478</c:v>
                </c:pt>
                <c:pt idx="57167">
                  <c:v>77.65499660355478</c:v>
                </c:pt>
                <c:pt idx="57168">
                  <c:v>77.65499660355478</c:v>
                </c:pt>
                <c:pt idx="57169">
                  <c:v>77.65499660355478</c:v>
                </c:pt>
                <c:pt idx="57170">
                  <c:v>77.65499660355478</c:v>
                </c:pt>
                <c:pt idx="57171">
                  <c:v>77.65499660355478</c:v>
                </c:pt>
                <c:pt idx="57172">
                  <c:v>32.28066909561919</c:v>
                </c:pt>
                <c:pt idx="57173">
                  <c:v>32.28066909561919</c:v>
                </c:pt>
                <c:pt idx="57174">
                  <c:v>32.28066909561919</c:v>
                </c:pt>
                <c:pt idx="57175">
                  <c:v>32.28066909561919</c:v>
                </c:pt>
                <c:pt idx="57176">
                  <c:v>32.28066909561919</c:v>
                </c:pt>
                <c:pt idx="57177">
                  <c:v>32.28066909561919</c:v>
                </c:pt>
                <c:pt idx="57178">
                  <c:v>32.28066909561919</c:v>
                </c:pt>
                <c:pt idx="57179">
                  <c:v>53.5680939982568</c:v>
                </c:pt>
                <c:pt idx="57180">
                  <c:v>53.5680939982568</c:v>
                </c:pt>
                <c:pt idx="57181">
                  <c:v>53.5680939982568</c:v>
                </c:pt>
                <c:pt idx="57182">
                  <c:v>53.5680939982568</c:v>
                </c:pt>
                <c:pt idx="57183">
                  <c:v>53.5680939982568</c:v>
                </c:pt>
                <c:pt idx="57184">
                  <c:v>53.5680939982568</c:v>
                </c:pt>
                <c:pt idx="57185">
                  <c:v>53.5680939982568</c:v>
                </c:pt>
                <c:pt idx="57186">
                  <c:v>70.266119492954</c:v>
                </c:pt>
                <c:pt idx="57187">
                  <c:v>70.266119492954</c:v>
                </c:pt>
                <c:pt idx="57188">
                  <c:v>70.266119492954</c:v>
                </c:pt>
                <c:pt idx="57189">
                  <c:v>70.266119492954</c:v>
                </c:pt>
                <c:pt idx="57190">
                  <c:v>70.266119492954</c:v>
                </c:pt>
                <c:pt idx="57191">
                  <c:v>70.266119492954</c:v>
                </c:pt>
                <c:pt idx="57192">
                  <c:v>70.266119492954</c:v>
                </c:pt>
                <c:pt idx="57193">
                  <c:v>54.619640258986</c:v>
                </c:pt>
                <c:pt idx="57194">
                  <c:v>54.619640258986</c:v>
                </c:pt>
                <c:pt idx="57195">
                  <c:v>54.619640258986</c:v>
                </c:pt>
                <c:pt idx="57196">
                  <c:v>54.619640258986</c:v>
                </c:pt>
                <c:pt idx="57197">
                  <c:v>54.619640258986</c:v>
                </c:pt>
                <c:pt idx="57198">
                  <c:v>54.619640258986</c:v>
                </c:pt>
                <c:pt idx="57199">
                  <c:v>54.619640258986</c:v>
                </c:pt>
                <c:pt idx="57200">
                  <c:v>71.86516480946868</c:v>
                </c:pt>
                <c:pt idx="57201">
                  <c:v>71.86516480946868</c:v>
                </c:pt>
                <c:pt idx="57202">
                  <c:v>71.86516480946868</c:v>
                </c:pt>
                <c:pt idx="57203">
                  <c:v>71.86516480946868</c:v>
                </c:pt>
                <c:pt idx="57204">
                  <c:v>71.86516480946868</c:v>
                </c:pt>
                <c:pt idx="57205">
                  <c:v>71.86516480946868</c:v>
                </c:pt>
                <c:pt idx="57206">
                  <c:v>71.86516480946868</c:v>
                </c:pt>
                <c:pt idx="57207">
                  <c:v>75.87808399945528</c:v>
                </c:pt>
                <c:pt idx="57208">
                  <c:v>75.87808399945528</c:v>
                </c:pt>
                <c:pt idx="57209">
                  <c:v>75.87808399945528</c:v>
                </c:pt>
                <c:pt idx="57210">
                  <c:v>75.87808399945528</c:v>
                </c:pt>
                <c:pt idx="57211">
                  <c:v>75.87808399945528</c:v>
                </c:pt>
                <c:pt idx="57212">
                  <c:v>75.87808399945528</c:v>
                </c:pt>
                <c:pt idx="57213">
                  <c:v>75.87808399945528</c:v>
                </c:pt>
                <c:pt idx="57214">
                  <c:v>83.8493739858935</c:v>
                </c:pt>
                <c:pt idx="57215">
                  <c:v>83.8493739858935</c:v>
                </c:pt>
                <c:pt idx="57216">
                  <c:v>83.8493739858935</c:v>
                </c:pt>
                <c:pt idx="57217">
                  <c:v>83.8493739858935</c:v>
                </c:pt>
                <c:pt idx="57218">
                  <c:v>83.8493739858935</c:v>
                </c:pt>
                <c:pt idx="57219">
                  <c:v>83.8493739858935</c:v>
                </c:pt>
                <c:pt idx="57220">
                  <c:v>83.8493739858935</c:v>
                </c:pt>
                <c:pt idx="57221">
                  <c:v>100.591021777364</c:v>
                </c:pt>
                <c:pt idx="57222">
                  <c:v>100.591021777364</c:v>
                </c:pt>
                <c:pt idx="57223">
                  <c:v>100.591021777364</c:v>
                </c:pt>
                <c:pt idx="57224">
                  <c:v>100.591021777364</c:v>
                </c:pt>
                <c:pt idx="57225">
                  <c:v>100.591021777364</c:v>
                </c:pt>
                <c:pt idx="57226">
                  <c:v>100.591021777364</c:v>
                </c:pt>
                <c:pt idx="57227">
                  <c:v>100.591021777364</c:v>
                </c:pt>
                <c:pt idx="57228">
                  <c:v>54.9685459204606</c:v>
                </c:pt>
                <c:pt idx="57229">
                  <c:v>54.9685459204606</c:v>
                </c:pt>
                <c:pt idx="57230">
                  <c:v>54.9685459204606</c:v>
                </c:pt>
                <c:pt idx="57231">
                  <c:v>54.9685459204606</c:v>
                </c:pt>
                <c:pt idx="57232">
                  <c:v>54.9685459204606</c:v>
                </c:pt>
                <c:pt idx="57233">
                  <c:v>54.9685459204606</c:v>
                </c:pt>
                <c:pt idx="57234">
                  <c:v>54.9685459204606</c:v>
                </c:pt>
                <c:pt idx="57235">
                  <c:v>55.1414422021573</c:v>
                </c:pt>
                <c:pt idx="57236">
                  <c:v>55.1414422021573</c:v>
                </c:pt>
                <c:pt idx="57237">
                  <c:v>55.1414422021573</c:v>
                </c:pt>
                <c:pt idx="57238">
                  <c:v>55.1414422021573</c:v>
                </c:pt>
                <c:pt idx="57239">
                  <c:v>55.1414422021573</c:v>
                </c:pt>
                <c:pt idx="57240">
                  <c:v>55.1414422021573</c:v>
                </c:pt>
                <c:pt idx="57241">
                  <c:v>55.1414422021573</c:v>
                </c:pt>
                <c:pt idx="57242">
                  <c:v>105.290133886396</c:v>
                </c:pt>
                <c:pt idx="57243">
                  <c:v>105.290133886396</c:v>
                </c:pt>
                <c:pt idx="57244">
                  <c:v>105.290133886396</c:v>
                </c:pt>
                <c:pt idx="57245">
                  <c:v>105.290133886396</c:v>
                </c:pt>
                <c:pt idx="57246">
                  <c:v>105.290133886396</c:v>
                </c:pt>
                <c:pt idx="57247">
                  <c:v>105.290133886396</c:v>
                </c:pt>
                <c:pt idx="57248">
                  <c:v>105.290133886396</c:v>
                </c:pt>
                <c:pt idx="57249">
                  <c:v>10.6183596125184</c:v>
                </c:pt>
                <c:pt idx="57250">
                  <c:v>10.6183596125184</c:v>
                </c:pt>
                <c:pt idx="57251">
                  <c:v>10.6183596125184</c:v>
                </c:pt>
                <c:pt idx="57252">
                  <c:v>10.6183596125184</c:v>
                </c:pt>
                <c:pt idx="57253">
                  <c:v>10.6183596125184</c:v>
                </c:pt>
                <c:pt idx="57254">
                  <c:v>10.6183596125184</c:v>
                </c:pt>
                <c:pt idx="57255">
                  <c:v>10.6183596125184</c:v>
                </c:pt>
                <c:pt idx="57256">
                  <c:v>76.4836569181714</c:v>
                </c:pt>
                <c:pt idx="57257">
                  <c:v>76.4836569181714</c:v>
                </c:pt>
                <c:pt idx="57258">
                  <c:v>76.4836569181714</c:v>
                </c:pt>
                <c:pt idx="57259">
                  <c:v>76.4836569181714</c:v>
                </c:pt>
                <c:pt idx="57260">
                  <c:v>76.4836569181714</c:v>
                </c:pt>
                <c:pt idx="57261">
                  <c:v>76.4836569181714</c:v>
                </c:pt>
                <c:pt idx="57262">
                  <c:v>76.4836569181714</c:v>
                </c:pt>
                <c:pt idx="57263">
                  <c:v>80.2115251327628</c:v>
                </c:pt>
                <c:pt idx="57264">
                  <c:v>80.2115251327628</c:v>
                </c:pt>
                <c:pt idx="57265">
                  <c:v>80.2115251327628</c:v>
                </c:pt>
                <c:pt idx="57266">
                  <c:v>80.2115251327628</c:v>
                </c:pt>
                <c:pt idx="57267">
                  <c:v>80.2115251327628</c:v>
                </c:pt>
                <c:pt idx="57268">
                  <c:v>80.2115251327628</c:v>
                </c:pt>
                <c:pt idx="57269">
                  <c:v>80.2115251327628</c:v>
                </c:pt>
                <c:pt idx="57270">
                  <c:v>81.56239096300898</c:v>
                </c:pt>
                <c:pt idx="57271">
                  <c:v>81.56239096300898</c:v>
                </c:pt>
                <c:pt idx="57272">
                  <c:v>81.56239096300898</c:v>
                </c:pt>
                <c:pt idx="57273">
                  <c:v>81.56239096300898</c:v>
                </c:pt>
                <c:pt idx="57274">
                  <c:v>81.56239096300898</c:v>
                </c:pt>
                <c:pt idx="57275">
                  <c:v>81.56239096300898</c:v>
                </c:pt>
                <c:pt idx="57276">
                  <c:v>81.56239096300898</c:v>
                </c:pt>
                <c:pt idx="57277">
                  <c:v>70.11972740476578</c:v>
                </c:pt>
                <c:pt idx="57278">
                  <c:v>70.11972740476578</c:v>
                </c:pt>
                <c:pt idx="57279">
                  <c:v>70.11972740476578</c:v>
                </c:pt>
                <c:pt idx="57280">
                  <c:v>70.11972740476578</c:v>
                </c:pt>
                <c:pt idx="57281">
                  <c:v>70.11972740476578</c:v>
                </c:pt>
                <c:pt idx="57282">
                  <c:v>70.11972740476578</c:v>
                </c:pt>
                <c:pt idx="57283">
                  <c:v>70.11972740476578</c:v>
                </c:pt>
                <c:pt idx="57284">
                  <c:v>65.3979660102605</c:v>
                </c:pt>
                <c:pt idx="57285">
                  <c:v>65.3979660102605</c:v>
                </c:pt>
                <c:pt idx="57286">
                  <c:v>65.3979660102605</c:v>
                </c:pt>
                <c:pt idx="57287">
                  <c:v>65.3979660102605</c:v>
                </c:pt>
                <c:pt idx="57288">
                  <c:v>65.3979660102605</c:v>
                </c:pt>
                <c:pt idx="57289">
                  <c:v>65.3979660102605</c:v>
                </c:pt>
                <c:pt idx="57290">
                  <c:v>65.3979660102605</c:v>
                </c:pt>
                <c:pt idx="57291">
                  <c:v>26.9464681893687</c:v>
                </c:pt>
                <c:pt idx="57292">
                  <c:v>26.9464681893687</c:v>
                </c:pt>
                <c:pt idx="57293">
                  <c:v>26.9464681893687</c:v>
                </c:pt>
                <c:pt idx="57294">
                  <c:v>26.9464681893687</c:v>
                </c:pt>
                <c:pt idx="57295">
                  <c:v>26.9464681893687</c:v>
                </c:pt>
                <c:pt idx="57296">
                  <c:v>26.9464681893687</c:v>
                </c:pt>
                <c:pt idx="57297">
                  <c:v>26.9464681893687</c:v>
                </c:pt>
                <c:pt idx="57298">
                  <c:v>110.482910033207</c:v>
                </c:pt>
                <c:pt idx="57299">
                  <c:v>110.482910033207</c:v>
                </c:pt>
                <c:pt idx="57300">
                  <c:v>110.482910033207</c:v>
                </c:pt>
                <c:pt idx="57301">
                  <c:v>110.482910033207</c:v>
                </c:pt>
                <c:pt idx="57302">
                  <c:v>110.482910033207</c:v>
                </c:pt>
                <c:pt idx="57303">
                  <c:v>110.482910033207</c:v>
                </c:pt>
                <c:pt idx="57304">
                  <c:v>110.482910033207</c:v>
                </c:pt>
                <c:pt idx="57305">
                  <c:v>40.32745556546629</c:v>
                </c:pt>
                <c:pt idx="57306">
                  <c:v>40.32745556546629</c:v>
                </c:pt>
                <c:pt idx="57307">
                  <c:v>40.32745556546629</c:v>
                </c:pt>
                <c:pt idx="57308">
                  <c:v>40.32745556546629</c:v>
                </c:pt>
                <c:pt idx="57309">
                  <c:v>40.32745556546629</c:v>
                </c:pt>
                <c:pt idx="57310">
                  <c:v>40.32745556546629</c:v>
                </c:pt>
                <c:pt idx="57311">
                  <c:v>40.32745556546629</c:v>
                </c:pt>
                <c:pt idx="57312">
                  <c:v>23.3265025196128</c:v>
                </c:pt>
                <c:pt idx="57313">
                  <c:v>23.3265025196128</c:v>
                </c:pt>
                <c:pt idx="57314">
                  <c:v>23.3265025196128</c:v>
                </c:pt>
                <c:pt idx="57315">
                  <c:v>23.3265025196128</c:v>
                </c:pt>
                <c:pt idx="57316">
                  <c:v>23.3265025196128</c:v>
                </c:pt>
                <c:pt idx="57317">
                  <c:v>23.3265025196128</c:v>
                </c:pt>
                <c:pt idx="57318">
                  <c:v>23.3265025196128</c:v>
                </c:pt>
                <c:pt idx="57319">
                  <c:v>84.4213026459542</c:v>
                </c:pt>
                <c:pt idx="57320">
                  <c:v>84.4213026459542</c:v>
                </c:pt>
                <c:pt idx="57321">
                  <c:v>84.4213026459542</c:v>
                </c:pt>
                <c:pt idx="57322">
                  <c:v>84.4213026459542</c:v>
                </c:pt>
                <c:pt idx="57323">
                  <c:v>84.4213026459542</c:v>
                </c:pt>
                <c:pt idx="57324">
                  <c:v>84.4213026459542</c:v>
                </c:pt>
                <c:pt idx="57325">
                  <c:v>84.4213026459542</c:v>
                </c:pt>
                <c:pt idx="57326">
                  <c:v>32.32384089070349</c:v>
                </c:pt>
                <c:pt idx="57327">
                  <c:v>32.32384089070349</c:v>
                </c:pt>
                <c:pt idx="57328">
                  <c:v>32.32384089070349</c:v>
                </c:pt>
                <c:pt idx="57329">
                  <c:v>32.32384089070349</c:v>
                </c:pt>
                <c:pt idx="57330">
                  <c:v>32.32384089070349</c:v>
                </c:pt>
                <c:pt idx="57331">
                  <c:v>32.32384089070349</c:v>
                </c:pt>
                <c:pt idx="57332">
                  <c:v>32.32384089070349</c:v>
                </c:pt>
                <c:pt idx="57333">
                  <c:v>38.5905676637712</c:v>
                </c:pt>
                <c:pt idx="57334">
                  <c:v>38.5905676637712</c:v>
                </c:pt>
                <c:pt idx="57335">
                  <c:v>38.5905676637712</c:v>
                </c:pt>
                <c:pt idx="57336">
                  <c:v>38.5905676637712</c:v>
                </c:pt>
                <c:pt idx="57337">
                  <c:v>38.5905676637712</c:v>
                </c:pt>
                <c:pt idx="57338">
                  <c:v>38.5905676637712</c:v>
                </c:pt>
                <c:pt idx="57339">
                  <c:v>38.5905676637712</c:v>
                </c:pt>
                <c:pt idx="57340">
                  <c:v>67.8449844792975</c:v>
                </c:pt>
                <c:pt idx="57341">
                  <c:v>67.8449844792975</c:v>
                </c:pt>
                <c:pt idx="57342">
                  <c:v>67.8449844792975</c:v>
                </c:pt>
                <c:pt idx="57343">
                  <c:v>67.8449844792975</c:v>
                </c:pt>
                <c:pt idx="57344">
                  <c:v>67.8449844792975</c:v>
                </c:pt>
                <c:pt idx="57345">
                  <c:v>67.8449844792975</c:v>
                </c:pt>
                <c:pt idx="57346">
                  <c:v>67.8449844792975</c:v>
                </c:pt>
                <c:pt idx="57347">
                  <c:v>61.4778664860517</c:v>
                </c:pt>
                <c:pt idx="57348">
                  <c:v>61.4778664860517</c:v>
                </c:pt>
                <c:pt idx="57349">
                  <c:v>61.4778664860517</c:v>
                </c:pt>
                <c:pt idx="57350">
                  <c:v>61.4778664860517</c:v>
                </c:pt>
                <c:pt idx="57351">
                  <c:v>61.4778664860517</c:v>
                </c:pt>
                <c:pt idx="57352">
                  <c:v>61.4778664860517</c:v>
                </c:pt>
                <c:pt idx="57353">
                  <c:v>61.4778664860517</c:v>
                </c:pt>
                <c:pt idx="57354">
                  <c:v>80.0273926810265</c:v>
                </c:pt>
                <c:pt idx="57355">
                  <c:v>80.0273926810265</c:v>
                </c:pt>
                <c:pt idx="57356">
                  <c:v>80.0273926810265</c:v>
                </c:pt>
                <c:pt idx="57357">
                  <c:v>80.0273926810265</c:v>
                </c:pt>
                <c:pt idx="57358">
                  <c:v>80.0273926810265</c:v>
                </c:pt>
                <c:pt idx="57359">
                  <c:v>80.0273926810265</c:v>
                </c:pt>
                <c:pt idx="57360">
                  <c:v>80.0273926810265</c:v>
                </c:pt>
                <c:pt idx="57361">
                  <c:v>61.0909744400002</c:v>
                </c:pt>
                <c:pt idx="57362">
                  <c:v>61.0909744400002</c:v>
                </c:pt>
                <c:pt idx="57363">
                  <c:v>61.0909744400002</c:v>
                </c:pt>
                <c:pt idx="57364">
                  <c:v>61.0909744400002</c:v>
                </c:pt>
                <c:pt idx="57365">
                  <c:v>61.0909744400002</c:v>
                </c:pt>
                <c:pt idx="57366">
                  <c:v>61.0909744400002</c:v>
                </c:pt>
                <c:pt idx="57367">
                  <c:v>61.0909744400002</c:v>
                </c:pt>
                <c:pt idx="57368">
                  <c:v>112.160065277834</c:v>
                </c:pt>
                <c:pt idx="57369">
                  <c:v>112.160065277834</c:v>
                </c:pt>
                <c:pt idx="57370">
                  <c:v>112.160065277834</c:v>
                </c:pt>
                <c:pt idx="57371">
                  <c:v>112.160065277834</c:v>
                </c:pt>
                <c:pt idx="57372">
                  <c:v>112.160065277834</c:v>
                </c:pt>
                <c:pt idx="57373">
                  <c:v>112.160065277834</c:v>
                </c:pt>
                <c:pt idx="57374">
                  <c:v>112.160065277834</c:v>
                </c:pt>
                <c:pt idx="57375">
                  <c:v>106.624479166718</c:v>
                </c:pt>
                <c:pt idx="57376">
                  <c:v>106.624479166718</c:v>
                </c:pt>
                <c:pt idx="57377">
                  <c:v>106.624479166718</c:v>
                </c:pt>
                <c:pt idx="57378">
                  <c:v>106.624479166718</c:v>
                </c:pt>
                <c:pt idx="57379">
                  <c:v>106.624479166718</c:v>
                </c:pt>
                <c:pt idx="57380">
                  <c:v>106.624479166718</c:v>
                </c:pt>
                <c:pt idx="57381">
                  <c:v>106.624479166718</c:v>
                </c:pt>
                <c:pt idx="57382">
                  <c:v>71.83673153081668</c:v>
                </c:pt>
                <c:pt idx="57383">
                  <c:v>71.83673153081668</c:v>
                </c:pt>
                <c:pt idx="57384">
                  <c:v>71.83673153081668</c:v>
                </c:pt>
                <c:pt idx="57385">
                  <c:v>71.83673153081668</c:v>
                </c:pt>
                <c:pt idx="57386">
                  <c:v>71.83673153081668</c:v>
                </c:pt>
                <c:pt idx="57387">
                  <c:v>71.83673153081668</c:v>
                </c:pt>
                <c:pt idx="57388">
                  <c:v>71.83673153081668</c:v>
                </c:pt>
                <c:pt idx="57389">
                  <c:v>44.4163909676417</c:v>
                </c:pt>
                <c:pt idx="57390">
                  <c:v>44.4163909676417</c:v>
                </c:pt>
                <c:pt idx="57391">
                  <c:v>44.4163909676417</c:v>
                </c:pt>
                <c:pt idx="57392">
                  <c:v>44.4163909676417</c:v>
                </c:pt>
                <c:pt idx="57393">
                  <c:v>44.4163909676417</c:v>
                </c:pt>
                <c:pt idx="57394">
                  <c:v>44.4163909676417</c:v>
                </c:pt>
                <c:pt idx="57395">
                  <c:v>44.4163909676417</c:v>
                </c:pt>
                <c:pt idx="57396">
                  <c:v>81.0414203184112</c:v>
                </c:pt>
                <c:pt idx="57397">
                  <c:v>81.0414203184112</c:v>
                </c:pt>
                <c:pt idx="57398">
                  <c:v>81.0414203184112</c:v>
                </c:pt>
                <c:pt idx="57399">
                  <c:v>81.0414203184112</c:v>
                </c:pt>
                <c:pt idx="57400">
                  <c:v>81.0414203184112</c:v>
                </c:pt>
                <c:pt idx="57401">
                  <c:v>81.0414203184112</c:v>
                </c:pt>
                <c:pt idx="57402">
                  <c:v>81.0414203184112</c:v>
                </c:pt>
                <c:pt idx="57403">
                  <c:v>36.4435255153702</c:v>
                </c:pt>
                <c:pt idx="57404">
                  <c:v>36.4435255153702</c:v>
                </c:pt>
                <c:pt idx="57405">
                  <c:v>36.4435255153702</c:v>
                </c:pt>
                <c:pt idx="57406">
                  <c:v>36.4435255153702</c:v>
                </c:pt>
                <c:pt idx="57407">
                  <c:v>36.4435255153702</c:v>
                </c:pt>
                <c:pt idx="57408">
                  <c:v>36.4435255153702</c:v>
                </c:pt>
                <c:pt idx="57409">
                  <c:v>36.4435255153702</c:v>
                </c:pt>
                <c:pt idx="57410">
                  <c:v>64.36896509069588</c:v>
                </c:pt>
                <c:pt idx="57411">
                  <c:v>64.36896509069588</c:v>
                </c:pt>
                <c:pt idx="57412">
                  <c:v>64.36896509069588</c:v>
                </c:pt>
                <c:pt idx="57413">
                  <c:v>64.36896509069588</c:v>
                </c:pt>
                <c:pt idx="57414">
                  <c:v>64.36896509069588</c:v>
                </c:pt>
                <c:pt idx="57415">
                  <c:v>64.36896509069588</c:v>
                </c:pt>
                <c:pt idx="57416">
                  <c:v>64.36896509069588</c:v>
                </c:pt>
                <c:pt idx="57417">
                  <c:v>95.63789603712188</c:v>
                </c:pt>
                <c:pt idx="57418">
                  <c:v>95.63789603712188</c:v>
                </c:pt>
                <c:pt idx="57419">
                  <c:v>95.63789603712188</c:v>
                </c:pt>
                <c:pt idx="57420">
                  <c:v>95.63789603712188</c:v>
                </c:pt>
                <c:pt idx="57421">
                  <c:v>95.63789603712188</c:v>
                </c:pt>
                <c:pt idx="57422">
                  <c:v>95.63789603712188</c:v>
                </c:pt>
                <c:pt idx="57423">
                  <c:v>95.63789603712188</c:v>
                </c:pt>
                <c:pt idx="57424">
                  <c:v>98.7704529611458</c:v>
                </c:pt>
                <c:pt idx="57425">
                  <c:v>98.7704529611458</c:v>
                </c:pt>
                <c:pt idx="57426">
                  <c:v>98.7704529611458</c:v>
                </c:pt>
                <c:pt idx="57427">
                  <c:v>98.7704529611458</c:v>
                </c:pt>
                <c:pt idx="57428">
                  <c:v>98.7704529611458</c:v>
                </c:pt>
                <c:pt idx="57429">
                  <c:v>98.7704529611458</c:v>
                </c:pt>
                <c:pt idx="57430">
                  <c:v>98.7704529611458</c:v>
                </c:pt>
                <c:pt idx="57431">
                  <c:v>100.510163212504</c:v>
                </c:pt>
                <c:pt idx="57432">
                  <c:v>100.510163212504</c:v>
                </c:pt>
                <c:pt idx="57433">
                  <c:v>100.510163212504</c:v>
                </c:pt>
                <c:pt idx="57434">
                  <c:v>100.510163212504</c:v>
                </c:pt>
                <c:pt idx="57435">
                  <c:v>100.510163212504</c:v>
                </c:pt>
                <c:pt idx="57436">
                  <c:v>100.510163212504</c:v>
                </c:pt>
                <c:pt idx="57437">
                  <c:v>100.510163212504</c:v>
                </c:pt>
                <c:pt idx="57438">
                  <c:v>104.56250286929</c:v>
                </c:pt>
                <c:pt idx="57439">
                  <c:v>104.56250286929</c:v>
                </c:pt>
                <c:pt idx="57440">
                  <c:v>104.56250286929</c:v>
                </c:pt>
                <c:pt idx="57441">
                  <c:v>104.56250286929</c:v>
                </c:pt>
                <c:pt idx="57442">
                  <c:v>104.56250286929</c:v>
                </c:pt>
                <c:pt idx="57443">
                  <c:v>104.56250286929</c:v>
                </c:pt>
                <c:pt idx="57444">
                  <c:v>104.56250286929</c:v>
                </c:pt>
                <c:pt idx="57445">
                  <c:v>59.2961803486676</c:v>
                </c:pt>
                <c:pt idx="57446">
                  <c:v>59.2961803486676</c:v>
                </c:pt>
                <c:pt idx="57447">
                  <c:v>59.2961803486676</c:v>
                </c:pt>
                <c:pt idx="57448">
                  <c:v>59.2961803486676</c:v>
                </c:pt>
                <c:pt idx="57449">
                  <c:v>59.2961803486676</c:v>
                </c:pt>
                <c:pt idx="57450">
                  <c:v>59.2961803486676</c:v>
                </c:pt>
                <c:pt idx="57451">
                  <c:v>59.2961803486676</c:v>
                </c:pt>
                <c:pt idx="57452">
                  <c:v>44.325672876455</c:v>
                </c:pt>
                <c:pt idx="57453">
                  <c:v>44.325672876455</c:v>
                </c:pt>
                <c:pt idx="57454">
                  <c:v>44.325672876455</c:v>
                </c:pt>
                <c:pt idx="57455">
                  <c:v>44.325672876455</c:v>
                </c:pt>
                <c:pt idx="57456">
                  <c:v>44.325672876455</c:v>
                </c:pt>
                <c:pt idx="57457">
                  <c:v>44.325672876455</c:v>
                </c:pt>
                <c:pt idx="57458">
                  <c:v>44.325672876455</c:v>
                </c:pt>
                <c:pt idx="57459">
                  <c:v>26.3095643430761</c:v>
                </c:pt>
                <c:pt idx="57460">
                  <c:v>26.3095643430761</c:v>
                </c:pt>
                <c:pt idx="57461">
                  <c:v>26.3095643430761</c:v>
                </c:pt>
                <c:pt idx="57462">
                  <c:v>26.3095643430761</c:v>
                </c:pt>
                <c:pt idx="57463">
                  <c:v>26.3095643430761</c:v>
                </c:pt>
                <c:pt idx="57464">
                  <c:v>26.3095643430761</c:v>
                </c:pt>
                <c:pt idx="57465">
                  <c:v>26.3095643430761</c:v>
                </c:pt>
                <c:pt idx="57466">
                  <c:v>102.794839710599</c:v>
                </c:pt>
                <c:pt idx="57467">
                  <c:v>102.794839710599</c:v>
                </c:pt>
                <c:pt idx="57468">
                  <c:v>102.794839710599</c:v>
                </c:pt>
                <c:pt idx="57469">
                  <c:v>102.794839710599</c:v>
                </c:pt>
                <c:pt idx="57470">
                  <c:v>102.794839710599</c:v>
                </c:pt>
                <c:pt idx="57471">
                  <c:v>102.794839710599</c:v>
                </c:pt>
                <c:pt idx="57472">
                  <c:v>102.794839710599</c:v>
                </c:pt>
                <c:pt idx="57473">
                  <c:v>57.7077566930113</c:v>
                </c:pt>
                <c:pt idx="57474">
                  <c:v>57.7077566930113</c:v>
                </c:pt>
                <c:pt idx="57475">
                  <c:v>57.7077566930113</c:v>
                </c:pt>
                <c:pt idx="57476">
                  <c:v>57.7077566930113</c:v>
                </c:pt>
                <c:pt idx="57477">
                  <c:v>57.7077566930113</c:v>
                </c:pt>
                <c:pt idx="57478">
                  <c:v>57.7077566930113</c:v>
                </c:pt>
                <c:pt idx="57479">
                  <c:v>57.7077566930113</c:v>
                </c:pt>
                <c:pt idx="57480">
                  <c:v>58.9089907279262</c:v>
                </c:pt>
                <c:pt idx="57481">
                  <c:v>58.9089907279262</c:v>
                </c:pt>
                <c:pt idx="57482">
                  <c:v>58.9089907279262</c:v>
                </c:pt>
                <c:pt idx="57483">
                  <c:v>58.9089907279262</c:v>
                </c:pt>
                <c:pt idx="57484">
                  <c:v>58.9089907279262</c:v>
                </c:pt>
                <c:pt idx="57485">
                  <c:v>58.9089907279262</c:v>
                </c:pt>
                <c:pt idx="57486">
                  <c:v>58.9089907279262</c:v>
                </c:pt>
                <c:pt idx="57487">
                  <c:v>57.993819747056</c:v>
                </c:pt>
                <c:pt idx="57488">
                  <c:v>57.993819747056</c:v>
                </c:pt>
                <c:pt idx="57489">
                  <c:v>57.993819747056</c:v>
                </c:pt>
                <c:pt idx="57490">
                  <c:v>57.993819747056</c:v>
                </c:pt>
                <c:pt idx="57491">
                  <c:v>57.993819747056</c:v>
                </c:pt>
                <c:pt idx="57492">
                  <c:v>57.993819747056</c:v>
                </c:pt>
                <c:pt idx="57493">
                  <c:v>57.993819747056</c:v>
                </c:pt>
                <c:pt idx="57494">
                  <c:v>4.56049464417415</c:v>
                </c:pt>
                <c:pt idx="57495">
                  <c:v>4.56049464417415</c:v>
                </c:pt>
                <c:pt idx="57496">
                  <c:v>4.56049464417415</c:v>
                </c:pt>
                <c:pt idx="57497">
                  <c:v>4.56049464417415</c:v>
                </c:pt>
                <c:pt idx="57498">
                  <c:v>4.56049464417415</c:v>
                </c:pt>
                <c:pt idx="57499">
                  <c:v>4.56049464417415</c:v>
                </c:pt>
                <c:pt idx="57500">
                  <c:v>4.56049464417415</c:v>
                </c:pt>
                <c:pt idx="57501">
                  <c:v>71.62101087962829</c:v>
                </c:pt>
                <c:pt idx="57502">
                  <c:v>71.62101087962829</c:v>
                </c:pt>
                <c:pt idx="57503">
                  <c:v>71.62101087962829</c:v>
                </c:pt>
                <c:pt idx="57504">
                  <c:v>71.62101087962829</c:v>
                </c:pt>
                <c:pt idx="57505">
                  <c:v>71.62101087962829</c:v>
                </c:pt>
                <c:pt idx="57506">
                  <c:v>71.62101087962829</c:v>
                </c:pt>
                <c:pt idx="57507">
                  <c:v>71.62101087962829</c:v>
                </c:pt>
                <c:pt idx="57508">
                  <c:v>70.50562091779089</c:v>
                </c:pt>
                <c:pt idx="57509">
                  <c:v>70.50562091779089</c:v>
                </c:pt>
                <c:pt idx="57510">
                  <c:v>70.50562091779089</c:v>
                </c:pt>
                <c:pt idx="57511">
                  <c:v>70.50562091779089</c:v>
                </c:pt>
                <c:pt idx="57512">
                  <c:v>70.50562091779089</c:v>
                </c:pt>
                <c:pt idx="57513">
                  <c:v>70.50562091779089</c:v>
                </c:pt>
                <c:pt idx="57514">
                  <c:v>70.50562091779089</c:v>
                </c:pt>
                <c:pt idx="57515">
                  <c:v>38.569975110301</c:v>
                </c:pt>
                <c:pt idx="57516">
                  <c:v>38.569975110301</c:v>
                </c:pt>
                <c:pt idx="57517">
                  <c:v>38.569975110301</c:v>
                </c:pt>
                <c:pt idx="57518">
                  <c:v>38.569975110301</c:v>
                </c:pt>
                <c:pt idx="57519">
                  <c:v>38.569975110301</c:v>
                </c:pt>
                <c:pt idx="57520">
                  <c:v>38.569975110301</c:v>
                </c:pt>
                <c:pt idx="57521">
                  <c:v>38.569975110301</c:v>
                </c:pt>
                <c:pt idx="57522">
                  <c:v>30.98264057962389</c:v>
                </c:pt>
                <c:pt idx="57523">
                  <c:v>30.98264057962389</c:v>
                </c:pt>
                <c:pt idx="57524">
                  <c:v>30.98264057962389</c:v>
                </c:pt>
                <c:pt idx="57525">
                  <c:v>30.98264057962389</c:v>
                </c:pt>
                <c:pt idx="57526">
                  <c:v>30.98264057962389</c:v>
                </c:pt>
                <c:pt idx="57527">
                  <c:v>30.98264057962389</c:v>
                </c:pt>
                <c:pt idx="57528">
                  <c:v>30.98264057962389</c:v>
                </c:pt>
                <c:pt idx="57529">
                  <c:v>36.6926468243733</c:v>
                </c:pt>
                <c:pt idx="57530">
                  <c:v>36.6926468243733</c:v>
                </c:pt>
                <c:pt idx="57531">
                  <c:v>36.6926468243733</c:v>
                </c:pt>
                <c:pt idx="57532">
                  <c:v>36.6926468243733</c:v>
                </c:pt>
                <c:pt idx="57533">
                  <c:v>36.6926468243733</c:v>
                </c:pt>
                <c:pt idx="57534">
                  <c:v>36.6926468243733</c:v>
                </c:pt>
                <c:pt idx="57535">
                  <c:v>36.6926468243733</c:v>
                </c:pt>
                <c:pt idx="57536">
                  <c:v>85.6899642889475</c:v>
                </c:pt>
                <c:pt idx="57537">
                  <c:v>85.6899642889475</c:v>
                </c:pt>
                <c:pt idx="57538">
                  <c:v>85.6899642889475</c:v>
                </c:pt>
                <c:pt idx="57539">
                  <c:v>85.6899642889475</c:v>
                </c:pt>
                <c:pt idx="57540">
                  <c:v>85.6899642889475</c:v>
                </c:pt>
                <c:pt idx="57541">
                  <c:v>85.6899642889475</c:v>
                </c:pt>
                <c:pt idx="57542">
                  <c:v>85.6899642889475</c:v>
                </c:pt>
                <c:pt idx="57543">
                  <c:v>39.6011130856948</c:v>
                </c:pt>
                <c:pt idx="57544">
                  <c:v>39.6011130856948</c:v>
                </c:pt>
                <c:pt idx="57545">
                  <c:v>39.6011130856948</c:v>
                </c:pt>
                <c:pt idx="57546">
                  <c:v>39.6011130856948</c:v>
                </c:pt>
                <c:pt idx="57547">
                  <c:v>39.6011130856948</c:v>
                </c:pt>
                <c:pt idx="57548">
                  <c:v>39.6011130856948</c:v>
                </c:pt>
                <c:pt idx="57549">
                  <c:v>39.6011130856948</c:v>
                </c:pt>
                <c:pt idx="57550">
                  <c:v>87.06108514358077</c:v>
                </c:pt>
                <c:pt idx="57551">
                  <c:v>87.06108514358077</c:v>
                </c:pt>
                <c:pt idx="57552">
                  <c:v>87.06108514358077</c:v>
                </c:pt>
                <c:pt idx="57553">
                  <c:v>87.06108514358077</c:v>
                </c:pt>
                <c:pt idx="57554">
                  <c:v>87.06108514358077</c:v>
                </c:pt>
                <c:pt idx="57555">
                  <c:v>87.06108514358077</c:v>
                </c:pt>
                <c:pt idx="57556">
                  <c:v>87.06108514358077</c:v>
                </c:pt>
                <c:pt idx="57557">
                  <c:v>86.1548214857612</c:v>
                </c:pt>
                <c:pt idx="57558">
                  <c:v>86.1548214857612</c:v>
                </c:pt>
                <c:pt idx="57559">
                  <c:v>86.1548214857612</c:v>
                </c:pt>
                <c:pt idx="57560">
                  <c:v>86.1548214857612</c:v>
                </c:pt>
                <c:pt idx="57561">
                  <c:v>86.1548214857612</c:v>
                </c:pt>
                <c:pt idx="57562">
                  <c:v>86.1548214857612</c:v>
                </c:pt>
                <c:pt idx="57563">
                  <c:v>86.1548214857612</c:v>
                </c:pt>
                <c:pt idx="57564">
                  <c:v>74.55779385044269</c:v>
                </c:pt>
                <c:pt idx="57565">
                  <c:v>74.55779385044269</c:v>
                </c:pt>
                <c:pt idx="57566">
                  <c:v>74.55779385044269</c:v>
                </c:pt>
                <c:pt idx="57567">
                  <c:v>74.55779385044269</c:v>
                </c:pt>
                <c:pt idx="57568">
                  <c:v>74.55779385044269</c:v>
                </c:pt>
                <c:pt idx="57569">
                  <c:v>74.55779385044269</c:v>
                </c:pt>
                <c:pt idx="57570">
                  <c:v>74.55779385044269</c:v>
                </c:pt>
                <c:pt idx="57571">
                  <c:v>82.17805824199397</c:v>
                </c:pt>
                <c:pt idx="57572">
                  <c:v>82.17805824199397</c:v>
                </c:pt>
                <c:pt idx="57573">
                  <c:v>82.17805824199397</c:v>
                </c:pt>
                <c:pt idx="57574">
                  <c:v>82.17805824199397</c:v>
                </c:pt>
                <c:pt idx="57575">
                  <c:v>82.17805824199397</c:v>
                </c:pt>
                <c:pt idx="57576">
                  <c:v>82.17805824199397</c:v>
                </c:pt>
                <c:pt idx="57577">
                  <c:v>82.17805824199397</c:v>
                </c:pt>
                <c:pt idx="57578">
                  <c:v>89.87545111959366</c:v>
                </c:pt>
                <c:pt idx="57579">
                  <c:v>89.87545111959366</c:v>
                </c:pt>
                <c:pt idx="57580">
                  <c:v>89.87545111959366</c:v>
                </c:pt>
                <c:pt idx="57581">
                  <c:v>89.87545111959366</c:v>
                </c:pt>
                <c:pt idx="57582">
                  <c:v>89.87545111959366</c:v>
                </c:pt>
                <c:pt idx="57583">
                  <c:v>89.87545111959366</c:v>
                </c:pt>
                <c:pt idx="57584">
                  <c:v>89.87545111959366</c:v>
                </c:pt>
                <c:pt idx="57585">
                  <c:v>66.7153525219782</c:v>
                </c:pt>
                <c:pt idx="57586">
                  <c:v>66.7153525219782</c:v>
                </c:pt>
                <c:pt idx="57587">
                  <c:v>66.7153525219782</c:v>
                </c:pt>
                <c:pt idx="57588">
                  <c:v>66.7153525219782</c:v>
                </c:pt>
                <c:pt idx="57589">
                  <c:v>66.7153525219782</c:v>
                </c:pt>
                <c:pt idx="57590">
                  <c:v>66.7153525219782</c:v>
                </c:pt>
                <c:pt idx="57591">
                  <c:v>66.7153525219782</c:v>
                </c:pt>
                <c:pt idx="57592">
                  <c:v>82.62261332635259</c:v>
                </c:pt>
                <c:pt idx="57593">
                  <c:v>82.62261332635259</c:v>
                </c:pt>
                <c:pt idx="57594">
                  <c:v>82.62261332635259</c:v>
                </c:pt>
                <c:pt idx="57595">
                  <c:v>82.62261332635259</c:v>
                </c:pt>
                <c:pt idx="57596">
                  <c:v>82.62261332635259</c:v>
                </c:pt>
                <c:pt idx="57597">
                  <c:v>82.62261332635259</c:v>
                </c:pt>
                <c:pt idx="57598">
                  <c:v>82.62261332635259</c:v>
                </c:pt>
                <c:pt idx="57599">
                  <c:v>97.16638836750897</c:v>
                </c:pt>
                <c:pt idx="57600">
                  <c:v>97.16638836750897</c:v>
                </c:pt>
                <c:pt idx="57601">
                  <c:v>97.16638836750897</c:v>
                </c:pt>
                <c:pt idx="57602">
                  <c:v>97.16638836750897</c:v>
                </c:pt>
                <c:pt idx="57603">
                  <c:v>97.16638836750897</c:v>
                </c:pt>
                <c:pt idx="57604">
                  <c:v>97.16638836750897</c:v>
                </c:pt>
                <c:pt idx="57605">
                  <c:v>97.16638836750897</c:v>
                </c:pt>
                <c:pt idx="57606">
                  <c:v>83.69173775846137</c:v>
                </c:pt>
                <c:pt idx="57607">
                  <c:v>83.69173775846137</c:v>
                </c:pt>
                <c:pt idx="57608">
                  <c:v>83.69173775846137</c:v>
                </c:pt>
                <c:pt idx="57609">
                  <c:v>83.69173775846137</c:v>
                </c:pt>
                <c:pt idx="57610">
                  <c:v>83.69173775846137</c:v>
                </c:pt>
                <c:pt idx="57611">
                  <c:v>83.69173775846137</c:v>
                </c:pt>
                <c:pt idx="57612">
                  <c:v>83.69173775846137</c:v>
                </c:pt>
                <c:pt idx="57613">
                  <c:v>84.02587661089767</c:v>
                </c:pt>
                <c:pt idx="57614">
                  <c:v>84.02587661089767</c:v>
                </c:pt>
                <c:pt idx="57615">
                  <c:v>84.02587661089767</c:v>
                </c:pt>
                <c:pt idx="57616">
                  <c:v>84.02587661089767</c:v>
                </c:pt>
                <c:pt idx="57617">
                  <c:v>84.02587661089767</c:v>
                </c:pt>
                <c:pt idx="57618">
                  <c:v>84.02587661089767</c:v>
                </c:pt>
                <c:pt idx="57619">
                  <c:v>84.02587661089767</c:v>
                </c:pt>
                <c:pt idx="57620">
                  <c:v>62.0921919420316</c:v>
                </c:pt>
                <c:pt idx="57621">
                  <c:v>62.0921919420316</c:v>
                </c:pt>
                <c:pt idx="57622">
                  <c:v>62.0921919420316</c:v>
                </c:pt>
                <c:pt idx="57623">
                  <c:v>62.0921919420316</c:v>
                </c:pt>
                <c:pt idx="57624">
                  <c:v>62.0921919420316</c:v>
                </c:pt>
                <c:pt idx="57625">
                  <c:v>62.0921919420316</c:v>
                </c:pt>
                <c:pt idx="57626">
                  <c:v>62.0921919420316</c:v>
                </c:pt>
                <c:pt idx="57627">
                  <c:v>75.7917641583499</c:v>
                </c:pt>
                <c:pt idx="57628">
                  <c:v>75.7917641583499</c:v>
                </c:pt>
                <c:pt idx="57629">
                  <c:v>75.7917641583499</c:v>
                </c:pt>
                <c:pt idx="57630">
                  <c:v>75.7917641583499</c:v>
                </c:pt>
                <c:pt idx="57631">
                  <c:v>75.7917641583499</c:v>
                </c:pt>
                <c:pt idx="57632">
                  <c:v>75.7917641583499</c:v>
                </c:pt>
                <c:pt idx="57633">
                  <c:v>75.7917641583499</c:v>
                </c:pt>
                <c:pt idx="57634">
                  <c:v>46.08748778993099</c:v>
                </c:pt>
                <c:pt idx="57635">
                  <c:v>46.08748778993099</c:v>
                </c:pt>
                <c:pt idx="57636">
                  <c:v>46.08748778993099</c:v>
                </c:pt>
                <c:pt idx="57637">
                  <c:v>46.08748778993099</c:v>
                </c:pt>
                <c:pt idx="57638">
                  <c:v>46.08748778993099</c:v>
                </c:pt>
                <c:pt idx="57639">
                  <c:v>46.08748778993099</c:v>
                </c:pt>
                <c:pt idx="57640">
                  <c:v>46.08748778993099</c:v>
                </c:pt>
                <c:pt idx="57641">
                  <c:v>49.90378249809709</c:v>
                </c:pt>
                <c:pt idx="57642">
                  <c:v>49.90378249809709</c:v>
                </c:pt>
                <c:pt idx="57643">
                  <c:v>49.90378249809709</c:v>
                </c:pt>
                <c:pt idx="57644">
                  <c:v>49.90378249809709</c:v>
                </c:pt>
                <c:pt idx="57645">
                  <c:v>49.90378249809709</c:v>
                </c:pt>
                <c:pt idx="57646">
                  <c:v>49.90378249809709</c:v>
                </c:pt>
                <c:pt idx="57647">
                  <c:v>49.90378249809709</c:v>
                </c:pt>
                <c:pt idx="57648">
                  <c:v>105.848068430178</c:v>
                </c:pt>
                <c:pt idx="57649">
                  <c:v>105.848068430178</c:v>
                </c:pt>
                <c:pt idx="57650">
                  <c:v>105.848068430178</c:v>
                </c:pt>
                <c:pt idx="57651">
                  <c:v>105.848068430178</c:v>
                </c:pt>
                <c:pt idx="57652">
                  <c:v>105.848068430178</c:v>
                </c:pt>
                <c:pt idx="57653">
                  <c:v>105.848068430178</c:v>
                </c:pt>
                <c:pt idx="57654">
                  <c:v>105.848068430178</c:v>
                </c:pt>
                <c:pt idx="57655">
                  <c:v>90.82207676474368</c:v>
                </c:pt>
                <c:pt idx="57656">
                  <c:v>90.82207676474368</c:v>
                </c:pt>
                <c:pt idx="57657">
                  <c:v>90.82207676474368</c:v>
                </c:pt>
                <c:pt idx="57658">
                  <c:v>90.82207676474368</c:v>
                </c:pt>
                <c:pt idx="57659">
                  <c:v>90.82207676474368</c:v>
                </c:pt>
                <c:pt idx="57660">
                  <c:v>90.82207676474368</c:v>
                </c:pt>
                <c:pt idx="57661">
                  <c:v>90.82207676474368</c:v>
                </c:pt>
                <c:pt idx="57662">
                  <c:v>33.41738651961298</c:v>
                </c:pt>
                <c:pt idx="57663">
                  <c:v>33.41738651961298</c:v>
                </c:pt>
                <c:pt idx="57664">
                  <c:v>33.41738651961298</c:v>
                </c:pt>
                <c:pt idx="57665">
                  <c:v>33.41738651961298</c:v>
                </c:pt>
                <c:pt idx="57666">
                  <c:v>33.41738651961298</c:v>
                </c:pt>
                <c:pt idx="57667">
                  <c:v>33.41738651961298</c:v>
                </c:pt>
                <c:pt idx="57668">
                  <c:v>33.41738651961298</c:v>
                </c:pt>
                <c:pt idx="57669">
                  <c:v>40.27408967757369</c:v>
                </c:pt>
                <c:pt idx="57670">
                  <c:v>40.27408967757369</c:v>
                </c:pt>
                <c:pt idx="57671">
                  <c:v>40.27408967757369</c:v>
                </c:pt>
                <c:pt idx="57672">
                  <c:v>40.27408967757369</c:v>
                </c:pt>
                <c:pt idx="57673">
                  <c:v>40.27408967757369</c:v>
                </c:pt>
                <c:pt idx="57674">
                  <c:v>40.27408967757369</c:v>
                </c:pt>
                <c:pt idx="57675">
                  <c:v>40.27408967757369</c:v>
                </c:pt>
                <c:pt idx="57676">
                  <c:v>55.4855398118952</c:v>
                </c:pt>
                <c:pt idx="57677">
                  <c:v>55.4855398118952</c:v>
                </c:pt>
                <c:pt idx="57678">
                  <c:v>55.4855398118952</c:v>
                </c:pt>
                <c:pt idx="57679">
                  <c:v>55.4855398118952</c:v>
                </c:pt>
                <c:pt idx="57680">
                  <c:v>55.4855398118952</c:v>
                </c:pt>
                <c:pt idx="57681">
                  <c:v>55.4855398118952</c:v>
                </c:pt>
                <c:pt idx="57682">
                  <c:v>55.4855398118952</c:v>
                </c:pt>
                <c:pt idx="57683">
                  <c:v>70.50710133563608</c:v>
                </c:pt>
                <c:pt idx="57684">
                  <c:v>70.50710133563608</c:v>
                </c:pt>
                <c:pt idx="57685">
                  <c:v>70.50710133563608</c:v>
                </c:pt>
                <c:pt idx="57686">
                  <c:v>70.50710133563608</c:v>
                </c:pt>
                <c:pt idx="57687">
                  <c:v>70.50710133563608</c:v>
                </c:pt>
                <c:pt idx="57688">
                  <c:v>70.50710133563608</c:v>
                </c:pt>
                <c:pt idx="57689">
                  <c:v>70.50710133563608</c:v>
                </c:pt>
                <c:pt idx="57690">
                  <c:v>86.8442728087403</c:v>
                </c:pt>
                <c:pt idx="57691">
                  <c:v>86.8442728087403</c:v>
                </c:pt>
                <c:pt idx="57692">
                  <c:v>86.8442728087403</c:v>
                </c:pt>
                <c:pt idx="57693">
                  <c:v>86.8442728087403</c:v>
                </c:pt>
                <c:pt idx="57694">
                  <c:v>86.8442728087403</c:v>
                </c:pt>
                <c:pt idx="57695">
                  <c:v>86.8442728087403</c:v>
                </c:pt>
                <c:pt idx="57696">
                  <c:v>86.8442728087403</c:v>
                </c:pt>
                <c:pt idx="57697">
                  <c:v>43.1067350035614</c:v>
                </c:pt>
                <c:pt idx="57698">
                  <c:v>43.1067350035614</c:v>
                </c:pt>
                <c:pt idx="57699">
                  <c:v>43.1067350035614</c:v>
                </c:pt>
                <c:pt idx="57700">
                  <c:v>43.1067350035614</c:v>
                </c:pt>
                <c:pt idx="57701">
                  <c:v>43.1067350035614</c:v>
                </c:pt>
                <c:pt idx="57702">
                  <c:v>43.1067350035614</c:v>
                </c:pt>
                <c:pt idx="57703">
                  <c:v>43.1067350035614</c:v>
                </c:pt>
                <c:pt idx="57704">
                  <c:v>56.31239701264499</c:v>
                </c:pt>
                <c:pt idx="57705">
                  <c:v>56.31239701264499</c:v>
                </c:pt>
                <c:pt idx="57706">
                  <c:v>56.31239701264499</c:v>
                </c:pt>
                <c:pt idx="57707">
                  <c:v>56.31239701264499</c:v>
                </c:pt>
                <c:pt idx="57708">
                  <c:v>56.31239701264499</c:v>
                </c:pt>
                <c:pt idx="57709">
                  <c:v>56.31239701264499</c:v>
                </c:pt>
                <c:pt idx="57710">
                  <c:v>56.31239701264499</c:v>
                </c:pt>
                <c:pt idx="57711">
                  <c:v>74.5948616368152</c:v>
                </c:pt>
                <c:pt idx="57712">
                  <c:v>74.5948616368152</c:v>
                </c:pt>
                <c:pt idx="57713">
                  <c:v>74.5948616368152</c:v>
                </c:pt>
                <c:pt idx="57714">
                  <c:v>74.5948616368152</c:v>
                </c:pt>
                <c:pt idx="57715">
                  <c:v>74.5948616368152</c:v>
                </c:pt>
                <c:pt idx="57716">
                  <c:v>74.5948616368152</c:v>
                </c:pt>
                <c:pt idx="57717">
                  <c:v>74.5948616368152</c:v>
                </c:pt>
                <c:pt idx="57718">
                  <c:v>17.4749999357185</c:v>
                </c:pt>
                <c:pt idx="57719">
                  <c:v>17.4749999357185</c:v>
                </c:pt>
                <c:pt idx="57720">
                  <c:v>17.4749999357185</c:v>
                </c:pt>
                <c:pt idx="57721">
                  <c:v>17.4749999357185</c:v>
                </c:pt>
                <c:pt idx="57722">
                  <c:v>17.4749999357185</c:v>
                </c:pt>
                <c:pt idx="57723">
                  <c:v>17.4749999357185</c:v>
                </c:pt>
                <c:pt idx="57724">
                  <c:v>17.4749999357185</c:v>
                </c:pt>
                <c:pt idx="57725">
                  <c:v>62.81427939234709</c:v>
                </c:pt>
                <c:pt idx="57726">
                  <c:v>62.81427939234709</c:v>
                </c:pt>
                <c:pt idx="57727">
                  <c:v>62.81427939234709</c:v>
                </c:pt>
                <c:pt idx="57728">
                  <c:v>62.81427939234709</c:v>
                </c:pt>
                <c:pt idx="57729">
                  <c:v>62.81427939234709</c:v>
                </c:pt>
                <c:pt idx="57730">
                  <c:v>62.81427939234709</c:v>
                </c:pt>
                <c:pt idx="57731">
                  <c:v>62.81427939234709</c:v>
                </c:pt>
                <c:pt idx="57732">
                  <c:v>56.27058545301639</c:v>
                </c:pt>
                <c:pt idx="57733">
                  <c:v>56.27058545301639</c:v>
                </c:pt>
                <c:pt idx="57734">
                  <c:v>56.27058545301639</c:v>
                </c:pt>
                <c:pt idx="57735">
                  <c:v>56.27058545301639</c:v>
                </c:pt>
                <c:pt idx="57736">
                  <c:v>56.27058545301639</c:v>
                </c:pt>
                <c:pt idx="57737">
                  <c:v>56.27058545301639</c:v>
                </c:pt>
                <c:pt idx="57738">
                  <c:v>56.27058545301639</c:v>
                </c:pt>
                <c:pt idx="57739">
                  <c:v>99.63399408277938</c:v>
                </c:pt>
                <c:pt idx="57740">
                  <c:v>99.63399408277938</c:v>
                </c:pt>
                <c:pt idx="57741">
                  <c:v>99.63399408277938</c:v>
                </c:pt>
                <c:pt idx="57742">
                  <c:v>99.63399408277938</c:v>
                </c:pt>
                <c:pt idx="57743">
                  <c:v>99.63399408277938</c:v>
                </c:pt>
                <c:pt idx="57744">
                  <c:v>99.63399408277938</c:v>
                </c:pt>
                <c:pt idx="57745">
                  <c:v>99.63399408277938</c:v>
                </c:pt>
                <c:pt idx="57746">
                  <c:v>74.27397581899608</c:v>
                </c:pt>
                <c:pt idx="57747">
                  <c:v>74.27397581899608</c:v>
                </c:pt>
                <c:pt idx="57748">
                  <c:v>74.27397581899608</c:v>
                </c:pt>
                <c:pt idx="57749">
                  <c:v>74.27397581899608</c:v>
                </c:pt>
                <c:pt idx="57750">
                  <c:v>74.27397581899608</c:v>
                </c:pt>
                <c:pt idx="57751">
                  <c:v>74.27397581899608</c:v>
                </c:pt>
                <c:pt idx="57752">
                  <c:v>74.27397581899608</c:v>
                </c:pt>
                <c:pt idx="57753">
                  <c:v>70.58265675879989</c:v>
                </c:pt>
                <c:pt idx="57754">
                  <c:v>70.58265675879989</c:v>
                </c:pt>
                <c:pt idx="57755">
                  <c:v>70.58265675879989</c:v>
                </c:pt>
                <c:pt idx="57756">
                  <c:v>70.58265675879989</c:v>
                </c:pt>
                <c:pt idx="57757">
                  <c:v>70.58265675879989</c:v>
                </c:pt>
                <c:pt idx="57758">
                  <c:v>70.58265675879989</c:v>
                </c:pt>
                <c:pt idx="57759">
                  <c:v>70.58265675879989</c:v>
                </c:pt>
                <c:pt idx="57760">
                  <c:v>38.2706532079248</c:v>
                </c:pt>
                <c:pt idx="57761">
                  <c:v>38.2706532079248</c:v>
                </c:pt>
                <c:pt idx="57762">
                  <c:v>38.2706532079248</c:v>
                </c:pt>
                <c:pt idx="57763">
                  <c:v>38.2706532079248</c:v>
                </c:pt>
                <c:pt idx="57764">
                  <c:v>38.2706532079248</c:v>
                </c:pt>
                <c:pt idx="57765">
                  <c:v>38.2706532079248</c:v>
                </c:pt>
                <c:pt idx="57766">
                  <c:v>38.2706532079248</c:v>
                </c:pt>
                <c:pt idx="57767">
                  <c:v>20.3557227728407</c:v>
                </c:pt>
                <c:pt idx="57768">
                  <c:v>20.3557227728407</c:v>
                </c:pt>
                <c:pt idx="57769">
                  <c:v>20.3557227728407</c:v>
                </c:pt>
                <c:pt idx="57770">
                  <c:v>20.3557227728407</c:v>
                </c:pt>
                <c:pt idx="57771">
                  <c:v>20.3557227728407</c:v>
                </c:pt>
                <c:pt idx="57772">
                  <c:v>20.3557227728407</c:v>
                </c:pt>
                <c:pt idx="57773">
                  <c:v>20.3557227728407</c:v>
                </c:pt>
                <c:pt idx="57774">
                  <c:v>51.7059858634356</c:v>
                </c:pt>
                <c:pt idx="57775">
                  <c:v>51.7059858634356</c:v>
                </c:pt>
                <c:pt idx="57776">
                  <c:v>51.7059858634356</c:v>
                </c:pt>
                <c:pt idx="57777">
                  <c:v>51.7059858634356</c:v>
                </c:pt>
                <c:pt idx="57778">
                  <c:v>51.7059858634356</c:v>
                </c:pt>
                <c:pt idx="57779">
                  <c:v>51.7059858634356</c:v>
                </c:pt>
                <c:pt idx="57780">
                  <c:v>51.7059858634356</c:v>
                </c:pt>
                <c:pt idx="57781">
                  <c:v>53.1009442625227</c:v>
                </c:pt>
                <c:pt idx="57782">
                  <c:v>53.1009442625227</c:v>
                </c:pt>
                <c:pt idx="57783">
                  <c:v>53.1009442625227</c:v>
                </c:pt>
                <c:pt idx="57784">
                  <c:v>53.1009442625227</c:v>
                </c:pt>
                <c:pt idx="57785">
                  <c:v>53.1009442625227</c:v>
                </c:pt>
                <c:pt idx="57786">
                  <c:v>53.1009442625227</c:v>
                </c:pt>
                <c:pt idx="57787">
                  <c:v>53.1009442625227</c:v>
                </c:pt>
                <c:pt idx="57788">
                  <c:v>103.419735236072</c:v>
                </c:pt>
                <c:pt idx="57789">
                  <c:v>103.419735236072</c:v>
                </c:pt>
                <c:pt idx="57790">
                  <c:v>103.419735236072</c:v>
                </c:pt>
                <c:pt idx="57791">
                  <c:v>103.419735236072</c:v>
                </c:pt>
                <c:pt idx="57792">
                  <c:v>103.419735236072</c:v>
                </c:pt>
                <c:pt idx="57793">
                  <c:v>103.419735236072</c:v>
                </c:pt>
                <c:pt idx="57794">
                  <c:v>103.419735236072</c:v>
                </c:pt>
                <c:pt idx="57795">
                  <c:v>24.51915025235339</c:v>
                </c:pt>
                <c:pt idx="57796">
                  <c:v>24.51915025235339</c:v>
                </c:pt>
                <c:pt idx="57797">
                  <c:v>24.51915025235339</c:v>
                </c:pt>
                <c:pt idx="57798">
                  <c:v>24.51915025235339</c:v>
                </c:pt>
                <c:pt idx="57799">
                  <c:v>24.51915025235339</c:v>
                </c:pt>
                <c:pt idx="57800">
                  <c:v>24.51915025235339</c:v>
                </c:pt>
                <c:pt idx="57801">
                  <c:v>24.51915025235339</c:v>
                </c:pt>
                <c:pt idx="57802">
                  <c:v>87.89071951706299</c:v>
                </c:pt>
                <c:pt idx="57803">
                  <c:v>87.89071951706299</c:v>
                </c:pt>
                <c:pt idx="57804">
                  <c:v>87.89071951706299</c:v>
                </c:pt>
                <c:pt idx="57805">
                  <c:v>87.89071951706299</c:v>
                </c:pt>
                <c:pt idx="57806">
                  <c:v>87.89071951706299</c:v>
                </c:pt>
                <c:pt idx="57807">
                  <c:v>87.89071951706299</c:v>
                </c:pt>
                <c:pt idx="57808">
                  <c:v>87.89071951706299</c:v>
                </c:pt>
                <c:pt idx="57809">
                  <c:v>66.5302010413591</c:v>
                </c:pt>
                <c:pt idx="57810">
                  <c:v>66.5302010413591</c:v>
                </c:pt>
                <c:pt idx="57811">
                  <c:v>66.5302010413591</c:v>
                </c:pt>
                <c:pt idx="57812">
                  <c:v>66.5302010413591</c:v>
                </c:pt>
                <c:pt idx="57813">
                  <c:v>66.5302010413591</c:v>
                </c:pt>
                <c:pt idx="57814">
                  <c:v>66.5302010413591</c:v>
                </c:pt>
                <c:pt idx="57815">
                  <c:v>66.5302010413591</c:v>
                </c:pt>
                <c:pt idx="57816">
                  <c:v>104.276704758445</c:v>
                </c:pt>
                <c:pt idx="57817">
                  <c:v>104.276704758445</c:v>
                </c:pt>
                <c:pt idx="57818">
                  <c:v>104.276704758445</c:v>
                </c:pt>
                <c:pt idx="57819">
                  <c:v>104.276704758445</c:v>
                </c:pt>
                <c:pt idx="57820">
                  <c:v>104.276704758445</c:v>
                </c:pt>
                <c:pt idx="57821">
                  <c:v>104.276704758445</c:v>
                </c:pt>
                <c:pt idx="57822">
                  <c:v>104.276704758445</c:v>
                </c:pt>
                <c:pt idx="57823">
                  <c:v>68.13345196686909</c:v>
                </c:pt>
                <c:pt idx="57824">
                  <c:v>68.13345196686909</c:v>
                </c:pt>
                <c:pt idx="57825">
                  <c:v>68.13345196686909</c:v>
                </c:pt>
                <c:pt idx="57826">
                  <c:v>68.13345196686909</c:v>
                </c:pt>
                <c:pt idx="57827">
                  <c:v>68.13345196686909</c:v>
                </c:pt>
                <c:pt idx="57828">
                  <c:v>68.13345196686909</c:v>
                </c:pt>
                <c:pt idx="57829">
                  <c:v>68.13345196686909</c:v>
                </c:pt>
                <c:pt idx="57830">
                  <c:v>97.2939621886196</c:v>
                </c:pt>
                <c:pt idx="57831">
                  <c:v>97.2939621886196</c:v>
                </c:pt>
                <c:pt idx="57832">
                  <c:v>97.2939621886196</c:v>
                </c:pt>
                <c:pt idx="57833">
                  <c:v>97.2939621886196</c:v>
                </c:pt>
                <c:pt idx="57834">
                  <c:v>97.2939621886196</c:v>
                </c:pt>
                <c:pt idx="57835">
                  <c:v>97.2939621886196</c:v>
                </c:pt>
                <c:pt idx="57836">
                  <c:v>97.2939621886196</c:v>
                </c:pt>
                <c:pt idx="57837">
                  <c:v>57.3651488262165</c:v>
                </c:pt>
                <c:pt idx="57838">
                  <c:v>57.3651488262165</c:v>
                </c:pt>
                <c:pt idx="57839">
                  <c:v>57.3651488262165</c:v>
                </c:pt>
                <c:pt idx="57840">
                  <c:v>57.3651488262165</c:v>
                </c:pt>
                <c:pt idx="57841">
                  <c:v>57.3651488262165</c:v>
                </c:pt>
                <c:pt idx="57842">
                  <c:v>57.3651488262165</c:v>
                </c:pt>
                <c:pt idx="57843">
                  <c:v>57.3651488262165</c:v>
                </c:pt>
                <c:pt idx="57844">
                  <c:v>77.0433790639088</c:v>
                </c:pt>
                <c:pt idx="57845">
                  <c:v>77.0433790639088</c:v>
                </c:pt>
                <c:pt idx="57846">
                  <c:v>77.0433790639088</c:v>
                </c:pt>
                <c:pt idx="57847">
                  <c:v>77.0433790639088</c:v>
                </c:pt>
                <c:pt idx="57848">
                  <c:v>77.0433790639088</c:v>
                </c:pt>
                <c:pt idx="57849">
                  <c:v>77.0433790639088</c:v>
                </c:pt>
                <c:pt idx="57850">
                  <c:v>77.0433790639088</c:v>
                </c:pt>
                <c:pt idx="57851">
                  <c:v>106.45233845583</c:v>
                </c:pt>
                <c:pt idx="57852">
                  <c:v>106.45233845583</c:v>
                </c:pt>
                <c:pt idx="57853">
                  <c:v>106.45233845583</c:v>
                </c:pt>
                <c:pt idx="57854">
                  <c:v>106.45233845583</c:v>
                </c:pt>
                <c:pt idx="57855">
                  <c:v>106.45233845583</c:v>
                </c:pt>
                <c:pt idx="57856">
                  <c:v>106.45233845583</c:v>
                </c:pt>
                <c:pt idx="57857">
                  <c:v>106.45233845583</c:v>
                </c:pt>
                <c:pt idx="57858">
                  <c:v>61.0710803177753</c:v>
                </c:pt>
                <c:pt idx="57859">
                  <c:v>61.0710803177753</c:v>
                </c:pt>
                <c:pt idx="57860">
                  <c:v>61.0710803177753</c:v>
                </c:pt>
                <c:pt idx="57861">
                  <c:v>61.0710803177753</c:v>
                </c:pt>
                <c:pt idx="57862">
                  <c:v>61.0710803177753</c:v>
                </c:pt>
                <c:pt idx="57863">
                  <c:v>61.0710803177753</c:v>
                </c:pt>
                <c:pt idx="57864">
                  <c:v>61.0710803177753</c:v>
                </c:pt>
                <c:pt idx="57865">
                  <c:v>36.4069329139903</c:v>
                </c:pt>
                <c:pt idx="57866">
                  <c:v>36.4069329139903</c:v>
                </c:pt>
                <c:pt idx="57867">
                  <c:v>36.4069329139903</c:v>
                </c:pt>
                <c:pt idx="57868">
                  <c:v>36.4069329139903</c:v>
                </c:pt>
                <c:pt idx="57869">
                  <c:v>36.4069329139903</c:v>
                </c:pt>
                <c:pt idx="57870">
                  <c:v>36.4069329139903</c:v>
                </c:pt>
                <c:pt idx="57871">
                  <c:v>36.4069329139903</c:v>
                </c:pt>
                <c:pt idx="57872">
                  <c:v>80.5484099589284</c:v>
                </c:pt>
                <c:pt idx="57873">
                  <c:v>80.5484099589284</c:v>
                </c:pt>
                <c:pt idx="57874">
                  <c:v>80.5484099589284</c:v>
                </c:pt>
                <c:pt idx="57875">
                  <c:v>80.5484099589284</c:v>
                </c:pt>
                <c:pt idx="57876">
                  <c:v>80.5484099589284</c:v>
                </c:pt>
                <c:pt idx="57877">
                  <c:v>80.5484099589284</c:v>
                </c:pt>
                <c:pt idx="57878">
                  <c:v>80.5484099589284</c:v>
                </c:pt>
                <c:pt idx="57879">
                  <c:v>95.4707322882021</c:v>
                </c:pt>
                <c:pt idx="57880">
                  <c:v>95.4707322882021</c:v>
                </c:pt>
                <c:pt idx="57881">
                  <c:v>95.4707322882021</c:v>
                </c:pt>
                <c:pt idx="57882">
                  <c:v>95.4707322882021</c:v>
                </c:pt>
                <c:pt idx="57883">
                  <c:v>95.4707322882021</c:v>
                </c:pt>
                <c:pt idx="57884">
                  <c:v>95.4707322882021</c:v>
                </c:pt>
                <c:pt idx="57885">
                  <c:v>95.4707322882021</c:v>
                </c:pt>
                <c:pt idx="57886">
                  <c:v>86.75515783451117</c:v>
                </c:pt>
                <c:pt idx="57887">
                  <c:v>86.75515783451117</c:v>
                </c:pt>
                <c:pt idx="57888">
                  <c:v>86.75515783451117</c:v>
                </c:pt>
                <c:pt idx="57889">
                  <c:v>86.75515783451117</c:v>
                </c:pt>
                <c:pt idx="57890">
                  <c:v>86.75515783451117</c:v>
                </c:pt>
                <c:pt idx="57891">
                  <c:v>86.75515783451117</c:v>
                </c:pt>
                <c:pt idx="57892">
                  <c:v>86.75515783451117</c:v>
                </c:pt>
                <c:pt idx="57893">
                  <c:v>57.67047247262609</c:v>
                </c:pt>
                <c:pt idx="57894">
                  <c:v>57.67047247262609</c:v>
                </c:pt>
                <c:pt idx="57895">
                  <c:v>57.67047247262609</c:v>
                </c:pt>
                <c:pt idx="57896">
                  <c:v>57.67047247262609</c:v>
                </c:pt>
                <c:pt idx="57897">
                  <c:v>57.67047247262609</c:v>
                </c:pt>
                <c:pt idx="57898">
                  <c:v>57.67047247262609</c:v>
                </c:pt>
                <c:pt idx="57899">
                  <c:v>57.67047247262609</c:v>
                </c:pt>
                <c:pt idx="57900">
                  <c:v>61.16586448377829</c:v>
                </c:pt>
                <c:pt idx="57901">
                  <c:v>61.16586448377829</c:v>
                </c:pt>
                <c:pt idx="57902">
                  <c:v>61.16586448377829</c:v>
                </c:pt>
                <c:pt idx="57903">
                  <c:v>61.16586448377829</c:v>
                </c:pt>
                <c:pt idx="57904">
                  <c:v>61.16586448377829</c:v>
                </c:pt>
                <c:pt idx="57905">
                  <c:v>61.16586448377829</c:v>
                </c:pt>
                <c:pt idx="57906">
                  <c:v>61.16586448377829</c:v>
                </c:pt>
                <c:pt idx="57907">
                  <c:v>58.26384115128268</c:v>
                </c:pt>
                <c:pt idx="57908">
                  <c:v>58.26384115128268</c:v>
                </c:pt>
                <c:pt idx="57909">
                  <c:v>58.26384115128268</c:v>
                </c:pt>
                <c:pt idx="57910">
                  <c:v>58.26384115128268</c:v>
                </c:pt>
                <c:pt idx="57911">
                  <c:v>58.26384115128268</c:v>
                </c:pt>
                <c:pt idx="57912">
                  <c:v>58.26384115128268</c:v>
                </c:pt>
                <c:pt idx="57913">
                  <c:v>58.26384115128268</c:v>
                </c:pt>
                <c:pt idx="57914">
                  <c:v>101.561811777704</c:v>
                </c:pt>
                <c:pt idx="57915">
                  <c:v>101.561811777704</c:v>
                </c:pt>
                <c:pt idx="57916">
                  <c:v>101.561811777704</c:v>
                </c:pt>
                <c:pt idx="57917">
                  <c:v>101.561811777704</c:v>
                </c:pt>
                <c:pt idx="57918">
                  <c:v>101.561811777704</c:v>
                </c:pt>
                <c:pt idx="57919">
                  <c:v>101.561811777704</c:v>
                </c:pt>
                <c:pt idx="57920">
                  <c:v>101.561811777704</c:v>
                </c:pt>
                <c:pt idx="57921">
                  <c:v>53.05738632389229</c:v>
                </c:pt>
                <c:pt idx="57922">
                  <c:v>53.05738632389229</c:v>
                </c:pt>
                <c:pt idx="57923">
                  <c:v>53.05738632389229</c:v>
                </c:pt>
                <c:pt idx="57924">
                  <c:v>53.05738632389229</c:v>
                </c:pt>
                <c:pt idx="57925">
                  <c:v>53.05738632389229</c:v>
                </c:pt>
                <c:pt idx="57926">
                  <c:v>53.05738632389229</c:v>
                </c:pt>
                <c:pt idx="57927">
                  <c:v>53.05738632389229</c:v>
                </c:pt>
                <c:pt idx="57928">
                  <c:v>45.08189428946119</c:v>
                </c:pt>
                <c:pt idx="57929">
                  <c:v>45.08189428946119</c:v>
                </c:pt>
                <c:pt idx="57930">
                  <c:v>45.08189428946119</c:v>
                </c:pt>
                <c:pt idx="57931">
                  <c:v>45.08189428946119</c:v>
                </c:pt>
                <c:pt idx="57932">
                  <c:v>45.08189428946119</c:v>
                </c:pt>
                <c:pt idx="57933">
                  <c:v>45.08189428946119</c:v>
                </c:pt>
                <c:pt idx="57934">
                  <c:v>45.08189428946119</c:v>
                </c:pt>
                <c:pt idx="57935">
                  <c:v>30.7172496599792</c:v>
                </c:pt>
                <c:pt idx="57936">
                  <c:v>30.7172496599792</c:v>
                </c:pt>
                <c:pt idx="57937">
                  <c:v>30.7172496599792</c:v>
                </c:pt>
                <c:pt idx="57938">
                  <c:v>30.7172496599792</c:v>
                </c:pt>
                <c:pt idx="57939">
                  <c:v>30.7172496599792</c:v>
                </c:pt>
                <c:pt idx="57940">
                  <c:v>30.7172496599792</c:v>
                </c:pt>
                <c:pt idx="57941">
                  <c:v>30.7172496599792</c:v>
                </c:pt>
                <c:pt idx="57942">
                  <c:v>18.6127940369085</c:v>
                </c:pt>
                <c:pt idx="57943">
                  <c:v>18.6127940369085</c:v>
                </c:pt>
                <c:pt idx="57944">
                  <c:v>18.6127940369085</c:v>
                </c:pt>
                <c:pt idx="57945">
                  <c:v>18.6127940369085</c:v>
                </c:pt>
                <c:pt idx="57946">
                  <c:v>18.6127940369085</c:v>
                </c:pt>
                <c:pt idx="57947">
                  <c:v>18.6127940369085</c:v>
                </c:pt>
                <c:pt idx="57948">
                  <c:v>18.6127940369085</c:v>
                </c:pt>
                <c:pt idx="57949">
                  <c:v>115.754913666299</c:v>
                </c:pt>
                <c:pt idx="57950">
                  <c:v>115.754913666299</c:v>
                </c:pt>
                <c:pt idx="57951">
                  <c:v>115.754913666299</c:v>
                </c:pt>
                <c:pt idx="57952">
                  <c:v>115.754913666299</c:v>
                </c:pt>
                <c:pt idx="57953">
                  <c:v>115.754913666299</c:v>
                </c:pt>
                <c:pt idx="57954">
                  <c:v>115.754913666299</c:v>
                </c:pt>
                <c:pt idx="57955">
                  <c:v>115.754913666299</c:v>
                </c:pt>
                <c:pt idx="57956">
                  <c:v>79.84884764654919</c:v>
                </c:pt>
                <c:pt idx="57957">
                  <c:v>79.84884764654919</c:v>
                </c:pt>
                <c:pt idx="57958">
                  <c:v>79.84884764654919</c:v>
                </c:pt>
                <c:pt idx="57959">
                  <c:v>79.84884764654919</c:v>
                </c:pt>
                <c:pt idx="57960">
                  <c:v>79.84884764654919</c:v>
                </c:pt>
                <c:pt idx="57961">
                  <c:v>79.84884764654919</c:v>
                </c:pt>
                <c:pt idx="57962">
                  <c:v>79.84884764654919</c:v>
                </c:pt>
                <c:pt idx="57963">
                  <c:v>85.3504696402599</c:v>
                </c:pt>
                <c:pt idx="57964">
                  <c:v>85.3504696402599</c:v>
                </c:pt>
                <c:pt idx="57965">
                  <c:v>85.3504696402599</c:v>
                </c:pt>
                <c:pt idx="57966">
                  <c:v>85.3504696402599</c:v>
                </c:pt>
                <c:pt idx="57967">
                  <c:v>85.3504696402599</c:v>
                </c:pt>
                <c:pt idx="57968">
                  <c:v>85.3504696402599</c:v>
                </c:pt>
                <c:pt idx="57969">
                  <c:v>85.3504696402599</c:v>
                </c:pt>
                <c:pt idx="57970">
                  <c:v>81.11432279482008</c:v>
                </c:pt>
                <c:pt idx="57971">
                  <c:v>81.11432279482008</c:v>
                </c:pt>
                <c:pt idx="57972">
                  <c:v>81.11432279482008</c:v>
                </c:pt>
                <c:pt idx="57973">
                  <c:v>81.11432279482008</c:v>
                </c:pt>
                <c:pt idx="57974">
                  <c:v>81.11432279482008</c:v>
                </c:pt>
                <c:pt idx="57975">
                  <c:v>81.11432279482008</c:v>
                </c:pt>
                <c:pt idx="57976">
                  <c:v>81.11432279482008</c:v>
                </c:pt>
                <c:pt idx="57977">
                  <c:v>63.2772145624783</c:v>
                </c:pt>
                <c:pt idx="57978">
                  <c:v>63.2772145624783</c:v>
                </c:pt>
                <c:pt idx="57979">
                  <c:v>63.2772145624783</c:v>
                </c:pt>
                <c:pt idx="57980">
                  <c:v>63.2772145624783</c:v>
                </c:pt>
                <c:pt idx="57981">
                  <c:v>63.2772145624783</c:v>
                </c:pt>
                <c:pt idx="57982">
                  <c:v>63.2772145624783</c:v>
                </c:pt>
                <c:pt idx="57983">
                  <c:v>63.2772145624783</c:v>
                </c:pt>
                <c:pt idx="57984">
                  <c:v>37.93665428124529</c:v>
                </c:pt>
                <c:pt idx="57985">
                  <c:v>37.93665428124529</c:v>
                </c:pt>
                <c:pt idx="57986">
                  <c:v>37.93665428124529</c:v>
                </c:pt>
                <c:pt idx="57987">
                  <c:v>37.93665428124529</c:v>
                </c:pt>
                <c:pt idx="57988">
                  <c:v>37.93665428124529</c:v>
                </c:pt>
                <c:pt idx="57989">
                  <c:v>37.93665428124529</c:v>
                </c:pt>
                <c:pt idx="57990">
                  <c:v>37.93665428124529</c:v>
                </c:pt>
                <c:pt idx="57991">
                  <c:v>53.97768769732999</c:v>
                </c:pt>
                <c:pt idx="57992">
                  <c:v>53.97768769732999</c:v>
                </c:pt>
                <c:pt idx="57993">
                  <c:v>53.97768769732999</c:v>
                </c:pt>
                <c:pt idx="57994">
                  <c:v>53.97768769732999</c:v>
                </c:pt>
                <c:pt idx="57995">
                  <c:v>53.97768769732999</c:v>
                </c:pt>
                <c:pt idx="57996">
                  <c:v>53.97768769732999</c:v>
                </c:pt>
                <c:pt idx="57997">
                  <c:v>53.97768769732999</c:v>
                </c:pt>
                <c:pt idx="57998">
                  <c:v>78.3875514251251</c:v>
                </c:pt>
                <c:pt idx="57999">
                  <c:v>78.3875514251251</c:v>
                </c:pt>
                <c:pt idx="58000">
                  <c:v>78.3875514251251</c:v>
                </c:pt>
                <c:pt idx="58001">
                  <c:v>78.3875514251251</c:v>
                </c:pt>
                <c:pt idx="58002">
                  <c:v>78.3875514251251</c:v>
                </c:pt>
                <c:pt idx="58003">
                  <c:v>78.3875514251251</c:v>
                </c:pt>
                <c:pt idx="58004">
                  <c:v>78.3875514251251</c:v>
                </c:pt>
                <c:pt idx="58005">
                  <c:v>50.9043320202291</c:v>
                </c:pt>
                <c:pt idx="58006">
                  <c:v>50.9043320202291</c:v>
                </c:pt>
                <c:pt idx="58007">
                  <c:v>50.9043320202291</c:v>
                </c:pt>
                <c:pt idx="58008">
                  <c:v>50.9043320202291</c:v>
                </c:pt>
                <c:pt idx="58009">
                  <c:v>50.9043320202291</c:v>
                </c:pt>
                <c:pt idx="58010">
                  <c:v>50.9043320202291</c:v>
                </c:pt>
                <c:pt idx="58011">
                  <c:v>50.9043320202291</c:v>
                </c:pt>
                <c:pt idx="58012">
                  <c:v>60.05489988775429</c:v>
                </c:pt>
                <c:pt idx="58013">
                  <c:v>60.05489988775429</c:v>
                </c:pt>
                <c:pt idx="58014">
                  <c:v>60.05489988775429</c:v>
                </c:pt>
                <c:pt idx="58015">
                  <c:v>60.05489988775429</c:v>
                </c:pt>
                <c:pt idx="58016">
                  <c:v>60.05489988775429</c:v>
                </c:pt>
                <c:pt idx="58017">
                  <c:v>60.05489988775429</c:v>
                </c:pt>
                <c:pt idx="58018">
                  <c:v>60.05489988775429</c:v>
                </c:pt>
                <c:pt idx="58019">
                  <c:v>56.94740958625358</c:v>
                </c:pt>
                <c:pt idx="58020">
                  <c:v>56.94740958625358</c:v>
                </c:pt>
                <c:pt idx="58021">
                  <c:v>56.94740958625358</c:v>
                </c:pt>
                <c:pt idx="58022">
                  <c:v>56.94740958625358</c:v>
                </c:pt>
                <c:pt idx="58023">
                  <c:v>56.94740958625358</c:v>
                </c:pt>
                <c:pt idx="58024">
                  <c:v>56.94740958625358</c:v>
                </c:pt>
                <c:pt idx="58025">
                  <c:v>56.94740958625358</c:v>
                </c:pt>
                <c:pt idx="58026">
                  <c:v>75.1038894678679</c:v>
                </c:pt>
                <c:pt idx="58027">
                  <c:v>75.1038894678679</c:v>
                </c:pt>
                <c:pt idx="58028">
                  <c:v>75.1038894678679</c:v>
                </c:pt>
                <c:pt idx="58029">
                  <c:v>75.1038894678679</c:v>
                </c:pt>
                <c:pt idx="58030">
                  <c:v>75.1038894678679</c:v>
                </c:pt>
                <c:pt idx="58031">
                  <c:v>75.1038894678679</c:v>
                </c:pt>
                <c:pt idx="58032">
                  <c:v>75.1038894678679</c:v>
                </c:pt>
                <c:pt idx="58033">
                  <c:v>30.1202132707082</c:v>
                </c:pt>
                <c:pt idx="58034">
                  <c:v>30.1202132707082</c:v>
                </c:pt>
                <c:pt idx="58035">
                  <c:v>30.1202132707082</c:v>
                </c:pt>
                <c:pt idx="58036">
                  <c:v>30.1202132707082</c:v>
                </c:pt>
                <c:pt idx="58037">
                  <c:v>30.1202132707082</c:v>
                </c:pt>
                <c:pt idx="58038">
                  <c:v>30.1202132707082</c:v>
                </c:pt>
                <c:pt idx="58039">
                  <c:v>30.1202132707082</c:v>
                </c:pt>
                <c:pt idx="58040">
                  <c:v>71.06508473560329</c:v>
                </c:pt>
                <c:pt idx="58041">
                  <c:v>71.06508473560329</c:v>
                </c:pt>
                <c:pt idx="58042">
                  <c:v>71.06508473560329</c:v>
                </c:pt>
                <c:pt idx="58043">
                  <c:v>71.06508473560329</c:v>
                </c:pt>
                <c:pt idx="58044">
                  <c:v>71.06508473560329</c:v>
                </c:pt>
                <c:pt idx="58045">
                  <c:v>71.06508473560329</c:v>
                </c:pt>
                <c:pt idx="58046">
                  <c:v>71.06508473560329</c:v>
                </c:pt>
                <c:pt idx="58047">
                  <c:v>107.983355885424</c:v>
                </c:pt>
                <c:pt idx="58048">
                  <c:v>107.983355885424</c:v>
                </c:pt>
                <c:pt idx="58049">
                  <c:v>107.983355885424</c:v>
                </c:pt>
                <c:pt idx="58050">
                  <c:v>107.983355885424</c:v>
                </c:pt>
                <c:pt idx="58051">
                  <c:v>107.983355885424</c:v>
                </c:pt>
                <c:pt idx="58052">
                  <c:v>107.983355885424</c:v>
                </c:pt>
                <c:pt idx="58053">
                  <c:v>107.983355885424</c:v>
                </c:pt>
                <c:pt idx="58054">
                  <c:v>92.0165434004964</c:v>
                </c:pt>
                <c:pt idx="58055">
                  <c:v>92.0165434004964</c:v>
                </c:pt>
                <c:pt idx="58056">
                  <c:v>92.0165434004964</c:v>
                </c:pt>
                <c:pt idx="58057">
                  <c:v>92.0165434004964</c:v>
                </c:pt>
                <c:pt idx="58058">
                  <c:v>92.0165434004964</c:v>
                </c:pt>
                <c:pt idx="58059">
                  <c:v>92.0165434004964</c:v>
                </c:pt>
                <c:pt idx="58060">
                  <c:v>92.0165434004964</c:v>
                </c:pt>
                <c:pt idx="58061">
                  <c:v>63.82666452654459</c:v>
                </c:pt>
                <c:pt idx="58062">
                  <c:v>63.82666452654459</c:v>
                </c:pt>
                <c:pt idx="58063">
                  <c:v>63.82666452654459</c:v>
                </c:pt>
                <c:pt idx="58064">
                  <c:v>63.82666452654459</c:v>
                </c:pt>
                <c:pt idx="58065">
                  <c:v>63.82666452654459</c:v>
                </c:pt>
                <c:pt idx="58066">
                  <c:v>63.82666452654459</c:v>
                </c:pt>
                <c:pt idx="58067">
                  <c:v>63.82666452654459</c:v>
                </c:pt>
                <c:pt idx="58068">
                  <c:v>50.5899368014524</c:v>
                </c:pt>
                <c:pt idx="58069">
                  <c:v>50.5899368014524</c:v>
                </c:pt>
                <c:pt idx="58070">
                  <c:v>50.5899368014524</c:v>
                </c:pt>
                <c:pt idx="58071">
                  <c:v>50.5899368014524</c:v>
                </c:pt>
                <c:pt idx="58072">
                  <c:v>50.5899368014524</c:v>
                </c:pt>
                <c:pt idx="58073">
                  <c:v>50.5899368014524</c:v>
                </c:pt>
                <c:pt idx="58074">
                  <c:v>50.5899368014524</c:v>
                </c:pt>
                <c:pt idx="58075">
                  <c:v>74.97146012691388</c:v>
                </c:pt>
                <c:pt idx="58076">
                  <c:v>74.97146012691388</c:v>
                </c:pt>
                <c:pt idx="58077">
                  <c:v>74.97146012691388</c:v>
                </c:pt>
                <c:pt idx="58078">
                  <c:v>74.97146012691388</c:v>
                </c:pt>
                <c:pt idx="58079">
                  <c:v>74.97146012691388</c:v>
                </c:pt>
                <c:pt idx="58080">
                  <c:v>74.97146012691388</c:v>
                </c:pt>
                <c:pt idx="58081">
                  <c:v>74.97146012691388</c:v>
                </c:pt>
                <c:pt idx="58082">
                  <c:v>69.3625270091822</c:v>
                </c:pt>
                <c:pt idx="58083">
                  <c:v>69.3625270091822</c:v>
                </c:pt>
                <c:pt idx="58084">
                  <c:v>69.3625270091822</c:v>
                </c:pt>
                <c:pt idx="58085">
                  <c:v>69.3625270091822</c:v>
                </c:pt>
                <c:pt idx="58086">
                  <c:v>69.3625270091822</c:v>
                </c:pt>
                <c:pt idx="58087">
                  <c:v>69.3625270091822</c:v>
                </c:pt>
                <c:pt idx="58088">
                  <c:v>69.3625270091822</c:v>
                </c:pt>
                <c:pt idx="58089">
                  <c:v>73.55635716777749</c:v>
                </c:pt>
                <c:pt idx="58090">
                  <c:v>73.55635716777749</c:v>
                </c:pt>
                <c:pt idx="58091">
                  <c:v>73.55635716777749</c:v>
                </c:pt>
                <c:pt idx="58092">
                  <c:v>73.55635716777749</c:v>
                </c:pt>
                <c:pt idx="58093">
                  <c:v>73.55635716777749</c:v>
                </c:pt>
                <c:pt idx="58094">
                  <c:v>73.55635716777749</c:v>
                </c:pt>
                <c:pt idx="58095">
                  <c:v>73.55635716777749</c:v>
                </c:pt>
                <c:pt idx="58096">
                  <c:v>9.53265926100586</c:v>
                </c:pt>
                <c:pt idx="58097">
                  <c:v>9.53265926100586</c:v>
                </c:pt>
                <c:pt idx="58098">
                  <c:v>9.53265926100586</c:v>
                </c:pt>
                <c:pt idx="58099">
                  <c:v>9.53265926100586</c:v>
                </c:pt>
                <c:pt idx="58100">
                  <c:v>9.53265926100586</c:v>
                </c:pt>
                <c:pt idx="58101">
                  <c:v>9.53265926100586</c:v>
                </c:pt>
                <c:pt idx="58102">
                  <c:v>9.53265926100586</c:v>
                </c:pt>
                <c:pt idx="58103">
                  <c:v>74.21504116571418</c:v>
                </c:pt>
                <c:pt idx="58104">
                  <c:v>74.21504116571418</c:v>
                </c:pt>
                <c:pt idx="58105">
                  <c:v>74.21504116571418</c:v>
                </c:pt>
                <c:pt idx="58106">
                  <c:v>74.21504116571418</c:v>
                </c:pt>
                <c:pt idx="58107">
                  <c:v>74.21504116571418</c:v>
                </c:pt>
                <c:pt idx="58108">
                  <c:v>74.21504116571418</c:v>
                </c:pt>
                <c:pt idx="58109">
                  <c:v>74.21504116571418</c:v>
                </c:pt>
                <c:pt idx="58110">
                  <c:v>38.90312067506719</c:v>
                </c:pt>
                <c:pt idx="58111">
                  <c:v>38.90312067506719</c:v>
                </c:pt>
                <c:pt idx="58112">
                  <c:v>38.90312067506719</c:v>
                </c:pt>
                <c:pt idx="58113">
                  <c:v>38.90312067506719</c:v>
                </c:pt>
                <c:pt idx="58114">
                  <c:v>38.90312067506719</c:v>
                </c:pt>
                <c:pt idx="58115">
                  <c:v>38.90312067506719</c:v>
                </c:pt>
                <c:pt idx="58116">
                  <c:v>38.90312067506719</c:v>
                </c:pt>
                <c:pt idx="58117">
                  <c:v>93.19334810829447</c:v>
                </c:pt>
                <c:pt idx="58118">
                  <c:v>93.19334810829447</c:v>
                </c:pt>
                <c:pt idx="58119">
                  <c:v>93.19334810829447</c:v>
                </c:pt>
                <c:pt idx="58120">
                  <c:v>93.19334810829447</c:v>
                </c:pt>
                <c:pt idx="58121">
                  <c:v>93.19334810829447</c:v>
                </c:pt>
                <c:pt idx="58122">
                  <c:v>93.19334810829447</c:v>
                </c:pt>
                <c:pt idx="58123">
                  <c:v>93.19334810829447</c:v>
                </c:pt>
                <c:pt idx="58124">
                  <c:v>44.6425317121593</c:v>
                </c:pt>
                <c:pt idx="58125">
                  <c:v>44.6425317121593</c:v>
                </c:pt>
                <c:pt idx="58126">
                  <c:v>44.6425317121593</c:v>
                </c:pt>
                <c:pt idx="58127">
                  <c:v>44.6425317121593</c:v>
                </c:pt>
                <c:pt idx="58128">
                  <c:v>44.6425317121593</c:v>
                </c:pt>
                <c:pt idx="58129">
                  <c:v>44.6425317121593</c:v>
                </c:pt>
                <c:pt idx="58130">
                  <c:v>44.6425317121593</c:v>
                </c:pt>
                <c:pt idx="58131">
                  <c:v>40.178289675006</c:v>
                </c:pt>
                <c:pt idx="58132">
                  <c:v>40.178289675006</c:v>
                </c:pt>
                <c:pt idx="58133">
                  <c:v>40.178289675006</c:v>
                </c:pt>
                <c:pt idx="58134">
                  <c:v>40.178289675006</c:v>
                </c:pt>
                <c:pt idx="58135">
                  <c:v>40.178289675006</c:v>
                </c:pt>
                <c:pt idx="58136">
                  <c:v>40.178289675006</c:v>
                </c:pt>
                <c:pt idx="58137">
                  <c:v>40.178289675006</c:v>
                </c:pt>
                <c:pt idx="58138">
                  <c:v>60.9962964375358</c:v>
                </c:pt>
                <c:pt idx="58139">
                  <c:v>60.9962964375358</c:v>
                </c:pt>
                <c:pt idx="58140">
                  <c:v>60.9962964375358</c:v>
                </c:pt>
                <c:pt idx="58141">
                  <c:v>60.9962964375358</c:v>
                </c:pt>
                <c:pt idx="58142">
                  <c:v>60.9962964375358</c:v>
                </c:pt>
                <c:pt idx="58143">
                  <c:v>60.9962964375358</c:v>
                </c:pt>
                <c:pt idx="58144">
                  <c:v>60.9962964375358</c:v>
                </c:pt>
                <c:pt idx="58145">
                  <c:v>13.5240508795704</c:v>
                </c:pt>
                <c:pt idx="58146">
                  <c:v>13.5240508795704</c:v>
                </c:pt>
                <c:pt idx="58147">
                  <c:v>13.5240508795704</c:v>
                </c:pt>
                <c:pt idx="58148">
                  <c:v>13.5240508795704</c:v>
                </c:pt>
                <c:pt idx="58149">
                  <c:v>13.5240508795704</c:v>
                </c:pt>
                <c:pt idx="58150">
                  <c:v>13.5240508795704</c:v>
                </c:pt>
                <c:pt idx="58151">
                  <c:v>13.5240508795704</c:v>
                </c:pt>
                <c:pt idx="58152">
                  <c:v>13.3253728349071</c:v>
                </c:pt>
                <c:pt idx="58153">
                  <c:v>13.3253728349071</c:v>
                </c:pt>
                <c:pt idx="58154">
                  <c:v>13.3253728349071</c:v>
                </c:pt>
                <c:pt idx="58155">
                  <c:v>13.3253728349071</c:v>
                </c:pt>
                <c:pt idx="58156">
                  <c:v>13.3253728349071</c:v>
                </c:pt>
                <c:pt idx="58157">
                  <c:v>13.3253728349071</c:v>
                </c:pt>
                <c:pt idx="58158">
                  <c:v>13.3253728349071</c:v>
                </c:pt>
                <c:pt idx="58159">
                  <c:v>80.9666090786857</c:v>
                </c:pt>
                <c:pt idx="58160">
                  <c:v>80.9666090786857</c:v>
                </c:pt>
                <c:pt idx="58161">
                  <c:v>80.9666090786857</c:v>
                </c:pt>
                <c:pt idx="58162">
                  <c:v>80.9666090786857</c:v>
                </c:pt>
                <c:pt idx="58163">
                  <c:v>80.9666090786857</c:v>
                </c:pt>
                <c:pt idx="58164">
                  <c:v>80.9666090786857</c:v>
                </c:pt>
                <c:pt idx="58165">
                  <c:v>80.9666090786857</c:v>
                </c:pt>
                <c:pt idx="58166">
                  <c:v>34.49020198525369</c:v>
                </c:pt>
                <c:pt idx="58167">
                  <c:v>34.49020198525369</c:v>
                </c:pt>
                <c:pt idx="58168">
                  <c:v>34.49020198525369</c:v>
                </c:pt>
                <c:pt idx="58169">
                  <c:v>34.49020198525369</c:v>
                </c:pt>
                <c:pt idx="58170">
                  <c:v>34.49020198525369</c:v>
                </c:pt>
                <c:pt idx="58171">
                  <c:v>34.49020198525369</c:v>
                </c:pt>
                <c:pt idx="58172">
                  <c:v>34.49020198525369</c:v>
                </c:pt>
                <c:pt idx="58173">
                  <c:v>56.2434103241447</c:v>
                </c:pt>
                <c:pt idx="58174">
                  <c:v>56.2434103241447</c:v>
                </c:pt>
                <c:pt idx="58175">
                  <c:v>56.2434103241447</c:v>
                </c:pt>
                <c:pt idx="58176">
                  <c:v>56.2434103241447</c:v>
                </c:pt>
                <c:pt idx="58177">
                  <c:v>56.2434103241447</c:v>
                </c:pt>
                <c:pt idx="58178">
                  <c:v>56.2434103241447</c:v>
                </c:pt>
                <c:pt idx="58179">
                  <c:v>56.2434103241447</c:v>
                </c:pt>
                <c:pt idx="58180">
                  <c:v>40.839127048847</c:v>
                </c:pt>
                <c:pt idx="58181">
                  <c:v>40.839127048847</c:v>
                </c:pt>
                <c:pt idx="58182">
                  <c:v>40.839127048847</c:v>
                </c:pt>
                <c:pt idx="58183">
                  <c:v>40.839127048847</c:v>
                </c:pt>
                <c:pt idx="58184">
                  <c:v>40.839127048847</c:v>
                </c:pt>
                <c:pt idx="58185">
                  <c:v>40.839127048847</c:v>
                </c:pt>
                <c:pt idx="58186">
                  <c:v>40.839127048847</c:v>
                </c:pt>
                <c:pt idx="58187">
                  <c:v>38.5342766975283</c:v>
                </c:pt>
                <c:pt idx="58188">
                  <c:v>38.5342766975283</c:v>
                </c:pt>
                <c:pt idx="58189">
                  <c:v>38.5342766975283</c:v>
                </c:pt>
                <c:pt idx="58190">
                  <c:v>38.5342766975283</c:v>
                </c:pt>
                <c:pt idx="58191">
                  <c:v>38.5342766975283</c:v>
                </c:pt>
                <c:pt idx="58192">
                  <c:v>38.5342766975283</c:v>
                </c:pt>
                <c:pt idx="58193">
                  <c:v>38.5342766975283</c:v>
                </c:pt>
                <c:pt idx="58194">
                  <c:v>35.3331755252529</c:v>
                </c:pt>
                <c:pt idx="58195">
                  <c:v>35.3331755252529</c:v>
                </c:pt>
                <c:pt idx="58196">
                  <c:v>35.3331755252529</c:v>
                </c:pt>
                <c:pt idx="58197">
                  <c:v>35.3331755252529</c:v>
                </c:pt>
                <c:pt idx="58198">
                  <c:v>35.3331755252529</c:v>
                </c:pt>
                <c:pt idx="58199">
                  <c:v>35.3331755252529</c:v>
                </c:pt>
                <c:pt idx="58200">
                  <c:v>35.3331755252529</c:v>
                </c:pt>
                <c:pt idx="58201">
                  <c:v>38.6447173355746</c:v>
                </c:pt>
                <c:pt idx="58202">
                  <c:v>38.6447173355746</c:v>
                </c:pt>
                <c:pt idx="58203">
                  <c:v>38.6447173355746</c:v>
                </c:pt>
                <c:pt idx="58204">
                  <c:v>38.6447173355746</c:v>
                </c:pt>
                <c:pt idx="58205">
                  <c:v>38.6447173355746</c:v>
                </c:pt>
                <c:pt idx="58206">
                  <c:v>38.6447173355746</c:v>
                </c:pt>
                <c:pt idx="58207">
                  <c:v>38.6447173355746</c:v>
                </c:pt>
                <c:pt idx="58208">
                  <c:v>82.98039797383448</c:v>
                </c:pt>
                <c:pt idx="58209">
                  <c:v>82.98039797383448</c:v>
                </c:pt>
                <c:pt idx="58210">
                  <c:v>82.98039797383448</c:v>
                </c:pt>
                <c:pt idx="58211">
                  <c:v>82.98039797383448</c:v>
                </c:pt>
                <c:pt idx="58212">
                  <c:v>82.98039797383448</c:v>
                </c:pt>
                <c:pt idx="58213">
                  <c:v>82.98039797383448</c:v>
                </c:pt>
                <c:pt idx="58214">
                  <c:v>82.98039797383448</c:v>
                </c:pt>
                <c:pt idx="58215">
                  <c:v>76.7778032958453</c:v>
                </c:pt>
                <c:pt idx="58216">
                  <c:v>76.7778032958453</c:v>
                </c:pt>
                <c:pt idx="58217">
                  <c:v>76.7778032958453</c:v>
                </c:pt>
                <c:pt idx="58218">
                  <c:v>76.7778032958453</c:v>
                </c:pt>
                <c:pt idx="58219">
                  <c:v>76.7778032958453</c:v>
                </c:pt>
                <c:pt idx="58220">
                  <c:v>76.7778032958453</c:v>
                </c:pt>
                <c:pt idx="58221">
                  <c:v>76.7778032958453</c:v>
                </c:pt>
                <c:pt idx="58222">
                  <c:v>105.091742142525</c:v>
                </c:pt>
                <c:pt idx="58223">
                  <c:v>105.091742142525</c:v>
                </c:pt>
                <c:pt idx="58224">
                  <c:v>105.091742142525</c:v>
                </c:pt>
                <c:pt idx="58225">
                  <c:v>105.091742142525</c:v>
                </c:pt>
                <c:pt idx="58226">
                  <c:v>105.091742142525</c:v>
                </c:pt>
                <c:pt idx="58227">
                  <c:v>105.091742142525</c:v>
                </c:pt>
                <c:pt idx="58228">
                  <c:v>105.091742142525</c:v>
                </c:pt>
                <c:pt idx="58229">
                  <c:v>32.89225447566919</c:v>
                </c:pt>
                <c:pt idx="58230">
                  <c:v>32.89225447566919</c:v>
                </c:pt>
                <c:pt idx="58231">
                  <c:v>32.89225447566919</c:v>
                </c:pt>
                <c:pt idx="58232">
                  <c:v>32.89225447566919</c:v>
                </c:pt>
                <c:pt idx="58233">
                  <c:v>32.89225447566919</c:v>
                </c:pt>
                <c:pt idx="58234">
                  <c:v>32.89225447566919</c:v>
                </c:pt>
                <c:pt idx="58235">
                  <c:v>32.89225447566919</c:v>
                </c:pt>
                <c:pt idx="58236">
                  <c:v>59.9197027975217</c:v>
                </c:pt>
                <c:pt idx="58237">
                  <c:v>59.9197027975217</c:v>
                </c:pt>
                <c:pt idx="58238">
                  <c:v>59.9197027975217</c:v>
                </c:pt>
                <c:pt idx="58239">
                  <c:v>59.9197027975217</c:v>
                </c:pt>
                <c:pt idx="58240">
                  <c:v>59.9197027975217</c:v>
                </c:pt>
                <c:pt idx="58241">
                  <c:v>59.9197027975217</c:v>
                </c:pt>
                <c:pt idx="58242">
                  <c:v>59.9197027975217</c:v>
                </c:pt>
                <c:pt idx="58243">
                  <c:v>77.2538217822205</c:v>
                </c:pt>
                <c:pt idx="58244">
                  <c:v>77.2538217822205</c:v>
                </c:pt>
                <c:pt idx="58245">
                  <c:v>77.2538217822205</c:v>
                </c:pt>
                <c:pt idx="58246">
                  <c:v>77.2538217822205</c:v>
                </c:pt>
                <c:pt idx="58247">
                  <c:v>77.2538217822205</c:v>
                </c:pt>
                <c:pt idx="58248">
                  <c:v>77.2538217822205</c:v>
                </c:pt>
                <c:pt idx="58249">
                  <c:v>77.2538217822205</c:v>
                </c:pt>
                <c:pt idx="58250">
                  <c:v>112.30452484591</c:v>
                </c:pt>
                <c:pt idx="58251">
                  <c:v>112.30452484591</c:v>
                </c:pt>
                <c:pt idx="58252">
                  <c:v>112.30452484591</c:v>
                </c:pt>
                <c:pt idx="58253">
                  <c:v>112.30452484591</c:v>
                </c:pt>
                <c:pt idx="58254">
                  <c:v>112.30452484591</c:v>
                </c:pt>
                <c:pt idx="58255">
                  <c:v>112.30452484591</c:v>
                </c:pt>
                <c:pt idx="58256">
                  <c:v>112.30452484591</c:v>
                </c:pt>
                <c:pt idx="58257">
                  <c:v>68.79831351578129</c:v>
                </c:pt>
                <c:pt idx="58258">
                  <c:v>68.79831351578129</c:v>
                </c:pt>
                <c:pt idx="58259">
                  <c:v>68.79831351578129</c:v>
                </c:pt>
                <c:pt idx="58260">
                  <c:v>68.79831351578129</c:v>
                </c:pt>
                <c:pt idx="58261">
                  <c:v>68.79831351578129</c:v>
                </c:pt>
                <c:pt idx="58262">
                  <c:v>68.79831351578129</c:v>
                </c:pt>
                <c:pt idx="58263">
                  <c:v>68.79831351578129</c:v>
                </c:pt>
                <c:pt idx="58264">
                  <c:v>63.132207045474</c:v>
                </c:pt>
                <c:pt idx="58265">
                  <c:v>63.132207045474</c:v>
                </c:pt>
                <c:pt idx="58266">
                  <c:v>63.132207045474</c:v>
                </c:pt>
                <c:pt idx="58267">
                  <c:v>63.132207045474</c:v>
                </c:pt>
                <c:pt idx="58268">
                  <c:v>63.132207045474</c:v>
                </c:pt>
                <c:pt idx="58269">
                  <c:v>63.132207045474</c:v>
                </c:pt>
                <c:pt idx="58270">
                  <c:v>63.132207045474</c:v>
                </c:pt>
                <c:pt idx="58271">
                  <c:v>72.63345833043135</c:v>
                </c:pt>
                <c:pt idx="58272">
                  <c:v>72.63345833043135</c:v>
                </c:pt>
                <c:pt idx="58273">
                  <c:v>72.63345833043135</c:v>
                </c:pt>
                <c:pt idx="58274">
                  <c:v>72.63345833043135</c:v>
                </c:pt>
                <c:pt idx="58275">
                  <c:v>72.63345833043135</c:v>
                </c:pt>
                <c:pt idx="58276">
                  <c:v>72.63345833043135</c:v>
                </c:pt>
                <c:pt idx="58277">
                  <c:v>72.63345833043135</c:v>
                </c:pt>
                <c:pt idx="58278">
                  <c:v>72.936653210533</c:v>
                </c:pt>
                <c:pt idx="58279">
                  <c:v>72.936653210533</c:v>
                </c:pt>
                <c:pt idx="58280">
                  <c:v>72.936653210533</c:v>
                </c:pt>
                <c:pt idx="58281">
                  <c:v>72.936653210533</c:v>
                </c:pt>
                <c:pt idx="58282">
                  <c:v>72.936653210533</c:v>
                </c:pt>
                <c:pt idx="58283">
                  <c:v>72.936653210533</c:v>
                </c:pt>
                <c:pt idx="58284">
                  <c:v>72.936653210533</c:v>
                </c:pt>
                <c:pt idx="58285">
                  <c:v>74.746310520879</c:v>
                </c:pt>
                <c:pt idx="58286">
                  <c:v>74.746310520879</c:v>
                </c:pt>
                <c:pt idx="58287">
                  <c:v>74.746310520879</c:v>
                </c:pt>
                <c:pt idx="58288">
                  <c:v>74.746310520879</c:v>
                </c:pt>
                <c:pt idx="58289">
                  <c:v>74.746310520879</c:v>
                </c:pt>
                <c:pt idx="58290">
                  <c:v>74.746310520879</c:v>
                </c:pt>
                <c:pt idx="58291">
                  <c:v>74.746310520879</c:v>
                </c:pt>
                <c:pt idx="58292">
                  <c:v>75.6145923681041</c:v>
                </c:pt>
                <c:pt idx="58293">
                  <c:v>75.6145923681041</c:v>
                </c:pt>
                <c:pt idx="58294">
                  <c:v>75.6145923681041</c:v>
                </c:pt>
                <c:pt idx="58295">
                  <c:v>75.6145923681041</c:v>
                </c:pt>
                <c:pt idx="58296">
                  <c:v>75.6145923681041</c:v>
                </c:pt>
                <c:pt idx="58297">
                  <c:v>75.6145923681041</c:v>
                </c:pt>
                <c:pt idx="58298">
                  <c:v>75.6145923681041</c:v>
                </c:pt>
                <c:pt idx="58299">
                  <c:v>100.840956208818</c:v>
                </c:pt>
                <c:pt idx="58300">
                  <c:v>100.840956208818</c:v>
                </c:pt>
                <c:pt idx="58301">
                  <c:v>100.840956208818</c:v>
                </c:pt>
                <c:pt idx="58302">
                  <c:v>100.840956208818</c:v>
                </c:pt>
                <c:pt idx="58303">
                  <c:v>100.840956208818</c:v>
                </c:pt>
                <c:pt idx="58304">
                  <c:v>100.840956208818</c:v>
                </c:pt>
                <c:pt idx="58305">
                  <c:v>100.840956208818</c:v>
                </c:pt>
                <c:pt idx="58306">
                  <c:v>100.951515108764</c:v>
                </c:pt>
                <c:pt idx="58307">
                  <c:v>100.951515108764</c:v>
                </c:pt>
                <c:pt idx="58308">
                  <c:v>100.951515108764</c:v>
                </c:pt>
                <c:pt idx="58309">
                  <c:v>100.951515108764</c:v>
                </c:pt>
                <c:pt idx="58310">
                  <c:v>100.951515108764</c:v>
                </c:pt>
                <c:pt idx="58311">
                  <c:v>100.951515108764</c:v>
                </c:pt>
                <c:pt idx="58312">
                  <c:v>100.951515108764</c:v>
                </c:pt>
                <c:pt idx="58313">
                  <c:v>71.3589374849673</c:v>
                </c:pt>
                <c:pt idx="58314">
                  <c:v>71.3589374849673</c:v>
                </c:pt>
                <c:pt idx="58315">
                  <c:v>71.3589374849673</c:v>
                </c:pt>
                <c:pt idx="58316">
                  <c:v>71.3589374849673</c:v>
                </c:pt>
                <c:pt idx="58317">
                  <c:v>71.3589374849673</c:v>
                </c:pt>
                <c:pt idx="58318">
                  <c:v>71.3589374849673</c:v>
                </c:pt>
                <c:pt idx="58319">
                  <c:v>71.3589374849673</c:v>
                </c:pt>
                <c:pt idx="58320">
                  <c:v>88.3901633769284</c:v>
                </c:pt>
                <c:pt idx="58321">
                  <c:v>88.3901633769284</c:v>
                </c:pt>
                <c:pt idx="58322">
                  <c:v>88.3901633769284</c:v>
                </c:pt>
                <c:pt idx="58323">
                  <c:v>88.3901633769284</c:v>
                </c:pt>
                <c:pt idx="58324">
                  <c:v>88.3901633769284</c:v>
                </c:pt>
                <c:pt idx="58325">
                  <c:v>88.3901633769284</c:v>
                </c:pt>
                <c:pt idx="58326">
                  <c:v>88.3901633769284</c:v>
                </c:pt>
                <c:pt idx="58327">
                  <c:v>53.9656213824622</c:v>
                </c:pt>
                <c:pt idx="58328">
                  <c:v>53.9656213824622</c:v>
                </c:pt>
                <c:pt idx="58329">
                  <c:v>53.9656213824622</c:v>
                </c:pt>
                <c:pt idx="58330">
                  <c:v>53.9656213824622</c:v>
                </c:pt>
                <c:pt idx="58331">
                  <c:v>53.9656213824622</c:v>
                </c:pt>
                <c:pt idx="58332">
                  <c:v>53.9656213824622</c:v>
                </c:pt>
                <c:pt idx="58333">
                  <c:v>53.9656213824622</c:v>
                </c:pt>
                <c:pt idx="58334">
                  <c:v>21.3933135841484</c:v>
                </c:pt>
                <c:pt idx="58335">
                  <c:v>21.3933135841484</c:v>
                </c:pt>
                <c:pt idx="58336">
                  <c:v>21.3933135841484</c:v>
                </c:pt>
                <c:pt idx="58337">
                  <c:v>21.3933135841484</c:v>
                </c:pt>
                <c:pt idx="58338">
                  <c:v>21.3933135841484</c:v>
                </c:pt>
                <c:pt idx="58339">
                  <c:v>21.3933135841484</c:v>
                </c:pt>
                <c:pt idx="58340">
                  <c:v>21.3933135841484</c:v>
                </c:pt>
                <c:pt idx="58341">
                  <c:v>110.595715244014</c:v>
                </c:pt>
                <c:pt idx="58342">
                  <c:v>110.595715244014</c:v>
                </c:pt>
                <c:pt idx="58343">
                  <c:v>110.595715244014</c:v>
                </c:pt>
                <c:pt idx="58344">
                  <c:v>110.595715244014</c:v>
                </c:pt>
                <c:pt idx="58345">
                  <c:v>110.595715244014</c:v>
                </c:pt>
                <c:pt idx="58346">
                  <c:v>110.595715244014</c:v>
                </c:pt>
                <c:pt idx="58347">
                  <c:v>110.595715244014</c:v>
                </c:pt>
                <c:pt idx="58348">
                  <c:v>58.970298189551</c:v>
                </c:pt>
                <c:pt idx="58349">
                  <c:v>58.970298189551</c:v>
                </c:pt>
                <c:pt idx="58350">
                  <c:v>58.970298189551</c:v>
                </c:pt>
                <c:pt idx="58351">
                  <c:v>58.970298189551</c:v>
                </c:pt>
                <c:pt idx="58352">
                  <c:v>58.970298189551</c:v>
                </c:pt>
                <c:pt idx="58353">
                  <c:v>58.970298189551</c:v>
                </c:pt>
                <c:pt idx="58354">
                  <c:v>58.970298189551</c:v>
                </c:pt>
                <c:pt idx="58355">
                  <c:v>22.8021540121074</c:v>
                </c:pt>
                <c:pt idx="58356">
                  <c:v>22.8021540121074</c:v>
                </c:pt>
                <c:pt idx="58357">
                  <c:v>22.8021540121074</c:v>
                </c:pt>
                <c:pt idx="58358">
                  <c:v>22.8021540121074</c:v>
                </c:pt>
                <c:pt idx="58359">
                  <c:v>22.8021540121074</c:v>
                </c:pt>
                <c:pt idx="58360">
                  <c:v>22.8021540121074</c:v>
                </c:pt>
                <c:pt idx="58361">
                  <c:v>22.8021540121074</c:v>
                </c:pt>
                <c:pt idx="58362">
                  <c:v>21.4735354928368</c:v>
                </c:pt>
                <c:pt idx="58363">
                  <c:v>21.4735354928368</c:v>
                </c:pt>
                <c:pt idx="58364">
                  <c:v>21.4735354928368</c:v>
                </c:pt>
                <c:pt idx="58365">
                  <c:v>21.4735354928368</c:v>
                </c:pt>
                <c:pt idx="58366">
                  <c:v>21.4735354928368</c:v>
                </c:pt>
                <c:pt idx="58367">
                  <c:v>21.4735354928368</c:v>
                </c:pt>
                <c:pt idx="58368">
                  <c:v>21.4735354928368</c:v>
                </c:pt>
                <c:pt idx="58369">
                  <c:v>79.8133200042383</c:v>
                </c:pt>
                <c:pt idx="58370">
                  <c:v>79.8133200042383</c:v>
                </c:pt>
                <c:pt idx="58371">
                  <c:v>79.8133200042383</c:v>
                </c:pt>
                <c:pt idx="58372">
                  <c:v>79.8133200042383</c:v>
                </c:pt>
                <c:pt idx="58373">
                  <c:v>79.8133200042383</c:v>
                </c:pt>
                <c:pt idx="58374">
                  <c:v>79.8133200042383</c:v>
                </c:pt>
                <c:pt idx="58375">
                  <c:v>79.8133200042383</c:v>
                </c:pt>
                <c:pt idx="58376">
                  <c:v>8.19514972956592</c:v>
                </c:pt>
                <c:pt idx="58377">
                  <c:v>8.19514972956592</c:v>
                </c:pt>
                <c:pt idx="58378">
                  <c:v>8.19514972956592</c:v>
                </c:pt>
                <c:pt idx="58379">
                  <c:v>8.19514972956592</c:v>
                </c:pt>
                <c:pt idx="58380">
                  <c:v>8.19514972956592</c:v>
                </c:pt>
                <c:pt idx="58381">
                  <c:v>8.19514972956592</c:v>
                </c:pt>
                <c:pt idx="58382">
                  <c:v>8.19514972956592</c:v>
                </c:pt>
                <c:pt idx="58383">
                  <c:v>61.00467047147699</c:v>
                </c:pt>
                <c:pt idx="58384">
                  <c:v>61.00467047147699</c:v>
                </c:pt>
                <c:pt idx="58385">
                  <c:v>61.00467047147699</c:v>
                </c:pt>
                <c:pt idx="58386">
                  <c:v>61.00467047147699</c:v>
                </c:pt>
                <c:pt idx="58387">
                  <c:v>61.00467047147699</c:v>
                </c:pt>
                <c:pt idx="58388">
                  <c:v>61.00467047147699</c:v>
                </c:pt>
                <c:pt idx="58389">
                  <c:v>61.00467047147699</c:v>
                </c:pt>
                <c:pt idx="58390">
                  <c:v>63.2213523250033</c:v>
                </c:pt>
                <c:pt idx="58391">
                  <c:v>63.2213523250033</c:v>
                </c:pt>
                <c:pt idx="58392">
                  <c:v>63.2213523250033</c:v>
                </c:pt>
                <c:pt idx="58393">
                  <c:v>63.2213523250033</c:v>
                </c:pt>
                <c:pt idx="58394">
                  <c:v>63.2213523250033</c:v>
                </c:pt>
                <c:pt idx="58395">
                  <c:v>63.2213523250033</c:v>
                </c:pt>
                <c:pt idx="58396">
                  <c:v>63.2213523250033</c:v>
                </c:pt>
                <c:pt idx="58397">
                  <c:v>82.7949208279268</c:v>
                </c:pt>
                <c:pt idx="58398">
                  <c:v>82.7949208279268</c:v>
                </c:pt>
                <c:pt idx="58399">
                  <c:v>82.7949208279268</c:v>
                </c:pt>
                <c:pt idx="58400">
                  <c:v>82.7949208279268</c:v>
                </c:pt>
                <c:pt idx="58401">
                  <c:v>82.7949208279268</c:v>
                </c:pt>
                <c:pt idx="58402">
                  <c:v>82.7949208279268</c:v>
                </c:pt>
                <c:pt idx="58403">
                  <c:v>82.7949208279268</c:v>
                </c:pt>
                <c:pt idx="58404">
                  <c:v>85.13039564708258</c:v>
                </c:pt>
                <c:pt idx="58405">
                  <c:v>85.13039564708258</c:v>
                </c:pt>
                <c:pt idx="58406">
                  <c:v>85.13039564708258</c:v>
                </c:pt>
                <c:pt idx="58407">
                  <c:v>85.13039564708258</c:v>
                </c:pt>
                <c:pt idx="58408">
                  <c:v>85.13039564708258</c:v>
                </c:pt>
                <c:pt idx="58409">
                  <c:v>85.13039564708258</c:v>
                </c:pt>
                <c:pt idx="58410">
                  <c:v>85.13039564708258</c:v>
                </c:pt>
                <c:pt idx="58411">
                  <c:v>81.9835275235655</c:v>
                </c:pt>
                <c:pt idx="58412">
                  <c:v>81.9835275235655</c:v>
                </c:pt>
                <c:pt idx="58413">
                  <c:v>81.9835275235655</c:v>
                </c:pt>
                <c:pt idx="58414">
                  <c:v>81.9835275235655</c:v>
                </c:pt>
                <c:pt idx="58415">
                  <c:v>81.9835275235655</c:v>
                </c:pt>
                <c:pt idx="58416">
                  <c:v>81.9835275235655</c:v>
                </c:pt>
                <c:pt idx="58417">
                  <c:v>81.9835275235655</c:v>
                </c:pt>
                <c:pt idx="58418">
                  <c:v>91.2382604320051</c:v>
                </c:pt>
                <c:pt idx="58419">
                  <c:v>91.2382604320051</c:v>
                </c:pt>
                <c:pt idx="58420">
                  <c:v>91.2382604320051</c:v>
                </c:pt>
                <c:pt idx="58421">
                  <c:v>91.2382604320051</c:v>
                </c:pt>
                <c:pt idx="58422">
                  <c:v>91.2382604320051</c:v>
                </c:pt>
                <c:pt idx="58423">
                  <c:v>91.2382604320051</c:v>
                </c:pt>
                <c:pt idx="58424">
                  <c:v>91.2382604320051</c:v>
                </c:pt>
                <c:pt idx="58425">
                  <c:v>74.4126883932175</c:v>
                </c:pt>
                <c:pt idx="58426">
                  <c:v>74.4126883932175</c:v>
                </c:pt>
                <c:pt idx="58427">
                  <c:v>74.4126883932175</c:v>
                </c:pt>
                <c:pt idx="58428">
                  <c:v>74.4126883932175</c:v>
                </c:pt>
                <c:pt idx="58429">
                  <c:v>74.4126883932175</c:v>
                </c:pt>
                <c:pt idx="58430">
                  <c:v>74.4126883932175</c:v>
                </c:pt>
                <c:pt idx="58431">
                  <c:v>74.4126883932175</c:v>
                </c:pt>
                <c:pt idx="58432">
                  <c:v>29.5778298911195</c:v>
                </c:pt>
                <c:pt idx="58433">
                  <c:v>29.5778298911195</c:v>
                </c:pt>
                <c:pt idx="58434">
                  <c:v>29.5778298911195</c:v>
                </c:pt>
                <c:pt idx="58435">
                  <c:v>29.5778298911195</c:v>
                </c:pt>
                <c:pt idx="58436">
                  <c:v>29.5778298911195</c:v>
                </c:pt>
                <c:pt idx="58437">
                  <c:v>29.5778298911195</c:v>
                </c:pt>
                <c:pt idx="58438">
                  <c:v>29.5778298911195</c:v>
                </c:pt>
                <c:pt idx="58439">
                  <c:v>90.81016486675149</c:v>
                </c:pt>
                <c:pt idx="58440">
                  <c:v>90.81016486675149</c:v>
                </c:pt>
                <c:pt idx="58441">
                  <c:v>90.81016486675149</c:v>
                </c:pt>
                <c:pt idx="58442">
                  <c:v>90.81016486675149</c:v>
                </c:pt>
                <c:pt idx="58443">
                  <c:v>90.81016486675149</c:v>
                </c:pt>
                <c:pt idx="58444">
                  <c:v>90.81016486675149</c:v>
                </c:pt>
                <c:pt idx="58445">
                  <c:v>90.81016486675149</c:v>
                </c:pt>
                <c:pt idx="58446">
                  <c:v>86.67382654451438</c:v>
                </c:pt>
                <c:pt idx="58447">
                  <c:v>86.67382654451438</c:v>
                </c:pt>
                <c:pt idx="58448">
                  <c:v>86.67382654451438</c:v>
                </c:pt>
                <c:pt idx="58449">
                  <c:v>86.67382654451438</c:v>
                </c:pt>
                <c:pt idx="58450">
                  <c:v>86.67382654451438</c:v>
                </c:pt>
                <c:pt idx="58451">
                  <c:v>86.67382654451438</c:v>
                </c:pt>
                <c:pt idx="58452">
                  <c:v>86.67382654451438</c:v>
                </c:pt>
                <c:pt idx="58453">
                  <c:v>34.21463842708309</c:v>
                </c:pt>
                <c:pt idx="58454">
                  <c:v>34.21463842708309</c:v>
                </c:pt>
                <c:pt idx="58455">
                  <c:v>34.21463842708309</c:v>
                </c:pt>
                <c:pt idx="58456">
                  <c:v>34.21463842708309</c:v>
                </c:pt>
                <c:pt idx="58457">
                  <c:v>34.21463842708309</c:v>
                </c:pt>
                <c:pt idx="58458">
                  <c:v>34.21463842708309</c:v>
                </c:pt>
                <c:pt idx="58459">
                  <c:v>34.21463842708309</c:v>
                </c:pt>
                <c:pt idx="58460">
                  <c:v>27.58571767815199</c:v>
                </c:pt>
                <c:pt idx="58461">
                  <c:v>27.58571767815199</c:v>
                </c:pt>
                <c:pt idx="58462">
                  <c:v>27.58571767815199</c:v>
                </c:pt>
                <c:pt idx="58463">
                  <c:v>27.58571767815199</c:v>
                </c:pt>
                <c:pt idx="58464">
                  <c:v>27.58571767815199</c:v>
                </c:pt>
                <c:pt idx="58465">
                  <c:v>27.58571767815199</c:v>
                </c:pt>
                <c:pt idx="58466">
                  <c:v>27.58571767815199</c:v>
                </c:pt>
                <c:pt idx="58467">
                  <c:v>59.4371979409915</c:v>
                </c:pt>
                <c:pt idx="58468">
                  <c:v>59.4371979409915</c:v>
                </c:pt>
                <c:pt idx="58469">
                  <c:v>59.4371979409915</c:v>
                </c:pt>
                <c:pt idx="58470">
                  <c:v>59.4371979409915</c:v>
                </c:pt>
                <c:pt idx="58471">
                  <c:v>59.4371979409915</c:v>
                </c:pt>
                <c:pt idx="58472">
                  <c:v>59.4371979409915</c:v>
                </c:pt>
                <c:pt idx="58473">
                  <c:v>59.4371979409915</c:v>
                </c:pt>
                <c:pt idx="58474">
                  <c:v>60.8902106009488</c:v>
                </c:pt>
                <c:pt idx="58475">
                  <c:v>60.8902106009488</c:v>
                </c:pt>
                <c:pt idx="58476">
                  <c:v>60.8902106009488</c:v>
                </c:pt>
                <c:pt idx="58477">
                  <c:v>60.8902106009488</c:v>
                </c:pt>
                <c:pt idx="58478">
                  <c:v>60.8902106009488</c:v>
                </c:pt>
                <c:pt idx="58479">
                  <c:v>60.8902106009488</c:v>
                </c:pt>
                <c:pt idx="58480">
                  <c:v>60.8902106009488</c:v>
                </c:pt>
                <c:pt idx="58481">
                  <c:v>96.07847393748986</c:v>
                </c:pt>
                <c:pt idx="58482">
                  <c:v>96.07847393748986</c:v>
                </c:pt>
                <c:pt idx="58483">
                  <c:v>96.07847393748986</c:v>
                </c:pt>
                <c:pt idx="58484">
                  <c:v>96.07847393748986</c:v>
                </c:pt>
                <c:pt idx="58485">
                  <c:v>96.07847393748986</c:v>
                </c:pt>
                <c:pt idx="58486">
                  <c:v>96.07847393748986</c:v>
                </c:pt>
                <c:pt idx="58487">
                  <c:v>96.07847393748986</c:v>
                </c:pt>
                <c:pt idx="58488">
                  <c:v>31.5292548330319</c:v>
                </c:pt>
                <c:pt idx="58489">
                  <c:v>31.5292548330319</c:v>
                </c:pt>
                <c:pt idx="58490">
                  <c:v>31.5292548330319</c:v>
                </c:pt>
                <c:pt idx="58491">
                  <c:v>31.5292548330319</c:v>
                </c:pt>
                <c:pt idx="58492">
                  <c:v>31.5292548330319</c:v>
                </c:pt>
                <c:pt idx="58493">
                  <c:v>31.5292548330319</c:v>
                </c:pt>
                <c:pt idx="58494">
                  <c:v>31.5292548330319</c:v>
                </c:pt>
                <c:pt idx="58495">
                  <c:v>79.2821645647628</c:v>
                </c:pt>
                <c:pt idx="58496">
                  <c:v>79.2821645647628</c:v>
                </c:pt>
                <c:pt idx="58497">
                  <c:v>79.2821645647628</c:v>
                </c:pt>
                <c:pt idx="58498">
                  <c:v>79.2821645647628</c:v>
                </c:pt>
                <c:pt idx="58499">
                  <c:v>79.2821645647628</c:v>
                </c:pt>
                <c:pt idx="58500">
                  <c:v>79.2821645647628</c:v>
                </c:pt>
                <c:pt idx="58501">
                  <c:v>79.2821645647628</c:v>
                </c:pt>
                <c:pt idx="58502">
                  <c:v>66.15504420987399</c:v>
                </c:pt>
                <c:pt idx="58503">
                  <c:v>66.15504420987399</c:v>
                </c:pt>
                <c:pt idx="58504">
                  <c:v>66.15504420987399</c:v>
                </c:pt>
                <c:pt idx="58505">
                  <c:v>66.15504420987399</c:v>
                </c:pt>
                <c:pt idx="58506">
                  <c:v>66.15504420987399</c:v>
                </c:pt>
                <c:pt idx="58507">
                  <c:v>66.15504420987399</c:v>
                </c:pt>
                <c:pt idx="58508">
                  <c:v>66.15504420987399</c:v>
                </c:pt>
                <c:pt idx="58509">
                  <c:v>44.0689607102345</c:v>
                </c:pt>
                <c:pt idx="58510">
                  <c:v>44.0689607102345</c:v>
                </c:pt>
                <c:pt idx="58511">
                  <c:v>44.0689607102345</c:v>
                </c:pt>
                <c:pt idx="58512">
                  <c:v>44.0689607102345</c:v>
                </c:pt>
                <c:pt idx="58513">
                  <c:v>44.0689607102345</c:v>
                </c:pt>
                <c:pt idx="58514">
                  <c:v>44.0689607102345</c:v>
                </c:pt>
                <c:pt idx="58515">
                  <c:v>44.0689607102345</c:v>
                </c:pt>
                <c:pt idx="58516">
                  <c:v>41.4666502129209</c:v>
                </c:pt>
                <c:pt idx="58517">
                  <c:v>41.4666502129209</c:v>
                </c:pt>
                <c:pt idx="58518">
                  <c:v>41.4666502129209</c:v>
                </c:pt>
                <c:pt idx="58519">
                  <c:v>41.4666502129209</c:v>
                </c:pt>
                <c:pt idx="58520">
                  <c:v>41.4666502129209</c:v>
                </c:pt>
                <c:pt idx="58521">
                  <c:v>41.4666502129209</c:v>
                </c:pt>
                <c:pt idx="58522">
                  <c:v>41.4666502129209</c:v>
                </c:pt>
                <c:pt idx="58523">
                  <c:v>45.0626103104706</c:v>
                </c:pt>
                <c:pt idx="58524">
                  <c:v>45.0626103104706</c:v>
                </c:pt>
                <c:pt idx="58525">
                  <c:v>45.0626103104706</c:v>
                </c:pt>
                <c:pt idx="58526">
                  <c:v>45.0626103104706</c:v>
                </c:pt>
                <c:pt idx="58527">
                  <c:v>45.0626103104706</c:v>
                </c:pt>
                <c:pt idx="58528">
                  <c:v>45.0626103104706</c:v>
                </c:pt>
                <c:pt idx="58529">
                  <c:v>45.0626103104706</c:v>
                </c:pt>
                <c:pt idx="58530">
                  <c:v>70.39089493612398</c:v>
                </c:pt>
                <c:pt idx="58531">
                  <c:v>70.39089493612398</c:v>
                </c:pt>
                <c:pt idx="58532">
                  <c:v>70.39089493612398</c:v>
                </c:pt>
                <c:pt idx="58533">
                  <c:v>70.39089493612398</c:v>
                </c:pt>
                <c:pt idx="58534">
                  <c:v>70.39089493612398</c:v>
                </c:pt>
                <c:pt idx="58535">
                  <c:v>70.39089493612398</c:v>
                </c:pt>
                <c:pt idx="58536">
                  <c:v>70.39089493612398</c:v>
                </c:pt>
                <c:pt idx="58537">
                  <c:v>88.26672430264938</c:v>
                </c:pt>
                <c:pt idx="58538">
                  <c:v>88.26672430264938</c:v>
                </c:pt>
                <c:pt idx="58539">
                  <c:v>88.26672430264938</c:v>
                </c:pt>
                <c:pt idx="58540">
                  <c:v>88.26672430264938</c:v>
                </c:pt>
                <c:pt idx="58541">
                  <c:v>88.26672430264938</c:v>
                </c:pt>
                <c:pt idx="58542">
                  <c:v>88.26672430264938</c:v>
                </c:pt>
                <c:pt idx="58543">
                  <c:v>88.26672430264938</c:v>
                </c:pt>
                <c:pt idx="58544">
                  <c:v>68.4472152368205</c:v>
                </c:pt>
                <c:pt idx="58545">
                  <c:v>68.4472152368205</c:v>
                </c:pt>
                <c:pt idx="58546">
                  <c:v>68.4472152368205</c:v>
                </c:pt>
                <c:pt idx="58547">
                  <c:v>68.4472152368205</c:v>
                </c:pt>
                <c:pt idx="58548">
                  <c:v>68.4472152368205</c:v>
                </c:pt>
                <c:pt idx="58549">
                  <c:v>68.4472152368205</c:v>
                </c:pt>
                <c:pt idx="58550">
                  <c:v>68.4472152368205</c:v>
                </c:pt>
                <c:pt idx="58551">
                  <c:v>91.07549167498809</c:v>
                </c:pt>
                <c:pt idx="58552">
                  <c:v>91.07549167498809</c:v>
                </c:pt>
                <c:pt idx="58553">
                  <c:v>91.07549167498809</c:v>
                </c:pt>
                <c:pt idx="58554">
                  <c:v>91.07549167498809</c:v>
                </c:pt>
                <c:pt idx="58555">
                  <c:v>91.07549167498809</c:v>
                </c:pt>
                <c:pt idx="58556">
                  <c:v>91.07549167498809</c:v>
                </c:pt>
                <c:pt idx="58557">
                  <c:v>91.07549167498809</c:v>
                </c:pt>
                <c:pt idx="58558">
                  <c:v>64.1802992205121</c:v>
                </c:pt>
                <c:pt idx="58559">
                  <c:v>64.1802992205121</c:v>
                </c:pt>
                <c:pt idx="58560">
                  <c:v>64.1802992205121</c:v>
                </c:pt>
                <c:pt idx="58561">
                  <c:v>64.1802992205121</c:v>
                </c:pt>
                <c:pt idx="58562">
                  <c:v>64.1802992205121</c:v>
                </c:pt>
                <c:pt idx="58563">
                  <c:v>64.1802992205121</c:v>
                </c:pt>
                <c:pt idx="58564">
                  <c:v>64.1802992205121</c:v>
                </c:pt>
                <c:pt idx="58565">
                  <c:v>45.065320274148</c:v>
                </c:pt>
                <c:pt idx="58566">
                  <c:v>45.065320274148</c:v>
                </c:pt>
                <c:pt idx="58567">
                  <c:v>45.065320274148</c:v>
                </c:pt>
                <c:pt idx="58568">
                  <c:v>45.065320274148</c:v>
                </c:pt>
                <c:pt idx="58569">
                  <c:v>45.065320274148</c:v>
                </c:pt>
                <c:pt idx="58570">
                  <c:v>45.065320274148</c:v>
                </c:pt>
                <c:pt idx="58571">
                  <c:v>45.065320274148</c:v>
                </c:pt>
                <c:pt idx="58572">
                  <c:v>66.03294117000038</c:v>
                </c:pt>
                <c:pt idx="58573">
                  <c:v>66.03294117000038</c:v>
                </c:pt>
                <c:pt idx="58574">
                  <c:v>66.03294117000038</c:v>
                </c:pt>
                <c:pt idx="58575">
                  <c:v>66.03294117000038</c:v>
                </c:pt>
                <c:pt idx="58576">
                  <c:v>66.03294117000038</c:v>
                </c:pt>
                <c:pt idx="58577">
                  <c:v>66.03294117000038</c:v>
                </c:pt>
                <c:pt idx="58578">
                  <c:v>66.03294117000038</c:v>
                </c:pt>
                <c:pt idx="58579">
                  <c:v>92.14511039447198</c:v>
                </c:pt>
                <c:pt idx="58580">
                  <c:v>92.14511039447198</c:v>
                </c:pt>
                <c:pt idx="58581">
                  <c:v>92.14511039447198</c:v>
                </c:pt>
                <c:pt idx="58582">
                  <c:v>92.14511039447198</c:v>
                </c:pt>
                <c:pt idx="58583">
                  <c:v>92.14511039447198</c:v>
                </c:pt>
                <c:pt idx="58584">
                  <c:v>92.14511039447198</c:v>
                </c:pt>
                <c:pt idx="58585">
                  <c:v>92.14511039447198</c:v>
                </c:pt>
                <c:pt idx="58586">
                  <c:v>72.23434413432959</c:v>
                </c:pt>
                <c:pt idx="58587">
                  <c:v>72.23434413432959</c:v>
                </c:pt>
                <c:pt idx="58588">
                  <c:v>72.23434413432959</c:v>
                </c:pt>
                <c:pt idx="58589">
                  <c:v>72.23434413432959</c:v>
                </c:pt>
                <c:pt idx="58590">
                  <c:v>72.23434413432959</c:v>
                </c:pt>
                <c:pt idx="58591">
                  <c:v>72.23434413432959</c:v>
                </c:pt>
                <c:pt idx="58592">
                  <c:v>72.23434413432959</c:v>
                </c:pt>
                <c:pt idx="58593">
                  <c:v>89.8455835663428</c:v>
                </c:pt>
                <c:pt idx="58594">
                  <c:v>89.8455835663428</c:v>
                </c:pt>
                <c:pt idx="58595">
                  <c:v>89.8455835663428</c:v>
                </c:pt>
                <c:pt idx="58596">
                  <c:v>89.8455835663428</c:v>
                </c:pt>
                <c:pt idx="58597">
                  <c:v>89.8455835663428</c:v>
                </c:pt>
                <c:pt idx="58598">
                  <c:v>89.8455835663428</c:v>
                </c:pt>
                <c:pt idx="58599">
                  <c:v>89.8455835663428</c:v>
                </c:pt>
                <c:pt idx="58600">
                  <c:v>90.06264043235929</c:v>
                </c:pt>
                <c:pt idx="58601">
                  <c:v>90.06264043235929</c:v>
                </c:pt>
                <c:pt idx="58602">
                  <c:v>90.06264043235929</c:v>
                </c:pt>
                <c:pt idx="58603">
                  <c:v>90.06264043235929</c:v>
                </c:pt>
                <c:pt idx="58604">
                  <c:v>90.06264043235929</c:v>
                </c:pt>
                <c:pt idx="58605">
                  <c:v>90.06264043235929</c:v>
                </c:pt>
                <c:pt idx="58606">
                  <c:v>90.06264043235929</c:v>
                </c:pt>
                <c:pt idx="58607">
                  <c:v>46.6212004371837</c:v>
                </c:pt>
                <c:pt idx="58608">
                  <c:v>46.6212004371837</c:v>
                </c:pt>
                <c:pt idx="58609">
                  <c:v>46.6212004371837</c:v>
                </c:pt>
                <c:pt idx="58610">
                  <c:v>46.6212004371837</c:v>
                </c:pt>
                <c:pt idx="58611">
                  <c:v>46.6212004371837</c:v>
                </c:pt>
                <c:pt idx="58612">
                  <c:v>46.6212004371837</c:v>
                </c:pt>
                <c:pt idx="58613">
                  <c:v>46.6212004371837</c:v>
                </c:pt>
                <c:pt idx="58614">
                  <c:v>33.55603696979859</c:v>
                </c:pt>
                <c:pt idx="58615">
                  <c:v>33.55603696979859</c:v>
                </c:pt>
                <c:pt idx="58616">
                  <c:v>33.55603696979859</c:v>
                </c:pt>
                <c:pt idx="58617">
                  <c:v>33.55603696979859</c:v>
                </c:pt>
                <c:pt idx="58618">
                  <c:v>33.55603696979859</c:v>
                </c:pt>
                <c:pt idx="58619">
                  <c:v>33.55603696979859</c:v>
                </c:pt>
                <c:pt idx="58620">
                  <c:v>33.55603696979859</c:v>
                </c:pt>
                <c:pt idx="58621">
                  <c:v>89.78648260054419</c:v>
                </c:pt>
                <c:pt idx="58622">
                  <c:v>89.78648260054419</c:v>
                </c:pt>
                <c:pt idx="58623">
                  <c:v>89.78648260054419</c:v>
                </c:pt>
                <c:pt idx="58624">
                  <c:v>89.78648260054419</c:v>
                </c:pt>
                <c:pt idx="58625">
                  <c:v>89.78648260054419</c:v>
                </c:pt>
                <c:pt idx="58626">
                  <c:v>89.78648260054419</c:v>
                </c:pt>
                <c:pt idx="58627">
                  <c:v>89.78648260054419</c:v>
                </c:pt>
                <c:pt idx="58628">
                  <c:v>60.0664524686818</c:v>
                </c:pt>
                <c:pt idx="58629">
                  <c:v>60.0664524686818</c:v>
                </c:pt>
                <c:pt idx="58630">
                  <c:v>60.0664524686818</c:v>
                </c:pt>
                <c:pt idx="58631">
                  <c:v>60.0664524686818</c:v>
                </c:pt>
                <c:pt idx="58632">
                  <c:v>60.0664524686818</c:v>
                </c:pt>
                <c:pt idx="58633">
                  <c:v>60.0664524686818</c:v>
                </c:pt>
                <c:pt idx="58634">
                  <c:v>60.0664524686818</c:v>
                </c:pt>
                <c:pt idx="58635">
                  <c:v>88.25806238089578</c:v>
                </c:pt>
                <c:pt idx="58636">
                  <c:v>88.25806238089578</c:v>
                </c:pt>
                <c:pt idx="58637">
                  <c:v>88.25806238089578</c:v>
                </c:pt>
                <c:pt idx="58638">
                  <c:v>88.25806238089578</c:v>
                </c:pt>
                <c:pt idx="58639">
                  <c:v>88.25806238089578</c:v>
                </c:pt>
                <c:pt idx="58640">
                  <c:v>88.25806238089578</c:v>
                </c:pt>
                <c:pt idx="58641">
                  <c:v>88.25806238089578</c:v>
                </c:pt>
                <c:pt idx="58642">
                  <c:v>13.9929004925448</c:v>
                </c:pt>
                <c:pt idx="58643">
                  <c:v>13.9929004925448</c:v>
                </c:pt>
                <c:pt idx="58644">
                  <c:v>13.9929004925448</c:v>
                </c:pt>
                <c:pt idx="58645">
                  <c:v>13.9929004925448</c:v>
                </c:pt>
                <c:pt idx="58646">
                  <c:v>13.9929004925448</c:v>
                </c:pt>
                <c:pt idx="58647">
                  <c:v>13.9929004925448</c:v>
                </c:pt>
                <c:pt idx="58648">
                  <c:v>13.9929004925448</c:v>
                </c:pt>
                <c:pt idx="58649">
                  <c:v>38.44187955355748</c:v>
                </c:pt>
                <c:pt idx="58650">
                  <c:v>38.44187955355748</c:v>
                </c:pt>
                <c:pt idx="58651">
                  <c:v>38.44187955355748</c:v>
                </c:pt>
                <c:pt idx="58652">
                  <c:v>38.44187955355748</c:v>
                </c:pt>
                <c:pt idx="58653">
                  <c:v>38.44187955355748</c:v>
                </c:pt>
                <c:pt idx="58654">
                  <c:v>38.44187955355748</c:v>
                </c:pt>
                <c:pt idx="58655">
                  <c:v>38.44187955355748</c:v>
                </c:pt>
                <c:pt idx="58656">
                  <c:v>69.20174719605687</c:v>
                </c:pt>
                <c:pt idx="58657">
                  <c:v>69.20174719605687</c:v>
                </c:pt>
                <c:pt idx="58658">
                  <c:v>69.20174719605687</c:v>
                </c:pt>
                <c:pt idx="58659">
                  <c:v>69.20174719605687</c:v>
                </c:pt>
                <c:pt idx="58660">
                  <c:v>69.20174719605687</c:v>
                </c:pt>
                <c:pt idx="58661">
                  <c:v>69.20174719605687</c:v>
                </c:pt>
                <c:pt idx="58662">
                  <c:v>69.20174719605687</c:v>
                </c:pt>
                <c:pt idx="58663">
                  <c:v>79.3965202728334</c:v>
                </c:pt>
                <c:pt idx="58664">
                  <c:v>79.3965202728334</c:v>
                </c:pt>
                <c:pt idx="58665">
                  <c:v>79.3965202728334</c:v>
                </c:pt>
                <c:pt idx="58666">
                  <c:v>79.3965202728334</c:v>
                </c:pt>
                <c:pt idx="58667">
                  <c:v>79.3965202728334</c:v>
                </c:pt>
                <c:pt idx="58668">
                  <c:v>79.3965202728334</c:v>
                </c:pt>
                <c:pt idx="58669">
                  <c:v>79.3965202728334</c:v>
                </c:pt>
                <c:pt idx="58670">
                  <c:v>30.2750369120455</c:v>
                </c:pt>
                <c:pt idx="58671">
                  <c:v>30.2750369120455</c:v>
                </c:pt>
                <c:pt idx="58672">
                  <c:v>30.2750369120455</c:v>
                </c:pt>
                <c:pt idx="58673">
                  <c:v>30.2750369120455</c:v>
                </c:pt>
                <c:pt idx="58674">
                  <c:v>30.2750369120455</c:v>
                </c:pt>
                <c:pt idx="58675">
                  <c:v>30.2750369120455</c:v>
                </c:pt>
                <c:pt idx="58676">
                  <c:v>30.2750369120455</c:v>
                </c:pt>
                <c:pt idx="58677">
                  <c:v>46.0450789304873</c:v>
                </c:pt>
                <c:pt idx="58678">
                  <c:v>46.0450789304873</c:v>
                </c:pt>
                <c:pt idx="58679">
                  <c:v>46.0450789304873</c:v>
                </c:pt>
                <c:pt idx="58680">
                  <c:v>46.0450789304873</c:v>
                </c:pt>
                <c:pt idx="58681">
                  <c:v>46.0450789304873</c:v>
                </c:pt>
                <c:pt idx="58682">
                  <c:v>46.0450789304873</c:v>
                </c:pt>
                <c:pt idx="58683">
                  <c:v>46.0450789304873</c:v>
                </c:pt>
                <c:pt idx="58684">
                  <c:v>80.9111585406975</c:v>
                </c:pt>
                <c:pt idx="58685">
                  <c:v>80.9111585406975</c:v>
                </c:pt>
                <c:pt idx="58686">
                  <c:v>80.9111585406975</c:v>
                </c:pt>
                <c:pt idx="58687">
                  <c:v>80.9111585406975</c:v>
                </c:pt>
                <c:pt idx="58688">
                  <c:v>80.9111585406975</c:v>
                </c:pt>
                <c:pt idx="58689">
                  <c:v>80.9111585406975</c:v>
                </c:pt>
                <c:pt idx="58690">
                  <c:v>80.9111585406975</c:v>
                </c:pt>
                <c:pt idx="58691">
                  <c:v>76.0066186827657</c:v>
                </c:pt>
                <c:pt idx="58692">
                  <c:v>76.0066186827657</c:v>
                </c:pt>
                <c:pt idx="58693">
                  <c:v>76.0066186827657</c:v>
                </c:pt>
                <c:pt idx="58694">
                  <c:v>76.0066186827657</c:v>
                </c:pt>
                <c:pt idx="58695">
                  <c:v>76.0066186827657</c:v>
                </c:pt>
                <c:pt idx="58696">
                  <c:v>76.0066186827657</c:v>
                </c:pt>
                <c:pt idx="58697">
                  <c:v>76.0066186827657</c:v>
                </c:pt>
                <c:pt idx="58698">
                  <c:v>12.9586259382883</c:v>
                </c:pt>
                <c:pt idx="58699">
                  <c:v>12.9586259382883</c:v>
                </c:pt>
                <c:pt idx="58700">
                  <c:v>12.9586259382883</c:v>
                </c:pt>
                <c:pt idx="58701">
                  <c:v>12.9586259382883</c:v>
                </c:pt>
                <c:pt idx="58702">
                  <c:v>12.9586259382883</c:v>
                </c:pt>
                <c:pt idx="58703">
                  <c:v>12.9586259382883</c:v>
                </c:pt>
                <c:pt idx="58704">
                  <c:v>12.9586259382883</c:v>
                </c:pt>
                <c:pt idx="58705">
                  <c:v>67.17603873309555</c:v>
                </c:pt>
                <c:pt idx="58706">
                  <c:v>67.17603873309555</c:v>
                </c:pt>
                <c:pt idx="58707">
                  <c:v>67.17603873309555</c:v>
                </c:pt>
                <c:pt idx="58708">
                  <c:v>67.17603873309555</c:v>
                </c:pt>
                <c:pt idx="58709">
                  <c:v>67.17603873309555</c:v>
                </c:pt>
                <c:pt idx="58710">
                  <c:v>67.17603873309555</c:v>
                </c:pt>
                <c:pt idx="58711">
                  <c:v>67.17603873309555</c:v>
                </c:pt>
                <c:pt idx="58712">
                  <c:v>48.2395209497233</c:v>
                </c:pt>
                <c:pt idx="58713">
                  <c:v>48.2395209497233</c:v>
                </c:pt>
                <c:pt idx="58714">
                  <c:v>48.2395209497233</c:v>
                </c:pt>
                <c:pt idx="58715">
                  <c:v>48.2395209497233</c:v>
                </c:pt>
                <c:pt idx="58716">
                  <c:v>48.2395209497233</c:v>
                </c:pt>
                <c:pt idx="58717">
                  <c:v>48.2395209497233</c:v>
                </c:pt>
                <c:pt idx="58718">
                  <c:v>48.2395209497233</c:v>
                </c:pt>
                <c:pt idx="58719">
                  <c:v>65.3146592211213</c:v>
                </c:pt>
                <c:pt idx="58720">
                  <c:v>65.3146592211213</c:v>
                </c:pt>
                <c:pt idx="58721">
                  <c:v>65.3146592211213</c:v>
                </c:pt>
                <c:pt idx="58722">
                  <c:v>65.3146592211213</c:v>
                </c:pt>
                <c:pt idx="58723">
                  <c:v>65.3146592211213</c:v>
                </c:pt>
                <c:pt idx="58724">
                  <c:v>65.3146592211213</c:v>
                </c:pt>
                <c:pt idx="58725">
                  <c:v>65.3146592211213</c:v>
                </c:pt>
                <c:pt idx="58726">
                  <c:v>48.30333494052</c:v>
                </c:pt>
                <c:pt idx="58727">
                  <c:v>48.30333494052</c:v>
                </c:pt>
                <c:pt idx="58728">
                  <c:v>48.30333494052</c:v>
                </c:pt>
                <c:pt idx="58729">
                  <c:v>48.30333494052</c:v>
                </c:pt>
                <c:pt idx="58730">
                  <c:v>48.30333494052</c:v>
                </c:pt>
                <c:pt idx="58731">
                  <c:v>48.30333494052</c:v>
                </c:pt>
                <c:pt idx="58732">
                  <c:v>48.30333494052</c:v>
                </c:pt>
                <c:pt idx="58733">
                  <c:v>53.1013362971809</c:v>
                </c:pt>
                <c:pt idx="58734">
                  <c:v>53.1013362971809</c:v>
                </c:pt>
                <c:pt idx="58735">
                  <c:v>53.1013362971809</c:v>
                </c:pt>
                <c:pt idx="58736">
                  <c:v>53.1013362971809</c:v>
                </c:pt>
                <c:pt idx="58737">
                  <c:v>53.1013362971809</c:v>
                </c:pt>
                <c:pt idx="58738">
                  <c:v>53.1013362971809</c:v>
                </c:pt>
                <c:pt idx="58739">
                  <c:v>53.1013362971809</c:v>
                </c:pt>
                <c:pt idx="58740">
                  <c:v>65.1061453542775</c:v>
                </c:pt>
                <c:pt idx="58741">
                  <c:v>65.1061453542775</c:v>
                </c:pt>
                <c:pt idx="58742">
                  <c:v>65.1061453542775</c:v>
                </c:pt>
                <c:pt idx="58743">
                  <c:v>65.1061453542775</c:v>
                </c:pt>
                <c:pt idx="58744">
                  <c:v>65.1061453542775</c:v>
                </c:pt>
                <c:pt idx="58745">
                  <c:v>65.1061453542775</c:v>
                </c:pt>
                <c:pt idx="58746">
                  <c:v>65.1061453542775</c:v>
                </c:pt>
                <c:pt idx="58747">
                  <c:v>47.5736953472147</c:v>
                </c:pt>
                <c:pt idx="58748">
                  <c:v>47.5736953472147</c:v>
                </c:pt>
                <c:pt idx="58749">
                  <c:v>47.5736953472147</c:v>
                </c:pt>
                <c:pt idx="58750">
                  <c:v>47.5736953472147</c:v>
                </c:pt>
                <c:pt idx="58751">
                  <c:v>47.5736953472147</c:v>
                </c:pt>
                <c:pt idx="58752">
                  <c:v>47.5736953472147</c:v>
                </c:pt>
                <c:pt idx="58753">
                  <c:v>47.5736953472147</c:v>
                </c:pt>
                <c:pt idx="58754">
                  <c:v>103.792886171124</c:v>
                </c:pt>
                <c:pt idx="58755">
                  <c:v>103.792886171124</c:v>
                </c:pt>
                <c:pt idx="58756">
                  <c:v>103.792886171124</c:v>
                </c:pt>
                <c:pt idx="58757">
                  <c:v>103.792886171124</c:v>
                </c:pt>
                <c:pt idx="58758">
                  <c:v>103.792886171124</c:v>
                </c:pt>
                <c:pt idx="58759">
                  <c:v>103.792886171124</c:v>
                </c:pt>
                <c:pt idx="58760">
                  <c:v>103.792886171124</c:v>
                </c:pt>
                <c:pt idx="58761">
                  <c:v>75.800129111248</c:v>
                </c:pt>
                <c:pt idx="58762">
                  <c:v>75.800129111248</c:v>
                </c:pt>
                <c:pt idx="58763">
                  <c:v>75.800129111248</c:v>
                </c:pt>
                <c:pt idx="58764">
                  <c:v>75.800129111248</c:v>
                </c:pt>
                <c:pt idx="58765">
                  <c:v>75.800129111248</c:v>
                </c:pt>
                <c:pt idx="58766">
                  <c:v>75.800129111248</c:v>
                </c:pt>
                <c:pt idx="58767">
                  <c:v>75.800129111248</c:v>
                </c:pt>
                <c:pt idx="58768">
                  <c:v>73.991385042027</c:v>
                </c:pt>
                <c:pt idx="58769">
                  <c:v>73.991385042027</c:v>
                </c:pt>
                <c:pt idx="58770">
                  <c:v>73.991385042027</c:v>
                </c:pt>
                <c:pt idx="58771">
                  <c:v>73.991385042027</c:v>
                </c:pt>
                <c:pt idx="58772">
                  <c:v>73.991385042027</c:v>
                </c:pt>
                <c:pt idx="58773">
                  <c:v>73.991385042027</c:v>
                </c:pt>
                <c:pt idx="58774">
                  <c:v>73.991385042027</c:v>
                </c:pt>
                <c:pt idx="58775">
                  <c:v>47.30827209559219</c:v>
                </c:pt>
                <c:pt idx="58776">
                  <c:v>47.30827209559219</c:v>
                </c:pt>
                <c:pt idx="58777">
                  <c:v>47.30827209559219</c:v>
                </c:pt>
                <c:pt idx="58778">
                  <c:v>47.30827209559219</c:v>
                </c:pt>
                <c:pt idx="58779">
                  <c:v>47.30827209559219</c:v>
                </c:pt>
                <c:pt idx="58780">
                  <c:v>47.30827209559219</c:v>
                </c:pt>
                <c:pt idx="58781">
                  <c:v>47.30827209559219</c:v>
                </c:pt>
                <c:pt idx="58782">
                  <c:v>69.13412483848388</c:v>
                </c:pt>
                <c:pt idx="58783">
                  <c:v>69.13412483848388</c:v>
                </c:pt>
                <c:pt idx="58784">
                  <c:v>69.13412483848388</c:v>
                </c:pt>
                <c:pt idx="58785">
                  <c:v>69.13412483848388</c:v>
                </c:pt>
                <c:pt idx="58786">
                  <c:v>69.13412483848388</c:v>
                </c:pt>
                <c:pt idx="58787">
                  <c:v>69.13412483848388</c:v>
                </c:pt>
                <c:pt idx="58788">
                  <c:v>69.13412483848388</c:v>
                </c:pt>
                <c:pt idx="58789">
                  <c:v>56.7760096500759</c:v>
                </c:pt>
                <c:pt idx="58790">
                  <c:v>56.7760096500759</c:v>
                </c:pt>
                <c:pt idx="58791">
                  <c:v>56.7760096500759</c:v>
                </c:pt>
                <c:pt idx="58792">
                  <c:v>56.7760096500759</c:v>
                </c:pt>
                <c:pt idx="58793">
                  <c:v>56.7760096500759</c:v>
                </c:pt>
                <c:pt idx="58794">
                  <c:v>56.7760096500759</c:v>
                </c:pt>
                <c:pt idx="58795">
                  <c:v>56.7760096500759</c:v>
                </c:pt>
                <c:pt idx="58796">
                  <c:v>78.46235287563339</c:v>
                </c:pt>
                <c:pt idx="58797">
                  <c:v>78.46235287563339</c:v>
                </c:pt>
                <c:pt idx="58798">
                  <c:v>78.46235287563339</c:v>
                </c:pt>
                <c:pt idx="58799">
                  <c:v>78.46235287563339</c:v>
                </c:pt>
                <c:pt idx="58800">
                  <c:v>78.46235287563339</c:v>
                </c:pt>
                <c:pt idx="58801">
                  <c:v>78.46235287563339</c:v>
                </c:pt>
                <c:pt idx="58802">
                  <c:v>78.46235287563339</c:v>
                </c:pt>
                <c:pt idx="58803">
                  <c:v>47.9058364385641</c:v>
                </c:pt>
                <c:pt idx="58804">
                  <c:v>47.9058364385641</c:v>
                </c:pt>
                <c:pt idx="58805">
                  <c:v>47.9058364385641</c:v>
                </c:pt>
                <c:pt idx="58806">
                  <c:v>47.9058364385641</c:v>
                </c:pt>
                <c:pt idx="58807">
                  <c:v>47.9058364385641</c:v>
                </c:pt>
                <c:pt idx="58808">
                  <c:v>47.9058364385641</c:v>
                </c:pt>
                <c:pt idx="58809">
                  <c:v>47.9058364385641</c:v>
                </c:pt>
                <c:pt idx="58810">
                  <c:v>48.5371899104286</c:v>
                </c:pt>
                <c:pt idx="58811">
                  <c:v>48.5371899104286</c:v>
                </c:pt>
                <c:pt idx="58812">
                  <c:v>48.5371899104286</c:v>
                </c:pt>
                <c:pt idx="58813">
                  <c:v>48.5371899104286</c:v>
                </c:pt>
                <c:pt idx="58814">
                  <c:v>48.5371899104286</c:v>
                </c:pt>
                <c:pt idx="58815">
                  <c:v>48.5371899104286</c:v>
                </c:pt>
                <c:pt idx="58816">
                  <c:v>48.5371899104286</c:v>
                </c:pt>
                <c:pt idx="58817">
                  <c:v>58.3242176741692</c:v>
                </c:pt>
                <c:pt idx="58818">
                  <c:v>58.3242176741692</c:v>
                </c:pt>
                <c:pt idx="58819">
                  <c:v>58.3242176741692</c:v>
                </c:pt>
                <c:pt idx="58820">
                  <c:v>58.3242176741692</c:v>
                </c:pt>
                <c:pt idx="58821">
                  <c:v>58.3242176741692</c:v>
                </c:pt>
                <c:pt idx="58822">
                  <c:v>58.3242176741692</c:v>
                </c:pt>
                <c:pt idx="58823">
                  <c:v>58.3242176741692</c:v>
                </c:pt>
                <c:pt idx="58824">
                  <c:v>67.624051618973</c:v>
                </c:pt>
                <c:pt idx="58825">
                  <c:v>67.624051618973</c:v>
                </c:pt>
                <c:pt idx="58826">
                  <c:v>67.624051618973</c:v>
                </c:pt>
                <c:pt idx="58827">
                  <c:v>67.624051618973</c:v>
                </c:pt>
                <c:pt idx="58828">
                  <c:v>67.624051618973</c:v>
                </c:pt>
                <c:pt idx="58829">
                  <c:v>67.624051618973</c:v>
                </c:pt>
                <c:pt idx="58830">
                  <c:v>67.624051618973</c:v>
                </c:pt>
                <c:pt idx="58831">
                  <c:v>60.1993975278661</c:v>
                </c:pt>
                <c:pt idx="58832">
                  <c:v>60.1993975278661</c:v>
                </c:pt>
                <c:pt idx="58833">
                  <c:v>60.1993975278661</c:v>
                </c:pt>
                <c:pt idx="58834">
                  <c:v>60.1993975278661</c:v>
                </c:pt>
                <c:pt idx="58835">
                  <c:v>60.1993975278661</c:v>
                </c:pt>
                <c:pt idx="58836">
                  <c:v>60.1993975278661</c:v>
                </c:pt>
                <c:pt idx="58837">
                  <c:v>60.1993975278661</c:v>
                </c:pt>
                <c:pt idx="58838">
                  <c:v>78.15865614423929</c:v>
                </c:pt>
                <c:pt idx="58839">
                  <c:v>78.15865614423929</c:v>
                </c:pt>
                <c:pt idx="58840">
                  <c:v>78.15865614423929</c:v>
                </c:pt>
                <c:pt idx="58841">
                  <c:v>78.15865614423929</c:v>
                </c:pt>
                <c:pt idx="58842">
                  <c:v>78.15865614423929</c:v>
                </c:pt>
                <c:pt idx="58843">
                  <c:v>78.15865614423929</c:v>
                </c:pt>
                <c:pt idx="58844">
                  <c:v>78.15865614423929</c:v>
                </c:pt>
                <c:pt idx="58845">
                  <c:v>118.387386359372</c:v>
                </c:pt>
                <c:pt idx="58846">
                  <c:v>118.387386359372</c:v>
                </c:pt>
                <c:pt idx="58847">
                  <c:v>118.387386359372</c:v>
                </c:pt>
                <c:pt idx="58848">
                  <c:v>118.387386359372</c:v>
                </c:pt>
                <c:pt idx="58849">
                  <c:v>118.387386359372</c:v>
                </c:pt>
                <c:pt idx="58850">
                  <c:v>118.387386359372</c:v>
                </c:pt>
                <c:pt idx="58851">
                  <c:v>118.387386359372</c:v>
                </c:pt>
                <c:pt idx="58852">
                  <c:v>93.53144259651177</c:v>
                </c:pt>
                <c:pt idx="58853">
                  <c:v>93.53144259651177</c:v>
                </c:pt>
                <c:pt idx="58854">
                  <c:v>93.53144259651177</c:v>
                </c:pt>
                <c:pt idx="58855">
                  <c:v>93.53144259651177</c:v>
                </c:pt>
                <c:pt idx="58856">
                  <c:v>93.53144259651177</c:v>
                </c:pt>
                <c:pt idx="58857">
                  <c:v>93.53144259651177</c:v>
                </c:pt>
                <c:pt idx="58858">
                  <c:v>93.53144259651177</c:v>
                </c:pt>
                <c:pt idx="58859">
                  <c:v>74.22947814031428</c:v>
                </c:pt>
                <c:pt idx="58860">
                  <c:v>74.22947814031428</c:v>
                </c:pt>
                <c:pt idx="58861">
                  <c:v>74.22947814031428</c:v>
                </c:pt>
                <c:pt idx="58862">
                  <c:v>74.22947814031428</c:v>
                </c:pt>
                <c:pt idx="58863">
                  <c:v>74.22947814031428</c:v>
                </c:pt>
                <c:pt idx="58864">
                  <c:v>74.22947814031428</c:v>
                </c:pt>
                <c:pt idx="58865">
                  <c:v>74.22947814031428</c:v>
                </c:pt>
                <c:pt idx="58866">
                  <c:v>35.8609146023783</c:v>
                </c:pt>
                <c:pt idx="58867">
                  <c:v>35.8609146023783</c:v>
                </c:pt>
                <c:pt idx="58868">
                  <c:v>35.8609146023783</c:v>
                </c:pt>
                <c:pt idx="58869">
                  <c:v>35.8609146023783</c:v>
                </c:pt>
                <c:pt idx="58870">
                  <c:v>35.8609146023783</c:v>
                </c:pt>
                <c:pt idx="58871">
                  <c:v>35.8609146023783</c:v>
                </c:pt>
                <c:pt idx="58872">
                  <c:v>35.8609146023783</c:v>
                </c:pt>
                <c:pt idx="58873">
                  <c:v>25.6816169047411</c:v>
                </c:pt>
                <c:pt idx="58874">
                  <c:v>25.6816169047411</c:v>
                </c:pt>
                <c:pt idx="58875">
                  <c:v>25.6816169047411</c:v>
                </c:pt>
                <c:pt idx="58876">
                  <c:v>25.6816169047411</c:v>
                </c:pt>
                <c:pt idx="58877">
                  <c:v>25.6816169047411</c:v>
                </c:pt>
                <c:pt idx="58878">
                  <c:v>25.6816169047411</c:v>
                </c:pt>
                <c:pt idx="58879">
                  <c:v>25.6816169047411</c:v>
                </c:pt>
                <c:pt idx="58880">
                  <c:v>87.63854517544377</c:v>
                </c:pt>
                <c:pt idx="58881">
                  <c:v>87.63854517544377</c:v>
                </c:pt>
                <c:pt idx="58882">
                  <c:v>87.63854517544377</c:v>
                </c:pt>
                <c:pt idx="58883">
                  <c:v>87.63854517544377</c:v>
                </c:pt>
                <c:pt idx="58884">
                  <c:v>87.63854517544377</c:v>
                </c:pt>
                <c:pt idx="58885">
                  <c:v>87.63854517544377</c:v>
                </c:pt>
                <c:pt idx="58886">
                  <c:v>87.63854517544377</c:v>
                </c:pt>
                <c:pt idx="58887">
                  <c:v>50.7873959942955</c:v>
                </c:pt>
                <c:pt idx="58888">
                  <c:v>50.7873959942955</c:v>
                </c:pt>
                <c:pt idx="58889">
                  <c:v>50.7873959942955</c:v>
                </c:pt>
                <c:pt idx="58890">
                  <c:v>50.7873959942955</c:v>
                </c:pt>
                <c:pt idx="58891">
                  <c:v>50.7873959942955</c:v>
                </c:pt>
                <c:pt idx="58892">
                  <c:v>50.7873959942955</c:v>
                </c:pt>
                <c:pt idx="58893">
                  <c:v>50.7873959942955</c:v>
                </c:pt>
                <c:pt idx="58894">
                  <c:v>53.40120682826539</c:v>
                </c:pt>
                <c:pt idx="58895">
                  <c:v>53.40120682826539</c:v>
                </c:pt>
                <c:pt idx="58896">
                  <c:v>53.40120682826539</c:v>
                </c:pt>
                <c:pt idx="58897">
                  <c:v>53.40120682826539</c:v>
                </c:pt>
                <c:pt idx="58898">
                  <c:v>53.40120682826539</c:v>
                </c:pt>
                <c:pt idx="58899">
                  <c:v>53.40120682826539</c:v>
                </c:pt>
                <c:pt idx="58900">
                  <c:v>53.40120682826539</c:v>
                </c:pt>
                <c:pt idx="58901">
                  <c:v>65.9540837427802</c:v>
                </c:pt>
                <c:pt idx="58902">
                  <c:v>65.9540837427802</c:v>
                </c:pt>
                <c:pt idx="58903">
                  <c:v>65.9540837427802</c:v>
                </c:pt>
                <c:pt idx="58904">
                  <c:v>65.9540837427802</c:v>
                </c:pt>
                <c:pt idx="58905">
                  <c:v>65.9540837427802</c:v>
                </c:pt>
                <c:pt idx="58906">
                  <c:v>65.9540837427802</c:v>
                </c:pt>
                <c:pt idx="58907">
                  <c:v>65.9540837427802</c:v>
                </c:pt>
                <c:pt idx="58908">
                  <c:v>36.6808721835378</c:v>
                </c:pt>
                <c:pt idx="58909">
                  <c:v>36.6808721835378</c:v>
                </c:pt>
                <c:pt idx="58910">
                  <c:v>36.6808721835378</c:v>
                </c:pt>
                <c:pt idx="58911">
                  <c:v>36.6808721835378</c:v>
                </c:pt>
                <c:pt idx="58912">
                  <c:v>36.6808721835378</c:v>
                </c:pt>
                <c:pt idx="58913">
                  <c:v>36.6808721835378</c:v>
                </c:pt>
                <c:pt idx="58914">
                  <c:v>36.6808721835378</c:v>
                </c:pt>
                <c:pt idx="58915">
                  <c:v>78.07308630053318</c:v>
                </c:pt>
                <c:pt idx="58916">
                  <c:v>78.07308630053318</c:v>
                </c:pt>
                <c:pt idx="58917">
                  <c:v>78.07308630053318</c:v>
                </c:pt>
                <c:pt idx="58918">
                  <c:v>78.07308630053318</c:v>
                </c:pt>
                <c:pt idx="58919">
                  <c:v>78.07308630053318</c:v>
                </c:pt>
                <c:pt idx="58920">
                  <c:v>78.07308630053318</c:v>
                </c:pt>
                <c:pt idx="58921">
                  <c:v>78.07308630053318</c:v>
                </c:pt>
                <c:pt idx="58922">
                  <c:v>52.8395933759775</c:v>
                </c:pt>
                <c:pt idx="58923">
                  <c:v>52.8395933759775</c:v>
                </c:pt>
                <c:pt idx="58924">
                  <c:v>52.8395933759775</c:v>
                </c:pt>
                <c:pt idx="58925">
                  <c:v>52.8395933759775</c:v>
                </c:pt>
                <c:pt idx="58926">
                  <c:v>52.8395933759775</c:v>
                </c:pt>
                <c:pt idx="58927">
                  <c:v>52.8395933759775</c:v>
                </c:pt>
                <c:pt idx="58928">
                  <c:v>52.8395933759775</c:v>
                </c:pt>
                <c:pt idx="58929">
                  <c:v>46.88526142499319</c:v>
                </c:pt>
                <c:pt idx="58930">
                  <c:v>46.88526142499319</c:v>
                </c:pt>
                <c:pt idx="58931">
                  <c:v>46.88526142499319</c:v>
                </c:pt>
                <c:pt idx="58932">
                  <c:v>46.88526142499319</c:v>
                </c:pt>
                <c:pt idx="58933">
                  <c:v>46.88526142499319</c:v>
                </c:pt>
                <c:pt idx="58934">
                  <c:v>46.88526142499319</c:v>
                </c:pt>
                <c:pt idx="58935">
                  <c:v>46.88526142499319</c:v>
                </c:pt>
                <c:pt idx="58936">
                  <c:v>44.9393744089823</c:v>
                </c:pt>
                <c:pt idx="58937">
                  <c:v>44.9393744089823</c:v>
                </c:pt>
                <c:pt idx="58938">
                  <c:v>44.9393744089823</c:v>
                </c:pt>
                <c:pt idx="58939">
                  <c:v>44.9393744089823</c:v>
                </c:pt>
                <c:pt idx="58940">
                  <c:v>44.9393744089823</c:v>
                </c:pt>
                <c:pt idx="58941">
                  <c:v>44.9393744089823</c:v>
                </c:pt>
                <c:pt idx="58942">
                  <c:v>44.9393744089823</c:v>
                </c:pt>
                <c:pt idx="58943">
                  <c:v>67.99848672468228</c:v>
                </c:pt>
                <c:pt idx="58944">
                  <c:v>67.99848672468228</c:v>
                </c:pt>
                <c:pt idx="58945">
                  <c:v>67.99848672468228</c:v>
                </c:pt>
                <c:pt idx="58946">
                  <c:v>67.99848672468228</c:v>
                </c:pt>
                <c:pt idx="58947">
                  <c:v>67.99848672468228</c:v>
                </c:pt>
                <c:pt idx="58948">
                  <c:v>67.99848672468228</c:v>
                </c:pt>
                <c:pt idx="58949">
                  <c:v>67.99848672468228</c:v>
                </c:pt>
                <c:pt idx="58950">
                  <c:v>84.62811238654007</c:v>
                </c:pt>
                <c:pt idx="58951">
                  <c:v>84.62811238654007</c:v>
                </c:pt>
                <c:pt idx="58952">
                  <c:v>84.62811238654007</c:v>
                </c:pt>
                <c:pt idx="58953">
                  <c:v>84.62811238654007</c:v>
                </c:pt>
                <c:pt idx="58954">
                  <c:v>84.62811238654007</c:v>
                </c:pt>
                <c:pt idx="58955">
                  <c:v>84.62811238654007</c:v>
                </c:pt>
                <c:pt idx="58956">
                  <c:v>84.62811238654007</c:v>
                </c:pt>
                <c:pt idx="58957">
                  <c:v>43.0952175408208</c:v>
                </c:pt>
                <c:pt idx="58958">
                  <c:v>43.0952175408208</c:v>
                </c:pt>
                <c:pt idx="58959">
                  <c:v>43.0952175408208</c:v>
                </c:pt>
                <c:pt idx="58960">
                  <c:v>43.0952175408208</c:v>
                </c:pt>
                <c:pt idx="58961">
                  <c:v>43.0952175408208</c:v>
                </c:pt>
                <c:pt idx="58962">
                  <c:v>43.0952175408208</c:v>
                </c:pt>
                <c:pt idx="58963">
                  <c:v>43.0952175408208</c:v>
                </c:pt>
                <c:pt idx="58964">
                  <c:v>55.74758827916001</c:v>
                </c:pt>
                <c:pt idx="58965">
                  <c:v>55.74758827916001</c:v>
                </c:pt>
                <c:pt idx="58966">
                  <c:v>55.74758827916001</c:v>
                </c:pt>
                <c:pt idx="58967">
                  <c:v>55.74758827916001</c:v>
                </c:pt>
                <c:pt idx="58968">
                  <c:v>55.74758827916001</c:v>
                </c:pt>
                <c:pt idx="58969">
                  <c:v>55.74758827916001</c:v>
                </c:pt>
                <c:pt idx="58970">
                  <c:v>55.74758827916001</c:v>
                </c:pt>
                <c:pt idx="58971">
                  <c:v>19.003821178381</c:v>
                </c:pt>
                <c:pt idx="58972">
                  <c:v>19.003821178381</c:v>
                </c:pt>
                <c:pt idx="58973">
                  <c:v>19.003821178381</c:v>
                </c:pt>
                <c:pt idx="58974">
                  <c:v>19.003821178381</c:v>
                </c:pt>
                <c:pt idx="58975">
                  <c:v>19.003821178381</c:v>
                </c:pt>
                <c:pt idx="58976">
                  <c:v>19.003821178381</c:v>
                </c:pt>
                <c:pt idx="58977">
                  <c:v>19.003821178381</c:v>
                </c:pt>
                <c:pt idx="58978">
                  <c:v>51.36964178643439</c:v>
                </c:pt>
                <c:pt idx="58979">
                  <c:v>51.36964178643439</c:v>
                </c:pt>
                <c:pt idx="58980">
                  <c:v>51.36964178643439</c:v>
                </c:pt>
                <c:pt idx="58981">
                  <c:v>51.36964178643439</c:v>
                </c:pt>
                <c:pt idx="58982">
                  <c:v>51.36964178643439</c:v>
                </c:pt>
                <c:pt idx="58983">
                  <c:v>51.36964178643439</c:v>
                </c:pt>
                <c:pt idx="58984">
                  <c:v>51.36964178643439</c:v>
                </c:pt>
                <c:pt idx="58985">
                  <c:v>75.15343432385927</c:v>
                </c:pt>
                <c:pt idx="58986">
                  <c:v>75.15343432385927</c:v>
                </c:pt>
                <c:pt idx="58987">
                  <c:v>75.15343432385927</c:v>
                </c:pt>
                <c:pt idx="58988">
                  <c:v>75.15343432385927</c:v>
                </c:pt>
                <c:pt idx="58989">
                  <c:v>75.15343432385927</c:v>
                </c:pt>
                <c:pt idx="58990">
                  <c:v>75.15343432385927</c:v>
                </c:pt>
                <c:pt idx="58991">
                  <c:v>75.15343432385927</c:v>
                </c:pt>
                <c:pt idx="58992">
                  <c:v>79.74858913546309</c:v>
                </c:pt>
                <c:pt idx="58993">
                  <c:v>79.74858913546309</c:v>
                </c:pt>
                <c:pt idx="58994">
                  <c:v>79.74858913546309</c:v>
                </c:pt>
                <c:pt idx="58995">
                  <c:v>79.74858913546309</c:v>
                </c:pt>
                <c:pt idx="58996">
                  <c:v>79.74858913546309</c:v>
                </c:pt>
                <c:pt idx="58997">
                  <c:v>79.74858913546309</c:v>
                </c:pt>
                <c:pt idx="58998">
                  <c:v>79.74858913546309</c:v>
                </c:pt>
                <c:pt idx="58999">
                  <c:v>73.33294521759147</c:v>
                </c:pt>
                <c:pt idx="59000">
                  <c:v>73.33294521759147</c:v>
                </c:pt>
                <c:pt idx="59001">
                  <c:v>73.33294521759147</c:v>
                </c:pt>
                <c:pt idx="59002">
                  <c:v>73.33294521759147</c:v>
                </c:pt>
                <c:pt idx="59003">
                  <c:v>73.33294521759147</c:v>
                </c:pt>
                <c:pt idx="59004">
                  <c:v>73.33294521759147</c:v>
                </c:pt>
                <c:pt idx="59005">
                  <c:v>73.33294521759147</c:v>
                </c:pt>
                <c:pt idx="59006">
                  <c:v>60.6236353319187</c:v>
                </c:pt>
                <c:pt idx="59007">
                  <c:v>60.6236353319187</c:v>
                </c:pt>
                <c:pt idx="59008">
                  <c:v>60.6236353319187</c:v>
                </c:pt>
                <c:pt idx="59009">
                  <c:v>60.6236353319187</c:v>
                </c:pt>
                <c:pt idx="59010">
                  <c:v>60.6236353319187</c:v>
                </c:pt>
                <c:pt idx="59011">
                  <c:v>60.6236353319187</c:v>
                </c:pt>
                <c:pt idx="59012">
                  <c:v>60.6236353319187</c:v>
                </c:pt>
                <c:pt idx="59013">
                  <c:v>40.5068513236909</c:v>
                </c:pt>
                <c:pt idx="59014">
                  <c:v>40.5068513236909</c:v>
                </c:pt>
                <c:pt idx="59015">
                  <c:v>40.5068513236909</c:v>
                </c:pt>
                <c:pt idx="59016">
                  <c:v>40.5068513236909</c:v>
                </c:pt>
                <c:pt idx="59017">
                  <c:v>40.5068513236909</c:v>
                </c:pt>
                <c:pt idx="59018">
                  <c:v>40.5068513236909</c:v>
                </c:pt>
                <c:pt idx="59019">
                  <c:v>40.5068513236909</c:v>
                </c:pt>
                <c:pt idx="59020">
                  <c:v>60.5381100790927</c:v>
                </c:pt>
                <c:pt idx="59021">
                  <c:v>60.5381100790927</c:v>
                </c:pt>
                <c:pt idx="59022">
                  <c:v>60.5381100790927</c:v>
                </c:pt>
                <c:pt idx="59023">
                  <c:v>60.5381100790927</c:v>
                </c:pt>
                <c:pt idx="59024">
                  <c:v>60.5381100790927</c:v>
                </c:pt>
                <c:pt idx="59025">
                  <c:v>60.5381100790927</c:v>
                </c:pt>
                <c:pt idx="59026">
                  <c:v>60.5381100790927</c:v>
                </c:pt>
                <c:pt idx="59027">
                  <c:v>81.8026047468164</c:v>
                </c:pt>
                <c:pt idx="59028">
                  <c:v>81.8026047468164</c:v>
                </c:pt>
                <c:pt idx="59029">
                  <c:v>81.8026047468164</c:v>
                </c:pt>
                <c:pt idx="59030">
                  <c:v>81.8026047468164</c:v>
                </c:pt>
                <c:pt idx="59031">
                  <c:v>81.8026047468164</c:v>
                </c:pt>
                <c:pt idx="59032">
                  <c:v>81.8026047468164</c:v>
                </c:pt>
                <c:pt idx="59033">
                  <c:v>81.8026047468164</c:v>
                </c:pt>
                <c:pt idx="59034">
                  <c:v>35.7575124379079</c:v>
                </c:pt>
                <c:pt idx="59035">
                  <c:v>35.7575124379079</c:v>
                </c:pt>
                <c:pt idx="59036">
                  <c:v>35.7575124379079</c:v>
                </c:pt>
                <c:pt idx="59037">
                  <c:v>35.7575124379079</c:v>
                </c:pt>
                <c:pt idx="59038">
                  <c:v>35.7575124379079</c:v>
                </c:pt>
                <c:pt idx="59039">
                  <c:v>35.7575124379079</c:v>
                </c:pt>
                <c:pt idx="59040">
                  <c:v>35.7575124379079</c:v>
                </c:pt>
                <c:pt idx="59041">
                  <c:v>38.0885596909234</c:v>
                </c:pt>
                <c:pt idx="59042">
                  <c:v>38.0885596909234</c:v>
                </c:pt>
                <c:pt idx="59043">
                  <c:v>38.0885596909234</c:v>
                </c:pt>
                <c:pt idx="59044">
                  <c:v>38.0885596909234</c:v>
                </c:pt>
                <c:pt idx="59045">
                  <c:v>38.0885596909234</c:v>
                </c:pt>
                <c:pt idx="59046">
                  <c:v>38.0885596909234</c:v>
                </c:pt>
                <c:pt idx="59047">
                  <c:v>38.0885596909234</c:v>
                </c:pt>
                <c:pt idx="59048">
                  <c:v>66.68660716920418</c:v>
                </c:pt>
                <c:pt idx="59049">
                  <c:v>66.68660716920418</c:v>
                </c:pt>
                <c:pt idx="59050">
                  <c:v>66.68660716920418</c:v>
                </c:pt>
                <c:pt idx="59051">
                  <c:v>66.68660716920418</c:v>
                </c:pt>
                <c:pt idx="59052">
                  <c:v>66.68660716920418</c:v>
                </c:pt>
                <c:pt idx="59053">
                  <c:v>66.68660716920418</c:v>
                </c:pt>
                <c:pt idx="59054">
                  <c:v>66.68660716920418</c:v>
                </c:pt>
                <c:pt idx="59055">
                  <c:v>19.0784830152167</c:v>
                </c:pt>
                <c:pt idx="59056">
                  <c:v>19.0784830152167</c:v>
                </c:pt>
                <c:pt idx="59057">
                  <c:v>19.0784830152167</c:v>
                </c:pt>
                <c:pt idx="59058">
                  <c:v>19.0784830152167</c:v>
                </c:pt>
                <c:pt idx="59059">
                  <c:v>19.0784830152167</c:v>
                </c:pt>
                <c:pt idx="59060">
                  <c:v>19.0784830152167</c:v>
                </c:pt>
                <c:pt idx="59061">
                  <c:v>19.0784830152167</c:v>
                </c:pt>
                <c:pt idx="59062">
                  <c:v>46.28934760380639</c:v>
                </c:pt>
                <c:pt idx="59063">
                  <c:v>46.28934760380639</c:v>
                </c:pt>
                <c:pt idx="59064">
                  <c:v>46.28934760380639</c:v>
                </c:pt>
                <c:pt idx="59065">
                  <c:v>46.28934760380639</c:v>
                </c:pt>
                <c:pt idx="59066">
                  <c:v>46.28934760380639</c:v>
                </c:pt>
                <c:pt idx="59067">
                  <c:v>46.28934760380639</c:v>
                </c:pt>
                <c:pt idx="59068">
                  <c:v>46.28934760380639</c:v>
                </c:pt>
                <c:pt idx="59069">
                  <c:v>81.20485822928998</c:v>
                </c:pt>
                <c:pt idx="59070">
                  <c:v>81.20485822928998</c:v>
                </c:pt>
                <c:pt idx="59071">
                  <c:v>81.20485822928998</c:v>
                </c:pt>
                <c:pt idx="59072">
                  <c:v>81.20485822928998</c:v>
                </c:pt>
                <c:pt idx="59073">
                  <c:v>81.20485822928998</c:v>
                </c:pt>
                <c:pt idx="59074">
                  <c:v>81.20485822928998</c:v>
                </c:pt>
                <c:pt idx="59075">
                  <c:v>81.20485822928998</c:v>
                </c:pt>
                <c:pt idx="59076">
                  <c:v>76.45909085395957</c:v>
                </c:pt>
                <c:pt idx="59077">
                  <c:v>76.45909085395957</c:v>
                </c:pt>
                <c:pt idx="59078">
                  <c:v>76.45909085395957</c:v>
                </c:pt>
                <c:pt idx="59079">
                  <c:v>76.45909085395957</c:v>
                </c:pt>
                <c:pt idx="59080">
                  <c:v>76.45909085395957</c:v>
                </c:pt>
                <c:pt idx="59081">
                  <c:v>76.45909085395957</c:v>
                </c:pt>
                <c:pt idx="59082">
                  <c:v>76.45909085395957</c:v>
                </c:pt>
                <c:pt idx="59083">
                  <c:v>116.491025472599</c:v>
                </c:pt>
                <c:pt idx="59084">
                  <c:v>116.491025472599</c:v>
                </c:pt>
                <c:pt idx="59085">
                  <c:v>116.491025472599</c:v>
                </c:pt>
                <c:pt idx="59086">
                  <c:v>116.491025472599</c:v>
                </c:pt>
                <c:pt idx="59087">
                  <c:v>116.491025472599</c:v>
                </c:pt>
                <c:pt idx="59088">
                  <c:v>116.491025472599</c:v>
                </c:pt>
                <c:pt idx="59089">
                  <c:v>116.491025472599</c:v>
                </c:pt>
                <c:pt idx="59090">
                  <c:v>74.16273232290676</c:v>
                </c:pt>
                <c:pt idx="59091">
                  <c:v>74.16273232290676</c:v>
                </c:pt>
                <c:pt idx="59092">
                  <c:v>74.16273232290676</c:v>
                </c:pt>
                <c:pt idx="59093">
                  <c:v>74.16273232290676</c:v>
                </c:pt>
                <c:pt idx="59094">
                  <c:v>74.16273232290676</c:v>
                </c:pt>
                <c:pt idx="59095">
                  <c:v>74.16273232290676</c:v>
                </c:pt>
                <c:pt idx="59096">
                  <c:v>74.16273232290676</c:v>
                </c:pt>
                <c:pt idx="59097">
                  <c:v>48.5862173317452</c:v>
                </c:pt>
                <c:pt idx="59098">
                  <c:v>48.5862173317452</c:v>
                </c:pt>
                <c:pt idx="59099">
                  <c:v>48.5862173317452</c:v>
                </c:pt>
                <c:pt idx="59100">
                  <c:v>48.5862173317452</c:v>
                </c:pt>
                <c:pt idx="59101">
                  <c:v>48.5862173317452</c:v>
                </c:pt>
                <c:pt idx="59102">
                  <c:v>48.5862173317452</c:v>
                </c:pt>
                <c:pt idx="59103">
                  <c:v>48.5862173317452</c:v>
                </c:pt>
                <c:pt idx="59104">
                  <c:v>65.25345449346318</c:v>
                </c:pt>
                <c:pt idx="59105">
                  <c:v>65.25345449346318</c:v>
                </c:pt>
                <c:pt idx="59106">
                  <c:v>65.25345449346318</c:v>
                </c:pt>
                <c:pt idx="59107">
                  <c:v>65.25345449346318</c:v>
                </c:pt>
                <c:pt idx="59108">
                  <c:v>65.25345449346318</c:v>
                </c:pt>
                <c:pt idx="59109">
                  <c:v>65.25345449346318</c:v>
                </c:pt>
                <c:pt idx="59110">
                  <c:v>65.25345449346318</c:v>
                </c:pt>
                <c:pt idx="59111">
                  <c:v>45.00739947651649</c:v>
                </c:pt>
                <c:pt idx="59112">
                  <c:v>45.00739947651649</c:v>
                </c:pt>
                <c:pt idx="59113">
                  <c:v>45.00739947651649</c:v>
                </c:pt>
                <c:pt idx="59114">
                  <c:v>45.00739947651649</c:v>
                </c:pt>
                <c:pt idx="59115">
                  <c:v>45.00739947651649</c:v>
                </c:pt>
                <c:pt idx="59116">
                  <c:v>45.00739947651649</c:v>
                </c:pt>
                <c:pt idx="59117">
                  <c:v>45.00739947651649</c:v>
                </c:pt>
                <c:pt idx="59118">
                  <c:v>42.6454181216563</c:v>
                </c:pt>
                <c:pt idx="59119">
                  <c:v>42.6454181216563</c:v>
                </c:pt>
                <c:pt idx="59120">
                  <c:v>42.6454181216563</c:v>
                </c:pt>
                <c:pt idx="59121">
                  <c:v>42.6454181216563</c:v>
                </c:pt>
                <c:pt idx="59122">
                  <c:v>42.6454181216563</c:v>
                </c:pt>
                <c:pt idx="59123">
                  <c:v>42.6454181216563</c:v>
                </c:pt>
                <c:pt idx="59124">
                  <c:v>42.6454181216563</c:v>
                </c:pt>
                <c:pt idx="59125">
                  <c:v>70.9103542557725</c:v>
                </c:pt>
                <c:pt idx="59126">
                  <c:v>70.9103542557725</c:v>
                </c:pt>
                <c:pt idx="59127">
                  <c:v>70.9103542557725</c:v>
                </c:pt>
                <c:pt idx="59128">
                  <c:v>70.9103542557725</c:v>
                </c:pt>
                <c:pt idx="59129">
                  <c:v>70.9103542557725</c:v>
                </c:pt>
                <c:pt idx="59130">
                  <c:v>70.9103542557725</c:v>
                </c:pt>
                <c:pt idx="59131">
                  <c:v>70.9103542557725</c:v>
                </c:pt>
                <c:pt idx="59132">
                  <c:v>53.80724715882219</c:v>
                </c:pt>
                <c:pt idx="59133">
                  <c:v>53.80724715882219</c:v>
                </c:pt>
                <c:pt idx="59134">
                  <c:v>53.80724715882219</c:v>
                </c:pt>
                <c:pt idx="59135">
                  <c:v>53.80724715882219</c:v>
                </c:pt>
                <c:pt idx="59136">
                  <c:v>53.80724715882219</c:v>
                </c:pt>
                <c:pt idx="59137">
                  <c:v>53.80724715882219</c:v>
                </c:pt>
                <c:pt idx="59138">
                  <c:v>53.80724715882219</c:v>
                </c:pt>
                <c:pt idx="59139">
                  <c:v>62.760931280087</c:v>
                </c:pt>
                <c:pt idx="59140">
                  <c:v>62.760931280087</c:v>
                </c:pt>
                <c:pt idx="59141">
                  <c:v>62.760931280087</c:v>
                </c:pt>
                <c:pt idx="59142">
                  <c:v>62.760931280087</c:v>
                </c:pt>
                <c:pt idx="59143">
                  <c:v>62.760931280087</c:v>
                </c:pt>
                <c:pt idx="59144">
                  <c:v>62.760931280087</c:v>
                </c:pt>
                <c:pt idx="59145">
                  <c:v>62.760931280087</c:v>
                </c:pt>
                <c:pt idx="59146">
                  <c:v>66.2718637057659</c:v>
                </c:pt>
                <c:pt idx="59147">
                  <c:v>66.2718637057659</c:v>
                </c:pt>
                <c:pt idx="59148">
                  <c:v>66.2718637057659</c:v>
                </c:pt>
                <c:pt idx="59149">
                  <c:v>66.2718637057659</c:v>
                </c:pt>
                <c:pt idx="59150">
                  <c:v>66.2718637057659</c:v>
                </c:pt>
                <c:pt idx="59151">
                  <c:v>66.2718637057659</c:v>
                </c:pt>
                <c:pt idx="59152">
                  <c:v>66.2718637057659</c:v>
                </c:pt>
                <c:pt idx="59153">
                  <c:v>58.0293261480565</c:v>
                </c:pt>
                <c:pt idx="59154">
                  <c:v>58.0293261480565</c:v>
                </c:pt>
                <c:pt idx="59155">
                  <c:v>58.0293261480565</c:v>
                </c:pt>
                <c:pt idx="59156">
                  <c:v>58.0293261480565</c:v>
                </c:pt>
                <c:pt idx="59157">
                  <c:v>58.0293261480565</c:v>
                </c:pt>
                <c:pt idx="59158">
                  <c:v>58.0293261480565</c:v>
                </c:pt>
                <c:pt idx="59159">
                  <c:v>58.0293261480565</c:v>
                </c:pt>
                <c:pt idx="59160">
                  <c:v>47.9264115599539</c:v>
                </c:pt>
                <c:pt idx="59161">
                  <c:v>47.9264115599539</c:v>
                </c:pt>
                <c:pt idx="59162">
                  <c:v>47.9264115599539</c:v>
                </c:pt>
                <c:pt idx="59163">
                  <c:v>47.9264115599539</c:v>
                </c:pt>
                <c:pt idx="59164">
                  <c:v>47.9264115599539</c:v>
                </c:pt>
                <c:pt idx="59165">
                  <c:v>47.9264115599539</c:v>
                </c:pt>
                <c:pt idx="59166">
                  <c:v>47.9264115599539</c:v>
                </c:pt>
                <c:pt idx="59167">
                  <c:v>83.7435464275582</c:v>
                </c:pt>
                <c:pt idx="59168">
                  <c:v>83.7435464275582</c:v>
                </c:pt>
                <c:pt idx="59169">
                  <c:v>83.7435464275582</c:v>
                </c:pt>
                <c:pt idx="59170">
                  <c:v>83.7435464275582</c:v>
                </c:pt>
                <c:pt idx="59171">
                  <c:v>83.7435464275582</c:v>
                </c:pt>
                <c:pt idx="59172">
                  <c:v>83.7435464275582</c:v>
                </c:pt>
                <c:pt idx="59173">
                  <c:v>83.7435464275582</c:v>
                </c:pt>
                <c:pt idx="59174">
                  <c:v>90.36737120885229</c:v>
                </c:pt>
                <c:pt idx="59175">
                  <c:v>90.36737120885229</c:v>
                </c:pt>
                <c:pt idx="59176">
                  <c:v>90.36737120885229</c:v>
                </c:pt>
                <c:pt idx="59177">
                  <c:v>90.36737120885229</c:v>
                </c:pt>
                <c:pt idx="59178">
                  <c:v>90.36737120885229</c:v>
                </c:pt>
                <c:pt idx="59179">
                  <c:v>90.36737120885229</c:v>
                </c:pt>
                <c:pt idx="59180">
                  <c:v>90.36737120885229</c:v>
                </c:pt>
                <c:pt idx="59181">
                  <c:v>31.07111693192389</c:v>
                </c:pt>
                <c:pt idx="59182">
                  <c:v>31.07111693192389</c:v>
                </c:pt>
                <c:pt idx="59183">
                  <c:v>31.07111693192389</c:v>
                </c:pt>
                <c:pt idx="59184">
                  <c:v>31.07111693192389</c:v>
                </c:pt>
                <c:pt idx="59185">
                  <c:v>31.07111693192389</c:v>
                </c:pt>
                <c:pt idx="59186">
                  <c:v>31.07111693192389</c:v>
                </c:pt>
                <c:pt idx="59187">
                  <c:v>31.07111693192389</c:v>
                </c:pt>
                <c:pt idx="59188">
                  <c:v>43.53656476936959</c:v>
                </c:pt>
                <c:pt idx="59189">
                  <c:v>43.53656476936959</c:v>
                </c:pt>
                <c:pt idx="59190">
                  <c:v>43.53656476936959</c:v>
                </c:pt>
                <c:pt idx="59191">
                  <c:v>43.53656476936959</c:v>
                </c:pt>
                <c:pt idx="59192">
                  <c:v>43.53656476936959</c:v>
                </c:pt>
                <c:pt idx="59193">
                  <c:v>43.53656476936959</c:v>
                </c:pt>
                <c:pt idx="59194">
                  <c:v>43.53656476936959</c:v>
                </c:pt>
                <c:pt idx="59195">
                  <c:v>102.131909279086</c:v>
                </c:pt>
                <c:pt idx="59196">
                  <c:v>102.131909279086</c:v>
                </c:pt>
                <c:pt idx="59197">
                  <c:v>102.131909279086</c:v>
                </c:pt>
                <c:pt idx="59198">
                  <c:v>102.131909279086</c:v>
                </c:pt>
                <c:pt idx="59199">
                  <c:v>102.131909279086</c:v>
                </c:pt>
                <c:pt idx="59200">
                  <c:v>102.131909279086</c:v>
                </c:pt>
                <c:pt idx="59201">
                  <c:v>102.131909279086</c:v>
                </c:pt>
                <c:pt idx="59202">
                  <c:v>49.6114167571777</c:v>
                </c:pt>
                <c:pt idx="59203">
                  <c:v>49.6114167571777</c:v>
                </c:pt>
                <c:pt idx="59204">
                  <c:v>49.6114167571777</c:v>
                </c:pt>
                <c:pt idx="59205">
                  <c:v>49.6114167571777</c:v>
                </c:pt>
                <c:pt idx="59206">
                  <c:v>49.6114167571777</c:v>
                </c:pt>
                <c:pt idx="59207">
                  <c:v>49.6114167571777</c:v>
                </c:pt>
                <c:pt idx="59208">
                  <c:v>49.6114167571777</c:v>
                </c:pt>
                <c:pt idx="59209">
                  <c:v>105.203399937076</c:v>
                </c:pt>
                <c:pt idx="59210">
                  <c:v>105.203399937076</c:v>
                </c:pt>
                <c:pt idx="59211">
                  <c:v>105.203399937076</c:v>
                </c:pt>
                <c:pt idx="59212">
                  <c:v>105.203399937076</c:v>
                </c:pt>
                <c:pt idx="59213">
                  <c:v>105.203399937076</c:v>
                </c:pt>
                <c:pt idx="59214">
                  <c:v>105.203399937076</c:v>
                </c:pt>
                <c:pt idx="59215">
                  <c:v>105.203399937076</c:v>
                </c:pt>
                <c:pt idx="59216">
                  <c:v>39.7821272070055</c:v>
                </c:pt>
                <c:pt idx="59217">
                  <c:v>39.7821272070055</c:v>
                </c:pt>
                <c:pt idx="59218">
                  <c:v>39.7821272070055</c:v>
                </c:pt>
                <c:pt idx="59219">
                  <c:v>39.7821272070055</c:v>
                </c:pt>
                <c:pt idx="59220">
                  <c:v>39.7821272070055</c:v>
                </c:pt>
                <c:pt idx="59221">
                  <c:v>39.7821272070055</c:v>
                </c:pt>
                <c:pt idx="59222">
                  <c:v>39.7821272070055</c:v>
                </c:pt>
                <c:pt idx="59223">
                  <c:v>92.6397532997985</c:v>
                </c:pt>
                <c:pt idx="59224">
                  <c:v>92.6397532997985</c:v>
                </c:pt>
                <c:pt idx="59225">
                  <c:v>92.6397532997985</c:v>
                </c:pt>
                <c:pt idx="59226">
                  <c:v>92.6397532997985</c:v>
                </c:pt>
                <c:pt idx="59227">
                  <c:v>92.6397532997985</c:v>
                </c:pt>
                <c:pt idx="59228">
                  <c:v>92.6397532997985</c:v>
                </c:pt>
                <c:pt idx="59229">
                  <c:v>92.6397532997985</c:v>
                </c:pt>
                <c:pt idx="59230">
                  <c:v>90.4923224183907</c:v>
                </c:pt>
                <c:pt idx="59231">
                  <c:v>90.4923224183907</c:v>
                </c:pt>
                <c:pt idx="59232">
                  <c:v>90.4923224183907</c:v>
                </c:pt>
                <c:pt idx="59233">
                  <c:v>90.4923224183907</c:v>
                </c:pt>
                <c:pt idx="59234">
                  <c:v>90.4923224183907</c:v>
                </c:pt>
                <c:pt idx="59235">
                  <c:v>90.4923224183907</c:v>
                </c:pt>
                <c:pt idx="59236">
                  <c:v>90.4923224183907</c:v>
                </c:pt>
                <c:pt idx="59237">
                  <c:v>113.57408141851</c:v>
                </c:pt>
                <c:pt idx="59238">
                  <c:v>113.57408141851</c:v>
                </c:pt>
                <c:pt idx="59239">
                  <c:v>113.57408141851</c:v>
                </c:pt>
                <c:pt idx="59240">
                  <c:v>113.57408141851</c:v>
                </c:pt>
                <c:pt idx="59241">
                  <c:v>113.57408141851</c:v>
                </c:pt>
                <c:pt idx="59242">
                  <c:v>113.57408141851</c:v>
                </c:pt>
                <c:pt idx="59243">
                  <c:v>113.57408141851</c:v>
                </c:pt>
                <c:pt idx="59244">
                  <c:v>77.26158243464178</c:v>
                </c:pt>
                <c:pt idx="59245">
                  <c:v>77.26158243464178</c:v>
                </c:pt>
                <c:pt idx="59246">
                  <c:v>77.26158243464178</c:v>
                </c:pt>
                <c:pt idx="59247">
                  <c:v>77.26158243464178</c:v>
                </c:pt>
                <c:pt idx="59248">
                  <c:v>77.26158243464178</c:v>
                </c:pt>
                <c:pt idx="59249">
                  <c:v>77.26158243464178</c:v>
                </c:pt>
                <c:pt idx="59250">
                  <c:v>77.26158243464178</c:v>
                </c:pt>
                <c:pt idx="59251">
                  <c:v>14.7260719433333</c:v>
                </c:pt>
                <c:pt idx="59252">
                  <c:v>14.7260719433333</c:v>
                </c:pt>
                <c:pt idx="59253">
                  <c:v>14.7260719433333</c:v>
                </c:pt>
                <c:pt idx="59254">
                  <c:v>14.7260719433333</c:v>
                </c:pt>
                <c:pt idx="59255">
                  <c:v>14.7260719433333</c:v>
                </c:pt>
                <c:pt idx="59256">
                  <c:v>14.7260719433333</c:v>
                </c:pt>
                <c:pt idx="59257">
                  <c:v>14.7260719433333</c:v>
                </c:pt>
                <c:pt idx="59258">
                  <c:v>53.55351862764649</c:v>
                </c:pt>
                <c:pt idx="59259">
                  <c:v>53.55351862764649</c:v>
                </c:pt>
                <c:pt idx="59260">
                  <c:v>53.55351862764649</c:v>
                </c:pt>
                <c:pt idx="59261">
                  <c:v>53.55351862764649</c:v>
                </c:pt>
                <c:pt idx="59262">
                  <c:v>53.55351862764649</c:v>
                </c:pt>
                <c:pt idx="59263">
                  <c:v>53.55351862764649</c:v>
                </c:pt>
                <c:pt idx="59264">
                  <c:v>53.55351862764649</c:v>
                </c:pt>
                <c:pt idx="59265">
                  <c:v>87.07241211128768</c:v>
                </c:pt>
                <c:pt idx="59266">
                  <c:v>87.07241211128768</c:v>
                </c:pt>
                <c:pt idx="59267">
                  <c:v>87.07241211128768</c:v>
                </c:pt>
                <c:pt idx="59268">
                  <c:v>87.07241211128768</c:v>
                </c:pt>
                <c:pt idx="59269">
                  <c:v>87.07241211128768</c:v>
                </c:pt>
                <c:pt idx="59270">
                  <c:v>87.07241211128768</c:v>
                </c:pt>
                <c:pt idx="59271">
                  <c:v>87.07241211128768</c:v>
                </c:pt>
                <c:pt idx="59272">
                  <c:v>112.737681111866</c:v>
                </c:pt>
                <c:pt idx="59273">
                  <c:v>112.737681111866</c:v>
                </c:pt>
                <c:pt idx="59274">
                  <c:v>112.737681111866</c:v>
                </c:pt>
                <c:pt idx="59275">
                  <c:v>112.737681111866</c:v>
                </c:pt>
                <c:pt idx="59276">
                  <c:v>112.737681111866</c:v>
                </c:pt>
                <c:pt idx="59277">
                  <c:v>112.737681111866</c:v>
                </c:pt>
                <c:pt idx="59278">
                  <c:v>112.737681111866</c:v>
                </c:pt>
                <c:pt idx="59279">
                  <c:v>97.15744903126348</c:v>
                </c:pt>
                <c:pt idx="59280">
                  <c:v>97.15744903126348</c:v>
                </c:pt>
                <c:pt idx="59281">
                  <c:v>97.15744903126348</c:v>
                </c:pt>
                <c:pt idx="59282">
                  <c:v>97.15744903126348</c:v>
                </c:pt>
                <c:pt idx="59283">
                  <c:v>97.15744903126348</c:v>
                </c:pt>
                <c:pt idx="59284">
                  <c:v>97.15744903126348</c:v>
                </c:pt>
                <c:pt idx="59285">
                  <c:v>97.15744903126348</c:v>
                </c:pt>
                <c:pt idx="59286">
                  <c:v>27.91554963442519</c:v>
                </c:pt>
                <c:pt idx="59287">
                  <c:v>27.91554963442519</c:v>
                </c:pt>
                <c:pt idx="59288">
                  <c:v>27.91554963442519</c:v>
                </c:pt>
                <c:pt idx="59289">
                  <c:v>27.91554963442519</c:v>
                </c:pt>
                <c:pt idx="59290">
                  <c:v>27.91554963442519</c:v>
                </c:pt>
                <c:pt idx="59291">
                  <c:v>27.91554963442519</c:v>
                </c:pt>
                <c:pt idx="59292">
                  <c:v>27.91554963442519</c:v>
                </c:pt>
                <c:pt idx="59293">
                  <c:v>68.38518897220297</c:v>
                </c:pt>
                <c:pt idx="59294">
                  <c:v>68.38518897220297</c:v>
                </c:pt>
                <c:pt idx="59295">
                  <c:v>68.38518897220297</c:v>
                </c:pt>
                <c:pt idx="59296">
                  <c:v>68.38518897220297</c:v>
                </c:pt>
                <c:pt idx="59297">
                  <c:v>68.38518897220297</c:v>
                </c:pt>
                <c:pt idx="59298">
                  <c:v>68.38518897220297</c:v>
                </c:pt>
                <c:pt idx="59299">
                  <c:v>68.38518897220297</c:v>
                </c:pt>
                <c:pt idx="59300">
                  <c:v>65.53495571778399</c:v>
                </c:pt>
                <c:pt idx="59301">
                  <c:v>65.53495571778399</c:v>
                </c:pt>
                <c:pt idx="59302">
                  <c:v>65.53495571778399</c:v>
                </c:pt>
                <c:pt idx="59303">
                  <c:v>65.53495571778399</c:v>
                </c:pt>
                <c:pt idx="59304">
                  <c:v>65.53495571778399</c:v>
                </c:pt>
                <c:pt idx="59305">
                  <c:v>65.53495571778399</c:v>
                </c:pt>
                <c:pt idx="59306">
                  <c:v>65.53495571778399</c:v>
                </c:pt>
                <c:pt idx="59307">
                  <c:v>93.4446664034695</c:v>
                </c:pt>
                <c:pt idx="59308">
                  <c:v>93.4446664034695</c:v>
                </c:pt>
                <c:pt idx="59309">
                  <c:v>93.4446664034695</c:v>
                </c:pt>
                <c:pt idx="59310">
                  <c:v>93.4446664034695</c:v>
                </c:pt>
                <c:pt idx="59311">
                  <c:v>93.4446664034695</c:v>
                </c:pt>
                <c:pt idx="59312">
                  <c:v>93.4446664034695</c:v>
                </c:pt>
                <c:pt idx="59313">
                  <c:v>93.4446664034695</c:v>
                </c:pt>
                <c:pt idx="59314">
                  <c:v>76.73277791051117</c:v>
                </c:pt>
                <c:pt idx="59315">
                  <c:v>76.73277791051117</c:v>
                </c:pt>
                <c:pt idx="59316">
                  <c:v>76.73277791051117</c:v>
                </c:pt>
                <c:pt idx="59317">
                  <c:v>76.73277791051117</c:v>
                </c:pt>
                <c:pt idx="59318">
                  <c:v>76.73277791051117</c:v>
                </c:pt>
                <c:pt idx="59319">
                  <c:v>76.73277791051117</c:v>
                </c:pt>
                <c:pt idx="59320">
                  <c:v>76.73277791051117</c:v>
                </c:pt>
                <c:pt idx="59321">
                  <c:v>80.32692849231958</c:v>
                </c:pt>
                <c:pt idx="59322">
                  <c:v>80.32692849231958</c:v>
                </c:pt>
                <c:pt idx="59323">
                  <c:v>80.32692849231958</c:v>
                </c:pt>
                <c:pt idx="59324">
                  <c:v>80.32692849231958</c:v>
                </c:pt>
                <c:pt idx="59325">
                  <c:v>80.32692849231958</c:v>
                </c:pt>
                <c:pt idx="59326">
                  <c:v>80.32692849231958</c:v>
                </c:pt>
                <c:pt idx="59327">
                  <c:v>80.32692849231958</c:v>
                </c:pt>
                <c:pt idx="59328">
                  <c:v>12.9144699835384</c:v>
                </c:pt>
                <c:pt idx="59329">
                  <c:v>12.9144699835384</c:v>
                </c:pt>
                <c:pt idx="59330">
                  <c:v>12.9144699835384</c:v>
                </c:pt>
                <c:pt idx="59331">
                  <c:v>12.9144699835384</c:v>
                </c:pt>
                <c:pt idx="59332">
                  <c:v>12.9144699835384</c:v>
                </c:pt>
                <c:pt idx="59333">
                  <c:v>12.9144699835384</c:v>
                </c:pt>
                <c:pt idx="59334">
                  <c:v>12.9144699835384</c:v>
                </c:pt>
                <c:pt idx="59335">
                  <c:v>80.31306761249569</c:v>
                </c:pt>
                <c:pt idx="59336">
                  <c:v>80.31306761249569</c:v>
                </c:pt>
                <c:pt idx="59337">
                  <c:v>80.31306761249569</c:v>
                </c:pt>
                <c:pt idx="59338">
                  <c:v>80.31306761249569</c:v>
                </c:pt>
                <c:pt idx="59339">
                  <c:v>80.31306761249569</c:v>
                </c:pt>
                <c:pt idx="59340">
                  <c:v>80.31306761249569</c:v>
                </c:pt>
                <c:pt idx="59341">
                  <c:v>80.31306761249569</c:v>
                </c:pt>
                <c:pt idx="59342">
                  <c:v>82.80389921032608</c:v>
                </c:pt>
                <c:pt idx="59343">
                  <c:v>82.80389921032608</c:v>
                </c:pt>
                <c:pt idx="59344">
                  <c:v>82.80389921032608</c:v>
                </c:pt>
                <c:pt idx="59345">
                  <c:v>82.80389921032608</c:v>
                </c:pt>
                <c:pt idx="59346">
                  <c:v>82.80389921032608</c:v>
                </c:pt>
                <c:pt idx="59347">
                  <c:v>82.80389921032608</c:v>
                </c:pt>
                <c:pt idx="59348">
                  <c:v>82.80389921032608</c:v>
                </c:pt>
                <c:pt idx="59349">
                  <c:v>65.2813762343784</c:v>
                </c:pt>
                <c:pt idx="59350">
                  <c:v>65.2813762343784</c:v>
                </c:pt>
                <c:pt idx="59351">
                  <c:v>65.2813762343784</c:v>
                </c:pt>
                <c:pt idx="59352">
                  <c:v>65.2813762343784</c:v>
                </c:pt>
                <c:pt idx="59353">
                  <c:v>65.2813762343784</c:v>
                </c:pt>
                <c:pt idx="59354">
                  <c:v>65.2813762343784</c:v>
                </c:pt>
                <c:pt idx="59355">
                  <c:v>65.2813762343784</c:v>
                </c:pt>
                <c:pt idx="59356">
                  <c:v>45.747251438063</c:v>
                </c:pt>
                <c:pt idx="59357">
                  <c:v>45.747251438063</c:v>
                </c:pt>
                <c:pt idx="59358">
                  <c:v>45.747251438063</c:v>
                </c:pt>
                <c:pt idx="59359">
                  <c:v>45.747251438063</c:v>
                </c:pt>
                <c:pt idx="59360">
                  <c:v>45.747251438063</c:v>
                </c:pt>
                <c:pt idx="59361">
                  <c:v>45.747251438063</c:v>
                </c:pt>
                <c:pt idx="59362">
                  <c:v>45.747251438063</c:v>
                </c:pt>
                <c:pt idx="59363">
                  <c:v>47.003436952669</c:v>
                </c:pt>
                <c:pt idx="59364">
                  <c:v>47.003436952669</c:v>
                </c:pt>
                <c:pt idx="59365">
                  <c:v>47.003436952669</c:v>
                </c:pt>
                <c:pt idx="59366">
                  <c:v>47.003436952669</c:v>
                </c:pt>
                <c:pt idx="59367">
                  <c:v>47.003436952669</c:v>
                </c:pt>
                <c:pt idx="59368">
                  <c:v>47.003436952669</c:v>
                </c:pt>
                <c:pt idx="59369">
                  <c:v>47.003436952669</c:v>
                </c:pt>
                <c:pt idx="59370">
                  <c:v>30.5902059864455</c:v>
                </c:pt>
                <c:pt idx="59371">
                  <c:v>30.5902059864455</c:v>
                </c:pt>
                <c:pt idx="59372">
                  <c:v>30.5902059864455</c:v>
                </c:pt>
                <c:pt idx="59373">
                  <c:v>30.5902059864455</c:v>
                </c:pt>
                <c:pt idx="59374">
                  <c:v>30.5902059864455</c:v>
                </c:pt>
                <c:pt idx="59375">
                  <c:v>30.5902059864455</c:v>
                </c:pt>
                <c:pt idx="59376">
                  <c:v>30.5902059864455</c:v>
                </c:pt>
                <c:pt idx="59377">
                  <c:v>25.32030935268349</c:v>
                </c:pt>
                <c:pt idx="59378">
                  <c:v>25.32030935268349</c:v>
                </c:pt>
                <c:pt idx="59379">
                  <c:v>25.32030935268349</c:v>
                </c:pt>
                <c:pt idx="59380">
                  <c:v>25.32030935268349</c:v>
                </c:pt>
                <c:pt idx="59381">
                  <c:v>25.32030935268349</c:v>
                </c:pt>
                <c:pt idx="59382">
                  <c:v>25.32030935268349</c:v>
                </c:pt>
                <c:pt idx="59383">
                  <c:v>25.32030935268349</c:v>
                </c:pt>
                <c:pt idx="59384">
                  <c:v>50.0468352713829</c:v>
                </c:pt>
                <c:pt idx="59385">
                  <c:v>50.0468352713829</c:v>
                </c:pt>
                <c:pt idx="59386">
                  <c:v>50.0468352713829</c:v>
                </c:pt>
                <c:pt idx="59387">
                  <c:v>50.0468352713829</c:v>
                </c:pt>
                <c:pt idx="59388">
                  <c:v>50.0468352713829</c:v>
                </c:pt>
                <c:pt idx="59389">
                  <c:v>50.0468352713829</c:v>
                </c:pt>
                <c:pt idx="59390">
                  <c:v>50.0468352713829</c:v>
                </c:pt>
                <c:pt idx="59391">
                  <c:v>35.0128787959295</c:v>
                </c:pt>
                <c:pt idx="59392">
                  <c:v>35.0128787959295</c:v>
                </c:pt>
                <c:pt idx="59393">
                  <c:v>35.0128787959295</c:v>
                </c:pt>
                <c:pt idx="59394">
                  <c:v>35.0128787959295</c:v>
                </c:pt>
                <c:pt idx="59395">
                  <c:v>35.0128787959295</c:v>
                </c:pt>
                <c:pt idx="59396">
                  <c:v>35.0128787959295</c:v>
                </c:pt>
                <c:pt idx="59397">
                  <c:v>35.0128787959295</c:v>
                </c:pt>
                <c:pt idx="59398">
                  <c:v>90.3340755916458</c:v>
                </c:pt>
                <c:pt idx="59399">
                  <c:v>90.3340755916458</c:v>
                </c:pt>
                <c:pt idx="59400">
                  <c:v>90.3340755916458</c:v>
                </c:pt>
                <c:pt idx="59401">
                  <c:v>90.3340755916458</c:v>
                </c:pt>
                <c:pt idx="59402">
                  <c:v>90.3340755916458</c:v>
                </c:pt>
                <c:pt idx="59403">
                  <c:v>90.3340755916458</c:v>
                </c:pt>
                <c:pt idx="59404">
                  <c:v>90.3340755916458</c:v>
                </c:pt>
                <c:pt idx="59405">
                  <c:v>30.6562913060887</c:v>
                </c:pt>
                <c:pt idx="59406">
                  <c:v>30.6562913060887</c:v>
                </c:pt>
                <c:pt idx="59407">
                  <c:v>30.6562913060887</c:v>
                </c:pt>
                <c:pt idx="59408">
                  <c:v>30.6562913060887</c:v>
                </c:pt>
                <c:pt idx="59409">
                  <c:v>30.6562913060887</c:v>
                </c:pt>
                <c:pt idx="59410">
                  <c:v>30.6562913060887</c:v>
                </c:pt>
                <c:pt idx="59411">
                  <c:v>30.6562913060887</c:v>
                </c:pt>
                <c:pt idx="59412">
                  <c:v>79.58908147066437</c:v>
                </c:pt>
                <c:pt idx="59413">
                  <c:v>79.58908147066437</c:v>
                </c:pt>
                <c:pt idx="59414">
                  <c:v>79.58908147066437</c:v>
                </c:pt>
                <c:pt idx="59415">
                  <c:v>79.58908147066437</c:v>
                </c:pt>
                <c:pt idx="59416">
                  <c:v>79.58908147066437</c:v>
                </c:pt>
                <c:pt idx="59417">
                  <c:v>79.58908147066437</c:v>
                </c:pt>
                <c:pt idx="59418">
                  <c:v>79.58908147066437</c:v>
                </c:pt>
                <c:pt idx="59419">
                  <c:v>77.0247572663975</c:v>
                </c:pt>
                <c:pt idx="59420">
                  <c:v>77.0247572663975</c:v>
                </c:pt>
                <c:pt idx="59421">
                  <c:v>77.0247572663975</c:v>
                </c:pt>
                <c:pt idx="59422">
                  <c:v>77.0247572663975</c:v>
                </c:pt>
                <c:pt idx="59423">
                  <c:v>77.0247572663975</c:v>
                </c:pt>
                <c:pt idx="59424">
                  <c:v>77.0247572663975</c:v>
                </c:pt>
                <c:pt idx="59425">
                  <c:v>77.0247572663975</c:v>
                </c:pt>
                <c:pt idx="59426">
                  <c:v>70.92247139251717</c:v>
                </c:pt>
                <c:pt idx="59427">
                  <c:v>70.92247139251717</c:v>
                </c:pt>
                <c:pt idx="59428">
                  <c:v>70.92247139251717</c:v>
                </c:pt>
                <c:pt idx="59429">
                  <c:v>70.92247139251717</c:v>
                </c:pt>
                <c:pt idx="59430">
                  <c:v>70.92247139251717</c:v>
                </c:pt>
                <c:pt idx="59431">
                  <c:v>70.92247139251717</c:v>
                </c:pt>
                <c:pt idx="59432">
                  <c:v>70.92247139251717</c:v>
                </c:pt>
                <c:pt idx="59433">
                  <c:v>79.17104414849258</c:v>
                </c:pt>
                <c:pt idx="59434">
                  <c:v>79.17104414849258</c:v>
                </c:pt>
                <c:pt idx="59435">
                  <c:v>79.17104414849258</c:v>
                </c:pt>
                <c:pt idx="59436">
                  <c:v>79.17104414849258</c:v>
                </c:pt>
                <c:pt idx="59437">
                  <c:v>79.17104414849258</c:v>
                </c:pt>
                <c:pt idx="59438">
                  <c:v>79.17104414849258</c:v>
                </c:pt>
                <c:pt idx="59439">
                  <c:v>79.17104414849258</c:v>
                </c:pt>
                <c:pt idx="59440">
                  <c:v>83.5305316999148</c:v>
                </c:pt>
                <c:pt idx="59441">
                  <c:v>83.5305316999148</c:v>
                </c:pt>
                <c:pt idx="59442">
                  <c:v>83.5305316999148</c:v>
                </c:pt>
                <c:pt idx="59443">
                  <c:v>83.5305316999148</c:v>
                </c:pt>
                <c:pt idx="59444">
                  <c:v>83.5305316999148</c:v>
                </c:pt>
                <c:pt idx="59445">
                  <c:v>83.5305316999148</c:v>
                </c:pt>
                <c:pt idx="59446">
                  <c:v>83.5305316999148</c:v>
                </c:pt>
                <c:pt idx="59447">
                  <c:v>62.78428142266038</c:v>
                </c:pt>
                <c:pt idx="59448">
                  <c:v>62.78428142266038</c:v>
                </c:pt>
                <c:pt idx="59449">
                  <c:v>62.78428142266038</c:v>
                </c:pt>
                <c:pt idx="59450">
                  <c:v>62.78428142266038</c:v>
                </c:pt>
                <c:pt idx="59451">
                  <c:v>62.78428142266038</c:v>
                </c:pt>
                <c:pt idx="59452">
                  <c:v>62.78428142266038</c:v>
                </c:pt>
                <c:pt idx="59453">
                  <c:v>62.78428142266038</c:v>
                </c:pt>
                <c:pt idx="59454">
                  <c:v>71.37808404155108</c:v>
                </c:pt>
                <c:pt idx="59455">
                  <c:v>71.37808404155108</c:v>
                </c:pt>
                <c:pt idx="59456">
                  <c:v>71.37808404155108</c:v>
                </c:pt>
                <c:pt idx="59457">
                  <c:v>71.37808404155108</c:v>
                </c:pt>
                <c:pt idx="59458">
                  <c:v>71.37808404155108</c:v>
                </c:pt>
                <c:pt idx="59459">
                  <c:v>71.37808404155108</c:v>
                </c:pt>
                <c:pt idx="59460">
                  <c:v>71.37808404155108</c:v>
                </c:pt>
                <c:pt idx="59461">
                  <c:v>70.39339607436098</c:v>
                </c:pt>
                <c:pt idx="59462">
                  <c:v>70.39339607436098</c:v>
                </c:pt>
                <c:pt idx="59463">
                  <c:v>70.39339607436098</c:v>
                </c:pt>
                <c:pt idx="59464">
                  <c:v>70.39339607436098</c:v>
                </c:pt>
                <c:pt idx="59465">
                  <c:v>70.39339607436098</c:v>
                </c:pt>
                <c:pt idx="59466">
                  <c:v>70.39339607436098</c:v>
                </c:pt>
                <c:pt idx="59467">
                  <c:v>70.39339607436098</c:v>
                </c:pt>
                <c:pt idx="59468">
                  <c:v>101.416148951686</c:v>
                </c:pt>
                <c:pt idx="59469">
                  <c:v>101.416148951686</c:v>
                </c:pt>
                <c:pt idx="59470">
                  <c:v>101.416148951686</c:v>
                </c:pt>
                <c:pt idx="59471">
                  <c:v>101.416148951686</c:v>
                </c:pt>
                <c:pt idx="59472">
                  <c:v>101.416148951686</c:v>
                </c:pt>
                <c:pt idx="59473">
                  <c:v>101.416148951686</c:v>
                </c:pt>
                <c:pt idx="59474">
                  <c:v>101.416148951686</c:v>
                </c:pt>
                <c:pt idx="59475">
                  <c:v>68.2870248817417</c:v>
                </c:pt>
                <c:pt idx="59476">
                  <c:v>68.2870248817417</c:v>
                </c:pt>
                <c:pt idx="59477">
                  <c:v>68.2870248817417</c:v>
                </c:pt>
                <c:pt idx="59478">
                  <c:v>68.2870248817417</c:v>
                </c:pt>
                <c:pt idx="59479">
                  <c:v>68.2870248817417</c:v>
                </c:pt>
                <c:pt idx="59480">
                  <c:v>68.2870248817417</c:v>
                </c:pt>
                <c:pt idx="59481">
                  <c:v>68.2870248817417</c:v>
                </c:pt>
                <c:pt idx="59482">
                  <c:v>71.6022716993135</c:v>
                </c:pt>
                <c:pt idx="59483">
                  <c:v>71.6022716993135</c:v>
                </c:pt>
                <c:pt idx="59484">
                  <c:v>71.6022716993135</c:v>
                </c:pt>
                <c:pt idx="59485">
                  <c:v>71.6022716993135</c:v>
                </c:pt>
                <c:pt idx="59486">
                  <c:v>71.6022716993135</c:v>
                </c:pt>
                <c:pt idx="59487">
                  <c:v>71.6022716993135</c:v>
                </c:pt>
                <c:pt idx="59488">
                  <c:v>71.6022716993135</c:v>
                </c:pt>
                <c:pt idx="59489">
                  <c:v>51.7974831023612</c:v>
                </c:pt>
                <c:pt idx="59490">
                  <c:v>51.7974831023612</c:v>
                </c:pt>
                <c:pt idx="59491">
                  <c:v>51.7974831023612</c:v>
                </c:pt>
                <c:pt idx="59492">
                  <c:v>51.7974831023612</c:v>
                </c:pt>
                <c:pt idx="59493">
                  <c:v>51.7974831023612</c:v>
                </c:pt>
                <c:pt idx="59494">
                  <c:v>51.7974831023612</c:v>
                </c:pt>
                <c:pt idx="59495">
                  <c:v>51.7974831023612</c:v>
                </c:pt>
                <c:pt idx="59496">
                  <c:v>26.1055136368158</c:v>
                </c:pt>
                <c:pt idx="59497">
                  <c:v>26.1055136368158</c:v>
                </c:pt>
                <c:pt idx="59498">
                  <c:v>26.1055136368158</c:v>
                </c:pt>
                <c:pt idx="59499">
                  <c:v>26.1055136368158</c:v>
                </c:pt>
                <c:pt idx="59500">
                  <c:v>26.1055136368158</c:v>
                </c:pt>
                <c:pt idx="59501">
                  <c:v>26.1055136368158</c:v>
                </c:pt>
                <c:pt idx="59502">
                  <c:v>26.1055136368158</c:v>
                </c:pt>
                <c:pt idx="59503">
                  <c:v>91.4730839882353</c:v>
                </c:pt>
                <c:pt idx="59504">
                  <c:v>91.4730839882353</c:v>
                </c:pt>
                <c:pt idx="59505">
                  <c:v>91.4730839882353</c:v>
                </c:pt>
                <c:pt idx="59506">
                  <c:v>91.4730839882353</c:v>
                </c:pt>
                <c:pt idx="59507">
                  <c:v>91.4730839882353</c:v>
                </c:pt>
                <c:pt idx="59508">
                  <c:v>91.4730839882353</c:v>
                </c:pt>
                <c:pt idx="59509">
                  <c:v>91.4730839882353</c:v>
                </c:pt>
                <c:pt idx="59510">
                  <c:v>67.23856736552449</c:v>
                </c:pt>
                <c:pt idx="59511">
                  <c:v>67.23856736552449</c:v>
                </c:pt>
                <c:pt idx="59512">
                  <c:v>67.23856736552449</c:v>
                </c:pt>
                <c:pt idx="59513">
                  <c:v>67.23856736552449</c:v>
                </c:pt>
                <c:pt idx="59514">
                  <c:v>67.23856736552449</c:v>
                </c:pt>
                <c:pt idx="59515">
                  <c:v>67.23856736552449</c:v>
                </c:pt>
                <c:pt idx="59516">
                  <c:v>67.23856736552449</c:v>
                </c:pt>
                <c:pt idx="59517">
                  <c:v>92.61874199571439</c:v>
                </c:pt>
                <c:pt idx="59518">
                  <c:v>92.61874199571439</c:v>
                </c:pt>
                <c:pt idx="59519">
                  <c:v>92.61874199571439</c:v>
                </c:pt>
                <c:pt idx="59520">
                  <c:v>92.61874199571439</c:v>
                </c:pt>
                <c:pt idx="59521">
                  <c:v>92.61874199571439</c:v>
                </c:pt>
                <c:pt idx="59522">
                  <c:v>92.61874199571439</c:v>
                </c:pt>
                <c:pt idx="59523">
                  <c:v>92.61874199571439</c:v>
                </c:pt>
                <c:pt idx="59524">
                  <c:v>38.4629302678477</c:v>
                </c:pt>
                <c:pt idx="59525">
                  <c:v>38.4629302678477</c:v>
                </c:pt>
                <c:pt idx="59526">
                  <c:v>38.4629302678477</c:v>
                </c:pt>
                <c:pt idx="59527">
                  <c:v>38.4629302678477</c:v>
                </c:pt>
                <c:pt idx="59528">
                  <c:v>38.4629302678477</c:v>
                </c:pt>
                <c:pt idx="59529">
                  <c:v>38.4629302678477</c:v>
                </c:pt>
                <c:pt idx="59530">
                  <c:v>38.4629302678477</c:v>
                </c:pt>
                <c:pt idx="59531">
                  <c:v>82.5564282241127</c:v>
                </c:pt>
                <c:pt idx="59532">
                  <c:v>82.5564282241127</c:v>
                </c:pt>
                <c:pt idx="59533">
                  <c:v>82.5564282241127</c:v>
                </c:pt>
                <c:pt idx="59534">
                  <c:v>82.5564282241127</c:v>
                </c:pt>
                <c:pt idx="59535">
                  <c:v>82.5564282241127</c:v>
                </c:pt>
                <c:pt idx="59536">
                  <c:v>82.5564282241127</c:v>
                </c:pt>
                <c:pt idx="59537">
                  <c:v>82.5564282241127</c:v>
                </c:pt>
                <c:pt idx="59538">
                  <c:v>93.4904302193766</c:v>
                </c:pt>
                <c:pt idx="59539">
                  <c:v>93.4904302193766</c:v>
                </c:pt>
                <c:pt idx="59540">
                  <c:v>93.4904302193766</c:v>
                </c:pt>
                <c:pt idx="59541">
                  <c:v>93.4904302193766</c:v>
                </c:pt>
                <c:pt idx="59542">
                  <c:v>93.4904302193766</c:v>
                </c:pt>
                <c:pt idx="59543">
                  <c:v>93.4904302193766</c:v>
                </c:pt>
                <c:pt idx="59544">
                  <c:v>93.4904302193766</c:v>
                </c:pt>
                <c:pt idx="59545">
                  <c:v>74.4484279343022</c:v>
                </c:pt>
                <c:pt idx="59546">
                  <c:v>74.4484279343022</c:v>
                </c:pt>
                <c:pt idx="59547">
                  <c:v>74.4484279343022</c:v>
                </c:pt>
                <c:pt idx="59548">
                  <c:v>74.4484279343022</c:v>
                </c:pt>
                <c:pt idx="59549">
                  <c:v>74.4484279343022</c:v>
                </c:pt>
                <c:pt idx="59550">
                  <c:v>74.4484279343022</c:v>
                </c:pt>
                <c:pt idx="59551">
                  <c:v>74.4484279343022</c:v>
                </c:pt>
                <c:pt idx="59552">
                  <c:v>75.89578187421338</c:v>
                </c:pt>
                <c:pt idx="59553">
                  <c:v>75.89578187421338</c:v>
                </c:pt>
                <c:pt idx="59554">
                  <c:v>75.89578187421338</c:v>
                </c:pt>
                <c:pt idx="59555">
                  <c:v>75.89578187421338</c:v>
                </c:pt>
                <c:pt idx="59556">
                  <c:v>75.89578187421338</c:v>
                </c:pt>
                <c:pt idx="59557">
                  <c:v>75.89578187421338</c:v>
                </c:pt>
                <c:pt idx="59558">
                  <c:v>75.89578187421338</c:v>
                </c:pt>
                <c:pt idx="59559">
                  <c:v>60.0015636219206</c:v>
                </c:pt>
                <c:pt idx="59560">
                  <c:v>60.0015636219206</c:v>
                </c:pt>
                <c:pt idx="59561">
                  <c:v>60.0015636219206</c:v>
                </c:pt>
                <c:pt idx="59562">
                  <c:v>60.0015636219206</c:v>
                </c:pt>
                <c:pt idx="59563">
                  <c:v>60.0015636219206</c:v>
                </c:pt>
                <c:pt idx="59564">
                  <c:v>60.0015636219206</c:v>
                </c:pt>
                <c:pt idx="59565">
                  <c:v>60.0015636219206</c:v>
                </c:pt>
                <c:pt idx="59566">
                  <c:v>48.8652673282079</c:v>
                </c:pt>
                <c:pt idx="59567">
                  <c:v>48.8652673282079</c:v>
                </c:pt>
                <c:pt idx="59568">
                  <c:v>48.8652673282079</c:v>
                </c:pt>
                <c:pt idx="59569">
                  <c:v>48.8652673282079</c:v>
                </c:pt>
                <c:pt idx="59570">
                  <c:v>48.8652673282079</c:v>
                </c:pt>
                <c:pt idx="59571">
                  <c:v>48.8652673282079</c:v>
                </c:pt>
                <c:pt idx="59572">
                  <c:v>48.8652673282079</c:v>
                </c:pt>
                <c:pt idx="59573">
                  <c:v>48.0310566160535</c:v>
                </c:pt>
                <c:pt idx="59574">
                  <c:v>48.0310566160535</c:v>
                </c:pt>
                <c:pt idx="59575">
                  <c:v>48.0310566160535</c:v>
                </c:pt>
                <c:pt idx="59576">
                  <c:v>48.0310566160535</c:v>
                </c:pt>
                <c:pt idx="59577">
                  <c:v>48.0310566160535</c:v>
                </c:pt>
                <c:pt idx="59578">
                  <c:v>48.0310566160535</c:v>
                </c:pt>
                <c:pt idx="59579">
                  <c:v>48.0310566160535</c:v>
                </c:pt>
                <c:pt idx="59580">
                  <c:v>62.2675268167245</c:v>
                </c:pt>
                <c:pt idx="59581">
                  <c:v>62.2675268167245</c:v>
                </c:pt>
                <c:pt idx="59582">
                  <c:v>62.2675268167245</c:v>
                </c:pt>
                <c:pt idx="59583">
                  <c:v>62.2675268167245</c:v>
                </c:pt>
                <c:pt idx="59584">
                  <c:v>62.2675268167245</c:v>
                </c:pt>
                <c:pt idx="59585">
                  <c:v>62.2675268167245</c:v>
                </c:pt>
                <c:pt idx="59586">
                  <c:v>62.2675268167245</c:v>
                </c:pt>
                <c:pt idx="59587">
                  <c:v>51.45408301904779</c:v>
                </c:pt>
                <c:pt idx="59588">
                  <c:v>51.45408301904779</c:v>
                </c:pt>
                <c:pt idx="59589">
                  <c:v>51.45408301904779</c:v>
                </c:pt>
                <c:pt idx="59590">
                  <c:v>51.45408301904779</c:v>
                </c:pt>
                <c:pt idx="59591">
                  <c:v>51.45408301904779</c:v>
                </c:pt>
                <c:pt idx="59592">
                  <c:v>51.45408301904779</c:v>
                </c:pt>
                <c:pt idx="59593">
                  <c:v>51.45408301904779</c:v>
                </c:pt>
                <c:pt idx="59594">
                  <c:v>69.9578598410801</c:v>
                </c:pt>
                <c:pt idx="59595">
                  <c:v>69.9578598410801</c:v>
                </c:pt>
                <c:pt idx="59596">
                  <c:v>69.9578598410801</c:v>
                </c:pt>
                <c:pt idx="59597">
                  <c:v>69.9578598410801</c:v>
                </c:pt>
                <c:pt idx="59598">
                  <c:v>69.9578598410801</c:v>
                </c:pt>
                <c:pt idx="59599">
                  <c:v>69.9578598410801</c:v>
                </c:pt>
                <c:pt idx="59600">
                  <c:v>69.9578598410801</c:v>
                </c:pt>
                <c:pt idx="59601">
                  <c:v>41.701389921391</c:v>
                </c:pt>
                <c:pt idx="59602">
                  <c:v>41.701389921391</c:v>
                </c:pt>
                <c:pt idx="59603">
                  <c:v>41.701389921391</c:v>
                </c:pt>
                <c:pt idx="59604">
                  <c:v>41.701389921391</c:v>
                </c:pt>
                <c:pt idx="59605">
                  <c:v>41.701389921391</c:v>
                </c:pt>
                <c:pt idx="59606">
                  <c:v>41.701389921391</c:v>
                </c:pt>
                <c:pt idx="59607">
                  <c:v>41.701389921391</c:v>
                </c:pt>
                <c:pt idx="59608">
                  <c:v>67.09317870243078</c:v>
                </c:pt>
                <c:pt idx="59609">
                  <c:v>67.09317870243078</c:v>
                </c:pt>
                <c:pt idx="59610">
                  <c:v>67.09317870243078</c:v>
                </c:pt>
                <c:pt idx="59611">
                  <c:v>67.09317870243078</c:v>
                </c:pt>
                <c:pt idx="59612">
                  <c:v>67.09317870243078</c:v>
                </c:pt>
                <c:pt idx="59613">
                  <c:v>67.09317870243078</c:v>
                </c:pt>
                <c:pt idx="59614">
                  <c:v>67.09317870243078</c:v>
                </c:pt>
                <c:pt idx="59615">
                  <c:v>44.9286035310256</c:v>
                </c:pt>
                <c:pt idx="59616">
                  <c:v>44.9286035310256</c:v>
                </c:pt>
                <c:pt idx="59617">
                  <c:v>44.9286035310256</c:v>
                </c:pt>
                <c:pt idx="59618">
                  <c:v>44.9286035310256</c:v>
                </c:pt>
                <c:pt idx="59619">
                  <c:v>44.9286035310256</c:v>
                </c:pt>
                <c:pt idx="59620">
                  <c:v>44.9286035310256</c:v>
                </c:pt>
                <c:pt idx="59621">
                  <c:v>44.9286035310256</c:v>
                </c:pt>
                <c:pt idx="59622">
                  <c:v>70.57015950463939</c:v>
                </c:pt>
                <c:pt idx="59623">
                  <c:v>70.57015950463939</c:v>
                </c:pt>
                <c:pt idx="59624">
                  <c:v>70.57015950463939</c:v>
                </c:pt>
                <c:pt idx="59625">
                  <c:v>70.57015950463939</c:v>
                </c:pt>
                <c:pt idx="59626">
                  <c:v>70.57015950463939</c:v>
                </c:pt>
                <c:pt idx="59627">
                  <c:v>70.57015950463939</c:v>
                </c:pt>
                <c:pt idx="59628">
                  <c:v>70.57015950463939</c:v>
                </c:pt>
                <c:pt idx="59629">
                  <c:v>81.7516926533694</c:v>
                </c:pt>
                <c:pt idx="59630">
                  <c:v>81.7516926533694</c:v>
                </c:pt>
                <c:pt idx="59631">
                  <c:v>81.7516926533694</c:v>
                </c:pt>
                <c:pt idx="59632">
                  <c:v>81.7516926533694</c:v>
                </c:pt>
                <c:pt idx="59633">
                  <c:v>81.7516926533694</c:v>
                </c:pt>
                <c:pt idx="59634">
                  <c:v>81.7516926533694</c:v>
                </c:pt>
                <c:pt idx="59635">
                  <c:v>81.7516926533694</c:v>
                </c:pt>
                <c:pt idx="59636">
                  <c:v>91.0626405870194</c:v>
                </c:pt>
                <c:pt idx="59637">
                  <c:v>91.0626405870194</c:v>
                </c:pt>
                <c:pt idx="59638">
                  <c:v>91.0626405870194</c:v>
                </c:pt>
                <c:pt idx="59639">
                  <c:v>91.0626405870194</c:v>
                </c:pt>
                <c:pt idx="59640">
                  <c:v>91.0626405870194</c:v>
                </c:pt>
                <c:pt idx="59641">
                  <c:v>91.0626405870194</c:v>
                </c:pt>
                <c:pt idx="59642">
                  <c:v>91.0626405870194</c:v>
                </c:pt>
                <c:pt idx="59643">
                  <c:v>30.5278710446403</c:v>
                </c:pt>
                <c:pt idx="59644">
                  <c:v>30.5278710446403</c:v>
                </c:pt>
                <c:pt idx="59645">
                  <c:v>30.5278710446403</c:v>
                </c:pt>
                <c:pt idx="59646">
                  <c:v>30.5278710446403</c:v>
                </c:pt>
                <c:pt idx="59647">
                  <c:v>30.5278710446403</c:v>
                </c:pt>
                <c:pt idx="59648">
                  <c:v>30.5278710446403</c:v>
                </c:pt>
                <c:pt idx="59649">
                  <c:v>30.5278710446403</c:v>
                </c:pt>
                <c:pt idx="59650">
                  <c:v>50.0627342495791</c:v>
                </c:pt>
                <c:pt idx="59651">
                  <c:v>50.0627342495791</c:v>
                </c:pt>
                <c:pt idx="59652">
                  <c:v>50.0627342495791</c:v>
                </c:pt>
                <c:pt idx="59653">
                  <c:v>50.0627342495791</c:v>
                </c:pt>
                <c:pt idx="59654">
                  <c:v>50.0627342495791</c:v>
                </c:pt>
                <c:pt idx="59655">
                  <c:v>50.0627342495791</c:v>
                </c:pt>
                <c:pt idx="59656">
                  <c:v>50.0627342495791</c:v>
                </c:pt>
                <c:pt idx="59657">
                  <c:v>36.1132172430953</c:v>
                </c:pt>
                <c:pt idx="59658">
                  <c:v>36.1132172430953</c:v>
                </c:pt>
                <c:pt idx="59659">
                  <c:v>36.1132172430953</c:v>
                </c:pt>
                <c:pt idx="59660">
                  <c:v>36.1132172430953</c:v>
                </c:pt>
                <c:pt idx="59661">
                  <c:v>36.1132172430953</c:v>
                </c:pt>
                <c:pt idx="59662">
                  <c:v>36.1132172430953</c:v>
                </c:pt>
                <c:pt idx="59663">
                  <c:v>36.1132172430953</c:v>
                </c:pt>
                <c:pt idx="59664">
                  <c:v>80.9617073453721</c:v>
                </c:pt>
                <c:pt idx="59665">
                  <c:v>80.9617073453721</c:v>
                </c:pt>
                <c:pt idx="59666">
                  <c:v>80.9617073453721</c:v>
                </c:pt>
                <c:pt idx="59667">
                  <c:v>80.9617073453721</c:v>
                </c:pt>
                <c:pt idx="59668">
                  <c:v>80.9617073453721</c:v>
                </c:pt>
                <c:pt idx="59669">
                  <c:v>80.9617073453721</c:v>
                </c:pt>
                <c:pt idx="59670">
                  <c:v>80.9617073453721</c:v>
                </c:pt>
                <c:pt idx="59671">
                  <c:v>69.36815693664508</c:v>
                </c:pt>
                <c:pt idx="59672">
                  <c:v>69.36815693664508</c:v>
                </c:pt>
                <c:pt idx="59673">
                  <c:v>69.36815693664508</c:v>
                </c:pt>
                <c:pt idx="59674">
                  <c:v>69.36815693664508</c:v>
                </c:pt>
                <c:pt idx="59675">
                  <c:v>69.36815693664508</c:v>
                </c:pt>
                <c:pt idx="59676">
                  <c:v>69.36815693664508</c:v>
                </c:pt>
                <c:pt idx="59677">
                  <c:v>69.36815693664508</c:v>
                </c:pt>
                <c:pt idx="59678">
                  <c:v>102.780677840739</c:v>
                </c:pt>
                <c:pt idx="59679">
                  <c:v>102.780677840739</c:v>
                </c:pt>
                <c:pt idx="59680">
                  <c:v>102.780677840739</c:v>
                </c:pt>
                <c:pt idx="59681">
                  <c:v>102.780677840739</c:v>
                </c:pt>
                <c:pt idx="59682">
                  <c:v>102.780677840739</c:v>
                </c:pt>
                <c:pt idx="59683">
                  <c:v>102.780677840739</c:v>
                </c:pt>
                <c:pt idx="59684">
                  <c:v>102.780677840739</c:v>
                </c:pt>
                <c:pt idx="59685">
                  <c:v>72.1139095853844</c:v>
                </c:pt>
                <c:pt idx="59686">
                  <c:v>72.1139095853844</c:v>
                </c:pt>
                <c:pt idx="59687">
                  <c:v>72.1139095853844</c:v>
                </c:pt>
                <c:pt idx="59688">
                  <c:v>72.1139095853844</c:v>
                </c:pt>
                <c:pt idx="59689">
                  <c:v>72.1139095853844</c:v>
                </c:pt>
                <c:pt idx="59690">
                  <c:v>72.1139095853844</c:v>
                </c:pt>
                <c:pt idx="59691">
                  <c:v>72.1139095853844</c:v>
                </c:pt>
                <c:pt idx="59692">
                  <c:v>58.5208918882438</c:v>
                </c:pt>
                <c:pt idx="59693">
                  <c:v>58.5208918882438</c:v>
                </c:pt>
                <c:pt idx="59694">
                  <c:v>58.5208918882438</c:v>
                </c:pt>
                <c:pt idx="59695">
                  <c:v>58.5208918882438</c:v>
                </c:pt>
                <c:pt idx="59696">
                  <c:v>58.5208918882438</c:v>
                </c:pt>
                <c:pt idx="59697">
                  <c:v>58.5208918882438</c:v>
                </c:pt>
                <c:pt idx="59698">
                  <c:v>58.5208918882438</c:v>
                </c:pt>
                <c:pt idx="59699">
                  <c:v>58.22322750029559</c:v>
                </c:pt>
                <c:pt idx="59700">
                  <c:v>58.22322750029559</c:v>
                </c:pt>
                <c:pt idx="59701">
                  <c:v>58.22322750029559</c:v>
                </c:pt>
                <c:pt idx="59702">
                  <c:v>58.22322750029559</c:v>
                </c:pt>
                <c:pt idx="59703">
                  <c:v>58.22322750029559</c:v>
                </c:pt>
                <c:pt idx="59704">
                  <c:v>58.22322750029559</c:v>
                </c:pt>
                <c:pt idx="59705">
                  <c:v>58.22322750029559</c:v>
                </c:pt>
                <c:pt idx="59706">
                  <c:v>102.023362897558</c:v>
                </c:pt>
                <c:pt idx="59707">
                  <c:v>102.023362897558</c:v>
                </c:pt>
                <c:pt idx="59708">
                  <c:v>102.023362897558</c:v>
                </c:pt>
                <c:pt idx="59709">
                  <c:v>102.023362897558</c:v>
                </c:pt>
                <c:pt idx="59710">
                  <c:v>102.023362897558</c:v>
                </c:pt>
                <c:pt idx="59711">
                  <c:v>102.023362897558</c:v>
                </c:pt>
                <c:pt idx="59712">
                  <c:v>102.023362897558</c:v>
                </c:pt>
                <c:pt idx="59713">
                  <c:v>40.2248769031073</c:v>
                </c:pt>
                <c:pt idx="59714">
                  <c:v>40.2248769031073</c:v>
                </c:pt>
                <c:pt idx="59715">
                  <c:v>40.2248769031073</c:v>
                </c:pt>
                <c:pt idx="59716">
                  <c:v>40.2248769031073</c:v>
                </c:pt>
                <c:pt idx="59717">
                  <c:v>40.2248769031073</c:v>
                </c:pt>
                <c:pt idx="59718">
                  <c:v>40.2248769031073</c:v>
                </c:pt>
                <c:pt idx="59719">
                  <c:v>40.2248769031073</c:v>
                </c:pt>
                <c:pt idx="59720">
                  <c:v>68.0928296272867</c:v>
                </c:pt>
                <c:pt idx="59721">
                  <c:v>68.0928296272867</c:v>
                </c:pt>
                <c:pt idx="59722">
                  <c:v>68.0928296272867</c:v>
                </c:pt>
                <c:pt idx="59723">
                  <c:v>68.0928296272867</c:v>
                </c:pt>
                <c:pt idx="59724">
                  <c:v>68.0928296272867</c:v>
                </c:pt>
                <c:pt idx="59725">
                  <c:v>68.0928296272867</c:v>
                </c:pt>
                <c:pt idx="59726">
                  <c:v>68.0928296272867</c:v>
                </c:pt>
                <c:pt idx="59727">
                  <c:v>61.08717759479709</c:v>
                </c:pt>
                <c:pt idx="59728">
                  <c:v>61.08717759479709</c:v>
                </c:pt>
                <c:pt idx="59729">
                  <c:v>61.08717759479709</c:v>
                </c:pt>
                <c:pt idx="59730">
                  <c:v>61.08717759479709</c:v>
                </c:pt>
                <c:pt idx="59731">
                  <c:v>61.08717759479709</c:v>
                </c:pt>
                <c:pt idx="59732">
                  <c:v>61.08717759479709</c:v>
                </c:pt>
                <c:pt idx="59733">
                  <c:v>61.08717759479709</c:v>
                </c:pt>
                <c:pt idx="59734">
                  <c:v>88.20679667624438</c:v>
                </c:pt>
                <c:pt idx="59735">
                  <c:v>88.20679667624438</c:v>
                </c:pt>
                <c:pt idx="59736">
                  <c:v>88.20679667624438</c:v>
                </c:pt>
                <c:pt idx="59737">
                  <c:v>88.20679667624438</c:v>
                </c:pt>
                <c:pt idx="59738">
                  <c:v>88.20679667624438</c:v>
                </c:pt>
                <c:pt idx="59739">
                  <c:v>88.20679667624438</c:v>
                </c:pt>
                <c:pt idx="59740">
                  <c:v>88.20679667624438</c:v>
                </c:pt>
                <c:pt idx="59741">
                  <c:v>45.81708316273189</c:v>
                </c:pt>
                <c:pt idx="59742">
                  <c:v>45.81708316273189</c:v>
                </c:pt>
                <c:pt idx="59743">
                  <c:v>45.81708316273189</c:v>
                </c:pt>
                <c:pt idx="59744">
                  <c:v>45.81708316273189</c:v>
                </c:pt>
                <c:pt idx="59745">
                  <c:v>45.81708316273189</c:v>
                </c:pt>
                <c:pt idx="59746">
                  <c:v>45.81708316273189</c:v>
                </c:pt>
                <c:pt idx="59747">
                  <c:v>45.81708316273189</c:v>
                </c:pt>
                <c:pt idx="59748">
                  <c:v>76.08459715284967</c:v>
                </c:pt>
                <c:pt idx="59749">
                  <c:v>76.08459715284967</c:v>
                </c:pt>
                <c:pt idx="59750">
                  <c:v>76.08459715284967</c:v>
                </c:pt>
                <c:pt idx="59751">
                  <c:v>76.08459715284967</c:v>
                </c:pt>
                <c:pt idx="59752">
                  <c:v>76.08459715284967</c:v>
                </c:pt>
                <c:pt idx="59753">
                  <c:v>76.08459715284967</c:v>
                </c:pt>
                <c:pt idx="59754">
                  <c:v>76.08459715284967</c:v>
                </c:pt>
                <c:pt idx="59755">
                  <c:v>40.8667704875501</c:v>
                </c:pt>
                <c:pt idx="59756">
                  <c:v>40.8667704875501</c:v>
                </c:pt>
                <c:pt idx="59757">
                  <c:v>40.8667704875501</c:v>
                </c:pt>
                <c:pt idx="59758">
                  <c:v>40.8667704875501</c:v>
                </c:pt>
                <c:pt idx="59759">
                  <c:v>40.8667704875501</c:v>
                </c:pt>
                <c:pt idx="59760">
                  <c:v>40.8667704875501</c:v>
                </c:pt>
                <c:pt idx="59761">
                  <c:v>40.8667704875501</c:v>
                </c:pt>
                <c:pt idx="59762">
                  <c:v>32.7232896499529</c:v>
                </c:pt>
                <c:pt idx="59763">
                  <c:v>32.7232896499529</c:v>
                </c:pt>
                <c:pt idx="59764">
                  <c:v>32.7232896499529</c:v>
                </c:pt>
                <c:pt idx="59765">
                  <c:v>32.7232896499529</c:v>
                </c:pt>
                <c:pt idx="59766">
                  <c:v>32.7232896499529</c:v>
                </c:pt>
                <c:pt idx="59767">
                  <c:v>32.7232896499529</c:v>
                </c:pt>
                <c:pt idx="59768">
                  <c:v>32.7232896499529</c:v>
                </c:pt>
                <c:pt idx="59769">
                  <c:v>46.5835588404744</c:v>
                </c:pt>
                <c:pt idx="59770">
                  <c:v>46.5835588404744</c:v>
                </c:pt>
                <c:pt idx="59771">
                  <c:v>46.5835588404744</c:v>
                </c:pt>
                <c:pt idx="59772">
                  <c:v>46.5835588404744</c:v>
                </c:pt>
                <c:pt idx="59773">
                  <c:v>46.5835588404744</c:v>
                </c:pt>
                <c:pt idx="59774">
                  <c:v>46.5835588404744</c:v>
                </c:pt>
                <c:pt idx="59775">
                  <c:v>46.5835588404744</c:v>
                </c:pt>
                <c:pt idx="59776">
                  <c:v>79.6518698392059</c:v>
                </c:pt>
                <c:pt idx="59777">
                  <c:v>79.6518698392059</c:v>
                </c:pt>
                <c:pt idx="59778">
                  <c:v>79.6518698392059</c:v>
                </c:pt>
                <c:pt idx="59779">
                  <c:v>79.6518698392059</c:v>
                </c:pt>
                <c:pt idx="59780">
                  <c:v>79.6518698392059</c:v>
                </c:pt>
                <c:pt idx="59781">
                  <c:v>79.6518698392059</c:v>
                </c:pt>
                <c:pt idx="59782">
                  <c:v>79.6518698392059</c:v>
                </c:pt>
                <c:pt idx="59783">
                  <c:v>64.7132170317664</c:v>
                </c:pt>
                <c:pt idx="59784">
                  <c:v>64.7132170317664</c:v>
                </c:pt>
                <c:pt idx="59785">
                  <c:v>64.7132170317664</c:v>
                </c:pt>
                <c:pt idx="59786">
                  <c:v>64.7132170317664</c:v>
                </c:pt>
                <c:pt idx="59787">
                  <c:v>64.7132170317664</c:v>
                </c:pt>
                <c:pt idx="59788">
                  <c:v>64.7132170317664</c:v>
                </c:pt>
                <c:pt idx="59789">
                  <c:v>64.7132170317664</c:v>
                </c:pt>
                <c:pt idx="59790">
                  <c:v>105.355109186375</c:v>
                </c:pt>
                <c:pt idx="59791">
                  <c:v>105.355109186375</c:v>
                </c:pt>
                <c:pt idx="59792">
                  <c:v>105.355109186375</c:v>
                </c:pt>
                <c:pt idx="59793">
                  <c:v>105.355109186375</c:v>
                </c:pt>
                <c:pt idx="59794">
                  <c:v>105.355109186375</c:v>
                </c:pt>
                <c:pt idx="59795">
                  <c:v>105.355109186375</c:v>
                </c:pt>
                <c:pt idx="59796">
                  <c:v>105.355109186375</c:v>
                </c:pt>
                <c:pt idx="59797">
                  <c:v>71.414688101713</c:v>
                </c:pt>
                <c:pt idx="59798">
                  <c:v>71.414688101713</c:v>
                </c:pt>
                <c:pt idx="59799">
                  <c:v>71.414688101713</c:v>
                </c:pt>
                <c:pt idx="59800">
                  <c:v>71.414688101713</c:v>
                </c:pt>
                <c:pt idx="59801">
                  <c:v>71.414688101713</c:v>
                </c:pt>
                <c:pt idx="59802">
                  <c:v>71.414688101713</c:v>
                </c:pt>
                <c:pt idx="59803">
                  <c:v>71.414688101713</c:v>
                </c:pt>
                <c:pt idx="59804">
                  <c:v>82.19670579139688</c:v>
                </c:pt>
                <c:pt idx="59805">
                  <c:v>82.19670579139688</c:v>
                </c:pt>
                <c:pt idx="59806">
                  <c:v>82.19670579139688</c:v>
                </c:pt>
                <c:pt idx="59807">
                  <c:v>82.19670579139688</c:v>
                </c:pt>
                <c:pt idx="59808">
                  <c:v>82.19670579139688</c:v>
                </c:pt>
                <c:pt idx="59809">
                  <c:v>82.19670579139688</c:v>
                </c:pt>
                <c:pt idx="59810">
                  <c:v>82.19670579139688</c:v>
                </c:pt>
                <c:pt idx="59811">
                  <c:v>60.9323135078295</c:v>
                </c:pt>
                <c:pt idx="59812">
                  <c:v>60.9323135078295</c:v>
                </c:pt>
                <c:pt idx="59813">
                  <c:v>60.9323135078295</c:v>
                </c:pt>
                <c:pt idx="59814">
                  <c:v>60.9323135078295</c:v>
                </c:pt>
                <c:pt idx="59815">
                  <c:v>60.9323135078295</c:v>
                </c:pt>
                <c:pt idx="59816">
                  <c:v>60.9323135078295</c:v>
                </c:pt>
                <c:pt idx="59817">
                  <c:v>60.9323135078295</c:v>
                </c:pt>
                <c:pt idx="59818">
                  <c:v>100.901338402072</c:v>
                </c:pt>
                <c:pt idx="59819">
                  <c:v>100.901338402072</c:v>
                </c:pt>
                <c:pt idx="59820">
                  <c:v>100.901338402072</c:v>
                </c:pt>
                <c:pt idx="59821">
                  <c:v>100.901338402072</c:v>
                </c:pt>
                <c:pt idx="59822">
                  <c:v>100.901338402072</c:v>
                </c:pt>
                <c:pt idx="59823">
                  <c:v>100.901338402072</c:v>
                </c:pt>
                <c:pt idx="59824">
                  <c:v>100.901338402072</c:v>
                </c:pt>
                <c:pt idx="59825">
                  <c:v>60.36640014163739</c:v>
                </c:pt>
                <c:pt idx="59826">
                  <c:v>60.36640014163739</c:v>
                </c:pt>
                <c:pt idx="59827">
                  <c:v>60.36640014163739</c:v>
                </c:pt>
                <c:pt idx="59828">
                  <c:v>60.36640014163739</c:v>
                </c:pt>
                <c:pt idx="59829">
                  <c:v>60.36640014163739</c:v>
                </c:pt>
                <c:pt idx="59830">
                  <c:v>60.36640014163739</c:v>
                </c:pt>
                <c:pt idx="59831">
                  <c:v>60.36640014163739</c:v>
                </c:pt>
                <c:pt idx="59832">
                  <c:v>52.5600096272109</c:v>
                </c:pt>
                <c:pt idx="59833">
                  <c:v>52.5600096272109</c:v>
                </c:pt>
                <c:pt idx="59834">
                  <c:v>52.5600096272109</c:v>
                </c:pt>
                <c:pt idx="59835">
                  <c:v>52.5600096272109</c:v>
                </c:pt>
                <c:pt idx="59836">
                  <c:v>52.5600096272109</c:v>
                </c:pt>
                <c:pt idx="59837">
                  <c:v>52.5600096272109</c:v>
                </c:pt>
                <c:pt idx="59838">
                  <c:v>52.5600096272109</c:v>
                </c:pt>
                <c:pt idx="59839">
                  <c:v>50.97447132564638</c:v>
                </c:pt>
                <c:pt idx="59840">
                  <c:v>50.97447132564638</c:v>
                </c:pt>
                <c:pt idx="59841">
                  <c:v>50.97447132564638</c:v>
                </c:pt>
                <c:pt idx="59842">
                  <c:v>50.97447132564638</c:v>
                </c:pt>
                <c:pt idx="59843">
                  <c:v>50.97447132564638</c:v>
                </c:pt>
                <c:pt idx="59844">
                  <c:v>50.97447132564638</c:v>
                </c:pt>
                <c:pt idx="59845">
                  <c:v>50.97447132564638</c:v>
                </c:pt>
                <c:pt idx="59846">
                  <c:v>57.99106803373839</c:v>
                </c:pt>
                <c:pt idx="59847">
                  <c:v>57.99106803373839</c:v>
                </c:pt>
                <c:pt idx="59848">
                  <c:v>57.99106803373839</c:v>
                </c:pt>
                <c:pt idx="59849">
                  <c:v>57.99106803373839</c:v>
                </c:pt>
                <c:pt idx="59850">
                  <c:v>57.99106803373839</c:v>
                </c:pt>
                <c:pt idx="59851">
                  <c:v>57.99106803373839</c:v>
                </c:pt>
                <c:pt idx="59852">
                  <c:v>57.99106803373839</c:v>
                </c:pt>
                <c:pt idx="59853">
                  <c:v>49.6764763590597</c:v>
                </c:pt>
                <c:pt idx="59854">
                  <c:v>49.6764763590597</c:v>
                </c:pt>
                <c:pt idx="59855">
                  <c:v>49.6764763590597</c:v>
                </c:pt>
                <c:pt idx="59856">
                  <c:v>49.6764763590597</c:v>
                </c:pt>
                <c:pt idx="59857">
                  <c:v>49.6764763590597</c:v>
                </c:pt>
                <c:pt idx="59858">
                  <c:v>49.6764763590597</c:v>
                </c:pt>
                <c:pt idx="59859">
                  <c:v>49.6764763590597</c:v>
                </c:pt>
                <c:pt idx="59860">
                  <c:v>69.8679496114355</c:v>
                </c:pt>
                <c:pt idx="59861">
                  <c:v>69.8679496114355</c:v>
                </c:pt>
                <c:pt idx="59862">
                  <c:v>69.8679496114355</c:v>
                </c:pt>
                <c:pt idx="59863">
                  <c:v>69.8679496114355</c:v>
                </c:pt>
                <c:pt idx="59864">
                  <c:v>69.8679496114355</c:v>
                </c:pt>
                <c:pt idx="59865">
                  <c:v>69.8679496114355</c:v>
                </c:pt>
                <c:pt idx="59866">
                  <c:v>69.8679496114355</c:v>
                </c:pt>
                <c:pt idx="59867">
                  <c:v>41.269574966328</c:v>
                </c:pt>
                <c:pt idx="59868">
                  <c:v>41.269574966328</c:v>
                </c:pt>
                <c:pt idx="59869">
                  <c:v>41.269574966328</c:v>
                </c:pt>
                <c:pt idx="59870">
                  <c:v>41.269574966328</c:v>
                </c:pt>
                <c:pt idx="59871">
                  <c:v>41.269574966328</c:v>
                </c:pt>
                <c:pt idx="59872">
                  <c:v>41.269574966328</c:v>
                </c:pt>
                <c:pt idx="59873">
                  <c:v>41.269574966328</c:v>
                </c:pt>
                <c:pt idx="59874">
                  <c:v>79.65372519377877</c:v>
                </c:pt>
                <c:pt idx="59875">
                  <c:v>79.65372519377877</c:v>
                </c:pt>
                <c:pt idx="59876">
                  <c:v>79.65372519377877</c:v>
                </c:pt>
                <c:pt idx="59877">
                  <c:v>79.65372519377877</c:v>
                </c:pt>
                <c:pt idx="59878">
                  <c:v>79.65372519377877</c:v>
                </c:pt>
                <c:pt idx="59879">
                  <c:v>79.65372519377877</c:v>
                </c:pt>
                <c:pt idx="59880">
                  <c:v>79.65372519377877</c:v>
                </c:pt>
                <c:pt idx="59881">
                  <c:v>39.1728737161461</c:v>
                </c:pt>
                <c:pt idx="59882">
                  <c:v>39.1728737161461</c:v>
                </c:pt>
                <c:pt idx="59883">
                  <c:v>39.1728737161461</c:v>
                </c:pt>
                <c:pt idx="59884">
                  <c:v>39.1728737161461</c:v>
                </c:pt>
                <c:pt idx="59885">
                  <c:v>39.1728737161461</c:v>
                </c:pt>
                <c:pt idx="59886">
                  <c:v>39.1728737161461</c:v>
                </c:pt>
                <c:pt idx="59887">
                  <c:v>39.1728737161461</c:v>
                </c:pt>
                <c:pt idx="59888">
                  <c:v>59.2653630768087</c:v>
                </c:pt>
                <c:pt idx="59889">
                  <c:v>59.2653630768087</c:v>
                </c:pt>
                <c:pt idx="59890">
                  <c:v>59.2653630768087</c:v>
                </c:pt>
                <c:pt idx="59891">
                  <c:v>59.2653630768087</c:v>
                </c:pt>
                <c:pt idx="59892">
                  <c:v>59.2653630768087</c:v>
                </c:pt>
                <c:pt idx="59893">
                  <c:v>59.2653630768087</c:v>
                </c:pt>
                <c:pt idx="59894">
                  <c:v>59.2653630768087</c:v>
                </c:pt>
                <c:pt idx="59895">
                  <c:v>42.9044728472448</c:v>
                </c:pt>
                <c:pt idx="59896">
                  <c:v>42.9044728472448</c:v>
                </c:pt>
                <c:pt idx="59897">
                  <c:v>42.9044728472448</c:v>
                </c:pt>
                <c:pt idx="59898">
                  <c:v>42.9044728472448</c:v>
                </c:pt>
                <c:pt idx="59899">
                  <c:v>42.9044728472448</c:v>
                </c:pt>
                <c:pt idx="59900">
                  <c:v>42.9044728472448</c:v>
                </c:pt>
                <c:pt idx="59901">
                  <c:v>42.9044728472448</c:v>
                </c:pt>
                <c:pt idx="59902">
                  <c:v>63.28096377569248</c:v>
                </c:pt>
                <c:pt idx="59903">
                  <c:v>63.28096377569248</c:v>
                </c:pt>
                <c:pt idx="59904">
                  <c:v>63.28096377569248</c:v>
                </c:pt>
                <c:pt idx="59905">
                  <c:v>63.28096377569248</c:v>
                </c:pt>
                <c:pt idx="59906">
                  <c:v>63.28096377569248</c:v>
                </c:pt>
                <c:pt idx="59907">
                  <c:v>63.28096377569248</c:v>
                </c:pt>
                <c:pt idx="59908">
                  <c:v>63.28096377569248</c:v>
                </c:pt>
                <c:pt idx="59909">
                  <c:v>48.2819699985037</c:v>
                </c:pt>
                <c:pt idx="59910">
                  <c:v>48.2819699985037</c:v>
                </c:pt>
                <c:pt idx="59911">
                  <c:v>48.2819699985037</c:v>
                </c:pt>
                <c:pt idx="59912">
                  <c:v>48.2819699985037</c:v>
                </c:pt>
                <c:pt idx="59913">
                  <c:v>48.2819699985037</c:v>
                </c:pt>
                <c:pt idx="59914">
                  <c:v>48.2819699985037</c:v>
                </c:pt>
                <c:pt idx="59915">
                  <c:v>48.2819699985037</c:v>
                </c:pt>
                <c:pt idx="59916">
                  <c:v>48.30364236976039</c:v>
                </c:pt>
                <c:pt idx="59917">
                  <c:v>48.30364236976039</c:v>
                </c:pt>
                <c:pt idx="59918">
                  <c:v>48.30364236976039</c:v>
                </c:pt>
                <c:pt idx="59919">
                  <c:v>48.30364236976039</c:v>
                </c:pt>
                <c:pt idx="59920">
                  <c:v>48.30364236976039</c:v>
                </c:pt>
                <c:pt idx="59921">
                  <c:v>48.30364236976039</c:v>
                </c:pt>
                <c:pt idx="59922">
                  <c:v>48.30364236976039</c:v>
                </c:pt>
                <c:pt idx="59923">
                  <c:v>97.34324271192679</c:v>
                </c:pt>
                <c:pt idx="59924">
                  <c:v>97.34324271192679</c:v>
                </c:pt>
                <c:pt idx="59925">
                  <c:v>97.34324271192679</c:v>
                </c:pt>
                <c:pt idx="59926">
                  <c:v>97.34324271192679</c:v>
                </c:pt>
                <c:pt idx="59927">
                  <c:v>97.34324271192679</c:v>
                </c:pt>
                <c:pt idx="59928">
                  <c:v>97.34324271192679</c:v>
                </c:pt>
                <c:pt idx="59929">
                  <c:v>97.34324271192679</c:v>
                </c:pt>
                <c:pt idx="59930">
                  <c:v>54.427039488407</c:v>
                </c:pt>
                <c:pt idx="59931">
                  <c:v>54.427039488407</c:v>
                </c:pt>
                <c:pt idx="59932">
                  <c:v>54.427039488407</c:v>
                </c:pt>
                <c:pt idx="59933">
                  <c:v>54.427039488407</c:v>
                </c:pt>
                <c:pt idx="59934">
                  <c:v>54.427039488407</c:v>
                </c:pt>
                <c:pt idx="59935">
                  <c:v>54.427039488407</c:v>
                </c:pt>
                <c:pt idx="59936">
                  <c:v>54.427039488407</c:v>
                </c:pt>
                <c:pt idx="59937">
                  <c:v>96.32168719495957</c:v>
                </c:pt>
                <c:pt idx="59938">
                  <c:v>96.32168719495957</c:v>
                </c:pt>
                <c:pt idx="59939">
                  <c:v>96.32168719495957</c:v>
                </c:pt>
                <c:pt idx="59940">
                  <c:v>96.32168719495957</c:v>
                </c:pt>
                <c:pt idx="59941">
                  <c:v>96.32168719495957</c:v>
                </c:pt>
                <c:pt idx="59942">
                  <c:v>96.32168719495957</c:v>
                </c:pt>
                <c:pt idx="59943">
                  <c:v>96.32168719495957</c:v>
                </c:pt>
                <c:pt idx="59944">
                  <c:v>73.21140853306619</c:v>
                </c:pt>
                <c:pt idx="59945">
                  <c:v>73.21140853306619</c:v>
                </c:pt>
                <c:pt idx="59946">
                  <c:v>73.21140853306619</c:v>
                </c:pt>
                <c:pt idx="59947">
                  <c:v>73.21140853306619</c:v>
                </c:pt>
                <c:pt idx="59948">
                  <c:v>73.21140853306619</c:v>
                </c:pt>
                <c:pt idx="59949">
                  <c:v>73.21140853306619</c:v>
                </c:pt>
                <c:pt idx="59950">
                  <c:v>73.21140853306619</c:v>
                </c:pt>
                <c:pt idx="59951">
                  <c:v>76.57497632305527</c:v>
                </c:pt>
                <c:pt idx="59952">
                  <c:v>76.57497632305527</c:v>
                </c:pt>
                <c:pt idx="59953">
                  <c:v>76.57497632305527</c:v>
                </c:pt>
                <c:pt idx="59954">
                  <c:v>76.57497632305527</c:v>
                </c:pt>
                <c:pt idx="59955">
                  <c:v>76.57497632305527</c:v>
                </c:pt>
                <c:pt idx="59956">
                  <c:v>76.57497632305527</c:v>
                </c:pt>
                <c:pt idx="59957">
                  <c:v>76.57497632305527</c:v>
                </c:pt>
                <c:pt idx="59958">
                  <c:v>59.35272861935039</c:v>
                </c:pt>
                <c:pt idx="59959">
                  <c:v>59.35272861935039</c:v>
                </c:pt>
                <c:pt idx="59960">
                  <c:v>59.35272861935039</c:v>
                </c:pt>
                <c:pt idx="59961">
                  <c:v>59.35272861935039</c:v>
                </c:pt>
                <c:pt idx="59962">
                  <c:v>59.35272861935039</c:v>
                </c:pt>
                <c:pt idx="59963">
                  <c:v>59.35272861935039</c:v>
                </c:pt>
                <c:pt idx="59964">
                  <c:v>59.35272861935039</c:v>
                </c:pt>
                <c:pt idx="59965">
                  <c:v>54.5904725683481</c:v>
                </c:pt>
                <c:pt idx="59966">
                  <c:v>54.5904725683481</c:v>
                </c:pt>
                <c:pt idx="59967">
                  <c:v>54.5904725683481</c:v>
                </c:pt>
                <c:pt idx="59968">
                  <c:v>54.5904725683481</c:v>
                </c:pt>
                <c:pt idx="59969">
                  <c:v>54.5904725683481</c:v>
                </c:pt>
                <c:pt idx="59970">
                  <c:v>54.5904725683481</c:v>
                </c:pt>
                <c:pt idx="59971">
                  <c:v>54.5904725683481</c:v>
                </c:pt>
                <c:pt idx="59972">
                  <c:v>100.726137281382</c:v>
                </c:pt>
                <c:pt idx="59973">
                  <c:v>100.726137281382</c:v>
                </c:pt>
                <c:pt idx="59974">
                  <c:v>100.726137281382</c:v>
                </c:pt>
                <c:pt idx="59975">
                  <c:v>100.726137281382</c:v>
                </c:pt>
                <c:pt idx="59976">
                  <c:v>100.726137281382</c:v>
                </c:pt>
                <c:pt idx="59977">
                  <c:v>100.726137281382</c:v>
                </c:pt>
                <c:pt idx="59978">
                  <c:v>100.726137281382</c:v>
                </c:pt>
                <c:pt idx="59979">
                  <c:v>54.581302154379</c:v>
                </c:pt>
                <c:pt idx="59980">
                  <c:v>54.581302154379</c:v>
                </c:pt>
                <c:pt idx="59981">
                  <c:v>54.581302154379</c:v>
                </c:pt>
                <c:pt idx="59982">
                  <c:v>54.581302154379</c:v>
                </c:pt>
                <c:pt idx="59983">
                  <c:v>54.581302154379</c:v>
                </c:pt>
                <c:pt idx="59984">
                  <c:v>54.581302154379</c:v>
                </c:pt>
                <c:pt idx="59985">
                  <c:v>54.581302154379</c:v>
                </c:pt>
                <c:pt idx="59986">
                  <c:v>47.9834369698247</c:v>
                </c:pt>
                <c:pt idx="59987">
                  <c:v>47.9834369698247</c:v>
                </c:pt>
                <c:pt idx="59988">
                  <c:v>47.9834369698247</c:v>
                </c:pt>
                <c:pt idx="59989">
                  <c:v>47.9834369698247</c:v>
                </c:pt>
                <c:pt idx="59990">
                  <c:v>47.9834369698247</c:v>
                </c:pt>
                <c:pt idx="59991">
                  <c:v>47.9834369698247</c:v>
                </c:pt>
                <c:pt idx="59992">
                  <c:v>47.9834369698247</c:v>
                </c:pt>
                <c:pt idx="59993">
                  <c:v>76.62024861233937</c:v>
                </c:pt>
                <c:pt idx="59994">
                  <c:v>76.62024861233937</c:v>
                </c:pt>
                <c:pt idx="59995">
                  <c:v>76.62024861233937</c:v>
                </c:pt>
                <c:pt idx="59996">
                  <c:v>76.62024861233937</c:v>
                </c:pt>
                <c:pt idx="59997">
                  <c:v>76.62024861233937</c:v>
                </c:pt>
                <c:pt idx="59998">
                  <c:v>76.62024861233937</c:v>
                </c:pt>
                <c:pt idx="59999">
                  <c:v>76.62024861233937</c:v>
                </c:pt>
                <c:pt idx="60000">
                  <c:v>67.42841504843989</c:v>
                </c:pt>
                <c:pt idx="60001">
                  <c:v>67.42841504843989</c:v>
                </c:pt>
                <c:pt idx="60002">
                  <c:v>67.42841504843989</c:v>
                </c:pt>
                <c:pt idx="60003">
                  <c:v>67.42841504843989</c:v>
                </c:pt>
                <c:pt idx="60004">
                  <c:v>67.42841504843989</c:v>
                </c:pt>
                <c:pt idx="60005">
                  <c:v>67.42841504843989</c:v>
                </c:pt>
                <c:pt idx="60006">
                  <c:v>67.42841504843989</c:v>
                </c:pt>
                <c:pt idx="60007">
                  <c:v>82.5339399800075</c:v>
                </c:pt>
                <c:pt idx="60008">
                  <c:v>82.5339399800075</c:v>
                </c:pt>
                <c:pt idx="60009">
                  <c:v>82.5339399800075</c:v>
                </c:pt>
                <c:pt idx="60010">
                  <c:v>82.5339399800075</c:v>
                </c:pt>
                <c:pt idx="60011">
                  <c:v>82.5339399800075</c:v>
                </c:pt>
                <c:pt idx="60012">
                  <c:v>82.5339399800075</c:v>
                </c:pt>
                <c:pt idx="60013">
                  <c:v>82.5339399800075</c:v>
                </c:pt>
                <c:pt idx="60014">
                  <c:v>66.50335963515488</c:v>
                </c:pt>
                <c:pt idx="60015">
                  <c:v>66.50335963515488</c:v>
                </c:pt>
                <c:pt idx="60016">
                  <c:v>66.50335963515488</c:v>
                </c:pt>
                <c:pt idx="60017">
                  <c:v>66.50335963515488</c:v>
                </c:pt>
                <c:pt idx="60018">
                  <c:v>66.50335963515488</c:v>
                </c:pt>
                <c:pt idx="60019">
                  <c:v>66.50335963515488</c:v>
                </c:pt>
                <c:pt idx="60020">
                  <c:v>66.50335963515488</c:v>
                </c:pt>
                <c:pt idx="60021">
                  <c:v>69.3968597050537</c:v>
                </c:pt>
                <c:pt idx="60022">
                  <c:v>69.3968597050537</c:v>
                </c:pt>
                <c:pt idx="60023">
                  <c:v>69.3968597050537</c:v>
                </c:pt>
                <c:pt idx="60024">
                  <c:v>69.3968597050537</c:v>
                </c:pt>
                <c:pt idx="60025">
                  <c:v>69.3968597050537</c:v>
                </c:pt>
                <c:pt idx="60026">
                  <c:v>69.3968597050537</c:v>
                </c:pt>
                <c:pt idx="60027">
                  <c:v>69.3968597050537</c:v>
                </c:pt>
                <c:pt idx="60028">
                  <c:v>42.0487830849844</c:v>
                </c:pt>
                <c:pt idx="60029">
                  <c:v>42.0487830849844</c:v>
                </c:pt>
                <c:pt idx="60030">
                  <c:v>42.0487830849844</c:v>
                </c:pt>
                <c:pt idx="60031">
                  <c:v>42.0487830849844</c:v>
                </c:pt>
                <c:pt idx="60032">
                  <c:v>42.0487830849844</c:v>
                </c:pt>
                <c:pt idx="60033">
                  <c:v>42.0487830849844</c:v>
                </c:pt>
                <c:pt idx="60034">
                  <c:v>42.0487830849844</c:v>
                </c:pt>
                <c:pt idx="60035">
                  <c:v>29.79576271126129</c:v>
                </c:pt>
                <c:pt idx="60036">
                  <c:v>29.79576271126129</c:v>
                </c:pt>
                <c:pt idx="60037">
                  <c:v>29.79576271126129</c:v>
                </c:pt>
                <c:pt idx="60038">
                  <c:v>29.79576271126129</c:v>
                </c:pt>
                <c:pt idx="60039">
                  <c:v>29.79576271126129</c:v>
                </c:pt>
                <c:pt idx="60040">
                  <c:v>29.79576271126129</c:v>
                </c:pt>
                <c:pt idx="60041">
                  <c:v>29.79576271126129</c:v>
                </c:pt>
                <c:pt idx="60042">
                  <c:v>44.3328261280131</c:v>
                </c:pt>
                <c:pt idx="60043">
                  <c:v>44.3328261280131</c:v>
                </c:pt>
                <c:pt idx="60044">
                  <c:v>44.3328261280131</c:v>
                </c:pt>
                <c:pt idx="60045">
                  <c:v>44.3328261280131</c:v>
                </c:pt>
                <c:pt idx="60046">
                  <c:v>44.3328261280131</c:v>
                </c:pt>
                <c:pt idx="60047">
                  <c:v>44.3328261280131</c:v>
                </c:pt>
                <c:pt idx="60048">
                  <c:v>44.3328261280131</c:v>
                </c:pt>
                <c:pt idx="60049">
                  <c:v>41.4233726655299</c:v>
                </c:pt>
                <c:pt idx="60050">
                  <c:v>41.4233726655299</c:v>
                </c:pt>
                <c:pt idx="60051">
                  <c:v>41.4233726655299</c:v>
                </c:pt>
                <c:pt idx="60052">
                  <c:v>41.4233726655299</c:v>
                </c:pt>
                <c:pt idx="60053">
                  <c:v>41.4233726655299</c:v>
                </c:pt>
                <c:pt idx="60054">
                  <c:v>41.4233726655299</c:v>
                </c:pt>
                <c:pt idx="60055">
                  <c:v>41.4233726655299</c:v>
                </c:pt>
                <c:pt idx="60056">
                  <c:v>76.95814188808268</c:v>
                </c:pt>
                <c:pt idx="60057">
                  <c:v>76.95814188808268</c:v>
                </c:pt>
                <c:pt idx="60058">
                  <c:v>76.95814188808268</c:v>
                </c:pt>
                <c:pt idx="60059">
                  <c:v>76.95814188808268</c:v>
                </c:pt>
                <c:pt idx="60060">
                  <c:v>76.95814188808268</c:v>
                </c:pt>
                <c:pt idx="60061">
                  <c:v>76.95814188808268</c:v>
                </c:pt>
                <c:pt idx="60062">
                  <c:v>76.95814188808268</c:v>
                </c:pt>
                <c:pt idx="60063">
                  <c:v>98.20578616309618</c:v>
                </c:pt>
                <c:pt idx="60064">
                  <c:v>98.20578616309618</c:v>
                </c:pt>
                <c:pt idx="60065">
                  <c:v>98.20578616309618</c:v>
                </c:pt>
                <c:pt idx="60066">
                  <c:v>98.20578616309618</c:v>
                </c:pt>
                <c:pt idx="60067">
                  <c:v>98.20578616309618</c:v>
                </c:pt>
                <c:pt idx="60068">
                  <c:v>98.20578616309618</c:v>
                </c:pt>
                <c:pt idx="60069">
                  <c:v>98.20578616309618</c:v>
                </c:pt>
                <c:pt idx="60070">
                  <c:v>55.7262576667885</c:v>
                </c:pt>
                <c:pt idx="60071">
                  <c:v>55.7262576667885</c:v>
                </c:pt>
                <c:pt idx="60072">
                  <c:v>55.7262576667885</c:v>
                </c:pt>
                <c:pt idx="60073">
                  <c:v>55.7262576667885</c:v>
                </c:pt>
                <c:pt idx="60074">
                  <c:v>55.7262576667885</c:v>
                </c:pt>
                <c:pt idx="60075">
                  <c:v>55.7262576667885</c:v>
                </c:pt>
                <c:pt idx="60076">
                  <c:v>55.7262576667885</c:v>
                </c:pt>
                <c:pt idx="60077">
                  <c:v>42.7042655795691</c:v>
                </c:pt>
                <c:pt idx="60078">
                  <c:v>42.7042655795691</c:v>
                </c:pt>
                <c:pt idx="60079">
                  <c:v>42.7042655795691</c:v>
                </c:pt>
                <c:pt idx="60080">
                  <c:v>42.7042655795691</c:v>
                </c:pt>
                <c:pt idx="60081">
                  <c:v>42.7042655795691</c:v>
                </c:pt>
                <c:pt idx="60082">
                  <c:v>42.7042655795691</c:v>
                </c:pt>
                <c:pt idx="60083">
                  <c:v>42.7042655795691</c:v>
                </c:pt>
                <c:pt idx="60084">
                  <c:v>43.34217105546149</c:v>
                </c:pt>
                <c:pt idx="60085">
                  <c:v>43.34217105546149</c:v>
                </c:pt>
                <c:pt idx="60086">
                  <c:v>43.34217105546149</c:v>
                </c:pt>
                <c:pt idx="60087">
                  <c:v>43.34217105546149</c:v>
                </c:pt>
                <c:pt idx="60088">
                  <c:v>43.34217105546149</c:v>
                </c:pt>
                <c:pt idx="60089">
                  <c:v>43.34217105546149</c:v>
                </c:pt>
                <c:pt idx="60090">
                  <c:v>43.34217105546149</c:v>
                </c:pt>
                <c:pt idx="60091">
                  <c:v>73.61218335487618</c:v>
                </c:pt>
                <c:pt idx="60092">
                  <c:v>73.61218335487618</c:v>
                </c:pt>
                <c:pt idx="60093">
                  <c:v>73.61218335487618</c:v>
                </c:pt>
                <c:pt idx="60094">
                  <c:v>73.61218335487618</c:v>
                </c:pt>
                <c:pt idx="60095">
                  <c:v>73.61218335487618</c:v>
                </c:pt>
                <c:pt idx="60096">
                  <c:v>73.61218335487618</c:v>
                </c:pt>
                <c:pt idx="60097">
                  <c:v>73.61218335487618</c:v>
                </c:pt>
                <c:pt idx="60098">
                  <c:v>83.38740979746768</c:v>
                </c:pt>
                <c:pt idx="60099">
                  <c:v>83.38740979746768</c:v>
                </c:pt>
                <c:pt idx="60100">
                  <c:v>83.38740979746768</c:v>
                </c:pt>
                <c:pt idx="60101">
                  <c:v>83.38740979746768</c:v>
                </c:pt>
                <c:pt idx="60102">
                  <c:v>83.38740979746768</c:v>
                </c:pt>
                <c:pt idx="60103">
                  <c:v>83.38740979746768</c:v>
                </c:pt>
                <c:pt idx="60104">
                  <c:v>83.38740979746768</c:v>
                </c:pt>
                <c:pt idx="60105">
                  <c:v>85.48137835813608</c:v>
                </c:pt>
                <c:pt idx="60106">
                  <c:v>85.48137835813608</c:v>
                </c:pt>
                <c:pt idx="60107">
                  <c:v>85.48137835813608</c:v>
                </c:pt>
                <c:pt idx="60108">
                  <c:v>85.48137835813608</c:v>
                </c:pt>
                <c:pt idx="60109">
                  <c:v>85.48137835813608</c:v>
                </c:pt>
                <c:pt idx="60110">
                  <c:v>85.48137835813608</c:v>
                </c:pt>
                <c:pt idx="60111">
                  <c:v>85.48137835813608</c:v>
                </c:pt>
                <c:pt idx="60112">
                  <c:v>65.43014257394128</c:v>
                </c:pt>
                <c:pt idx="60113">
                  <c:v>65.43014257394128</c:v>
                </c:pt>
                <c:pt idx="60114">
                  <c:v>65.43014257394128</c:v>
                </c:pt>
                <c:pt idx="60115">
                  <c:v>65.43014257394128</c:v>
                </c:pt>
                <c:pt idx="60116">
                  <c:v>65.43014257394128</c:v>
                </c:pt>
                <c:pt idx="60117">
                  <c:v>65.43014257394128</c:v>
                </c:pt>
                <c:pt idx="60118">
                  <c:v>65.43014257394128</c:v>
                </c:pt>
                <c:pt idx="60119">
                  <c:v>61.6464508244209</c:v>
                </c:pt>
                <c:pt idx="60120">
                  <c:v>61.6464508244209</c:v>
                </c:pt>
                <c:pt idx="60121">
                  <c:v>61.6464508244209</c:v>
                </c:pt>
                <c:pt idx="60122">
                  <c:v>61.6464508244209</c:v>
                </c:pt>
                <c:pt idx="60123">
                  <c:v>61.6464508244209</c:v>
                </c:pt>
                <c:pt idx="60124">
                  <c:v>61.6464508244209</c:v>
                </c:pt>
                <c:pt idx="60125">
                  <c:v>61.6464508244209</c:v>
                </c:pt>
                <c:pt idx="60126">
                  <c:v>85.8515626643912</c:v>
                </c:pt>
                <c:pt idx="60127">
                  <c:v>85.8515626643912</c:v>
                </c:pt>
                <c:pt idx="60128">
                  <c:v>85.8515626643912</c:v>
                </c:pt>
                <c:pt idx="60129">
                  <c:v>85.8515626643912</c:v>
                </c:pt>
                <c:pt idx="60130">
                  <c:v>85.8515626643912</c:v>
                </c:pt>
                <c:pt idx="60131">
                  <c:v>85.8515626643912</c:v>
                </c:pt>
                <c:pt idx="60132">
                  <c:v>85.8515626643912</c:v>
                </c:pt>
                <c:pt idx="60133">
                  <c:v>72.5673903046672</c:v>
                </c:pt>
                <c:pt idx="60134">
                  <c:v>72.5673903046672</c:v>
                </c:pt>
                <c:pt idx="60135">
                  <c:v>72.5673903046672</c:v>
                </c:pt>
                <c:pt idx="60136">
                  <c:v>72.5673903046672</c:v>
                </c:pt>
                <c:pt idx="60137">
                  <c:v>72.5673903046672</c:v>
                </c:pt>
                <c:pt idx="60138">
                  <c:v>72.5673903046672</c:v>
                </c:pt>
                <c:pt idx="60139">
                  <c:v>72.5673903046672</c:v>
                </c:pt>
                <c:pt idx="60140">
                  <c:v>53.039146676656</c:v>
                </c:pt>
                <c:pt idx="60141">
                  <c:v>53.039146676656</c:v>
                </c:pt>
                <c:pt idx="60142">
                  <c:v>53.039146676656</c:v>
                </c:pt>
                <c:pt idx="60143">
                  <c:v>53.039146676656</c:v>
                </c:pt>
                <c:pt idx="60144">
                  <c:v>53.039146676656</c:v>
                </c:pt>
                <c:pt idx="60145">
                  <c:v>53.039146676656</c:v>
                </c:pt>
                <c:pt idx="60146">
                  <c:v>53.039146676656</c:v>
                </c:pt>
                <c:pt idx="60147">
                  <c:v>45.4278713831356</c:v>
                </c:pt>
                <c:pt idx="60148">
                  <c:v>45.4278713831356</c:v>
                </c:pt>
                <c:pt idx="60149">
                  <c:v>45.4278713831356</c:v>
                </c:pt>
                <c:pt idx="60150">
                  <c:v>45.4278713831356</c:v>
                </c:pt>
                <c:pt idx="60151">
                  <c:v>45.4278713831356</c:v>
                </c:pt>
                <c:pt idx="60152">
                  <c:v>45.4278713831356</c:v>
                </c:pt>
                <c:pt idx="60153">
                  <c:v>45.4278713831356</c:v>
                </c:pt>
                <c:pt idx="60154">
                  <c:v>89.80093455448858</c:v>
                </c:pt>
                <c:pt idx="60155">
                  <c:v>89.80093455448858</c:v>
                </c:pt>
                <c:pt idx="60156">
                  <c:v>89.80093455448858</c:v>
                </c:pt>
                <c:pt idx="60157">
                  <c:v>89.80093455448858</c:v>
                </c:pt>
                <c:pt idx="60158">
                  <c:v>89.80093455448858</c:v>
                </c:pt>
                <c:pt idx="60159">
                  <c:v>89.80093455448858</c:v>
                </c:pt>
                <c:pt idx="60160">
                  <c:v>89.80093455448858</c:v>
                </c:pt>
                <c:pt idx="60161">
                  <c:v>110.460137454011</c:v>
                </c:pt>
                <c:pt idx="60162">
                  <c:v>110.460137454011</c:v>
                </c:pt>
                <c:pt idx="60163">
                  <c:v>110.460137454011</c:v>
                </c:pt>
                <c:pt idx="60164">
                  <c:v>110.460137454011</c:v>
                </c:pt>
                <c:pt idx="60165">
                  <c:v>110.460137454011</c:v>
                </c:pt>
                <c:pt idx="60166">
                  <c:v>110.460137454011</c:v>
                </c:pt>
                <c:pt idx="60167">
                  <c:v>110.460137454011</c:v>
                </c:pt>
                <c:pt idx="60168">
                  <c:v>94.9277103409171</c:v>
                </c:pt>
                <c:pt idx="60169">
                  <c:v>94.9277103409171</c:v>
                </c:pt>
                <c:pt idx="60170">
                  <c:v>94.9277103409171</c:v>
                </c:pt>
                <c:pt idx="60171">
                  <c:v>94.9277103409171</c:v>
                </c:pt>
                <c:pt idx="60172">
                  <c:v>94.9277103409171</c:v>
                </c:pt>
                <c:pt idx="60173">
                  <c:v>94.9277103409171</c:v>
                </c:pt>
                <c:pt idx="60174">
                  <c:v>94.9277103409171</c:v>
                </c:pt>
                <c:pt idx="60175">
                  <c:v>50.2632681153017</c:v>
                </c:pt>
                <c:pt idx="60176">
                  <c:v>50.2632681153017</c:v>
                </c:pt>
                <c:pt idx="60177">
                  <c:v>50.2632681153017</c:v>
                </c:pt>
                <c:pt idx="60178">
                  <c:v>50.2632681153017</c:v>
                </c:pt>
                <c:pt idx="60179">
                  <c:v>50.2632681153017</c:v>
                </c:pt>
                <c:pt idx="60180">
                  <c:v>50.2632681153017</c:v>
                </c:pt>
                <c:pt idx="60181">
                  <c:v>50.2632681153017</c:v>
                </c:pt>
                <c:pt idx="60182">
                  <c:v>72.01414817677329</c:v>
                </c:pt>
                <c:pt idx="60183">
                  <c:v>72.01414817677329</c:v>
                </c:pt>
                <c:pt idx="60184">
                  <c:v>72.01414817677329</c:v>
                </c:pt>
                <c:pt idx="60185">
                  <c:v>72.01414817677329</c:v>
                </c:pt>
                <c:pt idx="60186">
                  <c:v>72.01414817677329</c:v>
                </c:pt>
                <c:pt idx="60187">
                  <c:v>72.01414817677329</c:v>
                </c:pt>
                <c:pt idx="60188">
                  <c:v>72.01414817677329</c:v>
                </c:pt>
                <c:pt idx="60189">
                  <c:v>35.05092906320218</c:v>
                </c:pt>
                <c:pt idx="60190">
                  <c:v>35.05092906320218</c:v>
                </c:pt>
                <c:pt idx="60191">
                  <c:v>35.05092906320218</c:v>
                </c:pt>
                <c:pt idx="60192">
                  <c:v>35.05092906320218</c:v>
                </c:pt>
                <c:pt idx="60193">
                  <c:v>35.05092906320218</c:v>
                </c:pt>
                <c:pt idx="60194">
                  <c:v>35.05092906320218</c:v>
                </c:pt>
                <c:pt idx="60195">
                  <c:v>35.05092906320218</c:v>
                </c:pt>
                <c:pt idx="60196">
                  <c:v>107.512965306946</c:v>
                </c:pt>
                <c:pt idx="60197">
                  <c:v>107.512965306946</c:v>
                </c:pt>
                <c:pt idx="60198">
                  <c:v>107.512965306946</c:v>
                </c:pt>
                <c:pt idx="60199">
                  <c:v>107.512965306946</c:v>
                </c:pt>
                <c:pt idx="60200">
                  <c:v>107.512965306946</c:v>
                </c:pt>
                <c:pt idx="60201">
                  <c:v>107.512965306946</c:v>
                </c:pt>
                <c:pt idx="60202">
                  <c:v>107.512965306946</c:v>
                </c:pt>
                <c:pt idx="60203">
                  <c:v>65.99035725750188</c:v>
                </c:pt>
                <c:pt idx="60204">
                  <c:v>65.99035725750188</c:v>
                </c:pt>
                <c:pt idx="60205">
                  <c:v>65.99035725750188</c:v>
                </c:pt>
                <c:pt idx="60206">
                  <c:v>65.99035725750188</c:v>
                </c:pt>
                <c:pt idx="60207">
                  <c:v>65.99035725750188</c:v>
                </c:pt>
                <c:pt idx="60208">
                  <c:v>65.99035725750188</c:v>
                </c:pt>
                <c:pt idx="60209">
                  <c:v>65.99035725750188</c:v>
                </c:pt>
                <c:pt idx="60210">
                  <c:v>81.9015168357429</c:v>
                </c:pt>
                <c:pt idx="60211">
                  <c:v>81.9015168357429</c:v>
                </c:pt>
                <c:pt idx="60212">
                  <c:v>81.9015168357429</c:v>
                </c:pt>
                <c:pt idx="60213">
                  <c:v>81.9015168357429</c:v>
                </c:pt>
                <c:pt idx="60214">
                  <c:v>81.9015168357429</c:v>
                </c:pt>
                <c:pt idx="60215">
                  <c:v>81.9015168357429</c:v>
                </c:pt>
                <c:pt idx="60216">
                  <c:v>81.9015168357429</c:v>
                </c:pt>
                <c:pt idx="60217">
                  <c:v>54.98668546900769</c:v>
                </c:pt>
                <c:pt idx="60218">
                  <c:v>54.98668546900769</c:v>
                </c:pt>
                <c:pt idx="60219">
                  <c:v>54.98668546900769</c:v>
                </c:pt>
                <c:pt idx="60220">
                  <c:v>54.98668546900769</c:v>
                </c:pt>
                <c:pt idx="60221">
                  <c:v>54.98668546900769</c:v>
                </c:pt>
                <c:pt idx="60222">
                  <c:v>54.98668546900769</c:v>
                </c:pt>
                <c:pt idx="60223">
                  <c:v>54.98668546900769</c:v>
                </c:pt>
                <c:pt idx="60224">
                  <c:v>54.8318106644353</c:v>
                </c:pt>
                <c:pt idx="60225">
                  <c:v>54.8318106644353</c:v>
                </c:pt>
                <c:pt idx="60226">
                  <c:v>54.8318106644353</c:v>
                </c:pt>
                <c:pt idx="60227">
                  <c:v>54.8318106644353</c:v>
                </c:pt>
                <c:pt idx="60228">
                  <c:v>54.8318106644353</c:v>
                </c:pt>
                <c:pt idx="60229">
                  <c:v>54.8318106644353</c:v>
                </c:pt>
                <c:pt idx="60230">
                  <c:v>54.8318106644353</c:v>
                </c:pt>
                <c:pt idx="60231">
                  <c:v>87.37274300766117</c:v>
                </c:pt>
                <c:pt idx="60232">
                  <c:v>87.37274300766117</c:v>
                </c:pt>
                <c:pt idx="60233">
                  <c:v>87.37274300766117</c:v>
                </c:pt>
                <c:pt idx="60234">
                  <c:v>87.37274300766117</c:v>
                </c:pt>
                <c:pt idx="60235">
                  <c:v>87.37274300766117</c:v>
                </c:pt>
                <c:pt idx="60236">
                  <c:v>87.37274300766117</c:v>
                </c:pt>
                <c:pt idx="60237">
                  <c:v>87.37274300766117</c:v>
                </c:pt>
                <c:pt idx="60238">
                  <c:v>44.75112318306469</c:v>
                </c:pt>
                <c:pt idx="60239">
                  <c:v>44.75112318306469</c:v>
                </c:pt>
                <c:pt idx="60240">
                  <c:v>44.75112318306469</c:v>
                </c:pt>
                <c:pt idx="60241">
                  <c:v>44.75112318306469</c:v>
                </c:pt>
                <c:pt idx="60242">
                  <c:v>44.75112318306469</c:v>
                </c:pt>
                <c:pt idx="60243">
                  <c:v>44.75112318306469</c:v>
                </c:pt>
                <c:pt idx="60244">
                  <c:v>44.75112318306469</c:v>
                </c:pt>
                <c:pt idx="60245">
                  <c:v>102.307202015524</c:v>
                </c:pt>
                <c:pt idx="60246">
                  <c:v>102.307202015524</c:v>
                </c:pt>
                <c:pt idx="60247">
                  <c:v>102.307202015524</c:v>
                </c:pt>
                <c:pt idx="60248">
                  <c:v>102.307202015524</c:v>
                </c:pt>
                <c:pt idx="60249">
                  <c:v>102.307202015524</c:v>
                </c:pt>
                <c:pt idx="60250">
                  <c:v>102.307202015524</c:v>
                </c:pt>
                <c:pt idx="60251">
                  <c:v>102.307202015524</c:v>
                </c:pt>
                <c:pt idx="60252">
                  <c:v>43.4685869811982</c:v>
                </c:pt>
                <c:pt idx="60253">
                  <c:v>43.4685869811982</c:v>
                </c:pt>
                <c:pt idx="60254">
                  <c:v>43.4685869811982</c:v>
                </c:pt>
                <c:pt idx="60255">
                  <c:v>43.4685869811982</c:v>
                </c:pt>
                <c:pt idx="60256">
                  <c:v>43.4685869811982</c:v>
                </c:pt>
                <c:pt idx="60257">
                  <c:v>43.4685869811982</c:v>
                </c:pt>
                <c:pt idx="60258">
                  <c:v>43.4685869811982</c:v>
                </c:pt>
                <c:pt idx="60259">
                  <c:v>90.2251625831053</c:v>
                </c:pt>
                <c:pt idx="60260">
                  <c:v>90.2251625831053</c:v>
                </c:pt>
                <c:pt idx="60261">
                  <c:v>90.2251625831053</c:v>
                </c:pt>
                <c:pt idx="60262">
                  <c:v>90.2251625831053</c:v>
                </c:pt>
                <c:pt idx="60263">
                  <c:v>90.2251625831053</c:v>
                </c:pt>
                <c:pt idx="60264">
                  <c:v>90.2251625831053</c:v>
                </c:pt>
                <c:pt idx="60265">
                  <c:v>90.2251625831053</c:v>
                </c:pt>
                <c:pt idx="60266">
                  <c:v>42.9533993364477</c:v>
                </c:pt>
                <c:pt idx="60267">
                  <c:v>42.9533993364477</c:v>
                </c:pt>
                <c:pt idx="60268">
                  <c:v>42.9533993364477</c:v>
                </c:pt>
                <c:pt idx="60269">
                  <c:v>42.9533993364477</c:v>
                </c:pt>
                <c:pt idx="60270">
                  <c:v>42.9533993364477</c:v>
                </c:pt>
                <c:pt idx="60271">
                  <c:v>42.9533993364477</c:v>
                </c:pt>
                <c:pt idx="60272">
                  <c:v>42.9533993364477</c:v>
                </c:pt>
                <c:pt idx="60273">
                  <c:v>79.9552281455222</c:v>
                </c:pt>
                <c:pt idx="60274">
                  <c:v>79.9552281455222</c:v>
                </c:pt>
                <c:pt idx="60275">
                  <c:v>79.9552281455222</c:v>
                </c:pt>
                <c:pt idx="60276">
                  <c:v>79.9552281455222</c:v>
                </c:pt>
                <c:pt idx="60277">
                  <c:v>79.9552281455222</c:v>
                </c:pt>
                <c:pt idx="60278">
                  <c:v>79.9552281455222</c:v>
                </c:pt>
                <c:pt idx="60279">
                  <c:v>79.9552281455222</c:v>
                </c:pt>
                <c:pt idx="60280">
                  <c:v>83.7130299400692</c:v>
                </c:pt>
                <c:pt idx="60281">
                  <c:v>83.7130299400692</c:v>
                </c:pt>
                <c:pt idx="60282">
                  <c:v>83.7130299400692</c:v>
                </c:pt>
                <c:pt idx="60283">
                  <c:v>83.7130299400692</c:v>
                </c:pt>
                <c:pt idx="60284">
                  <c:v>83.7130299400692</c:v>
                </c:pt>
                <c:pt idx="60285">
                  <c:v>83.7130299400692</c:v>
                </c:pt>
                <c:pt idx="60286">
                  <c:v>83.7130299400692</c:v>
                </c:pt>
                <c:pt idx="60287">
                  <c:v>60.83494432879749</c:v>
                </c:pt>
                <c:pt idx="60288">
                  <c:v>60.83494432879749</c:v>
                </c:pt>
                <c:pt idx="60289">
                  <c:v>60.83494432879749</c:v>
                </c:pt>
                <c:pt idx="60290">
                  <c:v>60.83494432879749</c:v>
                </c:pt>
                <c:pt idx="60291">
                  <c:v>60.83494432879749</c:v>
                </c:pt>
                <c:pt idx="60292">
                  <c:v>60.83494432879749</c:v>
                </c:pt>
                <c:pt idx="60293">
                  <c:v>60.83494432879749</c:v>
                </c:pt>
                <c:pt idx="60294">
                  <c:v>56.00398402235239</c:v>
                </c:pt>
                <c:pt idx="60295">
                  <c:v>56.00398402235239</c:v>
                </c:pt>
                <c:pt idx="60296">
                  <c:v>56.00398402235239</c:v>
                </c:pt>
                <c:pt idx="60297">
                  <c:v>56.00398402235239</c:v>
                </c:pt>
                <c:pt idx="60298">
                  <c:v>56.00398402235239</c:v>
                </c:pt>
                <c:pt idx="60299">
                  <c:v>56.00398402235239</c:v>
                </c:pt>
                <c:pt idx="60300">
                  <c:v>56.00398402235239</c:v>
                </c:pt>
                <c:pt idx="60301">
                  <c:v>2.43984057614493</c:v>
                </c:pt>
                <c:pt idx="60302">
                  <c:v>2.43984057614493</c:v>
                </c:pt>
                <c:pt idx="60303">
                  <c:v>2.43984057614493</c:v>
                </c:pt>
                <c:pt idx="60304">
                  <c:v>2.43984057614493</c:v>
                </c:pt>
                <c:pt idx="60305">
                  <c:v>2.43984057614493</c:v>
                </c:pt>
                <c:pt idx="60306">
                  <c:v>2.43984057614493</c:v>
                </c:pt>
                <c:pt idx="60307">
                  <c:v>2.43984057614493</c:v>
                </c:pt>
                <c:pt idx="60308">
                  <c:v>75.18420095454148</c:v>
                </c:pt>
                <c:pt idx="60309">
                  <c:v>75.18420095454148</c:v>
                </c:pt>
                <c:pt idx="60310">
                  <c:v>75.18420095454148</c:v>
                </c:pt>
                <c:pt idx="60311">
                  <c:v>75.18420095454148</c:v>
                </c:pt>
                <c:pt idx="60312">
                  <c:v>75.18420095454148</c:v>
                </c:pt>
                <c:pt idx="60313">
                  <c:v>75.18420095454148</c:v>
                </c:pt>
                <c:pt idx="60314">
                  <c:v>75.18420095454148</c:v>
                </c:pt>
                <c:pt idx="60315">
                  <c:v>47.80107751258159</c:v>
                </c:pt>
                <c:pt idx="60316">
                  <c:v>47.80107751258159</c:v>
                </c:pt>
                <c:pt idx="60317">
                  <c:v>47.80107751258159</c:v>
                </c:pt>
                <c:pt idx="60318">
                  <c:v>47.80107751258159</c:v>
                </c:pt>
                <c:pt idx="60319">
                  <c:v>47.80107751258159</c:v>
                </c:pt>
                <c:pt idx="60320">
                  <c:v>47.80107751258159</c:v>
                </c:pt>
                <c:pt idx="60321">
                  <c:v>47.80107751258159</c:v>
                </c:pt>
                <c:pt idx="60322">
                  <c:v>48.3014155980155</c:v>
                </c:pt>
                <c:pt idx="60323">
                  <c:v>48.3014155980155</c:v>
                </c:pt>
                <c:pt idx="60324">
                  <c:v>48.3014155980155</c:v>
                </c:pt>
                <c:pt idx="60325">
                  <c:v>48.3014155980155</c:v>
                </c:pt>
                <c:pt idx="60326">
                  <c:v>48.3014155980155</c:v>
                </c:pt>
                <c:pt idx="60327">
                  <c:v>48.3014155980155</c:v>
                </c:pt>
                <c:pt idx="60328">
                  <c:v>48.3014155980155</c:v>
                </c:pt>
                <c:pt idx="60329">
                  <c:v>56.47383943260039</c:v>
                </c:pt>
                <c:pt idx="60330">
                  <c:v>56.47383943260039</c:v>
                </c:pt>
                <c:pt idx="60331">
                  <c:v>56.47383943260039</c:v>
                </c:pt>
                <c:pt idx="60332">
                  <c:v>56.47383943260039</c:v>
                </c:pt>
                <c:pt idx="60333">
                  <c:v>56.47383943260039</c:v>
                </c:pt>
                <c:pt idx="60334">
                  <c:v>56.47383943260039</c:v>
                </c:pt>
                <c:pt idx="60335">
                  <c:v>56.47383943260039</c:v>
                </c:pt>
                <c:pt idx="60336">
                  <c:v>90.49336711432909</c:v>
                </c:pt>
                <c:pt idx="60337">
                  <c:v>90.49336711432909</c:v>
                </c:pt>
                <c:pt idx="60338">
                  <c:v>90.49336711432909</c:v>
                </c:pt>
                <c:pt idx="60339">
                  <c:v>90.49336711432909</c:v>
                </c:pt>
                <c:pt idx="60340">
                  <c:v>90.49336711432909</c:v>
                </c:pt>
                <c:pt idx="60341">
                  <c:v>90.49336711432909</c:v>
                </c:pt>
                <c:pt idx="60342">
                  <c:v>90.49336711432909</c:v>
                </c:pt>
                <c:pt idx="60343">
                  <c:v>68.32685416076879</c:v>
                </c:pt>
                <c:pt idx="60344">
                  <c:v>68.32685416076879</c:v>
                </c:pt>
                <c:pt idx="60345">
                  <c:v>68.32685416076879</c:v>
                </c:pt>
                <c:pt idx="60346">
                  <c:v>68.32685416076879</c:v>
                </c:pt>
                <c:pt idx="60347">
                  <c:v>68.32685416076879</c:v>
                </c:pt>
                <c:pt idx="60348">
                  <c:v>68.32685416076879</c:v>
                </c:pt>
                <c:pt idx="60349">
                  <c:v>68.32685416076879</c:v>
                </c:pt>
                <c:pt idx="60350">
                  <c:v>63.2871024169029</c:v>
                </c:pt>
                <c:pt idx="60351">
                  <c:v>63.2871024169029</c:v>
                </c:pt>
                <c:pt idx="60352">
                  <c:v>63.2871024169029</c:v>
                </c:pt>
                <c:pt idx="60353">
                  <c:v>63.2871024169029</c:v>
                </c:pt>
                <c:pt idx="60354">
                  <c:v>63.2871024169029</c:v>
                </c:pt>
                <c:pt idx="60355">
                  <c:v>63.2871024169029</c:v>
                </c:pt>
                <c:pt idx="60356">
                  <c:v>63.2871024169029</c:v>
                </c:pt>
                <c:pt idx="60357">
                  <c:v>69.3824254010747</c:v>
                </c:pt>
                <c:pt idx="60358">
                  <c:v>69.3824254010747</c:v>
                </c:pt>
                <c:pt idx="60359">
                  <c:v>69.3824254010747</c:v>
                </c:pt>
                <c:pt idx="60360">
                  <c:v>69.3824254010747</c:v>
                </c:pt>
                <c:pt idx="60361">
                  <c:v>69.3824254010747</c:v>
                </c:pt>
                <c:pt idx="60362">
                  <c:v>69.3824254010747</c:v>
                </c:pt>
                <c:pt idx="60363">
                  <c:v>69.3824254010747</c:v>
                </c:pt>
                <c:pt idx="60364">
                  <c:v>36.5010299469434</c:v>
                </c:pt>
                <c:pt idx="60365">
                  <c:v>36.5010299469434</c:v>
                </c:pt>
                <c:pt idx="60366">
                  <c:v>36.5010299469434</c:v>
                </c:pt>
                <c:pt idx="60367">
                  <c:v>36.5010299469434</c:v>
                </c:pt>
                <c:pt idx="60368">
                  <c:v>36.5010299469434</c:v>
                </c:pt>
                <c:pt idx="60369">
                  <c:v>36.5010299469434</c:v>
                </c:pt>
                <c:pt idx="60370">
                  <c:v>36.5010299469434</c:v>
                </c:pt>
                <c:pt idx="60371">
                  <c:v>23.1191159090459</c:v>
                </c:pt>
                <c:pt idx="60372">
                  <c:v>23.1191159090459</c:v>
                </c:pt>
                <c:pt idx="60373">
                  <c:v>23.1191159090459</c:v>
                </c:pt>
                <c:pt idx="60374">
                  <c:v>23.1191159090459</c:v>
                </c:pt>
                <c:pt idx="60375">
                  <c:v>23.1191159090459</c:v>
                </c:pt>
                <c:pt idx="60376">
                  <c:v>23.1191159090459</c:v>
                </c:pt>
                <c:pt idx="60377">
                  <c:v>23.1191159090459</c:v>
                </c:pt>
                <c:pt idx="60378">
                  <c:v>100.793311741405</c:v>
                </c:pt>
                <c:pt idx="60379">
                  <c:v>100.793311741405</c:v>
                </c:pt>
                <c:pt idx="60380">
                  <c:v>100.793311741405</c:v>
                </c:pt>
                <c:pt idx="60381">
                  <c:v>100.793311741405</c:v>
                </c:pt>
                <c:pt idx="60382">
                  <c:v>100.793311741405</c:v>
                </c:pt>
                <c:pt idx="60383">
                  <c:v>100.793311741405</c:v>
                </c:pt>
                <c:pt idx="60384">
                  <c:v>100.793311741405</c:v>
                </c:pt>
                <c:pt idx="60385">
                  <c:v>69.2162447920403</c:v>
                </c:pt>
                <c:pt idx="60386">
                  <c:v>69.2162447920403</c:v>
                </c:pt>
                <c:pt idx="60387">
                  <c:v>69.2162447920403</c:v>
                </c:pt>
                <c:pt idx="60388">
                  <c:v>69.2162447920403</c:v>
                </c:pt>
                <c:pt idx="60389">
                  <c:v>69.2162447920403</c:v>
                </c:pt>
                <c:pt idx="60390">
                  <c:v>69.2162447920403</c:v>
                </c:pt>
                <c:pt idx="60391">
                  <c:v>69.2162447920403</c:v>
                </c:pt>
                <c:pt idx="60392">
                  <c:v>76.703417900171</c:v>
                </c:pt>
                <c:pt idx="60393">
                  <c:v>76.703417900171</c:v>
                </c:pt>
                <c:pt idx="60394">
                  <c:v>76.703417900171</c:v>
                </c:pt>
                <c:pt idx="60395">
                  <c:v>76.703417900171</c:v>
                </c:pt>
                <c:pt idx="60396">
                  <c:v>76.703417900171</c:v>
                </c:pt>
                <c:pt idx="60397">
                  <c:v>76.703417900171</c:v>
                </c:pt>
                <c:pt idx="60398">
                  <c:v>76.703417900171</c:v>
                </c:pt>
                <c:pt idx="60399">
                  <c:v>95.7049046837737</c:v>
                </c:pt>
                <c:pt idx="60400">
                  <c:v>95.7049046837737</c:v>
                </c:pt>
                <c:pt idx="60401">
                  <c:v>95.7049046837737</c:v>
                </c:pt>
                <c:pt idx="60402">
                  <c:v>95.7049046837737</c:v>
                </c:pt>
                <c:pt idx="60403">
                  <c:v>95.7049046837737</c:v>
                </c:pt>
                <c:pt idx="60404">
                  <c:v>95.7049046837737</c:v>
                </c:pt>
                <c:pt idx="60405">
                  <c:v>95.7049046837737</c:v>
                </c:pt>
                <c:pt idx="60406">
                  <c:v>54.2996894284929</c:v>
                </c:pt>
                <c:pt idx="60407">
                  <c:v>54.2996894284929</c:v>
                </c:pt>
                <c:pt idx="60408">
                  <c:v>54.2996894284929</c:v>
                </c:pt>
                <c:pt idx="60409">
                  <c:v>54.2996894284929</c:v>
                </c:pt>
                <c:pt idx="60410">
                  <c:v>54.2996894284929</c:v>
                </c:pt>
                <c:pt idx="60411">
                  <c:v>54.2996894284929</c:v>
                </c:pt>
                <c:pt idx="60412">
                  <c:v>54.2996894284929</c:v>
                </c:pt>
                <c:pt idx="60413">
                  <c:v>83.50523615518568</c:v>
                </c:pt>
                <c:pt idx="60414">
                  <c:v>83.50523615518568</c:v>
                </c:pt>
                <c:pt idx="60415">
                  <c:v>83.50523615518568</c:v>
                </c:pt>
                <c:pt idx="60416">
                  <c:v>83.50523615518568</c:v>
                </c:pt>
                <c:pt idx="60417">
                  <c:v>83.50523615518568</c:v>
                </c:pt>
                <c:pt idx="60418">
                  <c:v>83.50523615518568</c:v>
                </c:pt>
                <c:pt idx="60419">
                  <c:v>83.50523615518568</c:v>
                </c:pt>
                <c:pt idx="60420">
                  <c:v>90.12744731279656</c:v>
                </c:pt>
                <c:pt idx="60421">
                  <c:v>90.12744731279656</c:v>
                </c:pt>
                <c:pt idx="60422">
                  <c:v>90.12744731279656</c:v>
                </c:pt>
                <c:pt idx="60423">
                  <c:v>90.12744731279656</c:v>
                </c:pt>
                <c:pt idx="60424">
                  <c:v>90.12744731279656</c:v>
                </c:pt>
                <c:pt idx="60425">
                  <c:v>90.12744731279656</c:v>
                </c:pt>
                <c:pt idx="60426">
                  <c:v>90.12744731279656</c:v>
                </c:pt>
                <c:pt idx="60427">
                  <c:v>75.7199347640624</c:v>
                </c:pt>
                <c:pt idx="60428">
                  <c:v>75.7199347640624</c:v>
                </c:pt>
                <c:pt idx="60429">
                  <c:v>75.7199347640624</c:v>
                </c:pt>
                <c:pt idx="60430">
                  <c:v>75.7199347640624</c:v>
                </c:pt>
                <c:pt idx="60431">
                  <c:v>75.7199347640624</c:v>
                </c:pt>
                <c:pt idx="60432">
                  <c:v>75.7199347640624</c:v>
                </c:pt>
                <c:pt idx="60433">
                  <c:v>75.7199347640624</c:v>
                </c:pt>
                <c:pt idx="60434">
                  <c:v>79.3697294884319</c:v>
                </c:pt>
                <c:pt idx="60435">
                  <c:v>79.3697294884319</c:v>
                </c:pt>
                <c:pt idx="60436">
                  <c:v>79.3697294884319</c:v>
                </c:pt>
                <c:pt idx="60437">
                  <c:v>79.3697294884319</c:v>
                </c:pt>
                <c:pt idx="60438">
                  <c:v>79.3697294884319</c:v>
                </c:pt>
                <c:pt idx="60439">
                  <c:v>79.3697294884319</c:v>
                </c:pt>
                <c:pt idx="60440">
                  <c:v>79.3697294884319</c:v>
                </c:pt>
                <c:pt idx="60441">
                  <c:v>49.04622156310299</c:v>
                </c:pt>
                <c:pt idx="60442">
                  <c:v>49.04622156310299</c:v>
                </c:pt>
                <c:pt idx="60443">
                  <c:v>49.04622156310299</c:v>
                </c:pt>
                <c:pt idx="60444">
                  <c:v>49.04622156310299</c:v>
                </c:pt>
                <c:pt idx="60445">
                  <c:v>49.04622156310299</c:v>
                </c:pt>
                <c:pt idx="60446">
                  <c:v>49.04622156310299</c:v>
                </c:pt>
                <c:pt idx="60447">
                  <c:v>49.04622156310299</c:v>
                </c:pt>
                <c:pt idx="60448">
                  <c:v>71.88699156308667</c:v>
                </c:pt>
                <c:pt idx="60449">
                  <c:v>71.88699156308667</c:v>
                </c:pt>
                <c:pt idx="60450">
                  <c:v>71.88699156308667</c:v>
                </c:pt>
                <c:pt idx="60451">
                  <c:v>71.88699156308667</c:v>
                </c:pt>
                <c:pt idx="60452">
                  <c:v>71.88699156308667</c:v>
                </c:pt>
                <c:pt idx="60453">
                  <c:v>71.88699156308667</c:v>
                </c:pt>
                <c:pt idx="60454">
                  <c:v>71.88699156308667</c:v>
                </c:pt>
                <c:pt idx="60455">
                  <c:v>82.2017962292272</c:v>
                </c:pt>
                <c:pt idx="60456">
                  <c:v>82.2017962292272</c:v>
                </c:pt>
                <c:pt idx="60457">
                  <c:v>82.2017962292272</c:v>
                </c:pt>
                <c:pt idx="60458">
                  <c:v>82.2017962292272</c:v>
                </c:pt>
                <c:pt idx="60459">
                  <c:v>82.2017962292272</c:v>
                </c:pt>
                <c:pt idx="60460">
                  <c:v>82.2017962292272</c:v>
                </c:pt>
                <c:pt idx="60461">
                  <c:v>82.2017962292272</c:v>
                </c:pt>
                <c:pt idx="60462">
                  <c:v>38.6951535247633</c:v>
                </c:pt>
                <c:pt idx="60463">
                  <c:v>38.6951535247633</c:v>
                </c:pt>
                <c:pt idx="60464">
                  <c:v>38.6951535247633</c:v>
                </c:pt>
                <c:pt idx="60465">
                  <c:v>38.6951535247633</c:v>
                </c:pt>
                <c:pt idx="60466">
                  <c:v>38.6951535247633</c:v>
                </c:pt>
                <c:pt idx="60467">
                  <c:v>38.6951535247633</c:v>
                </c:pt>
                <c:pt idx="60468">
                  <c:v>38.6951535247633</c:v>
                </c:pt>
                <c:pt idx="60469">
                  <c:v>64.74739811222118</c:v>
                </c:pt>
                <c:pt idx="60470">
                  <c:v>64.74739811222118</c:v>
                </c:pt>
                <c:pt idx="60471">
                  <c:v>64.74739811222118</c:v>
                </c:pt>
                <c:pt idx="60472">
                  <c:v>64.74739811222118</c:v>
                </c:pt>
                <c:pt idx="60473">
                  <c:v>64.74739811222118</c:v>
                </c:pt>
                <c:pt idx="60474">
                  <c:v>64.74739811222118</c:v>
                </c:pt>
                <c:pt idx="60475">
                  <c:v>64.74739811222118</c:v>
                </c:pt>
                <c:pt idx="60476">
                  <c:v>77.07723210139038</c:v>
                </c:pt>
                <c:pt idx="60477">
                  <c:v>77.07723210139038</c:v>
                </c:pt>
                <c:pt idx="60478">
                  <c:v>77.07723210139038</c:v>
                </c:pt>
                <c:pt idx="60479">
                  <c:v>77.07723210139038</c:v>
                </c:pt>
                <c:pt idx="60480">
                  <c:v>77.07723210139038</c:v>
                </c:pt>
                <c:pt idx="60481">
                  <c:v>77.07723210139038</c:v>
                </c:pt>
                <c:pt idx="60482">
                  <c:v>77.07723210139038</c:v>
                </c:pt>
                <c:pt idx="60483">
                  <c:v>62.5238750841033</c:v>
                </c:pt>
                <c:pt idx="60484">
                  <c:v>62.5238750841033</c:v>
                </c:pt>
                <c:pt idx="60485">
                  <c:v>62.5238750841033</c:v>
                </c:pt>
                <c:pt idx="60486">
                  <c:v>62.5238750841033</c:v>
                </c:pt>
                <c:pt idx="60487">
                  <c:v>62.5238750841033</c:v>
                </c:pt>
                <c:pt idx="60488">
                  <c:v>62.5238750841033</c:v>
                </c:pt>
                <c:pt idx="60489">
                  <c:v>62.5238750841033</c:v>
                </c:pt>
                <c:pt idx="60490">
                  <c:v>87.5253236717335</c:v>
                </c:pt>
                <c:pt idx="60491">
                  <c:v>87.5253236717335</c:v>
                </c:pt>
                <c:pt idx="60492">
                  <c:v>87.5253236717335</c:v>
                </c:pt>
                <c:pt idx="60493">
                  <c:v>87.5253236717335</c:v>
                </c:pt>
                <c:pt idx="60494">
                  <c:v>87.5253236717335</c:v>
                </c:pt>
                <c:pt idx="60495">
                  <c:v>87.5253236717335</c:v>
                </c:pt>
                <c:pt idx="60496">
                  <c:v>87.5253236717335</c:v>
                </c:pt>
                <c:pt idx="60497">
                  <c:v>73.60706610793528</c:v>
                </c:pt>
                <c:pt idx="60498">
                  <c:v>73.60706610793528</c:v>
                </c:pt>
                <c:pt idx="60499">
                  <c:v>73.60706610793528</c:v>
                </c:pt>
                <c:pt idx="60500">
                  <c:v>73.60706610793528</c:v>
                </c:pt>
                <c:pt idx="60501">
                  <c:v>73.60706610793528</c:v>
                </c:pt>
                <c:pt idx="60502">
                  <c:v>73.60706610793528</c:v>
                </c:pt>
                <c:pt idx="60503">
                  <c:v>73.60706610793528</c:v>
                </c:pt>
                <c:pt idx="60504">
                  <c:v>67.9440845506426</c:v>
                </c:pt>
                <c:pt idx="60505">
                  <c:v>67.9440845506426</c:v>
                </c:pt>
                <c:pt idx="60506">
                  <c:v>67.9440845506426</c:v>
                </c:pt>
                <c:pt idx="60507">
                  <c:v>67.9440845506426</c:v>
                </c:pt>
                <c:pt idx="60508">
                  <c:v>67.9440845506426</c:v>
                </c:pt>
                <c:pt idx="60509">
                  <c:v>67.9440845506426</c:v>
                </c:pt>
                <c:pt idx="60510">
                  <c:v>67.9440845506426</c:v>
                </c:pt>
                <c:pt idx="60511">
                  <c:v>48.0929825486388</c:v>
                </c:pt>
                <c:pt idx="60512">
                  <c:v>48.0929825486388</c:v>
                </c:pt>
                <c:pt idx="60513">
                  <c:v>48.0929825486388</c:v>
                </c:pt>
                <c:pt idx="60514">
                  <c:v>48.0929825486388</c:v>
                </c:pt>
                <c:pt idx="60515">
                  <c:v>48.0929825486388</c:v>
                </c:pt>
                <c:pt idx="60516">
                  <c:v>48.0929825486388</c:v>
                </c:pt>
                <c:pt idx="60517">
                  <c:v>48.0929825486388</c:v>
                </c:pt>
                <c:pt idx="60518">
                  <c:v>84.32502707956029</c:v>
                </c:pt>
                <c:pt idx="60519">
                  <c:v>84.32502707956029</c:v>
                </c:pt>
                <c:pt idx="60520">
                  <c:v>84.32502707956029</c:v>
                </c:pt>
                <c:pt idx="60521">
                  <c:v>84.32502707956029</c:v>
                </c:pt>
                <c:pt idx="60522">
                  <c:v>84.32502707956029</c:v>
                </c:pt>
                <c:pt idx="60523">
                  <c:v>84.32502707956029</c:v>
                </c:pt>
                <c:pt idx="60524">
                  <c:v>84.32502707956029</c:v>
                </c:pt>
                <c:pt idx="60525">
                  <c:v>20.0568865081092</c:v>
                </c:pt>
                <c:pt idx="60526">
                  <c:v>20.0568865081092</c:v>
                </c:pt>
                <c:pt idx="60527">
                  <c:v>20.0568865081092</c:v>
                </c:pt>
                <c:pt idx="60528">
                  <c:v>20.0568865081092</c:v>
                </c:pt>
                <c:pt idx="60529">
                  <c:v>20.0568865081092</c:v>
                </c:pt>
                <c:pt idx="60530">
                  <c:v>20.0568865081092</c:v>
                </c:pt>
                <c:pt idx="60531">
                  <c:v>20.0568865081092</c:v>
                </c:pt>
                <c:pt idx="60532">
                  <c:v>52.33876967811619</c:v>
                </c:pt>
                <c:pt idx="60533">
                  <c:v>52.33876967811619</c:v>
                </c:pt>
                <c:pt idx="60534">
                  <c:v>52.33876967811619</c:v>
                </c:pt>
                <c:pt idx="60535">
                  <c:v>52.33876967811619</c:v>
                </c:pt>
                <c:pt idx="60536">
                  <c:v>52.33876967811619</c:v>
                </c:pt>
                <c:pt idx="60537">
                  <c:v>52.33876967811619</c:v>
                </c:pt>
                <c:pt idx="60538">
                  <c:v>52.33876967811619</c:v>
                </c:pt>
                <c:pt idx="60539">
                  <c:v>80.58138835865655</c:v>
                </c:pt>
                <c:pt idx="60540">
                  <c:v>80.58138835865655</c:v>
                </c:pt>
                <c:pt idx="60541">
                  <c:v>80.58138835865655</c:v>
                </c:pt>
                <c:pt idx="60542">
                  <c:v>80.58138835865655</c:v>
                </c:pt>
                <c:pt idx="60543">
                  <c:v>80.58138835865655</c:v>
                </c:pt>
                <c:pt idx="60544">
                  <c:v>80.58138835865655</c:v>
                </c:pt>
                <c:pt idx="60545">
                  <c:v>80.58138835865655</c:v>
                </c:pt>
                <c:pt idx="60546">
                  <c:v>61.6065473793392</c:v>
                </c:pt>
                <c:pt idx="60547">
                  <c:v>61.6065473793392</c:v>
                </c:pt>
                <c:pt idx="60548">
                  <c:v>61.6065473793392</c:v>
                </c:pt>
                <c:pt idx="60549">
                  <c:v>61.6065473793392</c:v>
                </c:pt>
                <c:pt idx="60550">
                  <c:v>61.6065473793392</c:v>
                </c:pt>
                <c:pt idx="60551">
                  <c:v>61.6065473793392</c:v>
                </c:pt>
                <c:pt idx="60552">
                  <c:v>61.6065473793392</c:v>
                </c:pt>
                <c:pt idx="60553">
                  <c:v>77.0208406002144</c:v>
                </c:pt>
                <c:pt idx="60554">
                  <c:v>77.0208406002144</c:v>
                </c:pt>
                <c:pt idx="60555">
                  <c:v>77.0208406002144</c:v>
                </c:pt>
                <c:pt idx="60556">
                  <c:v>77.0208406002144</c:v>
                </c:pt>
                <c:pt idx="60557">
                  <c:v>77.0208406002144</c:v>
                </c:pt>
                <c:pt idx="60558">
                  <c:v>77.0208406002144</c:v>
                </c:pt>
                <c:pt idx="60559">
                  <c:v>77.0208406002144</c:v>
                </c:pt>
                <c:pt idx="60560">
                  <c:v>38.8239722215703</c:v>
                </c:pt>
                <c:pt idx="60561">
                  <c:v>38.8239722215703</c:v>
                </c:pt>
                <c:pt idx="60562">
                  <c:v>38.8239722215703</c:v>
                </c:pt>
                <c:pt idx="60563">
                  <c:v>38.8239722215703</c:v>
                </c:pt>
                <c:pt idx="60564">
                  <c:v>38.8239722215703</c:v>
                </c:pt>
                <c:pt idx="60565">
                  <c:v>38.8239722215703</c:v>
                </c:pt>
                <c:pt idx="60566">
                  <c:v>38.8239722215703</c:v>
                </c:pt>
                <c:pt idx="60567">
                  <c:v>99.33327102977</c:v>
                </c:pt>
                <c:pt idx="60568">
                  <c:v>99.33327102977</c:v>
                </c:pt>
                <c:pt idx="60569">
                  <c:v>99.33327102977</c:v>
                </c:pt>
                <c:pt idx="60570">
                  <c:v>99.33327102977</c:v>
                </c:pt>
                <c:pt idx="60571">
                  <c:v>99.33327102977</c:v>
                </c:pt>
                <c:pt idx="60572">
                  <c:v>99.33327102977</c:v>
                </c:pt>
                <c:pt idx="60573">
                  <c:v>99.33327102977</c:v>
                </c:pt>
                <c:pt idx="60574">
                  <c:v>37.49105724579039</c:v>
                </c:pt>
                <c:pt idx="60575">
                  <c:v>37.49105724579039</c:v>
                </c:pt>
                <c:pt idx="60576">
                  <c:v>37.49105724579039</c:v>
                </c:pt>
                <c:pt idx="60577">
                  <c:v>37.49105724579039</c:v>
                </c:pt>
                <c:pt idx="60578">
                  <c:v>37.49105724579039</c:v>
                </c:pt>
                <c:pt idx="60579">
                  <c:v>37.49105724579039</c:v>
                </c:pt>
                <c:pt idx="60580">
                  <c:v>37.49105724579039</c:v>
                </c:pt>
                <c:pt idx="60581">
                  <c:v>42.1435583018538</c:v>
                </c:pt>
                <c:pt idx="60582">
                  <c:v>42.1435583018538</c:v>
                </c:pt>
                <c:pt idx="60583">
                  <c:v>42.1435583018538</c:v>
                </c:pt>
                <c:pt idx="60584">
                  <c:v>42.1435583018538</c:v>
                </c:pt>
                <c:pt idx="60585">
                  <c:v>42.1435583018538</c:v>
                </c:pt>
                <c:pt idx="60586">
                  <c:v>42.1435583018538</c:v>
                </c:pt>
                <c:pt idx="60587">
                  <c:v>42.1435583018538</c:v>
                </c:pt>
                <c:pt idx="60588">
                  <c:v>90.37289630599368</c:v>
                </c:pt>
                <c:pt idx="60589">
                  <c:v>90.37289630599368</c:v>
                </c:pt>
                <c:pt idx="60590">
                  <c:v>90.37289630599368</c:v>
                </c:pt>
                <c:pt idx="60591">
                  <c:v>90.37289630599368</c:v>
                </c:pt>
                <c:pt idx="60592">
                  <c:v>90.37289630599368</c:v>
                </c:pt>
                <c:pt idx="60593">
                  <c:v>90.37289630599368</c:v>
                </c:pt>
                <c:pt idx="60594">
                  <c:v>90.37289630599368</c:v>
                </c:pt>
                <c:pt idx="60595">
                  <c:v>103.48254392487</c:v>
                </c:pt>
                <c:pt idx="60596">
                  <c:v>103.48254392487</c:v>
                </c:pt>
                <c:pt idx="60597">
                  <c:v>103.48254392487</c:v>
                </c:pt>
                <c:pt idx="60598">
                  <c:v>103.48254392487</c:v>
                </c:pt>
                <c:pt idx="60599">
                  <c:v>103.48254392487</c:v>
                </c:pt>
                <c:pt idx="60600">
                  <c:v>103.48254392487</c:v>
                </c:pt>
                <c:pt idx="60601">
                  <c:v>103.48254392487</c:v>
                </c:pt>
                <c:pt idx="60602">
                  <c:v>80.14318517478178</c:v>
                </c:pt>
                <c:pt idx="60603">
                  <c:v>80.14318517478178</c:v>
                </c:pt>
                <c:pt idx="60604">
                  <c:v>80.14318517478178</c:v>
                </c:pt>
                <c:pt idx="60605">
                  <c:v>80.14318517478178</c:v>
                </c:pt>
                <c:pt idx="60606">
                  <c:v>80.14318517478178</c:v>
                </c:pt>
                <c:pt idx="60607">
                  <c:v>80.14318517478178</c:v>
                </c:pt>
                <c:pt idx="60608">
                  <c:v>80.14318517478178</c:v>
                </c:pt>
                <c:pt idx="60609">
                  <c:v>84.26588456525478</c:v>
                </c:pt>
                <c:pt idx="60610">
                  <c:v>84.26588456525478</c:v>
                </c:pt>
                <c:pt idx="60611">
                  <c:v>84.26588456525478</c:v>
                </c:pt>
                <c:pt idx="60612">
                  <c:v>84.26588456525478</c:v>
                </c:pt>
                <c:pt idx="60613">
                  <c:v>84.26588456525478</c:v>
                </c:pt>
                <c:pt idx="60614">
                  <c:v>84.26588456525478</c:v>
                </c:pt>
                <c:pt idx="60615">
                  <c:v>84.26588456525478</c:v>
                </c:pt>
                <c:pt idx="60616">
                  <c:v>100.774689949252</c:v>
                </c:pt>
                <c:pt idx="60617">
                  <c:v>100.774689949252</c:v>
                </c:pt>
                <c:pt idx="60618">
                  <c:v>100.774689949252</c:v>
                </c:pt>
                <c:pt idx="60619">
                  <c:v>100.774689949252</c:v>
                </c:pt>
                <c:pt idx="60620">
                  <c:v>100.774689949252</c:v>
                </c:pt>
                <c:pt idx="60621">
                  <c:v>100.774689949252</c:v>
                </c:pt>
                <c:pt idx="60622">
                  <c:v>100.774689949252</c:v>
                </c:pt>
                <c:pt idx="60623">
                  <c:v>73.7173252633351</c:v>
                </c:pt>
                <c:pt idx="60624">
                  <c:v>73.7173252633351</c:v>
                </c:pt>
                <c:pt idx="60625">
                  <c:v>73.7173252633351</c:v>
                </c:pt>
                <c:pt idx="60626">
                  <c:v>73.7173252633351</c:v>
                </c:pt>
                <c:pt idx="60627">
                  <c:v>73.7173252633351</c:v>
                </c:pt>
                <c:pt idx="60628">
                  <c:v>73.7173252633351</c:v>
                </c:pt>
                <c:pt idx="60629">
                  <c:v>73.7173252633351</c:v>
                </c:pt>
                <c:pt idx="60630">
                  <c:v>21.6377307084257</c:v>
                </c:pt>
                <c:pt idx="60631">
                  <c:v>21.6377307084257</c:v>
                </c:pt>
                <c:pt idx="60632">
                  <c:v>21.6377307084257</c:v>
                </c:pt>
                <c:pt idx="60633">
                  <c:v>21.6377307084257</c:v>
                </c:pt>
                <c:pt idx="60634">
                  <c:v>21.6377307084257</c:v>
                </c:pt>
                <c:pt idx="60635">
                  <c:v>21.6377307084257</c:v>
                </c:pt>
                <c:pt idx="60636">
                  <c:v>21.6377307084257</c:v>
                </c:pt>
                <c:pt idx="60637">
                  <c:v>34.0330950299754</c:v>
                </c:pt>
                <c:pt idx="60638">
                  <c:v>34.0330950299754</c:v>
                </c:pt>
                <c:pt idx="60639">
                  <c:v>34.0330950299754</c:v>
                </c:pt>
                <c:pt idx="60640">
                  <c:v>34.0330950299754</c:v>
                </c:pt>
                <c:pt idx="60641">
                  <c:v>34.0330950299754</c:v>
                </c:pt>
                <c:pt idx="60642">
                  <c:v>34.0330950299754</c:v>
                </c:pt>
                <c:pt idx="60643">
                  <c:v>34.0330950299754</c:v>
                </c:pt>
                <c:pt idx="60644">
                  <c:v>105.057244051649</c:v>
                </c:pt>
                <c:pt idx="60645">
                  <c:v>105.057244051649</c:v>
                </c:pt>
                <c:pt idx="60646">
                  <c:v>105.057244051649</c:v>
                </c:pt>
                <c:pt idx="60647">
                  <c:v>105.057244051649</c:v>
                </c:pt>
                <c:pt idx="60648">
                  <c:v>105.057244051649</c:v>
                </c:pt>
                <c:pt idx="60649">
                  <c:v>105.057244051649</c:v>
                </c:pt>
                <c:pt idx="60650">
                  <c:v>105.057244051649</c:v>
                </c:pt>
                <c:pt idx="60651">
                  <c:v>95.02874895356265</c:v>
                </c:pt>
                <c:pt idx="60652">
                  <c:v>95.02874895356265</c:v>
                </c:pt>
                <c:pt idx="60653">
                  <c:v>95.02874895356265</c:v>
                </c:pt>
                <c:pt idx="60654">
                  <c:v>95.02874895356265</c:v>
                </c:pt>
                <c:pt idx="60655">
                  <c:v>95.02874895356265</c:v>
                </c:pt>
                <c:pt idx="60656">
                  <c:v>95.02874895356265</c:v>
                </c:pt>
                <c:pt idx="60657">
                  <c:v>95.02874895356265</c:v>
                </c:pt>
                <c:pt idx="60658">
                  <c:v>66.62368108682077</c:v>
                </c:pt>
                <c:pt idx="60659">
                  <c:v>66.62368108682077</c:v>
                </c:pt>
                <c:pt idx="60660">
                  <c:v>66.62368108682077</c:v>
                </c:pt>
                <c:pt idx="60661">
                  <c:v>66.62368108682077</c:v>
                </c:pt>
                <c:pt idx="60662">
                  <c:v>66.62368108682077</c:v>
                </c:pt>
                <c:pt idx="60663">
                  <c:v>66.62368108682077</c:v>
                </c:pt>
                <c:pt idx="60664">
                  <c:v>66.62368108682077</c:v>
                </c:pt>
                <c:pt idx="60665">
                  <c:v>66.58941351285259</c:v>
                </c:pt>
                <c:pt idx="60666">
                  <c:v>66.58941351285259</c:v>
                </c:pt>
                <c:pt idx="60667">
                  <c:v>66.58941351285259</c:v>
                </c:pt>
                <c:pt idx="60668">
                  <c:v>66.58941351285259</c:v>
                </c:pt>
                <c:pt idx="60669">
                  <c:v>66.58941351285259</c:v>
                </c:pt>
                <c:pt idx="60670">
                  <c:v>66.58941351285259</c:v>
                </c:pt>
                <c:pt idx="60671">
                  <c:v>66.58941351285259</c:v>
                </c:pt>
                <c:pt idx="60672">
                  <c:v>66.63265856283977</c:v>
                </c:pt>
                <c:pt idx="60673">
                  <c:v>66.63265856283977</c:v>
                </c:pt>
                <c:pt idx="60674">
                  <c:v>66.63265856283977</c:v>
                </c:pt>
                <c:pt idx="60675">
                  <c:v>66.63265856283977</c:v>
                </c:pt>
                <c:pt idx="60676">
                  <c:v>66.63265856283977</c:v>
                </c:pt>
                <c:pt idx="60677">
                  <c:v>66.63265856283977</c:v>
                </c:pt>
                <c:pt idx="60678">
                  <c:v>66.63265856283977</c:v>
                </c:pt>
                <c:pt idx="60679">
                  <c:v>62.2455280323517</c:v>
                </c:pt>
                <c:pt idx="60680">
                  <c:v>62.2455280323517</c:v>
                </c:pt>
                <c:pt idx="60681">
                  <c:v>62.2455280323517</c:v>
                </c:pt>
                <c:pt idx="60682">
                  <c:v>62.2455280323517</c:v>
                </c:pt>
                <c:pt idx="60683">
                  <c:v>62.2455280323517</c:v>
                </c:pt>
                <c:pt idx="60684">
                  <c:v>62.2455280323517</c:v>
                </c:pt>
                <c:pt idx="60685">
                  <c:v>62.2455280323517</c:v>
                </c:pt>
                <c:pt idx="60686">
                  <c:v>89.1661962690485</c:v>
                </c:pt>
                <c:pt idx="60687">
                  <c:v>89.1661962690485</c:v>
                </c:pt>
                <c:pt idx="60688">
                  <c:v>89.1661962690485</c:v>
                </c:pt>
                <c:pt idx="60689">
                  <c:v>89.1661962690485</c:v>
                </c:pt>
                <c:pt idx="60690">
                  <c:v>89.1661962690485</c:v>
                </c:pt>
                <c:pt idx="60691">
                  <c:v>89.1661962690485</c:v>
                </c:pt>
                <c:pt idx="60692">
                  <c:v>89.1661962690485</c:v>
                </c:pt>
                <c:pt idx="60693">
                  <c:v>81.41347282715687</c:v>
                </c:pt>
                <c:pt idx="60694">
                  <c:v>81.41347282715687</c:v>
                </c:pt>
                <c:pt idx="60695">
                  <c:v>81.41347282715687</c:v>
                </c:pt>
                <c:pt idx="60696">
                  <c:v>81.41347282715687</c:v>
                </c:pt>
                <c:pt idx="60697">
                  <c:v>81.41347282715687</c:v>
                </c:pt>
                <c:pt idx="60698">
                  <c:v>81.41347282715687</c:v>
                </c:pt>
                <c:pt idx="60699">
                  <c:v>81.41347282715687</c:v>
                </c:pt>
                <c:pt idx="60700">
                  <c:v>5.98704318538333</c:v>
                </c:pt>
                <c:pt idx="60701">
                  <c:v>5.98704318538333</c:v>
                </c:pt>
                <c:pt idx="60702">
                  <c:v>5.98704318538333</c:v>
                </c:pt>
                <c:pt idx="60703">
                  <c:v>5.98704318538333</c:v>
                </c:pt>
                <c:pt idx="60704">
                  <c:v>5.98704318538333</c:v>
                </c:pt>
                <c:pt idx="60705">
                  <c:v>5.98704318538333</c:v>
                </c:pt>
                <c:pt idx="60706">
                  <c:v>5.98704318538333</c:v>
                </c:pt>
                <c:pt idx="60707">
                  <c:v>62.50976045577139</c:v>
                </c:pt>
                <c:pt idx="60708">
                  <c:v>62.50976045577139</c:v>
                </c:pt>
                <c:pt idx="60709">
                  <c:v>62.50976045577139</c:v>
                </c:pt>
                <c:pt idx="60710">
                  <c:v>62.50976045577139</c:v>
                </c:pt>
                <c:pt idx="60711">
                  <c:v>62.50976045577139</c:v>
                </c:pt>
                <c:pt idx="60712">
                  <c:v>62.50976045577139</c:v>
                </c:pt>
                <c:pt idx="60713">
                  <c:v>62.50976045577139</c:v>
                </c:pt>
                <c:pt idx="60714">
                  <c:v>33.641130507082</c:v>
                </c:pt>
                <c:pt idx="60715">
                  <c:v>33.641130507082</c:v>
                </c:pt>
                <c:pt idx="60716">
                  <c:v>33.641130507082</c:v>
                </c:pt>
                <c:pt idx="60717">
                  <c:v>33.641130507082</c:v>
                </c:pt>
                <c:pt idx="60718">
                  <c:v>33.641130507082</c:v>
                </c:pt>
                <c:pt idx="60719">
                  <c:v>33.641130507082</c:v>
                </c:pt>
                <c:pt idx="60720">
                  <c:v>33.641130507082</c:v>
                </c:pt>
                <c:pt idx="60721">
                  <c:v>80.4432317615764</c:v>
                </c:pt>
                <c:pt idx="60722">
                  <c:v>80.4432317615764</c:v>
                </c:pt>
                <c:pt idx="60723">
                  <c:v>80.4432317615764</c:v>
                </c:pt>
                <c:pt idx="60724">
                  <c:v>80.4432317615764</c:v>
                </c:pt>
                <c:pt idx="60725">
                  <c:v>80.4432317615764</c:v>
                </c:pt>
                <c:pt idx="60726">
                  <c:v>80.4432317615764</c:v>
                </c:pt>
                <c:pt idx="60727">
                  <c:v>80.4432317615764</c:v>
                </c:pt>
                <c:pt idx="60728">
                  <c:v>50.30397898529439</c:v>
                </c:pt>
                <c:pt idx="60729">
                  <c:v>50.30397898529439</c:v>
                </c:pt>
                <c:pt idx="60730">
                  <c:v>50.30397898529439</c:v>
                </c:pt>
                <c:pt idx="60731">
                  <c:v>50.30397898529439</c:v>
                </c:pt>
                <c:pt idx="60732">
                  <c:v>50.30397898529439</c:v>
                </c:pt>
                <c:pt idx="60733">
                  <c:v>50.30397898529439</c:v>
                </c:pt>
                <c:pt idx="60734">
                  <c:v>50.30397898529439</c:v>
                </c:pt>
                <c:pt idx="60735">
                  <c:v>90.82664710356808</c:v>
                </c:pt>
                <c:pt idx="60736">
                  <c:v>90.82664710356808</c:v>
                </c:pt>
                <c:pt idx="60737">
                  <c:v>90.82664710356808</c:v>
                </c:pt>
                <c:pt idx="60738">
                  <c:v>90.82664710356808</c:v>
                </c:pt>
                <c:pt idx="60739">
                  <c:v>90.82664710356808</c:v>
                </c:pt>
                <c:pt idx="60740">
                  <c:v>90.82664710356808</c:v>
                </c:pt>
                <c:pt idx="60741">
                  <c:v>90.82664710356808</c:v>
                </c:pt>
                <c:pt idx="60742">
                  <c:v>45.7293755497811</c:v>
                </c:pt>
                <c:pt idx="60743">
                  <c:v>45.7293755497811</c:v>
                </c:pt>
                <c:pt idx="60744">
                  <c:v>45.7293755497811</c:v>
                </c:pt>
                <c:pt idx="60745">
                  <c:v>45.7293755497811</c:v>
                </c:pt>
                <c:pt idx="60746">
                  <c:v>45.7293755497811</c:v>
                </c:pt>
                <c:pt idx="60747">
                  <c:v>45.7293755497811</c:v>
                </c:pt>
                <c:pt idx="60748">
                  <c:v>45.7293755497811</c:v>
                </c:pt>
                <c:pt idx="60749">
                  <c:v>94.17172944668609</c:v>
                </c:pt>
                <c:pt idx="60750">
                  <c:v>94.17172944668609</c:v>
                </c:pt>
                <c:pt idx="60751">
                  <c:v>94.17172944668609</c:v>
                </c:pt>
                <c:pt idx="60752">
                  <c:v>94.17172944668609</c:v>
                </c:pt>
                <c:pt idx="60753">
                  <c:v>94.17172944668609</c:v>
                </c:pt>
                <c:pt idx="60754">
                  <c:v>94.17172944668609</c:v>
                </c:pt>
                <c:pt idx="60755">
                  <c:v>94.17172944668609</c:v>
                </c:pt>
                <c:pt idx="60756">
                  <c:v>96.64097782788718</c:v>
                </c:pt>
                <c:pt idx="60757">
                  <c:v>96.64097782788718</c:v>
                </c:pt>
                <c:pt idx="60758">
                  <c:v>96.64097782788718</c:v>
                </c:pt>
                <c:pt idx="60759">
                  <c:v>96.64097782788718</c:v>
                </c:pt>
                <c:pt idx="60760">
                  <c:v>96.64097782788718</c:v>
                </c:pt>
                <c:pt idx="60761">
                  <c:v>96.64097782788718</c:v>
                </c:pt>
                <c:pt idx="60762">
                  <c:v>96.64097782788718</c:v>
                </c:pt>
                <c:pt idx="60763">
                  <c:v>4.627718864448208</c:v>
                </c:pt>
                <c:pt idx="60764">
                  <c:v>4.627718864448208</c:v>
                </c:pt>
                <c:pt idx="60765">
                  <c:v>4.627718864448208</c:v>
                </c:pt>
                <c:pt idx="60766">
                  <c:v>4.627718864448208</c:v>
                </c:pt>
                <c:pt idx="60767">
                  <c:v>4.627718864448208</c:v>
                </c:pt>
                <c:pt idx="60768">
                  <c:v>4.627718864448208</c:v>
                </c:pt>
                <c:pt idx="60769">
                  <c:v>4.627718864448208</c:v>
                </c:pt>
                <c:pt idx="60770">
                  <c:v>38.41076123329279</c:v>
                </c:pt>
                <c:pt idx="60771">
                  <c:v>38.41076123329279</c:v>
                </c:pt>
                <c:pt idx="60772">
                  <c:v>38.41076123329279</c:v>
                </c:pt>
                <c:pt idx="60773">
                  <c:v>38.41076123329279</c:v>
                </c:pt>
                <c:pt idx="60774">
                  <c:v>38.41076123329279</c:v>
                </c:pt>
                <c:pt idx="60775">
                  <c:v>38.41076123329279</c:v>
                </c:pt>
                <c:pt idx="60776">
                  <c:v>38.41076123329279</c:v>
                </c:pt>
                <c:pt idx="60777">
                  <c:v>72.969215622969</c:v>
                </c:pt>
                <c:pt idx="60778">
                  <c:v>72.969215622969</c:v>
                </c:pt>
                <c:pt idx="60779">
                  <c:v>72.969215622969</c:v>
                </c:pt>
                <c:pt idx="60780">
                  <c:v>72.969215622969</c:v>
                </c:pt>
                <c:pt idx="60781">
                  <c:v>72.969215622969</c:v>
                </c:pt>
                <c:pt idx="60782">
                  <c:v>72.969215622969</c:v>
                </c:pt>
                <c:pt idx="60783">
                  <c:v>72.969215622969</c:v>
                </c:pt>
                <c:pt idx="60784">
                  <c:v>103.13250945287</c:v>
                </c:pt>
                <c:pt idx="60785">
                  <c:v>103.13250945287</c:v>
                </c:pt>
                <c:pt idx="60786">
                  <c:v>103.13250945287</c:v>
                </c:pt>
                <c:pt idx="60787">
                  <c:v>103.13250945287</c:v>
                </c:pt>
                <c:pt idx="60788">
                  <c:v>103.13250945287</c:v>
                </c:pt>
                <c:pt idx="60789">
                  <c:v>103.13250945287</c:v>
                </c:pt>
                <c:pt idx="60790">
                  <c:v>103.13250945287</c:v>
                </c:pt>
                <c:pt idx="60791">
                  <c:v>52.6743289028063</c:v>
                </c:pt>
                <c:pt idx="60792">
                  <c:v>52.6743289028063</c:v>
                </c:pt>
                <c:pt idx="60793">
                  <c:v>52.6743289028063</c:v>
                </c:pt>
                <c:pt idx="60794">
                  <c:v>52.6743289028063</c:v>
                </c:pt>
                <c:pt idx="60795">
                  <c:v>52.6743289028063</c:v>
                </c:pt>
                <c:pt idx="60796">
                  <c:v>52.6743289028063</c:v>
                </c:pt>
                <c:pt idx="60797">
                  <c:v>52.6743289028063</c:v>
                </c:pt>
                <c:pt idx="60798">
                  <c:v>75.47032851841219</c:v>
                </c:pt>
                <c:pt idx="60799">
                  <c:v>75.47032851841219</c:v>
                </c:pt>
                <c:pt idx="60800">
                  <c:v>75.47032851841219</c:v>
                </c:pt>
                <c:pt idx="60801">
                  <c:v>75.47032851841219</c:v>
                </c:pt>
                <c:pt idx="60802">
                  <c:v>75.47032851841219</c:v>
                </c:pt>
                <c:pt idx="60803">
                  <c:v>75.47032851841219</c:v>
                </c:pt>
                <c:pt idx="60804">
                  <c:v>75.47032851841219</c:v>
                </c:pt>
                <c:pt idx="60805">
                  <c:v>44.6990515991961</c:v>
                </c:pt>
                <c:pt idx="60806">
                  <c:v>44.6990515991961</c:v>
                </c:pt>
                <c:pt idx="60807">
                  <c:v>44.6990515991961</c:v>
                </c:pt>
                <c:pt idx="60808">
                  <c:v>44.6990515991961</c:v>
                </c:pt>
                <c:pt idx="60809">
                  <c:v>44.6990515991961</c:v>
                </c:pt>
                <c:pt idx="60810">
                  <c:v>44.6990515991961</c:v>
                </c:pt>
                <c:pt idx="60811">
                  <c:v>44.6990515991961</c:v>
                </c:pt>
                <c:pt idx="60812">
                  <c:v>72.30871279347767</c:v>
                </c:pt>
                <c:pt idx="60813">
                  <c:v>72.30871279347767</c:v>
                </c:pt>
                <c:pt idx="60814">
                  <c:v>72.30871279347767</c:v>
                </c:pt>
                <c:pt idx="60815">
                  <c:v>72.30871279347767</c:v>
                </c:pt>
                <c:pt idx="60816">
                  <c:v>72.30871279347767</c:v>
                </c:pt>
                <c:pt idx="60817">
                  <c:v>72.30871279347767</c:v>
                </c:pt>
                <c:pt idx="60818">
                  <c:v>72.30871279347767</c:v>
                </c:pt>
                <c:pt idx="60819">
                  <c:v>100.863453739707</c:v>
                </c:pt>
                <c:pt idx="60820">
                  <c:v>100.863453739707</c:v>
                </c:pt>
                <c:pt idx="60821">
                  <c:v>100.863453739707</c:v>
                </c:pt>
                <c:pt idx="60822">
                  <c:v>100.863453739707</c:v>
                </c:pt>
                <c:pt idx="60823">
                  <c:v>100.863453739707</c:v>
                </c:pt>
                <c:pt idx="60824">
                  <c:v>100.863453739707</c:v>
                </c:pt>
                <c:pt idx="60825">
                  <c:v>100.863453739707</c:v>
                </c:pt>
                <c:pt idx="60826">
                  <c:v>99.67827619115475</c:v>
                </c:pt>
                <c:pt idx="60827">
                  <c:v>99.67827619115475</c:v>
                </c:pt>
                <c:pt idx="60828">
                  <c:v>99.67827619115475</c:v>
                </c:pt>
                <c:pt idx="60829">
                  <c:v>99.67827619115475</c:v>
                </c:pt>
                <c:pt idx="60830">
                  <c:v>99.67827619115475</c:v>
                </c:pt>
                <c:pt idx="60831">
                  <c:v>99.67827619115475</c:v>
                </c:pt>
                <c:pt idx="60832">
                  <c:v>99.67827619115475</c:v>
                </c:pt>
                <c:pt idx="60833">
                  <c:v>62.4663139629973</c:v>
                </c:pt>
                <c:pt idx="60834">
                  <c:v>62.4663139629973</c:v>
                </c:pt>
                <c:pt idx="60835">
                  <c:v>62.4663139629973</c:v>
                </c:pt>
                <c:pt idx="60836">
                  <c:v>62.4663139629973</c:v>
                </c:pt>
                <c:pt idx="60837">
                  <c:v>62.4663139629973</c:v>
                </c:pt>
                <c:pt idx="60838">
                  <c:v>62.4663139629973</c:v>
                </c:pt>
                <c:pt idx="60839">
                  <c:v>62.4663139629973</c:v>
                </c:pt>
                <c:pt idx="60840">
                  <c:v>28.6629829555795</c:v>
                </c:pt>
                <c:pt idx="60841">
                  <c:v>28.6629829555795</c:v>
                </c:pt>
                <c:pt idx="60842">
                  <c:v>28.6629829555795</c:v>
                </c:pt>
                <c:pt idx="60843">
                  <c:v>28.6629829555795</c:v>
                </c:pt>
                <c:pt idx="60844">
                  <c:v>28.6629829555795</c:v>
                </c:pt>
                <c:pt idx="60845">
                  <c:v>28.6629829555795</c:v>
                </c:pt>
                <c:pt idx="60846">
                  <c:v>28.6629829555795</c:v>
                </c:pt>
                <c:pt idx="60847">
                  <c:v>69.7019225785871</c:v>
                </c:pt>
                <c:pt idx="60848">
                  <c:v>69.7019225785871</c:v>
                </c:pt>
                <c:pt idx="60849">
                  <c:v>69.7019225785871</c:v>
                </c:pt>
                <c:pt idx="60850">
                  <c:v>69.7019225785871</c:v>
                </c:pt>
                <c:pt idx="60851">
                  <c:v>69.7019225785871</c:v>
                </c:pt>
                <c:pt idx="60852">
                  <c:v>69.7019225785871</c:v>
                </c:pt>
                <c:pt idx="60853">
                  <c:v>69.7019225785871</c:v>
                </c:pt>
                <c:pt idx="60854">
                  <c:v>51.5248266141407</c:v>
                </c:pt>
                <c:pt idx="60855">
                  <c:v>51.5248266141407</c:v>
                </c:pt>
                <c:pt idx="60856">
                  <c:v>51.5248266141407</c:v>
                </c:pt>
                <c:pt idx="60857">
                  <c:v>51.5248266141407</c:v>
                </c:pt>
                <c:pt idx="60858">
                  <c:v>51.5248266141407</c:v>
                </c:pt>
                <c:pt idx="60859">
                  <c:v>51.5248266141407</c:v>
                </c:pt>
                <c:pt idx="60860">
                  <c:v>51.5248266141407</c:v>
                </c:pt>
                <c:pt idx="60861">
                  <c:v>69.8722256919395</c:v>
                </c:pt>
                <c:pt idx="60862">
                  <c:v>69.8722256919395</c:v>
                </c:pt>
                <c:pt idx="60863">
                  <c:v>69.8722256919395</c:v>
                </c:pt>
                <c:pt idx="60864">
                  <c:v>69.8722256919395</c:v>
                </c:pt>
                <c:pt idx="60865">
                  <c:v>69.8722256919395</c:v>
                </c:pt>
                <c:pt idx="60866">
                  <c:v>69.8722256919395</c:v>
                </c:pt>
                <c:pt idx="60867">
                  <c:v>69.8722256919395</c:v>
                </c:pt>
                <c:pt idx="60868">
                  <c:v>69.55626633650097</c:v>
                </c:pt>
                <c:pt idx="60869">
                  <c:v>69.55626633650097</c:v>
                </c:pt>
                <c:pt idx="60870">
                  <c:v>69.55626633650097</c:v>
                </c:pt>
                <c:pt idx="60871">
                  <c:v>69.55626633650097</c:v>
                </c:pt>
                <c:pt idx="60872">
                  <c:v>69.55626633650097</c:v>
                </c:pt>
                <c:pt idx="60873">
                  <c:v>69.55626633650097</c:v>
                </c:pt>
                <c:pt idx="60874">
                  <c:v>69.55626633650097</c:v>
                </c:pt>
                <c:pt idx="60875">
                  <c:v>87.69206667045779</c:v>
                </c:pt>
                <c:pt idx="60876">
                  <c:v>87.69206667045779</c:v>
                </c:pt>
                <c:pt idx="60877">
                  <c:v>87.69206667045779</c:v>
                </c:pt>
                <c:pt idx="60878">
                  <c:v>87.69206667045779</c:v>
                </c:pt>
                <c:pt idx="60879">
                  <c:v>87.69206667045779</c:v>
                </c:pt>
                <c:pt idx="60880">
                  <c:v>87.69206667045779</c:v>
                </c:pt>
                <c:pt idx="60881">
                  <c:v>87.69206667045779</c:v>
                </c:pt>
                <c:pt idx="60882">
                  <c:v>114.297186506105</c:v>
                </c:pt>
                <c:pt idx="60883">
                  <c:v>114.297186506105</c:v>
                </c:pt>
                <c:pt idx="60884">
                  <c:v>114.297186506105</c:v>
                </c:pt>
                <c:pt idx="60885">
                  <c:v>114.297186506105</c:v>
                </c:pt>
                <c:pt idx="60886">
                  <c:v>114.297186506105</c:v>
                </c:pt>
                <c:pt idx="60887">
                  <c:v>114.297186506105</c:v>
                </c:pt>
                <c:pt idx="60888">
                  <c:v>114.297186506105</c:v>
                </c:pt>
                <c:pt idx="60889">
                  <c:v>46.8783093729721</c:v>
                </c:pt>
                <c:pt idx="60890">
                  <c:v>46.8783093729721</c:v>
                </c:pt>
                <c:pt idx="60891">
                  <c:v>46.8783093729721</c:v>
                </c:pt>
                <c:pt idx="60892">
                  <c:v>46.8783093729721</c:v>
                </c:pt>
                <c:pt idx="60893">
                  <c:v>46.8783093729721</c:v>
                </c:pt>
                <c:pt idx="60894">
                  <c:v>46.8783093729721</c:v>
                </c:pt>
                <c:pt idx="60895">
                  <c:v>46.8783093729721</c:v>
                </c:pt>
                <c:pt idx="60896">
                  <c:v>38.0009368846315</c:v>
                </c:pt>
                <c:pt idx="60897">
                  <c:v>38.0009368846315</c:v>
                </c:pt>
                <c:pt idx="60898">
                  <c:v>38.0009368846315</c:v>
                </c:pt>
                <c:pt idx="60899">
                  <c:v>38.0009368846315</c:v>
                </c:pt>
                <c:pt idx="60900">
                  <c:v>38.0009368846315</c:v>
                </c:pt>
                <c:pt idx="60901">
                  <c:v>38.0009368846315</c:v>
                </c:pt>
                <c:pt idx="60902">
                  <c:v>38.0009368846315</c:v>
                </c:pt>
                <c:pt idx="60903">
                  <c:v>58.2914363017472</c:v>
                </c:pt>
                <c:pt idx="60904">
                  <c:v>58.2914363017472</c:v>
                </c:pt>
                <c:pt idx="60905">
                  <c:v>58.2914363017472</c:v>
                </c:pt>
                <c:pt idx="60906">
                  <c:v>58.2914363017472</c:v>
                </c:pt>
                <c:pt idx="60907">
                  <c:v>58.2914363017472</c:v>
                </c:pt>
                <c:pt idx="60908">
                  <c:v>58.2914363017472</c:v>
                </c:pt>
                <c:pt idx="60909">
                  <c:v>58.2914363017472</c:v>
                </c:pt>
                <c:pt idx="60910">
                  <c:v>82.09887288503879</c:v>
                </c:pt>
                <c:pt idx="60911">
                  <c:v>82.09887288503879</c:v>
                </c:pt>
                <c:pt idx="60912">
                  <c:v>82.09887288503879</c:v>
                </c:pt>
                <c:pt idx="60913">
                  <c:v>82.09887288503879</c:v>
                </c:pt>
                <c:pt idx="60914">
                  <c:v>82.09887288503879</c:v>
                </c:pt>
                <c:pt idx="60915">
                  <c:v>82.09887288503879</c:v>
                </c:pt>
                <c:pt idx="60916">
                  <c:v>82.09887288503879</c:v>
                </c:pt>
                <c:pt idx="60917">
                  <c:v>57.2227850672198</c:v>
                </c:pt>
                <c:pt idx="60918">
                  <c:v>57.2227850672198</c:v>
                </c:pt>
                <c:pt idx="60919">
                  <c:v>57.2227850672198</c:v>
                </c:pt>
                <c:pt idx="60920">
                  <c:v>57.2227850672198</c:v>
                </c:pt>
                <c:pt idx="60921">
                  <c:v>57.2227850672198</c:v>
                </c:pt>
                <c:pt idx="60922">
                  <c:v>57.2227850672198</c:v>
                </c:pt>
                <c:pt idx="60923">
                  <c:v>57.2227850672198</c:v>
                </c:pt>
                <c:pt idx="60924">
                  <c:v>86.09815833673957</c:v>
                </c:pt>
                <c:pt idx="60925">
                  <c:v>86.09815833673957</c:v>
                </c:pt>
                <c:pt idx="60926">
                  <c:v>86.09815833673957</c:v>
                </c:pt>
                <c:pt idx="60927">
                  <c:v>86.09815833673957</c:v>
                </c:pt>
                <c:pt idx="60928">
                  <c:v>86.09815833673957</c:v>
                </c:pt>
                <c:pt idx="60929">
                  <c:v>86.09815833673957</c:v>
                </c:pt>
                <c:pt idx="60930">
                  <c:v>86.09815833673957</c:v>
                </c:pt>
                <c:pt idx="60931">
                  <c:v>93.61656193270949</c:v>
                </c:pt>
                <c:pt idx="60932">
                  <c:v>93.61656193270949</c:v>
                </c:pt>
                <c:pt idx="60933">
                  <c:v>93.61656193270949</c:v>
                </c:pt>
                <c:pt idx="60934">
                  <c:v>93.61656193270949</c:v>
                </c:pt>
                <c:pt idx="60935">
                  <c:v>93.61656193270949</c:v>
                </c:pt>
                <c:pt idx="60936">
                  <c:v>93.61656193270949</c:v>
                </c:pt>
                <c:pt idx="60937">
                  <c:v>93.61656193270949</c:v>
                </c:pt>
                <c:pt idx="60938">
                  <c:v>75.7252197743177</c:v>
                </c:pt>
                <c:pt idx="60939">
                  <c:v>75.7252197743177</c:v>
                </c:pt>
                <c:pt idx="60940">
                  <c:v>75.7252197743177</c:v>
                </c:pt>
                <c:pt idx="60941">
                  <c:v>75.7252197743177</c:v>
                </c:pt>
                <c:pt idx="60942">
                  <c:v>75.7252197743177</c:v>
                </c:pt>
                <c:pt idx="60943">
                  <c:v>75.7252197743177</c:v>
                </c:pt>
                <c:pt idx="60944">
                  <c:v>75.7252197743177</c:v>
                </c:pt>
                <c:pt idx="60945">
                  <c:v>89.84480204378477</c:v>
                </c:pt>
                <c:pt idx="60946">
                  <c:v>89.84480204378477</c:v>
                </c:pt>
                <c:pt idx="60947">
                  <c:v>89.84480204378477</c:v>
                </c:pt>
                <c:pt idx="60948">
                  <c:v>89.84480204378477</c:v>
                </c:pt>
                <c:pt idx="60949">
                  <c:v>89.84480204378477</c:v>
                </c:pt>
                <c:pt idx="60950">
                  <c:v>89.84480204378477</c:v>
                </c:pt>
                <c:pt idx="60951">
                  <c:v>89.84480204378477</c:v>
                </c:pt>
                <c:pt idx="60952">
                  <c:v>68.95618080320159</c:v>
                </c:pt>
                <c:pt idx="60953">
                  <c:v>68.95618080320159</c:v>
                </c:pt>
                <c:pt idx="60954">
                  <c:v>68.95618080320159</c:v>
                </c:pt>
                <c:pt idx="60955">
                  <c:v>68.95618080320159</c:v>
                </c:pt>
                <c:pt idx="60956">
                  <c:v>68.95618080320159</c:v>
                </c:pt>
                <c:pt idx="60957">
                  <c:v>68.95618080320159</c:v>
                </c:pt>
                <c:pt idx="60958">
                  <c:v>68.95618080320159</c:v>
                </c:pt>
                <c:pt idx="60959">
                  <c:v>67.5210195173393</c:v>
                </c:pt>
                <c:pt idx="60960">
                  <c:v>67.5210195173393</c:v>
                </c:pt>
                <c:pt idx="60961">
                  <c:v>67.5210195173393</c:v>
                </c:pt>
                <c:pt idx="60962">
                  <c:v>67.5210195173393</c:v>
                </c:pt>
                <c:pt idx="60963">
                  <c:v>67.5210195173393</c:v>
                </c:pt>
                <c:pt idx="60964">
                  <c:v>67.5210195173393</c:v>
                </c:pt>
                <c:pt idx="60965">
                  <c:v>67.5210195173393</c:v>
                </c:pt>
                <c:pt idx="60966">
                  <c:v>81.80983991463397</c:v>
                </c:pt>
                <c:pt idx="60967">
                  <c:v>81.80983991463397</c:v>
                </c:pt>
                <c:pt idx="60968">
                  <c:v>81.80983991463397</c:v>
                </c:pt>
                <c:pt idx="60969">
                  <c:v>81.80983991463397</c:v>
                </c:pt>
                <c:pt idx="60970">
                  <c:v>81.80983991463397</c:v>
                </c:pt>
                <c:pt idx="60971">
                  <c:v>81.80983991463397</c:v>
                </c:pt>
                <c:pt idx="60972">
                  <c:v>81.80983991463397</c:v>
                </c:pt>
                <c:pt idx="60973">
                  <c:v>73.40925823379078</c:v>
                </c:pt>
                <c:pt idx="60974">
                  <c:v>73.40925823379078</c:v>
                </c:pt>
                <c:pt idx="60975">
                  <c:v>73.40925823379078</c:v>
                </c:pt>
                <c:pt idx="60976">
                  <c:v>73.40925823379078</c:v>
                </c:pt>
                <c:pt idx="60977">
                  <c:v>73.40925823379078</c:v>
                </c:pt>
                <c:pt idx="60978">
                  <c:v>73.40925823379078</c:v>
                </c:pt>
                <c:pt idx="60979">
                  <c:v>73.40925823379078</c:v>
                </c:pt>
                <c:pt idx="60980">
                  <c:v>59.31417442700779</c:v>
                </c:pt>
                <c:pt idx="60981">
                  <c:v>59.31417442700779</c:v>
                </c:pt>
                <c:pt idx="60982">
                  <c:v>59.31417442700779</c:v>
                </c:pt>
                <c:pt idx="60983">
                  <c:v>59.31417442700779</c:v>
                </c:pt>
                <c:pt idx="60984">
                  <c:v>59.31417442700779</c:v>
                </c:pt>
                <c:pt idx="60985">
                  <c:v>59.31417442700779</c:v>
                </c:pt>
                <c:pt idx="60986">
                  <c:v>59.31417442700779</c:v>
                </c:pt>
                <c:pt idx="60987">
                  <c:v>2.55116541239009</c:v>
                </c:pt>
                <c:pt idx="60988">
                  <c:v>2.55116541239009</c:v>
                </c:pt>
                <c:pt idx="60989">
                  <c:v>2.55116541239009</c:v>
                </c:pt>
                <c:pt idx="60990">
                  <c:v>2.55116541239009</c:v>
                </c:pt>
                <c:pt idx="60991">
                  <c:v>2.55116541239009</c:v>
                </c:pt>
                <c:pt idx="60992">
                  <c:v>2.55116541239009</c:v>
                </c:pt>
                <c:pt idx="60993">
                  <c:v>2.55116541239009</c:v>
                </c:pt>
                <c:pt idx="60994">
                  <c:v>32.9222416298046</c:v>
                </c:pt>
                <c:pt idx="60995">
                  <c:v>32.9222416298046</c:v>
                </c:pt>
                <c:pt idx="60996">
                  <c:v>32.9222416298046</c:v>
                </c:pt>
                <c:pt idx="60997">
                  <c:v>32.9222416298046</c:v>
                </c:pt>
                <c:pt idx="60998">
                  <c:v>32.9222416298046</c:v>
                </c:pt>
                <c:pt idx="60999">
                  <c:v>32.9222416298046</c:v>
                </c:pt>
                <c:pt idx="61000">
                  <c:v>32.9222416298046</c:v>
                </c:pt>
                <c:pt idx="61001">
                  <c:v>82.9146071287292</c:v>
                </c:pt>
                <c:pt idx="61002">
                  <c:v>82.9146071287292</c:v>
                </c:pt>
                <c:pt idx="61003">
                  <c:v>82.9146071287292</c:v>
                </c:pt>
                <c:pt idx="61004">
                  <c:v>82.9146071287292</c:v>
                </c:pt>
                <c:pt idx="61005">
                  <c:v>82.9146071287292</c:v>
                </c:pt>
                <c:pt idx="61006">
                  <c:v>82.9146071287292</c:v>
                </c:pt>
                <c:pt idx="61007">
                  <c:v>82.9146071287292</c:v>
                </c:pt>
                <c:pt idx="61008">
                  <c:v>43.1289634443641</c:v>
                </c:pt>
                <c:pt idx="61009">
                  <c:v>43.1289634443641</c:v>
                </c:pt>
                <c:pt idx="61010">
                  <c:v>43.1289634443641</c:v>
                </c:pt>
                <c:pt idx="61011">
                  <c:v>43.1289634443641</c:v>
                </c:pt>
                <c:pt idx="61012">
                  <c:v>43.1289634443641</c:v>
                </c:pt>
                <c:pt idx="61013">
                  <c:v>43.1289634443641</c:v>
                </c:pt>
                <c:pt idx="61014">
                  <c:v>43.1289634443641</c:v>
                </c:pt>
                <c:pt idx="61015">
                  <c:v>64.66509704526038</c:v>
                </c:pt>
                <c:pt idx="61016">
                  <c:v>64.66509704526038</c:v>
                </c:pt>
                <c:pt idx="61017">
                  <c:v>64.66509704526038</c:v>
                </c:pt>
                <c:pt idx="61018">
                  <c:v>64.66509704526038</c:v>
                </c:pt>
                <c:pt idx="61019">
                  <c:v>64.66509704526038</c:v>
                </c:pt>
                <c:pt idx="61020">
                  <c:v>64.66509704526038</c:v>
                </c:pt>
                <c:pt idx="61021">
                  <c:v>64.66509704526038</c:v>
                </c:pt>
                <c:pt idx="61022">
                  <c:v>82.0107842871317</c:v>
                </c:pt>
                <c:pt idx="61023">
                  <c:v>82.0107842871317</c:v>
                </c:pt>
                <c:pt idx="61024">
                  <c:v>82.0107842871317</c:v>
                </c:pt>
                <c:pt idx="61025">
                  <c:v>82.0107842871317</c:v>
                </c:pt>
                <c:pt idx="61026">
                  <c:v>82.0107842871317</c:v>
                </c:pt>
                <c:pt idx="61027">
                  <c:v>82.0107842871317</c:v>
                </c:pt>
                <c:pt idx="61028">
                  <c:v>82.0107842871317</c:v>
                </c:pt>
                <c:pt idx="61029">
                  <c:v>81.2592248969255</c:v>
                </c:pt>
                <c:pt idx="61030">
                  <c:v>81.2592248969255</c:v>
                </c:pt>
                <c:pt idx="61031">
                  <c:v>81.2592248969255</c:v>
                </c:pt>
                <c:pt idx="61032">
                  <c:v>81.2592248969255</c:v>
                </c:pt>
                <c:pt idx="61033">
                  <c:v>81.2592248969255</c:v>
                </c:pt>
                <c:pt idx="61034">
                  <c:v>81.2592248969255</c:v>
                </c:pt>
                <c:pt idx="61035">
                  <c:v>81.2592248969255</c:v>
                </c:pt>
                <c:pt idx="61036">
                  <c:v>26.3614939166928</c:v>
                </c:pt>
                <c:pt idx="61037">
                  <c:v>26.3614939166928</c:v>
                </c:pt>
                <c:pt idx="61038">
                  <c:v>26.3614939166928</c:v>
                </c:pt>
                <c:pt idx="61039">
                  <c:v>26.3614939166928</c:v>
                </c:pt>
                <c:pt idx="61040">
                  <c:v>26.3614939166928</c:v>
                </c:pt>
                <c:pt idx="61041">
                  <c:v>26.3614939166928</c:v>
                </c:pt>
                <c:pt idx="61042">
                  <c:v>26.3614939166928</c:v>
                </c:pt>
                <c:pt idx="61043">
                  <c:v>91.7854396949032</c:v>
                </c:pt>
                <c:pt idx="61044">
                  <c:v>91.7854396949032</c:v>
                </c:pt>
                <c:pt idx="61045">
                  <c:v>91.7854396949032</c:v>
                </c:pt>
                <c:pt idx="61046">
                  <c:v>91.7854396949032</c:v>
                </c:pt>
                <c:pt idx="61047">
                  <c:v>91.7854396949032</c:v>
                </c:pt>
                <c:pt idx="61048">
                  <c:v>91.7854396949032</c:v>
                </c:pt>
                <c:pt idx="61049">
                  <c:v>91.7854396949032</c:v>
                </c:pt>
                <c:pt idx="61050">
                  <c:v>99.9219291988828</c:v>
                </c:pt>
                <c:pt idx="61051">
                  <c:v>99.9219291988828</c:v>
                </c:pt>
                <c:pt idx="61052">
                  <c:v>99.9219291988828</c:v>
                </c:pt>
                <c:pt idx="61053">
                  <c:v>99.9219291988828</c:v>
                </c:pt>
                <c:pt idx="61054">
                  <c:v>99.9219291988828</c:v>
                </c:pt>
                <c:pt idx="61055">
                  <c:v>99.9219291988828</c:v>
                </c:pt>
                <c:pt idx="61056">
                  <c:v>99.9219291988828</c:v>
                </c:pt>
                <c:pt idx="61057">
                  <c:v>51.5000657694688</c:v>
                </c:pt>
                <c:pt idx="61058">
                  <c:v>51.5000657694688</c:v>
                </c:pt>
                <c:pt idx="61059">
                  <c:v>51.5000657694688</c:v>
                </c:pt>
                <c:pt idx="61060">
                  <c:v>51.5000657694688</c:v>
                </c:pt>
                <c:pt idx="61061">
                  <c:v>51.5000657694688</c:v>
                </c:pt>
                <c:pt idx="61062">
                  <c:v>51.5000657694688</c:v>
                </c:pt>
                <c:pt idx="61063">
                  <c:v>51.5000657694688</c:v>
                </c:pt>
                <c:pt idx="61064">
                  <c:v>82.1077199048498</c:v>
                </c:pt>
                <c:pt idx="61065">
                  <c:v>82.1077199048498</c:v>
                </c:pt>
                <c:pt idx="61066">
                  <c:v>82.1077199048498</c:v>
                </c:pt>
                <c:pt idx="61067">
                  <c:v>82.1077199048498</c:v>
                </c:pt>
                <c:pt idx="61068">
                  <c:v>82.1077199048498</c:v>
                </c:pt>
                <c:pt idx="61069">
                  <c:v>82.1077199048498</c:v>
                </c:pt>
                <c:pt idx="61070">
                  <c:v>82.1077199048498</c:v>
                </c:pt>
                <c:pt idx="61071">
                  <c:v>78.53671573601999</c:v>
                </c:pt>
                <c:pt idx="61072">
                  <c:v>78.53671573601999</c:v>
                </c:pt>
                <c:pt idx="61073">
                  <c:v>78.53671573601999</c:v>
                </c:pt>
                <c:pt idx="61074">
                  <c:v>78.53671573601999</c:v>
                </c:pt>
                <c:pt idx="61075">
                  <c:v>78.53671573601999</c:v>
                </c:pt>
                <c:pt idx="61076">
                  <c:v>78.53671573601999</c:v>
                </c:pt>
                <c:pt idx="61077">
                  <c:v>78.53671573601999</c:v>
                </c:pt>
                <c:pt idx="61078">
                  <c:v>57.5952526851452</c:v>
                </c:pt>
                <c:pt idx="61079">
                  <c:v>57.5952526851452</c:v>
                </c:pt>
                <c:pt idx="61080">
                  <c:v>57.5952526851452</c:v>
                </c:pt>
                <c:pt idx="61081">
                  <c:v>57.5952526851452</c:v>
                </c:pt>
                <c:pt idx="61082">
                  <c:v>57.5952526851452</c:v>
                </c:pt>
                <c:pt idx="61083">
                  <c:v>57.5952526851452</c:v>
                </c:pt>
                <c:pt idx="61084">
                  <c:v>57.5952526851452</c:v>
                </c:pt>
                <c:pt idx="61085">
                  <c:v>97.63228724026638</c:v>
                </c:pt>
                <c:pt idx="61086">
                  <c:v>97.63228724026638</c:v>
                </c:pt>
                <c:pt idx="61087">
                  <c:v>97.63228724026638</c:v>
                </c:pt>
                <c:pt idx="61088">
                  <c:v>97.63228724026638</c:v>
                </c:pt>
                <c:pt idx="61089">
                  <c:v>97.63228724026638</c:v>
                </c:pt>
                <c:pt idx="61090">
                  <c:v>97.63228724026638</c:v>
                </c:pt>
                <c:pt idx="61091">
                  <c:v>97.63228724026638</c:v>
                </c:pt>
                <c:pt idx="61092">
                  <c:v>55.31506704856239</c:v>
                </c:pt>
                <c:pt idx="61093">
                  <c:v>55.31506704856239</c:v>
                </c:pt>
                <c:pt idx="61094">
                  <c:v>55.31506704856239</c:v>
                </c:pt>
                <c:pt idx="61095">
                  <c:v>55.31506704856239</c:v>
                </c:pt>
                <c:pt idx="61096">
                  <c:v>55.31506704856239</c:v>
                </c:pt>
                <c:pt idx="61097">
                  <c:v>55.31506704856239</c:v>
                </c:pt>
                <c:pt idx="61098">
                  <c:v>55.31506704856239</c:v>
                </c:pt>
                <c:pt idx="61099">
                  <c:v>56.9224301296941</c:v>
                </c:pt>
                <c:pt idx="61100">
                  <c:v>56.9224301296941</c:v>
                </c:pt>
                <c:pt idx="61101">
                  <c:v>56.9224301296941</c:v>
                </c:pt>
                <c:pt idx="61102">
                  <c:v>56.9224301296941</c:v>
                </c:pt>
                <c:pt idx="61103">
                  <c:v>56.9224301296941</c:v>
                </c:pt>
                <c:pt idx="61104">
                  <c:v>56.9224301296941</c:v>
                </c:pt>
                <c:pt idx="61105">
                  <c:v>56.9224301296941</c:v>
                </c:pt>
                <c:pt idx="61106">
                  <c:v>60.06490775646869</c:v>
                </c:pt>
                <c:pt idx="61107">
                  <c:v>60.06490775646869</c:v>
                </c:pt>
                <c:pt idx="61108">
                  <c:v>60.06490775646869</c:v>
                </c:pt>
                <c:pt idx="61109">
                  <c:v>60.06490775646869</c:v>
                </c:pt>
                <c:pt idx="61110">
                  <c:v>60.06490775646869</c:v>
                </c:pt>
                <c:pt idx="61111">
                  <c:v>60.06490775646869</c:v>
                </c:pt>
                <c:pt idx="61112">
                  <c:v>60.06490775646869</c:v>
                </c:pt>
                <c:pt idx="61113">
                  <c:v>94.56607233661587</c:v>
                </c:pt>
                <c:pt idx="61114">
                  <c:v>94.56607233661587</c:v>
                </c:pt>
                <c:pt idx="61115">
                  <c:v>94.56607233661587</c:v>
                </c:pt>
                <c:pt idx="61116">
                  <c:v>94.56607233661587</c:v>
                </c:pt>
                <c:pt idx="61117">
                  <c:v>94.56607233661587</c:v>
                </c:pt>
                <c:pt idx="61118">
                  <c:v>94.56607233661587</c:v>
                </c:pt>
                <c:pt idx="61119">
                  <c:v>94.56607233661587</c:v>
                </c:pt>
                <c:pt idx="61120">
                  <c:v>34.9555879960772</c:v>
                </c:pt>
                <c:pt idx="61121">
                  <c:v>34.9555879960772</c:v>
                </c:pt>
                <c:pt idx="61122">
                  <c:v>34.9555879960772</c:v>
                </c:pt>
                <c:pt idx="61123">
                  <c:v>34.9555879960772</c:v>
                </c:pt>
                <c:pt idx="61124">
                  <c:v>34.9555879960772</c:v>
                </c:pt>
                <c:pt idx="61125">
                  <c:v>34.9555879960772</c:v>
                </c:pt>
                <c:pt idx="61126">
                  <c:v>34.9555879960772</c:v>
                </c:pt>
                <c:pt idx="61127">
                  <c:v>47.60986711211729</c:v>
                </c:pt>
                <c:pt idx="61128">
                  <c:v>47.60986711211729</c:v>
                </c:pt>
                <c:pt idx="61129">
                  <c:v>47.60986711211729</c:v>
                </c:pt>
                <c:pt idx="61130">
                  <c:v>47.60986711211729</c:v>
                </c:pt>
                <c:pt idx="61131">
                  <c:v>47.60986711211729</c:v>
                </c:pt>
                <c:pt idx="61132">
                  <c:v>47.60986711211729</c:v>
                </c:pt>
                <c:pt idx="61133">
                  <c:v>47.60986711211729</c:v>
                </c:pt>
                <c:pt idx="61134">
                  <c:v>70.8148268590492</c:v>
                </c:pt>
                <c:pt idx="61135">
                  <c:v>70.8148268590492</c:v>
                </c:pt>
                <c:pt idx="61136">
                  <c:v>70.8148268590492</c:v>
                </c:pt>
                <c:pt idx="61137">
                  <c:v>70.8148268590492</c:v>
                </c:pt>
                <c:pt idx="61138">
                  <c:v>70.8148268590492</c:v>
                </c:pt>
                <c:pt idx="61139">
                  <c:v>70.8148268590492</c:v>
                </c:pt>
                <c:pt idx="61140">
                  <c:v>70.8148268590492</c:v>
                </c:pt>
                <c:pt idx="61141">
                  <c:v>75.9425565516042</c:v>
                </c:pt>
                <c:pt idx="61142">
                  <c:v>75.9425565516042</c:v>
                </c:pt>
                <c:pt idx="61143">
                  <c:v>75.9425565516042</c:v>
                </c:pt>
                <c:pt idx="61144">
                  <c:v>75.9425565516042</c:v>
                </c:pt>
                <c:pt idx="61145">
                  <c:v>75.9425565516042</c:v>
                </c:pt>
                <c:pt idx="61146">
                  <c:v>75.9425565516042</c:v>
                </c:pt>
                <c:pt idx="61147">
                  <c:v>75.9425565516042</c:v>
                </c:pt>
                <c:pt idx="61148">
                  <c:v>52.6525338931889</c:v>
                </c:pt>
                <c:pt idx="61149">
                  <c:v>52.6525338931889</c:v>
                </c:pt>
                <c:pt idx="61150">
                  <c:v>52.6525338931889</c:v>
                </c:pt>
                <c:pt idx="61151">
                  <c:v>52.6525338931889</c:v>
                </c:pt>
                <c:pt idx="61152">
                  <c:v>52.6525338931889</c:v>
                </c:pt>
                <c:pt idx="61153">
                  <c:v>52.6525338931889</c:v>
                </c:pt>
                <c:pt idx="61154">
                  <c:v>52.6525338931889</c:v>
                </c:pt>
                <c:pt idx="61155">
                  <c:v>79.6992896232801</c:v>
                </c:pt>
                <c:pt idx="61156">
                  <c:v>79.6992896232801</c:v>
                </c:pt>
                <c:pt idx="61157">
                  <c:v>79.6992896232801</c:v>
                </c:pt>
                <c:pt idx="61158">
                  <c:v>79.6992896232801</c:v>
                </c:pt>
                <c:pt idx="61159">
                  <c:v>79.6992896232801</c:v>
                </c:pt>
                <c:pt idx="61160">
                  <c:v>79.6992896232801</c:v>
                </c:pt>
                <c:pt idx="61161">
                  <c:v>79.6992896232801</c:v>
                </c:pt>
                <c:pt idx="61162">
                  <c:v>66.7056598545472</c:v>
                </c:pt>
                <c:pt idx="61163">
                  <c:v>66.7056598545472</c:v>
                </c:pt>
                <c:pt idx="61164">
                  <c:v>66.7056598545472</c:v>
                </c:pt>
                <c:pt idx="61165">
                  <c:v>66.7056598545472</c:v>
                </c:pt>
                <c:pt idx="61166">
                  <c:v>66.7056598545472</c:v>
                </c:pt>
                <c:pt idx="61167">
                  <c:v>66.7056598545472</c:v>
                </c:pt>
                <c:pt idx="61168">
                  <c:v>66.7056598545472</c:v>
                </c:pt>
                <c:pt idx="61169">
                  <c:v>68.95907697381159</c:v>
                </c:pt>
                <c:pt idx="61170">
                  <c:v>68.95907697381159</c:v>
                </c:pt>
                <c:pt idx="61171">
                  <c:v>68.95907697381159</c:v>
                </c:pt>
                <c:pt idx="61172">
                  <c:v>68.95907697381159</c:v>
                </c:pt>
                <c:pt idx="61173">
                  <c:v>68.95907697381159</c:v>
                </c:pt>
                <c:pt idx="61174">
                  <c:v>68.95907697381159</c:v>
                </c:pt>
                <c:pt idx="61175">
                  <c:v>68.95907697381159</c:v>
                </c:pt>
                <c:pt idx="61176">
                  <c:v>81.68258253400897</c:v>
                </c:pt>
                <c:pt idx="61177">
                  <c:v>81.68258253400897</c:v>
                </c:pt>
                <c:pt idx="61178">
                  <c:v>81.68258253400897</c:v>
                </c:pt>
                <c:pt idx="61179">
                  <c:v>81.68258253400897</c:v>
                </c:pt>
                <c:pt idx="61180">
                  <c:v>81.68258253400897</c:v>
                </c:pt>
                <c:pt idx="61181">
                  <c:v>81.68258253400897</c:v>
                </c:pt>
                <c:pt idx="61182">
                  <c:v>81.68258253400897</c:v>
                </c:pt>
                <c:pt idx="61183">
                  <c:v>35.7767068241803</c:v>
                </c:pt>
                <c:pt idx="61184">
                  <c:v>35.7767068241803</c:v>
                </c:pt>
                <c:pt idx="61185">
                  <c:v>35.7767068241803</c:v>
                </c:pt>
                <c:pt idx="61186">
                  <c:v>35.7767068241803</c:v>
                </c:pt>
                <c:pt idx="61187">
                  <c:v>35.7767068241803</c:v>
                </c:pt>
                <c:pt idx="61188">
                  <c:v>35.7767068241803</c:v>
                </c:pt>
                <c:pt idx="61189">
                  <c:v>35.7767068241803</c:v>
                </c:pt>
                <c:pt idx="61190">
                  <c:v>87.4592530381989</c:v>
                </c:pt>
                <c:pt idx="61191">
                  <c:v>87.4592530381989</c:v>
                </c:pt>
                <c:pt idx="61192">
                  <c:v>87.4592530381989</c:v>
                </c:pt>
                <c:pt idx="61193">
                  <c:v>87.4592530381989</c:v>
                </c:pt>
                <c:pt idx="61194">
                  <c:v>87.4592530381989</c:v>
                </c:pt>
                <c:pt idx="61195">
                  <c:v>87.4592530381989</c:v>
                </c:pt>
                <c:pt idx="61196">
                  <c:v>87.4592530381989</c:v>
                </c:pt>
                <c:pt idx="61197">
                  <c:v>51.17989459834399</c:v>
                </c:pt>
                <c:pt idx="61198">
                  <c:v>51.17989459834399</c:v>
                </c:pt>
                <c:pt idx="61199">
                  <c:v>51.17989459834399</c:v>
                </c:pt>
                <c:pt idx="61200">
                  <c:v>51.17989459834399</c:v>
                </c:pt>
                <c:pt idx="61201">
                  <c:v>51.17989459834399</c:v>
                </c:pt>
                <c:pt idx="61202">
                  <c:v>51.17989459834399</c:v>
                </c:pt>
                <c:pt idx="61203">
                  <c:v>51.17989459834399</c:v>
                </c:pt>
                <c:pt idx="61204">
                  <c:v>75.4706399912807</c:v>
                </c:pt>
                <c:pt idx="61205">
                  <c:v>75.4706399912807</c:v>
                </c:pt>
                <c:pt idx="61206">
                  <c:v>75.4706399912807</c:v>
                </c:pt>
                <c:pt idx="61207">
                  <c:v>75.4706399912807</c:v>
                </c:pt>
                <c:pt idx="61208">
                  <c:v>75.4706399912807</c:v>
                </c:pt>
                <c:pt idx="61209">
                  <c:v>75.4706399912807</c:v>
                </c:pt>
                <c:pt idx="61210">
                  <c:v>75.4706399912807</c:v>
                </c:pt>
                <c:pt idx="61211">
                  <c:v>44.49382705119739</c:v>
                </c:pt>
                <c:pt idx="61212">
                  <c:v>44.49382705119739</c:v>
                </c:pt>
                <c:pt idx="61213">
                  <c:v>44.49382705119739</c:v>
                </c:pt>
                <c:pt idx="61214">
                  <c:v>44.49382705119739</c:v>
                </c:pt>
                <c:pt idx="61215">
                  <c:v>44.49382705119739</c:v>
                </c:pt>
                <c:pt idx="61216">
                  <c:v>44.49382705119739</c:v>
                </c:pt>
                <c:pt idx="61217">
                  <c:v>44.49382705119739</c:v>
                </c:pt>
                <c:pt idx="61218">
                  <c:v>87.8036716597674</c:v>
                </c:pt>
                <c:pt idx="61219">
                  <c:v>87.8036716597674</c:v>
                </c:pt>
                <c:pt idx="61220">
                  <c:v>87.8036716597674</c:v>
                </c:pt>
                <c:pt idx="61221">
                  <c:v>87.8036716597674</c:v>
                </c:pt>
                <c:pt idx="61222">
                  <c:v>87.8036716597674</c:v>
                </c:pt>
                <c:pt idx="61223">
                  <c:v>87.8036716597674</c:v>
                </c:pt>
                <c:pt idx="61224">
                  <c:v>87.8036716597674</c:v>
                </c:pt>
                <c:pt idx="61225">
                  <c:v>67.48579865943859</c:v>
                </c:pt>
                <c:pt idx="61226">
                  <c:v>67.48579865943859</c:v>
                </c:pt>
                <c:pt idx="61227">
                  <c:v>67.48579865943859</c:v>
                </c:pt>
                <c:pt idx="61228">
                  <c:v>67.48579865943859</c:v>
                </c:pt>
                <c:pt idx="61229">
                  <c:v>67.48579865943859</c:v>
                </c:pt>
                <c:pt idx="61230">
                  <c:v>67.48579865943859</c:v>
                </c:pt>
                <c:pt idx="61231">
                  <c:v>67.48579865943859</c:v>
                </c:pt>
                <c:pt idx="61232">
                  <c:v>77.4368856507734</c:v>
                </c:pt>
                <c:pt idx="61233">
                  <c:v>77.4368856507734</c:v>
                </c:pt>
                <c:pt idx="61234">
                  <c:v>77.4368856507734</c:v>
                </c:pt>
                <c:pt idx="61235">
                  <c:v>77.4368856507734</c:v>
                </c:pt>
                <c:pt idx="61236">
                  <c:v>77.4368856507734</c:v>
                </c:pt>
                <c:pt idx="61237">
                  <c:v>77.4368856507734</c:v>
                </c:pt>
                <c:pt idx="61238">
                  <c:v>77.4368856507734</c:v>
                </c:pt>
                <c:pt idx="61239">
                  <c:v>96.2261655287228</c:v>
                </c:pt>
                <c:pt idx="61240">
                  <c:v>96.2261655287228</c:v>
                </c:pt>
                <c:pt idx="61241">
                  <c:v>96.2261655287228</c:v>
                </c:pt>
                <c:pt idx="61242">
                  <c:v>96.2261655287228</c:v>
                </c:pt>
                <c:pt idx="61243">
                  <c:v>96.2261655287228</c:v>
                </c:pt>
                <c:pt idx="61244">
                  <c:v>96.2261655287228</c:v>
                </c:pt>
                <c:pt idx="61245">
                  <c:v>96.2261655287228</c:v>
                </c:pt>
                <c:pt idx="61246">
                  <c:v>75.00657297961999</c:v>
                </c:pt>
                <c:pt idx="61247">
                  <c:v>75.00657297961999</c:v>
                </c:pt>
                <c:pt idx="61248">
                  <c:v>75.00657297961999</c:v>
                </c:pt>
                <c:pt idx="61249">
                  <c:v>75.00657297961999</c:v>
                </c:pt>
                <c:pt idx="61250">
                  <c:v>75.00657297961999</c:v>
                </c:pt>
                <c:pt idx="61251">
                  <c:v>75.00657297961999</c:v>
                </c:pt>
                <c:pt idx="61252">
                  <c:v>75.00657297961999</c:v>
                </c:pt>
                <c:pt idx="61253">
                  <c:v>102.732770211514</c:v>
                </c:pt>
                <c:pt idx="61254">
                  <c:v>102.732770211514</c:v>
                </c:pt>
                <c:pt idx="61255">
                  <c:v>102.732770211514</c:v>
                </c:pt>
                <c:pt idx="61256">
                  <c:v>102.732770211514</c:v>
                </c:pt>
                <c:pt idx="61257">
                  <c:v>102.732770211514</c:v>
                </c:pt>
                <c:pt idx="61258">
                  <c:v>102.732770211514</c:v>
                </c:pt>
                <c:pt idx="61259">
                  <c:v>102.732770211514</c:v>
                </c:pt>
                <c:pt idx="61260">
                  <c:v>78.45062581774448</c:v>
                </c:pt>
                <c:pt idx="61261">
                  <c:v>78.45062581774448</c:v>
                </c:pt>
                <c:pt idx="61262">
                  <c:v>78.45062581774448</c:v>
                </c:pt>
                <c:pt idx="61263">
                  <c:v>78.45062581774448</c:v>
                </c:pt>
                <c:pt idx="61264">
                  <c:v>78.45062581774448</c:v>
                </c:pt>
                <c:pt idx="61265">
                  <c:v>78.45062581774448</c:v>
                </c:pt>
                <c:pt idx="61266">
                  <c:v>78.45062581774448</c:v>
                </c:pt>
                <c:pt idx="61267">
                  <c:v>2.45653346651756</c:v>
                </c:pt>
                <c:pt idx="61268">
                  <c:v>2.45653346651756</c:v>
                </c:pt>
                <c:pt idx="61269">
                  <c:v>2.45653346651756</c:v>
                </c:pt>
                <c:pt idx="61270">
                  <c:v>2.45653346651756</c:v>
                </c:pt>
                <c:pt idx="61271">
                  <c:v>2.45653346651756</c:v>
                </c:pt>
                <c:pt idx="61272">
                  <c:v>2.45653346651756</c:v>
                </c:pt>
                <c:pt idx="61273">
                  <c:v>2.45653346651756</c:v>
                </c:pt>
                <c:pt idx="61274">
                  <c:v>87.0973807603472</c:v>
                </c:pt>
                <c:pt idx="61275">
                  <c:v>87.0973807603472</c:v>
                </c:pt>
                <c:pt idx="61276">
                  <c:v>87.0973807603472</c:v>
                </c:pt>
                <c:pt idx="61277">
                  <c:v>87.0973807603472</c:v>
                </c:pt>
                <c:pt idx="61278">
                  <c:v>87.0973807603472</c:v>
                </c:pt>
                <c:pt idx="61279">
                  <c:v>87.0973807603472</c:v>
                </c:pt>
                <c:pt idx="61280">
                  <c:v>87.0973807603472</c:v>
                </c:pt>
                <c:pt idx="61281">
                  <c:v>88.19303184635628</c:v>
                </c:pt>
                <c:pt idx="61282">
                  <c:v>88.19303184635628</c:v>
                </c:pt>
                <c:pt idx="61283">
                  <c:v>88.19303184635628</c:v>
                </c:pt>
                <c:pt idx="61284">
                  <c:v>88.19303184635628</c:v>
                </c:pt>
                <c:pt idx="61285">
                  <c:v>88.19303184635628</c:v>
                </c:pt>
                <c:pt idx="61286">
                  <c:v>88.19303184635628</c:v>
                </c:pt>
                <c:pt idx="61287">
                  <c:v>88.19303184635628</c:v>
                </c:pt>
                <c:pt idx="61288">
                  <c:v>90.1179649693914</c:v>
                </c:pt>
                <c:pt idx="61289">
                  <c:v>90.1179649693914</c:v>
                </c:pt>
                <c:pt idx="61290">
                  <c:v>90.1179649693914</c:v>
                </c:pt>
                <c:pt idx="61291">
                  <c:v>90.1179649693914</c:v>
                </c:pt>
                <c:pt idx="61292">
                  <c:v>90.1179649693914</c:v>
                </c:pt>
                <c:pt idx="61293">
                  <c:v>90.1179649693914</c:v>
                </c:pt>
                <c:pt idx="61294">
                  <c:v>90.1179649693914</c:v>
                </c:pt>
                <c:pt idx="61295">
                  <c:v>81.4091402489301</c:v>
                </c:pt>
                <c:pt idx="61296">
                  <c:v>81.4091402489301</c:v>
                </c:pt>
                <c:pt idx="61297">
                  <c:v>81.4091402489301</c:v>
                </c:pt>
                <c:pt idx="61298">
                  <c:v>81.4091402489301</c:v>
                </c:pt>
                <c:pt idx="61299">
                  <c:v>81.4091402489301</c:v>
                </c:pt>
                <c:pt idx="61300">
                  <c:v>81.4091402489301</c:v>
                </c:pt>
                <c:pt idx="61301">
                  <c:v>81.4091402489301</c:v>
                </c:pt>
                <c:pt idx="61302">
                  <c:v>97.80288815661956</c:v>
                </c:pt>
                <c:pt idx="61303">
                  <c:v>97.80288815661956</c:v>
                </c:pt>
                <c:pt idx="61304">
                  <c:v>97.80288815661956</c:v>
                </c:pt>
                <c:pt idx="61305">
                  <c:v>97.80288815661956</c:v>
                </c:pt>
                <c:pt idx="61306">
                  <c:v>97.80288815661956</c:v>
                </c:pt>
                <c:pt idx="61307">
                  <c:v>97.80288815661956</c:v>
                </c:pt>
                <c:pt idx="61308">
                  <c:v>97.80288815661956</c:v>
                </c:pt>
                <c:pt idx="61309">
                  <c:v>105.383492791435</c:v>
                </c:pt>
                <c:pt idx="61310">
                  <c:v>105.383492791435</c:v>
                </c:pt>
                <c:pt idx="61311">
                  <c:v>105.383492791435</c:v>
                </c:pt>
                <c:pt idx="61312">
                  <c:v>105.383492791435</c:v>
                </c:pt>
                <c:pt idx="61313">
                  <c:v>105.383492791435</c:v>
                </c:pt>
                <c:pt idx="61314">
                  <c:v>105.383492791435</c:v>
                </c:pt>
                <c:pt idx="61315">
                  <c:v>105.383492791435</c:v>
                </c:pt>
                <c:pt idx="61316">
                  <c:v>24.4820954306409</c:v>
                </c:pt>
                <c:pt idx="61317">
                  <c:v>24.4820954306409</c:v>
                </c:pt>
                <c:pt idx="61318">
                  <c:v>24.4820954306409</c:v>
                </c:pt>
                <c:pt idx="61319">
                  <c:v>24.4820954306409</c:v>
                </c:pt>
                <c:pt idx="61320">
                  <c:v>24.4820954306409</c:v>
                </c:pt>
                <c:pt idx="61321">
                  <c:v>24.4820954306409</c:v>
                </c:pt>
                <c:pt idx="61322">
                  <c:v>24.4820954306409</c:v>
                </c:pt>
                <c:pt idx="61323">
                  <c:v>81.3145793443044</c:v>
                </c:pt>
                <c:pt idx="61324">
                  <c:v>81.3145793443044</c:v>
                </c:pt>
                <c:pt idx="61325">
                  <c:v>81.3145793443044</c:v>
                </c:pt>
                <c:pt idx="61326">
                  <c:v>81.3145793443044</c:v>
                </c:pt>
                <c:pt idx="61327">
                  <c:v>81.3145793443044</c:v>
                </c:pt>
                <c:pt idx="61328">
                  <c:v>81.3145793443044</c:v>
                </c:pt>
                <c:pt idx="61329">
                  <c:v>81.3145793443044</c:v>
                </c:pt>
                <c:pt idx="61330">
                  <c:v>60.2720328975331</c:v>
                </c:pt>
                <c:pt idx="61331">
                  <c:v>60.2720328975331</c:v>
                </c:pt>
                <c:pt idx="61332">
                  <c:v>60.2720328975331</c:v>
                </c:pt>
                <c:pt idx="61333">
                  <c:v>60.2720328975331</c:v>
                </c:pt>
                <c:pt idx="61334">
                  <c:v>60.2720328975331</c:v>
                </c:pt>
                <c:pt idx="61335">
                  <c:v>60.2720328975331</c:v>
                </c:pt>
                <c:pt idx="61336">
                  <c:v>60.2720328975331</c:v>
                </c:pt>
                <c:pt idx="61337">
                  <c:v>46.7432982875222</c:v>
                </c:pt>
                <c:pt idx="61338">
                  <c:v>46.7432982875222</c:v>
                </c:pt>
                <c:pt idx="61339">
                  <c:v>46.7432982875222</c:v>
                </c:pt>
                <c:pt idx="61340">
                  <c:v>46.7432982875222</c:v>
                </c:pt>
                <c:pt idx="61341">
                  <c:v>46.7432982875222</c:v>
                </c:pt>
                <c:pt idx="61342">
                  <c:v>46.7432982875222</c:v>
                </c:pt>
                <c:pt idx="61343">
                  <c:v>46.7432982875222</c:v>
                </c:pt>
                <c:pt idx="61344">
                  <c:v>97.47508117219955</c:v>
                </c:pt>
                <c:pt idx="61345">
                  <c:v>97.47508117219955</c:v>
                </c:pt>
                <c:pt idx="61346">
                  <c:v>97.47508117219955</c:v>
                </c:pt>
                <c:pt idx="61347">
                  <c:v>97.47508117219955</c:v>
                </c:pt>
                <c:pt idx="61348">
                  <c:v>97.47508117219955</c:v>
                </c:pt>
                <c:pt idx="61349">
                  <c:v>97.47508117219955</c:v>
                </c:pt>
                <c:pt idx="61350">
                  <c:v>97.47508117219955</c:v>
                </c:pt>
                <c:pt idx="61351">
                  <c:v>78.441670900144</c:v>
                </c:pt>
                <c:pt idx="61352">
                  <c:v>78.441670900144</c:v>
                </c:pt>
                <c:pt idx="61353">
                  <c:v>78.441670900144</c:v>
                </c:pt>
                <c:pt idx="61354">
                  <c:v>78.441670900144</c:v>
                </c:pt>
                <c:pt idx="61355">
                  <c:v>78.441670900144</c:v>
                </c:pt>
                <c:pt idx="61356">
                  <c:v>78.441670900144</c:v>
                </c:pt>
                <c:pt idx="61357">
                  <c:v>78.441670900144</c:v>
                </c:pt>
                <c:pt idx="61358">
                  <c:v>38.63209049878</c:v>
                </c:pt>
                <c:pt idx="61359">
                  <c:v>38.63209049878</c:v>
                </c:pt>
                <c:pt idx="61360">
                  <c:v>38.63209049878</c:v>
                </c:pt>
                <c:pt idx="61361">
                  <c:v>38.63209049878</c:v>
                </c:pt>
                <c:pt idx="61362">
                  <c:v>38.63209049878</c:v>
                </c:pt>
                <c:pt idx="61363">
                  <c:v>38.63209049878</c:v>
                </c:pt>
                <c:pt idx="61364">
                  <c:v>38.63209049878</c:v>
                </c:pt>
                <c:pt idx="61365">
                  <c:v>53.1151837022628</c:v>
                </c:pt>
                <c:pt idx="61366">
                  <c:v>53.1151837022628</c:v>
                </c:pt>
                <c:pt idx="61367">
                  <c:v>53.1151837022628</c:v>
                </c:pt>
                <c:pt idx="61368">
                  <c:v>53.1151837022628</c:v>
                </c:pt>
                <c:pt idx="61369">
                  <c:v>53.1151837022628</c:v>
                </c:pt>
                <c:pt idx="61370">
                  <c:v>53.1151837022628</c:v>
                </c:pt>
                <c:pt idx="61371">
                  <c:v>53.1151837022628</c:v>
                </c:pt>
                <c:pt idx="61372">
                  <c:v>71.07586027716289</c:v>
                </c:pt>
                <c:pt idx="61373">
                  <c:v>71.07586027716289</c:v>
                </c:pt>
                <c:pt idx="61374">
                  <c:v>71.07586027716289</c:v>
                </c:pt>
                <c:pt idx="61375">
                  <c:v>71.07586027716289</c:v>
                </c:pt>
                <c:pt idx="61376">
                  <c:v>71.07586027716289</c:v>
                </c:pt>
                <c:pt idx="61377">
                  <c:v>71.07586027716289</c:v>
                </c:pt>
                <c:pt idx="61378">
                  <c:v>71.07586027716289</c:v>
                </c:pt>
                <c:pt idx="61379">
                  <c:v>42.8927594335253</c:v>
                </c:pt>
                <c:pt idx="61380">
                  <c:v>42.8927594335253</c:v>
                </c:pt>
                <c:pt idx="61381">
                  <c:v>42.8927594335253</c:v>
                </c:pt>
                <c:pt idx="61382">
                  <c:v>42.8927594335253</c:v>
                </c:pt>
                <c:pt idx="61383">
                  <c:v>42.8927594335253</c:v>
                </c:pt>
                <c:pt idx="61384">
                  <c:v>42.8927594335253</c:v>
                </c:pt>
                <c:pt idx="61385">
                  <c:v>42.8927594335253</c:v>
                </c:pt>
                <c:pt idx="61386">
                  <c:v>45.141572352157</c:v>
                </c:pt>
                <c:pt idx="61387">
                  <c:v>45.141572352157</c:v>
                </c:pt>
                <c:pt idx="61388">
                  <c:v>45.141572352157</c:v>
                </c:pt>
                <c:pt idx="61389">
                  <c:v>45.141572352157</c:v>
                </c:pt>
                <c:pt idx="61390">
                  <c:v>45.141572352157</c:v>
                </c:pt>
                <c:pt idx="61391">
                  <c:v>45.141572352157</c:v>
                </c:pt>
                <c:pt idx="61392">
                  <c:v>45.141572352157</c:v>
                </c:pt>
                <c:pt idx="61393">
                  <c:v>18.5479872864002</c:v>
                </c:pt>
                <c:pt idx="61394">
                  <c:v>18.5479872864002</c:v>
                </c:pt>
                <c:pt idx="61395">
                  <c:v>18.5479872864002</c:v>
                </c:pt>
                <c:pt idx="61396">
                  <c:v>18.5479872864002</c:v>
                </c:pt>
                <c:pt idx="61397">
                  <c:v>18.5479872864002</c:v>
                </c:pt>
                <c:pt idx="61398">
                  <c:v>18.5479872864002</c:v>
                </c:pt>
                <c:pt idx="61399">
                  <c:v>18.5479872864002</c:v>
                </c:pt>
                <c:pt idx="61400">
                  <c:v>4.21863510126194</c:v>
                </c:pt>
                <c:pt idx="61401">
                  <c:v>4.21863510126194</c:v>
                </c:pt>
                <c:pt idx="61402">
                  <c:v>4.21863510126194</c:v>
                </c:pt>
                <c:pt idx="61403">
                  <c:v>4.21863510126194</c:v>
                </c:pt>
                <c:pt idx="61404">
                  <c:v>4.21863510126194</c:v>
                </c:pt>
                <c:pt idx="61405">
                  <c:v>4.21863510126194</c:v>
                </c:pt>
                <c:pt idx="61406">
                  <c:v>4.21863510126194</c:v>
                </c:pt>
                <c:pt idx="61407">
                  <c:v>85.67468238747988</c:v>
                </c:pt>
                <c:pt idx="61408">
                  <c:v>85.67468238747988</c:v>
                </c:pt>
                <c:pt idx="61409">
                  <c:v>85.67468238747988</c:v>
                </c:pt>
                <c:pt idx="61410">
                  <c:v>85.67468238747988</c:v>
                </c:pt>
                <c:pt idx="61411">
                  <c:v>85.67468238747988</c:v>
                </c:pt>
                <c:pt idx="61412">
                  <c:v>85.67468238747988</c:v>
                </c:pt>
                <c:pt idx="61413">
                  <c:v>85.67468238747988</c:v>
                </c:pt>
                <c:pt idx="61414">
                  <c:v>37.8335463728611</c:v>
                </c:pt>
                <c:pt idx="61415">
                  <c:v>37.8335463728611</c:v>
                </c:pt>
                <c:pt idx="61416">
                  <c:v>37.8335463728611</c:v>
                </c:pt>
                <c:pt idx="61417">
                  <c:v>37.8335463728611</c:v>
                </c:pt>
                <c:pt idx="61418">
                  <c:v>37.8335463728611</c:v>
                </c:pt>
                <c:pt idx="61419">
                  <c:v>37.8335463728611</c:v>
                </c:pt>
                <c:pt idx="61420">
                  <c:v>37.8335463728611</c:v>
                </c:pt>
                <c:pt idx="61421">
                  <c:v>29.48109938023939</c:v>
                </c:pt>
                <c:pt idx="61422">
                  <c:v>29.48109938023939</c:v>
                </c:pt>
                <c:pt idx="61423">
                  <c:v>29.48109938023939</c:v>
                </c:pt>
                <c:pt idx="61424">
                  <c:v>29.48109938023939</c:v>
                </c:pt>
                <c:pt idx="61425">
                  <c:v>29.48109938023939</c:v>
                </c:pt>
                <c:pt idx="61426">
                  <c:v>29.48109938023939</c:v>
                </c:pt>
                <c:pt idx="61427">
                  <c:v>29.48109938023939</c:v>
                </c:pt>
                <c:pt idx="61428">
                  <c:v>84.0310931923987</c:v>
                </c:pt>
                <c:pt idx="61429">
                  <c:v>84.0310931923987</c:v>
                </c:pt>
                <c:pt idx="61430">
                  <c:v>84.0310931923987</c:v>
                </c:pt>
                <c:pt idx="61431">
                  <c:v>84.0310931923987</c:v>
                </c:pt>
                <c:pt idx="61432">
                  <c:v>84.0310931923987</c:v>
                </c:pt>
                <c:pt idx="61433">
                  <c:v>84.0310931923987</c:v>
                </c:pt>
                <c:pt idx="61434">
                  <c:v>84.0310931923987</c:v>
                </c:pt>
                <c:pt idx="61435">
                  <c:v>108.584771736548</c:v>
                </c:pt>
                <c:pt idx="61436">
                  <c:v>108.584771736548</c:v>
                </c:pt>
                <c:pt idx="61437">
                  <c:v>108.584771736548</c:v>
                </c:pt>
                <c:pt idx="61438">
                  <c:v>108.584771736548</c:v>
                </c:pt>
                <c:pt idx="61439">
                  <c:v>108.584771736548</c:v>
                </c:pt>
                <c:pt idx="61440">
                  <c:v>108.584771736548</c:v>
                </c:pt>
                <c:pt idx="61441">
                  <c:v>108.584771736548</c:v>
                </c:pt>
                <c:pt idx="61442">
                  <c:v>73.4080267318784</c:v>
                </c:pt>
                <c:pt idx="61443">
                  <c:v>73.4080267318784</c:v>
                </c:pt>
                <c:pt idx="61444">
                  <c:v>73.4080267318784</c:v>
                </c:pt>
                <c:pt idx="61445">
                  <c:v>73.4080267318784</c:v>
                </c:pt>
                <c:pt idx="61446">
                  <c:v>73.4080267318784</c:v>
                </c:pt>
                <c:pt idx="61447">
                  <c:v>73.4080267318784</c:v>
                </c:pt>
                <c:pt idx="61448">
                  <c:v>73.4080267318784</c:v>
                </c:pt>
                <c:pt idx="61449">
                  <c:v>67.68622033287889</c:v>
                </c:pt>
                <c:pt idx="61450">
                  <c:v>67.68622033287889</c:v>
                </c:pt>
                <c:pt idx="61451">
                  <c:v>67.68622033287889</c:v>
                </c:pt>
                <c:pt idx="61452">
                  <c:v>67.68622033287889</c:v>
                </c:pt>
                <c:pt idx="61453">
                  <c:v>67.68622033287889</c:v>
                </c:pt>
                <c:pt idx="61454">
                  <c:v>67.68622033287889</c:v>
                </c:pt>
                <c:pt idx="61455">
                  <c:v>67.68622033287889</c:v>
                </c:pt>
                <c:pt idx="61456">
                  <c:v>79.25592716750977</c:v>
                </c:pt>
                <c:pt idx="61457">
                  <c:v>79.25592716750977</c:v>
                </c:pt>
                <c:pt idx="61458">
                  <c:v>79.25592716750977</c:v>
                </c:pt>
                <c:pt idx="61459">
                  <c:v>79.25592716750977</c:v>
                </c:pt>
                <c:pt idx="61460">
                  <c:v>79.25592716750977</c:v>
                </c:pt>
                <c:pt idx="61461">
                  <c:v>79.25592716750977</c:v>
                </c:pt>
                <c:pt idx="61462">
                  <c:v>79.25592716750977</c:v>
                </c:pt>
                <c:pt idx="61463">
                  <c:v>64.87079351027167</c:v>
                </c:pt>
                <c:pt idx="61464">
                  <c:v>64.87079351027167</c:v>
                </c:pt>
                <c:pt idx="61465">
                  <c:v>64.87079351027167</c:v>
                </c:pt>
                <c:pt idx="61466">
                  <c:v>64.87079351027167</c:v>
                </c:pt>
                <c:pt idx="61467">
                  <c:v>64.87079351027167</c:v>
                </c:pt>
                <c:pt idx="61468">
                  <c:v>64.87079351027167</c:v>
                </c:pt>
                <c:pt idx="61469">
                  <c:v>64.87079351027167</c:v>
                </c:pt>
                <c:pt idx="61470">
                  <c:v>59.2843485166692</c:v>
                </c:pt>
                <c:pt idx="61471">
                  <c:v>59.2843485166692</c:v>
                </c:pt>
                <c:pt idx="61472">
                  <c:v>59.2843485166692</c:v>
                </c:pt>
                <c:pt idx="61473">
                  <c:v>59.2843485166692</c:v>
                </c:pt>
                <c:pt idx="61474">
                  <c:v>59.2843485166692</c:v>
                </c:pt>
                <c:pt idx="61475">
                  <c:v>59.2843485166692</c:v>
                </c:pt>
                <c:pt idx="61476">
                  <c:v>59.2843485166692</c:v>
                </c:pt>
                <c:pt idx="61477">
                  <c:v>75.1710046674405</c:v>
                </c:pt>
                <c:pt idx="61478">
                  <c:v>75.1710046674405</c:v>
                </c:pt>
                <c:pt idx="61479">
                  <c:v>75.1710046674405</c:v>
                </c:pt>
                <c:pt idx="61480">
                  <c:v>75.1710046674405</c:v>
                </c:pt>
                <c:pt idx="61481">
                  <c:v>75.1710046674405</c:v>
                </c:pt>
                <c:pt idx="61482">
                  <c:v>75.1710046674405</c:v>
                </c:pt>
                <c:pt idx="61483">
                  <c:v>75.1710046674405</c:v>
                </c:pt>
                <c:pt idx="61484">
                  <c:v>75.89988244506938</c:v>
                </c:pt>
                <c:pt idx="61485">
                  <c:v>75.89988244506938</c:v>
                </c:pt>
                <c:pt idx="61486">
                  <c:v>75.89988244506938</c:v>
                </c:pt>
                <c:pt idx="61487">
                  <c:v>75.89988244506938</c:v>
                </c:pt>
                <c:pt idx="61488">
                  <c:v>75.89988244506938</c:v>
                </c:pt>
                <c:pt idx="61489">
                  <c:v>75.89988244506938</c:v>
                </c:pt>
                <c:pt idx="61490">
                  <c:v>75.89988244506938</c:v>
                </c:pt>
                <c:pt idx="61491">
                  <c:v>35.81184788782669</c:v>
                </c:pt>
                <c:pt idx="61492">
                  <c:v>35.81184788782669</c:v>
                </c:pt>
                <c:pt idx="61493">
                  <c:v>35.81184788782669</c:v>
                </c:pt>
                <c:pt idx="61494">
                  <c:v>35.81184788782669</c:v>
                </c:pt>
                <c:pt idx="61495">
                  <c:v>35.81184788782669</c:v>
                </c:pt>
                <c:pt idx="61496">
                  <c:v>35.81184788782669</c:v>
                </c:pt>
                <c:pt idx="61497">
                  <c:v>35.81184788782669</c:v>
                </c:pt>
                <c:pt idx="61498">
                  <c:v>95.2479986772316</c:v>
                </c:pt>
                <c:pt idx="61499">
                  <c:v>95.2479986772316</c:v>
                </c:pt>
                <c:pt idx="61500">
                  <c:v>95.2479986772316</c:v>
                </c:pt>
                <c:pt idx="61501">
                  <c:v>95.2479986772316</c:v>
                </c:pt>
                <c:pt idx="61502">
                  <c:v>95.2479986772316</c:v>
                </c:pt>
                <c:pt idx="61503">
                  <c:v>95.2479986772316</c:v>
                </c:pt>
                <c:pt idx="61504">
                  <c:v>95.2479986772316</c:v>
                </c:pt>
                <c:pt idx="61505">
                  <c:v>25.6054046320841</c:v>
                </c:pt>
                <c:pt idx="61506">
                  <c:v>25.6054046320841</c:v>
                </c:pt>
                <c:pt idx="61507">
                  <c:v>25.6054046320841</c:v>
                </c:pt>
                <c:pt idx="61508">
                  <c:v>25.6054046320841</c:v>
                </c:pt>
                <c:pt idx="61509">
                  <c:v>25.6054046320841</c:v>
                </c:pt>
                <c:pt idx="61510">
                  <c:v>25.6054046320841</c:v>
                </c:pt>
                <c:pt idx="61511">
                  <c:v>25.6054046320841</c:v>
                </c:pt>
                <c:pt idx="61512">
                  <c:v>61.9384038557282</c:v>
                </c:pt>
                <c:pt idx="61513">
                  <c:v>61.9384038557282</c:v>
                </c:pt>
                <c:pt idx="61514">
                  <c:v>61.9384038557282</c:v>
                </c:pt>
                <c:pt idx="61515">
                  <c:v>61.9384038557282</c:v>
                </c:pt>
                <c:pt idx="61516">
                  <c:v>61.9384038557282</c:v>
                </c:pt>
                <c:pt idx="61517">
                  <c:v>61.9384038557282</c:v>
                </c:pt>
                <c:pt idx="61518">
                  <c:v>61.9384038557282</c:v>
                </c:pt>
                <c:pt idx="61519">
                  <c:v>28.1494679018063</c:v>
                </c:pt>
                <c:pt idx="61520">
                  <c:v>28.1494679018063</c:v>
                </c:pt>
                <c:pt idx="61521">
                  <c:v>28.1494679018063</c:v>
                </c:pt>
                <c:pt idx="61522">
                  <c:v>28.1494679018063</c:v>
                </c:pt>
                <c:pt idx="61523">
                  <c:v>28.1494679018063</c:v>
                </c:pt>
                <c:pt idx="61524">
                  <c:v>28.1494679018063</c:v>
                </c:pt>
                <c:pt idx="61525">
                  <c:v>28.1494679018063</c:v>
                </c:pt>
                <c:pt idx="61526">
                  <c:v>66.08874729829509</c:v>
                </c:pt>
                <c:pt idx="61527">
                  <c:v>66.08874729829509</c:v>
                </c:pt>
                <c:pt idx="61528">
                  <c:v>66.08874729829509</c:v>
                </c:pt>
                <c:pt idx="61529">
                  <c:v>66.08874729829509</c:v>
                </c:pt>
                <c:pt idx="61530">
                  <c:v>66.08874729829509</c:v>
                </c:pt>
                <c:pt idx="61531">
                  <c:v>66.08874729829509</c:v>
                </c:pt>
                <c:pt idx="61532">
                  <c:v>66.08874729829509</c:v>
                </c:pt>
                <c:pt idx="61533">
                  <c:v>107.820944036269</c:v>
                </c:pt>
                <c:pt idx="61534">
                  <c:v>107.820944036269</c:v>
                </c:pt>
                <c:pt idx="61535">
                  <c:v>107.820944036269</c:v>
                </c:pt>
                <c:pt idx="61536">
                  <c:v>107.820944036269</c:v>
                </c:pt>
                <c:pt idx="61537">
                  <c:v>107.820944036269</c:v>
                </c:pt>
                <c:pt idx="61538">
                  <c:v>107.820944036269</c:v>
                </c:pt>
                <c:pt idx="61539">
                  <c:v>107.820944036269</c:v>
                </c:pt>
                <c:pt idx="61540">
                  <c:v>23.3556688246637</c:v>
                </c:pt>
                <c:pt idx="61541">
                  <c:v>23.3556688246637</c:v>
                </c:pt>
                <c:pt idx="61542">
                  <c:v>23.3556688246637</c:v>
                </c:pt>
                <c:pt idx="61543">
                  <c:v>23.3556688246637</c:v>
                </c:pt>
                <c:pt idx="61544">
                  <c:v>23.3556688246637</c:v>
                </c:pt>
                <c:pt idx="61545">
                  <c:v>23.3556688246637</c:v>
                </c:pt>
                <c:pt idx="61546">
                  <c:v>23.3556688246637</c:v>
                </c:pt>
                <c:pt idx="61547">
                  <c:v>46.3482100637578</c:v>
                </c:pt>
                <c:pt idx="61548">
                  <c:v>46.3482100637578</c:v>
                </c:pt>
                <c:pt idx="61549">
                  <c:v>46.3482100637578</c:v>
                </c:pt>
                <c:pt idx="61550">
                  <c:v>46.3482100637578</c:v>
                </c:pt>
                <c:pt idx="61551">
                  <c:v>46.3482100637578</c:v>
                </c:pt>
                <c:pt idx="61552">
                  <c:v>46.3482100637578</c:v>
                </c:pt>
                <c:pt idx="61553">
                  <c:v>46.3482100637578</c:v>
                </c:pt>
                <c:pt idx="61554">
                  <c:v>69.14869221697539</c:v>
                </c:pt>
                <c:pt idx="61555">
                  <c:v>69.14869221697539</c:v>
                </c:pt>
                <c:pt idx="61556">
                  <c:v>69.14869221697539</c:v>
                </c:pt>
                <c:pt idx="61557">
                  <c:v>69.14869221697539</c:v>
                </c:pt>
                <c:pt idx="61558">
                  <c:v>69.14869221697539</c:v>
                </c:pt>
                <c:pt idx="61559">
                  <c:v>69.14869221697539</c:v>
                </c:pt>
                <c:pt idx="61560">
                  <c:v>69.14869221697539</c:v>
                </c:pt>
                <c:pt idx="61561">
                  <c:v>22.6114102679586</c:v>
                </c:pt>
                <c:pt idx="61562">
                  <c:v>22.6114102679586</c:v>
                </c:pt>
                <c:pt idx="61563">
                  <c:v>22.6114102679586</c:v>
                </c:pt>
                <c:pt idx="61564">
                  <c:v>22.6114102679586</c:v>
                </c:pt>
                <c:pt idx="61565">
                  <c:v>22.6114102679586</c:v>
                </c:pt>
                <c:pt idx="61566">
                  <c:v>22.6114102679586</c:v>
                </c:pt>
                <c:pt idx="61567">
                  <c:v>22.6114102679586</c:v>
                </c:pt>
                <c:pt idx="61568">
                  <c:v>63.9533463468104</c:v>
                </c:pt>
                <c:pt idx="61569">
                  <c:v>63.9533463468104</c:v>
                </c:pt>
                <c:pt idx="61570">
                  <c:v>63.9533463468104</c:v>
                </c:pt>
                <c:pt idx="61571">
                  <c:v>63.9533463468104</c:v>
                </c:pt>
                <c:pt idx="61572">
                  <c:v>63.9533463468104</c:v>
                </c:pt>
                <c:pt idx="61573">
                  <c:v>63.9533463468104</c:v>
                </c:pt>
                <c:pt idx="61574">
                  <c:v>63.9533463468104</c:v>
                </c:pt>
                <c:pt idx="61575">
                  <c:v>99.7146575822112</c:v>
                </c:pt>
                <c:pt idx="61576">
                  <c:v>99.7146575822112</c:v>
                </c:pt>
                <c:pt idx="61577">
                  <c:v>99.7146575822112</c:v>
                </c:pt>
                <c:pt idx="61578">
                  <c:v>99.7146575822112</c:v>
                </c:pt>
                <c:pt idx="61579">
                  <c:v>99.7146575822112</c:v>
                </c:pt>
                <c:pt idx="61580">
                  <c:v>99.7146575822112</c:v>
                </c:pt>
                <c:pt idx="61581">
                  <c:v>99.7146575822112</c:v>
                </c:pt>
                <c:pt idx="61582">
                  <c:v>74.26130583764429</c:v>
                </c:pt>
                <c:pt idx="61583">
                  <c:v>74.26130583764429</c:v>
                </c:pt>
                <c:pt idx="61584">
                  <c:v>74.26130583764429</c:v>
                </c:pt>
                <c:pt idx="61585">
                  <c:v>74.26130583764429</c:v>
                </c:pt>
                <c:pt idx="61586">
                  <c:v>74.26130583764429</c:v>
                </c:pt>
                <c:pt idx="61587">
                  <c:v>74.26130583764429</c:v>
                </c:pt>
                <c:pt idx="61588">
                  <c:v>74.26130583764429</c:v>
                </c:pt>
                <c:pt idx="61589">
                  <c:v>91.2110647748504</c:v>
                </c:pt>
                <c:pt idx="61590">
                  <c:v>91.2110647748504</c:v>
                </c:pt>
                <c:pt idx="61591">
                  <c:v>91.2110647748504</c:v>
                </c:pt>
                <c:pt idx="61592">
                  <c:v>91.2110647748504</c:v>
                </c:pt>
                <c:pt idx="61593">
                  <c:v>91.2110647748504</c:v>
                </c:pt>
                <c:pt idx="61594">
                  <c:v>91.2110647748504</c:v>
                </c:pt>
                <c:pt idx="61595">
                  <c:v>91.2110647748504</c:v>
                </c:pt>
                <c:pt idx="61596">
                  <c:v>67.4255574397782</c:v>
                </c:pt>
                <c:pt idx="61597">
                  <c:v>67.4255574397782</c:v>
                </c:pt>
                <c:pt idx="61598">
                  <c:v>67.4255574397782</c:v>
                </c:pt>
                <c:pt idx="61599">
                  <c:v>67.4255574397782</c:v>
                </c:pt>
                <c:pt idx="61600">
                  <c:v>67.4255574397782</c:v>
                </c:pt>
                <c:pt idx="61601">
                  <c:v>67.4255574397782</c:v>
                </c:pt>
                <c:pt idx="61602">
                  <c:v>67.4255574397782</c:v>
                </c:pt>
                <c:pt idx="61603">
                  <c:v>47.91946877358249</c:v>
                </c:pt>
                <c:pt idx="61604">
                  <c:v>47.91946877358249</c:v>
                </c:pt>
                <c:pt idx="61605">
                  <c:v>47.91946877358249</c:v>
                </c:pt>
                <c:pt idx="61606">
                  <c:v>47.91946877358249</c:v>
                </c:pt>
                <c:pt idx="61607">
                  <c:v>47.91946877358249</c:v>
                </c:pt>
                <c:pt idx="61608">
                  <c:v>47.91946877358249</c:v>
                </c:pt>
                <c:pt idx="61609">
                  <c:v>47.91946877358249</c:v>
                </c:pt>
                <c:pt idx="61610">
                  <c:v>71.80727481070258</c:v>
                </c:pt>
                <c:pt idx="61611">
                  <c:v>71.80727481070258</c:v>
                </c:pt>
                <c:pt idx="61612">
                  <c:v>71.80727481070258</c:v>
                </c:pt>
                <c:pt idx="61613">
                  <c:v>71.80727481070258</c:v>
                </c:pt>
                <c:pt idx="61614">
                  <c:v>71.80727481070258</c:v>
                </c:pt>
                <c:pt idx="61615">
                  <c:v>71.80727481070258</c:v>
                </c:pt>
                <c:pt idx="61616">
                  <c:v>71.80727481070258</c:v>
                </c:pt>
                <c:pt idx="61617">
                  <c:v>87.25248395008728</c:v>
                </c:pt>
                <c:pt idx="61618">
                  <c:v>87.25248395008728</c:v>
                </c:pt>
                <c:pt idx="61619">
                  <c:v>87.25248395008728</c:v>
                </c:pt>
                <c:pt idx="61620">
                  <c:v>87.25248395008728</c:v>
                </c:pt>
                <c:pt idx="61621">
                  <c:v>87.25248395008728</c:v>
                </c:pt>
                <c:pt idx="61622">
                  <c:v>87.25248395008728</c:v>
                </c:pt>
                <c:pt idx="61623">
                  <c:v>87.25248395008728</c:v>
                </c:pt>
                <c:pt idx="61624">
                  <c:v>73.84389027699389</c:v>
                </c:pt>
                <c:pt idx="61625">
                  <c:v>73.84389027699389</c:v>
                </c:pt>
                <c:pt idx="61626">
                  <c:v>73.84389027699389</c:v>
                </c:pt>
                <c:pt idx="61627">
                  <c:v>73.84389027699389</c:v>
                </c:pt>
                <c:pt idx="61628">
                  <c:v>73.84389027699389</c:v>
                </c:pt>
                <c:pt idx="61629">
                  <c:v>73.84389027699389</c:v>
                </c:pt>
                <c:pt idx="61630">
                  <c:v>73.84389027699389</c:v>
                </c:pt>
                <c:pt idx="61631">
                  <c:v>76.23883201668194</c:v>
                </c:pt>
                <c:pt idx="61632">
                  <c:v>76.23883201668194</c:v>
                </c:pt>
                <c:pt idx="61633">
                  <c:v>76.23883201668194</c:v>
                </c:pt>
                <c:pt idx="61634">
                  <c:v>76.23883201668194</c:v>
                </c:pt>
                <c:pt idx="61635">
                  <c:v>76.23883201668194</c:v>
                </c:pt>
                <c:pt idx="61636">
                  <c:v>76.23883201668194</c:v>
                </c:pt>
                <c:pt idx="61637">
                  <c:v>76.23883201668194</c:v>
                </c:pt>
                <c:pt idx="61638">
                  <c:v>59.98860007334228</c:v>
                </c:pt>
                <c:pt idx="61639">
                  <c:v>59.98860007334228</c:v>
                </c:pt>
                <c:pt idx="61640">
                  <c:v>59.98860007334228</c:v>
                </c:pt>
                <c:pt idx="61641">
                  <c:v>59.98860007334228</c:v>
                </c:pt>
                <c:pt idx="61642">
                  <c:v>59.98860007334228</c:v>
                </c:pt>
                <c:pt idx="61643">
                  <c:v>59.98860007334228</c:v>
                </c:pt>
                <c:pt idx="61644">
                  <c:v>59.98860007334228</c:v>
                </c:pt>
                <c:pt idx="61645">
                  <c:v>101.791158609211</c:v>
                </c:pt>
                <c:pt idx="61646">
                  <c:v>101.791158609211</c:v>
                </c:pt>
                <c:pt idx="61647">
                  <c:v>101.791158609211</c:v>
                </c:pt>
                <c:pt idx="61648">
                  <c:v>101.791158609211</c:v>
                </c:pt>
                <c:pt idx="61649">
                  <c:v>101.791158609211</c:v>
                </c:pt>
                <c:pt idx="61650">
                  <c:v>101.791158609211</c:v>
                </c:pt>
                <c:pt idx="61651">
                  <c:v>101.791158609211</c:v>
                </c:pt>
                <c:pt idx="61652">
                  <c:v>55.429635980428</c:v>
                </c:pt>
                <c:pt idx="61653">
                  <c:v>55.429635980428</c:v>
                </c:pt>
                <c:pt idx="61654">
                  <c:v>55.429635980428</c:v>
                </c:pt>
                <c:pt idx="61655">
                  <c:v>55.429635980428</c:v>
                </c:pt>
                <c:pt idx="61656">
                  <c:v>55.429635980428</c:v>
                </c:pt>
                <c:pt idx="61657">
                  <c:v>55.429635980428</c:v>
                </c:pt>
                <c:pt idx="61658">
                  <c:v>55.429635980428</c:v>
                </c:pt>
                <c:pt idx="61659">
                  <c:v>93.82407445878349</c:v>
                </c:pt>
                <c:pt idx="61660">
                  <c:v>93.82407445878349</c:v>
                </c:pt>
                <c:pt idx="61661">
                  <c:v>93.82407445878349</c:v>
                </c:pt>
                <c:pt idx="61662">
                  <c:v>93.82407445878349</c:v>
                </c:pt>
                <c:pt idx="61663">
                  <c:v>93.82407445878349</c:v>
                </c:pt>
                <c:pt idx="61664">
                  <c:v>93.82407445878349</c:v>
                </c:pt>
                <c:pt idx="61665">
                  <c:v>93.82407445878349</c:v>
                </c:pt>
                <c:pt idx="61666">
                  <c:v>61.1633667394373</c:v>
                </c:pt>
                <c:pt idx="61667">
                  <c:v>61.1633667394373</c:v>
                </c:pt>
                <c:pt idx="61668">
                  <c:v>61.1633667394373</c:v>
                </c:pt>
                <c:pt idx="61669">
                  <c:v>61.1633667394373</c:v>
                </c:pt>
                <c:pt idx="61670">
                  <c:v>61.1633667394373</c:v>
                </c:pt>
                <c:pt idx="61671">
                  <c:v>61.1633667394373</c:v>
                </c:pt>
                <c:pt idx="61672">
                  <c:v>61.1633667394373</c:v>
                </c:pt>
                <c:pt idx="61673">
                  <c:v>57.4943390171573</c:v>
                </c:pt>
                <c:pt idx="61674">
                  <c:v>57.4943390171573</c:v>
                </c:pt>
                <c:pt idx="61675">
                  <c:v>57.4943390171573</c:v>
                </c:pt>
                <c:pt idx="61676">
                  <c:v>57.4943390171573</c:v>
                </c:pt>
                <c:pt idx="61677">
                  <c:v>57.4943390171573</c:v>
                </c:pt>
                <c:pt idx="61678">
                  <c:v>57.4943390171573</c:v>
                </c:pt>
                <c:pt idx="61679">
                  <c:v>57.4943390171573</c:v>
                </c:pt>
                <c:pt idx="61680">
                  <c:v>52.1892556950076</c:v>
                </c:pt>
                <c:pt idx="61681">
                  <c:v>52.1892556950076</c:v>
                </c:pt>
                <c:pt idx="61682">
                  <c:v>52.1892556950076</c:v>
                </c:pt>
                <c:pt idx="61683">
                  <c:v>52.1892556950076</c:v>
                </c:pt>
                <c:pt idx="61684">
                  <c:v>52.1892556950076</c:v>
                </c:pt>
                <c:pt idx="61685">
                  <c:v>52.1892556950076</c:v>
                </c:pt>
                <c:pt idx="61686">
                  <c:v>52.1892556950076</c:v>
                </c:pt>
                <c:pt idx="61687">
                  <c:v>38.39394366753019</c:v>
                </c:pt>
                <c:pt idx="61688">
                  <c:v>38.39394366753019</c:v>
                </c:pt>
                <c:pt idx="61689">
                  <c:v>38.39394366753019</c:v>
                </c:pt>
                <c:pt idx="61690">
                  <c:v>38.39394366753019</c:v>
                </c:pt>
                <c:pt idx="61691">
                  <c:v>38.39394366753019</c:v>
                </c:pt>
                <c:pt idx="61692">
                  <c:v>38.39394366753019</c:v>
                </c:pt>
                <c:pt idx="61693">
                  <c:v>38.39394366753019</c:v>
                </c:pt>
                <c:pt idx="61694">
                  <c:v>68.32624028428948</c:v>
                </c:pt>
                <c:pt idx="61695">
                  <c:v>68.32624028428948</c:v>
                </c:pt>
                <c:pt idx="61696">
                  <c:v>68.32624028428948</c:v>
                </c:pt>
                <c:pt idx="61697">
                  <c:v>68.32624028428948</c:v>
                </c:pt>
                <c:pt idx="61698">
                  <c:v>68.32624028428948</c:v>
                </c:pt>
                <c:pt idx="61699">
                  <c:v>68.32624028428948</c:v>
                </c:pt>
                <c:pt idx="61700">
                  <c:v>68.32624028428948</c:v>
                </c:pt>
                <c:pt idx="61701">
                  <c:v>52.4105651870215</c:v>
                </c:pt>
                <c:pt idx="61702">
                  <c:v>52.4105651870215</c:v>
                </c:pt>
                <c:pt idx="61703">
                  <c:v>52.4105651870215</c:v>
                </c:pt>
                <c:pt idx="61704">
                  <c:v>52.4105651870215</c:v>
                </c:pt>
                <c:pt idx="61705">
                  <c:v>52.4105651870215</c:v>
                </c:pt>
                <c:pt idx="61706">
                  <c:v>52.4105651870215</c:v>
                </c:pt>
                <c:pt idx="61707">
                  <c:v>52.4105651870215</c:v>
                </c:pt>
                <c:pt idx="61708">
                  <c:v>34.9627342039944</c:v>
                </c:pt>
                <c:pt idx="61709">
                  <c:v>34.9627342039944</c:v>
                </c:pt>
                <c:pt idx="61710">
                  <c:v>34.9627342039944</c:v>
                </c:pt>
                <c:pt idx="61711">
                  <c:v>34.9627342039944</c:v>
                </c:pt>
                <c:pt idx="61712">
                  <c:v>34.9627342039944</c:v>
                </c:pt>
                <c:pt idx="61713">
                  <c:v>34.9627342039944</c:v>
                </c:pt>
                <c:pt idx="61714">
                  <c:v>34.9627342039944</c:v>
                </c:pt>
                <c:pt idx="61715">
                  <c:v>64.2304032595654</c:v>
                </c:pt>
                <c:pt idx="61716">
                  <c:v>64.2304032595654</c:v>
                </c:pt>
                <c:pt idx="61717">
                  <c:v>64.2304032595654</c:v>
                </c:pt>
                <c:pt idx="61718">
                  <c:v>64.2304032595654</c:v>
                </c:pt>
                <c:pt idx="61719">
                  <c:v>64.2304032595654</c:v>
                </c:pt>
                <c:pt idx="61720">
                  <c:v>64.2304032595654</c:v>
                </c:pt>
                <c:pt idx="61721">
                  <c:v>64.2304032595654</c:v>
                </c:pt>
                <c:pt idx="61722">
                  <c:v>93.7670820880446</c:v>
                </c:pt>
                <c:pt idx="61723">
                  <c:v>93.7670820880446</c:v>
                </c:pt>
                <c:pt idx="61724">
                  <c:v>93.7670820880446</c:v>
                </c:pt>
                <c:pt idx="61725">
                  <c:v>93.7670820880446</c:v>
                </c:pt>
                <c:pt idx="61726">
                  <c:v>93.7670820880446</c:v>
                </c:pt>
                <c:pt idx="61727">
                  <c:v>93.7670820880446</c:v>
                </c:pt>
                <c:pt idx="61728">
                  <c:v>93.7670820880446</c:v>
                </c:pt>
                <c:pt idx="61729">
                  <c:v>61.6341626025138</c:v>
                </c:pt>
                <c:pt idx="61730">
                  <c:v>61.6341626025138</c:v>
                </c:pt>
                <c:pt idx="61731">
                  <c:v>61.6341626025138</c:v>
                </c:pt>
                <c:pt idx="61732">
                  <c:v>61.6341626025138</c:v>
                </c:pt>
                <c:pt idx="61733">
                  <c:v>61.6341626025138</c:v>
                </c:pt>
                <c:pt idx="61734">
                  <c:v>61.6341626025138</c:v>
                </c:pt>
                <c:pt idx="61735">
                  <c:v>61.6341626025138</c:v>
                </c:pt>
                <c:pt idx="61736">
                  <c:v>9.080483998344723</c:v>
                </c:pt>
                <c:pt idx="61737">
                  <c:v>9.080483998344723</c:v>
                </c:pt>
                <c:pt idx="61738">
                  <c:v>9.080483998344723</c:v>
                </c:pt>
                <c:pt idx="61739">
                  <c:v>9.080483998344723</c:v>
                </c:pt>
                <c:pt idx="61740">
                  <c:v>9.080483998344723</c:v>
                </c:pt>
                <c:pt idx="61741">
                  <c:v>9.080483998344723</c:v>
                </c:pt>
                <c:pt idx="61742">
                  <c:v>9.080483998344723</c:v>
                </c:pt>
                <c:pt idx="61743">
                  <c:v>112.909403183534</c:v>
                </c:pt>
                <c:pt idx="61744">
                  <c:v>112.909403183534</c:v>
                </c:pt>
                <c:pt idx="61745">
                  <c:v>112.909403183534</c:v>
                </c:pt>
                <c:pt idx="61746">
                  <c:v>112.909403183534</c:v>
                </c:pt>
                <c:pt idx="61747">
                  <c:v>112.909403183534</c:v>
                </c:pt>
                <c:pt idx="61748">
                  <c:v>112.909403183534</c:v>
                </c:pt>
                <c:pt idx="61749">
                  <c:v>112.909403183534</c:v>
                </c:pt>
                <c:pt idx="61750">
                  <c:v>108.815417870204</c:v>
                </c:pt>
                <c:pt idx="61751">
                  <c:v>108.815417870204</c:v>
                </c:pt>
                <c:pt idx="61752">
                  <c:v>108.815417870204</c:v>
                </c:pt>
                <c:pt idx="61753">
                  <c:v>108.815417870204</c:v>
                </c:pt>
                <c:pt idx="61754">
                  <c:v>108.815417870204</c:v>
                </c:pt>
                <c:pt idx="61755">
                  <c:v>108.815417870204</c:v>
                </c:pt>
                <c:pt idx="61756">
                  <c:v>108.815417870204</c:v>
                </c:pt>
                <c:pt idx="61757">
                  <c:v>58.5793805901318</c:v>
                </c:pt>
                <c:pt idx="61758">
                  <c:v>58.5793805901318</c:v>
                </c:pt>
                <c:pt idx="61759">
                  <c:v>58.5793805901318</c:v>
                </c:pt>
                <c:pt idx="61760">
                  <c:v>58.5793805901318</c:v>
                </c:pt>
                <c:pt idx="61761">
                  <c:v>58.5793805901318</c:v>
                </c:pt>
                <c:pt idx="61762">
                  <c:v>58.5793805901318</c:v>
                </c:pt>
                <c:pt idx="61763">
                  <c:v>58.5793805901318</c:v>
                </c:pt>
                <c:pt idx="61764">
                  <c:v>37.695576536928</c:v>
                </c:pt>
                <c:pt idx="61765">
                  <c:v>37.695576536928</c:v>
                </c:pt>
                <c:pt idx="61766">
                  <c:v>37.695576536928</c:v>
                </c:pt>
                <c:pt idx="61767">
                  <c:v>37.695576536928</c:v>
                </c:pt>
                <c:pt idx="61768">
                  <c:v>37.695576536928</c:v>
                </c:pt>
                <c:pt idx="61769">
                  <c:v>37.695576536928</c:v>
                </c:pt>
                <c:pt idx="61770">
                  <c:v>37.695576536928</c:v>
                </c:pt>
                <c:pt idx="61771">
                  <c:v>41.6785555461768</c:v>
                </c:pt>
                <c:pt idx="61772">
                  <c:v>41.6785555461768</c:v>
                </c:pt>
                <c:pt idx="61773">
                  <c:v>41.6785555461768</c:v>
                </c:pt>
                <c:pt idx="61774">
                  <c:v>41.6785555461768</c:v>
                </c:pt>
                <c:pt idx="61775">
                  <c:v>41.6785555461768</c:v>
                </c:pt>
                <c:pt idx="61776">
                  <c:v>41.6785555461768</c:v>
                </c:pt>
                <c:pt idx="61777">
                  <c:v>41.6785555461768</c:v>
                </c:pt>
                <c:pt idx="61778">
                  <c:v>20.5743963110142</c:v>
                </c:pt>
                <c:pt idx="61779">
                  <c:v>20.5743963110142</c:v>
                </c:pt>
                <c:pt idx="61780">
                  <c:v>20.5743963110142</c:v>
                </c:pt>
                <c:pt idx="61781">
                  <c:v>20.5743963110142</c:v>
                </c:pt>
                <c:pt idx="61782">
                  <c:v>20.5743963110142</c:v>
                </c:pt>
                <c:pt idx="61783">
                  <c:v>20.5743963110142</c:v>
                </c:pt>
                <c:pt idx="61784">
                  <c:v>20.5743963110142</c:v>
                </c:pt>
                <c:pt idx="61785">
                  <c:v>42.31136238930319</c:v>
                </c:pt>
                <c:pt idx="61786">
                  <c:v>42.31136238930319</c:v>
                </c:pt>
                <c:pt idx="61787">
                  <c:v>42.31136238930319</c:v>
                </c:pt>
                <c:pt idx="61788">
                  <c:v>42.31136238930319</c:v>
                </c:pt>
                <c:pt idx="61789">
                  <c:v>42.31136238930319</c:v>
                </c:pt>
                <c:pt idx="61790">
                  <c:v>42.31136238930319</c:v>
                </c:pt>
                <c:pt idx="61791">
                  <c:v>42.31136238930319</c:v>
                </c:pt>
                <c:pt idx="61792">
                  <c:v>79.5662415294161</c:v>
                </c:pt>
                <c:pt idx="61793">
                  <c:v>79.5662415294161</c:v>
                </c:pt>
                <c:pt idx="61794">
                  <c:v>79.5662415294161</c:v>
                </c:pt>
                <c:pt idx="61795">
                  <c:v>79.5662415294161</c:v>
                </c:pt>
                <c:pt idx="61796">
                  <c:v>79.5662415294161</c:v>
                </c:pt>
                <c:pt idx="61797">
                  <c:v>79.5662415294161</c:v>
                </c:pt>
                <c:pt idx="61798">
                  <c:v>79.5662415294161</c:v>
                </c:pt>
                <c:pt idx="61799">
                  <c:v>54.86597119534829</c:v>
                </c:pt>
                <c:pt idx="61800">
                  <c:v>54.86597119534829</c:v>
                </c:pt>
                <c:pt idx="61801">
                  <c:v>54.86597119534829</c:v>
                </c:pt>
                <c:pt idx="61802">
                  <c:v>54.86597119534829</c:v>
                </c:pt>
                <c:pt idx="61803">
                  <c:v>54.86597119534829</c:v>
                </c:pt>
                <c:pt idx="61804">
                  <c:v>54.86597119534829</c:v>
                </c:pt>
                <c:pt idx="61805">
                  <c:v>54.86597119534829</c:v>
                </c:pt>
                <c:pt idx="61806">
                  <c:v>76.4781942844904</c:v>
                </c:pt>
                <c:pt idx="61807">
                  <c:v>76.4781942844904</c:v>
                </c:pt>
                <c:pt idx="61808">
                  <c:v>76.4781942844904</c:v>
                </c:pt>
                <c:pt idx="61809">
                  <c:v>76.4781942844904</c:v>
                </c:pt>
                <c:pt idx="61810">
                  <c:v>76.4781942844904</c:v>
                </c:pt>
                <c:pt idx="61811">
                  <c:v>76.4781942844904</c:v>
                </c:pt>
                <c:pt idx="61812">
                  <c:v>76.4781942844904</c:v>
                </c:pt>
                <c:pt idx="61813">
                  <c:v>24.12269692381</c:v>
                </c:pt>
                <c:pt idx="61814">
                  <c:v>24.12269692381</c:v>
                </c:pt>
                <c:pt idx="61815">
                  <c:v>24.12269692381</c:v>
                </c:pt>
                <c:pt idx="61816">
                  <c:v>24.12269692381</c:v>
                </c:pt>
                <c:pt idx="61817">
                  <c:v>24.12269692381</c:v>
                </c:pt>
                <c:pt idx="61818">
                  <c:v>24.12269692381</c:v>
                </c:pt>
                <c:pt idx="61819">
                  <c:v>24.12269692381</c:v>
                </c:pt>
                <c:pt idx="61820">
                  <c:v>49.30060091501349</c:v>
                </c:pt>
                <c:pt idx="61821">
                  <c:v>49.30060091501349</c:v>
                </c:pt>
                <c:pt idx="61822">
                  <c:v>49.30060091501349</c:v>
                </c:pt>
                <c:pt idx="61823">
                  <c:v>49.30060091501349</c:v>
                </c:pt>
                <c:pt idx="61824">
                  <c:v>49.30060091501349</c:v>
                </c:pt>
                <c:pt idx="61825">
                  <c:v>49.30060091501349</c:v>
                </c:pt>
                <c:pt idx="61826">
                  <c:v>49.30060091501349</c:v>
                </c:pt>
                <c:pt idx="61827">
                  <c:v>66.4468243544137</c:v>
                </c:pt>
                <c:pt idx="61828">
                  <c:v>66.4468243544137</c:v>
                </c:pt>
                <c:pt idx="61829">
                  <c:v>66.4468243544137</c:v>
                </c:pt>
                <c:pt idx="61830">
                  <c:v>66.4468243544137</c:v>
                </c:pt>
                <c:pt idx="61831">
                  <c:v>66.4468243544137</c:v>
                </c:pt>
                <c:pt idx="61832">
                  <c:v>66.4468243544137</c:v>
                </c:pt>
                <c:pt idx="61833">
                  <c:v>66.4468243544137</c:v>
                </c:pt>
                <c:pt idx="61834">
                  <c:v>36.71648039979559</c:v>
                </c:pt>
                <c:pt idx="61835">
                  <c:v>36.71648039979559</c:v>
                </c:pt>
                <c:pt idx="61836">
                  <c:v>36.71648039979559</c:v>
                </c:pt>
                <c:pt idx="61837">
                  <c:v>36.71648039979559</c:v>
                </c:pt>
                <c:pt idx="61838">
                  <c:v>36.71648039979559</c:v>
                </c:pt>
                <c:pt idx="61839">
                  <c:v>36.71648039979559</c:v>
                </c:pt>
                <c:pt idx="61840">
                  <c:v>36.71648039979559</c:v>
                </c:pt>
                <c:pt idx="61841">
                  <c:v>58.83141407166669</c:v>
                </c:pt>
                <c:pt idx="61842">
                  <c:v>58.83141407166669</c:v>
                </c:pt>
                <c:pt idx="61843">
                  <c:v>58.83141407166669</c:v>
                </c:pt>
                <c:pt idx="61844">
                  <c:v>58.83141407166669</c:v>
                </c:pt>
                <c:pt idx="61845">
                  <c:v>58.83141407166669</c:v>
                </c:pt>
                <c:pt idx="61846">
                  <c:v>58.83141407166669</c:v>
                </c:pt>
                <c:pt idx="61847">
                  <c:v>58.83141407166669</c:v>
                </c:pt>
                <c:pt idx="61848">
                  <c:v>66.5171398951514</c:v>
                </c:pt>
                <c:pt idx="61849">
                  <c:v>66.5171398951514</c:v>
                </c:pt>
                <c:pt idx="61850">
                  <c:v>66.5171398951514</c:v>
                </c:pt>
                <c:pt idx="61851">
                  <c:v>66.5171398951514</c:v>
                </c:pt>
                <c:pt idx="61852">
                  <c:v>66.5171398951514</c:v>
                </c:pt>
                <c:pt idx="61853">
                  <c:v>66.5171398951514</c:v>
                </c:pt>
                <c:pt idx="61854">
                  <c:v>66.5171398951514</c:v>
                </c:pt>
                <c:pt idx="61855">
                  <c:v>102.262462452513</c:v>
                </c:pt>
                <c:pt idx="61856">
                  <c:v>102.262462452513</c:v>
                </c:pt>
                <c:pt idx="61857">
                  <c:v>102.262462452513</c:v>
                </c:pt>
                <c:pt idx="61858">
                  <c:v>102.262462452513</c:v>
                </c:pt>
                <c:pt idx="61859">
                  <c:v>102.262462452513</c:v>
                </c:pt>
                <c:pt idx="61860">
                  <c:v>102.262462452513</c:v>
                </c:pt>
                <c:pt idx="61861">
                  <c:v>102.262462452513</c:v>
                </c:pt>
                <c:pt idx="61862">
                  <c:v>52.5793546717252</c:v>
                </c:pt>
                <c:pt idx="61863">
                  <c:v>52.5793546717252</c:v>
                </c:pt>
                <c:pt idx="61864">
                  <c:v>52.5793546717252</c:v>
                </c:pt>
                <c:pt idx="61865">
                  <c:v>52.5793546717252</c:v>
                </c:pt>
                <c:pt idx="61866">
                  <c:v>52.5793546717252</c:v>
                </c:pt>
                <c:pt idx="61867">
                  <c:v>52.5793546717252</c:v>
                </c:pt>
                <c:pt idx="61868">
                  <c:v>52.5793546717252</c:v>
                </c:pt>
                <c:pt idx="61869">
                  <c:v>93.32292337436489</c:v>
                </c:pt>
                <c:pt idx="61870">
                  <c:v>93.32292337436489</c:v>
                </c:pt>
                <c:pt idx="61871">
                  <c:v>93.32292337436489</c:v>
                </c:pt>
                <c:pt idx="61872">
                  <c:v>93.32292337436489</c:v>
                </c:pt>
                <c:pt idx="61873">
                  <c:v>93.32292337436489</c:v>
                </c:pt>
                <c:pt idx="61874">
                  <c:v>93.32292337436489</c:v>
                </c:pt>
                <c:pt idx="61875">
                  <c:v>93.32292337436489</c:v>
                </c:pt>
                <c:pt idx="61876">
                  <c:v>95.1416041292449</c:v>
                </c:pt>
                <c:pt idx="61877">
                  <c:v>95.1416041292449</c:v>
                </c:pt>
                <c:pt idx="61878">
                  <c:v>95.1416041292449</c:v>
                </c:pt>
                <c:pt idx="61879">
                  <c:v>95.1416041292449</c:v>
                </c:pt>
                <c:pt idx="61880">
                  <c:v>95.1416041292449</c:v>
                </c:pt>
                <c:pt idx="61881">
                  <c:v>95.1416041292449</c:v>
                </c:pt>
                <c:pt idx="61882">
                  <c:v>95.1416041292449</c:v>
                </c:pt>
                <c:pt idx="61883">
                  <c:v>79.0846718510457</c:v>
                </c:pt>
                <c:pt idx="61884">
                  <c:v>79.0846718510457</c:v>
                </c:pt>
                <c:pt idx="61885">
                  <c:v>79.0846718510457</c:v>
                </c:pt>
                <c:pt idx="61886">
                  <c:v>79.0846718510457</c:v>
                </c:pt>
                <c:pt idx="61887">
                  <c:v>79.0846718510457</c:v>
                </c:pt>
                <c:pt idx="61888">
                  <c:v>79.0846718510457</c:v>
                </c:pt>
                <c:pt idx="61889">
                  <c:v>79.0846718510457</c:v>
                </c:pt>
                <c:pt idx="61890">
                  <c:v>81.77866110016059</c:v>
                </c:pt>
                <c:pt idx="61891">
                  <c:v>81.77866110016059</c:v>
                </c:pt>
                <c:pt idx="61892">
                  <c:v>81.77866110016059</c:v>
                </c:pt>
                <c:pt idx="61893">
                  <c:v>81.77866110016059</c:v>
                </c:pt>
                <c:pt idx="61894">
                  <c:v>81.77866110016059</c:v>
                </c:pt>
                <c:pt idx="61895">
                  <c:v>81.77866110016059</c:v>
                </c:pt>
                <c:pt idx="61896">
                  <c:v>81.77866110016059</c:v>
                </c:pt>
                <c:pt idx="61897">
                  <c:v>61.0453034389056</c:v>
                </c:pt>
                <c:pt idx="61898">
                  <c:v>61.0453034389056</c:v>
                </c:pt>
                <c:pt idx="61899">
                  <c:v>61.0453034389056</c:v>
                </c:pt>
                <c:pt idx="61900">
                  <c:v>61.0453034389056</c:v>
                </c:pt>
                <c:pt idx="61901">
                  <c:v>61.0453034389056</c:v>
                </c:pt>
                <c:pt idx="61902">
                  <c:v>61.0453034389056</c:v>
                </c:pt>
                <c:pt idx="61903">
                  <c:v>61.0453034389056</c:v>
                </c:pt>
                <c:pt idx="61904">
                  <c:v>74.066250618019</c:v>
                </c:pt>
                <c:pt idx="61905">
                  <c:v>74.066250618019</c:v>
                </c:pt>
                <c:pt idx="61906">
                  <c:v>74.066250618019</c:v>
                </c:pt>
                <c:pt idx="61907">
                  <c:v>74.066250618019</c:v>
                </c:pt>
                <c:pt idx="61908">
                  <c:v>74.066250618019</c:v>
                </c:pt>
                <c:pt idx="61909">
                  <c:v>74.066250618019</c:v>
                </c:pt>
                <c:pt idx="61910">
                  <c:v>74.066250618019</c:v>
                </c:pt>
                <c:pt idx="61911">
                  <c:v>38.61041135556299</c:v>
                </c:pt>
                <c:pt idx="61912">
                  <c:v>38.61041135556299</c:v>
                </c:pt>
                <c:pt idx="61913">
                  <c:v>38.61041135556299</c:v>
                </c:pt>
                <c:pt idx="61914">
                  <c:v>38.61041135556299</c:v>
                </c:pt>
                <c:pt idx="61915">
                  <c:v>38.61041135556299</c:v>
                </c:pt>
                <c:pt idx="61916">
                  <c:v>38.61041135556299</c:v>
                </c:pt>
                <c:pt idx="61917">
                  <c:v>38.61041135556299</c:v>
                </c:pt>
                <c:pt idx="61918">
                  <c:v>82.8121139952393</c:v>
                </c:pt>
                <c:pt idx="61919">
                  <c:v>82.8121139952393</c:v>
                </c:pt>
                <c:pt idx="61920">
                  <c:v>82.8121139952393</c:v>
                </c:pt>
                <c:pt idx="61921">
                  <c:v>82.8121139952393</c:v>
                </c:pt>
                <c:pt idx="61922">
                  <c:v>82.8121139952393</c:v>
                </c:pt>
                <c:pt idx="61923">
                  <c:v>82.8121139952393</c:v>
                </c:pt>
                <c:pt idx="61924">
                  <c:v>82.8121139952393</c:v>
                </c:pt>
                <c:pt idx="61925">
                  <c:v>66.34558616474568</c:v>
                </c:pt>
                <c:pt idx="61926">
                  <c:v>66.34558616474568</c:v>
                </c:pt>
                <c:pt idx="61927">
                  <c:v>66.34558616474568</c:v>
                </c:pt>
                <c:pt idx="61928">
                  <c:v>66.34558616474568</c:v>
                </c:pt>
                <c:pt idx="61929">
                  <c:v>66.34558616474568</c:v>
                </c:pt>
                <c:pt idx="61930">
                  <c:v>66.34558616474568</c:v>
                </c:pt>
                <c:pt idx="61931">
                  <c:v>66.34558616474568</c:v>
                </c:pt>
                <c:pt idx="61932">
                  <c:v>62.4121478885272</c:v>
                </c:pt>
                <c:pt idx="61933">
                  <c:v>62.4121478885272</c:v>
                </c:pt>
                <c:pt idx="61934">
                  <c:v>62.4121478885272</c:v>
                </c:pt>
                <c:pt idx="61935">
                  <c:v>62.4121478885272</c:v>
                </c:pt>
                <c:pt idx="61936">
                  <c:v>62.4121478885272</c:v>
                </c:pt>
                <c:pt idx="61937">
                  <c:v>62.4121478885272</c:v>
                </c:pt>
                <c:pt idx="61938">
                  <c:v>62.4121478885272</c:v>
                </c:pt>
                <c:pt idx="61939">
                  <c:v>70.7041127115253</c:v>
                </c:pt>
                <c:pt idx="61940">
                  <c:v>70.7041127115253</c:v>
                </c:pt>
                <c:pt idx="61941">
                  <c:v>70.7041127115253</c:v>
                </c:pt>
                <c:pt idx="61942">
                  <c:v>70.7041127115253</c:v>
                </c:pt>
                <c:pt idx="61943">
                  <c:v>70.7041127115253</c:v>
                </c:pt>
                <c:pt idx="61944">
                  <c:v>70.7041127115253</c:v>
                </c:pt>
                <c:pt idx="61945">
                  <c:v>70.7041127115253</c:v>
                </c:pt>
                <c:pt idx="61946">
                  <c:v>58.95908361588258</c:v>
                </c:pt>
                <c:pt idx="61947">
                  <c:v>58.95908361588258</c:v>
                </c:pt>
                <c:pt idx="61948">
                  <c:v>58.95908361588258</c:v>
                </c:pt>
                <c:pt idx="61949">
                  <c:v>58.95908361588258</c:v>
                </c:pt>
                <c:pt idx="61950">
                  <c:v>58.95908361588258</c:v>
                </c:pt>
                <c:pt idx="61951">
                  <c:v>58.95908361588258</c:v>
                </c:pt>
                <c:pt idx="61952">
                  <c:v>58.95908361588258</c:v>
                </c:pt>
                <c:pt idx="61953">
                  <c:v>60.8320393304162</c:v>
                </c:pt>
                <c:pt idx="61954">
                  <c:v>60.8320393304162</c:v>
                </c:pt>
                <c:pt idx="61955">
                  <c:v>60.8320393304162</c:v>
                </c:pt>
                <c:pt idx="61956">
                  <c:v>60.8320393304162</c:v>
                </c:pt>
                <c:pt idx="61957">
                  <c:v>60.8320393304162</c:v>
                </c:pt>
                <c:pt idx="61958">
                  <c:v>60.8320393304162</c:v>
                </c:pt>
                <c:pt idx="61959">
                  <c:v>60.8320393304162</c:v>
                </c:pt>
                <c:pt idx="61960">
                  <c:v>93.4761138841806</c:v>
                </c:pt>
                <c:pt idx="61961">
                  <c:v>93.4761138841806</c:v>
                </c:pt>
                <c:pt idx="61962">
                  <c:v>93.4761138841806</c:v>
                </c:pt>
                <c:pt idx="61963">
                  <c:v>93.4761138841806</c:v>
                </c:pt>
                <c:pt idx="61964">
                  <c:v>93.4761138841806</c:v>
                </c:pt>
                <c:pt idx="61965">
                  <c:v>93.4761138841806</c:v>
                </c:pt>
                <c:pt idx="61966">
                  <c:v>93.4761138841806</c:v>
                </c:pt>
                <c:pt idx="61967">
                  <c:v>64.29942683872278</c:v>
                </c:pt>
                <c:pt idx="61968">
                  <c:v>64.29942683872278</c:v>
                </c:pt>
                <c:pt idx="61969">
                  <c:v>64.29942683872278</c:v>
                </c:pt>
                <c:pt idx="61970">
                  <c:v>64.29942683872278</c:v>
                </c:pt>
                <c:pt idx="61971">
                  <c:v>64.29942683872278</c:v>
                </c:pt>
                <c:pt idx="61972">
                  <c:v>64.29942683872278</c:v>
                </c:pt>
                <c:pt idx="61973">
                  <c:v>64.29942683872278</c:v>
                </c:pt>
                <c:pt idx="61974">
                  <c:v>68.4886019391507</c:v>
                </c:pt>
                <c:pt idx="61975">
                  <c:v>68.4886019391507</c:v>
                </c:pt>
                <c:pt idx="61976">
                  <c:v>68.4886019391507</c:v>
                </c:pt>
                <c:pt idx="61977">
                  <c:v>68.4886019391507</c:v>
                </c:pt>
                <c:pt idx="61978">
                  <c:v>68.4886019391507</c:v>
                </c:pt>
                <c:pt idx="61979">
                  <c:v>68.4886019391507</c:v>
                </c:pt>
                <c:pt idx="61980">
                  <c:v>68.4886019391507</c:v>
                </c:pt>
                <c:pt idx="61981">
                  <c:v>11.5527651856249</c:v>
                </c:pt>
                <c:pt idx="61982">
                  <c:v>11.5527651856249</c:v>
                </c:pt>
                <c:pt idx="61983">
                  <c:v>11.5527651856249</c:v>
                </c:pt>
                <c:pt idx="61984">
                  <c:v>11.5527651856249</c:v>
                </c:pt>
                <c:pt idx="61985">
                  <c:v>11.5527651856249</c:v>
                </c:pt>
                <c:pt idx="61986">
                  <c:v>11.5527651856249</c:v>
                </c:pt>
                <c:pt idx="61987">
                  <c:v>11.5527651856249</c:v>
                </c:pt>
                <c:pt idx="61988">
                  <c:v>85.0248091005124</c:v>
                </c:pt>
                <c:pt idx="61989">
                  <c:v>85.0248091005124</c:v>
                </c:pt>
                <c:pt idx="61990">
                  <c:v>85.0248091005124</c:v>
                </c:pt>
                <c:pt idx="61991">
                  <c:v>85.0248091005124</c:v>
                </c:pt>
                <c:pt idx="61992">
                  <c:v>85.0248091005124</c:v>
                </c:pt>
                <c:pt idx="61993">
                  <c:v>85.0248091005124</c:v>
                </c:pt>
                <c:pt idx="61994">
                  <c:v>85.0248091005124</c:v>
                </c:pt>
                <c:pt idx="61995">
                  <c:v>61.6159348489717</c:v>
                </c:pt>
                <c:pt idx="61996">
                  <c:v>61.6159348489717</c:v>
                </c:pt>
                <c:pt idx="61997">
                  <c:v>61.6159348489717</c:v>
                </c:pt>
                <c:pt idx="61998">
                  <c:v>61.6159348489717</c:v>
                </c:pt>
                <c:pt idx="61999">
                  <c:v>61.6159348489717</c:v>
                </c:pt>
                <c:pt idx="62000">
                  <c:v>61.6159348489717</c:v>
                </c:pt>
                <c:pt idx="62001">
                  <c:v>61.6159348489717</c:v>
                </c:pt>
                <c:pt idx="62002">
                  <c:v>48.2740863875793</c:v>
                </c:pt>
                <c:pt idx="62003">
                  <c:v>48.2740863875793</c:v>
                </c:pt>
                <c:pt idx="62004">
                  <c:v>48.2740863875793</c:v>
                </c:pt>
                <c:pt idx="62005">
                  <c:v>48.2740863875793</c:v>
                </c:pt>
                <c:pt idx="62006">
                  <c:v>48.2740863875793</c:v>
                </c:pt>
                <c:pt idx="62007">
                  <c:v>48.2740863875793</c:v>
                </c:pt>
                <c:pt idx="62008">
                  <c:v>48.2740863875793</c:v>
                </c:pt>
                <c:pt idx="62009">
                  <c:v>43.1523541895713</c:v>
                </c:pt>
                <c:pt idx="62010">
                  <c:v>43.1523541895713</c:v>
                </c:pt>
                <c:pt idx="62011">
                  <c:v>43.1523541895713</c:v>
                </c:pt>
                <c:pt idx="62012">
                  <c:v>43.1523541895713</c:v>
                </c:pt>
                <c:pt idx="62013">
                  <c:v>43.1523541895713</c:v>
                </c:pt>
                <c:pt idx="62014">
                  <c:v>43.1523541895713</c:v>
                </c:pt>
                <c:pt idx="62015">
                  <c:v>43.1523541895713</c:v>
                </c:pt>
                <c:pt idx="62016">
                  <c:v>42.52749724321909</c:v>
                </c:pt>
                <c:pt idx="62017">
                  <c:v>42.52749724321909</c:v>
                </c:pt>
                <c:pt idx="62018">
                  <c:v>42.52749724321909</c:v>
                </c:pt>
                <c:pt idx="62019">
                  <c:v>42.52749724321909</c:v>
                </c:pt>
                <c:pt idx="62020">
                  <c:v>42.52749724321909</c:v>
                </c:pt>
                <c:pt idx="62021">
                  <c:v>42.52749724321909</c:v>
                </c:pt>
                <c:pt idx="62022">
                  <c:v>42.52749724321909</c:v>
                </c:pt>
                <c:pt idx="62023">
                  <c:v>60.2612578036215</c:v>
                </c:pt>
                <c:pt idx="62024">
                  <c:v>60.2612578036215</c:v>
                </c:pt>
                <c:pt idx="62025">
                  <c:v>60.2612578036215</c:v>
                </c:pt>
                <c:pt idx="62026">
                  <c:v>60.2612578036215</c:v>
                </c:pt>
                <c:pt idx="62027">
                  <c:v>60.2612578036215</c:v>
                </c:pt>
                <c:pt idx="62028">
                  <c:v>60.2612578036215</c:v>
                </c:pt>
                <c:pt idx="62029">
                  <c:v>60.2612578036215</c:v>
                </c:pt>
                <c:pt idx="62030">
                  <c:v>88.98299086886679</c:v>
                </c:pt>
                <c:pt idx="62031">
                  <c:v>88.98299086886679</c:v>
                </c:pt>
                <c:pt idx="62032">
                  <c:v>88.98299086886679</c:v>
                </c:pt>
                <c:pt idx="62033">
                  <c:v>88.98299086886679</c:v>
                </c:pt>
                <c:pt idx="62034">
                  <c:v>88.98299086886679</c:v>
                </c:pt>
                <c:pt idx="62035">
                  <c:v>88.98299086886679</c:v>
                </c:pt>
                <c:pt idx="62036">
                  <c:v>88.98299086886679</c:v>
                </c:pt>
                <c:pt idx="62037">
                  <c:v>92.74401803549668</c:v>
                </c:pt>
                <c:pt idx="62038">
                  <c:v>92.74401803549668</c:v>
                </c:pt>
                <c:pt idx="62039">
                  <c:v>92.74401803549668</c:v>
                </c:pt>
                <c:pt idx="62040">
                  <c:v>92.74401803549668</c:v>
                </c:pt>
                <c:pt idx="62041">
                  <c:v>92.74401803549668</c:v>
                </c:pt>
                <c:pt idx="62042">
                  <c:v>92.74401803549668</c:v>
                </c:pt>
                <c:pt idx="62043">
                  <c:v>92.74401803549668</c:v>
                </c:pt>
                <c:pt idx="62044">
                  <c:v>53.807098594339</c:v>
                </c:pt>
                <c:pt idx="62045">
                  <c:v>53.807098594339</c:v>
                </c:pt>
                <c:pt idx="62046">
                  <c:v>53.807098594339</c:v>
                </c:pt>
                <c:pt idx="62047">
                  <c:v>53.807098594339</c:v>
                </c:pt>
                <c:pt idx="62048">
                  <c:v>53.807098594339</c:v>
                </c:pt>
                <c:pt idx="62049">
                  <c:v>53.807098594339</c:v>
                </c:pt>
                <c:pt idx="62050">
                  <c:v>53.807098594339</c:v>
                </c:pt>
                <c:pt idx="62051">
                  <c:v>64.35304410949907</c:v>
                </c:pt>
                <c:pt idx="62052">
                  <c:v>64.35304410949907</c:v>
                </c:pt>
                <c:pt idx="62053">
                  <c:v>64.35304410949907</c:v>
                </c:pt>
                <c:pt idx="62054">
                  <c:v>64.35304410949907</c:v>
                </c:pt>
                <c:pt idx="62055">
                  <c:v>64.35304410949907</c:v>
                </c:pt>
                <c:pt idx="62056">
                  <c:v>64.35304410949907</c:v>
                </c:pt>
                <c:pt idx="62057">
                  <c:v>64.35304410949907</c:v>
                </c:pt>
                <c:pt idx="62058">
                  <c:v>109.697400647938</c:v>
                </c:pt>
                <c:pt idx="62059">
                  <c:v>109.697400647938</c:v>
                </c:pt>
                <c:pt idx="62060">
                  <c:v>109.697400647938</c:v>
                </c:pt>
                <c:pt idx="62061">
                  <c:v>109.697400647938</c:v>
                </c:pt>
                <c:pt idx="62062">
                  <c:v>109.697400647938</c:v>
                </c:pt>
                <c:pt idx="62063">
                  <c:v>109.697400647938</c:v>
                </c:pt>
                <c:pt idx="62064">
                  <c:v>109.697400647938</c:v>
                </c:pt>
                <c:pt idx="62065">
                  <c:v>65.82291274912869</c:v>
                </c:pt>
                <c:pt idx="62066">
                  <c:v>65.82291274912869</c:v>
                </c:pt>
                <c:pt idx="62067">
                  <c:v>65.82291274912869</c:v>
                </c:pt>
                <c:pt idx="62068">
                  <c:v>65.82291274912869</c:v>
                </c:pt>
                <c:pt idx="62069">
                  <c:v>65.82291274912869</c:v>
                </c:pt>
                <c:pt idx="62070">
                  <c:v>65.82291274912869</c:v>
                </c:pt>
                <c:pt idx="62071">
                  <c:v>65.82291274912869</c:v>
                </c:pt>
                <c:pt idx="62072">
                  <c:v>93.4582179951892</c:v>
                </c:pt>
                <c:pt idx="62073">
                  <c:v>93.4582179951892</c:v>
                </c:pt>
                <c:pt idx="62074">
                  <c:v>93.4582179951892</c:v>
                </c:pt>
                <c:pt idx="62075">
                  <c:v>93.4582179951892</c:v>
                </c:pt>
                <c:pt idx="62076">
                  <c:v>93.4582179951892</c:v>
                </c:pt>
                <c:pt idx="62077">
                  <c:v>93.4582179951892</c:v>
                </c:pt>
                <c:pt idx="62078">
                  <c:v>93.4582179951892</c:v>
                </c:pt>
                <c:pt idx="62079">
                  <c:v>98.28019782198909</c:v>
                </c:pt>
                <c:pt idx="62080">
                  <c:v>98.28019782198909</c:v>
                </c:pt>
                <c:pt idx="62081">
                  <c:v>98.28019782198909</c:v>
                </c:pt>
                <c:pt idx="62082">
                  <c:v>98.28019782198909</c:v>
                </c:pt>
                <c:pt idx="62083">
                  <c:v>98.28019782198909</c:v>
                </c:pt>
                <c:pt idx="62084">
                  <c:v>98.28019782198909</c:v>
                </c:pt>
                <c:pt idx="62085">
                  <c:v>98.28019782198909</c:v>
                </c:pt>
                <c:pt idx="62086">
                  <c:v>68.2624156501144</c:v>
                </c:pt>
                <c:pt idx="62087">
                  <c:v>68.2624156501144</c:v>
                </c:pt>
                <c:pt idx="62088">
                  <c:v>68.2624156501144</c:v>
                </c:pt>
                <c:pt idx="62089">
                  <c:v>68.2624156501144</c:v>
                </c:pt>
                <c:pt idx="62090">
                  <c:v>68.2624156501144</c:v>
                </c:pt>
                <c:pt idx="62091">
                  <c:v>68.2624156501144</c:v>
                </c:pt>
                <c:pt idx="62092">
                  <c:v>68.2624156501144</c:v>
                </c:pt>
                <c:pt idx="62093">
                  <c:v>37.2203623952615</c:v>
                </c:pt>
                <c:pt idx="62094">
                  <c:v>37.2203623952615</c:v>
                </c:pt>
                <c:pt idx="62095">
                  <c:v>37.2203623952615</c:v>
                </c:pt>
                <c:pt idx="62096">
                  <c:v>37.2203623952615</c:v>
                </c:pt>
                <c:pt idx="62097">
                  <c:v>37.2203623952615</c:v>
                </c:pt>
                <c:pt idx="62098">
                  <c:v>37.2203623952615</c:v>
                </c:pt>
                <c:pt idx="62099">
                  <c:v>37.2203623952615</c:v>
                </c:pt>
                <c:pt idx="62100">
                  <c:v>48.5993209553324</c:v>
                </c:pt>
                <c:pt idx="62101">
                  <c:v>48.5993209553324</c:v>
                </c:pt>
                <c:pt idx="62102">
                  <c:v>48.5993209553324</c:v>
                </c:pt>
                <c:pt idx="62103">
                  <c:v>48.5993209553324</c:v>
                </c:pt>
                <c:pt idx="62104">
                  <c:v>48.5993209553324</c:v>
                </c:pt>
                <c:pt idx="62105">
                  <c:v>48.5993209553324</c:v>
                </c:pt>
                <c:pt idx="62106">
                  <c:v>48.5993209553324</c:v>
                </c:pt>
                <c:pt idx="62107">
                  <c:v>101.401159993908</c:v>
                </c:pt>
                <c:pt idx="62108">
                  <c:v>101.401159993908</c:v>
                </c:pt>
                <c:pt idx="62109">
                  <c:v>101.401159993908</c:v>
                </c:pt>
                <c:pt idx="62110">
                  <c:v>101.401159993908</c:v>
                </c:pt>
                <c:pt idx="62111">
                  <c:v>101.401159993908</c:v>
                </c:pt>
                <c:pt idx="62112">
                  <c:v>101.401159993908</c:v>
                </c:pt>
                <c:pt idx="62113">
                  <c:v>101.401159993908</c:v>
                </c:pt>
                <c:pt idx="62114">
                  <c:v>68.7111015898534</c:v>
                </c:pt>
                <c:pt idx="62115">
                  <c:v>68.7111015898534</c:v>
                </c:pt>
                <c:pt idx="62116">
                  <c:v>68.7111015898534</c:v>
                </c:pt>
                <c:pt idx="62117">
                  <c:v>68.7111015898534</c:v>
                </c:pt>
                <c:pt idx="62118">
                  <c:v>68.7111015898534</c:v>
                </c:pt>
                <c:pt idx="62119">
                  <c:v>68.7111015898534</c:v>
                </c:pt>
                <c:pt idx="62120">
                  <c:v>68.7111015898534</c:v>
                </c:pt>
                <c:pt idx="62121">
                  <c:v>92.22701692255339</c:v>
                </c:pt>
                <c:pt idx="62122">
                  <c:v>92.22701692255339</c:v>
                </c:pt>
                <c:pt idx="62123">
                  <c:v>92.22701692255339</c:v>
                </c:pt>
                <c:pt idx="62124">
                  <c:v>92.22701692255339</c:v>
                </c:pt>
                <c:pt idx="62125">
                  <c:v>92.22701692255339</c:v>
                </c:pt>
                <c:pt idx="62126">
                  <c:v>92.22701692255339</c:v>
                </c:pt>
                <c:pt idx="62127">
                  <c:v>92.22701692255339</c:v>
                </c:pt>
                <c:pt idx="62128">
                  <c:v>99.913994235181</c:v>
                </c:pt>
                <c:pt idx="62129">
                  <c:v>99.913994235181</c:v>
                </c:pt>
                <c:pt idx="62130">
                  <c:v>99.913994235181</c:v>
                </c:pt>
                <c:pt idx="62131">
                  <c:v>99.913994235181</c:v>
                </c:pt>
                <c:pt idx="62132">
                  <c:v>99.913994235181</c:v>
                </c:pt>
                <c:pt idx="62133">
                  <c:v>99.913994235181</c:v>
                </c:pt>
                <c:pt idx="62134">
                  <c:v>99.913994235181</c:v>
                </c:pt>
                <c:pt idx="62135">
                  <c:v>10.6367985850599</c:v>
                </c:pt>
                <c:pt idx="62136">
                  <c:v>10.6367985850599</c:v>
                </c:pt>
                <c:pt idx="62137">
                  <c:v>10.6367985850599</c:v>
                </c:pt>
                <c:pt idx="62138">
                  <c:v>10.6367985850599</c:v>
                </c:pt>
                <c:pt idx="62139">
                  <c:v>10.6367985850599</c:v>
                </c:pt>
                <c:pt idx="62140">
                  <c:v>10.6367985850599</c:v>
                </c:pt>
                <c:pt idx="62141">
                  <c:v>10.6367985850599</c:v>
                </c:pt>
                <c:pt idx="62142">
                  <c:v>12.2963216828629</c:v>
                </c:pt>
                <c:pt idx="62143">
                  <c:v>12.2963216828629</c:v>
                </c:pt>
                <c:pt idx="62144">
                  <c:v>12.2963216828629</c:v>
                </c:pt>
                <c:pt idx="62145">
                  <c:v>12.2963216828629</c:v>
                </c:pt>
                <c:pt idx="62146">
                  <c:v>12.2963216828629</c:v>
                </c:pt>
                <c:pt idx="62147">
                  <c:v>12.2963216828629</c:v>
                </c:pt>
                <c:pt idx="62148">
                  <c:v>12.2963216828629</c:v>
                </c:pt>
                <c:pt idx="62149">
                  <c:v>53.908598901839</c:v>
                </c:pt>
                <c:pt idx="62150">
                  <c:v>53.908598901839</c:v>
                </c:pt>
                <c:pt idx="62151">
                  <c:v>53.908598901839</c:v>
                </c:pt>
                <c:pt idx="62152">
                  <c:v>53.908598901839</c:v>
                </c:pt>
                <c:pt idx="62153">
                  <c:v>53.908598901839</c:v>
                </c:pt>
                <c:pt idx="62154">
                  <c:v>53.908598901839</c:v>
                </c:pt>
                <c:pt idx="62155">
                  <c:v>53.908598901839</c:v>
                </c:pt>
                <c:pt idx="62156">
                  <c:v>74.4687499848989</c:v>
                </c:pt>
                <c:pt idx="62157">
                  <c:v>74.4687499848989</c:v>
                </c:pt>
                <c:pt idx="62158">
                  <c:v>74.4687499848989</c:v>
                </c:pt>
                <c:pt idx="62159">
                  <c:v>74.4687499848989</c:v>
                </c:pt>
                <c:pt idx="62160">
                  <c:v>74.4687499848989</c:v>
                </c:pt>
                <c:pt idx="62161">
                  <c:v>74.4687499848989</c:v>
                </c:pt>
                <c:pt idx="62162">
                  <c:v>74.4687499848989</c:v>
                </c:pt>
                <c:pt idx="62163">
                  <c:v>81.639425446022</c:v>
                </c:pt>
                <c:pt idx="62164">
                  <c:v>81.639425446022</c:v>
                </c:pt>
                <c:pt idx="62165">
                  <c:v>81.639425446022</c:v>
                </c:pt>
                <c:pt idx="62166">
                  <c:v>81.639425446022</c:v>
                </c:pt>
                <c:pt idx="62167">
                  <c:v>81.639425446022</c:v>
                </c:pt>
                <c:pt idx="62168">
                  <c:v>81.639425446022</c:v>
                </c:pt>
                <c:pt idx="62169">
                  <c:v>81.639425446022</c:v>
                </c:pt>
                <c:pt idx="62170">
                  <c:v>32.014099809588</c:v>
                </c:pt>
                <c:pt idx="62171">
                  <c:v>32.014099809588</c:v>
                </c:pt>
                <c:pt idx="62172">
                  <c:v>32.014099809588</c:v>
                </c:pt>
                <c:pt idx="62173">
                  <c:v>32.014099809588</c:v>
                </c:pt>
                <c:pt idx="62174">
                  <c:v>32.014099809588</c:v>
                </c:pt>
                <c:pt idx="62175">
                  <c:v>32.014099809588</c:v>
                </c:pt>
                <c:pt idx="62176">
                  <c:v>32.014099809588</c:v>
                </c:pt>
                <c:pt idx="62177">
                  <c:v>95.5860631750972</c:v>
                </c:pt>
                <c:pt idx="62178">
                  <c:v>95.5860631750972</c:v>
                </c:pt>
                <c:pt idx="62179">
                  <c:v>95.5860631750972</c:v>
                </c:pt>
                <c:pt idx="62180">
                  <c:v>95.5860631750972</c:v>
                </c:pt>
                <c:pt idx="62181">
                  <c:v>95.5860631750972</c:v>
                </c:pt>
                <c:pt idx="62182">
                  <c:v>95.5860631750972</c:v>
                </c:pt>
                <c:pt idx="62183">
                  <c:v>95.5860631750972</c:v>
                </c:pt>
                <c:pt idx="62184">
                  <c:v>87.4627837812093</c:v>
                </c:pt>
                <c:pt idx="62185">
                  <c:v>87.4627837812093</c:v>
                </c:pt>
                <c:pt idx="62186">
                  <c:v>87.4627837812093</c:v>
                </c:pt>
                <c:pt idx="62187">
                  <c:v>87.4627837812093</c:v>
                </c:pt>
                <c:pt idx="62188">
                  <c:v>87.4627837812093</c:v>
                </c:pt>
                <c:pt idx="62189">
                  <c:v>87.4627837812093</c:v>
                </c:pt>
                <c:pt idx="62190">
                  <c:v>87.4627837812093</c:v>
                </c:pt>
                <c:pt idx="62191">
                  <c:v>10.1180201908745</c:v>
                </c:pt>
                <c:pt idx="62192">
                  <c:v>10.1180201908745</c:v>
                </c:pt>
                <c:pt idx="62193">
                  <c:v>10.1180201908745</c:v>
                </c:pt>
                <c:pt idx="62194">
                  <c:v>10.1180201908745</c:v>
                </c:pt>
                <c:pt idx="62195">
                  <c:v>10.1180201908745</c:v>
                </c:pt>
                <c:pt idx="62196">
                  <c:v>10.1180201908745</c:v>
                </c:pt>
                <c:pt idx="62197">
                  <c:v>10.1180201908745</c:v>
                </c:pt>
                <c:pt idx="62198">
                  <c:v>91.85559826703759</c:v>
                </c:pt>
                <c:pt idx="62199">
                  <c:v>91.85559826703759</c:v>
                </c:pt>
                <c:pt idx="62200">
                  <c:v>91.85559826703759</c:v>
                </c:pt>
                <c:pt idx="62201">
                  <c:v>91.85559826703759</c:v>
                </c:pt>
                <c:pt idx="62202">
                  <c:v>91.85559826703759</c:v>
                </c:pt>
                <c:pt idx="62203">
                  <c:v>91.85559826703759</c:v>
                </c:pt>
                <c:pt idx="62204">
                  <c:v>91.85559826703759</c:v>
                </c:pt>
                <c:pt idx="62205">
                  <c:v>75.0933994148411</c:v>
                </c:pt>
                <c:pt idx="62206">
                  <c:v>75.0933994148411</c:v>
                </c:pt>
                <c:pt idx="62207">
                  <c:v>75.0933994148411</c:v>
                </c:pt>
                <c:pt idx="62208">
                  <c:v>75.0933994148411</c:v>
                </c:pt>
                <c:pt idx="62209">
                  <c:v>75.0933994148411</c:v>
                </c:pt>
                <c:pt idx="62210">
                  <c:v>75.0933994148411</c:v>
                </c:pt>
                <c:pt idx="62211">
                  <c:v>75.0933994148411</c:v>
                </c:pt>
                <c:pt idx="62212">
                  <c:v>74.24933609823698</c:v>
                </c:pt>
                <c:pt idx="62213">
                  <c:v>74.24933609823698</c:v>
                </c:pt>
                <c:pt idx="62214">
                  <c:v>74.24933609823698</c:v>
                </c:pt>
                <c:pt idx="62215">
                  <c:v>74.24933609823698</c:v>
                </c:pt>
                <c:pt idx="62216">
                  <c:v>74.24933609823698</c:v>
                </c:pt>
                <c:pt idx="62217">
                  <c:v>74.24933609823698</c:v>
                </c:pt>
                <c:pt idx="62218">
                  <c:v>74.24933609823698</c:v>
                </c:pt>
                <c:pt idx="62219">
                  <c:v>47.93212301726859</c:v>
                </c:pt>
                <c:pt idx="62220">
                  <c:v>47.93212301726859</c:v>
                </c:pt>
                <c:pt idx="62221">
                  <c:v>47.93212301726859</c:v>
                </c:pt>
                <c:pt idx="62222">
                  <c:v>47.93212301726859</c:v>
                </c:pt>
                <c:pt idx="62223">
                  <c:v>47.93212301726859</c:v>
                </c:pt>
                <c:pt idx="62224">
                  <c:v>47.93212301726859</c:v>
                </c:pt>
                <c:pt idx="62225">
                  <c:v>47.93212301726859</c:v>
                </c:pt>
                <c:pt idx="62226">
                  <c:v>33.3798181801628</c:v>
                </c:pt>
                <c:pt idx="62227">
                  <c:v>33.3798181801628</c:v>
                </c:pt>
                <c:pt idx="62228">
                  <c:v>33.3798181801628</c:v>
                </c:pt>
                <c:pt idx="62229">
                  <c:v>33.3798181801628</c:v>
                </c:pt>
                <c:pt idx="62230">
                  <c:v>33.3798181801628</c:v>
                </c:pt>
                <c:pt idx="62231">
                  <c:v>33.3798181801628</c:v>
                </c:pt>
                <c:pt idx="62232">
                  <c:v>33.3798181801628</c:v>
                </c:pt>
                <c:pt idx="62233">
                  <c:v>45.14797705203469</c:v>
                </c:pt>
                <c:pt idx="62234">
                  <c:v>45.14797705203469</c:v>
                </c:pt>
                <c:pt idx="62235">
                  <c:v>45.14797705203469</c:v>
                </c:pt>
                <c:pt idx="62236">
                  <c:v>45.14797705203469</c:v>
                </c:pt>
                <c:pt idx="62237">
                  <c:v>45.14797705203469</c:v>
                </c:pt>
                <c:pt idx="62238">
                  <c:v>45.14797705203469</c:v>
                </c:pt>
                <c:pt idx="62239">
                  <c:v>45.14797705203469</c:v>
                </c:pt>
                <c:pt idx="62240">
                  <c:v>63.2257338830633</c:v>
                </c:pt>
                <c:pt idx="62241">
                  <c:v>63.2257338830633</c:v>
                </c:pt>
                <c:pt idx="62242">
                  <c:v>63.2257338830633</c:v>
                </c:pt>
                <c:pt idx="62243">
                  <c:v>63.2257338830633</c:v>
                </c:pt>
                <c:pt idx="62244">
                  <c:v>63.2257338830633</c:v>
                </c:pt>
                <c:pt idx="62245">
                  <c:v>63.2257338830633</c:v>
                </c:pt>
                <c:pt idx="62246">
                  <c:v>63.2257338830633</c:v>
                </c:pt>
                <c:pt idx="62247">
                  <c:v>60.74445945221839</c:v>
                </c:pt>
                <c:pt idx="62248">
                  <c:v>60.74445945221839</c:v>
                </c:pt>
                <c:pt idx="62249">
                  <c:v>60.74445945221839</c:v>
                </c:pt>
                <c:pt idx="62250">
                  <c:v>60.74445945221839</c:v>
                </c:pt>
                <c:pt idx="62251">
                  <c:v>60.74445945221839</c:v>
                </c:pt>
                <c:pt idx="62252">
                  <c:v>60.74445945221839</c:v>
                </c:pt>
                <c:pt idx="62253">
                  <c:v>60.74445945221839</c:v>
                </c:pt>
                <c:pt idx="62254">
                  <c:v>59.0893307620342</c:v>
                </c:pt>
                <c:pt idx="62255">
                  <c:v>59.0893307620342</c:v>
                </c:pt>
                <c:pt idx="62256">
                  <c:v>59.0893307620342</c:v>
                </c:pt>
                <c:pt idx="62257">
                  <c:v>59.0893307620342</c:v>
                </c:pt>
                <c:pt idx="62258">
                  <c:v>59.0893307620342</c:v>
                </c:pt>
                <c:pt idx="62259">
                  <c:v>59.0893307620342</c:v>
                </c:pt>
                <c:pt idx="62260">
                  <c:v>59.0893307620342</c:v>
                </c:pt>
                <c:pt idx="62261">
                  <c:v>86.291193705695</c:v>
                </c:pt>
                <c:pt idx="62262">
                  <c:v>86.291193705695</c:v>
                </c:pt>
                <c:pt idx="62263">
                  <c:v>86.291193705695</c:v>
                </c:pt>
                <c:pt idx="62264">
                  <c:v>86.291193705695</c:v>
                </c:pt>
                <c:pt idx="62265">
                  <c:v>86.291193705695</c:v>
                </c:pt>
                <c:pt idx="62266">
                  <c:v>86.291193705695</c:v>
                </c:pt>
                <c:pt idx="62267">
                  <c:v>86.291193705695</c:v>
                </c:pt>
                <c:pt idx="62268">
                  <c:v>98.61776111648257</c:v>
                </c:pt>
                <c:pt idx="62269">
                  <c:v>98.61776111648257</c:v>
                </c:pt>
                <c:pt idx="62270">
                  <c:v>98.61776111648257</c:v>
                </c:pt>
                <c:pt idx="62271">
                  <c:v>98.61776111648257</c:v>
                </c:pt>
                <c:pt idx="62272">
                  <c:v>98.61776111648257</c:v>
                </c:pt>
                <c:pt idx="62273">
                  <c:v>98.61776111648257</c:v>
                </c:pt>
                <c:pt idx="62274">
                  <c:v>98.61776111648257</c:v>
                </c:pt>
                <c:pt idx="62275">
                  <c:v>29.0795321506303</c:v>
                </c:pt>
                <c:pt idx="62276">
                  <c:v>29.0795321506303</c:v>
                </c:pt>
                <c:pt idx="62277">
                  <c:v>29.0795321506303</c:v>
                </c:pt>
                <c:pt idx="62278">
                  <c:v>29.0795321506303</c:v>
                </c:pt>
                <c:pt idx="62279">
                  <c:v>29.0795321506303</c:v>
                </c:pt>
                <c:pt idx="62280">
                  <c:v>29.0795321506303</c:v>
                </c:pt>
                <c:pt idx="62281">
                  <c:v>29.0795321506303</c:v>
                </c:pt>
                <c:pt idx="62282">
                  <c:v>64.03636478942988</c:v>
                </c:pt>
                <c:pt idx="62283">
                  <c:v>64.03636478942988</c:v>
                </c:pt>
                <c:pt idx="62284">
                  <c:v>64.03636478942988</c:v>
                </c:pt>
                <c:pt idx="62285">
                  <c:v>64.03636478942988</c:v>
                </c:pt>
                <c:pt idx="62286">
                  <c:v>64.03636478942988</c:v>
                </c:pt>
                <c:pt idx="62287">
                  <c:v>64.03636478942988</c:v>
                </c:pt>
                <c:pt idx="62288">
                  <c:v>64.03636478942988</c:v>
                </c:pt>
                <c:pt idx="62289">
                  <c:v>33.553100918951</c:v>
                </c:pt>
                <c:pt idx="62290">
                  <c:v>33.553100918951</c:v>
                </c:pt>
                <c:pt idx="62291">
                  <c:v>33.553100918951</c:v>
                </c:pt>
                <c:pt idx="62292">
                  <c:v>33.553100918951</c:v>
                </c:pt>
                <c:pt idx="62293">
                  <c:v>33.553100918951</c:v>
                </c:pt>
                <c:pt idx="62294">
                  <c:v>33.553100918951</c:v>
                </c:pt>
                <c:pt idx="62295">
                  <c:v>33.553100918951</c:v>
                </c:pt>
                <c:pt idx="62296">
                  <c:v>108.738725153074</c:v>
                </c:pt>
                <c:pt idx="62297">
                  <c:v>108.738725153074</c:v>
                </c:pt>
                <c:pt idx="62298">
                  <c:v>108.738725153074</c:v>
                </c:pt>
                <c:pt idx="62299">
                  <c:v>108.738725153074</c:v>
                </c:pt>
                <c:pt idx="62300">
                  <c:v>108.738725153074</c:v>
                </c:pt>
                <c:pt idx="62301">
                  <c:v>108.738725153074</c:v>
                </c:pt>
                <c:pt idx="62302">
                  <c:v>108.738725153074</c:v>
                </c:pt>
                <c:pt idx="62303">
                  <c:v>66.11219905042147</c:v>
                </c:pt>
                <c:pt idx="62304">
                  <c:v>66.11219905042147</c:v>
                </c:pt>
                <c:pt idx="62305">
                  <c:v>66.11219905042147</c:v>
                </c:pt>
                <c:pt idx="62306">
                  <c:v>66.11219905042147</c:v>
                </c:pt>
                <c:pt idx="62307">
                  <c:v>66.11219905042147</c:v>
                </c:pt>
                <c:pt idx="62308">
                  <c:v>66.11219905042147</c:v>
                </c:pt>
                <c:pt idx="62309">
                  <c:v>66.11219905042147</c:v>
                </c:pt>
                <c:pt idx="62310">
                  <c:v>103.336956196103</c:v>
                </c:pt>
                <c:pt idx="62311">
                  <c:v>103.336956196103</c:v>
                </c:pt>
                <c:pt idx="62312">
                  <c:v>103.336956196103</c:v>
                </c:pt>
                <c:pt idx="62313">
                  <c:v>103.336956196103</c:v>
                </c:pt>
                <c:pt idx="62314">
                  <c:v>103.336956196103</c:v>
                </c:pt>
                <c:pt idx="62315">
                  <c:v>103.336956196103</c:v>
                </c:pt>
                <c:pt idx="62316">
                  <c:v>103.336956196103</c:v>
                </c:pt>
                <c:pt idx="62317">
                  <c:v>43.61384166063348</c:v>
                </c:pt>
                <c:pt idx="62318">
                  <c:v>43.61384166063348</c:v>
                </c:pt>
                <c:pt idx="62319">
                  <c:v>43.61384166063348</c:v>
                </c:pt>
                <c:pt idx="62320">
                  <c:v>43.61384166063348</c:v>
                </c:pt>
                <c:pt idx="62321">
                  <c:v>43.61384166063348</c:v>
                </c:pt>
                <c:pt idx="62322">
                  <c:v>43.61384166063348</c:v>
                </c:pt>
                <c:pt idx="62323">
                  <c:v>43.61384166063348</c:v>
                </c:pt>
                <c:pt idx="62324">
                  <c:v>31.97252636667969</c:v>
                </c:pt>
                <c:pt idx="62325">
                  <c:v>31.97252636667969</c:v>
                </c:pt>
                <c:pt idx="62326">
                  <c:v>31.97252636667969</c:v>
                </c:pt>
                <c:pt idx="62327">
                  <c:v>31.97252636667969</c:v>
                </c:pt>
                <c:pt idx="62328">
                  <c:v>31.97252636667969</c:v>
                </c:pt>
                <c:pt idx="62329">
                  <c:v>31.97252636667969</c:v>
                </c:pt>
                <c:pt idx="62330">
                  <c:v>31.97252636667969</c:v>
                </c:pt>
                <c:pt idx="62331">
                  <c:v>61.1848754611657</c:v>
                </c:pt>
                <c:pt idx="62332">
                  <c:v>61.1848754611657</c:v>
                </c:pt>
                <c:pt idx="62333">
                  <c:v>61.1848754611657</c:v>
                </c:pt>
                <c:pt idx="62334">
                  <c:v>61.1848754611657</c:v>
                </c:pt>
                <c:pt idx="62335">
                  <c:v>61.1848754611657</c:v>
                </c:pt>
                <c:pt idx="62336">
                  <c:v>61.1848754611657</c:v>
                </c:pt>
                <c:pt idx="62337">
                  <c:v>61.1848754611657</c:v>
                </c:pt>
                <c:pt idx="62338">
                  <c:v>55.7290891415292</c:v>
                </c:pt>
                <c:pt idx="62339">
                  <c:v>55.7290891415292</c:v>
                </c:pt>
                <c:pt idx="62340">
                  <c:v>55.7290891415292</c:v>
                </c:pt>
                <c:pt idx="62341">
                  <c:v>55.7290891415292</c:v>
                </c:pt>
                <c:pt idx="62342">
                  <c:v>55.7290891415292</c:v>
                </c:pt>
                <c:pt idx="62343">
                  <c:v>55.7290891415292</c:v>
                </c:pt>
                <c:pt idx="62344">
                  <c:v>55.7290891415292</c:v>
                </c:pt>
                <c:pt idx="62345">
                  <c:v>78.5892546604032</c:v>
                </c:pt>
                <c:pt idx="62346">
                  <c:v>78.5892546604032</c:v>
                </c:pt>
                <c:pt idx="62347">
                  <c:v>78.5892546604032</c:v>
                </c:pt>
                <c:pt idx="62348">
                  <c:v>78.5892546604032</c:v>
                </c:pt>
                <c:pt idx="62349">
                  <c:v>78.5892546604032</c:v>
                </c:pt>
                <c:pt idx="62350">
                  <c:v>78.5892546604032</c:v>
                </c:pt>
                <c:pt idx="62351">
                  <c:v>78.5892546604032</c:v>
                </c:pt>
                <c:pt idx="62352">
                  <c:v>64.89757286718249</c:v>
                </c:pt>
                <c:pt idx="62353">
                  <c:v>64.89757286718249</c:v>
                </c:pt>
                <c:pt idx="62354">
                  <c:v>64.89757286718249</c:v>
                </c:pt>
                <c:pt idx="62355">
                  <c:v>64.89757286718249</c:v>
                </c:pt>
                <c:pt idx="62356">
                  <c:v>64.89757286718249</c:v>
                </c:pt>
                <c:pt idx="62357">
                  <c:v>64.89757286718249</c:v>
                </c:pt>
                <c:pt idx="62358">
                  <c:v>64.89757286718249</c:v>
                </c:pt>
                <c:pt idx="62359">
                  <c:v>35.07108459925418</c:v>
                </c:pt>
                <c:pt idx="62360">
                  <c:v>35.07108459925418</c:v>
                </c:pt>
                <c:pt idx="62361">
                  <c:v>35.07108459925418</c:v>
                </c:pt>
                <c:pt idx="62362">
                  <c:v>35.07108459925418</c:v>
                </c:pt>
                <c:pt idx="62363">
                  <c:v>35.07108459925418</c:v>
                </c:pt>
                <c:pt idx="62364">
                  <c:v>35.07108459925418</c:v>
                </c:pt>
                <c:pt idx="62365">
                  <c:v>35.07108459925418</c:v>
                </c:pt>
                <c:pt idx="62366">
                  <c:v>55.9909855538771</c:v>
                </c:pt>
                <c:pt idx="62367">
                  <c:v>55.9909855538771</c:v>
                </c:pt>
                <c:pt idx="62368">
                  <c:v>55.9909855538771</c:v>
                </c:pt>
                <c:pt idx="62369">
                  <c:v>55.9909855538771</c:v>
                </c:pt>
                <c:pt idx="62370">
                  <c:v>55.9909855538771</c:v>
                </c:pt>
                <c:pt idx="62371">
                  <c:v>55.9909855538771</c:v>
                </c:pt>
                <c:pt idx="62372">
                  <c:v>55.9909855538771</c:v>
                </c:pt>
                <c:pt idx="62373">
                  <c:v>53.2463879371565</c:v>
                </c:pt>
                <c:pt idx="62374">
                  <c:v>53.2463879371565</c:v>
                </c:pt>
                <c:pt idx="62375">
                  <c:v>53.2463879371565</c:v>
                </c:pt>
                <c:pt idx="62376">
                  <c:v>53.2463879371565</c:v>
                </c:pt>
                <c:pt idx="62377">
                  <c:v>53.2463879371565</c:v>
                </c:pt>
                <c:pt idx="62378">
                  <c:v>53.2463879371565</c:v>
                </c:pt>
                <c:pt idx="62379">
                  <c:v>53.2463879371565</c:v>
                </c:pt>
                <c:pt idx="62380">
                  <c:v>33.9159470324891</c:v>
                </c:pt>
                <c:pt idx="62381">
                  <c:v>33.9159470324891</c:v>
                </c:pt>
                <c:pt idx="62382">
                  <c:v>33.9159470324891</c:v>
                </c:pt>
                <c:pt idx="62383">
                  <c:v>33.9159470324891</c:v>
                </c:pt>
                <c:pt idx="62384">
                  <c:v>33.9159470324891</c:v>
                </c:pt>
                <c:pt idx="62385">
                  <c:v>33.9159470324891</c:v>
                </c:pt>
                <c:pt idx="62386">
                  <c:v>33.9159470324891</c:v>
                </c:pt>
                <c:pt idx="62387">
                  <c:v>48.2867013722696</c:v>
                </c:pt>
                <c:pt idx="62388">
                  <c:v>48.2867013722696</c:v>
                </c:pt>
                <c:pt idx="62389">
                  <c:v>48.2867013722696</c:v>
                </c:pt>
                <c:pt idx="62390">
                  <c:v>48.2867013722696</c:v>
                </c:pt>
                <c:pt idx="62391">
                  <c:v>48.2867013722696</c:v>
                </c:pt>
                <c:pt idx="62392">
                  <c:v>48.2867013722696</c:v>
                </c:pt>
                <c:pt idx="62393">
                  <c:v>48.2867013722696</c:v>
                </c:pt>
                <c:pt idx="62394">
                  <c:v>86.14234180075597</c:v>
                </c:pt>
                <c:pt idx="62395">
                  <c:v>86.14234180075597</c:v>
                </c:pt>
                <c:pt idx="62396">
                  <c:v>86.14234180075597</c:v>
                </c:pt>
                <c:pt idx="62397">
                  <c:v>86.14234180075597</c:v>
                </c:pt>
                <c:pt idx="62398">
                  <c:v>86.14234180075597</c:v>
                </c:pt>
                <c:pt idx="62399">
                  <c:v>86.14234180075597</c:v>
                </c:pt>
                <c:pt idx="62400">
                  <c:v>86.14234180075597</c:v>
                </c:pt>
                <c:pt idx="62401">
                  <c:v>87.32894104949627</c:v>
                </c:pt>
                <c:pt idx="62402">
                  <c:v>87.32894104949627</c:v>
                </c:pt>
                <c:pt idx="62403">
                  <c:v>87.32894104949627</c:v>
                </c:pt>
                <c:pt idx="62404">
                  <c:v>87.32894104949627</c:v>
                </c:pt>
                <c:pt idx="62405">
                  <c:v>87.32894104949627</c:v>
                </c:pt>
                <c:pt idx="62406">
                  <c:v>87.32894104949627</c:v>
                </c:pt>
                <c:pt idx="62407">
                  <c:v>87.32894104949627</c:v>
                </c:pt>
                <c:pt idx="62408">
                  <c:v>60.0169706202628</c:v>
                </c:pt>
                <c:pt idx="62409">
                  <c:v>60.0169706202628</c:v>
                </c:pt>
                <c:pt idx="62410">
                  <c:v>60.0169706202628</c:v>
                </c:pt>
                <c:pt idx="62411">
                  <c:v>60.0169706202628</c:v>
                </c:pt>
                <c:pt idx="62412">
                  <c:v>60.0169706202628</c:v>
                </c:pt>
                <c:pt idx="62413">
                  <c:v>60.0169706202628</c:v>
                </c:pt>
                <c:pt idx="62414">
                  <c:v>60.0169706202628</c:v>
                </c:pt>
                <c:pt idx="62415">
                  <c:v>40.7399972601452</c:v>
                </c:pt>
                <c:pt idx="62416">
                  <c:v>40.7399972601452</c:v>
                </c:pt>
                <c:pt idx="62417">
                  <c:v>40.7399972601452</c:v>
                </c:pt>
                <c:pt idx="62418">
                  <c:v>40.7399972601452</c:v>
                </c:pt>
                <c:pt idx="62419">
                  <c:v>40.7399972601452</c:v>
                </c:pt>
                <c:pt idx="62420">
                  <c:v>40.7399972601452</c:v>
                </c:pt>
                <c:pt idx="62421">
                  <c:v>40.7399972601452</c:v>
                </c:pt>
                <c:pt idx="62422">
                  <c:v>48.2375489504412</c:v>
                </c:pt>
                <c:pt idx="62423">
                  <c:v>48.2375489504412</c:v>
                </c:pt>
                <c:pt idx="62424">
                  <c:v>48.2375489504412</c:v>
                </c:pt>
                <c:pt idx="62425">
                  <c:v>48.2375489504412</c:v>
                </c:pt>
                <c:pt idx="62426">
                  <c:v>48.2375489504412</c:v>
                </c:pt>
                <c:pt idx="62427">
                  <c:v>48.2375489504412</c:v>
                </c:pt>
                <c:pt idx="62428">
                  <c:v>48.2375489504412</c:v>
                </c:pt>
                <c:pt idx="62429">
                  <c:v>77.57575126261118</c:v>
                </c:pt>
                <c:pt idx="62430">
                  <c:v>77.57575126261118</c:v>
                </c:pt>
                <c:pt idx="62431">
                  <c:v>77.57575126261118</c:v>
                </c:pt>
                <c:pt idx="62432">
                  <c:v>77.57575126261118</c:v>
                </c:pt>
                <c:pt idx="62433">
                  <c:v>77.57575126261118</c:v>
                </c:pt>
                <c:pt idx="62434">
                  <c:v>77.57575126261118</c:v>
                </c:pt>
                <c:pt idx="62435">
                  <c:v>77.57575126261118</c:v>
                </c:pt>
                <c:pt idx="62436">
                  <c:v>57.3679680879702</c:v>
                </c:pt>
                <c:pt idx="62437">
                  <c:v>57.3679680879702</c:v>
                </c:pt>
                <c:pt idx="62438">
                  <c:v>57.3679680879702</c:v>
                </c:pt>
                <c:pt idx="62439">
                  <c:v>57.3679680879702</c:v>
                </c:pt>
                <c:pt idx="62440">
                  <c:v>57.3679680879702</c:v>
                </c:pt>
                <c:pt idx="62441">
                  <c:v>57.3679680879702</c:v>
                </c:pt>
                <c:pt idx="62442">
                  <c:v>57.3679680879702</c:v>
                </c:pt>
                <c:pt idx="62443">
                  <c:v>56.43104787840399</c:v>
                </c:pt>
                <c:pt idx="62444">
                  <c:v>56.43104787840399</c:v>
                </c:pt>
                <c:pt idx="62445">
                  <c:v>56.43104787840399</c:v>
                </c:pt>
                <c:pt idx="62446">
                  <c:v>56.43104787840399</c:v>
                </c:pt>
                <c:pt idx="62447">
                  <c:v>56.43104787840399</c:v>
                </c:pt>
                <c:pt idx="62448">
                  <c:v>56.43104787840399</c:v>
                </c:pt>
                <c:pt idx="62449">
                  <c:v>56.43104787840399</c:v>
                </c:pt>
                <c:pt idx="62450">
                  <c:v>69.43903189325079</c:v>
                </c:pt>
                <c:pt idx="62451">
                  <c:v>69.43903189325079</c:v>
                </c:pt>
                <c:pt idx="62452">
                  <c:v>69.43903189325079</c:v>
                </c:pt>
                <c:pt idx="62453">
                  <c:v>69.43903189325079</c:v>
                </c:pt>
                <c:pt idx="62454">
                  <c:v>69.43903189325079</c:v>
                </c:pt>
                <c:pt idx="62455">
                  <c:v>69.43903189325079</c:v>
                </c:pt>
                <c:pt idx="62456">
                  <c:v>69.43903189325079</c:v>
                </c:pt>
                <c:pt idx="62457">
                  <c:v>87.2767080833178</c:v>
                </c:pt>
                <c:pt idx="62458">
                  <c:v>87.2767080833178</c:v>
                </c:pt>
                <c:pt idx="62459">
                  <c:v>87.2767080833178</c:v>
                </c:pt>
                <c:pt idx="62460">
                  <c:v>87.2767080833178</c:v>
                </c:pt>
                <c:pt idx="62461">
                  <c:v>87.2767080833178</c:v>
                </c:pt>
                <c:pt idx="62462">
                  <c:v>87.2767080833178</c:v>
                </c:pt>
                <c:pt idx="62463">
                  <c:v>87.2767080833178</c:v>
                </c:pt>
                <c:pt idx="62464">
                  <c:v>92.3978896573067</c:v>
                </c:pt>
                <c:pt idx="62465">
                  <c:v>92.3978896573067</c:v>
                </c:pt>
                <c:pt idx="62466">
                  <c:v>92.3978896573067</c:v>
                </c:pt>
                <c:pt idx="62467">
                  <c:v>92.3978896573067</c:v>
                </c:pt>
                <c:pt idx="62468">
                  <c:v>92.3978896573067</c:v>
                </c:pt>
                <c:pt idx="62469">
                  <c:v>92.3978896573067</c:v>
                </c:pt>
                <c:pt idx="62470">
                  <c:v>92.3978896573067</c:v>
                </c:pt>
                <c:pt idx="62471">
                  <c:v>69.19113709382269</c:v>
                </c:pt>
                <c:pt idx="62472">
                  <c:v>69.19113709382269</c:v>
                </c:pt>
                <c:pt idx="62473">
                  <c:v>69.19113709382269</c:v>
                </c:pt>
                <c:pt idx="62474">
                  <c:v>69.19113709382269</c:v>
                </c:pt>
                <c:pt idx="62475">
                  <c:v>69.19113709382269</c:v>
                </c:pt>
                <c:pt idx="62476">
                  <c:v>69.19113709382269</c:v>
                </c:pt>
                <c:pt idx="62477">
                  <c:v>69.19113709382269</c:v>
                </c:pt>
                <c:pt idx="62478">
                  <c:v>68.37520138017959</c:v>
                </c:pt>
                <c:pt idx="62479">
                  <c:v>68.37520138017959</c:v>
                </c:pt>
                <c:pt idx="62480">
                  <c:v>68.37520138017959</c:v>
                </c:pt>
                <c:pt idx="62481">
                  <c:v>68.37520138017959</c:v>
                </c:pt>
                <c:pt idx="62482">
                  <c:v>68.37520138017959</c:v>
                </c:pt>
                <c:pt idx="62483">
                  <c:v>68.37520138017959</c:v>
                </c:pt>
                <c:pt idx="62484">
                  <c:v>68.37520138017959</c:v>
                </c:pt>
                <c:pt idx="62485">
                  <c:v>33.1948423851693</c:v>
                </c:pt>
                <c:pt idx="62486">
                  <c:v>33.1948423851693</c:v>
                </c:pt>
                <c:pt idx="62487">
                  <c:v>33.1948423851693</c:v>
                </c:pt>
                <c:pt idx="62488">
                  <c:v>33.1948423851693</c:v>
                </c:pt>
                <c:pt idx="62489">
                  <c:v>33.1948423851693</c:v>
                </c:pt>
                <c:pt idx="62490">
                  <c:v>33.1948423851693</c:v>
                </c:pt>
                <c:pt idx="62491">
                  <c:v>33.1948423851693</c:v>
                </c:pt>
                <c:pt idx="62492">
                  <c:v>65.4295295697344</c:v>
                </c:pt>
                <c:pt idx="62493">
                  <c:v>65.4295295697344</c:v>
                </c:pt>
                <c:pt idx="62494">
                  <c:v>65.4295295697344</c:v>
                </c:pt>
                <c:pt idx="62495">
                  <c:v>65.4295295697344</c:v>
                </c:pt>
                <c:pt idx="62496">
                  <c:v>65.4295295697344</c:v>
                </c:pt>
                <c:pt idx="62497">
                  <c:v>65.4295295697344</c:v>
                </c:pt>
                <c:pt idx="62498">
                  <c:v>65.4295295697344</c:v>
                </c:pt>
                <c:pt idx="62499">
                  <c:v>68.529714280234</c:v>
                </c:pt>
                <c:pt idx="62500">
                  <c:v>68.529714280234</c:v>
                </c:pt>
                <c:pt idx="62501">
                  <c:v>68.529714280234</c:v>
                </c:pt>
                <c:pt idx="62502">
                  <c:v>68.529714280234</c:v>
                </c:pt>
                <c:pt idx="62503">
                  <c:v>68.529714280234</c:v>
                </c:pt>
                <c:pt idx="62504">
                  <c:v>68.529714280234</c:v>
                </c:pt>
                <c:pt idx="62505">
                  <c:v>68.529714280234</c:v>
                </c:pt>
                <c:pt idx="62506">
                  <c:v>103.071112535249</c:v>
                </c:pt>
                <c:pt idx="62507">
                  <c:v>103.071112535249</c:v>
                </c:pt>
                <c:pt idx="62508">
                  <c:v>103.071112535249</c:v>
                </c:pt>
                <c:pt idx="62509">
                  <c:v>103.071112535249</c:v>
                </c:pt>
                <c:pt idx="62510">
                  <c:v>103.071112535249</c:v>
                </c:pt>
                <c:pt idx="62511">
                  <c:v>103.071112535249</c:v>
                </c:pt>
                <c:pt idx="62512">
                  <c:v>103.071112535249</c:v>
                </c:pt>
                <c:pt idx="62513">
                  <c:v>59.38618994929339</c:v>
                </c:pt>
                <c:pt idx="62514">
                  <c:v>59.38618994929339</c:v>
                </c:pt>
                <c:pt idx="62515">
                  <c:v>59.38618994929339</c:v>
                </c:pt>
                <c:pt idx="62516">
                  <c:v>59.38618994929339</c:v>
                </c:pt>
                <c:pt idx="62517">
                  <c:v>59.38618994929339</c:v>
                </c:pt>
                <c:pt idx="62518">
                  <c:v>59.38618994929339</c:v>
                </c:pt>
                <c:pt idx="62519">
                  <c:v>59.38618994929339</c:v>
                </c:pt>
                <c:pt idx="62520">
                  <c:v>56.3153356204453</c:v>
                </c:pt>
                <c:pt idx="62521">
                  <c:v>56.3153356204453</c:v>
                </c:pt>
                <c:pt idx="62522">
                  <c:v>56.3153356204453</c:v>
                </c:pt>
                <c:pt idx="62523">
                  <c:v>56.3153356204453</c:v>
                </c:pt>
                <c:pt idx="62524">
                  <c:v>56.3153356204453</c:v>
                </c:pt>
                <c:pt idx="62525">
                  <c:v>56.3153356204453</c:v>
                </c:pt>
                <c:pt idx="62526">
                  <c:v>56.3153356204453</c:v>
                </c:pt>
                <c:pt idx="62527">
                  <c:v>28.8010263083644</c:v>
                </c:pt>
                <c:pt idx="62528">
                  <c:v>28.8010263083644</c:v>
                </c:pt>
                <c:pt idx="62529">
                  <c:v>28.8010263083644</c:v>
                </c:pt>
                <c:pt idx="62530">
                  <c:v>28.8010263083644</c:v>
                </c:pt>
                <c:pt idx="62531">
                  <c:v>28.8010263083644</c:v>
                </c:pt>
                <c:pt idx="62532">
                  <c:v>28.8010263083644</c:v>
                </c:pt>
                <c:pt idx="62533">
                  <c:v>28.8010263083644</c:v>
                </c:pt>
                <c:pt idx="62534">
                  <c:v>84.15061839478477</c:v>
                </c:pt>
                <c:pt idx="62535">
                  <c:v>84.15061839478477</c:v>
                </c:pt>
                <c:pt idx="62536">
                  <c:v>84.15061839478477</c:v>
                </c:pt>
                <c:pt idx="62537">
                  <c:v>84.15061839478477</c:v>
                </c:pt>
                <c:pt idx="62538">
                  <c:v>84.15061839478477</c:v>
                </c:pt>
                <c:pt idx="62539">
                  <c:v>84.15061839478477</c:v>
                </c:pt>
                <c:pt idx="62540">
                  <c:v>84.15061839478477</c:v>
                </c:pt>
                <c:pt idx="62541">
                  <c:v>57.1639794868728</c:v>
                </c:pt>
                <c:pt idx="62542">
                  <c:v>57.1639794868728</c:v>
                </c:pt>
                <c:pt idx="62543">
                  <c:v>57.1639794868728</c:v>
                </c:pt>
                <c:pt idx="62544">
                  <c:v>57.1639794868728</c:v>
                </c:pt>
                <c:pt idx="62545">
                  <c:v>57.1639794868728</c:v>
                </c:pt>
                <c:pt idx="62546">
                  <c:v>57.1639794868728</c:v>
                </c:pt>
                <c:pt idx="62547">
                  <c:v>57.1639794868728</c:v>
                </c:pt>
                <c:pt idx="62548">
                  <c:v>82.272613701844</c:v>
                </c:pt>
                <c:pt idx="62549">
                  <c:v>82.272613701844</c:v>
                </c:pt>
                <c:pt idx="62550">
                  <c:v>82.272613701844</c:v>
                </c:pt>
                <c:pt idx="62551">
                  <c:v>82.272613701844</c:v>
                </c:pt>
                <c:pt idx="62552">
                  <c:v>82.272613701844</c:v>
                </c:pt>
                <c:pt idx="62553">
                  <c:v>82.272613701844</c:v>
                </c:pt>
                <c:pt idx="62554">
                  <c:v>82.272613701844</c:v>
                </c:pt>
                <c:pt idx="62555">
                  <c:v>56.45498107284238</c:v>
                </c:pt>
                <c:pt idx="62556">
                  <c:v>56.45498107284238</c:v>
                </c:pt>
                <c:pt idx="62557">
                  <c:v>56.45498107284238</c:v>
                </c:pt>
                <c:pt idx="62558">
                  <c:v>56.45498107284238</c:v>
                </c:pt>
                <c:pt idx="62559">
                  <c:v>56.45498107284238</c:v>
                </c:pt>
                <c:pt idx="62560">
                  <c:v>56.45498107284238</c:v>
                </c:pt>
                <c:pt idx="62561">
                  <c:v>56.45498107284238</c:v>
                </c:pt>
                <c:pt idx="62562">
                  <c:v>57.6562923943092</c:v>
                </c:pt>
                <c:pt idx="62563">
                  <c:v>57.6562923943092</c:v>
                </c:pt>
                <c:pt idx="62564">
                  <c:v>57.6562923943092</c:v>
                </c:pt>
                <c:pt idx="62565">
                  <c:v>57.6562923943092</c:v>
                </c:pt>
                <c:pt idx="62566">
                  <c:v>57.6562923943092</c:v>
                </c:pt>
                <c:pt idx="62567">
                  <c:v>57.6562923943092</c:v>
                </c:pt>
                <c:pt idx="62568">
                  <c:v>57.6562923943092</c:v>
                </c:pt>
                <c:pt idx="62569">
                  <c:v>50.9329347327014</c:v>
                </c:pt>
                <c:pt idx="62570">
                  <c:v>50.9329347327014</c:v>
                </c:pt>
                <c:pt idx="62571">
                  <c:v>50.9329347327014</c:v>
                </c:pt>
                <c:pt idx="62572">
                  <c:v>50.9329347327014</c:v>
                </c:pt>
                <c:pt idx="62573">
                  <c:v>50.9329347327014</c:v>
                </c:pt>
                <c:pt idx="62574">
                  <c:v>50.9329347327014</c:v>
                </c:pt>
                <c:pt idx="62575">
                  <c:v>50.9329347327014</c:v>
                </c:pt>
                <c:pt idx="62576">
                  <c:v>62.9952155896283</c:v>
                </c:pt>
                <c:pt idx="62577">
                  <c:v>62.9952155896283</c:v>
                </c:pt>
                <c:pt idx="62578">
                  <c:v>62.9952155896283</c:v>
                </c:pt>
                <c:pt idx="62579">
                  <c:v>62.9952155896283</c:v>
                </c:pt>
                <c:pt idx="62580">
                  <c:v>62.9952155896283</c:v>
                </c:pt>
                <c:pt idx="62581">
                  <c:v>62.9952155896283</c:v>
                </c:pt>
                <c:pt idx="62582">
                  <c:v>62.9952155896283</c:v>
                </c:pt>
                <c:pt idx="62583">
                  <c:v>101.401572052437</c:v>
                </c:pt>
                <c:pt idx="62584">
                  <c:v>101.401572052437</c:v>
                </c:pt>
                <c:pt idx="62585">
                  <c:v>101.401572052437</c:v>
                </c:pt>
                <c:pt idx="62586">
                  <c:v>101.401572052437</c:v>
                </c:pt>
                <c:pt idx="62587">
                  <c:v>101.401572052437</c:v>
                </c:pt>
                <c:pt idx="62588">
                  <c:v>101.401572052437</c:v>
                </c:pt>
                <c:pt idx="62589">
                  <c:v>101.401572052437</c:v>
                </c:pt>
                <c:pt idx="62590">
                  <c:v>90.7675190003118</c:v>
                </c:pt>
                <c:pt idx="62591">
                  <c:v>90.7675190003118</c:v>
                </c:pt>
                <c:pt idx="62592">
                  <c:v>90.7675190003118</c:v>
                </c:pt>
                <c:pt idx="62593">
                  <c:v>90.7675190003118</c:v>
                </c:pt>
                <c:pt idx="62594">
                  <c:v>90.7675190003118</c:v>
                </c:pt>
                <c:pt idx="62595">
                  <c:v>90.7675190003118</c:v>
                </c:pt>
                <c:pt idx="62596">
                  <c:v>90.7675190003118</c:v>
                </c:pt>
                <c:pt idx="62597">
                  <c:v>96.9683679805386</c:v>
                </c:pt>
                <c:pt idx="62598">
                  <c:v>96.9683679805386</c:v>
                </c:pt>
                <c:pt idx="62599">
                  <c:v>96.9683679805386</c:v>
                </c:pt>
                <c:pt idx="62600">
                  <c:v>96.9683679805386</c:v>
                </c:pt>
                <c:pt idx="62601">
                  <c:v>96.9683679805386</c:v>
                </c:pt>
                <c:pt idx="62602">
                  <c:v>96.9683679805386</c:v>
                </c:pt>
                <c:pt idx="62603">
                  <c:v>96.9683679805386</c:v>
                </c:pt>
                <c:pt idx="62604">
                  <c:v>50.70736815516</c:v>
                </c:pt>
                <c:pt idx="62605">
                  <c:v>50.70736815516</c:v>
                </c:pt>
                <c:pt idx="62606">
                  <c:v>50.70736815516</c:v>
                </c:pt>
                <c:pt idx="62607">
                  <c:v>50.70736815516</c:v>
                </c:pt>
                <c:pt idx="62608">
                  <c:v>50.70736815516</c:v>
                </c:pt>
                <c:pt idx="62609">
                  <c:v>50.70736815516</c:v>
                </c:pt>
                <c:pt idx="62610">
                  <c:v>50.70736815516</c:v>
                </c:pt>
                <c:pt idx="62611">
                  <c:v>30.1635347863241</c:v>
                </c:pt>
                <c:pt idx="62612">
                  <c:v>30.1635347863241</c:v>
                </c:pt>
                <c:pt idx="62613">
                  <c:v>30.1635347863241</c:v>
                </c:pt>
                <c:pt idx="62614">
                  <c:v>30.1635347863241</c:v>
                </c:pt>
                <c:pt idx="62615">
                  <c:v>30.1635347863241</c:v>
                </c:pt>
                <c:pt idx="62616">
                  <c:v>30.1635347863241</c:v>
                </c:pt>
                <c:pt idx="62617">
                  <c:v>30.1635347863241</c:v>
                </c:pt>
                <c:pt idx="62618">
                  <c:v>54.6200176440181</c:v>
                </c:pt>
                <c:pt idx="62619">
                  <c:v>54.6200176440181</c:v>
                </c:pt>
                <c:pt idx="62620">
                  <c:v>54.6200176440181</c:v>
                </c:pt>
                <c:pt idx="62621">
                  <c:v>54.6200176440181</c:v>
                </c:pt>
                <c:pt idx="62622">
                  <c:v>54.6200176440181</c:v>
                </c:pt>
                <c:pt idx="62623">
                  <c:v>54.6200176440181</c:v>
                </c:pt>
                <c:pt idx="62624">
                  <c:v>54.6200176440181</c:v>
                </c:pt>
                <c:pt idx="62625">
                  <c:v>54.4248069880792</c:v>
                </c:pt>
                <c:pt idx="62626">
                  <c:v>54.4248069880792</c:v>
                </c:pt>
                <c:pt idx="62627">
                  <c:v>54.4248069880792</c:v>
                </c:pt>
                <c:pt idx="62628">
                  <c:v>54.4248069880792</c:v>
                </c:pt>
                <c:pt idx="62629">
                  <c:v>54.4248069880792</c:v>
                </c:pt>
                <c:pt idx="62630">
                  <c:v>54.4248069880792</c:v>
                </c:pt>
                <c:pt idx="62631">
                  <c:v>54.4248069880792</c:v>
                </c:pt>
                <c:pt idx="62632">
                  <c:v>73.4919872169671</c:v>
                </c:pt>
                <c:pt idx="62633">
                  <c:v>73.4919872169671</c:v>
                </c:pt>
                <c:pt idx="62634">
                  <c:v>73.4919872169671</c:v>
                </c:pt>
                <c:pt idx="62635">
                  <c:v>73.4919872169671</c:v>
                </c:pt>
                <c:pt idx="62636">
                  <c:v>73.4919872169671</c:v>
                </c:pt>
                <c:pt idx="62637">
                  <c:v>73.4919872169671</c:v>
                </c:pt>
                <c:pt idx="62638">
                  <c:v>73.4919872169671</c:v>
                </c:pt>
                <c:pt idx="62639">
                  <c:v>55.0930284783657</c:v>
                </c:pt>
                <c:pt idx="62640">
                  <c:v>55.0930284783657</c:v>
                </c:pt>
                <c:pt idx="62641">
                  <c:v>55.0930284783657</c:v>
                </c:pt>
                <c:pt idx="62642">
                  <c:v>55.0930284783657</c:v>
                </c:pt>
                <c:pt idx="62643">
                  <c:v>55.0930284783657</c:v>
                </c:pt>
                <c:pt idx="62644">
                  <c:v>55.0930284783657</c:v>
                </c:pt>
                <c:pt idx="62645">
                  <c:v>55.0930284783657</c:v>
                </c:pt>
                <c:pt idx="62646">
                  <c:v>41.86454502563059</c:v>
                </c:pt>
                <c:pt idx="62647">
                  <c:v>41.86454502563059</c:v>
                </c:pt>
                <c:pt idx="62648">
                  <c:v>41.86454502563059</c:v>
                </c:pt>
                <c:pt idx="62649">
                  <c:v>41.86454502563059</c:v>
                </c:pt>
                <c:pt idx="62650">
                  <c:v>41.86454502563059</c:v>
                </c:pt>
                <c:pt idx="62651">
                  <c:v>41.86454502563059</c:v>
                </c:pt>
                <c:pt idx="62652">
                  <c:v>41.86454502563059</c:v>
                </c:pt>
                <c:pt idx="62653">
                  <c:v>58.60268653276029</c:v>
                </c:pt>
                <c:pt idx="62654">
                  <c:v>58.60268653276029</c:v>
                </c:pt>
                <c:pt idx="62655">
                  <c:v>58.60268653276029</c:v>
                </c:pt>
                <c:pt idx="62656">
                  <c:v>58.60268653276029</c:v>
                </c:pt>
                <c:pt idx="62657">
                  <c:v>58.60268653276029</c:v>
                </c:pt>
                <c:pt idx="62658">
                  <c:v>58.60268653276029</c:v>
                </c:pt>
                <c:pt idx="62659">
                  <c:v>58.60268653276029</c:v>
                </c:pt>
                <c:pt idx="62660">
                  <c:v>16.1928020097805</c:v>
                </c:pt>
                <c:pt idx="62661">
                  <c:v>16.1928020097805</c:v>
                </c:pt>
                <c:pt idx="62662">
                  <c:v>16.1928020097805</c:v>
                </c:pt>
                <c:pt idx="62663">
                  <c:v>16.1928020097805</c:v>
                </c:pt>
                <c:pt idx="62664">
                  <c:v>16.1928020097805</c:v>
                </c:pt>
                <c:pt idx="62665">
                  <c:v>16.1928020097805</c:v>
                </c:pt>
                <c:pt idx="62666">
                  <c:v>16.1928020097805</c:v>
                </c:pt>
                <c:pt idx="62667">
                  <c:v>40.5405260376039</c:v>
                </c:pt>
                <c:pt idx="62668">
                  <c:v>40.5405260376039</c:v>
                </c:pt>
                <c:pt idx="62669">
                  <c:v>40.5405260376039</c:v>
                </c:pt>
                <c:pt idx="62670">
                  <c:v>40.5405260376039</c:v>
                </c:pt>
                <c:pt idx="62671">
                  <c:v>40.5405260376039</c:v>
                </c:pt>
                <c:pt idx="62672">
                  <c:v>40.5405260376039</c:v>
                </c:pt>
                <c:pt idx="62673">
                  <c:v>40.5405260376039</c:v>
                </c:pt>
                <c:pt idx="62674">
                  <c:v>94.5648269205447</c:v>
                </c:pt>
                <c:pt idx="62675">
                  <c:v>94.5648269205447</c:v>
                </c:pt>
                <c:pt idx="62676">
                  <c:v>94.5648269205447</c:v>
                </c:pt>
                <c:pt idx="62677">
                  <c:v>94.5648269205447</c:v>
                </c:pt>
                <c:pt idx="62678">
                  <c:v>94.5648269205447</c:v>
                </c:pt>
                <c:pt idx="62679">
                  <c:v>94.5648269205447</c:v>
                </c:pt>
                <c:pt idx="62680">
                  <c:v>94.5648269205447</c:v>
                </c:pt>
                <c:pt idx="62681">
                  <c:v>97.324599777371</c:v>
                </c:pt>
                <c:pt idx="62682">
                  <c:v>97.324599777371</c:v>
                </c:pt>
                <c:pt idx="62683">
                  <c:v>97.324599777371</c:v>
                </c:pt>
                <c:pt idx="62684">
                  <c:v>97.324599777371</c:v>
                </c:pt>
                <c:pt idx="62685">
                  <c:v>97.324599777371</c:v>
                </c:pt>
                <c:pt idx="62686">
                  <c:v>97.324599777371</c:v>
                </c:pt>
                <c:pt idx="62687">
                  <c:v>97.324599777371</c:v>
                </c:pt>
                <c:pt idx="62688">
                  <c:v>67.9572838697411</c:v>
                </c:pt>
                <c:pt idx="62689">
                  <c:v>67.9572838697411</c:v>
                </c:pt>
                <c:pt idx="62690">
                  <c:v>67.9572838697411</c:v>
                </c:pt>
                <c:pt idx="62691">
                  <c:v>67.9572838697411</c:v>
                </c:pt>
                <c:pt idx="62692">
                  <c:v>67.9572838697411</c:v>
                </c:pt>
                <c:pt idx="62693">
                  <c:v>67.9572838697411</c:v>
                </c:pt>
                <c:pt idx="62694">
                  <c:v>67.9572838697411</c:v>
                </c:pt>
                <c:pt idx="62695">
                  <c:v>55.88782493928309</c:v>
                </c:pt>
                <c:pt idx="62696">
                  <c:v>55.88782493928309</c:v>
                </c:pt>
                <c:pt idx="62697">
                  <c:v>55.88782493928309</c:v>
                </c:pt>
                <c:pt idx="62698">
                  <c:v>55.88782493928309</c:v>
                </c:pt>
                <c:pt idx="62699">
                  <c:v>55.88782493928309</c:v>
                </c:pt>
                <c:pt idx="62700">
                  <c:v>55.88782493928309</c:v>
                </c:pt>
                <c:pt idx="62701">
                  <c:v>55.88782493928309</c:v>
                </c:pt>
                <c:pt idx="62702">
                  <c:v>76.66068793638178</c:v>
                </c:pt>
                <c:pt idx="62703">
                  <c:v>76.66068793638178</c:v>
                </c:pt>
                <c:pt idx="62704">
                  <c:v>76.66068793638178</c:v>
                </c:pt>
                <c:pt idx="62705">
                  <c:v>76.66068793638178</c:v>
                </c:pt>
                <c:pt idx="62706">
                  <c:v>76.66068793638178</c:v>
                </c:pt>
                <c:pt idx="62707">
                  <c:v>76.66068793638178</c:v>
                </c:pt>
                <c:pt idx="62708">
                  <c:v>76.66068793638178</c:v>
                </c:pt>
                <c:pt idx="62709">
                  <c:v>73.2831496914741</c:v>
                </c:pt>
                <c:pt idx="62710">
                  <c:v>73.2831496914741</c:v>
                </c:pt>
                <c:pt idx="62711">
                  <c:v>73.2831496914741</c:v>
                </c:pt>
                <c:pt idx="62712">
                  <c:v>73.2831496914741</c:v>
                </c:pt>
                <c:pt idx="62713">
                  <c:v>73.2831496914741</c:v>
                </c:pt>
                <c:pt idx="62714">
                  <c:v>73.2831496914741</c:v>
                </c:pt>
                <c:pt idx="62715">
                  <c:v>73.2831496914741</c:v>
                </c:pt>
                <c:pt idx="62716">
                  <c:v>34.15001348944129</c:v>
                </c:pt>
                <c:pt idx="62717">
                  <c:v>34.15001348944129</c:v>
                </c:pt>
                <c:pt idx="62718">
                  <c:v>34.15001348944129</c:v>
                </c:pt>
                <c:pt idx="62719">
                  <c:v>34.15001348944129</c:v>
                </c:pt>
                <c:pt idx="62720">
                  <c:v>34.15001348944129</c:v>
                </c:pt>
                <c:pt idx="62721">
                  <c:v>34.15001348944129</c:v>
                </c:pt>
                <c:pt idx="62722">
                  <c:v>34.15001348944129</c:v>
                </c:pt>
                <c:pt idx="62723">
                  <c:v>64.6404239044586</c:v>
                </c:pt>
                <c:pt idx="62724">
                  <c:v>64.6404239044586</c:v>
                </c:pt>
                <c:pt idx="62725">
                  <c:v>64.6404239044586</c:v>
                </c:pt>
                <c:pt idx="62726">
                  <c:v>64.6404239044586</c:v>
                </c:pt>
                <c:pt idx="62727">
                  <c:v>64.6404239044586</c:v>
                </c:pt>
                <c:pt idx="62728">
                  <c:v>64.6404239044586</c:v>
                </c:pt>
                <c:pt idx="62729">
                  <c:v>64.6404239044586</c:v>
                </c:pt>
                <c:pt idx="62730">
                  <c:v>96.74553512700878</c:v>
                </c:pt>
                <c:pt idx="62731">
                  <c:v>96.74553512700878</c:v>
                </c:pt>
                <c:pt idx="62732">
                  <c:v>96.74553512700878</c:v>
                </c:pt>
                <c:pt idx="62733">
                  <c:v>96.74553512700878</c:v>
                </c:pt>
                <c:pt idx="62734">
                  <c:v>96.74553512700878</c:v>
                </c:pt>
                <c:pt idx="62735">
                  <c:v>96.74553512700878</c:v>
                </c:pt>
                <c:pt idx="62736">
                  <c:v>96.74553512700878</c:v>
                </c:pt>
                <c:pt idx="62737">
                  <c:v>89.15145704053039</c:v>
                </c:pt>
                <c:pt idx="62738">
                  <c:v>89.15145704053039</c:v>
                </c:pt>
                <c:pt idx="62739">
                  <c:v>89.15145704053039</c:v>
                </c:pt>
                <c:pt idx="62740">
                  <c:v>89.15145704053039</c:v>
                </c:pt>
                <c:pt idx="62741">
                  <c:v>89.15145704053039</c:v>
                </c:pt>
                <c:pt idx="62742">
                  <c:v>89.15145704053039</c:v>
                </c:pt>
                <c:pt idx="62743">
                  <c:v>89.15145704053039</c:v>
                </c:pt>
                <c:pt idx="62744">
                  <c:v>56.6607214354419</c:v>
                </c:pt>
                <c:pt idx="62745">
                  <c:v>56.6607214354419</c:v>
                </c:pt>
                <c:pt idx="62746">
                  <c:v>56.6607214354419</c:v>
                </c:pt>
                <c:pt idx="62747">
                  <c:v>56.6607214354419</c:v>
                </c:pt>
                <c:pt idx="62748">
                  <c:v>56.6607214354419</c:v>
                </c:pt>
                <c:pt idx="62749">
                  <c:v>56.6607214354419</c:v>
                </c:pt>
                <c:pt idx="62750">
                  <c:v>56.6607214354419</c:v>
                </c:pt>
                <c:pt idx="62751">
                  <c:v>40.15569957253</c:v>
                </c:pt>
                <c:pt idx="62752">
                  <c:v>40.15569957253</c:v>
                </c:pt>
                <c:pt idx="62753">
                  <c:v>40.15569957253</c:v>
                </c:pt>
                <c:pt idx="62754">
                  <c:v>40.15569957253</c:v>
                </c:pt>
                <c:pt idx="62755">
                  <c:v>40.15569957253</c:v>
                </c:pt>
                <c:pt idx="62756">
                  <c:v>40.15569957253</c:v>
                </c:pt>
                <c:pt idx="62757">
                  <c:v>40.15569957253</c:v>
                </c:pt>
                <c:pt idx="62758">
                  <c:v>51.2568329388539</c:v>
                </c:pt>
                <c:pt idx="62759">
                  <c:v>51.2568329388539</c:v>
                </c:pt>
                <c:pt idx="62760">
                  <c:v>51.2568329388539</c:v>
                </c:pt>
                <c:pt idx="62761">
                  <c:v>51.2568329388539</c:v>
                </c:pt>
                <c:pt idx="62762">
                  <c:v>51.2568329388539</c:v>
                </c:pt>
                <c:pt idx="62763">
                  <c:v>51.2568329388539</c:v>
                </c:pt>
                <c:pt idx="62764">
                  <c:v>51.2568329388539</c:v>
                </c:pt>
                <c:pt idx="62765">
                  <c:v>43.93124188289119</c:v>
                </c:pt>
                <c:pt idx="62766">
                  <c:v>43.93124188289119</c:v>
                </c:pt>
                <c:pt idx="62767">
                  <c:v>43.93124188289119</c:v>
                </c:pt>
                <c:pt idx="62768">
                  <c:v>43.93124188289119</c:v>
                </c:pt>
                <c:pt idx="62769">
                  <c:v>43.93124188289119</c:v>
                </c:pt>
                <c:pt idx="62770">
                  <c:v>43.93124188289119</c:v>
                </c:pt>
                <c:pt idx="62771">
                  <c:v>43.93124188289119</c:v>
                </c:pt>
                <c:pt idx="62772">
                  <c:v>49.57940708741299</c:v>
                </c:pt>
                <c:pt idx="62773">
                  <c:v>49.57940708741299</c:v>
                </c:pt>
                <c:pt idx="62774">
                  <c:v>49.57940708741299</c:v>
                </c:pt>
                <c:pt idx="62775">
                  <c:v>49.57940708741299</c:v>
                </c:pt>
                <c:pt idx="62776">
                  <c:v>49.57940708741299</c:v>
                </c:pt>
                <c:pt idx="62777">
                  <c:v>49.57940708741299</c:v>
                </c:pt>
                <c:pt idx="62778">
                  <c:v>49.57940708741299</c:v>
                </c:pt>
                <c:pt idx="62779">
                  <c:v>55.25683644724299</c:v>
                </c:pt>
                <c:pt idx="62780">
                  <c:v>55.25683644724299</c:v>
                </c:pt>
                <c:pt idx="62781">
                  <c:v>55.25683644724299</c:v>
                </c:pt>
                <c:pt idx="62782">
                  <c:v>55.25683644724299</c:v>
                </c:pt>
                <c:pt idx="62783">
                  <c:v>55.25683644724299</c:v>
                </c:pt>
                <c:pt idx="62784">
                  <c:v>55.25683644724299</c:v>
                </c:pt>
                <c:pt idx="62785">
                  <c:v>55.25683644724299</c:v>
                </c:pt>
                <c:pt idx="62786">
                  <c:v>32.6697897343235</c:v>
                </c:pt>
                <c:pt idx="62787">
                  <c:v>32.6697897343235</c:v>
                </c:pt>
                <c:pt idx="62788">
                  <c:v>32.6697897343235</c:v>
                </c:pt>
                <c:pt idx="62789">
                  <c:v>32.6697897343235</c:v>
                </c:pt>
                <c:pt idx="62790">
                  <c:v>32.6697897343235</c:v>
                </c:pt>
                <c:pt idx="62791">
                  <c:v>32.6697897343235</c:v>
                </c:pt>
                <c:pt idx="62792">
                  <c:v>32.6697897343235</c:v>
                </c:pt>
                <c:pt idx="62793">
                  <c:v>64.62547373991798</c:v>
                </c:pt>
                <c:pt idx="62794">
                  <c:v>64.62547373991798</c:v>
                </c:pt>
                <c:pt idx="62795">
                  <c:v>64.62547373991798</c:v>
                </c:pt>
                <c:pt idx="62796">
                  <c:v>64.62547373991798</c:v>
                </c:pt>
                <c:pt idx="62797">
                  <c:v>64.62547373991798</c:v>
                </c:pt>
                <c:pt idx="62798">
                  <c:v>64.62547373991798</c:v>
                </c:pt>
                <c:pt idx="62799">
                  <c:v>64.62547373991798</c:v>
                </c:pt>
                <c:pt idx="62800">
                  <c:v>59.20282545534119</c:v>
                </c:pt>
                <c:pt idx="62801">
                  <c:v>59.20282545534119</c:v>
                </c:pt>
                <c:pt idx="62802">
                  <c:v>59.20282545534119</c:v>
                </c:pt>
                <c:pt idx="62803">
                  <c:v>59.20282545534119</c:v>
                </c:pt>
                <c:pt idx="62804">
                  <c:v>59.20282545534119</c:v>
                </c:pt>
                <c:pt idx="62805">
                  <c:v>59.20282545534119</c:v>
                </c:pt>
                <c:pt idx="62806">
                  <c:v>59.20282545534119</c:v>
                </c:pt>
                <c:pt idx="62807">
                  <c:v>36.6026704164336</c:v>
                </c:pt>
                <c:pt idx="62808">
                  <c:v>36.6026704164336</c:v>
                </c:pt>
                <c:pt idx="62809">
                  <c:v>36.6026704164336</c:v>
                </c:pt>
                <c:pt idx="62810">
                  <c:v>36.6026704164336</c:v>
                </c:pt>
                <c:pt idx="62811">
                  <c:v>36.6026704164336</c:v>
                </c:pt>
                <c:pt idx="62812">
                  <c:v>36.6026704164336</c:v>
                </c:pt>
                <c:pt idx="62813">
                  <c:v>36.6026704164336</c:v>
                </c:pt>
                <c:pt idx="62814">
                  <c:v>23.6718029617814</c:v>
                </c:pt>
                <c:pt idx="62815">
                  <c:v>23.6718029617814</c:v>
                </c:pt>
                <c:pt idx="62816">
                  <c:v>23.6718029617814</c:v>
                </c:pt>
                <c:pt idx="62817">
                  <c:v>23.6718029617814</c:v>
                </c:pt>
                <c:pt idx="62818">
                  <c:v>23.6718029617814</c:v>
                </c:pt>
                <c:pt idx="62819">
                  <c:v>23.6718029617814</c:v>
                </c:pt>
                <c:pt idx="62820">
                  <c:v>23.6718029617814</c:v>
                </c:pt>
                <c:pt idx="62821">
                  <c:v>46.83246152815181</c:v>
                </c:pt>
                <c:pt idx="62822">
                  <c:v>46.83246152815181</c:v>
                </c:pt>
                <c:pt idx="62823">
                  <c:v>46.83246152815181</c:v>
                </c:pt>
                <c:pt idx="62824">
                  <c:v>46.83246152815181</c:v>
                </c:pt>
                <c:pt idx="62825">
                  <c:v>46.83246152815181</c:v>
                </c:pt>
                <c:pt idx="62826">
                  <c:v>46.83246152815181</c:v>
                </c:pt>
                <c:pt idx="62827">
                  <c:v>46.83246152815181</c:v>
                </c:pt>
                <c:pt idx="62828">
                  <c:v>72.16618217897748</c:v>
                </c:pt>
                <c:pt idx="62829">
                  <c:v>72.16618217897748</c:v>
                </c:pt>
                <c:pt idx="62830">
                  <c:v>72.16618217897748</c:v>
                </c:pt>
                <c:pt idx="62831">
                  <c:v>72.16618217897748</c:v>
                </c:pt>
                <c:pt idx="62832">
                  <c:v>72.16618217897748</c:v>
                </c:pt>
                <c:pt idx="62833">
                  <c:v>72.16618217897748</c:v>
                </c:pt>
                <c:pt idx="62834">
                  <c:v>72.16618217897748</c:v>
                </c:pt>
                <c:pt idx="62835">
                  <c:v>38.07933325731349</c:v>
                </c:pt>
                <c:pt idx="62836">
                  <c:v>38.07933325731349</c:v>
                </c:pt>
                <c:pt idx="62837">
                  <c:v>38.07933325731349</c:v>
                </c:pt>
                <c:pt idx="62838">
                  <c:v>38.07933325731349</c:v>
                </c:pt>
                <c:pt idx="62839">
                  <c:v>38.07933325731349</c:v>
                </c:pt>
                <c:pt idx="62840">
                  <c:v>38.07933325731349</c:v>
                </c:pt>
                <c:pt idx="62841">
                  <c:v>38.07933325731349</c:v>
                </c:pt>
                <c:pt idx="62842">
                  <c:v>76.69694511190069</c:v>
                </c:pt>
                <c:pt idx="62843">
                  <c:v>76.69694511190069</c:v>
                </c:pt>
                <c:pt idx="62844">
                  <c:v>76.69694511190069</c:v>
                </c:pt>
                <c:pt idx="62845">
                  <c:v>76.69694511190069</c:v>
                </c:pt>
                <c:pt idx="62846">
                  <c:v>76.69694511190069</c:v>
                </c:pt>
                <c:pt idx="62847">
                  <c:v>76.69694511190069</c:v>
                </c:pt>
                <c:pt idx="62848">
                  <c:v>76.69694511190069</c:v>
                </c:pt>
                <c:pt idx="62849">
                  <c:v>89.3794082889724</c:v>
                </c:pt>
                <c:pt idx="62850">
                  <c:v>89.3794082889724</c:v>
                </c:pt>
                <c:pt idx="62851">
                  <c:v>89.3794082889724</c:v>
                </c:pt>
                <c:pt idx="62852">
                  <c:v>89.3794082889724</c:v>
                </c:pt>
                <c:pt idx="62853">
                  <c:v>89.3794082889724</c:v>
                </c:pt>
                <c:pt idx="62854">
                  <c:v>89.3794082889724</c:v>
                </c:pt>
                <c:pt idx="62855">
                  <c:v>89.3794082889724</c:v>
                </c:pt>
                <c:pt idx="62856">
                  <c:v>66.41505405953998</c:v>
                </c:pt>
                <c:pt idx="62857">
                  <c:v>66.41505405953998</c:v>
                </c:pt>
                <c:pt idx="62858">
                  <c:v>66.41505405953998</c:v>
                </c:pt>
                <c:pt idx="62859">
                  <c:v>66.41505405953998</c:v>
                </c:pt>
                <c:pt idx="62860">
                  <c:v>66.41505405953998</c:v>
                </c:pt>
                <c:pt idx="62861">
                  <c:v>66.41505405953998</c:v>
                </c:pt>
                <c:pt idx="62862">
                  <c:v>66.41505405953998</c:v>
                </c:pt>
                <c:pt idx="62863">
                  <c:v>25.3914305330998</c:v>
                </c:pt>
                <c:pt idx="62864">
                  <c:v>25.3914305330998</c:v>
                </c:pt>
                <c:pt idx="62865">
                  <c:v>25.3914305330998</c:v>
                </c:pt>
                <c:pt idx="62866">
                  <c:v>25.3914305330998</c:v>
                </c:pt>
                <c:pt idx="62867">
                  <c:v>25.3914305330998</c:v>
                </c:pt>
                <c:pt idx="62868">
                  <c:v>25.3914305330998</c:v>
                </c:pt>
                <c:pt idx="62869">
                  <c:v>25.3914305330998</c:v>
                </c:pt>
                <c:pt idx="62870">
                  <c:v>20.37673131166139</c:v>
                </c:pt>
                <c:pt idx="62871">
                  <c:v>20.37673131166139</c:v>
                </c:pt>
                <c:pt idx="62872">
                  <c:v>20.37673131166139</c:v>
                </c:pt>
                <c:pt idx="62873">
                  <c:v>20.37673131166139</c:v>
                </c:pt>
                <c:pt idx="62874">
                  <c:v>20.37673131166139</c:v>
                </c:pt>
                <c:pt idx="62875">
                  <c:v>20.37673131166139</c:v>
                </c:pt>
                <c:pt idx="62876">
                  <c:v>20.37673131166139</c:v>
                </c:pt>
                <c:pt idx="62877">
                  <c:v>69.4409414152115</c:v>
                </c:pt>
                <c:pt idx="62878">
                  <c:v>69.4409414152115</c:v>
                </c:pt>
                <c:pt idx="62879">
                  <c:v>69.4409414152115</c:v>
                </c:pt>
                <c:pt idx="62880">
                  <c:v>69.4409414152115</c:v>
                </c:pt>
                <c:pt idx="62881">
                  <c:v>69.4409414152115</c:v>
                </c:pt>
                <c:pt idx="62882">
                  <c:v>69.4409414152115</c:v>
                </c:pt>
                <c:pt idx="62883">
                  <c:v>69.4409414152115</c:v>
                </c:pt>
                <c:pt idx="62884">
                  <c:v>69.14490382206918</c:v>
                </c:pt>
                <c:pt idx="62885">
                  <c:v>69.14490382206918</c:v>
                </c:pt>
                <c:pt idx="62886">
                  <c:v>69.14490382206918</c:v>
                </c:pt>
                <c:pt idx="62887">
                  <c:v>69.14490382206918</c:v>
                </c:pt>
                <c:pt idx="62888">
                  <c:v>69.14490382206918</c:v>
                </c:pt>
                <c:pt idx="62889">
                  <c:v>69.14490382206918</c:v>
                </c:pt>
                <c:pt idx="62890">
                  <c:v>69.14490382206918</c:v>
                </c:pt>
                <c:pt idx="62891">
                  <c:v>34.88218291539329</c:v>
                </c:pt>
                <c:pt idx="62892">
                  <c:v>34.88218291539329</c:v>
                </c:pt>
                <c:pt idx="62893">
                  <c:v>34.88218291539329</c:v>
                </c:pt>
                <c:pt idx="62894">
                  <c:v>34.88218291539329</c:v>
                </c:pt>
                <c:pt idx="62895">
                  <c:v>34.88218291539329</c:v>
                </c:pt>
                <c:pt idx="62896">
                  <c:v>34.88218291539329</c:v>
                </c:pt>
                <c:pt idx="62897">
                  <c:v>34.88218291539329</c:v>
                </c:pt>
                <c:pt idx="62898">
                  <c:v>15.7735549349849</c:v>
                </c:pt>
                <c:pt idx="62899">
                  <c:v>15.7735549349849</c:v>
                </c:pt>
                <c:pt idx="62900">
                  <c:v>15.7735549349849</c:v>
                </c:pt>
                <c:pt idx="62901">
                  <c:v>15.7735549349849</c:v>
                </c:pt>
                <c:pt idx="62902">
                  <c:v>15.7735549349849</c:v>
                </c:pt>
                <c:pt idx="62903">
                  <c:v>15.7735549349849</c:v>
                </c:pt>
                <c:pt idx="62904">
                  <c:v>15.7735549349849</c:v>
                </c:pt>
                <c:pt idx="62905">
                  <c:v>81.13992116412538</c:v>
                </c:pt>
                <c:pt idx="62906">
                  <c:v>81.13992116412538</c:v>
                </c:pt>
                <c:pt idx="62907">
                  <c:v>81.13992116412538</c:v>
                </c:pt>
                <c:pt idx="62908">
                  <c:v>81.13992116412538</c:v>
                </c:pt>
                <c:pt idx="62909">
                  <c:v>81.13992116412538</c:v>
                </c:pt>
                <c:pt idx="62910">
                  <c:v>81.13992116412538</c:v>
                </c:pt>
                <c:pt idx="62911">
                  <c:v>81.13992116412538</c:v>
                </c:pt>
                <c:pt idx="62912">
                  <c:v>75.277138965923</c:v>
                </c:pt>
                <c:pt idx="62913">
                  <c:v>75.277138965923</c:v>
                </c:pt>
                <c:pt idx="62914">
                  <c:v>75.277138965923</c:v>
                </c:pt>
                <c:pt idx="62915">
                  <c:v>75.277138965923</c:v>
                </c:pt>
                <c:pt idx="62916">
                  <c:v>75.277138965923</c:v>
                </c:pt>
                <c:pt idx="62917">
                  <c:v>75.277138965923</c:v>
                </c:pt>
                <c:pt idx="62918">
                  <c:v>75.277138965923</c:v>
                </c:pt>
                <c:pt idx="62919">
                  <c:v>69.67515197982937</c:v>
                </c:pt>
                <c:pt idx="62920">
                  <c:v>69.67515197982937</c:v>
                </c:pt>
                <c:pt idx="62921">
                  <c:v>69.67515197982937</c:v>
                </c:pt>
                <c:pt idx="62922">
                  <c:v>69.67515197982937</c:v>
                </c:pt>
                <c:pt idx="62923">
                  <c:v>69.67515197982937</c:v>
                </c:pt>
                <c:pt idx="62924">
                  <c:v>69.67515197982937</c:v>
                </c:pt>
                <c:pt idx="62925">
                  <c:v>69.67515197982937</c:v>
                </c:pt>
                <c:pt idx="62926">
                  <c:v>16.7010451245571</c:v>
                </c:pt>
                <c:pt idx="62927">
                  <c:v>16.7010451245571</c:v>
                </c:pt>
                <c:pt idx="62928">
                  <c:v>16.7010451245571</c:v>
                </c:pt>
                <c:pt idx="62929">
                  <c:v>16.7010451245571</c:v>
                </c:pt>
                <c:pt idx="62930">
                  <c:v>16.7010451245571</c:v>
                </c:pt>
                <c:pt idx="62931">
                  <c:v>16.7010451245571</c:v>
                </c:pt>
                <c:pt idx="62932">
                  <c:v>16.7010451245571</c:v>
                </c:pt>
                <c:pt idx="62933">
                  <c:v>48.0826349671042</c:v>
                </c:pt>
                <c:pt idx="62934">
                  <c:v>48.0826349671042</c:v>
                </c:pt>
                <c:pt idx="62935">
                  <c:v>48.0826349671042</c:v>
                </c:pt>
                <c:pt idx="62936">
                  <c:v>48.0826349671042</c:v>
                </c:pt>
                <c:pt idx="62937">
                  <c:v>48.0826349671042</c:v>
                </c:pt>
                <c:pt idx="62938">
                  <c:v>48.0826349671042</c:v>
                </c:pt>
                <c:pt idx="62939">
                  <c:v>48.0826349671042</c:v>
                </c:pt>
                <c:pt idx="62940">
                  <c:v>72.2173757052992</c:v>
                </c:pt>
                <c:pt idx="62941">
                  <c:v>72.2173757052992</c:v>
                </c:pt>
                <c:pt idx="62942">
                  <c:v>72.2173757052992</c:v>
                </c:pt>
                <c:pt idx="62943">
                  <c:v>72.2173757052992</c:v>
                </c:pt>
                <c:pt idx="62944">
                  <c:v>72.2173757052992</c:v>
                </c:pt>
                <c:pt idx="62945">
                  <c:v>72.2173757052992</c:v>
                </c:pt>
                <c:pt idx="62946">
                  <c:v>72.2173757052992</c:v>
                </c:pt>
                <c:pt idx="62947">
                  <c:v>61.40992658139029</c:v>
                </c:pt>
                <c:pt idx="62948">
                  <c:v>61.40992658139029</c:v>
                </c:pt>
                <c:pt idx="62949">
                  <c:v>61.40992658139029</c:v>
                </c:pt>
                <c:pt idx="62950">
                  <c:v>61.40992658139029</c:v>
                </c:pt>
                <c:pt idx="62951">
                  <c:v>61.40992658139029</c:v>
                </c:pt>
                <c:pt idx="62952">
                  <c:v>61.40992658139029</c:v>
                </c:pt>
                <c:pt idx="62953">
                  <c:v>61.40992658139029</c:v>
                </c:pt>
                <c:pt idx="62954">
                  <c:v>91.71902157755089</c:v>
                </c:pt>
                <c:pt idx="62955">
                  <c:v>91.71902157755089</c:v>
                </c:pt>
                <c:pt idx="62956">
                  <c:v>91.71902157755089</c:v>
                </c:pt>
                <c:pt idx="62957">
                  <c:v>91.71902157755089</c:v>
                </c:pt>
                <c:pt idx="62958">
                  <c:v>91.71902157755089</c:v>
                </c:pt>
                <c:pt idx="62959">
                  <c:v>91.71902157755089</c:v>
                </c:pt>
                <c:pt idx="62960">
                  <c:v>91.71902157755089</c:v>
                </c:pt>
                <c:pt idx="62961">
                  <c:v>115.223385089893</c:v>
                </c:pt>
                <c:pt idx="62962">
                  <c:v>115.223385089893</c:v>
                </c:pt>
                <c:pt idx="62963">
                  <c:v>115.223385089893</c:v>
                </c:pt>
                <c:pt idx="62964">
                  <c:v>115.223385089893</c:v>
                </c:pt>
                <c:pt idx="62965">
                  <c:v>115.223385089893</c:v>
                </c:pt>
                <c:pt idx="62966">
                  <c:v>115.223385089893</c:v>
                </c:pt>
                <c:pt idx="62967">
                  <c:v>115.223385089893</c:v>
                </c:pt>
                <c:pt idx="62968">
                  <c:v>77.7954143580163</c:v>
                </c:pt>
                <c:pt idx="62969">
                  <c:v>77.7954143580163</c:v>
                </c:pt>
                <c:pt idx="62970">
                  <c:v>77.7954143580163</c:v>
                </c:pt>
                <c:pt idx="62971">
                  <c:v>77.7954143580163</c:v>
                </c:pt>
                <c:pt idx="62972">
                  <c:v>77.7954143580163</c:v>
                </c:pt>
                <c:pt idx="62973">
                  <c:v>77.7954143580163</c:v>
                </c:pt>
                <c:pt idx="62974">
                  <c:v>77.7954143580163</c:v>
                </c:pt>
                <c:pt idx="62975">
                  <c:v>51.0535440355314</c:v>
                </c:pt>
                <c:pt idx="62976">
                  <c:v>51.0535440355314</c:v>
                </c:pt>
                <c:pt idx="62977">
                  <c:v>51.0535440355314</c:v>
                </c:pt>
                <c:pt idx="62978">
                  <c:v>51.0535440355314</c:v>
                </c:pt>
                <c:pt idx="62979">
                  <c:v>51.0535440355314</c:v>
                </c:pt>
                <c:pt idx="62980">
                  <c:v>51.0535440355314</c:v>
                </c:pt>
                <c:pt idx="62981">
                  <c:v>51.0535440355314</c:v>
                </c:pt>
                <c:pt idx="62982">
                  <c:v>55.9424387569457</c:v>
                </c:pt>
                <c:pt idx="62983">
                  <c:v>55.9424387569457</c:v>
                </c:pt>
                <c:pt idx="62984">
                  <c:v>55.9424387569457</c:v>
                </c:pt>
                <c:pt idx="62985">
                  <c:v>55.9424387569457</c:v>
                </c:pt>
                <c:pt idx="62986">
                  <c:v>55.9424387569457</c:v>
                </c:pt>
                <c:pt idx="62987">
                  <c:v>55.9424387569457</c:v>
                </c:pt>
                <c:pt idx="62988">
                  <c:v>55.9424387569457</c:v>
                </c:pt>
                <c:pt idx="62989">
                  <c:v>27.8313763166043</c:v>
                </c:pt>
                <c:pt idx="62990">
                  <c:v>27.8313763166043</c:v>
                </c:pt>
                <c:pt idx="62991">
                  <c:v>27.8313763166043</c:v>
                </c:pt>
                <c:pt idx="62992">
                  <c:v>27.8313763166043</c:v>
                </c:pt>
                <c:pt idx="62993">
                  <c:v>27.8313763166043</c:v>
                </c:pt>
                <c:pt idx="62994">
                  <c:v>27.8313763166043</c:v>
                </c:pt>
                <c:pt idx="62995">
                  <c:v>27.8313763166043</c:v>
                </c:pt>
                <c:pt idx="62996">
                  <c:v>51.4330461464305</c:v>
                </c:pt>
                <c:pt idx="62997">
                  <c:v>51.4330461464305</c:v>
                </c:pt>
                <c:pt idx="62998">
                  <c:v>51.4330461464305</c:v>
                </c:pt>
                <c:pt idx="62999">
                  <c:v>51.4330461464305</c:v>
                </c:pt>
                <c:pt idx="63000">
                  <c:v>51.4330461464305</c:v>
                </c:pt>
                <c:pt idx="63001">
                  <c:v>51.4330461464305</c:v>
                </c:pt>
                <c:pt idx="63002">
                  <c:v>51.4330461464305</c:v>
                </c:pt>
                <c:pt idx="63003">
                  <c:v>98.49540616975919</c:v>
                </c:pt>
                <c:pt idx="63004">
                  <c:v>98.49540616975919</c:v>
                </c:pt>
                <c:pt idx="63005">
                  <c:v>98.49540616975919</c:v>
                </c:pt>
                <c:pt idx="63006">
                  <c:v>98.49540616975919</c:v>
                </c:pt>
                <c:pt idx="63007">
                  <c:v>98.49540616975919</c:v>
                </c:pt>
                <c:pt idx="63008">
                  <c:v>98.49540616975919</c:v>
                </c:pt>
                <c:pt idx="63009">
                  <c:v>98.49540616975919</c:v>
                </c:pt>
                <c:pt idx="63010">
                  <c:v>103.792461617857</c:v>
                </c:pt>
                <c:pt idx="63011">
                  <c:v>103.792461617857</c:v>
                </c:pt>
                <c:pt idx="63012">
                  <c:v>103.792461617857</c:v>
                </c:pt>
                <c:pt idx="63013">
                  <c:v>103.792461617857</c:v>
                </c:pt>
                <c:pt idx="63014">
                  <c:v>103.792461617857</c:v>
                </c:pt>
                <c:pt idx="63015">
                  <c:v>103.792461617857</c:v>
                </c:pt>
                <c:pt idx="63016">
                  <c:v>103.792461617857</c:v>
                </c:pt>
                <c:pt idx="63017">
                  <c:v>53.6520308098283</c:v>
                </c:pt>
                <c:pt idx="63018">
                  <c:v>53.6520308098283</c:v>
                </c:pt>
                <c:pt idx="63019">
                  <c:v>53.6520308098283</c:v>
                </c:pt>
                <c:pt idx="63020">
                  <c:v>53.6520308098283</c:v>
                </c:pt>
                <c:pt idx="63021">
                  <c:v>53.6520308098283</c:v>
                </c:pt>
                <c:pt idx="63022">
                  <c:v>53.6520308098283</c:v>
                </c:pt>
                <c:pt idx="63023">
                  <c:v>53.6520308098283</c:v>
                </c:pt>
                <c:pt idx="63024">
                  <c:v>84.6664996582832</c:v>
                </c:pt>
                <c:pt idx="63025">
                  <c:v>84.6664996582832</c:v>
                </c:pt>
                <c:pt idx="63026">
                  <c:v>84.6664996582832</c:v>
                </c:pt>
                <c:pt idx="63027">
                  <c:v>84.6664996582832</c:v>
                </c:pt>
                <c:pt idx="63028">
                  <c:v>84.6664996582832</c:v>
                </c:pt>
                <c:pt idx="63029">
                  <c:v>84.6664996582832</c:v>
                </c:pt>
                <c:pt idx="63030">
                  <c:v>84.6664996582832</c:v>
                </c:pt>
                <c:pt idx="63031">
                  <c:v>48.9185632766157</c:v>
                </c:pt>
                <c:pt idx="63032">
                  <c:v>48.9185632766157</c:v>
                </c:pt>
                <c:pt idx="63033">
                  <c:v>48.9185632766157</c:v>
                </c:pt>
                <c:pt idx="63034">
                  <c:v>48.9185632766157</c:v>
                </c:pt>
                <c:pt idx="63035">
                  <c:v>48.9185632766157</c:v>
                </c:pt>
                <c:pt idx="63036">
                  <c:v>48.9185632766157</c:v>
                </c:pt>
                <c:pt idx="63037">
                  <c:v>48.9185632766157</c:v>
                </c:pt>
                <c:pt idx="63038">
                  <c:v>49.55407027961509</c:v>
                </c:pt>
                <c:pt idx="63039">
                  <c:v>49.55407027961509</c:v>
                </c:pt>
                <c:pt idx="63040">
                  <c:v>49.55407027961509</c:v>
                </c:pt>
                <c:pt idx="63041">
                  <c:v>49.55407027961509</c:v>
                </c:pt>
                <c:pt idx="63042">
                  <c:v>49.55407027961509</c:v>
                </c:pt>
                <c:pt idx="63043">
                  <c:v>49.55407027961509</c:v>
                </c:pt>
                <c:pt idx="63044">
                  <c:v>49.55407027961509</c:v>
                </c:pt>
                <c:pt idx="63045">
                  <c:v>97.51493887782347</c:v>
                </c:pt>
                <c:pt idx="63046">
                  <c:v>97.51493887782347</c:v>
                </c:pt>
                <c:pt idx="63047">
                  <c:v>97.51493887782347</c:v>
                </c:pt>
                <c:pt idx="63048">
                  <c:v>97.51493887782347</c:v>
                </c:pt>
                <c:pt idx="63049">
                  <c:v>97.51493887782347</c:v>
                </c:pt>
                <c:pt idx="63050">
                  <c:v>97.51493887782347</c:v>
                </c:pt>
                <c:pt idx="63051">
                  <c:v>97.51493887782347</c:v>
                </c:pt>
                <c:pt idx="63052">
                  <c:v>50.42424364168509</c:v>
                </c:pt>
                <c:pt idx="63053">
                  <c:v>50.42424364168509</c:v>
                </c:pt>
                <c:pt idx="63054">
                  <c:v>50.42424364168509</c:v>
                </c:pt>
                <c:pt idx="63055">
                  <c:v>50.42424364168509</c:v>
                </c:pt>
                <c:pt idx="63056">
                  <c:v>50.42424364168509</c:v>
                </c:pt>
                <c:pt idx="63057">
                  <c:v>50.42424364168509</c:v>
                </c:pt>
                <c:pt idx="63058">
                  <c:v>50.42424364168509</c:v>
                </c:pt>
                <c:pt idx="63059">
                  <c:v>64.3348274041579</c:v>
                </c:pt>
                <c:pt idx="63060">
                  <c:v>64.3348274041579</c:v>
                </c:pt>
                <c:pt idx="63061">
                  <c:v>64.3348274041579</c:v>
                </c:pt>
                <c:pt idx="63062">
                  <c:v>64.3348274041579</c:v>
                </c:pt>
                <c:pt idx="63063">
                  <c:v>64.3348274041579</c:v>
                </c:pt>
                <c:pt idx="63064">
                  <c:v>64.3348274041579</c:v>
                </c:pt>
                <c:pt idx="63065">
                  <c:v>64.3348274041579</c:v>
                </c:pt>
                <c:pt idx="63066">
                  <c:v>105.382567353577</c:v>
                </c:pt>
                <c:pt idx="63067">
                  <c:v>105.382567353577</c:v>
                </c:pt>
                <c:pt idx="63068">
                  <c:v>105.382567353577</c:v>
                </c:pt>
                <c:pt idx="63069">
                  <c:v>105.382567353577</c:v>
                </c:pt>
                <c:pt idx="63070">
                  <c:v>105.382567353577</c:v>
                </c:pt>
                <c:pt idx="63071">
                  <c:v>105.382567353577</c:v>
                </c:pt>
                <c:pt idx="63072">
                  <c:v>105.382567353577</c:v>
                </c:pt>
                <c:pt idx="63073">
                  <c:v>83.58891582346887</c:v>
                </c:pt>
                <c:pt idx="63074">
                  <c:v>83.58891582346887</c:v>
                </c:pt>
                <c:pt idx="63075">
                  <c:v>83.58891582346887</c:v>
                </c:pt>
                <c:pt idx="63076">
                  <c:v>83.58891582346887</c:v>
                </c:pt>
                <c:pt idx="63077">
                  <c:v>83.58891582346887</c:v>
                </c:pt>
                <c:pt idx="63078">
                  <c:v>83.58891582346887</c:v>
                </c:pt>
                <c:pt idx="63079">
                  <c:v>83.58891582346887</c:v>
                </c:pt>
                <c:pt idx="63080">
                  <c:v>8.54515189536804</c:v>
                </c:pt>
                <c:pt idx="63081">
                  <c:v>8.54515189536804</c:v>
                </c:pt>
                <c:pt idx="63082">
                  <c:v>8.54515189536804</c:v>
                </c:pt>
                <c:pt idx="63083">
                  <c:v>8.54515189536804</c:v>
                </c:pt>
                <c:pt idx="63084">
                  <c:v>8.54515189536804</c:v>
                </c:pt>
                <c:pt idx="63085">
                  <c:v>8.54515189536804</c:v>
                </c:pt>
                <c:pt idx="63086">
                  <c:v>8.54515189536804</c:v>
                </c:pt>
                <c:pt idx="63087">
                  <c:v>32.8502705260459</c:v>
                </c:pt>
                <c:pt idx="63088">
                  <c:v>32.8502705260459</c:v>
                </c:pt>
                <c:pt idx="63089">
                  <c:v>32.8502705260459</c:v>
                </c:pt>
                <c:pt idx="63090">
                  <c:v>32.8502705260459</c:v>
                </c:pt>
                <c:pt idx="63091">
                  <c:v>32.8502705260459</c:v>
                </c:pt>
                <c:pt idx="63092">
                  <c:v>32.8502705260459</c:v>
                </c:pt>
                <c:pt idx="63093">
                  <c:v>32.8502705260459</c:v>
                </c:pt>
                <c:pt idx="63094">
                  <c:v>75.7670848195161</c:v>
                </c:pt>
                <c:pt idx="63095">
                  <c:v>75.7670848195161</c:v>
                </c:pt>
                <c:pt idx="63096">
                  <c:v>75.7670848195161</c:v>
                </c:pt>
                <c:pt idx="63097">
                  <c:v>75.7670848195161</c:v>
                </c:pt>
                <c:pt idx="63098">
                  <c:v>75.7670848195161</c:v>
                </c:pt>
                <c:pt idx="63099">
                  <c:v>75.7670848195161</c:v>
                </c:pt>
                <c:pt idx="63100">
                  <c:v>75.7670848195161</c:v>
                </c:pt>
                <c:pt idx="63101">
                  <c:v>88.18260823916779</c:v>
                </c:pt>
                <c:pt idx="63102">
                  <c:v>88.18260823916779</c:v>
                </c:pt>
                <c:pt idx="63103">
                  <c:v>88.18260823916779</c:v>
                </c:pt>
                <c:pt idx="63104">
                  <c:v>88.18260823916779</c:v>
                </c:pt>
                <c:pt idx="63105">
                  <c:v>88.18260823916779</c:v>
                </c:pt>
                <c:pt idx="63106">
                  <c:v>88.18260823916779</c:v>
                </c:pt>
                <c:pt idx="63107">
                  <c:v>88.18260823916779</c:v>
                </c:pt>
                <c:pt idx="63108">
                  <c:v>60.1981067754646</c:v>
                </c:pt>
                <c:pt idx="63109">
                  <c:v>60.1981067754646</c:v>
                </c:pt>
                <c:pt idx="63110">
                  <c:v>60.1981067754646</c:v>
                </c:pt>
                <c:pt idx="63111">
                  <c:v>60.1981067754646</c:v>
                </c:pt>
                <c:pt idx="63112">
                  <c:v>60.1981067754646</c:v>
                </c:pt>
                <c:pt idx="63113">
                  <c:v>60.1981067754646</c:v>
                </c:pt>
                <c:pt idx="63114">
                  <c:v>60.1981067754646</c:v>
                </c:pt>
                <c:pt idx="63115">
                  <c:v>76.67709840913689</c:v>
                </c:pt>
                <c:pt idx="63116">
                  <c:v>76.67709840913689</c:v>
                </c:pt>
                <c:pt idx="63117">
                  <c:v>76.67709840913689</c:v>
                </c:pt>
                <c:pt idx="63118">
                  <c:v>76.67709840913689</c:v>
                </c:pt>
                <c:pt idx="63119">
                  <c:v>76.67709840913689</c:v>
                </c:pt>
                <c:pt idx="63120">
                  <c:v>76.67709840913689</c:v>
                </c:pt>
                <c:pt idx="63121">
                  <c:v>76.67709840913689</c:v>
                </c:pt>
                <c:pt idx="63122">
                  <c:v>63.1460424840769</c:v>
                </c:pt>
                <c:pt idx="63123">
                  <c:v>63.1460424840769</c:v>
                </c:pt>
                <c:pt idx="63124">
                  <c:v>63.1460424840769</c:v>
                </c:pt>
                <c:pt idx="63125">
                  <c:v>63.1460424840769</c:v>
                </c:pt>
                <c:pt idx="63126">
                  <c:v>63.1460424840769</c:v>
                </c:pt>
                <c:pt idx="63127">
                  <c:v>63.1460424840769</c:v>
                </c:pt>
                <c:pt idx="63128">
                  <c:v>63.1460424840769</c:v>
                </c:pt>
                <c:pt idx="63129">
                  <c:v>45.1411279430841</c:v>
                </c:pt>
                <c:pt idx="63130">
                  <c:v>45.1411279430841</c:v>
                </c:pt>
                <c:pt idx="63131">
                  <c:v>45.1411279430841</c:v>
                </c:pt>
                <c:pt idx="63132">
                  <c:v>45.1411279430841</c:v>
                </c:pt>
                <c:pt idx="63133">
                  <c:v>45.1411279430841</c:v>
                </c:pt>
                <c:pt idx="63134">
                  <c:v>45.1411279430841</c:v>
                </c:pt>
                <c:pt idx="63135">
                  <c:v>45.1411279430841</c:v>
                </c:pt>
                <c:pt idx="63136">
                  <c:v>28.6516306305341</c:v>
                </c:pt>
                <c:pt idx="63137">
                  <c:v>28.6516306305341</c:v>
                </c:pt>
                <c:pt idx="63138">
                  <c:v>28.6516306305341</c:v>
                </c:pt>
                <c:pt idx="63139">
                  <c:v>28.6516306305341</c:v>
                </c:pt>
                <c:pt idx="63140">
                  <c:v>28.6516306305341</c:v>
                </c:pt>
                <c:pt idx="63141">
                  <c:v>28.6516306305341</c:v>
                </c:pt>
                <c:pt idx="63142">
                  <c:v>28.6516306305341</c:v>
                </c:pt>
                <c:pt idx="63143">
                  <c:v>67.6225636723051</c:v>
                </c:pt>
                <c:pt idx="63144">
                  <c:v>67.6225636723051</c:v>
                </c:pt>
                <c:pt idx="63145">
                  <c:v>67.6225636723051</c:v>
                </c:pt>
                <c:pt idx="63146">
                  <c:v>67.6225636723051</c:v>
                </c:pt>
                <c:pt idx="63147">
                  <c:v>67.6225636723051</c:v>
                </c:pt>
                <c:pt idx="63148">
                  <c:v>67.6225636723051</c:v>
                </c:pt>
                <c:pt idx="63149">
                  <c:v>67.6225636723051</c:v>
                </c:pt>
                <c:pt idx="63150">
                  <c:v>78.14653223168877</c:v>
                </c:pt>
                <c:pt idx="63151">
                  <c:v>78.14653223168877</c:v>
                </c:pt>
                <c:pt idx="63152">
                  <c:v>78.14653223168877</c:v>
                </c:pt>
                <c:pt idx="63153">
                  <c:v>78.14653223168877</c:v>
                </c:pt>
                <c:pt idx="63154">
                  <c:v>78.14653223168877</c:v>
                </c:pt>
                <c:pt idx="63155">
                  <c:v>78.14653223168877</c:v>
                </c:pt>
                <c:pt idx="63156">
                  <c:v>78.14653223168877</c:v>
                </c:pt>
                <c:pt idx="63157">
                  <c:v>79.3134886661191</c:v>
                </c:pt>
                <c:pt idx="63158">
                  <c:v>79.3134886661191</c:v>
                </c:pt>
                <c:pt idx="63159">
                  <c:v>79.3134886661191</c:v>
                </c:pt>
                <c:pt idx="63160">
                  <c:v>79.3134886661191</c:v>
                </c:pt>
                <c:pt idx="63161">
                  <c:v>79.3134886661191</c:v>
                </c:pt>
                <c:pt idx="63162">
                  <c:v>79.3134886661191</c:v>
                </c:pt>
                <c:pt idx="63163">
                  <c:v>79.3134886661191</c:v>
                </c:pt>
                <c:pt idx="63164">
                  <c:v>82.80018202102949</c:v>
                </c:pt>
                <c:pt idx="63165">
                  <c:v>82.80018202102949</c:v>
                </c:pt>
                <c:pt idx="63166">
                  <c:v>82.80018202102949</c:v>
                </c:pt>
                <c:pt idx="63167">
                  <c:v>82.80018202102949</c:v>
                </c:pt>
                <c:pt idx="63168">
                  <c:v>82.80018202102949</c:v>
                </c:pt>
                <c:pt idx="63169">
                  <c:v>82.80018202102949</c:v>
                </c:pt>
                <c:pt idx="63170">
                  <c:v>82.80018202102949</c:v>
                </c:pt>
                <c:pt idx="63171">
                  <c:v>32.4741582615181</c:v>
                </c:pt>
                <c:pt idx="63172">
                  <c:v>32.4741582615181</c:v>
                </c:pt>
                <c:pt idx="63173">
                  <c:v>32.4741582615181</c:v>
                </c:pt>
                <c:pt idx="63174">
                  <c:v>32.4741582615181</c:v>
                </c:pt>
                <c:pt idx="63175">
                  <c:v>32.4741582615181</c:v>
                </c:pt>
                <c:pt idx="63176">
                  <c:v>32.4741582615181</c:v>
                </c:pt>
                <c:pt idx="63177">
                  <c:v>32.4741582615181</c:v>
                </c:pt>
                <c:pt idx="63178">
                  <c:v>95.65081738582228</c:v>
                </c:pt>
                <c:pt idx="63179">
                  <c:v>95.65081738582228</c:v>
                </c:pt>
                <c:pt idx="63180">
                  <c:v>95.65081738582228</c:v>
                </c:pt>
                <c:pt idx="63181">
                  <c:v>95.65081738582228</c:v>
                </c:pt>
                <c:pt idx="63182">
                  <c:v>95.65081738582228</c:v>
                </c:pt>
                <c:pt idx="63183">
                  <c:v>95.65081738582228</c:v>
                </c:pt>
                <c:pt idx="63184">
                  <c:v>95.65081738582228</c:v>
                </c:pt>
                <c:pt idx="63185">
                  <c:v>52.3984769151987</c:v>
                </c:pt>
                <c:pt idx="63186">
                  <c:v>52.3984769151987</c:v>
                </c:pt>
                <c:pt idx="63187">
                  <c:v>52.3984769151987</c:v>
                </c:pt>
                <c:pt idx="63188">
                  <c:v>52.3984769151987</c:v>
                </c:pt>
                <c:pt idx="63189">
                  <c:v>52.3984769151987</c:v>
                </c:pt>
                <c:pt idx="63190">
                  <c:v>52.3984769151987</c:v>
                </c:pt>
                <c:pt idx="63191">
                  <c:v>52.3984769151987</c:v>
                </c:pt>
                <c:pt idx="63192">
                  <c:v>81.5843246262757</c:v>
                </c:pt>
                <c:pt idx="63193">
                  <c:v>81.5843246262757</c:v>
                </c:pt>
                <c:pt idx="63194">
                  <c:v>81.5843246262757</c:v>
                </c:pt>
                <c:pt idx="63195">
                  <c:v>81.5843246262757</c:v>
                </c:pt>
                <c:pt idx="63196">
                  <c:v>81.5843246262757</c:v>
                </c:pt>
                <c:pt idx="63197">
                  <c:v>81.5843246262757</c:v>
                </c:pt>
                <c:pt idx="63198">
                  <c:v>81.5843246262757</c:v>
                </c:pt>
                <c:pt idx="63199">
                  <c:v>60.1415420309434</c:v>
                </c:pt>
                <c:pt idx="63200">
                  <c:v>60.1415420309434</c:v>
                </c:pt>
                <c:pt idx="63201">
                  <c:v>60.1415420309434</c:v>
                </c:pt>
                <c:pt idx="63202">
                  <c:v>60.1415420309434</c:v>
                </c:pt>
                <c:pt idx="63203">
                  <c:v>60.1415420309434</c:v>
                </c:pt>
                <c:pt idx="63204">
                  <c:v>60.1415420309434</c:v>
                </c:pt>
                <c:pt idx="63205">
                  <c:v>60.1415420309434</c:v>
                </c:pt>
                <c:pt idx="63206">
                  <c:v>75.97028075000918</c:v>
                </c:pt>
                <c:pt idx="63207">
                  <c:v>75.97028075000918</c:v>
                </c:pt>
                <c:pt idx="63208">
                  <c:v>75.97028075000918</c:v>
                </c:pt>
                <c:pt idx="63209">
                  <c:v>75.97028075000918</c:v>
                </c:pt>
                <c:pt idx="63210">
                  <c:v>75.97028075000918</c:v>
                </c:pt>
                <c:pt idx="63211">
                  <c:v>75.97028075000918</c:v>
                </c:pt>
                <c:pt idx="63212">
                  <c:v>75.97028075000918</c:v>
                </c:pt>
                <c:pt idx="63213">
                  <c:v>39.4036254440839</c:v>
                </c:pt>
                <c:pt idx="63214">
                  <c:v>39.4036254440839</c:v>
                </c:pt>
                <c:pt idx="63215">
                  <c:v>39.4036254440839</c:v>
                </c:pt>
                <c:pt idx="63216">
                  <c:v>39.4036254440839</c:v>
                </c:pt>
                <c:pt idx="63217">
                  <c:v>39.4036254440839</c:v>
                </c:pt>
                <c:pt idx="63218">
                  <c:v>39.4036254440839</c:v>
                </c:pt>
                <c:pt idx="63219">
                  <c:v>39.4036254440839</c:v>
                </c:pt>
                <c:pt idx="63220">
                  <c:v>76.83180841019978</c:v>
                </c:pt>
                <c:pt idx="63221">
                  <c:v>76.83180841019978</c:v>
                </c:pt>
                <c:pt idx="63222">
                  <c:v>76.83180841019978</c:v>
                </c:pt>
                <c:pt idx="63223">
                  <c:v>76.83180841019978</c:v>
                </c:pt>
                <c:pt idx="63224">
                  <c:v>76.83180841019978</c:v>
                </c:pt>
                <c:pt idx="63225">
                  <c:v>76.83180841019978</c:v>
                </c:pt>
                <c:pt idx="63226">
                  <c:v>76.83180841019978</c:v>
                </c:pt>
                <c:pt idx="63227">
                  <c:v>102.450517523179</c:v>
                </c:pt>
                <c:pt idx="63228">
                  <c:v>102.450517523179</c:v>
                </c:pt>
                <c:pt idx="63229">
                  <c:v>102.450517523179</c:v>
                </c:pt>
                <c:pt idx="63230">
                  <c:v>102.450517523179</c:v>
                </c:pt>
                <c:pt idx="63231">
                  <c:v>102.450517523179</c:v>
                </c:pt>
                <c:pt idx="63232">
                  <c:v>102.450517523179</c:v>
                </c:pt>
                <c:pt idx="63233">
                  <c:v>102.450517523179</c:v>
                </c:pt>
                <c:pt idx="63234">
                  <c:v>56.6016984087848</c:v>
                </c:pt>
                <c:pt idx="63235">
                  <c:v>56.6016984087848</c:v>
                </c:pt>
                <c:pt idx="63236">
                  <c:v>56.6016984087848</c:v>
                </c:pt>
                <c:pt idx="63237">
                  <c:v>56.6016984087848</c:v>
                </c:pt>
                <c:pt idx="63238">
                  <c:v>56.6016984087848</c:v>
                </c:pt>
                <c:pt idx="63239">
                  <c:v>56.6016984087848</c:v>
                </c:pt>
                <c:pt idx="63240">
                  <c:v>56.6016984087848</c:v>
                </c:pt>
                <c:pt idx="63241">
                  <c:v>72.2671533216957</c:v>
                </c:pt>
                <c:pt idx="63242">
                  <c:v>72.2671533216957</c:v>
                </c:pt>
                <c:pt idx="63243">
                  <c:v>72.2671533216957</c:v>
                </c:pt>
                <c:pt idx="63244">
                  <c:v>72.2671533216957</c:v>
                </c:pt>
                <c:pt idx="63245">
                  <c:v>72.2671533216957</c:v>
                </c:pt>
                <c:pt idx="63246">
                  <c:v>72.2671533216957</c:v>
                </c:pt>
                <c:pt idx="63247">
                  <c:v>72.2671533216957</c:v>
                </c:pt>
                <c:pt idx="63248">
                  <c:v>35.23196190175659</c:v>
                </c:pt>
                <c:pt idx="63249">
                  <c:v>35.23196190175659</c:v>
                </c:pt>
                <c:pt idx="63250">
                  <c:v>35.23196190175659</c:v>
                </c:pt>
                <c:pt idx="63251">
                  <c:v>35.23196190175659</c:v>
                </c:pt>
                <c:pt idx="63252">
                  <c:v>35.23196190175659</c:v>
                </c:pt>
                <c:pt idx="63253">
                  <c:v>35.23196190175659</c:v>
                </c:pt>
                <c:pt idx="63254">
                  <c:v>35.23196190175659</c:v>
                </c:pt>
                <c:pt idx="63255">
                  <c:v>81.7048985694467</c:v>
                </c:pt>
                <c:pt idx="63256">
                  <c:v>81.7048985694467</c:v>
                </c:pt>
                <c:pt idx="63257">
                  <c:v>81.7048985694467</c:v>
                </c:pt>
                <c:pt idx="63258">
                  <c:v>81.7048985694467</c:v>
                </c:pt>
                <c:pt idx="63259">
                  <c:v>81.7048985694467</c:v>
                </c:pt>
                <c:pt idx="63260">
                  <c:v>81.7048985694467</c:v>
                </c:pt>
                <c:pt idx="63261">
                  <c:v>81.7048985694467</c:v>
                </c:pt>
                <c:pt idx="63262">
                  <c:v>41.31889579722349</c:v>
                </c:pt>
                <c:pt idx="63263">
                  <c:v>41.31889579722349</c:v>
                </c:pt>
                <c:pt idx="63264">
                  <c:v>41.31889579722349</c:v>
                </c:pt>
                <c:pt idx="63265">
                  <c:v>41.31889579722349</c:v>
                </c:pt>
                <c:pt idx="63266">
                  <c:v>41.31889579722349</c:v>
                </c:pt>
                <c:pt idx="63267">
                  <c:v>41.31889579722349</c:v>
                </c:pt>
                <c:pt idx="63268">
                  <c:v>41.31889579722349</c:v>
                </c:pt>
                <c:pt idx="63269">
                  <c:v>39.4822456978796</c:v>
                </c:pt>
                <c:pt idx="63270">
                  <c:v>39.4822456978796</c:v>
                </c:pt>
                <c:pt idx="63271">
                  <c:v>39.4822456978796</c:v>
                </c:pt>
                <c:pt idx="63272">
                  <c:v>39.4822456978796</c:v>
                </c:pt>
                <c:pt idx="63273">
                  <c:v>39.4822456978796</c:v>
                </c:pt>
                <c:pt idx="63274">
                  <c:v>39.4822456978796</c:v>
                </c:pt>
                <c:pt idx="63275">
                  <c:v>39.4822456978796</c:v>
                </c:pt>
                <c:pt idx="63276">
                  <c:v>54.7231818999988</c:v>
                </c:pt>
                <c:pt idx="63277">
                  <c:v>54.7231818999988</c:v>
                </c:pt>
                <c:pt idx="63278">
                  <c:v>54.7231818999988</c:v>
                </c:pt>
                <c:pt idx="63279">
                  <c:v>54.7231818999988</c:v>
                </c:pt>
                <c:pt idx="63280">
                  <c:v>54.7231818999988</c:v>
                </c:pt>
                <c:pt idx="63281">
                  <c:v>54.7231818999988</c:v>
                </c:pt>
                <c:pt idx="63282">
                  <c:v>54.7231818999988</c:v>
                </c:pt>
                <c:pt idx="63283">
                  <c:v>97.4101400995358</c:v>
                </c:pt>
                <c:pt idx="63284">
                  <c:v>97.4101400995358</c:v>
                </c:pt>
                <c:pt idx="63285">
                  <c:v>97.4101400995358</c:v>
                </c:pt>
                <c:pt idx="63286">
                  <c:v>97.4101400995358</c:v>
                </c:pt>
                <c:pt idx="63287">
                  <c:v>97.4101400995358</c:v>
                </c:pt>
                <c:pt idx="63288">
                  <c:v>97.4101400995358</c:v>
                </c:pt>
                <c:pt idx="63289">
                  <c:v>97.4101400995358</c:v>
                </c:pt>
                <c:pt idx="63290">
                  <c:v>83.4385632218723</c:v>
                </c:pt>
                <c:pt idx="63291">
                  <c:v>83.4385632218723</c:v>
                </c:pt>
                <c:pt idx="63292">
                  <c:v>83.4385632218723</c:v>
                </c:pt>
                <c:pt idx="63293">
                  <c:v>83.4385632218723</c:v>
                </c:pt>
                <c:pt idx="63294">
                  <c:v>83.4385632218723</c:v>
                </c:pt>
                <c:pt idx="63295">
                  <c:v>83.4385632218723</c:v>
                </c:pt>
                <c:pt idx="63296">
                  <c:v>83.4385632218723</c:v>
                </c:pt>
                <c:pt idx="63297">
                  <c:v>71.42820299795528</c:v>
                </c:pt>
                <c:pt idx="63298">
                  <c:v>71.42820299795528</c:v>
                </c:pt>
                <c:pt idx="63299">
                  <c:v>71.42820299795528</c:v>
                </c:pt>
                <c:pt idx="63300">
                  <c:v>71.42820299795528</c:v>
                </c:pt>
                <c:pt idx="63301">
                  <c:v>71.42820299795528</c:v>
                </c:pt>
                <c:pt idx="63302">
                  <c:v>71.42820299795528</c:v>
                </c:pt>
                <c:pt idx="63303">
                  <c:v>71.42820299795528</c:v>
                </c:pt>
                <c:pt idx="63304">
                  <c:v>43.7030840410192</c:v>
                </c:pt>
                <c:pt idx="63305">
                  <c:v>43.7030840410192</c:v>
                </c:pt>
                <c:pt idx="63306">
                  <c:v>43.7030840410192</c:v>
                </c:pt>
                <c:pt idx="63307">
                  <c:v>43.7030840410192</c:v>
                </c:pt>
                <c:pt idx="63308">
                  <c:v>43.7030840410192</c:v>
                </c:pt>
                <c:pt idx="63309">
                  <c:v>43.7030840410192</c:v>
                </c:pt>
                <c:pt idx="63310">
                  <c:v>43.7030840410192</c:v>
                </c:pt>
                <c:pt idx="63311">
                  <c:v>79.8080274836574</c:v>
                </c:pt>
                <c:pt idx="63312">
                  <c:v>79.8080274836574</c:v>
                </c:pt>
                <c:pt idx="63313">
                  <c:v>79.8080274836574</c:v>
                </c:pt>
                <c:pt idx="63314">
                  <c:v>79.8080274836574</c:v>
                </c:pt>
                <c:pt idx="63315">
                  <c:v>79.8080274836574</c:v>
                </c:pt>
                <c:pt idx="63316">
                  <c:v>79.8080274836574</c:v>
                </c:pt>
                <c:pt idx="63317">
                  <c:v>79.8080274836574</c:v>
                </c:pt>
                <c:pt idx="63318">
                  <c:v>74.3479016684162</c:v>
                </c:pt>
                <c:pt idx="63319">
                  <c:v>74.3479016684162</c:v>
                </c:pt>
                <c:pt idx="63320">
                  <c:v>74.3479016684162</c:v>
                </c:pt>
                <c:pt idx="63321">
                  <c:v>74.3479016684162</c:v>
                </c:pt>
                <c:pt idx="63322">
                  <c:v>74.3479016684162</c:v>
                </c:pt>
                <c:pt idx="63323">
                  <c:v>74.3479016684162</c:v>
                </c:pt>
                <c:pt idx="63324">
                  <c:v>74.3479016684162</c:v>
                </c:pt>
                <c:pt idx="63325">
                  <c:v>76.13448014155927</c:v>
                </c:pt>
                <c:pt idx="63326">
                  <c:v>76.13448014155927</c:v>
                </c:pt>
                <c:pt idx="63327">
                  <c:v>76.13448014155927</c:v>
                </c:pt>
                <c:pt idx="63328">
                  <c:v>76.13448014155927</c:v>
                </c:pt>
                <c:pt idx="63329">
                  <c:v>76.13448014155927</c:v>
                </c:pt>
                <c:pt idx="63330">
                  <c:v>76.13448014155927</c:v>
                </c:pt>
                <c:pt idx="63331">
                  <c:v>76.13448014155927</c:v>
                </c:pt>
                <c:pt idx="63332">
                  <c:v>63.4639020090331</c:v>
                </c:pt>
                <c:pt idx="63333">
                  <c:v>63.4639020090331</c:v>
                </c:pt>
                <c:pt idx="63334">
                  <c:v>63.4639020090331</c:v>
                </c:pt>
                <c:pt idx="63335">
                  <c:v>63.4639020090331</c:v>
                </c:pt>
                <c:pt idx="63336">
                  <c:v>63.4639020090331</c:v>
                </c:pt>
                <c:pt idx="63337">
                  <c:v>63.4639020090331</c:v>
                </c:pt>
                <c:pt idx="63338">
                  <c:v>63.4639020090331</c:v>
                </c:pt>
                <c:pt idx="63339">
                  <c:v>70.4995098973768</c:v>
                </c:pt>
                <c:pt idx="63340">
                  <c:v>70.4995098973768</c:v>
                </c:pt>
                <c:pt idx="63341">
                  <c:v>70.4995098973768</c:v>
                </c:pt>
                <c:pt idx="63342">
                  <c:v>70.4995098973768</c:v>
                </c:pt>
                <c:pt idx="63343">
                  <c:v>70.4995098973768</c:v>
                </c:pt>
                <c:pt idx="63344">
                  <c:v>70.4995098973768</c:v>
                </c:pt>
                <c:pt idx="63345">
                  <c:v>70.4995098973768</c:v>
                </c:pt>
                <c:pt idx="63346">
                  <c:v>78.22590705112137</c:v>
                </c:pt>
                <c:pt idx="63347">
                  <c:v>78.22590705112137</c:v>
                </c:pt>
                <c:pt idx="63348">
                  <c:v>78.22590705112137</c:v>
                </c:pt>
                <c:pt idx="63349">
                  <c:v>78.22590705112137</c:v>
                </c:pt>
                <c:pt idx="63350">
                  <c:v>78.22590705112137</c:v>
                </c:pt>
                <c:pt idx="63351">
                  <c:v>78.22590705112137</c:v>
                </c:pt>
                <c:pt idx="63352">
                  <c:v>78.22590705112137</c:v>
                </c:pt>
                <c:pt idx="63353">
                  <c:v>17.1506709962753</c:v>
                </c:pt>
                <c:pt idx="63354">
                  <c:v>17.1506709962753</c:v>
                </c:pt>
                <c:pt idx="63355">
                  <c:v>17.1506709962753</c:v>
                </c:pt>
                <c:pt idx="63356">
                  <c:v>17.1506709962753</c:v>
                </c:pt>
                <c:pt idx="63357">
                  <c:v>17.1506709962753</c:v>
                </c:pt>
                <c:pt idx="63358">
                  <c:v>17.1506709962753</c:v>
                </c:pt>
                <c:pt idx="63359">
                  <c:v>17.1506709962753</c:v>
                </c:pt>
                <c:pt idx="63360">
                  <c:v>57.2180806406143</c:v>
                </c:pt>
                <c:pt idx="63361">
                  <c:v>57.2180806406143</c:v>
                </c:pt>
                <c:pt idx="63362">
                  <c:v>57.2180806406143</c:v>
                </c:pt>
                <c:pt idx="63363">
                  <c:v>57.2180806406143</c:v>
                </c:pt>
                <c:pt idx="63364">
                  <c:v>57.2180806406143</c:v>
                </c:pt>
                <c:pt idx="63365">
                  <c:v>57.2180806406143</c:v>
                </c:pt>
                <c:pt idx="63366">
                  <c:v>57.2180806406143</c:v>
                </c:pt>
                <c:pt idx="63367">
                  <c:v>56.0388161343376</c:v>
                </c:pt>
                <c:pt idx="63368">
                  <c:v>56.0388161343376</c:v>
                </c:pt>
                <c:pt idx="63369">
                  <c:v>56.0388161343376</c:v>
                </c:pt>
                <c:pt idx="63370">
                  <c:v>56.0388161343376</c:v>
                </c:pt>
                <c:pt idx="63371">
                  <c:v>56.0388161343376</c:v>
                </c:pt>
                <c:pt idx="63372">
                  <c:v>56.0388161343376</c:v>
                </c:pt>
                <c:pt idx="63373">
                  <c:v>56.0388161343376</c:v>
                </c:pt>
                <c:pt idx="63374">
                  <c:v>78.62184120890538</c:v>
                </c:pt>
                <c:pt idx="63375">
                  <c:v>78.62184120890538</c:v>
                </c:pt>
                <c:pt idx="63376">
                  <c:v>78.62184120890538</c:v>
                </c:pt>
                <c:pt idx="63377">
                  <c:v>78.62184120890538</c:v>
                </c:pt>
                <c:pt idx="63378">
                  <c:v>78.62184120890538</c:v>
                </c:pt>
                <c:pt idx="63379">
                  <c:v>78.62184120890538</c:v>
                </c:pt>
                <c:pt idx="63380">
                  <c:v>78.62184120890538</c:v>
                </c:pt>
                <c:pt idx="63381">
                  <c:v>24.9888329137947</c:v>
                </c:pt>
                <c:pt idx="63382">
                  <c:v>24.9888329137947</c:v>
                </c:pt>
                <c:pt idx="63383">
                  <c:v>24.9888329137947</c:v>
                </c:pt>
                <c:pt idx="63384">
                  <c:v>24.9888329137947</c:v>
                </c:pt>
                <c:pt idx="63385">
                  <c:v>24.9888329137947</c:v>
                </c:pt>
                <c:pt idx="63386">
                  <c:v>24.9888329137947</c:v>
                </c:pt>
                <c:pt idx="63387">
                  <c:v>24.9888329137947</c:v>
                </c:pt>
                <c:pt idx="63388">
                  <c:v>41.8241307851688</c:v>
                </c:pt>
                <c:pt idx="63389">
                  <c:v>41.8241307851688</c:v>
                </c:pt>
                <c:pt idx="63390">
                  <c:v>41.8241307851688</c:v>
                </c:pt>
                <c:pt idx="63391">
                  <c:v>41.8241307851688</c:v>
                </c:pt>
                <c:pt idx="63392">
                  <c:v>41.8241307851688</c:v>
                </c:pt>
                <c:pt idx="63393">
                  <c:v>41.8241307851688</c:v>
                </c:pt>
                <c:pt idx="63394">
                  <c:v>41.8241307851688</c:v>
                </c:pt>
                <c:pt idx="63395">
                  <c:v>58.0139605354608</c:v>
                </c:pt>
                <c:pt idx="63396">
                  <c:v>58.0139605354608</c:v>
                </c:pt>
                <c:pt idx="63397">
                  <c:v>58.0139605354608</c:v>
                </c:pt>
                <c:pt idx="63398">
                  <c:v>58.0139605354608</c:v>
                </c:pt>
                <c:pt idx="63399">
                  <c:v>58.0139605354608</c:v>
                </c:pt>
                <c:pt idx="63400">
                  <c:v>58.0139605354608</c:v>
                </c:pt>
                <c:pt idx="63401">
                  <c:v>58.0139605354608</c:v>
                </c:pt>
                <c:pt idx="63402">
                  <c:v>74.3438236483652</c:v>
                </c:pt>
                <c:pt idx="63403">
                  <c:v>74.3438236483652</c:v>
                </c:pt>
                <c:pt idx="63404">
                  <c:v>74.3438236483652</c:v>
                </c:pt>
                <c:pt idx="63405">
                  <c:v>74.3438236483652</c:v>
                </c:pt>
                <c:pt idx="63406">
                  <c:v>74.3438236483652</c:v>
                </c:pt>
                <c:pt idx="63407">
                  <c:v>74.3438236483652</c:v>
                </c:pt>
                <c:pt idx="63408">
                  <c:v>74.3438236483652</c:v>
                </c:pt>
                <c:pt idx="63409">
                  <c:v>42.2403104343103</c:v>
                </c:pt>
                <c:pt idx="63410">
                  <c:v>42.2403104343103</c:v>
                </c:pt>
                <c:pt idx="63411">
                  <c:v>42.2403104343103</c:v>
                </c:pt>
                <c:pt idx="63412">
                  <c:v>42.2403104343103</c:v>
                </c:pt>
                <c:pt idx="63413">
                  <c:v>42.2403104343103</c:v>
                </c:pt>
                <c:pt idx="63414">
                  <c:v>42.2403104343103</c:v>
                </c:pt>
                <c:pt idx="63415">
                  <c:v>42.2403104343103</c:v>
                </c:pt>
                <c:pt idx="63416">
                  <c:v>58.863891744585</c:v>
                </c:pt>
                <c:pt idx="63417">
                  <c:v>58.863891744585</c:v>
                </c:pt>
                <c:pt idx="63418">
                  <c:v>58.863891744585</c:v>
                </c:pt>
                <c:pt idx="63419">
                  <c:v>58.863891744585</c:v>
                </c:pt>
                <c:pt idx="63420">
                  <c:v>58.863891744585</c:v>
                </c:pt>
                <c:pt idx="63421">
                  <c:v>58.863891744585</c:v>
                </c:pt>
                <c:pt idx="63422">
                  <c:v>58.863891744585</c:v>
                </c:pt>
                <c:pt idx="63423">
                  <c:v>64.87468242889409</c:v>
                </c:pt>
                <c:pt idx="63424">
                  <c:v>64.87468242889409</c:v>
                </c:pt>
                <c:pt idx="63425">
                  <c:v>64.87468242889409</c:v>
                </c:pt>
                <c:pt idx="63426">
                  <c:v>64.87468242889409</c:v>
                </c:pt>
                <c:pt idx="63427">
                  <c:v>64.87468242889409</c:v>
                </c:pt>
                <c:pt idx="63428">
                  <c:v>64.87468242889409</c:v>
                </c:pt>
                <c:pt idx="63429">
                  <c:v>64.87468242889409</c:v>
                </c:pt>
                <c:pt idx="63430">
                  <c:v>42.5833429911764</c:v>
                </c:pt>
                <c:pt idx="63431">
                  <c:v>42.5833429911764</c:v>
                </c:pt>
                <c:pt idx="63432">
                  <c:v>42.5833429911764</c:v>
                </c:pt>
                <c:pt idx="63433">
                  <c:v>42.5833429911764</c:v>
                </c:pt>
                <c:pt idx="63434">
                  <c:v>42.5833429911764</c:v>
                </c:pt>
                <c:pt idx="63435">
                  <c:v>42.5833429911764</c:v>
                </c:pt>
                <c:pt idx="63436">
                  <c:v>42.5833429911764</c:v>
                </c:pt>
                <c:pt idx="63437">
                  <c:v>68.72317589477659</c:v>
                </c:pt>
                <c:pt idx="63438">
                  <c:v>68.72317589477659</c:v>
                </c:pt>
                <c:pt idx="63439">
                  <c:v>68.72317589477659</c:v>
                </c:pt>
                <c:pt idx="63440">
                  <c:v>68.72317589477659</c:v>
                </c:pt>
                <c:pt idx="63441">
                  <c:v>68.72317589477659</c:v>
                </c:pt>
                <c:pt idx="63442">
                  <c:v>68.72317589477659</c:v>
                </c:pt>
                <c:pt idx="63443">
                  <c:v>68.72317589477659</c:v>
                </c:pt>
                <c:pt idx="63444">
                  <c:v>99.36882818986469</c:v>
                </c:pt>
                <c:pt idx="63445">
                  <c:v>99.36882818986469</c:v>
                </c:pt>
                <c:pt idx="63446">
                  <c:v>99.36882818986469</c:v>
                </c:pt>
                <c:pt idx="63447">
                  <c:v>99.36882818986469</c:v>
                </c:pt>
                <c:pt idx="63448">
                  <c:v>99.36882818986469</c:v>
                </c:pt>
                <c:pt idx="63449">
                  <c:v>99.36882818986469</c:v>
                </c:pt>
                <c:pt idx="63450">
                  <c:v>99.36882818986469</c:v>
                </c:pt>
                <c:pt idx="63451">
                  <c:v>88.71898688722459</c:v>
                </c:pt>
                <c:pt idx="63452">
                  <c:v>88.71898688722459</c:v>
                </c:pt>
                <c:pt idx="63453">
                  <c:v>88.71898688722459</c:v>
                </c:pt>
                <c:pt idx="63454">
                  <c:v>88.71898688722459</c:v>
                </c:pt>
                <c:pt idx="63455">
                  <c:v>88.71898688722459</c:v>
                </c:pt>
                <c:pt idx="63456">
                  <c:v>88.71898688722459</c:v>
                </c:pt>
                <c:pt idx="63457">
                  <c:v>88.71898688722459</c:v>
                </c:pt>
                <c:pt idx="63458">
                  <c:v>39.3236328204434</c:v>
                </c:pt>
                <c:pt idx="63459">
                  <c:v>39.3236328204434</c:v>
                </c:pt>
                <c:pt idx="63460">
                  <c:v>39.3236328204434</c:v>
                </c:pt>
                <c:pt idx="63461">
                  <c:v>39.3236328204434</c:v>
                </c:pt>
                <c:pt idx="63462">
                  <c:v>39.3236328204434</c:v>
                </c:pt>
                <c:pt idx="63463">
                  <c:v>39.3236328204434</c:v>
                </c:pt>
                <c:pt idx="63464">
                  <c:v>39.3236328204434</c:v>
                </c:pt>
                <c:pt idx="63465">
                  <c:v>42.01068339223619</c:v>
                </c:pt>
                <c:pt idx="63466">
                  <c:v>42.01068339223619</c:v>
                </c:pt>
                <c:pt idx="63467">
                  <c:v>42.01068339223619</c:v>
                </c:pt>
                <c:pt idx="63468">
                  <c:v>42.01068339223619</c:v>
                </c:pt>
                <c:pt idx="63469">
                  <c:v>42.01068339223619</c:v>
                </c:pt>
                <c:pt idx="63470">
                  <c:v>42.01068339223619</c:v>
                </c:pt>
                <c:pt idx="63471">
                  <c:v>42.01068339223619</c:v>
                </c:pt>
                <c:pt idx="63472">
                  <c:v>89.03943021613978</c:v>
                </c:pt>
                <c:pt idx="63473">
                  <c:v>89.03943021613978</c:v>
                </c:pt>
                <c:pt idx="63474">
                  <c:v>89.03943021613978</c:v>
                </c:pt>
                <c:pt idx="63475">
                  <c:v>89.03943021613978</c:v>
                </c:pt>
                <c:pt idx="63476">
                  <c:v>89.03943021613978</c:v>
                </c:pt>
                <c:pt idx="63477">
                  <c:v>89.03943021613978</c:v>
                </c:pt>
                <c:pt idx="63478">
                  <c:v>89.03943021613978</c:v>
                </c:pt>
                <c:pt idx="63479">
                  <c:v>31.4429056611708</c:v>
                </c:pt>
                <c:pt idx="63480">
                  <c:v>31.4429056611708</c:v>
                </c:pt>
                <c:pt idx="63481">
                  <c:v>31.4429056611708</c:v>
                </c:pt>
                <c:pt idx="63482">
                  <c:v>31.4429056611708</c:v>
                </c:pt>
                <c:pt idx="63483">
                  <c:v>31.4429056611708</c:v>
                </c:pt>
                <c:pt idx="63484">
                  <c:v>31.4429056611708</c:v>
                </c:pt>
                <c:pt idx="63485">
                  <c:v>31.4429056611708</c:v>
                </c:pt>
                <c:pt idx="63486">
                  <c:v>66.07595230830579</c:v>
                </c:pt>
                <c:pt idx="63487">
                  <c:v>66.07595230830579</c:v>
                </c:pt>
                <c:pt idx="63488">
                  <c:v>66.07595230830579</c:v>
                </c:pt>
                <c:pt idx="63489">
                  <c:v>66.07595230830579</c:v>
                </c:pt>
                <c:pt idx="63490">
                  <c:v>66.07595230830579</c:v>
                </c:pt>
                <c:pt idx="63491">
                  <c:v>66.07595230830579</c:v>
                </c:pt>
                <c:pt idx="63492">
                  <c:v>66.07595230830579</c:v>
                </c:pt>
                <c:pt idx="63493">
                  <c:v>80.80739155914148</c:v>
                </c:pt>
                <c:pt idx="63494">
                  <c:v>80.80739155914148</c:v>
                </c:pt>
                <c:pt idx="63495">
                  <c:v>80.80739155914148</c:v>
                </c:pt>
                <c:pt idx="63496">
                  <c:v>80.80739155914148</c:v>
                </c:pt>
                <c:pt idx="63497">
                  <c:v>80.80739155914148</c:v>
                </c:pt>
                <c:pt idx="63498">
                  <c:v>80.80739155914148</c:v>
                </c:pt>
                <c:pt idx="63499">
                  <c:v>80.80739155914148</c:v>
                </c:pt>
                <c:pt idx="63500">
                  <c:v>73.0967334726452</c:v>
                </c:pt>
                <c:pt idx="63501">
                  <c:v>73.0967334726452</c:v>
                </c:pt>
                <c:pt idx="63502">
                  <c:v>73.0967334726452</c:v>
                </c:pt>
                <c:pt idx="63503">
                  <c:v>73.0967334726452</c:v>
                </c:pt>
                <c:pt idx="63504">
                  <c:v>73.0967334726452</c:v>
                </c:pt>
                <c:pt idx="63505">
                  <c:v>73.0967334726452</c:v>
                </c:pt>
                <c:pt idx="63506">
                  <c:v>73.0967334726452</c:v>
                </c:pt>
                <c:pt idx="63507">
                  <c:v>61.71704904163049</c:v>
                </c:pt>
                <c:pt idx="63508">
                  <c:v>61.71704904163049</c:v>
                </c:pt>
                <c:pt idx="63509">
                  <c:v>61.71704904163049</c:v>
                </c:pt>
                <c:pt idx="63510">
                  <c:v>61.71704904163049</c:v>
                </c:pt>
                <c:pt idx="63511">
                  <c:v>61.71704904163049</c:v>
                </c:pt>
                <c:pt idx="63512">
                  <c:v>61.71704904163049</c:v>
                </c:pt>
                <c:pt idx="63513">
                  <c:v>61.71704904163049</c:v>
                </c:pt>
                <c:pt idx="63514">
                  <c:v>45.4271105506743</c:v>
                </c:pt>
                <c:pt idx="63515">
                  <c:v>45.4271105506743</c:v>
                </c:pt>
                <c:pt idx="63516">
                  <c:v>45.4271105506743</c:v>
                </c:pt>
                <c:pt idx="63517">
                  <c:v>45.4271105506743</c:v>
                </c:pt>
                <c:pt idx="63518">
                  <c:v>45.4271105506743</c:v>
                </c:pt>
                <c:pt idx="63519">
                  <c:v>45.4271105506743</c:v>
                </c:pt>
                <c:pt idx="63520">
                  <c:v>45.4271105506743</c:v>
                </c:pt>
                <c:pt idx="63521">
                  <c:v>62.6357442304046</c:v>
                </c:pt>
                <c:pt idx="63522">
                  <c:v>62.6357442304046</c:v>
                </c:pt>
                <c:pt idx="63523">
                  <c:v>62.6357442304046</c:v>
                </c:pt>
                <c:pt idx="63524">
                  <c:v>62.6357442304046</c:v>
                </c:pt>
                <c:pt idx="63525">
                  <c:v>62.6357442304046</c:v>
                </c:pt>
                <c:pt idx="63526">
                  <c:v>62.6357442304046</c:v>
                </c:pt>
                <c:pt idx="63527">
                  <c:v>62.6357442304046</c:v>
                </c:pt>
                <c:pt idx="63528">
                  <c:v>79.40883463848427</c:v>
                </c:pt>
                <c:pt idx="63529">
                  <c:v>79.40883463848427</c:v>
                </c:pt>
                <c:pt idx="63530">
                  <c:v>79.40883463848427</c:v>
                </c:pt>
                <c:pt idx="63531">
                  <c:v>79.40883463848427</c:v>
                </c:pt>
                <c:pt idx="63532">
                  <c:v>79.40883463848427</c:v>
                </c:pt>
                <c:pt idx="63533">
                  <c:v>79.40883463848427</c:v>
                </c:pt>
                <c:pt idx="63534">
                  <c:v>79.40883463848427</c:v>
                </c:pt>
                <c:pt idx="63535">
                  <c:v>91.13080811544357</c:v>
                </c:pt>
                <c:pt idx="63536">
                  <c:v>91.13080811544357</c:v>
                </c:pt>
                <c:pt idx="63537">
                  <c:v>91.13080811544357</c:v>
                </c:pt>
                <c:pt idx="63538">
                  <c:v>91.13080811544357</c:v>
                </c:pt>
                <c:pt idx="63539">
                  <c:v>91.13080811544357</c:v>
                </c:pt>
                <c:pt idx="63540">
                  <c:v>91.13080811544357</c:v>
                </c:pt>
                <c:pt idx="63541">
                  <c:v>91.13080811544357</c:v>
                </c:pt>
                <c:pt idx="63542">
                  <c:v>80.6811269549238</c:v>
                </c:pt>
                <c:pt idx="63543">
                  <c:v>80.6811269549238</c:v>
                </c:pt>
                <c:pt idx="63544">
                  <c:v>80.6811269549238</c:v>
                </c:pt>
                <c:pt idx="63545">
                  <c:v>80.6811269549238</c:v>
                </c:pt>
                <c:pt idx="63546">
                  <c:v>80.6811269549238</c:v>
                </c:pt>
                <c:pt idx="63547">
                  <c:v>80.6811269549238</c:v>
                </c:pt>
                <c:pt idx="63548">
                  <c:v>80.6811269549238</c:v>
                </c:pt>
                <c:pt idx="63549">
                  <c:v>55.6521909198444</c:v>
                </c:pt>
                <c:pt idx="63550">
                  <c:v>55.6521909198444</c:v>
                </c:pt>
                <c:pt idx="63551">
                  <c:v>55.6521909198444</c:v>
                </c:pt>
                <c:pt idx="63552">
                  <c:v>55.6521909198444</c:v>
                </c:pt>
                <c:pt idx="63553">
                  <c:v>55.6521909198444</c:v>
                </c:pt>
                <c:pt idx="63554">
                  <c:v>55.6521909198444</c:v>
                </c:pt>
                <c:pt idx="63555">
                  <c:v>55.6521909198444</c:v>
                </c:pt>
                <c:pt idx="63556">
                  <c:v>110.184105591839</c:v>
                </c:pt>
                <c:pt idx="63557">
                  <c:v>110.184105591839</c:v>
                </c:pt>
                <c:pt idx="63558">
                  <c:v>110.184105591839</c:v>
                </c:pt>
                <c:pt idx="63559">
                  <c:v>110.184105591839</c:v>
                </c:pt>
                <c:pt idx="63560">
                  <c:v>110.184105591839</c:v>
                </c:pt>
                <c:pt idx="63561">
                  <c:v>110.184105591839</c:v>
                </c:pt>
                <c:pt idx="63562">
                  <c:v>110.184105591839</c:v>
                </c:pt>
                <c:pt idx="63563">
                  <c:v>95.7393691827479</c:v>
                </c:pt>
                <c:pt idx="63564">
                  <c:v>95.7393691827479</c:v>
                </c:pt>
                <c:pt idx="63565">
                  <c:v>95.7393691827479</c:v>
                </c:pt>
                <c:pt idx="63566">
                  <c:v>95.7393691827479</c:v>
                </c:pt>
                <c:pt idx="63567">
                  <c:v>95.7393691827479</c:v>
                </c:pt>
                <c:pt idx="63568">
                  <c:v>95.7393691827479</c:v>
                </c:pt>
                <c:pt idx="63569">
                  <c:v>95.7393691827479</c:v>
                </c:pt>
                <c:pt idx="63570">
                  <c:v>89.37998206279917</c:v>
                </c:pt>
                <c:pt idx="63571">
                  <c:v>89.37998206279917</c:v>
                </c:pt>
                <c:pt idx="63572">
                  <c:v>89.37998206279917</c:v>
                </c:pt>
                <c:pt idx="63573">
                  <c:v>89.37998206279917</c:v>
                </c:pt>
                <c:pt idx="63574">
                  <c:v>89.37998206279917</c:v>
                </c:pt>
                <c:pt idx="63575">
                  <c:v>89.37998206279917</c:v>
                </c:pt>
                <c:pt idx="63576">
                  <c:v>89.37998206279917</c:v>
                </c:pt>
                <c:pt idx="63577">
                  <c:v>82.56585536080618</c:v>
                </c:pt>
                <c:pt idx="63578">
                  <c:v>82.56585536080618</c:v>
                </c:pt>
                <c:pt idx="63579">
                  <c:v>82.56585536080618</c:v>
                </c:pt>
                <c:pt idx="63580">
                  <c:v>82.56585536080618</c:v>
                </c:pt>
                <c:pt idx="63581">
                  <c:v>82.56585536080618</c:v>
                </c:pt>
                <c:pt idx="63582">
                  <c:v>82.56585536080618</c:v>
                </c:pt>
                <c:pt idx="63583">
                  <c:v>82.56585536080618</c:v>
                </c:pt>
                <c:pt idx="63584">
                  <c:v>65.32609624513658</c:v>
                </c:pt>
                <c:pt idx="63585">
                  <c:v>65.32609624513658</c:v>
                </c:pt>
                <c:pt idx="63586">
                  <c:v>65.32609624513658</c:v>
                </c:pt>
                <c:pt idx="63587">
                  <c:v>65.32609624513658</c:v>
                </c:pt>
                <c:pt idx="63588">
                  <c:v>65.32609624513658</c:v>
                </c:pt>
                <c:pt idx="63589">
                  <c:v>65.32609624513658</c:v>
                </c:pt>
                <c:pt idx="63590">
                  <c:v>65.32609624513658</c:v>
                </c:pt>
                <c:pt idx="63591">
                  <c:v>92.68334126643808</c:v>
                </c:pt>
                <c:pt idx="63592">
                  <c:v>92.68334126643808</c:v>
                </c:pt>
                <c:pt idx="63593">
                  <c:v>92.68334126643808</c:v>
                </c:pt>
                <c:pt idx="63594">
                  <c:v>92.68334126643808</c:v>
                </c:pt>
                <c:pt idx="63595">
                  <c:v>92.68334126643808</c:v>
                </c:pt>
                <c:pt idx="63596">
                  <c:v>92.68334126643808</c:v>
                </c:pt>
                <c:pt idx="63597">
                  <c:v>92.68334126643808</c:v>
                </c:pt>
                <c:pt idx="63598">
                  <c:v>61.0429124924715</c:v>
                </c:pt>
                <c:pt idx="63599">
                  <c:v>61.0429124924715</c:v>
                </c:pt>
                <c:pt idx="63600">
                  <c:v>61.0429124924715</c:v>
                </c:pt>
                <c:pt idx="63601">
                  <c:v>61.0429124924715</c:v>
                </c:pt>
                <c:pt idx="63602">
                  <c:v>61.0429124924715</c:v>
                </c:pt>
                <c:pt idx="63603">
                  <c:v>61.0429124924715</c:v>
                </c:pt>
                <c:pt idx="63604">
                  <c:v>61.0429124924715</c:v>
                </c:pt>
                <c:pt idx="63605">
                  <c:v>69.37054217707268</c:v>
                </c:pt>
                <c:pt idx="63606">
                  <c:v>69.37054217707268</c:v>
                </c:pt>
                <c:pt idx="63607">
                  <c:v>69.37054217707268</c:v>
                </c:pt>
                <c:pt idx="63608">
                  <c:v>69.37054217707268</c:v>
                </c:pt>
                <c:pt idx="63609">
                  <c:v>69.37054217707268</c:v>
                </c:pt>
                <c:pt idx="63610">
                  <c:v>69.37054217707268</c:v>
                </c:pt>
                <c:pt idx="63611">
                  <c:v>69.37054217707268</c:v>
                </c:pt>
                <c:pt idx="63612">
                  <c:v>71.22214956290989</c:v>
                </c:pt>
                <c:pt idx="63613">
                  <c:v>71.22214956290989</c:v>
                </c:pt>
                <c:pt idx="63614">
                  <c:v>71.22214956290989</c:v>
                </c:pt>
                <c:pt idx="63615">
                  <c:v>71.22214956290989</c:v>
                </c:pt>
                <c:pt idx="63616">
                  <c:v>71.22214956290989</c:v>
                </c:pt>
                <c:pt idx="63617">
                  <c:v>71.22214956290989</c:v>
                </c:pt>
                <c:pt idx="63618">
                  <c:v>71.22214956290989</c:v>
                </c:pt>
                <c:pt idx="63619">
                  <c:v>65.4261219079441</c:v>
                </c:pt>
                <c:pt idx="63620">
                  <c:v>65.4261219079441</c:v>
                </c:pt>
                <c:pt idx="63621">
                  <c:v>65.4261219079441</c:v>
                </c:pt>
                <c:pt idx="63622">
                  <c:v>65.4261219079441</c:v>
                </c:pt>
                <c:pt idx="63623">
                  <c:v>65.4261219079441</c:v>
                </c:pt>
                <c:pt idx="63624">
                  <c:v>65.4261219079441</c:v>
                </c:pt>
                <c:pt idx="63625">
                  <c:v>65.4261219079441</c:v>
                </c:pt>
                <c:pt idx="63626">
                  <c:v>70.37389957326938</c:v>
                </c:pt>
                <c:pt idx="63627">
                  <c:v>70.37389957326938</c:v>
                </c:pt>
                <c:pt idx="63628">
                  <c:v>70.37389957326938</c:v>
                </c:pt>
                <c:pt idx="63629">
                  <c:v>70.37389957326938</c:v>
                </c:pt>
                <c:pt idx="63630">
                  <c:v>70.37389957326938</c:v>
                </c:pt>
                <c:pt idx="63631">
                  <c:v>70.37389957326938</c:v>
                </c:pt>
                <c:pt idx="63632">
                  <c:v>70.37389957326938</c:v>
                </c:pt>
                <c:pt idx="63633">
                  <c:v>67.19481258043659</c:v>
                </c:pt>
                <c:pt idx="63634">
                  <c:v>67.19481258043659</c:v>
                </c:pt>
                <c:pt idx="63635">
                  <c:v>67.19481258043659</c:v>
                </c:pt>
                <c:pt idx="63636">
                  <c:v>67.19481258043659</c:v>
                </c:pt>
                <c:pt idx="63637">
                  <c:v>67.19481258043659</c:v>
                </c:pt>
                <c:pt idx="63638">
                  <c:v>67.19481258043659</c:v>
                </c:pt>
                <c:pt idx="63639">
                  <c:v>67.19481258043659</c:v>
                </c:pt>
                <c:pt idx="63640">
                  <c:v>116.028339767583</c:v>
                </c:pt>
                <c:pt idx="63641">
                  <c:v>116.028339767583</c:v>
                </c:pt>
                <c:pt idx="63642">
                  <c:v>116.028339767583</c:v>
                </c:pt>
                <c:pt idx="63643">
                  <c:v>116.028339767583</c:v>
                </c:pt>
                <c:pt idx="63644">
                  <c:v>116.028339767583</c:v>
                </c:pt>
                <c:pt idx="63645">
                  <c:v>116.028339767583</c:v>
                </c:pt>
                <c:pt idx="63646">
                  <c:v>116.028339767583</c:v>
                </c:pt>
                <c:pt idx="63647">
                  <c:v>55.6393726802112</c:v>
                </c:pt>
                <c:pt idx="63648">
                  <c:v>55.6393726802112</c:v>
                </c:pt>
                <c:pt idx="63649">
                  <c:v>55.6393726802112</c:v>
                </c:pt>
                <c:pt idx="63650">
                  <c:v>55.6393726802112</c:v>
                </c:pt>
                <c:pt idx="63651">
                  <c:v>55.6393726802112</c:v>
                </c:pt>
                <c:pt idx="63652">
                  <c:v>55.6393726802112</c:v>
                </c:pt>
                <c:pt idx="63653">
                  <c:v>55.6393726802112</c:v>
                </c:pt>
                <c:pt idx="63654">
                  <c:v>81.82209607511318</c:v>
                </c:pt>
                <c:pt idx="63655">
                  <c:v>81.82209607511318</c:v>
                </c:pt>
                <c:pt idx="63656">
                  <c:v>81.82209607511318</c:v>
                </c:pt>
                <c:pt idx="63657">
                  <c:v>81.82209607511318</c:v>
                </c:pt>
                <c:pt idx="63658">
                  <c:v>81.82209607511318</c:v>
                </c:pt>
                <c:pt idx="63659">
                  <c:v>81.82209607511318</c:v>
                </c:pt>
                <c:pt idx="63660">
                  <c:v>81.82209607511318</c:v>
                </c:pt>
                <c:pt idx="63661">
                  <c:v>63.7081273060157</c:v>
                </c:pt>
                <c:pt idx="63662">
                  <c:v>63.7081273060157</c:v>
                </c:pt>
                <c:pt idx="63663">
                  <c:v>63.7081273060157</c:v>
                </c:pt>
                <c:pt idx="63664">
                  <c:v>63.7081273060157</c:v>
                </c:pt>
                <c:pt idx="63665">
                  <c:v>63.7081273060157</c:v>
                </c:pt>
                <c:pt idx="63666">
                  <c:v>63.7081273060157</c:v>
                </c:pt>
                <c:pt idx="63667">
                  <c:v>63.7081273060157</c:v>
                </c:pt>
                <c:pt idx="63668">
                  <c:v>44.58501192584239</c:v>
                </c:pt>
                <c:pt idx="63669">
                  <c:v>44.58501192584239</c:v>
                </c:pt>
                <c:pt idx="63670">
                  <c:v>44.58501192584239</c:v>
                </c:pt>
                <c:pt idx="63671">
                  <c:v>44.58501192584239</c:v>
                </c:pt>
                <c:pt idx="63672">
                  <c:v>44.58501192584239</c:v>
                </c:pt>
                <c:pt idx="63673">
                  <c:v>44.58501192584239</c:v>
                </c:pt>
                <c:pt idx="63674">
                  <c:v>44.58501192584239</c:v>
                </c:pt>
                <c:pt idx="63675">
                  <c:v>56.7083487937797</c:v>
                </c:pt>
                <c:pt idx="63676">
                  <c:v>56.7083487937797</c:v>
                </c:pt>
                <c:pt idx="63677">
                  <c:v>56.7083487937797</c:v>
                </c:pt>
                <c:pt idx="63678">
                  <c:v>56.7083487937797</c:v>
                </c:pt>
                <c:pt idx="63679">
                  <c:v>56.7083487937797</c:v>
                </c:pt>
                <c:pt idx="63680">
                  <c:v>56.7083487937797</c:v>
                </c:pt>
                <c:pt idx="63681">
                  <c:v>56.7083487937797</c:v>
                </c:pt>
                <c:pt idx="63682">
                  <c:v>82.0642732873902</c:v>
                </c:pt>
                <c:pt idx="63683">
                  <c:v>82.0642732873902</c:v>
                </c:pt>
                <c:pt idx="63684">
                  <c:v>82.0642732873902</c:v>
                </c:pt>
                <c:pt idx="63685">
                  <c:v>82.0642732873902</c:v>
                </c:pt>
                <c:pt idx="63686">
                  <c:v>82.0642732873902</c:v>
                </c:pt>
                <c:pt idx="63687">
                  <c:v>82.0642732873902</c:v>
                </c:pt>
                <c:pt idx="63688">
                  <c:v>82.0642732873902</c:v>
                </c:pt>
                <c:pt idx="63689">
                  <c:v>81.64480662278929</c:v>
                </c:pt>
                <c:pt idx="63690">
                  <c:v>81.64480662278929</c:v>
                </c:pt>
                <c:pt idx="63691">
                  <c:v>81.64480662278929</c:v>
                </c:pt>
                <c:pt idx="63692">
                  <c:v>81.64480662278929</c:v>
                </c:pt>
                <c:pt idx="63693">
                  <c:v>81.64480662278929</c:v>
                </c:pt>
                <c:pt idx="63694">
                  <c:v>81.64480662278929</c:v>
                </c:pt>
                <c:pt idx="63695">
                  <c:v>81.64480662278929</c:v>
                </c:pt>
                <c:pt idx="63696">
                  <c:v>54.00999625965699</c:v>
                </c:pt>
                <c:pt idx="63697">
                  <c:v>54.00999625965699</c:v>
                </c:pt>
                <c:pt idx="63698">
                  <c:v>54.00999625965699</c:v>
                </c:pt>
                <c:pt idx="63699">
                  <c:v>54.00999625965699</c:v>
                </c:pt>
                <c:pt idx="63700">
                  <c:v>54.00999625965699</c:v>
                </c:pt>
                <c:pt idx="63701">
                  <c:v>54.00999625965699</c:v>
                </c:pt>
                <c:pt idx="63702">
                  <c:v>54.00999625965699</c:v>
                </c:pt>
                <c:pt idx="63703">
                  <c:v>78.65435795699867</c:v>
                </c:pt>
                <c:pt idx="63704">
                  <c:v>78.65435795699867</c:v>
                </c:pt>
                <c:pt idx="63705">
                  <c:v>78.65435795699867</c:v>
                </c:pt>
                <c:pt idx="63706">
                  <c:v>78.65435795699867</c:v>
                </c:pt>
                <c:pt idx="63707">
                  <c:v>78.65435795699867</c:v>
                </c:pt>
                <c:pt idx="63708">
                  <c:v>78.65435795699867</c:v>
                </c:pt>
                <c:pt idx="63709">
                  <c:v>78.65435795699867</c:v>
                </c:pt>
                <c:pt idx="63710">
                  <c:v>41.7927155613444</c:v>
                </c:pt>
                <c:pt idx="63711">
                  <c:v>41.7927155613444</c:v>
                </c:pt>
                <c:pt idx="63712">
                  <c:v>41.7927155613444</c:v>
                </c:pt>
                <c:pt idx="63713">
                  <c:v>41.7927155613444</c:v>
                </c:pt>
                <c:pt idx="63714">
                  <c:v>41.7927155613444</c:v>
                </c:pt>
                <c:pt idx="63715">
                  <c:v>41.7927155613444</c:v>
                </c:pt>
                <c:pt idx="63716">
                  <c:v>41.7927155613444</c:v>
                </c:pt>
                <c:pt idx="63717">
                  <c:v>79.9441146168873</c:v>
                </c:pt>
                <c:pt idx="63718">
                  <c:v>79.9441146168873</c:v>
                </c:pt>
                <c:pt idx="63719">
                  <c:v>79.9441146168873</c:v>
                </c:pt>
                <c:pt idx="63720">
                  <c:v>79.9441146168873</c:v>
                </c:pt>
                <c:pt idx="63721">
                  <c:v>79.9441146168873</c:v>
                </c:pt>
                <c:pt idx="63722">
                  <c:v>79.9441146168873</c:v>
                </c:pt>
                <c:pt idx="63723">
                  <c:v>79.9441146168873</c:v>
                </c:pt>
                <c:pt idx="63724">
                  <c:v>73.5941609577944</c:v>
                </c:pt>
                <c:pt idx="63725">
                  <c:v>73.5941609577944</c:v>
                </c:pt>
                <c:pt idx="63726">
                  <c:v>73.5941609577944</c:v>
                </c:pt>
                <c:pt idx="63727">
                  <c:v>73.5941609577944</c:v>
                </c:pt>
                <c:pt idx="63728">
                  <c:v>73.5941609577944</c:v>
                </c:pt>
                <c:pt idx="63729">
                  <c:v>73.5941609577944</c:v>
                </c:pt>
                <c:pt idx="63730">
                  <c:v>73.5941609577944</c:v>
                </c:pt>
                <c:pt idx="63731">
                  <c:v>79.815524950958</c:v>
                </c:pt>
                <c:pt idx="63732">
                  <c:v>79.815524950958</c:v>
                </c:pt>
                <c:pt idx="63733">
                  <c:v>79.815524950958</c:v>
                </c:pt>
                <c:pt idx="63734">
                  <c:v>79.815524950958</c:v>
                </c:pt>
                <c:pt idx="63735">
                  <c:v>79.815524950958</c:v>
                </c:pt>
                <c:pt idx="63736">
                  <c:v>79.815524950958</c:v>
                </c:pt>
                <c:pt idx="63737">
                  <c:v>79.815524950958</c:v>
                </c:pt>
                <c:pt idx="63738">
                  <c:v>47.0844289988695</c:v>
                </c:pt>
                <c:pt idx="63739">
                  <c:v>47.0844289988695</c:v>
                </c:pt>
                <c:pt idx="63740">
                  <c:v>47.0844289988695</c:v>
                </c:pt>
                <c:pt idx="63741">
                  <c:v>47.0844289988695</c:v>
                </c:pt>
                <c:pt idx="63742">
                  <c:v>47.0844289988695</c:v>
                </c:pt>
                <c:pt idx="63743">
                  <c:v>47.0844289988695</c:v>
                </c:pt>
                <c:pt idx="63744">
                  <c:v>47.0844289988695</c:v>
                </c:pt>
                <c:pt idx="63745">
                  <c:v>38.10106199956259</c:v>
                </c:pt>
                <c:pt idx="63746">
                  <c:v>38.10106199956259</c:v>
                </c:pt>
                <c:pt idx="63747">
                  <c:v>38.10106199956259</c:v>
                </c:pt>
                <c:pt idx="63748">
                  <c:v>38.10106199956259</c:v>
                </c:pt>
                <c:pt idx="63749">
                  <c:v>38.10106199956259</c:v>
                </c:pt>
                <c:pt idx="63750">
                  <c:v>38.10106199956259</c:v>
                </c:pt>
                <c:pt idx="63751">
                  <c:v>38.10106199956259</c:v>
                </c:pt>
                <c:pt idx="63752">
                  <c:v>51.6327574879831</c:v>
                </c:pt>
                <c:pt idx="63753">
                  <c:v>51.6327574879831</c:v>
                </c:pt>
                <c:pt idx="63754">
                  <c:v>51.6327574879831</c:v>
                </c:pt>
                <c:pt idx="63755">
                  <c:v>51.6327574879831</c:v>
                </c:pt>
                <c:pt idx="63756">
                  <c:v>51.6327574879831</c:v>
                </c:pt>
                <c:pt idx="63757">
                  <c:v>51.6327574879831</c:v>
                </c:pt>
                <c:pt idx="63758">
                  <c:v>51.6327574879831</c:v>
                </c:pt>
                <c:pt idx="63759">
                  <c:v>80.28990110247177</c:v>
                </c:pt>
                <c:pt idx="63760">
                  <c:v>80.28990110247177</c:v>
                </c:pt>
                <c:pt idx="63761">
                  <c:v>80.28990110247177</c:v>
                </c:pt>
                <c:pt idx="63762">
                  <c:v>80.28990110247177</c:v>
                </c:pt>
                <c:pt idx="63763">
                  <c:v>80.28990110247177</c:v>
                </c:pt>
                <c:pt idx="63764">
                  <c:v>80.28990110247177</c:v>
                </c:pt>
                <c:pt idx="63765">
                  <c:v>80.28990110247177</c:v>
                </c:pt>
                <c:pt idx="63766">
                  <c:v>51.20331166933649</c:v>
                </c:pt>
                <c:pt idx="63767">
                  <c:v>51.20331166933649</c:v>
                </c:pt>
                <c:pt idx="63768">
                  <c:v>51.20331166933649</c:v>
                </c:pt>
                <c:pt idx="63769">
                  <c:v>51.20331166933649</c:v>
                </c:pt>
                <c:pt idx="63770">
                  <c:v>51.20331166933649</c:v>
                </c:pt>
                <c:pt idx="63771">
                  <c:v>51.20331166933649</c:v>
                </c:pt>
                <c:pt idx="63772">
                  <c:v>51.20331166933649</c:v>
                </c:pt>
                <c:pt idx="63773">
                  <c:v>107.874715211785</c:v>
                </c:pt>
                <c:pt idx="63774">
                  <c:v>107.874715211785</c:v>
                </c:pt>
                <c:pt idx="63775">
                  <c:v>107.874715211785</c:v>
                </c:pt>
                <c:pt idx="63776">
                  <c:v>107.874715211785</c:v>
                </c:pt>
                <c:pt idx="63777">
                  <c:v>107.874715211785</c:v>
                </c:pt>
                <c:pt idx="63778">
                  <c:v>107.874715211785</c:v>
                </c:pt>
                <c:pt idx="63779">
                  <c:v>107.874715211785</c:v>
                </c:pt>
                <c:pt idx="63780">
                  <c:v>52.5989984694274</c:v>
                </c:pt>
                <c:pt idx="63781">
                  <c:v>52.5989984694274</c:v>
                </c:pt>
                <c:pt idx="63782">
                  <c:v>52.5989984694274</c:v>
                </c:pt>
                <c:pt idx="63783">
                  <c:v>52.5989984694274</c:v>
                </c:pt>
                <c:pt idx="63784">
                  <c:v>52.5989984694274</c:v>
                </c:pt>
                <c:pt idx="63785">
                  <c:v>52.5989984694274</c:v>
                </c:pt>
                <c:pt idx="63786">
                  <c:v>52.5989984694274</c:v>
                </c:pt>
                <c:pt idx="63787">
                  <c:v>51.2284717977074</c:v>
                </c:pt>
                <c:pt idx="63788">
                  <c:v>51.2284717977074</c:v>
                </c:pt>
                <c:pt idx="63789">
                  <c:v>51.2284717977074</c:v>
                </c:pt>
                <c:pt idx="63790">
                  <c:v>51.2284717977074</c:v>
                </c:pt>
                <c:pt idx="63791">
                  <c:v>51.2284717977074</c:v>
                </c:pt>
                <c:pt idx="63792">
                  <c:v>51.2284717977074</c:v>
                </c:pt>
                <c:pt idx="63793">
                  <c:v>51.2284717977074</c:v>
                </c:pt>
                <c:pt idx="63794">
                  <c:v>30.82785713975001</c:v>
                </c:pt>
                <c:pt idx="63795">
                  <c:v>30.82785713975001</c:v>
                </c:pt>
                <c:pt idx="63796">
                  <c:v>30.82785713975001</c:v>
                </c:pt>
                <c:pt idx="63797">
                  <c:v>30.82785713975001</c:v>
                </c:pt>
                <c:pt idx="63798">
                  <c:v>30.82785713975001</c:v>
                </c:pt>
                <c:pt idx="63799">
                  <c:v>30.82785713975001</c:v>
                </c:pt>
                <c:pt idx="63800">
                  <c:v>30.82785713975001</c:v>
                </c:pt>
                <c:pt idx="63801">
                  <c:v>95.4819687815854</c:v>
                </c:pt>
                <c:pt idx="63802">
                  <c:v>95.4819687815854</c:v>
                </c:pt>
                <c:pt idx="63803">
                  <c:v>95.4819687815854</c:v>
                </c:pt>
                <c:pt idx="63804">
                  <c:v>95.4819687815854</c:v>
                </c:pt>
                <c:pt idx="63805">
                  <c:v>95.4819687815854</c:v>
                </c:pt>
                <c:pt idx="63806">
                  <c:v>95.4819687815854</c:v>
                </c:pt>
                <c:pt idx="63807">
                  <c:v>95.4819687815854</c:v>
                </c:pt>
                <c:pt idx="63808">
                  <c:v>12.5769920196903</c:v>
                </c:pt>
                <c:pt idx="63809">
                  <c:v>12.5769920196903</c:v>
                </c:pt>
                <c:pt idx="63810">
                  <c:v>12.5769920196903</c:v>
                </c:pt>
                <c:pt idx="63811">
                  <c:v>12.5769920196903</c:v>
                </c:pt>
                <c:pt idx="63812">
                  <c:v>12.5769920196903</c:v>
                </c:pt>
                <c:pt idx="63813">
                  <c:v>12.5769920196903</c:v>
                </c:pt>
                <c:pt idx="63814">
                  <c:v>12.5769920196903</c:v>
                </c:pt>
                <c:pt idx="63815">
                  <c:v>12.2809599263611</c:v>
                </c:pt>
                <c:pt idx="63816">
                  <c:v>12.2809599263611</c:v>
                </c:pt>
                <c:pt idx="63817">
                  <c:v>12.2809599263611</c:v>
                </c:pt>
                <c:pt idx="63818">
                  <c:v>12.2809599263611</c:v>
                </c:pt>
                <c:pt idx="63819">
                  <c:v>12.2809599263611</c:v>
                </c:pt>
                <c:pt idx="63820">
                  <c:v>12.2809599263611</c:v>
                </c:pt>
                <c:pt idx="63821">
                  <c:v>12.2809599263611</c:v>
                </c:pt>
                <c:pt idx="63822">
                  <c:v>81.9336455388454</c:v>
                </c:pt>
                <c:pt idx="63823">
                  <c:v>81.9336455388454</c:v>
                </c:pt>
                <c:pt idx="63824">
                  <c:v>81.9336455388454</c:v>
                </c:pt>
                <c:pt idx="63825">
                  <c:v>81.9336455388454</c:v>
                </c:pt>
                <c:pt idx="63826">
                  <c:v>81.9336455388454</c:v>
                </c:pt>
                <c:pt idx="63827">
                  <c:v>81.9336455388454</c:v>
                </c:pt>
                <c:pt idx="63828">
                  <c:v>81.9336455388454</c:v>
                </c:pt>
                <c:pt idx="63829">
                  <c:v>52.7327056411925</c:v>
                </c:pt>
                <c:pt idx="63830">
                  <c:v>52.7327056411925</c:v>
                </c:pt>
                <c:pt idx="63831">
                  <c:v>52.7327056411925</c:v>
                </c:pt>
                <c:pt idx="63832">
                  <c:v>52.7327056411925</c:v>
                </c:pt>
                <c:pt idx="63833">
                  <c:v>52.7327056411925</c:v>
                </c:pt>
                <c:pt idx="63834">
                  <c:v>52.7327056411925</c:v>
                </c:pt>
                <c:pt idx="63835">
                  <c:v>52.7327056411925</c:v>
                </c:pt>
                <c:pt idx="63836">
                  <c:v>35.7274793190139</c:v>
                </c:pt>
                <c:pt idx="63837">
                  <c:v>35.7274793190139</c:v>
                </c:pt>
                <c:pt idx="63838">
                  <c:v>35.7274793190139</c:v>
                </c:pt>
                <c:pt idx="63839">
                  <c:v>35.7274793190139</c:v>
                </c:pt>
                <c:pt idx="63840">
                  <c:v>35.7274793190139</c:v>
                </c:pt>
                <c:pt idx="63841">
                  <c:v>35.7274793190139</c:v>
                </c:pt>
                <c:pt idx="63842">
                  <c:v>35.7274793190139</c:v>
                </c:pt>
                <c:pt idx="63843">
                  <c:v>69.67317265932377</c:v>
                </c:pt>
                <c:pt idx="63844">
                  <c:v>69.67317265932377</c:v>
                </c:pt>
                <c:pt idx="63845">
                  <c:v>69.67317265932377</c:v>
                </c:pt>
                <c:pt idx="63846">
                  <c:v>69.67317265932377</c:v>
                </c:pt>
                <c:pt idx="63847">
                  <c:v>69.67317265932377</c:v>
                </c:pt>
                <c:pt idx="63848">
                  <c:v>69.67317265932377</c:v>
                </c:pt>
                <c:pt idx="63849">
                  <c:v>69.67317265932377</c:v>
                </c:pt>
                <c:pt idx="63850">
                  <c:v>50.5155010374081</c:v>
                </c:pt>
                <c:pt idx="63851">
                  <c:v>50.5155010374081</c:v>
                </c:pt>
                <c:pt idx="63852">
                  <c:v>50.5155010374081</c:v>
                </c:pt>
                <c:pt idx="63853">
                  <c:v>50.5155010374081</c:v>
                </c:pt>
                <c:pt idx="63854">
                  <c:v>50.5155010374081</c:v>
                </c:pt>
                <c:pt idx="63855">
                  <c:v>50.5155010374081</c:v>
                </c:pt>
                <c:pt idx="63856">
                  <c:v>50.5155010374081</c:v>
                </c:pt>
                <c:pt idx="63857">
                  <c:v>89.73374513148657</c:v>
                </c:pt>
                <c:pt idx="63858">
                  <c:v>89.73374513148657</c:v>
                </c:pt>
                <c:pt idx="63859">
                  <c:v>89.73374513148657</c:v>
                </c:pt>
                <c:pt idx="63860">
                  <c:v>89.73374513148657</c:v>
                </c:pt>
                <c:pt idx="63861">
                  <c:v>89.73374513148657</c:v>
                </c:pt>
                <c:pt idx="63862">
                  <c:v>89.73374513148657</c:v>
                </c:pt>
                <c:pt idx="63863">
                  <c:v>89.73374513148657</c:v>
                </c:pt>
                <c:pt idx="63864">
                  <c:v>61.93975455344619</c:v>
                </c:pt>
                <c:pt idx="63865">
                  <c:v>61.93975455344619</c:v>
                </c:pt>
                <c:pt idx="63866">
                  <c:v>61.93975455344619</c:v>
                </c:pt>
                <c:pt idx="63867">
                  <c:v>61.93975455344619</c:v>
                </c:pt>
                <c:pt idx="63868">
                  <c:v>61.93975455344619</c:v>
                </c:pt>
                <c:pt idx="63869">
                  <c:v>61.93975455344619</c:v>
                </c:pt>
                <c:pt idx="63870">
                  <c:v>61.93975455344619</c:v>
                </c:pt>
                <c:pt idx="63871">
                  <c:v>61.0459641968101</c:v>
                </c:pt>
                <c:pt idx="63872">
                  <c:v>61.0459641968101</c:v>
                </c:pt>
                <c:pt idx="63873">
                  <c:v>61.0459641968101</c:v>
                </c:pt>
                <c:pt idx="63874">
                  <c:v>61.0459641968101</c:v>
                </c:pt>
                <c:pt idx="63875">
                  <c:v>61.0459641968101</c:v>
                </c:pt>
                <c:pt idx="63876">
                  <c:v>61.0459641968101</c:v>
                </c:pt>
                <c:pt idx="63877">
                  <c:v>61.0459641968101</c:v>
                </c:pt>
                <c:pt idx="63878">
                  <c:v>95.27213662495528</c:v>
                </c:pt>
                <c:pt idx="63879">
                  <c:v>95.27213662495528</c:v>
                </c:pt>
                <c:pt idx="63880">
                  <c:v>95.27213662495528</c:v>
                </c:pt>
                <c:pt idx="63881">
                  <c:v>95.27213662495528</c:v>
                </c:pt>
                <c:pt idx="63882">
                  <c:v>95.27213662495528</c:v>
                </c:pt>
                <c:pt idx="63883">
                  <c:v>95.27213662495528</c:v>
                </c:pt>
                <c:pt idx="63884">
                  <c:v>95.27213662495528</c:v>
                </c:pt>
                <c:pt idx="63885">
                  <c:v>89.62128830567309</c:v>
                </c:pt>
                <c:pt idx="63886">
                  <c:v>89.62128830567309</c:v>
                </c:pt>
                <c:pt idx="63887">
                  <c:v>89.62128830567309</c:v>
                </c:pt>
                <c:pt idx="63888">
                  <c:v>89.62128830567309</c:v>
                </c:pt>
                <c:pt idx="63889">
                  <c:v>89.62128830567309</c:v>
                </c:pt>
                <c:pt idx="63890">
                  <c:v>89.62128830567309</c:v>
                </c:pt>
                <c:pt idx="63891">
                  <c:v>89.62128830567309</c:v>
                </c:pt>
                <c:pt idx="63892">
                  <c:v>48.048851934821</c:v>
                </c:pt>
                <c:pt idx="63893">
                  <c:v>48.048851934821</c:v>
                </c:pt>
                <c:pt idx="63894">
                  <c:v>48.048851934821</c:v>
                </c:pt>
                <c:pt idx="63895">
                  <c:v>48.048851934821</c:v>
                </c:pt>
                <c:pt idx="63896">
                  <c:v>48.048851934821</c:v>
                </c:pt>
                <c:pt idx="63897">
                  <c:v>48.048851934821</c:v>
                </c:pt>
                <c:pt idx="63898">
                  <c:v>48.048851934821</c:v>
                </c:pt>
                <c:pt idx="63899">
                  <c:v>71.9868536802014</c:v>
                </c:pt>
                <c:pt idx="63900">
                  <c:v>71.9868536802014</c:v>
                </c:pt>
                <c:pt idx="63901">
                  <c:v>71.9868536802014</c:v>
                </c:pt>
                <c:pt idx="63902">
                  <c:v>71.9868536802014</c:v>
                </c:pt>
                <c:pt idx="63903">
                  <c:v>71.9868536802014</c:v>
                </c:pt>
                <c:pt idx="63904">
                  <c:v>71.9868536802014</c:v>
                </c:pt>
                <c:pt idx="63905">
                  <c:v>71.9868536802014</c:v>
                </c:pt>
                <c:pt idx="63906">
                  <c:v>82.7976005412035</c:v>
                </c:pt>
                <c:pt idx="63907">
                  <c:v>82.7976005412035</c:v>
                </c:pt>
                <c:pt idx="63908">
                  <c:v>82.7976005412035</c:v>
                </c:pt>
                <c:pt idx="63909">
                  <c:v>82.7976005412035</c:v>
                </c:pt>
                <c:pt idx="63910">
                  <c:v>82.7976005412035</c:v>
                </c:pt>
                <c:pt idx="63911">
                  <c:v>82.7976005412035</c:v>
                </c:pt>
                <c:pt idx="63912">
                  <c:v>82.7976005412035</c:v>
                </c:pt>
                <c:pt idx="63913">
                  <c:v>90.5949686139922</c:v>
                </c:pt>
                <c:pt idx="63914">
                  <c:v>90.5949686139922</c:v>
                </c:pt>
                <c:pt idx="63915">
                  <c:v>90.5949686139922</c:v>
                </c:pt>
                <c:pt idx="63916">
                  <c:v>90.5949686139922</c:v>
                </c:pt>
                <c:pt idx="63917">
                  <c:v>90.5949686139922</c:v>
                </c:pt>
                <c:pt idx="63918">
                  <c:v>90.5949686139922</c:v>
                </c:pt>
                <c:pt idx="63919">
                  <c:v>90.5949686139922</c:v>
                </c:pt>
                <c:pt idx="63920">
                  <c:v>48.1349835411305</c:v>
                </c:pt>
                <c:pt idx="63921">
                  <c:v>48.1349835411305</c:v>
                </c:pt>
                <c:pt idx="63922">
                  <c:v>48.1349835411305</c:v>
                </c:pt>
                <c:pt idx="63923">
                  <c:v>48.1349835411305</c:v>
                </c:pt>
                <c:pt idx="63924">
                  <c:v>48.1349835411305</c:v>
                </c:pt>
                <c:pt idx="63925">
                  <c:v>48.1349835411305</c:v>
                </c:pt>
                <c:pt idx="63926">
                  <c:v>48.1349835411305</c:v>
                </c:pt>
                <c:pt idx="63927">
                  <c:v>14.0128021644424</c:v>
                </c:pt>
                <c:pt idx="63928">
                  <c:v>14.0128021644424</c:v>
                </c:pt>
                <c:pt idx="63929">
                  <c:v>14.0128021644424</c:v>
                </c:pt>
                <c:pt idx="63930">
                  <c:v>14.0128021644424</c:v>
                </c:pt>
                <c:pt idx="63931">
                  <c:v>14.0128021644424</c:v>
                </c:pt>
                <c:pt idx="63932">
                  <c:v>14.0128021644424</c:v>
                </c:pt>
                <c:pt idx="63933">
                  <c:v>14.0128021644424</c:v>
                </c:pt>
                <c:pt idx="63934">
                  <c:v>63.7730222448149</c:v>
                </c:pt>
                <c:pt idx="63935">
                  <c:v>63.7730222448149</c:v>
                </c:pt>
                <c:pt idx="63936">
                  <c:v>63.7730222448149</c:v>
                </c:pt>
                <c:pt idx="63937">
                  <c:v>63.7730222448149</c:v>
                </c:pt>
                <c:pt idx="63938">
                  <c:v>63.7730222448149</c:v>
                </c:pt>
                <c:pt idx="63939">
                  <c:v>63.7730222448149</c:v>
                </c:pt>
                <c:pt idx="63940">
                  <c:v>63.7730222448149</c:v>
                </c:pt>
                <c:pt idx="63941">
                  <c:v>37.4358218768009</c:v>
                </c:pt>
                <c:pt idx="63942">
                  <c:v>37.4358218768009</c:v>
                </c:pt>
                <c:pt idx="63943">
                  <c:v>37.4358218768009</c:v>
                </c:pt>
                <c:pt idx="63944">
                  <c:v>37.4358218768009</c:v>
                </c:pt>
                <c:pt idx="63945">
                  <c:v>37.4358218768009</c:v>
                </c:pt>
                <c:pt idx="63946">
                  <c:v>37.4358218768009</c:v>
                </c:pt>
                <c:pt idx="63947">
                  <c:v>37.4358218768009</c:v>
                </c:pt>
                <c:pt idx="63948">
                  <c:v>39.50484922151169</c:v>
                </c:pt>
                <c:pt idx="63949">
                  <c:v>39.50484922151169</c:v>
                </c:pt>
                <c:pt idx="63950">
                  <c:v>39.50484922151169</c:v>
                </c:pt>
                <c:pt idx="63951">
                  <c:v>39.50484922151169</c:v>
                </c:pt>
                <c:pt idx="63952">
                  <c:v>39.50484922151169</c:v>
                </c:pt>
                <c:pt idx="63953">
                  <c:v>39.50484922151169</c:v>
                </c:pt>
                <c:pt idx="63954">
                  <c:v>39.50484922151169</c:v>
                </c:pt>
                <c:pt idx="63955">
                  <c:v>111.148680500832</c:v>
                </c:pt>
                <c:pt idx="63956">
                  <c:v>111.148680500832</c:v>
                </c:pt>
                <c:pt idx="63957">
                  <c:v>111.148680500832</c:v>
                </c:pt>
                <c:pt idx="63958">
                  <c:v>111.148680500832</c:v>
                </c:pt>
                <c:pt idx="63959">
                  <c:v>111.148680500832</c:v>
                </c:pt>
                <c:pt idx="63960">
                  <c:v>111.148680500832</c:v>
                </c:pt>
                <c:pt idx="63961">
                  <c:v>111.148680500832</c:v>
                </c:pt>
                <c:pt idx="63962">
                  <c:v>21.90822830016949</c:v>
                </c:pt>
                <c:pt idx="63963">
                  <c:v>21.90822830016949</c:v>
                </c:pt>
                <c:pt idx="63964">
                  <c:v>21.90822830016949</c:v>
                </c:pt>
                <c:pt idx="63965">
                  <c:v>21.90822830016949</c:v>
                </c:pt>
                <c:pt idx="63966">
                  <c:v>21.90822830016949</c:v>
                </c:pt>
                <c:pt idx="63967">
                  <c:v>21.90822830016949</c:v>
                </c:pt>
                <c:pt idx="63968">
                  <c:v>21.90822830016949</c:v>
                </c:pt>
                <c:pt idx="63969">
                  <c:v>77.21577005532039</c:v>
                </c:pt>
                <c:pt idx="63970">
                  <c:v>77.21577005532039</c:v>
                </c:pt>
                <c:pt idx="63971">
                  <c:v>77.21577005532039</c:v>
                </c:pt>
                <c:pt idx="63972">
                  <c:v>77.21577005532039</c:v>
                </c:pt>
                <c:pt idx="63973">
                  <c:v>77.21577005532039</c:v>
                </c:pt>
                <c:pt idx="63974">
                  <c:v>77.21577005532039</c:v>
                </c:pt>
                <c:pt idx="63975">
                  <c:v>77.21577005532039</c:v>
                </c:pt>
                <c:pt idx="63976">
                  <c:v>89.7487298431103</c:v>
                </c:pt>
                <c:pt idx="63977">
                  <c:v>89.7487298431103</c:v>
                </c:pt>
                <c:pt idx="63978">
                  <c:v>89.7487298431103</c:v>
                </c:pt>
                <c:pt idx="63979">
                  <c:v>89.7487298431103</c:v>
                </c:pt>
                <c:pt idx="63980">
                  <c:v>89.7487298431103</c:v>
                </c:pt>
                <c:pt idx="63981">
                  <c:v>89.7487298431103</c:v>
                </c:pt>
                <c:pt idx="63982">
                  <c:v>89.7487298431103</c:v>
                </c:pt>
                <c:pt idx="63983">
                  <c:v>68.5133127090707</c:v>
                </c:pt>
                <c:pt idx="63984">
                  <c:v>68.5133127090707</c:v>
                </c:pt>
                <c:pt idx="63985">
                  <c:v>68.5133127090707</c:v>
                </c:pt>
                <c:pt idx="63986">
                  <c:v>68.5133127090707</c:v>
                </c:pt>
                <c:pt idx="63987">
                  <c:v>68.5133127090707</c:v>
                </c:pt>
                <c:pt idx="63988">
                  <c:v>68.5133127090707</c:v>
                </c:pt>
                <c:pt idx="63989">
                  <c:v>68.5133127090707</c:v>
                </c:pt>
                <c:pt idx="63990">
                  <c:v>86.5302053286624</c:v>
                </c:pt>
                <c:pt idx="63991">
                  <c:v>86.5302053286624</c:v>
                </c:pt>
                <c:pt idx="63992">
                  <c:v>86.5302053286624</c:v>
                </c:pt>
                <c:pt idx="63993">
                  <c:v>86.5302053286624</c:v>
                </c:pt>
                <c:pt idx="63994">
                  <c:v>86.5302053286624</c:v>
                </c:pt>
                <c:pt idx="63995">
                  <c:v>86.5302053286624</c:v>
                </c:pt>
                <c:pt idx="63996">
                  <c:v>86.5302053286624</c:v>
                </c:pt>
                <c:pt idx="63997">
                  <c:v>35.9321044017519</c:v>
                </c:pt>
                <c:pt idx="63998">
                  <c:v>35.9321044017519</c:v>
                </c:pt>
                <c:pt idx="63999">
                  <c:v>35.9321044017519</c:v>
                </c:pt>
                <c:pt idx="64000">
                  <c:v>35.9321044017519</c:v>
                </c:pt>
                <c:pt idx="64001">
                  <c:v>35.9321044017519</c:v>
                </c:pt>
                <c:pt idx="64002">
                  <c:v>35.9321044017519</c:v>
                </c:pt>
                <c:pt idx="64003">
                  <c:v>35.9321044017519</c:v>
                </c:pt>
                <c:pt idx="64004">
                  <c:v>35.0635263091778</c:v>
                </c:pt>
                <c:pt idx="64005">
                  <c:v>35.0635263091778</c:v>
                </c:pt>
                <c:pt idx="64006">
                  <c:v>35.0635263091778</c:v>
                </c:pt>
                <c:pt idx="64007">
                  <c:v>35.0635263091778</c:v>
                </c:pt>
                <c:pt idx="64008">
                  <c:v>35.0635263091778</c:v>
                </c:pt>
                <c:pt idx="64009">
                  <c:v>35.0635263091778</c:v>
                </c:pt>
                <c:pt idx="64010">
                  <c:v>35.0635263091778</c:v>
                </c:pt>
                <c:pt idx="64011">
                  <c:v>58.75356796584599</c:v>
                </c:pt>
                <c:pt idx="64012">
                  <c:v>58.75356796584599</c:v>
                </c:pt>
                <c:pt idx="64013">
                  <c:v>58.75356796584599</c:v>
                </c:pt>
                <c:pt idx="64014">
                  <c:v>58.75356796584599</c:v>
                </c:pt>
                <c:pt idx="64015">
                  <c:v>58.75356796584599</c:v>
                </c:pt>
                <c:pt idx="64016">
                  <c:v>58.75356796584599</c:v>
                </c:pt>
                <c:pt idx="64017">
                  <c:v>58.75356796584599</c:v>
                </c:pt>
                <c:pt idx="64018">
                  <c:v>78.02375157366127</c:v>
                </c:pt>
                <c:pt idx="64019">
                  <c:v>78.02375157366127</c:v>
                </c:pt>
                <c:pt idx="64020">
                  <c:v>78.02375157366127</c:v>
                </c:pt>
                <c:pt idx="64021">
                  <c:v>78.02375157366127</c:v>
                </c:pt>
                <c:pt idx="64022">
                  <c:v>78.02375157366127</c:v>
                </c:pt>
                <c:pt idx="64023">
                  <c:v>78.02375157366127</c:v>
                </c:pt>
                <c:pt idx="64024">
                  <c:v>78.02375157366127</c:v>
                </c:pt>
                <c:pt idx="64025">
                  <c:v>38.84891593988</c:v>
                </c:pt>
                <c:pt idx="64026">
                  <c:v>38.84891593988</c:v>
                </c:pt>
                <c:pt idx="64027">
                  <c:v>38.84891593988</c:v>
                </c:pt>
                <c:pt idx="64028">
                  <c:v>38.84891593988</c:v>
                </c:pt>
                <c:pt idx="64029">
                  <c:v>38.84891593988</c:v>
                </c:pt>
                <c:pt idx="64030">
                  <c:v>38.84891593988</c:v>
                </c:pt>
                <c:pt idx="64031">
                  <c:v>38.84891593988</c:v>
                </c:pt>
                <c:pt idx="64032">
                  <c:v>33.83668869258269</c:v>
                </c:pt>
                <c:pt idx="64033">
                  <c:v>33.83668869258269</c:v>
                </c:pt>
                <c:pt idx="64034">
                  <c:v>33.83668869258269</c:v>
                </c:pt>
                <c:pt idx="64035">
                  <c:v>33.83668869258269</c:v>
                </c:pt>
                <c:pt idx="64036">
                  <c:v>33.83668869258269</c:v>
                </c:pt>
                <c:pt idx="64037">
                  <c:v>33.83668869258269</c:v>
                </c:pt>
                <c:pt idx="64038">
                  <c:v>33.83668869258269</c:v>
                </c:pt>
                <c:pt idx="64039">
                  <c:v>38.4529313303115</c:v>
                </c:pt>
                <c:pt idx="64040">
                  <c:v>38.4529313303115</c:v>
                </c:pt>
                <c:pt idx="64041">
                  <c:v>38.4529313303115</c:v>
                </c:pt>
                <c:pt idx="64042">
                  <c:v>38.4529313303115</c:v>
                </c:pt>
                <c:pt idx="64043">
                  <c:v>38.4529313303115</c:v>
                </c:pt>
                <c:pt idx="64044">
                  <c:v>38.4529313303115</c:v>
                </c:pt>
                <c:pt idx="64045">
                  <c:v>38.4529313303115</c:v>
                </c:pt>
                <c:pt idx="64046">
                  <c:v>69.8381867643302</c:v>
                </c:pt>
                <c:pt idx="64047">
                  <c:v>69.8381867643302</c:v>
                </c:pt>
                <c:pt idx="64048">
                  <c:v>69.8381867643302</c:v>
                </c:pt>
                <c:pt idx="64049">
                  <c:v>69.8381867643302</c:v>
                </c:pt>
                <c:pt idx="64050">
                  <c:v>69.8381867643302</c:v>
                </c:pt>
                <c:pt idx="64051">
                  <c:v>69.8381867643302</c:v>
                </c:pt>
                <c:pt idx="64052">
                  <c:v>69.8381867643302</c:v>
                </c:pt>
                <c:pt idx="64053">
                  <c:v>94.8590850678722</c:v>
                </c:pt>
                <c:pt idx="64054">
                  <c:v>94.8590850678722</c:v>
                </c:pt>
                <c:pt idx="64055">
                  <c:v>94.8590850678722</c:v>
                </c:pt>
                <c:pt idx="64056">
                  <c:v>94.8590850678722</c:v>
                </c:pt>
                <c:pt idx="64057">
                  <c:v>94.8590850678722</c:v>
                </c:pt>
                <c:pt idx="64058">
                  <c:v>94.8590850678722</c:v>
                </c:pt>
                <c:pt idx="64059">
                  <c:v>94.8590850678722</c:v>
                </c:pt>
                <c:pt idx="64060">
                  <c:v>72.14396025294158</c:v>
                </c:pt>
                <c:pt idx="64061">
                  <c:v>72.14396025294158</c:v>
                </c:pt>
                <c:pt idx="64062">
                  <c:v>72.14396025294158</c:v>
                </c:pt>
                <c:pt idx="64063">
                  <c:v>72.14396025294158</c:v>
                </c:pt>
                <c:pt idx="64064">
                  <c:v>72.14396025294158</c:v>
                </c:pt>
                <c:pt idx="64065">
                  <c:v>72.14396025294158</c:v>
                </c:pt>
                <c:pt idx="64066">
                  <c:v>72.14396025294158</c:v>
                </c:pt>
                <c:pt idx="64067">
                  <c:v>91.62001219344397</c:v>
                </c:pt>
                <c:pt idx="64068">
                  <c:v>91.62001219344397</c:v>
                </c:pt>
                <c:pt idx="64069">
                  <c:v>91.62001219344397</c:v>
                </c:pt>
                <c:pt idx="64070">
                  <c:v>91.62001219344397</c:v>
                </c:pt>
                <c:pt idx="64071">
                  <c:v>91.62001219344397</c:v>
                </c:pt>
                <c:pt idx="64072">
                  <c:v>91.62001219344397</c:v>
                </c:pt>
                <c:pt idx="64073">
                  <c:v>91.62001219344397</c:v>
                </c:pt>
                <c:pt idx="64074">
                  <c:v>73.6674909419686</c:v>
                </c:pt>
                <c:pt idx="64075">
                  <c:v>73.6674909419686</c:v>
                </c:pt>
                <c:pt idx="64076">
                  <c:v>73.6674909419686</c:v>
                </c:pt>
                <c:pt idx="64077">
                  <c:v>73.6674909419686</c:v>
                </c:pt>
                <c:pt idx="64078">
                  <c:v>73.6674909419686</c:v>
                </c:pt>
                <c:pt idx="64079">
                  <c:v>73.6674909419686</c:v>
                </c:pt>
                <c:pt idx="64080">
                  <c:v>73.6674909419686</c:v>
                </c:pt>
                <c:pt idx="64081">
                  <c:v>73.89385412058779</c:v>
                </c:pt>
                <c:pt idx="64082">
                  <c:v>73.89385412058779</c:v>
                </c:pt>
                <c:pt idx="64083">
                  <c:v>73.89385412058779</c:v>
                </c:pt>
                <c:pt idx="64084">
                  <c:v>73.89385412058779</c:v>
                </c:pt>
                <c:pt idx="64085">
                  <c:v>73.89385412058779</c:v>
                </c:pt>
                <c:pt idx="64086">
                  <c:v>73.89385412058779</c:v>
                </c:pt>
                <c:pt idx="64087">
                  <c:v>73.89385412058779</c:v>
                </c:pt>
                <c:pt idx="64088">
                  <c:v>43.47058127130509</c:v>
                </c:pt>
                <c:pt idx="64089">
                  <c:v>43.47058127130509</c:v>
                </c:pt>
                <c:pt idx="64090">
                  <c:v>43.47058127130509</c:v>
                </c:pt>
                <c:pt idx="64091">
                  <c:v>43.47058127130509</c:v>
                </c:pt>
                <c:pt idx="64092">
                  <c:v>43.47058127130509</c:v>
                </c:pt>
                <c:pt idx="64093">
                  <c:v>43.47058127130509</c:v>
                </c:pt>
                <c:pt idx="64094">
                  <c:v>43.47058127130509</c:v>
                </c:pt>
                <c:pt idx="64095">
                  <c:v>88.0772158438118</c:v>
                </c:pt>
                <c:pt idx="64096">
                  <c:v>88.0772158438118</c:v>
                </c:pt>
                <c:pt idx="64097">
                  <c:v>88.0772158438118</c:v>
                </c:pt>
                <c:pt idx="64098">
                  <c:v>88.0772158438118</c:v>
                </c:pt>
                <c:pt idx="64099">
                  <c:v>88.0772158438118</c:v>
                </c:pt>
                <c:pt idx="64100">
                  <c:v>88.0772158438118</c:v>
                </c:pt>
                <c:pt idx="64101">
                  <c:v>88.0772158438118</c:v>
                </c:pt>
                <c:pt idx="64102">
                  <c:v>26.5337304184664</c:v>
                </c:pt>
                <c:pt idx="64103">
                  <c:v>26.5337304184664</c:v>
                </c:pt>
                <c:pt idx="64104">
                  <c:v>26.5337304184664</c:v>
                </c:pt>
                <c:pt idx="64105">
                  <c:v>26.5337304184664</c:v>
                </c:pt>
                <c:pt idx="64106">
                  <c:v>26.5337304184664</c:v>
                </c:pt>
                <c:pt idx="64107">
                  <c:v>26.5337304184664</c:v>
                </c:pt>
                <c:pt idx="64108">
                  <c:v>26.5337304184664</c:v>
                </c:pt>
                <c:pt idx="64109">
                  <c:v>44.2536487034309</c:v>
                </c:pt>
                <c:pt idx="64110">
                  <c:v>44.2536487034309</c:v>
                </c:pt>
                <c:pt idx="64111">
                  <c:v>44.2536487034309</c:v>
                </c:pt>
                <c:pt idx="64112">
                  <c:v>44.2536487034309</c:v>
                </c:pt>
                <c:pt idx="64113">
                  <c:v>44.2536487034309</c:v>
                </c:pt>
                <c:pt idx="64114">
                  <c:v>44.2536487034309</c:v>
                </c:pt>
                <c:pt idx="64115">
                  <c:v>44.2536487034309</c:v>
                </c:pt>
                <c:pt idx="64116">
                  <c:v>42.5939676330617</c:v>
                </c:pt>
                <c:pt idx="64117">
                  <c:v>42.5939676330617</c:v>
                </c:pt>
                <c:pt idx="64118">
                  <c:v>42.5939676330617</c:v>
                </c:pt>
                <c:pt idx="64119">
                  <c:v>42.5939676330617</c:v>
                </c:pt>
                <c:pt idx="64120">
                  <c:v>42.5939676330617</c:v>
                </c:pt>
                <c:pt idx="64121">
                  <c:v>42.5939676330617</c:v>
                </c:pt>
                <c:pt idx="64122">
                  <c:v>42.5939676330617</c:v>
                </c:pt>
                <c:pt idx="64123">
                  <c:v>38.5330480962757</c:v>
                </c:pt>
                <c:pt idx="64124">
                  <c:v>38.5330480962757</c:v>
                </c:pt>
                <c:pt idx="64125">
                  <c:v>38.5330480962757</c:v>
                </c:pt>
                <c:pt idx="64126">
                  <c:v>38.5330480962757</c:v>
                </c:pt>
                <c:pt idx="64127">
                  <c:v>38.5330480962757</c:v>
                </c:pt>
                <c:pt idx="64128">
                  <c:v>38.5330480962757</c:v>
                </c:pt>
                <c:pt idx="64129">
                  <c:v>38.5330480962757</c:v>
                </c:pt>
                <c:pt idx="64130">
                  <c:v>67.0163116945075</c:v>
                </c:pt>
                <c:pt idx="64131">
                  <c:v>67.0163116945075</c:v>
                </c:pt>
                <c:pt idx="64132">
                  <c:v>67.0163116945075</c:v>
                </c:pt>
                <c:pt idx="64133">
                  <c:v>67.0163116945075</c:v>
                </c:pt>
                <c:pt idx="64134">
                  <c:v>67.0163116945075</c:v>
                </c:pt>
                <c:pt idx="64135">
                  <c:v>67.0163116945075</c:v>
                </c:pt>
                <c:pt idx="64136">
                  <c:v>67.0163116945075</c:v>
                </c:pt>
                <c:pt idx="64137">
                  <c:v>71.32003465539458</c:v>
                </c:pt>
                <c:pt idx="64138">
                  <c:v>71.32003465539458</c:v>
                </c:pt>
                <c:pt idx="64139">
                  <c:v>71.32003465539458</c:v>
                </c:pt>
                <c:pt idx="64140">
                  <c:v>71.32003465539458</c:v>
                </c:pt>
                <c:pt idx="64141">
                  <c:v>71.32003465539458</c:v>
                </c:pt>
                <c:pt idx="64142">
                  <c:v>71.32003465539458</c:v>
                </c:pt>
                <c:pt idx="64143">
                  <c:v>71.32003465539458</c:v>
                </c:pt>
                <c:pt idx="64144">
                  <c:v>104.026856145079</c:v>
                </c:pt>
                <c:pt idx="64145">
                  <c:v>104.026856145079</c:v>
                </c:pt>
                <c:pt idx="64146">
                  <c:v>104.026856145079</c:v>
                </c:pt>
                <c:pt idx="64147">
                  <c:v>104.026856145079</c:v>
                </c:pt>
                <c:pt idx="64148">
                  <c:v>104.026856145079</c:v>
                </c:pt>
                <c:pt idx="64149">
                  <c:v>104.026856145079</c:v>
                </c:pt>
                <c:pt idx="64150">
                  <c:v>104.026856145079</c:v>
                </c:pt>
                <c:pt idx="64151">
                  <c:v>62.0155473228955</c:v>
                </c:pt>
                <c:pt idx="64152">
                  <c:v>62.0155473228955</c:v>
                </c:pt>
                <c:pt idx="64153">
                  <c:v>62.0155473228955</c:v>
                </c:pt>
                <c:pt idx="64154">
                  <c:v>62.0155473228955</c:v>
                </c:pt>
                <c:pt idx="64155">
                  <c:v>62.0155473228955</c:v>
                </c:pt>
                <c:pt idx="64156">
                  <c:v>62.0155473228955</c:v>
                </c:pt>
                <c:pt idx="64157">
                  <c:v>62.0155473228955</c:v>
                </c:pt>
                <c:pt idx="64158">
                  <c:v>71.5915113262797</c:v>
                </c:pt>
                <c:pt idx="64159">
                  <c:v>71.5915113262797</c:v>
                </c:pt>
                <c:pt idx="64160">
                  <c:v>71.5915113262797</c:v>
                </c:pt>
                <c:pt idx="64161">
                  <c:v>71.5915113262797</c:v>
                </c:pt>
                <c:pt idx="64162">
                  <c:v>71.5915113262797</c:v>
                </c:pt>
                <c:pt idx="64163">
                  <c:v>71.5915113262797</c:v>
                </c:pt>
                <c:pt idx="64164">
                  <c:v>71.5915113262797</c:v>
                </c:pt>
                <c:pt idx="64165">
                  <c:v>106.168714786717</c:v>
                </c:pt>
                <c:pt idx="64166">
                  <c:v>106.168714786717</c:v>
                </c:pt>
                <c:pt idx="64167">
                  <c:v>106.168714786717</c:v>
                </c:pt>
                <c:pt idx="64168">
                  <c:v>106.168714786717</c:v>
                </c:pt>
                <c:pt idx="64169">
                  <c:v>106.168714786717</c:v>
                </c:pt>
                <c:pt idx="64170">
                  <c:v>106.168714786717</c:v>
                </c:pt>
                <c:pt idx="64171">
                  <c:v>106.168714786717</c:v>
                </c:pt>
                <c:pt idx="64172">
                  <c:v>99.43047100441359</c:v>
                </c:pt>
                <c:pt idx="64173">
                  <c:v>99.43047100441359</c:v>
                </c:pt>
                <c:pt idx="64174">
                  <c:v>99.43047100441359</c:v>
                </c:pt>
                <c:pt idx="64175">
                  <c:v>99.43047100441359</c:v>
                </c:pt>
                <c:pt idx="64176">
                  <c:v>99.43047100441359</c:v>
                </c:pt>
                <c:pt idx="64177">
                  <c:v>99.43047100441359</c:v>
                </c:pt>
                <c:pt idx="64178">
                  <c:v>99.43047100441359</c:v>
                </c:pt>
                <c:pt idx="64179">
                  <c:v>52.6307292908073</c:v>
                </c:pt>
                <c:pt idx="64180">
                  <c:v>52.6307292908073</c:v>
                </c:pt>
                <c:pt idx="64181">
                  <c:v>52.6307292908073</c:v>
                </c:pt>
                <c:pt idx="64182">
                  <c:v>52.6307292908073</c:v>
                </c:pt>
                <c:pt idx="64183">
                  <c:v>52.6307292908073</c:v>
                </c:pt>
                <c:pt idx="64184">
                  <c:v>52.6307292908073</c:v>
                </c:pt>
                <c:pt idx="64185">
                  <c:v>52.6307292908073</c:v>
                </c:pt>
                <c:pt idx="64186">
                  <c:v>96.6438932918006</c:v>
                </c:pt>
                <c:pt idx="64187">
                  <c:v>96.6438932918006</c:v>
                </c:pt>
                <c:pt idx="64188">
                  <c:v>96.6438932918006</c:v>
                </c:pt>
                <c:pt idx="64189">
                  <c:v>96.6438932918006</c:v>
                </c:pt>
                <c:pt idx="64190">
                  <c:v>96.6438932918006</c:v>
                </c:pt>
                <c:pt idx="64191">
                  <c:v>96.6438932918006</c:v>
                </c:pt>
                <c:pt idx="64192">
                  <c:v>96.6438932918006</c:v>
                </c:pt>
                <c:pt idx="64193">
                  <c:v>91.86389139596808</c:v>
                </c:pt>
                <c:pt idx="64194">
                  <c:v>91.86389139596808</c:v>
                </c:pt>
                <c:pt idx="64195">
                  <c:v>91.86389139596808</c:v>
                </c:pt>
                <c:pt idx="64196">
                  <c:v>91.86389139596808</c:v>
                </c:pt>
                <c:pt idx="64197">
                  <c:v>91.86389139596808</c:v>
                </c:pt>
                <c:pt idx="64198">
                  <c:v>91.86389139596808</c:v>
                </c:pt>
                <c:pt idx="64199">
                  <c:v>91.86389139596808</c:v>
                </c:pt>
                <c:pt idx="64200">
                  <c:v>97.5192037720139</c:v>
                </c:pt>
                <c:pt idx="64201">
                  <c:v>97.5192037720139</c:v>
                </c:pt>
                <c:pt idx="64202">
                  <c:v>97.5192037720139</c:v>
                </c:pt>
                <c:pt idx="64203">
                  <c:v>97.5192037720139</c:v>
                </c:pt>
                <c:pt idx="64204">
                  <c:v>97.5192037720139</c:v>
                </c:pt>
                <c:pt idx="64205">
                  <c:v>97.5192037720139</c:v>
                </c:pt>
                <c:pt idx="64206">
                  <c:v>97.5192037720139</c:v>
                </c:pt>
                <c:pt idx="64207">
                  <c:v>61.2509022312517</c:v>
                </c:pt>
                <c:pt idx="64208">
                  <c:v>61.2509022312517</c:v>
                </c:pt>
                <c:pt idx="64209">
                  <c:v>61.2509022312517</c:v>
                </c:pt>
                <c:pt idx="64210">
                  <c:v>61.2509022312517</c:v>
                </c:pt>
                <c:pt idx="64211">
                  <c:v>61.2509022312517</c:v>
                </c:pt>
                <c:pt idx="64212">
                  <c:v>61.2509022312517</c:v>
                </c:pt>
                <c:pt idx="64213">
                  <c:v>61.2509022312517</c:v>
                </c:pt>
                <c:pt idx="64214">
                  <c:v>93.9176623741991</c:v>
                </c:pt>
                <c:pt idx="64215">
                  <c:v>93.9176623741991</c:v>
                </c:pt>
                <c:pt idx="64216">
                  <c:v>93.9176623741991</c:v>
                </c:pt>
                <c:pt idx="64217">
                  <c:v>93.9176623741991</c:v>
                </c:pt>
                <c:pt idx="64218">
                  <c:v>93.9176623741991</c:v>
                </c:pt>
                <c:pt idx="64219">
                  <c:v>93.9176623741991</c:v>
                </c:pt>
                <c:pt idx="64220">
                  <c:v>93.9176623741991</c:v>
                </c:pt>
                <c:pt idx="64221">
                  <c:v>86.24581737048177</c:v>
                </c:pt>
                <c:pt idx="64222">
                  <c:v>86.24581737048177</c:v>
                </c:pt>
                <c:pt idx="64223">
                  <c:v>86.24581737048177</c:v>
                </c:pt>
                <c:pt idx="64224">
                  <c:v>86.24581737048177</c:v>
                </c:pt>
                <c:pt idx="64225">
                  <c:v>86.24581737048177</c:v>
                </c:pt>
                <c:pt idx="64226">
                  <c:v>86.24581737048177</c:v>
                </c:pt>
                <c:pt idx="64227">
                  <c:v>86.24581737048177</c:v>
                </c:pt>
                <c:pt idx="64228">
                  <c:v>55.7146381145838</c:v>
                </c:pt>
                <c:pt idx="64229">
                  <c:v>55.7146381145838</c:v>
                </c:pt>
                <c:pt idx="64230">
                  <c:v>55.7146381145838</c:v>
                </c:pt>
                <c:pt idx="64231">
                  <c:v>55.7146381145838</c:v>
                </c:pt>
                <c:pt idx="64232">
                  <c:v>55.7146381145838</c:v>
                </c:pt>
                <c:pt idx="64233">
                  <c:v>55.7146381145838</c:v>
                </c:pt>
                <c:pt idx="64234">
                  <c:v>55.7146381145838</c:v>
                </c:pt>
                <c:pt idx="64235">
                  <c:v>102.476202020723</c:v>
                </c:pt>
                <c:pt idx="64236">
                  <c:v>102.476202020723</c:v>
                </c:pt>
                <c:pt idx="64237">
                  <c:v>102.476202020723</c:v>
                </c:pt>
                <c:pt idx="64238">
                  <c:v>102.476202020723</c:v>
                </c:pt>
                <c:pt idx="64239">
                  <c:v>102.476202020723</c:v>
                </c:pt>
                <c:pt idx="64240">
                  <c:v>102.476202020723</c:v>
                </c:pt>
                <c:pt idx="64241">
                  <c:v>102.476202020723</c:v>
                </c:pt>
                <c:pt idx="64242">
                  <c:v>55.9324532744479</c:v>
                </c:pt>
                <c:pt idx="64243">
                  <c:v>55.9324532744479</c:v>
                </c:pt>
                <c:pt idx="64244">
                  <c:v>55.9324532744479</c:v>
                </c:pt>
                <c:pt idx="64245">
                  <c:v>55.9324532744479</c:v>
                </c:pt>
                <c:pt idx="64246">
                  <c:v>55.9324532744479</c:v>
                </c:pt>
                <c:pt idx="64247">
                  <c:v>55.9324532744479</c:v>
                </c:pt>
                <c:pt idx="64248">
                  <c:v>55.9324532744479</c:v>
                </c:pt>
                <c:pt idx="64249">
                  <c:v>92.5478953713337</c:v>
                </c:pt>
                <c:pt idx="64250">
                  <c:v>92.5478953713337</c:v>
                </c:pt>
                <c:pt idx="64251">
                  <c:v>92.5478953713337</c:v>
                </c:pt>
                <c:pt idx="64252">
                  <c:v>92.5478953713337</c:v>
                </c:pt>
                <c:pt idx="64253">
                  <c:v>92.5478953713337</c:v>
                </c:pt>
                <c:pt idx="64254">
                  <c:v>92.5478953713337</c:v>
                </c:pt>
                <c:pt idx="64255">
                  <c:v>92.5478953713337</c:v>
                </c:pt>
                <c:pt idx="64256">
                  <c:v>95.02138331910369</c:v>
                </c:pt>
                <c:pt idx="64257">
                  <c:v>95.02138331910369</c:v>
                </c:pt>
                <c:pt idx="64258">
                  <c:v>95.02138331910369</c:v>
                </c:pt>
                <c:pt idx="64259">
                  <c:v>95.02138331910369</c:v>
                </c:pt>
                <c:pt idx="64260">
                  <c:v>95.02138331910369</c:v>
                </c:pt>
                <c:pt idx="64261">
                  <c:v>95.02138331910369</c:v>
                </c:pt>
                <c:pt idx="64262">
                  <c:v>95.02138331910369</c:v>
                </c:pt>
                <c:pt idx="64263">
                  <c:v>44.376611027516</c:v>
                </c:pt>
                <c:pt idx="64264">
                  <c:v>44.376611027516</c:v>
                </c:pt>
                <c:pt idx="64265">
                  <c:v>44.376611027516</c:v>
                </c:pt>
                <c:pt idx="64266">
                  <c:v>44.376611027516</c:v>
                </c:pt>
                <c:pt idx="64267">
                  <c:v>44.376611027516</c:v>
                </c:pt>
                <c:pt idx="64268">
                  <c:v>44.376611027516</c:v>
                </c:pt>
                <c:pt idx="64269">
                  <c:v>44.376611027516</c:v>
                </c:pt>
                <c:pt idx="64270">
                  <c:v>82.45512610959608</c:v>
                </c:pt>
                <c:pt idx="64271">
                  <c:v>82.45512610959608</c:v>
                </c:pt>
                <c:pt idx="64272">
                  <c:v>82.45512610959608</c:v>
                </c:pt>
                <c:pt idx="64273">
                  <c:v>82.45512610959608</c:v>
                </c:pt>
                <c:pt idx="64274">
                  <c:v>82.45512610959608</c:v>
                </c:pt>
                <c:pt idx="64275">
                  <c:v>82.45512610959608</c:v>
                </c:pt>
                <c:pt idx="64276">
                  <c:v>82.45512610959608</c:v>
                </c:pt>
                <c:pt idx="64277">
                  <c:v>88.47098865713089</c:v>
                </c:pt>
                <c:pt idx="64278">
                  <c:v>88.47098865713089</c:v>
                </c:pt>
                <c:pt idx="64279">
                  <c:v>88.47098865713089</c:v>
                </c:pt>
                <c:pt idx="64280">
                  <c:v>88.47098865713089</c:v>
                </c:pt>
                <c:pt idx="64281">
                  <c:v>88.47098865713089</c:v>
                </c:pt>
                <c:pt idx="64282">
                  <c:v>88.47098865713089</c:v>
                </c:pt>
                <c:pt idx="64283">
                  <c:v>88.47098865713089</c:v>
                </c:pt>
                <c:pt idx="64284">
                  <c:v>42.98506585684679</c:v>
                </c:pt>
                <c:pt idx="64285">
                  <c:v>42.98506585684679</c:v>
                </c:pt>
                <c:pt idx="64286">
                  <c:v>42.98506585684679</c:v>
                </c:pt>
                <c:pt idx="64287">
                  <c:v>42.98506585684679</c:v>
                </c:pt>
                <c:pt idx="64288">
                  <c:v>42.98506585684679</c:v>
                </c:pt>
                <c:pt idx="64289">
                  <c:v>42.98506585684679</c:v>
                </c:pt>
                <c:pt idx="64290">
                  <c:v>42.98506585684679</c:v>
                </c:pt>
                <c:pt idx="64291">
                  <c:v>73.45632310441398</c:v>
                </c:pt>
                <c:pt idx="64292">
                  <c:v>73.45632310441398</c:v>
                </c:pt>
                <c:pt idx="64293">
                  <c:v>73.45632310441398</c:v>
                </c:pt>
                <c:pt idx="64294">
                  <c:v>73.45632310441398</c:v>
                </c:pt>
                <c:pt idx="64295">
                  <c:v>73.45632310441398</c:v>
                </c:pt>
                <c:pt idx="64296">
                  <c:v>73.45632310441398</c:v>
                </c:pt>
                <c:pt idx="64297">
                  <c:v>73.45632310441398</c:v>
                </c:pt>
                <c:pt idx="64298">
                  <c:v>80.1219166111933</c:v>
                </c:pt>
                <c:pt idx="64299">
                  <c:v>80.1219166111933</c:v>
                </c:pt>
                <c:pt idx="64300">
                  <c:v>80.1219166111933</c:v>
                </c:pt>
                <c:pt idx="64301">
                  <c:v>80.1219166111933</c:v>
                </c:pt>
                <c:pt idx="64302">
                  <c:v>80.1219166111933</c:v>
                </c:pt>
                <c:pt idx="64303">
                  <c:v>80.1219166111933</c:v>
                </c:pt>
                <c:pt idx="64304">
                  <c:v>80.1219166111933</c:v>
                </c:pt>
                <c:pt idx="64305">
                  <c:v>78.643610827341</c:v>
                </c:pt>
                <c:pt idx="64306">
                  <c:v>78.643610827341</c:v>
                </c:pt>
                <c:pt idx="64307">
                  <c:v>78.643610827341</c:v>
                </c:pt>
                <c:pt idx="64308">
                  <c:v>78.643610827341</c:v>
                </c:pt>
                <c:pt idx="64309">
                  <c:v>78.643610827341</c:v>
                </c:pt>
                <c:pt idx="64310">
                  <c:v>78.643610827341</c:v>
                </c:pt>
                <c:pt idx="64311">
                  <c:v>78.643610827341</c:v>
                </c:pt>
                <c:pt idx="64312">
                  <c:v>33.0202393000015</c:v>
                </c:pt>
                <c:pt idx="64313">
                  <c:v>33.0202393000015</c:v>
                </c:pt>
                <c:pt idx="64314">
                  <c:v>33.0202393000015</c:v>
                </c:pt>
                <c:pt idx="64315">
                  <c:v>33.0202393000015</c:v>
                </c:pt>
                <c:pt idx="64316">
                  <c:v>33.0202393000015</c:v>
                </c:pt>
                <c:pt idx="64317">
                  <c:v>33.0202393000015</c:v>
                </c:pt>
                <c:pt idx="64318">
                  <c:v>33.0202393000015</c:v>
                </c:pt>
                <c:pt idx="64319">
                  <c:v>15.6764158513781</c:v>
                </c:pt>
                <c:pt idx="64320">
                  <c:v>15.6764158513781</c:v>
                </c:pt>
                <c:pt idx="64321">
                  <c:v>15.6764158513781</c:v>
                </c:pt>
                <c:pt idx="64322">
                  <c:v>15.6764158513781</c:v>
                </c:pt>
                <c:pt idx="64323">
                  <c:v>15.6764158513781</c:v>
                </c:pt>
                <c:pt idx="64324">
                  <c:v>15.6764158513781</c:v>
                </c:pt>
                <c:pt idx="64325">
                  <c:v>15.6764158513781</c:v>
                </c:pt>
                <c:pt idx="64326">
                  <c:v>38.067480626048</c:v>
                </c:pt>
                <c:pt idx="64327">
                  <c:v>38.067480626048</c:v>
                </c:pt>
                <c:pt idx="64328">
                  <c:v>38.067480626048</c:v>
                </c:pt>
                <c:pt idx="64329">
                  <c:v>38.067480626048</c:v>
                </c:pt>
                <c:pt idx="64330">
                  <c:v>38.067480626048</c:v>
                </c:pt>
                <c:pt idx="64331">
                  <c:v>38.067480626048</c:v>
                </c:pt>
                <c:pt idx="64332">
                  <c:v>38.067480626048</c:v>
                </c:pt>
                <c:pt idx="64333">
                  <c:v>53.8623855445604</c:v>
                </c:pt>
                <c:pt idx="64334">
                  <c:v>53.8623855445604</c:v>
                </c:pt>
                <c:pt idx="64335">
                  <c:v>53.8623855445604</c:v>
                </c:pt>
                <c:pt idx="64336">
                  <c:v>53.8623855445604</c:v>
                </c:pt>
                <c:pt idx="64337">
                  <c:v>53.8623855445604</c:v>
                </c:pt>
                <c:pt idx="64338">
                  <c:v>53.8623855445604</c:v>
                </c:pt>
                <c:pt idx="64339">
                  <c:v>53.8623855445604</c:v>
                </c:pt>
                <c:pt idx="64340">
                  <c:v>113.739171991916</c:v>
                </c:pt>
                <c:pt idx="64341">
                  <c:v>113.739171991916</c:v>
                </c:pt>
                <c:pt idx="64342">
                  <c:v>113.739171991916</c:v>
                </c:pt>
                <c:pt idx="64343">
                  <c:v>113.739171991916</c:v>
                </c:pt>
                <c:pt idx="64344">
                  <c:v>113.739171991916</c:v>
                </c:pt>
                <c:pt idx="64345">
                  <c:v>113.739171991916</c:v>
                </c:pt>
                <c:pt idx="64346">
                  <c:v>113.739171991916</c:v>
                </c:pt>
                <c:pt idx="64347">
                  <c:v>34.8861530072748</c:v>
                </c:pt>
                <c:pt idx="64348">
                  <c:v>34.8861530072748</c:v>
                </c:pt>
                <c:pt idx="64349">
                  <c:v>34.8861530072748</c:v>
                </c:pt>
                <c:pt idx="64350">
                  <c:v>34.8861530072748</c:v>
                </c:pt>
                <c:pt idx="64351">
                  <c:v>34.8861530072748</c:v>
                </c:pt>
                <c:pt idx="64352">
                  <c:v>34.8861530072748</c:v>
                </c:pt>
                <c:pt idx="64353">
                  <c:v>34.8861530072748</c:v>
                </c:pt>
                <c:pt idx="64354">
                  <c:v>45.9571548678088</c:v>
                </c:pt>
                <c:pt idx="64355">
                  <c:v>45.9571548678088</c:v>
                </c:pt>
                <c:pt idx="64356">
                  <c:v>45.9571548678088</c:v>
                </c:pt>
                <c:pt idx="64357">
                  <c:v>45.9571548678088</c:v>
                </c:pt>
                <c:pt idx="64358">
                  <c:v>45.9571548678088</c:v>
                </c:pt>
                <c:pt idx="64359">
                  <c:v>45.9571548678088</c:v>
                </c:pt>
                <c:pt idx="64360">
                  <c:v>45.9571548678088</c:v>
                </c:pt>
                <c:pt idx="64361">
                  <c:v>54.6689762071791</c:v>
                </c:pt>
                <c:pt idx="64362">
                  <c:v>54.6689762071791</c:v>
                </c:pt>
                <c:pt idx="64363">
                  <c:v>54.6689762071791</c:v>
                </c:pt>
                <c:pt idx="64364">
                  <c:v>54.6689762071791</c:v>
                </c:pt>
                <c:pt idx="64365">
                  <c:v>54.6689762071791</c:v>
                </c:pt>
                <c:pt idx="64366">
                  <c:v>54.6689762071791</c:v>
                </c:pt>
                <c:pt idx="64367">
                  <c:v>54.6689762071791</c:v>
                </c:pt>
                <c:pt idx="64368">
                  <c:v>95.59537320687639</c:v>
                </c:pt>
                <c:pt idx="64369">
                  <c:v>95.59537320687639</c:v>
                </c:pt>
                <c:pt idx="64370">
                  <c:v>95.59537320687639</c:v>
                </c:pt>
                <c:pt idx="64371">
                  <c:v>95.59537320687639</c:v>
                </c:pt>
                <c:pt idx="64372">
                  <c:v>95.59537320687639</c:v>
                </c:pt>
                <c:pt idx="64373">
                  <c:v>95.59537320687639</c:v>
                </c:pt>
                <c:pt idx="64374">
                  <c:v>95.59537320687639</c:v>
                </c:pt>
                <c:pt idx="64375">
                  <c:v>62.90717706574208</c:v>
                </c:pt>
                <c:pt idx="64376">
                  <c:v>62.90717706574208</c:v>
                </c:pt>
                <c:pt idx="64377">
                  <c:v>62.90717706574208</c:v>
                </c:pt>
                <c:pt idx="64378">
                  <c:v>62.90717706574208</c:v>
                </c:pt>
                <c:pt idx="64379">
                  <c:v>62.90717706574208</c:v>
                </c:pt>
                <c:pt idx="64380">
                  <c:v>62.90717706574208</c:v>
                </c:pt>
                <c:pt idx="64381">
                  <c:v>62.90717706574208</c:v>
                </c:pt>
                <c:pt idx="64382">
                  <c:v>62.4565394342083</c:v>
                </c:pt>
                <c:pt idx="64383">
                  <c:v>62.4565394342083</c:v>
                </c:pt>
                <c:pt idx="64384">
                  <c:v>62.4565394342083</c:v>
                </c:pt>
                <c:pt idx="64385">
                  <c:v>62.4565394342083</c:v>
                </c:pt>
                <c:pt idx="64386">
                  <c:v>62.4565394342083</c:v>
                </c:pt>
                <c:pt idx="64387">
                  <c:v>62.4565394342083</c:v>
                </c:pt>
                <c:pt idx="64388">
                  <c:v>62.4565394342083</c:v>
                </c:pt>
                <c:pt idx="64389">
                  <c:v>89.53237466656927</c:v>
                </c:pt>
                <c:pt idx="64390">
                  <c:v>89.53237466656927</c:v>
                </c:pt>
                <c:pt idx="64391">
                  <c:v>89.53237466656927</c:v>
                </c:pt>
                <c:pt idx="64392">
                  <c:v>89.53237466656927</c:v>
                </c:pt>
                <c:pt idx="64393">
                  <c:v>89.53237466656927</c:v>
                </c:pt>
                <c:pt idx="64394">
                  <c:v>89.53237466656927</c:v>
                </c:pt>
                <c:pt idx="64395">
                  <c:v>89.53237466656927</c:v>
                </c:pt>
                <c:pt idx="64396">
                  <c:v>55.6202034105629</c:v>
                </c:pt>
                <c:pt idx="64397">
                  <c:v>55.6202034105629</c:v>
                </c:pt>
                <c:pt idx="64398">
                  <c:v>55.6202034105629</c:v>
                </c:pt>
                <c:pt idx="64399">
                  <c:v>55.6202034105629</c:v>
                </c:pt>
                <c:pt idx="64400">
                  <c:v>55.6202034105629</c:v>
                </c:pt>
                <c:pt idx="64401">
                  <c:v>55.6202034105629</c:v>
                </c:pt>
                <c:pt idx="64402">
                  <c:v>55.6202034105629</c:v>
                </c:pt>
                <c:pt idx="64403">
                  <c:v>35.3994804507584</c:v>
                </c:pt>
                <c:pt idx="64404">
                  <c:v>35.3994804507584</c:v>
                </c:pt>
                <c:pt idx="64405">
                  <c:v>35.3994804507584</c:v>
                </c:pt>
                <c:pt idx="64406">
                  <c:v>35.3994804507584</c:v>
                </c:pt>
                <c:pt idx="64407">
                  <c:v>35.3994804507584</c:v>
                </c:pt>
                <c:pt idx="64408">
                  <c:v>35.3994804507584</c:v>
                </c:pt>
                <c:pt idx="64409">
                  <c:v>35.3994804507584</c:v>
                </c:pt>
                <c:pt idx="64410">
                  <c:v>28.5347614866601</c:v>
                </c:pt>
                <c:pt idx="64411">
                  <c:v>28.5347614866601</c:v>
                </c:pt>
                <c:pt idx="64412">
                  <c:v>28.5347614866601</c:v>
                </c:pt>
                <c:pt idx="64413">
                  <c:v>28.5347614866601</c:v>
                </c:pt>
                <c:pt idx="64414">
                  <c:v>28.5347614866601</c:v>
                </c:pt>
                <c:pt idx="64415">
                  <c:v>28.5347614866601</c:v>
                </c:pt>
                <c:pt idx="64416">
                  <c:v>28.5347614866601</c:v>
                </c:pt>
                <c:pt idx="64417">
                  <c:v>12.6268818671831</c:v>
                </c:pt>
                <c:pt idx="64418">
                  <c:v>12.6268818671831</c:v>
                </c:pt>
                <c:pt idx="64419">
                  <c:v>12.6268818671831</c:v>
                </c:pt>
                <c:pt idx="64420">
                  <c:v>12.6268818671831</c:v>
                </c:pt>
                <c:pt idx="64421">
                  <c:v>12.6268818671831</c:v>
                </c:pt>
                <c:pt idx="64422">
                  <c:v>12.6268818671831</c:v>
                </c:pt>
                <c:pt idx="64423">
                  <c:v>12.6268818671831</c:v>
                </c:pt>
                <c:pt idx="64424">
                  <c:v>32.30466715126388</c:v>
                </c:pt>
                <c:pt idx="64425">
                  <c:v>32.30466715126388</c:v>
                </c:pt>
                <c:pt idx="64426">
                  <c:v>32.30466715126388</c:v>
                </c:pt>
                <c:pt idx="64427">
                  <c:v>32.30466715126388</c:v>
                </c:pt>
                <c:pt idx="64428">
                  <c:v>32.30466715126388</c:v>
                </c:pt>
                <c:pt idx="64429">
                  <c:v>32.30466715126388</c:v>
                </c:pt>
                <c:pt idx="64430">
                  <c:v>32.30466715126388</c:v>
                </c:pt>
                <c:pt idx="64431">
                  <c:v>33.9856301130704</c:v>
                </c:pt>
                <c:pt idx="64432">
                  <c:v>33.9856301130704</c:v>
                </c:pt>
                <c:pt idx="64433">
                  <c:v>33.9856301130704</c:v>
                </c:pt>
                <c:pt idx="64434">
                  <c:v>33.9856301130704</c:v>
                </c:pt>
                <c:pt idx="64435">
                  <c:v>33.9856301130704</c:v>
                </c:pt>
                <c:pt idx="64436">
                  <c:v>33.9856301130704</c:v>
                </c:pt>
                <c:pt idx="64437">
                  <c:v>33.9856301130704</c:v>
                </c:pt>
                <c:pt idx="64438">
                  <c:v>60.1154569602411</c:v>
                </c:pt>
                <c:pt idx="64439">
                  <c:v>60.1154569602411</c:v>
                </c:pt>
                <c:pt idx="64440">
                  <c:v>60.1154569602411</c:v>
                </c:pt>
                <c:pt idx="64441">
                  <c:v>60.1154569602411</c:v>
                </c:pt>
                <c:pt idx="64442">
                  <c:v>60.1154569602411</c:v>
                </c:pt>
                <c:pt idx="64443">
                  <c:v>60.1154569602411</c:v>
                </c:pt>
                <c:pt idx="64444">
                  <c:v>60.1154569602411</c:v>
                </c:pt>
                <c:pt idx="64445">
                  <c:v>58.47420441515279</c:v>
                </c:pt>
                <c:pt idx="64446">
                  <c:v>58.47420441515279</c:v>
                </c:pt>
                <c:pt idx="64447">
                  <c:v>58.47420441515279</c:v>
                </c:pt>
                <c:pt idx="64448">
                  <c:v>58.47420441515279</c:v>
                </c:pt>
                <c:pt idx="64449">
                  <c:v>58.47420441515279</c:v>
                </c:pt>
                <c:pt idx="64450">
                  <c:v>58.47420441515279</c:v>
                </c:pt>
                <c:pt idx="64451">
                  <c:v>58.47420441515279</c:v>
                </c:pt>
                <c:pt idx="64452">
                  <c:v>53.961561389302</c:v>
                </c:pt>
                <c:pt idx="64453">
                  <c:v>53.961561389302</c:v>
                </c:pt>
                <c:pt idx="64454">
                  <c:v>53.961561389302</c:v>
                </c:pt>
                <c:pt idx="64455">
                  <c:v>53.961561389302</c:v>
                </c:pt>
                <c:pt idx="64456">
                  <c:v>53.961561389302</c:v>
                </c:pt>
                <c:pt idx="64457">
                  <c:v>53.961561389302</c:v>
                </c:pt>
                <c:pt idx="64458">
                  <c:v>53.961561389302</c:v>
                </c:pt>
                <c:pt idx="64459">
                  <c:v>78.6592635680113</c:v>
                </c:pt>
                <c:pt idx="64460">
                  <c:v>78.6592635680113</c:v>
                </c:pt>
                <c:pt idx="64461">
                  <c:v>78.6592635680113</c:v>
                </c:pt>
                <c:pt idx="64462">
                  <c:v>78.6592635680113</c:v>
                </c:pt>
                <c:pt idx="64463">
                  <c:v>78.6592635680113</c:v>
                </c:pt>
                <c:pt idx="64464">
                  <c:v>78.6592635680113</c:v>
                </c:pt>
                <c:pt idx="64465">
                  <c:v>78.6592635680113</c:v>
                </c:pt>
                <c:pt idx="64466">
                  <c:v>11.2716065645026</c:v>
                </c:pt>
                <c:pt idx="64467">
                  <c:v>11.2716065645026</c:v>
                </c:pt>
                <c:pt idx="64468">
                  <c:v>11.2716065645026</c:v>
                </c:pt>
                <c:pt idx="64469">
                  <c:v>11.2716065645026</c:v>
                </c:pt>
                <c:pt idx="64470">
                  <c:v>11.2716065645026</c:v>
                </c:pt>
                <c:pt idx="64471">
                  <c:v>11.2716065645026</c:v>
                </c:pt>
                <c:pt idx="64472">
                  <c:v>11.2716065645026</c:v>
                </c:pt>
                <c:pt idx="64473">
                  <c:v>48.2575901261122</c:v>
                </c:pt>
                <c:pt idx="64474">
                  <c:v>48.2575901261122</c:v>
                </c:pt>
                <c:pt idx="64475">
                  <c:v>48.2575901261122</c:v>
                </c:pt>
                <c:pt idx="64476">
                  <c:v>48.2575901261122</c:v>
                </c:pt>
                <c:pt idx="64477">
                  <c:v>48.2575901261122</c:v>
                </c:pt>
                <c:pt idx="64478">
                  <c:v>48.2575901261122</c:v>
                </c:pt>
                <c:pt idx="64479">
                  <c:v>48.2575901261122</c:v>
                </c:pt>
                <c:pt idx="64480">
                  <c:v>79.0670459108759</c:v>
                </c:pt>
                <c:pt idx="64481">
                  <c:v>79.0670459108759</c:v>
                </c:pt>
                <c:pt idx="64482">
                  <c:v>79.0670459108759</c:v>
                </c:pt>
                <c:pt idx="64483">
                  <c:v>79.0670459108759</c:v>
                </c:pt>
                <c:pt idx="64484">
                  <c:v>79.0670459108759</c:v>
                </c:pt>
                <c:pt idx="64485">
                  <c:v>79.0670459108759</c:v>
                </c:pt>
                <c:pt idx="64486">
                  <c:v>79.0670459108759</c:v>
                </c:pt>
                <c:pt idx="64487">
                  <c:v>50.3970020427971</c:v>
                </c:pt>
                <c:pt idx="64488">
                  <c:v>50.3970020427971</c:v>
                </c:pt>
                <c:pt idx="64489">
                  <c:v>50.3970020427971</c:v>
                </c:pt>
                <c:pt idx="64490">
                  <c:v>50.3970020427971</c:v>
                </c:pt>
                <c:pt idx="64491">
                  <c:v>50.3970020427971</c:v>
                </c:pt>
                <c:pt idx="64492">
                  <c:v>50.3970020427971</c:v>
                </c:pt>
                <c:pt idx="64493">
                  <c:v>50.3970020427971</c:v>
                </c:pt>
                <c:pt idx="64494">
                  <c:v>53.9101891890199</c:v>
                </c:pt>
                <c:pt idx="64495">
                  <c:v>53.9101891890199</c:v>
                </c:pt>
                <c:pt idx="64496">
                  <c:v>53.9101891890199</c:v>
                </c:pt>
                <c:pt idx="64497">
                  <c:v>53.9101891890199</c:v>
                </c:pt>
                <c:pt idx="64498">
                  <c:v>53.9101891890199</c:v>
                </c:pt>
                <c:pt idx="64499">
                  <c:v>53.9101891890199</c:v>
                </c:pt>
                <c:pt idx="64500">
                  <c:v>53.9101891890199</c:v>
                </c:pt>
                <c:pt idx="64501">
                  <c:v>21.2675139230123</c:v>
                </c:pt>
                <c:pt idx="64502">
                  <c:v>21.2675139230123</c:v>
                </c:pt>
                <c:pt idx="64503">
                  <c:v>21.2675139230123</c:v>
                </c:pt>
                <c:pt idx="64504">
                  <c:v>21.2675139230123</c:v>
                </c:pt>
                <c:pt idx="64505">
                  <c:v>21.2675139230123</c:v>
                </c:pt>
                <c:pt idx="64506">
                  <c:v>21.2675139230123</c:v>
                </c:pt>
                <c:pt idx="64507">
                  <c:v>21.2675139230123</c:v>
                </c:pt>
                <c:pt idx="64508">
                  <c:v>70.80661041740268</c:v>
                </c:pt>
                <c:pt idx="64509">
                  <c:v>70.80661041740268</c:v>
                </c:pt>
                <c:pt idx="64510">
                  <c:v>70.80661041740268</c:v>
                </c:pt>
                <c:pt idx="64511">
                  <c:v>70.80661041740268</c:v>
                </c:pt>
                <c:pt idx="64512">
                  <c:v>70.80661041740268</c:v>
                </c:pt>
                <c:pt idx="64513">
                  <c:v>70.80661041740268</c:v>
                </c:pt>
                <c:pt idx="64514">
                  <c:v>70.80661041740268</c:v>
                </c:pt>
                <c:pt idx="64515">
                  <c:v>71.12852907308869</c:v>
                </c:pt>
                <c:pt idx="64516">
                  <c:v>71.12852907308869</c:v>
                </c:pt>
                <c:pt idx="64517">
                  <c:v>71.12852907308869</c:v>
                </c:pt>
                <c:pt idx="64518">
                  <c:v>71.12852907308869</c:v>
                </c:pt>
                <c:pt idx="64519">
                  <c:v>71.12852907308869</c:v>
                </c:pt>
                <c:pt idx="64520">
                  <c:v>71.12852907308869</c:v>
                </c:pt>
                <c:pt idx="64521">
                  <c:v>71.12852907308869</c:v>
                </c:pt>
                <c:pt idx="64522">
                  <c:v>59.0174948868349</c:v>
                </c:pt>
                <c:pt idx="64523">
                  <c:v>59.0174948868349</c:v>
                </c:pt>
                <c:pt idx="64524">
                  <c:v>59.0174948868349</c:v>
                </c:pt>
                <c:pt idx="64525">
                  <c:v>59.0174948868349</c:v>
                </c:pt>
                <c:pt idx="64526">
                  <c:v>59.0174948868349</c:v>
                </c:pt>
                <c:pt idx="64527">
                  <c:v>59.0174948868349</c:v>
                </c:pt>
                <c:pt idx="64528">
                  <c:v>59.0174948868349</c:v>
                </c:pt>
                <c:pt idx="64529">
                  <c:v>84.00068808759258</c:v>
                </c:pt>
                <c:pt idx="64530">
                  <c:v>84.00068808759258</c:v>
                </c:pt>
                <c:pt idx="64531">
                  <c:v>84.00068808759258</c:v>
                </c:pt>
                <c:pt idx="64532">
                  <c:v>84.00068808759258</c:v>
                </c:pt>
                <c:pt idx="64533">
                  <c:v>84.00068808759258</c:v>
                </c:pt>
                <c:pt idx="64534">
                  <c:v>84.00068808759258</c:v>
                </c:pt>
                <c:pt idx="64535">
                  <c:v>84.00068808759258</c:v>
                </c:pt>
                <c:pt idx="64536">
                  <c:v>51.53339553496201</c:v>
                </c:pt>
                <c:pt idx="64537">
                  <c:v>51.53339553496201</c:v>
                </c:pt>
                <c:pt idx="64538">
                  <c:v>51.53339553496201</c:v>
                </c:pt>
                <c:pt idx="64539">
                  <c:v>51.53339553496201</c:v>
                </c:pt>
                <c:pt idx="64540">
                  <c:v>51.53339553496201</c:v>
                </c:pt>
                <c:pt idx="64541">
                  <c:v>51.53339553496201</c:v>
                </c:pt>
                <c:pt idx="64542">
                  <c:v>51.53339553496201</c:v>
                </c:pt>
                <c:pt idx="64543">
                  <c:v>78.57208307893939</c:v>
                </c:pt>
                <c:pt idx="64544">
                  <c:v>78.57208307893939</c:v>
                </c:pt>
                <c:pt idx="64545">
                  <c:v>78.57208307893939</c:v>
                </c:pt>
                <c:pt idx="64546">
                  <c:v>78.57208307893939</c:v>
                </c:pt>
                <c:pt idx="64547">
                  <c:v>78.57208307893939</c:v>
                </c:pt>
                <c:pt idx="64548">
                  <c:v>78.57208307893939</c:v>
                </c:pt>
                <c:pt idx="64549">
                  <c:v>78.57208307893939</c:v>
                </c:pt>
                <c:pt idx="64550">
                  <c:v>109.909956604591</c:v>
                </c:pt>
                <c:pt idx="64551">
                  <c:v>109.909956604591</c:v>
                </c:pt>
                <c:pt idx="64552">
                  <c:v>109.909956604591</c:v>
                </c:pt>
                <c:pt idx="64553">
                  <c:v>109.909956604591</c:v>
                </c:pt>
                <c:pt idx="64554">
                  <c:v>109.909956604591</c:v>
                </c:pt>
                <c:pt idx="64555">
                  <c:v>109.909956604591</c:v>
                </c:pt>
                <c:pt idx="64556">
                  <c:v>109.909956604591</c:v>
                </c:pt>
                <c:pt idx="64557">
                  <c:v>99.4890432353422</c:v>
                </c:pt>
                <c:pt idx="64558">
                  <c:v>99.4890432353422</c:v>
                </c:pt>
                <c:pt idx="64559">
                  <c:v>99.4890432353422</c:v>
                </c:pt>
                <c:pt idx="64560">
                  <c:v>99.4890432353422</c:v>
                </c:pt>
                <c:pt idx="64561">
                  <c:v>99.4890432353422</c:v>
                </c:pt>
                <c:pt idx="64562">
                  <c:v>99.4890432353422</c:v>
                </c:pt>
                <c:pt idx="64563">
                  <c:v>99.4890432353422</c:v>
                </c:pt>
                <c:pt idx="64564">
                  <c:v>18.18793710257919</c:v>
                </c:pt>
                <c:pt idx="64565">
                  <c:v>18.18793710257919</c:v>
                </c:pt>
                <c:pt idx="64566">
                  <c:v>18.18793710257919</c:v>
                </c:pt>
                <c:pt idx="64567">
                  <c:v>18.18793710257919</c:v>
                </c:pt>
                <c:pt idx="64568">
                  <c:v>18.18793710257919</c:v>
                </c:pt>
                <c:pt idx="64569">
                  <c:v>18.18793710257919</c:v>
                </c:pt>
                <c:pt idx="64570">
                  <c:v>18.18793710257919</c:v>
                </c:pt>
                <c:pt idx="64571">
                  <c:v>24.4472788987546</c:v>
                </c:pt>
                <c:pt idx="64572">
                  <c:v>24.4472788987546</c:v>
                </c:pt>
                <c:pt idx="64573">
                  <c:v>24.4472788987546</c:v>
                </c:pt>
                <c:pt idx="64574">
                  <c:v>24.4472788987546</c:v>
                </c:pt>
                <c:pt idx="64575">
                  <c:v>24.4472788987546</c:v>
                </c:pt>
                <c:pt idx="64576">
                  <c:v>24.4472788987546</c:v>
                </c:pt>
                <c:pt idx="64577">
                  <c:v>24.4472788987546</c:v>
                </c:pt>
                <c:pt idx="64578">
                  <c:v>71.33427667952418</c:v>
                </c:pt>
                <c:pt idx="64579">
                  <c:v>71.33427667952418</c:v>
                </c:pt>
                <c:pt idx="64580">
                  <c:v>71.33427667952418</c:v>
                </c:pt>
                <c:pt idx="64581">
                  <c:v>71.33427667952418</c:v>
                </c:pt>
                <c:pt idx="64582">
                  <c:v>71.33427667952418</c:v>
                </c:pt>
                <c:pt idx="64583">
                  <c:v>71.33427667952418</c:v>
                </c:pt>
                <c:pt idx="64584">
                  <c:v>71.33427667952418</c:v>
                </c:pt>
                <c:pt idx="64585">
                  <c:v>60.5677969946246</c:v>
                </c:pt>
                <c:pt idx="64586">
                  <c:v>60.5677969946246</c:v>
                </c:pt>
                <c:pt idx="64587">
                  <c:v>60.5677969946246</c:v>
                </c:pt>
                <c:pt idx="64588">
                  <c:v>60.5677969946246</c:v>
                </c:pt>
                <c:pt idx="64589">
                  <c:v>60.5677969946246</c:v>
                </c:pt>
                <c:pt idx="64590">
                  <c:v>60.5677969946246</c:v>
                </c:pt>
                <c:pt idx="64591">
                  <c:v>60.5677969946246</c:v>
                </c:pt>
                <c:pt idx="64592">
                  <c:v>70.8648574473406</c:v>
                </c:pt>
                <c:pt idx="64593">
                  <c:v>70.8648574473406</c:v>
                </c:pt>
                <c:pt idx="64594">
                  <c:v>70.8648574473406</c:v>
                </c:pt>
                <c:pt idx="64595">
                  <c:v>70.8648574473406</c:v>
                </c:pt>
                <c:pt idx="64596">
                  <c:v>70.8648574473406</c:v>
                </c:pt>
                <c:pt idx="64597">
                  <c:v>70.8648574473406</c:v>
                </c:pt>
                <c:pt idx="64598">
                  <c:v>70.8648574473406</c:v>
                </c:pt>
                <c:pt idx="64599">
                  <c:v>32.33784939919799</c:v>
                </c:pt>
                <c:pt idx="64600">
                  <c:v>32.33784939919799</c:v>
                </c:pt>
                <c:pt idx="64601">
                  <c:v>32.33784939919799</c:v>
                </c:pt>
                <c:pt idx="64602">
                  <c:v>32.33784939919799</c:v>
                </c:pt>
                <c:pt idx="64603">
                  <c:v>32.33784939919799</c:v>
                </c:pt>
                <c:pt idx="64604">
                  <c:v>32.33784939919799</c:v>
                </c:pt>
                <c:pt idx="64605">
                  <c:v>32.33784939919799</c:v>
                </c:pt>
                <c:pt idx="64606">
                  <c:v>48.1422493069716</c:v>
                </c:pt>
                <c:pt idx="64607">
                  <c:v>48.1422493069716</c:v>
                </c:pt>
                <c:pt idx="64608">
                  <c:v>48.1422493069716</c:v>
                </c:pt>
                <c:pt idx="64609">
                  <c:v>48.1422493069716</c:v>
                </c:pt>
                <c:pt idx="64610">
                  <c:v>48.1422493069716</c:v>
                </c:pt>
                <c:pt idx="64611">
                  <c:v>48.1422493069716</c:v>
                </c:pt>
                <c:pt idx="64612">
                  <c:v>48.1422493069716</c:v>
                </c:pt>
                <c:pt idx="64613">
                  <c:v>74.3404167293884</c:v>
                </c:pt>
                <c:pt idx="64614">
                  <c:v>74.3404167293884</c:v>
                </c:pt>
                <c:pt idx="64615">
                  <c:v>74.3404167293884</c:v>
                </c:pt>
                <c:pt idx="64616">
                  <c:v>74.3404167293884</c:v>
                </c:pt>
                <c:pt idx="64617">
                  <c:v>74.3404167293884</c:v>
                </c:pt>
                <c:pt idx="64618">
                  <c:v>74.3404167293884</c:v>
                </c:pt>
                <c:pt idx="64619">
                  <c:v>74.3404167293884</c:v>
                </c:pt>
                <c:pt idx="64620">
                  <c:v>6.762959356547609</c:v>
                </c:pt>
                <c:pt idx="64621">
                  <c:v>6.762959356547609</c:v>
                </c:pt>
                <c:pt idx="64622">
                  <c:v>6.762959356547609</c:v>
                </c:pt>
                <c:pt idx="64623">
                  <c:v>6.762959356547609</c:v>
                </c:pt>
                <c:pt idx="64624">
                  <c:v>6.762959356547609</c:v>
                </c:pt>
                <c:pt idx="64625">
                  <c:v>6.762959356547609</c:v>
                </c:pt>
                <c:pt idx="64626">
                  <c:v>6.762959356547609</c:v>
                </c:pt>
                <c:pt idx="64627">
                  <c:v>31.8403864879002</c:v>
                </c:pt>
                <c:pt idx="64628">
                  <c:v>31.8403864879002</c:v>
                </c:pt>
                <c:pt idx="64629">
                  <c:v>31.8403864879002</c:v>
                </c:pt>
                <c:pt idx="64630">
                  <c:v>31.8403864879002</c:v>
                </c:pt>
                <c:pt idx="64631">
                  <c:v>31.8403864879002</c:v>
                </c:pt>
                <c:pt idx="64632">
                  <c:v>31.8403864879002</c:v>
                </c:pt>
                <c:pt idx="64633">
                  <c:v>31.8403864879002</c:v>
                </c:pt>
                <c:pt idx="64634">
                  <c:v>85.99372174359108</c:v>
                </c:pt>
                <c:pt idx="64635">
                  <c:v>85.99372174359108</c:v>
                </c:pt>
                <c:pt idx="64636">
                  <c:v>85.99372174359108</c:v>
                </c:pt>
                <c:pt idx="64637">
                  <c:v>85.99372174359108</c:v>
                </c:pt>
                <c:pt idx="64638">
                  <c:v>85.99372174359108</c:v>
                </c:pt>
                <c:pt idx="64639">
                  <c:v>85.99372174359108</c:v>
                </c:pt>
                <c:pt idx="64640">
                  <c:v>85.99372174359108</c:v>
                </c:pt>
                <c:pt idx="64641">
                  <c:v>63.7825655416138</c:v>
                </c:pt>
                <c:pt idx="64642">
                  <c:v>63.7825655416138</c:v>
                </c:pt>
                <c:pt idx="64643">
                  <c:v>63.7825655416138</c:v>
                </c:pt>
                <c:pt idx="64644">
                  <c:v>63.7825655416138</c:v>
                </c:pt>
                <c:pt idx="64645">
                  <c:v>63.7825655416138</c:v>
                </c:pt>
                <c:pt idx="64646">
                  <c:v>63.7825655416138</c:v>
                </c:pt>
                <c:pt idx="64647">
                  <c:v>63.7825655416138</c:v>
                </c:pt>
                <c:pt idx="64648">
                  <c:v>95.2846726410639</c:v>
                </c:pt>
                <c:pt idx="64649">
                  <c:v>95.2846726410639</c:v>
                </c:pt>
                <c:pt idx="64650">
                  <c:v>95.2846726410639</c:v>
                </c:pt>
                <c:pt idx="64651">
                  <c:v>95.2846726410639</c:v>
                </c:pt>
                <c:pt idx="64652">
                  <c:v>95.2846726410639</c:v>
                </c:pt>
                <c:pt idx="64653">
                  <c:v>95.2846726410639</c:v>
                </c:pt>
                <c:pt idx="64654">
                  <c:v>95.2846726410639</c:v>
                </c:pt>
                <c:pt idx="64655">
                  <c:v>68.6316966991242</c:v>
                </c:pt>
                <c:pt idx="64656">
                  <c:v>68.6316966991242</c:v>
                </c:pt>
                <c:pt idx="64657">
                  <c:v>68.6316966991242</c:v>
                </c:pt>
                <c:pt idx="64658">
                  <c:v>68.6316966991242</c:v>
                </c:pt>
                <c:pt idx="64659">
                  <c:v>68.6316966991242</c:v>
                </c:pt>
                <c:pt idx="64660">
                  <c:v>68.6316966991242</c:v>
                </c:pt>
                <c:pt idx="64661">
                  <c:v>68.6316966991242</c:v>
                </c:pt>
                <c:pt idx="64662">
                  <c:v>72.81897947144128</c:v>
                </c:pt>
                <c:pt idx="64663">
                  <c:v>72.81897947144128</c:v>
                </c:pt>
                <c:pt idx="64664">
                  <c:v>72.81897947144128</c:v>
                </c:pt>
                <c:pt idx="64665">
                  <c:v>72.81897947144128</c:v>
                </c:pt>
                <c:pt idx="64666">
                  <c:v>72.81897947144128</c:v>
                </c:pt>
                <c:pt idx="64667">
                  <c:v>72.81897947144128</c:v>
                </c:pt>
                <c:pt idx="64668">
                  <c:v>72.81897947144128</c:v>
                </c:pt>
                <c:pt idx="64669">
                  <c:v>96.1494236110567</c:v>
                </c:pt>
                <c:pt idx="64670">
                  <c:v>96.1494236110567</c:v>
                </c:pt>
                <c:pt idx="64671">
                  <c:v>96.1494236110567</c:v>
                </c:pt>
                <c:pt idx="64672">
                  <c:v>96.1494236110567</c:v>
                </c:pt>
                <c:pt idx="64673">
                  <c:v>96.1494236110567</c:v>
                </c:pt>
                <c:pt idx="64674">
                  <c:v>96.1494236110567</c:v>
                </c:pt>
                <c:pt idx="64675">
                  <c:v>96.1494236110567</c:v>
                </c:pt>
                <c:pt idx="64676">
                  <c:v>89.21309717378828</c:v>
                </c:pt>
                <c:pt idx="64677">
                  <c:v>89.21309717378828</c:v>
                </c:pt>
                <c:pt idx="64678">
                  <c:v>89.21309717378828</c:v>
                </c:pt>
                <c:pt idx="64679">
                  <c:v>89.21309717378828</c:v>
                </c:pt>
                <c:pt idx="64680">
                  <c:v>89.21309717378828</c:v>
                </c:pt>
                <c:pt idx="64681">
                  <c:v>89.21309717378828</c:v>
                </c:pt>
                <c:pt idx="64682">
                  <c:v>89.21309717378828</c:v>
                </c:pt>
                <c:pt idx="64683">
                  <c:v>93.51333283187739</c:v>
                </c:pt>
                <c:pt idx="64684">
                  <c:v>93.51333283187739</c:v>
                </c:pt>
                <c:pt idx="64685">
                  <c:v>93.51333283187739</c:v>
                </c:pt>
                <c:pt idx="64686">
                  <c:v>93.51333283187739</c:v>
                </c:pt>
                <c:pt idx="64687">
                  <c:v>93.51333283187739</c:v>
                </c:pt>
                <c:pt idx="64688">
                  <c:v>93.51333283187739</c:v>
                </c:pt>
                <c:pt idx="64689">
                  <c:v>93.51333283187739</c:v>
                </c:pt>
                <c:pt idx="64690">
                  <c:v>23.165608650106</c:v>
                </c:pt>
                <c:pt idx="64691">
                  <c:v>23.165608650106</c:v>
                </c:pt>
                <c:pt idx="64692">
                  <c:v>23.165608650106</c:v>
                </c:pt>
                <c:pt idx="64693">
                  <c:v>23.165608650106</c:v>
                </c:pt>
                <c:pt idx="64694">
                  <c:v>23.165608650106</c:v>
                </c:pt>
                <c:pt idx="64695">
                  <c:v>23.165608650106</c:v>
                </c:pt>
                <c:pt idx="64696">
                  <c:v>23.165608650106</c:v>
                </c:pt>
                <c:pt idx="64697">
                  <c:v>66.58248556877298</c:v>
                </c:pt>
                <c:pt idx="64698">
                  <c:v>66.58248556877298</c:v>
                </c:pt>
                <c:pt idx="64699">
                  <c:v>66.58248556877298</c:v>
                </c:pt>
                <c:pt idx="64700">
                  <c:v>66.58248556877298</c:v>
                </c:pt>
                <c:pt idx="64701">
                  <c:v>66.58248556877298</c:v>
                </c:pt>
                <c:pt idx="64702">
                  <c:v>66.58248556877298</c:v>
                </c:pt>
                <c:pt idx="64703">
                  <c:v>66.58248556877298</c:v>
                </c:pt>
                <c:pt idx="64704">
                  <c:v>61.4203749488703</c:v>
                </c:pt>
                <c:pt idx="64705">
                  <c:v>61.4203749488703</c:v>
                </c:pt>
                <c:pt idx="64706">
                  <c:v>61.4203749488703</c:v>
                </c:pt>
                <c:pt idx="64707">
                  <c:v>61.4203749488703</c:v>
                </c:pt>
                <c:pt idx="64708">
                  <c:v>61.4203749488703</c:v>
                </c:pt>
                <c:pt idx="64709">
                  <c:v>61.4203749488703</c:v>
                </c:pt>
                <c:pt idx="64710">
                  <c:v>61.4203749488703</c:v>
                </c:pt>
                <c:pt idx="64711">
                  <c:v>31.9104182831142</c:v>
                </c:pt>
                <c:pt idx="64712">
                  <c:v>31.9104182831142</c:v>
                </c:pt>
                <c:pt idx="64713">
                  <c:v>31.9104182831142</c:v>
                </c:pt>
                <c:pt idx="64714">
                  <c:v>31.9104182831142</c:v>
                </c:pt>
                <c:pt idx="64715">
                  <c:v>31.9104182831142</c:v>
                </c:pt>
                <c:pt idx="64716">
                  <c:v>31.9104182831142</c:v>
                </c:pt>
                <c:pt idx="64717">
                  <c:v>31.9104182831142</c:v>
                </c:pt>
                <c:pt idx="64718">
                  <c:v>56.98199057944338</c:v>
                </c:pt>
                <c:pt idx="64719">
                  <c:v>56.98199057944338</c:v>
                </c:pt>
                <c:pt idx="64720">
                  <c:v>56.98199057944338</c:v>
                </c:pt>
                <c:pt idx="64721">
                  <c:v>56.98199057944338</c:v>
                </c:pt>
                <c:pt idx="64722">
                  <c:v>56.98199057944338</c:v>
                </c:pt>
                <c:pt idx="64723">
                  <c:v>56.98199057944338</c:v>
                </c:pt>
                <c:pt idx="64724">
                  <c:v>56.98199057944338</c:v>
                </c:pt>
                <c:pt idx="64725">
                  <c:v>68.07849101092508</c:v>
                </c:pt>
                <c:pt idx="64726">
                  <c:v>68.07849101092508</c:v>
                </c:pt>
                <c:pt idx="64727">
                  <c:v>68.07849101092508</c:v>
                </c:pt>
                <c:pt idx="64728">
                  <c:v>68.07849101092508</c:v>
                </c:pt>
                <c:pt idx="64729">
                  <c:v>68.07849101092508</c:v>
                </c:pt>
                <c:pt idx="64730">
                  <c:v>68.07849101092508</c:v>
                </c:pt>
                <c:pt idx="64731">
                  <c:v>68.07849101092508</c:v>
                </c:pt>
                <c:pt idx="64732">
                  <c:v>92.18756301198678</c:v>
                </c:pt>
                <c:pt idx="64733">
                  <c:v>92.18756301198678</c:v>
                </c:pt>
                <c:pt idx="64734">
                  <c:v>92.18756301198678</c:v>
                </c:pt>
                <c:pt idx="64735">
                  <c:v>92.18756301198678</c:v>
                </c:pt>
                <c:pt idx="64736">
                  <c:v>92.18756301198678</c:v>
                </c:pt>
                <c:pt idx="64737">
                  <c:v>92.18756301198678</c:v>
                </c:pt>
                <c:pt idx="64738">
                  <c:v>92.18756301198678</c:v>
                </c:pt>
                <c:pt idx="64739">
                  <c:v>16.40714277618019</c:v>
                </c:pt>
                <c:pt idx="64740">
                  <c:v>16.40714277618019</c:v>
                </c:pt>
                <c:pt idx="64741">
                  <c:v>16.40714277618019</c:v>
                </c:pt>
                <c:pt idx="64742">
                  <c:v>16.40714277618019</c:v>
                </c:pt>
                <c:pt idx="64743">
                  <c:v>16.40714277618019</c:v>
                </c:pt>
                <c:pt idx="64744">
                  <c:v>16.40714277618019</c:v>
                </c:pt>
                <c:pt idx="64745">
                  <c:v>16.40714277618019</c:v>
                </c:pt>
                <c:pt idx="64746">
                  <c:v>71.4037658152456</c:v>
                </c:pt>
                <c:pt idx="64747">
                  <c:v>71.4037658152456</c:v>
                </c:pt>
                <c:pt idx="64748">
                  <c:v>71.4037658152456</c:v>
                </c:pt>
                <c:pt idx="64749">
                  <c:v>71.4037658152456</c:v>
                </c:pt>
                <c:pt idx="64750">
                  <c:v>71.4037658152456</c:v>
                </c:pt>
                <c:pt idx="64751">
                  <c:v>71.4037658152456</c:v>
                </c:pt>
                <c:pt idx="64752">
                  <c:v>71.4037658152456</c:v>
                </c:pt>
                <c:pt idx="64753">
                  <c:v>65.69836960265748</c:v>
                </c:pt>
                <c:pt idx="64754">
                  <c:v>65.69836960265748</c:v>
                </c:pt>
                <c:pt idx="64755">
                  <c:v>65.69836960265748</c:v>
                </c:pt>
                <c:pt idx="64756">
                  <c:v>65.69836960265748</c:v>
                </c:pt>
                <c:pt idx="64757">
                  <c:v>65.69836960265748</c:v>
                </c:pt>
                <c:pt idx="64758">
                  <c:v>65.69836960265748</c:v>
                </c:pt>
                <c:pt idx="64759">
                  <c:v>65.69836960265748</c:v>
                </c:pt>
                <c:pt idx="64760">
                  <c:v>103.61215140895</c:v>
                </c:pt>
                <c:pt idx="64761">
                  <c:v>103.61215140895</c:v>
                </c:pt>
                <c:pt idx="64762">
                  <c:v>103.61215140895</c:v>
                </c:pt>
                <c:pt idx="64763">
                  <c:v>103.61215140895</c:v>
                </c:pt>
                <c:pt idx="64764">
                  <c:v>103.61215140895</c:v>
                </c:pt>
                <c:pt idx="64765">
                  <c:v>103.61215140895</c:v>
                </c:pt>
                <c:pt idx="64766">
                  <c:v>103.61215140895</c:v>
                </c:pt>
                <c:pt idx="64767">
                  <c:v>61.7618720070085</c:v>
                </c:pt>
                <c:pt idx="64768">
                  <c:v>61.7618720070085</c:v>
                </c:pt>
                <c:pt idx="64769">
                  <c:v>61.7618720070085</c:v>
                </c:pt>
                <c:pt idx="64770">
                  <c:v>61.7618720070085</c:v>
                </c:pt>
                <c:pt idx="64771">
                  <c:v>61.7618720070085</c:v>
                </c:pt>
                <c:pt idx="64772">
                  <c:v>61.7618720070085</c:v>
                </c:pt>
                <c:pt idx="64773">
                  <c:v>61.7618720070085</c:v>
                </c:pt>
                <c:pt idx="64774">
                  <c:v>80.8501212395422</c:v>
                </c:pt>
                <c:pt idx="64775">
                  <c:v>80.8501212395422</c:v>
                </c:pt>
                <c:pt idx="64776">
                  <c:v>80.8501212395422</c:v>
                </c:pt>
                <c:pt idx="64777">
                  <c:v>80.8501212395422</c:v>
                </c:pt>
                <c:pt idx="64778">
                  <c:v>80.8501212395422</c:v>
                </c:pt>
                <c:pt idx="64779">
                  <c:v>80.8501212395422</c:v>
                </c:pt>
                <c:pt idx="64780">
                  <c:v>80.8501212395422</c:v>
                </c:pt>
                <c:pt idx="64781">
                  <c:v>107.08810566894</c:v>
                </c:pt>
                <c:pt idx="64782">
                  <c:v>107.08810566894</c:v>
                </c:pt>
                <c:pt idx="64783">
                  <c:v>107.08810566894</c:v>
                </c:pt>
                <c:pt idx="64784">
                  <c:v>107.08810566894</c:v>
                </c:pt>
                <c:pt idx="64785">
                  <c:v>107.08810566894</c:v>
                </c:pt>
                <c:pt idx="64786">
                  <c:v>107.08810566894</c:v>
                </c:pt>
                <c:pt idx="64787">
                  <c:v>107.08810566894</c:v>
                </c:pt>
                <c:pt idx="64788">
                  <c:v>41.6502349957258</c:v>
                </c:pt>
                <c:pt idx="64789">
                  <c:v>41.6502349957258</c:v>
                </c:pt>
                <c:pt idx="64790">
                  <c:v>41.6502349957258</c:v>
                </c:pt>
                <c:pt idx="64791">
                  <c:v>41.6502349957258</c:v>
                </c:pt>
                <c:pt idx="64792">
                  <c:v>41.6502349957258</c:v>
                </c:pt>
                <c:pt idx="64793">
                  <c:v>41.6502349957258</c:v>
                </c:pt>
                <c:pt idx="64794">
                  <c:v>41.6502349957258</c:v>
                </c:pt>
                <c:pt idx="64795">
                  <c:v>63.2762759149546</c:v>
                </c:pt>
                <c:pt idx="64796">
                  <c:v>63.2762759149546</c:v>
                </c:pt>
                <c:pt idx="64797">
                  <c:v>63.2762759149546</c:v>
                </c:pt>
                <c:pt idx="64798">
                  <c:v>63.2762759149546</c:v>
                </c:pt>
                <c:pt idx="64799">
                  <c:v>63.2762759149546</c:v>
                </c:pt>
                <c:pt idx="64800">
                  <c:v>63.2762759149546</c:v>
                </c:pt>
                <c:pt idx="64801">
                  <c:v>63.2762759149546</c:v>
                </c:pt>
                <c:pt idx="64802">
                  <c:v>57.1820652686217</c:v>
                </c:pt>
                <c:pt idx="64803">
                  <c:v>57.1820652686217</c:v>
                </c:pt>
                <c:pt idx="64804">
                  <c:v>57.1820652686217</c:v>
                </c:pt>
                <c:pt idx="64805">
                  <c:v>57.1820652686217</c:v>
                </c:pt>
                <c:pt idx="64806">
                  <c:v>57.1820652686217</c:v>
                </c:pt>
                <c:pt idx="64807">
                  <c:v>57.1820652686217</c:v>
                </c:pt>
                <c:pt idx="64808">
                  <c:v>57.1820652686217</c:v>
                </c:pt>
                <c:pt idx="64809">
                  <c:v>64.47654680580848</c:v>
                </c:pt>
                <c:pt idx="64810">
                  <c:v>64.47654680580848</c:v>
                </c:pt>
                <c:pt idx="64811">
                  <c:v>64.47654680580848</c:v>
                </c:pt>
                <c:pt idx="64812">
                  <c:v>64.47654680580848</c:v>
                </c:pt>
                <c:pt idx="64813">
                  <c:v>64.47654680580848</c:v>
                </c:pt>
                <c:pt idx="64814">
                  <c:v>64.47654680580848</c:v>
                </c:pt>
                <c:pt idx="64815">
                  <c:v>64.47654680580848</c:v>
                </c:pt>
                <c:pt idx="64816">
                  <c:v>76.16831476375378</c:v>
                </c:pt>
                <c:pt idx="64817">
                  <c:v>76.16831476375378</c:v>
                </c:pt>
                <c:pt idx="64818">
                  <c:v>76.16831476375378</c:v>
                </c:pt>
                <c:pt idx="64819">
                  <c:v>76.16831476375378</c:v>
                </c:pt>
                <c:pt idx="64820">
                  <c:v>76.16831476375378</c:v>
                </c:pt>
                <c:pt idx="64821">
                  <c:v>76.16831476375378</c:v>
                </c:pt>
                <c:pt idx="64822">
                  <c:v>76.16831476375378</c:v>
                </c:pt>
                <c:pt idx="64823">
                  <c:v>77.13422737406958</c:v>
                </c:pt>
                <c:pt idx="64824">
                  <c:v>77.13422737406958</c:v>
                </c:pt>
                <c:pt idx="64825">
                  <c:v>77.13422737406958</c:v>
                </c:pt>
                <c:pt idx="64826">
                  <c:v>77.13422737406958</c:v>
                </c:pt>
                <c:pt idx="64827">
                  <c:v>77.13422737406958</c:v>
                </c:pt>
                <c:pt idx="64828">
                  <c:v>77.13422737406958</c:v>
                </c:pt>
                <c:pt idx="64829">
                  <c:v>77.13422737406958</c:v>
                </c:pt>
                <c:pt idx="64830">
                  <c:v>83.98674790889858</c:v>
                </c:pt>
                <c:pt idx="64831">
                  <c:v>83.98674790889858</c:v>
                </c:pt>
                <c:pt idx="64832">
                  <c:v>83.98674790889858</c:v>
                </c:pt>
                <c:pt idx="64833">
                  <c:v>83.98674790889858</c:v>
                </c:pt>
                <c:pt idx="64834">
                  <c:v>83.98674790889858</c:v>
                </c:pt>
                <c:pt idx="64835">
                  <c:v>83.98674790889858</c:v>
                </c:pt>
                <c:pt idx="64836">
                  <c:v>83.98674790889858</c:v>
                </c:pt>
                <c:pt idx="64837">
                  <c:v>90.3083265899683</c:v>
                </c:pt>
                <c:pt idx="64838">
                  <c:v>90.3083265899683</c:v>
                </c:pt>
                <c:pt idx="64839">
                  <c:v>90.3083265899683</c:v>
                </c:pt>
                <c:pt idx="64840">
                  <c:v>90.3083265899683</c:v>
                </c:pt>
                <c:pt idx="64841">
                  <c:v>90.3083265899683</c:v>
                </c:pt>
                <c:pt idx="64842">
                  <c:v>90.3083265899683</c:v>
                </c:pt>
                <c:pt idx="64843">
                  <c:v>90.3083265899683</c:v>
                </c:pt>
                <c:pt idx="64844">
                  <c:v>64.546850477315</c:v>
                </c:pt>
                <c:pt idx="64845">
                  <c:v>64.546850477315</c:v>
                </c:pt>
                <c:pt idx="64846">
                  <c:v>64.546850477315</c:v>
                </c:pt>
                <c:pt idx="64847">
                  <c:v>64.546850477315</c:v>
                </c:pt>
                <c:pt idx="64848">
                  <c:v>64.546850477315</c:v>
                </c:pt>
                <c:pt idx="64849">
                  <c:v>64.546850477315</c:v>
                </c:pt>
                <c:pt idx="64850">
                  <c:v>64.546850477315</c:v>
                </c:pt>
                <c:pt idx="64851">
                  <c:v>42.55518906020279</c:v>
                </c:pt>
                <c:pt idx="64852">
                  <c:v>42.55518906020279</c:v>
                </c:pt>
                <c:pt idx="64853">
                  <c:v>42.55518906020279</c:v>
                </c:pt>
                <c:pt idx="64854">
                  <c:v>42.55518906020279</c:v>
                </c:pt>
                <c:pt idx="64855">
                  <c:v>42.55518906020279</c:v>
                </c:pt>
                <c:pt idx="64856">
                  <c:v>42.55518906020279</c:v>
                </c:pt>
                <c:pt idx="64857">
                  <c:v>42.55518906020279</c:v>
                </c:pt>
                <c:pt idx="64858">
                  <c:v>72.78909573071148</c:v>
                </c:pt>
                <c:pt idx="64859">
                  <c:v>72.78909573071148</c:v>
                </c:pt>
                <c:pt idx="64860">
                  <c:v>72.78909573071148</c:v>
                </c:pt>
                <c:pt idx="64861">
                  <c:v>72.78909573071148</c:v>
                </c:pt>
                <c:pt idx="64862">
                  <c:v>72.78909573071148</c:v>
                </c:pt>
                <c:pt idx="64863">
                  <c:v>72.78909573071148</c:v>
                </c:pt>
                <c:pt idx="64864">
                  <c:v>72.78909573071148</c:v>
                </c:pt>
                <c:pt idx="64865">
                  <c:v>68.69667264985668</c:v>
                </c:pt>
                <c:pt idx="64866">
                  <c:v>68.69667264985668</c:v>
                </c:pt>
                <c:pt idx="64867">
                  <c:v>68.69667264985668</c:v>
                </c:pt>
                <c:pt idx="64868">
                  <c:v>68.69667264985668</c:v>
                </c:pt>
                <c:pt idx="64869">
                  <c:v>68.69667264985668</c:v>
                </c:pt>
                <c:pt idx="64870">
                  <c:v>68.69667264985668</c:v>
                </c:pt>
                <c:pt idx="64871">
                  <c:v>68.69667264985668</c:v>
                </c:pt>
                <c:pt idx="64872">
                  <c:v>82.2450455284429</c:v>
                </c:pt>
                <c:pt idx="64873">
                  <c:v>82.2450455284429</c:v>
                </c:pt>
                <c:pt idx="64874">
                  <c:v>82.2450455284429</c:v>
                </c:pt>
                <c:pt idx="64875">
                  <c:v>82.2450455284429</c:v>
                </c:pt>
                <c:pt idx="64876">
                  <c:v>82.2450455284429</c:v>
                </c:pt>
                <c:pt idx="64877">
                  <c:v>82.2450455284429</c:v>
                </c:pt>
                <c:pt idx="64878">
                  <c:v>82.2450455284429</c:v>
                </c:pt>
                <c:pt idx="64879">
                  <c:v>81.9012742731785</c:v>
                </c:pt>
                <c:pt idx="64880">
                  <c:v>81.9012742731785</c:v>
                </c:pt>
                <c:pt idx="64881">
                  <c:v>81.9012742731785</c:v>
                </c:pt>
                <c:pt idx="64882">
                  <c:v>81.9012742731785</c:v>
                </c:pt>
                <c:pt idx="64883">
                  <c:v>81.9012742731785</c:v>
                </c:pt>
                <c:pt idx="64884">
                  <c:v>81.9012742731785</c:v>
                </c:pt>
                <c:pt idx="64885">
                  <c:v>81.9012742731785</c:v>
                </c:pt>
                <c:pt idx="64886">
                  <c:v>66.8067044953658</c:v>
                </c:pt>
                <c:pt idx="64887">
                  <c:v>66.8067044953658</c:v>
                </c:pt>
                <c:pt idx="64888">
                  <c:v>66.8067044953658</c:v>
                </c:pt>
                <c:pt idx="64889">
                  <c:v>66.8067044953658</c:v>
                </c:pt>
                <c:pt idx="64890">
                  <c:v>66.8067044953658</c:v>
                </c:pt>
                <c:pt idx="64891">
                  <c:v>66.8067044953658</c:v>
                </c:pt>
                <c:pt idx="64892">
                  <c:v>66.8067044953658</c:v>
                </c:pt>
                <c:pt idx="64893">
                  <c:v>89.67660070558158</c:v>
                </c:pt>
                <c:pt idx="64894">
                  <c:v>89.67660070558158</c:v>
                </c:pt>
                <c:pt idx="64895">
                  <c:v>89.67660070558158</c:v>
                </c:pt>
                <c:pt idx="64896">
                  <c:v>89.67660070558158</c:v>
                </c:pt>
                <c:pt idx="64897">
                  <c:v>89.67660070558158</c:v>
                </c:pt>
                <c:pt idx="64898">
                  <c:v>89.67660070558158</c:v>
                </c:pt>
                <c:pt idx="64899">
                  <c:v>89.67660070558158</c:v>
                </c:pt>
                <c:pt idx="64900">
                  <c:v>49.41236168266479</c:v>
                </c:pt>
                <c:pt idx="64901">
                  <c:v>49.41236168266479</c:v>
                </c:pt>
                <c:pt idx="64902">
                  <c:v>49.41236168266479</c:v>
                </c:pt>
                <c:pt idx="64903">
                  <c:v>49.41236168266479</c:v>
                </c:pt>
                <c:pt idx="64904">
                  <c:v>49.41236168266479</c:v>
                </c:pt>
                <c:pt idx="64905">
                  <c:v>49.41236168266479</c:v>
                </c:pt>
                <c:pt idx="64906">
                  <c:v>49.41236168266479</c:v>
                </c:pt>
                <c:pt idx="64907">
                  <c:v>38.55141715510459</c:v>
                </c:pt>
                <c:pt idx="64908">
                  <c:v>38.55141715510459</c:v>
                </c:pt>
                <c:pt idx="64909">
                  <c:v>38.55141715510459</c:v>
                </c:pt>
                <c:pt idx="64910">
                  <c:v>38.55141715510459</c:v>
                </c:pt>
                <c:pt idx="64911">
                  <c:v>38.55141715510459</c:v>
                </c:pt>
                <c:pt idx="64912">
                  <c:v>38.55141715510459</c:v>
                </c:pt>
                <c:pt idx="64913">
                  <c:v>38.55141715510459</c:v>
                </c:pt>
                <c:pt idx="64914">
                  <c:v>67.0645800482502</c:v>
                </c:pt>
                <c:pt idx="64915">
                  <c:v>67.0645800482502</c:v>
                </c:pt>
                <c:pt idx="64916">
                  <c:v>67.0645800482502</c:v>
                </c:pt>
                <c:pt idx="64917">
                  <c:v>67.0645800482502</c:v>
                </c:pt>
                <c:pt idx="64918">
                  <c:v>67.0645800482502</c:v>
                </c:pt>
                <c:pt idx="64919">
                  <c:v>67.0645800482502</c:v>
                </c:pt>
                <c:pt idx="64920">
                  <c:v>67.0645800482502</c:v>
                </c:pt>
                <c:pt idx="64921">
                  <c:v>42.37416467590149</c:v>
                </c:pt>
                <c:pt idx="64922">
                  <c:v>42.37416467590149</c:v>
                </c:pt>
                <c:pt idx="64923">
                  <c:v>42.37416467590149</c:v>
                </c:pt>
                <c:pt idx="64924">
                  <c:v>42.37416467590149</c:v>
                </c:pt>
                <c:pt idx="64925">
                  <c:v>42.37416467590149</c:v>
                </c:pt>
                <c:pt idx="64926">
                  <c:v>42.37416467590149</c:v>
                </c:pt>
                <c:pt idx="64927">
                  <c:v>42.37416467590149</c:v>
                </c:pt>
                <c:pt idx="64928">
                  <c:v>92.9506633485405</c:v>
                </c:pt>
                <c:pt idx="64929">
                  <c:v>92.9506633485405</c:v>
                </c:pt>
                <c:pt idx="64930">
                  <c:v>92.9506633485405</c:v>
                </c:pt>
                <c:pt idx="64931">
                  <c:v>92.9506633485405</c:v>
                </c:pt>
                <c:pt idx="64932">
                  <c:v>92.9506633485405</c:v>
                </c:pt>
                <c:pt idx="64933">
                  <c:v>92.9506633485405</c:v>
                </c:pt>
                <c:pt idx="64934">
                  <c:v>92.9506633485405</c:v>
                </c:pt>
                <c:pt idx="64935">
                  <c:v>94.9618490291774</c:v>
                </c:pt>
                <c:pt idx="64936">
                  <c:v>94.9618490291774</c:v>
                </c:pt>
                <c:pt idx="64937">
                  <c:v>94.9618490291774</c:v>
                </c:pt>
                <c:pt idx="64938">
                  <c:v>94.9618490291774</c:v>
                </c:pt>
                <c:pt idx="64939">
                  <c:v>94.9618490291774</c:v>
                </c:pt>
                <c:pt idx="64940">
                  <c:v>94.9618490291774</c:v>
                </c:pt>
                <c:pt idx="64941">
                  <c:v>94.9618490291774</c:v>
                </c:pt>
                <c:pt idx="64942">
                  <c:v>27.45773928402169</c:v>
                </c:pt>
                <c:pt idx="64943">
                  <c:v>27.45773928402169</c:v>
                </c:pt>
                <c:pt idx="64944">
                  <c:v>27.45773928402169</c:v>
                </c:pt>
                <c:pt idx="64945">
                  <c:v>27.45773928402169</c:v>
                </c:pt>
                <c:pt idx="64946">
                  <c:v>27.45773928402169</c:v>
                </c:pt>
                <c:pt idx="64947">
                  <c:v>27.45773928402169</c:v>
                </c:pt>
                <c:pt idx="64948">
                  <c:v>27.45773928402169</c:v>
                </c:pt>
                <c:pt idx="64949">
                  <c:v>21.7416810159174</c:v>
                </c:pt>
                <c:pt idx="64950">
                  <c:v>21.7416810159174</c:v>
                </c:pt>
                <c:pt idx="64951">
                  <c:v>21.7416810159174</c:v>
                </c:pt>
                <c:pt idx="64952">
                  <c:v>21.7416810159174</c:v>
                </c:pt>
                <c:pt idx="64953">
                  <c:v>21.7416810159174</c:v>
                </c:pt>
                <c:pt idx="64954">
                  <c:v>21.7416810159174</c:v>
                </c:pt>
                <c:pt idx="64955">
                  <c:v>21.7416810159174</c:v>
                </c:pt>
                <c:pt idx="64956">
                  <c:v>57.5188367147059</c:v>
                </c:pt>
                <c:pt idx="64957">
                  <c:v>57.5188367147059</c:v>
                </c:pt>
                <c:pt idx="64958">
                  <c:v>57.5188367147059</c:v>
                </c:pt>
                <c:pt idx="64959">
                  <c:v>57.5188367147059</c:v>
                </c:pt>
                <c:pt idx="64960">
                  <c:v>57.5188367147059</c:v>
                </c:pt>
                <c:pt idx="64961">
                  <c:v>57.5188367147059</c:v>
                </c:pt>
                <c:pt idx="64962">
                  <c:v>57.5188367147059</c:v>
                </c:pt>
                <c:pt idx="64963">
                  <c:v>56.3682069544896</c:v>
                </c:pt>
                <c:pt idx="64964">
                  <c:v>56.3682069544896</c:v>
                </c:pt>
                <c:pt idx="64965">
                  <c:v>56.3682069544896</c:v>
                </c:pt>
                <c:pt idx="64966">
                  <c:v>56.3682069544896</c:v>
                </c:pt>
                <c:pt idx="64967">
                  <c:v>56.3682069544896</c:v>
                </c:pt>
                <c:pt idx="64968">
                  <c:v>56.3682069544896</c:v>
                </c:pt>
                <c:pt idx="64969">
                  <c:v>56.3682069544896</c:v>
                </c:pt>
                <c:pt idx="64970">
                  <c:v>103.880116864021</c:v>
                </c:pt>
                <c:pt idx="64971">
                  <c:v>103.880116864021</c:v>
                </c:pt>
                <c:pt idx="64972">
                  <c:v>103.880116864021</c:v>
                </c:pt>
                <c:pt idx="64973">
                  <c:v>103.880116864021</c:v>
                </c:pt>
                <c:pt idx="64974">
                  <c:v>103.880116864021</c:v>
                </c:pt>
                <c:pt idx="64975">
                  <c:v>103.880116864021</c:v>
                </c:pt>
                <c:pt idx="64976">
                  <c:v>103.880116864021</c:v>
                </c:pt>
                <c:pt idx="64977">
                  <c:v>89.35211611339876</c:v>
                </c:pt>
                <c:pt idx="64978">
                  <c:v>89.35211611339876</c:v>
                </c:pt>
                <c:pt idx="64979">
                  <c:v>89.35211611339876</c:v>
                </c:pt>
                <c:pt idx="64980">
                  <c:v>89.35211611339876</c:v>
                </c:pt>
                <c:pt idx="64981">
                  <c:v>89.35211611339876</c:v>
                </c:pt>
                <c:pt idx="64982">
                  <c:v>89.35211611339876</c:v>
                </c:pt>
                <c:pt idx="64983">
                  <c:v>89.35211611339876</c:v>
                </c:pt>
                <c:pt idx="64984">
                  <c:v>67.4185107788237</c:v>
                </c:pt>
                <c:pt idx="64985">
                  <c:v>67.4185107788237</c:v>
                </c:pt>
                <c:pt idx="64986">
                  <c:v>67.4185107788237</c:v>
                </c:pt>
                <c:pt idx="64987">
                  <c:v>67.4185107788237</c:v>
                </c:pt>
                <c:pt idx="64988">
                  <c:v>67.4185107788237</c:v>
                </c:pt>
                <c:pt idx="64989">
                  <c:v>67.4185107788237</c:v>
                </c:pt>
                <c:pt idx="64990">
                  <c:v>67.4185107788237</c:v>
                </c:pt>
                <c:pt idx="64991">
                  <c:v>75.07294819479935</c:v>
                </c:pt>
                <c:pt idx="64992">
                  <c:v>75.07294819479935</c:v>
                </c:pt>
                <c:pt idx="64993">
                  <c:v>75.07294819479935</c:v>
                </c:pt>
                <c:pt idx="64994">
                  <c:v>75.07294819479935</c:v>
                </c:pt>
                <c:pt idx="64995">
                  <c:v>75.07294819479935</c:v>
                </c:pt>
                <c:pt idx="64996">
                  <c:v>75.07294819479935</c:v>
                </c:pt>
                <c:pt idx="64997">
                  <c:v>75.07294819479935</c:v>
                </c:pt>
                <c:pt idx="64998">
                  <c:v>94.21141614705928</c:v>
                </c:pt>
                <c:pt idx="64999">
                  <c:v>94.21141614705928</c:v>
                </c:pt>
                <c:pt idx="65000">
                  <c:v>94.21141614705928</c:v>
                </c:pt>
                <c:pt idx="65001">
                  <c:v>94.21141614705928</c:v>
                </c:pt>
                <c:pt idx="65002">
                  <c:v>94.21141614705928</c:v>
                </c:pt>
                <c:pt idx="65003">
                  <c:v>94.21141614705928</c:v>
                </c:pt>
                <c:pt idx="65004">
                  <c:v>94.21141614705928</c:v>
                </c:pt>
                <c:pt idx="65005">
                  <c:v>31.77232486380669</c:v>
                </c:pt>
                <c:pt idx="65006">
                  <c:v>31.77232486380669</c:v>
                </c:pt>
                <c:pt idx="65007">
                  <c:v>31.77232486380669</c:v>
                </c:pt>
                <c:pt idx="65008">
                  <c:v>31.77232486380669</c:v>
                </c:pt>
                <c:pt idx="65009">
                  <c:v>31.77232486380669</c:v>
                </c:pt>
                <c:pt idx="65010">
                  <c:v>31.77232486380669</c:v>
                </c:pt>
                <c:pt idx="65011">
                  <c:v>31.77232486380669</c:v>
                </c:pt>
                <c:pt idx="65012">
                  <c:v>32.6954513439009</c:v>
                </c:pt>
                <c:pt idx="65013">
                  <c:v>32.6954513439009</c:v>
                </c:pt>
                <c:pt idx="65014">
                  <c:v>32.6954513439009</c:v>
                </c:pt>
                <c:pt idx="65015">
                  <c:v>32.6954513439009</c:v>
                </c:pt>
                <c:pt idx="65016">
                  <c:v>32.6954513439009</c:v>
                </c:pt>
                <c:pt idx="65017">
                  <c:v>32.6954513439009</c:v>
                </c:pt>
                <c:pt idx="65018">
                  <c:v>32.6954513439009</c:v>
                </c:pt>
                <c:pt idx="65019">
                  <c:v>47.7438488555742</c:v>
                </c:pt>
                <c:pt idx="65020">
                  <c:v>47.7438488555742</c:v>
                </c:pt>
                <c:pt idx="65021">
                  <c:v>47.7438488555742</c:v>
                </c:pt>
                <c:pt idx="65022">
                  <c:v>47.7438488555742</c:v>
                </c:pt>
                <c:pt idx="65023">
                  <c:v>47.7438488555742</c:v>
                </c:pt>
                <c:pt idx="65024">
                  <c:v>47.7438488555742</c:v>
                </c:pt>
                <c:pt idx="65025">
                  <c:v>47.7438488555742</c:v>
                </c:pt>
                <c:pt idx="65026">
                  <c:v>42.85190396169348</c:v>
                </c:pt>
                <c:pt idx="65027">
                  <c:v>42.85190396169348</c:v>
                </c:pt>
                <c:pt idx="65028">
                  <c:v>42.85190396169348</c:v>
                </c:pt>
                <c:pt idx="65029">
                  <c:v>42.85190396169348</c:v>
                </c:pt>
                <c:pt idx="65030">
                  <c:v>42.85190396169348</c:v>
                </c:pt>
                <c:pt idx="65031">
                  <c:v>42.85190396169348</c:v>
                </c:pt>
                <c:pt idx="65032">
                  <c:v>42.85190396169348</c:v>
                </c:pt>
                <c:pt idx="65033">
                  <c:v>46.8683687344213</c:v>
                </c:pt>
                <c:pt idx="65034">
                  <c:v>46.8683687344213</c:v>
                </c:pt>
                <c:pt idx="65035">
                  <c:v>46.8683687344213</c:v>
                </c:pt>
                <c:pt idx="65036">
                  <c:v>46.8683687344213</c:v>
                </c:pt>
                <c:pt idx="65037">
                  <c:v>46.8683687344213</c:v>
                </c:pt>
                <c:pt idx="65038">
                  <c:v>46.8683687344213</c:v>
                </c:pt>
                <c:pt idx="65039">
                  <c:v>46.8683687344213</c:v>
                </c:pt>
                <c:pt idx="65040">
                  <c:v>64.7839804955821</c:v>
                </c:pt>
                <c:pt idx="65041">
                  <c:v>64.7839804955821</c:v>
                </c:pt>
                <c:pt idx="65042">
                  <c:v>64.7839804955821</c:v>
                </c:pt>
                <c:pt idx="65043">
                  <c:v>64.7839804955821</c:v>
                </c:pt>
                <c:pt idx="65044">
                  <c:v>64.7839804955821</c:v>
                </c:pt>
                <c:pt idx="65045">
                  <c:v>64.7839804955821</c:v>
                </c:pt>
                <c:pt idx="65046">
                  <c:v>64.7839804955821</c:v>
                </c:pt>
                <c:pt idx="65047">
                  <c:v>23.9463141930424</c:v>
                </c:pt>
                <c:pt idx="65048">
                  <c:v>23.9463141930424</c:v>
                </c:pt>
                <c:pt idx="65049">
                  <c:v>23.9463141930424</c:v>
                </c:pt>
                <c:pt idx="65050">
                  <c:v>23.9463141930424</c:v>
                </c:pt>
                <c:pt idx="65051">
                  <c:v>23.9463141930424</c:v>
                </c:pt>
                <c:pt idx="65052">
                  <c:v>23.9463141930424</c:v>
                </c:pt>
                <c:pt idx="65053">
                  <c:v>23.9463141930424</c:v>
                </c:pt>
                <c:pt idx="65054">
                  <c:v>36.71265114253331</c:v>
                </c:pt>
                <c:pt idx="65055">
                  <c:v>36.71265114253331</c:v>
                </c:pt>
                <c:pt idx="65056">
                  <c:v>36.71265114253331</c:v>
                </c:pt>
                <c:pt idx="65057">
                  <c:v>36.71265114253331</c:v>
                </c:pt>
                <c:pt idx="65058">
                  <c:v>36.71265114253331</c:v>
                </c:pt>
                <c:pt idx="65059">
                  <c:v>36.71265114253331</c:v>
                </c:pt>
                <c:pt idx="65060">
                  <c:v>36.71265114253331</c:v>
                </c:pt>
                <c:pt idx="65061">
                  <c:v>55.424839832045</c:v>
                </c:pt>
                <c:pt idx="65062">
                  <c:v>55.424839832045</c:v>
                </c:pt>
                <c:pt idx="65063">
                  <c:v>55.424839832045</c:v>
                </c:pt>
                <c:pt idx="65064">
                  <c:v>55.424839832045</c:v>
                </c:pt>
                <c:pt idx="65065">
                  <c:v>55.424839832045</c:v>
                </c:pt>
                <c:pt idx="65066">
                  <c:v>55.424839832045</c:v>
                </c:pt>
                <c:pt idx="65067">
                  <c:v>55.424839832045</c:v>
                </c:pt>
                <c:pt idx="65068">
                  <c:v>48.6624870879497</c:v>
                </c:pt>
                <c:pt idx="65069">
                  <c:v>48.6624870879497</c:v>
                </c:pt>
                <c:pt idx="65070">
                  <c:v>48.6624870879497</c:v>
                </c:pt>
                <c:pt idx="65071">
                  <c:v>48.6624870879497</c:v>
                </c:pt>
                <c:pt idx="65072">
                  <c:v>48.6624870879497</c:v>
                </c:pt>
                <c:pt idx="65073">
                  <c:v>48.6624870879497</c:v>
                </c:pt>
                <c:pt idx="65074">
                  <c:v>48.6624870879497</c:v>
                </c:pt>
                <c:pt idx="65075">
                  <c:v>81.74483115610167</c:v>
                </c:pt>
                <c:pt idx="65076">
                  <c:v>81.74483115610167</c:v>
                </c:pt>
                <c:pt idx="65077">
                  <c:v>81.74483115610167</c:v>
                </c:pt>
                <c:pt idx="65078">
                  <c:v>81.74483115610167</c:v>
                </c:pt>
                <c:pt idx="65079">
                  <c:v>81.74483115610167</c:v>
                </c:pt>
                <c:pt idx="65080">
                  <c:v>81.74483115610167</c:v>
                </c:pt>
                <c:pt idx="65081">
                  <c:v>81.74483115610167</c:v>
                </c:pt>
                <c:pt idx="65082">
                  <c:v>92.06097032607329</c:v>
                </c:pt>
                <c:pt idx="65083">
                  <c:v>92.06097032607329</c:v>
                </c:pt>
                <c:pt idx="65084">
                  <c:v>92.06097032607329</c:v>
                </c:pt>
                <c:pt idx="65085">
                  <c:v>92.06097032607329</c:v>
                </c:pt>
                <c:pt idx="65086">
                  <c:v>92.06097032607329</c:v>
                </c:pt>
                <c:pt idx="65087">
                  <c:v>92.06097032607329</c:v>
                </c:pt>
                <c:pt idx="65088">
                  <c:v>92.06097032607329</c:v>
                </c:pt>
                <c:pt idx="65089">
                  <c:v>61.4713325467036</c:v>
                </c:pt>
                <c:pt idx="65090">
                  <c:v>61.4713325467036</c:v>
                </c:pt>
                <c:pt idx="65091">
                  <c:v>61.4713325467036</c:v>
                </c:pt>
                <c:pt idx="65092">
                  <c:v>61.4713325467036</c:v>
                </c:pt>
                <c:pt idx="65093">
                  <c:v>61.4713325467036</c:v>
                </c:pt>
                <c:pt idx="65094">
                  <c:v>61.4713325467036</c:v>
                </c:pt>
                <c:pt idx="65095">
                  <c:v>61.4713325467036</c:v>
                </c:pt>
                <c:pt idx="65096">
                  <c:v>93.75607591742587</c:v>
                </c:pt>
                <c:pt idx="65097">
                  <c:v>93.75607591742587</c:v>
                </c:pt>
                <c:pt idx="65098">
                  <c:v>93.75607591742587</c:v>
                </c:pt>
                <c:pt idx="65099">
                  <c:v>93.75607591742587</c:v>
                </c:pt>
                <c:pt idx="65100">
                  <c:v>93.75607591742587</c:v>
                </c:pt>
                <c:pt idx="65101">
                  <c:v>93.75607591742587</c:v>
                </c:pt>
                <c:pt idx="65102">
                  <c:v>93.75607591742587</c:v>
                </c:pt>
                <c:pt idx="65103">
                  <c:v>87.2006075898487</c:v>
                </c:pt>
                <c:pt idx="65104">
                  <c:v>87.2006075898487</c:v>
                </c:pt>
                <c:pt idx="65105">
                  <c:v>87.2006075898487</c:v>
                </c:pt>
                <c:pt idx="65106">
                  <c:v>87.2006075898487</c:v>
                </c:pt>
                <c:pt idx="65107">
                  <c:v>87.2006075898487</c:v>
                </c:pt>
                <c:pt idx="65108">
                  <c:v>87.2006075898487</c:v>
                </c:pt>
                <c:pt idx="65109">
                  <c:v>87.2006075898487</c:v>
                </c:pt>
                <c:pt idx="65110">
                  <c:v>39.00490106308929</c:v>
                </c:pt>
                <c:pt idx="65111">
                  <c:v>39.00490106308929</c:v>
                </c:pt>
                <c:pt idx="65112">
                  <c:v>39.00490106308929</c:v>
                </c:pt>
                <c:pt idx="65113">
                  <c:v>39.00490106308929</c:v>
                </c:pt>
                <c:pt idx="65114">
                  <c:v>39.00490106308929</c:v>
                </c:pt>
                <c:pt idx="65115">
                  <c:v>39.00490106308929</c:v>
                </c:pt>
                <c:pt idx="65116">
                  <c:v>39.00490106308929</c:v>
                </c:pt>
                <c:pt idx="65117">
                  <c:v>32.32652066373389</c:v>
                </c:pt>
                <c:pt idx="65118">
                  <c:v>32.32652066373389</c:v>
                </c:pt>
                <c:pt idx="65119">
                  <c:v>32.32652066373389</c:v>
                </c:pt>
                <c:pt idx="65120">
                  <c:v>32.32652066373389</c:v>
                </c:pt>
                <c:pt idx="65121">
                  <c:v>32.32652066373389</c:v>
                </c:pt>
                <c:pt idx="65122">
                  <c:v>32.32652066373389</c:v>
                </c:pt>
                <c:pt idx="65123">
                  <c:v>32.32652066373389</c:v>
                </c:pt>
                <c:pt idx="65124">
                  <c:v>37.0843958185049</c:v>
                </c:pt>
                <c:pt idx="65125">
                  <c:v>37.0843958185049</c:v>
                </c:pt>
                <c:pt idx="65126">
                  <c:v>37.0843958185049</c:v>
                </c:pt>
                <c:pt idx="65127">
                  <c:v>37.0843958185049</c:v>
                </c:pt>
                <c:pt idx="65128">
                  <c:v>37.0843958185049</c:v>
                </c:pt>
                <c:pt idx="65129">
                  <c:v>37.0843958185049</c:v>
                </c:pt>
                <c:pt idx="65130">
                  <c:v>37.0843958185049</c:v>
                </c:pt>
                <c:pt idx="65131">
                  <c:v>27.4256011837244</c:v>
                </c:pt>
                <c:pt idx="65132">
                  <c:v>27.4256011837244</c:v>
                </c:pt>
                <c:pt idx="65133">
                  <c:v>27.4256011837244</c:v>
                </c:pt>
                <c:pt idx="65134">
                  <c:v>27.4256011837244</c:v>
                </c:pt>
                <c:pt idx="65135">
                  <c:v>27.4256011837244</c:v>
                </c:pt>
                <c:pt idx="65136">
                  <c:v>27.4256011837244</c:v>
                </c:pt>
                <c:pt idx="65137">
                  <c:v>27.4256011837244</c:v>
                </c:pt>
                <c:pt idx="65138">
                  <c:v>71.80806436756009</c:v>
                </c:pt>
                <c:pt idx="65139">
                  <c:v>71.80806436756009</c:v>
                </c:pt>
                <c:pt idx="65140">
                  <c:v>71.80806436756009</c:v>
                </c:pt>
                <c:pt idx="65141">
                  <c:v>71.80806436756009</c:v>
                </c:pt>
                <c:pt idx="65142">
                  <c:v>71.80806436756009</c:v>
                </c:pt>
                <c:pt idx="65143">
                  <c:v>71.80806436756009</c:v>
                </c:pt>
                <c:pt idx="65144">
                  <c:v>71.80806436756009</c:v>
                </c:pt>
                <c:pt idx="65145">
                  <c:v>60.3466151472119</c:v>
                </c:pt>
                <c:pt idx="65146">
                  <c:v>60.3466151472119</c:v>
                </c:pt>
                <c:pt idx="65147">
                  <c:v>60.3466151472119</c:v>
                </c:pt>
                <c:pt idx="65148">
                  <c:v>60.3466151472119</c:v>
                </c:pt>
                <c:pt idx="65149">
                  <c:v>60.3466151472119</c:v>
                </c:pt>
                <c:pt idx="65150">
                  <c:v>60.3466151472119</c:v>
                </c:pt>
                <c:pt idx="65151">
                  <c:v>60.3466151472119</c:v>
                </c:pt>
                <c:pt idx="65152">
                  <c:v>80.51253853815138</c:v>
                </c:pt>
                <c:pt idx="65153">
                  <c:v>80.51253853815138</c:v>
                </c:pt>
                <c:pt idx="65154">
                  <c:v>80.51253853815138</c:v>
                </c:pt>
                <c:pt idx="65155">
                  <c:v>80.51253853815138</c:v>
                </c:pt>
                <c:pt idx="65156">
                  <c:v>80.51253853815138</c:v>
                </c:pt>
                <c:pt idx="65157">
                  <c:v>80.51253853815138</c:v>
                </c:pt>
                <c:pt idx="65158">
                  <c:v>80.51253853815138</c:v>
                </c:pt>
                <c:pt idx="65159">
                  <c:v>62.44727275091839</c:v>
                </c:pt>
                <c:pt idx="65160">
                  <c:v>62.44727275091839</c:v>
                </c:pt>
                <c:pt idx="65161">
                  <c:v>62.44727275091839</c:v>
                </c:pt>
                <c:pt idx="65162">
                  <c:v>62.44727275091839</c:v>
                </c:pt>
                <c:pt idx="65163">
                  <c:v>62.44727275091839</c:v>
                </c:pt>
                <c:pt idx="65164">
                  <c:v>62.44727275091839</c:v>
                </c:pt>
                <c:pt idx="65165">
                  <c:v>62.44727275091839</c:v>
                </c:pt>
                <c:pt idx="65166">
                  <c:v>55.5730992260475</c:v>
                </c:pt>
                <c:pt idx="65167">
                  <c:v>55.5730992260475</c:v>
                </c:pt>
                <c:pt idx="65168">
                  <c:v>55.5730992260475</c:v>
                </c:pt>
                <c:pt idx="65169">
                  <c:v>55.5730992260475</c:v>
                </c:pt>
                <c:pt idx="65170">
                  <c:v>55.5730992260475</c:v>
                </c:pt>
                <c:pt idx="65171">
                  <c:v>55.5730992260475</c:v>
                </c:pt>
                <c:pt idx="65172">
                  <c:v>55.5730992260475</c:v>
                </c:pt>
                <c:pt idx="65173">
                  <c:v>37.760081190971</c:v>
                </c:pt>
                <c:pt idx="65174">
                  <c:v>37.760081190971</c:v>
                </c:pt>
                <c:pt idx="65175">
                  <c:v>37.760081190971</c:v>
                </c:pt>
                <c:pt idx="65176">
                  <c:v>37.760081190971</c:v>
                </c:pt>
                <c:pt idx="65177">
                  <c:v>37.760081190971</c:v>
                </c:pt>
                <c:pt idx="65178">
                  <c:v>37.760081190971</c:v>
                </c:pt>
                <c:pt idx="65179">
                  <c:v>37.760081190971</c:v>
                </c:pt>
                <c:pt idx="65180">
                  <c:v>24.7594639207972</c:v>
                </c:pt>
                <c:pt idx="65181">
                  <c:v>24.7594639207972</c:v>
                </c:pt>
                <c:pt idx="65182">
                  <c:v>24.7594639207972</c:v>
                </c:pt>
                <c:pt idx="65183">
                  <c:v>24.7594639207972</c:v>
                </c:pt>
                <c:pt idx="65184">
                  <c:v>24.7594639207972</c:v>
                </c:pt>
                <c:pt idx="65185">
                  <c:v>24.7594639207972</c:v>
                </c:pt>
                <c:pt idx="65186">
                  <c:v>24.7594639207972</c:v>
                </c:pt>
                <c:pt idx="65187">
                  <c:v>80.55867947050169</c:v>
                </c:pt>
                <c:pt idx="65188">
                  <c:v>80.55867947050169</c:v>
                </c:pt>
                <c:pt idx="65189">
                  <c:v>80.55867947050169</c:v>
                </c:pt>
                <c:pt idx="65190">
                  <c:v>80.55867947050169</c:v>
                </c:pt>
                <c:pt idx="65191">
                  <c:v>80.55867947050169</c:v>
                </c:pt>
                <c:pt idx="65192">
                  <c:v>80.55867947050169</c:v>
                </c:pt>
                <c:pt idx="65193">
                  <c:v>80.55867947050169</c:v>
                </c:pt>
                <c:pt idx="65194">
                  <c:v>60.6963857204441</c:v>
                </c:pt>
                <c:pt idx="65195">
                  <c:v>60.6963857204441</c:v>
                </c:pt>
                <c:pt idx="65196">
                  <c:v>60.6963857204441</c:v>
                </c:pt>
                <c:pt idx="65197">
                  <c:v>60.6963857204441</c:v>
                </c:pt>
                <c:pt idx="65198">
                  <c:v>60.6963857204441</c:v>
                </c:pt>
                <c:pt idx="65199">
                  <c:v>60.6963857204441</c:v>
                </c:pt>
                <c:pt idx="65200">
                  <c:v>60.6963857204441</c:v>
                </c:pt>
                <c:pt idx="65201">
                  <c:v>55.23588719421729</c:v>
                </c:pt>
                <c:pt idx="65202">
                  <c:v>55.23588719421729</c:v>
                </c:pt>
                <c:pt idx="65203">
                  <c:v>55.23588719421729</c:v>
                </c:pt>
                <c:pt idx="65204">
                  <c:v>55.23588719421729</c:v>
                </c:pt>
                <c:pt idx="65205">
                  <c:v>55.23588719421729</c:v>
                </c:pt>
                <c:pt idx="65206">
                  <c:v>55.23588719421729</c:v>
                </c:pt>
                <c:pt idx="65207">
                  <c:v>55.23588719421729</c:v>
                </c:pt>
                <c:pt idx="65208">
                  <c:v>57.9411959359361</c:v>
                </c:pt>
                <c:pt idx="65209">
                  <c:v>57.9411959359361</c:v>
                </c:pt>
                <c:pt idx="65210">
                  <c:v>57.9411959359361</c:v>
                </c:pt>
                <c:pt idx="65211">
                  <c:v>57.9411959359361</c:v>
                </c:pt>
                <c:pt idx="65212">
                  <c:v>57.9411959359361</c:v>
                </c:pt>
                <c:pt idx="65213">
                  <c:v>57.9411959359361</c:v>
                </c:pt>
                <c:pt idx="65214">
                  <c:v>57.9411959359361</c:v>
                </c:pt>
                <c:pt idx="65215">
                  <c:v>53.0388251466784</c:v>
                </c:pt>
                <c:pt idx="65216">
                  <c:v>53.0388251466784</c:v>
                </c:pt>
                <c:pt idx="65217">
                  <c:v>53.0388251466784</c:v>
                </c:pt>
                <c:pt idx="65218">
                  <c:v>53.0388251466784</c:v>
                </c:pt>
                <c:pt idx="65219">
                  <c:v>53.0388251466784</c:v>
                </c:pt>
                <c:pt idx="65220">
                  <c:v>53.0388251466784</c:v>
                </c:pt>
                <c:pt idx="65221">
                  <c:v>53.0388251466784</c:v>
                </c:pt>
                <c:pt idx="65222">
                  <c:v>27.50376983542569</c:v>
                </c:pt>
                <c:pt idx="65223">
                  <c:v>27.50376983542569</c:v>
                </c:pt>
                <c:pt idx="65224">
                  <c:v>27.50376983542569</c:v>
                </c:pt>
                <c:pt idx="65225">
                  <c:v>27.50376983542569</c:v>
                </c:pt>
                <c:pt idx="65226">
                  <c:v>27.50376983542569</c:v>
                </c:pt>
                <c:pt idx="65227">
                  <c:v>27.50376983542569</c:v>
                </c:pt>
                <c:pt idx="65228">
                  <c:v>27.50376983542569</c:v>
                </c:pt>
                <c:pt idx="65229">
                  <c:v>70.87201511707327</c:v>
                </c:pt>
                <c:pt idx="65230">
                  <c:v>70.87201511707327</c:v>
                </c:pt>
                <c:pt idx="65231">
                  <c:v>70.87201511707327</c:v>
                </c:pt>
                <c:pt idx="65232">
                  <c:v>70.87201511707327</c:v>
                </c:pt>
                <c:pt idx="65233">
                  <c:v>70.87201511707327</c:v>
                </c:pt>
                <c:pt idx="65234">
                  <c:v>70.87201511707327</c:v>
                </c:pt>
                <c:pt idx="65235">
                  <c:v>70.87201511707327</c:v>
                </c:pt>
                <c:pt idx="65236">
                  <c:v>100.538600160172</c:v>
                </c:pt>
                <c:pt idx="65237">
                  <c:v>100.538600160172</c:v>
                </c:pt>
                <c:pt idx="65238">
                  <c:v>100.538600160172</c:v>
                </c:pt>
                <c:pt idx="65239">
                  <c:v>100.538600160172</c:v>
                </c:pt>
                <c:pt idx="65240">
                  <c:v>100.538600160172</c:v>
                </c:pt>
                <c:pt idx="65241">
                  <c:v>100.538600160172</c:v>
                </c:pt>
                <c:pt idx="65242">
                  <c:v>100.538600160172</c:v>
                </c:pt>
                <c:pt idx="65243">
                  <c:v>70.39249903700788</c:v>
                </c:pt>
                <c:pt idx="65244">
                  <c:v>70.39249903700788</c:v>
                </c:pt>
                <c:pt idx="65245">
                  <c:v>70.39249903700788</c:v>
                </c:pt>
                <c:pt idx="65246">
                  <c:v>70.39249903700788</c:v>
                </c:pt>
                <c:pt idx="65247">
                  <c:v>70.39249903700788</c:v>
                </c:pt>
                <c:pt idx="65248">
                  <c:v>70.39249903700788</c:v>
                </c:pt>
                <c:pt idx="65249">
                  <c:v>70.39249903700788</c:v>
                </c:pt>
                <c:pt idx="65250">
                  <c:v>80.88393120429748</c:v>
                </c:pt>
                <c:pt idx="65251">
                  <c:v>80.88393120429748</c:v>
                </c:pt>
                <c:pt idx="65252">
                  <c:v>80.88393120429748</c:v>
                </c:pt>
                <c:pt idx="65253">
                  <c:v>80.88393120429748</c:v>
                </c:pt>
                <c:pt idx="65254">
                  <c:v>80.88393120429748</c:v>
                </c:pt>
                <c:pt idx="65255">
                  <c:v>80.88393120429748</c:v>
                </c:pt>
                <c:pt idx="65256">
                  <c:v>80.88393120429748</c:v>
                </c:pt>
                <c:pt idx="65257">
                  <c:v>28.63040560231831</c:v>
                </c:pt>
                <c:pt idx="65258">
                  <c:v>28.63040560231831</c:v>
                </c:pt>
                <c:pt idx="65259">
                  <c:v>28.63040560231831</c:v>
                </c:pt>
                <c:pt idx="65260">
                  <c:v>28.63040560231831</c:v>
                </c:pt>
                <c:pt idx="65261">
                  <c:v>28.63040560231831</c:v>
                </c:pt>
                <c:pt idx="65262">
                  <c:v>28.63040560231831</c:v>
                </c:pt>
                <c:pt idx="65263">
                  <c:v>28.63040560231831</c:v>
                </c:pt>
                <c:pt idx="65264">
                  <c:v>68.44816285653977</c:v>
                </c:pt>
                <c:pt idx="65265">
                  <c:v>68.44816285653977</c:v>
                </c:pt>
                <c:pt idx="65266">
                  <c:v>68.44816285653977</c:v>
                </c:pt>
                <c:pt idx="65267">
                  <c:v>68.44816285653977</c:v>
                </c:pt>
                <c:pt idx="65268">
                  <c:v>68.44816285653977</c:v>
                </c:pt>
                <c:pt idx="65269">
                  <c:v>68.44816285653977</c:v>
                </c:pt>
                <c:pt idx="65270">
                  <c:v>68.44816285653977</c:v>
                </c:pt>
                <c:pt idx="65271">
                  <c:v>59.5013543883893</c:v>
                </c:pt>
                <c:pt idx="65272">
                  <c:v>59.5013543883893</c:v>
                </c:pt>
                <c:pt idx="65273">
                  <c:v>59.5013543883893</c:v>
                </c:pt>
                <c:pt idx="65274">
                  <c:v>59.5013543883893</c:v>
                </c:pt>
                <c:pt idx="65275">
                  <c:v>59.5013543883893</c:v>
                </c:pt>
                <c:pt idx="65276">
                  <c:v>59.5013543883893</c:v>
                </c:pt>
                <c:pt idx="65277">
                  <c:v>59.5013543883893</c:v>
                </c:pt>
                <c:pt idx="65278">
                  <c:v>99.63866415012738</c:v>
                </c:pt>
                <c:pt idx="65279">
                  <c:v>99.63866415012738</c:v>
                </c:pt>
                <c:pt idx="65280">
                  <c:v>99.63866415012738</c:v>
                </c:pt>
                <c:pt idx="65281">
                  <c:v>99.63866415012738</c:v>
                </c:pt>
                <c:pt idx="65282">
                  <c:v>99.63866415012738</c:v>
                </c:pt>
                <c:pt idx="65283">
                  <c:v>99.63866415012738</c:v>
                </c:pt>
                <c:pt idx="65284">
                  <c:v>99.63866415012738</c:v>
                </c:pt>
                <c:pt idx="65285">
                  <c:v>65.0596245322136</c:v>
                </c:pt>
                <c:pt idx="65286">
                  <c:v>65.0596245322136</c:v>
                </c:pt>
                <c:pt idx="65287">
                  <c:v>65.0596245322136</c:v>
                </c:pt>
                <c:pt idx="65288">
                  <c:v>65.0596245322136</c:v>
                </c:pt>
                <c:pt idx="65289">
                  <c:v>65.0596245322136</c:v>
                </c:pt>
                <c:pt idx="65290">
                  <c:v>65.0596245322136</c:v>
                </c:pt>
                <c:pt idx="65291">
                  <c:v>65.0596245322136</c:v>
                </c:pt>
                <c:pt idx="65292">
                  <c:v>66.17297563901879</c:v>
                </c:pt>
                <c:pt idx="65293">
                  <c:v>66.17297563901879</c:v>
                </c:pt>
                <c:pt idx="65294">
                  <c:v>66.17297563901879</c:v>
                </c:pt>
                <c:pt idx="65295">
                  <c:v>66.17297563901879</c:v>
                </c:pt>
                <c:pt idx="65296">
                  <c:v>66.17297563901879</c:v>
                </c:pt>
                <c:pt idx="65297">
                  <c:v>66.17297563901879</c:v>
                </c:pt>
                <c:pt idx="65298">
                  <c:v>66.17297563901879</c:v>
                </c:pt>
                <c:pt idx="65299">
                  <c:v>78.03493562295978</c:v>
                </c:pt>
                <c:pt idx="65300">
                  <c:v>78.03493562295978</c:v>
                </c:pt>
                <c:pt idx="65301">
                  <c:v>78.03493562295978</c:v>
                </c:pt>
                <c:pt idx="65302">
                  <c:v>78.03493562295978</c:v>
                </c:pt>
                <c:pt idx="65303">
                  <c:v>78.03493562295978</c:v>
                </c:pt>
                <c:pt idx="65304">
                  <c:v>78.03493562295978</c:v>
                </c:pt>
                <c:pt idx="65305">
                  <c:v>78.03493562295978</c:v>
                </c:pt>
                <c:pt idx="65306">
                  <c:v>62.8820581245554</c:v>
                </c:pt>
                <c:pt idx="65307">
                  <c:v>62.8820581245554</c:v>
                </c:pt>
                <c:pt idx="65308">
                  <c:v>62.8820581245554</c:v>
                </c:pt>
                <c:pt idx="65309">
                  <c:v>62.8820581245554</c:v>
                </c:pt>
                <c:pt idx="65310">
                  <c:v>62.8820581245554</c:v>
                </c:pt>
                <c:pt idx="65311">
                  <c:v>62.8820581245554</c:v>
                </c:pt>
                <c:pt idx="65312">
                  <c:v>62.8820581245554</c:v>
                </c:pt>
                <c:pt idx="65313">
                  <c:v>67.67100259136349</c:v>
                </c:pt>
                <c:pt idx="65314">
                  <c:v>67.67100259136349</c:v>
                </c:pt>
                <c:pt idx="65315">
                  <c:v>67.67100259136349</c:v>
                </c:pt>
                <c:pt idx="65316">
                  <c:v>67.67100259136349</c:v>
                </c:pt>
                <c:pt idx="65317">
                  <c:v>67.67100259136349</c:v>
                </c:pt>
                <c:pt idx="65318">
                  <c:v>67.67100259136349</c:v>
                </c:pt>
                <c:pt idx="65319">
                  <c:v>67.67100259136349</c:v>
                </c:pt>
                <c:pt idx="65320">
                  <c:v>91.6211238983619</c:v>
                </c:pt>
                <c:pt idx="65321">
                  <c:v>91.6211238983619</c:v>
                </c:pt>
                <c:pt idx="65322">
                  <c:v>91.6211238983619</c:v>
                </c:pt>
                <c:pt idx="65323">
                  <c:v>91.6211238983619</c:v>
                </c:pt>
                <c:pt idx="65324">
                  <c:v>91.6211238983619</c:v>
                </c:pt>
                <c:pt idx="65325">
                  <c:v>91.6211238983619</c:v>
                </c:pt>
                <c:pt idx="65326">
                  <c:v>91.6211238983619</c:v>
                </c:pt>
                <c:pt idx="65327">
                  <c:v>15.0784638284791</c:v>
                </c:pt>
                <c:pt idx="65328">
                  <c:v>15.0784638284791</c:v>
                </c:pt>
                <c:pt idx="65329">
                  <c:v>15.0784638284791</c:v>
                </c:pt>
                <c:pt idx="65330">
                  <c:v>15.0784638284791</c:v>
                </c:pt>
                <c:pt idx="65331">
                  <c:v>15.0784638284791</c:v>
                </c:pt>
                <c:pt idx="65332">
                  <c:v>15.0784638284791</c:v>
                </c:pt>
                <c:pt idx="65333">
                  <c:v>15.0784638284791</c:v>
                </c:pt>
                <c:pt idx="65334">
                  <c:v>56.93020491363829</c:v>
                </c:pt>
                <c:pt idx="65335">
                  <c:v>56.93020491363829</c:v>
                </c:pt>
                <c:pt idx="65336">
                  <c:v>56.93020491363829</c:v>
                </c:pt>
                <c:pt idx="65337">
                  <c:v>56.93020491363829</c:v>
                </c:pt>
                <c:pt idx="65338">
                  <c:v>56.93020491363829</c:v>
                </c:pt>
                <c:pt idx="65339">
                  <c:v>56.93020491363829</c:v>
                </c:pt>
                <c:pt idx="65340">
                  <c:v>56.93020491363829</c:v>
                </c:pt>
                <c:pt idx="65341">
                  <c:v>36.02936725705619</c:v>
                </c:pt>
                <c:pt idx="65342">
                  <c:v>36.02936725705619</c:v>
                </c:pt>
                <c:pt idx="65343">
                  <c:v>36.02936725705619</c:v>
                </c:pt>
                <c:pt idx="65344">
                  <c:v>36.02936725705619</c:v>
                </c:pt>
                <c:pt idx="65345">
                  <c:v>36.02936725705619</c:v>
                </c:pt>
                <c:pt idx="65346">
                  <c:v>36.02936725705619</c:v>
                </c:pt>
                <c:pt idx="65347">
                  <c:v>36.02936725705619</c:v>
                </c:pt>
                <c:pt idx="65348">
                  <c:v>34.1064228249464</c:v>
                </c:pt>
                <c:pt idx="65349">
                  <c:v>34.1064228249464</c:v>
                </c:pt>
                <c:pt idx="65350">
                  <c:v>34.1064228249464</c:v>
                </c:pt>
                <c:pt idx="65351">
                  <c:v>34.1064228249464</c:v>
                </c:pt>
                <c:pt idx="65352">
                  <c:v>34.1064228249464</c:v>
                </c:pt>
                <c:pt idx="65353">
                  <c:v>34.1064228249464</c:v>
                </c:pt>
                <c:pt idx="65354">
                  <c:v>34.1064228249464</c:v>
                </c:pt>
                <c:pt idx="65355">
                  <c:v>32.5425613413098</c:v>
                </c:pt>
                <c:pt idx="65356">
                  <c:v>32.5425613413098</c:v>
                </c:pt>
                <c:pt idx="65357">
                  <c:v>32.5425613413098</c:v>
                </c:pt>
                <c:pt idx="65358">
                  <c:v>32.5425613413098</c:v>
                </c:pt>
                <c:pt idx="65359">
                  <c:v>32.5425613413098</c:v>
                </c:pt>
                <c:pt idx="65360">
                  <c:v>32.5425613413098</c:v>
                </c:pt>
                <c:pt idx="65361">
                  <c:v>32.5425613413098</c:v>
                </c:pt>
                <c:pt idx="65362">
                  <c:v>75.07697217422087</c:v>
                </c:pt>
                <c:pt idx="65363">
                  <c:v>75.07697217422087</c:v>
                </c:pt>
                <c:pt idx="65364">
                  <c:v>75.07697217422087</c:v>
                </c:pt>
                <c:pt idx="65365">
                  <c:v>75.07697217422087</c:v>
                </c:pt>
                <c:pt idx="65366">
                  <c:v>75.07697217422087</c:v>
                </c:pt>
                <c:pt idx="65367">
                  <c:v>75.07697217422087</c:v>
                </c:pt>
                <c:pt idx="65368">
                  <c:v>75.07697217422087</c:v>
                </c:pt>
                <c:pt idx="65369">
                  <c:v>75.97454617343028</c:v>
                </c:pt>
                <c:pt idx="65370">
                  <c:v>75.97454617343028</c:v>
                </c:pt>
                <c:pt idx="65371">
                  <c:v>75.97454617343028</c:v>
                </c:pt>
                <c:pt idx="65372">
                  <c:v>75.97454617343028</c:v>
                </c:pt>
                <c:pt idx="65373">
                  <c:v>75.97454617343028</c:v>
                </c:pt>
                <c:pt idx="65374">
                  <c:v>75.97454617343028</c:v>
                </c:pt>
                <c:pt idx="65375">
                  <c:v>75.97454617343028</c:v>
                </c:pt>
                <c:pt idx="65376">
                  <c:v>57.2966749254953</c:v>
                </c:pt>
                <c:pt idx="65377">
                  <c:v>57.2966749254953</c:v>
                </c:pt>
                <c:pt idx="65378">
                  <c:v>57.2966749254953</c:v>
                </c:pt>
                <c:pt idx="65379">
                  <c:v>57.2966749254953</c:v>
                </c:pt>
                <c:pt idx="65380">
                  <c:v>57.2966749254953</c:v>
                </c:pt>
                <c:pt idx="65381">
                  <c:v>57.2966749254953</c:v>
                </c:pt>
                <c:pt idx="65382">
                  <c:v>57.2966749254953</c:v>
                </c:pt>
                <c:pt idx="65383">
                  <c:v>35.6642154759096</c:v>
                </c:pt>
                <c:pt idx="65384">
                  <c:v>35.6642154759096</c:v>
                </c:pt>
                <c:pt idx="65385">
                  <c:v>35.6642154759096</c:v>
                </c:pt>
                <c:pt idx="65386">
                  <c:v>35.6642154759096</c:v>
                </c:pt>
                <c:pt idx="65387">
                  <c:v>35.6642154759096</c:v>
                </c:pt>
                <c:pt idx="65388">
                  <c:v>35.6642154759096</c:v>
                </c:pt>
                <c:pt idx="65389">
                  <c:v>35.6642154759096</c:v>
                </c:pt>
                <c:pt idx="65390">
                  <c:v>67.6292178850103</c:v>
                </c:pt>
                <c:pt idx="65391">
                  <c:v>67.6292178850103</c:v>
                </c:pt>
                <c:pt idx="65392">
                  <c:v>67.6292178850103</c:v>
                </c:pt>
                <c:pt idx="65393">
                  <c:v>67.6292178850103</c:v>
                </c:pt>
                <c:pt idx="65394">
                  <c:v>67.6292178850103</c:v>
                </c:pt>
                <c:pt idx="65395">
                  <c:v>67.6292178850103</c:v>
                </c:pt>
                <c:pt idx="65396">
                  <c:v>67.6292178850103</c:v>
                </c:pt>
                <c:pt idx="65397">
                  <c:v>70.07530901362837</c:v>
                </c:pt>
                <c:pt idx="65398">
                  <c:v>70.07530901362837</c:v>
                </c:pt>
                <c:pt idx="65399">
                  <c:v>70.07530901362837</c:v>
                </c:pt>
                <c:pt idx="65400">
                  <c:v>70.07530901362837</c:v>
                </c:pt>
                <c:pt idx="65401">
                  <c:v>70.07530901362837</c:v>
                </c:pt>
                <c:pt idx="65402">
                  <c:v>70.07530901362837</c:v>
                </c:pt>
                <c:pt idx="65403">
                  <c:v>70.07530901362837</c:v>
                </c:pt>
                <c:pt idx="65404">
                  <c:v>72.07875273872497</c:v>
                </c:pt>
                <c:pt idx="65405">
                  <c:v>72.07875273872497</c:v>
                </c:pt>
                <c:pt idx="65406">
                  <c:v>72.07875273872497</c:v>
                </c:pt>
                <c:pt idx="65407">
                  <c:v>72.07875273872497</c:v>
                </c:pt>
                <c:pt idx="65408">
                  <c:v>72.07875273872497</c:v>
                </c:pt>
                <c:pt idx="65409">
                  <c:v>72.07875273872497</c:v>
                </c:pt>
                <c:pt idx="65410">
                  <c:v>72.07875273872497</c:v>
                </c:pt>
                <c:pt idx="65411">
                  <c:v>45.131353557895</c:v>
                </c:pt>
                <c:pt idx="65412">
                  <c:v>45.131353557895</c:v>
                </c:pt>
                <c:pt idx="65413">
                  <c:v>45.131353557895</c:v>
                </c:pt>
                <c:pt idx="65414">
                  <c:v>45.131353557895</c:v>
                </c:pt>
                <c:pt idx="65415">
                  <c:v>45.131353557895</c:v>
                </c:pt>
                <c:pt idx="65416">
                  <c:v>45.131353557895</c:v>
                </c:pt>
                <c:pt idx="65417">
                  <c:v>45.131353557895</c:v>
                </c:pt>
                <c:pt idx="65418">
                  <c:v>81.4695828436722</c:v>
                </c:pt>
                <c:pt idx="65419">
                  <c:v>81.4695828436722</c:v>
                </c:pt>
                <c:pt idx="65420">
                  <c:v>81.4695828436722</c:v>
                </c:pt>
                <c:pt idx="65421">
                  <c:v>81.4695828436722</c:v>
                </c:pt>
                <c:pt idx="65422">
                  <c:v>81.4695828436722</c:v>
                </c:pt>
                <c:pt idx="65423">
                  <c:v>81.4695828436722</c:v>
                </c:pt>
                <c:pt idx="65424">
                  <c:v>81.4695828436722</c:v>
                </c:pt>
                <c:pt idx="65425">
                  <c:v>22.2782020466887</c:v>
                </c:pt>
                <c:pt idx="65426">
                  <c:v>22.2782020466887</c:v>
                </c:pt>
                <c:pt idx="65427">
                  <c:v>22.2782020466887</c:v>
                </c:pt>
                <c:pt idx="65428">
                  <c:v>22.2782020466887</c:v>
                </c:pt>
                <c:pt idx="65429">
                  <c:v>22.2782020466887</c:v>
                </c:pt>
                <c:pt idx="65430">
                  <c:v>22.2782020466887</c:v>
                </c:pt>
                <c:pt idx="65431">
                  <c:v>22.2782020466887</c:v>
                </c:pt>
                <c:pt idx="65432">
                  <c:v>5.122197614235948</c:v>
                </c:pt>
                <c:pt idx="65433">
                  <c:v>5.122197614235948</c:v>
                </c:pt>
                <c:pt idx="65434">
                  <c:v>5.122197614235948</c:v>
                </c:pt>
                <c:pt idx="65435">
                  <c:v>5.122197614235948</c:v>
                </c:pt>
                <c:pt idx="65436">
                  <c:v>5.122197614235948</c:v>
                </c:pt>
                <c:pt idx="65437">
                  <c:v>5.122197614235948</c:v>
                </c:pt>
                <c:pt idx="65438">
                  <c:v>5.122197614235948</c:v>
                </c:pt>
                <c:pt idx="65439">
                  <c:v>55.006651417126</c:v>
                </c:pt>
                <c:pt idx="65440">
                  <c:v>55.006651417126</c:v>
                </c:pt>
                <c:pt idx="65441">
                  <c:v>55.006651417126</c:v>
                </c:pt>
                <c:pt idx="65442">
                  <c:v>55.006651417126</c:v>
                </c:pt>
                <c:pt idx="65443">
                  <c:v>55.006651417126</c:v>
                </c:pt>
                <c:pt idx="65444">
                  <c:v>55.006651417126</c:v>
                </c:pt>
                <c:pt idx="65445">
                  <c:v>55.006651417126</c:v>
                </c:pt>
                <c:pt idx="65446">
                  <c:v>84.5935643531102</c:v>
                </c:pt>
                <c:pt idx="65447">
                  <c:v>84.5935643531102</c:v>
                </c:pt>
                <c:pt idx="65448">
                  <c:v>84.5935643531102</c:v>
                </c:pt>
                <c:pt idx="65449">
                  <c:v>84.5935643531102</c:v>
                </c:pt>
                <c:pt idx="65450">
                  <c:v>84.5935643531102</c:v>
                </c:pt>
                <c:pt idx="65451">
                  <c:v>84.5935643531102</c:v>
                </c:pt>
                <c:pt idx="65452">
                  <c:v>84.5935643531102</c:v>
                </c:pt>
                <c:pt idx="65453">
                  <c:v>89.8256552433878</c:v>
                </c:pt>
                <c:pt idx="65454">
                  <c:v>89.8256552433878</c:v>
                </c:pt>
                <c:pt idx="65455">
                  <c:v>89.8256552433878</c:v>
                </c:pt>
                <c:pt idx="65456">
                  <c:v>89.8256552433878</c:v>
                </c:pt>
                <c:pt idx="65457">
                  <c:v>89.8256552433878</c:v>
                </c:pt>
                <c:pt idx="65458">
                  <c:v>89.8256552433878</c:v>
                </c:pt>
                <c:pt idx="65459">
                  <c:v>89.8256552433878</c:v>
                </c:pt>
                <c:pt idx="65460">
                  <c:v>89.58116712582</c:v>
                </c:pt>
                <c:pt idx="65461">
                  <c:v>89.58116712582</c:v>
                </c:pt>
                <c:pt idx="65462">
                  <c:v>89.58116712582</c:v>
                </c:pt>
                <c:pt idx="65463">
                  <c:v>89.58116712582</c:v>
                </c:pt>
                <c:pt idx="65464">
                  <c:v>89.58116712582</c:v>
                </c:pt>
                <c:pt idx="65465">
                  <c:v>89.58116712582</c:v>
                </c:pt>
                <c:pt idx="65466">
                  <c:v>89.58116712582</c:v>
                </c:pt>
                <c:pt idx="65467">
                  <c:v>76.4649844991728</c:v>
                </c:pt>
                <c:pt idx="65468">
                  <c:v>76.4649844991728</c:v>
                </c:pt>
                <c:pt idx="65469">
                  <c:v>76.4649844991728</c:v>
                </c:pt>
                <c:pt idx="65470">
                  <c:v>76.4649844991728</c:v>
                </c:pt>
                <c:pt idx="65471">
                  <c:v>76.4649844991728</c:v>
                </c:pt>
                <c:pt idx="65472">
                  <c:v>76.4649844991728</c:v>
                </c:pt>
                <c:pt idx="65473">
                  <c:v>76.4649844991728</c:v>
                </c:pt>
                <c:pt idx="65474">
                  <c:v>72.80076649179169</c:v>
                </c:pt>
                <c:pt idx="65475">
                  <c:v>72.80076649179169</c:v>
                </c:pt>
                <c:pt idx="65476">
                  <c:v>72.80076649179169</c:v>
                </c:pt>
                <c:pt idx="65477">
                  <c:v>72.80076649179169</c:v>
                </c:pt>
                <c:pt idx="65478">
                  <c:v>72.80076649179169</c:v>
                </c:pt>
                <c:pt idx="65479">
                  <c:v>72.80076649179169</c:v>
                </c:pt>
                <c:pt idx="65480">
                  <c:v>72.80076649179169</c:v>
                </c:pt>
                <c:pt idx="65481">
                  <c:v>77.32375030433928</c:v>
                </c:pt>
                <c:pt idx="65482">
                  <c:v>77.32375030433928</c:v>
                </c:pt>
                <c:pt idx="65483">
                  <c:v>77.32375030433928</c:v>
                </c:pt>
                <c:pt idx="65484">
                  <c:v>77.32375030433928</c:v>
                </c:pt>
                <c:pt idx="65485">
                  <c:v>77.32375030433928</c:v>
                </c:pt>
                <c:pt idx="65486">
                  <c:v>77.32375030433928</c:v>
                </c:pt>
                <c:pt idx="65487">
                  <c:v>77.32375030433928</c:v>
                </c:pt>
                <c:pt idx="65488">
                  <c:v>75.05543331088347</c:v>
                </c:pt>
                <c:pt idx="65489">
                  <c:v>75.05543331088347</c:v>
                </c:pt>
                <c:pt idx="65490">
                  <c:v>75.05543331088347</c:v>
                </c:pt>
                <c:pt idx="65491">
                  <c:v>75.05543331088347</c:v>
                </c:pt>
                <c:pt idx="65492">
                  <c:v>75.05543331088347</c:v>
                </c:pt>
                <c:pt idx="65493">
                  <c:v>75.05543331088347</c:v>
                </c:pt>
                <c:pt idx="65494">
                  <c:v>75.05543331088347</c:v>
                </c:pt>
                <c:pt idx="65495">
                  <c:v>64.2440169584925</c:v>
                </c:pt>
                <c:pt idx="65496">
                  <c:v>64.2440169584925</c:v>
                </c:pt>
                <c:pt idx="65497">
                  <c:v>64.2440169584925</c:v>
                </c:pt>
                <c:pt idx="65498">
                  <c:v>64.2440169584925</c:v>
                </c:pt>
                <c:pt idx="65499">
                  <c:v>64.2440169584925</c:v>
                </c:pt>
                <c:pt idx="65500">
                  <c:v>64.2440169584925</c:v>
                </c:pt>
                <c:pt idx="65501">
                  <c:v>64.2440169584925</c:v>
                </c:pt>
                <c:pt idx="65502">
                  <c:v>70.8968293040288</c:v>
                </c:pt>
                <c:pt idx="65503">
                  <c:v>70.8968293040288</c:v>
                </c:pt>
                <c:pt idx="65504">
                  <c:v>70.8968293040288</c:v>
                </c:pt>
                <c:pt idx="65505">
                  <c:v>70.8968293040288</c:v>
                </c:pt>
                <c:pt idx="65506">
                  <c:v>70.8968293040288</c:v>
                </c:pt>
                <c:pt idx="65507">
                  <c:v>70.8968293040288</c:v>
                </c:pt>
                <c:pt idx="65508">
                  <c:v>70.8968293040288</c:v>
                </c:pt>
                <c:pt idx="65509">
                  <c:v>65.14289406528468</c:v>
                </c:pt>
                <c:pt idx="65510">
                  <c:v>65.14289406528468</c:v>
                </c:pt>
                <c:pt idx="65511">
                  <c:v>65.14289406528468</c:v>
                </c:pt>
                <c:pt idx="65512">
                  <c:v>65.14289406528468</c:v>
                </c:pt>
                <c:pt idx="65513">
                  <c:v>65.14289406528468</c:v>
                </c:pt>
                <c:pt idx="65514">
                  <c:v>65.14289406528468</c:v>
                </c:pt>
                <c:pt idx="65515">
                  <c:v>65.14289406528468</c:v>
                </c:pt>
                <c:pt idx="65516">
                  <c:v>84.9319019814335</c:v>
                </c:pt>
                <c:pt idx="65517">
                  <c:v>84.9319019814335</c:v>
                </c:pt>
                <c:pt idx="65518">
                  <c:v>84.9319019814335</c:v>
                </c:pt>
                <c:pt idx="65519">
                  <c:v>84.9319019814335</c:v>
                </c:pt>
                <c:pt idx="65520">
                  <c:v>84.9319019814335</c:v>
                </c:pt>
                <c:pt idx="65521">
                  <c:v>84.9319019814335</c:v>
                </c:pt>
                <c:pt idx="65522">
                  <c:v>84.9319019814335</c:v>
                </c:pt>
                <c:pt idx="65523">
                  <c:v>41.430065657071</c:v>
                </c:pt>
                <c:pt idx="65524">
                  <c:v>41.430065657071</c:v>
                </c:pt>
                <c:pt idx="65525">
                  <c:v>41.430065657071</c:v>
                </c:pt>
                <c:pt idx="65526">
                  <c:v>41.430065657071</c:v>
                </c:pt>
                <c:pt idx="65527">
                  <c:v>41.430065657071</c:v>
                </c:pt>
                <c:pt idx="65528">
                  <c:v>41.430065657071</c:v>
                </c:pt>
                <c:pt idx="65529">
                  <c:v>41.430065657071</c:v>
                </c:pt>
                <c:pt idx="65530">
                  <c:v>88.6448158746676</c:v>
                </c:pt>
                <c:pt idx="65531">
                  <c:v>88.6448158746676</c:v>
                </c:pt>
                <c:pt idx="65532">
                  <c:v>88.6448158746676</c:v>
                </c:pt>
                <c:pt idx="65533">
                  <c:v>88.6448158746676</c:v>
                </c:pt>
                <c:pt idx="65534">
                  <c:v>88.6448158746676</c:v>
                </c:pt>
                <c:pt idx="65535">
                  <c:v>88.6448158746676</c:v>
                </c:pt>
                <c:pt idx="65536">
                  <c:v>88.6448158746676</c:v>
                </c:pt>
                <c:pt idx="65537">
                  <c:v>41.87428270706289</c:v>
                </c:pt>
                <c:pt idx="65538">
                  <c:v>41.87428270706289</c:v>
                </c:pt>
                <c:pt idx="65539">
                  <c:v>41.87428270706289</c:v>
                </c:pt>
                <c:pt idx="65540">
                  <c:v>41.87428270706289</c:v>
                </c:pt>
                <c:pt idx="65541">
                  <c:v>41.87428270706289</c:v>
                </c:pt>
                <c:pt idx="65542">
                  <c:v>41.87428270706289</c:v>
                </c:pt>
                <c:pt idx="65543">
                  <c:v>41.87428270706289</c:v>
                </c:pt>
                <c:pt idx="65544">
                  <c:v>33.4489149656216</c:v>
                </c:pt>
                <c:pt idx="65545">
                  <c:v>33.4489149656216</c:v>
                </c:pt>
                <c:pt idx="65546">
                  <c:v>33.4489149656216</c:v>
                </c:pt>
                <c:pt idx="65547">
                  <c:v>33.4489149656216</c:v>
                </c:pt>
                <c:pt idx="65548">
                  <c:v>33.4489149656216</c:v>
                </c:pt>
                <c:pt idx="65549">
                  <c:v>33.4489149656216</c:v>
                </c:pt>
                <c:pt idx="65550">
                  <c:v>33.4489149656216</c:v>
                </c:pt>
                <c:pt idx="65551">
                  <c:v>70.42011285406748</c:v>
                </c:pt>
                <c:pt idx="65552">
                  <c:v>70.42011285406748</c:v>
                </c:pt>
                <c:pt idx="65553">
                  <c:v>70.42011285406748</c:v>
                </c:pt>
                <c:pt idx="65554">
                  <c:v>70.42011285406748</c:v>
                </c:pt>
                <c:pt idx="65555">
                  <c:v>70.42011285406748</c:v>
                </c:pt>
                <c:pt idx="65556">
                  <c:v>70.42011285406748</c:v>
                </c:pt>
                <c:pt idx="65557">
                  <c:v>70.42011285406748</c:v>
                </c:pt>
                <c:pt idx="65558">
                  <c:v>64.72989638950149</c:v>
                </c:pt>
                <c:pt idx="65559">
                  <c:v>64.72989638950149</c:v>
                </c:pt>
                <c:pt idx="65560">
                  <c:v>64.72989638950149</c:v>
                </c:pt>
                <c:pt idx="65561">
                  <c:v>64.72989638950149</c:v>
                </c:pt>
                <c:pt idx="65562">
                  <c:v>64.72989638950149</c:v>
                </c:pt>
                <c:pt idx="65563">
                  <c:v>64.72989638950149</c:v>
                </c:pt>
                <c:pt idx="65564">
                  <c:v>64.72989638950149</c:v>
                </c:pt>
                <c:pt idx="65565">
                  <c:v>61.7354351975807</c:v>
                </c:pt>
                <c:pt idx="65566">
                  <c:v>61.7354351975807</c:v>
                </c:pt>
                <c:pt idx="65567">
                  <c:v>61.7354351975807</c:v>
                </c:pt>
                <c:pt idx="65568">
                  <c:v>61.7354351975807</c:v>
                </c:pt>
                <c:pt idx="65569">
                  <c:v>61.7354351975807</c:v>
                </c:pt>
                <c:pt idx="65570">
                  <c:v>61.7354351975807</c:v>
                </c:pt>
                <c:pt idx="65571">
                  <c:v>61.7354351975807</c:v>
                </c:pt>
                <c:pt idx="65572">
                  <c:v>80.5039436080183</c:v>
                </c:pt>
                <c:pt idx="65573">
                  <c:v>80.5039436080183</c:v>
                </c:pt>
                <c:pt idx="65574">
                  <c:v>80.5039436080183</c:v>
                </c:pt>
                <c:pt idx="65575">
                  <c:v>80.5039436080183</c:v>
                </c:pt>
                <c:pt idx="65576">
                  <c:v>80.5039436080183</c:v>
                </c:pt>
                <c:pt idx="65577">
                  <c:v>80.5039436080183</c:v>
                </c:pt>
                <c:pt idx="65578">
                  <c:v>80.5039436080183</c:v>
                </c:pt>
                <c:pt idx="65579">
                  <c:v>90.27274163083626</c:v>
                </c:pt>
                <c:pt idx="65580">
                  <c:v>90.27274163083626</c:v>
                </c:pt>
                <c:pt idx="65581">
                  <c:v>90.27274163083626</c:v>
                </c:pt>
                <c:pt idx="65582">
                  <c:v>90.27274163083626</c:v>
                </c:pt>
                <c:pt idx="65583">
                  <c:v>90.27274163083626</c:v>
                </c:pt>
                <c:pt idx="65584">
                  <c:v>90.27274163083626</c:v>
                </c:pt>
                <c:pt idx="65585">
                  <c:v>90.27274163083626</c:v>
                </c:pt>
                <c:pt idx="65586">
                  <c:v>86.83247176474919</c:v>
                </c:pt>
                <c:pt idx="65587">
                  <c:v>86.83247176474919</c:v>
                </c:pt>
                <c:pt idx="65588">
                  <c:v>86.83247176474919</c:v>
                </c:pt>
                <c:pt idx="65589">
                  <c:v>86.83247176474919</c:v>
                </c:pt>
                <c:pt idx="65590">
                  <c:v>86.83247176474919</c:v>
                </c:pt>
                <c:pt idx="65591">
                  <c:v>86.83247176474919</c:v>
                </c:pt>
                <c:pt idx="65592">
                  <c:v>86.83247176474919</c:v>
                </c:pt>
                <c:pt idx="65593">
                  <c:v>34.8389267279305</c:v>
                </c:pt>
                <c:pt idx="65594">
                  <c:v>34.8389267279305</c:v>
                </c:pt>
                <c:pt idx="65595">
                  <c:v>34.8389267279305</c:v>
                </c:pt>
                <c:pt idx="65596">
                  <c:v>34.8389267279305</c:v>
                </c:pt>
                <c:pt idx="65597">
                  <c:v>34.8389267279305</c:v>
                </c:pt>
                <c:pt idx="65598">
                  <c:v>34.8389267279305</c:v>
                </c:pt>
                <c:pt idx="65599">
                  <c:v>34.8389267279305</c:v>
                </c:pt>
                <c:pt idx="65600">
                  <c:v>70.36236979525479</c:v>
                </c:pt>
                <c:pt idx="65601">
                  <c:v>70.36236979525479</c:v>
                </c:pt>
                <c:pt idx="65602">
                  <c:v>70.36236979525479</c:v>
                </c:pt>
                <c:pt idx="65603">
                  <c:v>70.36236979525479</c:v>
                </c:pt>
                <c:pt idx="65604">
                  <c:v>70.36236979525479</c:v>
                </c:pt>
                <c:pt idx="65605">
                  <c:v>70.36236979525479</c:v>
                </c:pt>
                <c:pt idx="65606">
                  <c:v>70.36236979525479</c:v>
                </c:pt>
                <c:pt idx="65607">
                  <c:v>67.53543201124839</c:v>
                </c:pt>
                <c:pt idx="65608">
                  <c:v>67.53543201124839</c:v>
                </c:pt>
                <c:pt idx="65609">
                  <c:v>67.53543201124839</c:v>
                </c:pt>
                <c:pt idx="65610">
                  <c:v>67.53543201124839</c:v>
                </c:pt>
                <c:pt idx="65611">
                  <c:v>67.53543201124839</c:v>
                </c:pt>
                <c:pt idx="65612">
                  <c:v>67.53543201124839</c:v>
                </c:pt>
                <c:pt idx="65613">
                  <c:v>67.53543201124839</c:v>
                </c:pt>
                <c:pt idx="65614">
                  <c:v>25.5518473047365</c:v>
                </c:pt>
                <c:pt idx="65615">
                  <c:v>25.5518473047365</c:v>
                </c:pt>
                <c:pt idx="65616">
                  <c:v>25.5518473047365</c:v>
                </c:pt>
                <c:pt idx="65617">
                  <c:v>25.5518473047365</c:v>
                </c:pt>
                <c:pt idx="65618">
                  <c:v>25.5518473047365</c:v>
                </c:pt>
                <c:pt idx="65619">
                  <c:v>25.5518473047365</c:v>
                </c:pt>
                <c:pt idx="65620">
                  <c:v>25.5518473047365</c:v>
                </c:pt>
                <c:pt idx="65621">
                  <c:v>69.2571805361101</c:v>
                </c:pt>
                <c:pt idx="65622">
                  <c:v>69.2571805361101</c:v>
                </c:pt>
                <c:pt idx="65623">
                  <c:v>69.2571805361101</c:v>
                </c:pt>
                <c:pt idx="65624">
                  <c:v>69.2571805361101</c:v>
                </c:pt>
                <c:pt idx="65625">
                  <c:v>69.2571805361101</c:v>
                </c:pt>
                <c:pt idx="65626">
                  <c:v>69.2571805361101</c:v>
                </c:pt>
                <c:pt idx="65627">
                  <c:v>69.2571805361101</c:v>
                </c:pt>
                <c:pt idx="65628">
                  <c:v>70.0550945609171</c:v>
                </c:pt>
                <c:pt idx="65629">
                  <c:v>70.0550945609171</c:v>
                </c:pt>
                <c:pt idx="65630">
                  <c:v>70.0550945609171</c:v>
                </c:pt>
                <c:pt idx="65631">
                  <c:v>70.0550945609171</c:v>
                </c:pt>
                <c:pt idx="65632">
                  <c:v>70.0550945609171</c:v>
                </c:pt>
                <c:pt idx="65633">
                  <c:v>70.0550945609171</c:v>
                </c:pt>
                <c:pt idx="65634">
                  <c:v>70.0550945609171</c:v>
                </c:pt>
                <c:pt idx="65635">
                  <c:v>89.6952277057457</c:v>
                </c:pt>
                <c:pt idx="65636">
                  <c:v>89.6952277057457</c:v>
                </c:pt>
                <c:pt idx="65637">
                  <c:v>89.6952277057457</c:v>
                </c:pt>
                <c:pt idx="65638">
                  <c:v>89.6952277057457</c:v>
                </c:pt>
                <c:pt idx="65639">
                  <c:v>89.6952277057457</c:v>
                </c:pt>
                <c:pt idx="65640">
                  <c:v>89.6952277057457</c:v>
                </c:pt>
                <c:pt idx="65641">
                  <c:v>89.6952277057457</c:v>
                </c:pt>
                <c:pt idx="65642">
                  <c:v>35.5440367948529</c:v>
                </c:pt>
                <c:pt idx="65643">
                  <c:v>35.5440367948529</c:v>
                </c:pt>
                <c:pt idx="65644">
                  <c:v>35.5440367948529</c:v>
                </c:pt>
                <c:pt idx="65645">
                  <c:v>35.5440367948529</c:v>
                </c:pt>
                <c:pt idx="65646">
                  <c:v>35.5440367948529</c:v>
                </c:pt>
                <c:pt idx="65647">
                  <c:v>35.5440367948529</c:v>
                </c:pt>
                <c:pt idx="65648">
                  <c:v>35.5440367948529</c:v>
                </c:pt>
                <c:pt idx="65649">
                  <c:v>89.56113233854987</c:v>
                </c:pt>
                <c:pt idx="65650">
                  <c:v>89.56113233854987</c:v>
                </c:pt>
                <c:pt idx="65651">
                  <c:v>89.56113233854987</c:v>
                </c:pt>
                <c:pt idx="65652">
                  <c:v>89.56113233854987</c:v>
                </c:pt>
                <c:pt idx="65653">
                  <c:v>89.56113233854987</c:v>
                </c:pt>
                <c:pt idx="65654">
                  <c:v>89.56113233854987</c:v>
                </c:pt>
                <c:pt idx="65655">
                  <c:v>89.56113233854987</c:v>
                </c:pt>
                <c:pt idx="65656">
                  <c:v>58.702671174547</c:v>
                </c:pt>
                <c:pt idx="65657">
                  <c:v>58.702671174547</c:v>
                </c:pt>
                <c:pt idx="65658">
                  <c:v>58.702671174547</c:v>
                </c:pt>
                <c:pt idx="65659">
                  <c:v>58.702671174547</c:v>
                </c:pt>
                <c:pt idx="65660">
                  <c:v>58.702671174547</c:v>
                </c:pt>
                <c:pt idx="65661">
                  <c:v>58.702671174547</c:v>
                </c:pt>
                <c:pt idx="65662">
                  <c:v>58.702671174547</c:v>
                </c:pt>
                <c:pt idx="65663">
                  <c:v>51.05000761848749</c:v>
                </c:pt>
                <c:pt idx="65664">
                  <c:v>51.05000761848749</c:v>
                </c:pt>
                <c:pt idx="65665">
                  <c:v>51.05000761848749</c:v>
                </c:pt>
                <c:pt idx="65666">
                  <c:v>51.05000761848749</c:v>
                </c:pt>
                <c:pt idx="65667">
                  <c:v>51.05000761848749</c:v>
                </c:pt>
                <c:pt idx="65668">
                  <c:v>51.05000761848749</c:v>
                </c:pt>
                <c:pt idx="65669">
                  <c:v>51.05000761848749</c:v>
                </c:pt>
                <c:pt idx="65670">
                  <c:v>13.0092484511767</c:v>
                </c:pt>
                <c:pt idx="65671">
                  <c:v>13.0092484511767</c:v>
                </c:pt>
                <c:pt idx="65672">
                  <c:v>13.0092484511767</c:v>
                </c:pt>
                <c:pt idx="65673">
                  <c:v>13.0092484511767</c:v>
                </c:pt>
                <c:pt idx="65674">
                  <c:v>13.0092484511767</c:v>
                </c:pt>
                <c:pt idx="65675">
                  <c:v>13.0092484511767</c:v>
                </c:pt>
                <c:pt idx="65676">
                  <c:v>13.0092484511767</c:v>
                </c:pt>
                <c:pt idx="65677">
                  <c:v>74.35841581536488</c:v>
                </c:pt>
                <c:pt idx="65678">
                  <c:v>74.35841581536488</c:v>
                </c:pt>
                <c:pt idx="65679">
                  <c:v>74.35841581536488</c:v>
                </c:pt>
                <c:pt idx="65680">
                  <c:v>74.35841581536488</c:v>
                </c:pt>
                <c:pt idx="65681">
                  <c:v>74.35841581536488</c:v>
                </c:pt>
                <c:pt idx="65682">
                  <c:v>74.35841581536488</c:v>
                </c:pt>
                <c:pt idx="65683">
                  <c:v>74.35841581536488</c:v>
                </c:pt>
                <c:pt idx="65684">
                  <c:v>36.3707004433795</c:v>
                </c:pt>
                <c:pt idx="65685">
                  <c:v>36.3707004433795</c:v>
                </c:pt>
                <c:pt idx="65686">
                  <c:v>36.3707004433795</c:v>
                </c:pt>
                <c:pt idx="65687">
                  <c:v>36.3707004433795</c:v>
                </c:pt>
                <c:pt idx="65688">
                  <c:v>36.3707004433795</c:v>
                </c:pt>
                <c:pt idx="65689">
                  <c:v>36.3707004433795</c:v>
                </c:pt>
                <c:pt idx="65690">
                  <c:v>36.3707004433795</c:v>
                </c:pt>
                <c:pt idx="65691">
                  <c:v>49.9323749156198</c:v>
                </c:pt>
                <c:pt idx="65692">
                  <c:v>49.9323749156198</c:v>
                </c:pt>
                <c:pt idx="65693">
                  <c:v>49.9323749156198</c:v>
                </c:pt>
                <c:pt idx="65694">
                  <c:v>49.9323749156198</c:v>
                </c:pt>
                <c:pt idx="65695">
                  <c:v>49.9323749156198</c:v>
                </c:pt>
                <c:pt idx="65696">
                  <c:v>49.9323749156198</c:v>
                </c:pt>
                <c:pt idx="65697">
                  <c:v>49.9323749156198</c:v>
                </c:pt>
                <c:pt idx="65698">
                  <c:v>35.207743894233</c:v>
                </c:pt>
                <c:pt idx="65699">
                  <c:v>35.207743894233</c:v>
                </c:pt>
                <c:pt idx="65700">
                  <c:v>35.207743894233</c:v>
                </c:pt>
                <c:pt idx="65701">
                  <c:v>35.207743894233</c:v>
                </c:pt>
                <c:pt idx="65702">
                  <c:v>35.207743894233</c:v>
                </c:pt>
                <c:pt idx="65703">
                  <c:v>35.207743894233</c:v>
                </c:pt>
                <c:pt idx="65704">
                  <c:v>35.207743894233</c:v>
                </c:pt>
                <c:pt idx="65705">
                  <c:v>97.7676634654605</c:v>
                </c:pt>
                <c:pt idx="65706">
                  <c:v>97.7676634654605</c:v>
                </c:pt>
                <c:pt idx="65707">
                  <c:v>97.7676634654605</c:v>
                </c:pt>
                <c:pt idx="65708">
                  <c:v>97.7676634654605</c:v>
                </c:pt>
                <c:pt idx="65709">
                  <c:v>97.7676634654605</c:v>
                </c:pt>
                <c:pt idx="65710">
                  <c:v>97.7676634654605</c:v>
                </c:pt>
                <c:pt idx="65711">
                  <c:v>97.7676634654605</c:v>
                </c:pt>
                <c:pt idx="65712">
                  <c:v>75.7790574429103</c:v>
                </c:pt>
                <c:pt idx="65713">
                  <c:v>75.7790574429103</c:v>
                </c:pt>
                <c:pt idx="65714">
                  <c:v>75.7790574429103</c:v>
                </c:pt>
                <c:pt idx="65715">
                  <c:v>75.7790574429103</c:v>
                </c:pt>
                <c:pt idx="65716">
                  <c:v>75.7790574429103</c:v>
                </c:pt>
                <c:pt idx="65717">
                  <c:v>75.7790574429103</c:v>
                </c:pt>
                <c:pt idx="65718">
                  <c:v>75.7790574429103</c:v>
                </c:pt>
                <c:pt idx="65719">
                  <c:v>57.91886633916659</c:v>
                </c:pt>
                <c:pt idx="65720">
                  <c:v>57.91886633916659</c:v>
                </c:pt>
                <c:pt idx="65721">
                  <c:v>57.91886633916659</c:v>
                </c:pt>
                <c:pt idx="65722">
                  <c:v>57.91886633916659</c:v>
                </c:pt>
                <c:pt idx="65723">
                  <c:v>57.91886633916659</c:v>
                </c:pt>
                <c:pt idx="65724">
                  <c:v>57.91886633916659</c:v>
                </c:pt>
                <c:pt idx="65725">
                  <c:v>57.91886633916659</c:v>
                </c:pt>
                <c:pt idx="65726">
                  <c:v>25.49629110945421</c:v>
                </c:pt>
                <c:pt idx="65727">
                  <c:v>25.49629110945421</c:v>
                </c:pt>
                <c:pt idx="65728">
                  <c:v>25.49629110945421</c:v>
                </c:pt>
                <c:pt idx="65729">
                  <c:v>25.49629110945421</c:v>
                </c:pt>
                <c:pt idx="65730">
                  <c:v>25.49629110945421</c:v>
                </c:pt>
                <c:pt idx="65731">
                  <c:v>25.49629110945421</c:v>
                </c:pt>
                <c:pt idx="65732">
                  <c:v>25.49629110945421</c:v>
                </c:pt>
                <c:pt idx="65733">
                  <c:v>47.535311751181</c:v>
                </c:pt>
                <c:pt idx="65734">
                  <c:v>47.535311751181</c:v>
                </c:pt>
                <c:pt idx="65735">
                  <c:v>47.535311751181</c:v>
                </c:pt>
                <c:pt idx="65736">
                  <c:v>47.535311751181</c:v>
                </c:pt>
                <c:pt idx="65737">
                  <c:v>47.535311751181</c:v>
                </c:pt>
                <c:pt idx="65738">
                  <c:v>47.535311751181</c:v>
                </c:pt>
                <c:pt idx="65739">
                  <c:v>47.535311751181</c:v>
                </c:pt>
                <c:pt idx="65740">
                  <c:v>43.6219922152802</c:v>
                </c:pt>
                <c:pt idx="65741">
                  <c:v>43.6219922152802</c:v>
                </c:pt>
                <c:pt idx="65742">
                  <c:v>43.6219922152802</c:v>
                </c:pt>
                <c:pt idx="65743">
                  <c:v>43.6219922152802</c:v>
                </c:pt>
                <c:pt idx="65744">
                  <c:v>43.6219922152802</c:v>
                </c:pt>
                <c:pt idx="65745">
                  <c:v>43.6219922152802</c:v>
                </c:pt>
                <c:pt idx="65746">
                  <c:v>43.6219922152802</c:v>
                </c:pt>
                <c:pt idx="65747">
                  <c:v>79.0238992596121</c:v>
                </c:pt>
                <c:pt idx="65748">
                  <c:v>79.0238992596121</c:v>
                </c:pt>
                <c:pt idx="65749">
                  <c:v>79.0238992596121</c:v>
                </c:pt>
                <c:pt idx="65750">
                  <c:v>79.0238992596121</c:v>
                </c:pt>
                <c:pt idx="65751">
                  <c:v>79.0238992596121</c:v>
                </c:pt>
                <c:pt idx="65752">
                  <c:v>79.0238992596121</c:v>
                </c:pt>
                <c:pt idx="65753">
                  <c:v>79.0238992596121</c:v>
                </c:pt>
                <c:pt idx="65754">
                  <c:v>13.8088448213062</c:v>
                </c:pt>
                <c:pt idx="65755">
                  <c:v>13.8088448213062</c:v>
                </c:pt>
                <c:pt idx="65756">
                  <c:v>13.8088448213062</c:v>
                </c:pt>
                <c:pt idx="65757">
                  <c:v>13.8088448213062</c:v>
                </c:pt>
                <c:pt idx="65758">
                  <c:v>13.8088448213062</c:v>
                </c:pt>
                <c:pt idx="65759">
                  <c:v>13.8088448213062</c:v>
                </c:pt>
                <c:pt idx="65760">
                  <c:v>13.8088448213062</c:v>
                </c:pt>
                <c:pt idx="65761">
                  <c:v>48.1790196170551</c:v>
                </c:pt>
                <c:pt idx="65762">
                  <c:v>48.1790196170551</c:v>
                </c:pt>
                <c:pt idx="65763">
                  <c:v>48.1790196170551</c:v>
                </c:pt>
                <c:pt idx="65764">
                  <c:v>48.1790196170551</c:v>
                </c:pt>
                <c:pt idx="65765">
                  <c:v>48.1790196170551</c:v>
                </c:pt>
                <c:pt idx="65766">
                  <c:v>48.1790196170551</c:v>
                </c:pt>
                <c:pt idx="65767">
                  <c:v>48.1790196170551</c:v>
                </c:pt>
                <c:pt idx="65768">
                  <c:v>72.23286745856919</c:v>
                </c:pt>
                <c:pt idx="65769">
                  <c:v>72.23286745856919</c:v>
                </c:pt>
                <c:pt idx="65770">
                  <c:v>72.23286745856919</c:v>
                </c:pt>
                <c:pt idx="65771">
                  <c:v>72.23286745856919</c:v>
                </c:pt>
                <c:pt idx="65772">
                  <c:v>72.23286745856919</c:v>
                </c:pt>
                <c:pt idx="65773">
                  <c:v>72.23286745856919</c:v>
                </c:pt>
                <c:pt idx="65774">
                  <c:v>72.23286745856919</c:v>
                </c:pt>
                <c:pt idx="65775">
                  <c:v>31.1264536436133</c:v>
                </c:pt>
                <c:pt idx="65776">
                  <c:v>31.1264536436133</c:v>
                </c:pt>
                <c:pt idx="65777">
                  <c:v>31.1264536436133</c:v>
                </c:pt>
                <c:pt idx="65778">
                  <c:v>31.1264536436133</c:v>
                </c:pt>
                <c:pt idx="65779">
                  <c:v>31.1264536436133</c:v>
                </c:pt>
                <c:pt idx="65780">
                  <c:v>31.1264536436133</c:v>
                </c:pt>
                <c:pt idx="65781">
                  <c:v>31.1264536436133</c:v>
                </c:pt>
                <c:pt idx="65782">
                  <c:v>86.88236271547758</c:v>
                </c:pt>
                <c:pt idx="65783">
                  <c:v>86.88236271547758</c:v>
                </c:pt>
                <c:pt idx="65784">
                  <c:v>86.88236271547758</c:v>
                </c:pt>
                <c:pt idx="65785">
                  <c:v>86.88236271547758</c:v>
                </c:pt>
                <c:pt idx="65786">
                  <c:v>86.88236271547758</c:v>
                </c:pt>
                <c:pt idx="65787">
                  <c:v>86.88236271547758</c:v>
                </c:pt>
                <c:pt idx="65788">
                  <c:v>86.88236271547758</c:v>
                </c:pt>
                <c:pt idx="65789">
                  <c:v>69.9904250378527</c:v>
                </c:pt>
                <c:pt idx="65790">
                  <c:v>69.9904250378527</c:v>
                </c:pt>
                <c:pt idx="65791">
                  <c:v>69.9904250378527</c:v>
                </c:pt>
                <c:pt idx="65792">
                  <c:v>69.9904250378527</c:v>
                </c:pt>
                <c:pt idx="65793">
                  <c:v>69.9904250378527</c:v>
                </c:pt>
                <c:pt idx="65794">
                  <c:v>69.9904250378527</c:v>
                </c:pt>
                <c:pt idx="65795">
                  <c:v>69.9904250378527</c:v>
                </c:pt>
                <c:pt idx="65796">
                  <c:v>54.86528715966968</c:v>
                </c:pt>
                <c:pt idx="65797">
                  <c:v>54.86528715966968</c:v>
                </c:pt>
                <c:pt idx="65798">
                  <c:v>54.86528715966968</c:v>
                </c:pt>
                <c:pt idx="65799">
                  <c:v>54.86528715966968</c:v>
                </c:pt>
                <c:pt idx="65800">
                  <c:v>54.86528715966968</c:v>
                </c:pt>
                <c:pt idx="65801">
                  <c:v>54.86528715966968</c:v>
                </c:pt>
                <c:pt idx="65802">
                  <c:v>54.86528715966968</c:v>
                </c:pt>
                <c:pt idx="65803">
                  <c:v>59.6033039101818</c:v>
                </c:pt>
                <c:pt idx="65804">
                  <c:v>59.6033039101818</c:v>
                </c:pt>
                <c:pt idx="65805">
                  <c:v>59.6033039101818</c:v>
                </c:pt>
                <c:pt idx="65806">
                  <c:v>59.6033039101818</c:v>
                </c:pt>
                <c:pt idx="65807">
                  <c:v>59.6033039101818</c:v>
                </c:pt>
                <c:pt idx="65808">
                  <c:v>59.6033039101818</c:v>
                </c:pt>
                <c:pt idx="65809">
                  <c:v>59.6033039101818</c:v>
                </c:pt>
                <c:pt idx="65810">
                  <c:v>76.6136012771458</c:v>
                </c:pt>
                <c:pt idx="65811">
                  <c:v>76.6136012771458</c:v>
                </c:pt>
                <c:pt idx="65812">
                  <c:v>76.6136012771458</c:v>
                </c:pt>
                <c:pt idx="65813">
                  <c:v>76.6136012771458</c:v>
                </c:pt>
                <c:pt idx="65814">
                  <c:v>76.6136012771458</c:v>
                </c:pt>
                <c:pt idx="65815">
                  <c:v>76.6136012771458</c:v>
                </c:pt>
                <c:pt idx="65816">
                  <c:v>76.6136012771458</c:v>
                </c:pt>
                <c:pt idx="65817">
                  <c:v>75.49587279724028</c:v>
                </c:pt>
                <c:pt idx="65818">
                  <c:v>75.49587279724028</c:v>
                </c:pt>
                <c:pt idx="65819">
                  <c:v>75.49587279724028</c:v>
                </c:pt>
                <c:pt idx="65820">
                  <c:v>75.49587279724028</c:v>
                </c:pt>
                <c:pt idx="65821">
                  <c:v>75.49587279724028</c:v>
                </c:pt>
                <c:pt idx="65822">
                  <c:v>75.49587279724028</c:v>
                </c:pt>
                <c:pt idx="65823">
                  <c:v>75.49587279724028</c:v>
                </c:pt>
                <c:pt idx="65824">
                  <c:v>59.4767841608291</c:v>
                </c:pt>
                <c:pt idx="65825">
                  <c:v>59.4767841608291</c:v>
                </c:pt>
                <c:pt idx="65826">
                  <c:v>59.4767841608291</c:v>
                </c:pt>
                <c:pt idx="65827">
                  <c:v>59.4767841608291</c:v>
                </c:pt>
                <c:pt idx="65828">
                  <c:v>59.4767841608291</c:v>
                </c:pt>
                <c:pt idx="65829">
                  <c:v>59.4767841608291</c:v>
                </c:pt>
                <c:pt idx="65830">
                  <c:v>59.4767841608291</c:v>
                </c:pt>
                <c:pt idx="65831">
                  <c:v>76.0439405821372</c:v>
                </c:pt>
                <c:pt idx="65832">
                  <c:v>76.0439405821372</c:v>
                </c:pt>
                <c:pt idx="65833">
                  <c:v>76.0439405821372</c:v>
                </c:pt>
                <c:pt idx="65834">
                  <c:v>76.0439405821372</c:v>
                </c:pt>
                <c:pt idx="65835">
                  <c:v>76.0439405821372</c:v>
                </c:pt>
                <c:pt idx="65836">
                  <c:v>76.0439405821372</c:v>
                </c:pt>
                <c:pt idx="65837">
                  <c:v>76.0439405821372</c:v>
                </c:pt>
                <c:pt idx="65838">
                  <c:v>46.3922912277307</c:v>
                </c:pt>
                <c:pt idx="65839">
                  <c:v>46.3922912277307</c:v>
                </c:pt>
                <c:pt idx="65840">
                  <c:v>46.3922912277307</c:v>
                </c:pt>
                <c:pt idx="65841">
                  <c:v>46.3922912277307</c:v>
                </c:pt>
                <c:pt idx="65842">
                  <c:v>46.3922912277307</c:v>
                </c:pt>
                <c:pt idx="65843">
                  <c:v>46.3922912277307</c:v>
                </c:pt>
                <c:pt idx="65844">
                  <c:v>46.3922912277307</c:v>
                </c:pt>
                <c:pt idx="65845">
                  <c:v>88.2651498458506</c:v>
                </c:pt>
                <c:pt idx="65846">
                  <c:v>88.2651498458506</c:v>
                </c:pt>
                <c:pt idx="65847">
                  <c:v>88.2651498458506</c:v>
                </c:pt>
                <c:pt idx="65848">
                  <c:v>88.2651498458506</c:v>
                </c:pt>
                <c:pt idx="65849">
                  <c:v>88.2651498458506</c:v>
                </c:pt>
                <c:pt idx="65850">
                  <c:v>88.2651498458506</c:v>
                </c:pt>
                <c:pt idx="65851">
                  <c:v>88.2651498458506</c:v>
                </c:pt>
                <c:pt idx="65852">
                  <c:v>33.6451293838666</c:v>
                </c:pt>
                <c:pt idx="65853">
                  <c:v>33.6451293838666</c:v>
                </c:pt>
                <c:pt idx="65854">
                  <c:v>33.6451293838666</c:v>
                </c:pt>
                <c:pt idx="65855">
                  <c:v>33.6451293838666</c:v>
                </c:pt>
                <c:pt idx="65856">
                  <c:v>33.6451293838666</c:v>
                </c:pt>
                <c:pt idx="65857">
                  <c:v>33.6451293838666</c:v>
                </c:pt>
                <c:pt idx="65858">
                  <c:v>33.6451293838666</c:v>
                </c:pt>
                <c:pt idx="65859">
                  <c:v>44.2410203683979</c:v>
                </c:pt>
                <c:pt idx="65860">
                  <c:v>44.2410203683979</c:v>
                </c:pt>
                <c:pt idx="65861">
                  <c:v>44.2410203683979</c:v>
                </c:pt>
                <c:pt idx="65862">
                  <c:v>44.2410203683979</c:v>
                </c:pt>
                <c:pt idx="65863">
                  <c:v>44.2410203683979</c:v>
                </c:pt>
                <c:pt idx="65864">
                  <c:v>44.2410203683979</c:v>
                </c:pt>
                <c:pt idx="65865">
                  <c:v>44.2410203683979</c:v>
                </c:pt>
                <c:pt idx="65866">
                  <c:v>96.02787706996628</c:v>
                </c:pt>
                <c:pt idx="65867">
                  <c:v>96.02787706996628</c:v>
                </c:pt>
                <c:pt idx="65868">
                  <c:v>96.02787706996628</c:v>
                </c:pt>
                <c:pt idx="65869">
                  <c:v>96.02787706996628</c:v>
                </c:pt>
                <c:pt idx="65870">
                  <c:v>96.02787706996628</c:v>
                </c:pt>
                <c:pt idx="65871">
                  <c:v>96.02787706996628</c:v>
                </c:pt>
                <c:pt idx="65872">
                  <c:v>96.02787706996628</c:v>
                </c:pt>
                <c:pt idx="65873">
                  <c:v>46.1528114042658</c:v>
                </c:pt>
                <c:pt idx="65874">
                  <c:v>46.1528114042658</c:v>
                </c:pt>
                <c:pt idx="65875">
                  <c:v>46.1528114042658</c:v>
                </c:pt>
                <c:pt idx="65876">
                  <c:v>46.1528114042658</c:v>
                </c:pt>
                <c:pt idx="65877">
                  <c:v>46.1528114042658</c:v>
                </c:pt>
                <c:pt idx="65878">
                  <c:v>46.1528114042658</c:v>
                </c:pt>
                <c:pt idx="65879">
                  <c:v>46.1528114042658</c:v>
                </c:pt>
                <c:pt idx="65880">
                  <c:v>49.6375282264777</c:v>
                </c:pt>
                <c:pt idx="65881">
                  <c:v>49.6375282264777</c:v>
                </c:pt>
                <c:pt idx="65882">
                  <c:v>49.6375282264777</c:v>
                </c:pt>
                <c:pt idx="65883">
                  <c:v>49.6375282264777</c:v>
                </c:pt>
                <c:pt idx="65884">
                  <c:v>49.6375282264777</c:v>
                </c:pt>
                <c:pt idx="65885">
                  <c:v>49.6375282264777</c:v>
                </c:pt>
                <c:pt idx="65886">
                  <c:v>49.6375282264777</c:v>
                </c:pt>
                <c:pt idx="65887">
                  <c:v>107.597559645721</c:v>
                </c:pt>
                <c:pt idx="65888">
                  <c:v>107.597559645721</c:v>
                </c:pt>
                <c:pt idx="65889">
                  <c:v>107.597559645721</c:v>
                </c:pt>
                <c:pt idx="65890">
                  <c:v>107.597559645721</c:v>
                </c:pt>
                <c:pt idx="65891">
                  <c:v>107.597559645721</c:v>
                </c:pt>
                <c:pt idx="65892">
                  <c:v>107.597559645721</c:v>
                </c:pt>
                <c:pt idx="65893">
                  <c:v>107.597559645721</c:v>
                </c:pt>
                <c:pt idx="65894">
                  <c:v>86.59434967868148</c:v>
                </c:pt>
                <c:pt idx="65895">
                  <c:v>86.59434967868148</c:v>
                </c:pt>
                <c:pt idx="65896">
                  <c:v>86.59434967868148</c:v>
                </c:pt>
                <c:pt idx="65897">
                  <c:v>86.59434967868148</c:v>
                </c:pt>
                <c:pt idx="65898">
                  <c:v>86.59434967868148</c:v>
                </c:pt>
                <c:pt idx="65899">
                  <c:v>86.59434967868148</c:v>
                </c:pt>
                <c:pt idx="65900">
                  <c:v>86.59434967868148</c:v>
                </c:pt>
                <c:pt idx="65901">
                  <c:v>86.65878636734018</c:v>
                </c:pt>
                <c:pt idx="65902">
                  <c:v>86.65878636734018</c:v>
                </c:pt>
                <c:pt idx="65903">
                  <c:v>86.65878636734018</c:v>
                </c:pt>
                <c:pt idx="65904">
                  <c:v>86.65878636734018</c:v>
                </c:pt>
                <c:pt idx="65905">
                  <c:v>86.65878636734018</c:v>
                </c:pt>
                <c:pt idx="65906">
                  <c:v>86.65878636734018</c:v>
                </c:pt>
                <c:pt idx="65907">
                  <c:v>86.65878636734018</c:v>
                </c:pt>
                <c:pt idx="65908">
                  <c:v>63.84944340701968</c:v>
                </c:pt>
                <c:pt idx="65909">
                  <c:v>63.84944340701968</c:v>
                </c:pt>
                <c:pt idx="65910">
                  <c:v>63.84944340701968</c:v>
                </c:pt>
                <c:pt idx="65911">
                  <c:v>63.84944340701968</c:v>
                </c:pt>
                <c:pt idx="65912">
                  <c:v>63.84944340701968</c:v>
                </c:pt>
                <c:pt idx="65913">
                  <c:v>63.84944340701968</c:v>
                </c:pt>
                <c:pt idx="65914">
                  <c:v>63.84944340701968</c:v>
                </c:pt>
                <c:pt idx="65915">
                  <c:v>82.66698255989529</c:v>
                </c:pt>
                <c:pt idx="65916">
                  <c:v>82.66698255989529</c:v>
                </c:pt>
                <c:pt idx="65917">
                  <c:v>82.66698255989529</c:v>
                </c:pt>
                <c:pt idx="65918">
                  <c:v>82.66698255989529</c:v>
                </c:pt>
                <c:pt idx="65919">
                  <c:v>82.66698255989529</c:v>
                </c:pt>
                <c:pt idx="65920">
                  <c:v>82.66698255989529</c:v>
                </c:pt>
                <c:pt idx="65921">
                  <c:v>82.66698255989529</c:v>
                </c:pt>
                <c:pt idx="65922">
                  <c:v>74.2512061717307</c:v>
                </c:pt>
                <c:pt idx="65923">
                  <c:v>74.2512061717307</c:v>
                </c:pt>
                <c:pt idx="65924">
                  <c:v>74.2512061717307</c:v>
                </c:pt>
                <c:pt idx="65925">
                  <c:v>74.2512061717307</c:v>
                </c:pt>
                <c:pt idx="65926">
                  <c:v>74.2512061717307</c:v>
                </c:pt>
                <c:pt idx="65927">
                  <c:v>74.2512061717307</c:v>
                </c:pt>
                <c:pt idx="65928">
                  <c:v>74.2512061717307</c:v>
                </c:pt>
                <c:pt idx="65929">
                  <c:v>54.67850446524749</c:v>
                </c:pt>
                <c:pt idx="65930">
                  <c:v>54.67850446524749</c:v>
                </c:pt>
                <c:pt idx="65931">
                  <c:v>54.67850446524749</c:v>
                </c:pt>
                <c:pt idx="65932">
                  <c:v>54.67850446524749</c:v>
                </c:pt>
                <c:pt idx="65933">
                  <c:v>54.67850446524749</c:v>
                </c:pt>
                <c:pt idx="65934">
                  <c:v>54.67850446524749</c:v>
                </c:pt>
                <c:pt idx="65935">
                  <c:v>54.67850446524749</c:v>
                </c:pt>
                <c:pt idx="65936">
                  <c:v>55.0525521827599</c:v>
                </c:pt>
                <c:pt idx="65937">
                  <c:v>55.0525521827599</c:v>
                </c:pt>
                <c:pt idx="65938">
                  <c:v>55.0525521827599</c:v>
                </c:pt>
                <c:pt idx="65939">
                  <c:v>55.0525521827599</c:v>
                </c:pt>
                <c:pt idx="65940">
                  <c:v>55.0525521827599</c:v>
                </c:pt>
                <c:pt idx="65941">
                  <c:v>55.0525521827599</c:v>
                </c:pt>
                <c:pt idx="65942">
                  <c:v>55.0525521827599</c:v>
                </c:pt>
                <c:pt idx="65943">
                  <c:v>70.8145511896313</c:v>
                </c:pt>
                <c:pt idx="65944">
                  <c:v>70.8145511896313</c:v>
                </c:pt>
                <c:pt idx="65945">
                  <c:v>70.8145511896313</c:v>
                </c:pt>
                <c:pt idx="65946">
                  <c:v>70.8145511896313</c:v>
                </c:pt>
                <c:pt idx="65947">
                  <c:v>70.8145511896313</c:v>
                </c:pt>
                <c:pt idx="65948">
                  <c:v>70.8145511896313</c:v>
                </c:pt>
                <c:pt idx="65949">
                  <c:v>70.8145511896313</c:v>
                </c:pt>
                <c:pt idx="65950">
                  <c:v>53.9280449417145</c:v>
                </c:pt>
                <c:pt idx="65951">
                  <c:v>53.9280449417145</c:v>
                </c:pt>
                <c:pt idx="65952">
                  <c:v>53.9280449417145</c:v>
                </c:pt>
                <c:pt idx="65953">
                  <c:v>53.9280449417145</c:v>
                </c:pt>
                <c:pt idx="65954">
                  <c:v>53.9280449417145</c:v>
                </c:pt>
                <c:pt idx="65955">
                  <c:v>53.9280449417145</c:v>
                </c:pt>
                <c:pt idx="65956">
                  <c:v>53.9280449417145</c:v>
                </c:pt>
                <c:pt idx="65957">
                  <c:v>12.1606172440088</c:v>
                </c:pt>
                <c:pt idx="65958">
                  <c:v>12.1606172440088</c:v>
                </c:pt>
                <c:pt idx="65959">
                  <c:v>12.1606172440088</c:v>
                </c:pt>
                <c:pt idx="65960">
                  <c:v>12.1606172440088</c:v>
                </c:pt>
                <c:pt idx="65961">
                  <c:v>12.1606172440088</c:v>
                </c:pt>
                <c:pt idx="65962">
                  <c:v>12.1606172440088</c:v>
                </c:pt>
                <c:pt idx="65963">
                  <c:v>12.1606172440088</c:v>
                </c:pt>
                <c:pt idx="65964">
                  <c:v>60.31098821263949</c:v>
                </c:pt>
                <c:pt idx="65965">
                  <c:v>60.31098821263949</c:v>
                </c:pt>
                <c:pt idx="65966">
                  <c:v>60.31098821263949</c:v>
                </c:pt>
                <c:pt idx="65967">
                  <c:v>60.31098821263949</c:v>
                </c:pt>
                <c:pt idx="65968">
                  <c:v>60.31098821263949</c:v>
                </c:pt>
                <c:pt idx="65969">
                  <c:v>60.31098821263949</c:v>
                </c:pt>
                <c:pt idx="65970">
                  <c:v>60.31098821263949</c:v>
                </c:pt>
                <c:pt idx="65971">
                  <c:v>88.03331463446288</c:v>
                </c:pt>
                <c:pt idx="65972">
                  <c:v>88.03331463446288</c:v>
                </c:pt>
                <c:pt idx="65973">
                  <c:v>88.03331463446288</c:v>
                </c:pt>
                <c:pt idx="65974">
                  <c:v>88.03331463446288</c:v>
                </c:pt>
                <c:pt idx="65975">
                  <c:v>88.03331463446288</c:v>
                </c:pt>
                <c:pt idx="65976">
                  <c:v>88.03331463446288</c:v>
                </c:pt>
                <c:pt idx="65977">
                  <c:v>88.03331463446288</c:v>
                </c:pt>
                <c:pt idx="65978">
                  <c:v>74.3164124632793</c:v>
                </c:pt>
                <c:pt idx="65979">
                  <c:v>74.3164124632793</c:v>
                </c:pt>
                <c:pt idx="65980">
                  <c:v>74.3164124632793</c:v>
                </c:pt>
                <c:pt idx="65981">
                  <c:v>74.3164124632793</c:v>
                </c:pt>
                <c:pt idx="65982">
                  <c:v>74.3164124632793</c:v>
                </c:pt>
                <c:pt idx="65983">
                  <c:v>74.3164124632793</c:v>
                </c:pt>
                <c:pt idx="65984">
                  <c:v>74.3164124632793</c:v>
                </c:pt>
                <c:pt idx="65985">
                  <c:v>52.98135979024739</c:v>
                </c:pt>
                <c:pt idx="65986">
                  <c:v>52.98135979024739</c:v>
                </c:pt>
                <c:pt idx="65987">
                  <c:v>52.98135979024739</c:v>
                </c:pt>
                <c:pt idx="65988">
                  <c:v>52.98135979024739</c:v>
                </c:pt>
                <c:pt idx="65989">
                  <c:v>52.98135979024739</c:v>
                </c:pt>
                <c:pt idx="65990">
                  <c:v>52.98135979024739</c:v>
                </c:pt>
                <c:pt idx="65991">
                  <c:v>52.98135979024739</c:v>
                </c:pt>
                <c:pt idx="65992">
                  <c:v>92.79870232692927</c:v>
                </c:pt>
                <c:pt idx="65993">
                  <c:v>92.79870232692927</c:v>
                </c:pt>
                <c:pt idx="65994">
                  <c:v>92.79870232692927</c:v>
                </c:pt>
                <c:pt idx="65995">
                  <c:v>92.79870232692927</c:v>
                </c:pt>
                <c:pt idx="65996">
                  <c:v>92.79870232692927</c:v>
                </c:pt>
                <c:pt idx="65997">
                  <c:v>92.79870232692927</c:v>
                </c:pt>
                <c:pt idx="65998">
                  <c:v>92.79870232692927</c:v>
                </c:pt>
                <c:pt idx="65999">
                  <c:v>35.2114703547909</c:v>
                </c:pt>
                <c:pt idx="66000">
                  <c:v>35.2114703547909</c:v>
                </c:pt>
                <c:pt idx="66001">
                  <c:v>35.2114703547909</c:v>
                </c:pt>
                <c:pt idx="66002">
                  <c:v>35.2114703547909</c:v>
                </c:pt>
                <c:pt idx="66003">
                  <c:v>35.2114703547909</c:v>
                </c:pt>
                <c:pt idx="66004">
                  <c:v>35.2114703547909</c:v>
                </c:pt>
                <c:pt idx="66005">
                  <c:v>35.2114703547909</c:v>
                </c:pt>
                <c:pt idx="66006">
                  <c:v>76.4835958979129</c:v>
                </c:pt>
                <c:pt idx="66007">
                  <c:v>76.4835958979129</c:v>
                </c:pt>
                <c:pt idx="66008">
                  <c:v>76.4835958979129</c:v>
                </c:pt>
                <c:pt idx="66009">
                  <c:v>76.4835958979129</c:v>
                </c:pt>
                <c:pt idx="66010">
                  <c:v>76.4835958979129</c:v>
                </c:pt>
                <c:pt idx="66011">
                  <c:v>76.4835958979129</c:v>
                </c:pt>
                <c:pt idx="66012">
                  <c:v>76.4835958979129</c:v>
                </c:pt>
                <c:pt idx="66013">
                  <c:v>84.1670065643373</c:v>
                </c:pt>
                <c:pt idx="66014">
                  <c:v>84.1670065643373</c:v>
                </c:pt>
                <c:pt idx="66015">
                  <c:v>84.1670065643373</c:v>
                </c:pt>
                <c:pt idx="66016">
                  <c:v>84.1670065643373</c:v>
                </c:pt>
                <c:pt idx="66017">
                  <c:v>84.1670065643373</c:v>
                </c:pt>
                <c:pt idx="66018">
                  <c:v>84.1670065643373</c:v>
                </c:pt>
                <c:pt idx="66019">
                  <c:v>84.1670065643373</c:v>
                </c:pt>
                <c:pt idx="66020">
                  <c:v>87.85350059467788</c:v>
                </c:pt>
                <c:pt idx="66021">
                  <c:v>87.85350059467788</c:v>
                </c:pt>
                <c:pt idx="66022">
                  <c:v>87.85350059467788</c:v>
                </c:pt>
                <c:pt idx="66023">
                  <c:v>87.85350059467788</c:v>
                </c:pt>
                <c:pt idx="66024">
                  <c:v>87.85350059467788</c:v>
                </c:pt>
                <c:pt idx="66025">
                  <c:v>87.85350059467788</c:v>
                </c:pt>
                <c:pt idx="66026">
                  <c:v>87.85350059467788</c:v>
                </c:pt>
                <c:pt idx="66027">
                  <c:v>91.9738037411654</c:v>
                </c:pt>
                <c:pt idx="66028">
                  <c:v>91.9738037411654</c:v>
                </c:pt>
                <c:pt idx="66029">
                  <c:v>91.9738037411654</c:v>
                </c:pt>
                <c:pt idx="66030">
                  <c:v>91.9738037411654</c:v>
                </c:pt>
                <c:pt idx="66031">
                  <c:v>91.9738037411654</c:v>
                </c:pt>
                <c:pt idx="66032">
                  <c:v>91.9738037411654</c:v>
                </c:pt>
                <c:pt idx="66033">
                  <c:v>91.9738037411654</c:v>
                </c:pt>
                <c:pt idx="66034">
                  <c:v>73.18505753000457</c:v>
                </c:pt>
                <c:pt idx="66035">
                  <c:v>73.18505753000457</c:v>
                </c:pt>
                <c:pt idx="66036">
                  <c:v>73.18505753000457</c:v>
                </c:pt>
                <c:pt idx="66037">
                  <c:v>73.18505753000457</c:v>
                </c:pt>
                <c:pt idx="66038">
                  <c:v>73.18505753000457</c:v>
                </c:pt>
                <c:pt idx="66039">
                  <c:v>73.18505753000457</c:v>
                </c:pt>
                <c:pt idx="66040">
                  <c:v>73.18505753000457</c:v>
                </c:pt>
                <c:pt idx="66041">
                  <c:v>38.3081987825356</c:v>
                </c:pt>
                <c:pt idx="66042">
                  <c:v>38.3081987825356</c:v>
                </c:pt>
                <c:pt idx="66043">
                  <c:v>38.3081987825356</c:v>
                </c:pt>
                <c:pt idx="66044">
                  <c:v>38.3081987825356</c:v>
                </c:pt>
                <c:pt idx="66045">
                  <c:v>38.3081987825356</c:v>
                </c:pt>
                <c:pt idx="66046">
                  <c:v>38.3081987825356</c:v>
                </c:pt>
                <c:pt idx="66047">
                  <c:v>38.3081987825356</c:v>
                </c:pt>
                <c:pt idx="66048">
                  <c:v>51.5157494168654</c:v>
                </c:pt>
                <c:pt idx="66049">
                  <c:v>51.5157494168654</c:v>
                </c:pt>
                <c:pt idx="66050">
                  <c:v>51.5157494168654</c:v>
                </c:pt>
                <c:pt idx="66051">
                  <c:v>51.5157494168654</c:v>
                </c:pt>
                <c:pt idx="66052">
                  <c:v>51.5157494168654</c:v>
                </c:pt>
                <c:pt idx="66053">
                  <c:v>51.5157494168654</c:v>
                </c:pt>
                <c:pt idx="66054">
                  <c:v>51.5157494168654</c:v>
                </c:pt>
                <c:pt idx="66055">
                  <c:v>10.0531212105984</c:v>
                </c:pt>
                <c:pt idx="66056">
                  <c:v>10.0531212105984</c:v>
                </c:pt>
                <c:pt idx="66057">
                  <c:v>10.0531212105984</c:v>
                </c:pt>
                <c:pt idx="66058">
                  <c:v>10.0531212105984</c:v>
                </c:pt>
                <c:pt idx="66059">
                  <c:v>10.0531212105984</c:v>
                </c:pt>
                <c:pt idx="66060">
                  <c:v>10.0531212105984</c:v>
                </c:pt>
                <c:pt idx="66061">
                  <c:v>10.0531212105984</c:v>
                </c:pt>
                <c:pt idx="66062">
                  <c:v>73.63947539844128</c:v>
                </c:pt>
                <c:pt idx="66063">
                  <c:v>73.63947539844128</c:v>
                </c:pt>
                <c:pt idx="66064">
                  <c:v>73.63947539844128</c:v>
                </c:pt>
                <c:pt idx="66065">
                  <c:v>73.63947539844128</c:v>
                </c:pt>
                <c:pt idx="66066">
                  <c:v>73.63947539844128</c:v>
                </c:pt>
                <c:pt idx="66067">
                  <c:v>73.63947539844128</c:v>
                </c:pt>
                <c:pt idx="66068">
                  <c:v>73.63947539844128</c:v>
                </c:pt>
                <c:pt idx="66069">
                  <c:v>47.6695422192149</c:v>
                </c:pt>
                <c:pt idx="66070">
                  <c:v>47.6695422192149</c:v>
                </c:pt>
                <c:pt idx="66071">
                  <c:v>47.6695422192149</c:v>
                </c:pt>
                <c:pt idx="66072">
                  <c:v>47.6695422192149</c:v>
                </c:pt>
                <c:pt idx="66073">
                  <c:v>47.6695422192149</c:v>
                </c:pt>
                <c:pt idx="66074">
                  <c:v>47.6695422192149</c:v>
                </c:pt>
                <c:pt idx="66075">
                  <c:v>47.6695422192149</c:v>
                </c:pt>
                <c:pt idx="66076">
                  <c:v>66.67668671815817</c:v>
                </c:pt>
                <c:pt idx="66077">
                  <c:v>66.67668671815817</c:v>
                </c:pt>
                <c:pt idx="66078">
                  <c:v>66.67668671815817</c:v>
                </c:pt>
                <c:pt idx="66079">
                  <c:v>66.67668671815817</c:v>
                </c:pt>
                <c:pt idx="66080">
                  <c:v>66.67668671815817</c:v>
                </c:pt>
                <c:pt idx="66081">
                  <c:v>66.67668671815817</c:v>
                </c:pt>
                <c:pt idx="66082">
                  <c:v>66.67668671815817</c:v>
                </c:pt>
                <c:pt idx="66083">
                  <c:v>68.77915113341056</c:v>
                </c:pt>
                <c:pt idx="66084">
                  <c:v>68.77915113341056</c:v>
                </c:pt>
                <c:pt idx="66085">
                  <c:v>68.77915113341056</c:v>
                </c:pt>
                <c:pt idx="66086">
                  <c:v>68.77915113341056</c:v>
                </c:pt>
                <c:pt idx="66087">
                  <c:v>68.77915113341056</c:v>
                </c:pt>
                <c:pt idx="66088">
                  <c:v>68.77915113341056</c:v>
                </c:pt>
                <c:pt idx="66089">
                  <c:v>68.77915113341056</c:v>
                </c:pt>
                <c:pt idx="66090">
                  <c:v>57.3028150720521</c:v>
                </c:pt>
                <c:pt idx="66091">
                  <c:v>57.3028150720521</c:v>
                </c:pt>
                <c:pt idx="66092">
                  <c:v>57.3028150720521</c:v>
                </c:pt>
                <c:pt idx="66093">
                  <c:v>57.3028150720521</c:v>
                </c:pt>
                <c:pt idx="66094">
                  <c:v>57.3028150720521</c:v>
                </c:pt>
                <c:pt idx="66095">
                  <c:v>57.3028150720521</c:v>
                </c:pt>
                <c:pt idx="66096">
                  <c:v>57.3028150720521</c:v>
                </c:pt>
                <c:pt idx="66097">
                  <c:v>80.92484652882848</c:v>
                </c:pt>
                <c:pt idx="66098">
                  <c:v>80.92484652882848</c:v>
                </c:pt>
                <c:pt idx="66099">
                  <c:v>80.92484652882848</c:v>
                </c:pt>
                <c:pt idx="66100">
                  <c:v>80.92484652882848</c:v>
                </c:pt>
                <c:pt idx="66101">
                  <c:v>80.92484652882848</c:v>
                </c:pt>
                <c:pt idx="66102">
                  <c:v>80.92484652882848</c:v>
                </c:pt>
                <c:pt idx="66103">
                  <c:v>80.92484652882848</c:v>
                </c:pt>
                <c:pt idx="66104">
                  <c:v>67.7916064808584</c:v>
                </c:pt>
                <c:pt idx="66105">
                  <c:v>67.7916064808584</c:v>
                </c:pt>
                <c:pt idx="66106">
                  <c:v>67.7916064808584</c:v>
                </c:pt>
                <c:pt idx="66107">
                  <c:v>67.7916064808584</c:v>
                </c:pt>
                <c:pt idx="66108">
                  <c:v>67.7916064808584</c:v>
                </c:pt>
                <c:pt idx="66109">
                  <c:v>67.7916064808584</c:v>
                </c:pt>
                <c:pt idx="66110">
                  <c:v>67.7916064808584</c:v>
                </c:pt>
                <c:pt idx="66111">
                  <c:v>67.4620967389671</c:v>
                </c:pt>
                <c:pt idx="66112">
                  <c:v>67.4620967389671</c:v>
                </c:pt>
                <c:pt idx="66113">
                  <c:v>67.4620967389671</c:v>
                </c:pt>
                <c:pt idx="66114">
                  <c:v>67.4620967389671</c:v>
                </c:pt>
                <c:pt idx="66115">
                  <c:v>67.4620967389671</c:v>
                </c:pt>
                <c:pt idx="66116">
                  <c:v>67.4620967389671</c:v>
                </c:pt>
                <c:pt idx="66117">
                  <c:v>67.4620967389671</c:v>
                </c:pt>
                <c:pt idx="66118">
                  <c:v>55.0850619938083</c:v>
                </c:pt>
                <c:pt idx="66119">
                  <c:v>55.0850619938083</c:v>
                </c:pt>
                <c:pt idx="66120">
                  <c:v>55.0850619938083</c:v>
                </c:pt>
                <c:pt idx="66121">
                  <c:v>55.0850619938083</c:v>
                </c:pt>
                <c:pt idx="66122">
                  <c:v>55.0850619938083</c:v>
                </c:pt>
                <c:pt idx="66123">
                  <c:v>55.0850619938083</c:v>
                </c:pt>
                <c:pt idx="66124">
                  <c:v>55.0850619938083</c:v>
                </c:pt>
                <c:pt idx="66125">
                  <c:v>73.59368325659088</c:v>
                </c:pt>
                <c:pt idx="66126">
                  <c:v>73.59368325659088</c:v>
                </c:pt>
                <c:pt idx="66127">
                  <c:v>73.59368325659088</c:v>
                </c:pt>
                <c:pt idx="66128">
                  <c:v>73.59368325659088</c:v>
                </c:pt>
                <c:pt idx="66129">
                  <c:v>73.59368325659088</c:v>
                </c:pt>
                <c:pt idx="66130">
                  <c:v>73.59368325659088</c:v>
                </c:pt>
                <c:pt idx="66131">
                  <c:v>73.59368325659088</c:v>
                </c:pt>
                <c:pt idx="66132">
                  <c:v>34.823471561928</c:v>
                </c:pt>
                <c:pt idx="66133">
                  <c:v>34.823471561928</c:v>
                </c:pt>
                <c:pt idx="66134">
                  <c:v>34.823471561928</c:v>
                </c:pt>
                <c:pt idx="66135">
                  <c:v>34.823471561928</c:v>
                </c:pt>
                <c:pt idx="66136">
                  <c:v>34.823471561928</c:v>
                </c:pt>
                <c:pt idx="66137">
                  <c:v>34.823471561928</c:v>
                </c:pt>
                <c:pt idx="66138">
                  <c:v>34.823471561928</c:v>
                </c:pt>
                <c:pt idx="66139">
                  <c:v>96.47921264745288</c:v>
                </c:pt>
                <c:pt idx="66140">
                  <c:v>96.47921264745288</c:v>
                </c:pt>
                <c:pt idx="66141">
                  <c:v>96.47921264745288</c:v>
                </c:pt>
                <c:pt idx="66142">
                  <c:v>96.47921264745288</c:v>
                </c:pt>
                <c:pt idx="66143">
                  <c:v>96.47921264745288</c:v>
                </c:pt>
                <c:pt idx="66144">
                  <c:v>96.47921264745288</c:v>
                </c:pt>
                <c:pt idx="66145">
                  <c:v>96.47921264745288</c:v>
                </c:pt>
                <c:pt idx="66146">
                  <c:v>52.1086908508802</c:v>
                </c:pt>
                <c:pt idx="66147">
                  <c:v>52.1086908508802</c:v>
                </c:pt>
                <c:pt idx="66148">
                  <c:v>52.1086908508802</c:v>
                </c:pt>
                <c:pt idx="66149">
                  <c:v>52.1086908508802</c:v>
                </c:pt>
                <c:pt idx="66150">
                  <c:v>52.1086908508802</c:v>
                </c:pt>
                <c:pt idx="66151">
                  <c:v>52.1086908508802</c:v>
                </c:pt>
                <c:pt idx="66152">
                  <c:v>52.1086908508802</c:v>
                </c:pt>
                <c:pt idx="66153">
                  <c:v>28.3848117239585</c:v>
                </c:pt>
                <c:pt idx="66154">
                  <c:v>28.3848117239585</c:v>
                </c:pt>
                <c:pt idx="66155">
                  <c:v>28.3848117239585</c:v>
                </c:pt>
                <c:pt idx="66156">
                  <c:v>28.3848117239585</c:v>
                </c:pt>
                <c:pt idx="66157">
                  <c:v>28.3848117239585</c:v>
                </c:pt>
                <c:pt idx="66158">
                  <c:v>28.3848117239585</c:v>
                </c:pt>
                <c:pt idx="66159">
                  <c:v>28.3848117239585</c:v>
                </c:pt>
                <c:pt idx="66160">
                  <c:v>25.58214234182619</c:v>
                </c:pt>
                <c:pt idx="66161">
                  <c:v>25.58214234182619</c:v>
                </c:pt>
                <c:pt idx="66162">
                  <c:v>25.58214234182619</c:v>
                </c:pt>
                <c:pt idx="66163">
                  <c:v>25.58214234182619</c:v>
                </c:pt>
                <c:pt idx="66164">
                  <c:v>25.58214234182619</c:v>
                </c:pt>
                <c:pt idx="66165">
                  <c:v>25.58214234182619</c:v>
                </c:pt>
                <c:pt idx="66166">
                  <c:v>25.58214234182619</c:v>
                </c:pt>
                <c:pt idx="66167">
                  <c:v>36.7453029997494</c:v>
                </c:pt>
                <c:pt idx="66168">
                  <c:v>36.7453029997494</c:v>
                </c:pt>
                <c:pt idx="66169">
                  <c:v>36.7453029997494</c:v>
                </c:pt>
                <c:pt idx="66170">
                  <c:v>36.7453029997494</c:v>
                </c:pt>
                <c:pt idx="66171">
                  <c:v>36.7453029997494</c:v>
                </c:pt>
                <c:pt idx="66172">
                  <c:v>36.7453029997494</c:v>
                </c:pt>
                <c:pt idx="66173">
                  <c:v>36.7453029997494</c:v>
                </c:pt>
                <c:pt idx="66174">
                  <c:v>55.8986273743898</c:v>
                </c:pt>
                <c:pt idx="66175">
                  <c:v>55.8986273743898</c:v>
                </c:pt>
                <c:pt idx="66176">
                  <c:v>55.8986273743898</c:v>
                </c:pt>
                <c:pt idx="66177">
                  <c:v>55.8986273743898</c:v>
                </c:pt>
                <c:pt idx="66178">
                  <c:v>55.8986273743898</c:v>
                </c:pt>
                <c:pt idx="66179">
                  <c:v>55.8986273743898</c:v>
                </c:pt>
                <c:pt idx="66180">
                  <c:v>55.8986273743898</c:v>
                </c:pt>
                <c:pt idx="66181">
                  <c:v>53.18789856620219</c:v>
                </c:pt>
                <c:pt idx="66182">
                  <c:v>53.18789856620219</c:v>
                </c:pt>
                <c:pt idx="66183">
                  <c:v>53.18789856620219</c:v>
                </c:pt>
                <c:pt idx="66184">
                  <c:v>53.18789856620219</c:v>
                </c:pt>
                <c:pt idx="66185">
                  <c:v>53.18789856620219</c:v>
                </c:pt>
                <c:pt idx="66186">
                  <c:v>53.18789856620219</c:v>
                </c:pt>
                <c:pt idx="66187">
                  <c:v>53.18789856620219</c:v>
                </c:pt>
                <c:pt idx="66188">
                  <c:v>89.9391347606085</c:v>
                </c:pt>
                <c:pt idx="66189">
                  <c:v>89.9391347606085</c:v>
                </c:pt>
                <c:pt idx="66190">
                  <c:v>89.9391347606085</c:v>
                </c:pt>
                <c:pt idx="66191">
                  <c:v>89.9391347606085</c:v>
                </c:pt>
                <c:pt idx="66192">
                  <c:v>89.9391347606085</c:v>
                </c:pt>
                <c:pt idx="66193">
                  <c:v>89.9391347606085</c:v>
                </c:pt>
                <c:pt idx="66194">
                  <c:v>89.9391347606085</c:v>
                </c:pt>
                <c:pt idx="66195">
                  <c:v>70.57968254040269</c:v>
                </c:pt>
                <c:pt idx="66196">
                  <c:v>70.57968254040269</c:v>
                </c:pt>
                <c:pt idx="66197">
                  <c:v>70.57968254040269</c:v>
                </c:pt>
                <c:pt idx="66198">
                  <c:v>70.57968254040269</c:v>
                </c:pt>
                <c:pt idx="66199">
                  <c:v>70.57968254040269</c:v>
                </c:pt>
                <c:pt idx="66200">
                  <c:v>70.57968254040269</c:v>
                </c:pt>
                <c:pt idx="66201">
                  <c:v>70.57968254040269</c:v>
                </c:pt>
                <c:pt idx="66202">
                  <c:v>41.1521434528451</c:v>
                </c:pt>
                <c:pt idx="66203">
                  <c:v>41.1521434528451</c:v>
                </c:pt>
                <c:pt idx="66204">
                  <c:v>41.1521434528451</c:v>
                </c:pt>
                <c:pt idx="66205">
                  <c:v>41.1521434528451</c:v>
                </c:pt>
                <c:pt idx="66206">
                  <c:v>41.1521434528451</c:v>
                </c:pt>
                <c:pt idx="66207">
                  <c:v>41.1521434528451</c:v>
                </c:pt>
                <c:pt idx="66208">
                  <c:v>41.1521434528451</c:v>
                </c:pt>
                <c:pt idx="66209">
                  <c:v>47.5331774044044</c:v>
                </c:pt>
                <c:pt idx="66210">
                  <c:v>47.5331774044044</c:v>
                </c:pt>
                <c:pt idx="66211">
                  <c:v>47.5331774044044</c:v>
                </c:pt>
                <c:pt idx="66212">
                  <c:v>47.5331774044044</c:v>
                </c:pt>
                <c:pt idx="66213">
                  <c:v>47.5331774044044</c:v>
                </c:pt>
                <c:pt idx="66214">
                  <c:v>47.5331774044044</c:v>
                </c:pt>
                <c:pt idx="66215">
                  <c:v>47.5331774044044</c:v>
                </c:pt>
                <c:pt idx="66216">
                  <c:v>76.73099184714489</c:v>
                </c:pt>
                <c:pt idx="66217">
                  <c:v>76.73099184714489</c:v>
                </c:pt>
                <c:pt idx="66218">
                  <c:v>76.73099184714489</c:v>
                </c:pt>
                <c:pt idx="66219">
                  <c:v>76.73099184714489</c:v>
                </c:pt>
                <c:pt idx="66220">
                  <c:v>76.73099184714489</c:v>
                </c:pt>
                <c:pt idx="66221">
                  <c:v>76.73099184714489</c:v>
                </c:pt>
                <c:pt idx="66222">
                  <c:v>76.73099184714489</c:v>
                </c:pt>
                <c:pt idx="66223">
                  <c:v>66.27093816214668</c:v>
                </c:pt>
                <c:pt idx="66224">
                  <c:v>66.27093816214668</c:v>
                </c:pt>
                <c:pt idx="66225">
                  <c:v>66.27093816214668</c:v>
                </c:pt>
                <c:pt idx="66226">
                  <c:v>66.27093816214668</c:v>
                </c:pt>
                <c:pt idx="66227">
                  <c:v>66.27093816214668</c:v>
                </c:pt>
                <c:pt idx="66228">
                  <c:v>66.27093816214668</c:v>
                </c:pt>
                <c:pt idx="66229">
                  <c:v>66.27093816214668</c:v>
                </c:pt>
                <c:pt idx="66230">
                  <c:v>10.7405406509228</c:v>
                </c:pt>
                <c:pt idx="66231">
                  <c:v>10.7405406509228</c:v>
                </c:pt>
                <c:pt idx="66232">
                  <c:v>10.7405406509228</c:v>
                </c:pt>
                <c:pt idx="66233">
                  <c:v>10.7405406509228</c:v>
                </c:pt>
                <c:pt idx="66234">
                  <c:v>10.7405406509228</c:v>
                </c:pt>
                <c:pt idx="66235">
                  <c:v>10.7405406509228</c:v>
                </c:pt>
                <c:pt idx="66236">
                  <c:v>10.7405406509228</c:v>
                </c:pt>
                <c:pt idx="66237">
                  <c:v>74.78839727726769</c:v>
                </c:pt>
                <c:pt idx="66238">
                  <c:v>74.78839727726769</c:v>
                </c:pt>
                <c:pt idx="66239">
                  <c:v>74.78839727726769</c:v>
                </c:pt>
                <c:pt idx="66240">
                  <c:v>74.78839727726769</c:v>
                </c:pt>
                <c:pt idx="66241">
                  <c:v>74.78839727726769</c:v>
                </c:pt>
                <c:pt idx="66242">
                  <c:v>74.78839727726769</c:v>
                </c:pt>
                <c:pt idx="66243">
                  <c:v>74.78839727726769</c:v>
                </c:pt>
                <c:pt idx="66244">
                  <c:v>62.8209852760579</c:v>
                </c:pt>
                <c:pt idx="66245">
                  <c:v>62.8209852760579</c:v>
                </c:pt>
                <c:pt idx="66246">
                  <c:v>62.8209852760579</c:v>
                </c:pt>
                <c:pt idx="66247">
                  <c:v>62.8209852760579</c:v>
                </c:pt>
                <c:pt idx="66248">
                  <c:v>62.8209852760579</c:v>
                </c:pt>
                <c:pt idx="66249">
                  <c:v>62.8209852760579</c:v>
                </c:pt>
                <c:pt idx="66250">
                  <c:v>62.8209852760579</c:v>
                </c:pt>
                <c:pt idx="66251">
                  <c:v>89.07907707963739</c:v>
                </c:pt>
                <c:pt idx="66252">
                  <c:v>89.07907707963739</c:v>
                </c:pt>
                <c:pt idx="66253">
                  <c:v>89.07907707963739</c:v>
                </c:pt>
                <c:pt idx="66254">
                  <c:v>89.07907707963739</c:v>
                </c:pt>
                <c:pt idx="66255">
                  <c:v>89.07907707963739</c:v>
                </c:pt>
                <c:pt idx="66256">
                  <c:v>89.07907707963739</c:v>
                </c:pt>
                <c:pt idx="66257">
                  <c:v>89.07907707963739</c:v>
                </c:pt>
                <c:pt idx="66258">
                  <c:v>85.0809276275078</c:v>
                </c:pt>
                <c:pt idx="66259">
                  <c:v>85.0809276275078</c:v>
                </c:pt>
                <c:pt idx="66260">
                  <c:v>85.0809276275078</c:v>
                </c:pt>
                <c:pt idx="66261">
                  <c:v>85.0809276275078</c:v>
                </c:pt>
                <c:pt idx="66262">
                  <c:v>85.0809276275078</c:v>
                </c:pt>
                <c:pt idx="66263">
                  <c:v>85.0809276275078</c:v>
                </c:pt>
                <c:pt idx="66264">
                  <c:v>85.0809276275078</c:v>
                </c:pt>
                <c:pt idx="66265">
                  <c:v>30.6117963904139</c:v>
                </c:pt>
                <c:pt idx="66266">
                  <c:v>30.6117963904139</c:v>
                </c:pt>
                <c:pt idx="66267">
                  <c:v>30.6117963904139</c:v>
                </c:pt>
                <c:pt idx="66268">
                  <c:v>30.6117963904139</c:v>
                </c:pt>
                <c:pt idx="66269">
                  <c:v>30.6117963904139</c:v>
                </c:pt>
                <c:pt idx="66270">
                  <c:v>30.6117963904139</c:v>
                </c:pt>
                <c:pt idx="66271">
                  <c:v>30.6117963904139</c:v>
                </c:pt>
                <c:pt idx="66272">
                  <c:v>52.7933487880527</c:v>
                </c:pt>
                <c:pt idx="66273">
                  <c:v>52.7933487880527</c:v>
                </c:pt>
                <c:pt idx="66274">
                  <c:v>52.7933487880527</c:v>
                </c:pt>
                <c:pt idx="66275">
                  <c:v>52.7933487880527</c:v>
                </c:pt>
                <c:pt idx="66276">
                  <c:v>52.7933487880527</c:v>
                </c:pt>
                <c:pt idx="66277">
                  <c:v>52.7933487880527</c:v>
                </c:pt>
                <c:pt idx="66278">
                  <c:v>52.7933487880527</c:v>
                </c:pt>
                <c:pt idx="66279">
                  <c:v>81.7341791902325</c:v>
                </c:pt>
                <c:pt idx="66280">
                  <c:v>81.7341791902325</c:v>
                </c:pt>
                <c:pt idx="66281">
                  <c:v>81.7341791902325</c:v>
                </c:pt>
                <c:pt idx="66282">
                  <c:v>81.7341791902325</c:v>
                </c:pt>
                <c:pt idx="66283">
                  <c:v>81.7341791902325</c:v>
                </c:pt>
                <c:pt idx="66284">
                  <c:v>81.7341791902325</c:v>
                </c:pt>
                <c:pt idx="66285">
                  <c:v>81.7341791902325</c:v>
                </c:pt>
                <c:pt idx="66286">
                  <c:v>99.7273157550987</c:v>
                </c:pt>
                <c:pt idx="66287">
                  <c:v>99.7273157550987</c:v>
                </c:pt>
                <c:pt idx="66288">
                  <c:v>99.7273157550987</c:v>
                </c:pt>
                <c:pt idx="66289">
                  <c:v>99.7273157550987</c:v>
                </c:pt>
                <c:pt idx="66290">
                  <c:v>99.7273157550987</c:v>
                </c:pt>
                <c:pt idx="66291">
                  <c:v>99.7273157550987</c:v>
                </c:pt>
                <c:pt idx="66292">
                  <c:v>99.7273157550987</c:v>
                </c:pt>
                <c:pt idx="66293">
                  <c:v>23.0703925461916</c:v>
                </c:pt>
                <c:pt idx="66294">
                  <c:v>23.0703925461916</c:v>
                </c:pt>
                <c:pt idx="66295">
                  <c:v>23.0703925461916</c:v>
                </c:pt>
                <c:pt idx="66296">
                  <c:v>23.0703925461916</c:v>
                </c:pt>
                <c:pt idx="66297">
                  <c:v>23.0703925461916</c:v>
                </c:pt>
                <c:pt idx="66298">
                  <c:v>23.0703925461916</c:v>
                </c:pt>
                <c:pt idx="66299">
                  <c:v>23.0703925461916</c:v>
                </c:pt>
                <c:pt idx="66300">
                  <c:v>108.551847418465</c:v>
                </c:pt>
                <c:pt idx="66301">
                  <c:v>108.551847418465</c:v>
                </c:pt>
                <c:pt idx="66302">
                  <c:v>108.551847418465</c:v>
                </c:pt>
                <c:pt idx="66303">
                  <c:v>108.551847418465</c:v>
                </c:pt>
                <c:pt idx="66304">
                  <c:v>108.551847418465</c:v>
                </c:pt>
                <c:pt idx="66305">
                  <c:v>108.551847418465</c:v>
                </c:pt>
                <c:pt idx="66306">
                  <c:v>108.551847418465</c:v>
                </c:pt>
                <c:pt idx="66307">
                  <c:v>62.47309945143049</c:v>
                </c:pt>
                <c:pt idx="66308">
                  <c:v>62.47309945143049</c:v>
                </c:pt>
                <c:pt idx="66309">
                  <c:v>62.47309945143049</c:v>
                </c:pt>
                <c:pt idx="66310">
                  <c:v>62.47309945143049</c:v>
                </c:pt>
                <c:pt idx="66311">
                  <c:v>62.47309945143049</c:v>
                </c:pt>
                <c:pt idx="66312">
                  <c:v>62.47309945143049</c:v>
                </c:pt>
                <c:pt idx="66313">
                  <c:v>62.47309945143049</c:v>
                </c:pt>
                <c:pt idx="66314">
                  <c:v>91.18452964217</c:v>
                </c:pt>
                <c:pt idx="66315">
                  <c:v>91.18452964217</c:v>
                </c:pt>
                <c:pt idx="66316">
                  <c:v>91.18452964217</c:v>
                </c:pt>
                <c:pt idx="66317">
                  <c:v>91.18452964217</c:v>
                </c:pt>
                <c:pt idx="66318">
                  <c:v>91.18452964217</c:v>
                </c:pt>
                <c:pt idx="66319">
                  <c:v>91.18452964217</c:v>
                </c:pt>
                <c:pt idx="66320">
                  <c:v>91.18452964217</c:v>
                </c:pt>
                <c:pt idx="66321">
                  <c:v>73.78405505058389</c:v>
                </c:pt>
                <c:pt idx="66322">
                  <c:v>73.78405505058389</c:v>
                </c:pt>
                <c:pt idx="66323">
                  <c:v>73.78405505058389</c:v>
                </c:pt>
                <c:pt idx="66324">
                  <c:v>73.78405505058389</c:v>
                </c:pt>
                <c:pt idx="66325">
                  <c:v>73.78405505058389</c:v>
                </c:pt>
                <c:pt idx="66326">
                  <c:v>73.78405505058389</c:v>
                </c:pt>
                <c:pt idx="66327">
                  <c:v>73.78405505058389</c:v>
                </c:pt>
                <c:pt idx="66328">
                  <c:v>85.1312694937177</c:v>
                </c:pt>
                <c:pt idx="66329">
                  <c:v>85.1312694937177</c:v>
                </c:pt>
                <c:pt idx="66330">
                  <c:v>85.1312694937177</c:v>
                </c:pt>
                <c:pt idx="66331">
                  <c:v>85.1312694937177</c:v>
                </c:pt>
                <c:pt idx="66332">
                  <c:v>85.1312694937177</c:v>
                </c:pt>
                <c:pt idx="66333">
                  <c:v>85.1312694937177</c:v>
                </c:pt>
                <c:pt idx="66334">
                  <c:v>85.1312694937177</c:v>
                </c:pt>
                <c:pt idx="66335">
                  <c:v>85.96934335485328</c:v>
                </c:pt>
                <c:pt idx="66336">
                  <c:v>85.96934335485328</c:v>
                </c:pt>
                <c:pt idx="66337">
                  <c:v>85.96934335485328</c:v>
                </c:pt>
                <c:pt idx="66338">
                  <c:v>85.96934335485328</c:v>
                </c:pt>
                <c:pt idx="66339">
                  <c:v>85.96934335485328</c:v>
                </c:pt>
                <c:pt idx="66340">
                  <c:v>85.96934335485328</c:v>
                </c:pt>
                <c:pt idx="66341">
                  <c:v>85.96934335485328</c:v>
                </c:pt>
                <c:pt idx="66342">
                  <c:v>56.7082879542053</c:v>
                </c:pt>
                <c:pt idx="66343">
                  <c:v>56.7082879542053</c:v>
                </c:pt>
                <c:pt idx="66344">
                  <c:v>56.7082879542053</c:v>
                </c:pt>
                <c:pt idx="66345">
                  <c:v>56.7082879542053</c:v>
                </c:pt>
                <c:pt idx="66346">
                  <c:v>56.7082879542053</c:v>
                </c:pt>
                <c:pt idx="66347">
                  <c:v>56.7082879542053</c:v>
                </c:pt>
                <c:pt idx="66348">
                  <c:v>56.7082879542053</c:v>
                </c:pt>
                <c:pt idx="66349">
                  <c:v>25.0311613951314</c:v>
                </c:pt>
                <c:pt idx="66350">
                  <c:v>25.0311613951314</c:v>
                </c:pt>
                <c:pt idx="66351">
                  <c:v>25.0311613951314</c:v>
                </c:pt>
                <c:pt idx="66352">
                  <c:v>25.0311613951314</c:v>
                </c:pt>
                <c:pt idx="66353">
                  <c:v>25.0311613951314</c:v>
                </c:pt>
                <c:pt idx="66354">
                  <c:v>25.0311613951314</c:v>
                </c:pt>
                <c:pt idx="66355">
                  <c:v>25.0311613951314</c:v>
                </c:pt>
                <c:pt idx="66356">
                  <c:v>86.7394942181639</c:v>
                </c:pt>
                <c:pt idx="66357">
                  <c:v>86.7394942181639</c:v>
                </c:pt>
                <c:pt idx="66358">
                  <c:v>86.7394942181639</c:v>
                </c:pt>
                <c:pt idx="66359">
                  <c:v>86.7394942181639</c:v>
                </c:pt>
                <c:pt idx="66360">
                  <c:v>86.7394942181639</c:v>
                </c:pt>
                <c:pt idx="66361">
                  <c:v>86.7394942181639</c:v>
                </c:pt>
                <c:pt idx="66362">
                  <c:v>86.7394942181639</c:v>
                </c:pt>
                <c:pt idx="66363">
                  <c:v>74.2215993300766</c:v>
                </c:pt>
                <c:pt idx="66364">
                  <c:v>74.2215993300766</c:v>
                </c:pt>
                <c:pt idx="66365">
                  <c:v>74.2215993300766</c:v>
                </c:pt>
                <c:pt idx="66366">
                  <c:v>74.2215993300766</c:v>
                </c:pt>
                <c:pt idx="66367">
                  <c:v>74.2215993300766</c:v>
                </c:pt>
                <c:pt idx="66368">
                  <c:v>74.2215993300766</c:v>
                </c:pt>
                <c:pt idx="66369">
                  <c:v>74.2215993300766</c:v>
                </c:pt>
                <c:pt idx="66370">
                  <c:v>81.6602676063693</c:v>
                </c:pt>
                <c:pt idx="66371">
                  <c:v>81.6602676063693</c:v>
                </c:pt>
                <c:pt idx="66372">
                  <c:v>81.6602676063693</c:v>
                </c:pt>
                <c:pt idx="66373">
                  <c:v>81.6602676063693</c:v>
                </c:pt>
                <c:pt idx="66374">
                  <c:v>81.6602676063693</c:v>
                </c:pt>
                <c:pt idx="66375">
                  <c:v>81.6602676063693</c:v>
                </c:pt>
                <c:pt idx="66376">
                  <c:v>81.6602676063693</c:v>
                </c:pt>
                <c:pt idx="66377">
                  <c:v>76.0958812640477</c:v>
                </c:pt>
                <c:pt idx="66378">
                  <c:v>76.0958812640477</c:v>
                </c:pt>
                <c:pt idx="66379">
                  <c:v>76.0958812640477</c:v>
                </c:pt>
                <c:pt idx="66380">
                  <c:v>76.0958812640477</c:v>
                </c:pt>
                <c:pt idx="66381">
                  <c:v>76.0958812640477</c:v>
                </c:pt>
                <c:pt idx="66382">
                  <c:v>76.0958812640477</c:v>
                </c:pt>
                <c:pt idx="66383">
                  <c:v>76.0958812640477</c:v>
                </c:pt>
                <c:pt idx="66384">
                  <c:v>50.86774736785379</c:v>
                </c:pt>
                <c:pt idx="66385">
                  <c:v>50.86774736785379</c:v>
                </c:pt>
                <c:pt idx="66386">
                  <c:v>50.86774736785379</c:v>
                </c:pt>
                <c:pt idx="66387">
                  <c:v>50.86774736785379</c:v>
                </c:pt>
                <c:pt idx="66388">
                  <c:v>50.86774736785379</c:v>
                </c:pt>
                <c:pt idx="66389">
                  <c:v>50.86774736785379</c:v>
                </c:pt>
                <c:pt idx="66390">
                  <c:v>50.86774736785379</c:v>
                </c:pt>
                <c:pt idx="66391">
                  <c:v>71.9249025833416</c:v>
                </c:pt>
                <c:pt idx="66392">
                  <c:v>71.9249025833416</c:v>
                </c:pt>
                <c:pt idx="66393">
                  <c:v>71.9249025833416</c:v>
                </c:pt>
                <c:pt idx="66394">
                  <c:v>71.9249025833416</c:v>
                </c:pt>
                <c:pt idx="66395">
                  <c:v>71.9249025833416</c:v>
                </c:pt>
                <c:pt idx="66396">
                  <c:v>71.9249025833416</c:v>
                </c:pt>
                <c:pt idx="66397">
                  <c:v>71.9249025833416</c:v>
                </c:pt>
                <c:pt idx="66398">
                  <c:v>75.92801016954938</c:v>
                </c:pt>
                <c:pt idx="66399">
                  <c:v>75.92801016954938</c:v>
                </c:pt>
                <c:pt idx="66400">
                  <c:v>75.92801016954938</c:v>
                </c:pt>
                <c:pt idx="66401">
                  <c:v>75.92801016954938</c:v>
                </c:pt>
                <c:pt idx="66402">
                  <c:v>75.92801016954938</c:v>
                </c:pt>
                <c:pt idx="66403">
                  <c:v>75.92801016954938</c:v>
                </c:pt>
                <c:pt idx="66404">
                  <c:v>75.92801016954938</c:v>
                </c:pt>
                <c:pt idx="66405">
                  <c:v>97.07591857689637</c:v>
                </c:pt>
                <c:pt idx="66406">
                  <c:v>97.07591857689637</c:v>
                </c:pt>
                <c:pt idx="66407">
                  <c:v>97.07591857689637</c:v>
                </c:pt>
                <c:pt idx="66408">
                  <c:v>97.07591857689637</c:v>
                </c:pt>
                <c:pt idx="66409">
                  <c:v>97.07591857689637</c:v>
                </c:pt>
                <c:pt idx="66410">
                  <c:v>97.07591857689637</c:v>
                </c:pt>
                <c:pt idx="66411">
                  <c:v>97.07591857689637</c:v>
                </c:pt>
                <c:pt idx="66412">
                  <c:v>56.90824106226729</c:v>
                </c:pt>
                <c:pt idx="66413">
                  <c:v>56.90824106226729</c:v>
                </c:pt>
                <c:pt idx="66414">
                  <c:v>56.90824106226729</c:v>
                </c:pt>
                <c:pt idx="66415">
                  <c:v>56.90824106226729</c:v>
                </c:pt>
                <c:pt idx="66416">
                  <c:v>56.90824106226729</c:v>
                </c:pt>
                <c:pt idx="66417">
                  <c:v>56.90824106226729</c:v>
                </c:pt>
                <c:pt idx="66418">
                  <c:v>56.90824106226729</c:v>
                </c:pt>
                <c:pt idx="66419">
                  <c:v>28.5896352082899</c:v>
                </c:pt>
                <c:pt idx="66420">
                  <c:v>28.5896352082899</c:v>
                </c:pt>
                <c:pt idx="66421">
                  <c:v>28.5896352082899</c:v>
                </c:pt>
                <c:pt idx="66422">
                  <c:v>28.5896352082899</c:v>
                </c:pt>
                <c:pt idx="66423">
                  <c:v>28.5896352082899</c:v>
                </c:pt>
                <c:pt idx="66424">
                  <c:v>28.5896352082899</c:v>
                </c:pt>
                <c:pt idx="66425">
                  <c:v>28.5896352082899</c:v>
                </c:pt>
                <c:pt idx="66426">
                  <c:v>59.37667815911119</c:v>
                </c:pt>
                <c:pt idx="66427">
                  <c:v>59.37667815911119</c:v>
                </c:pt>
                <c:pt idx="66428">
                  <c:v>59.37667815911119</c:v>
                </c:pt>
                <c:pt idx="66429">
                  <c:v>59.37667815911119</c:v>
                </c:pt>
                <c:pt idx="66430">
                  <c:v>59.37667815911119</c:v>
                </c:pt>
                <c:pt idx="66431">
                  <c:v>59.37667815911119</c:v>
                </c:pt>
                <c:pt idx="66432">
                  <c:v>59.37667815911119</c:v>
                </c:pt>
                <c:pt idx="66433">
                  <c:v>34.28598505122069</c:v>
                </c:pt>
                <c:pt idx="66434">
                  <c:v>34.28598505122069</c:v>
                </c:pt>
                <c:pt idx="66435">
                  <c:v>34.28598505122069</c:v>
                </c:pt>
                <c:pt idx="66436">
                  <c:v>34.28598505122069</c:v>
                </c:pt>
                <c:pt idx="66437">
                  <c:v>34.28598505122069</c:v>
                </c:pt>
                <c:pt idx="66438">
                  <c:v>34.28598505122069</c:v>
                </c:pt>
                <c:pt idx="66439">
                  <c:v>34.28598505122069</c:v>
                </c:pt>
                <c:pt idx="66440">
                  <c:v>78.7553198818146</c:v>
                </c:pt>
                <c:pt idx="66441">
                  <c:v>78.7553198818146</c:v>
                </c:pt>
                <c:pt idx="66442">
                  <c:v>78.7553198818146</c:v>
                </c:pt>
                <c:pt idx="66443">
                  <c:v>78.7553198818146</c:v>
                </c:pt>
                <c:pt idx="66444">
                  <c:v>78.7553198818146</c:v>
                </c:pt>
                <c:pt idx="66445">
                  <c:v>78.7553198818146</c:v>
                </c:pt>
                <c:pt idx="66446">
                  <c:v>78.7553198818146</c:v>
                </c:pt>
                <c:pt idx="66447">
                  <c:v>72.74253915710558</c:v>
                </c:pt>
                <c:pt idx="66448">
                  <c:v>72.74253915710558</c:v>
                </c:pt>
                <c:pt idx="66449">
                  <c:v>72.74253915710558</c:v>
                </c:pt>
                <c:pt idx="66450">
                  <c:v>72.74253915710558</c:v>
                </c:pt>
                <c:pt idx="66451">
                  <c:v>72.74253915710558</c:v>
                </c:pt>
                <c:pt idx="66452">
                  <c:v>72.74253915710558</c:v>
                </c:pt>
                <c:pt idx="66453">
                  <c:v>72.74253915710558</c:v>
                </c:pt>
                <c:pt idx="66454">
                  <c:v>59.8717890355959</c:v>
                </c:pt>
                <c:pt idx="66455">
                  <c:v>59.8717890355959</c:v>
                </c:pt>
                <c:pt idx="66456">
                  <c:v>59.8717890355959</c:v>
                </c:pt>
                <c:pt idx="66457">
                  <c:v>59.8717890355959</c:v>
                </c:pt>
                <c:pt idx="66458">
                  <c:v>59.8717890355959</c:v>
                </c:pt>
                <c:pt idx="66459">
                  <c:v>59.8717890355959</c:v>
                </c:pt>
                <c:pt idx="66460">
                  <c:v>59.8717890355959</c:v>
                </c:pt>
                <c:pt idx="66461">
                  <c:v>123.794883238557</c:v>
                </c:pt>
                <c:pt idx="66462">
                  <c:v>123.794883238557</c:v>
                </c:pt>
                <c:pt idx="66463">
                  <c:v>123.794883238557</c:v>
                </c:pt>
                <c:pt idx="66464">
                  <c:v>123.794883238557</c:v>
                </c:pt>
                <c:pt idx="66465">
                  <c:v>123.794883238557</c:v>
                </c:pt>
                <c:pt idx="66466">
                  <c:v>123.794883238557</c:v>
                </c:pt>
                <c:pt idx="66467">
                  <c:v>123.794883238557</c:v>
                </c:pt>
                <c:pt idx="66468">
                  <c:v>13.6280908509522</c:v>
                </c:pt>
                <c:pt idx="66469">
                  <c:v>13.6280908509522</c:v>
                </c:pt>
                <c:pt idx="66470">
                  <c:v>13.6280908509522</c:v>
                </c:pt>
                <c:pt idx="66471">
                  <c:v>13.6280908509522</c:v>
                </c:pt>
                <c:pt idx="66472">
                  <c:v>13.6280908509522</c:v>
                </c:pt>
                <c:pt idx="66473">
                  <c:v>13.6280908509522</c:v>
                </c:pt>
                <c:pt idx="66474">
                  <c:v>13.6280908509522</c:v>
                </c:pt>
                <c:pt idx="66475">
                  <c:v>73.17292318065917</c:v>
                </c:pt>
                <c:pt idx="66476">
                  <c:v>73.17292318065917</c:v>
                </c:pt>
                <c:pt idx="66477">
                  <c:v>73.17292318065917</c:v>
                </c:pt>
                <c:pt idx="66478">
                  <c:v>73.17292318065917</c:v>
                </c:pt>
                <c:pt idx="66479">
                  <c:v>73.17292318065917</c:v>
                </c:pt>
                <c:pt idx="66480">
                  <c:v>73.17292318065917</c:v>
                </c:pt>
                <c:pt idx="66481">
                  <c:v>73.17292318065917</c:v>
                </c:pt>
                <c:pt idx="66482">
                  <c:v>74.3422939698098</c:v>
                </c:pt>
                <c:pt idx="66483">
                  <c:v>74.3422939698098</c:v>
                </c:pt>
                <c:pt idx="66484">
                  <c:v>74.3422939698098</c:v>
                </c:pt>
                <c:pt idx="66485">
                  <c:v>74.3422939698098</c:v>
                </c:pt>
                <c:pt idx="66486">
                  <c:v>74.3422939698098</c:v>
                </c:pt>
                <c:pt idx="66487">
                  <c:v>74.3422939698098</c:v>
                </c:pt>
                <c:pt idx="66488">
                  <c:v>74.3422939698098</c:v>
                </c:pt>
                <c:pt idx="66489">
                  <c:v>84.4116417661336</c:v>
                </c:pt>
                <c:pt idx="66490">
                  <c:v>84.4116417661336</c:v>
                </c:pt>
                <c:pt idx="66491">
                  <c:v>84.4116417661336</c:v>
                </c:pt>
                <c:pt idx="66492">
                  <c:v>84.4116417661336</c:v>
                </c:pt>
                <c:pt idx="66493">
                  <c:v>84.4116417661336</c:v>
                </c:pt>
                <c:pt idx="66494">
                  <c:v>84.4116417661336</c:v>
                </c:pt>
                <c:pt idx="66495">
                  <c:v>84.4116417661336</c:v>
                </c:pt>
                <c:pt idx="66496">
                  <c:v>94.49455631482398</c:v>
                </c:pt>
                <c:pt idx="66497">
                  <c:v>94.49455631482398</c:v>
                </c:pt>
                <c:pt idx="66498">
                  <c:v>94.49455631482398</c:v>
                </c:pt>
                <c:pt idx="66499">
                  <c:v>94.49455631482398</c:v>
                </c:pt>
                <c:pt idx="66500">
                  <c:v>94.49455631482398</c:v>
                </c:pt>
                <c:pt idx="66501">
                  <c:v>94.49455631482398</c:v>
                </c:pt>
                <c:pt idx="66502">
                  <c:v>94.49455631482398</c:v>
                </c:pt>
                <c:pt idx="66503">
                  <c:v>45.64769468105268</c:v>
                </c:pt>
                <c:pt idx="66504">
                  <c:v>45.64769468105268</c:v>
                </c:pt>
                <c:pt idx="66505">
                  <c:v>45.64769468105268</c:v>
                </c:pt>
                <c:pt idx="66506">
                  <c:v>45.64769468105268</c:v>
                </c:pt>
                <c:pt idx="66507">
                  <c:v>45.64769468105268</c:v>
                </c:pt>
                <c:pt idx="66508">
                  <c:v>45.64769468105268</c:v>
                </c:pt>
                <c:pt idx="66509">
                  <c:v>45.64769468105268</c:v>
                </c:pt>
                <c:pt idx="66510">
                  <c:v>59.07489341289759</c:v>
                </c:pt>
                <c:pt idx="66511">
                  <c:v>59.07489341289759</c:v>
                </c:pt>
                <c:pt idx="66512">
                  <c:v>59.07489341289759</c:v>
                </c:pt>
                <c:pt idx="66513">
                  <c:v>59.07489341289759</c:v>
                </c:pt>
                <c:pt idx="66514">
                  <c:v>59.07489341289759</c:v>
                </c:pt>
                <c:pt idx="66515">
                  <c:v>59.07489341289759</c:v>
                </c:pt>
                <c:pt idx="66516">
                  <c:v>59.07489341289759</c:v>
                </c:pt>
                <c:pt idx="66517">
                  <c:v>8.81416250590574</c:v>
                </c:pt>
                <c:pt idx="66518">
                  <c:v>8.81416250590574</c:v>
                </c:pt>
                <c:pt idx="66519">
                  <c:v>8.81416250590574</c:v>
                </c:pt>
                <c:pt idx="66520">
                  <c:v>8.81416250590574</c:v>
                </c:pt>
                <c:pt idx="66521">
                  <c:v>8.81416250590574</c:v>
                </c:pt>
                <c:pt idx="66522">
                  <c:v>8.81416250590574</c:v>
                </c:pt>
                <c:pt idx="66523">
                  <c:v>8.81416250590574</c:v>
                </c:pt>
                <c:pt idx="66524">
                  <c:v>87.27018187296328</c:v>
                </c:pt>
                <c:pt idx="66525">
                  <c:v>87.27018187296328</c:v>
                </c:pt>
                <c:pt idx="66526">
                  <c:v>87.27018187296328</c:v>
                </c:pt>
                <c:pt idx="66527">
                  <c:v>87.27018187296328</c:v>
                </c:pt>
                <c:pt idx="66528">
                  <c:v>87.27018187296328</c:v>
                </c:pt>
                <c:pt idx="66529">
                  <c:v>87.27018187296328</c:v>
                </c:pt>
                <c:pt idx="66530">
                  <c:v>87.27018187296328</c:v>
                </c:pt>
                <c:pt idx="66531">
                  <c:v>30.0102177463554</c:v>
                </c:pt>
                <c:pt idx="66532">
                  <c:v>30.0102177463554</c:v>
                </c:pt>
                <c:pt idx="66533">
                  <c:v>30.0102177463554</c:v>
                </c:pt>
                <c:pt idx="66534">
                  <c:v>30.0102177463554</c:v>
                </c:pt>
                <c:pt idx="66535">
                  <c:v>30.0102177463554</c:v>
                </c:pt>
                <c:pt idx="66536">
                  <c:v>30.0102177463554</c:v>
                </c:pt>
                <c:pt idx="66537">
                  <c:v>30.0102177463554</c:v>
                </c:pt>
                <c:pt idx="66538">
                  <c:v>11.9878783954959</c:v>
                </c:pt>
                <c:pt idx="66539">
                  <c:v>11.9878783954959</c:v>
                </c:pt>
                <c:pt idx="66540">
                  <c:v>11.9878783954959</c:v>
                </c:pt>
                <c:pt idx="66541">
                  <c:v>11.9878783954959</c:v>
                </c:pt>
                <c:pt idx="66542">
                  <c:v>11.9878783954959</c:v>
                </c:pt>
                <c:pt idx="66543">
                  <c:v>11.9878783954959</c:v>
                </c:pt>
                <c:pt idx="66544">
                  <c:v>11.9878783954959</c:v>
                </c:pt>
                <c:pt idx="66545">
                  <c:v>111.19086516333</c:v>
                </c:pt>
                <c:pt idx="66546">
                  <c:v>111.19086516333</c:v>
                </c:pt>
                <c:pt idx="66547">
                  <c:v>111.19086516333</c:v>
                </c:pt>
                <c:pt idx="66548">
                  <c:v>111.19086516333</c:v>
                </c:pt>
                <c:pt idx="66549">
                  <c:v>111.19086516333</c:v>
                </c:pt>
                <c:pt idx="66550">
                  <c:v>111.19086516333</c:v>
                </c:pt>
                <c:pt idx="66551">
                  <c:v>111.19086516333</c:v>
                </c:pt>
                <c:pt idx="66552">
                  <c:v>35.6919080869469</c:v>
                </c:pt>
                <c:pt idx="66553">
                  <c:v>35.6919080869469</c:v>
                </c:pt>
                <c:pt idx="66554">
                  <c:v>35.6919080869469</c:v>
                </c:pt>
                <c:pt idx="66555">
                  <c:v>35.6919080869469</c:v>
                </c:pt>
                <c:pt idx="66556">
                  <c:v>35.6919080869469</c:v>
                </c:pt>
                <c:pt idx="66557">
                  <c:v>35.6919080869469</c:v>
                </c:pt>
                <c:pt idx="66558">
                  <c:v>35.6919080869469</c:v>
                </c:pt>
                <c:pt idx="66559">
                  <c:v>42.8908839808877</c:v>
                </c:pt>
                <c:pt idx="66560">
                  <c:v>42.8908839808877</c:v>
                </c:pt>
                <c:pt idx="66561">
                  <c:v>42.8908839808877</c:v>
                </c:pt>
                <c:pt idx="66562">
                  <c:v>42.8908839808877</c:v>
                </c:pt>
                <c:pt idx="66563">
                  <c:v>42.8908839808877</c:v>
                </c:pt>
                <c:pt idx="66564">
                  <c:v>42.8908839808877</c:v>
                </c:pt>
                <c:pt idx="66565">
                  <c:v>42.8908839808877</c:v>
                </c:pt>
                <c:pt idx="66566">
                  <c:v>94.293432767778</c:v>
                </c:pt>
                <c:pt idx="66567">
                  <c:v>94.293432767778</c:v>
                </c:pt>
                <c:pt idx="66568">
                  <c:v>94.293432767778</c:v>
                </c:pt>
                <c:pt idx="66569">
                  <c:v>94.293432767778</c:v>
                </c:pt>
                <c:pt idx="66570">
                  <c:v>94.293432767778</c:v>
                </c:pt>
                <c:pt idx="66571">
                  <c:v>94.293432767778</c:v>
                </c:pt>
                <c:pt idx="66572">
                  <c:v>94.293432767778</c:v>
                </c:pt>
                <c:pt idx="66573">
                  <c:v>99.2146747602848</c:v>
                </c:pt>
                <c:pt idx="66574">
                  <c:v>99.2146747602848</c:v>
                </c:pt>
                <c:pt idx="66575">
                  <c:v>99.2146747602848</c:v>
                </c:pt>
                <c:pt idx="66576">
                  <c:v>99.2146747602848</c:v>
                </c:pt>
                <c:pt idx="66577">
                  <c:v>99.2146747602848</c:v>
                </c:pt>
                <c:pt idx="66578">
                  <c:v>99.2146747602848</c:v>
                </c:pt>
                <c:pt idx="66579">
                  <c:v>99.2146747602848</c:v>
                </c:pt>
                <c:pt idx="66580">
                  <c:v>65.400004218207</c:v>
                </c:pt>
                <c:pt idx="66581">
                  <c:v>65.400004218207</c:v>
                </c:pt>
                <c:pt idx="66582">
                  <c:v>65.400004218207</c:v>
                </c:pt>
                <c:pt idx="66583">
                  <c:v>65.400004218207</c:v>
                </c:pt>
                <c:pt idx="66584">
                  <c:v>65.400004218207</c:v>
                </c:pt>
                <c:pt idx="66585">
                  <c:v>65.400004218207</c:v>
                </c:pt>
                <c:pt idx="66586">
                  <c:v>65.400004218207</c:v>
                </c:pt>
                <c:pt idx="66587">
                  <c:v>24.9472056155807</c:v>
                </c:pt>
                <c:pt idx="66588">
                  <c:v>24.9472056155807</c:v>
                </c:pt>
                <c:pt idx="66589">
                  <c:v>24.9472056155807</c:v>
                </c:pt>
                <c:pt idx="66590">
                  <c:v>24.9472056155807</c:v>
                </c:pt>
                <c:pt idx="66591">
                  <c:v>24.9472056155807</c:v>
                </c:pt>
                <c:pt idx="66592">
                  <c:v>24.9472056155807</c:v>
                </c:pt>
                <c:pt idx="66593">
                  <c:v>24.9472056155807</c:v>
                </c:pt>
                <c:pt idx="66594">
                  <c:v>81.2915409029571</c:v>
                </c:pt>
                <c:pt idx="66595">
                  <c:v>81.2915409029571</c:v>
                </c:pt>
                <c:pt idx="66596">
                  <c:v>81.2915409029571</c:v>
                </c:pt>
                <c:pt idx="66597">
                  <c:v>81.2915409029571</c:v>
                </c:pt>
                <c:pt idx="66598">
                  <c:v>81.2915409029571</c:v>
                </c:pt>
                <c:pt idx="66599">
                  <c:v>81.2915409029571</c:v>
                </c:pt>
                <c:pt idx="66600">
                  <c:v>81.2915409029571</c:v>
                </c:pt>
                <c:pt idx="66601">
                  <c:v>91.9979603614583</c:v>
                </c:pt>
                <c:pt idx="66602">
                  <c:v>91.9979603614583</c:v>
                </c:pt>
                <c:pt idx="66603">
                  <c:v>91.9979603614583</c:v>
                </c:pt>
                <c:pt idx="66604">
                  <c:v>91.9979603614583</c:v>
                </c:pt>
                <c:pt idx="66605">
                  <c:v>91.9979603614583</c:v>
                </c:pt>
                <c:pt idx="66606">
                  <c:v>91.9979603614583</c:v>
                </c:pt>
                <c:pt idx="66607">
                  <c:v>91.9979603614583</c:v>
                </c:pt>
                <c:pt idx="66608">
                  <c:v>44.4139180334617</c:v>
                </c:pt>
                <c:pt idx="66609">
                  <c:v>44.4139180334617</c:v>
                </c:pt>
                <c:pt idx="66610">
                  <c:v>44.4139180334617</c:v>
                </c:pt>
                <c:pt idx="66611">
                  <c:v>44.4139180334617</c:v>
                </c:pt>
                <c:pt idx="66612">
                  <c:v>44.4139180334617</c:v>
                </c:pt>
                <c:pt idx="66613">
                  <c:v>44.4139180334617</c:v>
                </c:pt>
                <c:pt idx="66614">
                  <c:v>44.4139180334617</c:v>
                </c:pt>
                <c:pt idx="66615">
                  <c:v>70.1491790419507</c:v>
                </c:pt>
                <c:pt idx="66616">
                  <c:v>70.1491790419507</c:v>
                </c:pt>
                <c:pt idx="66617">
                  <c:v>70.1491790419507</c:v>
                </c:pt>
                <c:pt idx="66618">
                  <c:v>70.1491790419507</c:v>
                </c:pt>
                <c:pt idx="66619">
                  <c:v>70.1491790419507</c:v>
                </c:pt>
                <c:pt idx="66620">
                  <c:v>70.1491790419507</c:v>
                </c:pt>
                <c:pt idx="66621">
                  <c:v>70.1491790419507</c:v>
                </c:pt>
                <c:pt idx="66622">
                  <c:v>47.90085918879209</c:v>
                </c:pt>
                <c:pt idx="66623">
                  <c:v>47.90085918879209</c:v>
                </c:pt>
                <c:pt idx="66624">
                  <c:v>47.90085918879209</c:v>
                </c:pt>
                <c:pt idx="66625">
                  <c:v>47.90085918879209</c:v>
                </c:pt>
                <c:pt idx="66626">
                  <c:v>47.90085918879209</c:v>
                </c:pt>
                <c:pt idx="66627">
                  <c:v>47.90085918879209</c:v>
                </c:pt>
                <c:pt idx="66628">
                  <c:v>47.90085918879209</c:v>
                </c:pt>
                <c:pt idx="66629">
                  <c:v>59.15479522574839</c:v>
                </c:pt>
                <c:pt idx="66630">
                  <c:v>59.15479522574839</c:v>
                </c:pt>
                <c:pt idx="66631">
                  <c:v>59.15479522574839</c:v>
                </c:pt>
                <c:pt idx="66632">
                  <c:v>59.15479522574839</c:v>
                </c:pt>
                <c:pt idx="66633">
                  <c:v>59.15479522574839</c:v>
                </c:pt>
                <c:pt idx="66634">
                  <c:v>59.15479522574839</c:v>
                </c:pt>
                <c:pt idx="66635">
                  <c:v>59.15479522574839</c:v>
                </c:pt>
                <c:pt idx="66636">
                  <c:v>58.2097860942765</c:v>
                </c:pt>
                <c:pt idx="66637">
                  <c:v>58.2097860942765</c:v>
                </c:pt>
                <c:pt idx="66638">
                  <c:v>58.2097860942765</c:v>
                </c:pt>
                <c:pt idx="66639">
                  <c:v>58.2097860942765</c:v>
                </c:pt>
                <c:pt idx="66640">
                  <c:v>58.2097860942765</c:v>
                </c:pt>
                <c:pt idx="66641">
                  <c:v>58.2097860942765</c:v>
                </c:pt>
                <c:pt idx="66642">
                  <c:v>58.2097860942765</c:v>
                </c:pt>
                <c:pt idx="66643">
                  <c:v>43.8776298231729</c:v>
                </c:pt>
                <c:pt idx="66644">
                  <c:v>43.8776298231729</c:v>
                </c:pt>
                <c:pt idx="66645">
                  <c:v>43.8776298231729</c:v>
                </c:pt>
                <c:pt idx="66646">
                  <c:v>43.8776298231729</c:v>
                </c:pt>
                <c:pt idx="66647">
                  <c:v>43.8776298231729</c:v>
                </c:pt>
                <c:pt idx="66648">
                  <c:v>43.8776298231729</c:v>
                </c:pt>
                <c:pt idx="66649">
                  <c:v>43.8776298231729</c:v>
                </c:pt>
                <c:pt idx="66650">
                  <c:v>74.70772263476108</c:v>
                </c:pt>
                <c:pt idx="66651">
                  <c:v>74.70772263476108</c:v>
                </c:pt>
                <c:pt idx="66652">
                  <c:v>74.70772263476108</c:v>
                </c:pt>
                <c:pt idx="66653">
                  <c:v>74.70772263476108</c:v>
                </c:pt>
                <c:pt idx="66654">
                  <c:v>74.70772263476108</c:v>
                </c:pt>
                <c:pt idx="66655">
                  <c:v>74.70772263476108</c:v>
                </c:pt>
                <c:pt idx="66656">
                  <c:v>74.70772263476108</c:v>
                </c:pt>
                <c:pt idx="66657">
                  <c:v>51.39168418829348</c:v>
                </c:pt>
                <c:pt idx="66658">
                  <c:v>51.39168418829348</c:v>
                </c:pt>
                <c:pt idx="66659">
                  <c:v>51.39168418829348</c:v>
                </c:pt>
                <c:pt idx="66660">
                  <c:v>51.39168418829348</c:v>
                </c:pt>
                <c:pt idx="66661">
                  <c:v>51.39168418829348</c:v>
                </c:pt>
                <c:pt idx="66662">
                  <c:v>51.39168418829348</c:v>
                </c:pt>
                <c:pt idx="66663">
                  <c:v>51.39168418829348</c:v>
                </c:pt>
                <c:pt idx="66664">
                  <c:v>58.65718133409</c:v>
                </c:pt>
                <c:pt idx="66665">
                  <c:v>58.65718133409</c:v>
                </c:pt>
                <c:pt idx="66666">
                  <c:v>58.65718133409</c:v>
                </c:pt>
                <c:pt idx="66667">
                  <c:v>58.65718133409</c:v>
                </c:pt>
                <c:pt idx="66668">
                  <c:v>58.65718133409</c:v>
                </c:pt>
                <c:pt idx="66669">
                  <c:v>58.65718133409</c:v>
                </c:pt>
                <c:pt idx="66670">
                  <c:v>58.65718133409</c:v>
                </c:pt>
                <c:pt idx="66671">
                  <c:v>50.9785613822743</c:v>
                </c:pt>
                <c:pt idx="66672">
                  <c:v>50.9785613822743</c:v>
                </c:pt>
                <c:pt idx="66673">
                  <c:v>50.9785613822743</c:v>
                </c:pt>
                <c:pt idx="66674">
                  <c:v>50.9785613822743</c:v>
                </c:pt>
                <c:pt idx="66675">
                  <c:v>50.9785613822743</c:v>
                </c:pt>
                <c:pt idx="66676">
                  <c:v>50.9785613822743</c:v>
                </c:pt>
                <c:pt idx="66677">
                  <c:v>50.9785613822743</c:v>
                </c:pt>
                <c:pt idx="66678">
                  <c:v>19.78001533244329</c:v>
                </c:pt>
                <c:pt idx="66679">
                  <c:v>19.78001533244329</c:v>
                </c:pt>
                <c:pt idx="66680">
                  <c:v>19.78001533244329</c:v>
                </c:pt>
                <c:pt idx="66681">
                  <c:v>19.78001533244329</c:v>
                </c:pt>
                <c:pt idx="66682">
                  <c:v>19.78001533244329</c:v>
                </c:pt>
                <c:pt idx="66683">
                  <c:v>19.78001533244329</c:v>
                </c:pt>
                <c:pt idx="66684">
                  <c:v>19.78001533244329</c:v>
                </c:pt>
                <c:pt idx="66685">
                  <c:v>45.5829174860351</c:v>
                </c:pt>
                <c:pt idx="66686">
                  <c:v>45.5829174860351</c:v>
                </c:pt>
                <c:pt idx="66687">
                  <c:v>45.5829174860351</c:v>
                </c:pt>
                <c:pt idx="66688">
                  <c:v>45.5829174860351</c:v>
                </c:pt>
                <c:pt idx="66689">
                  <c:v>45.5829174860351</c:v>
                </c:pt>
                <c:pt idx="66690">
                  <c:v>45.5829174860351</c:v>
                </c:pt>
                <c:pt idx="66691">
                  <c:v>45.5829174860351</c:v>
                </c:pt>
                <c:pt idx="66692">
                  <c:v>82.7176087399534</c:v>
                </c:pt>
                <c:pt idx="66693">
                  <c:v>82.7176087399534</c:v>
                </c:pt>
                <c:pt idx="66694">
                  <c:v>82.7176087399534</c:v>
                </c:pt>
                <c:pt idx="66695">
                  <c:v>82.7176087399534</c:v>
                </c:pt>
                <c:pt idx="66696">
                  <c:v>82.7176087399534</c:v>
                </c:pt>
                <c:pt idx="66697">
                  <c:v>82.7176087399534</c:v>
                </c:pt>
                <c:pt idx="66698">
                  <c:v>82.7176087399534</c:v>
                </c:pt>
                <c:pt idx="66699">
                  <c:v>71.79580610309759</c:v>
                </c:pt>
                <c:pt idx="66700">
                  <c:v>71.79580610309759</c:v>
                </c:pt>
                <c:pt idx="66701">
                  <c:v>71.79580610309759</c:v>
                </c:pt>
                <c:pt idx="66702">
                  <c:v>71.79580610309759</c:v>
                </c:pt>
                <c:pt idx="66703">
                  <c:v>71.79580610309759</c:v>
                </c:pt>
                <c:pt idx="66704">
                  <c:v>71.79580610309759</c:v>
                </c:pt>
                <c:pt idx="66705">
                  <c:v>71.79580610309759</c:v>
                </c:pt>
                <c:pt idx="66706">
                  <c:v>79.0050200685774</c:v>
                </c:pt>
                <c:pt idx="66707">
                  <c:v>79.0050200685774</c:v>
                </c:pt>
                <c:pt idx="66708">
                  <c:v>79.0050200685774</c:v>
                </c:pt>
                <c:pt idx="66709">
                  <c:v>79.0050200685774</c:v>
                </c:pt>
                <c:pt idx="66710">
                  <c:v>79.0050200685774</c:v>
                </c:pt>
                <c:pt idx="66711">
                  <c:v>79.0050200685774</c:v>
                </c:pt>
                <c:pt idx="66712">
                  <c:v>79.0050200685774</c:v>
                </c:pt>
                <c:pt idx="66713">
                  <c:v>61.0493284531207</c:v>
                </c:pt>
                <c:pt idx="66714">
                  <c:v>61.0493284531207</c:v>
                </c:pt>
                <c:pt idx="66715">
                  <c:v>61.0493284531207</c:v>
                </c:pt>
                <c:pt idx="66716">
                  <c:v>61.0493284531207</c:v>
                </c:pt>
                <c:pt idx="66717">
                  <c:v>61.0493284531207</c:v>
                </c:pt>
                <c:pt idx="66718">
                  <c:v>61.0493284531207</c:v>
                </c:pt>
                <c:pt idx="66719">
                  <c:v>61.0493284531207</c:v>
                </c:pt>
                <c:pt idx="66720">
                  <c:v>79.9221412640172</c:v>
                </c:pt>
                <c:pt idx="66721">
                  <c:v>79.9221412640172</c:v>
                </c:pt>
                <c:pt idx="66722">
                  <c:v>79.9221412640172</c:v>
                </c:pt>
                <c:pt idx="66723">
                  <c:v>79.9221412640172</c:v>
                </c:pt>
                <c:pt idx="66724">
                  <c:v>79.9221412640172</c:v>
                </c:pt>
                <c:pt idx="66725">
                  <c:v>79.9221412640172</c:v>
                </c:pt>
                <c:pt idx="66726">
                  <c:v>79.9221412640172</c:v>
                </c:pt>
                <c:pt idx="66727">
                  <c:v>66.49493312262369</c:v>
                </c:pt>
                <c:pt idx="66728">
                  <c:v>66.49493312262369</c:v>
                </c:pt>
                <c:pt idx="66729">
                  <c:v>66.49493312262369</c:v>
                </c:pt>
                <c:pt idx="66730">
                  <c:v>66.49493312262369</c:v>
                </c:pt>
                <c:pt idx="66731">
                  <c:v>66.49493312262369</c:v>
                </c:pt>
                <c:pt idx="66732">
                  <c:v>66.49493312262369</c:v>
                </c:pt>
                <c:pt idx="66733">
                  <c:v>66.49493312262369</c:v>
                </c:pt>
                <c:pt idx="66734">
                  <c:v>81.4066098198338</c:v>
                </c:pt>
                <c:pt idx="66735">
                  <c:v>81.4066098198338</c:v>
                </c:pt>
                <c:pt idx="66736">
                  <c:v>81.4066098198338</c:v>
                </c:pt>
                <c:pt idx="66737">
                  <c:v>81.4066098198338</c:v>
                </c:pt>
                <c:pt idx="66738">
                  <c:v>81.4066098198338</c:v>
                </c:pt>
                <c:pt idx="66739">
                  <c:v>81.4066098198338</c:v>
                </c:pt>
                <c:pt idx="66740">
                  <c:v>81.4066098198338</c:v>
                </c:pt>
                <c:pt idx="66741">
                  <c:v>52.7330530937655</c:v>
                </c:pt>
                <c:pt idx="66742">
                  <c:v>52.7330530937655</c:v>
                </c:pt>
                <c:pt idx="66743">
                  <c:v>52.7330530937655</c:v>
                </c:pt>
                <c:pt idx="66744">
                  <c:v>52.7330530937655</c:v>
                </c:pt>
                <c:pt idx="66745">
                  <c:v>52.7330530937655</c:v>
                </c:pt>
                <c:pt idx="66746">
                  <c:v>52.7330530937655</c:v>
                </c:pt>
                <c:pt idx="66747">
                  <c:v>52.7330530937655</c:v>
                </c:pt>
                <c:pt idx="66748">
                  <c:v>78.9750249423425</c:v>
                </c:pt>
                <c:pt idx="66749">
                  <c:v>78.9750249423425</c:v>
                </c:pt>
                <c:pt idx="66750">
                  <c:v>78.9750249423425</c:v>
                </c:pt>
                <c:pt idx="66751">
                  <c:v>78.9750249423425</c:v>
                </c:pt>
                <c:pt idx="66752">
                  <c:v>78.9750249423425</c:v>
                </c:pt>
                <c:pt idx="66753">
                  <c:v>78.9750249423425</c:v>
                </c:pt>
                <c:pt idx="66754">
                  <c:v>78.9750249423425</c:v>
                </c:pt>
                <c:pt idx="66755">
                  <c:v>80.9170685746535</c:v>
                </c:pt>
                <c:pt idx="66756">
                  <c:v>80.9170685746535</c:v>
                </c:pt>
                <c:pt idx="66757">
                  <c:v>80.9170685746535</c:v>
                </c:pt>
                <c:pt idx="66758">
                  <c:v>80.9170685746535</c:v>
                </c:pt>
                <c:pt idx="66759">
                  <c:v>80.9170685746535</c:v>
                </c:pt>
                <c:pt idx="66760">
                  <c:v>80.9170685746535</c:v>
                </c:pt>
                <c:pt idx="66761">
                  <c:v>80.9170685746535</c:v>
                </c:pt>
                <c:pt idx="66762">
                  <c:v>51.33024458075909</c:v>
                </c:pt>
                <c:pt idx="66763">
                  <c:v>51.33024458075909</c:v>
                </c:pt>
                <c:pt idx="66764">
                  <c:v>51.33024458075909</c:v>
                </c:pt>
                <c:pt idx="66765">
                  <c:v>51.33024458075909</c:v>
                </c:pt>
                <c:pt idx="66766">
                  <c:v>51.33024458075909</c:v>
                </c:pt>
                <c:pt idx="66767">
                  <c:v>51.33024458075909</c:v>
                </c:pt>
                <c:pt idx="66768">
                  <c:v>51.33024458075909</c:v>
                </c:pt>
                <c:pt idx="66769">
                  <c:v>74.84719601878349</c:v>
                </c:pt>
                <c:pt idx="66770">
                  <c:v>74.84719601878349</c:v>
                </c:pt>
                <c:pt idx="66771">
                  <c:v>74.84719601878349</c:v>
                </c:pt>
                <c:pt idx="66772">
                  <c:v>74.84719601878349</c:v>
                </c:pt>
                <c:pt idx="66773">
                  <c:v>74.84719601878349</c:v>
                </c:pt>
                <c:pt idx="66774">
                  <c:v>74.84719601878349</c:v>
                </c:pt>
                <c:pt idx="66775">
                  <c:v>74.84719601878349</c:v>
                </c:pt>
                <c:pt idx="66776">
                  <c:v>54.78431545674209</c:v>
                </c:pt>
                <c:pt idx="66777">
                  <c:v>54.78431545674209</c:v>
                </c:pt>
                <c:pt idx="66778">
                  <c:v>54.78431545674209</c:v>
                </c:pt>
                <c:pt idx="66779">
                  <c:v>54.78431545674209</c:v>
                </c:pt>
                <c:pt idx="66780">
                  <c:v>54.78431545674209</c:v>
                </c:pt>
                <c:pt idx="66781">
                  <c:v>54.78431545674209</c:v>
                </c:pt>
                <c:pt idx="66782">
                  <c:v>54.78431545674209</c:v>
                </c:pt>
                <c:pt idx="66783">
                  <c:v>83.39360883002188</c:v>
                </c:pt>
                <c:pt idx="66784">
                  <c:v>83.39360883002188</c:v>
                </c:pt>
                <c:pt idx="66785">
                  <c:v>83.39360883002188</c:v>
                </c:pt>
                <c:pt idx="66786">
                  <c:v>83.39360883002188</c:v>
                </c:pt>
                <c:pt idx="66787">
                  <c:v>83.39360883002188</c:v>
                </c:pt>
                <c:pt idx="66788">
                  <c:v>83.39360883002188</c:v>
                </c:pt>
                <c:pt idx="66789">
                  <c:v>83.39360883002188</c:v>
                </c:pt>
                <c:pt idx="66790">
                  <c:v>29.0528219776277</c:v>
                </c:pt>
                <c:pt idx="66791">
                  <c:v>29.0528219776277</c:v>
                </c:pt>
                <c:pt idx="66792">
                  <c:v>29.0528219776277</c:v>
                </c:pt>
                <c:pt idx="66793">
                  <c:v>29.0528219776277</c:v>
                </c:pt>
                <c:pt idx="66794">
                  <c:v>29.0528219776277</c:v>
                </c:pt>
                <c:pt idx="66795">
                  <c:v>29.0528219776277</c:v>
                </c:pt>
                <c:pt idx="66796">
                  <c:v>29.0528219776277</c:v>
                </c:pt>
                <c:pt idx="66797">
                  <c:v>60.8271101077227</c:v>
                </c:pt>
                <c:pt idx="66798">
                  <c:v>60.8271101077227</c:v>
                </c:pt>
                <c:pt idx="66799">
                  <c:v>60.8271101077227</c:v>
                </c:pt>
                <c:pt idx="66800">
                  <c:v>60.8271101077227</c:v>
                </c:pt>
                <c:pt idx="66801">
                  <c:v>60.8271101077227</c:v>
                </c:pt>
                <c:pt idx="66802">
                  <c:v>60.8271101077227</c:v>
                </c:pt>
                <c:pt idx="66803">
                  <c:v>60.8271101077227</c:v>
                </c:pt>
                <c:pt idx="66804">
                  <c:v>88.92120400045128</c:v>
                </c:pt>
                <c:pt idx="66805">
                  <c:v>88.92120400045128</c:v>
                </c:pt>
                <c:pt idx="66806">
                  <c:v>88.92120400045128</c:v>
                </c:pt>
                <c:pt idx="66807">
                  <c:v>88.92120400045128</c:v>
                </c:pt>
                <c:pt idx="66808">
                  <c:v>88.92120400045128</c:v>
                </c:pt>
                <c:pt idx="66809">
                  <c:v>88.92120400045128</c:v>
                </c:pt>
                <c:pt idx="66810">
                  <c:v>88.92120400045128</c:v>
                </c:pt>
                <c:pt idx="66811">
                  <c:v>73.2001265870611</c:v>
                </c:pt>
                <c:pt idx="66812">
                  <c:v>73.2001265870611</c:v>
                </c:pt>
                <c:pt idx="66813">
                  <c:v>73.2001265870611</c:v>
                </c:pt>
                <c:pt idx="66814">
                  <c:v>73.2001265870611</c:v>
                </c:pt>
                <c:pt idx="66815">
                  <c:v>73.2001265870611</c:v>
                </c:pt>
                <c:pt idx="66816">
                  <c:v>73.2001265870611</c:v>
                </c:pt>
                <c:pt idx="66817">
                  <c:v>73.2001265870611</c:v>
                </c:pt>
                <c:pt idx="66818">
                  <c:v>81.48804784530108</c:v>
                </c:pt>
                <c:pt idx="66819">
                  <c:v>81.48804784530108</c:v>
                </c:pt>
                <c:pt idx="66820">
                  <c:v>81.48804784530108</c:v>
                </c:pt>
                <c:pt idx="66821">
                  <c:v>81.48804784530108</c:v>
                </c:pt>
                <c:pt idx="66822">
                  <c:v>81.48804784530108</c:v>
                </c:pt>
                <c:pt idx="66823">
                  <c:v>81.48804784530108</c:v>
                </c:pt>
                <c:pt idx="66824">
                  <c:v>81.48804784530108</c:v>
                </c:pt>
                <c:pt idx="66825">
                  <c:v>74.61475850576909</c:v>
                </c:pt>
                <c:pt idx="66826">
                  <c:v>74.61475850576909</c:v>
                </c:pt>
                <c:pt idx="66827">
                  <c:v>74.61475850576909</c:v>
                </c:pt>
                <c:pt idx="66828">
                  <c:v>74.61475850576909</c:v>
                </c:pt>
                <c:pt idx="66829">
                  <c:v>74.61475850576909</c:v>
                </c:pt>
                <c:pt idx="66830">
                  <c:v>74.61475850576909</c:v>
                </c:pt>
                <c:pt idx="66831">
                  <c:v>74.61475850576909</c:v>
                </c:pt>
                <c:pt idx="66832">
                  <c:v>71.16008546698477</c:v>
                </c:pt>
                <c:pt idx="66833">
                  <c:v>71.16008546698477</c:v>
                </c:pt>
                <c:pt idx="66834">
                  <c:v>71.16008546698477</c:v>
                </c:pt>
                <c:pt idx="66835">
                  <c:v>71.16008546698477</c:v>
                </c:pt>
                <c:pt idx="66836">
                  <c:v>71.16008546698477</c:v>
                </c:pt>
                <c:pt idx="66837">
                  <c:v>71.16008546698477</c:v>
                </c:pt>
                <c:pt idx="66838">
                  <c:v>71.16008546698477</c:v>
                </c:pt>
                <c:pt idx="66839">
                  <c:v>52.2703661792353</c:v>
                </c:pt>
                <c:pt idx="66840">
                  <c:v>52.2703661792353</c:v>
                </c:pt>
                <c:pt idx="66841">
                  <c:v>52.2703661792353</c:v>
                </c:pt>
                <c:pt idx="66842">
                  <c:v>52.2703661792353</c:v>
                </c:pt>
                <c:pt idx="66843">
                  <c:v>52.2703661792353</c:v>
                </c:pt>
                <c:pt idx="66844">
                  <c:v>52.2703661792353</c:v>
                </c:pt>
                <c:pt idx="66845">
                  <c:v>52.2703661792353</c:v>
                </c:pt>
                <c:pt idx="66846">
                  <c:v>44.3687868622197</c:v>
                </c:pt>
                <c:pt idx="66847">
                  <c:v>44.3687868622197</c:v>
                </c:pt>
                <c:pt idx="66848">
                  <c:v>44.3687868622197</c:v>
                </c:pt>
                <c:pt idx="66849">
                  <c:v>44.3687868622197</c:v>
                </c:pt>
                <c:pt idx="66850">
                  <c:v>44.3687868622197</c:v>
                </c:pt>
                <c:pt idx="66851">
                  <c:v>44.3687868622197</c:v>
                </c:pt>
                <c:pt idx="66852">
                  <c:v>44.3687868622197</c:v>
                </c:pt>
                <c:pt idx="66853">
                  <c:v>36.80632461384349</c:v>
                </c:pt>
                <c:pt idx="66854">
                  <c:v>36.80632461384349</c:v>
                </c:pt>
                <c:pt idx="66855">
                  <c:v>36.80632461384349</c:v>
                </c:pt>
                <c:pt idx="66856">
                  <c:v>36.80632461384349</c:v>
                </c:pt>
                <c:pt idx="66857">
                  <c:v>36.80632461384349</c:v>
                </c:pt>
                <c:pt idx="66858">
                  <c:v>36.80632461384349</c:v>
                </c:pt>
                <c:pt idx="66859">
                  <c:v>36.80632461384349</c:v>
                </c:pt>
                <c:pt idx="66860">
                  <c:v>48.598163017974</c:v>
                </c:pt>
                <c:pt idx="66861">
                  <c:v>48.598163017974</c:v>
                </c:pt>
                <c:pt idx="66862">
                  <c:v>48.598163017974</c:v>
                </c:pt>
                <c:pt idx="66863">
                  <c:v>48.598163017974</c:v>
                </c:pt>
                <c:pt idx="66864">
                  <c:v>48.598163017974</c:v>
                </c:pt>
                <c:pt idx="66865">
                  <c:v>48.598163017974</c:v>
                </c:pt>
                <c:pt idx="66866">
                  <c:v>48.598163017974</c:v>
                </c:pt>
                <c:pt idx="66867">
                  <c:v>44.8313162989804</c:v>
                </c:pt>
                <c:pt idx="66868">
                  <c:v>44.8313162989804</c:v>
                </c:pt>
                <c:pt idx="66869">
                  <c:v>44.8313162989804</c:v>
                </c:pt>
                <c:pt idx="66870">
                  <c:v>44.8313162989804</c:v>
                </c:pt>
                <c:pt idx="66871">
                  <c:v>44.8313162989804</c:v>
                </c:pt>
                <c:pt idx="66872">
                  <c:v>44.8313162989804</c:v>
                </c:pt>
                <c:pt idx="66873">
                  <c:v>44.8313162989804</c:v>
                </c:pt>
                <c:pt idx="66874">
                  <c:v>66.3744730880675</c:v>
                </c:pt>
                <c:pt idx="66875">
                  <c:v>66.3744730880675</c:v>
                </c:pt>
                <c:pt idx="66876">
                  <c:v>66.3744730880675</c:v>
                </c:pt>
                <c:pt idx="66877">
                  <c:v>66.3744730880675</c:v>
                </c:pt>
                <c:pt idx="66878">
                  <c:v>66.3744730880675</c:v>
                </c:pt>
                <c:pt idx="66879">
                  <c:v>66.3744730880675</c:v>
                </c:pt>
                <c:pt idx="66880">
                  <c:v>66.3744730880675</c:v>
                </c:pt>
                <c:pt idx="66881">
                  <c:v>42.6979710129946</c:v>
                </c:pt>
                <c:pt idx="66882">
                  <c:v>42.6979710129946</c:v>
                </c:pt>
                <c:pt idx="66883">
                  <c:v>42.6979710129946</c:v>
                </c:pt>
                <c:pt idx="66884">
                  <c:v>42.6979710129946</c:v>
                </c:pt>
                <c:pt idx="66885">
                  <c:v>42.6979710129946</c:v>
                </c:pt>
                <c:pt idx="66886">
                  <c:v>42.6979710129946</c:v>
                </c:pt>
                <c:pt idx="66887">
                  <c:v>42.6979710129946</c:v>
                </c:pt>
                <c:pt idx="66888">
                  <c:v>18.6864741242172</c:v>
                </c:pt>
                <c:pt idx="66889">
                  <c:v>18.6864741242172</c:v>
                </c:pt>
                <c:pt idx="66890">
                  <c:v>18.6864741242172</c:v>
                </c:pt>
                <c:pt idx="66891">
                  <c:v>18.6864741242172</c:v>
                </c:pt>
                <c:pt idx="66892">
                  <c:v>18.6864741242172</c:v>
                </c:pt>
                <c:pt idx="66893">
                  <c:v>18.6864741242172</c:v>
                </c:pt>
                <c:pt idx="66894">
                  <c:v>18.6864741242172</c:v>
                </c:pt>
                <c:pt idx="66895">
                  <c:v>95.77929621061118</c:v>
                </c:pt>
                <c:pt idx="66896">
                  <c:v>95.77929621061118</c:v>
                </c:pt>
                <c:pt idx="66897">
                  <c:v>95.77929621061118</c:v>
                </c:pt>
                <c:pt idx="66898">
                  <c:v>95.77929621061118</c:v>
                </c:pt>
                <c:pt idx="66899">
                  <c:v>95.77929621061118</c:v>
                </c:pt>
                <c:pt idx="66900">
                  <c:v>95.77929621061118</c:v>
                </c:pt>
                <c:pt idx="66901">
                  <c:v>95.77929621061118</c:v>
                </c:pt>
                <c:pt idx="66902">
                  <c:v>67.2482738233387</c:v>
                </c:pt>
                <c:pt idx="66903">
                  <c:v>67.2482738233387</c:v>
                </c:pt>
                <c:pt idx="66904">
                  <c:v>67.2482738233387</c:v>
                </c:pt>
                <c:pt idx="66905">
                  <c:v>67.2482738233387</c:v>
                </c:pt>
                <c:pt idx="66906">
                  <c:v>67.2482738233387</c:v>
                </c:pt>
                <c:pt idx="66907">
                  <c:v>67.2482738233387</c:v>
                </c:pt>
                <c:pt idx="66908">
                  <c:v>67.2482738233387</c:v>
                </c:pt>
                <c:pt idx="66909">
                  <c:v>23.0169776868573</c:v>
                </c:pt>
                <c:pt idx="66910">
                  <c:v>23.0169776868573</c:v>
                </c:pt>
                <c:pt idx="66911">
                  <c:v>23.0169776868573</c:v>
                </c:pt>
                <c:pt idx="66912">
                  <c:v>23.0169776868573</c:v>
                </c:pt>
                <c:pt idx="66913">
                  <c:v>23.0169776868573</c:v>
                </c:pt>
                <c:pt idx="66914">
                  <c:v>23.0169776868573</c:v>
                </c:pt>
                <c:pt idx="66915">
                  <c:v>23.0169776868573</c:v>
                </c:pt>
                <c:pt idx="66916">
                  <c:v>97.10340107237309</c:v>
                </c:pt>
                <c:pt idx="66917">
                  <c:v>97.10340107237309</c:v>
                </c:pt>
                <c:pt idx="66918">
                  <c:v>97.10340107237309</c:v>
                </c:pt>
                <c:pt idx="66919">
                  <c:v>97.10340107237309</c:v>
                </c:pt>
                <c:pt idx="66920">
                  <c:v>97.10340107237309</c:v>
                </c:pt>
                <c:pt idx="66921">
                  <c:v>97.10340107237309</c:v>
                </c:pt>
                <c:pt idx="66922">
                  <c:v>97.10340107237309</c:v>
                </c:pt>
                <c:pt idx="66923">
                  <c:v>82.343318441107</c:v>
                </c:pt>
                <c:pt idx="66924">
                  <c:v>82.343318441107</c:v>
                </c:pt>
                <c:pt idx="66925">
                  <c:v>82.343318441107</c:v>
                </c:pt>
                <c:pt idx="66926">
                  <c:v>82.343318441107</c:v>
                </c:pt>
                <c:pt idx="66927">
                  <c:v>82.343318441107</c:v>
                </c:pt>
                <c:pt idx="66928">
                  <c:v>82.343318441107</c:v>
                </c:pt>
                <c:pt idx="66929">
                  <c:v>82.343318441107</c:v>
                </c:pt>
                <c:pt idx="66930">
                  <c:v>68.8397595249255</c:v>
                </c:pt>
                <c:pt idx="66931">
                  <c:v>68.8397595249255</c:v>
                </c:pt>
                <c:pt idx="66932">
                  <c:v>68.8397595249255</c:v>
                </c:pt>
                <c:pt idx="66933">
                  <c:v>68.8397595249255</c:v>
                </c:pt>
                <c:pt idx="66934">
                  <c:v>68.8397595249255</c:v>
                </c:pt>
                <c:pt idx="66935">
                  <c:v>68.8397595249255</c:v>
                </c:pt>
                <c:pt idx="66936">
                  <c:v>68.8397595249255</c:v>
                </c:pt>
                <c:pt idx="66937">
                  <c:v>95.78999600076618</c:v>
                </c:pt>
                <c:pt idx="66938">
                  <c:v>95.78999600076618</c:v>
                </c:pt>
                <c:pt idx="66939">
                  <c:v>95.78999600076618</c:v>
                </c:pt>
                <c:pt idx="66940">
                  <c:v>95.78999600076618</c:v>
                </c:pt>
                <c:pt idx="66941">
                  <c:v>95.78999600076618</c:v>
                </c:pt>
                <c:pt idx="66942">
                  <c:v>95.78999600076618</c:v>
                </c:pt>
                <c:pt idx="66943">
                  <c:v>95.78999600076618</c:v>
                </c:pt>
                <c:pt idx="66944">
                  <c:v>90.39527315225538</c:v>
                </c:pt>
                <c:pt idx="66945">
                  <c:v>90.39527315225538</c:v>
                </c:pt>
                <c:pt idx="66946">
                  <c:v>90.39527315225538</c:v>
                </c:pt>
                <c:pt idx="66947">
                  <c:v>90.39527315225538</c:v>
                </c:pt>
                <c:pt idx="66948">
                  <c:v>90.39527315225538</c:v>
                </c:pt>
                <c:pt idx="66949">
                  <c:v>90.39527315225538</c:v>
                </c:pt>
                <c:pt idx="66950">
                  <c:v>90.39527315225538</c:v>
                </c:pt>
                <c:pt idx="66951">
                  <c:v>99.8170875659284</c:v>
                </c:pt>
                <c:pt idx="66952">
                  <c:v>99.8170875659284</c:v>
                </c:pt>
                <c:pt idx="66953">
                  <c:v>99.8170875659284</c:v>
                </c:pt>
                <c:pt idx="66954">
                  <c:v>99.8170875659284</c:v>
                </c:pt>
                <c:pt idx="66955">
                  <c:v>99.8170875659284</c:v>
                </c:pt>
                <c:pt idx="66956">
                  <c:v>99.8170875659284</c:v>
                </c:pt>
                <c:pt idx="66957">
                  <c:v>99.8170875659284</c:v>
                </c:pt>
                <c:pt idx="66958">
                  <c:v>72.204115121938</c:v>
                </c:pt>
                <c:pt idx="66959">
                  <c:v>72.204115121938</c:v>
                </c:pt>
                <c:pt idx="66960">
                  <c:v>72.204115121938</c:v>
                </c:pt>
                <c:pt idx="66961">
                  <c:v>72.204115121938</c:v>
                </c:pt>
                <c:pt idx="66962">
                  <c:v>72.204115121938</c:v>
                </c:pt>
                <c:pt idx="66963">
                  <c:v>72.204115121938</c:v>
                </c:pt>
                <c:pt idx="66964">
                  <c:v>72.204115121938</c:v>
                </c:pt>
                <c:pt idx="66965">
                  <c:v>97.66597723224358</c:v>
                </c:pt>
                <c:pt idx="66966">
                  <c:v>97.66597723224358</c:v>
                </c:pt>
                <c:pt idx="66967">
                  <c:v>97.66597723224358</c:v>
                </c:pt>
                <c:pt idx="66968">
                  <c:v>97.66597723224358</c:v>
                </c:pt>
                <c:pt idx="66969">
                  <c:v>97.66597723224358</c:v>
                </c:pt>
                <c:pt idx="66970">
                  <c:v>97.66597723224358</c:v>
                </c:pt>
                <c:pt idx="66971">
                  <c:v>97.66597723224358</c:v>
                </c:pt>
                <c:pt idx="66972">
                  <c:v>73.18241906102669</c:v>
                </c:pt>
                <c:pt idx="66973">
                  <c:v>73.18241906102669</c:v>
                </c:pt>
                <c:pt idx="66974">
                  <c:v>73.18241906102669</c:v>
                </c:pt>
                <c:pt idx="66975">
                  <c:v>73.18241906102669</c:v>
                </c:pt>
                <c:pt idx="66976">
                  <c:v>73.18241906102669</c:v>
                </c:pt>
                <c:pt idx="66977">
                  <c:v>73.18241906102669</c:v>
                </c:pt>
                <c:pt idx="66978">
                  <c:v>73.18241906102669</c:v>
                </c:pt>
                <c:pt idx="66979">
                  <c:v>76.2867293971878</c:v>
                </c:pt>
                <c:pt idx="66980">
                  <c:v>76.2867293971878</c:v>
                </c:pt>
                <c:pt idx="66981">
                  <c:v>76.2867293971878</c:v>
                </c:pt>
                <c:pt idx="66982">
                  <c:v>76.2867293971878</c:v>
                </c:pt>
                <c:pt idx="66983">
                  <c:v>76.2867293971878</c:v>
                </c:pt>
                <c:pt idx="66984">
                  <c:v>76.2867293971878</c:v>
                </c:pt>
                <c:pt idx="66985">
                  <c:v>76.2867293971878</c:v>
                </c:pt>
                <c:pt idx="66986">
                  <c:v>56.505139250757</c:v>
                </c:pt>
                <c:pt idx="66987">
                  <c:v>56.505139250757</c:v>
                </c:pt>
                <c:pt idx="66988">
                  <c:v>56.505139250757</c:v>
                </c:pt>
                <c:pt idx="66989">
                  <c:v>56.505139250757</c:v>
                </c:pt>
                <c:pt idx="66990">
                  <c:v>56.505139250757</c:v>
                </c:pt>
                <c:pt idx="66991">
                  <c:v>56.505139250757</c:v>
                </c:pt>
                <c:pt idx="66992">
                  <c:v>56.505139250757</c:v>
                </c:pt>
                <c:pt idx="66993">
                  <c:v>83.56087254581159</c:v>
                </c:pt>
                <c:pt idx="66994">
                  <c:v>83.56087254581159</c:v>
                </c:pt>
                <c:pt idx="66995">
                  <c:v>83.56087254581159</c:v>
                </c:pt>
                <c:pt idx="66996">
                  <c:v>83.56087254581159</c:v>
                </c:pt>
                <c:pt idx="66997">
                  <c:v>83.56087254581159</c:v>
                </c:pt>
                <c:pt idx="66998">
                  <c:v>83.56087254581159</c:v>
                </c:pt>
                <c:pt idx="66999">
                  <c:v>83.56087254581159</c:v>
                </c:pt>
                <c:pt idx="67000">
                  <c:v>63.37305470529628</c:v>
                </c:pt>
                <c:pt idx="67001">
                  <c:v>63.37305470529628</c:v>
                </c:pt>
                <c:pt idx="67002">
                  <c:v>63.37305470529628</c:v>
                </c:pt>
                <c:pt idx="67003">
                  <c:v>63.37305470529628</c:v>
                </c:pt>
                <c:pt idx="67004">
                  <c:v>63.37305470529628</c:v>
                </c:pt>
                <c:pt idx="67005">
                  <c:v>63.37305470529628</c:v>
                </c:pt>
                <c:pt idx="67006">
                  <c:v>63.37305470529628</c:v>
                </c:pt>
                <c:pt idx="67007">
                  <c:v>78.32959361730498</c:v>
                </c:pt>
                <c:pt idx="67008">
                  <c:v>78.32959361730498</c:v>
                </c:pt>
                <c:pt idx="67009">
                  <c:v>78.32959361730498</c:v>
                </c:pt>
                <c:pt idx="67010">
                  <c:v>78.32959361730498</c:v>
                </c:pt>
                <c:pt idx="67011">
                  <c:v>78.32959361730498</c:v>
                </c:pt>
                <c:pt idx="67012">
                  <c:v>78.32959361730498</c:v>
                </c:pt>
                <c:pt idx="67013">
                  <c:v>78.32959361730498</c:v>
                </c:pt>
                <c:pt idx="67014">
                  <c:v>28.0585743145779</c:v>
                </c:pt>
                <c:pt idx="67015">
                  <c:v>28.0585743145779</c:v>
                </c:pt>
                <c:pt idx="67016">
                  <c:v>28.0585743145779</c:v>
                </c:pt>
                <c:pt idx="67017">
                  <c:v>28.0585743145779</c:v>
                </c:pt>
                <c:pt idx="67018">
                  <c:v>28.0585743145779</c:v>
                </c:pt>
                <c:pt idx="67019">
                  <c:v>28.0585743145779</c:v>
                </c:pt>
                <c:pt idx="67020">
                  <c:v>28.0585743145779</c:v>
                </c:pt>
                <c:pt idx="67021">
                  <c:v>36.09158482543329</c:v>
                </c:pt>
                <c:pt idx="67022">
                  <c:v>36.09158482543329</c:v>
                </c:pt>
                <c:pt idx="67023">
                  <c:v>36.09158482543329</c:v>
                </c:pt>
                <c:pt idx="67024">
                  <c:v>36.09158482543329</c:v>
                </c:pt>
                <c:pt idx="67025">
                  <c:v>36.09158482543329</c:v>
                </c:pt>
                <c:pt idx="67026">
                  <c:v>36.09158482543329</c:v>
                </c:pt>
                <c:pt idx="67027">
                  <c:v>36.09158482543329</c:v>
                </c:pt>
                <c:pt idx="67028">
                  <c:v>65.86374162603879</c:v>
                </c:pt>
                <c:pt idx="67029">
                  <c:v>65.86374162603879</c:v>
                </c:pt>
                <c:pt idx="67030">
                  <c:v>65.86374162603879</c:v>
                </c:pt>
                <c:pt idx="67031">
                  <c:v>65.86374162603879</c:v>
                </c:pt>
                <c:pt idx="67032">
                  <c:v>65.86374162603879</c:v>
                </c:pt>
                <c:pt idx="67033">
                  <c:v>65.86374162603879</c:v>
                </c:pt>
                <c:pt idx="67034">
                  <c:v>65.86374162603879</c:v>
                </c:pt>
                <c:pt idx="67035">
                  <c:v>60.4005356700486</c:v>
                </c:pt>
                <c:pt idx="67036">
                  <c:v>60.4005356700486</c:v>
                </c:pt>
                <c:pt idx="67037">
                  <c:v>60.4005356700486</c:v>
                </c:pt>
                <c:pt idx="67038">
                  <c:v>60.4005356700486</c:v>
                </c:pt>
                <c:pt idx="67039">
                  <c:v>60.4005356700486</c:v>
                </c:pt>
                <c:pt idx="67040">
                  <c:v>60.4005356700486</c:v>
                </c:pt>
                <c:pt idx="67041">
                  <c:v>60.4005356700486</c:v>
                </c:pt>
                <c:pt idx="67042">
                  <c:v>39.83132408184419</c:v>
                </c:pt>
                <c:pt idx="67043">
                  <c:v>39.83132408184419</c:v>
                </c:pt>
                <c:pt idx="67044">
                  <c:v>39.83132408184419</c:v>
                </c:pt>
                <c:pt idx="67045">
                  <c:v>39.83132408184419</c:v>
                </c:pt>
                <c:pt idx="67046">
                  <c:v>39.83132408184419</c:v>
                </c:pt>
                <c:pt idx="67047">
                  <c:v>39.83132408184419</c:v>
                </c:pt>
                <c:pt idx="67048">
                  <c:v>39.83132408184419</c:v>
                </c:pt>
                <c:pt idx="67049">
                  <c:v>56.3956892172702</c:v>
                </c:pt>
                <c:pt idx="67050">
                  <c:v>56.3956892172702</c:v>
                </c:pt>
                <c:pt idx="67051">
                  <c:v>56.3956892172702</c:v>
                </c:pt>
                <c:pt idx="67052">
                  <c:v>56.3956892172702</c:v>
                </c:pt>
                <c:pt idx="67053">
                  <c:v>56.3956892172702</c:v>
                </c:pt>
                <c:pt idx="67054">
                  <c:v>56.3956892172702</c:v>
                </c:pt>
                <c:pt idx="67055">
                  <c:v>56.3956892172702</c:v>
                </c:pt>
                <c:pt idx="67056">
                  <c:v>108.786116314407</c:v>
                </c:pt>
                <c:pt idx="67057">
                  <c:v>108.786116314407</c:v>
                </c:pt>
                <c:pt idx="67058">
                  <c:v>108.786116314407</c:v>
                </c:pt>
                <c:pt idx="67059">
                  <c:v>108.786116314407</c:v>
                </c:pt>
                <c:pt idx="67060">
                  <c:v>108.786116314407</c:v>
                </c:pt>
                <c:pt idx="67061">
                  <c:v>108.786116314407</c:v>
                </c:pt>
                <c:pt idx="67062">
                  <c:v>108.786116314407</c:v>
                </c:pt>
                <c:pt idx="67063">
                  <c:v>44.1547909356889</c:v>
                </c:pt>
                <c:pt idx="67064">
                  <c:v>44.1547909356889</c:v>
                </c:pt>
                <c:pt idx="67065">
                  <c:v>44.1547909356889</c:v>
                </c:pt>
                <c:pt idx="67066">
                  <c:v>44.1547909356889</c:v>
                </c:pt>
                <c:pt idx="67067">
                  <c:v>44.1547909356889</c:v>
                </c:pt>
                <c:pt idx="67068">
                  <c:v>44.1547909356889</c:v>
                </c:pt>
                <c:pt idx="67069">
                  <c:v>44.1547909356889</c:v>
                </c:pt>
                <c:pt idx="67070">
                  <c:v>20.9709951881919</c:v>
                </c:pt>
                <c:pt idx="67071">
                  <c:v>20.9709951881919</c:v>
                </c:pt>
                <c:pt idx="67072">
                  <c:v>20.9709951881919</c:v>
                </c:pt>
                <c:pt idx="67073">
                  <c:v>20.9709951881919</c:v>
                </c:pt>
                <c:pt idx="67074">
                  <c:v>20.9709951881919</c:v>
                </c:pt>
                <c:pt idx="67075">
                  <c:v>20.9709951881919</c:v>
                </c:pt>
                <c:pt idx="67076">
                  <c:v>20.9709951881919</c:v>
                </c:pt>
                <c:pt idx="67077">
                  <c:v>79.35413021653677</c:v>
                </c:pt>
                <c:pt idx="67078">
                  <c:v>79.35413021653677</c:v>
                </c:pt>
                <c:pt idx="67079">
                  <c:v>79.35413021653677</c:v>
                </c:pt>
                <c:pt idx="67080">
                  <c:v>79.35413021653677</c:v>
                </c:pt>
                <c:pt idx="67081">
                  <c:v>79.35413021653677</c:v>
                </c:pt>
                <c:pt idx="67082">
                  <c:v>79.35413021653677</c:v>
                </c:pt>
                <c:pt idx="67083">
                  <c:v>79.35413021653677</c:v>
                </c:pt>
                <c:pt idx="67084">
                  <c:v>62.2808750819987</c:v>
                </c:pt>
                <c:pt idx="67085">
                  <c:v>62.2808750819987</c:v>
                </c:pt>
                <c:pt idx="67086">
                  <c:v>62.2808750819987</c:v>
                </c:pt>
                <c:pt idx="67087">
                  <c:v>62.2808750819987</c:v>
                </c:pt>
                <c:pt idx="67088">
                  <c:v>62.2808750819987</c:v>
                </c:pt>
                <c:pt idx="67089">
                  <c:v>62.2808750819987</c:v>
                </c:pt>
                <c:pt idx="67090">
                  <c:v>62.2808750819987</c:v>
                </c:pt>
                <c:pt idx="67091">
                  <c:v>51.6580952300499</c:v>
                </c:pt>
                <c:pt idx="67092">
                  <c:v>51.6580952300499</c:v>
                </c:pt>
                <c:pt idx="67093">
                  <c:v>51.6580952300499</c:v>
                </c:pt>
                <c:pt idx="67094">
                  <c:v>51.6580952300499</c:v>
                </c:pt>
                <c:pt idx="67095">
                  <c:v>51.6580952300499</c:v>
                </c:pt>
                <c:pt idx="67096">
                  <c:v>51.6580952300499</c:v>
                </c:pt>
                <c:pt idx="67097">
                  <c:v>51.6580952300499</c:v>
                </c:pt>
                <c:pt idx="67098">
                  <c:v>67.9431265604549</c:v>
                </c:pt>
                <c:pt idx="67099">
                  <c:v>67.9431265604549</c:v>
                </c:pt>
                <c:pt idx="67100">
                  <c:v>67.9431265604549</c:v>
                </c:pt>
                <c:pt idx="67101">
                  <c:v>67.9431265604549</c:v>
                </c:pt>
                <c:pt idx="67102">
                  <c:v>67.9431265604549</c:v>
                </c:pt>
                <c:pt idx="67103">
                  <c:v>67.9431265604549</c:v>
                </c:pt>
                <c:pt idx="67104">
                  <c:v>67.9431265604549</c:v>
                </c:pt>
                <c:pt idx="67105">
                  <c:v>43.37305887019</c:v>
                </c:pt>
                <c:pt idx="67106">
                  <c:v>43.37305887019</c:v>
                </c:pt>
                <c:pt idx="67107">
                  <c:v>43.37305887019</c:v>
                </c:pt>
                <c:pt idx="67108">
                  <c:v>43.37305887019</c:v>
                </c:pt>
                <c:pt idx="67109">
                  <c:v>43.37305887019</c:v>
                </c:pt>
                <c:pt idx="67110">
                  <c:v>43.37305887019</c:v>
                </c:pt>
                <c:pt idx="67111">
                  <c:v>43.37305887019</c:v>
                </c:pt>
                <c:pt idx="67112">
                  <c:v>79.5916310609663</c:v>
                </c:pt>
                <c:pt idx="67113">
                  <c:v>79.5916310609663</c:v>
                </c:pt>
                <c:pt idx="67114">
                  <c:v>79.5916310609663</c:v>
                </c:pt>
                <c:pt idx="67115">
                  <c:v>79.5916310609663</c:v>
                </c:pt>
                <c:pt idx="67116">
                  <c:v>79.5916310609663</c:v>
                </c:pt>
                <c:pt idx="67117">
                  <c:v>79.5916310609663</c:v>
                </c:pt>
                <c:pt idx="67118">
                  <c:v>79.5916310609663</c:v>
                </c:pt>
                <c:pt idx="67119">
                  <c:v>77.7219250097301</c:v>
                </c:pt>
                <c:pt idx="67120">
                  <c:v>77.7219250097301</c:v>
                </c:pt>
                <c:pt idx="67121">
                  <c:v>77.7219250097301</c:v>
                </c:pt>
                <c:pt idx="67122">
                  <c:v>77.7219250097301</c:v>
                </c:pt>
                <c:pt idx="67123">
                  <c:v>77.7219250097301</c:v>
                </c:pt>
                <c:pt idx="67124">
                  <c:v>77.7219250097301</c:v>
                </c:pt>
                <c:pt idx="67125">
                  <c:v>77.7219250097301</c:v>
                </c:pt>
                <c:pt idx="67126">
                  <c:v>52.1291423565072</c:v>
                </c:pt>
                <c:pt idx="67127">
                  <c:v>52.1291423565072</c:v>
                </c:pt>
                <c:pt idx="67128">
                  <c:v>52.1291423565072</c:v>
                </c:pt>
                <c:pt idx="67129">
                  <c:v>52.1291423565072</c:v>
                </c:pt>
                <c:pt idx="67130">
                  <c:v>52.1291423565072</c:v>
                </c:pt>
                <c:pt idx="67131">
                  <c:v>52.1291423565072</c:v>
                </c:pt>
                <c:pt idx="67132">
                  <c:v>52.1291423565072</c:v>
                </c:pt>
                <c:pt idx="67133">
                  <c:v>96.37752812158199</c:v>
                </c:pt>
                <c:pt idx="67134">
                  <c:v>96.37752812158199</c:v>
                </c:pt>
                <c:pt idx="67135">
                  <c:v>96.37752812158199</c:v>
                </c:pt>
                <c:pt idx="67136">
                  <c:v>96.37752812158199</c:v>
                </c:pt>
                <c:pt idx="67137">
                  <c:v>96.37752812158199</c:v>
                </c:pt>
                <c:pt idx="67138">
                  <c:v>96.37752812158199</c:v>
                </c:pt>
                <c:pt idx="67139">
                  <c:v>96.37752812158199</c:v>
                </c:pt>
                <c:pt idx="67140">
                  <c:v>80.163096442392</c:v>
                </c:pt>
                <c:pt idx="67141">
                  <c:v>80.163096442392</c:v>
                </c:pt>
                <c:pt idx="67142">
                  <c:v>80.163096442392</c:v>
                </c:pt>
                <c:pt idx="67143">
                  <c:v>80.163096442392</c:v>
                </c:pt>
                <c:pt idx="67144">
                  <c:v>80.163096442392</c:v>
                </c:pt>
                <c:pt idx="67145">
                  <c:v>80.163096442392</c:v>
                </c:pt>
                <c:pt idx="67146">
                  <c:v>80.163096442392</c:v>
                </c:pt>
                <c:pt idx="67147">
                  <c:v>49.2560021061227</c:v>
                </c:pt>
                <c:pt idx="67148">
                  <c:v>49.2560021061227</c:v>
                </c:pt>
                <c:pt idx="67149">
                  <c:v>49.2560021061227</c:v>
                </c:pt>
                <c:pt idx="67150">
                  <c:v>49.2560021061227</c:v>
                </c:pt>
                <c:pt idx="67151">
                  <c:v>49.2560021061227</c:v>
                </c:pt>
                <c:pt idx="67152">
                  <c:v>49.2560021061227</c:v>
                </c:pt>
                <c:pt idx="67153">
                  <c:v>49.2560021061227</c:v>
                </c:pt>
                <c:pt idx="67154">
                  <c:v>59.562867502506</c:v>
                </c:pt>
                <c:pt idx="67155">
                  <c:v>59.562867502506</c:v>
                </c:pt>
                <c:pt idx="67156">
                  <c:v>59.562867502506</c:v>
                </c:pt>
                <c:pt idx="67157">
                  <c:v>59.562867502506</c:v>
                </c:pt>
                <c:pt idx="67158">
                  <c:v>59.562867502506</c:v>
                </c:pt>
                <c:pt idx="67159">
                  <c:v>59.562867502506</c:v>
                </c:pt>
                <c:pt idx="67160">
                  <c:v>59.562867502506</c:v>
                </c:pt>
                <c:pt idx="67161">
                  <c:v>97.11370625907908</c:v>
                </c:pt>
                <c:pt idx="67162">
                  <c:v>97.11370625907908</c:v>
                </c:pt>
                <c:pt idx="67163">
                  <c:v>97.11370625907908</c:v>
                </c:pt>
                <c:pt idx="67164">
                  <c:v>97.11370625907908</c:v>
                </c:pt>
                <c:pt idx="67165">
                  <c:v>97.11370625907908</c:v>
                </c:pt>
                <c:pt idx="67166">
                  <c:v>97.11370625907908</c:v>
                </c:pt>
                <c:pt idx="67167">
                  <c:v>97.11370625907908</c:v>
                </c:pt>
                <c:pt idx="67168">
                  <c:v>51.6703126450712</c:v>
                </c:pt>
                <c:pt idx="67169">
                  <c:v>51.6703126450712</c:v>
                </c:pt>
                <c:pt idx="67170">
                  <c:v>51.6703126450712</c:v>
                </c:pt>
                <c:pt idx="67171">
                  <c:v>51.6703126450712</c:v>
                </c:pt>
                <c:pt idx="67172">
                  <c:v>51.6703126450712</c:v>
                </c:pt>
                <c:pt idx="67173">
                  <c:v>51.6703126450712</c:v>
                </c:pt>
                <c:pt idx="67174">
                  <c:v>51.6703126450712</c:v>
                </c:pt>
                <c:pt idx="67175">
                  <c:v>70.75016052679308</c:v>
                </c:pt>
                <c:pt idx="67176">
                  <c:v>70.75016052679308</c:v>
                </c:pt>
                <c:pt idx="67177">
                  <c:v>70.75016052679308</c:v>
                </c:pt>
                <c:pt idx="67178">
                  <c:v>70.75016052679308</c:v>
                </c:pt>
                <c:pt idx="67179">
                  <c:v>70.75016052679308</c:v>
                </c:pt>
                <c:pt idx="67180">
                  <c:v>70.75016052679308</c:v>
                </c:pt>
                <c:pt idx="67181">
                  <c:v>70.75016052679308</c:v>
                </c:pt>
                <c:pt idx="67182">
                  <c:v>54.5164551272078</c:v>
                </c:pt>
                <c:pt idx="67183">
                  <c:v>54.5164551272078</c:v>
                </c:pt>
                <c:pt idx="67184">
                  <c:v>54.5164551272078</c:v>
                </c:pt>
                <c:pt idx="67185">
                  <c:v>54.5164551272078</c:v>
                </c:pt>
                <c:pt idx="67186">
                  <c:v>54.5164551272078</c:v>
                </c:pt>
                <c:pt idx="67187">
                  <c:v>54.5164551272078</c:v>
                </c:pt>
                <c:pt idx="67188">
                  <c:v>54.5164551272078</c:v>
                </c:pt>
                <c:pt idx="67189">
                  <c:v>15.7281657295279</c:v>
                </c:pt>
                <c:pt idx="67190">
                  <c:v>15.7281657295279</c:v>
                </c:pt>
                <c:pt idx="67191">
                  <c:v>15.7281657295279</c:v>
                </c:pt>
                <c:pt idx="67192">
                  <c:v>15.7281657295279</c:v>
                </c:pt>
                <c:pt idx="67193">
                  <c:v>15.7281657295279</c:v>
                </c:pt>
                <c:pt idx="67194">
                  <c:v>15.7281657295279</c:v>
                </c:pt>
                <c:pt idx="67195">
                  <c:v>15.7281657295279</c:v>
                </c:pt>
                <c:pt idx="67196">
                  <c:v>83.7446451887131</c:v>
                </c:pt>
                <c:pt idx="67197">
                  <c:v>83.7446451887131</c:v>
                </c:pt>
                <c:pt idx="67198">
                  <c:v>83.7446451887131</c:v>
                </c:pt>
                <c:pt idx="67199">
                  <c:v>83.7446451887131</c:v>
                </c:pt>
                <c:pt idx="67200">
                  <c:v>83.7446451887131</c:v>
                </c:pt>
                <c:pt idx="67201">
                  <c:v>83.7446451887131</c:v>
                </c:pt>
                <c:pt idx="67202">
                  <c:v>83.7446451887131</c:v>
                </c:pt>
                <c:pt idx="67203">
                  <c:v>79.9290569306158</c:v>
                </c:pt>
                <c:pt idx="67204">
                  <c:v>79.9290569306158</c:v>
                </c:pt>
                <c:pt idx="67205">
                  <c:v>79.9290569306158</c:v>
                </c:pt>
                <c:pt idx="67206">
                  <c:v>79.9290569306158</c:v>
                </c:pt>
                <c:pt idx="67207">
                  <c:v>79.9290569306158</c:v>
                </c:pt>
                <c:pt idx="67208">
                  <c:v>79.9290569306158</c:v>
                </c:pt>
                <c:pt idx="67209">
                  <c:v>79.9290569306158</c:v>
                </c:pt>
                <c:pt idx="67210">
                  <c:v>35.82022735410639</c:v>
                </c:pt>
                <c:pt idx="67211">
                  <c:v>35.82022735410639</c:v>
                </c:pt>
                <c:pt idx="67212">
                  <c:v>35.82022735410639</c:v>
                </c:pt>
                <c:pt idx="67213">
                  <c:v>35.82022735410639</c:v>
                </c:pt>
                <c:pt idx="67214">
                  <c:v>35.82022735410639</c:v>
                </c:pt>
                <c:pt idx="67215">
                  <c:v>35.82022735410639</c:v>
                </c:pt>
                <c:pt idx="67216">
                  <c:v>35.82022735410639</c:v>
                </c:pt>
                <c:pt idx="67217">
                  <c:v>87.46644953653688</c:v>
                </c:pt>
                <c:pt idx="67218">
                  <c:v>87.46644953653688</c:v>
                </c:pt>
                <c:pt idx="67219">
                  <c:v>87.46644953653688</c:v>
                </c:pt>
                <c:pt idx="67220">
                  <c:v>87.46644953653688</c:v>
                </c:pt>
                <c:pt idx="67221">
                  <c:v>87.46644953653688</c:v>
                </c:pt>
                <c:pt idx="67222">
                  <c:v>87.46644953653688</c:v>
                </c:pt>
                <c:pt idx="67223">
                  <c:v>87.46644953653688</c:v>
                </c:pt>
                <c:pt idx="67224">
                  <c:v>82.02061722206828</c:v>
                </c:pt>
                <c:pt idx="67225">
                  <c:v>82.02061722206828</c:v>
                </c:pt>
                <c:pt idx="67226">
                  <c:v>82.02061722206828</c:v>
                </c:pt>
                <c:pt idx="67227">
                  <c:v>82.02061722206828</c:v>
                </c:pt>
                <c:pt idx="67228">
                  <c:v>82.02061722206828</c:v>
                </c:pt>
                <c:pt idx="67229">
                  <c:v>82.02061722206828</c:v>
                </c:pt>
                <c:pt idx="67230">
                  <c:v>82.02061722206828</c:v>
                </c:pt>
                <c:pt idx="67231">
                  <c:v>80.65459135983389</c:v>
                </c:pt>
                <c:pt idx="67232">
                  <c:v>80.65459135983389</c:v>
                </c:pt>
                <c:pt idx="67233">
                  <c:v>80.65459135983389</c:v>
                </c:pt>
                <c:pt idx="67234">
                  <c:v>80.65459135983389</c:v>
                </c:pt>
                <c:pt idx="67235">
                  <c:v>80.65459135983389</c:v>
                </c:pt>
                <c:pt idx="67236">
                  <c:v>80.65459135983389</c:v>
                </c:pt>
                <c:pt idx="67237">
                  <c:v>80.65459135983389</c:v>
                </c:pt>
                <c:pt idx="67238">
                  <c:v>41.5023775258977</c:v>
                </c:pt>
                <c:pt idx="67239">
                  <c:v>41.5023775258977</c:v>
                </c:pt>
                <c:pt idx="67240">
                  <c:v>41.5023775258977</c:v>
                </c:pt>
                <c:pt idx="67241">
                  <c:v>41.5023775258977</c:v>
                </c:pt>
                <c:pt idx="67242">
                  <c:v>41.5023775258977</c:v>
                </c:pt>
                <c:pt idx="67243">
                  <c:v>41.5023775258977</c:v>
                </c:pt>
                <c:pt idx="67244">
                  <c:v>41.5023775258977</c:v>
                </c:pt>
                <c:pt idx="67245">
                  <c:v>44.95220408111769</c:v>
                </c:pt>
                <c:pt idx="67246">
                  <c:v>44.95220408111769</c:v>
                </c:pt>
                <c:pt idx="67247">
                  <c:v>44.95220408111769</c:v>
                </c:pt>
                <c:pt idx="67248">
                  <c:v>44.95220408111769</c:v>
                </c:pt>
                <c:pt idx="67249">
                  <c:v>44.95220408111769</c:v>
                </c:pt>
                <c:pt idx="67250">
                  <c:v>44.95220408111769</c:v>
                </c:pt>
                <c:pt idx="67251">
                  <c:v>44.95220408111769</c:v>
                </c:pt>
                <c:pt idx="67252">
                  <c:v>15.4708673089821</c:v>
                </c:pt>
                <c:pt idx="67253">
                  <c:v>15.4708673089821</c:v>
                </c:pt>
                <c:pt idx="67254">
                  <c:v>15.4708673089821</c:v>
                </c:pt>
                <c:pt idx="67255">
                  <c:v>15.4708673089821</c:v>
                </c:pt>
                <c:pt idx="67256">
                  <c:v>15.4708673089821</c:v>
                </c:pt>
                <c:pt idx="67257">
                  <c:v>15.4708673089821</c:v>
                </c:pt>
                <c:pt idx="67258">
                  <c:v>15.4708673089821</c:v>
                </c:pt>
                <c:pt idx="67259">
                  <c:v>36.4480979611817</c:v>
                </c:pt>
                <c:pt idx="67260">
                  <c:v>36.4480979611817</c:v>
                </c:pt>
                <c:pt idx="67261">
                  <c:v>36.4480979611817</c:v>
                </c:pt>
                <c:pt idx="67262">
                  <c:v>36.4480979611817</c:v>
                </c:pt>
                <c:pt idx="67263">
                  <c:v>36.4480979611817</c:v>
                </c:pt>
                <c:pt idx="67264">
                  <c:v>36.4480979611817</c:v>
                </c:pt>
                <c:pt idx="67265">
                  <c:v>36.4480979611817</c:v>
                </c:pt>
                <c:pt idx="67266">
                  <c:v>39.2510764321359</c:v>
                </c:pt>
                <c:pt idx="67267">
                  <c:v>39.2510764321359</c:v>
                </c:pt>
                <c:pt idx="67268">
                  <c:v>39.2510764321359</c:v>
                </c:pt>
                <c:pt idx="67269">
                  <c:v>39.2510764321359</c:v>
                </c:pt>
                <c:pt idx="67270">
                  <c:v>39.2510764321359</c:v>
                </c:pt>
                <c:pt idx="67271">
                  <c:v>39.2510764321359</c:v>
                </c:pt>
                <c:pt idx="67272">
                  <c:v>39.2510764321359</c:v>
                </c:pt>
                <c:pt idx="67273">
                  <c:v>61.7593843188538</c:v>
                </c:pt>
                <c:pt idx="67274">
                  <c:v>61.7593843188538</c:v>
                </c:pt>
                <c:pt idx="67275">
                  <c:v>61.7593843188538</c:v>
                </c:pt>
                <c:pt idx="67276">
                  <c:v>61.7593843188538</c:v>
                </c:pt>
                <c:pt idx="67277">
                  <c:v>61.7593843188538</c:v>
                </c:pt>
                <c:pt idx="67278">
                  <c:v>61.7593843188538</c:v>
                </c:pt>
                <c:pt idx="67279">
                  <c:v>61.7593843188538</c:v>
                </c:pt>
                <c:pt idx="67280">
                  <c:v>80.58558930729399</c:v>
                </c:pt>
                <c:pt idx="67281">
                  <c:v>80.58558930729399</c:v>
                </c:pt>
                <c:pt idx="67282">
                  <c:v>80.58558930729399</c:v>
                </c:pt>
                <c:pt idx="67283">
                  <c:v>80.58558930729399</c:v>
                </c:pt>
                <c:pt idx="67284">
                  <c:v>80.58558930729399</c:v>
                </c:pt>
                <c:pt idx="67285">
                  <c:v>80.58558930729399</c:v>
                </c:pt>
                <c:pt idx="67286">
                  <c:v>80.58558930729399</c:v>
                </c:pt>
                <c:pt idx="67287">
                  <c:v>51.45309269259729</c:v>
                </c:pt>
                <c:pt idx="67288">
                  <c:v>51.45309269259729</c:v>
                </c:pt>
                <c:pt idx="67289">
                  <c:v>51.45309269259729</c:v>
                </c:pt>
                <c:pt idx="67290">
                  <c:v>51.45309269259729</c:v>
                </c:pt>
                <c:pt idx="67291">
                  <c:v>51.45309269259729</c:v>
                </c:pt>
                <c:pt idx="67292">
                  <c:v>51.45309269259729</c:v>
                </c:pt>
                <c:pt idx="67293">
                  <c:v>51.45309269259729</c:v>
                </c:pt>
                <c:pt idx="67294">
                  <c:v>42.5207854094658</c:v>
                </c:pt>
                <c:pt idx="67295">
                  <c:v>42.5207854094658</c:v>
                </c:pt>
                <c:pt idx="67296">
                  <c:v>42.5207854094658</c:v>
                </c:pt>
                <c:pt idx="67297">
                  <c:v>42.5207854094658</c:v>
                </c:pt>
                <c:pt idx="67298">
                  <c:v>42.5207854094658</c:v>
                </c:pt>
                <c:pt idx="67299">
                  <c:v>42.5207854094658</c:v>
                </c:pt>
                <c:pt idx="67300">
                  <c:v>42.5207854094658</c:v>
                </c:pt>
                <c:pt idx="67301">
                  <c:v>75.974339487741</c:v>
                </c:pt>
                <c:pt idx="67302">
                  <c:v>75.974339487741</c:v>
                </c:pt>
                <c:pt idx="67303">
                  <c:v>75.974339487741</c:v>
                </c:pt>
                <c:pt idx="67304">
                  <c:v>75.974339487741</c:v>
                </c:pt>
                <c:pt idx="67305">
                  <c:v>75.974339487741</c:v>
                </c:pt>
                <c:pt idx="67306">
                  <c:v>75.974339487741</c:v>
                </c:pt>
                <c:pt idx="67307">
                  <c:v>75.974339487741</c:v>
                </c:pt>
                <c:pt idx="67308">
                  <c:v>27.843862830216</c:v>
                </c:pt>
                <c:pt idx="67309">
                  <c:v>27.843862830216</c:v>
                </c:pt>
                <c:pt idx="67310">
                  <c:v>27.843862830216</c:v>
                </c:pt>
                <c:pt idx="67311">
                  <c:v>27.843862830216</c:v>
                </c:pt>
                <c:pt idx="67312">
                  <c:v>27.843862830216</c:v>
                </c:pt>
                <c:pt idx="67313">
                  <c:v>27.843862830216</c:v>
                </c:pt>
                <c:pt idx="67314">
                  <c:v>27.843862830216</c:v>
                </c:pt>
                <c:pt idx="67315">
                  <c:v>80.82130820849709</c:v>
                </c:pt>
                <c:pt idx="67316">
                  <c:v>80.82130820849709</c:v>
                </c:pt>
                <c:pt idx="67317">
                  <c:v>80.82130820849709</c:v>
                </c:pt>
                <c:pt idx="67318">
                  <c:v>80.82130820849709</c:v>
                </c:pt>
                <c:pt idx="67319">
                  <c:v>80.82130820849709</c:v>
                </c:pt>
                <c:pt idx="67320">
                  <c:v>80.82130820849709</c:v>
                </c:pt>
                <c:pt idx="67321">
                  <c:v>80.82130820849709</c:v>
                </c:pt>
                <c:pt idx="67322">
                  <c:v>57.2660942464943</c:v>
                </c:pt>
                <c:pt idx="67323">
                  <c:v>57.2660942464943</c:v>
                </c:pt>
                <c:pt idx="67324">
                  <c:v>57.2660942464943</c:v>
                </c:pt>
                <c:pt idx="67325">
                  <c:v>57.2660942464943</c:v>
                </c:pt>
                <c:pt idx="67326">
                  <c:v>57.2660942464943</c:v>
                </c:pt>
                <c:pt idx="67327">
                  <c:v>57.2660942464943</c:v>
                </c:pt>
                <c:pt idx="67328">
                  <c:v>57.2660942464943</c:v>
                </c:pt>
                <c:pt idx="67329">
                  <c:v>25.8693985394723</c:v>
                </c:pt>
                <c:pt idx="67330">
                  <c:v>25.8693985394723</c:v>
                </c:pt>
                <c:pt idx="67331">
                  <c:v>25.8693985394723</c:v>
                </c:pt>
                <c:pt idx="67332">
                  <c:v>25.8693985394723</c:v>
                </c:pt>
                <c:pt idx="67333">
                  <c:v>25.8693985394723</c:v>
                </c:pt>
                <c:pt idx="67334">
                  <c:v>25.8693985394723</c:v>
                </c:pt>
                <c:pt idx="67335">
                  <c:v>25.8693985394723</c:v>
                </c:pt>
                <c:pt idx="67336">
                  <c:v>81.4089184897338</c:v>
                </c:pt>
                <c:pt idx="67337">
                  <c:v>81.4089184897338</c:v>
                </c:pt>
                <c:pt idx="67338">
                  <c:v>81.4089184897338</c:v>
                </c:pt>
                <c:pt idx="67339">
                  <c:v>81.4089184897338</c:v>
                </c:pt>
                <c:pt idx="67340">
                  <c:v>81.4089184897338</c:v>
                </c:pt>
                <c:pt idx="67341">
                  <c:v>81.4089184897338</c:v>
                </c:pt>
                <c:pt idx="67342">
                  <c:v>81.4089184897338</c:v>
                </c:pt>
                <c:pt idx="67343">
                  <c:v>87.83131684588828</c:v>
                </c:pt>
                <c:pt idx="67344">
                  <c:v>87.83131684588828</c:v>
                </c:pt>
                <c:pt idx="67345">
                  <c:v>87.83131684588828</c:v>
                </c:pt>
                <c:pt idx="67346">
                  <c:v>87.83131684588828</c:v>
                </c:pt>
                <c:pt idx="67347">
                  <c:v>87.83131684588828</c:v>
                </c:pt>
                <c:pt idx="67348">
                  <c:v>87.83131684588828</c:v>
                </c:pt>
                <c:pt idx="67349">
                  <c:v>87.83131684588828</c:v>
                </c:pt>
                <c:pt idx="67350">
                  <c:v>68.82263240652527</c:v>
                </c:pt>
                <c:pt idx="67351">
                  <c:v>68.82263240652527</c:v>
                </c:pt>
                <c:pt idx="67352">
                  <c:v>68.82263240652527</c:v>
                </c:pt>
                <c:pt idx="67353">
                  <c:v>68.82263240652527</c:v>
                </c:pt>
                <c:pt idx="67354">
                  <c:v>68.82263240652527</c:v>
                </c:pt>
                <c:pt idx="67355">
                  <c:v>68.82263240652527</c:v>
                </c:pt>
                <c:pt idx="67356">
                  <c:v>68.82263240652527</c:v>
                </c:pt>
                <c:pt idx="67357">
                  <c:v>37.30264034824039</c:v>
                </c:pt>
                <c:pt idx="67358">
                  <c:v>37.30264034824039</c:v>
                </c:pt>
                <c:pt idx="67359">
                  <c:v>37.30264034824039</c:v>
                </c:pt>
                <c:pt idx="67360">
                  <c:v>37.30264034824039</c:v>
                </c:pt>
                <c:pt idx="67361">
                  <c:v>37.30264034824039</c:v>
                </c:pt>
                <c:pt idx="67362">
                  <c:v>37.30264034824039</c:v>
                </c:pt>
                <c:pt idx="67363">
                  <c:v>37.30264034824039</c:v>
                </c:pt>
                <c:pt idx="67364">
                  <c:v>36.43061107656239</c:v>
                </c:pt>
                <c:pt idx="67365">
                  <c:v>36.43061107656239</c:v>
                </c:pt>
                <c:pt idx="67366">
                  <c:v>36.43061107656239</c:v>
                </c:pt>
                <c:pt idx="67367">
                  <c:v>36.43061107656239</c:v>
                </c:pt>
                <c:pt idx="67368">
                  <c:v>36.43061107656239</c:v>
                </c:pt>
                <c:pt idx="67369">
                  <c:v>36.43061107656239</c:v>
                </c:pt>
                <c:pt idx="67370">
                  <c:v>36.43061107656239</c:v>
                </c:pt>
                <c:pt idx="67371">
                  <c:v>63.6133651023832</c:v>
                </c:pt>
                <c:pt idx="67372">
                  <c:v>63.6133651023832</c:v>
                </c:pt>
                <c:pt idx="67373">
                  <c:v>63.6133651023832</c:v>
                </c:pt>
                <c:pt idx="67374">
                  <c:v>63.6133651023832</c:v>
                </c:pt>
                <c:pt idx="67375">
                  <c:v>63.6133651023832</c:v>
                </c:pt>
                <c:pt idx="67376">
                  <c:v>63.6133651023832</c:v>
                </c:pt>
                <c:pt idx="67377">
                  <c:v>63.6133651023832</c:v>
                </c:pt>
                <c:pt idx="67378">
                  <c:v>68.6622128073073</c:v>
                </c:pt>
                <c:pt idx="67379">
                  <c:v>68.6622128073073</c:v>
                </c:pt>
                <c:pt idx="67380">
                  <c:v>68.6622128073073</c:v>
                </c:pt>
                <c:pt idx="67381">
                  <c:v>68.6622128073073</c:v>
                </c:pt>
                <c:pt idx="67382">
                  <c:v>68.6622128073073</c:v>
                </c:pt>
                <c:pt idx="67383">
                  <c:v>68.6622128073073</c:v>
                </c:pt>
                <c:pt idx="67384">
                  <c:v>68.6622128073073</c:v>
                </c:pt>
                <c:pt idx="67385">
                  <c:v>76.21136614757678</c:v>
                </c:pt>
                <c:pt idx="67386">
                  <c:v>76.21136614757678</c:v>
                </c:pt>
                <c:pt idx="67387">
                  <c:v>76.21136614757678</c:v>
                </c:pt>
                <c:pt idx="67388">
                  <c:v>76.21136614757678</c:v>
                </c:pt>
                <c:pt idx="67389">
                  <c:v>76.21136614757678</c:v>
                </c:pt>
                <c:pt idx="67390">
                  <c:v>76.21136614757678</c:v>
                </c:pt>
                <c:pt idx="67391">
                  <c:v>76.21136614757678</c:v>
                </c:pt>
                <c:pt idx="67392">
                  <c:v>66.832699424949</c:v>
                </c:pt>
                <c:pt idx="67393">
                  <c:v>66.832699424949</c:v>
                </c:pt>
                <c:pt idx="67394">
                  <c:v>66.832699424949</c:v>
                </c:pt>
                <c:pt idx="67395">
                  <c:v>66.832699424949</c:v>
                </c:pt>
                <c:pt idx="67396">
                  <c:v>66.832699424949</c:v>
                </c:pt>
                <c:pt idx="67397">
                  <c:v>66.832699424949</c:v>
                </c:pt>
                <c:pt idx="67398">
                  <c:v>66.832699424949</c:v>
                </c:pt>
                <c:pt idx="67399">
                  <c:v>78.194028479273</c:v>
                </c:pt>
                <c:pt idx="67400">
                  <c:v>78.194028479273</c:v>
                </c:pt>
                <c:pt idx="67401">
                  <c:v>78.194028479273</c:v>
                </c:pt>
                <c:pt idx="67402">
                  <c:v>78.194028479273</c:v>
                </c:pt>
                <c:pt idx="67403">
                  <c:v>78.194028479273</c:v>
                </c:pt>
                <c:pt idx="67404">
                  <c:v>78.194028479273</c:v>
                </c:pt>
                <c:pt idx="67405">
                  <c:v>78.194028479273</c:v>
                </c:pt>
                <c:pt idx="67406">
                  <c:v>61.45880892954001</c:v>
                </c:pt>
                <c:pt idx="67407">
                  <c:v>61.45880892954001</c:v>
                </c:pt>
                <c:pt idx="67408">
                  <c:v>61.45880892954001</c:v>
                </c:pt>
                <c:pt idx="67409">
                  <c:v>61.45880892954001</c:v>
                </c:pt>
                <c:pt idx="67410">
                  <c:v>61.45880892954001</c:v>
                </c:pt>
                <c:pt idx="67411">
                  <c:v>61.45880892954001</c:v>
                </c:pt>
                <c:pt idx="67412">
                  <c:v>61.45880892954001</c:v>
                </c:pt>
                <c:pt idx="67413">
                  <c:v>88.2064156290392</c:v>
                </c:pt>
                <c:pt idx="67414">
                  <c:v>88.2064156290392</c:v>
                </c:pt>
                <c:pt idx="67415">
                  <c:v>88.2064156290392</c:v>
                </c:pt>
                <c:pt idx="67416">
                  <c:v>88.2064156290392</c:v>
                </c:pt>
                <c:pt idx="67417">
                  <c:v>88.2064156290392</c:v>
                </c:pt>
                <c:pt idx="67418">
                  <c:v>88.2064156290392</c:v>
                </c:pt>
                <c:pt idx="67419">
                  <c:v>88.2064156290392</c:v>
                </c:pt>
                <c:pt idx="67420">
                  <c:v>56.91824176997</c:v>
                </c:pt>
                <c:pt idx="67421">
                  <c:v>56.91824176997</c:v>
                </c:pt>
                <c:pt idx="67422">
                  <c:v>56.91824176997</c:v>
                </c:pt>
                <c:pt idx="67423">
                  <c:v>56.91824176997</c:v>
                </c:pt>
                <c:pt idx="67424">
                  <c:v>56.91824176997</c:v>
                </c:pt>
                <c:pt idx="67425">
                  <c:v>56.91824176997</c:v>
                </c:pt>
                <c:pt idx="67426">
                  <c:v>56.91824176997</c:v>
                </c:pt>
                <c:pt idx="67427">
                  <c:v>54.32718816579079</c:v>
                </c:pt>
                <c:pt idx="67428">
                  <c:v>54.32718816579079</c:v>
                </c:pt>
                <c:pt idx="67429">
                  <c:v>54.32718816579079</c:v>
                </c:pt>
                <c:pt idx="67430">
                  <c:v>54.32718816579079</c:v>
                </c:pt>
                <c:pt idx="67431">
                  <c:v>54.32718816579079</c:v>
                </c:pt>
                <c:pt idx="67432">
                  <c:v>54.32718816579079</c:v>
                </c:pt>
                <c:pt idx="67433">
                  <c:v>54.32718816579079</c:v>
                </c:pt>
                <c:pt idx="67434">
                  <c:v>71.5494579591571</c:v>
                </c:pt>
                <c:pt idx="67435">
                  <c:v>71.5494579591571</c:v>
                </c:pt>
                <c:pt idx="67436">
                  <c:v>71.5494579591571</c:v>
                </c:pt>
                <c:pt idx="67437">
                  <c:v>71.5494579591571</c:v>
                </c:pt>
                <c:pt idx="67438">
                  <c:v>71.5494579591571</c:v>
                </c:pt>
                <c:pt idx="67439">
                  <c:v>71.5494579591571</c:v>
                </c:pt>
                <c:pt idx="67440">
                  <c:v>71.5494579591571</c:v>
                </c:pt>
                <c:pt idx="67441">
                  <c:v>81.5935163846428</c:v>
                </c:pt>
                <c:pt idx="67442">
                  <c:v>81.5935163846428</c:v>
                </c:pt>
                <c:pt idx="67443">
                  <c:v>81.5935163846428</c:v>
                </c:pt>
                <c:pt idx="67444">
                  <c:v>81.5935163846428</c:v>
                </c:pt>
                <c:pt idx="67445">
                  <c:v>81.5935163846428</c:v>
                </c:pt>
                <c:pt idx="67446">
                  <c:v>81.5935163846428</c:v>
                </c:pt>
                <c:pt idx="67447">
                  <c:v>81.5935163846428</c:v>
                </c:pt>
                <c:pt idx="67448">
                  <c:v>23.404047134032</c:v>
                </c:pt>
                <c:pt idx="67449">
                  <c:v>23.404047134032</c:v>
                </c:pt>
                <c:pt idx="67450">
                  <c:v>23.404047134032</c:v>
                </c:pt>
                <c:pt idx="67451">
                  <c:v>23.404047134032</c:v>
                </c:pt>
                <c:pt idx="67452">
                  <c:v>23.404047134032</c:v>
                </c:pt>
                <c:pt idx="67453">
                  <c:v>23.404047134032</c:v>
                </c:pt>
                <c:pt idx="67454">
                  <c:v>23.404047134032</c:v>
                </c:pt>
                <c:pt idx="67455">
                  <c:v>81.80599517587468</c:v>
                </c:pt>
                <c:pt idx="67456">
                  <c:v>81.80599517587468</c:v>
                </c:pt>
                <c:pt idx="67457">
                  <c:v>81.80599517587468</c:v>
                </c:pt>
                <c:pt idx="67458">
                  <c:v>81.80599517587468</c:v>
                </c:pt>
                <c:pt idx="67459">
                  <c:v>81.80599517587468</c:v>
                </c:pt>
                <c:pt idx="67460">
                  <c:v>81.80599517587468</c:v>
                </c:pt>
                <c:pt idx="67461">
                  <c:v>81.80599517587468</c:v>
                </c:pt>
                <c:pt idx="67462">
                  <c:v>68.8983624443882</c:v>
                </c:pt>
                <c:pt idx="67463">
                  <c:v>68.8983624443882</c:v>
                </c:pt>
                <c:pt idx="67464">
                  <c:v>68.8983624443882</c:v>
                </c:pt>
                <c:pt idx="67465">
                  <c:v>68.8983624443882</c:v>
                </c:pt>
                <c:pt idx="67466">
                  <c:v>68.8983624443882</c:v>
                </c:pt>
                <c:pt idx="67467">
                  <c:v>68.8983624443882</c:v>
                </c:pt>
                <c:pt idx="67468">
                  <c:v>68.8983624443882</c:v>
                </c:pt>
                <c:pt idx="67469">
                  <c:v>71.3846266362725</c:v>
                </c:pt>
                <c:pt idx="67470">
                  <c:v>71.3846266362725</c:v>
                </c:pt>
                <c:pt idx="67471">
                  <c:v>71.3846266362725</c:v>
                </c:pt>
                <c:pt idx="67472">
                  <c:v>71.3846266362725</c:v>
                </c:pt>
                <c:pt idx="67473">
                  <c:v>71.3846266362725</c:v>
                </c:pt>
                <c:pt idx="67474">
                  <c:v>71.3846266362725</c:v>
                </c:pt>
                <c:pt idx="67475">
                  <c:v>71.3846266362725</c:v>
                </c:pt>
                <c:pt idx="67476">
                  <c:v>68.02772391485479</c:v>
                </c:pt>
                <c:pt idx="67477">
                  <c:v>68.02772391485479</c:v>
                </c:pt>
                <c:pt idx="67478">
                  <c:v>68.02772391485479</c:v>
                </c:pt>
                <c:pt idx="67479">
                  <c:v>68.02772391485479</c:v>
                </c:pt>
                <c:pt idx="67480">
                  <c:v>68.02772391485479</c:v>
                </c:pt>
                <c:pt idx="67481">
                  <c:v>68.02772391485479</c:v>
                </c:pt>
                <c:pt idx="67482">
                  <c:v>68.02772391485479</c:v>
                </c:pt>
                <c:pt idx="67483">
                  <c:v>43.36786865344318</c:v>
                </c:pt>
                <c:pt idx="67484">
                  <c:v>43.36786865344318</c:v>
                </c:pt>
                <c:pt idx="67485">
                  <c:v>43.36786865344318</c:v>
                </c:pt>
                <c:pt idx="67486">
                  <c:v>43.36786865344318</c:v>
                </c:pt>
                <c:pt idx="67487">
                  <c:v>43.36786865344318</c:v>
                </c:pt>
                <c:pt idx="67488">
                  <c:v>43.36786865344318</c:v>
                </c:pt>
                <c:pt idx="67489">
                  <c:v>43.36786865344318</c:v>
                </c:pt>
                <c:pt idx="67490">
                  <c:v>62.2584885148808</c:v>
                </c:pt>
                <c:pt idx="67491">
                  <c:v>62.2584885148808</c:v>
                </c:pt>
                <c:pt idx="67492">
                  <c:v>62.2584885148808</c:v>
                </c:pt>
                <c:pt idx="67493">
                  <c:v>62.2584885148808</c:v>
                </c:pt>
                <c:pt idx="67494">
                  <c:v>62.2584885148808</c:v>
                </c:pt>
                <c:pt idx="67495">
                  <c:v>62.2584885148808</c:v>
                </c:pt>
                <c:pt idx="67496">
                  <c:v>62.2584885148808</c:v>
                </c:pt>
                <c:pt idx="67497">
                  <c:v>84.40445254248719</c:v>
                </c:pt>
                <c:pt idx="67498">
                  <c:v>84.40445254248719</c:v>
                </c:pt>
                <c:pt idx="67499">
                  <c:v>84.40445254248719</c:v>
                </c:pt>
                <c:pt idx="67500">
                  <c:v>84.40445254248719</c:v>
                </c:pt>
                <c:pt idx="67501">
                  <c:v>84.40445254248719</c:v>
                </c:pt>
                <c:pt idx="67502">
                  <c:v>84.40445254248719</c:v>
                </c:pt>
                <c:pt idx="67503">
                  <c:v>84.40445254248719</c:v>
                </c:pt>
                <c:pt idx="67504">
                  <c:v>89.3221056698988</c:v>
                </c:pt>
                <c:pt idx="67505">
                  <c:v>89.3221056698988</c:v>
                </c:pt>
                <c:pt idx="67506">
                  <c:v>89.3221056698988</c:v>
                </c:pt>
                <c:pt idx="67507">
                  <c:v>89.3221056698988</c:v>
                </c:pt>
                <c:pt idx="67508">
                  <c:v>89.3221056698988</c:v>
                </c:pt>
                <c:pt idx="67509">
                  <c:v>89.3221056698988</c:v>
                </c:pt>
                <c:pt idx="67510">
                  <c:v>89.3221056698988</c:v>
                </c:pt>
                <c:pt idx="67511">
                  <c:v>67.5632340979382</c:v>
                </c:pt>
                <c:pt idx="67512">
                  <c:v>67.5632340979382</c:v>
                </c:pt>
                <c:pt idx="67513">
                  <c:v>67.5632340979382</c:v>
                </c:pt>
                <c:pt idx="67514">
                  <c:v>67.5632340979382</c:v>
                </c:pt>
                <c:pt idx="67515">
                  <c:v>67.5632340979382</c:v>
                </c:pt>
                <c:pt idx="67516">
                  <c:v>67.5632340979382</c:v>
                </c:pt>
                <c:pt idx="67517">
                  <c:v>67.5632340979382</c:v>
                </c:pt>
                <c:pt idx="67518">
                  <c:v>60.884554202826</c:v>
                </c:pt>
                <c:pt idx="67519">
                  <c:v>60.884554202826</c:v>
                </c:pt>
                <c:pt idx="67520">
                  <c:v>60.884554202826</c:v>
                </c:pt>
                <c:pt idx="67521">
                  <c:v>60.884554202826</c:v>
                </c:pt>
                <c:pt idx="67522">
                  <c:v>60.884554202826</c:v>
                </c:pt>
                <c:pt idx="67523">
                  <c:v>60.884554202826</c:v>
                </c:pt>
                <c:pt idx="67524">
                  <c:v>60.884554202826</c:v>
                </c:pt>
                <c:pt idx="67525">
                  <c:v>59.48282423755639</c:v>
                </c:pt>
                <c:pt idx="67526">
                  <c:v>59.48282423755639</c:v>
                </c:pt>
                <c:pt idx="67527">
                  <c:v>59.48282423755639</c:v>
                </c:pt>
                <c:pt idx="67528">
                  <c:v>59.48282423755639</c:v>
                </c:pt>
                <c:pt idx="67529">
                  <c:v>59.48282423755639</c:v>
                </c:pt>
                <c:pt idx="67530">
                  <c:v>59.48282423755639</c:v>
                </c:pt>
                <c:pt idx="67531">
                  <c:v>59.48282423755639</c:v>
                </c:pt>
                <c:pt idx="67532">
                  <c:v>84.5685046938164</c:v>
                </c:pt>
                <c:pt idx="67533">
                  <c:v>84.5685046938164</c:v>
                </c:pt>
                <c:pt idx="67534">
                  <c:v>84.5685046938164</c:v>
                </c:pt>
                <c:pt idx="67535">
                  <c:v>84.5685046938164</c:v>
                </c:pt>
                <c:pt idx="67536">
                  <c:v>84.5685046938164</c:v>
                </c:pt>
                <c:pt idx="67537">
                  <c:v>84.5685046938164</c:v>
                </c:pt>
                <c:pt idx="67538">
                  <c:v>84.5685046938164</c:v>
                </c:pt>
                <c:pt idx="67539">
                  <c:v>57.0341554778448</c:v>
                </c:pt>
                <c:pt idx="67540">
                  <c:v>57.0341554778448</c:v>
                </c:pt>
                <c:pt idx="67541">
                  <c:v>57.0341554778448</c:v>
                </c:pt>
                <c:pt idx="67542">
                  <c:v>57.0341554778448</c:v>
                </c:pt>
                <c:pt idx="67543">
                  <c:v>57.0341554778448</c:v>
                </c:pt>
                <c:pt idx="67544">
                  <c:v>57.0341554778448</c:v>
                </c:pt>
                <c:pt idx="67545">
                  <c:v>57.0341554778448</c:v>
                </c:pt>
                <c:pt idx="67546">
                  <c:v>80.5038736199324</c:v>
                </c:pt>
                <c:pt idx="67547">
                  <c:v>80.5038736199324</c:v>
                </c:pt>
                <c:pt idx="67548">
                  <c:v>80.5038736199324</c:v>
                </c:pt>
                <c:pt idx="67549">
                  <c:v>80.5038736199324</c:v>
                </c:pt>
                <c:pt idx="67550">
                  <c:v>80.5038736199324</c:v>
                </c:pt>
                <c:pt idx="67551">
                  <c:v>80.5038736199324</c:v>
                </c:pt>
                <c:pt idx="67552">
                  <c:v>80.5038736199324</c:v>
                </c:pt>
                <c:pt idx="67553">
                  <c:v>77.35408458283129</c:v>
                </c:pt>
                <c:pt idx="67554">
                  <c:v>77.35408458283129</c:v>
                </c:pt>
                <c:pt idx="67555">
                  <c:v>77.35408458283129</c:v>
                </c:pt>
                <c:pt idx="67556">
                  <c:v>77.35408458283129</c:v>
                </c:pt>
                <c:pt idx="67557">
                  <c:v>77.35408458283129</c:v>
                </c:pt>
                <c:pt idx="67558">
                  <c:v>77.35408458283129</c:v>
                </c:pt>
                <c:pt idx="67559">
                  <c:v>77.35408458283129</c:v>
                </c:pt>
                <c:pt idx="67560">
                  <c:v>97.60300557042858</c:v>
                </c:pt>
                <c:pt idx="67561">
                  <c:v>97.60300557042858</c:v>
                </c:pt>
                <c:pt idx="67562">
                  <c:v>97.60300557042858</c:v>
                </c:pt>
                <c:pt idx="67563">
                  <c:v>97.60300557042858</c:v>
                </c:pt>
                <c:pt idx="67564">
                  <c:v>97.60300557042858</c:v>
                </c:pt>
                <c:pt idx="67565">
                  <c:v>97.60300557042858</c:v>
                </c:pt>
                <c:pt idx="67566">
                  <c:v>97.60300557042858</c:v>
                </c:pt>
                <c:pt idx="67567">
                  <c:v>78.4534258637609</c:v>
                </c:pt>
                <c:pt idx="67568">
                  <c:v>78.4534258637609</c:v>
                </c:pt>
                <c:pt idx="67569">
                  <c:v>78.4534258637609</c:v>
                </c:pt>
                <c:pt idx="67570">
                  <c:v>78.4534258637609</c:v>
                </c:pt>
                <c:pt idx="67571">
                  <c:v>78.4534258637609</c:v>
                </c:pt>
                <c:pt idx="67572">
                  <c:v>78.4534258637609</c:v>
                </c:pt>
                <c:pt idx="67573">
                  <c:v>78.4534258637609</c:v>
                </c:pt>
                <c:pt idx="67574">
                  <c:v>55.3984216701218</c:v>
                </c:pt>
                <c:pt idx="67575">
                  <c:v>55.3984216701218</c:v>
                </c:pt>
                <c:pt idx="67576">
                  <c:v>55.3984216701218</c:v>
                </c:pt>
                <c:pt idx="67577">
                  <c:v>55.3984216701218</c:v>
                </c:pt>
                <c:pt idx="67578">
                  <c:v>55.3984216701218</c:v>
                </c:pt>
                <c:pt idx="67579">
                  <c:v>55.3984216701218</c:v>
                </c:pt>
                <c:pt idx="67580">
                  <c:v>55.3984216701218</c:v>
                </c:pt>
                <c:pt idx="67581">
                  <c:v>45.59496917428639</c:v>
                </c:pt>
                <c:pt idx="67582">
                  <c:v>45.59496917428639</c:v>
                </c:pt>
                <c:pt idx="67583">
                  <c:v>45.59496917428639</c:v>
                </c:pt>
                <c:pt idx="67584">
                  <c:v>45.59496917428639</c:v>
                </c:pt>
                <c:pt idx="67585">
                  <c:v>45.59496917428639</c:v>
                </c:pt>
                <c:pt idx="67586">
                  <c:v>45.59496917428639</c:v>
                </c:pt>
                <c:pt idx="67587">
                  <c:v>45.59496917428639</c:v>
                </c:pt>
                <c:pt idx="67588">
                  <c:v>62.7901415767558</c:v>
                </c:pt>
                <c:pt idx="67589">
                  <c:v>62.7901415767558</c:v>
                </c:pt>
                <c:pt idx="67590">
                  <c:v>62.7901415767558</c:v>
                </c:pt>
                <c:pt idx="67591">
                  <c:v>62.7901415767558</c:v>
                </c:pt>
                <c:pt idx="67592">
                  <c:v>62.7901415767558</c:v>
                </c:pt>
                <c:pt idx="67593">
                  <c:v>62.7901415767558</c:v>
                </c:pt>
                <c:pt idx="67594">
                  <c:v>62.7901415767558</c:v>
                </c:pt>
                <c:pt idx="67595">
                  <c:v>106.194096755094</c:v>
                </c:pt>
                <c:pt idx="67596">
                  <c:v>106.194096755094</c:v>
                </c:pt>
                <c:pt idx="67597">
                  <c:v>106.194096755094</c:v>
                </c:pt>
                <c:pt idx="67598">
                  <c:v>106.194096755094</c:v>
                </c:pt>
                <c:pt idx="67599">
                  <c:v>106.194096755094</c:v>
                </c:pt>
                <c:pt idx="67600">
                  <c:v>106.194096755094</c:v>
                </c:pt>
                <c:pt idx="67601">
                  <c:v>106.194096755094</c:v>
                </c:pt>
                <c:pt idx="67602">
                  <c:v>52.1726380616771</c:v>
                </c:pt>
                <c:pt idx="67603">
                  <c:v>52.1726380616771</c:v>
                </c:pt>
                <c:pt idx="67604">
                  <c:v>52.1726380616771</c:v>
                </c:pt>
                <c:pt idx="67605">
                  <c:v>52.1726380616771</c:v>
                </c:pt>
                <c:pt idx="67606">
                  <c:v>52.1726380616771</c:v>
                </c:pt>
                <c:pt idx="67607">
                  <c:v>52.1726380616771</c:v>
                </c:pt>
                <c:pt idx="67608">
                  <c:v>52.1726380616771</c:v>
                </c:pt>
                <c:pt idx="67609">
                  <c:v>84.75526174383428</c:v>
                </c:pt>
                <c:pt idx="67610">
                  <c:v>84.75526174383428</c:v>
                </c:pt>
                <c:pt idx="67611">
                  <c:v>84.75526174383428</c:v>
                </c:pt>
                <c:pt idx="67612">
                  <c:v>84.75526174383428</c:v>
                </c:pt>
                <c:pt idx="67613">
                  <c:v>84.75526174383428</c:v>
                </c:pt>
                <c:pt idx="67614">
                  <c:v>84.75526174383428</c:v>
                </c:pt>
                <c:pt idx="67615">
                  <c:v>84.75526174383428</c:v>
                </c:pt>
                <c:pt idx="67616">
                  <c:v>85.2489467042768</c:v>
                </c:pt>
                <c:pt idx="67617">
                  <c:v>85.2489467042768</c:v>
                </c:pt>
                <c:pt idx="67618">
                  <c:v>85.2489467042768</c:v>
                </c:pt>
                <c:pt idx="67619">
                  <c:v>85.2489467042768</c:v>
                </c:pt>
                <c:pt idx="67620">
                  <c:v>85.2489467042768</c:v>
                </c:pt>
                <c:pt idx="67621">
                  <c:v>85.2489467042768</c:v>
                </c:pt>
                <c:pt idx="67622">
                  <c:v>85.2489467042768</c:v>
                </c:pt>
                <c:pt idx="67623">
                  <c:v>54.6780099293099</c:v>
                </c:pt>
                <c:pt idx="67624">
                  <c:v>54.6780099293099</c:v>
                </c:pt>
                <c:pt idx="67625">
                  <c:v>54.6780099293099</c:v>
                </c:pt>
                <c:pt idx="67626">
                  <c:v>54.6780099293099</c:v>
                </c:pt>
                <c:pt idx="67627">
                  <c:v>54.6780099293099</c:v>
                </c:pt>
                <c:pt idx="67628">
                  <c:v>54.6780099293099</c:v>
                </c:pt>
                <c:pt idx="67629">
                  <c:v>54.6780099293099</c:v>
                </c:pt>
                <c:pt idx="67630">
                  <c:v>75.4459246981698</c:v>
                </c:pt>
                <c:pt idx="67631">
                  <c:v>75.4459246981698</c:v>
                </c:pt>
                <c:pt idx="67632">
                  <c:v>75.4459246981698</c:v>
                </c:pt>
                <c:pt idx="67633">
                  <c:v>75.4459246981698</c:v>
                </c:pt>
                <c:pt idx="67634">
                  <c:v>75.4459246981698</c:v>
                </c:pt>
                <c:pt idx="67635">
                  <c:v>75.4459246981698</c:v>
                </c:pt>
                <c:pt idx="67636">
                  <c:v>75.4459246981698</c:v>
                </c:pt>
                <c:pt idx="67637">
                  <c:v>35.2678042068755</c:v>
                </c:pt>
                <c:pt idx="67638">
                  <c:v>35.2678042068755</c:v>
                </c:pt>
                <c:pt idx="67639">
                  <c:v>35.2678042068755</c:v>
                </c:pt>
                <c:pt idx="67640">
                  <c:v>35.2678042068755</c:v>
                </c:pt>
                <c:pt idx="67641">
                  <c:v>35.2678042068755</c:v>
                </c:pt>
                <c:pt idx="67642">
                  <c:v>35.2678042068755</c:v>
                </c:pt>
                <c:pt idx="67643">
                  <c:v>35.2678042068755</c:v>
                </c:pt>
                <c:pt idx="67644">
                  <c:v>58.34727831423449</c:v>
                </c:pt>
                <c:pt idx="67645">
                  <c:v>58.34727831423449</c:v>
                </c:pt>
                <c:pt idx="67646">
                  <c:v>58.34727831423449</c:v>
                </c:pt>
                <c:pt idx="67647">
                  <c:v>58.34727831423449</c:v>
                </c:pt>
                <c:pt idx="67648">
                  <c:v>58.34727831423449</c:v>
                </c:pt>
                <c:pt idx="67649">
                  <c:v>58.34727831423449</c:v>
                </c:pt>
                <c:pt idx="67650">
                  <c:v>58.34727831423449</c:v>
                </c:pt>
                <c:pt idx="67651">
                  <c:v>77.0164399892936</c:v>
                </c:pt>
                <c:pt idx="67652">
                  <c:v>77.0164399892936</c:v>
                </c:pt>
                <c:pt idx="67653">
                  <c:v>77.0164399892936</c:v>
                </c:pt>
                <c:pt idx="67654">
                  <c:v>77.0164399892936</c:v>
                </c:pt>
                <c:pt idx="67655">
                  <c:v>77.0164399892936</c:v>
                </c:pt>
                <c:pt idx="67656">
                  <c:v>77.0164399892936</c:v>
                </c:pt>
                <c:pt idx="67657">
                  <c:v>77.0164399892936</c:v>
                </c:pt>
                <c:pt idx="67658">
                  <c:v>29.7091533113715</c:v>
                </c:pt>
                <c:pt idx="67659">
                  <c:v>29.7091533113715</c:v>
                </c:pt>
                <c:pt idx="67660">
                  <c:v>29.7091533113715</c:v>
                </c:pt>
                <c:pt idx="67661">
                  <c:v>29.7091533113715</c:v>
                </c:pt>
                <c:pt idx="67662">
                  <c:v>29.7091533113715</c:v>
                </c:pt>
                <c:pt idx="67663">
                  <c:v>29.7091533113715</c:v>
                </c:pt>
                <c:pt idx="67664">
                  <c:v>29.7091533113715</c:v>
                </c:pt>
                <c:pt idx="67665">
                  <c:v>92.48372439258539</c:v>
                </c:pt>
                <c:pt idx="67666">
                  <c:v>92.48372439258539</c:v>
                </c:pt>
                <c:pt idx="67667">
                  <c:v>92.48372439258539</c:v>
                </c:pt>
                <c:pt idx="67668">
                  <c:v>92.48372439258539</c:v>
                </c:pt>
                <c:pt idx="67669">
                  <c:v>92.48372439258539</c:v>
                </c:pt>
                <c:pt idx="67670">
                  <c:v>92.48372439258539</c:v>
                </c:pt>
                <c:pt idx="67671">
                  <c:v>92.48372439258539</c:v>
                </c:pt>
                <c:pt idx="67672">
                  <c:v>74.1146335300728</c:v>
                </c:pt>
                <c:pt idx="67673">
                  <c:v>74.1146335300728</c:v>
                </c:pt>
                <c:pt idx="67674">
                  <c:v>74.1146335300728</c:v>
                </c:pt>
                <c:pt idx="67675">
                  <c:v>74.1146335300728</c:v>
                </c:pt>
                <c:pt idx="67676">
                  <c:v>74.1146335300728</c:v>
                </c:pt>
                <c:pt idx="67677">
                  <c:v>74.1146335300728</c:v>
                </c:pt>
                <c:pt idx="67678">
                  <c:v>74.1146335300728</c:v>
                </c:pt>
                <c:pt idx="67679">
                  <c:v>46.1710090180789</c:v>
                </c:pt>
                <c:pt idx="67680">
                  <c:v>46.1710090180789</c:v>
                </c:pt>
                <c:pt idx="67681">
                  <c:v>46.1710090180789</c:v>
                </c:pt>
                <c:pt idx="67682">
                  <c:v>46.1710090180789</c:v>
                </c:pt>
                <c:pt idx="67683">
                  <c:v>46.1710090180789</c:v>
                </c:pt>
                <c:pt idx="67684">
                  <c:v>46.1710090180789</c:v>
                </c:pt>
                <c:pt idx="67685">
                  <c:v>46.1710090180789</c:v>
                </c:pt>
                <c:pt idx="67686">
                  <c:v>83.8348944036922</c:v>
                </c:pt>
                <c:pt idx="67687">
                  <c:v>83.8348944036922</c:v>
                </c:pt>
                <c:pt idx="67688">
                  <c:v>83.8348944036922</c:v>
                </c:pt>
                <c:pt idx="67689">
                  <c:v>83.8348944036922</c:v>
                </c:pt>
                <c:pt idx="67690">
                  <c:v>83.8348944036922</c:v>
                </c:pt>
                <c:pt idx="67691">
                  <c:v>83.8348944036922</c:v>
                </c:pt>
                <c:pt idx="67692">
                  <c:v>83.8348944036922</c:v>
                </c:pt>
                <c:pt idx="67693">
                  <c:v>39.2129798401188</c:v>
                </c:pt>
                <c:pt idx="67694">
                  <c:v>39.2129798401188</c:v>
                </c:pt>
                <c:pt idx="67695">
                  <c:v>39.2129798401188</c:v>
                </c:pt>
                <c:pt idx="67696">
                  <c:v>39.2129798401188</c:v>
                </c:pt>
                <c:pt idx="67697">
                  <c:v>39.2129798401188</c:v>
                </c:pt>
                <c:pt idx="67698">
                  <c:v>39.2129798401188</c:v>
                </c:pt>
                <c:pt idx="67699">
                  <c:v>39.2129798401188</c:v>
                </c:pt>
                <c:pt idx="67700">
                  <c:v>81.86321135292829</c:v>
                </c:pt>
                <c:pt idx="67701">
                  <c:v>81.86321135292829</c:v>
                </c:pt>
                <c:pt idx="67702">
                  <c:v>81.86321135292829</c:v>
                </c:pt>
                <c:pt idx="67703">
                  <c:v>81.86321135292829</c:v>
                </c:pt>
                <c:pt idx="67704">
                  <c:v>81.86321135292829</c:v>
                </c:pt>
                <c:pt idx="67705">
                  <c:v>81.86321135292829</c:v>
                </c:pt>
                <c:pt idx="67706">
                  <c:v>81.86321135292829</c:v>
                </c:pt>
                <c:pt idx="67707">
                  <c:v>60.9775771995768</c:v>
                </c:pt>
                <c:pt idx="67708">
                  <c:v>60.9775771995768</c:v>
                </c:pt>
                <c:pt idx="67709">
                  <c:v>60.9775771995768</c:v>
                </c:pt>
                <c:pt idx="67710">
                  <c:v>60.9775771995768</c:v>
                </c:pt>
                <c:pt idx="67711">
                  <c:v>60.9775771995768</c:v>
                </c:pt>
                <c:pt idx="67712">
                  <c:v>60.9775771995768</c:v>
                </c:pt>
                <c:pt idx="67713">
                  <c:v>60.9775771995768</c:v>
                </c:pt>
                <c:pt idx="67714">
                  <c:v>74.80874682853087</c:v>
                </c:pt>
                <c:pt idx="67715">
                  <c:v>74.80874682853087</c:v>
                </c:pt>
                <c:pt idx="67716">
                  <c:v>74.80874682853087</c:v>
                </c:pt>
                <c:pt idx="67717">
                  <c:v>74.80874682853087</c:v>
                </c:pt>
                <c:pt idx="67718">
                  <c:v>74.80874682853087</c:v>
                </c:pt>
                <c:pt idx="67719">
                  <c:v>74.80874682853087</c:v>
                </c:pt>
                <c:pt idx="67720">
                  <c:v>74.80874682853087</c:v>
                </c:pt>
                <c:pt idx="67721">
                  <c:v>96.3466645330736</c:v>
                </c:pt>
                <c:pt idx="67722">
                  <c:v>96.3466645330736</c:v>
                </c:pt>
                <c:pt idx="67723">
                  <c:v>96.3466645330736</c:v>
                </c:pt>
                <c:pt idx="67724">
                  <c:v>96.3466645330736</c:v>
                </c:pt>
                <c:pt idx="67725">
                  <c:v>96.3466645330736</c:v>
                </c:pt>
                <c:pt idx="67726">
                  <c:v>96.3466645330736</c:v>
                </c:pt>
                <c:pt idx="67727">
                  <c:v>96.3466645330736</c:v>
                </c:pt>
                <c:pt idx="67728">
                  <c:v>46.30348457851348</c:v>
                </c:pt>
                <c:pt idx="67729">
                  <c:v>46.30348457851348</c:v>
                </c:pt>
                <c:pt idx="67730">
                  <c:v>46.30348457851348</c:v>
                </c:pt>
                <c:pt idx="67731">
                  <c:v>46.30348457851348</c:v>
                </c:pt>
                <c:pt idx="67732">
                  <c:v>46.30348457851348</c:v>
                </c:pt>
                <c:pt idx="67733">
                  <c:v>46.30348457851348</c:v>
                </c:pt>
                <c:pt idx="67734">
                  <c:v>46.30348457851348</c:v>
                </c:pt>
                <c:pt idx="67735">
                  <c:v>52.5868055570791</c:v>
                </c:pt>
                <c:pt idx="67736">
                  <c:v>52.5868055570791</c:v>
                </c:pt>
                <c:pt idx="67737">
                  <c:v>52.5868055570791</c:v>
                </c:pt>
                <c:pt idx="67738">
                  <c:v>52.5868055570791</c:v>
                </c:pt>
                <c:pt idx="67739">
                  <c:v>52.5868055570791</c:v>
                </c:pt>
                <c:pt idx="67740">
                  <c:v>52.5868055570791</c:v>
                </c:pt>
                <c:pt idx="67741">
                  <c:v>52.5868055570791</c:v>
                </c:pt>
                <c:pt idx="67742">
                  <c:v>70.4202672815141</c:v>
                </c:pt>
                <c:pt idx="67743">
                  <c:v>70.4202672815141</c:v>
                </c:pt>
                <c:pt idx="67744">
                  <c:v>70.4202672815141</c:v>
                </c:pt>
                <c:pt idx="67745">
                  <c:v>70.4202672815141</c:v>
                </c:pt>
                <c:pt idx="67746">
                  <c:v>70.4202672815141</c:v>
                </c:pt>
                <c:pt idx="67747">
                  <c:v>70.4202672815141</c:v>
                </c:pt>
                <c:pt idx="67748">
                  <c:v>70.4202672815141</c:v>
                </c:pt>
                <c:pt idx="67749">
                  <c:v>57.0843361317996</c:v>
                </c:pt>
                <c:pt idx="67750">
                  <c:v>57.0843361317996</c:v>
                </c:pt>
                <c:pt idx="67751">
                  <c:v>57.0843361317996</c:v>
                </c:pt>
                <c:pt idx="67752">
                  <c:v>57.0843361317996</c:v>
                </c:pt>
                <c:pt idx="67753">
                  <c:v>57.0843361317996</c:v>
                </c:pt>
                <c:pt idx="67754">
                  <c:v>57.0843361317996</c:v>
                </c:pt>
                <c:pt idx="67755">
                  <c:v>57.0843361317996</c:v>
                </c:pt>
                <c:pt idx="67756">
                  <c:v>15.3163125202278</c:v>
                </c:pt>
                <c:pt idx="67757">
                  <c:v>15.3163125202278</c:v>
                </c:pt>
                <c:pt idx="67758">
                  <c:v>15.3163125202278</c:v>
                </c:pt>
                <c:pt idx="67759">
                  <c:v>15.3163125202278</c:v>
                </c:pt>
                <c:pt idx="67760">
                  <c:v>15.3163125202278</c:v>
                </c:pt>
                <c:pt idx="67761">
                  <c:v>15.3163125202278</c:v>
                </c:pt>
                <c:pt idx="67762">
                  <c:v>15.3163125202278</c:v>
                </c:pt>
                <c:pt idx="67763">
                  <c:v>68.48970031242376</c:v>
                </c:pt>
                <c:pt idx="67764">
                  <c:v>68.48970031242376</c:v>
                </c:pt>
                <c:pt idx="67765">
                  <c:v>68.48970031242376</c:v>
                </c:pt>
                <c:pt idx="67766">
                  <c:v>68.48970031242376</c:v>
                </c:pt>
                <c:pt idx="67767">
                  <c:v>68.48970031242376</c:v>
                </c:pt>
                <c:pt idx="67768">
                  <c:v>68.48970031242376</c:v>
                </c:pt>
                <c:pt idx="67769">
                  <c:v>68.48970031242376</c:v>
                </c:pt>
                <c:pt idx="67770">
                  <c:v>77.25963158353319</c:v>
                </c:pt>
                <c:pt idx="67771">
                  <c:v>77.25963158353319</c:v>
                </c:pt>
                <c:pt idx="67772">
                  <c:v>77.25963158353319</c:v>
                </c:pt>
                <c:pt idx="67773">
                  <c:v>77.25963158353319</c:v>
                </c:pt>
                <c:pt idx="67774">
                  <c:v>77.25963158353319</c:v>
                </c:pt>
                <c:pt idx="67775">
                  <c:v>77.25963158353319</c:v>
                </c:pt>
                <c:pt idx="67776">
                  <c:v>77.25963158353319</c:v>
                </c:pt>
                <c:pt idx="67777">
                  <c:v>68.67471109693527</c:v>
                </c:pt>
                <c:pt idx="67778">
                  <c:v>68.67471109693527</c:v>
                </c:pt>
                <c:pt idx="67779">
                  <c:v>68.67471109693527</c:v>
                </c:pt>
                <c:pt idx="67780">
                  <c:v>68.67471109693527</c:v>
                </c:pt>
                <c:pt idx="67781">
                  <c:v>68.67471109693527</c:v>
                </c:pt>
                <c:pt idx="67782">
                  <c:v>68.67471109693527</c:v>
                </c:pt>
                <c:pt idx="67783">
                  <c:v>68.67471109693527</c:v>
                </c:pt>
                <c:pt idx="67784">
                  <c:v>97.084197494929</c:v>
                </c:pt>
                <c:pt idx="67785">
                  <c:v>97.084197494929</c:v>
                </c:pt>
                <c:pt idx="67786">
                  <c:v>97.084197494929</c:v>
                </c:pt>
                <c:pt idx="67787">
                  <c:v>97.084197494929</c:v>
                </c:pt>
                <c:pt idx="67788">
                  <c:v>97.084197494929</c:v>
                </c:pt>
                <c:pt idx="67789">
                  <c:v>97.084197494929</c:v>
                </c:pt>
                <c:pt idx="67790">
                  <c:v>97.084197494929</c:v>
                </c:pt>
                <c:pt idx="67791">
                  <c:v>31.93968921792409</c:v>
                </c:pt>
                <c:pt idx="67792">
                  <c:v>31.93968921792409</c:v>
                </c:pt>
                <c:pt idx="67793">
                  <c:v>31.93968921792409</c:v>
                </c:pt>
                <c:pt idx="67794">
                  <c:v>31.93968921792409</c:v>
                </c:pt>
                <c:pt idx="67795">
                  <c:v>31.93968921792409</c:v>
                </c:pt>
                <c:pt idx="67796">
                  <c:v>31.93968921792409</c:v>
                </c:pt>
                <c:pt idx="67797">
                  <c:v>31.93968921792409</c:v>
                </c:pt>
                <c:pt idx="67798">
                  <c:v>56.6857961069881</c:v>
                </c:pt>
                <c:pt idx="67799">
                  <c:v>56.6857961069881</c:v>
                </c:pt>
                <c:pt idx="67800">
                  <c:v>56.6857961069881</c:v>
                </c:pt>
                <c:pt idx="67801">
                  <c:v>56.6857961069881</c:v>
                </c:pt>
                <c:pt idx="67802">
                  <c:v>56.6857961069881</c:v>
                </c:pt>
                <c:pt idx="67803">
                  <c:v>56.6857961069881</c:v>
                </c:pt>
                <c:pt idx="67804">
                  <c:v>56.6857961069881</c:v>
                </c:pt>
                <c:pt idx="67805">
                  <c:v>102.711549266443</c:v>
                </c:pt>
                <c:pt idx="67806">
                  <c:v>102.711549266443</c:v>
                </c:pt>
                <c:pt idx="67807">
                  <c:v>102.711549266443</c:v>
                </c:pt>
                <c:pt idx="67808">
                  <c:v>102.711549266443</c:v>
                </c:pt>
                <c:pt idx="67809">
                  <c:v>102.711549266443</c:v>
                </c:pt>
                <c:pt idx="67810">
                  <c:v>102.711549266443</c:v>
                </c:pt>
                <c:pt idx="67811">
                  <c:v>102.711549266443</c:v>
                </c:pt>
                <c:pt idx="67812">
                  <c:v>55.6613438774177</c:v>
                </c:pt>
                <c:pt idx="67813">
                  <c:v>55.6613438774177</c:v>
                </c:pt>
                <c:pt idx="67814">
                  <c:v>55.6613438774177</c:v>
                </c:pt>
                <c:pt idx="67815">
                  <c:v>55.6613438774177</c:v>
                </c:pt>
                <c:pt idx="67816">
                  <c:v>55.6613438774177</c:v>
                </c:pt>
                <c:pt idx="67817">
                  <c:v>55.6613438774177</c:v>
                </c:pt>
                <c:pt idx="67818">
                  <c:v>55.6613438774177</c:v>
                </c:pt>
                <c:pt idx="67819">
                  <c:v>84.9389565887376</c:v>
                </c:pt>
                <c:pt idx="67820">
                  <c:v>84.9389565887376</c:v>
                </c:pt>
                <c:pt idx="67821">
                  <c:v>84.9389565887376</c:v>
                </c:pt>
                <c:pt idx="67822">
                  <c:v>84.9389565887376</c:v>
                </c:pt>
                <c:pt idx="67823">
                  <c:v>84.9389565887376</c:v>
                </c:pt>
                <c:pt idx="67824">
                  <c:v>84.9389565887376</c:v>
                </c:pt>
                <c:pt idx="67825">
                  <c:v>84.9389565887376</c:v>
                </c:pt>
                <c:pt idx="67826">
                  <c:v>62.15924688118709</c:v>
                </c:pt>
                <c:pt idx="67827">
                  <c:v>62.15924688118709</c:v>
                </c:pt>
                <c:pt idx="67828">
                  <c:v>62.15924688118709</c:v>
                </c:pt>
                <c:pt idx="67829">
                  <c:v>62.15924688118709</c:v>
                </c:pt>
                <c:pt idx="67830">
                  <c:v>62.15924688118709</c:v>
                </c:pt>
                <c:pt idx="67831">
                  <c:v>62.15924688118709</c:v>
                </c:pt>
                <c:pt idx="67832">
                  <c:v>62.15924688118709</c:v>
                </c:pt>
                <c:pt idx="67833">
                  <c:v>48.30236645067329</c:v>
                </c:pt>
                <c:pt idx="67834">
                  <c:v>48.30236645067329</c:v>
                </c:pt>
                <c:pt idx="67835">
                  <c:v>48.30236645067329</c:v>
                </c:pt>
                <c:pt idx="67836">
                  <c:v>48.30236645067329</c:v>
                </c:pt>
                <c:pt idx="67837">
                  <c:v>48.30236645067329</c:v>
                </c:pt>
                <c:pt idx="67838">
                  <c:v>48.30236645067329</c:v>
                </c:pt>
                <c:pt idx="67839">
                  <c:v>48.30236645067329</c:v>
                </c:pt>
                <c:pt idx="67840">
                  <c:v>46.13604466860329</c:v>
                </c:pt>
                <c:pt idx="67841">
                  <c:v>46.13604466860329</c:v>
                </c:pt>
                <c:pt idx="67842">
                  <c:v>46.13604466860329</c:v>
                </c:pt>
                <c:pt idx="67843">
                  <c:v>46.13604466860329</c:v>
                </c:pt>
                <c:pt idx="67844">
                  <c:v>46.13604466860329</c:v>
                </c:pt>
                <c:pt idx="67845">
                  <c:v>46.13604466860329</c:v>
                </c:pt>
                <c:pt idx="67846">
                  <c:v>46.13604466860329</c:v>
                </c:pt>
                <c:pt idx="67847">
                  <c:v>104.036493161496</c:v>
                </c:pt>
                <c:pt idx="67848">
                  <c:v>104.036493161496</c:v>
                </c:pt>
                <c:pt idx="67849">
                  <c:v>104.036493161496</c:v>
                </c:pt>
                <c:pt idx="67850">
                  <c:v>104.036493161496</c:v>
                </c:pt>
                <c:pt idx="67851">
                  <c:v>104.036493161496</c:v>
                </c:pt>
                <c:pt idx="67852">
                  <c:v>104.036493161496</c:v>
                </c:pt>
                <c:pt idx="67853">
                  <c:v>104.036493161496</c:v>
                </c:pt>
                <c:pt idx="67854">
                  <c:v>38.8687791835385</c:v>
                </c:pt>
                <c:pt idx="67855">
                  <c:v>38.8687791835385</c:v>
                </c:pt>
                <c:pt idx="67856">
                  <c:v>38.8687791835385</c:v>
                </c:pt>
                <c:pt idx="67857">
                  <c:v>38.8687791835385</c:v>
                </c:pt>
                <c:pt idx="67858">
                  <c:v>38.8687791835385</c:v>
                </c:pt>
                <c:pt idx="67859">
                  <c:v>38.8687791835385</c:v>
                </c:pt>
                <c:pt idx="67860">
                  <c:v>38.8687791835385</c:v>
                </c:pt>
                <c:pt idx="67861">
                  <c:v>60.7866522375985</c:v>
                </c:pt>
                <c:pt idx="67862">
                  <c:v>60.7866522375985</c:v>
                </c:pt>
                <c:pt idx="67863">
                  <c:v>60.7866522375985</c:v>
                </c:pt>
                <c:pt idx="67864">
                  <c:v>60.7866522375985</c:v>
                </c:pt>
                <c:pt idx="67865">
                  <c:v>60.7866522375985</c:v>
                </c:pt>
                <c:pt idx="67866">
                  <c:v>60.7866522375985</c:v>
                </c:pt>
                <c:pt idx="67867">
                  <c:v>60.7866522375985</c:v>
                </c:pt>
                <c:pt idx="67868">
                  <c:v>88.02587400175248</c:v>
                </c:pt>
                <c:pt idx="67869">
                  <c:v>88.02587400175248</c:v>
                </c:pt>
                <c:pt idx="67870">
                  <c:v>88.02587400175248</c:v>
                </c:pt>
                <c:pt idx="67871">
                  <c:v>88.02587400175248</c:v>
                </c:pt>
                <c:pt idx="67872">
                  <c:v>88.02587400175248</c:v>
                </c:pt>
                <c:pt idx="67873">
                  <c:v>88.02587400175248</c:v>
                </c:pt>
                <c:pt idx="67874">
                  <c:v>88.02587400175248</c:v>
                </c:pt>
                <c:pt idx="67875">
                  <c:v>45.44097815851001</c:v>
                </c:pt>
                <c:pt idx="67876">
                  <c:v>45.44097815851001</c:v>
                </c:pt>
                <c:pt idx="67877">
                  <c:v>45.44097815851001</c:v>
                </c:pt>
                <c:pt idx="67878">
                  <c:v>45.44097815851001</c:v>
                </c:pt>
                <c:pt idx="67879">
                  <c:v>45.44097815851001</c:v>
                </c:pt>
                <c:pt idx="67880">
                  <c:v>45.44097815851001</c:v>
                </c:pt>
                <c:pt idx="67881">
                  <c:v>45.44097815851001</c:v>
                </c:pt>
                <c:pt idx="67882">
                  <c:v>68.7908341243023</c:v>
                </c:pt>
                <c:pt idx="67883">
                  <c:v>68.7908341243023</c:v>
                </c:pt>
                <c:pt idx="67884">
                  <c:v>68.7908341243023</c:v>
                </c:pt>
                <c:pt idx="67885">
                  <c:v>68.7908341243023</c:v>
                </c:pt>
                <c:pt idx="67886">
                  <c:v>68.7908341243023</c:v>
                </c:pt>
                <c:pt idx="67887">
                  <c:v>68.7908341243023</c:v>
                </c:pt>
                <c:pt idx="67888">
                  <c:v>68.7908341243023</c:v>
                </c:pt>
                <c:pt idx="67889">
                  <c:v>46.4009613684554</c:v>
                </c:pt>
                <c:pt idx="67890">
                  <c:v>46.4009613684554</c:v>
                </c:pt>
                <c:pt idx="67891">
                  <c:v>46.4009613684554</c:v>
                </c:pt>
                <c:pt idx="67892">
                  <c:v>46.4009613684554</c:v>
                </c:pt>
                <c:pt idx="67893">
                  <c:v>46.4009613684554</c:v>
                </c:pt>
                <c:pt idx="67894">
                  <c:v>46.4009613684554</c:v>
                </c:pt>
                <c:pt idx="67895">
                  <c:v>46.4009613684554</c:v>
                </c:pt>
                <c:pt idx="67896">
                  <c:v>62.2839222790701</c:v>
                </c:pt>
                <c:pt idx="67897">
                  <c:v>62.2839222790701</c:v>
                </c:pt>
                <c:pt idx="67898">
                  <c:v>62.2839222790701</c:v>
                </c:pt>
                <c:pt idx="67899">
                  <c:v>62.2839222790701</c:v>
                </c:pt>
                <c:pt idx="67900">
                  <c:v>62.2839222790701</c:v>
                </c:pt>
                <c:pt idx="67901">
                  <c:v>62.2839222790701</c:v>
                </c:pt>
                <c:pt idx="67902">
                  <c:v>62.2839222790701</c:v>
                </c:pt>
                <c:pt idx="67903">
                  <c:v>38.6525138524447</c:v>
                </c:pt>
                <c:pt idx="67904">
                  <c:v>38.6525138524447</c:v>
                </c:pt>
                <c:pt idx="67905">
                  <c:v>38.6525138524447</c:v>
                </c:pt>
                <c:pt idx="67906">
                  <c:v>38.6525138524447</c:v>
                </c:pt>
                <c:pt idx="67907">
                  <c:v>38.6525138524447</c:v>
                </c:pt>
                <c:pt idx="67908">
                  <c:v>38.6525138524447</c:v>
                </c:pt>
                <c:pt idx="67909">
                  <c:v>38.6525138524447</c:v>
                </c:pt>
                <c:pt idx="67910">
                  <c:v>50.61371377374719</c:v>
                </c:pt>
                <c:pt idx="67911">
                  <c:v>50.61371377374719</c:v>
                </c:pt>
                <c:pt idx="67912">
                  <c:v>50.61371377374719</c:v>
                </c:pt>
                <c:pt idx="67913">
                  <c:v>50.61371377374719</c:v>
                </c:pt>
                <c:pt idx="67914">
                  <c:v>50.61371377374719</c:v>
                </c:pt>
                <c:pt idx="67915">
                  <c:v>50.61371377374719</c:v>
                </c:pt>
                <c:pt idx="67916">
                  <c:v>50.61371377374719</c:v>
                </c:pt>
                <c:pt idx="67917">
                  <c:v>84.98300675695728</c:v>
                </c:pt>
                <c:pt idx="67918">
                  <c:v>84.98300675695728</c:v>
                </c:pt>
                <c:pt idx="67919">
                  <c:v>84.98300675695728</c:v>
                </c:pt>
                <c:pt idx="67920">
                  <c:v>84.98300675695728</c:v>
                </c:pt>
                <c:pt idx="67921">
                  <c:v>84.98300675695728</c:v>
                </c:pt>
                <c:pt idx="67922">
                  <c:v>84.98300675695728</c:v>
                </c:pt>
                <c:pt idx="67923">
                  <c:v>84.98300675695728</c:v>
                </c:pt>
                <c:pt idx="67924">
                  <c:v>45.3917013185042</c:v>
                </c:pt>
                <c:pt idx="67925">
                  <c:v>45.3917013185042</c:v>
                </c:pt>
                <c:pt idx="67926">
                  <c:v>45.3917013185042</c:v>
                </c:pt>
                <c:pt idx="67927">
                  <c:v>45.3917013185042</c:v>
                </c:pt>
                <c:pt idx="67928">
                  <c:v>45.3917013185042</c:v>
                </c:pt>
                <c:pt idx="67929">
                  <c:v>45.3917013185042</c:v>
                </c:pt>
                <c:pt idx="67930">
                  <c:v>45.3917013185042</c:v>
                </c:pt>
                <c:pt idx="67931">
                  <c:v>58.98982412806309</c:v>
                </c:pt>
                <c:pt idx="67932">
                  <c:v>58.98982412806309</c:v>
                </c:pt>
                <c:pt idx="67933">
                  <c:v>58.98982412806309</c:v>
                </c:pt>
                <c:pt idx="67934">
                  <c:v>58.98982412806309</c:v>
                </c:pt>
                <c:pt idx="67935">
                  <c:v>58.98982412806309</c:v>
                </c:pt>
                <c:pt idx="67936">
                  <c:v>58.98982412806309</c:v>
                </c:pt>
                <c:pt idx="67937">
                  <c:v>58.98982412806309</c:v>
                </c:pt>
                <c:pt idx="67938">
                  <c:v>57.1779252111862</c:v>
                </c:pt>
                <c:pt idx="67939">
                  <c:v>57.1779252111862</c:v>
                </c:pt>
                <c:pt idx="67940">
                  <c:v>57.1779252111862</c:v>
                </c:pt>
                <c:pt idx="67941">
                  <c:v>57.1779252111862</c:v>
                </c:pt>
                <c:pt idx="67942">
                  <c:v>57.1779252111862</c:v>
                </c:pt>
                <c:pt idx="67943">
                  <c:v>57.1779252111862</c:v>
                </c:pt>
                <c:pt idx="67944">
                  <c:v>57.1779252111862</c:v>
                </c:pt>
                <c:pt idx="67945">
                  <c:v>65.5945274509774</c:v>
                </c:pt>
                <c:pt idx="67946">
                  <c:v>65.5945274509774</c:v>
                </c:pt>
                <c:pt idx="67947">
                  <c:v>65.5945274509774</c:v>
                </c:pt>
                <c:pt idx="67948">
                  <c:v>65.5945274509774</c:v>
                </c:pt>
                <c:pt idx="67949">
                  <c:v>65.5945274509774</c:v>
                </c:pt>
                <c:pt idx="67950">
                  <c:v>65.5945274509774</c:v>
                </c:pt>
                <c:pt idx="67951">
                  <c:v>65.5945274509774</c:v>
                </c:pt>
                <c:pt idx="67952">
                  <c:v>64.87001155625617</c:v>
                </c:pt>
                <c:pt idx="67953">
                  <c:v>64.87001155625617</c:v>
                </c:pt>
                <c:pt idx="67954">
                  <c:v>64.87001155625617</c:v>
                </c:pt>
                <c:pt idx="67955">
                  <c:v>64.87001155625617</c:v>
                </c:pt>
                <c:pt idx="67956">
                  <c:v>64.87001155625617</c:v>
                </c:pt>
                <c:pt idx="67957">
                  <c:v>64.87001155625617</c:v>
                </c:pt>
                <c:pt idx="67958">
                  <c:v>64.87001155625617</c:v>
                </c:pt>
                <c:pt idx="67959">
                  <c:v>13.5551941083144</c:v>
                </c:pt>
                <c:pt idx="67960">
                  <c:v>13.5551941083144</c:v>
                </c:pt>
                <c:pt idx="67961">
                  <c:v>13.5551941083144</c:v>
                </c:pt>
                <c:pt idx="67962">
                  <c:v>13.5551941083144</c:v>
                </c:pt>
                <c:pt idx="67963">
                  <c:v>13.5551941083144</c:v>
                </c:pt>
                <c:pt idx="67964">
                  <c:v>13.5551941083144</c:v>
                </c:pt>
                <c:pt idx="67965">
                  <c:v>13.5551941083144</c:v>
                </c:pt>
                <c:pt idx="67966">
                  <c:v>86.08829187878877</c:v>
                </c:pt>
                <c:pt idx="67967">
                  <c:v>86.08829187878877</c:v>
                </c:pt>
                <c:pt idx="67968">
                  <c:v>86.08829187878877</c:v>
                </c:pt>
                <c:pt idx="67969">
                  <c:v>86.08829187878877</c:v>
                </c:pt>
                <c:pt idx="67970">
                  <c:v>86.08829187878877</c:v>
                </c:pt>
                <c:pt idx="67971">
                  <c:v>86.08829187878877</c:v>
                </c:pt>
                <c:pt idx="67972">
                  <c:v>86.08829187878877</c:v>
                </c:pt>
                <c:pt idx="67973">
                  <c:v>37.1366570999215</c:v>
                </c:pt>
                <c:pt idx="67974">
                  <c:v>37.1366570999215</c:v>
                </c:pt>
                <c:pt idx="67975">
                  <c:v>37.1366570999215</c:v>
                </c:pt>
                <c:pt idx="67976">
                  <c:v>37.1366570999215</c:v>
                </c:pt>
                <c:pt idx="67977">
                  <c:v>37.1366570999215</c:v>
                </c:pt>
                <c:pt idx="67978">
                  <c:v>37.1366570999215</c:v>
                </c:pt>
                <c:pt idx="67979">
                  <c:v>37.1366570999215</c:v>
                </c:pt>
                <c:pt idx="67980">
                  <c:v>76.70173161436628</c:v>
                </c:pt>
                <c:pt idx="67981">
                  <c:v>76.70173161436628</c:v>
                </c:pt>
                <c:pt idx="67982">
                  <c:v>76.70173161436628</c:v>
                </c:pt>
                <c:pt idx="67983">
                  <c:v>76.70173161436628</c:v>
                </c:pt>
                <c:pt idx="67984">
                  <c:v>76.70173161436628</c:v>
                </c:pt>
                <c:pt idx="67985">
                  <c:v>76.70173161436628</c:v>
                </c:pt>
                <c:pt idx="67986">
                  <c:v>76.70173161436628</c:v>
                </c:pt>
                <c:pt idx="67987">
                  <c:v>11.6550118233186</c:v>
                </c:pt>
                <c:pt idx="67988">
                  <c:v>11.6550118233186</c:v>
                </c:pt>
                <c:pt idx="67989">
                  <c:v>11.6550118233186</c:v>
                </c:pt>
                <c:pt idx="67990">
                  <c:v>11.6550118233186</c:v>
                </c:pt>
                <c:pt idx="67991">
                  <c:v>11.6550118233186</c:v>
                </c:pt>
                <c:pt idx="67992">
                  <c:v>11.6550118233186</c:v>
                </c:pt>
                <c:pt idx="67993">
                  <c:v>11.6550118233186</c:v>
                </c:pt>
                <c:pt idx="67994">
                  <c:v>82.31831781720908</c:v>
                </c:pt>
                <c:pt idx="67995">
                  <c:v>82.31831781720908</c:v>
                </c:pt>
                <c:pt idx="67996">
                  <c:v>82.31831781720908</c:v>
                </c:pt>
                <c:pt idx="67997">
                  <c:v>82.31831781720908</c:v>
                </c:pt>
                <c:pt idx="67998">
                  <c:v>82.31831781720908</c:v>
                </c:pt>
                <c:pt idx="67999">
                  <c:v>82.31831781720908</c:v>
                </c:pt>
                <c:pt idx="68000">
                  <c:v>82.31831781720908</c:v>
                </c:pt>
                <c:pt idx="68001">
                  <c:v>54.48495416784389</c:v>
                </c:pt>
                <c:pt idx="68002">
                  <c:v>54.48495416784389</c:v>
                </c:pt>
                <c:pt idx="68003">
                  <c:v>54.48495416784389</c:v>
                </c:pt>
                <c:pt idx="68004">
                  <c:v>54.48495416784389</c:v>
                </c:pt>
                <c:pt idx="68005">
                  <c:v>54.48495416784389</c:v>
                </c:pt>
                <c:pt idx="68006">
                  <c:v>54.48495416784389</c:v>
                </c:pt>
                <c:pt idx="68007">
                  <c:v>54.48495416784389</c:v>
                </c:pt>
                <c:pt idx="68008">
                  <c:v>54.8208755955721</c:v>
                </c:pt>
                <c:pt idx="68009">
                  <c:v>54.8208755955721</c:v>
                </c:pt>
                <c:pt idx="68010">
                  <c:v>54.8208755955721</c:v>
                </c:pt>
                <c:pt idx="68011">
                  <c:v>54.8208755955721</c:v>
                </c:pt>
                <c:pt idx="68012">
                  <c:v>54.8208755955721</c:v>
                </c:pt>
                <c:pt idx="68013">
                  <c:v>54.8208755955721</c:v>
                </c:pt>
                <c:pt idx="68014">
                  <c:v>54.8208755955721</c:v>
                </c:pt>
                <c:pt idx="68015">
                  <c:v>39.4580019375989</c:v>
                </c:pt>
                <c:pt idx="68016">
                  <c:v>39.4580019375989</c:v>
                </c:pt>
                <c:pt idx="68017">
                  <c:v>39.4580019375989</c:v>
                </c:pt>
                <c:pt idx="68018">
                  <c:v>39.4580019375989</c:v>
                </c:pt>
                <c:pt idx="68019">
                  <c:v>39.4580019375989</c:v>
                </c:pt>
                <c:pt idx="68020">
                  <c:v>39.4580019375989</c:v>
                </c:pt>
                <c:pt idx="68021">
                  <c:v>39.4580019375989</c:v>
                </c:pt>
                <c:pt idx="68022">
                  <c:v>64.18472315442719</c:v>
                </c:pt>
                <c:pt idx="68023">
                  <c:v>64.18472315442719</c:v>
                </c:pt>
                <c:pt idx="68024">
                  <c:v>64.18472315442719</c:v>
                </c:pt>
                <c:pt idx="68025">
                  <c:v>64.18472315442719</c:v>
                </c:pt>
                <c:pt idx="68026">
                  <c:v>64.18472315442719</c:v>
                </c:pt>
                <c:pt idx="68027">
                  <c:v>64.18472315442719</c:v>
                </c:pt>
                <c:pt idx="68028">
                  <c:v>64.18472315442719</c:v>
                </c:pt>
                <c:pt idx="68029">
                  <c:v>102.924917122435</c:v>
                </c:pt>
                <c:pt idx="68030">
                  <c:v>102.924917122435</c:v>
                </c:pt>
                <c:pt idx="68031">
                  <c:v>102.924917122435</c:v>
                </c:pt>
                <c:pt idx="68032">
                  <c:v>102.924917122435</c:v>
                </c:pt>
                <c:pt idx="68033">
                  <c:v>102.924917122435</c:v>
                </c:pt>
                <c:pt idx="68034">
                  <c:v>102.924917122435</c:v>
                </c:pt>
                <c:pt idx="68035">
                  <c:v>102.924917122435</c:v>
                </c:pt>
                <c:pt idx="68036">
                  <c:v>36.9980644261177</c:v>
                </c:pt>
                <c:pt idx="68037">
                  <c:v>36.9980644261177</c:v>
                </c:pt>
                <c:pt idx="68038">
                  <c:v>36.9980644261177</c:v>
                </c:pt>
                <c:pt idx="68039">
                  <c:v>36.9980644261177</c:v>
                </c:pt>
                <c:pt idx="68040">
                  <c:v>36.9980644261177</c:v>
                </c:pt>
                <c:pt idx="68041">
                  <c:v>36.9980644261177</c:v>
                </c:pt>
                <c:pt idx="68042">
                  <c:v>36.9980644261177</c:v>
                </c:pt>
                <c:pt idx="68043">
                  <c:v>67.86493550466028</c:v>
                </c:pt>
                <c:pt idx="68044">
                  <c:v>67.86493550466028</c:v>
                </c:pt>
                <c:pt idx="68045">
                  <c:v>67.86493550466028</c:v>
                </c:pt>
                <c:pt idx="68046">
                  <c:v>67.86493550466028</c:v>
                </c:pt>
                <c:pt idx="68047">
                  <c:v>67.86493550466028</c:v>
                </c:pt>
                <c:pt idx="68048">
                  <c:v>67.86493550466028</c:v>
                </c:pt>
                <c:pt idx="68049">
                  <c:v>67.86493550466028</c:v>
                </c:pt>
                <c:pt idx="68050">
                  <c:v>68.00848444639668</c:v>
                </c:pt>
                <c:pt idx="68051">
                  <c:v>68.00848444639668</c:v>
                </c:pt>
                <c:pt idx="68052">
                  <c:v>68.00848444639668</c:v>
                </c:pt>
                <c:pt idx="68053">
                  <c:v>68.00848444639668</c:v>
                </c:pt>
                <c:pt idx="68054">
                  <c:v>68.00848444639668</c:v>
                </c:pt>
                <c:pt idx="68055">
                  <c:v>68.00848444639668</c:v>
                </c:pt>
                <c:pt idx="68056">
                  <c:v>68.00848444639668</c:v>
                </c:pt>
                <c:pt idx="68057">
                  <c:v>78.15329411797379</c:v>
                </c:pt>
                <c:pt idx="68058">
                  <c:v>78.15329411797379</c:v>
                </c:pt>
                <c:pt idx="68059">
                  <c:v>78.15329411797379</c:v>
                </c:pt>
                <c:pt idx="68060">
                  <c:v>78.15329411797379</c:v>
                </c:pt>
                <c:pt idx="68061">
                  <c:v>78.15329411797379</c:v>
                </c:pt>
                <c:pt idx="68062">
                  <c:v>78.15329411797379</c:v>
                </c:pt>
                <c:pt idx="68063">
                  <c:v>78.15329411797379</c:v>
                </c:pt>
                <c:pt idx="68064">
                  <c:v>80.52401039396018</c:v>
                </c:pt>
                <c:pt idx="68065">
                  <c:v>80.52401039396018</c:v>
                </c:pt>
                <c:pt idx="68066">
                  <c:v>80.52401039396018</c:v>
                </c:pt>
                <c:pt idx="68067">
                  <c:v>80.52401039396018</c:v>
                </c:pt>
                <c:pt idx="68068">
                  <c:v>80.52401039396018</c:v>
                </c:pt>
                <c:pt idx="68069">
                  <c:v>80.52401039396018</c:v>
                </c:pt>
                <c:pt idx="68070">
                  <c:v>80.52401039396018</c:v>
                </c:pt>
                <c:pt idx="68071">
                  <c:v>79.7371084866828</c:v>
                </c:pt>
                <c:pt idx="68072">
                  <c:v>79.7371084866828</c:v>
                </c:pt>
                <c:pt idx="68073">
                  <c:v>79.7371084866828</c:v>
                </c:pt>
                <c:pt idx="68074">
                  <c:v>79.7371084866828</c:v>
                </c:pt>
                <c:pt idx="68075">
                  <c:v>79.7371084866828</c:v>
                </c:pt>
                <c:pt idx="68076">
                  <c:v>79.7371084866828</c:v>
                </c:pt>
                <c:pt idx="68077">
                  <c:v>79.7371084866828</c:v>
                </c:pt>
                <c:pt idx="68078">
                  <c:v>3.33449274829113</c:v>
                </c:pt>
                <c:pt idx="68079">
                  <c:v>3.33449274829113</c:v>
                </c:pt>
                <c:pt idx="68080">
                  <c:v>3.33449274829113</c:v>
                </c:pt>
                <c:pt idx="68081">
                  <c:v>3.33449274829113</c:v>
                </c:pt>
                <c:pt idx="68082">
                  <c:v>3.33449274829113</c:v>
                </c:pt>
                <c:pt idx="68083">
                  <c:v>3.33449274829113</c:v>
                </c:pt>
                <c:pt idx="68084">
                  <c:v>3.33449274829113</c:v>
                </c:pt>
                <c:pt idx="68085">
                  <c:v>32.4290739859319</c:v>
                </c:pt>
                <c:pt idx="68086">
                  <c:v>32.4290739859319</c:v>
                </c:pt>
                <c:pt idx="68087">
                  <c:v>32.4290739859319</c:v>
                </c:pt>
                <c:pt idx="68088">
                  <c:v>32.4290739859319</c:v>
                </c:pt>
                <c:pt idx="68089">
                  <c:v>32.4290739859319</c:v>
                </c:pt>
                <c:pt idx="68090">
                  <c:v>32.4290739859319</c:v>
                </c:pt>
                <c:pt idx="68091">
                  <c:v>32.4290739859319</c:v>
                </c:pt>
                <c:pt idx="68092">
                  <c:v>82.32862746355039</c:v>
                </c:pt>
                <c:pt idx="68093">
                  <c:v>82.32862746355039</c:v>
                </c:pt>
                <c:pt idx="68094">
                  <c:v>82.32862746355039</c:v>
                </c:pt>
                <c:pt idx="68095">
                  <c:v>82.32862746355039</c:v>
                </c:pt>
                <c:pt idx="68096">
                  <c:v>82.32862746355039</c:v>
                </c:pt>
                <c:pt idx="68097">
                  <c:v>82.32862746355039</c:v>
                </c:pt>
                <c:pt idx="68098">
                  <c:v>82.32862746355039</c:v>
                </c:pt>
                <c:pt idx="68099">
                  <c:v>85.9086655894206</c:v>
                </c:pt>
                <c:pt idx="68100">
                  <c:v>85.9086655894206</c:v>
                </c:pt>
                <c:pt idx="68101">
                  <c:v>85.9086655894206</c:v>
                </c:pt>
                <c:pt idx="68102">
                  <c:v>85.9086655894206</c:v>
                </c:pt>
                <c:pt idx="68103">
                  <c:v>85.9086655894206</c:v>
                </c:pt>
                <c:pt idx="68104">
                  <c:v>85.9086655894206</c:v>
                </c:pt>
                <c:pt idx="68105">
                  <c:v>85.9086655894206</c:v>
                </c:pt>
                <c:pt idx="68106">
                  <c:v>84.35217063968719</c:v>
                </c:pt>
                <c:pt idx="68107">
                  <c:v>84.35217063968719</c:v>
                </c:pt>
                <c:pt idx="68108">
                  <c:v>84.35217063968719</c:v>
                </c:pt>
                <c:pt idx="68109">
                  <c:v>84.35217063968719</c:v>
                </c:pt>
                <c:pt idx="68110">
                  <c:v>84.35217063968719</c:v>
                </c:pt>
                <c:pt idx="68111">
                  <c:v>84.35217063968719</c:v>
                </c:pt>
                <c:pt idx="68112">
                  <c:v>84.35217063968719</c:v>
                </c:pt>
                <c:pt idx="68113">
                  <c:v>49.0841782224686</c:v>
                </c:pt>
                <c:pt idx="68114">
                  <c:v>49.0841782224686</c:v>
                </c:pt>
                <c:pt idx="68115">
                  <c:v>49.0841782224686</c:v>
                </c:pt>
                <c:pt idx="68116">
                  <c:v>49.0841782224686</c:v>
                </c:pt>
                <c:pt idx="68117">
                  <c:v>49.0841782224686</c:v>
                </c:pt>
                <c:pt idx="68118">
                  <c:v>49.0841782224686</c:v>
                </c:pt>
                <c:pt idx="68119">
                  <c:v>49.0841782224686</c:v>
                </c:pt>
                <c:pt idx="68120">
                  <c:v>31.4332411040602</c:v>
                </c:pt>
                <c:pt idx="68121">
                  <c:v>31.4332411040602</c:v>
                </c:pt>
                <c:pt idx="68122">
                  <c:v>31.4332411040602</c:v>
                </c:pt>
                <c:pt idx="68123">
                  <c:v>31.4332411040602</c:v>
                </c:pt>
                <c:pt idx="68124">
                  <c:v>31.4332411040602</c:v>
                </c:pt>
                <c:pt idx="68125">
                  <c:v>31.4332411040602</c:v>
                </c:pt>
                <c:pt idx="68126">
                  <c:v>31.4332411040602</c:v>
                </c:pt>
                <c:pt idx="68127">
                  <c:v>65.43683270467949</c:v>
                </c:pt>
                <c:pt idx="68128">
                  <c:v>65.43683270467949</c:v>
                </c:pt>
                <c:pt idx="68129">
                  <c:v>65.43683270467949</c:v>
                </c:pt>
                <c:pt idx="68130">
                  <c:v>65.43683270467949</c:v>
                </c:pt>
                <c:pt idx="68131">
                  <c:v>65.43683270467949</c:v>
                </c:pt>
                <c:pt idx="68132">
                  <c:v>65.43683270467949</c:v>
                </c:pt>
                <c:pt idx="68133">
                  <c:v>65.43683270467949</c:v>
                </c:pt>
                <c:pt idx="68134">
                  <c:v>65.5365113231467</c:v>
                </c:pt>
                <c:pt idx="68135">
                  <c:v>65.5365113231467</c:v>
                </c:pt>
                <c:pt idx="68136">
                  <c:v>65.5365113231467</c:v>
                </c:pt>
                <c:pt idx="68137">
                  <c:v>65.5365113231467</c:v>
                </c:pt>
                <c:pt idx="68138">
                  <c:v>65.5365113231467</c:v>
                </c:pt>
                <c:pt idx="68139">
                  <c:v>65.5365113231467</c:v>
                </c:pt>
                <c:pt idx="68140">
                  <c:v>65.5365113231467</c:v>
                </c:pt>
                <c:pt idx="68141">
                  <c:v>82.14507571360485</c:v>
                </c:pt>
                <c:pt idx="68142">
                  <c:v>82.14507571360485</c:v>
                </c:pt>
                <c:pt idx="68143">
                  <c:v>82.14507571360485</c:v>
                </c:pt>
                <c:pt idx="68144">
                  <c:v>82.14507571360485</c:v>
                </c:pt>
                <c:pt idx="68145">
                  <c:v>82.14507571360485</c:v>
                </c:pt>
                <c:pt idx="68146">
                  <c:v>82.14507571360485</c:v>
                </c:pt>
                <c:pt idx="68147">
                  <c:v>82.14507571360485</c:v>
                </c:pt>
                <c:pt idx="68148">
                  <c:v>54.6679091444321</c:v>
                </c:pt>
                <c:pt idx="68149">
                  <c:v>54.6679091444321</c:v>
                </c:pt>
                <c:pt idx="68150">
                  <c:v>54.6679091444321</c:v>
                </c:pt>
                <c:pt idx="68151">
                  <c:v>54.6679091444321</c:v>
                </c:pt>
                <c:pt idx="68152">
                  <c:v>54.6679091444321</c:v>
                </c:pt>
                <c:pt idx="68153">
                  <c:v>54.6679091444321</c:v>
                </c:pt>
                <c:pt idx="68154">
                  <c:v>54.6679091444321</c:v>
                </c:pt>
                <c:pt idx="68155">
                  <c:v>29.4019130688251</c:v>
                </c:pt>
                <c:pt idx="68156">
                  <c:v>29.4019130688251</c:v>
                </c:pt>
                <c:pt idx="68157">
                  <c:v>29.4019130688251</c:v>
                </c:pt>
                <c:pt idx="68158">
                  <c:v>29.4019130688251</c:v>
                </c:pt>
                <c:pt idx="68159">
                  <c:v>29.4019130688251</c:v>
                </c:pt>
                <c:pt idx="68160">
                  <c:v>29.4019130688251</c:v>
                </c:pt>
                <c:pt idx="68161">
                  <c:v>29.4019130688251</c:v>
                </c:pt>
                <c:pt idx="68162">
                  <c:v>85.3016714099763</c:v>
                </c:pt>
                <c:pt idx="68163">
                  <c:v>85.3016714099763</c:v>
                </c:pt>
                <c:pt idx="68164">
                  <c:v>85.3016714099763</c:v>
                </c:pt>
                <c:pt idx="68165">
                  <c:v>85.3016714099763</c:v>
                </c:pt>
                <c:pt idx="68166">
                  <c:v>85.3016714099763</c:v>
                </c:pt>
                <c:pt idx="68167">
                  <c:v>85.3016714099763</c:v>
                </c:pt>
                <c:pt idx="68168">
                  <c:v>85.3016714099763</c:v>
                </c:pt>
                <c:pt idx="68169">
                  <c:v>58.0521507489748</c:v>
                </c:pt>
                <c:pt idx="68170">
                  <c:v>58.0521507489748</c:v>
                </c:pt>
                <c:pt idx="68171">
                  <c:v>58.0521507489748</c:v>
                </c:pt>
                <c:pt idx="68172">
                  <c:v>58.0521507489748</c:v>
                </c:pt>
                <c:pt idx="68173">
                  <c:v>58.0521507489748</c:v>
                </c:pt>
                <c:pt idx="68174">
                  <c:v>58.0521507489748</c:v>
                </c:pt>
                <c:pt idx="68175">
                  <c:v>58.0521507489748</c:v>
                </c:pt>
                <c:pt idx="68176">
                  <c:v>66.52618407770139</c:v>
                </c:pt>
                <c:pt idx="68177">
                  <c:v>66.52618407770139</c:v>
                </c:pt>
                <c:pt idx="68178">
                  <c:v>66.52618407770139</c:v>
                </c:pt>
                <c:pt idx="68179">
                  <c:v>66.52618407770139</c:v>
                </c:pt>
                <c:pt idx="68180">
                  <c:v>66.52618407770139</c:v>
                </c:pt>
                <c:pt idx="68181">
                  <c:v>66.52618407770139</c:v>
                </c:pt>
                <c:pt idx="68182">
                  <c:v>66.52618407770139</c:v>
                </c:pt>
                <c:pt idx="68183">
                  <c:v>84.61069725886938</c:v>
                </c:pt>
                <c:pt idx="68184">
                  <c:v>84.61069725886938</c:v>
                </c:pt>
                <c:pt idx="68185">
                  <c:v>84.61069725886938</c:v>
                </c:pt>
                <c:pt idx="68186">
                  <c:v>84.61069725886938</c:v>
                </c:pt>
                <c:pt idx="68187">
                  <c:v>84.61069725886938</c:v>
                </c:pt>
                <c:pt idx="68188">
                  <c:v>84.61069725886938</c:v>
                </c:pt>
                <c:pt idx="68189">
                  <c:v>84.61069725886938</c:v>
                </c:pt>
                <c:pt idx="68190">
                  <c:v>44.9093635444661</c:v>
                </c:pt>
                <c:pt idx="68191">
                  <c:v>44.9093635444661</c:v>
                </c:pt>
                <c:pt idx="68192">
                  <c:v>44.9093635444661</c:v>
                </c:pt>
                <c:pt idx="68193">
                  <c:v>44.9093635444661</c:v>
                </c:pt>
                <c:pt idx="68194">
                  <c:v>44.9093635444661</c:v>
                </c:pt>
                <c:pt idx="68195">
                  <c:v>44.9093635444661</c:v>
                </c:pt>
                <c:pt idx="68196">
                  <c:v>44.9093635444661</c:v>
                </c:pt>
                <c:pt idx="68197">
                  <c:v>48.81142201106069</c:v>
                </c:pt>
                <c:pt idx="68198">
                  <c:v>48.81142201106069</c:v>
                </c:pt>
                <c:pt idx="68199">
                  <c:v>48.81142201106069</c:v>
                </c:pt>
                <c:pt idx="68200">
                  <c:v>48.81142201106069</c:v>
                </c:pt>
                <c:pt idx="68201">
                  <c:v>48.81142201106069</c:v>
                </c:pt>
                <c:pt idx="68202">
                  <c:v>48.81142201106069</c:v>
                </c:pt>
                <c:pt idx="68203">
                  <c:v>48.81142201106069</c:v>
                </c:pt>
                <c:pt idx="68204">
                  <c:v>92.9938354793353</c:v>
                </c:pt>
                <c:pt idx="68205">
                  <c:v>92.9938354793353</c:v>
                </c:pt>
                <c:pt idx="68206">
                  <c:v>92.9938354793353</c:v>
                </c:pt>
                <c:pt idx="68207">
                  <c:v>92.9938354793353</c:v>
                </c:pt>
                <c:pt idx="68208">
                  <c:v>92.9938354793353</c:v>
                </c:pt>
                <c:pt idx="68209">
                  <c:v>92.9938354793353</c:v>
                </c:pt>
                <c:pt idx="68210">
                  <c:v>92.9938354793353</c:v>
                </c:pt>
                <c:pt idx="68211">
                  <c:v>68.75258667372708</c:v>
                </c:pt>
                <c:pt idx="68212">
                  <c:v>68.75258667372708</c:v>
                </c:pt>
                <c:pt idx="68213">
                  <c:v>68.75258667372708</c:v>
                </c:pt>
                <c:pt idx="68214">
                  <c:v>68.75258667372708</c:v>
                </c:pt>
                <c:pt idx="68215">
                  <c:v>68.75258667372708</c:v>
                </c:pt>
                <c:pt idx="68216">
                  <c:v>68.75258667372708</c:v>
                </c:pt>
                <c:pt idx="68217">
                  <c:v>68.75258667372708</c:v>
                </c:pt>
                <c:pt idx="68218">
                  <c:v>60.2202358598637</c:v>
                </c:pt>
                <c:pt idx="68219">
                  <c:v>60.2202358598637</c:v>
                </c:pt>
                <c:pt idx="68220">
                  <c:v>60.2202358598637</c:v>
                </c:pt>
                <c:pt idx="68221">
                  <c:v>60.2202358598637</c:v>
                </c:pt>
                <c:pt idx="68222">
                  <c:v>60.2202358598637</c:v>
                </c:pt>
                <c:pt idx="68223">
                  <c:v>60.2202358598637</c:v>
                </c:pt>
                <c:pt idx="68224">
                  <c:v>60.2202358598637</c:v>
                </c:pt>
                <c:pt idx="68225">
                  <c:v>65.85610141692958</c:v>
                </c:pt>
                <c:pt idx="68226">
                  <c:v>65.85610141692958</c:v>
                </c:pt>
                <c:pt idx="68227">
                  <c:v>65.85610141692958</c:v>
                </c:pt>
                <c:pt idx="68228">
                  <c:v>65.85610141692958</c:v>
                </c:pt>
                <c:pt idx="68229">
                  <c:v>65.85610141692958</c:v>
                </c:pt>
                <c:pt idx="68230">
                  <c:v>65.85610141692958</c:v>
                </c:pt>
                <c:pt idx="68231">
                  <c:v>65.85610141692958</c:v>
                </c:pt>
                <c:pt idx="68232">
                  <c:v>60.0365780785639</c:v>
                </c:pt>
                <c:pt idx="68233">
                  <c:v>60.0365780785639</c:v>
                </c:pt>
                <c:pt idx="68234">
                  <c:v>60.0365780785639</c:v>
                </c:pt>
                <c:pt idx="68235">
                  <c:v>60.0365780785639</c:v>
                </c:pt>
                <c:pt idx="68236">
                  <c:v>60.0365780785639</c:v>
                </c:pt>
                <c:pt idx="68237">
                  <c:v>60.0365780785639</c:v>
                </c:pt>
                <c:pt idx="68238">
                  <c:v>60.0365780785639</c:v>
                </c:pt>
                <c:pt idx="68239">
                  <c:v>92.88037041207195</c:v>
                </c:pt>
                <c:pt idx="68240">
                  <c:v>92.88037041207195</c:v>
                </c:pt>
                <c:pt idx="68241">
                  <c:v>92.88037041207195</c:v>
                </c:pt>
                <c:pt idx="68242">
                  <c:v>92.88037041207195</c:v>
                </c:pt>
                <c:pt idx="68243">
                  <c:v>92.88037041207195</c:v>
                </c:pt>
                <c:pt idx="68244">
                  <c:v>92.88037041207195</c:v>
                </c:pt>
                <c:pt idx="68245">
                  <c:v>92.88037041207195</c:v>
                </c:pt>
                <c:pt idx="68246">
                  <c:v>91.25987784164069</c:v>
                </c:pt>
                <c:pt idx="68247">
                  <c:v>91.25987784164069</c:v>
                </c:pt>
                <c:pt idx="68248">
                  <c:v>91.25987784164069</c:v>
                </c:pt>
                <c:pt idx="68249">
                  <c:v>91.25987784164069</c:v>
                </c:pt>
                <c:pt idx="68250">
                  <c:v>91.25987784164069</c:v>
                </c:pt>
                <c:pt idx="68251">
                  <c:v>91.25987784164069</c:v>
                </c:pt>
                <c:pt idx="68252">
                  <c:v>91.25987784164069</c:v>
                </c:pt>
                <c:pt idx="68253">
                  <c:v>56.04808647249939</c:v>
                </c:pt>
                <c:pt idx="68254">
                  <c:v>56.04808647249939</c:v>
                </c:pt>
                <c:pt idx="68255">
                  <c:v>56.04808647249939</c:v>
                </c:pt>
                <c:pt idx="68256">
                  <c:v>56.04808647249939</c:v>
                </c:pt>
                <c:pt idx="68257">
                  <c:v>56.04808647249939</c:v>
                </c:pt>
                <c:pt idx="68258">
                  <c:v>56.04808647249939</c:v>
                </c:pt>
                <c:pt idx="68259">
                  <c:v>56.04808647249939</c:v>
                </c:pt>
                <c:pt idx="68260">
                  <c:v>69.27431935648868</c:v>
                </c:pt>
                <c:pt idx="68261">
                  <c:v>69.27431935648868</c:v>
                </c:pt>
                <c:pt idx="68262">
                  <c:v>69.27431935648868</c:v>
                </c:pt>
                <c:pt idx="68263">
                  <c:v>69.27431935648868</c:v>
                </c:pt>
                <c:pt idx="68264">
                  <c:v>69.27431935648868</c:v>
                </c:pt>
                <c:pt idx="68265">
                  <c:v>69.27431935648868</c:v>
                </c:pt>
                <c:pt idx="68266">
                  <c:v>69.27431935648868</c:v>
                </c:pt>
                <c:pt idx="68267">
                  <c:v>105.135491603731</c:v>
                </c:pt>
                <c:pt idx="68268">
                  <c:v>105.135491603731</c:v>
                </c:pt>
                <c:pt idx="68269">
                  <c:v>105.135491603731</c:v>
                </c:pt>
                <c:pt idx="68270">
                  <c:v>105.135491603731</c:v>
                </c:pt>
                <c:pt idx="68271">
                  <c:v>105.135491603731</c:v>
                </c:pt>
                <c:pt idx="68272">
                  <c:v>105.135491603731</c:v>
                </c:pt>
                <c:pt idx="68273">
                  <c:v>105.135491603731</c:v>
                </c:pt>
                <c:pt idx="68274">
                  <c:v>88.34471721552009</c:v>
                </c:pt>
                <c:pt idx="68275">
                  <c:v>88.34471721552009</c:v>
                </c:pt>
                <c:pt idx="68276">
                  <c:v>88.34471721552009</c:v>
                </c:pt>
                <c:pt idx="68277">
                  <c:v>88.34471721552009</c:v>
                </c:pt>
                <c:pt idx="68278">
                  <c:v>88.34471721552009</c:v>
                </c:pt>
                <c:pt idx="68279">
                  <c:v>88.34471721552009</c:v>
                </c:pt>
                <c:pt idx="68280">
                  <c:v>88.34471721552009</c:v>
                </c:pt>
                <c:pt idx="68281">
                  <c:v>65.41808864040898</c:v>
                </c:pt>
                <c:pt idx="68282">
                  <c:v>65.41808864040898</c:v>
                </c:pt>
                <c:pt idx="68283">
                  <c:v>65.41808864040898</c:v>
                </c:pt>
                <c:pt idx="68284">
                  <c:v>65.41808864040898</c:v>
                </c:pt>
                <c:pt idx="68285">
                  <c:v>65.41808864040898</c:v>
                </c:pt>
                <c:pt idx="68286">
                  <c:v>65.41808864040898</c:v>
                </c:pt>
                <c:pt idx="68287">
                  <c:v>65.41808864040898</c:v>
                </c:pt>
                <c:pt idx="68288">
                  <c:v>74.17436160727358</c:v>
                </c:pt>
                <c:pt idx="68289">
                  <c:v>74.17436160727358</c:v>
                </c:pt>
                <c:pt idx="68290">
                  <c:v>74.17436160727358</c:v>
                </c:pt>
                <c:pt idx="68291">
                  <c:v>74.17436160727358</c:v>
                </c:pt>
                <c:pt idx="68292">
                  <c:v>74.17436160727358</c:v>
                </c:pt>
                <c:pt idx="68293">
                  <c:v>74.17436160727358</c:v>
                </c:pt>
                <c:pt idx="68294">
                  <c:v>74.17436160727358</c:v>
                </c:pt>
                <c:pt idx="68295">
                  <c:v>39.2827156213496</c:v>
                </c:pt>
                <c:pt idx="68296">
                  <c:v>39.2827156213496</c:v>
                </c:pt>
                <c:pt idx="68297">
                  <c:v>39.2827156213496</c:v>
                </c:pt>
                <c:pt idx="68298">
                  <c:v>39.2827156213496</c:v>
                </c:pt>
                <c:pt idx="68299">
                  <c:v>39.2827156213496</c:v>
                </c:pt>
                <c:pt idx="68300">
                  <c:v>39.2827156213496</c:v>
                </c:pt>
                <c:pt idx="68301">
                  <c:v>39.2827156213496</c:v>
                </c:pt>
                <c:pt idx="68302">
                  <c:v>91.0975603532889</c:v>
                </c:pt>
                <c:pt idx="68303">
                  <c:v>91.0975603532889</c:v>
                </c:pt>
                <c:pt idx="68304">
                  <c:v>91.0975603532889</c:v>
                </c:pt>
                <c:pt idx="68305">
                  <c:v>91.0975603532889</c:v>
                </c:pt>
                <c:pt idx="68306">
                  <c:v>91.0975603532889</c:v>
                </c:pt>
                <c:pt idx="68307">
                  <c:v>91.0975603532889</c:v>
                </c:pt>
                <c:pt idx="68308">
                  <c:v>91.0975603532889</c:v>
                </c:pt>
                <c:pt idx="68309">
                  <c:v>37.3884399964899</c:v>
                </c:pt>
                <c:pt idx="68310">
                  <c:v>37.3884399964899</c:v>
                </c:pt>
                <c:pt idx="68311">
                  <c:v>37.3884399964899</c:v>
                </c:pt>
                <c:pt idx="68312">
                  <c:v>37.3884399964899</c:v>
                </c:pt>
                <c:pt idx="68313">
                  <c:v>37.3884399964899</c:v>
                </c:pt>
                <c:pt idx="68314">
                  <c:v>37.3884399964899</c:v>
                </c:pt>
                <c:pt idx="68315">
                  <c:v>37.3884399964899</c:v>
                </c:pt>
                <c:pt idx="68316">
                  <c:v>84.7082200139457</c:v>
                </c:pt>
                <c:pt idx="68317">
                  <c:v>84.7082200139457</c:v>
                </c:pt>
                <c:pt idx="68318">
                  <c:v>84.7082200139457</c:v>
                </c:pt>
                <c:pt idx="68319">
                  <c:v>84.7082200139457</c:v>
                </c:pt>
                <c:pt idx="68320">
                  <c:v>84.7082200139457</c:v>
                </c:pt>
                <c:pt idx="68321">
                  <c:v>84.7082200139457</c:v>
                </c:pt>
                <c:pt idx="68322">
                  <c:v>84.7082200139457</c:v>
                </c:pt>
                <c:pt idx="68323">
                  <c:v>32.05609735184458</c:v>
                </c:pt>
                <c:pt idx="68324">
                  <c:v>32.05609735184458</c:v>
                </c:pt>
                <c:pt idx="68325">
                  <c:v>32.05609735184458</c:v>
                </c:pt>
                <c:pt idx="68326">
                  <c:v>32.05609735184458</c:v>
                </c:pt>
                <c:pt idx="68327">
                  <c:v>32.05609735184458</c:v>
                </c:pt>
                <c:pt idx="68328">
                  <c:v>32.05609735184458</c:v>
                </c:pt>
                <c:pt idx="68329">
                  <c:v>32.05609735184458</c:v>
                </c:pt>
                <c:pt idx="68330">
                  <c:v>101.641377035014</c:v>
                </c:pt>
                <c:pt idx="68331">
                  <c:v>101.641377035014</c:v>
                </c:pt>
                <c:pt idx="68332">
                  <c:v>101.641377035014</c:v>
                </c:pt>
                <c:pt idx="68333">
                  <c:v>101.641377035014</c:v>
                </c:pt>
                <c:pt idx="68334">
                  <c:v>101.641377035014</c:v>
                </c:pt>
                <c:pt idx="68335">
                  <c:v>101.641377035014</c:v>
                </c:pt>
                <c:pt idx="68336">
                  <c:v>101.641377035014</c:v>
                </c:pt>
                <c:pt idx="68337">
                  <c:v>36.39576217967249</c:v>
                </c:pt>
                <c:pt idx="68338">
                  <c:v>36.39576217967249</c:v>
                </c:pt>
                <c:pt idx="68339">
                  <c:v>36.39576217967249</c:v>
                </c:pt>
                <c:pt idx="68340">
                  <c:v>36.39576217967249</c:v>
                </c:pt>
                <c:pt idx="68341">
                  <c:v>36.39576217967249</c:v>
                </c:pt>
                <c:pt idx="68342">
                  <c:v>36.39576217967249</c:v>
                </c:pt>
                <c:pt idx="68343">
                  <c:v>36.39576217967249</c:v>
                </c:pt>
                <c:pt idx="68344">
                  <c:v>81.6166647424337</c:v>
                </c:pt>
                <c:pt idx="68345">
                  <c:v>81.6166647424337</c:v>
                </c:pt>
                <c:pt idx="68346">
                  <c:v>81.6166647424337</c:v>
                </c:pt>
                <c:pt idx="68347">
                  <c:v>81.6166647424337</c:v>
                </c:pt>
                <c:pt idx="68348">
                  <c:v>81.6166647424337</c:v>
                </c:pt>
                <c:pt idx="68349">
                  <c:v>81.6166647424337</c:v>
                </c:pt>
                <c:pt idx="68350">
                  <c:v>81.6166647424337</c:v>
                </c:pt>
                <c:pt idx="68351">
                  <c:v>51.74487552524359</c:v>
                </c:pt>
                <c:pt idx="68352">
                  <c:v>51.74487552524359</c:v>
                </c:pt>
                <c:pt idx="68353">
                  <c:v>51.74487552524359</c:v>
                </c:pt>
                <c:pt idx="68354">
                  <c:v>51.74487552524359</c:v>
                </c:pt>
                <c:pt idx="68355">
                  <c:v>51.74487552524359</c:v>
                </c:pt>
                <c:pt idx="68356">
                  <c:v>51.74487552524359</c:v>
                </c:pt>
                <c:pt idx="68357">
                  <c:v>51.74487552524359</c:v>
                </c:pt>
                <c:pt idx="68358">
                  <c:v>68.2194344841193</c:v>
                </c:pt>
                <c:pt idx="68359">
                  <c:v>68.2194344841193</c:v>
                </c:pt>
                <c:pt idx="68360">
                  <c:v>68.2194344841193</c:v>
                </c:pt>
                <c:pt idx="68361">
                  <c:v>68.2194344841193</c:v>
                </c:pt>
                <c:pt idx="68362">
                  <c:v>68.2194344841193</c:v>
                </c:pt>
                <c:pt idx="68363">
                  <c:v>68.2194344841193</c:v>
                </c:pt>
                <c:pt idx="68364">
                  <c:v>68.2194344841193</c:v>
                </c:pt>
                <c:pt idx="68365">
                  <c:v>48.9276889901182</c:v>
                </c:pt>
                <c:pt idx="68366">
                  <c:v>48.9276889901182</c:v>
                </c:pt>
                <c:pt idx="68367">
                  <c:v>48.9276889901182</c:v>
                </c:pt>
                <c:pt idx="68368">
                  <c:v>48.9276889901182</c:v>
                </c:pt>
                <c:pt idx="68369">
                  <c:v>48.9276889901182</c:v>
                </c:pt>
                <c:pt idx="68370">
                  <c:v>48.9276889901182</c:v>
                </c:pt>
                <c:pt idx="68371">
                  <c:v>48.9276889901182</c:v>
                </c:pt>
                <c:pt idx="68372">
                  <c:v>46.1189865487712</c:v>
                </c:pt>
                <c:pt idx="68373">
                  <c:v>46.1189865487712</c:v>
                </c:pt>
                <c:pt idx="68374">
                  <c:v>46.1189865487712</c:v>
                </c:pt>
                <c:pt idx="68375">
                  <c:v>46.1189865487712</c:v>
                </c:pt>
                <c:pt idx="68376">
                  <c:v>46.1189865487712</c:v>
                </c:pt>
                <c:pt idx="68377">
                  <c:v>46.1189865487712</c:v>
                </c:pt>
                <c:pt idx="68378">
                  <c:v>46.1189865487712</c:v>
                </c:pt>
                <c:pt idx="68379">
                  <c:v>32.38294665741729</c:v>
                </c:pt>
                <c:pt idx="68380">
                  <c:v>32.38294665741729</c:v>
                </c:pt>
                <c:pt idx="68381">
                  <c:v>32.38294665741729</c:v>
                </c:pt>
                <c:pt idx="68382">
                  <c:v>32.38294665741729</c:v>
                </c:pt>
                <c:pt idx="68383">
                  <c:v>32.38294665741729</c:v>
                </c:pt>
                <c:pt idx="68384">
                  <c:v>32.38294665741729</c:v>
                </c:pt>
                <c:pt idx="68385">
                  <c:v>32.38294665741729</c:v>
                </c:pt>
                <c:pt idx="68386">
                  <c:v>70.72713034769448</c:v>
                </c:pt>
                <c:pt idx="68387">
                  <c:v>70.72713034769448</c:v>
                </c:pt>
                <c:pt idx="68388">
                  <c:v>70.72713034769448</c:v>
                </c:pt>
                <c:pt idx="68389">
                  <c:v>70.72713034769448</c:v>
                </c:pt>
                <c:pt idx="68390">
                  <c:v>70.72713034769448</c:v>
                </c:pt>
                <c:pt idx="68391">
                  <c:v>70.72713034769448</c:v>
                </c:pt>
                <c:pt idx="68392">
                  <c:v>70.72713034769448</c:v>
                </c:pt>
                <c:pt idx="68393">
                  <c:v>56.3084317149271</c:v>
                </c:pt>
                <c:pt idx="68394">
                  <c:v>56.3084317149271</c:v>
                </c:pt>
                <c:pt idx="68395">
                  <c:v>56.3084317149271</c:v>
                </c:pt>
                <c:pt idx="68396">
                  <c:v>56.3084317149271</c:v>
                </c:pt>
                <c:pt idx="68397">
                  <c:v>56.3084317149271</c:v>
                </c:pt>
                <c:pt idx="68398">
                  <c:v>56.3084317149271</c:v>
                </c:pt>
                <c:pt idx="68399">
                  <c:v>56.3084317149271</c:v>
                </c:pt>
                <c:pt idx="68400">
                  <c:v>43.61729622821129</c:v>
                </c:pt>
                <c:pt idx="68401">
                  <c:v>43.61729622821129</c:v>
                </c:pt>
                <c:pt idx="68402">
                  <c:v>43.61729622821129</c:v>
                </c:pt>
                <c:pt idx="68403">
                  <c:v>43.61729622821129</c:v>
                </c:pt>
                <c:pt idx="68404">
                  <c:v>43.61729622821129</c:v>
                </c:pt>
                <c:pt idx="68405">
                  <c:v>43.61729622821129</c:v>
                </c:pt>
                <c:pt idx="68406">
                  <c:v>43.61729622821129</c:v>
                </c:pt>
                <c:pt idx="68407">
                  <c:v>67.53976852738779</c:v>
                </c:pt>
                <c:pt idx="68408">
                  <c:v>67.53976852738779</c:v>
                </c:pt>
                <c:pt idx="68409">
                  <c:v>67.53976852738779</c:v>
                </c:pt>
                <c:pt idx="68410">
                  <c:v>67.53976852738779</c:v>
                </c:pt>
                <c:pt idx="68411">
                  <c:v>67.53976852738779</c:v>
                </c:pt>
                <c:pt idx="68412">
                  <c:v>67.53976852738779</c:v>
                </c:pt>
                <c:pt idx="68413">
                  <c:v>67.53976852738779</c:v>
                </c:pt>
                <c:pt idx="68414">
                  <c:v>33.0893393660118</c:v>
                </c:pt>
                <c:pt idx="68415">
                  <c:v>33.0893393660118</c:v>
                </c:pt>
                <c:pt idx="68416">
                  <c:v>33.0893393660118</c:v>
                </c:pt>
                <c:pt idx="68417">
                  <c:v>33.0893393660118</c:v>
                </c:pt>
                <c:pt idx="68418">
                  <c:v>33.0893393660118</c:v>
                </c:pt>
                <c:pt idx="68419">
                  <c:v>33.0893393660118</c:v>
                </c:pt>
                <c:pt idx="68420">
                  <c:v>33.0893393660118</c:v>
                </c:pt>
                <c:pt idx="68421">
                  <c:v>27.6644952234603</c:v>
                </c:pt>
                <c:pt idx="68422">
                  <c:v>27.6644952234603</c:v>
                </c:pt>
                <c:pt idx="68423">
                  <c:v>27.6644952234603</c:v>
                </c:pt>
                <c:pt idx="68424">
                  <c:v>27.6644952234603</c:v>
                </c:pt>
                <c:pt idx="68425">
                  <c:v>27.6644952234603</c:v>
                </c:pt>
                <c:pt idx="68426">
                  <c:v>27.6644952234603</c:v>
                </c:pt>
                <c:pt idx="68427">
                  <c:v>27.6644952234603</c:v>
                </c:pt>
                <c:pt idx="68428">
                  <c:v>63.18319606159339</c:v>
                </c:pt>
                <c:pt idx="68429">
                  <c:v>63.18319606159339</c:v>
                </c:pt>
                <c:pt idx="68430">
                  <c:v>63.18319606159339</c:v>
                </c:pt>
                <c:pt idx="68431">
                  <c:v>63.18319606159339</c:v>
                </c:pt>
                <c:pt idx="68432">
                  <c:v>63.18319606159339</c:v>
                </c:pt>
                <c:pt idx="68433">
                  <c:v>63.18319606159339</c:v>
                </c:pt>
                <c:pt idx="68434">
                  <c:v>63.18319606159339</c:v>
                </c:pt>
                <c:pt idx="68435">
                  <c:v>36.37374635123759</c:v>
                </c:pt>
                <c:pt idx="68436">
                  <c:v>36.37374635123759</c:v>
                </c:pt>
                <c:pt idx="68437">
                  <c:v>36.37374635123759</c:v>
                </c:pt>
                <c:pt idx="68438">
                  <c:v>36.37374635123759</c:v>
                </c:pt>
                <c:pt idx="68439">
                  <c:v>36.37374635123759</c:v>
                </c:pt>
                <c:pt idx="68440">
                  <c:v>36.37374635123759</c:v>
                </c:pt>
                <c:pt idx="68441">
                  <c:v>36.37374635123759</c:v>
                </c:pt>
                <c:pt idx="68442">
                  <c:v>73.55470020416648</c:v>
                </c:pt>
                <c:pt idx="68443">
                  <c:v>73.55470020416648</c:v>
                </c:pt>
                <c:pt idx="68444">
                  <c:v>73.55470020416648</c:v>
                </c:pt>
                <c:pt idx="68445">
                  <c:v>73.55470020416648</c:v>
                </c:pt>
                <c:pt idx="68446">
                  <c:v>73.55470020416648</c:v>
                </c:pt>
                <c:pt idx="68447">
                  <c:v>73.55470020416648</c:v>
                </c:pt>
                <c:pt idx="68448">
                  <c:v>73.55470020416648</c:v>
                </c:pt>
                <c:pt idx="68449">
                  <c:v>73.2446936679925</c:v>
                </c:pt>
                <c:pt idx="68450">
                  <c:v>73.2446936679925</c:v>
                </c:pt>
                <c:pt idx="68451">
                  <c:v>73.2446936679925</c:v>
                </c:pt>
                <c:pt idx="68452">
                  <c:v>73.2446936679925</c:v>
                </c:pt>
                <c:pt idx="68453">
                  <c:v>73.2446936679925</c:v>
                </c:pt>
                <c:pt idx="68454">
                  <c:v>73.2446936679925</c:v>
                </c:pt>
                <c:pt idx="68455">
                  <c:v>73.2446936679925</c:v>
                </c:pt>
                <c:pt idx="68456">
                  <c:v>64.20509206894688</c:v>
                </c:pt>
                <c:pt idx="68457">
                  <c:v>64.20509206894688</c:v>
                </c:pt>
                <c:pt idx="68458">
                  <c:v>64.20509206894688</c:v>
                </c:pt>
                <c:pt idx="68459">
                  <c:v>64.20509206894688</c:v>
                </c:pt>
                <c:pt idx="68460">
                  <c:v>64.20509206894688</c:v>
                </c:pt>
                <c:pt idx="68461">
                  <c:v>64.20509206894688</c:v>
                </c:pt>
                <c:pt idx="68462">
                  <c:v>64.20509206894688</c:v>
                </c:pt>
                <c:pt idx="68463">
                  <c:v>38.3793397077991</c:v>
                </c:pt>
                <c:pt idx="68464">
                  <c:v>38.3793397077991</c:v>
                </c:pt>
                <c:pt idx="68465">
                  <c:v>38.3793397077991</c:v>
                </c:pt>
                <c:pt idx="68466">
                  <c:v>38.3793397077991</c:v>
                </c:pt>
                <c:pt idx="68467">
                  <c:v>38.3793397077991</c:v>
                </c:pt>
                <c:pt idx="68468">
                  <c:v>38.3793397077991</c:v>
                </c:pt>
                <c:pt idx="68469">
                  <c:v>38.3793397077991</c:v>
                </c:pt>
                <c:pt idx="68470">
                  <c:v>76.23038902470418</c:v>
                </c:pt>
                <c:pt idx="68471">
                  <c:v>76.23038902470418</c:v>
                </c:pt>
                <c:pt idx="68472">
                  <c:v>76.23038902470418</c:v>
                </c:pt>
                <c:pt idx="68473">
                  <c:v>76.23038902470418</c:v>
                </c:pt>
                <c:pt idx="68474">
                  <c:v>76.23038902470418</c:v>
                </c:pt>
                <c:pt idx="68475">
                  <c:v>76.23038902470418</c:v>
                </c:pt>
                <c:pt idx="68476">
                  <c:v>76.23038902470418</c:v>
                </c:pt>
                <c:pt idx="68477">
                  <c:v>69.10080165401989</c:v>
                </c:pt>
                <c:pt idx="68478">
                  <c:v>69.10080165401989</c:v>
                </c:pt>
                <c:pt idx="68479">
                  <c:v>69.10080165401989</c:v>
                </c:pt>
                <c:pt idx="68480">
                  <c:v>69.10080165401989</c:v>
                </c:pt>
                <c:pt idx="68481">
                  <c:v>69.10080165401989</c:v>
                </c:pt>
                <c:pt idx="68482">
                  <c:v>69.10080165401989</c:v>
                </c:pt>
                <c:pt idx="68483">
                  <c:v>69.10080165401989</c:v>
                </c:pt>
                <c:pt idx="68484">
                  <c:v>68.68238822395915</c:v>
                </c:pt>
                <c:pt idx="68485">
                  <c:v>68.68238822395915</c:v>
                </c:pt>
                <c:pt idx="68486">
                  <c:v>68.68238822395915</c:v>
                </c:pt>
                <c:pt idx="68487">
                  <c:v>68.68238822395915</c:v>
                </c:pt>
                <c:pt idx="68488">
                  <c:v>68.68238822395915</c:v>
                </c:pt>
                <c:pt idx="68489">
                  <c:v>68.68238822395915</c:v>
                </c:pt>
                <c:pt idx="68490">
                  <c:v>68.68238822395915</c:v>
                </c:pt>
                <c:pt idx="68491">
                  <c:v>94.53895516009598</c:v>
                </c:pt>
                <c:pt idx="68492">
                  <c:v>94.53895516009598</c:v>
                </c:pt>
                <c:pt idx="68493">
                  <c:v>94.53895516009598</c:v>
                </c:pt>
                <c:pt idx="68494">
                  <c:v>94.53895516009598</c:v>
                </c:pt>
                <c:pt idx="68495">
                  <c:v>94.53895516009598</c:v>
                </c:pt>
                <c:pt idx="68496">
                  <c:v>94.53895516009598</c:v>
                </c:pt>
                <c:pt idx="68497">
                  <c:v>94.53895516009598</c:v>
                </c:pt>
                <c:pt idx="68498">
                  <c:v>32.5962312998719</c:v>
                </c:pt>
                <c:pt idx="68499">
                  <c:v>32.5962312998719</c:v>
                </c:pt>
                <c:pt idx="68500">
                  <c:v>32.5962312998719</c:v>
                </c:pt>
                <c:pt idx="68501">
                  <c:v>32.5962312998719</c:v>
                </c:pt>
                <c:pt idx="68502">
                  <c:v>32.5962312998719</c:v>
                </c:pt>
                <c:pt idx="68503">
                  <c:v>32.5962312998719</c:v>
                </c:pt>
                <c:pt idx="68504">
                  <c:v>32.5962312998719</c:v>
                </c:pt>
                <c:pt idx="68505">
                  <c:v>18.1741332736461</c:v>
                </c:pt>
                <c:pt idx="68506">
                  <c:v>18.1741332736461</c:v>
                </c:pt>
                <c:pt idx="68507">
                  <c:v>18.1741332736461</c:v>
                </c:pt>
                <c:pt idx="68508">
                  <c:v>18.1741332736461</c:v>
                </c:pt>
                <c:pt idx="68509">
                  <c:v>18.1741332736461</c:v>
                </c:pt>
                <c:pt idx="68510">
                  <c:v>18.1741332736461</c:v>
                </c:pt>
                <c:pt idx="68511">
                  <c:v>18.1741332736461</c:v>
                </c:pt>
                <c:pt idx="68512">
                  <c:v>92.88599917514358</c:v>
                </c:pt>
                <c:pt idx="68513">
                  <c:v>92.88599917514358</c:v>
                </c:pt>
                <c:pt idx="68514">
                  <c:v>92.88599917514358</c:v>
                </c:pt>
                <c:pt idx="68515">
                  <c:v>92.88599917514358</c:v>
                </c:pt>
                <c:pt idx="68516">
                  <c:v>92.88599917514358</c:v>
                </c:pt>
                <c:pt idx="68517">
                  <c:v>92.88599917514358</c:v>
                </c:pt>
                <c:pt idx="68518">
                  <c:v>92.88599917514358</c:v>
                </c:pt>
                <c:pt idx="68519">
                  <c:v>91.72293206249607</c:v>
                </c:pt>
                <c:pt idx="68520">
                  <c:v>91.72293206249607</c:v>
                </c:pt>
                <c:pt idx="68521">
                  <c:v>91.72293206249607</c:v>
                </c:pt>
                <c:pt idx="68522">
                  <c:v>91.72293206249607</c:v>
                </c:pt>
                <c:pt idx="68523">
                  <c:v>91.72293206249607</c:v>
                </c:pt>
                <c:pt idx="68524">
                  <c:v>91.72293206249607</c:v>
                </c:pt>
                <c:pt idx="68525">
                  <c:v>91.72293206249607</c:v>
                </c:pt>
                <c:pt idx="68526">
                  <c:v>93.9210259237528</c:v>
                </c:pt>
                <c:pt idx="68527">
                  <c:v>93.9210259237528</c:v>
                </c:pt>
                <c:pt idx="68528">
                  <c:v>93.9210259237528</c:v>
                </c:pt>
                <c:pt idx="68529">
                  <c:v>93.9210259237528</c:v>
                </c:pt>
                <c:pt idx="68530">
                  <c:v>93.9210259237528</c:v>
                </c:pt>
                <c:pt idx="68531">
                  <c:v>93.9210259237528</c:v>
                </c:pt>
                <c:pt idx="68532">
                  <c:v>93.9210259237528</c:v>
                </c:pt>
                <c:pt idx="68533">
                  <c:v>70.1755093099776</c:v>
                </c:pt>
                <c:pt idx="68534">
                  <c:v>70.1755093099776</c:v>
                </c:pt>
                <c:pt idx="68535">
                  <c:v>70.1755093099776</c:v>
                </c:pt>
                <c:pt idx="68536">
                  <c:v>70.1755093099776</c:v>
                </c:pt>
                <c:pt idx="68537">
                  <c:v>70.1755093099776</c:v>
                </c:pt>
                <c:pt idx="68538">
                  <c:v>70.1755093099776</c:v>
                </c:pt>
                <c:pt idx="68539">
                  <c:v>70.1755093099776</c:v>
                </c:pt>
                <c:pt idx="68540">
                  <c:v>104.413753461298</c:v>
                </c:pt>
                <c:pt idx="68541">
                  <c:v>104.413753461298</c:v>
                </c:pt>
                <c:pt idx="68542">
                  <c:v>104.413753461298</c:v>
                </c:pt>
                <c:pt idx="68543">
                  <c:v>104.413753461298</c:v>
                </c:pt>
                <c:pt idx="68544">
                  <c:v>104.413753461298</c:v>
                </c:pt>
                <c:pt idx="68545">
                  <c:v>104.413753461298</c:v>
                </c:pt>
                <c:pt idx="68546">
                  <c:v>104.413753461298</c:v>
                </c:pt>
                <c:pt idx="68547">
                  <c:v>63.1241027758188</c:v>
                </c:pt>
                <c:pt idx="68548">
                  <c:v>63.1241027758188</c:v>
                </c:pt>
                <c:pt idx="68549">
                  <c:v>63.1241027758188</c:v>
                </c:pt>
                <c:pt idx="68550">
                  <c:v>63.1241027758188</c:v>
                </c:pt>
                <c:pt idx="68551">
                  <c:v>63.1241027758188</c:v>
                </c:pt>
                <c:pt idx="68552">
                  <c:v>63.1241027758188</c:v>
                </c:pt>
                <c:pt idx="68553">
                  <c:v>63.1241027758188</c:v>
                </c:pt>
                <c:pt idx="68554">
                  <c:v>32.15439900308339</c:v>
                </c:pt>
                <c:pt idx="68555">
                  <c:v>32.15439900308339</c:v>
                </c:pt>
                <c:pt idx="68556">
                  <c:v>32.15439900308339</c:v>
                </c:pt>
                <c:pt idx="68557">
                  <c:v>32.15439900308339</c:v>
                </c:pt>
                <c:pt idx="68558">
                  <c:v>32.15439900308339</c:v>
                </c:pt>
                <c:pt idx="68559">
                  <c:v>32.15439900308339</c:v>
                </c:pt>
                <c:pt idx="68560">
                  <c:v>32.15439900308339</c:v>
                </c:pt>
                <c:pt idx="68561">
                  <c:v>87.2729835481384</c:v>
                </c:pt>
                <c:pt idx="68562">
                  <c:v>87.2729835481384</c:v>
                </c:pt>
                <c:pt idx="68563">
                  <c:v>87.2729835481384</c:v>
                </c:pt>
                <c:pt idx="68564">
                  <c:v>87.2729835481384</c:v>
                </c:pt>
                <c:pt idx="68565">
                  <c:v>87.2729835481384</c:v>
                </c:pt>
                <c:pt idx="68566">
                  <c:v>87.2729835481384</c:v>
                </c:pt>
                <c:pt idx="68567">
                  <c:v>87.2729835481384</c:v>
                </c:pt>
                <c:pt idx="68568">
                  <c:v>62.4181091318486</c:v>
                </c:pt>
                <c:pt idx="68569">
                  <c:v>62.4181091318486</c:v>
                </c:pt>
                <c:pt idx="68570">
                  <c:v>62.4181091318486</c:v>
                </c:pt>
                <c:pt idx="68571">
                  <c:v>62.4181091318486</c:v>
                </c:pt>
                <c:pt idx="68572">
                  <c:v>62.4181091318486</c:v>
                </c:pt>
                <c:pt idx="68573">
                  <c:v>62.4181091318486</c:v>
                </c:pt>
                <c:pt idx="68574">
                  <c:v>62.4181091318486</c:v>
                </c:pt>
                <c:pt idx="68575">
                  <c:v>64.0920161658111</c:v>
                </c:pt>
                <c:pt idx="68576">
                  <c:v>64.0920161658111</c:v>
                </c:pt>
                <c:pt idx="68577">
                  <c:v>64.0920161658111</c:v>
                </c:pt>
                <c:pt idx="68578">
                  <c:v>64.0920161658111</c:v>
                </c:pt>
                <c:pt idx="68579">
                  <c:v>64.0920161658111</c:v>
                </c:pt>
                <c:pt idx="68580">
                  <c:v>64.0920161658111</c:v>
                </c:pt>
                <c:pt idx="68581">
                  <c:v>64.0920161658111</c:v>
                </c:pt>
                <c:pt idx="68582">
                  <c:v>86.45372373608477</c:v>
                </c:pt>
                <c:pt idx="68583">
                  <c:v>86.45372373608477</c:v>
                </c:pt>
                <c:pt idx="68584">
                  <c:v>86.45372373608477</c:v>
                </c:pt>
                <c:pt idx="68585">
                  <c:v>86.45372373608477</c:v>
                </c:pt>
                <c:pt idx="68586">
                  <c:v>86.45372373608477</c:v>
                </c:pt>
                <c:pt idx="68587">
                  <c:v>86.45372373608477</c:v>
                </c:pt>
                <c:pt idx="68588">
                  <c:v>86.45372373608477</c:v>
                </c:pt>
                <c:pt idx="68589">
                  <c:v>61.6615561493687</c:v>
                </c:pt>
                <c:pt idx="68590">
                  <c:v>61.6615561493687</c:v>
                </c:pt>
                <c:pt idx="68591">
                  <c:v>61.6615561493687</c:v>
                </c:pt>
                <c:pt idx="68592">
                  <c:v>61.6615561493687</c:v>
                </c:pt>
                <c:pt idx="68593">
                  <c:v>61.6615561493687</c:v>
                </c:pt>
                <c:pt idx="68594">
                  <c:v>61.6615561493687</c:v>
                </c:pt>
                <c:pt idx="68595">
                  <c:v>61.6615561493687</c:v>
                </c:pt>
                <c:pt idx="68596">
                  <c:v>101.397440682549</c:v>
                </c:pt>
                <c:pt idx="68597">
                  <c:v>101.397440682549</c:v>
                </c:pt>
                <c:pt idx="68598">
                  <c:v>101.397440682549</c:v>
                </c:pt>
                <c:pt idx="68599">
                  <c:v>101.397440682549</c:v>
                </c:pt>
                <c:pt idx="68600">
                  <c:v>101.397440682549</c:v>
                </c:pt>
                <c:pt idx="68601">
                  <c:v>101.397440682549</c:v>
                </c:pt>
                <c:pt idx="68602">
                  <c:v>101.397440682549</c:v>
                </c:pt>
                <c:pt idx="68603">
                  <c:v>86.59055777767658</c:v>
                </c:pt>
                <c:pt idx="68604">
                  <c:v>86.59055777767658</c:v>
                </c:pt>
                <c:pt idx="68605">
                  <c:v>86.59055777767658</c:v>
                </c:pt>
                <c:pt idx="68606">
                  <c:v>86.59055777767658</c:v>
                </c:pt>
                <c:pt idx="68607">
                  <c:v>86.59055777767658</c:v>
                </c:pt>
                <c:pt idx="68608">
                  <c:v>86.59055777767658</c:v>
                </c:pt>
                <c:pt idx="68609">
                  <c:v>86.59055777767658</c:v>
                </c:pt>
                <c:pt idx="68610">
                  <c:v>73.92293289071917</c:v>
                </c:pt>
                <c:pt idx="68611">
                  <c:v>73.92293289071917</c:v>
                </c:pt>
                <c:pt idx="68612">
                  <c:v>73.92293289071917</c:v>
                </c:pt>
                <c:pt idx="68613">
                  <c:v>73.92293289071917</c:v>
                </c:pt>
                <c:pt idx="68614">
                  <c:v>73.92293289071917</c:v>
                </c:pt>
                <c:pt idx="68615">
                  <c:v>73.92293289071917</c:v>
                </c:pt>
                <c:pt idx="68616">
                  <c:v>73.92293289071917</c:v>
                </c:pt>
                <c:pt idx="68617">
                  <c:v>81.6387166491437</c:v>
                </c:pt>
                <c:pt idx="68618">
                  <c:v>81.6387166491437</c:v>
                </c:pt>
                <c:pt idx="68619">
                  <c:v>81.6387166491437</c:v>
                </c:pt>
                <c:pt idx="68620">
                  <c:v>81.6387166491437</c:v>
                </c:pt>
                <c:pt idx="68621">
                  <c:v>81.6387166491437</c:v>
                </c:pt>
                <c:pt idx="68622">
                  <c:v>81.6387166491437</c:v>
                </c:pt>
                <c:pt idx="68623">
                  <c:v>81.6387166491437</c:v>
                </c:pt>
                <c:pt idx="68624">
                  <c:v>90.18291886246956</c:v>
                </c:pt>
                <c:pt idx="68625">
                  <c:v>90.18291886246956</c:v>
                </c:pt>
                <c:pt idx="68626">
                  <c:v>90.18291886246956</c:v>
                </c:pt>
                <c:pt idx="68627">
                  <c:v>90.18291886246956</c:v>
                </c:pt>
                <c:pt idx="68628">
                  <c:v>90.18291886246956</c:v>
                </c:pt>
                <c:pt idx="68629">
                  <c:v>90.18291886246956</c:v>
                </c:pt>
                <c:pt idx="68630">
                  <c:v>90.18291886246956</c:v>
                </c:pt>
                <c:pt idx="68631">
                  <c:v>76.00481453325898</c:v>
                </c:pt>
                <c:pt idx="68632">
                  <c:v>76.00481453325898</c:v>
                </c:pt>
                <c:pt idx="68633">
                  <c:v>76.00481453325898</c:v>
                </c:pt>
                <c:pt idx="68634">
                  <c:v>76.00481453325898</c:v>
                </c:pt>
                <c:pt idx="68635">
                  <c:v>76.00481453325898</c:v>
                </c:pt>
                <c:pt idx="68636">
                  <c:v>76.00481453325898</c:v>
                </c:pt>
                <c:pt idx="68637">
                  <c:v>76.00481453325898</c:v>
                </c:pt>
                <c:pt idx="68638">
                  <c:v>74.2932110406851</c:v>
                </c:pt>
                <c:pt idx="68639">
                  <c:v>74.2932110406851</c:v>
                </c:pt>
                <c:pt idx="68640">
                  <c:v>74.2932110406851</c:v>
                </c:pt>
                <c:pt idx="68641">
                  <c:v>74.2932110406851</c:v>
                </c:pt>
                <c:pt idx="68642">
                  <c:v>74.2932110406851</c:v>
                </c:pt>
                <c:pt idx="68643">
                  <c:v>74.2932110406851</c:v>
                </c:pt>
                <c:pt idx="68644">
                  <c:v>74.2932110406851</c:v>
                </c:pt>
                <c:pt idx="68645">
                  <c:v>16.646823526909</c:v>
                </c:pt>
                <c:pt idx="68646">
                  <c:v>16.646823526909</c:v>
                </c:pt>
                <c:pt idx="68647">
                  <c:v>16.646823526909</c:v>
                </c:pt>
                <c:pt idx="68648">
                  <c:v>16.646823526909</c:v>
                </c:pt>
                <c:pt idx="68649">
                  <c:v>16.646823526909</c:v>
                </c:pt>
                <c:pt idx="68650">
                  <c:v>16.646823526909</c:v>
                </c:pt>
                <c:pt idx="68651">
                  <c:v>16.646823526909</c:v>
                </c:pt>
                <c:pt idx="68652">
                  <c:v>77.9339093833362</c:v>
                </c:pt>
                <c:pt idx="68653">
                  <c:v>77.9339093833362</c:v>
                </c:pt>
                <c:pt idx="68654">
                  <c:v>77.9339093833362</c:v>
                </c:pt>
                <c:pt idx="68655">
                  <c:v>77.9339093833362</c:v>
                </c:pt>
                <c:pt idx="68656">
                  <c:v>77.9339093833362</c:v>
                </c:pt>
                <c:pt idx="68657">
                  <c:v>77.9339093833362</c:v>
                </c:pt>
                <c:pt idx="68658">
                  <c:v>77.9339093833362</c:v>
                </c:pt>
                <c:pt idx="68659">
                  <c:v>80.32523775651278</c:v>
                </c:pt>
                <c:pt idx="68660">
                  <c:v>80.32523775651278</c:v>
                </c:pt>
                <c:pt idx="68661">
                  <c:v>80.32523775651278</c:v>
                </c:pt>
                <c:pt idx="68662">
                  <c:v>80.32523775651278</c:v>
                </c:pt>
                <c:pt idx="68663">
                  <c:v>80.32523775651278</c:v>
                </c:pt>
                <c:pt idx="68664">
                  <c:v>80.32523775651278</c:v>
                </c:pt>
                <c:pt idx="68665">
                  <c:v>80.32523775651278</c:v>
                </c:pt>
                <c:pt idx="68666">
                  <c:v>39.9983266720016</c:v>
                </c:pt>
                <c:pt idx="68667">
                  <c:v>39.9983266720016</c:v>
                </c:pt>
                <c:pt idx="68668">
                  <c:v>39.9983266720016</c:v>
                </c:pt>
                <c:pt idx="68669">
                  <c:v>39.9983266720016</c:v>
                </c:pt>
                <c:pt idx="68670">
                  <c:v>39.9983266720016</c:v>
                </c:pt>
                <c:pt idx="68671">
                  <c:v>39.9983266720016</c:v>
                </c:pt>
                <c:pt idx="68672">
                  <c:v>39.9983266720016</c:v>
                </c:pt>
                <c:pt idx="68673">
                  <c:v>60.252350258206</c:v>
                </c:pt>
                <c:pt idx="68674">
                  <c:v>60.252350258206</c:v>
                </c:pt>
                <c:pt idx="68675">
                  <c:v>60.252350258206</c:v>
                </c:pt>
                <c:pt idx="68676">
                  <c:v>60.252350258206</c:v>
                </c:pt>
                <c:pt idx="68677">
                  <c:v>60.252350258206</c:v>
                </c:pt>
                <c:pt idx="68678">
                  <c:v>60.252350258206</c:v>
                </c:pt>
                <c:pt idx="68679">
                  <c:v>60.252350258206</c:v>
                </c:pt>
                <c:pt idx="68680">
                  <c:v>66.00372877773269</c:v>
                </c:pt>
                <c:pt idx="68681">
                  <c:v>66.00372877773269</c:v>
                </c:pt>
                <c:pt idx="68682">
                  <c:v>66.00372877773269</c:v>
                </c:pt>
                <c:pt idx="68683">
                  <c:v>66.00372877773269</c:v>
                </c:pt>
                <c:pt idx="68684">
                  <c:v>66.00372877773269</c:v>
                </c:pt>
                <c:pt idx="68685">
                  <c:v>66.00372877773269</c:v>
                </c:pt>
                <c:pt idx="68686">
                  <c:v>66.00372877773269</c:v>
                </c:pt>
                <c:pt idx="68687">
                  <c:v>59.41790729949189</c:v>
                </c:pt>
                <c:pt idx="68688">
                  <c:v>59.41790729949189</c:v>
                </c:pt>
                <c:pt idx="68689">
                  <c:v>59.41790729949189</c:v>
                </c:pt>
                <c:pt idx="68690">
                  <c:v>59.41790729949189</c:v>
                </c:pt>
                <c:pt idx="68691">
                  <c:v>59.41790729949189</c:v>
                </c:pt>
                <c:pt idx="68692">
                  <c:v>59.41790729949189</c:v>
                </c:pt>
                <c:pt idx="68693">
                  <c:v>59.41790729949189</c:v>
                </c:pt>
                <c:pt idx="68694">
                  <c:v>78.37666711287868</c:v>
                </c:pt>
                <c:pt idx="68695">
                  <c:v>78.37666711287868</c:v>
                </c:pt>
                <c:pt idx="68696">
                  <c:v>78.37666711287868</c:v>
                </c:pt>
                <c:pt idx="68697">
                  <c:v>78.37666711287868</c:v>
                </c:pt>
                <c:pt idx="68698">
                  <c:v>78.37666711287868</c:v>
                </c:pt>
                <c:pt idx="68699">
                  <c:v>78.37666711287868</c:v>
                </c:pt>
                <c:pt idx="68700">
                  <c:v>78.37666711287868</c:v>
                </c:pt>
                <c:pt idx="68701">
                  <c:v>71.9313891659399</c:v>
                </c:pt>
                <c:pt idx="68702">
                  <c:v>71.9313891659399</c:v>
                </c:pt>
                <c:pt idx="68703">
                  <c:v>71.9313891659399</c:v>
                </c:pt>
                <c:pt idx="68704">
                  <c:v>71.9313891659399</c:v>
                </c:pt>
                <c:pt idx="68705">
                  <c:v>71.9313891659399</c:v>
                </c:pt>
                <c:pt idx="68706">
                  <c:v>71.9313891659399</c:v>
                </c:pt>
                <c:pt idx="68707">
                  <c:v>71.9313891659399</c:v>
                </c:pt>
                <c:pt idx="68708">
                  <c:v>86.82649918295468</c:v>
                </c:pt>
                <c:pt idx="68709">
                  <c:v>86.82649918295468</c:v>
                </c:pt>
                <c:pt idx="68710">
                  <c:v>86.82649918295468</c:v>
                </c:pt>
                <c:pt idx="68711">
                  <c:v>86.82649918295468</c:v>
                </c:pt>
                <c:pt idx="68712">
                  <c:v>86.82649918295468</c:v>
                </c:pt>
                <c:pt idx="68713">
                  <c:v>86.82649918295468</c:v>
                </c:pt>
                <c:pt idx="68714">
                  <c:v>86.82649918295468</c:v>
                </c:pt>
                <c:pt idx="68715">
                  <c:v>53.0323134010408</c:v>
                </c:pt>
                <c:pt idx="68716">
                  <c:v>53.0323134010408</c:v>
                </c:pt>
                <c:pt idx="68717">
                  <c:v>53.0323134010408</c:v>
                </c:pt>
                <c:pt idx="68718">
                  <c:v>53.0323134010408</c:v>
                </c:pt>
                <c:pt idx="68719">
                  <c:v>53.0323134010408</c:v>
                </c:pt>
                <c:pt idx="68720">
                  <c:v>53.0323134010408</c:v>
                </c:pt>
                <c:pt idx="68721">
                  <c:v>53.0323134010408</c:v>
                </c:pt>
                <c:pt idx="68722">
                  <c:v>62.95821647068419</c:v>
                </c:pt>
                <c:pt idx="68723">
                  <c:v>62.95821647068419</c:v>
                </c:pt>
                <c:pt idx="68724">
                  <c:v>62.95821647068419</c:v>
                </c:pt>
                <c:pt idx="68725">
                  <c:v>62.95821647068419</c:v>
                </c:pt>
                <c:pt idx="68726">
                  <c:v>62.95821647068419</c:v>
                </c:pt>
                <c:pt idx="68727">
                  <c:v>62.95821647068419</c:v>
                </c:pt>
                <c:pt idx="68728">
                  <c:v>62.95821647068419</c:v>
                </c:pt>
                <c:pt idx="68729">
                  <c:v>16.3481742712337</c:v>
                </c:pt>
                <c:pt idx="68730">
                  <c:v>16.3481742712337</c:v>
                </c:pt>
                <c:pt idx="68731">
                  <c:v>16.3481742712337</c:v>
                </c:pt>
                <c:pt idx="68732">
                  <c:v>16.3481742712337</c:v>
                </c:pt>
                <c:pt idx="68733">
                  <c:v>16.3481742712337</c:v>
                </c:pt>
                <c:pt idx="68734">
                  <c:v>16.3481742712337</c:v>
                </c:pt>
                <c:pt idx="68735">
                  <c:v>16.3481742712337</c:v>
                </c:pt>
                <c:pt idx="68736">
                  <c:v>42.92606466473039</c:v>
                </c:pt>
                <c:pt idx="68737">
                  <c:v>42.92606466473039</c:v>
                </c:pt>
                <c:pt idx="68738">
                  <c:v>42.92606466473039</c:v>
                </c:pt>
                <c:pt idx="68739">
                  <c:v>42.92606466473039</c:v>
                </c:pt>
                <c:pt idx="68740">
                  <c:v>42.92606466473039</c:v>
                </c:pt>
                <c:pt idx="68741">
                  <c:v>42.92606466473039</c:v>
                </c:pt>
                <c:pt idx="68742">
                  <c:v>42.92606466473039</c:v>
                </c:pt>
                <c:pt idx="68743">
                  <c:v>63.1823147264953</c:v>
                </c:pt>
                <c:pt idx="68744">
                  <c:v>63.1823147264953</c:v>
                </c:pt>
                <c:pt idx="68745">
                  <c:v>63.1823147264953</c:v>
                </c:pt>
                <c:pt idx="68746">
                  <c:v>63.1823147264953</c:v>
                </c:pt>
                <c:pt idx="68747">
                  <c:v>63.1823147264953</c:v>
                </c:pt>
                <c:pt idx="68748">
                  <c:v>63.1823147264953</c:v>
                </c:pt>
                <c:pt idx="68749">
                  <c:v>63.1823147264953</c:v>
                </c:pt>
                <c:pt idx="68750">
                  <c:v>60.88675552504649</c:v>
                </c:pt>
                <c:pt idx="68751">
                  <c:v>60.88675552504649</c:v>
                </c:pt>
                <c:pt idx="68752">
                  <c:v>60.88675552504649</c:v>
                </c:pt>
                <c:pt idx="68753">
                  <c:v>60.88675552504649</c:v>
                </c:pt>
                <c:pt idx="68754">
                  <c:v>60.88675552504649</c:v>
                </c:pt>
                <c:pt idx="68755">
                  <c:v>60.88675552504649</c:v>
                </c:pt>
                <c:pt idx="68756">
                  <c:v>60.88675552504649</c:v>
                </c:pt>
                <c:pt idx="68757">
                  <c:v>11.1322723703378</c:v>
                </c:pt>
                <c:pt idx="68758">
                  <c:v>11.1322723703378</c:v>
                </c:pt>
                <c:pt idx="68759">
                  <c:v>11.1322723703378</c:v>
                </c:pt>
                <c:pt idx="68760">
                  <c:v>11.1322723703378</c:v>
                </c:pt>
                <c:pt idx="68761">
                  <c:v>11.1322723703378</c:v>
                </c:pt>
                <c:pt idx="68762">
                  <c:v>11.1322723703378</c:v>
                </c:pt>
                <c:pt idx="68763">
                  <c:v>11.1322723703378</c:v>
                </c:pt>
                <c:pt idx="68764">
                  <c:v>41.84622057817571</c:v>
                </c:pt>
                <c:pt idx="68765">
                  <c:v>41.84622057817571</c:v>
                </c:pt>
                <c:pt idx="68766">
                  <c:v>41.84622057817571</c:v>
                </c:pt>
                <c:pt idx="68767">
                  <c:v>41.84622057817571</c:v>
                </c:pt>
                <c:pt idx="68768">
                  <c:v>41.84622057817571</c:v>
                </c:pt>
                <c:pt idx="68769">
                  <c:v>41.84622057817571</c:v>
                </c:pt>
                <c:pt idx="68770">
                  <c:v>41.84622057817571</c:v>
                </c:pt>
                <c:pt idx="68771">
                  <c:v>73.4196443323983</c:v>
                </c:pt>
                <c:pt idx="68772">
                  <c:v>73.4196443323983</c:v>
                </c:pt>
                <c:pt idx="68773">
                  <c:v>73.4196443323983</c:v>
                </c:pt>
                <c:pt idx="68774">
                  <c:v>73.4196443323983</c:v>
                </c:pt>
                <c:pt idx="68775">
                  <c:v>73.4196443323983</c:v>
                </c:pt>
                <c:pt idx="68776">
                  <c:v>73.4196443323983</c:v>
                </c:pt>
                <c:pt idx="68777">
                  <c:v>73.4196443323983</c:v>
                </c:pt>
                <c:pt idx="68778">
                  <c:v>39.5349741304503</c:v>
                </c:pt>
                <c:pt idx="68779">
                  <c:v>39.5349741304503</c:v>
                </c:pt>
                <c:pt idx="68780">
                  <c:v>39.5349741304503</c:v>
                </c:pt>
                <c:pt idx="68781">
                  <c:v>39.5349741304503</c:v>
                </c:pt>
                <c:pt idx="68782">
                  <c:v>39.5349741304503</c:v>
                </c:pt>
                <c:pt idx="68783">
                  <c:v>39.5349741304503</c:v>
                </c:pt>
                <c:pt idx="68784">
                  <c:v>39.5349741304503</c:v>
                </c:pt>
                <c:pt idx="68785">
                  <c:v>40.8329424125609</c:v>
                </c:pt>
                <c:pt idx="68786">
                  <c:v>40.8329424125609</c:v>
                </c:pt>
                <c:pt idx="68787">
                  <c:v>40.8329424125609</c:v>
                </c:pt>
                <c:pt idx="68788">
                  <c:v>40.8329424125609</c:v>
                </c:pt>
                <c:pt idx="68789">
                  <c:v>40.8329424125609</c:v>
                </c:pt>
                <c:pt idx="68790">
                  <c:v>40.8329424125609</c:v>
                </c:pt>
                <c:pt idx="68791">
                  <c:v>40.8329424125609</c:v>
                </c:pt>
                <c:pt idx="68792">
                  <c:v>65.0674325884102</c:v>
                </c:pt>
                <c:pt idx="68793">
                  <c:v>65.0674325884102</c:v>
                </c:pt>
                <c:pt idx="68794">
                  <c:v>65.0674325884102</c:v>
                </c:pt>
                <c:pt idx="68795">
                  <c:v>65.0674325884102</c:v>
                </c:pt>
                <c:pt idx="68796">
                  <c:v>65.0674325884102</c:v>
                </c:pt>
                <c:pt idx="68797">
                  <c:v>65.0674325884102</c:v>
                </c:pt>
                <c:pt idx="68798">
                  <c:v>65.0674325884102</c:v>
                </c:pt>
                <c:pt idx="68799">
                  <c:v>63.4191524447468</c:v>
                </c:pt>
                <c:pt idx="68800">
                  <c:v>63.4191524447468</c:v>
                </c:pt>
                <c:pt idx="68801">
                  <c:v>63.4191524447468</c:v>
                </c:pt>
                <c:pt idx="68802">
                  <c:v>63.4191524447468</c:v>
                </c:pt>
                <c:pt idx="68803">
                  <c:v>63.4191524447468</c:v>
                </c:pt>
                <c:pt idx="68804">
                  <c:v>63.4191524447468</c:v>
                </c:pt>
                <c:pt idx="68805">
                  <c:v>63.4191524447468</c:v>
                </c:pt>
                <c:pt idx="68806">
                  <c:v>2.6402282597623</c:v>
                </c:pt>
                <c:pt idx="68807">
                  <c:v>2.6402282597623</c:v>
                </c:pt>
                <c:pt idx="68808">
                  <c:v>2.6402282597623</c:v>
                </c:pt>
                <c:pt idx="68809">
                  <c:v>2.6402282597623</c:v>
                </c:pt>
                <c:pt idx="68810">
                  <c:v>2.6402282597623</c:v>
                </c:pt>
                <c:pt idx="68811">
                  <c:v>2.6402282597623</c:v>
                </c:pt>
                <c:pt idx="68812">
                  <c:v>2.6402282597623</c:v>
                </c:pt>
                <c:pt idx="68813">
                  <c:v>56.87048474130039</c:v>
                </c:pt>
                <c:pt idx="68814">
                  <c:v>56.87048474130039</c:v>
                </c:pt>
                <c:pt idx="68815">
                  <c:v>56.87048474130039</c:v>
                </c:pt>
                <c:pt idx="68816">
                  <c:v>56.87048474130039</c:v>
                </c:pt>
                <c:pt idx="68817">
                  <c:v>56.87048474130039</c:v>
                </c:pt>
                <c:pt idx="68818">
                  <c:v>56.87048474130039</c:v>
                </c:pt>
                <c:pt idx="68819">
                  <c:v>56.87048474130039</c:v>
                </c:pt>
                <c:pt idx="68820">
                  <c:v>71.1801202654988</c:v>
                </c:pt>
                <c:pt idx="68821">
                  <c:v>71.1801202654988</c:v>
                </c:pt>
                <c:pt idx="68822">
                  <c:v>71.1801202654988</c:v>
                </c:pt>
                <c:pt idx="68823">
                  <c:v>71.1801202654988</c:v>
                </c:pt>
                <c:pt idx="68824">
                  <c:v>71.1801202654988</c:v>
                </c:pt>
                <c:pt idx="68825">
                  <c:v>71.1801202654988</c:v>
                </c:pt>
                <c:pt idx="68826">
                  <c:v>71.1801202654988</c:v>
                </c:pt>
                <c:pt idx="68827">
                  <c:v>92.74894155380849</c:v>
                </c:pt>
                <c:pt idx="68828">
                  <c:v>92.74894155380849</c:v>
                </c:pt>
                <c:pt idx="68829">
                  <c:v>92.74894155380849</c:v>
                </c:pt>
                <c:pt idx="68830">
                  <c:v>92.74894155380849</c:v>
                </c:pt>
                <c:pt idx="68831">
                  <c:v>92.74894155380849</c:v>
                </c:pt>
                <c:pt idx="68832">
                  <c:v>92.74894155380849</c:v>
                </c:pt>
                <c:pt idx="68833">
                  <c:v>92.74894155380849</c:v>
                </c:pt>
                <c:pt idx="68834">
                  <c:v>107.096642567518</c:v>
                </c:pt>
                <c:pt idx="68835">
                  <c:v>107.096642567518</c:v>
                </c:pt>
                <c:pt idx="68836">
                  <c:v>107.096642567518</c:v>
                </c:pt>
                <c:pt idx="68837">
                  <c:v>107.096642567518</c:v>
                </c:pt>
                <c:pt idx="68838">
                  <c:v>107.096642567518</c:v>
                </c:pt>
                <c:pt idx="68839">
                  <c:v>107.096642567518</c:v>
                </c:pt>
                <c:pt idx="68840">
                  <c:v>107.096642567518</c:v>
                </c:pt>
                <c:pt idx="68841">
                  <c:v>55.2401832330455</c:v>
                </c:pt>
                <c:pt idx="68842">
                  <c:v>55.2401832330455</c:v>
                </c:pt>
                <c:pt idx="68843">
                  <c:v>55.2401832330455</c:v>
                </c:pt>
                <c:pt idx="68844">
                  <c:v>55.2401832330455</c:v>
                </c:pt>
                <c:pt idx="68845">
                  <c:v>55.2401832330455</c:v>
                </c:pt>
                <c:pt idx="68846">
                  <c:v>55.2401832330455</c:v>
                </c:pt>
                <c:pt idx="68847">
                  <c:v>55.2401832330455</c:v>
                </c:pt>
                <c:pt idx="68848">
                  <c:v>78.10521681046617</c:v>
                </c:pt>
                <c:pt idx="68849">
                  <c:v>78.10521681046617</c:v>
                </c:pt>
                <c:pt idx="68850">
                  <c:v>78.10521681046617</c:v>
                </c:pt>
                <c:pt idx="68851">
                  <c:v>78.10521681046617</c:v>
                </c:pt>
                <c:pt idx="68852">
                  <c:v>78.10521681046617</c:v>
                </c:pt>
                <c:pt idx="68853">
                  <c:v>78.10521681046617</c:v>
                </c:pt>
                <c:pt idx="68854">
                  <c:v>78.10521681046617</c:v>
                </c:pt>
                <c:pt idx="68855">
                  <c:v>46.5952037708917</c:v>
                </c:pt>
                <c:pt idx="68856">
                  <c:v>46.5952037708917</c:v>
                </c:pt>
                <c:pt idx="68857">
                  <c:v>46.5952037708917</c:v>
                </c:pt>
                <c:pt idx="68858">
                  <c:v>46.5952037708917</c:v>
                </c:pt>
                <c:pt idx="68859">
                  <c:v>46.5952037708917</c:v>
                </c:pt>
                <c:pt idx="68860">
                  <c:v>46.5952037708917</c:v>
                </c:pt>
                <c:pt idx="68861">
                  <c:v>46.5952037708917</c:v>
                </c:pt>
                <c:pt idx="68862">
                  <c:v>4.015387372408689</c:v>
                </c:pt>
                <c:pt idx="68863">
                  <c:v>4.015387372408689</c:v>
                </c:pt>
                <c:pt idx="68864">
                  <c:v>4.015387372408689</c:v>
                </c:pt>
                <c:pt idx="68865">
                  <c:v>4.015387372408689</c:v>
                </c:pt>
                <c:pt idx="68866">
                  <c:v>4.015387372408689</c:v>
                </c:pt>
                <c:pt idx="68867">
                  <c:v>4.015387372408689</c:v>
                </c:pt>
                <c:pt idx="68868">
                  <c:v>4.015387372408689</c:v>
                </c:pt>
                <c:pt idx="68869">
                  <c:v>63.2151323908916</c:v>
                </c:pt>
                <c:pt idx="68870">
                  <c:v>63.2151323908916</c:v>
                </c:pt>
                <c:pt idx="68871">
                  <c:v>63.2151323908916</c:v>
                </c:pt>
                <c:pt idx="68872">
                  <c:v>63.2151323908916</c:v>
                </c:pt>
                <c:pt idx="68873">
                  <c:v>63.2151323908916</c:v>
                </c:pt>
                <c:pt idx="68874">
                  <c:v>63.2151323908916</c:v>
                </c:pt>
                <c:pt idx="68875">
                  <c:v>63.2151323908916</c:v>
                </c:pt>
                <c:pt idx="68876">
                  <c:v>64.0933637468631</c:v>
                </c:pt>
                <c:pt idx="68877">
                  <c:v>64.0933637468631</c:v>
                </c:pt>
                <c:pt idx="68878">
                  <c:v>64.0933637468631</c:v>
                </c:pt>
                <c:pt idx="68879">
                  <c:v>64.0933637468631</c:v>
                </c:pt>
                <c:pt idx="68880">
                  <c:v>64.0933637468631</c:v>
                </c:pt>
                <c:pt idx="68881">
                  <c:v>64.0933637468631</c:v>
                </c:pt>
                <c:pt idx="68882">
                  <c:v>64.0933637468631</c:v>
                </c:pt>
                <c:pt idx="68883">
                  <c:v>37.5330160092082</c:v>
                </c:pt>
                <c:pt idx="68884">
                  <c:v>37.5330160092082</c:v>
                </c:pt>
                <c:pt idx="68885">
                  <c:v>37.5330160092082</c:v>
                </c:pt>
                <c:pt idx="68886">
                  <c:v>37.5330160092082</c:v>
                </c:pt>
                <c:pt idx="68887">
                  <c:v>37.5330160092082</c:v>
                </c:pt>
                <c:pt idx="68888">
                  <c:v>37.5330160092082</c:v>
                </c:pt>
                <c:pt idx="68889">
                  <c:v>37.5330160092082</c:v>
                </c:pt>
                <c:pt idx="68890">
                  <c:v>96.67988683051287</c:v>
                </c:pt>
                <c:pt idx="68891">
                  <c:v>96.67988683051287</c:v>
                </c:pt>
                <c:pt idx="68892">
                  <c:v>96.67988683051287</c:v>
                </c:pt>
                <c:pt idx="68893">
                  <c:v>96.67988683051287</c:v>
                </c:pt>
                <c:pt idx="68894">
                  <c:v>96.67988683051287</c:v>
                </c:pt>
                <c:pt idx="68895">
                  <c:v>96.67988683051287</c:v>
                </c:pt>
                <c:pt idx="68896">
                  <c:v>96.67988683051287</c:v>
                </c:pt>
                <c:pt idx="68897">
                  <c:v>47.9536799027447</c:v>
                </c:pt>
                <c:pt idx="68898">
                  <c:v>47.9536799027447</c:v>
                </c:pt>
                <c:pt idx="68899">
                  <c:v>47.9536799027447</c:v>
                </c:pt>
                <c:pt idx="68900">
                  <c:v>47.9536799027447</c:v>
                </c:pt>
                <c:pt idx="68901">
                  <c:v>47.9536799027447</c:v>
                </c:pt>
                <c:pt idx="68902">
                  <c:v>47.9536799027447</c:v>
                </c:pt>
                <c:pt idx="68903">
                  <c:v>47.9536799027447</c:v>
                </c:pt>
                <c:pt idx="68904">
                  <c:v>44.0271480316129</c:v>
                </c:pt>
                <c:pt idx="68905">
                  <c:v>44.0271480316129</c:v>
                </c:pt>
                <c:pt idx="68906">
                  <c:v>44.0271480316129</c:v>
                </c:pt>
                <c:pt idx="68907">
                  <c:v>44.0271480316129</c:v>
                </c:pt>
                <c:pt idx="68908">
                  <c:v>44.0271480316129</c:v>
                </c:pt>
                <c:pt idx="68909">
                  <c:v>44.0271480316129</c:v>
                </c:pt>
                <c:pt idx="68910">
                  <c:v>44.0271480316129</c:v>
                </c:pt>
                <c:pt idx="68911">
                  <c:v>20.5482216699786</c:v>
                </c:pt>
                <c:pt idx="68912">
                  <c:v>20.5482216699786</c:v>
                </c:pt>
                <c:pt idx="68913">
                  <c:v>20.5482216699786</c:v>
                </c:pt>
                <c:pt idx="68914">
                  <c:v>20.5482216699786</c:v>
                </c:pt>
                <c:pt idx="68915">
                  <c:v>20.5482216699786</c:v>
                </c:pt>
                <c:pt idx="68916">
                  <c:v>20.5482216699786</c:v>
                </c:pt>
                <c:pt idx="68917">
                  <c:v>20.5482216699786</c:v>
                </c:pt>
                <c:pt idx="68918">
                  <c:v>96.25649301700959</c:v>
                </c:pt>
                <c:pt idx="68919">
                  <c:v>96.25649301700959</c:v>
                </c:pt>
                <c:pt idx="68920">
                  <c:v>96.25649301700959</c:v>
                </c:pt>
                <c:pt idx="68921">
                  <c:v>96.25649301700959</c:v>
                </c:pt>
                <c:pt idx="68922">
                  <c:v>96.25649301700959</c:v>
                </c:pt>
                <c:pt idx="68923">
                  <c:v>96.25649301700959</c:v>
                </c:pt>
                <c:pt idx="68924">
                  <c:v>96.25649301700959</c:v>
                </c:pt>
                <c:pt idx="68925">
                  <c:v>72.72597901163309</c:v>
                </c:pt>
                <c:pt idx="68926">
                  <c:v>72.72597901163309</c:v>
                </c:pt>
                <c:pt idx="68927">
                  <c:v>72.72597901163309</c:v>
                </c:pt>
                <c:pt idx="68928">
                  <c:v>72.72597901163309</c:v>
                </c:pt>
                <c:pt idx="68929">
                  <c:v>72.72597901163309</c:v>
                </c:pt>
                <c:pt idx="68930">
                  <c:v>72.72597901163309</c:v>
                </c:pt>
                <c:pt idx="68931">
                  <c:v>72.72597901163309</c:v>
                </c:pt>
                <c:pt idx="68932">
                  <c:v>45.7374438728948</c:v>
                </c:pt>
                <c:pt idx="68933">
                  <c:v>45.7374438728948</c:v>
                </c:pt>
                <c:pt idx="68934">
                  <c:v>45.7374438728948</c:v>
                </c:pt>
                <c:pt idx="68935">
                  <c:v>45.7374438728948</c:v>
                </c:pt>
                <c:pt idx="68936">
                  <c:v>45.7374438728948</c:v>
                </c:pt>
                <c:pt idx="68937">
                  <c:v>45.7374438728948</c:v>
                </c:pt>
                <c:pt idx="68938">
                  <c:v>45.7374438728948</c:v>
                </c:pt>
                <c:pt idx="68939">
                  <c:v>50.9612823584618</c:v>
                </c:pt>
                <c:pt idx="68940">
                  <c:v>50.9612823584618</c:v>
                </c:pt>
                <c:pt idx="68941">
                  <c:v>50.9612823584618</c:v>
                </c:pt>
                <c:pt idx="68942">
                  <c:v>50.9612823584618</c:v>
                </c:pt>
                <c:pt idx="68943">
                  <c:v>50.9612823584618</c:v>
                </c:pt>
                <c:pt idx="68944">
                  <c:v>50.9612823584618</c:v>
                </c:pt>
                <c:pt idx="68945">
                  <c:v>50.9612823584618</c:v>
                </c:pt>
                <c:pt idx="68946">
                  <c:v>61.53379171148269</c:v>
                </c:pt>
                <c:pt idx="68947">
                  <c:v>61.53379171148269</c:v>
                </c:pt>
                <c:pt idx="68948">
                  <c:v>61.53379171148269</c:v>
                </c:pt>
                <c:pt idx="68949">
                  <c:v>61.53379171148269</c:v>
                </c:pt>
                <c:pt idx="68950">
                  <c:v>61.53379171148269</c:v>
                </c:pt>
                <c:pt idx="68951">
                  <c:v>61.53379171148269</c:v>
                </c:pt>
                <c:pt idx="68952">
                  <c:v>61.53379171148269</c:v>
                </c:pt>
                <c:pt idx="68953">
                  <c:v>62.923508266462</c:v>
                </c:pt>
                <c:pt idx="68954">
                  <c:v>62.923508266462</c:v>
                </c:pt>
                <c:pt idx="68955">
                  <c:v>62.923508266462</c:v>
                </c:pt>
                <c:pt idx="68956">
                  <c:v>62.923508266462</c:v>
                </c:pt>
                <c:pt idx="68957">
                  <c:v>62.923508266462</c:v>
                </c:pt>
                <c:pt idx="68958">
                  <c:v>62.923508266462</c:v>
                </c:pt>
                <c:pt idx="68959">
                  <c:v>62.923508266462</c:v>
                </c:pt>
                <c:pt idx="68960">
                  <c:v>71.8912278691364</c:v>
                </c:pt>
                <c:pt idx="68961">
                  <c:v>71.8912278691364</c:v>
                </c:pt>
                <c:pt idx="68962">
                  <c:v>71.8912278691364</c:v>
                </c:pt>
                <c:pt idx="68963">
                  <c:v>71.8912278691364</c:v>
                </c:pt>
                <c:pt idx="68964">
                  <c:v>71.8912278691364</c:v>
                </c:pt>
                <c:pt idx="68965">
                  <c:v>71.8912278691364</c:v>
                </c:pt>
                <c:pt idx="68966">
                  <c:v>71.8912278691364</c:v>
                </c:pt>
                <c:pt idx="68967">
                  <c:v>44.88449633594459</c:v>
                </c:pt>
                <c:pt idx="68968">
                  <c:v>44.88449633594459</c:v>
                </c:pt>
                <c:pt idx="68969">
                  <c:v>44.88449633594459</c:v>
                </c:pt>
                <c:pt idx="68970">
                  <c:v>44.88449633594459</c:v>
                </c:pt>
                <c:pt idx="68971">
                  <c:v>44.88449633594459</c:v>
                </c:pt>
                <c:pt idx="68972">
                  <c:v>44.88449633594459</c:v>
                </c:pt>
                <c:pt idx="68973">
                  <c:v>44.88449633594459</c:v>
                </c:pt>
                <c:pt idx="68974">
                  <c:v>80.08947239957376</c:v>
                </c:pt>
                <c:pt idx="68975">
                  <c:v>80.08947239957376</c:v>
                </c:pt>
                <c:pt idx="68976">
                  <c:v>80.08947239957376</c:v>
                </c:pt>
                <c:pt idx="68977">
                  <c:v>80.08947239957376</c:v>
                </c:pt>
                <c:pt idx="68978">
                  <c:v>80.08947239957376</c:v>
                </c:pt>
                <c:pt idx="68979">
                  <c:v>80.08947239957376</c:v>
                </c:pt>
                <c:pt idx="68980">
                  <c:v>80.08947239957376</c:v>
                </c:pt>
                <c:pt idx="68981">
                  <c:v>71.461686107114</c:v>
                </c:pt>
                <c:pt idx="68982">
                  <c:v>71.461686107114</c:v>
                </c:pt>
                <c:pt idx="68983">
                  <c:v>71.461686107114</c:v>
                </c:pt>
                <c:pt idx="68984">
                  <c:v>71.461686107114</c:v>
                </c:pt>
                <c:pt idx="68985">
                  <c:v>71.461686107114</c:v>
                </c:pt>
                <c:pt idx="68986">
                  <c:v>71.461686107114</c:v>
                </c:pt>
                <c:pt idx="68987">
                  <c:v>71.461686107114</c:v>
                </c:pt>
                <c:pt idx="68988">
                  <c:v>80.3188654697654</c:v>
                </c:pt>
                <c:pt idx="68989">
                  <c:v>80.3188654697654</c:v>
                </c:pt>
                <c:pt idx="68990">
                  <c:v>80.3188654697654</c:v>
                </c:pt>
                <c:pt idx="68991">
                  <c:v>80.3188654697654</c:v>
                </c:pt>
                <c:pt idx="68992">
                  <c:v>80.3188654697654</c:v>
                </c:pt>
                <c:pt idx="68993">
                  <c:v>80.3188654697654</c:v>
                </c:pt>
                <c:pt idx="68994">
                  <c:v>80.3188654697654</c:v>
                </c:pt>
                <c:pt idx="68995">
                  <c:v>60.7096085666592</c:v>
                </c:pt>
                <c:pt idx="68996">
                  <c:v>60.7096085666592</c:v>
                </c:pt>
                <c:pt idx="68997">
                  <c:v>60.7096085666592</c:v>
                </c:pt>
                <c:pt idx="68998">
                  <c:v>60.7096085666592</c:v>
                </c:pt>
                <c:pt idx="68999">
                  <c:v>60.7096085666592</c:v>
                </c:pt>
                <c:pt idx="69000">
                  <c:v>60.7096085666592</c:v>
                </c:pt>
                <c:pt idx="69001">
                  <c:v>60.7096085666592</c:v>
                </c:pt>
                <c:pt idx="69002">
                  <c:v>51.1384364660383</c:v>
                </c:pt>
                <c:pt idx="69003">
                  <c:v>51.1384364660383</c:v>
                </c:pt>
                <c:pt idx="69004">
                  <c:v>51.1384364660383</c:v>
                </c:pt>
                <c:pt idx="69005">
                  <c:v>51.1384364660383</c:v>
                </c:pt>
                <c:pt idx="69006">
                  <c:v>51.1384364660383</c:v>
                </c:pt>
                <c:pt idx="69007">
                  <c:v>51.1384364660383</c:v>
                </c:pt>
                <c:pt idx="69008">
                  <c:v>51.1384364660383</c:v>
                </c:pt>
                <c:pt idx="69009">
                  <c:v>73.65399091615117</c:v>
                </c:pt>
                <c:pt idx="69010">
                  <c:v>73.65399091615117</c:v>
                </c:pt>
                <c:pt idx="69011">
                  <c:v>73.65399091615117</c:v>
                </c:pt>
                <c:pt idx="69012">
                  <c:v>73.65399091615117</c:v>
                </c:pt>
                <c:pt idx="69013">
                  <c:v>73.65399091615117</c:v>
                </c:pt>
                <c:pt idx="69014">
                  <c:v>73.65399091615117</c:v>
                </c:pt>
                <c:pt idx="69015">
                  <c:v>73.65399091615117</c:v>
                </c:pt>
                <c:pt idx="69016">
                  <c:v>96.13638066473028</c:v>
                </c:pt>
                <c:pt idx="69017">
                  <c:v>96.13638066473028</c:v>
                </c:pt>
                <c:pt idx="69018">
                  <c:v>96.13638066473028</c:v>
                </c:pt>
                <c:pt idx="69019">
                  <c:v>96.13638066473028</c:v>
                </c:pt>
                <c:pt idx="69020">
                  <c:v>96.13638066473028</c:v>
                </c:pt>
                <c:pt idx="69021">
                  <c:v>96.13638066473028</c:v>
                </c:pt>
                <c:pt idx="69022">
                  <c:v>96.13638066473028</c:v>
                </c:pt>
                <c:pt idx="69023">
                  <c:v>73.4465015517855</c:v>
                </c:pt>
                <c:pt idx="69024">
                  <c:v>73.4465015517855</c:v>
                </c:pt>
                <c:pt idx="69025">
                  <c:v>73.4465015517855</c:v>
                </c:pt>
                <c:pt idx="69026">
                  <c:v>73.4465015517855</c:v>
                </c:pt>
                <c:pt idx="69027">
                  <c:v>73.4465015517855</c:v>
                </c:pt>
                <c:pt idx="69028">
                  <c:v>73.4465015517855</c:v>
                </c:pt>
                <c:pt idx="69029">
                  <c:v>73.4465015517855</c:v>
                </c:pt>
                <c:pt idx="69030">
                  <c:v>78.4266597077555</c:v>
                </c:pt>
                <c:pt idx="69031">
                  <c:v>78.4266597077555</c:v>
                </c:pt>
                <c:pt idx="69032">
                  <c:v>78.4266597077555</c:v>
                </c:pt>
                <c:pt idx="69033">
                  <c:v>78.4266597077555</c:v>
                </c:pt>
                <c:pt idx="69034">
                  <c:v>78.4266597077555</c:v>
                </c:pt>
                <c:pt idx="69035">
                  <c:v>78.4266597077555</c:v>
                </c:pt>
                <c:pt idx="69036">
                  <c:v>78.4266597077555</c:v>
                </c:pt>
                <c:pt idx="69037">
                  <c:v>32.27614187704459</c:v>
                </c:pt>
                <c:pt idx="69038">
                  <c:v>32.27614187704459</c:v>
                </c:pt>
                <c:pt idx="69039">
                  <c:v>32.27614187704459</c:v>
                </c:pt>
                <c:pt idx="69040">
                  <c:v>32.27614187704459</c:v>
                </c:pt>
                <c:pt idx="69041">
                  <c:v>32.27614187704459</c:v>
                </c:pt>
                <c:pt idx="69042">
                  <c:v>32.27614187704459</c:v>
                </c:pt>
                <c:pt idx="69043">
                  <c:v>32.27614187704459</c:v>
                </c:pt>
                <c:pt idx="69044">
                  <c:v>68.4695097159572</c:v>
                </c:pt>
                <c:pt idx="69045">
                  <c:v>68.4695097159572</c:v>
                </c:pt>
                <c:pt idx="69046">
                  <c:v>68.4695097159572</c:v>
                </c:pt>
                <c:pt idx="69047">
                  <c:v>68.4695097159572</c:v>
                </c:pt>
                <c:pt idx="69048">
                  <c:v>68.4695097159572</c:v>
                </c:pt>
                <c:pt idx="69049">
                  <c:v>68.4695097159572</c:v>
                </c:pt>
                <c:pt idx="69050">
                  <c:v>68.4695097159572</c:v>
                </c:pt>
                <c:pt idx="69051">
                  <c:v>46.1537316686787</c:v>
                </c:pt>
                <c:pt idx="69052">
                  <c:v>46.1537316686787</c:v>
                </c:pt>
                <c:pt idx="69053">
                  <c:v>46.1537316686787</c:v>
                </c:pt>
                <c:pt idx="69054">
                  <c:v>46.1537316686787</c:v>
                </c:pt>
                <c:pt idx="69055">
                  <c:v>46.1537316686787</c:v>
                </c:pt>
                <c:pt idx="69056">
                  <c:v>46.1537316686787</c:v>
                </c:pt>
                <c:pt idx="69057">
                  <c:v>46.1537316686787</c:v>
                </c:pt>
                <c:pt idx="69058">
                  <c:v>39.7386880831243</c:v>
                </c:pt>
                <c:pt idx="69059">
                  <c:v>39.7386880831243</c:v>
                </c:pt>
                <c:pt idx="69060">
                  <c:v>39.7386880831243</c:v>
                </c:pt>
                <c:pt idx="69061">
                  <c:v>39.7386880831243</c:v>
                </c:pt>
                <c:pt idx="69062">
                  <c:v>39.7386880831243</c:v>
                </c:pt>
                <c:pt idx="69063">
                  <c:v>39.7386880831243</c:v>
                </c:pt>
                <c:pt idx="69064">
                  <c:v>39.7386880831243</c:v>
                </c:pt>
                <c:pt idx="69065">
                  <c:v>62.71360758148909</c:v>
                </c:pt>
                <c:pt idx="69066">
                  <c:v>62.71360758148909</c:v>
                </c:pt>
                <c:pt idx="69067">
                  <c:v>62.71360758148909</c:v>
                </c:pt>
                <c:pt idx="69068">
                  <c:v>62.71360758148909</c:v>
                </c:pt>
                <c:pt idx="69069">
                  <c:v>62.71360758148909</c:v>
                </c:pt>
                <c:pt idx="69070">
                  <c:v>62.71360758148909</c:v>
                </c:pt>
                <c:pt idx="69071">
                  <c:v>62.71360758148909</c:v>
                </c:pt>
                <c:pt idx="69072">
                  <c:v>67.1692158495187</c:v>
                </c:pt>
                <c:pt idx="69073">
                  <c:v>67.1692158495187</c:v>
                </c:pt>
                <c:pt idx="69074">
                  <c:v>67.1692158495187</c:v>
                </c:pt>
                <c:pt idx="69075">
                  <c:v>67.1692158495187</c:v>
                </c:pt>
                <c:pt idx="69076">
                  <c:v>67.1692158495187</c:v>
                </c:pt>
                <c:pt idx="69077">
                  <c:v>67.1692158495187</c:v>
                </c:pt>
                <c:pt idx="69078">
                  <c:v>67.1692158495187</c:v>
                </c:pt>
                <c:pt idx="69079">
                  <c:v>105.225691677779</c:v>
                </c:pt>
                <c:pt idx="69080">
                  <c:v>105.225691677779</c:v>
                </c:pt>
                <c:pt idx="69081">
                  <c:v>105.225691677779</c:v>
                </c:pt>
                <c:pt idx="69082">
                  <c:v>105.225691677779</c:v>
                </c:pt>
                <c:pt idx="69083">
                  <c:v>105.225691677779</c:v>
                </c:pt>
                <c:pt idx="69084">
                  <c:v>105.225691677779</c:v>
                </c:pt>
                <c:pt idx="69085">
                  <c:v>105.225691677779</c:v>
                </c:pt>
                <c:pt idx="69086">
                  <c:v>65.65809033601707</c:v>
                </c:pt>
                <c:pt idx="69087">
                  <c:v>65.65809033601707</c:v>
                </c:pt>
                <c:pt idx="69088">
                  <c:v>65.65809033601707</c:v>
                </c:pt>
                <c:pt idx="69089">
                  <c:v>65.65809033601707</c:v>
                </c:pt>
                <c:pt idx="69090">
                  <c:v>65.65809033601707</c:v>
                </c:pt>
                <c:pt idx="69091">
                  <c:v>65.65809033601707</c:v>
                </c:pt>
                <c:pt idx="69092">
                  <c:v>65.65809033601707</c:v>
                </c:pt>
                <c:pt idx="69093">
                  <c:v>80.28441072445848</c:v>
                </c:pt>
                <c:pt idx="69094">
                  <c:v>80.28441072445848</c:v>
                </c:pt>
                <c:pt idx="69095">
                  <c:v>80.28441072445848</c:v>
                </c:pt>
                <c:pt idx="69096">
                  <c:v>80.28441072445848</c:v>
                </c:pt>
                <c:pt idx="69097">
                  <c:v>80.28441072445848</c:v>
                </c:pt>
                <c:pt idx="69098">
                  <c:v>80.28441072445848</c:v>
                </c:pt>
                <c:pt idx="69099">
                  <c:v>80.28441072445848</c:v>
                </c:pt>
                <c:pt idx="69100">
                  <c:v>64.77762421795</c:v>
                </c:pt>
                <c:pt idx="69101">
                  <c:v>64.77762421795</c:v>
                </c:pt>
                <c:pt idx="69102">
                  <c:v>64.77762421795</c:v>
                </c:pt>
                <c:pt idx="69103">
                  <c:v>64.77762421795</c:v>
                </c:pt>
                <c:pt idx="69104">
                  <c:v>64.77762421795</c:v>
                </c:pt>
                <c:pt idx="69105">
                  <c:v>64.77762421795</c:v>
                </c:pt>
                <c:pt idx="69106">
                  <c:v>64.77762421795</c:v>
                </c:pt>
                <c:pt idx="69107">
                  <c:v>72.9055645843028</c:v>
                </c:pt>
                <c:pt idx="69108">
                  <c:v>72.9055645843028</c:v>
                </c:pt>
                <c:pt idx="69109">
                  <c:v>72.9055645843028</c:v>
                </c:pt>
                <c:pt idx="69110">
                  <c:v>72.9055645843028</c:v>
                </c:pt>
                <c:pt idx="69111">
                  <c:v>72.9055645843028</c:v>
                </c:pt>
                <c:pt idx="69112">
                  <c:v>72.9055645843028</c:v>
                </c:pt>
                <c:pt idx="69113">
                  <c:v>72.9055645843028</c:v>
                </c:pt>
                <c:pt idx="69114">
                  <c:v>89.7617049554931</c:v>
                </c:pt>
                <c:pt idx="69115">
                  <c:v>89.7617049554931</c:v>
                </c:pt>
                <c:pt idx="69116">
                  <c:v>89.7617049554931</c:v>
                </c:pt>
                <c:pt idx="69117">
                  <c:v>89.7617049554931</c:v>
                </c:pt>
                <c:pt idx="69118">
                  <c:v>89.7617049554931</c:v>
                </c:pt>
                <c:pt idx="69119">
                  <c:v>89.7617049554931</c:v>
                </c:pt>
                <c:pt idx="69120">
                  <c:v>89.7617049554931</c:v>
                </c:pt>
                <c:pt idx="69121">
                  <c:v>51.9342203429779</c:v>
                </c:pt>
                <c:pt idx="69122">
                  <c:v>51.9342203429779</c:v>
                </c:pt>
                <c:pt idx="69123">
                  <c:v>51.9342203429779</c:v>
                </c:pt>
                <c:pt idx="69124">
                  <c:v>51.9342203429779</c:v>
                </c:pt>
                <c:pt idx="69125">
                  <c:v>51.9342203429779</c:v>
                </c:pt>
                <c:pt idx="69126">
                  <c:v>51.9342203429779</c:v>
                </c:pt>
                <c:pt idx="69127">
                  <c:v>51.9342203429779</c:v>
                </c:pt>
                <c:pt idx="69128">
                  <c:v>72.9186686234536</c:v>
                </c:pt>
                <c:pt idx="69129">
                  <c:v>72.9186686234536</c:v>
                </c:pt>
                <c:pt idx="69130">
                  <c:v>72.9186686234536</c:v>
                </c:pt>
                <c:pt idx="69131">
                  <c:v>72.9186686234536</c:v>
                </c:pt>
                <c:pt idx="69132">
                  <c:v>72.9186686234536</c:v>
                </c:pt>
                <c:pt idx="69133">
                  <c:v>72.9186686234536</c:v>
                </c:pt>
                <c:pt idx="69134">
                  <c:v>72.9186686234536</c:v>
                </c:pt>
                <c:pt idx="69135">
                  <c:v>84.35103801793709</c:v>
                </c:pt>
                <c:pt idx="69136">
                  <c:v>84.35103801793709</c:v>
                </c:pt>
                <c:pt idx="69137">
                  <c:v>84.35103801793709</c:v>
                </c:pt>
                <c:pt idx="69138">
                  <c:v>84.35103801793709</c:v>
                </c:pt>
                <c:pt idx="69139">
                  <c:v>84.35103801793709</c:v>
                </c:pt>
                <c:pt idx="69140">
                  <c:v>84.35103801793709</c:v>
                </c:pt>
                <c:pt idx="69141">
                  <c:v>84.35103801793709</c:v>
                </c:pt>
                <c:pt idx="69142">
                  <c:v>63.8059237744537</c:v>
                </c:pt>
                <c:pt idx="69143">
                  <c:v>63.8059237744537</c:v>
                </c:pt>
                <c:pt idx="69144">
                  <c:v>63.8059237744537</c:v>
                </c:pt>
                <c:pt idx="69145">
                  <c:v>63.8059237744537</c:v>
                </c:pt>
                <c:pt idx="69146">
                  <c:v>63.8059237744537</c:v>
                </c:pt>
                <c:pt idx="69147">
                  <c:v>63.8059237744537</c:v>
                </c:pt>
                <c:pt idx="69148">
                  <c:v>63.8059237744537</c:v>
                </c:pt>
                <c:pt idx="69149">
                  <c:v>26.1867548271299</c:v>
                </c:pt>
                <c:pt idx="69150">
                  <c:v>26.1867548271299</c:v>
                </c:pt>
                <c:pt idx="69151">
                  <c:v>26.1867548271299</c:v>
                </c:pt>
                <c:pt idx="69152">
                  <c:v>26.1867548271299</c:v>
                </c:pt>
                <c:pt idx="69153">
                  <c:v>26.1867548271299</c:v>
                </c:pt>
                <c:pt idx="69154">
                  <c:v>26.1867548271299</c:v>
                </c:pt>
                <c:pt idx="69155">
                  <c:v>26.1867548271299</c:v>
                </c:pt>
                <c:pt idx="69156">
                  <c:v>71.3692095611088</c:v>
                </c:pt>
                <c:pt idx="69157">
                  <c:v>71.3692095611088</c:v>
                </c:pt>
                <c:pt idx="69158">
                  <c:v>71.3692095611088</c:v>
                </c:pt>
                <c:pt idx="69159">
                  <c:v>71.3692095611088</c:v>
                </c:pt>
                <c:pt idx="69160">
                  <c:v>71.3692095611088</c:v>
                </c:pt>
                <c:pt idx="69161">
                  <c:v>71.3692095611088</c:v>
                </c:pt>
                <c:pt idx="69162">
                  <c:v>71.3692095611088</c:v>
                </c:pt>
                <c:pt idx="69163">
                  <c:v>59.5474478382307</c:v>
                </c:pt>
                <c:pt idx="69164">
                  <c:v>59.5474478382307</c:v>
                </c:pt>
                <c:pt idx="69165">
                  <c:v>59.5474478382307</c:v>
                </c:pt>
                <c:pt idx="69166">
                  <c:v>59.5474478382307</c:v>
                </c:pt>
                <c:pt idx="69167">
                  <c:v>59.5474478382307</c:v>
                </c:pt>
                <c:pt idx="69168">
                  <c:v>59.5474478382307</c:v>
                </c:pt>
                <c:pt idx="69169">
                  <c:v>59.5474478382307</c:v>
                </c:pt>
                <c:pt idx="69170">
                  <c:v>62.6353548745302</c:v>
                </c:pt>
                <c:pt idx="69171">
                  <c:v>62.6353548745302</c:v>
                </c:pt>
                <c:pt idx="69172">
                  <c:v>62.6353548745302</c:v>
                </c:pt>
                <c:pt idx="69173">
                  <c:v>62.6353548745302</c:v>
                </c:pt>
                <c:pt idx="69174">
                  <c:v>62.6353548745302</c:v>
                </c:pt>
                <c:pt idx="69175">
                  <c:v>62.6353548745302</c:v>
                </c:pt>
                <c:pt idx="69176">
                  <c:v>62.6353548745302</c:v>
                </c:pt>
                <c:pt idx="69177">
                  <c:v>26.9635793130864</c:v>
                </c:pt>
                <c:pt idx="69178">
                  <c:v>26.9635793130864</c:v>
                </c:pt>
                <c:pt idx="69179">
                  <c:v>26.9635793130864</c:v>
                </c:pt>
                <c:pt idx="69180">
                  <c:v>26.9635793130864</c:v>
                </c:pt>
                <c:pt idx="69181">
                  <c:v>26.9635793130864</c:v>
                </c:pt>
                <c:pt idx="69182">
                  <c:v>26.9635793130864</c:v>
                </c:pt>
                <c:pt idx="69183">
                  <c:v>26.9635793130864</c:v>
                </c:pt>
                <c:pt idx="69184">
                  <c:v>60.3236430820594</c:v>
                </c:pt>
                <c:pt idx="69185">
                  <c:v>60.3236430820594</c:v>
                </c:pt>
                <c:pt idx="69186">
                  <c:v>60.3236430820594</c:v>
                </c:pt>
                <c:pt idx="69187">
                  <c:v>60.3236430820594</c:v>
                </c:pt>
                <c:pt idx="69188">
                  <c:v>60.3236430820594</c:v>
                </c:pt>
                <c:pt idx="69189">
                  <c:v>60.3236430820594</c:v>
                </c:pt>
                <c:pt idx="69190">
                  <c:v>60.3236430820594</c:v>
                </c:pt>
                <c:pt idx="69191">
                  <c:v>58.3691516153968</c:v>
                </c:pt>
                <c:pt idx="69192">
                  <c:v>58.3691516153968</c:v>
                </c:pt>
                <c:pt idx="69193">
                  <c:v>58.3691516153968</c:v>
                </c:pt>
                <c:pt idx="69194">
                  <c:v>58.3691516153968</c:v>
                </c:pt>
                <c:pt idx="69195">
                  <c:v>58.3691516153968</c:v>
                </c:pt>
                <c:pt idx="69196">
                  <c:v>58.3691516153968</c:v>
                </c:pt>
                <c:pt idx="69197">
                  <c:v>58.3691516153968</c:v>
                </c:pt>
                <c:pt idx="69198">
                  <c:v>81.66265743012349</c:v>
                </c:pt>
                <c:pt idx="69199">
                  <c:v>81.66265743012349</c:v>
                </c:pt>
                <c:pt idx="69200">
                  <c:v>81.66265743012349</c:v>
                </c:pt>
                <c:pt idx="69201">
                  <c:v>81.66265743012349</c:v>
                </c:pt>
                <c:pt idx="69202">
                  <c:v>81.66265743012349</c:v>
                </c:pt>
                <c:pt idx="69203">
                  <c:v>81.66265743012349</c:v>
                </c:pt>
                <c:pt idx="69204">
                  <c:v>81.66265743012349</c:v>
                </c:pt>
                <c:pt idx="69205">
                  <c:v>72.0915080410637</c:v>
                </c:pt>
                <c:pt idx="69206">
                  <c:v>72.0915080410637</c:v>
                </c:pt>
                <c:pt idx="69207">
                  <c:v>72.0915080410637</c:v>
                </c:pt>
                <c:pt idx="69208">
                  <c:v>72.0915080410637</c:v>
                </c:pt>
                <c:pt idx="69209">
                  <c:v>72.0915080410637</c:v>
                </c:pt>
                <c:pt idx="69210">
                  <c:v>72.0915080410637</c:v>
                </c:pt>
                <c:pt idx="69211">
                  <c:v>72.0915080410637</c:v>
                </c:pt>
                <c:pt idx="69212">
                  <c:v>87.59851419025189</c:v>
                </c:pt>
                <c:pt idx="69213">
                  <c:v>87.59851419025189</c:v>
                </c:pt>
                <c:pt idx="69214">
                  <c:v>87.59851419025189</c:v>
                </c:pt>
                <c:pt idx="69215">
                  <c:v>87.59851419025189</c:v>
                </c:pt>
                <c:pt idx="69216">
                  <c:v>87.59851419025189</c:v>
                </c:pt>
                <c:pt idx="69217">
                  <c:v>87.59851419025189</c:v>
                </c:pt>
                <c:pt idx="69218">
                  <c:v>87.59851419025189</c:v>
                </c:pt>
                <c:pt idx="69219">
                  <c:v>42.0673553381774</c:v>
                </c:pt>
                <c:pt idx="69220">
                  <c:v>42.0673553381774</c:v>
                </c:pt>
                <c:pt idx="69221">
                  <c:v>42.0673553381774</c:v>
                </c:pt>
                <c:pt idx="69222">
                  <c:v>42.0673553381774</c:v>
                </c:pt>
                <c:pt idx="69223">
                  <c:v>42.0673553381774</c:v>
                </c:pt>
                <c:pt idx="69224">
                  <c:v>42.0673553381774</c:v>
                </c:pt>
                <c:pt idx="69225">
                  <c:v>42.0673553381774</c:v>
                </c:pt>
                <c:pt idx="69226">
                  <c:v>46.62506968679349</c:v>
                </c:pt>
                <c:pt idx="69227">
                  <c:v>46.62506968679349</c:v>
                </c:pt>
                <c:pt idx="69228">
                  <c:v>46.62506968679349</c:v>
                </c:pt>
                <c:pt idx="69229">
                  <c:v>46.62506968679349</c:v>
                </c:pt>
                <c:pt idx="69230">
                  <c:v>46.62506968679349</c:v>
                </c:pt>
                <c:pt idx="69231">
                  <c:v>46.62506968679349</c:v>
                </c:pt>
                <c:pt idx="69232">
                  <c:v>46.62506968679349</c:v>
                </c:pt>
                <c:pt idx="69233">
                  <c:v>74.5152138555938</c:v>
                </c:pt>
                <c:pt idx="69234">
                  <c:v>74.5152138555938</c:v>
                </c:pt>
                <c:pt idx="69235">
                  <c:v>74.5152138555938</c:v>
                </c:pt>
                <c:pt idx="69236">
                  <c:v>74.5152138555938</c:v>
                </c:pt>
                <c:pt idx="69237">
                  <c:v>74.5152138555938</c:v>
                </c:pt>
                <c:pt idx="69238">
                  <c:v>74.5152138555938</c:v>
                </c:pt>
                <c:pt idx="69239">
                  <c:v>74.5152138555938</c:v>
                </c:pt>
                <c:pt idx="69240">
                  <c:v>54.6487627193212</c:v>
                </c:pt>
                <c:pt idx="69241">
                  <c:v>54.6487627193212</c:v>
                </c:pt>
                <c:pt idx="69242">
                  <c:v>54.6487627193212</c:v>
                </c:pt>
                <c:pt idx="69243">
                  <c:v>54.6487627193212</c:v>
                </c:pt>
                <c:pt idx="69244">
                  <c:v>54.6487627193212</c:v>
                </c:pt>
                <c:pt idx="69245">
                  <c:v>54.6487627193212</c:v>
                </c:pt>
                <c:pt idx="69246">
                  <c:v>54.6487627193212</c:v>
                </c:pt>
                <c:pt idx="69247">
                  <c:v>90.06627687854619</c:v>
                </c:pt>
                <c:pt idx="69248">
                  <c:v>90.06627687854619</c:v>
                </c:pt>
                <c:pt idx="69249">
                  <c:v>90.06627687854619</c:v>
                </c:pt>
                <c:pt idx="69250">
                  <c:v>90.06627687854619</c:v>
                </c:pt>
                <c:pt idx="69251">
                  <c:v>90.06627687854619</c:v>
                </c:pt>
                <c:pt idx="69252">
                  <c:v>90.06627687854619</c:v>
                </c:pt>
                <c:pt idx="69253">
                  <c:v>90.06627687854619</c:v>
                </c:pt>
                <c:pt idx="69254">
                  <c:v>60.81925309832649</c:v>
                </c:pt>
                <c:pt idx="69255">
                  <c:v>60.81925309832649</c:v>
                </c:pt>
                <c:pt idx="69256">
                  <c:v>60.81925309832649</c:v>
                </c:pt>
                <c:pt idx="69257">
                  <c:v>60.81925309832649</c:v>
                </c:pt>
                <c:pt idx="69258">
                  <c:v>60.81925309832649</c:v>
                </c:pt>
                <c:pt idx="69259">
                  <c:v>60.81925309832649</c:v>
                </c:pt>
                <c:pt idx="69260">
                  <c:v>60.81925309832649</c:v>
                </c:pt>
                <c:pt idx="69261">
                  <c:v>56.769465505419</c:v>
                </c:pt>
                <c:pt idx="69262">
                  <c:v>56.769465505419</c:v>
                </c:pt>
                <c:pt idx="69263">
                  <c:v>56.769465505419</c:v>
                </c:pt>
                <c:pt idx="69264">
                  <c:v>56.769465505419</c:v>
                </c:pt>
                <c:pt idx="69265">
                  <c:v>56.769465505419</c:v>
                </c:pt>
                <c:pt idx="69266">
                  <c:v>56.769465505419</c:v>
                </c:pt>
                <c:pt idx="69267">
                  <c:v>56.769465505419</c:v>
                </c:pt>
                <c:pt idx="69268">
                  <c:v>91.82634354871999</c:v>
                </c:pt>
                <c:pt idx="69269">
                  <c:v>91.82634354871999</c:v>
                </c:pt>
                <c:pt idx="69270">
                  <c:v>91.82634354871999</c:v>
                </c:pt>
                <c:pt idx="69271">
                  <c:v>91.82634354871999</c:v>
                </c:pt>
                <c:pt idx="69272">
                  <c:v>91.82634354871999</c:v>
                </c:pt>
                <c:pt idx="69273">
                  <c:v>91.82634354871999</c:v>
                </c:pt>
                <c:pt idx="69274">
                  <c:v>91.82634354871999</c:v>
                </c:pt>
                <c:pt idx="69275">
                  <c:v>46.8723787747822</c:v>
                </c:pt>
                <c:pt idx="69276">
                  <c:v>46.8723787747822</c:v>
                </c:pt>
                <c:pt idx="69277">
                  <c:v>46.8723787747822</c:v>
                </c:pt>
                <c:pt idx="69278">
                  <c:v>46.8723787747822</c:v>
                </c:pt>
                <c:pt idx="69279">
                  <c:v>46.8723787747822</c:v>
                </c:pt>
                <c:pt idx="69280">
                  <c:v>46.8723787747822</c:v>
                </c:pt>
                <c:pt idx="69281">
                  <c:v>46.8723787747822</c:v>
                </c:pt>
                <c:pt idx="69282">
                  <c:v>34.7470582156119</c:v>
                </c:pt>
                <c:pt idx="69283">
                  <c:v>34.7470582156119</c:v>
                </c:pt>
                <c:pt idx="69284">
                  <c:v>34.7470582156119</c:v>
                </c:pt>
                <c:pt idx="69285">
                  <c:v>34.7470582156119</c:v>
                </c:pt>
                <c:pt idx="69286">
                  <c:v>34.7470582156119</c:v>
                </c:pt>
                <c:pt idx="69287">
                  <c:v>34.7470582156119</c:v>
                </c:pt>
                <c:pt idx="69288">
                  <c:v>34.7470582156119</c:v>
                </c:pt>
                <c:pt idx="69289">
                  <c:v>64.05599495366049</c:v>
                </c:pt>
                <c:pt idx="69290">
                  <c:v>64.05599495366049</c:v>
                </c:pt>
                <c:pt idx="69291">
                  <c:v>64.05599495366049</c:v>
                </c:pt>
                <c:pt idx="69292">
                  <c:v>64.05599495366049</c:v>
                </c:pt>
                <c:pt idx="69293">
                  <c:v>64.05599495366049</c:v>
                </c:pt>
                <c:pt idx="69294">
                  <c:v>64.05599495366049</c:v>
                </c:pt>
                <c:pt idx="69295">
                  <c:v>64.05599495366049</c:v>
                </c:pt>
                <c:pt idx="69296">
                  <c:v>61.96760105649749</c:v>
                </c:pt>
                <c:pt idx="69297">
                  <c:v>61.96760105649749</c:v>
                </c:pt>
                <c:pt idx="69298">
                  <c:v>61.96760105649749</c:v>
                </c:pt>
                <c:pt idx="69299">
                  <c:v>61.96760105649749</c:v>
                </c:pt>
                <c:pt idx="69300">
                  <c:v>61.96760105649749</c:v>
                </c:pt>
                <c:pt idx="69301">
                  <c:v>61.96760105649749</c:v>
                </c:pt>
                <c:pt idx="69302">
                  <c:v>61.96760105649749</c:v>
                </c:pt>
                <c:pt idx="69303">
                  <c:v>39.6375267524724</c:v>
                </c:pt>
                <c:pt idx="69304">
                  <c:v>39.6375267524724</c:v>
                </c:pt>
                <c:pt idx="69305">
                  <c:v>39.6375267524724</c:v>
                </c:pt>
                <c:pt idx="69306">
                  <c:v>39.6375267524724</c:v>
                </c:pt>
                <c:pt idx="69307">
                  <c:v>39.6375267524724</c:v>
                </c:pt>
                <c:pt idx="69308">
                  <c:v>39.6375267524724</c:v>
                </c:pt>
                <c:pt idx="69309">
                  <c:v>39.6375267524724</c:v>
                </c:pt>
                <c:pt idx="69310">
                  <c:v>49.7953004524587</c:v>
                </c:pt>
                <c:pt idx="69311">
                  <c:v>49.7953004524587</c:v>
                </c:pt>
                <c:pt idx="69312">
                  <c:v>49.7953004524587</c:v>
                </c:pt>
                <c:pt idx="69313">
                  <c:v>49.7953004524587</c:v>
                </c:pt>
                <c:pt idx="69314">
                  <c:v>49.7953004524587</c:v>
                </c:pt>
                <c:pt idx="69315">
                  <c:v>49.7953004524587</c:v>
                </c:pt>
                <c:pt idx="69316">
                  <c:v>49.7953004524587</c:v>
                </c:pt>
                <c:pt idx="69317">
                  <c:v>72.2700834401655</c:v>
                </c:pt>
                <c:pt idx="69318">
                  <c:v>72.2700834401655</c:v>
                </c:pt>
                <c:pt idx="69319">
                  <c:v>72.2700834401655</c:v>
                </c:pt>
                <c:pt idx="69320">
                  <c:v>72.2700834401655</c:v>
                </c:pt>
                <c:pt idx="69321">
                  <c:v>72.2700834401655</c:v>
                </c:pt>
                <c:pt idx="69322">
                  <c:v>72.2700834401655</c:v>
                </c:pt>
                <c:pt idx="69323">
                  <c:v>72.2700834401655</c:v>
                </c:pt>
                <c:pt idx="69324">
                  <c:v>100.141763677809</c:v>
                </c:pt>
                <c:pt idx="69325">
                  <c:v>100.141763677809</c:v>
                </c:pt>
                <c:pt idx="69326">
                  <c:v>100.141763677809</c:v>
                </c:pt>
                <c:pt idx="69327">
                  <c:v>100.141763677809</c:v>
                </c:pt>
                <c:pt idx="69328">
                  <c:v>100.141763677809</c:v>
                </c:pt>
                <c:pt idx="69329">
                  <c:v>100.141763677809</c:v>
                </c:pt>
                <c:pt idx="69330">
                  <c:v>100.141763677809</c:v>
                </c:pt>
                <c:pt idx="69331">
                  <c:v>75.37398777101248</c:v>
                </c:pt>
                <c:pt idx="69332">
                  <c:v>75.37398777101248</c:v>
                </c:pt>
                <c:pt idx="69333">
                  <c:v>75.37398777101248</c:v>
                </c:pt>
                <c:pt idx="69334">
                  <c:v>75.37398777101248</c:v>
                </c:pt>
                <c:pt idx="69335">
                  <c:v>75.37398777101248</c:v>
                </c:pt>
                <c:pt idx="69336">
                  <c:v>75.37398777101248</c:v>
                </c:pt>
                <c:pt idx="69337">
                  <c:v>75.37398777101248</c:v>
                </c:pt>
                <c:pt idx="69338">
                  <c:v>63.4948445819799</c:v>
                </c:pt>
                <c:pt idx="69339">
                  <c:v>63.4948445819799</c:v>
                </c:pt>
                <c:pt idx="69340">
                  <c:v>63.4948445819799</c:v>
                </c:pt>
                <c:pt idx="69341">
                  <c:v>63.4948445819799</c:v>
                </c:pt>
                <c:pt idx="69342">
                  <c:v>63.4948445819799</c:v>
                </c:pt>
                <c:pt idx="69343">
                  <c:v>63.4948445819799</c:v>
                </c:pt>
                <c:pt idx="69344">
                  <c:v>63.4948445819799</c:v>
                </c:pt>
                <c:pt idx="69345">
                  <c:v>114.714099719126</c:v>
                </c:pt>
                <c:pt idx="69346">
                  <c:v>114.714099719126</c:v>
                </c:pt>
                <c:pt idx="69347">
                  <c:v>114.714099719126</c:v>
                </c:pt>
                <c:pt idx="69348">
                  <c:v>114.714099719126</c:v>
                </c:pt>
                <c:pt idx="69349">
                  <c:v>114.714099719126</c:v>
                </c:pt>
                <c:pt idx="69350">
                  <c:v>114.714099719126</c:v>
                </c:pt>
                <c:pt idx="69351">
                  <c:v>114.714099719126</c:v>
                </c:pt>
                <c:pt idx="69352">
                  <c:v>98.79699613786748</c:v>
                </c:pt>
                <c:pt idx="69353">
                  <c:v>98.79699613786748</c:v>
                </c:pt>
                <c:pt idx="69354">
                  <c:v>98.79699613786748</c:v>
                </c:pt>
                <c:pt idx="69355">
                  <c:v>98.79699613786748</c:v>
                </c:pt>
                <c:pt idx="69356">
                  <c:v>98.79699613786748</c:v>
                </c:pt>
                <c:pt idx="69357">
                  <c:v>98.79699613786748</c:v>
                </c:pt>
                <c:pt idx="69358">
                  <c:v>98.79699613786748</c:v>
                </c:pt>
                <c:pt idx="69359">
                  <c:v>45.612386690075</c:v>
                </c:pt>
                <c:pt idx="69360">
                  <c:v>45.612386690075</c:v>
                </c:pt>
                <c:pt idx="69361">
                  <c:v>45.612386690075</c:v>
                </c:pt>
                <c:pt idx="69362">
                  <c:v>45.612386690075</c:v>
                </c:pt>
                <c:pt idx="69363">
                  <c:v>45.612386690075</c:v>
                </c:pt>
                <c:pt idx="69364">
                  <c:v>45.612386690075</c:v>
                </c:pt>
                <c:pt idx="69365">
                  <c:v>45.612386690075</c:v>
                </c:pt>
                <c:pt idx="69366">
                  <c:v>70.74179705350238</c:v>
                </c:pt>
                <c:pt idx="69367">
                  <c:v>70.74179705350238</c:v>
                </c:pt>
                <c:pt idx="69368">
                  <c:v>70.74179705350238</c:v>
                </c:pt>
                <c:pt idx="69369">
                  <c:v>70.74179705350238</c:v>
                </c:pt>
                <c:pt idx="69370">
                  <c:v>70.74179705350238</c:v>
                </c:pt>
                <c:pt idx="69371">
                  <c:v>70.74179705350238</c:v>
                </c:pt>
                <c:pt idx="69372">
                  <c:v>70.74179705350238</c:v>
                </c:pt>
                <c:pt idx="69373">
                  <c:v>79.26311634282058</c:v>
                </c:pt>
                <c:pt idx="69374">
                  <c:v>79.26311634282058</c:v>
                </c:pt>
                <c:pt idx="69375">
                  <c:v>79.26311634282058</c:v>
                </c:pt>
                <c:pt idx="69376">
                  <c:v>79.26311634282058</c:v>
                </c:pt>
                <c:pt idx="69377">
                  <c:v>79.26311634282058</c:v>
                </c:pt>
                <c:pt idx="69378">
                  <c:v>79.26311634282058</c:v>
                </c:pt>
                <c:pt idx="69379">
                  <c:v>79.26311634282058</c:v>
                </c:pt>
                <c:pt idx="69380">
                  <c:v>77.32253534062598</c:v>
                </c:pt>
                <c:pt idx="69381">
                  <c:v>77.32253534062598</c:v>
                </c:pt>
                <c:pt idx="69382">
                  <c:v>77.32253534062598</c:v>
                </c:pt>
                <c:pt idx="69383">
                  <c:v>77.32253534062598</c:v>
                </c:pt>
                <c:pt idx="69384">
                  <c:v>77.32253534062598</c:v>
                </c:pt>
                <c:pt idx="69385">
                  <c:v>77.32253534062598</c:v>
                </c:pt>
                <c:pt idx="69386">
                  <c:v>77.32253534062598</c:v>
                </c:pt>
                <c:pt idx="69387">
                  <c:v>105.629510099411</c:v>
                </c:pt>
                <c:pt idx="69388">
                  <c:v>105.629510099411</c:v>
                </c:pt>
                <c:pt idx="69389">
                  <c:v>105.629510099411</c:v>
                </c:pt>
                <c:pt idx="69390">
                  <c:v>105.629510099411</c:v>
                </c:pt>
                <c:pt idx="69391">
                  <c:v>105.629510099411</c:v>
                </c:pt>
                <c:pt idx="69392">
                  <c:v>105.629510099411</c:v>
                </c:pt>
                <c:pt idx="69393">
                  <c:v>105.629510099411</c:v>
                </c:pt>
                <c:pt idx="69394">
                  <c:v>86.641595304508</c:v>
                </c:pt>
                <c:pt idx="69395">
                  <c:v>86.641595304508</c:v>
                </c:pt>
                <c:pt idx="69396">
                  <c:v>86.641595304508</c:v>
                </c:pt>
                <c:pt idx="69397">
                  <c:v>86.641595304508</c:v>
                </c:pt>
                <c:pt idx="69398">
                  <c:v>86.641595304508</c:v>
                </c:pt>
                <c:pt idx="69399">
                  <c:v>86.641595304508</c:v>
                </c:pt>
                <c:pt idx="69400">
                  <c:v>86.641595304508</c:v>
                </c:pt>
                <c:pt idx="69401">
                  <c:v>61.85190565191248</c:v>
                </c:pt>
                <c:pt idx="69402">
                  <c:v>61.85190565191248</c:v>
                </c:pt>
                <c:pt idx="69403">
                  <c:v>61.85190565191248</c:v>
                </c:pt>
                <c:pt idx="69404">
                  <c:v>61.85190565191248</c:v>
                </c:pt>
                <c:pt idx="69405">
                  <c:v>61.85190565191248</c:v>
                </c:pt>
                <c:pt idx="69406">
                  <c:v>61.85190565191248</c:v>
                </c:pt>
                <c:pt idx="69407">
                  <c:v>61.85190565191248</c:v>
                </c:pt>
                <c:pt idx="69408">
                  <c:v>51.7497895607852</c:v>
                </c:pt>
                <c:pt idx="69409">
                  <c:v>51.7497895607852</c:v>
                </c:pt>
                <c:pt idx="69410">
                  <c:v>51.7497895607852</c:v>
                </c:pt>
                <c:pt idx="69411">
                  <c:v>51.7497895607852</c:v>
                </c:pt>
                <c:pt idx="69412">
                  <c:v>51.7497895607852</c:v>
                </c:pt>
                <c:pt idx="69413">
                  <c:v>51.7497895607852</c:v>
                </c:pt>
                <c:pt idx="69414">
                  <c:v>51.7497895607852</c:v>
                </c:pt>
                <c:pt idx="69415">
                  <c:v>112.607760208697</c:v>
                </c:pt>
                <c:pt idx="69416">
                  <c:v>112.607760208697</c:v>
                </c:pt>
                <c:pt idx="69417">
                  <c:v>112.607760208697</c:v>
                </c:pt>
                <c:pt idx="69418">
                  <c:v>112.607760208697</c:v>
                </c:pt>
                <c:pt idx="69419">
                  <c:v>112.607760208697</c:v>
                </c:pt>
                <c:pt idx="69420">
                  <c:v>112.607760208697</c:v>
                </c:pt>
                <c:pt idx="69421">
                  <c:v>112.607760208697</c:v>
                </c:pt>
                <c:pt idx="69422">
                  <c:v>48.2778976439889</c:v>
                </c:pt>
                <c:pt idx="69423">
                  <c:v>48.2778976439889</c:v>
                </c:pt>
                <c:pt idx="69424">
                  <c:v>48.2778976439889</c:v>
                </c:pt>
                <c:pt idx="69425">
                  <c:v>48.2778976439889</c:v>
                </c:pt>
                <c:pt idx="69426">
                  <c:v>48.2778976439889</c:v>
                </c:pt>
                <c:pt idx="69427">
                  <c:v>48.2778976439889</c:v>
                </c:pt>
                <c:pt idx="69428">
                  <c:v>48.2778976439889</c:v>
                </c:pt>
                <c:pt idx="69429">
                  <c:v>59.89766193561169</c:v>
                </c:pt>
                <c:pt idx="69430">
                  <c:v>59.89766193561169</c:v>
                </c:pt>
                <c:pt idx="69431">
                  <c:v>59.89766193561169</c:v>
                </c:pt>
                <c:pt idx="69432">
                  <c:v>59.89766193561169</c:v>
                </c:pt>
                <c:pt idx="69433">
                  <c:v>59.89766193561169</c:v>
                </c:pt>
                <c:pt idx="69434">
                  <c:v>59.89766193561169</c:v>
                </c:pt>
                <c:pt idx="69435">
                  <c:v>59.89766193561169</c:v>
                </c:pt>
                <c:pt idx="69436">
                  <c:v>88.9126744463263</c:v>
                </c:pt>
                <c:pt idx="69437">
                  <c:v>88.9126744463263</c:v>
                </c:pt>
                <c:pt idx="69438">
                  <c:v>88.9126744463263</c:v>
                </c:pt>
                <c:pt idx="69439">
                  <c:v>88.9126744463263</c:v>
                </c:pt>
                <c:pt idx="69440">
                  <c:v>88.9126744463263</c:v>
                </c:pt>
                <c:pt idx="69441">
                  <c:v>88.9126744463263</c:v>
                </c:pt>
                <c:pt idx="69442">
                  <c:v>88.9126744463263</c:v>
                </c:pt>
                <c:pt idx="69443">
                  <c:v>63.1246267371546</c:v>
                </c:pt>
                <c:pt idx="69444">
                  <c:v>63.1246267371546</c:v>
                </c:pt>
                <c:pt idx="69445">
                  <c:v>63.1246267371546</c:v>
                </c:pt>
                <c:pt idx="69446">
                  <c:v>63.1246267371546</c:v>
                </c:pt>
                <c:pt idx="69447">
                  <c:v>63.1246267371546</c:v>
                </c:pt>
                <c:pt idx="69448">
                  <c:v>63.1246267371546</c:v>
                </c:pt>
                <c:pt idx="69449">
                  <c:v>63.1246267371546</c:v>
                </c:pt>
                <c:pt idx="69450">
                  <c:v>74.88784403066079</c:v>
                </c:pt>
                <c:pt idx="69451">
                  <c:v>74.88784403066079</c:v>
                </c:pt>
                <c:pt idx="69452">
                  <c:v>74.88784403066079</c:v>
                </c:pt>
                <c:pt idx="69453">
                  <c:v>74.88784403066079</c:v>
                </c:pt>
                <c:pt idx="69454">
                  <c:v>74.88784403066079</c:v>
                </c:pt>
                <c:pt idx="69455">
                  <c:v>74.88784403066079</c:v>
                </c:pt>
                <c:pt idx="69456">
                  <c:v>74.88784403066079</c:v>
                </c:pt>
                <c:pt idx="69457">
                  <c:v>69.46619315268688</c:v>
                </c:pt>
                <c:pt idx="69458">
                  <c:v>69.46619315268688</c:v>
                </c:pt>
                <c:pt idx="69459">
                  <c:v>69.46619315268688</c:v>
                </c:pt>
                <c:pt idx="69460">
                  <c:v>69.46619315268688</c:v>
                </c:pt>
                <c:pt idx="69461">
                  <c:v>69.46619315268688</c:v>
                </c:pt>
                <c:pt idx="69462">
                  <c:v>69.46619315268688</c:v>
                </c:pt>
                <c:pt idx="69463">
                  <c:v>69.46619315268688</c:v>
                </c:pt>
                <c:pt idx="69464">
                  <c:v>111.174262333169</c:v>
                </c:pt>
                <c:pt idx="69465">
                  <c:v>111.174262333169</c:v>
                </c:pt>
                <c:pt idx="69466">
                  <c:v>111.174262333169</c:v>
                </c:pt>
                <c:pt idx="69467">
                  <c:v>111.174262333169</c:v>
                </c:pt>
                <c:pt idx="69468">
                  <c:v>111.174262333169</c:v>
                </c:pt>
                <c:pt idx="69469">
                  <c:v>111.174262333169</c:v>
                </c:pt>
                <c:pt idx="69470">
                  <c:v>111.174262333169</c:v>
                </c:pt>
                <c:pt idx="69471">
                  <c:v>24.2168837735451</c:v>
                </c:pt>
                <c:pt idx="69472">
                  <c:v>24.2168837735451</c:v>
                </c:pt>
                <c:pt idx="69473">
                  <c:v>24.2168837735451</c:v>
                </c:pt>
                <c:pt idx="69474">
                  <c:v>24.2168837735451</c:v>
                </c:pt>
                <c:pt idx="69475">
                  <c:v>24.2168837735451</c:v>
                </c:pt>
                <c:pt idx="69476">
                  <c:v>24.2168837735451</c:v>
                </c:pt>
                <c:pt idx="69477">
                  <c:v>24.2168837735451</c:v>
                </c:pt>
                <c:pt idx="69478">
                  <c:v>68.38900746379109</c:v>
                </c:pt>
                <c:pt idx="69479">
                  <c:v>68.38900746379109</c:v>
                </c:pt>
                <c:pt idx="69480">
                  <c:v>68.38900746379109</c:v>
                </c:pt>
                <c:pt idx="69481">
                  <c:v>68.38900746379109</c:v>
                </c:pt>
                <c:pt idx="69482">
                  <c:v>68.38900746379109</c:v>
                </c:pt>
                <c:pt idx="69483">
                  <c:v>68.38900746379109</c:v>
                </c:pt>
                <c:pt idx="69484">
                  <c:v>68.38900746379109</c:v>
                </c:pt>
                <c:pt idx="69485">
                  <c:v>70.7798616193586</c:v>
                </c:pt>
                <c:pt idx="69486">
                  <c:v>70.7798616193586</c:v>
                </c:pt>
                <c:pt idx="69487">
                  <c:v>70.7798616193586</c:v>
                </c:pt>
                <c:pt idx="69488">
                  <c:v>70.7798616193586</c:v>
                </c:pt>
                <c:pt idx="69489">
                  <c:v>70.7798616193586</c:v>
                </c:pt>
                <c:pt idx="69490">
                  <c:v>70.7798616193586</c:v>
                </c:pt>
                <c:pt idx="69491">
                  <c:v>70.7798616193586</c:v>
                </c:pt>
                <c:pt idx="69492">
                  <c:v>93.63663743218427</c:v>
                </c:pt>
                <c:pt idx="69493">
                  <c:v>93.63663743218427</c:v>
                </c:pt>
                <c:pt idx="69494">
                  <c:v>93.63663743218427</c:v>
                </c:pt>
                <c:pt idx="69495">
                  <c:v>93.63663743218427</c:v>
                </c:pt>
                <c:pt idx="69496">
                  <c:v>93.63663743218427</c:v>
                </c:pt>
                <c:pt idx="69497">
                  <c:v>93.63663743218427</c:v>
                </c:pt>
                <c:pt idx="69498">
                  <c:v>93.63663743218427</c:v>
                </c:pt>
                <c:pt idx="69499">
                  <c:v>42.6087665895861</c:v>
                </c:pt>
                <c:pt idx="69500">
                  <c:v>42.6087665895861</c:v>
                </c:pt>
                <c:pt idx="69501">
                  <c:v>42.6087665895861</c:v>
                </c:pt>
                <c:pt idx="69502">
                  <c:v>42.6087665895861</c:v>
                </c:pt>
                <c:pt idx="69503">
                  <c:v>42.6087665895861</c:v>
                </c:pt>
                <c:pt idx="69504">
                  <c:v>42.6087665895861</c:v>
                </c:pt>
                <c:pt idx="69505">
                  <c:v>42.6087665895861</c:v>
                </c:pt>
                <c:pt idx="69506">
                  <c:v>75.91517711057647</c:v>
                </c:pt>
                <c:pt idx="69507">
                  <c:v>75.91517711057647</c:v>
                </c:pt>
                <c:pt idx="69508">
                  <c:v>75.91517711057647</c:v>
                </c:pt>
                <c:pt idx="69509">
                  <c:v>75.91517711057647</c:v>
                </c:pt>
                <c:pt idx="69510">
                  <c:v>75.91517711057647</c:v>
                </c:pt>
                <c:pt idx="69511">
                  <c:v>75.91517711057647</c:v>
                </c:pt>
                <c:pt idx="69512">
                  <c:v>75.91517711057647</c:v>
                </c:pt>
                <c:pt idx="69513">
                  <c:v>39.6373258906482</c:v>
                </c:pt>
                <c:pt idx="69514">
                  <c:v>39.6373258906482</c:v>
                </c:pt>
                <c:pt idx="69515">
                  <c:v>39.6373258906482</c:v>
                </c:pt>
                <c:pt idx="69516">
                  <c:v>39.6373258906482</c:v>
                </c:pt>
                <c:pt idx="69517">
                  <c:v>39.6373258906482</c:v>
                </c:pt>
                <c:pt idx="69518">
                  <c:v>39.6373258906482</c:v>
                </c:pt>
                <c:pt idx="69519">
                  <c:v>39.6373258906482</c:v>
                </c:pt>
                <c:pt idx="69520">
                  <c:v>77.80668262748729</c:v>
                </c:pt>
                <c:pt idx="69521">
                  <c:v>77.80668262748729</c:v>
                </c:pt>
                <c:pt idx="69522">
                  <c:v>77.80668262748729</c:v>
                </c:pt>
                <c:pt idx="69523">
                  <c:v>77.80668262748729</c:v>
                </c:pt>
                <c:pt idx="69524">
                  <c:v>77.80668262748729</c:v>
                </c:pt>
                <c:pt idx="69525">
                  <c:v>77.80668262748729</c:v>
                </c:pt>
                <c:pt idx="69526">
                  <c:v>77.80668262748729</c:v>
                </c:pt>
                <c:pt idx="69527">
                  <c:v>60.97511446128239</c:v>
                </c:pt>
                <c:pt idx="69528">
                  <c:v>60.97511446128239</c:v>
                </c:pt>
                <c:pt idx="69529">
                  <c:v>60.97511446128239</c:v>
                </c:pt>
                <c:pt idx="69530">
                  <c:v>60.97511446128239</c:v>
                </c:pt>
                <c:pt idx="69531">
                  <c:v>60.97511446128239</c:v>
                </c:pt>
                <c:pt idx="69532">
                  <c:v>60.97511446128239</c:v>
                </c:pt>
                <c:pt idx="69533">
                  <c:v>60.97511446128239</c:v>
                </c:pt>
                <c:pt idx="69534">
                  <c:v>88.1399992200251</c:v>
                </c:pt>
                <c:pt idx="69535">
                  <c:v>88.1399992200251</c:v>
                </c:pt>
                <c:pt idx="69536">
                  <c:v>88.1399992200251</c:v>
                </c:pt>
                <c:pt idx="69537">
                  <c:v>88.1399992200251</c:v>
                </c:pt>
                <c:pt idx="69538">
                  <c:v>88.1399992200251</c:v>
                </c:pt>
                <c:pt idx="69539">
                  <c:v>88.1399992200251</c:v>
                </c:pt>
                <c:pt idx="69540">
                  <c:v>88.1399992200251</c:v>
                </c:pt>
                <c:pt idx="69541">
                  <c:v>85.8995233720704</c:v>
                </c:pt>
                <c:pt idx="69542">
                  <c:v>85.8995233720704</c:v>
                </c:pt>
                <c:pt idx="69543">
                  <c:v>85.8995233720704</c:v>
                </c:pt>
                <c:pt idx="69544">
                  <c:v>85.8995233720704</c:v>
                </c:pt>
                <c:pt idx="69545">
                  <c:v>85.8995233720704</c:v>
                </c:pt>
                <c:pt idx="69546">
                  <c:v>85.8995233720704</c:v>
                </c:pt>
                <c:pt idx="69547">
                  <c:v>85.8995233720704</c:v>
                </c:pt>
                <c:pt idx="69548">
                  <c:v>77.22405825841278</c:v>
                </c:pt>
                <c:pt idx="69549">
                  <c:v>77.22405825841278</c:v>
                </c:pt>
                <c:pt idx="69550">
                  <c:v>77.22405825841278</c:v>
                </c:pt>
                <c:pt idx="69551">
                  <c:v>77.22405825841278</c:v>
                </c:pt>
                <c:pt idx="69552">
                  <c:v>77.22405825841278</c:v>
                </c:pt>
                <c:pt idx="69553">
                  <c:v>77.22405825841278</c:v>
                </c:pt>
                <c:pt idx="69554">
                  <c:v>77.22405825841278</c:v>
                </c:pt>
                <c:pt idx="69555">
                  <c:v>62.58820959081619</c:v>
                </c:pt>
                <c:pt idx="69556">
                  <c:v>62.58820959081619</c:v>
                </c:pt>
                <c:pt idx="69557">
                  <c:v>62.58820959081619</c:v>
                </c:pt>
                <c:pt idx="69558">
                  <c:v>62.58820959081619</c:v>
                </c:pt>
                <c:pt idx="69559">
                  <c:v>62.58820959081619</c:v>
                </c:pt>
                <c:pt idx="69560">
                  <c:v>62.58820959081619</c:v>
                </c:pt>
                <c:pt idx="69561">
                  <c:v>62.58820959081619</c:v>
                </c:pt>
                <c:pt idx="69562">
                  <c:v>79.17590577770557</c:v>
                </c:pt>
                <c:pt idx="69563">
                  <c:v>79.17590577770557</c:v>
                </c:pt>
                <c:pt idx="69564">
                  <c:v>79.17590577770557</c:v>
                </c:pt>
                <c:pt idx="69565">
                  <c:v>79.17590577770557</c:v>
                </c:pt>
                <c:pt idx="69566">
                  <c:v>79.17590577770557</c:v>
                </c:pt>
                <c:pt idx="69567">
                  <c:v>79.17590577770557</c:v>
                </c:pt>
                <c:pt idx="69568">
                  <c:v>79.17590577770557</c:v>
                </c:pt>
                <c:pt idx="69569">
                  <c:v>70.35135253623118</c:v>
                </c:pt>
                <c:pt idx="69570">
                  <c:v>70.35135253623118</c:v>
                </c:pt>
                <c:pt idx="69571">
                  <c:v>70.35135253623118</c:v>
                </c:pt>
                <c:pt idx="69572">
                  <c:v>70.35135253623118</c:v>
                </c:pt>
                <c:pt idx="69573">
                  <c:v>70.35135253623118</c:v>
                </c:pt>
                <c:pt idx="69574">
                  <c:v>70.35135253623118</c:v>
                </c:pt>
                <c:pt idx="69575">
                  <c:v>70.35135253623118</c:v>
                </c:pt>
                <c:pt idx="69576">
                  <c:v>30.71626346666901</c:v>
                </c:pt>
                <c:pt idx="69577">
                  <c:v>30.71626346666901</c:v>
                </c:pt>
                <c:pt idx="69578">
                  <c:v>30.71626346666901</c:v>
                </c:pt>
                <c:pt idx="69579">
                  <c:v>30.71626346666901</c:v>
                </c:pt>
                <c:pt idx="69580">
                  <c:v>30.71626346666901</c:v>
                </c:pt>
                <c:pt idx="69581">
                  <c:v>30.71626346666901</c:v>
                </c:pt>
                <c:pt idx="69582">
                  <c:v>30.71626346666901</c:v>
                </c:pt>
                <c:pt idx="69583">
                  <c:v>64.36681545673899</c:v>
                </c:pt>
                <c:pt idx="69584">
                  <c:v>64.36681545673899</c:v>
                </c:pt>
                <c:pt idx="69585">
                  <c:v>64.36681545673899</c:v>
                </c:pt>
                <c:pt idx="69586">
                  <c:v>64.36681545673899</c:v>
                </c:pt>
                <c:pt idx="69587">
                  <c:v>64.36681545673899</c:v>
                </c:pt>
                <c:pt idx="69588">
                  <c:v>64.36681545673899</c:v>
                </c:pt>
                <c:pt idx="69589">
                  <c:v>64.36681545673899</c:v>
                </c:pt>
                <c:pt idx="69590">
                  <c:v>99.82744134544939</c:v>
                </c:pt>
                <c:pt idx="69591">
                  <c:v>99.82744134544939</c:v>
                </c:pt>
                <c:pt idx="69592">
                  <c:v>99.82744134544939</c:v>
                </c:pt>
                <c:pt idx="69593">
                  <c:v>99.82744134544939</c:v>
                </c:pt>
                <c:pt idx="69594">
                  <c:v>99.82744134544939</c:v>
                </c:pt>
                <c:pt idx="69595">
                  <c:v>99.82744134544939</c:v>
                </c:pt>
                <c:pt idx="69596">
                  <c:v>99.82744134544939</c:v>
                </c:pt>
                <c:pt idx="69597">
                  <c:v>64.15167259890889</c:v>
                </c:pt>
                <c:pt idx="69598">
                  <c:v>64.15167259890889</c:v>
                </c:pt>
                <c:pt idx="69599">
                  <c:v>64.15167259890889</c:v>
                </c:pt>
                <c:pt idx="69600">
                  <c:v>64.15167259890889</c:v>
                </c:pt>
                <c:pt idx="69601">
                  <c:v>64.15167259890889</c:v>
                </c:pt>
                <c:pt idx="69602">
                  <c:v>64.15167259890889</c:v>
                </c:pt>
                <c:pt idx="69603">
                  <c:v>64.15167259890889</c:v>
                </c:pt>
                <c:pt idx="69604">
                  <c:v>2.73428303029868</c:v>
                </c:pt>
                <c:pt idx="69605">
                  <c:v>2.73428303029868</c:v>
                </c:pt>
                <c:pt idx="69606">
                  <c:v>2.73428303029868</c:v>
                </c:pt>
                <c:pt idx="69607">
                  <c:v>2.73428303029868</c:v>
                </c:pt>
                <c:pt idx="69608">
                  <c:v>2.73428303029868</c:v>
                </c:pt>
                <c:pt idx="69609">
                  <c:v>2.73428303029868</c:v>
                </c:pt>
                <c:pt idx="69610">
                  <c:v>2.73428303029868</c:v>
                </c:pt>
                <c:pt idx="69611">
                  <c:v>73.4647112871067</c:v>
                </c:pt>
                <c:pt idx="69612">
                  <c:v>73.4647112871067</c:v>
                </c:pt>
                <c:pt idx="69613">
                  <c:v>73.4647112871067</c:v>
                </c:pt>
                <c:pt idx="69614">
                  <c:v>73.4647112871067</c:v>
                </c:pt>
                <c:pt idx="69615">
                  <c:v>73.4647112871067</c:v>
                </c:pt>
                <c:pt idx="69616">
                  <c:v>73.4647112871067</c:v>
                </c:pt>
                <c:pt idx="69617">
                  <c:v>73.4647112871067</c:v>
                </c:pt>
                <c:pt idx="69618">
                  <c:v>107.305490135032</c:v>
                </c:pt>
                <c:pt idx="69619">
                  <c:v>107.305490135032</c:v>
                </c:pt>
                <c:pt idx="69620">
                  <c:v>107.305490135032</c:v>
                </c:pt>
                <c:pt idx="69621">
                  <c:v>107.305490135032</c:v>
                </c:pt>
                <c:pt idx="69622">
                  <c:v>107.305490135032</c:v>
                </c:pt>
                <c:pt idx="69623">
                  <c:v>107.305490135032</c:v>
                </c:pt>
                <c:pt idx="69624">
                  <c:v>107.305490135032</c:v>
                </c:pt>
                <c:pt idx="69625">
                  <c:v>41.4250412282387</c:v>
                </c:pt>
                <c:pt idx="69626">
                  <c:v>41.4250412282387</c:v>
                </c:pt>
                <c:pt idx="69627">
                  <c:v>41.4250412282387</c:v>
                </c:pt>
                <c:pt idx="69628">
                  <c:v>41.4250412282387</c:v>
                </c:pt>
                <c:pt idx="69629">
                  <c:v>41.4250412282387</c:v>
                </c:pt>
                <c:pt idx="69630">
                  <c:v>41.4250412282387</c:v>
                </c:pt>
                <c:pt idx="69631">
                  <c:v>41.4250412282387</c:v>
                </c:pt>
                <c:pt idx="69632">
                  <c:v>79.33841652720389</c:v>
                </c:pt>
                <c:pt idx="69633">
                  <c:v>79.33841652720389</c:v>
                </c:pt>
                <c:pt idx="69634">
                  <c:v>79.33841652720389</c:v>
                </c:pt>
                <c:pt idx="69635">
                  <c:v>79.33841652720389</c:v>
                </c:pt>
                <c:pt idx="69636">
                  <c:v>79.33841652720389</c:v>
                </c:pt>
                <c:pt idx="69637">
                  <c:v>79.33841652720389</c:v>
                </c:pt>
                <c:pt idx="69638">
                  <c:v>79.33841652720389</c:v>
                </c:pt>
                <c:pt idx="69639">
                  <c:v>72.39925735282529</c:v>
                </c:pt>
                <c:pt idx="69640">
                  <c:v>72.39925735282529</c:v>
                </c:pt>
                <c:pt idx="69641">
                  <c:v>72.39925735282529</c:v>
                </c:pt>
                <c:pt idx="69642">
                  <c:v>72.39925735282529</c:v>
                </c:pt>
                <c:pt idx="69643">
                  <c:v>72.39925735282529</c:v>
                </c:pt>
                <c:pt idx="69644">
                  <c:v>72.39925735282529</c:v>
                </c:pt>
                <c:pt idx="69645">
                  <c:v>72.39925735282529</c:v>
                </c:pt>
                <c:pt idx="69646">
                  <c:v>67.1509646686495</c:v>
                </c:pt>
                <c:pt idx="69647">
                  <c:v>67.1509646686495</c:v>
                </c:pt>
                <c:pt idx="69648">
                  <c:v>67.1509646686495</c:v>
                </c:pt>
                <c:pt idx="69649">
                  <c:v>67.1509646686495</c:v>
                </c:pt>
                <c:pt idx="69650">
                  <c:v>67.1509646686495</c:v>
                </c:pt>
                <c:pt idx="69651">
                  <c:v>67.1509646686495</c:v>
                </c:pt>
                <c:pt idx="69652">
                  <c:v>67.1509646686495</c:v>
                </c:pt>
                <c:pt idx="69653">
                  <c:v>70.2962721693786</c:v>
                </c:pt>
                <c:pt idx="69654">
                  <c:v>70.2962721693786</c:v>
                </c:pt>
                <c:pt idx="69655">
                  <c:v>70.2962721693786</c:v>
                </c:pt>
                <c:pt idx="69656">
                  <c:v>70.2962721693786</c:v>
                </c:pt>
                <c:pt idx="69657">
                  <c:v>70.2962721693786</c:v>
                </c:pt>
                <c:pt idx="69658">
                  <c:v>70.2962721693786</c:v>
                </c:pt>
                <c:pt idx="69659">
                  <c:v>70.2962721693786</c:v>
                </c:pt>
                <c:pt idx="69660">
                  <c:v>91.84939117227279</c:v>
                </c:pt>
                <c:pt idx="69661">
                  <c:v>91.84939117227279</c:v>
                </c:pt>
                <c:pt idx="69662">
                  <c:v>91.84939117227279</c:v>
                </c:pt>
                <c:pt idx="69663">
                  <c:v>91.84939117227279</c:v>
                </c:pt>
                <c:pt idx="69664">
                  <c:v>91.84939117227279</c:v>
                </c:pt>
                <c:pt idx="69665">
                  <c:v>91.84939117227279</c:v>
                </c:pt>
                <c:pt idx="69666">
                  <c:v>91.84939117227279</c:v>
                </c:pt>
                <c:pt idx="69667">
                  <c:v>59.7962520099318</c:v>
                </c:pt>
                <c:pt idx="69668">
                  <c:v>59.7962520099318</c:v>
                </c:pt>
                <c:pt idx="69669">
                  <c:v>59.7962520099318</c:v>
                </c:pt>
                <c:pt idx="69670">
                  <c:v>59.7962520099318</c:v>
                </c:pt>
                <c:pt idx="69671">
                  <c:v>59.7962520099318</c:v>
                </c:pt>
                <c:pt idx="69672">
                  <c:v>59.7962520099318</c:v>
                </c:pt>
                <c:pt idx="69673">
                  <c:v>59.7962520099318</c:v>
                </c:pt>
                <c:pt idx="69674">
                  <c:v>52.040262743494</c:v>
                </c:pt>
                <c:pt idx="69675">
                  <c:v>52.040262743494</c:v>
                </c:pt>
                <c:pt idx="69676">
                  <c:v>52.040262743494</c:v>
                </c:pt>
                <c:pt idx="69677">
                  <c:v>52.040262743494</c:v>
                </c:pt>
                <c:pt idx="69678">
                  <c:v>52.040262743494</c:v>
                </c:pt>
                <c:pt idx="69679">
                  <c:v>52.040262743494</c:v>
                </c:pt>
                <c:pt idx="69680">
                  <c:v>52.040262743494</c:v>
                </c:pt>
                <c:pt idx="69681">
                  <c:v>58.4789984858767</c:v>
                </c:pt>
                <c:pt idx="69682">
                  <c:v>58.4789984858767</c:v>
                </c:pt>
                <c:pt idx="69683">
                  <c:v>58.4789984858767</c:v>
                </c:pt>
                <c:pt idx="69684">
                  <c:v>58.4789984858767</c:v>
                </c:pt>
                <c:pt idx="69685">
                  <c:v>58.4789984858767</c:v>
                </c:pt>
                <c:pt idx="69686">
                  <c:v>58.4789984858767</c:v>
                </c:pt>
                <c:pt idx="69687">
                  <c:v>58.4789984858767</c:v>
                </c:pt>
                <c:pt idx="69688">
                  <c:v>62.92634945886239</c:v>
                </c:pt>
                <c:pt idx="69689">
                  <c:v>62.92634945886239</c:v>
                </c:pt>
                <c:pt idx="69690">
                  <c:v>62.92634945886239</c:v>
                </c:pt>
                <c:pt idx="69691">
                  <c:v>62.92634945886239</c:v>
                </c:pt>
                <c:pt idx="69692">
                  <c:v>62.92634945886239</c:v>
                </c:pt>
                <c:pt idx="69693">
                  <c:v>62.92634945886239</c:v>
                </c:pt>
                <c:pt idx="69694">
                  <c:v>62.92634945886239</c:v>
                </c:pt>
                <c:pt idx="69695">
                  <c:v>88.39106285528318</c:v>
                </c:pt>
                <c:pt idx="69696">
                  <c:v>88.39106285528318</c:v>
                </c:pt>
                <c:pt idx="69697">
                  <c:v>88.39106285528318</c:v>
                </c:pt>
                <c:pt idx="69698">
                  <c:v>88.39106285528318</c:v>
                </c:pt>
                <c:pt idx="69699">
                  <c:v>88.39106285528318</c:v>
                </c:pt>
                <c:pt idx="69700">
                  <c:v>88.39106285528318</c:v>
                </c:pt>
                <c:pt idx="69701">
                  <c:v>88.39106285528318</c:v>
                </c:pt>
                <c:pt idx="69702">
                  <c:v>50.9887102326493</c:v>
                </c:pt>
                <c:pt idx="69703">
                  <c:v>50.9887102326493</c:v>
                </c:pt>
                <c:pt idx="69704">
                  <c:v>50.9887102326493</c:v>
                </c:pt>
                <c:pt idx="69705">
                  <c:v>50.9887102326493</c:v>
                </c:pt>
                <c:pt idx="69706">
                  <c:v>50.9887102326493</c:v>
                </c:pt>
                <c:pt idx="69707">
                  <c:v>50.9887102326493</c:v>
                </c:pt>
                <c:pt idx="69708">
                  <c:v>50.9887102326493</c:v>
                </c:pt>
                <c:pt idx="69709">
                  <c:v>91.5984600782003</c:v>
                </c:pt>
                <c:pt idx="69710">
                  <c:v>91.5984600782003</c:v>
                </c:pt>
                <c:pt idx="69711">
                  <c:v>91.5984600782003</c:v>
                </c:pt>
                <c:pt idx="69712">
                  <c:v>91.5984600782003</c:v>
                </c:pt>
                <c:pt idx="69713">
                  <c:v>91.5984600782003</c:v>
                </c:pt>
                <c:pt idx="69714">
                  <c:v>91.5984600782003</c:v>
                </c:pt>
                <c:pt idx="69715">
                  <c:v>91.5984600782003</c:v>
                </c:pt>
                <c:pt idx="69716">
                  <c:v>48.62496186929469</c:v>
                </c:pt>
                <c:pt idx="69717">
                  <c:v>48.62496186929469</c:v>
                </c:pt>
                <c:pt idx="69718">
                  <c:v>48.62496186929469</c:v>
                </c:pt>
                <c:pt idx="69719">
                  <c:v>48.62496186929469</c:v>
                </c:pt>
                <c:pt idx="69720">
                  <c:v>48.62496186929469</c:v>
                </c:pt>
                <c:pt idx="69721">
                  <c:v>48.62496186929469</c:v>
                </c:pt>
                <c:pt idx="69722">
                  <c:v>48.62496186929469</c:v>
                </c:pt>
                <c:pt idx="69723">
                  <c:v>11.1048678198301</c:v>
                </c:pt>
                <c:pt idx="69724">
                  <c:v>11.1048678198301</c:v>
                </c:pt>
                <c:pt idx="69725">
                  <c:v>11.1048678198301</c:v>
                </c:pt>
                <c:pt idx="69726">
                  <c:v>11.1048678198301</c:v>
                </c:pt>
                <c:pt idx="69727">
                  <c:v>11.1048678198301</c:v>
                </c:pt>
                <c:pt idx="69728">
                  <c:v>11.1048678198301</c:v>
                </c:pt>
                <c:pt idx="69729">
                  <c:v>11.1048678198301</c:v>
                </c:pt>
                <c:pt idx="69730">
                  <c:v>48.4452196667994</c:v>
                </c:pt>
                <c:pt idx="69731">
                  <c:v>48.4452196667994</c:v>
                </c:pt>
                <c:pt idx="69732">
                  <c:v>48.4452196667994</c:v>
                </c:pt>
                <c:pt idx="69733">
                  <c:v>48.4452196667994</c:v>
                </c:pt>
                <c:pt idx="69734">
                  <c:v>48.4452196667994</c:v>
                </c:pt>
                <c:pt idx="69735">
                  <c:v>48.4452196667994</c:v>
                </c:pt>
                <c:pt idx="69736">
                  <c:v>48.4452196667994</c:v>
                </c:pt>
                <c:pt idx="69737">
                  <c:v>48.04740128575939</c:v>
                </c:pt>
                <c:pt idx="69738">
                  <c:v>48.04740128575939</c:v>
                </c:pt>
                <c:pt idx="69739">
                  <c:v>48.04740128575939</c:v>
                </c:pt>
                <c:pt idx="69740">
                  <c:v>48.04740128575939</c:v>
                </c:pt>
                <c:pt idx="69741">
                  <c:v>48.04740128575939</c:v>
                </c:pt>
                <c:pt idx="69742">
                  <c:v>48.04740128575939</c:v>
                </c:pt>
                <c:pt idx="69743">
                  <c:v>48.04740128575939</c:v>
                </c:pt>
                <c:pt idx="69744">
                  <c:v>42.4254079499014</c:v>
                </c:pt>
                <c:pt idx="69745">
                  <c:v>42.4254079499014</c:v>
                </c:pt>
                <c:pt idx="69746">
                  <c:v>42.4254079499014</c:v>
                </c:pt>
                <c:pt idx="69747">
                  <c:v>42.4254079499014</c:v>
                </c:pt>
                <c:pt idx="69748">
                  <c:v>42.4254079499014</c:v>
                </c:pt>
                <c:pt idx="69749">
                  <c:v>42.4254079499014</c:v>
                </c:pt>
                <c:pt idx="69750">
                  <c:v>42.4254079499014</c:v>
                </c:pt>
                <c:pt idx="69751">
                  <c:v>87.5153630006103</c:v>
                </c:pt>
                <c:pt idx="69752">
                  <c:v>87.5153630006103</c:v>
                </c:pt>
                <c:pt idx="69753">
                  <c:v>87.5153630006103</c:v>
                </c:pt>
                <c:pt idx="69754">
                  <c:v>87.5153630006103</c:v>
                </c:pt>
                <c:pt idx="69755">
                  <c:v>87.5153630006103</c:v>
                </c:pt>
                <c:pt idx="69756">
                  <c:v>87.5153630006103</c:v>
                </c:pt>
                <c:pt idx="69757">
                  <c:v>87.5153630006103</c:v>
                </c:pt>
                <c:pt idx="69758">
                  <c:v>90.86247056774019</c:v>
                </c:pt>
                <c:pt idx="69759">
                  <c:v>90.86247056774019</c:v>
                </c:pt>
                <c:pt idx="69760">
                  <c:v>90.86247056774019</c:v>
                </c:pt>
                <c:pt idx="69761">
                  <c:v>90.86247056774019</c:v>
                </c:pt>
                <c:pt idx="69762">
                  <c:v>90.86247056774019</c:v>
                </c:pt>
                <c:pt idx="69763">
                  <c:v>90.86247056774019</c:v>
                </c:pt>
                <c:pt idx="69764">
                  <c:v>90.86247056774019</c:v>
                </c:pt>
                <c:pt idx="69765">
                  <c:v>88.29283692868196</c:v>
                </c:pt>
                <c:pt idx="69766">
                  <c:v>88.29283692868196</c:v>
                </c:pt>
                <c:pt idx="69767">
                  <c:v>88.29283692868196</c:v>
                </c:pt>
                <c:pt idx="69768">
                  <c:v>88.29283692868196</c:v>
                </c:pt>
                <c:pt idx="69769">
                  <c:v>88.29283692868196</c:v>
                </c:pt>
                <c:pt idx="69770">
                  <c:v>88.29283692868196</c:v>
                </c:pt>
                <c:pt idx="69771">
                  <c:v>88.29283692868196</c:v>
                </c:pt>
                <c:pt idx="69772">
                  <c:v>67.20544879314238</c:v>
                </c:pt>
                <c:pt idx="69773">
                  <c:v>67.20544879314238</c:v>
                </c:pt>
                <c:pt idx="69774">
                  <c:v>67.20544879314238</c:v>
                </c:pt>
                <c:pt idx="69775">
                  <c:v>67.20544879314238</c:v>
                </c:pt>
                <c:pt idx="69776">
                  <c:v>67.20544879314238</c:v>
                </c:pt>
                <c:pt idx="69777">
                  <c:v>67.20544879314238</c:v>
                </c:pt>
                <c:pt idx="69778">
                  <c:v>67.20544879314238</c:v>
                </c:pt>
                <c:pt idx="69779">
                  <c:v>88.9885001253207</c:v>
                </c:pt>
                <c:pt idx="69780">
                  <c:v>88.9885001253207</c:v>
                </c:pt>
                <c:pt idx="69781">
                  <c:v>88.9885001253207</c:v>
                </c:pt>
                <c:pt idx="69782">
                  <c:v>88.9885001253207</c:v>
                </c:pt>
                <c:pt idx="69783">
                  <c:v>88.9885001253207</c:v>
                </c:pt>
                <c:pt idx="69784">
                  <c:v>88.9885001253207</c:v>
                </c:pt>
                <c:pt idx="69785">
                  <c:v>88.9885001253207</c:v>
                </c:pt>
                <c:pt idx="69786">
                  <c:v>14.6654243885958</c:v>
                </c:pt>
                <c:pt idx="69787">
                  <c:v>14.6654243885958</c:v>
                </c:pt>
                <c:pt idx="69788">
                  <c:v>14.6654243885958</c:v>
                </c:pt>
                <c:pt idx="69789">
                  <c:v>14.6654243885958</c:v>
                </c:pt>
                <c:pt idx="69790">
                  <c:v>14.6654243885958</c:v>
                </c:pt>
                <c:pt idx="69791">
                  <c:v>14.6654243885958</c:v>
                </c:pt>
                <c:pt idx="69792">
                  <c:v>14.6654243885958</c:v>
                </c:pt>
                <c:pt idx="69793">
                  <c:v>52.1859538813269</c:v>
                </c:pt>
                <c:pt idx="69794">
                  <c:v>52.1859538813269</c:v>
                </c:pt>
                <c:pt idx="69795">
                  <c:v>52.1859538813269</c:v>
                </c:pt>
                <c:pt idx="69796">
                  <c:v>52.1859538813269</c:v>
                </c:pt>
                <c:pt idx="69797">
                  <c:v>52.1859538813269</c:v>
                </c:pt>
                <c:pt idx="69798">
                  <c:v>52.1859538813269</c:v>
                </c:pt>
                <c:pt idx="69799">
                  <c:v>52.1859538813269</c:v>
                </c:pt>
                <c:pt idx="69800">
                  <c:v>61.78418171741449</c:v>
                </c:pt>
                <c:pt idx="69801">
                  <c:v>61.78418171741449</c:v>
                </c:pt>
                <c:pt idx="69802">
                  <c:v>61.78418171741449</c:v>
                </c:pt>
                <c:pt idx="69803">
                  <c:v>61.78418171741449</c:v>
                </c:pt>
                <c:pt idx="69804">
                  <c:v>61.78418171741449</c:v>
                </c:pt>
                <c:pt idx="69805">
                  <c:v>61.78418171741449</c:v>
                </c:pt>
                <c:pt idx="69806">
                  <c:v>61.78418171741449</c:v>
                </c:pt>
                <c:pt idx="69807">
                  <c:v>61.1480915660886</c:v>
                </c:pt>
                <c:pt idx="69808">
                  <c:v>61.1480915660886</c:v>
                </c:pt>
                <c:pt idx="69809">
                  <c:v>61.1480915660886</c:v>
                </c:pt>
                <c:pt idx="69810">
                  <c:v>61.1480915660886</c:v>
                </c:pt>
                <c:pt idx="69811">
                  <c:v>61.1480915660886</c:v>
                </c:pt>
                <c:pt idx="69812">
                  <c:v>61.1480915660886</c:v>
                </c:pt>
                <c:pt idx="69813">
                  <c:v>61.1480915660886</c:v>
                </c:pt>
                <c:pt idx="69814">
                  <c:v>34.9105092151299</c:v>
                </c:pt>
                <c:pt idx="69815">
                  <c:v>34.9105092151299</c:v>
                </c:pt>
                <c:pt idx="69816">
                  <c:v>34.9105092151299</c:v>
                </c:pt>
                <c:pt idx="69817">
                  <c:v>34.9105092151299</c:v>
                </c:pt>
                <c:pt idx="69818">
                  <c:v>34.9105092151299</c:v>
                </c:pt>
                <c:pt idx="69819">
                  <c:v>34.9105092151299</c:v>
                </c:pt>
                <c:pt idx="69820">
                  <c:v>34.9105092151299</c:v>
                </c:pt>
                <c:pt idx="69821">
                  <c:v>47.1153561179779</c:v>
                </c:pt>
                <c:pt idx="69822">
                  <c:v>47.1153561179779</c:v>
                </c:pt>
                <c:pt idx="69823">
                  <c:v>47.1153561179779</c:v>
                </c:pt>
                <c:pt idx="69824">
                  <c:v>47.1153561179779</c:v>
                </c:pt>
                <c:pt idx="69825">
                  <c:v>47.1153561179779</c:v>
                </c:pt>
                <c:pt idx="69826">
                  <c:v>47.1153561179779</c:v>
                </c:pt>
                <c:pt idx="69827">
                  <c:v>47.1153561179779</c:v>
                </c:pt>
                <c:pt idx="69828">
                  <c:v>59.25967403760309</c:v>
                </c:pt>
                <c:pt idx="69829">
                  <c:v>59.25967403760309</c:v>
                </c:pt>
                <c:pt idx="69830">
                  <c:v>59.25967403760309</c:v>
                </c:pt>
                <c:pt idx="69831">
                  <c:v>59.25967403760309</c:v>
                </c:pt>
                <c:pt idx="69832">
                  <c:v>59.25967403760309</c:v>
                </c:pt>
                <c:pt idx="69833">
                  <c:v>59.25967403760309</c:v>
                </c:pt>
                <c:pt idx="69834">
                  <c:v>59.25967403760309</c:v>
                </c:pt>
                <c:pt idx="69835">
                  <c:v>90.7845909637924</c:v>
                </c:pt>
                <c:pt idx="69836">
                  <c:v>90.7845909637924</c:v>
                </c:pt>
                <c:pt idx="69837">
                  <c:v>90.7845909637924</c:v>
                </c:pt>
                <c:pt idx="69838">
                  <c:v>90.7845909637924</c:v>
                </c:pt>
                <c:pt idx="69839">
                  <c:v>90.7845909637924</c:v>
                </c:pt>
                <c:pt idx="69840">
                  <c:v>90.7845909637924</c:v>
                </c:pt>
                <c:pt idx="69841">
                  <c:v>90.7845909637924</c:v>
                </c:pt>
                <c:pt idx="69842">
                  <c:v>79.6184695199656</c:v>
                </c:pt>
                <c:pt idx="69843">
                  <c:v>79.6184695199656</c:v>
                </c:pt>
                <c:pt idx="69844">
                  <c:v>79.6184695199656</c:v>
                </c:pt>
                <c:pt idx="69845">
                  <c:v>79.6184695199656</c:v>
                </c:pt>
                <c:pt idx="69846">
                  <c:v>79.6184695199656</c:v>
                </c:pt>
                <c:pt idx="69847">
                  <c:v>79.6184695199656</c:v>
                </c:pt>
                <c:pt idx="69848">
                  <c:v>79.6184695199656</c:v>
                </c:pt>
                <c:pt idx="69849">
                  <c:v>91.5676660918502</c:v>
                </c:pt>
                <c:pt idx="69850">
                  <c:v>91.5676660918502</c:v>
                </c:pt>
                <c:pt idx="69851">
                  <c:v>91.5676660918502</c:v>
                </c:pt>
                <c:pt idx="69852">
                  <c:v>91.5676660918502</c:v>
                </c:pt>
                <c:pt idx="69853">
                  <c:v>91.5676660918502</c:v>
                </c:pt>
                <c:pt idx="69854">
                  <c:v>91.5676660918502</c:v>
                </c:pt>
                <c:pt idx="69855">
                  <c:v>91.5676660918502</c:v>
                </c:pt>
                <c:pt idx="69856">
                  <c:v>75.7709140751035</c:v>
                </c:pt>
                <c:pt idx="69857">
                  <c:v>75.7709140751035</c:v>
                </c:pt>
                <c:pt idx="69858">
                  <c:v>75.7709140751035</c:v>
                </c:pt>
                <c:pt idx="69859">
                  <c:v>75.7709140751035</c:v>
                </c:pt>
                <c:pt idx="69860">
                  <c:v>75.7709140751035</c:v>
                </c:pt>
                <c:pt idx="69861">
                  <c:v>75.7709140751035</c:v>
                </c:pt>
                <c:pt idx="69862">
                  <c:v>75.7709140751035</c:v>
                </c:pt>
                <c:pt idx="69863">
                  <c:v>88.63975232936778</c:v>
                </c:pt>
                <c:pt idx="69864">
                  <c:v>88.63975232936778</c:v>
                </c:pt>
                <c:pt idx="69865">
                  <c:v>88.63975232936778</c:v>
                </c:pt>
                <c:pt idx="69866">
                  <c:v>88.63975232936778</c:v>
                </c:pt>
                <c:pt idx="69867">
                  <c:v>88.63975232936778</c:v>
                </c:pt>
                <c:pt idx="69868">
                  <c:v>88.63975232936778</c:v>
                </c:pt>
                <c:pt idx="69869">
                  <c:v>88.63975232936778</c:v>
                </c:pt>
                <c:pt idx="69870">
                  <c:v>78.5981248824773</c:v>
                </c:pt>
                <c:pt idx="69871">
                  <c:v>78.5981248824773</c:v>
                </c:pt>
                <c:pt idx="69872">
                  <c:v>78.5981248824773</c:v>
                </c:pt>
                <c:pt idx="69873">
                  <c:v>78.5981248824773</c:v>
                </c:pt>
                <c:pt idx="69874">
                  <c:v>78.5981248824773</c:v>
                </c:pt>
                <c:pt idx="69875">
                  <c:v>78.5981248824773</c:v>
                </c:pt>
                <c:pt idx="69876">
                  <c:v>78.5981248824773</c:v>
                </c:pt>
                <c:pt idx="69877">
                  <c:v>71.0074084505154</c:v>
                </c:pt>
                <c:pt idx="69878">
                  <c:v>71.0074084505154</c:v>
                </c:pt>
                <c:pt idx="69879">
                  <c:v>71.0074084505154</c:v>
                </c:pt>
                <c:pt idx="69880">
                  <c:v>71.0074084505154</c:v>
                </c:pt>
                <c:pt idx="69881">
                  <c:v>71.0074084505154</c:v>
                </c:pt>
                <c:pt idx="69882">
                  <c:v>71.0074084505154</c:v>
                </c:pt>
                <c:pt idx="69883">
                  <c:v>71.0074084505154</c:v>
                </c:pt>
                <c:pt idx="69884">
                  <c:v>55.6152258344973</c:v>
                </c:pt>
                <c:pt idx="69885">
                  <c:v>55.6152258344973</c:v>
                </c:pt>
                <c:pt idx="69886">
                  <c:v>55.6152258344973</c:v>
                </c:pt>
                <c:pt idx="69887">
                  <c:v>55.6152258344973</c:v>
                </c:pt>
                <c:pt idx="69888">
                  <c:v>55.6152258344973</c:v>
                </c:pt>
                <c:pt idx="69889">
                  <c:v>55.6152258344973</c:v>
                </c:pt>
                <c:pt idx="69890">
                  <c:v>55.6152258344973</c:v>
                </c:pt>
                <c:pt idx="69891">
                  <c:v>77.9006052340562</c:v>
                </c:pt>
                <c:pt idx="69892">
                  <c:v>77.9006052340562</c:v>
                </c:pt>
                <c:pt idx="69893">
                  <c:v>77.9006052340562</c:v>
                </c:pt>
                <c:pt idx="69894">
                  <c:v>77.9006052340562</c:v>
                </c:pt>
                <c:pt idx="69895">
                  <c:v>77.9006052340562</c:v>
                </c:pt>
                <c:pt idx="69896">
                  <c:v>77.9006052340562</c:v>
                </c:pt>
                <c:pt idx="69897">
                  <c:v>77.9006052340562</c:v>
                </c:pt>
                <c:pt idx="69898">
                  <c:v>59.37300362935689</c:v>
                </c:pt>
                <c:pt idx="69899">
                  <c:v>59.37300362935689</c:v>
                </c:pt>
                <c:pt idx="69900">
                  <c:v>59.37300362935689</c:v>
                </c:pt>
                <c:pt idx="69901">
                  <c:v>59.37300362935689</c:v>
                </c:pt>
                <c:pt idx="69902">
                  <c:v>59.37300362935689</c:v>
                </c:pt>
                <c:pt idx="69903">
                  <c:v>59.37300362935689</c:v>
                </c:pt>
                <c:pt idx="69904">
                  <c:v>59.37300362935689</c:v>
                </c:pt>
                <c:pt idx="69905">
                  <c:v>98.10974819358756</c:v>
                </c:pt>
                <c:pt idx="69906">
                  <c:v>98.10974819358756</c:v>
                </c:pt>
                <c:pt idx="69907">
                  <c:v>98.10974819358756</c:v>
                </c:pt>
                <c:pt idx="69908">
                  <c:v>98.10974819358756</c:v>
                </c:pt>
                <c:pt idx="69909">
                  <c:v>98.10974819358756</c:v>
                </c:pt>
                <c:pt idx="69910">
                  <c:v>98.10974819358756</c:v>
                </c:pt>
                <c:pt idx="69911">
                  <c:v>98.10974819358756</c:v>
                </c:pt>
                <c:pt idx="69912">
                  <c:v>37.5161797648412</c:v>
                </c:pt>
                <c:pt idx="69913">
                  <c:v>37.5161797648412</c:v>
                </c:pt>
                <c:pt idx="69914">
                  <c:v>37.5161797648412</c:v>
                </c:pt>
                <c:pt idx="69915">
                  <c:v>37.5161797648412</c:v>
                </c:pt>
                <c:pt idx="69916">
                  <c:v>37.5161797648412</c:v>
                </c:pt>
                <c:pt idx="69917">
                  <c:v>37.5161797648412</c:v>
                </c:pt>
                <c:pt idx="69918">
                  <c:v>37.5161797648412</c:v>
                </c:pt>
                <c:pt idx="69919">
                  <c:v>40.4559792024194</c:v>
                </c:pt>
                <c:pt idx="69920">
                  <c:v>40.4559792024194</c:v>
                </c:pt>
                <c:pt idx="69921">
                  <c:v>40.4559792024194</c:v>
                </c:pt>
                <c:pt idx="69922">
                  <c:v>40.4559792024194</c:v>
                </c:pt>
                <c:pt idx="69923">
                  <c:v>40.4559792024194</c:v>
                </c:pt>
                <c:pt idx="69924">
                  <c:v>40.4559792024194</c:v>
                </c:pt>
                <c:pt idx="69925">
                  <c:v>40.4559792024194</c:v>
                </c:pt>
                <c:pt idx="69926">
                  <c:v>39.382688820209</c:v>
                </c:pt>
                <c:pt idx="69927">
                  <c:v>39.382688820209</c:v>
                </c:pt>
                <c:pt idx="69928">
                  <c:v>39.382688820209</c:v>
                </c:pt>
                <c:pt idx="69929">
                  <c:v>39.382688820209</c:v>
                </c:pt>
                <c:pt idx="69930">
                  <c:v>39.382688820209</c:v>
                </c:pt>
                <c:pt idx="69931">
                  <c:v>39.382688820209</c:v>
                </c:pt>
                <c:pt idx="69932">
                  <c:v>39.382688820209</c:v>
                </c:pt>
                <c:pt idx="69933">
                  <c:v>69.82096212967079</c:v>
                </c:pt>
                <c:pt idx="69934">
                  <c:v>69.82096212967079</c:v>
                </c:pt>
                <c:pt idx="69935">
                  <c:v>69.82096212967079</c:v>
                </c:pt>
                <c:pt idx="69936">
                  <c:v>69.82096212967079</c:v>
                </c:pt>
                <c:pt idx="69937">
                  <c:v>69.82096212967079</c:v>
                </c:pt>
                <c:pt idx="69938">
                  <c:v>69.82096212967079</c:v>
                </c:pt>
                <c:pt idx="69939">
                  <c:v>69.82096212967079</c:v>
                </c:pt>
                <c:pt idx="69940">
                  <c:v>74.08051509556489</c:v>
                </c:pt>
                <c:pt idx="69941">
                  <c:v>74.08051509556489</c:v>
                </c:pt>
                <c:pt idx="69942">
                  <c:v>74.08051509556489</c:v>
                </c:pt>
                <c:pt idx="69943">
                  <c:v>74.08051509556489</c:v>
                </c:pt>
                <c:pt idx="69944">
                  <c:v>74.08051509556489</c:v>
                </c:pt>
                <c:pt idx="69945">
                  <c:v>74.08051509556489</c:v>
                </c:pt>
                <c:pt idx="69946">
                  <c:v>74.08051509556489</c:v>
                </c:pt>
                <c:pt idx="69947">
                  <c:v>61.16688450829658</c:v>
                </c:pt>
                <c:pt idx="69948">
                  <c:v>61.16688450829658</c:v>
                </c:pt>
                <c:pt idx="69949">
                  <c:v>61.16688450829658</c:v>
                </c:pt>
                <c:pt idx="69950">
                  <c:v>61.16688450829658</c:v>
                </c:pt>
                <c:pt idx="69951">
                  <c:v>61.16688450829658</c:v>
                </c:pt>
                <c:pt idx="69952">
                  <c:v>61.16688450829658</c:v>
                </c:pt>
                <c:pt idx="69953">
                  <c:v>61.16688450829658</c:v>
                </c:pt>
                <c:pt idx="69954">
                  <c:v>109.576152824784</c:v>
                </c:pt>
                <c:pt idx="69955">
                  <c:v>109.576152824784</c:v>
                </c:pt>
                <c:pt idx="69956">
                  <c:v>109.576152824784</c:v>
                </c:pt>
                <c:pt idx="69957">
                  <c:v>109.576152824784</c:v>
                </c:pt>
                <c:pt idx="69958">
                  <c:v>109.576152824784</c:v>
                </c:pt>
                <c:pt idx="69959">
                  <c:v>109.576152824784</c:v>
                </c:pt>
                <c:pt idx="69960">
                  <c:v>109.576152824784</c:v>
                </c:pt>
                <c:pt idx="69961">
                  <c:v>62.8961997214281</c:v>
                </c:pt>
                <c:pt idx="69962">
                  <c:v>62.8961997214281</c:v>
                </c:pt>
                <c:pt idx="69963">
                  <c:v>62.8961997214281</c:v>
                </c:pt>
                <c:pt idx="69964">
                  <c:v>62.8961997214281</c:v>
                </c:pt>
                <c:pt idx="69965">
                  <c:v>62.8961997214281</c:v>
                </c:pt>
                <c:pt idx="69966">
                  <c:v>62.8961997214281</c:v>
                </c:pt>
                <c:pt idx="69967">
                  <c:v>62.8961997214281</c:v>
                </c:pt>
                <c:pt idx="69968">
                  <c:v>46.3722300103377</c:v>
                </c:pt>
                <c:pt idx="69969">
                  <c:v>46.3722300103377</c:v>
                </c:pt>
                <c:pt idx="69970">
                  <c:v>46.3722300103377</c:v>
                </c:pt>
                <c:pt idx="69971">
                  <c:v>46.3722300103377</c:v>
                </c:pt>
                <c:pt idx="69972">
                  <c:v>46.3722300103377</c:v>
                </c:pt>
                <c:pt idx="69973">
                  <c:v>46.3722300103377</c:v>
                </c:pt>
                <c:pt idx="69974">
                  <c:v>46.3722300103377</c:v>
                </c:pt>
                <c:pt idx="69975">
                  <c:v>79.0556619455483</c:v>
                </c:pt>
                <c:pt idx="69976">
                  <c:v>79.0556619455483</c:v>
                </c:pt>
                <c:pt idx="69977">
                  <c:v>79.0556619455483</c:v>
                </c:pt>
                <c:pt idx="69978">
                  <c:v>79.0556619455483</c:v>
                </c:pt>
                <c:pt idx="69979">
                  <c:v>79.0556619455483</c:v>
                </c:pt>
                <c:pt idx="69980">
                  <c:v>79.0556619455483</c:v>
                </c:pt>
                <c:pt idx="69981">
                  <c:v>79.0556619455483</c:v>
                </c:pt>
                <c:pt idx="69982">
                  <c:v>75.6406822949411</c:v>
                </c:pt>
                <c:pt idx="69983">
                  <c:v>75.6406822949411</c:v>
                </c:pt>
                <c:pt idx="69984">
                  <c:v>75.6406822949411</c:v>
                </c:pt>
                <c:pt idx="69985">
                  <c:v>75.6406822949411</c:v>
                </c:pt>
                <c:pt idx="69986">
                  <c:v>75.6406822949411</c:v>
                </c:pt>
                <c:pt idx="69987">
                  <c:v>75.6406822949411</c:v>
                </c:pt>
                <c:pt idx="69988">
                  <c:v>75.6406822949411</c:v>
                </c:pt>
                <c:pt idx="69989">
                  <c:v>88.8029966983226</c:v>
                </c:pt>
                <c:pt idx="69990">
                  <c:v>88.8029966983226</c:v>
                </c:pt>
                <c:pt idx="69991">
                  <c:v>88.8029966983226</c:v>
                </c:pt>
                <c:pt idx="69992">
                  <c:v>88.8029966983226</c:v>
                </c:pt>
                <c:pt idx="69993">
                  <c:v>88.8029966983226</c:v>
                </c:pt>
                <c:pt idx="69994">
                  <c:v>88.8029966983226</c:v>
                </c:pt>
                <c:pt idx="69995">
                  <c:v>88.8029966983226</c:v>
                </c:pt>
                <c:pt idx="69996">
                  <c:v>64.5346224560197</c:v>
                </c:pt>
                <c:pt idx="69997">
                  <c:v>64.5346224560197</c:v>
                </c:pt>
                <c:pt idx="69998">
                  <c:v>64.5346224560197</c:v>
                </c:pt>
                <c:pt idx="69999">
                  <c:v>64.5346224560197</c:v>
                </c:pt>
                <c:pt idx="70000">
                  <c:v>64.5346224560197</c:v>
                </c:pt>
                <c:pt idx="70001">
                  <c:v>64.5346224560197</c:v>
                </c:pt>
                <c:pt idx="70002">
                  <c:v>64.5346224560197</c:v>
                </c:pt>
                <c:pt idx="70003">
                  <c:v>87.000027451999</c:v>
                </c:pt>
                <c:pt idx="70004">
                  <c:v>87.000027451999</c:v>
                </c:pt>
                <c:pt idx="70005">
                  <c:v>87.000027451999</c:v>
                </c:pt>
                <c:pt idx="70006">
                  <c:v>87.000027451999</c:v>
                </c:pt>
                <c:pt idx="70007">
                  <c:v>87.000027451999</c:v>
                </c:pt>
                <c:pt idx="70008">
                  <c:v>87.000027451999</c:v>
                </c:pt>
                <c:pt idx="70009">
                  <c:v>87.000027451999</c:v>
                </c:pt>
                <c:pt idx="70010">
                  <c:v>92.7406065856319</c:v>
                </c:pt>
                <c:pt idx="70011">
                  <c:v>92.7406065856319</c:v>
                </c:pt>
                <c:pt idx="70012">
                  <c:v>92.7406065856319</c:v>
                </c:pt>
                <c:pt idx="70013">
                  <c:v>92.7406065856319</c:v>
                </c:pt>
                <c:pt idx="70014">
                  <c:v>92.7406065856319</c:v>
                </c:pt>
                <c:pt idx="70015">
                  <c:v>92.7406065856319</c:v>
                </c:pt>
                <c:pt idx="70016">
                  <c:v>92.7406065856319</c:v>
                </c:pt>
                <c:pt idx="70017">
                  <c:v>73.7627609053813</c:v>
                </c:pt>
                <c:pt idx="70018">
                  <c:v>73.7627609053813</c:v>
                </c:pt>
                <c:pt idx="70019">
                  <c:v>73.7627609053813</c:v>
                </c:pt>
                <c:pt idx="70020">
                  <c:v>73.7627609053813</c:v>
                </c:pt>
                <c:pt idx="70021">
                  <c:v>73.7627609053813</c:v>
                </c:pt>
                <c:pt idx="70022">
                  <c:v>73.7627609053813</c:v>
                </c:pt>
                <c:pt idx="70023">
                  <c:v>73.7627609053813</c:v>
                </c:pt>
                <c:pt idx="70024">
                  <c:v>67.3673256790317</c:v>
                </c:pt>
                <c:pt idx="70025">
                  <c:v>67.3673256790317</c:v>
                </c:pt>
                <c:pt idx="70026">
                  <c:v>67.3673256790317</c:v>
                </c:pt>
                <c:pt idx="70027">
                  <c:v>67.3673256790317</c:v>
                </c:pt>
                <c:pt idx="70028">
                  <c:v>67.3673256790317</c:v>
                </c:pt>
                <c:pt idx="70029">
                  <c:v>67.3673256790317</c:v>
                </c:pt>
                <c:pt idx="70030">
                  <c:v>67.3673256790317</c:v>
                </c:pt>
                <c:pt idx="70031">
                  <c:v>40.5632358760051</c:v>
                </c:pt>
                <c:pt idx="70032">
                  <c:v>40.5632358760051</c:v>
                </c:pt>
                <c:pt idx="70033">
                  <c:v>40.5632358760051</c:v>
                </c:pt>
                <c:pt idx="70034">
                  <c:v>40.5632358760051</c:v>
                </c:pt>
                <c:pt idx="70035">
                  <c:v>40.5632358760051</c:v>
                </c:pt>
                <c:pt idx="70036">
                  <c:v>40.5632358760051</c:v>
                </c:pt>
                <c:pt idx="70037">
                  <c:v>40.5632358760051</c:v>
                </c:pt>
                <c:pt idx="70038">
                  <c:v>41.31147564160059</c:v>
                </c:pt>
                <c:pt idx="70039">
                  <c:v>41.31147564160059</c:v>
                </c:pt>
                <c:pt idx="70040">
                  <c:v>41.31147564160059</c:v>
                </c:pt>
                <c:pt idx="70041">
                  <c:v>41.31147564160059</c:v>
                </c:pt>
                <c:pt idx="70042">
                  <c:v>41.31147564160059</c:v>
                </c:pt>
                <c:pt idx="70043">
                  <c:v>41.31147564160059</c:v>
                </c:pt>
                <c:pt idx="70044">
                  <c:v>41.31147564160059</c:v>
                </c:pt>
                <c:pt idx="70045">
                  <c:v>28.0936359682866</c:v>
                </c:pt>
                <c:pt idx="70046">
                  <c:v>28.0936359682866</c:v>
                </c:pt>
                <c:pt idx="70047">
                  <c:v>28.0936359682866</c:v>
                </c:pt>
                <c:pt idx="70048">
                  <c:v>28.0936359682866</c:v>
                </c:pt>
                <c:pt idx="70049">
                  <c:v>28.0936359682866</c:v>
                </c:pt>
                <c:pt idx="70050">
                  <c:v>28.0936359682866</c:v>
                </c:pt>
                <c:pt idx="70051">
                  <c:v>28.0936359682866</c:v>
                </c:pt>
                <c:pt idx="70052">
                  <c:v>54.268435427602</c:v>
                </c:pt>
                <c:pt idx="70053">
                  <c:v>54.268435427602</c:v>
                </c:pt>
                <c:pt idx="70054">
                  <c:v>54.268435427602</c:v>
                </c:pt>
                <c:pt idx="70055">
                  <c:v>54.268435427602</c:v>
                </c:pt>
                <c:pt idx="70056">
                  <c:v>54.268435427602</c:v>
                </c:pt>
                <c:pt idx="70057">
                  <c:v>54.268435427602</c:v>
                </c:pt>
                <c:pt idx="70058">
                  <c:v>54.268435427602</c:v>
                </c:pt>
                <c:pt idx="70059">
                  <c:v>48.0773991719558</c:v>
                </c:pt>
                <c:pt idx="70060">
                  <c:v>48.0773991719558</c:v>
                </c:pt>
                <c:pt idx="70061">
                  <c:v>48.0773991719558</c:v>
                </c:pt>
                <c:pt idx="70062">
                  <c:v>48.0773991719558</c:v>
                </c:pt>
                <c:pt idx="70063">
                  <c:v>48.0773991719558</c:v>
                </c:pt>
                <c:pt idx="70064">
                  <c:v>48.0773991719558</c:v>
                </c:pt>
                <c:pt idx="70065">
                  <c:v>48.0773991719558</c:v>
                </c:pt>
                <c:pt idx="70066">
                  <c:v>73.8900689908426</c:v>
                </c:pt>
                <c:pt idx="70067">
                  <c:v>73.8900689908426</c:v>
                </c:pt>
                <c:pt idx="70068">
                  <c:v>73.8900689908426</c:v>
                </c:pt>
                <c:pt idx="70069">
                  <c:v>73.8900689908426</c:v>
                </c:pt>
                <c:pt idx="70070">
                  <c:v>73.8900689908426</c:v>
                </c:pt>
                <c:pt idx="70071">
                  <c:v>73.8900689908426</c:v>
                </c:pt>
                <c:pt idx="70072">
                  <c:v>73.8900689908426</c:v>
                </c:pt>
                <c:pt idx="70073">
                  <c:v>57.9132898355199</c:v>
                </c:pt>
                <c:pt idx="70074">
                  <c:v>57.9132898355199</c:v>
                </c:pt>
                <c:pt idx="70075">
                  <c:v>57.9132898355199</c:v>
                </c:pt>
                <c:pt idx="70076">
                  <c:v>57.9132898355199</c:v>
                </c:pt>
                <c:pt idx="70077">
                  <c:v>57.9132898355199</c:v>
                </c:pt>
                <c:pt idx="70078">
                  <c:v>57.9132898355199</c:v>
                </c:pt>
                <c:pt idx="70079">
                  <c:v>57.9132898355199</c:v>
                </c:pt>
                <c:pt idx="70080">
                  <c:v>72.5542604446975</c:v>
                </c:pt>
                <c:pt idx="70081">
                  <c:v>72.5542604446975</c:v>
                </c:pt>
                <c:pt idx="70082">
                  <c:v>72.5542604446975</c:v>
                </c:pt>
                <c:pt idx="70083">
                  <c:v>72.5542604446975</c:v>
                </c:pt>
                <c:pt idx="70084">
                  <c:v>72.5542604446975</c:v>
                </c:pt>
                <c:pt idx="70085">
                  <c:v>72.5542604446975</c:v>
                </c:pt>
                <c:pt idx="70086">
                  <c:v>72.5542604446975</c:v>
                </c:pt>
                <c:pt idx="70087">
                  <c:v>102.217014981758</c:v>
                </c:pt>
                <c:pt idx="70088">
                  <c:v>102.217014981758</c:v>
                </c:pt>
                <c:pt idx="70089">
                  <c:v>102.217014981758</c:v>
                </c:pt>
                <c:pt idx="70090">
                  <c:v>102.217014981758</c:v>
                </c:pt>
                <c:pt idx="70091">
                  <c:v>102.217014981758</c:v>
                </c:pt>
                <c:pt idx="70092">
                  <c:v>102.217014981758</c:v>
                </c:pt>
                <c:pt idx="70093">
                  <c:v>102.217014981758</c:v>
                </c:pt>
                <c:pt idx="70094">
                  <c:v>89.86772285998829</c:v>
                </c:pt>
                <c:pt idx="70095">
                  <c:v>89.86772285998829</c:v>
                </c:pt>
                <c:pt idx="70096">
                  <c:v>89.86772285998829</c:v>
                </c:pt>
                <c:pt idx="70097">
                  <c:v>89.86772285998829</c:v>
                </c:pt>
                <c:pt idx="70098">
                  <c:v>89.86772285998829</c:v>
                </c:pt>
                <c:pt idx="70099">
                  <c:v>89.86772285998829</c:v>
                </c:pt>
                <c:pt idx="70100">
                  <c:v>89.86772285998829</c:v>
                </c:pt>
                <c:pt idx="70101">
                  <c:v>67.5139610885263</c:v>
                </c:pt>
                <c:pt idx="70102">
                  <c:v>67.5139610885263</c:v>
                </c:pt>
                <c:pt idx="70103">
                  <c:v>67.5139610885263</c:v>
                </c:pt>
                <c:pt idx="70104">
                  <c:v>67.5139610885263</c:v>
                </c:pt>
                <c:pt idx="70105">
                  <c:v>67.5139610885263</c:v>
                </c:pt>
                <c:pt idx="70106">
                  <c:v>67.5139610885263</c:v>
                </c:pt>
                <c:pt idx="70107">
                  <c:v>67.5139610885263</c:v>
                </c:pt>
                <c:pt idx="70108">
                  <c:v>89.7848205490318</c:v>
                </c:pt>
                <c:pt idx="70109">
                  <c:v>89.7848205490318</c:v>
                </c:pt>
                <c:pt idx="70110">
                  <c:v>89.7848205490318</c:v>
                </c:pt>
                <c:pt idx="70111">
                  <c:v>89.7848205490318</c:v>
                </c:pt>
                <c:pt idx="70112">
                  <c:v>89.7848205490318</c:v>
                </c:pt>
                <c:pt idx="70113">
                  <c:v>89.7848205490318</c:v>
                </c:pt>
                <c:pt idx="70114">
                  <c:v>89.7848205490318</c:v>
                </c:pt>
                <c:pt idx="70115">
                  <c:v>78.12669439205928</c:v>
                </c:pt>
                <c:pt idx="70116">
                  <c:v>78.12669439205928</c:v>
                </c:pt>
                <c:pt idx="70117">
                  <c:v>78.12669439205928</c:v>
                </c:pt>
                <c:pt idx="70118">
                  <c:v>78.12669439205928</c:v>
                </c:pt>
                <c:pt idx="70119">
                  <c:v>78.12669439205928</c:v>
                </c:pt>
                <c:pt idx="70120">
                  <c:v>78.12669439205928</c:v>
                </c:pt>
                <c:pt idx="70121">
                  <c:v>78.12669439205928</c:v>
                </c:pt>
                <c:pt idx="70122">
                  <c:v>57.7130325497258</c:v>
                </c:pt>
                <c:pt idx="70123">
                  <c:v>57.7130325497258</c:v>
                </c:pt>
                <c:pt idx="70124">
                  <c:v>57.7130325497258</c:v>
                </c:pt>
                <c:pt idx="70125">
                  <c:v>57.7130325497258</c:v>
                </c:pt>
                <c:pt idx="70126">
                  <c:v>57.7130325497258</c:v>
                </c:pt>
                <c:pt idx="70127">
                  <c:v>57.7130325497258</c:v>
                </c:pt>
                <c:pt idx="70128">
                  <c:v>57.7130325497258</c:v>
                </c:pt>
                <c:pt idx="70129">
                  <c:v>102.258456109591</c:v>
                </c:pt>
                <c:pt idx="70130">
                  <c:v>102.258456109591</c:v>
                </c:pt>
                <c:pt idx="70131">
                  <c:v>102.258456109591</c:v>
                </c:pt>
                <c:pt idx="70132">
                  <c:v>102.258456109591</c:v>
                </c:pt>
                <c:pt idx="70133">
                  <c:v>102.258456109591</c:v>
                </c:pt>
                <c:pt idx="70134">
                  <c:v>102.258456109591</c:v>
                </c:pt>
                <c:pt idx="70135">
                  <c:v>102.258456109591</c:v>
                </c:pt>
                <c:pt idx="70136">
                  <c:v>55.3085027917339</c:v>
                </c:pt>
                <c:pt idx="70137">
                  <c:v>55.3085027917339</c:v>
                </c:pt>
                <c:pt idx="70138">
                  <c:v>55.3085027917339</c:v>
                </c:pt>
                <c:pt idx="70139">
                  <c:v>55.3085027917339</c:v>
                </c:pt>
                <c:pt idx="70140">
                  <c:v>55.3085027917339</c:v>
                </c:pt>
                <c:pt idx="70141">
                  <c:v>55.3085027917339</c:v>
                </c:pt>
                <c:pt idx="70142">
                  <c:v>55.3085027917339</c:v>
                </c:pt>
                <c:pt idx="70143">
                  <c:v>80.5451984087459</c:v>
                </c:pt>
                <c:pt idx="70144">
                  <c:v>80.5451984087459</c:v>
                </c:pt>
                <c:pt idx="70145">
                  <c:v>80.5451984087459</c:v>
                </c:pt>
                <c:pt idx="70146">
                  <c:v>80.5451984087459</c:v>
                </c:pt>
                <c:pt idx="70147">
                  <c:v>80.5451984087459</c:v>
                </c:pt>
                <c:pt idx="70148">
                  <c:v>80.5451984087459</c:v>
                </c:pt>
                <c:pt idx="70149">
                  <c:v>80.5451984087459</c:v>
                </c:pt>
                <c:pt idx="70150">
                  <c:v>79.15803110404347</c:v>
                </c:pt>
                <c:pt idx="70151">
                  <c:v>79.15803110404347</c:v>
                </c:pt>
                <c:pt idx="70152">
                  <c:v>79.15803110404347</c:v>
                </c:pt>
                <c:pt idx="70153">
                  <c:v>79.15803110404347</c:v>
                </c:pt>
                <c:pt idx="70154">
                  <c:v>79.15803110404347</c:v>
                </c:pt>
                <c:pt idx="70155">
                  <c:v>79.15803110404347</c:v>
                </c:pt>
                <c:pt idx="70156">
                  <c:v>79.15803110404347</c:v>
                </c:pt>
                <c:pt idx="70157">
                  <c:v>70.66984457400778</c:v>
                </c:pt>
                <c:pt idx="70158">
                  <c:v>70.66984457400778</c:v>
                </c:pt>
                <c:pt idx="70159">
                  <c:v>70.66984457400778</c:v>
                </c:pt>
                <c:pt idx="70160">
                  <c:v>70.66984457400778</c:v>
                </c:pt>
                <c:pt idx="70161">
                  <c:v>70.66984457400778</c:v>
                </c:pt>
                <c:pt idx="70162">
                  <c:v>70.66984457400778</c:v>
                </c:pt>
                <c:pt idx="70163">
                  <c:v>70.66984457400778</c:v>
                </c:pt>
                <c:pt idx="70164">
                  <c:v>49.6795811683595</c:v>
                </c:pt>
                <c:pt idx="70165">
                  <c:v>49.6795811683595</c:v>
                </c:pt>
                <c:pt idx="70166">
                  <c:v>49.6795811683595</c:v>
                </c:pt>
                <c:pt idx="70167">
                  <c:v>49.6795811683595</c:v>
                </c:pt>
                <c:pt idx="70168">
                  <c:v>49.6795811683595</c:v>
                </c:pt>
                <c:pt idx="70169">
                  <c:v>49.6795811683595</c:v>
                </c:pt>
                <c:pt idx="70170">
                  <c:v>49.6795811683595</c:v>
                </c:pt>
                <c:pt idx="70171">
                  <c:v>6.375684960628889</c:v>
                </c:pt>
                <c:pt idx="70172">
                  <c:v>6.375684960628889</c:v>
                </c:pt>
                <c:pt idx="70173">
                  <c:v>6.375684960628889</c:v>
                </c:pt>
                <c:pt idx="70174">
                  <c:v>6.375684960628889</c:v>
                </c:pt>
                <c:pt idx="70175">
                  <c:v>6.375684960628889</c:v>
                </c:pt>
                <c:pt idx="70176">
                  <c:v>6.375684960628889</c:v>
                </c:pt>
                <c:pt idx="70177">
                  <c:v>6.375684960628889</c:v>
                </c:pt>
                <c:pt idx="70178">
                  <c:v>68.002915205951</c:v>
                </c:pt>
                <c:pt idx="70179">
                  <c:v>68.002915205951</c:v>
                </c:pt>
                <c:pt idx="70180">
                  <c:v>68.002915205951</c:v>
                </c:pt>
                <c:pt idx="70181">
                  <c:v>68.002915205951</c:v>
                </c:pt>
                <c:pt idx="70182">
                  <c:v>68.002915205951</c:v>
                </c:pt>
                <c:pt idx="70183">
                  <c:v>68.002915205951</c:v>
                </c:pt>
                <c:pt idx="70184">
                  <c:v>68.002915205951</c:v>
                </c:pt>
                <c:pt idx="70185">
                  <c:v>81.9666074032828</c:v>
                </c:pt>
                <c:pt idx="70186">
                  <c:v>81.9666074032828</c:v>
                </c:pt>
                <c:pt idx="70187">
                  <c:v>81.9666074032828</c:v>
                </c:pt>
                <c:pt idx="70188">
                  <c:v>81.9666074032828</c:v>
                </c:pt>
                <c:pt idx="70189">
                  <c:v>81.9666074032828</c:v>
                </c:pt>
                <c:pt idx="70190">
                  <c:v>81.9666074032828</c:v>
                </c:pt>
                <c:pt idx="70191">
                  <c:v>81.9666074032828</c:v>
                </c:pt>
                <c:pt idx="70192">
                  <c:v>56.240066247599</c:v>
                </c:pt>
                <c:pt idx="70193">
                  <c:v>56.240066247599</c:v>
                </c:pt>
                <c:pt idx="70194">
                  <c:v>56.240066247599</c:v>
                </c:pt>
                <c:pt idx="70195">
                  <c:v>56.240066247599</c:v>
                </c:pt>
                <c:pt idx="70196">
                  <c:v>56.240066247599</c:v>
                </c:pt>
                <c:pt idx="70197">
                  <c:v>56.240066247599</c:v>
                </c:pt>
                <c:pt idx="70198">
                  <c:v>56.240066247599</c:v>
                </c:pt>
                <c:pt idx="70199">
                  <c:v>73.97084235199308</c:v>
                </c:pt>
                <c:pt idx="70200">
                  <c:v>73.97084235199308</c:v>
                </c:pt>
                <c:pt idx="70201">
                  <c:v>73.97084235199308</c:v>
                </c:pt>
                <c:pt idx="70202">
                  <c:v>73.97084235199308</c:v>
                </c:pt>
                <c:pt idx="70203">
                  <c:v>73.97084235199308</c:v>
                </c:pt>
                <c:pt idx="70204">
                  <c:v>73.97084235199308</c:v>
                </c:pt>
                <c:pt idx="70205">
                  <c:v>73.97084235199308</c:v>
                </c:pt>
                <c:pt idx="70206">
                  <c:v>68.50879764898139</c:v>
                </c:pt>
                <c:pt idx="70207">
                  <c:v>68.50879764898139</c:v>
                </c:pt>
                <c:pt idx="70208">
                  <c:v>68.50879764898139</c:v>
                </c:pt>
                <c:pt idx="70209">
                  <c:v>68.50879764898139</c:v>
                </c:pt>
                <c:pt idx="70210">
                  <c:v>68.50879764898139</c:v>
                </c:pt>
                <c:pt idx="70211">
                  <c:v>68.50879764898139</c:v>
                </c:pt>
                <c:pt idx="70212">
                  <c:v>68.50879764898139</c:v>
                </c:pt>
                <c:pt idx="70213">
                  <c:v>97.30265806243067</c:v>
                </c:pt>
                <c:pt idx="70214">
                  <c:v>97.30265806243067</c:v>
                </c:pt>
                <c:pt idx="70215">
                  <c:v>97.30265806243067</c:v>
                </c:pt>
                <c:pt idx="70216">
                  <c:v>97.30265806243067</c:v>
                </c:pt>
                <c:pt idx="70217">
                  <c:v>97.30265806243067</c:v>
                </c:pt>
                <c:pt idx="70218">
                  <c:v>97.30265806243067</c:v>
                </c:pt>
                <c:pt idx="70219">
                  <c:v>97.30265806243067</c:v>
                </c:pt>
                <c:pt idx="70220">
                  <c:v>57.54227445803239</c:v>
                </c:pt>
                <c:pt idx="70221">
                  <c:v>57.54227445803239</c:v>
                </c:pt>
                <c:pt idx="70222">
                  <c:v>57.54227445803239</c:v>
                </c:pt>
                <c:pt idx="70223">
                  <c:v>57.54227445803239</c:v>
                </c:pt>
                <c:pt idx="70224">
                  <c:v>57.54227445803239</c:v>
                </c:pt>
                <c:pt idx="70225">
                  <c:v>57.54227445803239</c:v>
                </c:pt>
                <c:pt idx="70226">
                  <c:v>57.54227445803239</c:v>
                </c:pt>
                <c:pt idx="70227">
                  <c:v>64.8929686401637</c:v>
                </c:pt>
                <c:pt idx="70228">
                  <c:v>64.8929686401637</c:v>
                </c:pt>
                <c:pt idx="70229">
                  <c:v>64.8929686401637</c:v>
                </c:pt>
                <c:pt idx="70230">
                  <c:v>64.8929686401637</c:v>
                </c:pt>
                <c:pt idx="70231">
                  <c:v>64.8929686401637</c:v>
                </c:pt>
                <c:pt idx="70232">
                  <c:v>64.8929686401637</c:v>
                </c:pt>
                <c:pt idx="70233">
                  <c:v>64.8929686401637</c:v>
                </c:pt>
                <c:pt idx="70234">
                  <c:v>79.2976877022676</c:v>
                </c:pt>
                <c:pt idx="70235">
                  <c:v>79.2976877022676</c:v>
                </c:pt>
                <c:pt idx="70236">
                  <c:v>79.2976877022676</c:v>
                </c:pt>
                <c:pt idx="70237">
                  <c:v>79.2976877022676</c:v>
                </c:pt>
                <c:pt idx="70238">
                  <c:v>79.2976877022676</c:v>
                </c:pt>
                <c:pt idx="70239">
                  <c:v>79.2976877022676</c:v>
                </c:pt>
                <c:pt idx="70240">
                  <c:v>79.2976877022676</c:v>
                </c:pt>
                <c:pt idx="70241">
                  <c:v>62.51389361977819</c:v>
                </c:pt>
                <c:pt idx="70242">
                  <c:v>62.51389361977819</c:v>
                </c:pt>
                <c:pt idx="70243">
                  <c:v>62.51389361977819</c:v>
                </c:pt>
                <c:pt idx="70244">
                  <c:v>62.51389361977819</c:v>
                </c:pt>
                <c:pt idx="70245">
                  <c:v>62.51389361977819</c:v>
                </c:pt>
                <c:pt idx="70246">
                  <c:v>62.51389361977819</c:v>
                </c:pt>
                <c:pt idx="70247">
                  <c:v>62.51389361977819</c:v>
                </c:pt>
                <c:pt idx="70248">
                  <c:v>71.9618809373417</c:v>
                </c:pt>
                <c:pt idx="70249">
                  <c:v>71.9618809373417</c:v>
                </c:pt>
                <c:pt idx="70250">
                  <c:v>71.9618809373417</c:v>
                </c:pt>
                <c:pt idx="70251">
                  <c:v>71.9618809373417</c:v>
                </c:pt>
                <c:pt idx="70252">
                  <c:v>71.9618809373417</c:v>
                </c:pt>
                <c:pt idx="70253">
                  <c:v>71.9618809373417</c:v>
                </c:pt>
                <c:pt idx="70254">
                  <c:v>71.9618809373417</c:v>
                </c:pt>
                <c:pt idx="70255">
                  <c:v>97.3794516752327</c:v>
                </c:pt>
                <c:pt idx="70256">
                  <c:v>97.3794516752327</c:v>
                </c:pt>
                <c:pt idx="70257">
                  <c:v>97.3794516752327</c:v>
                </c:pt>
                <c:pt idx="70258">
                  <c:v>97.3794516752327</c:v>
                </c:pt>
                <c:pt idx="70259">
                  <c:v>97.3794516752327</c:v>
                </c:pt>
                <c:pt idx="70260">
                  <c:v>97.3794516752327</c:v>
                </c:pt>
                <c:pt idx="70261">
                  <c:v>97.3794516752327</c:v>
                </c:pt>
                <c:pt idx="70262">
                  <c:v>81.48407660629918</c:v>
                </c:pt>
                <c:pt idx="70263">
                  <c:v>81.48407660629918</c:v>
                </c:pt>
                <c:pt idx="70264">
                  <c:v>81.48407660629918</c:v>
                </c:pt>
                <c:pt idx="70265">
                  <c:v>81.48407660629918</c:v>
                </c:pt>
                <c:pt idx="70266">
                  <c:v>81.48407660629918</c:v>
                </c:pt>
                <c:pt idx="70267">
                  <c:v>81.48407660629918</c:v>
                </c:pt>
                <c:pt idx="70268">
                  <c:v>81.48407660629918</c:v>
                </c:pt>
                <c:pt idx="70269">
                  <c:v>59.527395293368</c:v>
                </c:pt>
                <c:pt idx="70270">
                  <c:v>59.527395293368</c:v>
                </c:pt>
                <c:pt idx="70271">
                  <c:v>59.527395293368</c:v>
                </c:pt>
                <c:pt idx="70272">
                  <c:v>59.527395293368</c:v>
                </c:pt>
                <c:pt idx="70273">
                  <c:v>59.527395293368</c:v>
                </c:pt>
                <c:pt idx="70274">
                  <c:v>59.527395293368</c:v>
                </c:pt>
                <c:pt idx="70275">
                  <c:v>59.527395293368</c:v>
                </c:pt>
                <c:pt idx="70276">
                  <c:v>38.46623653326459</c:v>
                </c:pt>
                <c:pt idx="70277">
                  <c:v>38.46623653326459</c:v>
                </c:pt>
                <c:pt idx="70278">
                  <c:v>38.46623653326459</c:v>
                </c:pt>
                <c:pt idx="70279">
                  <c:v>38.46623653326459</c:v>
                </c:pt>
                <c:pt idx="70280">
                  <c:v>38.46623653326459</c:v>
                </c:pt>
                <c:pt idx="70281">
                  <c:v>38.46623653326459</c:v>
                </c:pt>
                <c:pt idx="70282">
                  <c:v>38.46623653326459</c:v>
                </c:pt>
                <c:pt idx="70283">
                  <c:v>104.101802596866</c:v>
                </c:pt>
                <c:pt idx="70284">
                  <c:v>104.101802596866</c:v>
                </c:pt>
                <c:pt idx="70285">
                  <c:v>104.101802596866</c:v>
                </c:pt>
                <c:pt idx="70286">
                  <c:v>104.101802596866</c:v>
                </c:pt>
                <c:pt idx="70287">
                  <c:v>104.101802596866</c:v>
                </c:pt>
                <c:pt idx="70288">
                  <c:v>104.101802596866</c:v>
                </c:pt>
                <c:pt idx="70289">
                  <c:v>104.101802596866</c:v>
                </c:pt>
                <c:pt idx="70290">
                  <c:v>50.8173541661554</c:v>
                </c:pt>
                <c:pt idx="70291">
                  <c:v>50.8173541661554</c:v>
                </c:pt>
                <c:pt idx="70292">
                  <c:v>50.8173541661554</c:v>
                </c:pt>
                <c:pt idx="70293">
                  <c:v>50.8173541661554</c:v>
                </c:pt>
                <c:pt idx="70294">
                  <c:v>50.8173541661554</c:v>
                </c:pt>
                <c:pt idx="70295">
                  <c:v>50.8173541661554</c:v>
                </c:pt>
                <c:pt idx="70296">
                  <c:v>50.8173541661554</c:v>
                </c:pt>
                <c:pt idx="70297">
                  <c:v>85.8866804755113</c:v>
                </c:pt>
                <c:pt idx="70298">
                  <c:v>85.8866804755113</c:v>
                </c:pt>
                <c:pt idx="70299">
                  <c:v>85.8866804755113</c:v>
                </c:pt>
                <c:pt idx="70300">
                  <c:v>85.8866804755113</c:v>
                </c:pt>
                <c:pt idx="70301">
                  <c:v>85.8866804755113</c:v>
                </c:pt>
                <c:pt idx="70302">
                  <c:v>85.8866804755113</c:v>
                </c:pt>
                <c:pt idx="70303">
                  <c:v>85.8866804755113</c:v>
                </c:pt>
                <c:pt idx="70304">
                  <c:v>70.04277830542037</c:v>
                </c:pt>
                <c:pt idx="70305">
                  <c:v>70.04277830542037</c:v>
                </c:pt>
                <c:pt idx="70306">
                  <c:v>70.04277830542037</c:v>
                </c:pt>
                <c:pt idx="70307">
                  <c:v>70.04277830542037</c:v>
                </c:pt>
                <c:pt idx="70308">
                  <c:v>70.04277830542037</c:v>
                </c:pt>
                <c:pt idx="70309">
                  <c:v>70.04277830542037</c:v>
                </c:pt>
                <c:pt idx="70310">
                  <c:v>70.04277830542037</c:v>
                </c:pt>
                <c:pt idx="70311">
                  <c:v>101.747715533335</c:v>
                </c:pt>
                <c:pt idx="70312">
                  <c:v>101.747715533335</c:v>
                </c:pt>
                <c:pt idx="70313">
                  <c:v>101.747715533335</c:v>
                </c:pt>
                <c:pt idx="70314">
                  <c:v>101.747715533335</c:v>
                </c:pt>
                <c:pt idx="70315">
                  <c:v>101.747715533335</c:v>
                </c:pt>
                <c:pt idx="70316">
                  <c:v>101.747715533335</c:v>
                </c:pt>
                <c:pt idx="70317">
                  <c:v>101.747715533335</c:v>
                </c:pt>
                <c:pt idx="70318">
                  <c:v>56.4686719420176</c:v>
                </c:pt>
                <c:pt idx="70319">
                  <c:v>56.4686719420176</c:v>
                </c:pt>
                <c:pt idx="70320">
                  <c:v>56.4686719420176</c:v>
                </c:pt>
                <c:pt idx="70321">
                  <c:v>56.4686719420176</c:v>
                </c:pt>
                <c:pt idx="70322">
                  <c:v>56.4686719420176</c:v>
                </c:pt>
                <c:pt idx="70323">
                  <c:v>56.4686719420176</c:v>
                </c:pt>
                <c:pt idx="70324">
                  <c:v>56.4686719420176</c:v>
                </c:pt>
                <c:pt idx="70325">
                  <c:v>74.0936535219894</c:v>
                </c:pt>
                <c:pt idx="70326">
                  <c:v>74.0936535219894</c:v>
                </c:pt>
                <c:pt idx="70327">
                  <c:v>74.0936535219894</c:v>
                </c:pt>
                <c:pt idx="70328">
                  <c:v>74.0936535219894</c:v>
                </c:pt>
                <c:pt idx="70329">
                  <c:v>74.0936535219894</c:v>
                </c:pt>
                <c:pt idx="70330">
                  <c:v>74.0936535219894</c:v>
                </c:pt>
                <c:pt idx="70331">
                  <c:v>74.0936535219894</c:v>
                </c:pt>
                <c:pt idx="70332">
                  <c:v>87.02915238455068</c:v>
                </c:pt>
                <c:pt idx="70333">
                  <c:v>87.02915238455068</c:v>
                </c:pt>
                <c:pt idx="70334">
                  <c:v>87.02915238455068</c:v>
                </c:pt>
                <c:pt idx="70335">
                  <c:v>87.02915238455068</c:v>
                </c:pt>
                <c:pt idx="70336">
                  <c:v>87.02915238455068</c:v>
                </c:pt>
                <c:pt idx="70337">
                  <c:v>87.02915238455068</c:v>
                </c:pt>
                <c:pt idx="70338">
                  <c:v>87.02915238455068</c:v>
                </c:pt>
                <c:pt idx="70339">
                  <c:v>38.4424566498583</c:v>
                </c:pt>
                <c:pt idx="70340">
                  <c:v>38.4424566498583</c:v>
                </c:pt>
                <c:pt idx="70341">
                  <c:v>38.4424566498583</c:v>
                </c:pt>
                <c:pt idx="70342">
                  <c:v>38.4424566498583</c:v>
                </c:pt>
                <c:pt idx="70343">
                  <c:v>38.4424566498583</c:v>
                </c:pt>
                <c:pt idx="70344">
                  <c:v>38.4424566498583</c:v>
                </c:pt>
                <c:pt idx="70345">
                  <c:v>38.4424566498583</c:v>
                </c:pt>
                <c:pt idx="70346">
                  <c:v>58.4914443768319</c:v>
                </c:pt>
                <c:pt idx="70347">
                  <c:v>58.4914443768319</c:v>
                </c:pt>
                <c:pt idx="70348">
                  <c:v>58.4914443768319</c:v>
                </c:pt>
                <c:pt idx="70349">
                  <c:v>58.4914443768319</c:v>
                </c:pt>
                <c:pt idx="70350">
                  <c:v>58.4914443768319</c:v>
                </c:pt>
                <c:pt idx="70351">
                  <c:v>58.4914443768319</c:v>
                </c:pt>
                <c:pt idx="70352">
                  <c:v>58.4914443768319</c:v>
                </c:pt>
                <c:pt idx="70353">
                  <c:v>50.2523210138453</c:v>
                </c:pt>
                <c:pt idx="70354">
                  <c:v>50.2523210138453</c:v>
                </c:pt>
                <c:pt idx="70355">
                  <c:v>50.2523210138453</c:v>
                </c:pt>
                <c:pt idx="70356">
                  <c:v>50.2523210138453</c:v>
                </c:pt>
                <c:pt idx="70357">
                  <c:v>50.2523210138453</c:v>
                </c:pt>
                <c:pt idx="70358">
                  <c:v>50.2523210138453</c:v>
                </c:pt>
                <c:pt idx="70359">
                  <c:v>50.2523210138453</c:v>
                </c:pt>
                <c:pt idx="70360">
                  <c:v>91.3677606604535</c:v>
                </c:pt>
                <c:pt idx="70361">
                  <c:v>91.3677606604535</c:v>
                </c:pt>
                <c:pt idx="70362">
                  <c:v>91.3677606604535</c:v>
                </c:pt>
                <c:pt idx="70363">
                  <c:v>91.3677606604535</c:v>
                </c:pt>
                <c:pt idx="70364">
                  <c:v>91.3677606604535</c:v>
                </c:pt>
                <c:pt idx="70365">
                  <c:v>91.3677606604535</c:v>
                </c:pt>
                <c:pt idx="70366">
                  <c:v>91.3677606604535</c:v>
                </c:pt>
                <c:pt idx="70367">
                  <c:v>100.576492432744</c:v>
                </c:pt>
                <c:pt idx="70368">
                  <c:v>100.576492432744</c:v>
                </c:pt>
                <c:pt idx="70369">
                  <c:v>100.576492432744</c:v>
                </c:pt>
                <c:pt idx="70370">
                  <c:v>100.576492432744</c:v>
                </c:pt>
                <c:pt idx="70371">
                  <c:v>100.576492432744</c:v>
                </c:pt>
                <c:pt idx="70372">
                  <c:v>100.576492432744</c:v>
                </c:pt>
                <c:pt idx="70373">
                  <c:v>100.576492432744</c:v>
                </c:pt>
                <c:pt idx="70374">
                  <c:v>48.1753915488415</c:v>
                </c:pt>
                <c:pt idx="70375">
                  <c:v>48.1753915488415</c:v>
                </c:pt>
                <c:pt idx="70376">
                  <c:v>48.1753915488415</c:v>
                </c:pt>
                <c:pt idx="70377">
                  <c:v>48.1753915488415</c:v>
                </c:pt>
                <c:pt idx="70378">
                  <c:v>48.1753915488415</c:v>
                </c:pt>
                <c:pt idx="70379">
                  <c:v>48.1753915488415</c:v>
                </c:pt>
                <c:pt idx="70380">
                  <c:v>48.1753915488415</c:v>
                </c:pt>
                <c:pt idx="70381">
                  <c:v>55.7150494319717</c:v>
                </c:pt>
                <c:pt idx="70382">
                  <c:v>55.7150494319717</c:v>
                </c:pt>
                <c:pt idx="70383">
                  <c:v>55.7150494319717</c:v>
                </c:pt>
                <c:pt idx="70384">
                  <c:v>55.7150494319717</c:v>
                </c:pt>
                <c:pt idx="70385">
                  <c:v>55.7150494319717</c:v>
                </c:pt>
                <c:pt idx="70386">
                  <c:v>55.7150494319717</c:v>
                </c:pt>
                <c:pt idx="70387">
                  <c:v>55.7150494319717</c:v>
                </c:pt>
                <c:pt idx="70388">
                  <c:v>73.85904634768087</c:v>
                </c:pt>
                <c:pt idx="70389">
                  <c:v>73.85904634768087</c:v>
                </c:pt>
                <c:pt idx="70390">
                  <c:v>73.85904634768087</c:v>
                </c:pt>
                <c:pt idx="70391">
                  <c:v>73.85904634768087</c:v>
                </c:pt>
                <c:pt idx="70392">
                  <c:v>73.85904634768087</c:v>
                </c:pt>
                <c:pt idx="70393">
                  <c:v>73.85904634768087</c:v>
                </c:pt>
                <c:pt idx="70394">
                  <c:v>73.85904634768087</c:v>
                </c:pt>
                <c:pt idx="70395">
                  <c:v>7.18428922449513</c:v>
                </c:pt>
                <c:pt idx="70396">
                  <c:v>7.18428922449513</c:v>
                </c:pt>
                <c:pt idx="70397">
                  <c:v>7.18428922449513</c:v>
                </c:pt>
                <c:pt idx="70398">
                  <c:v>7.18428922449513</c:v>
                </c:pt>
                <c:pt idx="70399">
                  <c:v>7.18428922449513</c:v>
                </c:pt>
                <c:pt idx="70400">
                  <c:v>7.18428922449513</c:v>
                </c:pt>
                <c:pt idx="70401">
                  <c:v>7.18428922449513</c:v>
                </c:pt>
                <c:pt idx="70402">
                  <c:v>23.2077849271141</c:v>
                </c:pt>
                <c:pt idx="70403">
                  <c:v>23.2077849271141</c:v>
                </c:pt>
                <c:pt idx="70404">
                  <c:v>23.2077849271141</c:v>
                </c:pt>
                <c:pt idx="70405">
                  <c:v>23.2077849271141</c:v>
                </c:pt>
                <c:pt idx="70406">
                  <c:v>23.2077849271141</c:v>
                </c:pt>
                <c:pt idx="70407">
                  <c:v>23.2077849271141</c:v>
                </c:pt>
                <c:pt idx="70408">
                  <c:v>23.2077849271141</c:v>
                </c:pt>
                <c:pt idx="70409">
                  <c:v>71.55618034703929</c:v>
                </c:pt>
                <c:pt idx="70410">
                  <c:v>71.55618034703929</c:v>
                </c:pt>
                <c:pt idx="70411">
                  <c:v>71.55618034703929</c:v>
                </c:pt>
                <c:pt idx="70412">
                  <c:v>71.55618034703929</c:v>
                </c:pt>
                <c:pt idx="70413">
                  <c:v>71.55618034703929</c:v>
                </c:pt>
                <c:pt idx="70414">
                  <c:v>71.55618034703929</c:v>
                </c:pt>
                <c:pt idx="70415">
                  <c:v>71.55618034703929</c:v>
                </c:pt>
                <c:pt idx="70416">
                  <c:v>74.17774700802717</c:v>
                </c:pt>
                <c:pt idx="70417">
                  <c:v>74.17774700802717</c:v>
                </c:pt>
                <c:pt idx="70418">
                  <c:v>74.17774700802717</c:v>
                </c:pt>
                <c:pt idx="70419">
                  <c:v>74.17774700802717</c:v>
                </c:pt>
                <c:pt idx="70420">
                  <c:v>74.17774700802717</c:v>
                </c:pt>
                <c:pt idx="70421">
                  <c:v>74.17774700802717</c:v>
                </c:pt>
                <c:pt idx="70422">
                  <c:v>74.17774700802717</c:v>
                </c:pt>
                <c:pt idx="70423">
                  <c:v>82.70403593792409</c:v>
                </c:pt>
                <c:pt idx="70424">
                  <c:v>82.70403593792409</c:v>
                </c:pt>
                <c:pt idx="70425">
                  <c:v>82.70403593792409</c:v>
                </c:pt>
                <c:pt idx="70426">
                  <c:v>82.70403593792409</c:v>
                </c:pt>
                <c:pt idx="70427">
                  <c:v>82.70403593792409</c:v>
                </c:pt>
                <c:pt idx="70428">
                  <c:v>82.70403593792409</c:v>
                </c:pt>
                <c:pt idx="70429">
                  <c:v>82.70403593792409</c:v>
                </c:pt>
                <c:pt idx="70430">
                  <c:v>90.49440353655149</c:v>
                </c:pt>
                <c:pt idx="70431">
                  <c:v>90.49440353655149</c:v>
                </c:pt>
                <c:pt idx="70432">
                  <c:v>90.49440353655149</c:v>
                </c:pt>
                <c:pt idx="70433">
                  <c:v>90.49440353655149</c:v>
                </c:pt>
                <c:pt idx="70434">
                  <c:v>90.49440353655149</c:v>
                </c:pt>
                <c:pt idx="70435">
                  <c:v>90.49440353655149</c:v>
                </c:pt>
                <c:pt idx="70436">
                  <c:v>90.49440353655149</c:v>
                </c:pt>
                <c:pt idx="70437">
                  <c:v>67.13604217193927</c:v>
                </c:pt>
                <c:pt idx="70438">
                  <c:v>67.13604217193927</c:v>
                </c:pt>
                <c:pt idx="70439">
                  <c:v>67.13604217193927</c:v>
                </c:pt>
                <c:pt idx="70440">
                  <c:v>67.13604217193927</c:v>
                </c:pt>
                <c:pt idx="70441">
                  <c:v>67.13604217193927</c:v>
                </c:pt>
                <c:pt idx="70442">
                  <c:v>67.13604217193927</c:v>
                </c:pt>
                <c:pt idx="70443">
                  <c:v>67.13604217193927</c:v>
                </c:pt>
                <c:pt idx="70444">
                  <c:v>69.54777711935627</c:v>
                </c:pt>
                <c:pt idx="70445">
                  <c:v>69.54777711935627</c:v>
                </c:pt>
                <c:pt idx="70446">
                  <c:v>69.54777711935627</c:v>
                </c:pt>
                <c:pt idx="70447">
                  <c:v>69.54777711935627</c:v>
                </c:pt>
                <c:pt idx="70448">
                  <c:v>69.54777711935627</c:v>
                </c:pt>
                <c:pt idx="70449">
                  <c:v>69.54777711935627</c:v>
                </c:pt>
                <c:pt idx="70450">
                  <c:v>69.54777711935627</c:v>
                </c:pt>
                <c:pt idx="70451">
                  <c:v>74.76899239208826</c:v>
                </c:pt>
                <c:pt idx="70452">
                  <c:v>74.76899239208826</c:v>
                </c:pt>
                <c:pt idx="70453">
                  <c:v>74.76899239208826</c:v>
                </c:pt>
                <c:pt idx="70454">
                  <c:v>74.76899239208826</c:v>
                </c:pt>
                <c:pt idx="70455">
                  <c:v>74.76899239208826</c:v>
                </c:pt>
                <c:pt idx="70456">
                  <c:v>74.76899239208826</c:v>
                </c:pt>
                <c:pt idx="70457">
                  <c:v>74.76899239208826</c:v>
                </c:pt>
                <c:pt idx="70458">
                  <c:v>38.9828859921813</c:v>
                </c:pt>
                <c:pt idx="70459">
                  <c:v>38.9828859921813</c:v>
                </c:pt>
                <c:pt idx="70460">
                  <c:v>38.9828859921813</c:v>
                </c:pt>
                <c:pt idx="70461">
                  <c:v>38.9828859921813</c:v>
                </c:pt>
                <c:pt idx="70462">
                  <c:v>38.9828859921813</c:v>
                </c:pt>
                <c:pt idx="70463">
                  <c:v>38.9828859921813</c:v>
                </c:pt>
                <c:pt idx="70464">
                  <c:v>38.9828859921813</c:v>
                </c:pt>
                <c:pt idx="70465">
                  <c:v>40.4290012539267</c:v>
                </c:pt>
                <c:pt idx="70466">
                  <c:v>40.4290012539267</c:v>
                </c:pt>
                <c:pt idx="70467">
                  <c:v>40.4290012539267</c:v>
                </c:pt>
                <c:pt idx="70468">
                  <c:v>40.4290012539267</c:v>
                </c:pt>
                <c:pt idx="70469">
                  <c:v>40.4290012539267</c:v>
                </c:pt>
                <c:pt idx="70470">
                  <c:v>40.4290012539267</c:v>
                </c:pt>
                <c:pt idx="70471">
                  <c:v>40.4290012539267</c:v>
                </c:pt>
                <c:pt idx="70472">
                  <c:v>35.4428839851211</c:v>
                </c:pt>
                <c:pt idx="70473">
                  <c:v>35.4428839851211</c:v>
                </c:pt>
                <c:pt idx="70474">
                  <c:v>35.4428839851211</c:v>
                </c:pt>
                <c:pt idx="70475">
                  <c:v>35.4428839851211</c:v>
                </c:pt>
                <c:pt idx="70476">
                  <c:v>35.4428839851211</c:v>
                </c:pt>
                <c:pt idx="70477">
                  <c:v>35.4428839851211</c:v>
                </c:pt>
                <c:pt idx="70478">
                  <c:v>35.4428839851211</c:v>
                </c:pt>
                <c:pt idx="70479">
                  <c:v>40.80159027584549</c:v>
                </c:pt>
                <c:pt idx="70480">
                  <c:v>40.80159027584549</c:v>
                </c:pt>
                <c:pt idx="70481">
                  <c:v>40.80159027584549</c:v>
                </c:pt>
                <c:pt idx="70482">
                  <c:v>40.80159027584549</c:v>
                </c:pt>
                <c:pt idx="70483">
                  <c:v>40.80159027584549</c:v>
                </c:pt>
                <c:pt idx="70484">
                  <c:v>40.80159027584549</c:v>
                </c:pt>
                <c:pt idx="70485">
                  <c:v>40.80159027584549</c:v>
                </c:pt>
                <c:pt idx="70486">
                  <c:v>55.30710215731949</c:v>
                </c:pt>
                <c:pt idx="70487">
                  <c:v>55.30710215731949</c:v>
                </c:pt>
                <c:pt idx="70488">
                  <c:v>55.30710215731949</c:v>
                </c:pt>
                <c:pt idx="70489">
                  <c:v>55.30710215731949</c:v>
                </c:pt>
                <c:pt idx="70490">
                  <c:v>55.30710215731949</c:v>
                </c:pt>
                <c:pt idx="70491">
                  <c:v>55.30710215731949</c:v>
                </c:pt>
                <c:pt idx="70492">
                  <c:v>55.30710215731949</c:v>
                </c:pt>
                <c:pt idx="70493">
                  <c:v>78.68972047369358</c:v>
                </c:pt>
                <c:pt idx="70494">
                  <c:v>78.68972047369358</c:v>
                </c:pt>
                <c:pt idx="70495">
                  <c:v>78.68972047369358</c:v>
                </c:pt>
                <c:pt idx="70496">
                  <c:v>78.68972047369358</c:v>
                </c:pt>
                <c:pt idx="70497">
                  <c:v>78.68972047369358</c:v>
                </c:pt>
                <c:pt idx="70498">
                  <c:v>78.68972047369358</c:v>
                </c:pt>
                <c:pt idx="70499">
                  <c:v>78.68972047369358</c:v>
                </c:pt>
                <c:pt idx="70500">
                  <c:v>30.9812146754982</c:v>
                </c:pt>
                <c:pt idx="70501">
                  <c:v>30.9812146754982</c:v>
                </c:pt>
                <c:pt idx="70502">
                  <c:v>30.9812146754982</c:v>
                </c:pt>
                <c:pt idx="70503">
                  <c:v>30.9812146754982</c:v>
                </c:pt>
                <c:pt idx="70504">
                  <c:v>30.9812146754982</c:v>
                </c:pt>
                <c:pt idx="70505">
                  <c:v>30.9812146754982</c:v>
                </c:pt>
                <c:pt idx="70506">
                  <c:v>30.9812146754982</c:v>
                </c:pt>
                <c:pt idx="70507">
                  <c:v>76.9644535313694</c:v>
                </c:pt>
                <c:pt idx="70508">
                  <c:v>76.9644535313694</c:v>
                </c:pt>
                <c:pt idx="70509">
                  <c:v>76.9644535313694</c:v>
                </c:pt>
                <c:pt idx="70510">
                  <c:v>76.9644535313694</c:v>
                </c:pt>
                <c:pt idx="70511">
                  <c:v>76.9644535313694</c:v>
                </c:pt>
                <c:pt idx="70512">
                  <c:v>76.9644535313694</c:v>
                </c:pt>
                <c:pt idx="70513">
                  <c:v>76.9644535313694</c:v>
                </c:pt>
                <c:pt idx="70514">
                  <c:v>76.9644535313694</c:v>
                </c:pt>
                <c:pt idx="70515">
                  <c:v>78.30317475860139</c:v>
                </c:pt>
                <c:pt idx="70516">
                  <c:v>78.30317475860139</c:v>
                </c:pt>
                <c:pt idx="70517">
                  <c:v>78.30317475860139</c:v>
                </c:pt>
                <c:pt idx="70518">
                  <c:v>78.30317475860139</c:v>
                </c:pt>
                <c:pt idx="70519">
                  <c:v>78.30317475860139</c:v>
                </c:pt>
                <c:pt idx="70520">
                  <c:v>78.30317475860139</c:v>
                </c:pt>
                <c:pt idx="70521">
                  <c:v>78.30317475860139</c:v>
                </c:pt>
                <c:pt idx="70522">
                  <c:v>44.9701972365402</c:v>
                </c:pt>
                <c:pt idx="70523">
                  <c:v>44.9701972365402</c:v>
                </c:pt>
                <c:pt idx="70524">
                  <c:v>44.9701972365402</c:v>
                </c:pt>
                <c:pt idx="70525">
                  <c:v>44.9701972365402</c:v>
                </c:pt>
                <c:pt idx="70526">
                  <c:v>44.9701972365402</c:v>
                </c:pt>
                <c:pt idx="70527">
                  <c:v>44.9701972365402</c:v>
                </c:pt>
                <c:pt idx="70528">
                  <c:v>44.9701972365402</c:v>
                </c:pt>
                <c:pt idx="70529">
                  <c:v>57.54329181130269</c:v>
                </c:pt>
                <c:pt idx="70530">
                  <c:v>57.54329181130269</c:v>
                </c:pt>
                <c:pt idx="70531">
                  <c:v>57.54329181130269</c:v>
                </c:pt>
                <c:pt idx="70532">
                  <c:v>57.54329181130269</c:v>
                </c:pt>
                <c:pt idx="70533">
                  <c:v>57.54329181130269</c:v>
                </c:pt>
                <c:pt idx="70534">
                  <c:v>57.54329181130269</c:v>
                </c:pt>
                <c:pt idx="70535">
                  <c:v>57.54329181130269</c:v>
                </c:pt>
                <c:pt idx="70536">
                  <c:v>18.2386488897142</c:v>
                </c:pt>
                <c:pt idx="70537">
                  <c:v>18.2386488897142</c:v>
                </c:pt>
                <c:pt idx="70538">
                  <c:v>18.2386488897142</c:v>
                </c:pt>
                <c:pt idx="70539">
                  <c:v>18.2386488897142</c:v>
                </c:pt>
                <c:pt idx="70540">
                  <c:v>18.2386488897142</c:v>
                </c:pt>
                <c:pt idx="70541">
                  <c:v>18.2386488897142</c:v>
                </c:pt>
                <c:pt idx="70542">
                  <c:v>18.2386488897142</c:v>
                </c:pt>
                <c:pt idx="70543">
                  <c:v>93.0248046909235</c:v>
                </c:pt>
                <c:pt idx="70544">
                  <c:v>93.0248046909235</c:v>
                </c:pt>
                <c:pt idx="70545">
                  <c:v>93.0248046909235</c:v>
                </c:pt>
                <c:pt idx="70546">
                  <c:v>93.0248046909235</c:v>
                </c:pt>
                <c:pt idx="70547">
                  <c:v>93.0248046909235</c:v>
                </c:pt>
                <c:pt idx="70548">
                  <c:v>93.0248046909235</c:v>
                </c:pt>
                <c:pt idx="70549">
                  <c:v>93.0248046909235</c:v>
                </c:pt>
                <c:pt idx="70550">
                  <c:v>75.77090941915378</c:v>
                </c:pt>
                <c:pt idx="70551">
                  <c:v>75.77090941915378</c:v>
                </c:pt>
                <c:pt idx="70552">
                  <c:v>75.77090941915378</c:v>
                </c:pt>
                <c:pt idx="70553">
                  <c:v>75.77090941915378</c:v>
                </c:pt>
                <c:pt idx="70554">
                  <c:v>75.77090941915378</c:v>
                </c:pt>
                <c:pt idx="70555">
                  <c:v>75.77090941915378</c:v>
                </c:pt>
                <c:pt idx="70556">
                  <c:v>75.77090941915378</c:v>
                </c:pt>
                <c:pt idx="70557">
                  <c:v>51.33586549334699</c:v>
                </c:pt>
                <c:pt idx="70558">
                  <c:v>51.33586549334699</c:v>
                </c:pt>
                <c:pt idx="70559">
                  <c:v>51.33586549334699</c:v>
                </c:pt>
                <c:pt idx="70560">
                  <c:v>51.33586549334699</c:v>
                </c:pt>
                <c:pt idx="70561">
                  <c:v>51.33586549334699</c:v>
                </c:pt>
                <c:pt idx="70562">
                  <c:v>51.33586549334699</c:v>
                </c:pt>
                <c:pt idx="70563">
                  <c:v>51.33586549334699</c:v>
                </c:pt>
                <c:pt idx="70564">
                  <c:v>48.3362258604758</c:v>
                </c:pt>
                <c:pt idx="70565">
                  <c:v>48.3362258604758</c:v>
                </c:pt>
                <c:pt idx="70566">
                  <c:v>48.3362258604758</c:v>
                </c:pt>
                <c:pt idx="70567">
                  <c:v>48.3362258604758</c:v>
                </c:pt>
                <c:pt idx="70568">
                  <c:v>48.3362258604758</c:v>
                </c:pt>
                <c:pt idx="70569">
                  <c:v>48.3362258604758</c:v>
                </c:pt>
                <c:pt idx="70570">
                  <c:v>48.3362258604758</c:v>
                </c:pt>
                <c:pt idx="70571">
                  <c:v>85.73208571271677</c:v>
                </c:pt>
                <c:pt idx="70572">
                  <c:v>85.73208571271677</c:v>
                </c:pt>
                <c:pt idx="70573">
                  <c:v>85.73208571271677</c:v>
                </c:pt>
                <c:pt idx="70574">
                  <c:v>85.73208571271677</c:v>
                </c:pt>
                <c:pt idx="70575">
                  <c:v>85.73208571271677</c:v>
                </c:pt>
                <c:pt idx="70576">
                  <c:v>85.73208571271677</c:v>
                </c:pt>
                <c:pt idx="70577">
                  <c:v>85.73208571271677</c:v>
                </c:pt>
                <c:pt idx="70578">
                  <c:v>46.9286159453419</c:v>
                </c:pt>
                <c:pt idx="70579">
                  <c:v>46.9286159453419</c:v>
                </c:pt>
                <c:pt idx="70580">
                  <c:v>46.9286159453419</c:v>
                </c:pt>
                <c:pt idx="70581">
                  <c:v>46.9286159453419</c:v>
                </c:pt>
                <c:pt idx="70582">
                  <c:v>46.9286159453419</c:v>
                </c:pt>
                <c:pt idx="70583">
                  <c:v>46.9286159453419</c:v>
                </c:pt>
                <c:pt idx="70584">
                  <c:v>46.9286159453419</c:v>
                </c:pt>
                <c:pt idx="70585">
                  <c:v>18.8729168005369</c:v>
                </c:pt>
                <c:pt idx="70586">
                  <c:v>18.8729168005369</c:v>
                </c:pt>
                <c:pt idx="70587">
                  <c:v>18.8729168005369</c:v>
                </c:pt>
                <c:pt idx="70588">
                  <c:v>18.8729168005369</c:v>
                </c:pt>
                <c:pt idx="70589">
                  <c:v>18.8729168005369</c:v>
                </c:pt>
                <c:pt idx="70590">
                  <c:v>18.8729168005369</c:v>
                </c:pt>
                <c:pt idx="70591">
                  <c:v>18.8729168005369</c:v>
                </c:pt>
                <c:pt idx="70592">
                  <c:v>18.8729168005369</c:v>
                </c:pt>
                <c:pt idx="70593">
                  <c:v>101.743069239675</c:v>
                </c:pt>
                <c:pt idx="70594">
                  <c:v>101.743069239675</c:v>
                </c:pt>
                <c:pt idx="70595">
                  <c:v>101.743069239675</c:v>
                </c:pt>
                <c:pt idx="70596">
                  <c:v>101.743069239675</c:v>
                </c:pt>
                <c:pt idx="70597">
                  <c:v>101.743069239675</c:v>
                </c:pt>
                <c:pt idx="70598">
                  <c:v>101.743069239675</c:v>
                </c:pt>
                <c:pt idx="70599">
                  <c:v>101.743069239675</c:v>
                </c:pt>
                <c:pt idx="70600">
                  <c:v>68.1240446449876</c:v>
                </c:pt>
                <c:pt idx="70601">
                  <c:v>68.1240446449876</c:v>
                </c:pt>
                <c:pt idx="70602">
                  <c:v>68.1240446449876</c:v>
                </c:pt>
                <c:pt idx="70603">
                  <c:v>68.1240446449876</c:v>
                </c:pt>
                <c:pt idx="70604">
                  <c:v>68.1240446449876</c:v>
                </c:pt>
                <c:pt idx="70605">
                  <c:v>68.1240446449876</c:v>
                </c:pt>
                <c:pt idx="70606">
                  <c:v>68.1240446449876</c:v>
                </c:pt>
                <c:pt idx="70607">
                  <c:v>92.28956040548188</c:v>
                </c:pt>
                <c:pt idx="70608">
                  <c:v>92.28956040548188</c:v>
                </c:pt>
                <c:pt idx="70609">
                  <c:v>92.28956040548188</c:v>
                </c:pt>
                <c:pt idx="70610">
                  <c:v>92.28956040548188</c:v>
                </c:pt>
                <c:pt idx="70611">
                  <c:v>92.28956040548188</c:v>
                </c:pt>
                <c:pt idx="70612">
                  <c:v>92.28956040548188</c:v>
                </c:pt>
                <c:pt idx="70613">
                  <c:v>92.28956040548188</c:v>
                </c:pt>
                <c:pt idx="70614">
                  <c:v>62.3187384201321</c:v>
                </c:pt>
                <c:pt idx="70615">
                  <c:v>62.3187384201321</c:v>
                </c:pt>
                <c:pt idx="70616">
                  <c:v>62.3187384201321</c:v>
                </c:pt>
                <c:pt idx="70617">
                  <c:v>62.3187384201321</c:v>
                </c:pt>
                <c:pt idx="70618">
                  <c:v>62.3187384201321</c:v>
                </c:pt>
                <c:pt idx="70619">
                  <c:v>62.3187384201321</c:v>
                </c:pt>
                <c:pt idx="70620">
                  <c:v>62.3187384201321</c:v>
                </c:pt>
                <c:pt idx="70621">
                  <c:v>28.7132886199716</c:v>
                </c:pt>
                <c:pt idx="70622">
                  <c:v>28.7132886199716</c:v>
                </c:pt>
                <c:pt idx="70623">
                  <c:v>28.7132886199716</c:v>
                </c:pt>
                <c:pt idx="70624">
                  <c:v>28.7132886199716</c:v>
                </c:pt>
                <c:pt idx="70625">
                  <c:v>28.7132886199716</c:v>
                </c:pt>
                <c:pt idx="70626">
                  <c:v>28.7132886199716</c:v>
                </c:pt>
                <c:pt idx="70627">
                  <c:v>28.7132886199716</c:v>
                </c:pt>
                <c:pt idx="70628">
                  <c:v>71.5914526420988</c:v>
                </c:pt>
                <c:pt idx="70629">
                  <c:v>71.5914526420988</c:v>
                </c:pt>
                <c:pt idx="70630">
                  <c:v>71.5914526420988</c:v>
                </c:pt>
                <c:pt idx="70631">
                  <c:v>71.5914526420988</c:v>
                </c:pt>
                <c:pt idx="70632">
                  <c:v>71.5914526420988</c:v>
                </c:pt>
                <c:pt idx="70633">
                  <c:v>71.5914526420988</c:v>
                </c:pt>
                <c:pt idx="70634">
                  <c:v>71.5914526420988</c:v>
                </c:pt>
                <c:pt idx="70635">
                  <c:v>76.7456447929683</c:v>
                </c:pt>
                <c:pt idx="70636">
                  <c:v>76.7456447929683</c:v>
                </c:pt>
                <c:pt idx="70637">
                  <c:v>76.7456447929683</c:v>
                </c:pt>
                <c:pt idx="70638">
                  <c:v>76.7456447929683</c:v>
                </c:pt>
                <c:pt idx="70639">
                  <c:v>76.7456447929683</c:v>
                </c:pt>
                <c:pt idx="70640">
                  <c:v>76.7456447929683</c:v>
                </c:pt>
                <c:pt idx="70641">
                  <c:v>76.7456447929683</c:v>
                </c:pt>
                <c:pt idx="70642">
                  <c:v>114.069920480077</c:v>
                </c:pt>
                <c:pt idx="70643">
                  <c:v>114.069920480077</c:v>
                </c:pt>
                <c:pt idx="70644">
                  <c:v>114.069920480077</c:v>
                </c:pt>
                <c:pt idx="70645">
                  <c:v>114.069920480077</c:v>
                </c:pt>
                <c:pt idx="70646">
                  <c:v>114.069920480077</c:v>
                </c:pt>
                <c:pt idx="70647">
                  <c:v>114.069920480077</c:v>
                </c:pt>
                <c:pt idx="70648">
                  <c:v>114.069920480077</c:v>
                </c:pt>
                <c:pt idx="70649">
                  <c:v>101.543720493887</c:v>
                </c:pt>
                <c:pt idx="70650">
                  <c:v>101.543720493887</c:v>
                </c:pt>
                <c:pt idx="70651">
                  <c:v>101.543720493887</c:v>
                </c:pt>
                <c:pt idx="70652">
                  <c:v>101.543720493887</c:v>
                </c:pt>
                <c:pt idx="70653">
                  <c:v>101.543720493887</c:v>
                </c:pt>
                <c:pt idx="70654">
                  <c:v>101.543720493887</c:v>
                </c:pt>
                <c:pt idx="70655">
                  <c:v>101.543720493887</c:v>
                </c:pt>
                <c:pt idx="70656">
                  <c:v>84.6276194222145</c:v>
                </c:pt>
                <c:pt idx="70657">
                  <c:v>84.6276194222145</c:v>
                </c:pt>
                <c:pt idx="70658">
                  <c:v>84.6276194222145</c:v>
                </c:pt>
                <c:pt idx="70659">
                  <c:v>84.6276194222145</c:v>
                </c:pt>
                <c:pt idx="70660">
                  <c:v>84.6276194222145</c:v>
                </c:pt>
                <c:pt idx="70661">
                  <c:v>84.6276194222145</c:v>
                </c:pt>
                <c:pt idx="70662">
                  <c:v>84.6276194222145</c:v>
                </c:pt>
              </c:numCache>
            </c:numRef>
          </c:xVal>
          <c:yVal>
            <c:numRef>
              <c:f>Sheet1!$C$1:$C$70663</c:f>
              <c:numCache>
                <c:formatCode>General</c:formatCode>
                <c:ptCount val="70663"/>
                <c:pt idx="0">
                  <c:v>29.50501999999999</c:v>
                </c:pt>
                <c:pt idx="1">
                  <c:v>39.73887</c:v>
                </c:pt>
                <c:pt idx="2">
                  <c:v>25.84487</c:v>
                </c:pt>
                <c:pt idx="3">
                  <c:v>2240.265899999999</c:v>
                </c:pt>
                <c:pt idx="4">
                  <c:v>33.88075</c:v>
                </c:pt>
                <c:pt idx="5">
                  <c:v>28.71618</c:v>
                </c:pt>
                <c:pt idx="6">
                  <c:v>22.22329</c:v>
                </c:pt>
                <c:pt idx="7">
                  <c:v>26.93203</c:v>
                </c:pt>
                <c:pt idx="8">
                  <c:v>25.93474</c:v>
                </c:pt>
                <c:pt idx="9">
                  <c:v>27.32967</c:v>
                </c:pt>
                <c:pt idx="10">
                  <c:v>31.74682</c:v>
                </c:pt>
                <c:pt idx="11">
                  <c:v>29.87759</c:v>
                </c:pt>
                <c:pt idx="12">
                  <c:v>24.04919</c:v>
                </c:pt>
                <c:pt idx="13">
                  <c:v>202.00052</c:v>
                </c:pt>
                <c:pt idx="14">
                  <c:v>29.3609</c:v>
                </c:pt>
                <c:pt idx="15">
                  <c:v>37.42603</c:v>
                </c:pt>
                <c:pt idx="16">
                  <c:v>30.65225999999999</c:v>
                </c:pt>
                <c:pt idx="17">
                  <c:v>31.17943</c:v>
                </c:pt>
                <c:pt idx="18">
                  <c:v>404.0160999999999</c:v>
                </c:pt>
                <c:pt idx="19">
                  <c:v>43.5118</c:v>
                </c:pt>
                <c:pt idx="20">
                  <c:v>36.19258</c:v>
                </c:pt>
                <c:pt idx="21">
                  <c:v>27.86644</c:v>
                </c:pt>
                <c:pt idx="22">
                  <c:v>34.74231</c:v>
                </c:pt>
                <c:pt idx="23">
                  <c:v>730.4526999999999</c:v>
                </c:pt>
                <c:pt idx="24">
                  <c:v>34.25611</c:v>
                </c:pt>
                <c:pt idx="25">
                  <c:v>27.30112</c:v>
                </c:pt>
                <c:pt idx="26">
                  <c:v>32.50466</c:v>
                </c:pt>
                <c:pt idx="27">
                  <c:v>986.5645499999999</c:v>
                </c:pt>
                <c:pt idx="28">
                  <c:v>37.66247</c:v>
                </c:pt>
                <c:pt idx="29">
                  <c:v>27.22856</c:v>
                </c:pt>
                <c:pt idx="30">
                  <c:v>30.20569</c:v>
                </c:pt>
                <c:pt idx="31">
                  <c:v>34.06768</c:v>
                </c:pt>
                <c:pt idx="32">
                  <c:v>29.06242999999999</c:v>
                </c:pt>
                <c:pt idx="33">
                  <c:v>34.41911</c:v>
                </c:pt>
                <c:pt idx="34">
                  <c:v>37.3018</c:v>
                </c:pt>
                <c:pt idx="35">
                  <c:v>31.77849</c:v>
                </c:pt>
                <c:pt idx="36">
                  <c:v>23.86151</c:v>
                </c:pt>
                <c:pt idx="37">
                  <c:v>25.17912</c:v>
                </c:pt>
                <c:pt idx="38">
                  <c:v>28.14117</c:v>
                </c:pt>
                <c:pt idx="39">
                  <c:v>32.41061</c:v>
                </c:pt>
                <c:pt idx="40">
                  <c:v>29.09776</c:v>
                </c:pt>
                <c:pt idx="41">
                  <c:v>30.61333</c:v>
                </c:pt>
                <c:pt idx="42">
                  <c:v>1964.55608</c:v>
                </c:pt>
                <c:pt idx="43">
                  <c:v>71.8844</c:v>
                </c:pt>
                <c:pt idx="44">
                  <c:v>27.42092</c:v>
                </c:pt>
                <c:pt idx="45">
                  <c:v>31.90077</c:v>
                </c:pt>
                <c:pt idx="46">
                  <c:v>36.49861</c:v>
                </c:pt>
                <c:pt idx="47">
                  <c:v>28.29292999999999</c:v>
                </c:pt>
                <c:pt idx="48">
                  <c:v>28.73968</c:v>
                </c:pt>
                <c:pt idx="49">
                  <c:v>28.1677</c:v>
                </c:pt>
                <c:pt idx="50">
                  <c:v>28.13928</c:v>
                </c:pt>
                <c:pt idx="51">
                  <c:v>33.00304000000001</c:v>
                </c:pt>
                <c:pt idx="52">
                  <c:v>28.28553999999999</c:v>
                </c:pt>
                <c:pt idx="53">
                  <c:v>32.27023</c:v>
                </c:pt>
                <c:pt idx="54">
                  <c:v>31.65467</c:v>
                </c:pt>
                <c:pt idx="55">
                  <c:v>31.90415</c:v>
                </c:pt>
                <c:pt idx="56">
                  <c:v>36.13593</c:v>
                </c:pt>
                <c:pt idx="57">
                  <c:v>29.90162</c:v>
                </c:pt>
                <c:pt idx="58">
                  <c:v>44.55968</c:v>
                </c:pt>
                <c:pt idx="59">
                  <c:v>41.6139</c:v>
                </c:pt>
                <c:pt idx="60">
                  <c:v>28.39033999999999</c:v>
                </c:pt>
                <c:pt idx="61">
                  <c:v>76.9562</c:v>
                </c:pt>
                <c:pt idx="62">
                  <c:v>29.25206</c:v>
                </c:pt>
                <c:pt idx="63">
                  <c:v>30.42890999999999</c:v>
                </c:pt>
                <c:pt idx="64">
                  <c:v>28.48545</c:v>
                </c:pt>
                <c:pt idx="65">
                  <c:v>37.16909</c:v>
                </c:pt>
                <c:pt idx="66">
                  <c:v>75.87929999999998</c:v>
                </c:pt>
                <c:pt idx="67">
                  <c:v>30.09388</c:v>
                </c:pt>
                <c:pt idx="68">
                  <c:v>30.34002</c:v>
                </c:pt>
                <c:pt idx="69">
                  <c:v>30.81876</c:v>
                </c:pt>
                <c:pt idx="70">
                  <c:v>28.15794</c:v>
                </c:pt>
                <c:pt idx="71">
                  <c:v>33.52539</c:v>
                </c:pt>
                <c:pt idx="72">
                  <c:v>450.52721</c:v>
                </c:pt>
                <c:pt idx="73">
                  <c:v>35.19366</c:v>
                </c:pt>
                <c:pt idx="74">
                  <c:v>29.55703</c:v>
                </c:pt>
                <c:pt idx="75">
                  <c:v>33.42191</c:v>
                </c:pt>
                <c:pt idx="76">
                  <c:v>31.777</c:v>
                </c:pt>
                <c:pt idx="77">
                  <c:v>25.92677</c:v>
                </c:pt>
                <c:pt idx="78">
                  <c:v>31.52073</c:v>
                </c:pt>
                <c:pt idx="79">
                  <c:v>30.49736</c:v>
                </c:pt>
                <c:pt idx="80">
                  <c:v>38.47900000000001</c:v>
                </c:pt>
                <c:pt idx="81">
                  <c:v>37.18612</c:v>
                </c:pt>
                <c:pt idx="82">
                  <c:v>1120.35804</c:v>
                </c:pt>
                <c:pt idx="83">
                  <c:v>27.41318</c:v>
                </c:pt>
                <c:pt idx="84">
                  <c:v>26.11568</c:v>
                </c:pt>
                <c:pt idx="85">
                  <c:v>28.30871</c:v>
                </c:pt>
                <c:pt idx="86">
                  <c:v>29.54975</c:v>
                </c:pt>
                <c:pt idx="87">
                  <c:v>24.62688</c:v>
                </c:pt>
                <c:pt idx="88">
                  <c:v>28.81417</c:v>
                </c:pt>
                <c:pt idx="89">
                  <c:v>36.12362</c:v>
                </c:pt>
                <c:pt idx="90">
                  <c:v>192.7418</c:v>
                </c:pt>
                <c:pt idx="91">
                  <c:v>27.83637</c:v>
                </c:pt>
                <c:pt idx="92">
                  <c:v>26.73922</c:v>
                </c:pt>
                <c:pt idx="93">
                  <c:v>33.34609</c:v>
                </c:pt>
                <c:pt idx="94">
                  <c:v>27.22132</c:v>
                </c:pt>
                <c:pt idx="95">
                  <c:v>45.6379</c:v>
                </c:pt>
                <c:pt idx="96">
                  <c:v>32.558</c:v>
                </c:pt>
                <c:pt idx="97">
                  <c:v>23.92569999999999</c:v>
                </c:pt>
                <c:pt idx="98">
                  <c:v>37.49451</c:v>
                </c:pt>
                <c:pt idx="99">
                  <c:v>29.62219</c:v>
                </c:pt>
                <c:pt idx="100">
                  <c:v>29.04388</c:v>
                </c:pt>
                <c:pt idx="101">
                  <c:v>761.96177</c:v>
                </c:pt>
                <c:pt idx="102">
                  <c:v>28.53939</c:v>
                </c:pt>
                <c:pt idx="103">
                  <c:v>70.00177999999998</c:v>
                </c:pt>
                <c:pt idx="104">
                  <c:v>31.12072999999999</c:v>
                </c:pt>
                <c:pt idx="105">
                  <c:v>23.24763</c:v>
                </c:pt>
                <c:pt idx="106">
                  <c:v>34.42261</c:v>
                </c:pt>
                <c:pt idx="107">
                  <c:v>34.73406000000001</c:v>
                </c:pt>
                <c:pt idx="108">
                  <c:v>30.54272999999999</c:v>
                </c:pt>
                <c:pt idx="109">
                  <c:v>38.68242</c:v>
                </c:pt>
                <c:pt idx="110">
                  <c:v>30.73466000000001</c:v>
                </c:pt>
                <c:pt idx="111">
                  <c:v>38.50237</c:v>
                </c:pt>
                <c:pt idx="112">
                  <c:v>30.84222</c:v>
                </c:pt>
                <c:pt idx="113">
                  <c:v>36.10889</c:v>
                </c:pt>
                <c:pt idx="114">
                  <c:v>30.37398</c:v>
                </c:pt>
                <c:pt idx="115">
                  <c:v>31.66077</c:v>
                </c:pt>
                <c:pt idx="116">
                  <c:v>30.38721</c:v>
                </c:pt>
                <c:pt idx="117">
                  <c:v>40.70085</c:v>
                </c:pt>
                <c:pt idx="118">
                  <c:v>30.6146</c:v>
                </c:pt>
                <c:pt idx="119">
                  <c:v>33.11354</c:v>
                </c:pt>
                <c:pt idx="120">
                  <c:v>74.6577</c:v>
                </c:pt>
                <c:pt idx="121">
                  <c:v>29.63155</c:v>
                </c:pt>
                <c:pt idx="122">
                  <c:v>27.20309</c:v>
                </c:pt>
                <c:pt idx="123">
                  <c:v>34.0824</c:v>
                </c:pt>
                <c:pt idx="124">
                  <c:v>34.12611</c:v>
                </c:pt>
                <c:pt idx="125">
                  <c:v>29.04149</c:v>
                </c:pt>
                <c:pt idx="126">
                  <c:v>29.5324</c:v>
                </c:pt>
                <c:pt idx="127">
                  <c:v>26.88113999999999</c:v>
                </c:pt>
                <c:pt idx="128">
                  <c:v>27.17996</c:v>
                </c:pt>
                <c:pt idx="129">
                  <c:v>39.7325</c:v>
                </c:pt>
                <c:pt idx="130">
                  <c:v>28.00253</c:v>
                </c:pt>
                <c:pt idx="131">
                  <c:v>29.40538</c:v>
                </c:pt>
                <c:pt idx="132">
                  <c:v>37.77356</c:v>
                </c:pt>
                <c:pt idx="133">
                  <c:v>25.34371</c:v>
                </c:pt>
                <c:pt idx="134">
                  <c:v>28.41853</c:v>
                </c:pt>
                <c:pt idx="135">
                  <c:v>33.72756000000001</c:v>
                </c:pt>
                <c:pt idx="136">
                  <c:v>30.34587</c:v>
                </c:pt>
                <c:pt idx="137">
                  <c:v>32.09759</c:v>
                </c:pt>
                <c:pt idx="138">
                  <c:v>24.12237</c:v>
                </c:pt>
                <c:pt idx="139">
                  <c:v>34.42118</c:v>
                </c:pt>
                <c:pt idx="140">
                  <c:v>32.40138</c:v>
                </c:pt>
                <c:pt idx="141">
                  <c:v>27.08717</c:v>
                </c:pt>
                <c:pt idx="142">
                  <c:v>41.06518000000001</c:v>
                </c:pt>
                <c:pt idx="143">
                  <c:v>28.60217</c:v>
                </c:pt>
                <c:pt idx="144">
                  <c:v>26.93647</c:v>
                </c:pt>
                <c:pt idx="145">
                  <c:v>25.34991</c:v>
                </c:pt>
                <c:pt idx="146">
                  <c:v>24.84092</c:v>
                </c:pt>
                <c:pt idx="147">
                  <c:v>29.49996000000001</c:v>
                </c:pt>
                <c:pt idx="148">
                  <c:v>27.42248</c:v>
                </c:pt>
                <c:pt idx="149">
                  <c:v>27.82573</c:v>
                </c:pt>
                <c:pt idx="150">
                  <c:v>28.91219999999999</c:v>
                </c:pt>
                <c:pt idx="151">
                  <c:v>36.71587</c:v>
                </c:pt>
                <c:pt idx="152">
                  <c:v>34.33883</c:v>
                </c:pt>
                <c:pt idx="153">
                  <c:v>34.95332000000001</c:v>
                </c:pt>
                <c:pt idx="154">
                  <c:v>30.14786</c:v>
                </c:pt>
                <c:pt idx="155">
                  <c:v>28.87128999999999</c:v>
                </c:pt>
                <c:pt idx="156">
                  <c:v>32.52338</c:v>
                </c:pt>
                <c:pt idx="157">
                  <c:v>23.13792</c:v>
                </c:pt>
                <c:pt idx="158">
                  <c:v>32.67776000000001</c:v>
                </c:pt>
                <c:pt idx="159">
                  <c:v>28.69199</c:v>
                </c:pt>
                <c:pt idx="160">
                  <c:v>109.8546</c:v>
                </c:pt>
                <c:pt idx="161">
                  <c:v>27.48415</c:v>
                </c:pt>
                <c:pt idx="162">
                  <c:v>197.48669</c:v>
                </c:pt>
                <c:pt idx="163">
                  <c:v>1864.3924</c:v>
                </c:pt>
                <c:pt idx="164">
                  <c:v>32.60733</c:v>
                </c:pt>
                <c:pt idx="165">
                  <c:v>26.77156</c:v>
                </c:pt>
                <c:pt idx="166">
                  <c:v>36.92641</c:v>
                </c:pt>
                <c:pt idx="167">
                  <c:v>1108.071</c:v>
                </c:pt>
                <c:pt idx="168">
                  <c:v>31.15494</c:v>
                </c:pt>
                <c:pt idx="169">
                  <c:v>26.4889</c:v>
                </c:pt>
                <c:pt idx="170">
                  <c:v>32.97143</c:v>
                </c:pt>
                <c:pt idx="171">
                  <c:v>32.07024000000001</c:v>
                </c:pt>
                <c:pt idx="172">
                  <c:v>31.98350999999999</c:v>
                </c:pt>
                <c:pt idx="173">
                  <c:v>27.71955000000001</c:v>
                </c:pt>
                <c:pt idx="174">
                  <c:v>32.4998</c:v>
                </c:pt>
                <c:pt idx="175">
                  <c:v>26.02375</c:v>
                </c:pt>
                <c:pt idx="176">
                  <c:v>37.65320000000001</c:v>
                </c:pt>
                <c:pt idx="177">
                  <c:v>29.73309</c:v>
                </c:pt>
                <c:pt idx="178">
                  <c:v>37.09357</c:v>
                </c:pt>
                <c:pt idx="179">
                  <c:v>36.65561</c:v>
                </c:pt>
                <c:pt idx="180">
                  <c:v>33.48073</c:v>
                </c:pt>
                <c:pt idx="181">
                  <c:v>29.49852999999999</c:v>
                </c:pt>
                <c:pt idx="182">
                  <c:v>36.25076</c:v>
                </c:pt>
                <c:pt idx="183">
                  <c:v>32.61822</c:v>
                </c:pt>
                <c:pt idx="184">
                  <c:v>60.42626000000001</c:v>
                </c:pt>
                <c:pt idx="185">
                  <c:v>30.63266</c:v>
                </c:pt>
                <c:pt idx="186">
                  <c:v>23.59523</c:v>
                </c:pt>
                <c:pt idx="187">
                  <c:v>28.71792</c:v>
                </c:pt>
                <c:pt idx="188">
                  <c:v>30.26232999999999</c:v>
                </c:pt>
                <c:pt idx="189">
                  <c:v>28.35998</c:v>
                </c:pt>
                <c:pt idx="190">
                  <c:v>35.70667</c:v>
                </c:pt>
                <c:pt idx="191">
                  <c:v>29.14554</c:v>
                </c:pt>
                <c:pt idx="192">
                  <c:v>31.33466</c:v>
                </c:pt>
                <c:pt idx="193">
                  <c:v>25.50299</c:v>
                </c:pt>
                <c:pt idx="194">
                  <c:v>27.48833999999999</c:v>
                </c:pt>
                <c:pt idx="195">
                  <c:v>25.33274</c:v>
                </c:pt>
                <c:pt idx="196">
                  <c:v>32.53475</c:v>
                </c:pt>
                <c:pt idx="197">
                  <c:v>28.26674999999999</c:v>
                </c:pt>
                <c:pt idx="198">
                  <c:v>32.76641</c:v>
                </c:pt>
                <c:pt idx="199">
                  <c:v>26.03682</c:v>
                </c:pt>
                <c:pt idx="200">
                  <c:v>271.8669</c:v>
                </c:pt>
                <c:pt idx="201">
                  <c:v>31.07726</c:v>
                </c:pt>
                <c:pt idx="202">
                  <c:v>24.04834999999999</c:v>
                </c:pt>
                <c:pt idx="203">
                  <c:v>28.60863</c:v>
                </c:pt>
                <c:pt idx="204">
                  <c:v>36.71491</c:v>
                </c:pt>
                <c:pt idx="205">
                  <c:v>25.2588</c:v>
                </c:pt>
                <c:pt idx="206">
                  <c:v>24.64393</c:v>
                </c:pt>
                <c:pt idx="207">
                  <c:v>32.29660000000001</c:v>
                </c:pt>
                <c:pt idx="208">
                  <c:v>32.35154</c:v>
                </c:pt>
                <c:pt idx="209">
                  <c:v>26.1837</c:v>
                </c:pt>
                <c:pt idx="210">
                  <c:v>26.47673</c:v>
                </c:pt>
                <c:pt idx="211">
                  <c:v>33.9554</c:v>
                </c:pt>
                <c:pt idx="212">
                  <c:v>27.51128</c:v>
                </c:pt>
                <c:pt idx="213">
                  <c:v>35.81376</c:v>
                </c:pt>
                <c:pt idx="214">
                  <c:v>39.72255</c:v>
                </c:pt>
                <c:pt idx="215">
                  <c:v>4359.1741</c:v>
                </c:pt>
                <c:pt idx="216">
                  <c:v>30.84638</c:v>
                </c:pt>
                <c:pt idx="217">
                  <c:v>4634.79702</c:v>
                </c:pt>
                <c:pt idx="218">
                  <c:v>26.62531</c:v>
                </c:pt>
                <c:pt idx="219">
                  <c:v>34.93384</c:v>
                </c:pt>
                <c:pt idx="220">
                  <c:v>31.31889</c:v>
                </c:pt>
                <c:pt idx="221">
                  <c:v>24.69269999999999</c:v>
                </c:pt>
                <c:pt idx="222">
                  <c:v>34.30725</c:v>
                </c:pt>
                <c:pt idx="223">
                  <c:v>38.22489</c:v>
                </c:pt>
                <c:pt idx="224">
                  <c:v>29.36345</c:v>
                </c:pt>
                <c:pt idx="225">
                  <c:v>36.6435</c:v>
                </c:pt>
                <c:pt idx="226">
                  <c:v>26.75328</c:v>
                </c:pt>
                <c:pt idx="227">
                  <c:v>29.04019</c:v>
                </c:pt>
                <c:pt idx="228">
                  <c:v>30.86639</c:v>
                </c:pt>
                <c:pt idx="229">
                  <c:v>26.93831</c:v>
                </c:pt>
                <c:pt idx="230">
                  <c:v>27.42691</c:v>
                </c:pt>
                <c:pt idx="231">
                  <c:v>37.48796</c:v>
                </c:pt>
                <c:pt idx="232">
                  <c:v>31.50181</c:v>
                </c:pt>
                <c:pt idx="233">
                  <c:v>41.0121</c:v>
                </c:pt>
                <c:pt idx="234">
                  <c:v>29.14682000000001</c:v>
                </c:pt>
                <c:pt idx="235">
                  <c:v>27.1833</c:v>
                </c:pt>
                <c:pt idx="236">
                  <c:v>31.89228</c:v>
                </c:pt>
                <c:pt idx="237">
                  <c:v>26.74059</c:v>
                </c:pt>
                <c:pt idx="238">
                  <c:v>24.20923</c:v>
                </c:pt>
                <c:pt idx="239">
                  <c:v>23.84932999999999</c:v>
                </c:pt>
                <c:pt idx="240">
                  <c:v>29.11005</c:v>
                </c:pt>
                <c:pt idx="241">
                  <c:v>38.93409</c:v>
                </c:pt>
                <c:pt idx="242">
                  <c:v>33.81484</c:v>
                </c:pt>
                <c:pt idx="243">
                  <c:v>34.88832</c:v>
                </c:pt>
                <c:pt idx="244">
                  <c:v>31.76905</c:v>
                </c:pt>
                <c:pt idx="245">
                  <c:v>29.44429</c:v>
                </c:pt>
                <c:pt idx="246">
                  <c:v>25.66266999999999</c:v>
                </c:pt>
                <c:pt idx="247">
                  <c:v>33.99687</c:v>
                </c:pt>
                <c:pt idx="248">
                  <c:v>28.40363</c:v>
                </c:pt>
                <c:pt idx="249">
                  <c:v>34.37766999999999</c:v>
                </c:pt>
                <c:pt idx="250">
                  <c:v>25.24834999999999</c:v>
                </c:pt>
                <c:pt idx="251">
                  <c:v>27.28888</c:v>
                </c:pt>
                <c:pt idx="252">
                  <c:v>37.06041</c:v>
                </c:pt>
                <c:pt idx="253">
                  <c:v>31.45099</c:v>
                </c:pt>
                <c:pt idx="254">
                  <c:v>39.56761</c:v>
                </c:pt>
                <c:pt idx="255">
                  <c:v>56.74339</c:v>
                </c:pt>
                <c:pt idx="256">
                  <c:v>31.35363</c:v>
                </c:pt>
                <c:pt idx="257">
                  <c:v>30.78437</c:v>
                </c:pt>
                <c:pt idx="258">
                  <c:v>33.87299</c:v>
                </c:pt>
                <c:pt idx="259">
                  <c:v>31.54543</c:v>
                </c:pt>
                <c:pt idx="260">
                  <c:v>33.3029</c:v>
                </c:pt>
                <c:pt idx="261">
                  <c:v>33.04466</c:v>
                </c:pt>
                <c:pt idx="262">
                  <c:v>28.68425999999999</c:v>
                </c:pt>
                <c:pt idx="263">
                  <c:v>30.18337</c:v>
                </c:pt>
                <c:pt idx="264">
                  <c:v>38.8215</c:v>
                </c:pt>
                <c:pt idx="265">
                  <c:v>30.87171</c:v>
                </c:pt>
                <c:pt idx="266">
                  <c:v>33.57851</c:v>
                </c:pt>
                <c:pt idx="267">
                  <c:v>31.00301</c:v>
                </c:pt>
                <c:pt idx="268">
                  <c:v>30.62212</c:v>
                </c:pt>
                <c:pt idx="269">
                  <c:v>27.86501</c:v>
                </c:pt>
                <c:pt idx="270">
                  <c:v>24.64689</c:v>
                </c:pt>
                <c:pt idx="271">
                  <c:v>35.82943</c:v>
                </c:pt>
                <c:pt idx="272">
                  <c:v>29.07495</c:v>
                </c:pt>
                <c:pt idx="273">
                  <c:v>33.75833</c:v>
                </c:pt>
                <c:pt idx="274">
                  <c:v>31.14836</c:v>
                </c:pt>
                <c:pt idx="275">
                  <c:v>29.65772</c:v>
                </c:pt>
                <c:pt idx="276">
                  <c:v>29.07523</c:v>
                </c:pt>
                <c:pt idx="277">
                  <c:v>40.27138</c:v>
                </c:pt>
                <c:pt idx="278">
                  <c:v>92.95370000000001</c:v>
                </c:pt>
                <c:pt idx="279">
                  <c:v>32.7449</c:v>
                </c:pt>
                <c:pt idx="280">
                  <c:v>29.12443</c:v>
                </c:pt>
                <c:pt idx="281">
                  <c:v>66.22315</c:v>
                </c:pt>
                <c:pt idx="282">
                  <c:v>80.11022</c:v>
                </c:pt>
                <c:pt idx="283">
                  <c:v>28.71573</c:v>
                </c:pt>
                <c:pt idx="284">
                  <c:v>29.04179</c:v>
                </c:pt>
                <c:pt idx="285">
                  <c:v>31.67752</c:v>
                </c:pt>
                <c:pt idx="286">
                  <c:v>35.70006</c:v>
                </c:pt>
                <c:pt idx="287">
                  <c:v>25.77892</c:v>
                </c:pt>
                <c:pt idx="288">
                  <c:v>32.73826000000001</c:v>
                </c:pt>
                <c:pt idx="289">
                  <c:v>41.66631</c:v>
                </c:pt>
                <c:pt idx="290">
                  <c:v>30.89842</c:v>
                </c:pt>
                <c:pt idx="291">
                  <c:v>32.85301</c:v>
                </c:pt>
                <c:pt idx="292">
                  <c:v>33.39765</c:v>
                </c:pt>
                <c:pt idx="293">
                  <c:v>31.27241</c:v>
                </c:pt>
                <c:pt idx="294">
                  <c:v>66.52509999999998</c:v>
                </c:pt>
                <c:pt idx="295">
                  <c:v>35.03669</c:v>
                </c:pt>
                <c:pt idx="296">
                  <c:v>28.58078</c:v>
                </c:pt>
                <c:pt idx="297">
                  <c:v>26.46584</c:v>
                </c:pt>
                <c:pt idx="298">
                  <c:v>28.83576</c:v>
                </c:pt>
                <c:pt idx="299">
                  <c:v>32.0415</c:v>
                </c:pt>
                <c:pt idx="300">
                  <c:v>25.20196</c:v>
                </c:pt>
                <c:pt idx="301">
                  <c:v>26.5241</c:v>
                </c:pt>
                <c:pt idx="302">
                  <c:v>32.21124</c:v>
                </c:pt>
                <c:pt idx="303">
                  <c:v>45.9268</c:v>
                </c:pt>
                <c:pt idx="304">
                  <c:v>30.47662</c:v>
                </c:pt>
                <c:pt idx="305">
                  <c:v>31.42590999999999</c:v>
                </c:pt>
                <c:pt idx="306">
                  <c:v>31.28113</c:v>
                </c:pt>
                <c:pt idx="307">
                  <c:v>31.42167999999999</c:v>
                </c:pt>
                <c:pt idx="308">
                  <c:v>31.86062</c:v>
                </c:pt>
                <c:pt idx="309">
                  <c:v>26.24159999999999</c:v>
                </c:pt>
                <c:pt idx="310">
                  <c:v>26.60461</c:v>
                </c:pt>
                <c:pt idx="311">
                  <c:v>36.2085</c:v>
                </c:pt>
                <c:pt idx="312">
                  <c:v>32.33191</c:v>
                </c:pt>
                <c:pt idx="313">
                  <c:v>41.3123</c:v>
                </c:pt>
                <c:pt idx="314">
                  <c:v>26.87137</c:v>
                </c:pt>
                <c:pt idx="315">
                  <c:v>29.18244999999999</c:v>
                </c:pt>
                <c:pt idx="316">
                  <c:v>29.48251999999999</c:v>
                </c:pt>
                <c:pt idx="317">
                  <c:v>26.8748</c:v>
                </c:pt>
                <c:pt idx="318">
                  <c:v>44.765</c:v>
                </c:pt>
                <c:pt idx="319">
                  <c:v>110.68487</c:v>
                </c:pt>
                <c:pt idx="320">
                  <c:v>54.5062</c:v>
                </c:pt>
                <c:pt idx="321">
                  <c:v>30.73896</c:v>
                </c:pt>
                <c:pt idx="322">
                  <c:v>31.77747</c:v>
                </c:pt>
                <c:pt idx="323">
                  <c:v>37.04222</c:v>
                </c:pt>
                <c:pt idx="324">
                  <c:v>35.29982000000001</c:v>
                </c:pt>
                <c:pt idx="325">
                  <c:v>33.02375</c:v>
                </c:pt>
                <c:pt idx="326">
                  <c:v>25.16609</c:v>
                </c:pt>
                <c:pt idx="327">
                  <c:v>528.08976</c:v>
                </c:pt>
                <c:pt idx="328">
                  <c:v>32.09833</c:v>
                </c:pt>
                <c:pt idx="329">
                  <c:v>31.76361</c:v>
                </c:pt>
                <c:pt idx="330">
                  <c:v>2753.07954</c:v>
                </c:pt>
                <c:pt idx="331">
                  <c:v>25.53346000000001</c:v>
                </c:pt>
                <c:pt idx="332">
                  <c:v>36.88891</c:v>
                </c:pt>
                <c:pt idx="333">
                  <c:v>34.26847</c:v>
                </c:pt>
                <c:pt idx="334">
                  <c:v>28.47993</c:v>
                </c:pt>
                <c:pt idx="335">
                  <c:v>95.12984999999999</c:v>
                </c:pt>
                <c:pt idx="336">
                  <c:v>36.33121</c:v>
                </c:pt>
                <c:pt idx="337">
                  <c:v>27.76225</c:v>
                </c:pt>
                <c:pt idx="338">
                  <c:v>32.74205</c:v>
                </c:pt>
                <c:pt idx="339">
                  <c:v>28.05852</c:v>
                </c:pt>
                <c:pt idx="340">
                  <c:v>27.16619</c:v>
                </c:pt>
                <c:pt idx="341">
                  <c:v>26.48356</c:v>
                </c:pt>
                <c:pt idx="342">
                  <c:v>38.52791</c:v>
                </c:pt>
                <c:pt idx="343">
                  <c:v>26.51213</c:v>
                </c:pt>
                <c:pt idx="344">
                  <c:v>281.9102999999999</c:v>
                </c:pt>
                <c:pt idx="345">
                  <c:v>29.43917</c:v>
                </c:pt>
                <c:pt idx="346">
                  <c:v>28.87235</c:v>
                </c:pt>
                <c:pt idx="347">
                  <c:v>35.4766</c:v>
                </c:pt>
                <c:pt idx="348">
                  <c:v>28.69475</c:v>
                </c:pt>
                <c:pt idx="349">
                  <c:v>29.31081</c:v>
                </c:pt>
                <c:pt idx="350">
                  <c:v>33.41197</c:v>
                </c:pt>
                <c:pt idx="351">
                  <c:v>29.45047</c:v>
                </c:pt>
                <c:pt idx="352">
                  <c:v>31.1728</c:v>
                </c:pt>
                <c:pt idx="353">
                  <c:v>26.98510999999999</c:v>
                </c:pt>
                <c:pt idx="354">
                  <c:v>32.46837</c:v>
                </c:pt>
                <c:pt idx="355">
                  <c:v>34.91645</c:v>
                </c:pt>
                <c:pt idx="356">
                  <c:v>27.11721</c:v>
                </c:pt>
                <c:pt idx="357">
                  <c:v>29.39288000000001</c:v>
                </c:pt>
                <c:pt idx="358">
                  <c:v>28.27978999999999</c:v>
                </c:pt>
                <c:pt idx="359">
                  <c:v>29.75231</c:v>
                </c:pt>
                <c:pt idx="360">
                  <c:v>28.14106</c:v>
                </c:pt>
                <c:pt idx="361">
                  <c:v>31.10445</c:v>
                </c:pt>
                <c:pt idx="362">
                  <c:v>34.48471</c:v>
                </c:pt>
                <c:pt idx="363">
                  <c:v>28.94733</c:v>
                </c:pt>
                <c:pt idx="364">
                  <c:v>30.47338999999999</c:v>
                </c:pt>
                <c:pt idx="365">
                  <c:v>29.81391</c:v>
                </c:pt>
                <c:pt idx="366">
                  <c:v>32.37452</c:v>
                </c:pt>
                <c:pt idx="367">
                  <c:v>27.08147</c:v>
                </c:pt>
                <c:pt idx="368">
                  <c:v>39.37126</c:v>
                </c:pt>
                <c:pt idx="369">
                  <c:v>38.66505</c:v>
                </c:pt>
                <c:pt idx="370">
                  <c:v>148.83869</c:v>
                </c:pt>
                <c:pt idx="371">
                  <c:v>271.8566</c:v>
                </c:pt>
                <c:pt idx="372">
                  <c:v>27.20499</c:v>
                </c:pt>
                <c:pt idx="373">
                  <c:v>35.4708</c:v>
                </c:pt>
                <c:pt idx="374">
                  <c:v>31.9583</c:v>
                </c:pt>
                <c:pt idx="375">
                  <c:v>29.99328</c:v>
                </c:pt>
                <c:pt idx="376">
                  <c:v>26.15387</c:v>
                </c:pt>
                <c:pt idx="377">
                  <c:v>30.09643</c:v>
                </c:pt>
                <c:pt idx="378">
                  <c:v>36.23149</c:v>
                </c:pt>
                <c:pt idx="379">
                  <c:v>958.0795</c:v>
                </c:pt>
                <c:pt idx="380">
                  <c:v>32.935</c:v>
                </c:pt>
                <c:pt idx="381">
                  <c:v>23.88063</c:v>
                </c:pt>
                <c:pt idx="382">
                  <c:v>26.91471</c:v>
                </c:pt>
                <c:pt idx="383">
                  <c:v>26.63817</c:v>
                </c:pt>
                <c:pt idx="384">
                  <c:v>28.3826</c:v>
                </c:pt>
                <c:pt idx="385">
                  <c:v>26.59554999999999</c:v>
                </c:pt>
                <c:pt idx="386">
                  <c:v>29.15674</c:v>
                </c:pt>
                <c:pt idx="387">
                  <c:v>27.45522</c:v>
                </c:pt>
                <c:pt idx="388">
                  <c:v>28.03389</c:v>
                </c:pt>
                <c:pt idx="389">
                  <c:v>178.9287</c:v>
                </c:pt>
                <c:pt idx="390">
                  <c:v>28.99712999999999</c:v>
                </c:pt>
                <c:pt idx="391">
                  <c:v>28.4781</c:v>
                </c:pt>
                <c:pt idx="392">
                  <c:v>242.7071</c:v>
                </c:pt>
                <c:pt idx="393">
                  <c:v>33.75715</c:v>
                </c:pt>
                <c:pt idx="394">
                  <c:v>27.95775</c:v>
                </c:pt>
                <c:pt idx="395">
                  <c:v>28.30346</c:v>
                </c:pt>
                <c:pt idx="396">
                  <c:v>34.51017</c:v>
                </c:pt>
                <c:pt idx="397">
                  <c:v>30.69878</c:v>
                </c:pt>
                <c:pt idx="398">
                  <c:v>23.26146</c:v>
                </c:pt>
                <c:pt idx="399">
                  <c:v>30.52758</c:v>
                </c:pt>
                <c:pt idx="400">
                  <c:v>37.01831</c:v>
                </c:pt>
                <c:pt idx="401">
                  <c:v>30.48973</c:v>
                </c:pt>
                <c:pt idx="402">
                  <c:v>34.31874000000001</c:v>
                </c:pt>
                <c:pt idx="403">
                  <c:v>33.62546000000001</c:v>
                </c:pt>
                <c:pt idx="404">
                  <c:v>34.26253</c:v>
                </c:pt>
                <c:pt idx="405">
                  <c:v>36.926</c:v>
                </c:pt>
                <c:pt idx="406">
                  <c:v>30.7058</c:v>
                </c:pt>
                <c:pt idx="407">
                  <c:v>26.63051</c:v>
                </c:pt>
                <c:pt idx="408">
                  <c:v>30.44889999999999</c:v>
                </c:pt>
                <c:pt idx="409">
                  <c:v>28.54573999999999</c:v>
                </c:pt>
                <c:pt idx="410">
                  <c:v>32.93078000000001</c:v>
                </c:pt>
                <c:pt idx="411">
                  <c:v>2518.288</c:v>
                </c:pt>
                <c:pt idx="412">
                  <c:v>30.27624</c:v>
                </c:pt>
                <c:pt idx="413">
                  <c:v>26.09639</c:v>
                </c:pt>
                <c:pt idx="414">
                  <c:v>30.12208</c:v>
                </c:pt>
                <c:pt idx="415">
                  <c:v>30.16613</c:v>
                </c:pt>
                <c:pt idx="416">
                  <c:v>1334.30347</c:v>
                </c:pt>
                <c:pt idx="417">
                  <c:v>26.78512999999999</c:v>
                </c:pt>
                <c:pt idx="418">
                  <c:v>32.54163</c:v>
                </c:pt>
                <c:pt idx="419">
                  <c:v>29.39988</c:v>
                </c:pt>
                <c:pt idx="420">
                  <c:v>27.83493</c:v>
                </c:pt>
                <c:pt idx="421">
                  <c:v>38.21529</c:v>
                </c:pt>
                <c:pt idx="422">
                  <c:v>34.56564</c:v>
                </c:pt>
                <c:pt idx="423">
                  <c:v>32.60274000000001</c:v>
                </c:pt>
                <c:pt idx="424">
                  <c:v>72.25857999999998</c:v>
                </c:pt>
                <c:pt idx="425">
                  <c:v>27.85998</c:v>
                </c:pt>
                <c:pt idx="426">
                  <c:v>30.76078</c:v>
                </c:pt>
                <c:pt idx="427">
                  <c:v>30.23507</c:v>
                </c:pt>
                <c:pt idx="428">
                  <c:v>31.24342</c:v>
                </c:pt>
                <c:pt idx="429">
                  <c:v>29.31903</c:v>
                </c:pt>
                <c:pt idx="430">
                  <c:v>39.14291</c:v>
                </c:pt>
                <c:pt idx="431">
                  <c:v>28.67542</c:v>
                </c:pt>
                <c:pt idx="432">
                  <c:v>29.35856</c:v>
                </c:pt>
                <c:pt idx="433">
                  <c:v>32.63306</c:v>
                </c:pt>
                <c:pt idx="434">
                  <c:v>28.06</c:v>
                </c:pt>
                <c:pt idx="435">
                  <c:v>36.42216000000001</c:v>
                </c:pt>
                <c:pt idx="436">
                  <c:v>33.07855</c:v>
                </c:pt>
                <c:pt idx="437">
                  <c:v>28.62691999999999</c:v>
                </c:pt>
                <c:pt idx="438">
                  <c:v>37.69592</c:v>
                </c:pt>
                <c:pt idx="439">
                  <c:v>31.88137</c:v>
                </c:pt>
                <c:pt idx="440">
                  <c:v>32.72975</c:v>
                </c:pt>
                <c:pt idx="441">
                  <c:v>34.46333</c:v>
                </c:pt>
                <c:pt idx="442">
                  <c:v>33.02492</c:v>
                </c:pt>
                <c:pt idx="443">
                  <c:v>24.19849</c:v>
                </c:pt>
                <c:pt idx="444">
                  <c:v>28.26387</c:v>
                </c:pt>
                <c:pt idx="445">
                  <c:v>43.3736</c:v>
                </c:pt>
                <c:pt idx="446">
                  <c:v>30.74213</c:v>
                </c:pt>
                <c:pt idx="447">
                  <c:v>26.43282</c:v>
                </c:pt>
                <c:pt idx="448">
                  <c:v>29.28948</c:v>
                </c:pt>
                <c:pt idx="449">
                  <c:v>49.10647</c:v>
                </c:pt>
                <c:pt idx="450">
                  <c:v>31.48838999999999</c:v>
                </c:pt>
                <c:pt idx="451">
                  <c:v>36.44377</c:v>
                </c:pt>
                <c:pt idx="452">
                  <c:v>26.96416</c:v>
                </c:pt>
                <c:pt idx="453">
                  <c:v>30.27509</c:v>
                </c:pt>
                <c:pt idx="454">
                  <c:v>32.57505</c:v>
                </c:pt>
                <c:pt idx="455">
                  <c:v>38.47795</c:v>
                </c:pt>
                <c:pt idx="456">
                  <c:v>28.89408</c:v>
                </c:pt>
                <c:pt idx="457">
                  <c:v>27.82445999999999</c:v>
                </c:pt>
                <c:pt idx="458">
                  <c:v>30.30303</c:v>
                </c:pt>
                <c:pt idx="459">
                  <c:v>29.65475</c:v>
                </c:pt>
                <c:pt idx="460">
                  <c:v>26.25923</c:v>
                </c:pt>
                <c:pt idx="461">
                  <c:v>124981.4077</c:v>
                </c:pt>
                <c:pt idx="462">
                  <c:v>37.18665</c:v>
                </c:pt>
                <c:pt idx="463">
                  <c:v>15373.6067</c:v>
                </c:pt>
                <c:pt idx="464">
                  <c:v>34.5842</c:v>
                </c:pt>
                <c:pt idx="465">
                  <c:v>31.34985</c:v>
                </c:pt>
                <c:pt idx="466">
                  <c:v>28.6464</c:v>
                </c:pt>
                <c:pt idx="467">
                  <c:v>28.52267</c:v>
                </c:pt>
                <c:pt idx="468">
                  <c:v>36.00316</c:v>
                </c:pt>
                <c:pt idx="469">
                  <c:v>26.77591</c:v>
                </c:pt>
                <c:pt idx="470">
                  <c:v>29.56973</c:v>
                </c:pt>
                <c:pt idx="471">
                  <c:v>30.11623000000001</c:v>
                </c:pt>
                <c:pt idx="472">
                  <c:v>29.40276</c:v>
                </c:pt>
                <c:pt idx="473">
                  <c:v>5077.857870000001</c:v>
                </c:pt>
                <c:pt idx="474">
                  <c:v>29.77188</c:v>
                </c:pt>
                <c:pt idx="475">
                  <c:v>32.7605</c:v>
                </c:pt>
                <c:pt idx="476">
                  <c:v>27.49064999999999</c:v>
                </c:pt>
                <c:pt idx="477">
                  <c:v>28.05301</c:v>
                </c:pt>
                <c:pt idx="478">
                  <c:v>30.34478</c:v>
                </c:pt>
                <c:pt idx="479">
                  <c:v>36.5794</c:v>
                </c:pt>
                <c:pt idx="480">
                  <c:v>29.10622</c:v>
                </c:pt>
                <c:pt idx="481">
                  <c:v>35.55532</c:v>
                </c:pt>
                <c:pt idx="482">
                  <c:v>28.94393</c:v>
                </c:pt>
                <c:pt idx="483">
                  <c:v>47.48406</c:v>
                </c:pt>
                <c:pt idx="484">
                  <c:v>31.34911</c:v>
                </c:pt>
                <c:pt idx="485">
                  <c:v>110.1688</c:v>
                </c:pt>
                <c:pt idx="486">
                  <c:v>29.67071</c:v>
                </c:pt>
                <c:pt idx="487">
                  <c:v>511.2671</c:v>
                </c:pt>
                <c:pt idx="488">
                  <c:v>38.12097</c:v>
                </c:pt>
                <c:pt idx="489">
                  <c:v>28.99232999999999</c:v>
                </c:pt>
                <c:pt idx="490">
                  <c:v>32.17445</c:v>
                </c:pt>
                <c:pt idx="491">
                  <c:v>30.15447</c:v>
                </c:pt>
                <c:pt idx="492">
                  <c:v>28.17997</c:v>
                </c:pt>
                <c:pt idx="493">
                  <c:v>31.8433</c:v>
                </c:pt>
                <c:pt idx="494">
                  <c:v>33.23244000000001</c:v>
                </c:pt>
                <c:pt idx="495">
                  <c:v>83.8941</c:v>
                </c:pt>
                <c:pt idx="496">
                  <c:v>50.46552000000001</c:v>
                </c:pt>
                <c:pt idx="497">
                  <c:v>31.88755</c:v>
                </c:pt>
                <c:pt idx="498">
                  <c:v>26.79357999999999</c:v>
                </c:pt>
                <c:pt idx="499">
                  <c:v>28.01728</c:v>
                </c:pt>
                <c:pt idx="500">
                  <c:v>31.67516000000001</c:v>
                </c:pt>
                <c:pt idx="501">
                  <c:v>29.92832999999999</c:v>
                </c:pt>
                <c:pt idx="502">
                  <c:v>29.68486</c:v>
                </c:pt>
                <c:pt idx="503">
                  <c:v>34.02552</c:v>
                </c:pt>
                <c:pt idx="504">
                  <c:v>24.41262</c:v>
                </c:pt>
                <c:pt idx="505">
                  <c:v>29.84998</c:v>
                </c:pt>
                <c:pt idx="506">
                  <c:v>26.94393</c:v>
                </c:pt>
                <c:pt idx="507">
                  <c:v>32.78964000000001</c:v>
                </c:pt>
                <c:pt idx="508">
                  <c:v>28.96388</c:v>
                </c:pt>
                <c:pt idx="509">
                  <c:v>26.17887</c:v>
                </c:pt>
                <c:pt idx="510">
                  <c:v>37.98908</c:v>
                </c:pt>
                <c:pt idx="511">
                  <c:v>25.93881</c:v>
                </c:pt>
                <c:pt idx="512">
                  <c:v>51.69698</c:v>
                </c:pt>
                <c:pt idx="513">
                  <c:v>33.53164</c:v>
                </c:pt>
                <c:pt idx="514">
                  <c:v>34.18374</c:v>
                </c:pt>
                <c:pt idx="515">
                  <c:v>33.69186000000001</c:v>
                </c:pt>
                <c:pt idx="516">
                  <c:v>35.9817</c:v>
                </c:pt>
                <c:pt idx="517">
                  <c:v>28.01647000000001</c:v>
                </c:pt>
                <c:pt idx="518">
                  <c:v>29.91839</c:v>
                </c:pt>
                <c:pt idx="519">
                  <c:v>22.25069</c:v>
                </c:pt>
                <c:pt idx="520">
                  <c:v>24.95992</c:v>
                </c:pt>
                <c:pt idx="521">
                  <c:v>35.53403</c:v>
                </c:pt>
                <c:pt idx="522">
                  <c:v>24.16093</c:v>
                </c:pt>
                <c:pt idx="523">
                  <c:v>27.2709</c:v>
                </c:pt>
                <c:pt idx="524">
                  <c:v>31.95089</c:v>
                </c:pt>
                <c:pt idx="525">
                  <c:v>28.63341</c:v>
                </c:pt>
                <c:pt idx="526">
                  <c:v>27.20629</c:v>
                </c:pt>
                <c:pt idx="527">
                  <c:v>28.39830999999999</c:v>
                </c:pt>
                <c:pt idx="528">
                  <c:v>30.68205</c:v>
                </c:pt>
                <c:pt idx="529">
                  <c:v>27.1231</c:v>
                </c:pt>
                <c:pt idx="530">
                  <c:v>29.65433000000001</c:v>
                </c:pt>
                <c:pt idx="531">
                  <c:v>36.57581</c:v>
                </c:pt>
                <c:pt idx="532">
                  <c:v>43.4814</c:v>
                </c:pt>
                <c:pt idx="533">
                  <c:v>28.20327</c:v>
                </c:pt>
                <c:pt idx="534">
                  <c:v>27.98083</c:v>
                </c:pt>
                <c:pt idx="535">
                  <c:v>27.50754</c:v>
                </c:pt>
                <c:pt idx="536">
                  <c:v>30.41481</c:v>
                </c:pt>
                <c:pt idx="537">
                  <c:v>31.72194</c:v>
                </c:pt>
                <c:pt idx="538">
                  <c:v>27.03463</c:v>
                </c:pt>
                <c:pt idx="539">
                  <c:v>33.33008</c:v>
                </c:pt>
                <c:pt idx="540">
                  <c:v>29.28917</c:v>
                </c:pt>
                <c:pt idx="541">
                  <c:v>29.54833</c:v>
                </c:pt>
                <c:pt idx="542">
                  <c:v>25.99719</c:v>
                </c:pt>
                <c:pt idx="543">
                  <c:v>29.2778</c:v>
                </c:pt>
                <c:pt idx="544">
                  <c:v>28.24346</c:v>
                </c:pt>
                <c:pt idx="545">
                  <c:v>29.58768999999999</c:v>
                </c:pt>
                <c:pt idx="546">
                  <c:v>37.1561</c:v>
                </c:pt>
                <c:pt idx="547">
                  <c:v>30.96227</c:v>
                </c:pt>
                <c:pt idx="548">
                  <c:v>29.33868</c:v>
                </c:pt>
                <c:pt idx="549">
                  <c:v>30.45283999999999</c:v>
                </c:pt>
                <c:pt idx="550">
                  <c:v>31.36846999999999</c:v>
                </c:pt>
                <c:pt idx="551">
                  <c:v>26.91757</c:v>
                </c:pt>
                <c:pt idx="552">
                  <c:v>30.61499</c:v>
                </c:pt>
                <c:pt idx="553">
                  <c:v>127.5966</c:v>
                </c:pt>
                <c:pt idx="554">
                  <c:v>35.24892000000001</c:v>
                </c:pt>
                <c:pt idx="555">
                  <c:v>31.78898</c:v>
                </c:pt>
                <c:pt idx="556">
                  <c:v>24.15245000000001</c:v>
                </c:pt>
                <c:pt idx="557">
                  <c:v>30.98432</c:v>
                </c:pt>
                <c:pt idx="558">
                  <c:v>28.15772</c:v>
                </c:pt>
                <c:pt idx="559">
                  <c:v>32.86914</c:v>
                </c:pt>
                <c:pt idx="560">
                  <c:v>27.81394</c:v>
                </c:pt>
                <c:pt idx="561">
                  <c:v>42.1059</c:v>
                </c:pt>
                <c:pt idx="562">
                  <c:v>30.45089</c:v>
                </c:pt>
                <c:pt idx="563">
                  <c:v>26.93859</c:v>
                </c:pt>
                <c:pt idx="564">
                  <c:v>34.42365</c:v>
                </c:pt>
                <c:pt idx="565">
                  <c:v>2760.2029</c:v>
                </c:pt>
                <c:pt idx="566">
                  <c:v>29.32617</c:v>
                </c:pt>
                <c:pt idx="567">
                  <c:v>27.42036</c:v>
                </c:pt>
                <c:pt idx="568">
                  <c:v>29.8838</c:v>
                </c:pt>
                <c:pt idx="569">
                  <c:v>67.2951</c:v>
                </c:pt>
                <c:pt idx="570">
                  <c:v>30.72232</c:v>
                </c:pt>
                <c:pt idx="571">
                  <c:v>28.86459</c:v>
                </c:pt>
                <c:pt idx="572">
                  <c:v>31.46820999999999</c:v>
                </c:pt>
                <c:pt idx="573">
                  <c:v>33.43206</c:v>
                </c:pt>
                <c:pt idx="574">
                  <c:v>29.00693</c:v>
                </c:pt>
                <c:pt idx="575">
                  <c:v>28.5625</c:v>
                </c:pt>
                <c:pt idx="576">
                  <c:v>30.13596</c:v>
                </c:pt>
                <c:pt idx="577">
                  <c:v>28.34873999999999</c:v>
                </c:pt>
                <c:pt idx="578">
                  <c:v>30.83491</c:v>
                </c:pt>
                <c:pt idx="579">
                  <c:v>33.67939</c:v>
                </c:pt>
                <c:pt idx="580">
                  <c:v>32.37936000000001</c:v>
                </c:pt>
                <c:pt idx="581">
                  <c:v>37.43491</c:v>
                </c:pt>
                <c:pt idx="582">
                  <c:v>33.3019</c:v>
                </c:pt>
                <c:pt idx="583">
                  <c:v>26.10455</c:v>
                </c:pt>
                <c:pt idx="584">
                  <c:v>31.64274</c:v>
                </c:pt>
                <c:pt idx="585">
                  <c:v>33.77126000000001</c:v>
                </c:pt>
                <c:pt idx="586">
                  <c:v>37.11564000000001</c:v>
                </c:pt>
                <c:pt idx="587">
                  <c:v>34.63780000000001</c:v>
                </c:pt>
                <c:pt idx="588">
                  <c:v>31.03724</c:v>
                </c:pt>
                <c:pt idx="589">
                  <c:v>37.41001</c:v>
                </c:pt>
                <c:pt idx="590">
                  <c:v>25.72591</c:v>
                </c:pt>
                <c:pt idx="591">
                  <c:v>27.17458999999999</c:v>
                </c:pt>
                <c:pt idx="592">
                  <c:v>31.21484999999999</c:v>
                </c:pt>
                <c:pt idx="593">
                  <c:v>30.4678</c:v>
                </c:pt>
                <c:pt idx="594">
                  <c:v>26.75037</c:v>
                </c:pt>
                <c:pt idx="595">
                  <c:v>32.76260000000001</c:v>
                </c:pt>
                <c:pt idx="596">
                  <c:v>35.1244</c:v>
                </c:pt>
                <c:pt idx="597">
                  <c:v>30.08430999999999</c:v>
                </c:pt>
                <c:pt idx="598">
                  <c:v>31.11353</c:v>
                </c:pt>
                <c:pt idx="599">
                  <c:v>29.30282</c:v>
                </c:pt>
                <c:pt idx="600">
                  <c:v>29.11376</c:v>
                </c:pt>
                <c:pt idx="601">
                  <c:v>30.55002</c:v>
                </c:pt>
                <c:pt idx="602">
                  <c:v>28.13899</c:v>
                </c:pt>
                <c:pt idx="603">
                  <c:v>37.82073</c:v>
                </c:pt>
                <c:pt idx="604">
                  <c:v>658.3540999999999</c:v>
                </c:pt>
                <c:pt idx="605">
                  <c:v>27.49991</c:v>
                </c:pt>
                <c:pt idx="606">
                  <c:v>26.93658</c:v>
                </c:pt>
                <c:pt idx="607">
                  <c:v>29.79091</c:v>
                </c:pt>
                <c:pt idx="608">
                  <c:v>32.90931</c:v>
                </c:pt>
                <c:pt idx="609">
                  <c:v>26.26638</c:v>
                </c:pt>
                <c:pt idx="610">
                  <c:v>29.64711</c:v>
                </c:pt>
                <c:pt idx="611">
                  <c:v>38.5063</c:v>
                </c:pt>
                <c:pt idx="612">
                  <c:v>32.48438</c:v>
                </c:pt>
                <c:pt idx="613">
                  <c:v>28.73173</c:v>
                </c:pt>
                <c:pt idx="614">
                  <c:v>1297.70363</c:v>
                </c:pt>
                <c:pt idx="615">
                  <c:v>28.38607</c:v>
                </c:pt>
                <c:pt idx="616">
                  <c:v>38.8146</c:v>
                </c:pt>
                <c:pt idx="617">
                  <c:v>32.6526</c:v>
                </c:pt>
                <c:pt idx="618">
                  <c:v>31.13407</c:v>
                </c:pt>
                <c:pt idx="619">
                  <c:v>31.91335</c:v>
                </c:pt>
                <c:pt idx="620">
                  <c:v>3583.4901</c:v>
                </c:pt>
                <c:pt idx="621">
                  <c:v>26.80404</c:v>
                </c:pt>
                <c:pt idx="622">
                  <c:v>28.32876</c:v>
                </c:pt>
                <c:pt idx="623">
                  <c:v>212.8351</c:v>
                </c:pt>
                <c:pt idx="624">
                  <c:v>33.49508</c:v>
                </c:pt>
                <c:pt idx="625">
                  <c:v>31.21045000000001</c:v>
                </c:pt>
                <c:pt idx="626">
                  <c:v>34.52567</c:v>
                </c:pt>
                <c:pt idx="627">
                  <c:v>28.7866</c:v>
                </c:pt>
                <c:pt idx="628">
                  <c:v>27.85985000000001</c:v>
                </c:pt>
                <c:pt idx="629">
                  <c:v>33.05552</c:v>
                </c:pt>
                <c:pt idx="630">
                  <c:v>274.521</c:v>
                </c:pt>
                <c:pt idx="631">
                  <c:v>35.81459</c:v>
                </c:pt>
                <c:pt idx="632">
                  <c:v>25.64814</c:v>
                </c:pt>
                <c:pt idx="633">
                  <c:v>28.08221</c:v>
                </c:pt>
                <c:pt idx="634">
                  <c:v>32.54996000000001</c:v>
                </c:pt>
                <c:pt idx="635">
                  <c:v>31.82897000000001</c:v>
                </c:pt>
                <c:pt idx="636">
                  <c:v>30.80861</c:v>
                </c:pt>
                <c:pt idx="637">
                  <c:v>33.60701</c:v>
                </c:pt>
                <c:pt idx="638">
                  <c:v>29.18537999999999</c:v>
                </c:pt>
                <c:pt idx="639">
                  <c:v>29.20221</c:v>
                </c:pt>
                <c:pt idx="640">
                  <c:v>32.28197</c:v>
                </c:pt>
                <c:pt idx="641">
                  <c:v>30.79244999999999</c:v>
                </c:pt>
                <c:pt idx="642">
                  <c:v>37.68015</c:v>
                </c:pt>
                <c:pt idx="643">
                  <c:v>37.23016000000001</c:v>
                </c:pt>
                <c:pt idx="644">
                  <c:v>26.04794</c:v>
                </c:pt>
                <c:pt idx="645">
                  <c:v>27.83725</c:v>
                </c:pt>
                <c:pt idx="646">
                  <c:v>40.53772</c:v>
                </c:pt>
                <c:pt idx="647">
                  <c:v>53.2816</c:v>
                </c:pt>
                <c:pt idx="648">
                  <c:v>27.51548</c:v>
                </c:pt>
                <c:pt idx="649">
                  <c:v>30.45405999999999</c:v>
                </c:pt>
                <c:pt idx="650">
                  <c:v>33.41116</c:v>
                </c:pt>
                <c:pt idx="651">
                  <c:v>30.77799</c:v>
                </c:pt>
                <c:pt idx="652">
                  <c:v>32.58911</c:v>
                </c:pt>
                <c:pt idx="653">
                  <c:v>28314.08113</c:v>
                </c:pt>
                <c:pt idx="654">
                  <c:v>33.49261</c:v>
                </c:pt>
                <c:pt idx="655">
                  <c:v>32.66169</c:v>
                </c:pt>
                <c:pt idx="656">
                  <c:v>30.56371</c:v>
                </c:pt>
                <c:pt idx="657">
                  <c:v>30.90861999999999</c:v>
                </c:pt>
                <c:pt idx="658">
                  <c:v>27.84071</c:v>
                </c:pt>
                <c:pt idx="659">
                  <c:v>36.04263</c:v>
                </c:pt>
                <c:pt idx="660">
                  <c:v>35.87806</c:v>
                </c:pt>
                <c:pt idx="661">
                  <c:v>35.22029</c:v>
                </c:pt>
                <c:pt idx="662">
                  <c:v>40.47004</c:v>
                </c:pt>
                <c:pt idx="663">
                  <c:v>3949.46611</c:v>
                </c:pt>
                <c:pt idx="664">
                  <c:v>29.2564</c:v>
                </c:pt>
                <c:pt idx="665">
                  <c:v>28.66308</c:v>
                </c:pt>
                <c:pt idx="666">
                  <c:v>69.35703</c:v>
                </c:pt>
                <c:pt idx="667">
                  <c:v>32.38153</c:v>
                </c:pt>
                <c:pt idx="668">
                  <c:v>6849.115330000001</c:v>
                </c:pt>
                <c:pt idx="669">
                  <c:v>8004.993899999999</c:v>
                </c:pt>
                <c:pt idx="670">
                  <c:v>31.86351</c:v>
                </c:pt>
                <c:pt idx="671">
                  <c:v>27.36353</c:v>
                </c:pt>
                <c:pt idx="672">
                  <c:v>25.93853</c:v>
                </c:pt>
                <c:pt idx="673">
                  <c:v>29.62015</c:v>
                </c:pt>
                <c:pt idx="674">
                  <c:v>35.33714000000001</c:v>
                </c:pt>
                <c:pt idx="675">
                  <c:v>34.036</c:v>
                </c:pt>
                <c:pt idx="676">
                  <c:v>39.21929</c:v>
                </c:pt>
                <c:pt idx="677">
                  <c:v>32.59016000000001</c:v>
                </c:pt>
                <c:pt idx="678">
                  <c:v>32.17679</c:v>
                </c:pt>
                <c:pt idx="679">
                  <c:v>27.65358000000001</c:v>
                </c:pt>
                <c:pt idx="680">
                  <c:v>24.28651</c:v>
                </c:pt>
                <c:pt idx="681">
                  <c:v>28.68791</c:v>
                </c:pt>
                <c:pt idx="682">
                  <c:v>32.7426</c:v>
                </c:pt>
                <c:pt idx="683">
                  <c:v>36.73896000000001</c:v>
                </c:pt>
                <c:pt idx="684">
                  <c:v>35.90245</c:v>
                </c:pt>
                <c:pt idx="685">
                  <c:v>39.1488</c:v>
                </c:pt>
                <c:pt idx="686">
                  <c:v>35.01447</c:v>
                </c:pt>
                <c:pt idx="687">
                  <c:v>30.35015</c:v>
                </c:pt>
                <c:pt idx="688">
                  <c:v>31.57531</c:v>
                </c:pt>
                <c:pt idx="689">
                  <c:v>30.17732000000001</c:v>
                </c:pt>
                <c:pt idx="690">
                  <c:v>30.89003</c:v>
                </c:pt>
                <c:pt idx="691">
                  <c:v>28.35969</c:v>
                </c:pt>
                <c:pt idx="692">
                  <c:v>30.18002</c:v>
                </c:pt>
                <c:pt idx="693">
                  <c:v>33.57505</c:v>
                </c:pt>
                <c:pt idx="694">
                  <c:v>35.69233</c:v>
                </c:pt>
                <c:pt idx="695">
                  <c:v>31.46686</c:v>
                </c:pt>
                <c:pt idx="696">
                  <c:v>47.1651</c:v>
                </c:pt>
                <c:pt idx="697">
                  <c:v>40.54428</c:v>
                </c:pt>
                <c:pt idx="698">
                  <c:v>42.02851</c:v>
                </c:pt>
                <c:pt idx="699">
                  <c:v>31.7423</c:v>
                </c:pt>
                <c:pt idx="700">
                  <c:v>33.47973000000001</c:v>
                </c:pt>
                <c:pt idx="701">
                  <c:v>26.61784</c:v>
                </c:pt>
                <c:pt idx="702">
                  <c:v>32.47347</c:v>
                </c:pt>
                <c:pt idx="703">
                  <c:v>29.85174</c:v>
                </c:pt>
                <c:pt idx="704">
                  <c:v>34.99062</c:v>
                </c:pt>
                <c:pt idx="705">
                  <c:v>32.6669</c:v>
                </c:pt>
                <c:pt idx="706">
                  <c:v>30.99737</c:v>
                </c:pt>
                <c:pt idx="707">
                  <c:v>24.88813</c:v>
                </c:pt>
                <c:pt idx="708">
                  <c:v>31.46962999999999</c:v>
                </c:pt>
                <c:pt idx="709">
                  <c:v>30.45183</c:v>
                </c:pt>
                <c:pt idx="710">
                  <c:v>27.11936</c:v>
                </c:pt>
                <c:pt idx="711">
                  <c:v>27.21146</c:v>
                </c:pt>
                <c:pt idx="712">
                  <c:v>223.0211</c:v>
                </c:pt>
                <c:pt idx="713">
                  <c:v>85.36133</c:v>
                </c:pt>
                <c:pt idx="714">
                  <c:v>27.69569</c:v>
                </c:pt>
                <c:pt idx="715">
                  <c:v>30.46712</c:v>
                </c:pt>
                <c:pt idx="716">
                  <c:v>33.2361</c:v>
                </c:pt>
                <c:pt idx="717">
                  <c:v>27.07278</c:v>
                </c:pt>
                <c:pt idx="718">
                  <c:v>31.88462</c:v>
                </c:pt>
                <c:pt idx="719">
                  <c:v>35.92669</c:v>
                </c:pt>
                <c:pt idx="720">
                  <c:v>26.42681</c:v>
                </c:pt>
                <c:pt idx="721">
                  <c:v>27.38449</c:v>
                </c:pt>
                <c:pt idx="722">
                  <c:v>28.75224</c:v>
                </c:pt>
                <c:pt idx="723">
                  <c:v>133.62536</c:v>
                </c:pt>
                <c:pt idx="724">
                  <c:v>30.39465999999999</c:v>
                </c:pt>
                <c:pt idx="725">
                  <c:v>28.38785</c:v>
                </c:pt>
                <c:pt idx="726">
                  <c:v>34.54971</c:v>
                </c:pt>
                <c:pt idx="727">
                  <c:v>34.52728</c:v>
                </c:pt>
                <c:pt idx="728">
                  <c:v>30.84814</c:v>
                </c:pt>
                <c:pt idx="729">
                  <c:v>33.96769</c:v>
                </c:pt>
                <c:pt idx="730">
                  <c:v>26.87953</c:v>
                </c:pt>
                <c:pt idx="731">
                  <c:v>36.68957</c:v>
                </c:pt>
                <c:pt idx="732">
                  <c:v>28.37466999999999</c:v>
                </c:pt>
                <c:pt idx="733">
                  <c:v>31.70534</c:v>
                </c:pt>
                <c:pt idx="734">
                  <c:v>37.68171</c:v>
                </c:pt>
                <c:pt idx="735">
                  <c:v>37.91316</c:v>
                </c:pt>
                <c:pt idx="736">
                  <c:v>27.50759</c:v>
                </c:pt>
                <c:pt idx="737">
                  <c:v>25.40314</c:v>
                </c:pt>
                <c:pt idx="738">
                  <c:v>35.97307</c:v>
                </c:pt>
                <c:pt idx="739">
                  <c:v>26.35619000000001</c:v>
                </c:pt>
                <c:pt idx="740">
                  <c:v>24.38345</c:v>
                </c:pt>
                <c:pt idx="741">
                  <c:v>35.61394000000001</c:v>
                </c:pt>
                <c:pt idx="742">
                  <c:v>29.01315</c:v>
                </c:pt>
                <c:pt idx="743">
                  <c:v>32.39509</c:v>
                </c:pt>
                <c:pt idx="744">
                  <c:v>29.50189</c:v>
                </c:pt>
                <c:pt idx="745">
                  <c:v>112.48075</c:v>
                </c:pt>
                <c:pt idx="746">
                  <c:v>23.1429</c:v>
                </c:pt>
                <c:pt idx="747">
                  <c:v>34.8203</c:v>
                </c:pt>
                <c:pt idx="748">
                  <c:v>69.05418</c:v>
                </c:pt>
                <c:pt idx="749">
                  <c:v>2553.43731</c:v>
                </c:pt>
                <c:pt idx="750">
                  <c:v>3230.262999999999</c:v>
                </c:pt>
                <c:pt idx="751">
                  <c:v>35.99719</c:v>
                </c:pt>
                <c:pt idx="752">
                  <c:v>30.30761</c:v>
                </c:pt>
                <c:pt idx="753">
                  <c:v>198.582</c:v>
                </c:pt>
                <c:pt idx="754">
                  <c:v>28.74212</c:v>
                </c:pt>
                <c:pt idx="755">
                  <c:v>27.69273</c:v>
                </c:pt>
                <c:pt idx="756">
                  <c:v>45.3311</c:v>
                </c:pt>
                <c:pt idx="757">
                  <c:v>37.05389</c:v>
                </c:pt>
                <c:pt idx="758">
                  <c:v>27.93589</c:v>
                </c:pt>
                <c:pt idx="759">
                  <c:v>32.32844</c:v>
                </c:pt>
                <c:pt idx="760">
                  <c:v>26.30126</c:v>
                </c:pt>
                <c:pt idx="761">
                  <c:v>119.05531</c:v>
                </c:pt>
                <c:pt idx="762">
                  <c:v>30.21861</c:v>
                </c:pt>
                <c:pt idx="763">
                  <c:v>188.8395</c:v>
                </c:pt>
                <c:pt idx="764">
                  <c:v>27.70385</c:v>
                </c:pt>
                <c:pt idx="765">
                  <c:v>29.13935</c:v>
                </c:pt>
                <c:pt idx="766">
                  <c:v>35.10582</c:v>
                </c:pt>
                <c:pt idx="767">
                  <c:v>30.33771</c:v>
                </c:pt>
                <c:pt idx="768">
                  <c:v>34.017</c:v>
                </c:pt>
                <c:pt idx="769">
                  <c:v>29.08696</c:v>
                </c:pt>
                <c:pt idx="770">
                  <c:v>27.05829</c:v>
                </c:pt>
                <c:pt idx="771">
                  <c:v>24.39969</c:v>
                </c:pt>
                <c:pt idx="772">
                  <c:v>27.16156</c:v>
                </c:pt>
                <c:pt idx="773">
                  <c:v>32.55331</c:v>
                </c:pt>
                <c:pt idx="774">
                  <c:v>31.86923</c:v>
                </c:pt>
                <c:pt idx="775">
                  <c:v>26.08958</c:v>
                </c:pt>
                <c:pt idx="776">
                  <c:v>88.20670000000001</c:v>
                </c:pt>
                <c:pt idx="777">
                  <c:v>31.52558</c:v>
                </c:pt>
                <c:pt idx="778">
                  <c:v>2535.98582</c:v>
                </c:pt>
                <c:pt idx="779">
                  <c:v>30.77675</c:v>
                </c:pt>
                <c:pt idx="780">
                  <c:v>32.11208000000001</c:v>
                </c:pt>
                <c:pt idx="781">
                  <c:v>23.23107</c:v>
                </c:pt>
                <c:pt idx="782">
                  <c:v>32.20183</c:v>
                </c:pt>
                <c:pt idx="783">
                  <c:v>30.09762</c:v>
                </c:pt>
                <c:pt idx="784">
                  <c:v>30.03267</c:v>
                </c:pt>
                <c:pt idx="785">
                  <c:v>29.48702</c:v>
                </c:pt>
                <c:pt idx="786">
                  <c:v>28.13714</c:v>
                </c:pt>
                <c:pt idx="787">
                  <c:v>38.71704</c:v>
                </c:pt>
                <c:pt idx="788">
                  <c:v>30.44004</c:v>
                </c:pt>
                <c:pt idx="789">
                  <c:v>29.80886</c:v>
                </c:pt>
                <c:pt idx="790">
                  <c:v>27.28892</c:v>
                </c:pt>
                <c:pt idx="791">
                  <c:v>24.54231</c:v>
                </c:pt>
                <c:pt idx="792">
                  <c:v>47.1997</c:v>
                </c:pt>
                <c:pt idx="793">
                  <c:v>34.12704</c:v>
                </c:pt>
                <c:pt idx="794">
                  <c:v>1497.13726</c:v>
                </c:pt>
                <c:pt idx="795">
                  <c:v>28.9759</c:v>
                </c:pt>
                <c:pt idx="796">
                  <c:v>28.04937</c:v>
                </c:pt>
                <c:pt idx="797">
                  <c:v>32.12474</c:v>
                </c:pt>
                <c:pt idx="798">
                  <c:v>27.99963</c:v>
                </c:pt>
                <c:pt idx="799">
                  <c:v>30.23191</c:v>
                </c:pt>
                <c:pt idx="800">
                  <c:v>33.76692000000001</c:v>
                </c:pt>
                <c:pt idx="801">
                  <c:v>34.37547</c:v>
                </c:pt>
                <c:pt idx="802">
                  <c:v>32.13746</c:v>
                </c:pt>
                <c:pt idx="803">
                  <c:v>45.47778</c:v>
                </c:pt>
                <c:pt idx="804">
                  <c:v>28.73421</c:v>
                </c:pt>
                <c:pt idx="805">
                  <c:v>42.2673</c:v>
                </c:pt>
                <c:pt idx="806">
                  <c:v>31.96861999999999</c:v>
                </c:pt>
                <c:pt idx="807">
                  <c:v>29.13179999999999</c:v>
                </c:pt>
                <c:pt idx="808">
                  <c:v>35.41324</c:v>
                </c:pt>
                <c:pt idx="809">
                  <c:v>40.13607</c:v>
                </c:pt>
                <c:pt idx="810">
                  <c:v>32.63639</c:v>
                </c:pt>
                <c:pt idx="811">
                  <c:v>29.04092</c:v>
                </c:pt>
                <c:pt idx="812">
                  <c:v>38.71824</c:v>
                </c:pt>
                <c:pt idx="813">
                  <c:v>3499.0296</c:v>
                </c:pt>
                <c:pt idx="814">
                  <c:v>638.44544</c:v>
                </c:pt>
                <c:pt idx="815">
                  <c:v>27.36706</c:v>
                </c:pt>
                <c:pt idx="816">
                  <c:v>30.56879</c:v>
                </c:pt>
                <c:pt idx="817">
                  <c:v>27.0797</c:v>
                </c:pt>
                <c:pt idx="818">
                  <c:v>26.84382</c:v>
                </c:pt>
                <c:pt idx="819">
                  <c:v>31.75339</c:v>
                </c:pt>
                <c:pt idx="820">
                  <c:v>29.26718</c:v>
                </c:pt>
                <c:pt idx="821">
                  <c:v>31.51419</c:v>
                </c:pt>
                <c:pt idx="822">
                  <c:v>31.37687</c:v>
                </c:pt>
                <c:pt idx="823">
                  <c:v>374.41543</c:v>
                </c:pt>
                <c:pt idx="824">
                  <c:v>39.26095</c:v>
                </c:pt>
                <c:pt idx="825">
                  <c:v>26.79064999999999</c:v>
                </c:pt>
                <c:pt idx="826">
                  <c:v>26.63883</c:v>
                </c:pt>
                <c:pt idx="827">
                  <c:v>30.25638</c:v>
                </c:pt>
                <c:pt idx="828">
                  <c:v>33.40432000000001</c:v>
                </c:pt>
                <c:pt idx="829">
                  <c:v>32.95394</c:v>
                </c:pt>
                <c:pt idx="830">
                  <c:v>29.48229999999999</c:v>
                </c:pt>
                <c:pt idx="831">
                  <c:v>27.81507</c:v>
                </c:pt>
                <c:pt idx="832">
                  <c:v>27.09968</c:v>
                </c:pt>
                <c:pt idx="833">
                  <c:v>26.29353</c:v>
                </c:pt>
                <c:pt idx="834">
                  <c:v>29.99450999999999</c:v>
                </c:pt>
                <c:pt idx="835">
                  <c:v>27.55878</c:v>
                </c:pt>
                <c:pt idx="836">
                  <c:v>33.9573</c:v>
                </c:pt>
                <c:pt idx="837">
                  <c:v>34.16326</c:v>
                </c:pt>
                <c:pt idx="838">
                  <c:v>30.44154</c:v>
                </c:pt>
                <c:pt idx="839">
                  <c:v>29.03306</c:v>
                </c:pt>
                <c:pt idx="840">
                  <c:v>30.09211</c:v>
                </c:pt>
                <c:pt idx="841">
                  <c:v>27.41955</c:v>
                </c:pt>
                <c:pt idx="842">
                  <c:v>26.36874999999999</c:v>
                </c:pt>
                <c:pt idx="843">
                  <c:v>31.28597</c:v>
                </c:pt>
                <c:pt idx="844">
                  <c:v>29.13998</c:v>
                </c:pt>
                <c:pt idx="845">
                  <c:v>38.64389</c:v>
                </c:pt>
                <c:pt idx="846">
                  <c:v>32.97016</c:v>
                </c:pt>
                <c:pt idx="847">
                  <c:v>27.67369</c:v>
                </c:pt>
                <c:pt idx="848">
                  <c:v>25.33837</c:v>
                </c:pt>
                <c:pt idx="849">
                  <c:v>36.06346000000001</c:v>
                </c:pt>
                <c:pt idx="850">
                  <c:v>32.57991</c:v>
                </c:pt>
                <c:pt idx="851">
                  <c:v>37.29738000000001</c:v>
                </c:pt>
                <c:pt idx="852">
                  <c:v>28.13925</c:v>
                </c:pt>
                <c:pt idx="853">
                  <c:v>25.53423</c:v>
                </c:pt>
                <c:pt idx="854">
                  <c:v>46.665</c:v>
                </c:pt>
                <c:pt idx="855">
                  <c:v>32.77393</c:v>
                </c:pt>
                <c:pt idx="856">
                  <c:v>25.76382</c:v>
                </c:pt>
                <c:pt idx="857">
                  <c:v>30.90267</c:v>
                </c:pt>
                <c:pt idx="858">
                  <c:v>27.55932</c:v>
                </c:pt>
                <c:pt idx="859">
                  <c:v>25.38315</c:v>
                </c:pt>
                <c:pt idx="860">
                  <c:v>181.03112</c:v>
                </c:pt>
                <c:pt idx="861">
                  <c:v>31.13273</c:v>
                </c:pt>
                <c:pt idx="862">
                  <c:v>36.0581</c:v>
                </c:pt>
                <c:pt idx="863">
                  <c:v>33.65361</c:v>
                </c:pt>
                <c:pt idx="864">
                  <c:v>28.81439</c:v>
                </c:pt>
                <c:pt idx="865">
                  <c:v>29.69971</c:v>
                </c:pt>
                <c:pt idx="866">
                  <c:v>30.46284</c:v>
                </c:pt>
                <c:pt idx="867">
                  <c:v>30.83015</c:v>
                </c:pt>
                <c:pt idx="868">
                  <c:v>29.8885</c:v>
                </c:pt>
                <c:pt idx="869">
                  <c:v>28.45257</c:v>
                </c:pt>
                <c:pt idx="870">
                  <c:v>25.74841</c:v>
                </c:pt>
                <c:pt idx="871">
                  <c:v>94.68539999999999</c:v>
                </c:pt>
                <c:pt idx="872">
                  <c:v>27.68997999999999</c:v>
                </c:pt>
                <c:pt idx="873">
                  <c:v>176.10507</c:v>
                </c:pt>
                <c:pt idx="874">
                  <c:v>26.26146</c:v>
                </c:pt>
                <c:pt idx="875">
                  <c:v>35.7497</c:v>
                </c:pt>
                <c:pt idx="876">
                  <c:v>25.28194</c:v>
                </c:pt>
                <c:pt idx="877">
                  <c:v>25.47783</c:v>
                </c:pt>
                <c:pt idx="878">
                  <c:v>28.0134</c:v>
                </c:pt>
                <c:pt idx="879">
                  <c:v>26.27413</c:v>
                </c:pt>
                <c:pt idx="880">
                  <c:v>27.5335</c:v>
                </c:pt>
                <c:pt idx="881">
                  <c:v>26.78838</c:v>
                </c:pt>
                <c:pt idx="882">
                  <c:v>40.94051</c:v>
                </c:pt>
                <c:pt idx="883">
                  <c:v>33.86768</c:v>
                </c:pt>
                <c:pt idx="884">
                  <c:v>37.96808</c:v>
                </c:pt>
                <c:pt idx="885">
                  <c:v>30.25792</c:v>
                </c:pt>
                <c:pt idx="886">
                  <c:v>30.96965</c:v>
                </c:pt>
                <c:pt idx="887">
                  <c:v>34.52862000000001</c:v>
                </c:pt>
                <c:pt idx="888">
                  <c:v>29.83606</c:v>
                </c:pt>
                <c:pt idx="889">
                  <c:v>25.03699</c:v>
                </c:pt>
                <c:pt idx="890">
                  <c:v>33.97736</c:v>
                </c:pt>
                <c:pt idx="891">
                  <c:v>28.13937</c:v>
                </c:pt>
                <c:pt idx="892">
                  <c:v>40.79656000000001</c:v>
                </c:pt>
                <c:pt idx="893">
                  <c:v>30.3386</c:v>
                </c:pt>
                <c:pt idx="894">
                  <c:v>33.27732</c:v>
                </c:pt>
                <c:pt idx="895">
                  <c:v>28.65786</c:v>
                </c:pt>
                <c:pt idx="896">
                  <c:v>30.18695</c:v>
                </c:pt>
                <c:pt idx="897">
                  <c:v>25.93594999999999</c:v>
                </c:pt>
                <c:pt idx="898">
                  <c:v>29.42186</c:v>
                </c:pt>
                <c:pt idx="899">
                  <c:v>56.02587</c:v>
                </c:pt>
                <c:pt idx="900">
                  <c:v>38.88945</c:v>
                </c:pt>
                <c:pt idx="901">
                  <c:v>29.11557000000001</c:v>
                </c:pt>
                <c:pt idx="902">
                  <c:v>26.26262999999999</c:v>
                </c:pt>
                <c:pt idx="903">
                  <c:v>36.13962</c:v>
                </c:pt>
                <c:pt idx="904">
                  <c:v>32.09354000000001</c:v>
                </c:pt>
                <c:pt idx="905">
                  <c:v>35.56069</c:v>
                </c:pt>
                <c:pt idx="906">
                  <c:v>29.10653</c:v>
                </c:pt>
                <c:pt idx="907">
                  <c:v>22.71546</c:v>
                </c:pt>
                <c:pt idx="908">
                  <c:v>403.8656399999999</c:v>
                </c:pt>
                <c:pt idx="909">
                  <c:v>34.11859</c:v>
                </c:pt>
                <c:pt idx="910">
                  <c:v>33.15756</c:v>
                </c:pt>
                <c:pt idx="911">
                  <c:v>25.90182</c:v>
                </c:pt>
                <c:pt idx="912">
                  <c:v>25.49891</c:v>
                </c:pt>
                <c:pt idx="913">
                  <c:v>34.10454</c:v>
                </c:pt>
                <c:pt idx="914">
                  <c:v>37.48661</c:v>
                </c:pt>
                <c:pt idx="915">
                  <c:v>30.54655</c:v>
                </c:pt>
                <c:pt idx="916">
                  <c:v>30.53631</c:v>
                </c:pt>
                <c:pt idx="917">
                  <c:v>32.49631</c:v>
                </c:pt>
                <c:pt idx="918">
                  <c:v>30.04949</c:v>
                </c:pt>
                <c:pt idx="919">
                  <c:v>27.64230999999999</c:v>
                </c:pt>
                <c:pt idx="920">
                  <c:v>33.41562</c:v>
                </c:pt>
                <c:pt idx="921">
                  <c:v>29.752</c:v>
                </c:pt>
                <c:pt idx="922">
                  <c:v>337.6315999999999</c:v>
                </c:pt>
                <c:pt idx="923">
                  <c:v>29.69678</c:v>
                </c:pt>
                <c:pt idx="924">
                  <c:v>29.92934</c:v>
                </c:pt>
                <c:pt idx="925">
                  <c:v>132.4044</c:v>
                </c:pt>
                <c:pt idx="926">
                  <c:v>30.38118</c:v>
                </c:pt>
                <c:pt idx="927">
                  <c:v>31.7543</c:v>
                </c:pt>
                <c:pt idx="928">
                  <c:v>728.2476099999999</c:v>
                </c:pt>
                <c:pt idx="929">
                  <c:v>26.2398</c:v>
                </c:pt>
                <c:pt idx="930">
                  <c:v>27.97764</c:v>
                </c:pt>
                <c:pt idx="931">
                  <c:v>778.47404</c:v>
                </c:pt>
                <c:pt idx="932">
                  <c:v>26.77950999999999</c:v>
                </c:pt>
                <c:pt idx="933">
                  <c:v>29.43068999999999</c:v>
                </c:pt>
                <c:pt idx="934">
                  <c:v>25.42653999999999</c:v>
                </c:pt>
                <c:pt idx="935">
                  <c:v>39.17820000000001</c:v>
                </c:pt>
                <c:pt idx="936">
                  <c:v>25.6917</c:v>
                </c:pt>
                <c:pt idx="937">
                  <c:v>33.9902</c:v>
                </c:pt>
                <c:pt idx="938">
                  <c:v>30.87258</c:v>
                </c:pt>
                <c:pt idx="939">
                  <c:v>35.29545</c:v>
                </c:pt>
                <c:pt idx="940">
                  <c:v>598.8016999999999</c:v>
                </c:pt>
                <c:pt idx="941">
                  <c:v>30.49641</c:v>
                </c:pt>
                <c:pt idx="942">
                  <c:v>28.44461</c:v>
                </c:pt>
                <c:pt idx="943">
                  <c:v>30.48375</c:v>
                </c:pt>
                <c:pt idx="944">
                  <c:v>30.28935999999999</c:v>
                </c:pt>
                <c:pt idx="945">
                  <c:v>27.73564</c:v>
                </c:pt>
                <c:pt idx="946">
                  <c:v>30.26173</c:v>
                </c:pt>
                <c:pt idx="947">
                  <c:v>31.61514</c:v>
                </c:pt>
                <c:pt idx="948">
                  <c:v>25.76747</c:v>
                </c:pt>
                <c:pt idx="949">
                  <c:v>40.64529</c:v>
                </c:pt>
                <c:pt idx="950">
                  <c:v>34.67775</c:v>
                </c:pt>
                <c:pt idx="951">
                  <c:v>26.50069</c:v>
                </c:pt>
                <c:pt idx="952">
                  <c:v>41.09455</c:v>
                </c:pt>
                <c:pt idx="953">
                  <c:v>40.63306</c:v>
                </c:pt>
                <c:pt idx="954">
                  <c:v>46.0765</c:v>
                </c:pt>
                <c:pt idx="955">
                  <c:v>25.05061</c:v>
                </c:pt>
                <c:pt idx="956">
                  <c:v>29.66325</c:v>
                </c:pt>
                <c:pt idx="957">
                  <c:v>27.66347</c:v>
                </c:pt>
                <c:pt idx="958">
                  <c:v>38.3343</c:v>
                </c:pt>
                <c:pt idx="959">
                  <c:v>29.20655</c:v>
                </c:pt>
                <c:pt idx="960">
                  <c:v>30.84097999999999</c:v>
                </c:pt>
                <c:pt idx="961">
                  <c:v>36.60018</c:v>
                </c:pt>
                <c:pt idx="962">
                  <c:v>35.06236000000001</c:v>
                </c:pt>
                <c:pt idx="963">
                  <c:v>66.03844999999998</c:v>
                </c:pt>
                <c:pt idx="964">
                  <c:v>25.63013</c:v>
                </c:pt>
                <c:pt idx="965">
                  <c:v>30.94306</c:v>
                </c:pt>
                <c:pt idx="966">
                  <c:v>25.14136</c:v>
                </c:pt>
                <c:pt idx="967">
                  <c:v>30.38401</c:v>
                </c:pt>
                <c:pt idx="968">
                  <c:v>34.47763</c:v>
                </c:pt>
                <c:pt idx="969">
                  <c:v>34.85187999999999</c:v>
                </c:pt>
                <c:pt idx="970">
                  <c:v>32.84123</c:v>
                </c:pt>
                <c:pt idx="971">
                  <c:v>32.61916</c:v>
                </c:pt>
                <c:pt idx="972">
                  <c:v>30.35183</c:v>
                </c:pt>
                <c:pt idx="973">
                  <c:v>27.58111</c:v>
                </c:pt>
                <c:pt idx="974">
                  <c:v>29.94701999999999</c:v>
                </c:pt>
                <c:pt idx="975">
                  <c:v>32.58067</c:v>
                </c:pt>
                <c:pt idx="976">
                  <c:v>35.88911</c:v>
                </c:pt>
                <c:pt idx="977">
                  <c:v>28.87483</c:v>
                </c:pt>
                <c:pt idx="978">
                  <c:v>30.09507</c:v>
                </c:pt>
                <c:pt idx="979">
                  <c:v>34.38568</c:v>
                </c:pt>
                <c:pt idx="980">
                  <c:v>69.6421</c:v>
                </c:pt>
                <c:pt idx="981">
                  <c:v>31.83862</c:v>
                </c:pt>
                <c:pt idx="982">
                  <c:v>27.20826</c:v>
                </c:pt>
                <c:pt idx="983">
                  <c:v>27.83294</c:v>
                </c:pt>
                <c:pt idx="984">
                  <c:v>28.01797</c:v>
                </c:pt>
                <c:pt idx="985">
                  <c:v>25.16578</c:v>
                </c:pt>
                <c:pt idx="986">
                  <c:v>23.16678</c:v>
                </c:pt>
                <c:pt idx="987">
                  <c:v>153.92898</c:v>
                </c:pt>
                <c:pt idx="988">
                  <c:v>33.01451</c:v>
                </c:pt>
                <c:pt idx="989">
                  <c:v>34.9636</c:v>
                </c:pt>
                <c:pt idx="990">
                  <c:v>37.86498</c:v>
                </c:pt>
                <c:pt idx="991">
                  <c:v>75.1416</c:v>
                </c:pt>
                <c:pt idx="992">
                  <c:v>6565.04112</c:v>
                </c:pt>
                <c:pt idx="993">
                  <c:v>24.73168</c:v>
                </c:pt>
                <c:pt idx="994">
                  <c:v>30.99503</c:v>
                </c:pt>
                <c:pt idx="995">
                  <c:v>32.27238000000001</c:v>
                </c:pt>
                <c:pt idx="996">
                  <c:v>23.13181000000001</c:v>
                </c:pt>
                <c:pt idx="997">
                  <c:v>32.72374000000001</c:v>
                </c:pt>
                <c:pt idx="998">
                  <c:v>39.61391</c:v>
                </c:pt>
                <c:pt idx="999">
                  <c:v>30.65962</c:v>
                </c:pt>
                <c:pt idx="1000">
                  <c:v>28.28783</c:v>
                </c:pt>
                <c:pt idx="1001">
                  <c:v>26.05183</c:v>
                </c:pt>
                <c:pt idx="1002">
                  <c:v>30.00068</c:v>
                </c:pt>
                <c:pt idx="1003">
                  <c:v>33.87343</c:v>
                </c:pt>
                <c:pt idx="1004">
                  <c:v>34.00997</c:v>
                </c:pt>
                <c:pt idx="1005">
                  <c:v>32.02098</c:v>
                </c:pt>
                <c:pt idx="1006">
                  <c:v>26.42162</c:v>
                </c:pt>
                <c:pt idx="1007">
                  <c:v>25.38712</c:v>
                </c:pt>
                <c:pt idx="1008">
                  <c:v>29.19653</c:v>
                </c:pt>
                <c:pt idx="1009">
                  <c:v>25.07082</c:v>
                </c:pt>
                <c:pt idx="1010">
                  <c:v>33.70502000000001</c:v>
                </c:pt>
                <c:pt idx="1011">
                  <c:v>33.59228</c:v>
                </c:pt>
                <c:pt idx="1012">
                  <c:v>31.52118</c:v>
                </c:pt>
                <c:pt idx="1013">
                  <c:v>33.88646</c:v>
                </c:pt>
                <c:pt idx="1014">
                  <c:v>2484.37387</c:v>
                </c:pt>
                <c:pt idx="1015">
                  <c:v>27.8994</c:v>
                </c:pt>
                <c:pt idx="1016">
                  <c:v>27.22096000000001</c:v>
                </c:pt>
                <c:pt idx="1017">
                  <c:v>27.38399</c:v>
                </c:pt>
                <c:pt idx="1018">
                  <c:v>34.18955</c:v>
                </c:pt>
                <c:pt idx="1019">
                  <c:v>32.87309</c:v>
                </c:pt>
                <c:pt idx="1020">
                  <c:v>30.23454</c:v>
                </c:pt>
                <c:pt idx="1021">
                  <c:v>25.15248</c:v>
                </c:pt>
                <c:pt idx="1022">
                  <c:v>36.81402</c:v>
                </c:pt>
                <c:pt idx="1023">
                  <c:v>36.75514000000001</c:v>
                </c:pt>
                <c:pt idx="1024">
                  <c:v>30.59908</c:v>
                </c:pt>
                <c:pt idx="1025">
                  <c:v>145.8089</c:v>
                </c:pt>
                <c:pt idx="1026">
                  <c:v>34.80305</c:v>
                </c:pt>
                <c:pt idx="1027">
                  <c:v>29.55420000000001</c:v>
                </c:pt>
                <c:pt idx="1028">
                  <c:v>33.88234000000001</c:v>
                </c:pt>
                <c:pt idx="1029">
                  <c:v>32.90813</c:v>
                </c:pt>
                <c:pt idx="1030">
                  <c:v>37.9542</c:v>
                </c:pt>
                <c:pt idx="1031">
                  <c:v>36.69073</c:v>
                </c:pt>
                <c:pt idx="1032">
                  <c:v>26.11023</c:v>
                </c:pt>
                <c:pt idx="1033">
                  <c:v>43.76608</c:v>
                </c:pt>
                <c:pt idx="1034">
                  <c:v>3645.60241</c:v>
                </c:pt>
                <c:pt idx="1035">
                  <c:v>24.51418</c:v>
                </c:pt>
                <c:pt idx="1036">
                  <c:v>43.46536000000001</c:v>
                </c:pt>
                <c:pt idx="1037">
                  <c:v>30.34266</c:v>
                </c:pt>
                <c:pt idx="1038">
                  <c:v>991.0902</c:v>
                </c:pt>
                <c:pt idx="1039">
                  <c:v>41.15585</c:v>
                </c:pt>
                <c:pt idx="1040">
                  <c:v>34.59240000000001</c:v>
                </c:pt>
                <c:pt idx="1041">
                  <c:v>36.35633</c:v>
                </c:pt>
                <c:pt idx="1042">
                  <c:v>32.62615</c:v>
                </c:pt>
                <c:pt idx="1043">
                  <c:v>31.67275</c:v>
                </c:pt>
                <c:pt idx="1044">
                  <c:v>38.6389</c:v>
                </c:pt>
                <c:pt idx="1045">
                  <c:v>27.81418</c:v>
                </c:pt>
                <c:pt idx="1046">
                  <c:v>34.1115</c:v>
                </c:pt>
                <c:pt idx="1047">
                  <c:v>80.7364</c:v>
                </c:pt>
                <c:pt idx="1048">
                  <c:v>32.8916</c:v>
                </c:pt>
                <c:pt idx="1049">
                  <c:v>29.23863</c:v>
                </c:pt>
                <c:pt idx="1050">
                  <c:v>37.06525</c:v>
                </c:pt>
                <c:pt idx="1051">
                  <c:v>28.36615</c:v>
                </c:pt>
                <c:pt idx="1052">
                  <c:v>27.10536</c:v>
                </c:pt>
                <c:pt idx="1053">
                  <c:v>26.31186</c:v>
                </c:pt>
                <c:pt idx="1054">
                  <c:v>26.98496</c:v>
                </c:pt>
                <c:pt idx="1055">
                  <c:v>37.65849</c:v>
                </c:pt>
                <c:pt idx="1056">
                  <c:v>29.58656</c:v>
                </c:pt>
                <c:pt idx="1057">
                  <c:v>30.48952999999999</c:v>
                </c:pt>
                <c:pt idx="1058">
                  <c:v>28.83316</c:v>
                </c:pt>
                <c:pt idx="1059">
                  <c:v>26.92272999999999</c:v>
                </c:pt>
                <c:pt idx="1060">
                  <c:v>30.06851</c:v>
                </c:pt>
                <c:pt idx="1061">
                  <c:v>25.44495999999999</c:v>
                </c:pt>
                <c:pt idx="1062">
                  <c:v>27.99919999999999</c:v>
                </c:pt>
                <c:pt idx="1063">
                  <c:v>30.87218</c:v>
                </c:pt>
                <c:pt idx="1064">
                  <c:v>32.16768</c:v>
                </c:pt>
                <c:pt idx="1065">
                  <c:v>26.96628</c:v>
                </c:pt>
                <c:pt idx="1066">
                  <c:v>26.27101</c:v>
                </c:pt>
                <c:pt idx="1067">
                  <c:v>26.15186</c:v>
                </c:pt>
                <c:pt idx="1068">
                  <c:v>29.82692</c:v>
                </c:pt>
                <c:pt idx="1069">
                  <c:v>31.87943</c:v>
                </c:pt>
                <c:pt idx="1070">
                  <c:v>27.7449</c:v>
                </c:pt>
                <c:pt idx="1071">
                  <c:v>37.72345</c:v>
                </c:pt>
                <c:pt idx="1072">
                  <c:v>29.19394</c:v>
                </c:pt>
                <c:pt idx="1073">
                  <c:v>32.35487999999999</c:v>
                </c:pt>
                <c:pt idx="1074">
                  <c:v>499.7231899999999</c:v>
                </c:pt>
                <c:pt idx="1075">
                  <c:v>57.76622000000001</c:v>
                </c:pt>
                <c:pt idx="1076">
                  <c:v>27.08423</c:v>
                </c:pt>
                <c:pt idx="1077">
                  <c:v>28.68402</c:v>
                </c:pt>
                <c:pt idx="1078">
                  <c:v>157.0559</c:v>
                </c:pt>
                <c:pt idx="1079">
                  <c:v>31.0718</c:v>
                </c:pt>
                <c:pt idx="1080">
                  <c:v>29.27403</c:v>
                </c:pt>
                <c:pt idx="1081">
                  <c:v>30.23948</c:v>
                </c:pt>
                <c:pt idx="1082">
                  <c:v>32.97285</c:v>
                </c:pt>
                <c:pt idx="1083">
                  <c:v>29.35376</c:v>
                </c:pt>
                <c:pt idx="1084">
                  <c:v>27.30459</c:v>
                </c:pt>
                <c:pt idx="1085">
                  <c:v>3610.7373</c:v>
                </c:pt>
                <c:pt idx="1086">
                  <c:v>25.6961</c:v>
                </c:pt>
                <c:pt idx="1087">
                  <c:v>31.02517</c:v>
                </c:pt>
                <c:pt idx="1088">
                  <c:v>29.84962</c:v>
                </c:pt>
                <c:pt idx="1089">
                  <c:v>31.35696</c:v>
                </c:pt>
                <c:pt idx="1090">
                  <c:v>29.61507</c:v>
                </c:pt>
                <c:pt idx="1091">
                  <c:v>25.75208</c:v>
                </c:pt>
                <c:pt idx="1092">
                  <c:v>27.45088000000001</c:v>
                </c:pt>
                <c:pt idx="1093">
                  <c:v>37.43465</c:v>
                </c:pt>
                <c:pt idx="1094">
                  <c:v>36.34312000000001</c:v>
                </c:pt>
                <c:pt idx="1095">
                  <c:v>32.10304</c:v>
                </c:pt>
                <c:pt idx="1096">
                  <c:v>28.70992</c:v>
                </c:pt>
                <c:pt idx="1097">
                  <c:v>51.9839</c:v>
                </c:pt>
                <c:pt idx="1098">
                  <c:v>26.14366</c:v>
                </c:pt>
                <c:pt idx="1099">
                  <c:v>27.84326</c:v>
                </c:pt>
                <c:pt idx="1100">
                  <c:v>29.93375</c:v>
                </c:pt>
                <c:pt idx="1101">
                  <c:v>30.67064999999999</c:v>
                </c:pt>
                <c:pt idx="1102">
                  <c:v>35.99321</c:v>
                </c:pt>
                <c:pt idx="1103">
                  <c:v>37.06895</c:v>
                </c:pt>
                <c:pt idx="1104">
                  <c:v>28.10537</c:v>
                </c:pt>
                <c:pt idx="1105">
                  <c:v>23.92618999999999</c:v>
                </c:pt>
                <c:pt idx="1106">
                  <c:v>41.47663</c:v>
                </c:pt>
                <c:pt idx="1107">
                  <c:v>27.20804</c:v>
                </c:pt>
                <c:pt idx="1108">
                  <c:v>29.18912</c:v>
                </c:pt>
                <c:pt idx="1109">
                  <c:v>27.3199</c:v>
                </c:pt>
                <c:pt idx="1110">
                  <c:v>26.94447</c:v>
                </c:pt>
                <c:pt idx="1111">
                  <c:v>25.93466</c:v>
                </c:pt>
                <c:pt idx="1112">
                  <c:v>30.08563999999999</c:v>
                </c:pt>
                <c:pt idx="1113">
                  <c:v>27.84226</c:v>
                </c:pt>
                <c:pt idx="1114">
                  <c:v>30.27284999999999</c:v>
                </c:pt>
                <c:pt idx="1115">
                  <c:v>36.22766</c:v>
                </c:pt>
                <c:pt idx="1116">
                  <c:v>40.10304</c:v>
                </c:pt>
                <c:pt idx="1117">
                  <c:v>32.84875</c:v>
                </c:pt>
                <c:pt idx="1118">
                  <c:v>35.7245</c:v>
                </c:pt>
                <c:pt idx="1119">
                  <c:v>1632.0321</c:v>
                </c:pt>
                <c:pt idx="1120">
                  <c:v>32.43422</c:v>
                </c:pt>
                <c:pt idx="1121">
                  <c:v>29.57286</c:v>
                </c:pt>
                <c:pt idx="1122">
                  <c:v>34.21704</c:v>
                </c:pt>
                <c:pt idx="1123">
                  <c:v>27.24236</c:v>
                </c:pt>
                <c:pt idx="1124">
                  <c:v>33.81365</c:v>
                </c:pt>
                <c:pt idx="1125">
                  <c:v>28.42570999999999</c:v>
                </c:pt>
                <c:pt idx="1126">
                  <c:v>29.46287999999999</c:v>
                </c:pt>
                <c:pt idx="1127">
                  <c:v>36.00164</c:v>
                </c:pt>
                <c:pt idx="1128">
                  <c:v>24.68321999999999</c:v>
                </c:pt>
                <c:pt idx="1129">
                  <c:v>39.4241</c:v>
                </c:pt>
                <c:pt idx="1130">
                  <c:v>786.67337</c:v>
                </c:pt>
                <c:pt idx="1131">
                  <c:v>36.44322</c:v>
                </c:pt>
                <c:pt idx="1132">
                  <c:v>30.9328</c:v>
                </c:pt>
                <c:pt idx="1133">
                  <c:v>30.02143999999999</c:v>
                </c:pt>
                <c:pt idx="1134">
                  <c:v>30.68429</c:v>
                </c:pt>
                <c:pt idx="1135">
                  <c:v>29.07181</c:v>
                </c:pt>
                <c:pt idx="1136">
                  <c:v>31.76128</c:v>
                </c:pt>
                <c:pt idx="1137">
                  <c:v>33.32685</c:v>
                </c:pt>
                <c:pt idx="1138">
                  <c:v>30.23555</c:v>
                </c:pt>
                <c:pt idx="1139">
                  <c:v>157.5238</c:v>
                </c:pt>
                <c:pt idx="1140">
                  <c:v>30.53442</c:v>
                </c:pt>
                <c:pt idx="1141">
                  <c:v>28.21069</c:v>
                </c:pt>
                <c:pt idx="1142">
                  <c:v>30.70104</c:v>
                </c:pt>
                <c:pt idx="1143">
                  <c:v>44.35227</c:v>
                </c:pt>
                <c:pt idx="1144">
                  <c:v>28.36898</c:v>
                </c:pt>
                <c:pt idx="1145">
                  <c:v>36.08251</c:v>
                </c:pt>
                <c:pt idx="1146">
                  <c:v>33.9963</c:v>
                </c:pt>
                <c:pt idx="1147">
                  <c:v>29.96852</c:v>
                </c:pt>
                <c:pt idx="1148">
                  <c:v>36.80044</c:v>
                </c:pt>
                <c:pt idx="1149">
                  <c:v>27.6727</c:v>
                </c:pt>
                <c:pt idx="1150">
                  <c:v>29.62535</c:v>
                </c:pt>
                <c:pt idx="1151">
                  <c:v>34.3712</c:v>
                </c:pt>
                <c:pt idx="1152">
                  <c:v>28.79371</c:v>
                </c:pt>
                <c:pt idx="1153">
                  <c:v>5150.9004</c:v>
                </c:pt>
                <c:pt idx="1154">
                  <c:v>1929.6296</c:v>
                </c:pt>
                <c:pt idx="1155">
                  <c:v>34.31877</c:v>
                </c:pt>
                <c:pt idx="1156">
                  <c:v>28.39313</c:v>
                </c:pt>
                <c:pt idx="1157">
                  <c:v>36.09347</c:v>
                </c:pt>
                <c:pt idx="1158">
                  <c:v>26.7089</c:v>
                </c:pt>
                <c:pt idx="1159">
                  <c:v>31.58547</c:v>
                </c:pt>
                <c:pt idx="1160">
                  <c:v>26.66369999999999</c:v>
                </c:pt>
                <c:pt idx="1161">
                  <c:v>33.98138</c:v>
                </c:pt>
                <c:pt idx="1162">
                  <c:v>30.66006</c:v>
                </c:pt>
                <c:pt idx="1163">
                  <c:v>39.19418</c:v>
                </c:pt>
                <c:pt idx="1164">
                  <c:v>30.68926</c:v>
                </c:pt>
                <c:pt idx="1165">
                  <c:v>38.06221</c:v>
                </c:pt>
                <c:pt idx="1166">
                  <c:v>28.74636</c:v>
                </c:pt>
                <c:pt idx="1167">
                  <c:v>26.72973</c:v>
                </c:pt>
                <c:pt idx="1168">
                  <c:v>37.01714</c:v>
                </c:pt>
                <c:pt idx="1169">
                  <c:v>2633.72145</c:v>
                </c:pt>
                <c:pt idx="1170">
                  <c:v>27.35448999999999</c:v>
                </c:pt>
                <c:pt idx="1171">
                  <c:v>25.65984</c:v>
                </c:pt>
                <c:pt idx="1172">
                  <c:v>32.58249</c:v>
                </c:pt>
                <c:pt idx="1173">
                  <c:v>27.49919</c:v>
                </c:pt>
                <c:pt idx="1174">
                  <c:v>28.24121999999999</c:v>
                </c:pt>
                <c:pt idx="1175">
                  <c:v>32.37322</c:v>
                </c:pt>
                <c:pt idx="1176">
                  <c:v>29.37312</c:v>
                </c:pt>
                <c:pt idx="1177">
                  <c:v>34.22693</c:v>
                </c:pt>
                <c:pt idx="1178">
                  <c:v>23.38736</c:v>
                </c:pt>
                <c:pt idx="1179">
                  <c:v>30.50112</c:v>
                </c:pt>
                <c:pt idx="1180">
                  <c:v>61.9096</c:v>
                </c:pt>
                <c:pt idx="1181">
                  <c:v>31.69354999999999</c:v>
                </c:pt>
                <c:pt idx="1182">
                  <c:v>41.57255</c:v>
                </c:pt>
                <c:pt idx="1183">
                  <c:v>28.61672</c:v>
                </c:pt>
                <c:pt idx="1184">
                  <c:v>33.46124</c:v>
                </c:pt>
                <c:pt idx="1185">
                  <c:v>35.41193</c:v>
                </c:pt>
                <c:pt idx="1186">
                  <c:v>36.25848000000001</c:v>
                </c:pt>
                <c:pt idx="1187">
                  <c:v>34.62645</c:v>
                </c:pt>
                <c:pt idx="1188">
                  <c:v>31.21772</c:v>
                </c:pt>
                <c:pt idx="1189">
                  <c:v>30.52393</c:v>
                </c:pt>
                <c:pt idx="1190">
                  <c:v>28.56948999999999</c:v>
                </c:pt>
                <c:pt idx="1191">
                  <c:v>26.06706</c:v>
                </c:pt>
                <c:pt idx="1192">
                  <c:v>31.88191</c:v>
                </c:pt>
                <c:pt idx="1193">
                  <c:v>34.08012</c:v>
                </c:pt>
                <c:pt idx="1194">
                  <c:v>34.90439</c:v>
                </c:pt>
                <c:pt idx="1195">
                  <c:v>26.96489</c:v>
                </c:pt>
                <c:pt idx="1196">
                  <c:v>27.72962</c:v>
                </c:pt>
                <c:pt idx="1197">
                  <c:v>1352.98</c:v>
                </c:pt>
                <c:pt idx="1198">
                  <c:v>35.93072</c:v>
                </c:pt>
                <c:pt idx="1199">
                  <c:v>28.2954</c:v>
                </c:pt>
                <c:pt idx="1200">
                  <c:v>27.90917</c:v>
                </c:pt>
                <c:pt idx="1201">
                  <c:v>33.06948000000001</c:v>
                </c:pt>
                <c:pt idx="1202">
                  <c:v>30.71982</c:v>
                </c:pt>
                <c:pt idx="1203">
                  <c:v>33.74309</c:v>
                </c:pt>
                <c:pt idx="1204">
                  <c:v>35.43408</c:v>
                </c:pt>
                <c:pt idx="1205">
                  <c:v>29.06108</c:v>
                </c:pt>
                <c:pt idx="1206">
                  <c:v>33.14732</c:v>
                </c:pt>
                <c:pt idx="1207">
                  <c:v>37.31906</c:v>
                </c:pt>
                <c:pt idx="1208">
                  <c:v>27.18049999999999</c:v>
                </c:pt>
                <c:pt idx="1209">
                  <c:v>28.82025</c:v>
                </c:pt>
                <c:pt idx="1210">
                  <c:v>31.26378</c:v>
                </c:pt>
                <c:pt idx="1211">
                  <c:v>29.06268</c:v>
                </c:pt>
                <c:pt idx="1212">
                  <c:v>40.59874000000001</c:v>
                </c:pt>
                <c:pt idx="1213">
                  <c:v>38.922</c:v>
                </c:pt>
                <c:pt idx="1214">
                  <c:v>25.00785</c:v>
                </c:pt>
                <c:pt idx="1215">
                  <c:v>23.46003</c:v>
                </c:pt>
                <c:pt idx="1216">
                  <c:v>34.59496</c:v>
                </c:pt>
                <c:pt idx="1217">
                  <c:v>34.64534000000001</c:v>
                </c:pt>
                <c:pt idx="1218">
                  <c:v>28.99649</c:v>
                </c:pt>
                <c:pt idx="1219">
                  <c:v>26.09598</c:v>
                </c:pt>
                <c:pt idx="1220">
                  <c:v>25.65968000000001</c:v>
                </c:pt>
                <c:pt idx="1221">
                  <c:v>27.35373999999999</c:v>
                </c:pt>
                <c:pt idx="1222">
                  <c:v>34.24557</c:v>
                </c:pt>
                <c:pt idx="1223">
                  <c:v>27.06403</c:v>
                </c:pt>
                <c:pt idx="1224">
                  <c:v>31.50864</c:v>
                </c:pt>
                <c:pt idx="1225">
                  <c:v>31.21336000000001</c:v>
                </c:pt>
                <c:pt idx="1226">
                  <c:v>1791.81664</c:v>
                </c:pt>
                <c:pt idx="1227">
                  <c:v>37.06787</c:v>
                </c:pt>
                <c:pt idx="1228">
                  <c:v>27.56373999999999</c:v>
                </c:pt>
                <c:pt idx="1229">
                  <c:v>33.20719</c:v>
                </c:pt>
                <c:pt idx="1230">
                  <c:v>45.79585</c:v>
                </c:pt>
                <c:pt idx="1231">
                  <c:v>172.63639</c:v>
                </c:pt>
                <c:pt idx="1232">
                  <c:v>28.45805</c:v>
                </c:pt>
                <c:pt idx="1233">
                  <c:v>33.70809</c:v>
                </c:pt>
                <c:pt idx="1234">
                  <c:v>32.42508</c:v>
                </c:pt>
                <c:pt idx="1235">
                  <c:v>22.8051</c:v>
                </c:pt>
                <c:pt idx="1236">
                  <c:v>28.1293</c:v>
                </c:pt>
                <c:pt idx="1237">
                  <c:v>29.37761</c:v>
                </c:pt>
                <c:pt idx="1238">
                  <c:v>25.79228</c:v>
                </c:pt>
                <c:pt idx="1239">
                  <c:v>32.35106999999999</c:v>
                </c:pt>
                <c:pt idx="1240">
                  <c:v>28.8374</c:v>
                </c:pt>
                <c:pt idx="1241">
                  <c:v>27.87222999999999</c:v>
                </c:pt>
                <c:pt idx="1242">
                  <c:v>30.56433</c:v>
                </c:pt>
                <c:pt idx="1243">
                  <c:v>43.56774</c:v>
                </c:pt>
                <c:pt idx="1244">
                  <c:v>39.77692000000001</c:v>
                </c:pt>
                <c:pt idx="1245">
                  <c:v>30.45491000000001</c:v>
                </c:pt>
                <c:pt idx="1246">
                  <c:v>31.57898</c:v>
                </c:pt>
                <c:pt idx="1247">
                  <c:v>31.35326</c:v>
                </c:pt>
                <c:pt idx="1248">
                  <c:v>28.40096</c:v>
                </c:pt>
                <c:pt idx="1249">
                  <c:v>26.75788</c:v>
                </c:pt>
                <c:pt idx="1250">
                  <c:v>29.21665</c:v>
                </c:pt>
                <c:pt idx="1251">
                  <c:v>4562.92359</c:v>
                </c:pt>
                <c:pt idx="1252">
                  <c:v>27.8586</c:v>
                </c:pt>
                <c:pt idx="1253">
                  <c:v>30.09078999999999</c:v>
                </c:pt>
                <c:pt idx="1254">
                  <c:v>1127.3071</c:v>
                </c:pt>
                <c:pt idx="1255">
                  <c:v>28.99816999999999</c:v>
                </c:pt>
                <c:pt idx="1256">
                  <c:v>36.40927</c:v>
                </c:pt>
                <c:pt idx="1257">
                  <c:v>31.49846</c:v>
                </c:pt>
                <c:pt idx="1258">
                  <c:v>35.34073</c:v>
                </c:pt>
                <c:pt idx="1259">
                  <c:v>31.56861999999999</c:v>
                </c:pt>
                <c:pt idx="1260">
                  <c:v>32.48638</c:v>
                </c:pt>
                <c:pt idx="1261">
                  <c:v>33.46873</c:v>
                </c:pt>
                <c:pt idx="1262">
                  <c:v>38.0491</c:v>
                </c:pt>
                <c:pt idx="1263">
                  <c:v>41.02484</c:v>
                </c:pt>
                <c:pt idx="1264">
                  <c:v>33.21607</c:v>
                </c:pt>
                <c:pt idx="1265">
                  <c:v>31.08644</c:v>
                </c:pt>
                <c:pt idx="1266">
                  <c:v>31.04658999999999</c:v>
                </c:pt>
                <c:pt idx="1267">
                  <c:v>31.68577</c:v>
                </c:pt>
                <c:pt idx="1268">
                  <c:v>32.12178</c:v>
                </c:pt>
                <c:pt idx="1269">
                  <c:v>7167.8511</c:v>
                </c:pt>
                <c:pt idx="1270">
                  <c:v>10536.03536</c:v>
                </c:pt>
                <c:pt idx="1271">
                  <c:v>36.12642</c:v>
                </c:pt>
                <c:pt idx="1272">
                  <c:v>31.09585999999999</c:v>
                </c:pt>
                <c:pt idx="1273">
                  <c:v>26.79627</c:v>
                </c:pt>
                <c:pt idx="1274">
                  <c:v>26.82427</c:v>
                </c:pt>
                <c:pt idx="1275">
                  <c:v>2038.83913</c:v>
                </c:pt>
                <c:pt idx="1276">
                  <c:v>27.97659</c:v>
                </c:pt>
                <c:pt idx="1277">
                  <c:v>33.75413000000001</c:v>
                </c:pt>
                <c:pt idx="1278">
                  <c:v>26.69766</c:v>
                </c:pt>
                <c:pt idx="1279">
                  <c:v>36.77804000000001</c:v>
                </c:pt>
                <c:pt idx="1280">
                  <c:v>27.5776</c:v>
                </c:pt>
                <c:pt idx="1281">
                  <c:v>35.20536000000001</c:v>
                </c:pt>
                <c:pt idx="1282">
                  <c:v>28.45951</c:v>
                </c:pt>
                <c:pt idx="1283">
                  <c:v>35.35905</c:v>
                </c:pt>
                <c:pt idx="1284">
                  <c:v>36.6977</c:v>
                </c:pt>
                <c:pt idx="1285">
                  <c:v>26.63313</c:v>
                </c:pt>
                <c:pt idx="1286">
                  <c:v>36.98529</c:v>
                </c:pt>
                <c:pt idx="1287">
                  <c:v>27.49921</c:v>
                </c:pt>
                <c:pt idx="1288">
                  <c:v>31.29194</c:v>
                </c:pt>
                <c:pt idx="1289">
                  <c:v>26.71126</c:v>
                </c:pt>
                <c:pt idx="1290">
                  <c:v>27.87674</c:v>
                </c:pt>
                <c:pt idx="1291">
                  <c:v>26.74686000000001</c:v>
                </c:pt>
                <c:pt idx="1292">
                  <c:v>30.64664</c:v>
                </c:pt>
                <c:pt idx="1293">
                  <c:v>24.92878999999999</c:v>
                </c:pt>
                <c:pt idx="1294">
                  <c:v>29.08163</c:v>
                </c:pt>
                <c:pt idx="1295">
                  <c:v>25.71883</c:v>
                </c:pt>
                <c:pt idx="1296">
                  <c:v>28.57197</c:v>
                </c:pt>
                <c:pt idx="1297">
                  <c:v>23.98195</c:v>
                </c:pt>
                <c:pt idx="1298">
                  <c:v>29.21911</c:v>
                </c:pt>
                <c:pt idx="1299">
                  <c:v>28.37466999999999</c:v>
                </c:pt>
                <c:pt idx="1300">
                  <c:v>33.08334</c:v>
                </c:pt>
                <c:pt idx="1301">
                  <c:v>531.5205999999998</c:v>
                </c:pt>
                <c:pt idx="1302">
                  <c:v>28.35396</c:v>
                </c:pt>
                <c:pt idx="1303">
                  <c:v>32.33638000000001</c:v>
                </c:pt>
                <c:pt idx="1304">
                  <c:v>63.91054</c:v>
                </c:pt>
                <c:pt idx="1305">
                  <c:v>29.78989</c:v>
                </c:pt>
                <c:pt idx="1306">
                  <c:v>30.57059</c:v>
                </c:pt>
                <c:pt idx="1307">
                  <c:v>28.90184</c:v>
                </c:pt>
                <c:pt idx="1308">
                  <c:v>38.17749</c:v>
                </c:pt>
                <c:pt idx="1309">
                  <c:v>28.96763999999999</c:v>
                </c:pt>
                <c:pt idx="1310">
                  <c:v>30.06490000000001</c:v>
                </c:pt>
                <c:pt idx="1311">
                  <c:v>36.43596</c:v>
                </c:pt>
                <c:pt idx="1312">
                  <c:v>29.95551</c:v>
                </c:pt>
                <c:pt idx="1313">
                  <c:v>28.82026</c:v>
                </c:pt>
                <c:pt idx="1314">
                  <c:v>30.73228</c:v>
                </c:pt>
                <c:pt idx="1315">
                  <c:v>34.00621</c:v>
                </c:pt>
                <c:pt idx="1316">
                  <c:v>48.6586</c:v>
                </c:pt>
                <c:pt idx="1317">
                  <c:v>30.88190000000001</c:v>
                </c:pt>
                <c:pt idx="1318">
                  <c:v>28.95634</c:v>
                </c:pt>
                <c:pt idx="1319">
                  <c:v>30.59901</c:v>
                </c:pt>
                <c:pt idx="1320">
                  <c:v>31.74731</c:v>
                </c:pt>
                <c:pt idx="1321">
                  <c:v>32.44491</c:v>
                </c:pt>
                <c:pt idx="1322">
                  <c:v>34.38849</c:v>
                </c:pt>
                <c:pt idx="1323">
                  <c:v>25.03605</c:v>
                </c:pt>
                <c:pt idx="1324">
                  <c:v>36.67079</c:v>
                </c:pt>
                <c:pt idx="1325">
                  <c:v>27.7616</c:v>
                </c:pt>
                <c:pt idx="1326">
                  <c:v>26.11215</c:v>
                </c:pt>
                <c:pt idx="1327">
                  <c:v>28.53904</c:v>
                </c:pt>
                <c:pt idx="1328">
                  <c:v>29.39338</c:v>
                </c:pt>
                <c:pt idx="1329">
                  <c:v>599.3390599999999</c:v>
                </c:pt>
                <c:pt idx="1330">
                  <c:v>31.2528</c:v>
                </c:pt>
                <c:pt idx="1331">
                  <c:v>27.54395</c:v>
                </c:pt>
                <c:pt idx="1332">
                  <c:v>34.21703</c:v>
                </c:pt>
                <c:pt idx="1333">
                  <c:v>27.47185</c:v>
                </c:pt>
                <c:pt idx="1334">
                  <c:v>28.38887</c:v>
                </c:pt>
                <c:pt idx="1335">
                  <c:v>56.05435</c:v>
                </c:pt>
                <c:pt idx="1336">
                  <c:v>28.55305</c:v>
                </c:pt>
                <c:pt idx="1337">
                  <c:v>32.52199</c:v>
                </c:pt>
                <c:pt idx="1338">
                  <c:v>30.99896</c:v>
                </c:pt>
                <c:pt idx="1339">
                  <c:v>33.07038</c:v>
                </c:pt>
                <c:pt idx="1340">
                  <c:v>30.12749000000001</c:v>
                </c:pt>
                <c:pt idx="1341">
                  <c:v>33.53302</c:v>
                </c:pt>
                <c:pt idx="1342">
                  <c:v>26.41817</c:v>
                </c:pt>
                <c:pt idx="1343">
                  <c:v>29.67629000000001</c:v>
                </c:pt>
                <c:pt idx="1344">
                  <c:v>364.3525</c:v>
                </c:pt>
                <c:pt idx="1345">
                  <c:v>2149.744499999999</c:v>
                </c:pt>
                <c:pt idx="1346">
                  <c:v>35.09943</c:v>
                </c:pt>
                <c:pt idx="1347">
                  <c:v>41.88229</c:v>
                </c:pt>
                <c:pt idx="1348">
                  <c:v>28.60685</c:v>
                </c:pt>
                <c:pt idx="1349">
                  <c:v>140.3908</c:v>
                </c:pt>
                <c:pt idx="1350">
                  <c:v>35.34726</c:v>
                </c:pt>
                <c:pt idx="1351">
                  <c:v>28.49412</c:v>
                </c:pt>
                <c:pt idx="1352">
                  <c:v>29.34157</c:v>
                </c:pt>
                <c:pt idx="1353">
                  <c:v>29.59827</c:v>
                </c:pt>
                <c:pt idx="1354">
                  <c:v>33.65488999999999</c:v>
                </c:pt>
                <c:pt idx="1355">
                  <c:v>35.4694</c:v>
                </c:pt>
                <c:pt idx="1356">
                  <c:v>41.66840000000001</c:v>
                </c:pt>
                <c:pt idx="1357">
                  <c:v>28.95799</c:v>
                </c:pt>
                <c:pt idx="1358">
                  <c:v>30.45505</c:v>
                </c:pt>
                <c:pt idx="1359">
                  <c:v>28.24581</c:v>
                </c:pt>
                <c:pt idx="1360">
                  <c:v>28.02234999999999</c:v>
                </c:pt>
                <c:pt idx="1361">
                  <c:v>28.70799999999999</c:v>
                </c:pt>
                <c:pt idx="1362">
                  <c:v>31.36784</c:v>
                </c:pt>
                <c:pt idx="1363">
                  <c:v>26.13265000000001</c:v>
                </c:pt>
                <c:pt idx="1364">
                  <c:v>36.26335</c:v>
                </c:pt>
                <c:pt idx="1365">
                  <c:v>31.7155</c:v>
                </c:pt>
                <c:pt idx="1366">
                  <c:v>36.52216</c:v>
                </c:pt>
                <c:pt idx="1367">
                  <c:v>161.9041</c:v>
                </c:pt>
                <c:pt idx="1368">
                  <c:v>31.1935</c:v>
                </c:pt>
                <c:pt idx="1369">
                  <c:v>35.5535</c:v>
                </c:pt>
                <c:pt idx="1370">
                  <c:v>2215.2314</c:v>
                </c:pt>
                <c:pt idx="1371">
                  <c:v>26.80408</c:v>
                </c:pt>
                <c:pt idx="1372">
                  <c:v>33.96026000000001</c:v>
                </c:pt>
                <c:pt idx="1373">
                  <c:v>48.98234</c:v>
                </c:pt>
                <c:pt idx="1374">
                  <c:v>27.29808</c:v>
                </c:pt>
                <c:pt idx="1375">
                  <c:v>32.79198</c:v>
                </c:pt>
                <c:pt idx="1376">
                  <c:v>27.83092</c:v>
                </c:pt>
                <c:pt idx="1377">
                  <c:v>31.44023</c:v>
                </c:pt>
                <c:pt idx="1378">
                  <c:v>27.52872</c:v>
                </c:pt>
                <c:pt idx="1379">
                  <c:v>29.38797</c:v>
                </c:pt>
                <c:pt idx="1380">
                  <c:v>30.00978</c:v>
                </c:pt>
                <c:pt idx="1381">
                  <c:v>30.73522</c:v>
                </c:pt>
                <c:pt idx="1382">
                  <c:v>30.11345</c:v>
                </c:pt>
                <c:pt idx="1383">
                  <c:v>27.64273</c:v>
                </c:pt>
                <c:pt idx="1384">
                  <c:v>26.33956</c:v>
                </c:pt>
                <c:pt idx="1385">
                  <c:v>28.43456</c:v>
                </c:pt>
                <c:pt idx="1386">
                  <c:v>102.78206</c:v>
                </c:pt>
                <c:pt idx="1387">
                  <c:v>28.28048</c:v>
                </c:pt>
                <c:pt idx="1388">
                  <c:v>33.71632</c:v>
                </c:pt>
                <c:pt idx="1389">
                  <c:v>32.97484</c:v>
                </c:pt>
                <c:pt idx="1390">
                  <c:v>28.63764</c:v>
                </c:pt>
                <c:pt idx="1391">
                  <c:v>31.91816</c:v>
                </c:pt>
                <c:pt idx="1392">
                  <c:v>26.83241</c:v>
                </c:pt>
                <c:pt idx="1393">
                  <c:v>28.75193000000001</c:v>
                </c:pt>
                <c:pt idx="1394">
                  <c:v>26.58019</c:v>
                </c:pt>
                <c:pt idx="1395">
                  <c:v>36.02628</c:v>
                </c:pt>
                <c:pt idx="1396">
                  <c:v>55.5325</c:v>
                </c:pt>
                <c:pt idx="1397">
                  <c:v>32.49378</c:v>
                </c:pt>
                <c:pt idx="1398">
                  <c:v>30.38776</c:v>
                </c:pt>
                <c:pt idx="1399">
                  <c:v>170.5991</c:v>
                </c:pt>
                <c:pt idx="1400">
                  <c:v>3271.605869999999</c:v>
                </c:pt>
                <c:pt idx="1401">
                  <c:v>33.70347</c:v>
                </c:pt>
                <c:pt idx="1402">
                  <c:v>29.8993</c:v>
                </c:pt>
                <c:pt idx="1403">
                  <c:v>49.22594</c:v>
                </c:pt>
                <c:pt idx="1404">
                  <c:v>30.68214</c:v>
                </c:pt>
                <c:pt idx="1405">
                  <c:v>356.02674</c:v>
                </c:pt>
                <c:pt idx="1406">
                  <c:v>31.99295</c:v>
                </c:pt>
                <c:pt idx="1407">
                  <c:v>31.92859999999999</c:v>
                </c:pt>
                <c:pt idx="1408">
                  <c:v>37.91987</c:v>
                </c:pt>
                <c:pt idx="1409">
                  <c:v>29.25786</c:v>
                </c:pt>
                <c:pt idx="1410">
                  <c:v>30.25968</c:v>
                </c:pt>
                <c:pt idx="1411">
                  <c:v>30.21836</c:v>
                </c:pt>
                <c:pt idx="1412">
                  <c:v>28.95123</c:v>
                </c:pt>
                <c:pt idx="1413">
                  <c:v>35.2158</c:v>
                </c:pt>
                <c:pt idx="1414">
                  <c:v>43.01559</c:v>
                </c:pt>
                <c:pt idx="1415">
                  <c:v>29.01944</c:v>
                </c:pt>
                <c:pt idx="1416">
                  <c:v>38.6145</c:v>
                </c:pt>
                <c:pt idx="1417">
                  <c:v>30.71009</c:v>
                </c:pt>
                <c:pt idx="1418">
                  <c:v>25.89135</c:v>
                </c:pt>
                <c:pt idx="1419">
                  <c:v>1472.611</c:v>
                </c:pt>
                <c:pt idx="1420">
                  <c:v>36.43116000000001</c:v>
                </c:pt>
                <c:pt idx="1421">
                  <c:v>24.76614</c:v>
                </c:pt>
                <c:pt idx="1422">
                  <c:v>300.4085699999999</c:v>
                </c:pt>
                <c:pt idx="1423">
                  <c:v>33.06021</c:v>
                </c:pt>
                <c:pt idx="1424">
                  <c:v>31.04109</c:v>
                </c:pt>
                <c:pt idx="1425">
                  <c:v>25.5244</c:v>
                </c:pt>
                <c:pt idx="1426">
                  <c:v>28.77847999999999</c:v>
                </c:pt>
                <c:pt idx="1427">
                  <c:v>29.32977</c:v>
                </c:pt>
                <c:pt idx="1428">
                  <c:v>26.03719</c:v>
                </c:pt>
                <c:pt idx="1429">
                  <c:v>86.9844</c:v>
                </c:pt>
                <c:pt idx="1430">
                  <c:v>31.76996</c:v>
                </c:pt>
                <c:pt idx="1431">
                  <c:v>34.64439</c:v>
                </c:pt>
                <c:pt idx="1432">
                  <c:v>36.54586</c:v>
                </c:pt>
                <c:pt idx="1433">
                  <c:v>22.60333</c:v>
                </c:pt>
                <c:pt idx="1434">
                  <c:v>764.7988</c:v>
                </c:pt>
                <c:pt idx="1435">
                  <c:v>35.71861</c:v>
                </c:pt>
                <c:pt idx="1436">
                  <c:v>26.23996</c:v>
                </c:pt>
                <c:pt idx="1437">
                  <c:v>31.15848</c:v>
                </c:pt>
                <c:pt idx="1438">
                  <c:v>28.69904</c:v>
                </c:pt>
                <c:pt idx="1439">
                  <c:v>68.2202</c:v>
                </c:pt>
                <c:pt idx="1440">
                  <c:v>28.96345</c:v>
                </c:pt>
                <c:pt idx="1441">
                  <c:v>31.12027</c:v>
                </c:pt>
                <c:pt idx="1442">
                  <c:v>43.0665</c:v>
                </c:pt>
                <c:pt idx="1443">
                  <c:v>33.92088</c:v>
                </c:pt>
                <c:pt idx="1444">
                  <c:v>26.47666</c:v>
                </c:pt>
                <c:pt idx="1445">
                  <c:v>28.91466</c:v>
                </c:pt>
                <c:pt idx="1446">
                  <c:v>55.15727</c:v>
                </c:pt>
                <c:pt idx="1447">
                  <c:v>36.06446</c:v>
                </c:pt>
                <c:pt idx="1448">
                  <c:v>30.10219</c:v>
                </c:pt>
                <c:pt idx="1449">
                  <c:v>30.4375</c:v>
                </c:pt>
                <c:pt idx="1450">
                  <c:v>29.67511</c:v>
                </c:pt>
                <c:pt idx="1451">
                  <c:v>37.35672</c:v>
                </c:pt>
                <c:pt idx="1452">
                  <c:v>23.37496000000001</c:v>
                </c:pt>
                <c:pt idx="1453">
                  <c:v>40.06346000000001</c:v>
                </c:pt>
                <c:pt idx="1454">
                  <c:v>32.08594</c:v>
                </c:pt>
                <c:pt idx="1455">
                  <c:v>30.67956999999999</c:v>
                </c:pt>
                <c:pt idx="1456">
                  <c:v>30.37928</c:v>
                </c:pt>
                <c:pt idx="1457">
                  <c:v>32.73472</c:v>
                </c:pt>
                <c:pt idx="1458">
                  <c:v>36.9565</c:v>
                </c:pt>
                <c:pt idx="1459">
                  <c:v>10844.3736</c:v>
                </c:pt>
                <c:pt idx="1460">
                  <c:v>588.5113</c:v>
                </c:pt>
                <c:pt idx="1461">
                  <c:v>33.32352</c:v>
                </c:pt>
                <c:pt idx="1462">
                  <c:v>29.10654</c:v>
                </c:pt>
                <c:pt idx="1463">
                  <c:v>33.8209</c:v>
                </c:pt>
                <c:pt idx="1464">
                  <c:v>35.19236</c:v>
                </c:pt>
                <c:pt idx="1465">
                  <c:v>32.09846</c:v>
                </c:pt>
                <c:pt idx="1466">
                  <c:v>128.66213</c:v>
                </c:pt>
                <c:pt idx="1467">
                  <c:v>34.09209</c:v>
                </c:pt>
                <c:pt idx="1468">
                  <c:v>28.62057</c:v>
                </c:pt>
                <c:pt idx="1469">
                  <c:v>38.70314000000001</c:v>
                </c:pt>
                <c:pt idx="1470">
                  <c:v>27.3304</c:v>
                </c:pt>
                <c:pt idx="1471">
                  <c:v>30.96045</c:v>
                </c:pt>
                <c:pt idx="1472">
                  <c:v>30.94352999999999</c:v>
                </c:pt>
                <c:pt idx="1473">
                  <c:v>29.1662</c:v>
                </c:pt>
                <c:pt idx="1474">
                  <c:v>31.9922</c:v>
                </c:pt>
                <c:pt idx="1475">
                  <c:v>32.69216</c:v>
                </c:pt>
                <c:pt idx="1476">
                  <c:v>30.50241</c:v>
                </c:pt>
                <c:pt idx="1477">
                  <c:v>31.78235</c:v>
                </c:pt>
                <c:pt idx="1478">
                  <c:v>29.5851</c:v>
                </c:pt>
                <c:pt idx="1479">
                  <c:v>31.19404</c:v>
                </c:pt>
                <c:pt idx="1480">
                  <c:v>30.74462</c:v>
                </c:pt>
                <c:pt idx="1481">
                  <c:v>31.65831</c:v>
                </c:pt>
                <c:pt idx="1482">
                  <c:v>6205.09835</c:v>
                </c:pt>
                <c:pt idx="1483">
                  <c:v>26.94919</c:v>
                </c:pt>
                <c:pt idx="1484">
                  <c:v>29.9235</c:v>
                </c:pt>
                <c:pt idx="1485">
                  <c:v>31.15569</c:v>
                </c:pt>
                <c:pt idx="1486">
                  <c:v>38.45418</c:v>
                </c:pt>
                <c:pt idx="1487">
                  <c:v>30.22792</c:v>
                </c:pt>
                <c:pt idx="1488">
                  <c:v>29.68005</c:v>
                </c:pt>
                <c:pt idx="1489">
                  <c:v>24.41739</c:v>
                </c:pt>
                <c:pt idx="1490">
                  <c:v>31.77231</c:v>
                </c:pt>
                <c:pt idx="1491">
                  <c:v>36.44153</c:v>
                </c:pt>
                <c:pt idx="1492">
                  <c:v>30.05612</c:v>
                </c:pt>
                <c:pt idx="1493">
                  <c:v>32.08674000000001</c:v>
                </c:pt>
                <c:pt idx="1494">
                  <c:v>2330.91113</c:v>
                </c:pt>
                <c:pt idx="1495">
                  <c:v>29.89341</c:v>
                </c:pt>
                <c:pt idx="1496">
                  <c:v>26.94504999999999</c:v>
                </c:pt>
                <c:pt idx="1497">
                  <c:v>28.56671</c:v>
                </c:pt>
                <c:pt idx="1498">
                  <c:v>35.54660000000001</c:v>
                </c:pt>
                <c:pt idx="1499">
                  <c:v>33.77877</c:v>
                </c:pt>
                <c:pt idx="1500">
                  <c:v>29.6183</c:v>
                </c:pt>
                <c:pt idx="1501">
                  <c:v>28.77064</c:v>
                </c:pt>
                <c:pt idx="1502">
                  <c:v>29.15131</c:v>
                </c:pt>
                <c:pt idx="1503">
                  <c:v>28.02067</c:v>
                </c:pt>
                <c:pt idx="1504">
                  <c:v>28.91387</c:v>
                </c:pt>
                <c:pt idx="1505">
                  <c:v>34.61386</c:v>
                </c:pt>
                <c:pt idx="1506">
                  <c:v>29.48253999999999</c:v>
                </c:pt>
                <c:pt idx="1507">
                  <c:v>344.2651099999999</c:v>
                </c:pt>
                <c:pt idx="1508">
                  <c:v>30.59233</c:v>
                </c:pt>
                <c:pt idx="1509">
                  <c:v>25.69909000000001</c:v>
                </c:pt>
                <c:pt idx="1510">
                  <c:v>128.7144</c:v>
                </c:pt>
                <c:pt idx="1511">
                  <c:v>30.81885</c:v>
                </c:pt>
                <c:pt idx="1512">
                  <c:v>24.88946</c:v>
                </c:pt>
                <c:pt idx="1513">
                  <c:v>34.3036</c:v>
                </c:pt>
                <c:pt idx="1514">
                  <c:v>33.09520000000001</c:v>
                </c:pt>
                <c:pt idx="1515">
                  <c:v>31.25675</c:v>
                </c:pt>
                <c:pt idx="1516">
                  <c:v>28.86107000000001</c:v>
                </c:pt>
                <c:pt idx="1517">
                  <c:v>29.26772</c:v>
                </c:pt>
                <c:pt idx="1518">
                  <c:v>47.09413</c:v>
                </c:pt>
                <c:pt idx="1519">
                  <c:v>36.10048</c:v>
                </c:pt>
                <c:pt idx="1520">
                  <c:v>32.05557</c:v>
                </c:pt>
                <c:pt idx="1521">
                  <c:v>28.98792</c:v>
                </c:pt>
                <c:pt idx="1522">
                  <c:v>155.65252</c:v>
                </c:pt>
                <c:pt idx="1523">
                  <c:v>28.54347</c:v>
                </c:pt>
                <c:pt idx="1524">
                  <c:v>34.99432</c:v>
                </c:pt>
                <c:pt idx="1525">
                  <c:v>38.74409</c:v>
                </c:pt>
                <c:pt idx="1526">
                  <c:v>34.81394</c:v>
                </c:pt>
                <c:pt idx="1527">
                  <c:v>32.39188</c:v>
                </c:pt>
                <c:pt idx="1528">
                  <c:v>26.19913</c:v>
                </c:pt>
                <c:pt idx="1529">
                  <c:v>29.62456</c:v>
                </c:pt>
                <c:pt idx="1530">
                  <c:v>72.78677999999998</c:v>
                </c:pt>
                <c:pt idx="1531">
                  <c:v>28.29421</c:v>
                </c:pt>
                <c:pt idx="1532">
                  <c:v>32.7259</c:v>
                </c:pt>
                <c:pt idx="1533">
                  <c:v>32.36043</c:v>
                </c:pt>
                <c:pt idx="1534">
                  <c:v>34.20989</c:v>
                </c:pt>
                <c:pt idx="1535">
                  <c:v>382.81823</c:v>
                </c:pt>
                <c:pt idx="1536">
                  <c:v>33.90322</c:v>
                </c:pt>
                <c:pt idx="1537">
                  <c:v>32.54729</c:v>
                </c:pt>
                <c:pt idx="1538">
                  <c:v>32.79245</c:v>
                </c:pt>
                <c:pt idx="1539">
                  <c:v>34.83238</c:v>
                </c:pt>
                <c:pt idx="1540">
                  <c:v>35.79094000000001</c:v>
                </c:pt>
                <c:pt idx="1541">
                  <c:v>39.52497</c:v>
                </c:pt>
                <c:pt idx="1542">
                  <c:v>28.19841</c:v>
                </c:pt>
                <c:pt idx="1543">
                  <c:v>24.59258</c:v>
                </c:pt>
                <c:pt idx="1544">
                  <c:v>34.03988</c:v>
                </c:pt>
                <c:pt idx="1545">
                  <c:v>38.8123</c:v>
                </c:pt>
                <c:pt idx="1546">
                  <c:v>28.63175</c:v>
                </c:pt>
                <c:pt idx="1547">
                  <c:v>37.54204</c:v>
                </c:pt>
                <c:pt idx="1548">
                  <c:v>27.48946</c:v>
                </c:pt>
                <c:pt idx="1549">
                  <c:v>29.61082</c:v>
                </c:pt>
                <c:pt idx="1550">
                  <c:v>26.37344</c:v>
                </c:pt>
                <c:pt idx="1551">
                  <c:v>30.25807</c:v>
                </c:pt>
                <c:pt idx="1552">
                  <c:v>29.78179</c:v>
                </c:pt>
                <c:pt idx="1553">
                  <c:v>29.47516999999999</c:v>
                </c:pt>
                <c:pt idx="1554">
                  <c:v>33.74661</c:v>
                </c:pt>
                <c:pt idx="1555">
                  <c:v>36.74687</c:v>
                </c:pt>
                <c:pt idx="1556">
                  <c:v>26.9201</c:v>
                </c:pt>
                <c:pt idx="1557">
                  <c:v>34.8186</c:v>
                </c:pt>
                <c:pt idx="1558">
                  <c:v>31.36521</c:v>
                </c:pt>
                <c:pt idx="1559">
                  <c:v>26.59876</c:v>
                </c:pt>
                <c:pt idx="1560">
                  <c:v>29.39403</c:v>
                </c:pt>
                <c:pt idx="1561">
                  <c:v>34.85625</c:v>
                </c:pt>
                <c:pt idx="1562">
                  <c:v>31.72644</c:v>
                </c:pt>
                <c:pt idx="1563">
                  <c:v>29.80919</c:v>
                </c:pt>
                <c:pt idx="1564">
                  <c:v>34.86721</c:v>
                </c:pt>
                <c:pt idx="1565">
                  <c:v>29.91884</c:v>
                </c:pt>
                <c:pt idx="1566">
                  <c:v>30.40148</c:v>
                </c:pt>
                <c:pt idx="1567">
                  <c:v>32.14825</c:v>
                </c:pt>
                <c:pt idx="1568">
                  <c:v>26.26106</c:v>
                </c:pt>
                <c:pt idx="1569">
                  <c:v>33.19562000000001</c:v>
                </c:pt>
                <c:pt idx="1570">
                  <c:v>35.5221</c:v>
                </c:pt>
                <c:pt idx="1571">
                  <c:v>27.04894</c:v>
                </c:pt>
                <c:pt idx="1572">
                  <c:v>28.77891</c:v>
                </c:pt>
                <c:pt idx="1573">
                  <c:v>38.92242</c:v>
                </c:pt>
                <c:pt idx="1574">
                  <c:v>28.60338</c:v>
                </c:pt>
                <c:pt idx="1575">
                  <c:v>31.33887</c:v>
                </c:pt>
                <c:pt idx="1576">
                  <c:v>31.98002</c:v>
                </c:pt>
                <c:pt idx="1577">
                  <c:v>29.28243999999999</c:v>
                </c:pt>
                <c:pt idx="1578">
                  <c:v>34.2349</c:v>
                </c:pt>
                <c:pt idx="1579">
                  <c:v>33.61913</c:v>
                </c:pt>
                <c:pt idx="1580">
                  <c:v>26.51007</c:v>
                </c:pt>
                <c:pt idx="1581">
                  <c:v>31.78785</c:v>
                </c:pt>
                <c:pt idx="1582">
                  <c:v>29.1284</c:v>
                </c:pt>
                <c:pt idx="1583">
                  <c:v>33.43528000000001</c:v>
                </c:pt>
                <c:pt idx="1584">
                  <c:v>36.38377</c:v>
                </c:pt>
                <c:pt idx="1585">
                  <c:v>36.60140000000001</c:v>
                </c:pt>
                <c:pt idx="1586">
                  <c:v>132.12315</c:v>
                </c:pt>
                <c:pt idx="1587">
                  <c:v>34.00004000000001</c:v>
                </c:pt>
                <c:pt idx="1588">
                  <c:v>68.71489</c:v>
                </c:pt>
                <c:pt idx="1589">
                  <c:v>32.38282</c:v>
                </c:pt>
                <c:pt idx="1590">
                  <c:v>30.06726</c:v>
                </c:pt>
                <c:pt idx="1591">
                  <c:v>28.10184</c:v>
                </c:pt>
                <c:pt idx="1592">
                  <c:v>31.91601</c:v>
                </c:pt>
                <c:pt idx="1593">
                  <c:v>26.91337</c:v>
                </c:pt>
                <c:pt idx="1594">
                  <c:v>34.2009</c:v>
                </c:pt>
                <c:pt idx="1595">
                  <c:v>945.47575</c:v>
                </c:pt>
                <c:pt idx="1596">
                  <c:v>23.28976</c:v>
                </c:pt>
                <c:pt idx="1597">
                  <c:v>26.67978</c:v>
                </c:pt>
                <c:pt idx="1598">
                  <c:v>30.96638</c:v>
                </c:pt>
                <c:pt idx="1599">
                  <c:v>29.6214</c:v>
                </c:pt>
                <c:pt idx="1600">
                  <c:v>30.76887</c:v>
                </c:pt>
                <c:pt idx="1601">
                  <c:v>36.8763</c:v>
                </c:pt>
                <c:pt idx="1602">
                  <c:v>30.73836</c:v>
                </c:pt>
                <c:pt idx="1603">
                  <c:v>27.79464</c:v>
                </c:pt>
                <c:pt idx="1604">
                  <c:v>39.06761</c:v>
                </c:pt>
                <c:pt idx="1605">
                  <c:v>35.28552000000001</c:v>
                </c:pt>
                <c:pt idx="1606">
                  <c:v>29.45862</c:v>
                </c:pt>
                <c:pt idx="1607">
                  <c:v>28.27633</c:v>
                </c:pt>
                <c:pt idx="1608">
                  <c:v>35.37738</c:v>
                </c:pt>
                <c:pt idx="1609">
                  <c:v>28.55675</c:v>
                </c:pt>
                <c:pt idx="1610">
                  <c:v>7272.71982</c:v>
                </c:pt>
                <c:pt idx="1611">
                  <c:v>32.75826</c:v>
                </c:pt>
                <c:pt idx="1612">
                  <c:v>36.59924</c:v>
                </c:pt>
                <c:pt idx="1613">
                  <c:v>29.12995</c:v>
                </c:pt>
                <c:pt idx="1614">
                  <c:v>29.49072</c:v>
                </c:pt>
                <c:pt idx="1615">
                  <c:v>36.27086000000001</c:v>
                </c:pt>
                <c:pt idx="1616">
                  <c:v>27.84563</c:v>
                </c:pt>
                <c:pt idx="1617">
                  <c:v>77.40193</c:v>
                </c:pt>
                <c:pt idx="1618">
                  <c:v>26.42602</c:v>
                </c:pt>
                <c:pt idx="1619">
                  <c:v>36.38961</c:v>
                </c:pt>
                <c:pt idx="1620">
                  <c:v>33.76658000000001</c:v>
                </c:pt>
                <c:pt idx="1621">
                  <c:v>33.79366</c:v>
                </c:pt>
                <c:pt idx="1622">
                  <c:v>32.89429</c:v>
                </c:pt>
                <c:pt idx="1623">
                  <c:v>28.67051</c:v>
                </c:pt>
                <c:pt idx="1624">
                  <c:v>32.40261</c:v>
                </c:pt>
                <c:pt idx="1625">
                  <c:v>36.32812000000001</c:v>
                </c:pt>
                <c:pt idx="1626">
                  <c:v>30.37905</c:v>
                </c:pt>
                <c:pt idx="1627">
                  <c:v>33.31534000000001</c:v>
                </c:pt>
                <c:pt idx="1628">
                  <c:v>31.35215000000001</c:v>
                </c:pt>
                <c:pt idx="1629">
                  <c:v>29.45245999999999</c:v>
                </c:pt>
                <c:pt idx="1630">
                  <c:v>29.59738</c:v>
                </c:pt>
                <c:pt idx="1631">
                  <c:v>29.57777</c:v>
                </c:pt>
                <c:pt idx="1632">
                  <c:v>29.51274</c:v>
                </c:pt>
                <c:pt idx="1633">
                  <c:v>29.04547</c:v>
                </c:pt>
                <c:pt idx="1634">
                  <c:v>32.37622</c:v>
                </c:pt>
                <c:pt idx="1635">
                  <c:v>31.75724</c:v>
                </c:pt>
                <c:pt idx="1636">
                  <c:v>29.87625</c:v>
                </c:pt>
                <c:pt idx="1637">
                  <c:v>71.92148</c:v>
                </c:pt>
                <c:pt idx="1638">
                  <c:v>31.35976</c:v>
                </c:pt>
                <c:pt idx="1639">
                  <c:v>29.89592</c:v>
                </c:pt>
                <c:pt idx="1640">
                  <c:v>30.0033</c:v>
                </c:pt>
                <c:pt idx="1641">
                  <c:v>37.80565</c:v>
                </c:pt>
                <c:pt idx="1642">
                  <c:v>23.19287</c:v>
                </c:pt>
                <c:pt idx="1643">
                  <c:v>26.18476</c:v>
                </c:pt>
                <c:pt idx="1644">
                  <c:v>33.826</c:v>
                </c:pt>
                <c:pt idx="1645">
                  <c:v>35.74431</c:v>
                </c:pt>
                <c:pt idx="1646">
                  <c:v>37.2485</c:v>
                </c:pt>
                <c:pt idx="1647">
                  <c:v>34.47762</c:v>
                </c:pt>
                <c:pt idx="1648">
                  <c:v>34.90217</c:v>
                </c:pt>
                <c:pt idx="1649">
                  <c:v>30.26502999999999</c:v>
                </c:pt>
                <c:pt idx="1650">
                  <c:v>54.6209</c:v>
                </c:pt>
                <c:pt idx="1651">
                  <c:v>36.67472</c:v>
                </c:pt>
                <c:pt idx="1652">
                  <c:v>33.14100000000001</c:v>
                </c:pt>
                <c:pt idx="1653">
                  <c:v>30.8615</c:v>
                </c:pt>
                <c:pt idx="1654">
                  <c:v>25.02941999999999</c:v>
                </c:pt>
                <c:pt idx="1655">
                  <c:v>29.85073999999999</c:v>
                </c:pt>
                <c:pt idx="1656">
                  <c:v>34.34242</c:v>
                </c:pt>
                <c:pt idx="1657">
                  <c:v>29.57795</c:v>
                </c:pt>
                <c:pt idx="1658">
                  <c:v>28.42621</c:v>
                </c:pt>
                <c:pt idx="1659">
                  <c:v>28.39299</c:v>
                </c:pt>
                <c:pt idx="1660">
                  <c:v>27.41467</c:v>
                </c:pt>
                <c:pt idx="1661">
                  <c:v>35.18031</c:v>
                </c:pt>
                <c:pt idx="1662">
                  <c:v>30.89665</c:v>
                </c:pt>
                <c:pt idx="1663">
                  <c:v>36.46642000000001</c:v>
                </c:pt>
                <c:pt idx="1664">
                  <c:v>35.93955</c:v>
                </c:pt>
                <c:pt idx="1665">
                  <c:v>38.35632</c:v>
                </c:pt>
                <c:pt idx="1666">
                  <c:v>30.66027</c:v>
                </c:pt>
                <c:pt idx="1667">
                  <c:v>33.86521</c:v>
                </c:pt>
                <c:pt idx="1668">
                  <c:v>29.63817</c:v>
                </c:pt>
                <c:pt idx="1669">
                  <c:v>28.79672</c:v>
                </c:pt>
                <c:pt idx="1670">
                  <c:v>40.9548</c:v>
                </c:pt>
                <c:pt idx="1671">
                  <c:v>30.03275</c:v>
                </c:pt>
                <c:pt idx="1672">
                  <c:v>30.67702</c:v>
                </c:pt>
                <c:pt idx="1673">
                  <c:v>35.04385</c:v>
                </c:pt>
                <c:pt idx="1674">
                  <c:v>34.03505</c:v>
                </c:pt>
                <c:pt idx="1675">
                  <c:v>34.41104</c:v>
                </c:pt>
                <c:pt idx="1676">
                  <c:v>28.32303</c:v>
                </c:pt>
                <c:pt idx="1677">
                  <c:v>28.66992</c:v>
                </c:pt>
                <c:pt idx="1678">
                  <c:v>31.88823</c:v>
                </c:pt>
                <c:pt idx="1679">
                  <c:v>37.53624000000001</c:v>
                </c:pt>
                <c:pt idx="1680">
                  <c:v>3783.1325</c:v>
                </c:pt>
                <c:pt idx="1681">
                  <c:v>34.33633</c:v>
                </c:pt>
                <c:pt idx="1682">
                  <c:v>26.56971</c:v>
                </c:pt>
                <c:pt idx="1683">
                  <c:v>35.52103</c:v>
                </c:pt>
                <c:pt idx="1684">
                  <c:v>30.16585</c:v>
                </c:pt>
                <c:pt idx="1685">
                  <c:v>23.85295</c:v>
                </c:pt>
                <c:pt idx="1686">
                  <c:v>31.00088</c:v>
                </c:pt>
                <c:pt idx="1687">
                  <c:v>36.89433</c:v>
                </c:pt>
                <c:pt idx="1688">
                  <c:v>41.1633</c:v>
                </c:pt>
                <c:pt idx="1689">
                  <c:v>367.9832</c:v>
                </c:pt>
                <c:pt idx="1690">
                  <c:v>36.20696</c:v>
                </c:pt>
                <c:pt idx="1691">
                  <c:v>33.10068</c:v>
                </c:pt>
                <c:pt idx="1692">
                  <c:v>28.75829999999999</c:v>
                </c:pt>
                <c:pt idx="1693">
                  <c:v>31.17638000000001</c:v>
                </c:pt>
                <c:pt idx="1694">
                  <c:v>30.8881</c:v>
                </c:pt>
                <c:pt idx="1695">
                  <c:v>29.53248</c:v>
                </c:pt>
                <c:pt idx="1696">
                  <c:v>39.26224000000001</c:v>
                </c:pt>
                <c:pt idx="1697">
                  <c:v>34.90989</c:v>
                </c:pt>
                <c:pt idx="1698">
                  <c:v>32.36915</c:v>
                </c:pt>
                <c:pt idx="1699">
                  <c:v>28.55731</c:v>
                </c:pt>
                <c:pt idx="1700">
                  <c:v>29.40166</c:v>
                </c:pt>
                <c:pt idx="1701">
                  <c:v>57.09683</c:v>
                </c:pt>
                <c:pt idx="1702">
                  <c:v>30.12059</c:v>
                </c:pt>
                <c:pt idx="1703">
                  <c:v>27.15374</c:v>
                </c:pt>
                <c:pt idx="1704">
                  <c:v>25.01111999999999</c:v>
                </c:pt>
                <c:pt idx="1705">
                  <c:v>29.16351999999999</c:v>
                </c:pt>
                <c:pt idx="1706">
                  <c:v>32.25573</c:v>
                </c:pt>
                <c:pt idx="1707">
                  <c:v>29.60049</c:v>
                </c:pt>
                <c:pt idx="1708">
                  <c:v>30.55626000000001</c:v>
                </c:pt>
                <c:pt idx="1709">
                  <c:v>33.89427</c:v>
                </c:pt>
                <c:pt idx="1710">
                  <c:v>30.20189999999999</c:v>
                </c:pt>
                <c:pt idx="1711">
                  <c:v>1379.8055</c:v>
                </c:pt>
                <c:pt idx="1712">
                  <c:v>29.29421</c:v>
                </c:pt>
                <c:pt idx="1713">
                  <c:v>31.05985</c:v>
                </c:pt>
                <c:pt idx="1714">
                  <c:v>26.96068</c:v>
                </c:pt>
                <c:pt idx="1715">
                  <c:v>36.9051</c:v>
                </c:pt>
                <c:pt idx="1716">
                  <c:v>26.19294</c:v>
                </c:pt>
                <c:pt idx="1717">
                  <c:v>31.68552</c:v>
                </c:pt>
                <c:pt idx="1718">
                  <c:v>1375.6759</c:v>
                </c:pt>
                <c:pt idx="1719">
                  <c:v>32.11456</c:v>
                </c:pt>
                <c:pt idx="1720">
                  <c:v>88.74014</c:v>
                </c:pt>
                <c:pt idx="1721">
                  <c:v>27.2582</c:v>
                </c:pt>
                <c:pt idx="1722">
                  <c:v>34.81916</c:v>
                </c:pt>
                <c:pt idx="1723">
                  <c:v>40.86404</c:v>
                </c:pt>
                <c:pt idx="1724">
                  <c:v>31.20426</c:v>
                </c:pt>
                <c:pt idx="1725">
                  <c:v>29.29314</c:v>
                </c:pt>
                <c:pt idx="1726">
                  <c:v>2697.99464</c:v>
                </c:pt>
                <c:pt idx="1727">
                  <c:v>31.43467</c:v>
                </c:pt>
                <c:pt idx="1728">
                  <c:v>68.31954</c:v>
                </c:pt>
                <c:pt idx="1729">
                  <c:v>52.6238</c:v>
                </c:pt>
                <c:pt idx="1730">
                  <c:v>31.71786000000001</c:v>
                </c:pt>
                <c:pt idx="1731">
                  <c:v>24.19138999999999</c:v>
                </c:pt>
                <c:pt idx="1732">
                  <c:v>45.77854</c:v>
                </c:pt>
                <c:pt idx="1733">
                  <c:v>44.1215</c:v>
                </c:pt>
                <c:pt idx="1734">
                  <c:v>29.04674999999999</c:v>
                </c:pt>
                <c:pt idx="1735">
                  <c:v>1627.48127</c:v>
                </c:pt>
                <c:pt idx="1736">
                  <c:v>25.32494000000001</c:v>
                </c:pt>
                <c:pt idx="1737">
                  <c:v>29.47063</c:v>
                </c:pt>
                <c:pt idx="1738">
                  <c:v>33.43422</c:v>
                </c:pt>
                <c:pt idx="1739">
                  <c:v>28.21464</c:v>
                </c:pt>
                <c:pt idx="1740">
                  <c:v>43.5563</c:v>
                </c:pt>
                <c:pt idx="1741">
                  <c:v>27.86278</c:v>
                </c:pt>
                <c:pt idx="1742">
                  <c:v>26.88528</c:v>
                </c:pt>
                <c:pt idx="1743">
                  <c:v>28.51802</c:v>
                </c:pt>
                <c:pt idx="1744">
                  <c:v>31.17094000000001</c:v>
                </c:pt>
                <c:pt idx="1745">
                  <c:v>34.13897</c:v>
                </c:pt>
                <c:pt idx="1746">
                  <c:v>33.41162</c:v>
                </c:pt>
                <c:pt idx="1747">
                  <c:v>32.46609</c:v>
                </c:pt>
                <c:pt idx="1748">
                  <c:v>33.44128</c:v>
                </c:pt>
                <c:pt idx="1749">
                  <c:v>34.956</c:v>
                </c:pt>
                <c:pt idx="1750">
                  <c:v>105.6919</c:v>
                </c:pt>
                <c:pt idx="1751">
                  <c:v>31.67076</c:v>
                </c:pt>
                <c:pt idx="1752">
                  <c:v>27.35575</c:v>
                </c:pt>
                <c:pt idx="1753">
                  <c:v>36.26659</c:v>
                </c:pt>
                <c:pt idx="1754">
                  <c:v>31.14427999999999</c:v>
                </c:pt>
                <c:pt idx="1755">
                  <c:v>31.80669</c:v>
                </c:pt>
                <c:pt idx="1756">
                  <c:v>27.72352</c:v>
                </c:pt>
                <c:pt idx="1757">
                  <c:v>32.25989</c:v>
                </c:pt>
                <c:pt idx="1758">
                  <c:v>35.24152</c:v>
                </c:pt>
                <c:pt idx="1759">
                  <c:v>32.04377</c:v>
                </c:pt>
                <c:pt idx="1760">
                  <c:v>27.03440000000001</c:v>
                </c:pt>
                <c:pt idx="1761">
                  <c:v>32.49143</c:v>
                </c:pt>
                <c:pt idx="1762">
                  <c:v>43.22319</c:v>
                </c:pt>
                <c:pt idx="1763">
                  <c:v>27.11097</c:v>
                </c:pt>
                <c:pt idx="1764">
                  <c:v>31.48011999999999</c:v>
                </c:pt>
                <c:pt idx="1765">
                  <c:v>195.70083</c:v>
                </c:pt>
                <c:pt idx="1766">
                  <c:v>36.24796000000001</c:v>
                </c:pt>
                <c:pt idx="1767">
                  <c:v>34.3544</c:v>
                </c:pt>
                <c:pt idx="1768">
                  <c:v>25.66614999999999</c:v>
                </c:pt>
                <c:pt idx="1769">
                  <c:v>41.90361</c:v>
                </c:pt>
                <c:pt idx="1770">
                  <c:v>41.86379</c:v>
                </c:pt>
                <c:pt idx="1771">
                  <c:v>31.80273</c:v>
                </c:pt>
                <c:pt idx="1772">
                  <c:v>35.07707</c:v>
                </c:pt>
                <c:pt idx="1773">
                  <c:v>27.78538</c:v>
                </c:pt>
                <c:pt idx="1774">
                  <c:v>30.12606</c:v>
                </c:pt>
                <c:pt idx="1775">
                  <c:v>266.6395</c:v>
                </c:pt>
                <c:pt idx="1776">
                  <c:v>40.2347</c:v>
                </c:pt>
                <c:pt idx="1777">
                  <c:v>28.77692</c:v>
                </c:pt>
                <c:pt idx="1778">
                  <c:v>25.37662</c:v>
                </c:pt>
                <c:pt idx="1779">
                  <c:v>29.78513999999999</c:v>
                </c:pt>
                <c:pt idx="1780">
                  <c:v>24.7957</c:v>
                </c:pt>
                <c:pt idx="1781">
                  <c:v>342.3465</c:v>
                </c:pt>
                <c:pt idx="1782">
                  <c:v>27.78898</c:v>
                </c:pt>
                <c:pt idx="1783">
                  <c:v>30.77169</c:v>
                </c:pt>
                <c:pt idx="1784">
                  <c:v>33.49406</c:v>
                </c:pt>
                <c:pt idx="1785">
                  <c:v>33.83864000000001</c:v>
                </c:pt>
                <c:pt idx="1786">
                  <c:v>36.09876000000001</c:v>
                </c:pt>
                <c:pt idx="1787">
                  <c:v>32.58081</c:v>
                </c:pt>
                <c:pt idx="1788">
                  <c:v>26.7836</c:v>
                </c:pt>
                <c:pt idx="1789">
                  <c:v>30.38922</c:v>
                </c:pt>
                <c:pt idx="1790">
                  <c:v>29.77305</c:v>
                </c:pt>
                <c:pt idx="1791">
                  <c:v>33.74116</c:v>
                </c:pt>
                <c:pt idx="1792">
                  <c:v>28.05697</c:v>
                </c:pt>
                <c:pt idx="1793">
                  <c:v>37.8165</c:v>
                </c:pt>
                <c:pt idx="1794">
                  <c:v>31.22007</c:v>
                </c:pt>
                <c:pt idx="1795">
                  <c:v>35.72807</c:v>
                </c:pt>
                <c:pt idx="1796">
                  <c:v>33.95247</c:v>
                </c:pt>
                <c:pt idx="1797">
                  <c:v>30.88121</c:v>
                </c:pt>
                <c:pt idx="1798">
                  <c:v>32.49849</c:v>
                </c:pt>
                <c:pt idx="1799">
                  <c:v>27.52119</c:v>
                </c:pt>
                <c:pt idx="1800">
                  <c:v>26.0604</c:v>
                </c:pt>
                <c:pt idx="1801">
                  <c:v>36.72660000000001</c:v>
                </c:pt>
                <c:pt idx="1802">
                  <c:v>29.14088</c:v>
                </c:pt>
                <c:pt idx="1803">
                  <c:v>27.34587</c:v>
                </c:pt>
                <c:pt idx="1804">
                  <c:v>29.1115</c:v>
                </c:pt>
                <c:pt idx="1805">
                  <c:v>109.5216</c:v>
                </c:pt>
                <c:pt idx="1806">
                  <c:v>33.30793</c:v>
                </c:pt>
                <c:pt idx="1807">
                  <c:v>25.69565</c:v>
                </c:pt>
                <c:pt idx="1808">
                  <c:v>31.91662</c:v>
                </c:pt>
                <c:pt idx="1809">
                  <c:v>30.00005000000001</c:v>
                </c:pt>
                <c:pt idx="1810">
                  <c:v>29.48950999999999</c:v>
                </c:pt>
                <c:pt idx="1811">
                  <c:v>29.58139</c:v>
                </c:pt>
                <c:pt idx="1812">
                  <c:v>31.76345999999999</c:v>
                </c:pt>
                <c:pt idx="1813">
                  <c:v>35.9596</c:v>
                </c:pt>
                <c:pt idx="1814">
                  <c:v>30.31315</c:v>
                </c:pt>
                <c:pt idx="1815">
                  <c:v>49.66765</c:v>
                </c:pt>
                <c:pt idx="1816">
                  <c:v>36.40818</c:v>
                </c:pt>
                <c:pt idx="1817">
                  <c:v>32.2364</c:v>
                </c:pt>
                <c:pt idx="1818">
                  <c:v>4825.8421</c:v>
                </c:pt>
                <c:pt idx="1819">
                  <c:v>31.48275999999999</c:v>
                </c:pt>
                <c:pt idx="1820">
                  <c:v>974.5866</c:v>
                </c:pt>
                <c:pt idx="1821">
                  <c:v>26.52352</c:v>
                </c:pt>
                <c:pt idx="1822">
                  <c:v>45.56179</c:v>
                </c:pt>
                <c:pt idx="1823">
                  <c:v>29.0512</c:v>
                </c:pt>
                <c:pt idx="1824">
                  <c:v>37.3883</c:v>
                </c:pt>
                <c:pt idx="1825">
                  <c:v>35.17456</c:v>
                </c:pt>
                <c:pt idx="1826">
                  <c:v>36.21242</c:v>
                </c:pt>
                <c:pt idx="1827">
                  <c:v>33.50663</c:v>
                </c:pt>
                <c:pt idx="1828">
                  <c:v>33.60586</c:v>
                </c:pt>
                <c:pt idx="1829">
                  <c:v>34.19384</c:v>
                </c:pt>
                <c:pt idx="1830">
                  <c:v>31.54084</c:v>
                </c:pt>
                <c:pt idx="1831">
                  <c:v>30.06819</c:v>
                </c:pt>
                <c:pt idx="1832">
                  <c:v>26.16441</c:v>
                </c:pt>
                <c:pt idx="1833">
                  <c:v>33.98921</c:v>
                </c:pt>
                <c:pt idx="1834">
                  <c:v>37.71522</c:v>
                </c:pt>
                <c:pt idx="1835">
                  <c:v>30.49705000000001</c:v>
                </c:pt>
                <c:pt idx="1836">
                  <c:v>24.95731</c:v>
                </c:pt>
                <c:pt idx="1837">
                  <c:v>30.80778</c:v>
                </c:pt>
                <c:pt idx="1838">
                  <c:v>26.95795</c:v>
                </c:pt>
                <c:pt idx="1839">
                  <c:v>32.12946</c:v>
                </c:pt>
                <c:pt idx="1840">
                  <c:v>30.13366</c:v>
                </c:pt>
                <c:pt idx="1841">
                  <c:v>26.64169</c:v>
                </c:pt>
                <c:pt idx="1842">
                  <c:v>31.53182</c:v>
                </c:pt>
                <c:pt idx="1843">
                  <c:v>24.75612</c:v>
                </c:pt>
                <c:pt idx="1844">
                  <c:v>33.32852000000001</c:v>
                </c:pt>
                <c:pt idx="1845">
                  <c:v>32.46583</c:v>
                </c:pt>
                <c:pt idx="1846">
                  <c:v>35.24021</c:v>
                </c:pt>
                <c:pt idx="1847">
                  <c:v>1275.5469</c:v>
                </c:pt>
                <c:pt idx="1848">
                  <c:v>32.77311</c:v>
                </c:pt>
                <c:pt idx="1849">
                  <c:v>39.31924</c:v>
                </c:pt>
                <c:pt idx="1850">
                  <c:v>28.87531999999999</c:v>
                </c:pt>
                <c:pt idx="1851">
                  <c:v>28.98629</c:v>
                </c:pt>
                <c:pt idx="1852">
                  <c:v>28.93711</c:v>
                </c:pt>
                <c:pt idx="1853">
                  <c:v>91.57049999999998</c:v>
                </c:pt>
                <c:pt idx="1854">
                  <c:v>25.77243</c:v>
                </c:pt>
                <c:pt idx="1855">
                  <c:v>30.26051</c:v>
                </c:pt>
                <c:pt idx="1856">
                  <c:v>31.19623</c:v>
                </c:pt>
                <c:pt idx="1857">
                  <c:v>27.72837</c:v>
                </c:pt>
                <c:pt idx="1858">
                  <c:v>28.36159</c:v>
                </c:pt>
                <c:pt idx="1859">
                  <c:v>33.04901</c:v>
                </c:pt>
                <c:pt idx="1860">
                  <c:v>33.72313</c:v>
                </c:pt>
                <c:pt idx="1861">
                  <c:v>128.84643</c:v>
                </c:pt>
                <c:pt idx="1862">
                  <c:v>33.0999</c:v>
                </c:pt>
                <c:pt idx="1863">
                  <c:v>24.86497</c:v>
                </c:pt>
                <c:pt idx="1864">
                  <c:v>24.52711</c:v>
                </c:pt>
                <c:pt idx="1865">
                  <c:v>40.4066</c:v>
                </c:pt>
                <c:pt idx="1866">
                  <c:v>25.2595</c:v>
                </c:pt>
                <c:pt idx="1867">
                  <c:v>33.82282</c:v>
                </c:pt>
                <c:pt idx="1868">
                  <c:v>31.78783</c:v>
                </c:pt>
                <c:pt idx="1869">
                  <c:v>27.82</c:v>
                </c:pt>
                <c:pt idx="1870">
                  <c:v>31.00015</c:v>
                </c:pt>
                <c:pt idx="1871">
                  <c:v>26.85375000000001</c:v>
                </c:pt>
                <c:pt idx="1872">
                  <c:v>29.65378</c:v>
                </c:pt>
                <c:pt idx="1873">
                  <c:v>34.95665</c:v>
                </c:pt>
                <c:pt idx="1874">
                  <c:v>28.63988000000001</c:v>
                </c:pt>
                <c:pt idx="1875">
                  <c:v>4180.723300000001</c:v>
                </c:pt>
                <c:pt idx="1876">
                  <c:v>35.13678</c:v>
                </c:pt>
                <c:pt idx="1877">
                  <c:v>36.00982</c:v>
                </c:pt>
                <c:pt idx="1878">
                  <c:v>34.41184</c:v>
                </c:pt>
                <c:pt idx="1879">
                  <c:v>27.14714</c:v>
                </c:pt>
                <c:pt idx="1880">
                  <c:v>27.27159</c:v>
                </c:pt>
                <c:pt idx="1881">
                  <c:v>28.31281</c:v>
                </c:pt>
                <c:pt idx="1882">
                  <c:v>189.2255</c:v>
                </c:pt>
                <c:pt idx="1883">
                  <c:v>29.09982</c:v>
                </c:pt>
                <c:pt idx="1884">
                  <c:v>29.09682</c:v>
                </c:pt>
                <c:pt idx="1885">
                  <c:v>29.83834999999999</c:v>
                </c:pt>
                <c:pt idx="1886">
                  <c:v>3808.38837</c:v>
                </c:pt>
                <c:pt idx="1887">
                  <c:v>39.8308</c:v>
                </c:pt>
                <c:pt idx="1888">
                  <c:v>28.21379</c:v>
                </c:pt>
                <c:pt idx="1889">
                  <c:v>29.50249</c:v>
                </c:pt>
                <c:pt idx="1890">
                  <c:v>36.74397</c:v>
                </c:pt>
                <c:pt idx="1891">
                  <c:v>35.792</c:v>
                </c:pt>
                <c:pt idx="1892">
                  <c:v>39.1707</c:v>
                </c:pt>
                <c:pt idx="1893">
                  <c:v>35.14028</c:v>
                </c:pt>
                <c:pt idx="1894">
                  <c:v>29.31366999999999</c:v>
                </c:pt>
                <c:pt idx="1895">
                  <c:v>32.17599</c:v>
                </c:pt>
                <c:pt idx="1896">
                  <c:v>27.7821</c:v>
                </c:pt>
                <c:pt idx="1897">
                  <c:v>31.73505</c:v>
                </c:pt>
                <c:pt idx="1898">
                  <c:v>30.69863</c:v>
                </c:pt>
                <c:pt idx="1899">
                  <c:v>27.64395</c:v>
                </c:pt>
                <c:pt idx="1900">
                  <c:v>46.07733</c:v>
                </c:pt>
                <c:pt idx="1901">
                  <c:v>33.62419</c:v>
                </c:pt>
                <c:pt idx="1902">
                  <c:v>23.93694</c:v>
                </c:pt>
                <c:pt idx="1903">
                  <c:v>29.00399000000001</c:v>
                </c:pt>
                <c:pt idx="1904">
                  <c:v>33.35378</c:v>
                </c:pt>
                <c:pt idx="1905">
                  <c:v>35.73477</c:v>
                </c:pt>
                <c:pt idx="1906">
                  <c:v>26.25946</c:v>
                </c:pt>
                <c:pt idx="1907">
                  <c:v>29.61865999999999</c:v>
                </c:pt>
                <c:pt idx="1908">
                  <c:v>33.64406</c:v>
                </c:pt>
                <c:pt idx="1909">
                  <c:v>40.20044</c:v>
                </c:pt>
                <c:pt idx="1910">
                  <c:v>40.37109</c:v>
                </c:pt>
                <c:pt idx="1911">
                  <c:v>172.09753</c:v>
                </c:pt>
                <c:pt idx="1912">
                  <c:v>31.44997</c:v>
                </c:pt>
                <c:pt idx="1913">
                  <c:v>23.25725</c:v>
                </c:pt>
                <c:pt idx="1914">
                  <c:v>35.81693</c:v>
                </c:pt>
                <c:pt idx="1915">
                  <c:v>27.20906</c:v>
                </c:pt>
                <c:pt idx="1916">
                  <c:v>33.32185</c:v>
                </c:pt>
                <c:pt idx="1917">
                  <c:v>36.50553</c:v>
                </c:pt>
                <c:pt idx="1918">
                  <c:v>26.95302</c:v>
                </c:pt>
                <c:pt idx="1919">
                  <c:v>30.76056</c:v>
                </c:pt>
                <c:pt idx="1920">
                  <c:v>37.4725</c:v>
                </c:pt>
                <c:pt idx="1921">
                  <c:v>29.70446</c:v>
                </c:pt>
                <c:pt idx="1922">
                  <c:v>26.90462</c:v>
                </c:pt>
                <c:pt idx="1923">
                  <c:v>50.9687</c:v>
                </c:pt>
                <c:pt idx="1924">
                  <c:v>28.69754</c:v>
                </c:pt>
                <c:pt idx="1925">
                  <c:v>30.18544999999999</c:v>
                </c:pt>
                <c:pt idx="1926">
                  <c:v>38.62642</c:v>
                </c:pt>
                <c:pt idx="1927">
                  <c:v>22.89838</c:v>
                </c:pt>
                <c:pt idx="1928">
                  <c:v>26.3302</c:v>
                </c:pt>
                <c:pt idx="1929">
                  <c:v>30.06934</c:v>
                </c:pt>
                <c:pt idx="1930">
                  <c:v>33.08747</c:v>
                </c:pt>
                <c:pt idx="1931">
                  <c:v>27.33823</c:v>
                </c:pt>
                <c:pt idx="1932">
                  <c:v>33.99583</c:v>
                </c:pt>
                <c:pt idx="1933">
                  <c:v>34.40601</c:v>
                </c:pt>
                <c:pt idx="1934">
                  <c:v>35.84137</c:v>
                </c:pt>
                <c:pt idx="1935">
                  <c:v>23.76206</c:v>
                </c:pt>
                <c:pt idx="1936">
                  <c:v>34.32118000000001</c:v>
                </c:pt>
                <c:pt idx="1937">
                  <c:v>31.01342</c:v>
                </c:pt>
                <c:pt idx="1938">
                  <c:v>42.49867</c:v>
                </c:pt>
                <c:pt idx="1939">
                  <c:v>30.39706</c:v>
                </c:pt>
                <c:pt idx="1940">
                  <c:v>30.13637</c:v>
                </c:pt>
                <c:pt idx="1941">
                  <c:v>5722.2756</c:v>
                </c:pt>
                <c:pt idx="1942">
                  <c:v>25.54256</c:v>
                </c:pt>
                <c:pt idx="1943">
                  <c:v>27.2154</c:v>
                </c:pt>
                <c:pt idx="1944">
                  <c:v>27.10771</c:v>
                </c:pt>
                <c:pt idx="1945">
                  <c:v>29.3493</c:v>
                </c:pt>
                <c:pt idx="1946">
                  <c:v>25.85972</c:v>
                </c:pt>
                <c:pt idx="1947">
                  <c:v>32.80117</c:v>
                </c:pt>
                <c:pt idx="1948">
                  <c:v>31.59087</c:v>
                </c:pt>
                <c:pt idx="1949">
                  <c:v>1707.39027</c:v>
                </c:pt>
                <c:pt idx="1950">
                  <c:v>30.30782</c:v>
                </c:pt>
                <c:pt idx="1951">
                  <c:v>33.21451</c:v>
                </c:pt>
                <c:pt idx="1952">
                  <c:v>33.70213</c:v>
                </c:pt>
                <c:pt idx="1953">
                  <c:v>24.98213999999999</c:v>
                </c:pt>
                <c:pt idx="1954">
                  <c:v>28.91348</c:v>
                </c:pt>
                <c:pt idx="1955">
                  <c:v>32.66416</c:v>
                </c:pt>
                <c:pt idx="1956">
                  <c:v>30.33079</c:v>
                </c:pt>
                <c:pt idx="1957">
                  <c:v>32.86738</c:v>
                </c:pt>
                <c:pt idx="1958">
                  <c:v>33.29324000000001</c:v>
                </c:pt>
                <c:pt idx="1959">
                  <c:v>29.66166</c:v>
                </c:pt>
                <c:pt idx="1960">
                  <c:v>24.29416000000001</c:v>
                </c:pt>
                <c:pt idx="1961">
                  <c:v>27.81316</c:v>
                </c:pt>
                <c:pt idx="1962">
                  <c:v>23.67974</c:v>
                </c:pt>
                <c:pt idx="1963">
                  <c:v>27.17187</c:v>
                </c:pt>
                <c:pt idx="1964">
                  <c:v>36.08355</c:v>
                </c:pt>
                <c:pt idx="1965">
                  <c:v>28.32541</c:v>
                </c:pt>
                <c:pt idx="1966">
                  <c:v>29.8638</c:v>
                </c:pt>
                <c:pt idx="1967">
                  <c:v>29.10589</c:v>
                </c:pt>
                <c:pt idx="1968">
                  <c:v>55.22400000000001</c:v>
                </c:pt>
                <c:pt idx="1969">
                  <c:v>25.67561</c:v>
                </c:pt>
                <c:pt idx="1970">
                  <c:v>29.52249</c:v>
                </c:pt>
                <c:pt idx="1971">
                  <c:v>25.47319999999999</c:v>
                </c:pt>
                <c:pt idx="1972">
                  <c:v>28.42659</c:v>
                </c:pt>
                <c:pt idx="1973">
                  <c:v>35.34628</c:v>
                </c:pt>
                <c:pt idx="1974">
                  <c:v>37.42872000000001</c:v>
                </c:pt>
                <c:pt idx="1975">
                  <c:v>25.55577</c:v>
                </c:pt>
                <c:pt idx="1976">
                  <c:v>33.73808000000001</c:v>
                </c:pt>
                <c:pt idx="1977">
                  <c:v>30.79888</c:v>
                </c:pt>
                <c:pt idx="1978">
                  <c:v>31.69429</c:v>
                </c:pt>
                <c:pt idx="1979">
                  <c:v>333.3220999999999</c:v>
                </c:pt>
                <c:pt idx="1980">
                  <c:v>30.62850999999999</c:v>
                </c:pt>
                <c:pt idx="1981">
                  <c:v>32.52684</c:v>
                </c:pt>
                <c:pt idx="1982">
                  <c:v>34.09235</c:v>
                </c:pt>
                <c:pt idx="1983">
                  <c:v>27.33265</c:v>
                </c:pt>
                <c:pt idx="1984">
                  <c:v>28.0213</c:v>
                </c:pt>
                <c:pt idx="1985">
                  <c:v>26.11752</c:v>
                </c:pt>
                <c:pt idx="1986">
                  <c:v>28.28772</c:v>
                </c:pt>
                <c:pt idx="1987">
                  <c:v>32.29231</c:v>
                </c:pt>
                <c:pt idx="1988">
                  <c:v>28.3912</c:v>
                </c:pt>
                <c:pt idx="1989">
                  <c:v>30.0284</c:v>
                </c:pt>
                <c:pt idx="1990">
                  <c:v>29.39782</c:v>
                </c:pt>
                <c:pt idx="1991">
                  <c:v>34.8138</c:v>
                </c:pt>
                <c:pt idx="1992">
                  <c:v>36.81672</c:v>
                </c:pt>
                <c:pt idx="1993">
                  <c:v>33.43078000000001</c:v>
                </c:pt>
                <c:pt idx="1994">
                  <c:v>27.29166</c:v>
                </c:pt>
                <c:pt idx="1995">
                  <c:v>29.45193</c:v>
                </c:pt>
                <c:pt idx="1996">
                  <c:v>26.33309</c:v>
                </c:pt>
                <c:pt idx="1997">
                  <c:v>37.49831</c:v>
                </c:pt>
                <c:pt idx="1998">
                  <c:v>28.14838</c:v>
                </c:pt>
                <c:pt idx="1999">
                  <c:v>36.40883</c:v>
                </c:pt>
                <c:pt idx="2000">
                  <c:v>34.78316</c:v>
                </c:pt>
                <c:pt idx="2001">
                  <c:v>29.11201</c:v>
                </c:pt>
                <c:pt idx="2002">
                  <c:v>29.67142</c:v>
                </c:pt>
                <c:pt idx="2003">
                  <c:v>34.47795</c:v>
                </c:pt>
                <c:pt idx="2004">
                  <c:v>33.08994000000001</c:v>
                </c:pt>
                <c:pt idx="2005">
                  <c:v>33.49966000000001</c:v>
                </c:pt>
                <c:pt idx="2006">
                  <c:v>30.93566</c:v>
                </c:pt>
                <c:pt idx="2007">
                  <c:v>33.40224000000001</c:v>
                </c:pt>
                <c:pt idx="2008">
                  <c:v>22.99903</c:v>
                </c:pt>
                <c:pt idx="2009">
                  <c:v>32.06534000000001</c:v>
                </c:pt>
                <c:pt idx="2010">
                  <c:v>34.47008</c:v>
                </c:pt>
                <c:pt idx="2011">
                  <c:v>26.94267</c:v>
                </c:pt>
                <c:pt idx="2012">
                  <c:v>28.78914</c:v>
                </c:pt>
                <c:pt idx="2013">
                  <c:v>34.19355</c:v>
                </c:pt>
                <c:pt idx="2014">
                  <c:v>33.04596</c:v>
                </c:pt>
                <c:pt idx="2015">
                  <c:v>36.24522</c:v>
                </c:pt>
                <c:pt idx="2016">
                  <c:v>31.93147</c:v>
                </c:pt>
                <c:pt idx="2017">
                  <c:v>30.41736</c:v>
                </c:pt>
                <c:pt idx="2018">
                  <c:v>37.55734</c:v>
                </c:pt>
                <c:pt idx="2019">
                  <c:v>24.65096</c:v>
                </c:pt>
                <c:pt idx="2020">
                  <c:v>29.96105</c:v>
                </c:pt>
                <c:pt idx="2021">
                  <c:v>31.25603</c:v>
                </c:pt>
                <c:pt idx="2022">
                  <c:v>35.14663</c:v>
                </c:pt>
                <c:pt idx="2023">
                  <c:v>36.01983</c:v>
                </c:pt>
                <c:pt idx="2024">
                  <c:v>89.37474999999999</c:v>
                </c:pt>
                <c:pt idx="2025">
                  <c:v>28.14305999999999</c:v>
                </c:pt>
                <c:pt idx="2026">
                  <c:v>31.54642</c:v>
                </c:pt>
                <c:pt idx="2027">
                  <c:v>27.7744</c:v>
                </c:pt>
                <c:pt idx="2028">
                  <c:v>28.40202</c:v>
                </c:pt>
                <c:pt idx="2029">
                  <c:v>31.23299</c:v>
                </c:pt>
                <c:pt idx="2030">
                  <c:v>31.73624999999999</c:v>
                </c:pt>
                <c:pt idx="2031">
                  <c:v>30.30629</c:v>
                </c:pt>
                <c:pt idx="2032">
                  <c:v>34.92681</c:v>
                </c:pt>
                <c:pt idx="2033">
                  <c:v>34.45191</c:v>
                </c:pt>
                <c:pt idx="2034">
                  <c:v>30.05737</c:v>
                </c:pt>
                <c:pt idx="2035">
                  <c:v>31.61314</c:v>
                </c:pt>
                <c:pt idx="2036">
                  <c:v>31.14914</c:v>
                </c:pt>
                <c:pt idx="2037">
                  <c:v>28.33735</c:v>
                </c:pt>
                <c:pt idx="2038">
                  <c:v>31.34513</c:v>
                </c:pt>
                <c:pt idx="2039">
                  <c:v>26.34380000000001</c:v>
                </c:pt>
                <c:pt idx="2040">
                  <c:v>28.13069</c:v>
                </c:pt>
                <c:pt idx="2041">
                  <c:v>31.31549</c:v>
                </c:pt>
                <c:pt idx="2042">
                  <c:v>27.96012</c:v>
                </c:pt>
                <c:pt idx="2043">
                  <c:v>29.06453</c:v>
                </c:pt>
                <c:pt idx="2044">
                  <c:v>30.92717</c:v>
                </c:pt>
                <c:pt idx="2045">
                  <c:v>30.73132</c:v>
                </c:pt>
                <c:pt idx="2046">
                  <c:v>31.68803</c:v>
                </c:pt>
                <c:pt idx="2047">
                  <c:v>26.27009</c:v>
                </c:pt>
                <c:pt idx="2048">
                  <c:v>34.86708</c:v>
                </c:pt>
                <c:pt idx="2049">
                  <c:v>46.38055</c:v>
                </c:pt>
                <c:pt idx="2050">
                  <c:v>30.023</c:v>
                </c:pt>
                <c:pt idx="2051">
                  <c:v>32.77796</c:v>
                </c:pt>
                <c:pt idx="2052">
                  <c:v>25.83197</c:v>
                </c:pt>
                <c:pt idx="2053">
                  <c:v>28.68078999999999</c:v>
                </c:pt>
                <c:pt idx="2054">
                  <c:v>29.11023</c:v>
                </c:pt>
                <c:pt idx="2055">
                  <c:v>38.48934000000001</c:v>
                </c:pt>
                <c:pt idx="2056">
                  <c:v>30.10819</c:v>
                </c:pt>
                <c:pt idx="2057">
                  <c:v>40.55893</c:v>
                </c:pt>
                <c:pt idx="2058">
                  <c:v>29.92729</c:v>
                </c:pt>
                <c:pt idx="2059">
                  <c:v>32.42042</c:v>
                </c:pt>
                <c:pt idx="2060">
                  <c:v>32.46893</c:v>
                </c:pt>
                <c:pt idx="2061">
                  <c:v>30.79704</c:v>
                </c:pt>
                <c:pt idx="2062">
                  <c:v>7112.85188</c:v>
                </c:pt>
                <c:pt idx="2063">
                  <c:v>11623.2011</c:v>
                </c:pt>
                <c:pt idx="2064">
                  <c:v>7598.6975</c:v>
                </c:pt>
                <c:pt idx="2065">
                  <c:v>31.06047999999999</c:v>
                </c:pt>
                <c:pt idx="2066">
                  <c:v>32.83642</c:v>
                </c:pt>
                <c:pt idx="2067">
                  <c:v>27.21259</c:v>
                </c:pt>
                <c:pt idx="2068">
                  <c:v>32.61469</c:v>
                </c:pt>
                <c:pt idx="2069">
                  <c:v>31.44866</c:v>
                </c:pt>
                <c:pt idx="2070">
                  <c:v>28.05768</c:v>
                </c:pt>
                <c:pt idx="2071">
                  <c:v>30.66068</c:v>
                </c:pt>
                <c:pt idx="2072">
                  <c:v>30.64795000000001</c:v>
                </c:pt>
                <c:pt idx="2073">
                  <c:v>27.85955999999999</c:v>
                </c:pt>
                <c:pt idx="2074">
                  <c:v>32.29013</c:v>
                </c:pt>
                <c:pt idx="2075">
                  <c:v>35.01939</c:v>
                </c:pt>
                <c:pt idx="2076">
                  <c:v>26.98966</c:v>
                </c:pt>
                <c:pt idx="2077">
                  <c:v>35.57005</c:v>
                </c:pt>
                <c:pt idx="2078">
                  <c:v>30.85685</c:v>
                </c:pt>
                <c:pt idx="2079">
                  <c:v>43.86235</c:v>
                </c:pt>
                <c:pt idx="2080">
                  <c:v>25.88611</c:v>
                </c:pt>
                <c:pt idx="2081">
                  <c:v>33.06214000000001</c:v>
                </c:pt>
                <c:pt idx="2082">
                  <c:v>37.53702000000001</c:v>
                </c:pt>
                <c:pt idx="2083">
                  <c:v>26.1504</c:v>
                </c:pt>
                <c:pt idx="2084">
                  <c:v>34.6087</c:v>
                </c:pt>
                <c:pt idx="2085">
                  <c:v>29.70151999999999</c:v>
                </c:pt>
                <c:pt idx="2086">
                  <c:v>32.24244</c:v>
                </c:pt>
                <c:pt idx="2087">
                  <c:v>35.2346</c:v>
                </c:pt>
                <c:pt idx="2088">
                  <c:v>25.05088</c:v>
                </c:pt>
                <c:pt idx="2089">
                  <c:v>27.76899999999999</c:v>
                </c:pt>
                <c:pt idx="2090">
                  <c:v>36.45378</c:v>
                </c:pt>
                <c:pt idx="2091">
                  <c:v>31.04756</c:v>
                </c:pt>
                <c:pt idx="2092">
                  <c:v>29.39793</c:v>
                </c:pt>
                <c:pt idx="2093">
                  <c:v>28.95543</c:v>
                </c:pt>
                <c:pt idx="2094">
                  <c:v>30.01069</c:v>
                </c:pt>
                <c:pt idx="2095">
                  <c:v>28.41974</c:v>
                </c:pt>
                <c:pt idx="2096">
                  <c:v>31.06509</c:v>
                </c:pt>
                <c:pt idx="2097">
                  <c:v>33.45392</c:v>
                </c:pt>
                <c:pt idx="2098">
                  <c:v>33.32979</c:v>
                </c:pt>
                <c:pt idx="2099">
                  <c:v>25.90469</c:v>
                </c:pt>
                <c:pt idx="2100">
                  <c:v>36.18725</c:v>
                </c:pt>
                <c:pt idx="2101">
                  <c:v>27.66669</c:v>
                </c:pt>
                <c:pt idx="2102">
                  <c:v>30.63403</c:v>
                </c:pt>
                <c:pt idx="2103">
                  <c:v>61.5659</c:v>
                </c:pt>
                <c:pt idx="2104">
                  <c:v>29.2634</c:v>
                </c:pt>
                <c:pt idx="2105">
                  <c:v>27.12944</c:v>
                </c:pt>
                <c:pt idx="2106">
                  <c:v>28.38299</c:v>
                </c:pt>
                <c:pt idx="2107">
                  <c:v>32.47038000000001</c:v>
                </c:pt>
                <c:pt idx="2108">
                  <c:v>26.4042</c:v>
                </c:pt>
                <c:pt idx="2109">
                  <c:v>27.30258999999999</c:v>
                </c:pt>
                <c:pt idx="2110">
                  <c:v>34.19799</c:v>
                </c:pt>
                <c:pt idx="2111">
                  <c:v>27.90879</c:v>
                </c:pt>
                <c:pt idx="2112">
                  <c:v>29.19475</c:v>
                </c:pt>
                <c:pt idx="2113">
                  <c:v>3585.943</c:v>
                </c:pt>
                <c:pt idx="2114">
                  <c:v>31.80037</c:v>
                </c:pt>
                <c:pt idx="2115">
                  <c:v>28.86863</c:v>
                </c:pt>
                <c:pt idx="2116">
                  <c:v>30.64113</c:v>
                </c:pt>
                <c:pt idx="2117">
                  <c:v>30.70339</c:v>
                </c:pt>
                <c:pt idx="2118">
                  <c:v>33.48523</c:v>
                </c:pt>
                <c:pt idx="2119">
                  <c:v>24.18535</c:v>
                </c:pt>
                <c:pt idx="2120">
                  <c:v>91.79269</c:v>
                </c:pt>
                <c:pt idx="2121">
                  <c:v>30.58432</c:v>
                </c:pt>
                <c:pt idx="2122">
                  <c:v>32.25277</c:v>
                </c:pt>
                <c:pt idx="2123">
                  <c:v>33.12556</c:v>
                </c:pt>
                <c:pt idx="2124">
                  <c:v>31.93005</c:v>
                </c:pt>
                <c:pt idx="2125">
                  <c:v>28.78246</c:v>
                </c:pt>
                <c:pt idx="2126">
                  <c:v>29.70784</c:v>
                </c:pt>
                <c:pt idx="2127">
                  <c:v>47.2988</c:v>
                </c:pt>
                <c:pt idx="2128">
                  <c:v>36.59771</c:v>
                </c:pt>
                <c:pt idx="2129">
                  <c:v>26.26092</c:v>
                </c:pt>
                <c:pt idx="2130">
                  <c:v>31.97455</c:v>
                </c:pt>
                <c:pt idx="2131">
                  <c:v>28.11533</c:v>
                </c:pt>
                <c:pt idx="2132">
                  <c:v>35.34408</c:v>
                </c:pt>
                <c:pt idx="2133">
                  <c:v>29.62306999999999</c:v>
                </c:pt>
                <c:pt idx="2134">
                  <c:v>32.16652000000001</c:v>
                </c:pt>
                <c:pt idx="2135">
                  <c:v>32.49014000000001</c:v>
                </c:pt>
                <c:pt idx="2136">
                  <c:v>29.81783</c:v>
                </c:pt>
                <c:pt idx="2137">
                  <c:v>33.33838</c:v>
                </c:pt>
                <c:pt idx="2138">
                  <c:v>35.35634</c:v>
                </c:pt>
                <c:pt idx="2139">
                  <c:v>27.14407</c:v>
                </c:pt>
                <c:pt idx="2140">
                  <c:v>28.86903999999999</c:v>
                </c:pt>
                <c:pt idx="2141">
                  <c:v>28.18665</c:v>
                </c:pt>
                <c:pt idx="2142">
                  <c:v>41.87268</c:v>
                </c:pt>
                <c:pt idx="2143">
                  <c:v>23.49806999999999</c:v>
                </c:pt>
                <c:pt idx="2144">
                  <c:v>32.71469</c:v>
                </c:pt>
                <c:pt idx="2145">
                  <c:v>31.08372999999999</c:v>
                </c:pt>
                <c:pt idx="2146">
                  <c:v>33.63029</c:v>
                </c:pt>
                <c:pt idx="2147">
                  <c:v>34.2699</c:v>
                </c:pt>
                <c:pt idx="2148">
                  <c:v>25.97425</c:v>
                </c:pt>
                <c:pt idx="2149">
                  <c:v>28.69344999999999</c:v>
                </c:pt>
                <c:pt idx="2150">
                  <c:v>32.85078</c:v>
                </c:pt>
                <c:pt idx="2151">
                  <c:v>30.32069</c:v>
                </c:pt>
                <c:pt idx="2152">
                  <c:v>28.67244</c:v>
                </c:pt>
                <c:pt idx="2153">
                  <c:v>29.54857</c:v>
                </c:pt>
                <c:pt idx="2154">
                  <c:v>38.10506</c:v>
                </c:pt>
                <c:pt idx="2155">
                  <c:v>24.18807</c:v>
                </c:pt>
                <c:pt idx="2156">
                  <c:v>29.40724</c:v>
                </c:pt>
                <c:pt idx="2157">
                  <c:v>29.5396</c:v>
                </c:pt>
                <c:pt idx="2158">
                  <c:v>4162.393270000001</c:v>
                </c:pt>
                <c:pt idx="2159">
                  <c:v>29.76026</c:v>
                </c:pt>
                <c:pt idx="2160">
                  <c:v>28.50111</c:v>
                </c:pt>
                <c:pt idx="2161">
                  <c:v>33.57606000000001</c:v>
                </c:pt>
                <c:pt idx="2162">
                  <c:v>35.84347</c:v>
                </c:pt>
                <c:pt idx="2163">
                  <c:v>30.8458</c:v>
                </c:pt>
                <c:pt idx="2164">
                  <c:v>22.98995</c:v>
                </c:pt>
                <c:pt idx="2165">
                  <c:v>34.5698</c:v>
                </c:pt>
                <c:pt idx="2166">
                  <c:v>30.17716</c:v>
                </c:pt>
                <c:pt idx="2167">
                  <c:v>32.92824</c:v>
                </c:pt>
                <c:pt idx="2168">
                  <c:v>33.10921</c:v>
                </c:pt>
                <c:pt idx="2169">
                  <c:v>748.3069099999999</c:v>
                </c:pt>
                <c:pt idx="2170">
                  <c:v>34.61884000000001</c:v>
                </c:pt>
                <c:pt idx="2171">
                  <c:v>34.54504</c:v>
                </c:pt>
                <c:pt idx="2172">
                  <c:v>28.28811999999999</c:v>
                </c:pt>
                <c:pt idx="2173">
                  <c:v>32.59925</c:v>
                </c:pt>
                <c:pt idx="2174">
                  <c:v>31.87706</c:v>
                </c:pt>
                <c:pt idx="2175">
                  <c:v>32.05307</c:v>
                </c:pt>
                <c:pt idx="2176">
                  <c:v>35399.249</c:v>
                </c:pt>
                <c:pt idx="2177">
                  <c:v>39.8078</c:v>
                </c:pt>
                <c:pt idx="2178">
                  <c:v>34.20679</c:v>
                </c:pt>
                <c:pt idx="2179">
                  <c:v>41.59840000000001</c:v>
                </c:pt>
                <c:pt idx="2180">
                  <c:v>24.2748</c:v>
                </c:pt>
                <c:pt idx="2181">
                  <c:v>26.9038</c:v>
                </c:pt>
                <c:pt idx="2182">
                  <c:v>27.918</c:v>
                </c:pt>
                <c:pt idx="2183">
                  <c:v>29.78207</c:v>
                </c:pt>
                <c:pt idx="2184">
                  <c:v>29.9766</c:v>
                </c:pt>
                <c:pt idx="2185">
                  <c:v>29.48799</c:v>
                </c:pt>
                <c:pt idx="2186">
                  <c:v>37.57301</c:v>
                </c:pt>
                <c:pt idx="2187">
                  <c:v>27.18064</c:v>
                </c:pt>
                <c:pt idx="2188">
                  <c:v>28.45508999999999</c:v>
                </c:pt>
                <c:pt idx="2189">
                  <c:v>33.36189</c:v>
                </c:pt>
                <c:pt idx="2190">
                  <c:v>32.87378</c:v>
                </c:pt>
                <c:pt idx="2191">
                  <c:v>34.83338000000001</c:v>
                </c:pt>
                <c:pt idx="2192">
                  <c:v>27.48892</c:v>
                </c:pt>
                <c:pt idx="2193">
                  <c:v>32.16448</c:v>
                </c:pt>
                <c:pt idx="2194">
                  <c:v>32.41094</c:v>
                </c:pt>
                <c:pt idx="2195">
                  <c:v>29.55206</c:v>
                </c:pt>
                <c:pt idx="2196">
                  <c:v>33.31779</c:v>
                </c:pt>
                <c:pt idx="2197">
                  <c:v>34.59685</c:v>
                </c:pt>
                <c:pt idx="2198">
                  <c:v>28.65588</c:v>
                </c:pt>
                <c:pt idx="2199">
                  <c:v>26.97383</c:v>
                </c:pt>
                <c:pt idx="2200">
                  <c:v>30.3943</c:v>
                </c:pt>
                <c:pt idx="2201">
                  <c:v>160.8709</c:v>
                </c:pt>
                <c:pt idx="2202">
                  <c:v>30.68068</c:v>
                </c:pt>
                <c:pt idx="2203">
                  <c:v>28.80636000000001</c:v>
                </c:pt>
                <c:pt idx="2204">
                  <c:v>30.70332</c:v>
                </c:pt>
                <c:pt idx="2205">
                  <c:v>28.36527999999999</c:v>
                </c:pt>
                <c:pt idx="2206">
                  <c:v>35.23302</c:v>
                </c:pt>
                <c:pt idx="2207">
                  <c:v>3137.05124</c:v>
                </c:pt>
                <c:pt idx="2208">
                  <c:v>36.00207</c:v>
                </c:pt>
                <c:pt idx="2209">
                  <c:v>29.65504</c:v>
                </c:pt>
                <c:pt idx="2210">
                  <c:v>32.88341</c:v>
                </c:pt>
                <c:pt idx="2211">
                  <c:v>26.08023</c:v>
                </c:pt>
                <c:pt idx="2212">
                  <c:v>32.23300000000001</c:v>
                </c:pt>
                <c:pt idx="2213">
                  <c:v>22.50792</c:v>
                </c:pt>
                <c:pt idx="2214">
                  <c:v>26.82666</c:v>
                </c:pt>
                <c:pt idx="2215">
                  <c:v>263.0684999999999</c:v>
                </c:pt>
                <c:pt idx="2216">
                  <c:v>31.10211</c:v>
                </c:pt>
                <c:pt idx="2217">
                  <c:v>30.65196</c:v>
                </c:pt>
                <c:pt idx="2218">
                  <c:v>25.21278999999999</c:v>
                </c:pt>
                <c:pt idx="2219">
                  <c:v>32.37023</c:v>
                </c:pt>
                <c:pt idx="2220">
                  <c:v>42.0518</c:v>
                </c:pt>
                <c:pt idx="2221">
                  <c:v>26.36974</c:v>
                </c:pt>
                <c:pt idx="2222">
                  <c:v>29.69204999999999</c:v>
                </c:pt>
                <c:pt idx="2223">
                  <c:v>100.7133</c:v>
                </c:pt>
                <c:pt idx="2224">
                  <c:v>29.53806000000001</c:v>
                </c:pt>
                <c:pt idx="2225">
                  <c:v>25.47885</c:v>
                </c:pt>
                <c:pt idx="2226">
                  <c:v>35.55648</c:v>
                </c:pt>
                <c:pt idx="2227">
                  <c:v>28.71932</c:v>
                </c:pt>
                <c:pt idx="2228">
                  <c:v>49.8443</c:v>
                </c:pt>
                <c:pt idx="2229">
                  <c:v>45.31231</c:v>
                </c:pt>
                <c:pt idx="2230">
                  <c:v>34.12272</c:v>
                </c:pt>
                <c:pt idx="2231">
                  <c:v>33.55479</c:v>
                </c:pt>
                <c:pt idx="2232">
                  <c:v>38.2151</c:v>
                </c:pt>
                <c:pt idx="2233">
                  <c:v>32.75821</c:v>
                </c:pt>
                <c:pt idx="2234">
                  <c:v>27.42875</c:v>
                </c:pt>
                <c:pt idx="2235">
                  <c:v>27.39159</c:v>
                </c:pt>
                <c:pt idx="2236">
                  <c:v>42.71925</c:v>
                </c:pt>
                <c:pt idx="2237">
                  <c:v>30.09624</c:v>
                </c:pt>
                <c:pt idx="2238">
                  <c:v>30.40125</c:v>
                </c:pt>
                <c:pt idx="2239">
                  <c:v>31.00114</c:v>
                </c:pt>
                <c:pt idx="2240">
                  <c:v>32.95578</c:v>
                </c:pt>
                <c:pt idx="2241">
                  <c:v>30.55912</c:v>
                </c:pt>
                <c:pt idx="2242">
                  <c:v>28.99523999999999</c:v>
                </c:pt>
                <c:pt idx="2243">
                  <c:v>31.37053</c:v>
                </c:pt>
                <c:pt idx="2244">
                  <c:v>38.23561</c:v>
                </c:pt>
                <c:pt idx="2245">
                  <c:v>30.13651</c:v>
                </c:pt>
                <c:pt idx="2246">
                  <c:v>31.77348</c:v>
                </c:pt>
                <c:pt idx="2247">
                  <c:v>24.35724</c:v>
                </c:pt>
                <c:pt idx="2248">
                  <c:v>35.92787</c:v>
                </c:pt>
                <c:pt idx="2249">
                  <c:v>28.53099</c:v>
                </c:pt>
                <c:pt idx="2250">
                  <c:v>27.43672</c:v>
                </c:pt>
                <c:pt idx="2251">
                  <c:v>34.0955</c:v>
                </c:pt>
                <c:pt idx="2252">
                  <c:v>29.46428999999999</c:v>
                </c:pt>
                <c:pt idx="2253">
                  <c:v>34.92841</c:v>
                </c:pt>
                <c:pt idx="2254">
                  <c:v>31.71941</c:v>
                </c:pt>
                <c:pt idx="2255">
                  <c:v>33.7585</c:v>
                </c:pt>
                <c:pt idx="2256">
                  <c:v>29.85914</c:v>
                </c:pt>
                <c:pt idx="2257">
                  <c:v>30.82817</c:v>
                </c:pt>
                <c:pt idx="2258">
                  <c:v>35.93803</c:v>
                </c:pt>
                <c:pt idx="2259">
                  <c:v>302.6351</c:v>
                </c:pt>
                <c:pt idx="2260">
                  <c:v>32.39367</c:v>
                </c:pt>
                <c:pt idx="2261">
                  <c:v>32.53016</c:v>
                </c:pt>
                <c:pt idx="2262">
                  <c:v>30.68718</c:v>
                </c:pt>
                <c:pt idx="2263">
                  <c:v>31.96456</c:v>
                </c:pt>
                <c:pt idx="2264">
                  <c:v>28.2299</c:v>
                </c:pt>
                <c:pt idx="2265">
                  <c:v>37.66136</c:v>
                </c:pt>
                <c:pt idx="2266">
                  <c:v>26.04107</c:v>
                </c:pt>
                <c:pt idx="2267">
                  <c:v>32.63496</c:v>
                </c:pt>
                <c:pt idx="2268">
                  <c:v>184.9493</c:v>
                </c:pt>
                <c:pt idx="2269">
                  <c:v>31.12996</c:v>
                </c:pt>
                <c:pt idx="2270">
                  <c:v>36.81124999999999</c:v>
                </c:pt>
                <c:pt idx="2271">
                  <c:v>35.07679</c:v>
                </c:pt>
                <c:pt idx="2272">
                  <c:v>29.96842999999999</c:v>
                </c:pt>
                <c:pt idx="2273">
                  <c:v>27.61199</c:v>
                </c:pt>
                <c:pt idx="2274">
                  <c:v>36.74652000000001</c:v>
                </c:pt>
                <c:pt idx="2275">
                  <c:v>41.86959</c:v>
                </c:pt>
                <c:pt idx="2276">
                  <c:v>28.22533999999999</c:v>
                </c:pt>
                <c:pt idx="2277">
                  <c:v>28.18297</c:v>
                </c:pt>
                <c:pt idx="2278">
                  <c:v>25.27311</c:v>
                </c:pt>
                <c:pt idx="2279">
                  <c:v>31.82159</c:v>
                </c:pt>
                <c:pt idx="2280">
                  <c:v>33.82077</c:v>
                </c:pt>
                <c:pt idx="2281">
                  <c:v>35.64598</c:v>
                </c:pt>
                <c:pt idx="2282">
                  <c:v>31.06936</c:v>
                </c:pt>
                <c:pt idx="2283">
                  <c:v>29.93401</c:v>
                </c:pt>
                <c:pt idx="2284">
                  <c:v>29.62334999999999</c:v>
                </c:pt>
                <c:pt idx="2285">
                  <c:v>33.05177</c:v>
                </c:pt>
                <c:pt idx="2286">
                  <c:v>29.1216</c:v>
                </c:pt>
                <c:pt idx="2287">
                  <c:v>34.45128</c:v>
                </c:pt>
                <c:pt idx="2288">
                  <c:v>38.20925</c:v>
                </c:pt>
                <c:pt idx="2289">
                  <c:v>24.48718</c:v>
                </c:pt>
                <c:pt idx="2290">
                  <c:v>32.45916</c:v>
                </c:pt>
                <c:pt idx="2291">
                  <c:v>32.76774</c:v>
                </c:pt>
                <c:pt idx="2292">
                  <c:v>28.46007</c:v>
                </c:pt>
                <c:pt idx="2293">
                  <c:v>28.19798</c:v>
                </c:pt>
                <c:pt idx="2294">
                  <c:v>30.32256</c:v>
                </c:pt>
                <c:pt idx="2295">
                  <c:v>32.39283</c:v>
                </c:pt>
                <c:pt idx="2296">
                  <c:v>24.5252</c:v>
                </c:pt>
                <c:pt idx="2297">
                  <c:v>47.3721</c:v>
                </c:pt>
                <c:pt idx="2298">
                  <c:v>28.65028</c:v>
                </c:pt>
                <c:pt idx="2299">
                  <c:v>28.90483</c:v>
                </c:pt>
                <c:pt idx="2300">
                  <c:v>32.02349</c:v>
                </c:pt>
                <c:pt idx="2301">
                  <c:v>35.18541</c:v>
                </c:pt>
                <c:pt idx="2302">
                  <c:v>33.48002</c:v>
                </c:pt>
                <c:pt idx="2303">
                  <c:v>37.88918</c:v>
                </c:pt>
                <c:pt idx="2304">
                  <c:v>31.64523</c:v>
                </c:pt>
                <c:pt idx="2305">
                  <c:v>34.90364</c:v>
                </c:pt>
                <c:pt idx="2306">
                  <c:v>27.20813</c:v>
                </c:pt>
                <c:pt idx="2307">
                  <c:v>32.56389</c:v>
                </c:pt>
                <c:pt idx="2308">
                  <c:v>37.4383</c:v>
                </c:pt>
                <c:pt idx="2309">
                  <c:v>29.87951</c:v>
                </c:pt>
                <c:pt idx="2310">
                  <c:v>30.02805</c:v>
                </c:pt>
                <c:pt idx="2311">
                  <c:v>37.50287</c:v>
                </c:pt>
                <c:pt idx="2312">
                  <c:v>42.69745</c:v>
                </c:pt>
                <c:pt idx="2313">
                  <c:v>34.047</c:v>
                </c:pt>
                <c:pt idx="2314">
                  <c:v>38.05596000000001</c:v>
                </c:pt>
                <c:pt idx="2315">
                  <c:v>34.82483</c:v>
                </c:pt>
                <c:pt idx="2316">
                  <c:v>35.86940000000001</c:v>
                </c:pt>
                <c:pt idx="2317">
                  <c:v>24.00402</c:v>
                </c:pt>
                <c:pt idx="2318">
                  <c:v>26.77030999999999</c:v>
                </c:pt>
                <c:pt idx="2319">
                  <c:v>23.44637</c:v>
                </c:pt>
                <c:pt idx="2320">
                  <c:v>35.20035</c:v>
                </c:pt>
                <c:pt idx="2321">
                  <c:v>36.73105</c:v>
                </c:pt>
                <c:pt idx="2322">
                  <c:v>34.16122</c:v>
                </c:pt>
                <c:pt idx="2323">
                  <c:v>454.0419999999999</c:v>
                </c:pt>
                <c:pt idx="2324">
                  <c:v>29.17188000000001</c:v>
                </c:pt>
                <c:pt idx="2325">
                  <c:v>28.56684</c:v>
                </c:pt>
                <c:pt idx="2326">
                  <c:v>46.56553</c:v>
                </c:pt>
                <c:pt idx="2327">
                  <c:v>29.92866</c:v>
                </c:pt>
                <c:pt idx="2328">
                  <c:v>27.61807</c:v>
                </c:pt>
                <c:pt idx="2329">
                  <c:v>29.44071999999999</c:v>
                </c:pt>
                <c:pt idx="2330">
                  <c:v>32.94198</c:v>
                </c:pt>
                <c:pt idx="2331">
                  <c:v>32.14415</c:v>
                </c:pt>
                <c:pt idx="2332">
                  <c:v>44.9481</c:v>
                </c:pt>
                <c:pt idx="2333">
                  <c:v>36.04575</c:v>
                </c:pt>
                <c:pt idx="2334">
                  <c:v>35.75296</c:v>
                </c:pt>
                <c:pt idx="2335">
                  <c:v>35.10278</c:v>
                </c:pt>
                <c:pt idx="2336">
                  <c:v>24.85671</c:v>
                </c:pt>
                <c:pt idx="2337">
                  <c:v>25.71734</c:v>
                </c:pt>
                <c:pt idx="2338">
                  <c:v>28.32781</c:v>
                </c:pt>
                <c:pt idx="2339">
                  <c:v>33.85543</c:v>
                </c:pt>
                <c:pt idx="2340">
                  <c:v>29.85711</c:v>
                </c:pt>
                <c:pt idx="2341">
                  <c:v>30.54311999999999</c:v>
                </c:pt>
                <c:pt idx="2342">
                  <c:v>32.88303</c:v>
                </c:pt>
                <c:pt idx="2343">
                  <c:v>478.0785999999999</c:v>
                </c:pt>
                <c:pt idx="2344">
                  <c:v>30.77434</c:v>
                </c:pt>
                <c:pt idx="2345">
                  <c:v>31.82044</c:v>
                </c:pt>
                <c:pt idx="2346">
                  <c:v>25.67761</c:v>
                </c:pt>
                <c:pt idx="2347">
                  <c:v>36.82267</c:v>
                </c:pt>
                <c:pt idx="2348">
                  <c:v>32.54214</c:v>
                </c:pt>
                <c:pt idx="2349">
                  <c:v>25.92495</c:v>
                </c:pt>
                <c:pt idx="2350">
                  <c:v>26.01043</c:v>
                </c:pt>
                <c:pt idx="2351">
                  <c:v>113.55541</c:v>
                </c:pt>
                <c:pt idx="2352">
                  <c:v>32.68169</c:v>
                </c:pt>
                <c:pt idx="2353">
                  <c:v>94.03054</c:v>
                </c:pt>
                <c:pt idx="2354">
                  <c:v>30.51756</c:v>
                </c:pt>
                <c:pt idx="2355">
                  <c:v>24.5154</c:v>
                </c:pt>
                <c:pt idx="2356">
                  <c:v>32.52237</c:v>
                </c:pt>
                <c:pt idx="2357">
                  <c:v>28.95675</c:v>
                </c:pt>
                <c:pt idx="2358">
                  <c:v>32.83927</c:v>
                </c:pt>
                <c:pt idx="2359">
                  <c:v>31.17974</c:v>
                </c:pt>
                <c:pt idx="2360">
                  <c:v>34.86826000000001</c:v>
                </c:pt>
                <c:pt idx="2361">
                  <c:v>24.99572999999999</c:v>
                </c:pt>
                <c:pt idx="2362">
                  <c:v>29.91516</c:v>
                </c:pt>
                <c:pt idx="2363">
                  <c:v>23.61621</c:v>
                </c:pt>
                <c:pt idx="2364">
                  <c:v>35.41027</c:v>
                </c:pt>
                <c:pt idx="2365">
                  <c:v>29.78248999999999</c:v>
                </c:pt>
                <c:pt idx="2366">
                  <c:v>28.98576999999999</c:v>
                </c:pt>
                <c:pt idx="2367">
                  <c:v>28.43554999999999</c:v>
                </c:pt>
                <c:pt idx="2368">
                  <c:v>31.72368</c:v>
                </c:pt>
                <c:pt idx="2369">
                  <c:v>37.32393</c:v>
                </c:pt>
                <c:pt idx="2370">
                  <c:v>27.70958999999999</c:v>
                </c:pt>
                <c:pt idx="2371">
                  <c:v>31.95214</c:v>
                </c:pt>
                <c:pt idx="2372">
                  <c:v>30.83228</c:v>
                </c:pt>
                <c:pt idx="2373">
                  <c:v>34.36923</c:v>
                </c:pt>
                <c:pt idx="2374">
                  <c:v>30.21397</c:v>
                </c:pt>
                <c:pt idx="2375">
                  <c:v>23.77066</c:v>
                </c:pt>
                <c:pt idx="2376">
                  <c:v>29.62641</c:v>
                </c:pt>
                <c:pt idx="2377">
                  <c:v>33.63715</c:v>
                </c:pt>
                <c:pt idx="2378">
                  <c:v>25.07011</c:v>
                </c:pt>
                <c:pt idx="2379">
                  <c:v>809.5501699999999</c:v>
                </c:pt>
                <c:pt idx="2380">
                  <c:v>30.14491</c:v>
                </c:pt>
                <c:pt idx="2381">
                  <c:v>34.24440000000001</c:v>
                </c:pt>
                <c:pt idx="2382">
                  <c:v>35.27962</c:v>
                </c:pt>
                <c:pt idx="2383">
                  <c:v>48.6603</c:v>
                </c:pt>
                <c:pt idx="2384">
                  <c:v>41.98058</c:v>
                </c:pt>
                <c:pt idx="2385">
                  <c:v>28.39873</c:v>
                </c:pt>
                <c:pt idx="2386">
                  <c:v>33.31874000000001</c:v>
                </c:pt>
                <c:pt idx="2387">
                  <c:v>34.26401</c:v>
                </c:pt>
                <c:pt idx="2388">
                  <c:v>37.05031</c:v>
                </c:pt>
                <c:pt idx="2389">
                  <c:v>57.7455</c:v>
                </c:pt>
                <c:pt idx="2390">
                  <c:v>29.72768</c:v>
                </c:pt>
                <c:pt idx="2391">
                  <c:v>30.64176</c:v>
                </c:pt>
                <c:pt idx="2392">
                  <c:v>32.92964000000001</c:v>
                </c:pt>
                <c:pt idx="2393">
                  <c:v>37.49639</c:v>
                </c:pt>
                <c:pt idx="2394">
                  <c:v>31.95243</c:v>
                </c:pt>
                <c:pt idx="2395">
                  <c:v>29.34941999999999</c:v>
                </c:pt>
                <c:pt idx="2396">
                  <c:v>35.39871</c:v>
                </c:pt>
                <c:pt idx="2397">
                  <c:v>28.95330999999999</c:v>
                </c:pt>
                <c:pt idx="2398">
                  <c:v>41.02386000000001</c:v>
                </c:pt>
                <c:pt idx="2399">
                  <c:v>30.17217</c:v>
                </c:pt>
                <c:pt idx="2400">
                  <c:v>41.11386</c:v>
                </c:pt>
                <c:pt idx="2401">
                  <c:v>30.46555</c:v>
                </c:pt>
                <c:pt idx="2402">
                  <c:v>27.77897</c:v>
                </c:pt>
                <c:pt idx="2403">
                  <c:v>29.77653</c:v>
                </c:pt>
                <c:pt idx="2404">
                  <c:v>32.3791</c:v>
                </c:pt>
                <c:pt idx="2405">
                  <c:v>36.36034</c:v>
                </c:pt>
                <c:pt idx="2406">
                  <c:v>43.78863</c:v>
                </c:pt>
                <c:pt idx="2407">
                  <c:v>24.70617</c:v>
                </c:pt>
                <c:pt idx="2408">
                  <c:v>29.06434</c:v>
                </c:pt>
                <c:pt idx="2409">
                  <c:v>86.04504</c:v>
                </c:pt>
                <c:pt idx="2410">
                  <c:v>37.16113</c:v>
                </c:pt>
                <c:pt idx="2411">
                  <c:v>32.17124</c:v>
                </c:pt>
                <c:pt idx="2412">
                  <c:v>2230.89597</c:v>
                </c:pt>
                <c:pt idx="2413">
                  <c:v>41.0786</c:v>
                </c:pt>
                <c:pt idx="2414">
                  <c:v>29.52384</c:v>
                </c:pt>
                <c:pt idx="2415">
                  <c:v>26.04746</c:v>
                </c:pt>
                <c:pt idx="2416">
                  <c:v>29.20569</c:v>
                </c:pt>
                <c:pt idx="2417">
                  <c:v>32.27103</c:v>
                </c:pt>
                <c:pt idx="2418">
                  <c:v>33.45619</c:v>
                </c:pt>
                <c:pt idx="2419">
                  <c:v>41.65833</c:v>
                </c:pt>
                <c:pt idx="2420">
                  <c:v>157.06429</c:v>
                </c:pt>
                <c:pt idx="2421">
                  <c:v>32.69324</c:v>
                </c:pt>
                <c:pt idx="2422">
                  <c:v>37.20522000000001</c:v>
                </c:pt>
                <c:pt idx="2423">
                  <c:v>39.17986000000001</c:v>
                </c:pt>
                <c:pt idx="2424">
                  <c:v>28.49808</c:v>
                </c:pt>
                <c:pt idx="2425">
                  <c:v>33.08726</c:v>
                </c:pt>
                <c:pt idx="2426">
                  <c:v>26.76926</c:v>
                </c:pt>
                <c:pt idx="2427">
                  <c:v>34.75189</c:v>
                </c:pt>
                <c:pt idx="2428">
                  <c:v>29.96134999999999</c:v>
                </c:pt>
                <c:pt idx="2429">
                  <c:v>38.09639</c:v>
                </c:pt>
                <c:pt idx="2430">
                  <c:v>37.93125</c:v>
                </c:pt>
                <c:pt idx="2431">
                  <c:v>32.71673</c:v>
                </c:pt>
                <c:pt idx="2432">
                  <c:v>33.14586000000001</c:v>
                </c:pt>
                <c:pt idx="2433">
                  <c:v>34.30643</c:v>
                </c:pt>
                <c:pt idx="2434">
                  <c:v>28.90653</c:v>
                </c:pt>
                <c:pt idx="2435">
                  <c:v>34.70124000000001</c:v>
                </c:pt>
                <c:pt idx="2436">
                  <c:v>21.18964</c:v>
                </c:pt>
                <c:pt idx="2437">
                  <c:v>32.28857</c:v>
                </c:pt>
                <c:pt idx="2438">
                  <c:v>25.2083</c:v>
                </c:pt>
                <c:pt idx="2439">
                  <c:v>34.88262</c:v>
                </c:pt>
                <c:pt idx="2440">
                  <c:v>43.8456</c:v>
                </c:pt>
                <c:pt idx="2441">
                  <c:v>28.14776000000001</c:v>
                </c:pt>
                <c:pt idx="2442">
                  <c:v>35.79439</c:v>
                </c:pt>
                <c:pt idx="2443">
                  <c:v>29.73279</c:v>
                </c:pt>
                <c:pt idx="2444">
                  <c:v>30.09264999999999</c:v>
                </c:pt>
                <c:pt idx="2445">
                  <c:v>29.63061</c:v>
                </c:pt>
                <c:pt idx="2446">
                  <c:v>24.1407</c:v>
                </c:pt>
                <c:pt idx="2447">
                  <c:v>99.73200000000001</c:v>
                </c:pt>
                <c:pt idx="2448">
                  <c:v>31.17293</c:v>
                </c:pt>
                <c:pt idx="2449">
                  <c:v>37.13785</c:v>
                </c:pt>
                <c:pt idx="2450">
                  <c:v>24.73453</c:v>
                </c:pt>
                <c:pt idx="2451">
                  <c:v>27.02286</c:v>
                </c:pt>
                <c:pt idx="2452">
                  <c:v>27.5158</c:v>
                </c:pt>
                <c:pt idx="2453">
                  <c:v>29.80436</c:v>
                </c:pt>
                <c:pt idx="2454">
                  <c:v>34.63677</c:v>
                </c:pt>
                <c:pt idx="2455">
                  <c:v>32.31789999999999</c:v>
                </c:pt>
                <c:pt idx="2456">
                  <c:v>31.52213</c:v>
                </c:pt>
                <c:pt idx="2457">
                  <c:v>31.43001</c:v>
                </c:pt>
                <c:pt idx="2458">
                  <c:v>27.7284</c:v>
                </c:pt>
                <c:pt idx="2459">
                  <c:v>26.81708</c:v>
                </c:pt>
                <c:pt idx="2460">
                  <c:v>417.5208</c:v>
                </c:pt>
                <c:pt idx="2461">
                  <c:v>31.95343</c:v>
                </c:pt>
                <c:pt idx="2462">
                  <c:v>36.39966</c:v>
                </c:pt>
                <c:pt idx="2463">
                  <c:v>32.42873</c:v>
                </c:pt>
                <c:pt idx="2464">
                  <c:v>45.1213</c:v>
                </c:pt>
                <c:pt idx="2465">
                  <c:v>28.49643</c:v>
                </c:pt>
                <c:pt idx="2466">
                  <c:v>33.20251</c:v>
                </c:pt>
                <c:pt idx="2467">
                  <c:v>31.79061</c:v>
                </c:pt>
                <c:pt idx="2468">
                  <c:v>64.9711</c:v>
                </c:pt>
                <c:pt idx="2469">
                  <c:v>28.74478999999999</c:v>
                </c:pt>
                <c:pt idx="2470">
                  <c:v>1507.48049</c:v>
                </c:pt>
                <c:pt idx="2471">
                  <c:v>4971.08246</c:v>
                </c:pt>
                <c:pt idx="2472">
                  <c:v>38.25980000000001</c:v>
                </c:pt>
                <c:pt idx="2473">
                  <c:v>25.68791999999999</c:v>
                </c:pt>
                <c:pt idx="2474">
                  <c:v>44.41444</c:v>
                </c:pt>
                <c:pt idx="2475">
                  <c:v>27.42693</c:v>
                </c:pt>
                <c:pt idx="2476">
                  <c:v>54.27568</c:v>
                </c:pt>
                <c:pt idx="2477">
                  <c:v>27.39797</c:v>
                </c:pt>
                <c:pt idx="2478">
                  <c:v>33.82153</c:v>
                </c:pt>
                <c:pt idx="2479">
                  <c:v>36.36622000000001</c:v>
                </c:pt>
                <c:pt idx="2480">
                  <c:v>31.85673999999999</c:v>
                </c:pt>
                <c:pt idx="2481">
                  <c:v>43.58228</c:v>
                </c:pt>
                <c:pt idx="2482">
                  <c:v>2387.797669999999</c:v>
                </c:pt>
                <c:pt idx="2483">
                  <c:v>29.55451</c:v>
                </c:pt>
                <c:pt idx="2484">
                  <c:v>34.26462</c:v>
                </c:pt>
                <c:pt idx="2485">
                  <c:v>26.93193</c:v>
                </c:pt>
                <c:pt idx="2486">
                  <c:v>27.8898</c:v>
                </c:pt>
                <c:pt idx="2487">
                  <c:v>30.28934999999999</c:v>
                </c:pt>
                <c:pt idx="2488">
                  <c:v>34.31746999999999</c:v>
                </c:pt>
                <c:pt idx="2489">
                  <c:v>34.25233</c:v>
                </c:pt>
                <c:pt idx="2490">
                  <c:v>26.9756</c:v>
                </c:pt>
                <c:pt idx="2491">
                  <c:v>30.08048</c:v>
                </c:pt>
                <c:pt idx="2492">
                  <c:v>34.01364</c:v>
                </c:pt>
                <c:pt idx="2493">
                  <c:v>29.60879</c:v>
                </c:pt>
                <c:pt idx="2494">
                  <c:v>31.48252999999999</c:v>
                </c:pt>
                <c:pt idx="2495">
                  <c:v>39.1717</c:v>
                </c:pt>
                <c:pt idx="2496">
                  <c:v>31.20802</c:v>
                </c:pt>
                <c:pt idx="2497">
                  <c:v>27.24578</c:v>
                </c:pt>
                <c:pt idx="2498">
                  <c:v>32.8187</c:v>
                </c:pt>
                <c:pt idx="2499">
                  <c:v>32.98715</c:v>
                </c:pt>
                <c:pt idx="2500">
                  <c:v>28.80709999999999</c:v>
                </c:pt>
                <c:pt idx="2501">
                  <c:v>26.45275</c:v>
                </c:pt>
                <c:pt idx="2502">
                  <c:v>26.63231</c:v>
                </c:pt>
                <c:pt idx="2503">
                  <c:v>31.35579999999999</c:v>
                </c:pt>
                <c:pt idx="2504">
                  <c:v>27.06724</c:v>
                </c:pt>
                <c:pt idx="2505">
                  <c:v>29.86133999999999</c:v>
                </c:pt>
                <c:pt idx="2506">
                  <c:v>37.90273</c:v>
                </c:pt>
                <c:pt idx="2507">
                  <c:v>24.76563</c:v>
                </c:pt>
                <c:pt idx="2508">
                  <c:v>34.9662</c:v>
                </c:pt>
                <c:pt idx="2509">
                  <c:v>29.15023</c:v>
                </c:pt>
                <c:pt idx="2510">
                  <c:v>32.94813</c:v>
                </c:pt>
                <c:pt idx="2511">
                  <c:v>39.58705</c:v>
                </c:pt>
                <c:pt idx="2512">
                  <c:v>34.88441</c:v>
                </c:pt>
                <c:pt idx="2513">
                  <c:v>30.5871</c:v>
                </c:pt>
                <c:pt idx="2514">
                  <c:v>23.20046</c:v>
                </c:pt>
                <c:pt idx="2515">
                  <c:v>24.08395000000001</c:v>
                </c:pt>
                <c:pt idx="2516">
                  <c:v>31.49072</c:v>
                </c:pt>
                <c:pt idx="2517">
                  <c:v>33.22987</c:v>
                </c:pt>
                <c:pt idx="2518">
                  <c:v>29.05768</c:v>
                </c:pt>
                <c:pt idx="2519">
                  <c:v>28.26699</c:v>
                </c:pt>
                <c:pt idx="2520">
                  <c:v>31.06324</c:v>
                </c:pt>
                <c:pt idx="2521">
                  <c:v>37.09706000000001</c:v>
                </c:pt>
                <c:pt idx="2522">
                  <c:v>32.42343</c:v>
                </c:pt>
                <c:pt idx="2523">
                  <c:v>30.43325</c:v>
                </c:pt>
                <c:pt idx="2524">
                  <c:v>53.0217</c:v>
                </c:pt>
                <c:pt idx="2525">
                  <c:v>28.79480999999999</c:v>
                </c:pt>
                <c:pt idx="2526">
                  <c:v>35.47627</c:v>
                </c:pt>
                <c:pt idx="2527">
                  <c:v>29.75471</c:v>
                </c:pt>
                <c:pt idx="2528">
                  <c:v>28.79954</c:v>
                </c:pt>
                <c:pt idx="2529">
                  <c:v>27.82372</c:v>
                </c:pt>
                <c:pt idx="2530">
                  <c:v>31.73757000000001</c:v>
                </c:pt>
                <c:pt idx="2531">
                  <c:v>27.58342</c:v>
                </c:pt>
                <c:pt idx="2532">
                  <c:v>32.87828</c:v>
                </c:pt>
                <c:pt idx="2533">
                  <c:v>35.08932</c:v>
                </c:pt>
                <c:pt idx="2534">
                  <c:v>25.40654999999999</c:v>
                </c:pt>
                <c:pt idx="2535">
                  <c:v>116.9164</c:v>
                </c:pt>
                <c:pt idx="2536">
                  <c:v>35.03083</c:v>
                </c:pt>
                <c:pt idx="2537">
                  <c:v>41.0957</c:v>
                </c:pt>
                <c:pt idx="2538">
                  <c:v>37.15441</c:v>
                </c:pt>
                <c:pt idx="2539">
                  <c:v>25.30695</c:v>
                </c:pt>
                <c:pt idx="2540">
                  <c:v>27.8531</c:v>
                </c:pt>
                <c:pt idx="2541">
                  <c:v>878.4886</c:v>
                </c:pt>
                <c:pt idx="2542">
                  <c:v>26.76798</c:v>
                </c:pt>
                <c:pt idx="2543">
                  <c:v>28.73553</c:v>
                </c:pt>
                <c:pt idx="2544">
                  <c:v>31.21878999999999</c:v>
                </c:pt>
                <c:pt idx="2545">
                  <c:v>77.6467</c:v>
                </c:pt>
                <c:pt idx="2546">
                  <c:v>27.35352</c:v>
                </c:pt>
                <c:pt idx="2547">
                  <c:v>34.07602</c:v>
                </c:pt>
                <c:pt idx="2548">
                  <c:v>29.75214</c:v>
                </c:pt>
                <c:pt idx="2549">
                  <c:v>24.88151</c:v>
                </c:pt>
                <c:pt idx="2550">
                  <c:v>28.543</c:v>
                </c:pt>
                <c:pt idx="2551">
                  <c:v>31.47964</c:v>
                </c:pt>
                <c:pt idx="2552">
                  <c:v>30.41231</c:v>
                </c:pt>
                <c:pt idx="2553">
                  <c:v>36.7635</c:v>
                </c:pt>
                <c:pt idx="2554">
                  <c:v>34.311</c:v>
                </c:pt>
                <c:pt idx="2555">
                  <c:v>35.69604000000001</c:v>
                </c:pt>
                <c:pt idx="2556">
                  <c:v>26.90112999999999</c:v>
                </c:pt>
                <c:pt idx="2557">
                  <c:v>26.48565999999999</c:v>
                </c:pt>
                <c:pt idx="2558">
                  <c:v>27.27192</c:v>
                </c:pt>
                <c:pt idx="2559">
                  <c:v>32.8527</c:v>
                </c:pt>
                <c:pt idx="2560">
                  <c:v>31.857</c:v>
                </c:pt>
                <c:pt idx="2561">
                  <c:v>34.31444</c:v>
                </c:pt>
                <c:pt idx="2562">
                  <c:v>42.1963</c:v>
                </c:pt>
                <c:pt idx="2563">
                  <c:v>29.85683999999999</c:v>
                </c:pt>
                <c:pt idx="2564">
                  <c:v>26.1942</c:v>
                </c:pt>
                <c:pt idx="2565">
                  <c:v>27.35743</c:v>
                </c:pt>
                <c:pt idx="2566">
                  <c:v>33.65827</c:v>
                </c:pt>
                <c:pt idx="2567">
                  <c:v>32.55286</c:v>
                </c:pt>
                <c:pt idx="2568">
                  <c:v>25.49017</c:v>
                </c:pt>
                <c:pt idx="2569">
                  <c:v>37.8349</c:v>
                </c:pt>
                <c:pt idx="2570">
                  <c:v>26.47963</c:v>
                </c:pt>
                <c:pt idx="2571">
                  <c:v>37.20496</c:v>
                </c:pt>
                <c:pt idx="2572">
                  <c:v>31.44563999999999</c:v>
                </c:pt>
                <c:pt idx="2573">
                  <c:v>598.19866</c:v>
                </c:pt>
                <c:pt idx="2574">
                  <c:v>31.66210999999999</c:v>
                </c:pt>
                <c:pt idx="2575">
                  <c:v>127.6722</c:v>
                </c:pt>
                <c:pt idx="2576">
                  <c:v>32.38767999999999</c:v>
                </c:pt>
                <c:pt idx="2577">
                  <c:v>33.95358</c:v>
                </c:pt>
                <c:pt idx="2578">
                  <c:v>30.64092</c:v>
                </c:pt>
                <c:pt idx="2579">
                  <c:v>31.17729</c:v>
                </c:pt>
                <c:pt idx="2580">
                  <c:v>42.50996</c:v>
                </c:pt>
                <c:pt idx="2581">
                  <c:v>32.34051</c:v>
                </c:pt>
                <c:pt idx="2582">
                  <c:v>27.4712</c:v>
                </c:pt>
                <c:pt idx="2583">
                  <c:v>33.37286</c:v>
                </c:pt>
                <c:pt idx="2584">
                  <c:v>33.54199</c:v>
                </c:pt>
                <c:pt idx="2585">
                  <c:v>58.2287</c:v>
                </c:pt>
                <c:pt idx="2586">
                  <c:v>31.58498000000001</c:v>
                </c:pt>
                <c:pt idx="2587">
                  <c:v>26.65975</c:v>
                </c:pt>
                <c:pt idx="2588">
                  <c:v>29.47281</c:v>
                </c:pt>
                <c:pt idx="2589">
                  <c:v>33.3637</c:v>
                </c:pt>
                <c:pt idx="2590">
                  <c:v>28.68629</c:v>
                </c:pt>
                <c:pt idx="2591">
                  <c:v>144.40639</c:v>
                </c:pt>
                <c:pt idx="2592">
                  <c:v>20.94113</c:v>
                </c:pt>
                <c:pt idx="2593">
                  <c:v>30.29026</c:v>
                </c:pt>
                <c:pt idx="2594">
                  <c:v>36.23645</c:v>
                </c:pt>
                <c:pt idx="2595">
                  <c:v>31.60589999999999</c:v>
                </c:pt>
                <c:pt idx="2596">
                  <c:v>31.47221</c:v>
                </c:pt>
                <c:pt idx="2597">
                  <c:v>34.05881</c:v>
                </c:pt>
                <c:pt idx="2598">
                  <c:v>30.80469</c:v>
                </c:pt>
                <c:pt idx="2599">
                  <c:v>37.95480999999999</c:v>
                </c:pt>
                <c:pt idx="2600">
                  <c:v>23.77625</c:v>
                </c:pt>
                <c:pt idx="2601">
                  <c:v>30.92346999999999</c:v>
                </c:pt>
                <c:pt idx="2602">
                  <c:v>28.44691</c:v>
                </c:pt>
                <c:pt idx="2603">
                  <c:v>32.85683</c:v>
                </c:pt>
                <c:pt idx="2604">
                  <c:v>32.23051</c:v>
                </c:pt>
                <c:pt idx="2605">
                  <c:v>30.12403</c:v>
                </c:pt>
                <c:pt idx="2606">
                  <c:v>28.72147</c:v>
                </c:pt>
                <c:pt idx="2607">
                  <c:v>30.67077</c:v>
                </c:pt>
                <c:pt idx="2608">
                  <c:v>29.57877999999999</c:v>
                </c:pt>
                <c:pt idx="2609">
                  <c:v>32.45426</c:v>
                </c:pt>
                <c:pt idx="2610">
                  <c:v>31.91559</c:v>
                </c:pt>
                <c:pt idx="2611">
                  <c:v>34.18822</c:v>
                </c:pt>
                <c:pt idx="2612">
                  <c:v>43.6879</c:v>
                </c:pt>
                <c:pt idx="2613">
                  <c:v>42.0869</c:v>
                </c:pt>
                <c:pt idx="2614">
                  <c:v>30.36316</c:v>
                </c:pt>
                <c:pt idx="2615">
                  <c:v>41.2674</c:v>
                </c:pt>
                <c:pt idx="2616">
                  <c:v>26.47444</c:v>
                </c:pt>
                <c:pt idx="2617">
                  <c:v>1591.76944</c:v>
                </c:pt>
                <c:pt idx="2618">
                  <c:v>30.12607</c:v>
                </c:pt>
                <c:pt idx="2619">
                  <c:v>29.93779</c:v>
                </c:pt>
                <c:pt idx="2620">
                  <c:v>27.17648000000001</c:v>
                </c:pt>
                <c:pt idx="2621">
                  <c:v>28.45857</c:v>
                </c:pt>
                <c:pt idx="2622">
                  <c:v>33.03648</c:v>
                </c:pt>
                <c:pt idx="2623">
                  <c:v>37.54193</c:v>
                </c:pt>
                <c:pt idx="2624">
                  <c:v>37.98641</c:v>
                </c:pt>
                <c:pt idx="2625">
                  <c:v>26.15866</c:v>
                </c:pt>
                <c:pt idx="2626">
                  <c:v>25.87411000000001</c:v>
                </c:pt>
                <c:pt idx="2627">
                  <c:v>32.95132</c:v>
                </c:pt>
                <c:pt idx="2628">
                  <c:v>33.4598</c:v>
                </c:pt>
                <c:pt idx="2629">
                  <c:v>39.10055</c:v>
                </c:pt>
                <c:pt idx="2630">
                  <c:v>35.33484</c:v>
                </c:pt>
                <c:pt idx="2631">
                  <c:v>32.08544000000001</c:v>
                </c:pt>
                <c:pt idx="2632">
                  <c:v>31.8801</c:v>
                </c:pt>
                <c:pt idx="2633">
                  <c:v>31.63123999999999</c:v>
                </c:pt>
                <c:pt idx="2634">
                  <c:v>33.50367</c:v>
                </c:pt>
                <c:pt idx="2635">
                  <c:v>31.55774</c:v>
                </c:pt>
                <c:pt idx="2636">
                  <c:v>30.32975</c:v>
                </c:pt>
                <c:pt idx="2637">
                  <c:v>24.46255</c:v>
                </c:pt>
                <c:pt idx="2638">
                  <c:v>32.14543</c:v>
                </c:pt>
                <c:pt idx="2639">
                  <c:v>26.68838</c:v>
                </c:pt>
                <c:pt idx="2640">
                  <c:v>33.63193</c:v>
                </c:pt>
                <c:pt idx="2641">
                  <c:v>31.61741</c:v>
                </c:pt>
                <c:pt idx="2642">
                  <c:v>24.25441</c:v>
                </c:pt>
                <c:pt idx="2643">
                  <c:v>27.60088</c:v>
                </c:pt>
                <c:pt idx="2644">
                  <c:v>33.43687</c:v>
                </c:pt>
                <c:pt idx="2645">
                  <c:v>31.03959</c:v>
                </c:pt>
                <c:pt idx="2646">
                  <c:v>33.14164</c:v>
                </c:pt>
                <c:pt idx="2647">
                  <c:v>27.33579</c:v>
                </c:pt>
                <c:pt idx="2648">
                  <c:v>33.56706</c:v>
                </c:pt>
                <c:pt idx="2649">
                  <c:v>28.78847</c:v>
                </c:pt>
                <c:pt idx="2650">
                  <c:v>29.99907</c:v>
                </c:pt>
                <c:pt idx="2651">
                  <c:v>26.08423</c:v>
                </c:pt>
                <c:pt idx="2652">
                  <c:v>30.82204</c:v>
                </c:pt>
                <c:pt idx="2653">
                  <c:v>29.28416</c:v>
                </c:pt>
                <c:pt idx="2654">
                  <c:v>33.54</c:v>
                </c:pt>
                <c:pt idx="2655">
                  <c:v>27.23877999999999</c:v>
                </c:pt>
                <c:pt idx="2656">
                  <c:v>32.91464</c:v>
                </c:pt>
                <c:pt idx="2657">
                  <c:v>8497.0607</c:v>
                </c:pt>
                <c:pt idx="2658">
                  <c:v>28.85142</c:v>
                </c:pt>
                <c:pt idx="2659">
                  <c:v>33.25283</c:v>
                </c:pt>
                <c:pt idx="2660">
                  <c:v>27.71301</c:v>
                </c:pt>
                <c:pt idx="2661">
                  <c:v>32.11212000000001</c:v>
                </c:pt>
                <c:pt idx="2662">
                  <c:v>29.22607</c:v>
                </c:pt>
                <c:pt idx="2663">
                  <c:v>29.64271</c:v>
                </c:pt>
                <c:pt idx="2664">
                  <c:v>32.02619</c:v>
                </c:pt>
                <c:pt idx="2665">
                  <c:v>35.88892000000001</c:v>
                </c:pt>
                <c:pt idx="2666">
                  <c:v>29.61255999999999</c:v>
                </c:pt>
                <c:pt idx="2667">
                  <c:v>33.91347</c:v>
                </c:pt>
                <c:pt idx="2668">
                  <c:v>41.4225</c:v>
                </c:pt>
                <c:pt idx="2669">
                  <c:v>32.81007</c:v>
                </c:pt>
                <c:pt idx="2670">
                  <c:v>34.84428</c:v>
                </c:pt>
                <c:pt idx="2671">
                  <c:v>31.31178999999999</c:v>
                </c:pt>
                <c:pt idx="2672">
                  <c:v>34.3995</c:v>
                </c:pt>
                <c:pt idx="2673">
                  <c:v>36.14402</c:v>
                </c:pt>
                <c:pt idx="2674">
                  <c:v>109.3204</c:v>
                </c:pt>
                <c:pt idx="2675">
                  <c:v>37.03731</c:v>
                </c:pt>
                <c:pt idx="2676">
                  <c:v>30.11456</c:v>
                </c:pt>
                <c:pt idx="2677">
                  <c:v>27.40964</c:v>
                </c:pt>
                <c:pt idx="2678">
                  <c:v>28.58374999999999</c:v>
                </c:pt>
                <c:pt idx="2679">
                  <c:v>26.6094</c:v>
                </c:pt>
                <c:pt idx="2680">
                  <c:v>39.28186</c:v>
                </c:pt>
                <c:pt idx="2681">
                  <c:v>35.88431</c:v>
                </c:pt>
                <c:pt idx="2682">
                  <c:v>74.86045</c:v>
                </c:pt>
                <c:pt idx="2683">
                  <c:v>25.54998</c:v>
                </c:pt>
                <c:pt idx="2684">
                  <c:v>31.87642</c:v>
                </c:pt>
                <c:pt idx="2685">
                  <c:v>29.00564</c:v>
                </c:pt>
                <c:pt idx="2686">
                  <c:v>26.33645</c:v>
                </c:pt>
                <c:pt idx="2687">
                  <c:v>32.78921</c:v>
                </c:pt>
                <c:pt idx="2688">
                  <c:v>23.66871</c:v>
                </c:pt>
                <c:pt idx="2689">
                  <c:v>25.61349999999999</c:v>
                </c:pt>
                <c:pt idx="2690">
                  <c:v>31.01991</c:v>
                </c:pt>
                <c:pt idx="2691">
                  <c:v>28.84897</c:v>
                </c:pt>
                <c:pt idx="2692">
                  <c:v>35.30820000000001</c:v>
                </c:pt>
                <c:pt idx="2693">
                  <c:v>22.20389</c:v>
                </c:pt>
                <c:pt idx="2694">
                  <c:v>32.15211</c:v>
                </c:pt>
                <c:pt idx="2695">
                  <c:v>36.11767</c:v>
                </c:pt>
                <c:pt idx="2696">
                  <c:v>29.34365</c:v>
                </c:pt>
                <c:pt idx="2697">
                  <c:v>34.35368999999999</c:v>
                </c:pt>
                <c:pt idx="2698">
                  <c:v>30.91142</c:v>
                </c:pt>
                <c:pt idx="2699">
                  <c:v>28.31485</c:v>
                </c:pt>
                <c:pt idx="2700">
                  <c:v>30.48536</c:v>
                </c:pt>
                <c:pt idx="2701">
                  <c:v>30.37269</c:v>
                </c:pt>
                <c:pt idx="2702">
                  <c:v>24.96887</c:v>
                </c:pt>
                <c:pt idx="2703">
                  <c:v>30.2535</c:v>
                </c:pt>
                <c:pt idx="2704">
                  <c:v>30.434</c:v>
                </c:pt>
                <c:pt idx="2705">
                  <c:v>32.92939</c:v>
                </c:pt>
                <c:pt idx="2706">
                  <c:v>32.00432</c:v>
                </c:pt>
                <c:pt idx="2707">
                  <c:v>30.68328</c:v>
                </c:pt>
                <c:pt idx="2708">
                  <c:v>33.02138</c:v>
                </c:pt>
                <c:pt idx="2709">
                  <c:v>32.58936000000001</c:v>
                </c:pt>
                <c:pt idx="2710">
                  <c:v>434.1166</c:v>
                </c:pt>
                <c:pt idx="2711">
                  <c:v>26.66937</c:v>
                </c:pt>
                <c:pt idx="2712">
                  <c:v>36.3673</c:v>
                </c:pt>
                <c:pt idx="2713">
                  <c:v>33.48697</c:v>
                </c:pt>
                <c:pt idx="2714">
                  <c:v>37.10718</c:v>
                </c:pt>
                <c:pt idx="2715">
                  <c:v>30.10919000000001</c:v>
                </c:pt>
                <c:pt idx="2716">
                  <c:v>29.95461999999999</c:v>
                </c:pt>
                <c:pt idx="2717">
                  <c:v>24.7941</c:v>
                </c:pt>
                <c:pt idx="2718">
                  <c:v>31.02864999999999</c:v>
                </c:pt>
                <c:pt idx="2719">
                  <c:v>26.87755</c:v>
                </c:pt>
                <c:pt idx="2720">
                  <c:v>30.08252999999999</c:v>
                </c:pt>
                <c:pt idx="2721">
                  <c:v>27.87137999999999</c:v>
                </c:pt>
                <c:pt idx="2722">
                  <c:v>51.9956</c:v>
                </c:pt>
                <c:pt idx="2723">
                  <c:v>28.57804</c:v>
                </c:pt>
                <c:pt idx="2724">
                  <c:v>34.91008</c:v>
                </c:pt>
                <c:pt idx="2725">
                  <c:v>31.53789</c:v>
                </c:pt>
                <c:pt idx="2726">
                  <c:v>28.38519</c:v>
                </c:pt>
                <c:pt idx="2727">
                  <c:v>27.98513</c:v>
                </c:pt>
                <c:pt idx="2728">
                  <c:v>35.54664</c:v>
                </c:pt>
                <c:pt idx="2729">
                  <c:v>32.77035</c:v>
                </c:pt>
                <c:pt idx="2730">
                  <c:v>29.02631</c:v>
                </c:pt>
                <c:pt idx="2731">
                  <c:v>26.35602</c:v>
                </c:pt>
                <c:pt idx="2732">
                  <c:v>32.89185</c:v>
                </c:pt>
                <c:pt idx="2733">
                  <c:v>37.27243</c:v>
                </c:pt>
                <c:pt idx="2734">
                  <c:v>32.15044</c:v>
                </c:pt>
                <c:pt idx="2735">
                  <c:v>31.4842</c:v>
                </c:pt>
                <c:pt idx="2736">
                  <c:v>439.9347</c:v>
                </c:pt>
                <c:pt idx="2737">
                  <c:v>38.18389</c:v>
                </c:pt>
                <c:pt idx="2738">
                  <c:v>28.27072</c:v>
                </c:pt>
                <c:pt idx="2739">
                  <c:v>27.98829999999999</c:v>
                </c:pt>
                <c:pt idx="2740">
                  <c:v>26.58501</c:v>
                </c:pt>
                <c:pt idx="2741">
                  <c:v>27.1452</c:v>
                </c:pt>
                <c:pt idx="2742">
                  <c:v>30.52096999999999</c:v>
                </c:pt>
                <c:pt idx="2743">
                  <c:v>235.4605</c:v>
                </c:pt>
                <c:pt idx="2744">
                  <c:v>29.48873999999999</c:v>
                </c:pt>
                <c:pt idx="2745">
                  <c:v>33.36626</c:v>
                </c:pt>
                <c:pt idx="2746">
                  <c:v>114.0402</c:v>
                </c:pt>
                <c:pt idx="2747">
                  <c:v>35.15467</c:v>
                </c:pt>
                <c:pt idx="2748">
                  <c:v>24.74636</c:v>
                </c:pt>
                <c:pt idx="2749">
                  <c:v>34.06479</c:v>
                </c:pt>
                <c:pt idx="2750">
                  <c:v>28.67878</c:v>
                </c:pt>
                <c:pt idx="2751">
                  <c:v>28.30989</c:v>
                </c:pt>
                <c:pt idx="2752">
                  <c:v>32.98334000000001</c:v>
                </c:pt>
                <c:pt idx="2753">
                  <c:v>36.71978</c:v>
                </c:pt>
                <c:pt idx="2754">
                  <c:v>29.63403</c:v>
                </c:pt>
                <c:pt idx="2755">
                  <c:v>26.88178</c:v>
                </c:pt>
                <c:pt idx="2756">
                  <c:v>42.6208</c:v>
                </c:pt>
                <c:pt idx="2757">
                  <c:v>28.70135</c:v>
                </c:pt>
                <c:pt idx="2758">
                  <c:v>26.27642</c:v>
                </c:pt>
                <c:pt idx="2759">
                  <c:v>43.14643</c:v>
                </c:pt>
                <c:pt idx="2760">
                  <c:v>149.5295</c:v>
                </c:pt>
                <c:pt idx="2761">
                  <c:v>38.65053</c:v>
                </c:pt>
                <c:pt idx="2762">
                  <c:v>35.37251</c:v>
                </c:pt>
                <c:pt idx="2763">
                  <c:v>30.12017000000001</c:v>
                </c:pt>
                <c:pt idx="2764">
                  <c:v>34.26076000000001</c:v>
                </c:pt>
                <c:pt idx="2765">
                  <c:v>28.74592</c:v>
                </c:pt>
                <c:pt idx="2766">
                  <c:v>29.27419</c:v>
                </c:pt>
                <c:pt idx="2767">
                  <c:v>28.94661</c:v>
                </c:pt>
                <c:pt idx="2768">
                  <c:v>29.68416</c:v>
                </c:pt>
                <c:pt idx="2769">
                  <c:v>34.17466</c:v>
                </c:pt>
                <c:pt idx="2770">
                  <c:v>25.73795</c:v>
                </c:pt>
                <c:pt idx="2771">
                  <c:v>26.98652999999999</c:v>
                </c:pt>
                <c:pt idx="2772">
                  <c:v>37.719</c:v>
                </c:pt>
                <c:pt idx="2773">
                  <c:v>27.96182</c:v>
                </c:pt>
                <c:pt idx="2774">
                  <c:v>38.25204</c:v>
                </c:pt>
                <c:pt idx="2775">
                  <c:v>27.98378999999999</c:v>
                </c:pt>
                <c:pt idx="2776">
                  <c:v>39.21776000000001</c:v>
                </c:pt>
                <c:pt idx="2777">
                  <c:v>31.96473999999999</c:v>
                </c:pt>
                <c:pt idx="2778">
                  <c:v>33.30145</c:v>
                </c:pt>
                <c:pt idx="2779">
                  <c:v>34.3319</c:v>
                </c:pt>
                <c:pt idx="2780">
                  <c:v>55.06414</c:v>
                </c:pt>
                <c:pt idx="2781">
                  <c:v>31.67642</c:v>
                </c:pt>
                <c:pt idx="2782">
                  <c:v>30.92494</c:v>
                </c:pt>
                <c:pt idx="2783">
                  <c:v>56.7013</c:v>
                </c:pt>
                <c:pt idx="2784">
                  <c:v>27.27433</c:v>
                </c:pt>
                <c:pt idx="2785">
                  <c:v>29.22636</c:v>
                </c:pt>
                <c:pt idx="2786">
                  <c:v>46.36147</c:v>
                </c:pt>
                <c:pt idx="2787">
                  <c:v>30.82027</c:v>
                </c:pt>
                <c:pt idx="2788">
                  <c:v>30.92481</c:v>
                </c:pt>
                <c:pt idx="2789">
                  <c:v>27.41515</c:v>
                </c:pt>
                <c:pt idx="2790">
                  <c:v>25.75244</c:v>
                </c:pt>
                <c:pt idx="2791">
                  <c:v>70.83</c:v>
                </c:pt>
                <c:pt idx="2792">
                  <c:v>26.08522</c:v>
                </c:pt>
                <c:pt idx="2793">
                  <c:v>32.36131</c:v>
                </c:pt>
                <c:pt idx="2794">
                  <c:v>31.43535</c:v>
                </c:pt>
                <c:pt idx="2795">
                  <c:v>25.35142</c:v>
                </c:pt>
                <c:pt idx="2796">
                  <c:v>27.5055</c:v>
                </c:pt>
                <c:pt idx="2797">
                  <c:v>35.25912</c:v>
                </c:pt>
                <c:pt idx="2798">
                  <c:v>22.73522</c:v>
                </c:pt>
                <c:pt idx="2799">
                  <c:v>36.01986</c:v>
                </c:pt>
                <c:pt idx="2800">
                  <c:v>34.26193</c:v>
                </c:pt>
                <c:pt idx="2801">
                  <c:v>28.74031</c:v>
                </c:pt>
                <c:pt idx="2802">
                  <c:v>36.31551</c:v>
                </c:pt>
                <c:pt idx="2803">
                  <c:v>29.35484</c:v>
                </c:pt>
                <c:pt idx="2804">
                  <c:v>33.1662</c:v>
                </c:pt>
                <c:pt idx="2805">
                  <c:v>26.93355</c:v>
                </c:pt>
                <c:pt idx="2806">
                  <c:v>46.62128000000001</c:v>
                </c:pt>
                <c:pt idx="2807">
                  <c:v>37.618</c:v>
                </c:pt>
                <c:pt idx="2808">
                  <c:v>29.66134</c:v>
                </c:pt>
                <c:pt idx="2809">
                  <c:v>32.40715</c:v>
                </c:pt>
                <c:pt idx="2810">
                  <c:v>35.12982</c:v>
                </c:pt>
                <c:pt idx="2811">
                  <c:v>29.42602</c:v>
                </c:pt>
                <c:pt idx="2812">
                  <c:v>27.33387</c:v>
                </c:pt>
                <c:pt idx="2813">
                  <c:v>32.41493</c:v>
                </c:pt>
                <c:pt idx="2814">
                  <c:v>29.69658</c:v>
                </c:pt>
                <c:pt idx="2815">
                  <c:v>43.24155</c:v>
                </c:pt>
                <c:pt idx="2816">
                  <c:v>28.13401</c:v>
                </c:pt>
                <c:pt idx="2817">
                  <c:v>35.89106</c:v>
                </c:pt>
                <c:pt idx="2818">
                  <c:v>26.69773</c:v>
                </c:pt>
                <c:pt idx="2819">
                  <c:v>33.42631</c:v>
                </c:pt>
                <c:pt idx="2820">
                  <c:v>36.0422</c:v>
                </c:pt>
                <c:pt idx="2821">
                  <c:v>27.95507</c:v>
                </c:pt>
                <c:pt idx="2822">
                  <c:v>29.07022</c:v>
                </c:pt>
                <c:pt idx="2823">
                  <c:v>31.24512</c:v>
                </c:pt>
                <c:pt idx="2824">
                  <c:v>34.12315</c:v>
                </c:pt>
                <c:pt idx="2825">
                  <c:v>32.80312</c:v>
                </c:pt>
                <c:pt idx="2826">
                  <c:v>43.1925</c:v>
                </c:pt>
                <c:pt idx="2827">
                  <c:v>34.12345</c:v>
                </c:pt>
                <c:pt idx="2828">
                  <c:v>32.44993</c:v>
                </c:pt>
                <c:pt idx="2829">
                  <c:v>34.38079</c:v>
                </c:pt>
                <c:pt idx="2830">
                  <c:v>52.3444</c:v>
                </c:pt>
                <c:pt idx="2831">
                  <c:v>29.95105999999999</c:v>
                </c:pt>
                <c:pt idx="2832">
                  <c:v>41.0804</c:v>
                </c:pt>
                <c:pt idx="2833">
                  <c:v>29.14892</c:v>
                </c:pt>
                <c:pt idx="2834">
                  <c:v>34.6754</c:v>
                </c:pt>
                <c:pt idx="2835">
                  <c:v>32.12143</c:v>
                </c:pt>
                <c:pt idx="2836">
                  <c:v>33.71541</c:v>
                </c:pt>
                <c:pt idx="2837">
                  <c:v>33.43687</c:v>
                </c:pt>
                <c:pt idx="2838">
                  <c:v>74.32029999999998</c:v>
                </c:pt>
                <c:pt idx="2839">
                  <c:v>33.13682</c:v>
                </c:pt>
                <c:pt idx="2840">
                  <c:v>28.03412</c:v>
                </c:pt>
                <c:pt idx="2841">
                  <c:v>28.17851</c:v>
                </c:pt>
                <c:pt idx="2842">
                  <c:v>23.51645</c:v>
                </c:pt>
                <c:pt idx="2843">
                  <c:v>28.25665</c:v>
                </c:pt>
                <c:pt idx="2844">
                  <c:v>28.44595</c:v>
                </c:pt>
                <c:pt idx="2845">
                  <c:v>27.31473</c:v>
                </c:pt>
                <c:pt idx="2846">
                  <c:v>24.6863</c:v>
                </c:pt>
                <c:pt idx="2847">
                  <c:v>1331.06477</c:v>
                </c:pt>
                <c:pt idx="2848">
                  <c:v>28.82196</c:v>
                </c:pt>
                <c:pt idx="2849">
                  <c:v>32.80812</c:v>
                </c:pt>
                <c:pt idx="2850">
                  <c:v>438.0636999999999</c:v>
                </c:pt>
                <c:pt idx="2851">
                  <c:v>26.86063</c:v>
                </c:pt>
                <c:pt idx="2852">
                  <c:v>26.5491</c:v>
                </c:pt>
                <c:pt idx="2853">
                  <c:v>27.02952</c:v>
                </c:pt>
                <c:pt idx="2854">
                  <c:v>26.2473</c:v>
                </c:pt>
                <c:pt idx="2855">
                  <c:v>27.98785000000001</c:v>
                </c:pt>
                <c:pt idx="2856">
                  <c:v>29.01315</c:v>
                </c:pt>
                <c:pt idx="2857">
                  <c:v>28.49354999999999</c:v>
                </c:pt>
                <c:pt idx="2858">
                  <c:v>31.655</c:v>
                </c:pt>
                <c:pt idx="2859">
                  <c:v>25.11903999999999</c:v>
                </c:pt>
                <c:pt idx="2860">
                  <c:v>32.35911</c:v>
                </c:pt>
                <c:pt idx="2861">
                  <c:v>28.75414</c:v>
                </c:pt>
                <c:pt idx="2862">
                  <c:v>46.23905</c:v>
                </c:pt>
                <c:pt idx="2863">
                  <c:v>54.75610000000001</c:v>
                </c:pt>
                <c:pt idx="2864">
                  <c:v>28.86827</c:v>
                </c:pt>
                <c:pt idx="2865">
                  <c:v>24.42803</c:v>
                </c:pt>
                <c:pt idx="2866">
                  <c:v>6868.24282</c:v>
                </c:pt>
                <c:pt idx="2867">
                  <c:v>39.2503</c:v>
                </c:pt>
                <c:pt idx="2868">
                  <c:v>30.51196</c:v>
                </c:pt>
                <c:pt idx="2869">
                  <c:v>28.19101</c:v>
                </c:pt>
                <c:pt idx="2870">
                  <c:v>26.82373</c:v>
                </c:pt>
                <c:pt idx="2871">
                  <c:v>86.4423</c:v>
                </c:pt>
                <c:pt idx="2872">
                  <c:v>22.62079</c:v>
                </c:pt>
                <c:pt idx="2873">
                  <c:v>33.66704</c:v>
                </c:pt>
                <c:pt idx="2874">
                  <c:v>28.97955</c:v>
                </c:pt>
                <c:pt idx="2875">
                  <c:v>38.78507</c:v>
                </c:pt>
                <c:pt idx="2876">
                  <c:v>26.06589</c:v>
                </c:pt>
                <c:pt idx="2877">
                  <c:v>33.1603</c:v>
                </c:pt>
                <c:pt idx="2878">
                  <c:v>28.19403</c:v>
                </c:pt>
                <c:pt idx="2879">
                  <c:v>35.1421</c:v>
                </c:pt>
                <c:pt idx="2880">
                  <c:v>33.33713</c:v>
                </c:pt>
                <c:pt idx="2881">
                  <c:v>31.50503</c:v>
                </c:pt>
                <c:pt idx="2882">
                  <c:v>30.34106999999999</c:v>
                </c:pt>
                <c:pt idx="2883">
                  <c:v>30.43703</c:v>
                </c:pt>
                <c:pt idx="2884">
                  <c:v>26.5152</c:v>
                </c:pt>
                <c:pt idx="2885">
                  <c:v>28.75321</c:v>
                </c:pt>
                <c:pt idx="2886">
                  <c:v>38.15951</c:v>
                </c:pt>
                <c:pt idx="2887">
                  <c:v>89.85799999999998</c:v>
                </c:pt>
                <c:pt idx="2888">
                  <c:v>31.67991</c:v>
                </c:pt>
                <c:pt idx="2889">
                  <c:v>31.8486</c:v>
                </c:pt>
                <c:pt idx="2890">
                  <c:v>32.08749</c:v>
                </c:pt>
                <c:pt idx="2891">
                  <c:v>24.71022</c:v>
                </c:pt>
                <c:pt idx="2892">
                  <c:v>29.68586000000001</c:v>
                </c:pt>
                <c:pt idx="2893">
                  <c:v>32.00077</c:v>
                </c:pt>
                <c:pt idx="2894">
                  <c:v>27.18797</c:v>
                </c:pt>
                <c:pt idx="2895">
                  <c:v>31.84643</c:v>
                </c:pt>
                <c:pt idx="2896">
                  <c:v>35.35712</c:v>
                </c:pt>
                <c:pt idx="2897">
                  <c:v>32.59560000000001</c:v>
                </c:pt>
                <c:pt idx="2898">
                  <c:v>31.84419</c:v>
                </c:pt>
                <c:pt idx="2899">
                  <c:v>1464.09331</c:v>
                </c:pt>
                <c:pt idx="2900">
                  <c:v>30.70694</c:v>
                </c:pt>
                <c:pt idx="2901">
                  <c:v>35.6948</c:v>
                </c:pt>
                <c:pt idx="2902">
                  <c:v>29.63422</c:v>
                </c:pt>
                <c:pt idx="2903">
                  <c:v>27.50747</c:v>
                </c:pt>
                <c:pt idx="2904">
                  <c:v>27.30764</c:v>
                </c:pt>
                <c:pt idx="2905">
                  <c:v>26.59411</c:v>
                </c:pt>
                <c:pt idx="2906">
                  <c:v>23.36573999999999</c:v>
                </c:pt>
                <c:pt idx="2907">
                  <c:v>24.8943</c:v>
                </c:pt>
                <c:pt idx="2908">
                  <c:v>39.7357</c:v>
                </c:pt>
                <c:pt idx="2909">
                  <c:v>31.97594</c:v>
                </c:pt>
                <c:pt idx="2910">
                  <c:v>29.91384</c:v>
                </c:pt>
                <c:pt idx="2911">
                  <c:v>45.0977</c:v>
                </c:pt>
                <c:pt idx="2912">
                  <c:v>28.52537999999999</c:v>
                </c:pt>
                <c:pt idx="2913">
                  <c:v>32.53654</c:v>
                </c:pt>
                <c:pt idx="2914">
                  <c:v>33.36741</c:v>
                </c:pt>
                <c:pt idx="2915">
                  <c:v>33.24283</c:v>
                </c:pt>
                <c:pt idx="2916">
                  <c:v>25.86776</c:v>
                </c:pt>
                <c:pt idx="2917">
                  <c:v>27.99684999999999</c:v>
                </c:pt>
                <c:pt idx="2918">
                  <c:v>31.59496</c:v>
                </c:pt>
                <c:pt idx="2919">
                  <c:v>27.94567</c:v>
                </c:pt>
                <c:pt idx="2920">
                  <c:v>36.279</c:v>
                </c:pt>
                <c:pt idx="2921">
                  <c:v>30.24896</c:v>
                </c:pt>
                <c:pt idx="2922">
                  <c:v>31.1149</c:v>
                </c:pt>
                <c:pt idx="2923">
                  <c:v>27.56046</c:v>
                </c:pt>
                <c:pt idx="2924">
                  <c:v>23.11224</c:v>
                </c:pt>
                <c:pt idx="2925">
                  <c:v>24.90095000000001</c:v>
                </c:pt>
                <c:pt idx="2926">
                  <c:v>25.23534</c:v>
                </c:pt>
                <c:pt idx="2927">
                  <c:v>31.28558</c:v>
                </c:pt>
                <c:pt idx="2928">
                  <c:v>28.03056</c:v>
                </c:pt>
                <c:pt idx="2929">
                  <c:v>29.91473</c:v>
                </c:pt>
                <c:pt idx="2930">
                  <c:v>31.94379</c:v>
                </c:pt>
                <c:pt idx="2931">
                  <c:v>26.59714</c:v>
                </c:pt>
                <c:pt idx="2932">
                  <c:v>29.91085</c:v>
                </c:pt>
                <c:pt idx="2933">
                  <c:v>26.90968</c:v>
                </c:pt>
                <c:pt idx="2934">
                  <c:v>24.44677</c:v>
                </c:pt>
                <c:pt idx="2935">
                  <c:v>26.18709</c:v>
                </c:pt>
                <c:pt idx="2936">
                  <c:v>34.06009</c:v>
                </c:pt>
                <c:pt idx="2937">
                  <c:v>33.04768</c:v>
                </c:pt>
                <c:pt idx="2938">
                  <c:v>43.12362</c:v>
                </c:pt>
                <c:pt idx="2939">
                  <c:v>46.0143</c:v>
                </c:pt>
                <c:pt idx="2940">
                  <c:v>32.86576</c:v>
                </c:pt>
                <c:pt idx="2941">
                  <c:v>23.21397</c:v>
                </c:pt>
                <c:pt idx="2942">
                  <c:v>26.37843</c:v>
                </c:pt>
                <c:pt idx="2943">
                  <c:v>40.0784</c:v>
                </c:pt>
                <c:pt idx="2944">
                  <c:v>1646.852</c:v>
                </c:pt>
                <c:pt idx="2945">
                  <c:v>448.8713</c:v>
                </c:pt>
                <c:pt idx="2946">
                  <c:v>32.52126000000001</c:v>
                </c:pt>
                <c:pt idx="2947">
                  <c:v>30.06729</c:v>
                </c:pt>
                <c:pt idx="2948">
                  <c:v>31.77995</c:v>
                </c:pt>
                <c:pt idx="2949">
                  <c:v>33.4602</c:v>
                </c:pt>
                <c:pt idx="2950">
                  <c:v>28.19476</c:v>
                </c:pt>
                <c:pt idx="2951">
                  <c:v>36.49661</c:v>
                </c:pt>
                <c:pt idx="2952">
                  <c:v>291.4623</c:v>
                </c:pt>
                <c:pt idx="2953">
                  <c:v>41.21027</c:v>
                </c:pt>
                <c:pt idx="2954">
                  <c:v>33.10135</c:v>
                </c:pt>
                <c:pt idx="2955">
                  <c:v>29.72347</c:v>
                </c:pt>
                <c:pt idx="2956">
                  <c:v>23.64217</c:v>
                </c:pt>
                <c:pt idx="2957">
                  <c:v>1060.04847</c:v>
                </c:pt>
                <c:pt idx="2958">
                  <c:v>27.32157</c:v>
                </c:pt>
                <c:pt idx="2959">
                  <c:v>29.96407</c:v>
                </c:pt>
                <c:pt idx="2960">
                  <c:v>26.81927</c:v>
                </c:pt>
                <c:pt idx="2961">
                  <c:v>30.7514</c:v>
                </c:pt>
                <c:pt idx="2962">
                  <c:v>34.05728999999999</c:v>
                </c:pt>
                <c:pt idx="2963">
                  <c:v>30.66281</c:v>
                </c:pt>
                <c:pt idx="2964">
                  <c:v>29.39174999999999</c:v>
                </c:pt>
                <c:pt idx="2965">
                  <c:v>32.73659</c:v>
                </c:pt>
                <c:pt idx="2966">
                  <c:v>29.61668999999999</c:v>
                </c:pt>
                <c:pt idx="2967">
                  <c:v>2883.10336</c:v>
                </c:pt>
                <c:pt idx="2968">
                  <c:v>27.53669</c:v>
                </c:pt>
                <c:pt idx="2969">
                  <c:v>29.78100999999999</c:v>
                </c:pt>
                <c:pt idx="2970">
                  <c:v>29.57473999999999</c:v>
                </c:pt>
                <c:pt idx="2971">
                  <c:v>27.45264999999999</c:v>
                </c:pt>
                <c:pt idx="2972">
                  <c:v>31.37417</c:v>
                </c:pt>
                <c:pt idx="2973">
                  <c:v>29.35817</c:v>
                </c:pt>
                <c:pt idx="2974">
                  <c:v>34.989</c:v>
                </c:pt>
                <c:pt idx="2975">
                  <c:v>27.13759</c:v>
                </c:pt>
                <c:pt idx="2976">
                  <c:v>31.15425</c:v>
                </c:pt>
                <c:pt idx="2977">
                  <c:v>40.76843</c:v>
                </c:pt>
                <c:pt idx="2978">
                  <c:v>28.32366</c:v>
                </c:pt>
                <c:pt idx="2979">
                  <c:v>29.15422999999999</c:v>
                </c:pt>
                <c:pt idx="2980">
                  <c:v>34.93963</c:v>
                </c:pt>
                <c:pt idx="2981">
                  <c:v>31.68025</c:v>
                </c:pt>
                <c:pt idx="2982">
                  <c:v>31.66604</c:v>
                </c:pt>
                <c:pt idx="2983">
                  <c:v>28.00074</c:v>
                </c:pt>
                <c:pt idx="2984">
                  <c:v>32.39218</c:v>
                </c:pt>
                <c:pt idx="2985">
                  <c:v>202.4614</c:v>
                </c:pt>
                <c:pt idx="2986">
                  <c:v>27.91318</c:v>
                </c:pt>
                <c:pt idx="2987">
                  <c:v>23.31854999999999</c:v>
                </c:pt>
                <c:pt idx="2988">
                  <c:v>23.32412</c:v>
                </c:pt>
                <c:pt idx="2989">
                  <c:v>42.3737</c:v>
                </c:pt>
                <c:pt idx="2990">
                  <c:v>29.43915</c:v>
                </c:pt>
                <c:pt idx="2991">
                  <c:v>30.02709</c:v>
                </c:pt>
                <c:pt idx="2992">
                  <c:v>36.26435</c:v>
                </c:pt>
                <c:pt idx="2993">
                  <c:v>41.77260000000001</c:v>
                </c:pt>
                <c:pt idx="2994">
                  <c:v>31.69563</c:v>
                </c:pt>
                <c:pt idx="2995">
                  <c:v>34.17698</c:v>
                </c:pt>
                <c:pt idx="2996">
                  <c:v>37.81891</c:v>
                </c:pt>
                <c:pt idx="2997">
                  <c:v>25.63036</c:v>
                </c:pt>
                <c:pt idx="2998">
                  <c:v>26.31525</c:v>
                </c:pt>
                <c:pt idx="2999">
                  <c:v>29.71076</c:v>
                </c:pt>
                <c:pt idx="3000">
                  <c:v>31.52487</c:v>
                </c:pt>
                <c:pt idx="3001">
                  <c:v>26.76639</c:v>
                </c:pt>
                <c:pt idx="3002">
                  <c:v>28.3098</c:v>
                </c:pt>
                <c:pt idx="3003">
                  <c:v>26.38898</c:v>
                </c:pt>
                <c:pt idx="3004">
                  <c:v>62.1143</c:v>
                </c:pt>
                <c:pt idx="3005">
                  <c:v>34.25358000000001</c:v>
                </c:pt>
                <c:pt idx="3006">
                  <c:v>32.47605</c:v>
                </c:pt>
                <c:pt idx="3007">
                  <c:v>32.66115</c:v>
                </c:pt>
                <c:pt idx="3008">
                  <c:v>29.39028</c:v>
                </c:pt>
                <c:pt idx="3009">
                  <c:v>30.97324</c:v>
                </c:pt>
                <c:pt idx="3010">
                  <c:v>94.5385</c:v>
                </c:pt>
                <c:pt idx="3011">
                  <c:v>27.8384</c:v>
                </c:pt>
                <c:pt idx="3012">
                  <c:v>32.83879</c:v>
                </c:pt>
                <c:pt idx="3013">
                  <c:v>35.27684</c:v>
                </c:pt>
                <c:pt idx="3014">
                  <c:v>443.18007</c:v>
                </c:pt>
                <c:pt idx="3015">
                  <c:v>36.51421</c:v>
                </c:pt>
                <c:pt idx="3016">
                  <c:v>1359.75775</c:v>
                </c:pt>
                <c:pt idx="3017">
                  <c:v>23.38977999999999</c:v>
                </c:pt>
                <c:pt idx="3018">
                  <c:v>45.5699</c:v>
                </c:pt>
                <c:pt idx="3019">
                  <c:v>35.50331</c:v>
                </c:pt>
                <c:pt idx="3020">
                  <c:v>29.25601</c:v>
                </c:pt>
                <c:pt idx="3021">
                  <c:v>28.20339</c:v>
                </c:pt>
                <c:pt idx="3022">
                  <c:v>32.73911</c:v>
                </c:pt>
                <c:pt idx="3023">
                  <c:v>34.9159</c:v>
                </c:pt>
                <c:pt idx="3024">
                  <c:v>24.73764</c:v>
                </c:pt>
                <c:pt idx="3025">
                  <c:v>29.56718</c:v>
                </c:pt>
                <c:pt idx="3026">
                  <c:v>31.07372</c:v>
                </c:pt>
                <c:pt idx="3027">
                  <c:v>30.56716</c:v>
                </c:pt>
                <c:pt idx="3028">
                  <c:v>37.17407</c:v>
                </c:pt>
                <c:pt idx="3029">
                  <c:v>81.7096</c:v>
                </c:pt>
                <c:pt idx="3030">
                  <c:v>34.58439</c:v>
                </c:pt>
                <c:pt idx="3031">
                  <c:v>35.63023</c:v>
                </c:pt>
                <c:pt idx="3032">
                  <c:v>27.68327</c:v>
                </c:pt>
                <c:pt idx="3033">
                  <c:v>37.70669</c:v>
                </c:pt>
                <c:pt idx="3034">
                  <c:v>29.4636</c:v>
                </c:pt>
                <c:pt idx="3035">
                  <c:v>27.00968</c:v>
                </c:pt>
                <c:pt idx="3036">
                  <c:v>36.13833</c:v>
                </c:pt>
                <c:pt idx="3037">
                  <c:v>79.33115</c:v>
                </c:pt>
                <c:pt idx="3038">
                  <c:v>36.17096</c:v>
                </c:pt>
                <c:pt idx="3039">
                  <c:v>33.25031</c:v>
                </c:pt>
                <c:pt idx="3040">
                  <c:v>24.27846</c:v>
                </c:pt>
                <c:pt idx="3041">
                  <c:v>28.23661</c:v>
                </c:pt>
                <c:pt idx="3042">
                  <c:v>29.74924</c:v>
                </c:pt>
                <c:pt idx="3043">
                  <c:v>1784.9028</c:v>
                </c:pt>
                <c:pt idx="3044">
                  <c:v>31.52708000000001</c:v>
                </c:pt>
                <c:pt idx="3045">
                  <c:v>36.70816000000001</c:v>
                </c:pt>
                <c:pt idx="3046">
                  <c:v>28.91103</c:v>
                </c:pt>
                <c:pt idx="3047">
                  <c:v>40.93468</c:v>
                </c:pt>
                <c:pt idx="3048">
                  <c:v>316.01375</c:v>
                </c:pt>
                <c:pt idx="3049">
                  <c:v>27.49096</c:v>
                </c:pt>
                <c:pt idx="3050">
                  <c:v>27.44089</c:v>
                </c:pt>
                <c:pt idx="3051">
                  <c:v>26.24569999999999</c:v>
                </c:pt>
                <c:pt idx="3052">
                  <c:v>29.06565</c:v>
                </c:pt>
                <c:pt idx="3053">
                  <c:v>527.6189</c:v>
                </c:pt>
                <c:pt idx="3054">
                  <c:v>30.73474999999999</c:v>
                </c:pt>
                <c:pt idx="3055">
                  <c:v>35.27581</c:v>
                </c:pt>
                <c:pt idx="3056">
                  <c:v>27.43828999999999</c:v>
                </c:pt>
                <c:pt idx="3057">
                  <c:v>33.82506</c:v>
                </c:pt>
                <c:pt idx="3058">
                  <c:v>32.82781</c:v>
                </c:pt>
                <c:pt idx="3059">
                  <c:v>31.92841</c:v>
                </c:pt>
                <c:pt idx="3060">
                  <c:v>33.92356</c:v>
                </c:pt>
                <c:pt idx="3061">
                  <c:v>27.13045</c:v>
                </c:pt>
                <c:pt idx="3062">
                  <c:v>30.18734999999999</c:v>
                </c:pt>
                <c:pt idx="3063">
                  <c:v>40.46709</c:v>
                </c:pt>
                <c:pt idx="3064">
                  <c:v>35.56754</c:v>
                </c:pt>
                <c:pt idx="3065">
                  <c:v>31.81534</c:v>
                </c:pt>
                <c:pt idx="3066">
                  <c:v>31.38727</c:v>
                </c:pt>
                <c:pt idx="3067">
                  <c:v>32.11518</c:v>
                </c:pt>
                <c:pt idx="3068">
                  <c:v>26.24539</c:v>
                </c:pt>
                <c:pt idx="3069">
                  <c:v>2557.9676</c:v>
                </c:pt>
                <c:pt idx="3070">
                  <c:v>25.56816999999999</c:v>
                </c:pt>
                <c:pt idx="3071">
                  <c:v>27.93284999999999</c:v>
                </c:pt>
                <c:pt idx="3072">
                  <c:v>29.08199</c:v>
                </c:pt>
                <c:pt idx="3073">
                  <c:v>39.12622000000001</c:v>
                </c:pt>
                <c:pt idx="3074">
                  <c:v>39.36215</c:v>
                </c:pt>
                <c:pt idx="3075">
                  <c:v>27.66485</c:v>
                </c:pt>
                <c:pt idx="3076">
                  <c:v>25.25769</c:v>
                </c:pt>
                <c:pt idx="3077">
                  <c:v>30.88001</c:v>
                </c:pt>
                <c:pt idx="3078">
                  <c:v>25.75447</c:v>
                </c:pt>
                <c:pt idx="3079">
                  <c:v>24.51159000000001</c:v>
                </c:pt>
                <c:pt idx="3080">
                  <c:v>54.35858</c:v>
                </c:pt>
                <c:pt idx="3081">
                  <c:v>29.79236999999999</c:v>
                </c:pt>
                <c:pt idx="3082">
                  <c:v>27.43675</c:v>
                </c:pt>
                <c:pt idx="3083">
                  <c:v>34.0718</c:v>
                </c:pt>
                <c:pt idx="3084">
                  <c:v>36.63102000000001</c:v>
                </c:pt>
                <c:pt idx="3085">
                  <c:v>35.83014</c:v>
                </c:pt>
                <c:pt idx="3086">
                  <c:v>32.06372000000001</c:v>
                </c:pt>
                <c:pt idx="3087">
                  <c:v>27.81300999999999</c:v>
                </c:pt>
                <c:pt idx="3088">
                  <c:v>29.07839999999999</c:v>
                </c:pt>
                <c:pt idx="3089">
                  <c:v>27.86364</c:v>
                </c:pt>
                <c:pt idx="3090">
                  <c:v>29.96669</c:v>
                </c:pt>
                <c:pt idx="3091">
                  <c:v>27.47992</c:v>
                </c:pt>
                <c:pt idx="3092">
                  <c:v>35.31324</c:v>
                </c:pt>
                <c:pt idx="3093">
                  <c:v>24.98697</c:v>
                </c:pt>
                <c:pt idx="3094">
                  <c:v>30.64481</c:v>
                </c:pt>
                <c:pt idx="3095">
                  <c:v>28.90988</c:v>
                </c:pt>
                <c:pt idx="3096">
                  <c:v>25.2406</c:v>
                </c:pt>
                <c:pt idx="3097">
                  <c:v>31.3369</c:v>
                </c:pt>
                <c:pt idx="3098">
                  <c:v>35.4205</c:v>
                </c:pt>
                <c:pt idx="3099">
                  <c:v>30.80727</c:v>
                </c:pt>
                <c:pt idx="3100">
                  <c:v>29.73619</c:v>
                </c:pt>
                <c:pt idx="3101">
                  <c:v>34.37354000000001</c:v>
                </c:pt>
                <c:pt idx="3102">
                  <c:v>30.83551</c:v>
                </c:pt>
                <c:pt idx="3103">
                  <c:v>25.71671</c:v>
                </c:pt>
                <c:pt idx="3104">
                  <c:v>25.38582</c:v>
                </c:pt>
                <c:pt idx="3105">
                  <c:v>52.66698</c:v>
                </c:pt>
                <c:pt idx="3106">
                  <c:v>32.34228</c:v>
                </c:pt>
                <c:pt idx="3107">
                  <c:v>34.86886000000001</c:v>
                </c:pt>
                <c:pt idx="3108">
                  <c:v>33.63899</c:v>
                </c:pt>
                <c:pt idx="3109">
                  <c:v>31.59832</c:v>
                </c:pt>
                <c:pt idx="3110">
                  <c:v>30.61340999999999</c:v>
                </c:pt>
                <c:pt idx="3111">
                  <c:v>26.96669</c:v>
                </c:pt>
                <c:pt idx="3112">
                  <c:v>36.8957</c:v>
                </c:pt>
                <c:pt idx="3113">
                  <c:v>34.71873</c:v>
                </c:pt>
                <c:pt idx="3114">
                  <c:v>26.95574999999999</c:v>
                </c:pt>
                <c:pt idx="3115">
                  <c:v>26.63752</c:v>
                </c:pt>
                <c:pt idx="3116">
                  <c:v>32.86384</c:v>
                </c:pt>
                <c:pt idx="3117">
                  <c:v>30.70686</c:v>
                </c:pt>
                <c:pt idx="3118">
                  <c:v>33.8654</c:v>
                </c:pt>
                <c:pt idx="3119">
                  <c:v>27.33705</c:v>
                </c:pt>
                <c:pt idx="3120">
                  <c:v>33.05576000000001</c:v>
                </c:pt>
                <c:pt idx="3121">
                  <c:v>30.0005</c:v>
                </c:pt>
                <c:pt idx="3122">
                  <c:v>31.24217</c:v>
                </c:pt>
                <c:pt idx="3123">
                  <c:v>30.03252</c:v>
                </c:pt>
                <c:pt idx="3124">
                  <c:v>57.3907</c:v>
                </c:pt>
                <c:pt idx="3125">
                  <c:v>30.19074</c:v>
                </c:pt>
                <c:pt idx="3126">
                  <c:v>26.97715000000001</c:v>
                </c:pt>
                <c:pt idx="3127">
                  <c:v>32.21903</c:v>
                </c:pt>
                <c:pt idx="3128">
                  <c:v>28.42634</c:v>
                </c:pt>
                <c:pt idx="3129">
                  <c:v>30.46876999999999</c:v>
                </c:pt>
                <c:pt idx="3130">
                  <c:v>24.36745000000001</c:v>
                </c:pt>
                <c:pt idx="3131">
                  <c:v>31.40471</c:v>
                </c:pt>
                <c:pt idx="3132">
                  <c:v>33.69407000000001</c:v>
                </c:pt>
                <c:pt idx="3133">
                  <c:v>32.05292</c:v>
                </c:pt>
                <c:pt idx="3134">
                  <c:v>33.72557</c:v>
                </c:pt>
                <c:pt idx="3135">
                  <c:v>37.31614</c:v>
                </c:pt>
                <c:pt idx="3136">
                  <c:v>28.09421</c:v>
                </c:pt>
                <c:pt idx="3137">
                  <c:v>31.09377</c:v>
                </c:pt>
                <c:pt idx="3138">
                  <c:v>4211.7678</c:v>
                </c:pt>
                <c:pt idx="3139">
                  <c:v>94.5499</c:v>
                </c:pt>
                <c:pt idx="3140">
                  <c:v>23.86529</c:v>
                </c:pt>
                <c:pt idx="3141">
                  <c:v>35.94806000000001</c:v>
                </c:pt>
                <c:pt idx="3142">
                  <c:v>32.26211</c:v>
                </c:pt>
                <c:pt idx="3143">
                  <c:v>26.45480999999999</c:v>
                </c:pt>
                <c:pt idx="3144">
                  <c:v>30.7083</c:v>
                </c:pt>
                <c:pt idx="3145">
                  <c:v>29.75569</c:v>
                </c:pt>
                <c:pt idx="3146">
                  <c:v>25.64952999999999</c:v>
                </c:pt>
                <c:pt idx="3147">
                  <c:v>49.30968</c:v>
                </c:pt>
                <c:pt idx="3148">
                  <c:v>33.77409</c:v>
                </c:pt>
                <c:pt idx="3149">
                  <c:v>33.73796</c:v>
                </c:pt>
                <c:pt idx="3150">
                  <c:v>1772.3623</c:v>
                </c:pt>
                <c:pt idx="3151">
                  <c:v>21.58222999999999</c:v>
                </c:pt>
                <c:pt idx="3152">
                  <c:v>35.36619</c:v>
                </c:pt>
                <c:pt idx="3153">
                  <c:v>27.93746000000001</c:v>
                </c:pt>
                <c:pt idx="3154">
                  <c:v>31.02345</c:v>
                </c:pt>
                <c:pt idx="3155">
                  <c:v>38.87042</c:v>
                </c:pt>
                <c:pt idx="3156">
                  <c:v>27.73821999999999</c:v>
                </c:pt>
                <c:pt idx="3157">
                  <c:v>29.69114</c:v>
                </c:pt>
                <c:pt idx="3158">
                  <c:v>96.35669999999998</c:v>
                </c:pt>
                <c:pt idx="3159">
                  <c:v>32.64493</c:v>
                </c:pt>
                <c:pt idx="3160">
                  <c:v>35.14611</c:v>
                </c:pt>
                <c:pt idx="3161">
                  <c:v>39.26802</c:v>
                </c:pt>
                <c:pt idx="3162">
                  <c:v>28.71059</c:v>
                </c:pt>
                <c:pt idx="3163">
                  <c:v>35.63615</c:v>
                </c:pt>
                <c:pt idx="3164">
                  <c:v>28.92022</c:v>
                </c:pt>
                <c:pt idx="3165">
                  <c:v>32.90676000000001</c:v>
                </c:pt>
                <c:pt idx="3166">
                  <c:v>43.2527</c:v>
                </c:pt>
                <c:pt idx="3167">
                  <c:v>30.13644</c:v>
                </c:pt>
                <c:pt idx="3168">
                  <c:v>29.18196</c:v>
                </c:pt>
                <c:pt idx="3169">
                  <c:v>45.42664000000001</c:v>
                </c:pt>
                <c:pt idx="3170">
                  <c:v>30.03947</c:v>
                </c:pt>
                <c:pt idx="3171">
                  <c:v>27.84042</c:v>
                </c:pt>
                <c:pt idx="3172">
                  <c:v>34.6727</c:v>
                </c:pt>
                <c:pt idx="3173">
                  <c:v>31.81601</c:v>
                </c:pt>
                <c:pt idx="3174">
                  <c:v>33.71179</c:v>
                </c:pt>
                <c:pt idx="3175">
                  <c:v>35.46514000000001</c:v>
                </c:pt>
                <c:pt idx="3176">
                  <c:v>31.89889000000001</c:v>
                </c:pt>
                <c:pt idx="3177">
                  <c:v>1369.0458</c:v>
                </c:pt>
                <c:pt idx="3178">
                  <c:v>30.36738</c:v>
                </c:pt>
                <c:pt idx="3179">
                  <c:v>42.00573</c:v>
                </c:pt>
                <c:pt idx="3180">
                  <c:v>24.00557999999999</c:v>
                </c:pt>
                <c:pt idx="3181">
                  <c:v>26.37019</c:v>
                </c:pt>
                <c:pt idx="3182">
                  <c:v>34.71009</c:v>
                </c:pt>
                <c:pt idx="3183">
                  <c:v>46258.75900000001</c:v>
                </c:pt>
                <c:pt idx="3184">
                  <c:v>37.18565</c:v>
                </c:pt>
                <c:pt idx="3185">
                  <c:v>48.01311</c:v>
                </c:pt>
                <c:pt idx="3186">
                  <c:v>32.72776000000001</c:v>
                </c:pt>
                <c:pt idx="3187">
                  <c:v>26.79484</c:v>
                </c:pt>
                <c:pt idx="3188">
                  <c:v>26.39139</c:v>
                </c:pt>
                <c:pt idx="3189">
                  <c:v>30.38115000000001</c:v>
                </c:pt>
                <c:pt idx="3190">
                  <c:v>28.35765</c:v>
                </c:pt>
                <c:pt idx="3191">
                  <c:v>32.76923</c:v>
                </c:pt>
                <c:pt idx="3192">
                  <c:v>30.73713</c:v>
                </c:pt>
                <c:pt idx="3193">
                  <c:v>30.80268999999999</c:v>
                </c:pt>
                <c:pt idx="3194">
                  <c:v>25.68641999999999</c:v>
                </c:pt>
                <c:pt idx="3195">
                  <c:v>27.61079</c:v>
                </c:pt>
                <c:pt idx="3196">
                  <c:v>34.84241</c:v>
                </c:pt>
                <c:pt idx="3197">
                  <c:v>26.94301</c:v>
                </c:pt>
                <c:pt idx="3198">
                  <c:v>32.49136</c:v>
                </c:pt>
                <c:pt idx="3199">
                  <c:v>41.53588000000001</c:v>
                </c:pt>
                <c:pt idx="3200">
                  <c:v>38.09766</c:v>
                </c:pt>
                <c:pt idx="3201">
                  <c:v>31.86102</c:v>
                </c:pt>
                <c:pt idx="3202">
                  <c:v>35.34668</c:v>
                </c:pt>
                <c:pt idx="3203">
                  <c:v>29.86119</c:v>
                </c:pt>
                <c:pt idx="3204">
                  <c:v>27.38257</c:v>
                </c:pt>
                <c:pt idx="3205">
                  <c:v>29.25747</c:v>
                </c:pt>
                <c:pt idx="3206">
                  <c:v>30.75005000000001</c:v>
                </c:pt>
                <c:pt idx="3207">
                  <c:v>44.48728</c:v>
                </c:pt>
                <c:pt idx="3208">
                  <c:v>27.3739</c:v>
                </c:pt>
                <c:pt idx="3209">
                  <c:v>27.59085</c:v>
                </c:pt>
                <c:pt idx="3210">
                  <c:v>32.08823</c:v>
                </c:pt>
                <c:pt idx="3211">
                  <c:v>26.12663</c:v>
                </c:pt>
                <c:pt idx="3212">
                  <c:v>27.71933</c:v>
                </c:pt>
                <c:pt idx="3213">
                  <c:v>33.53236000000001</c:v>
                </c:pt>
                <c:pt idx="3214">
                  <c:v>29.5462</c:v>
                </c:pt>
                <c:pt idx="3215">
                  <c:v>6919.7613</c:v>
                </c:pt>
                <c:pt idx="3216">
                  <c:v>36.99181</c:v>
                </c:pt>
                <c:pt idx="3217">
                  <c:v>32.99268</c:v>
                </c:pt>
                <c:pt idx="3218">
                  <c:v>39.94574</c:v>
                </c:pt>
                <c:pt idx="3219">
                  <c:v>30.61719</c:v>
                </c:pt>
                <c:pt idx="3220">
                  <c:v>36.51243</c:v>
                </c:pt>
                <c:pt idx="3221">
                  <c:v>26.01192</c:v>
                </c:pt>
                <c:pt idx="3222">
                  <c:v>30.0189</c:v>
                </c:pt>
                <c:pt idx="3223">
                  <c:v>32.33792</c:v>
                </c:pt>
                <c:pt idx="3224">
                  <c:v>35.39062000000001</c:v>
                </c:pt>
                <c:pt idx="3225">
                  <c:v>36.06236000000001</c:v>
                </c:pt>
                <c:pt idx="3226">
                  <c:v>36.78563</c:v>
                </c:pt>
                <c:pt idx="3227">
                  <c:v>25.72578</c:v>
                </c:pt>
                <c:pt idx="3228">
                  <c:v>30.40673999999999</c:v>
                </c:pt>
                <c:pt idx="3229">
                  <c:v>24.37455</c:v>
                </c:pt>
                <c:pt idx="3230">
                  <c:v>31.27725</c:v>
                </c:pt>
                <c:pt idx="3231">
                  <c:v>26.59123</c:v>
                </c:pt>
                <c:pt idx="3232">
                  <c:v>40.75978000000001</c:v>
                </c:pt>
                <c:pt idx="3233">
                  <c:v>38.4385</c:v>
                </c:pt>
                <c:pt idx="3234">
                  <c:v>26.82075</c:v>
                </c:pt>
                <c:pt idx="3235">
                  <c:v>26.94351999999999</c:v>
                </c:pt>
                <c:pt idx="3236">
                  <c:v>29.43334</c:v>
                </c:pt>
                <c:pt idx="3237">
                  <c:v>26.88892</c:v>
                </c:pt>
                <c:pt idx="3238">
                  <c:v>236.1158</c:v>
                </c:pt>
                <c:pt idx="3239">
                  <c:v>29.80897</c:v>
                </c:pt>
                <c:pt idx="3240">
                  <c:v>36.28965</c:v>
                </c:pt>
                <c:pt idx="3241">
                  <c:v>28.25732</c:v>
                </c:pt>
                <c:pt idx="3242">
                  <c:v>328.3163999999999</c:v>
                </c:pt>
                <c:pt idx="3243">
                  <c:v>26.73339</c:v>
                </c:pt>
                <c:pt idx="3244">
                  <c:v>26.61573</c:v>
                </c:pt>
                <c:pt idx="3245">
                  <c:v>27.71991</c:v>
                </c:pt>
                <c:pt idx="3246">
                  <c:v>29.90844999999999</c:v>
                </c:pt>
                <c:pt idx="3247">
                  <c:v>26.95439</c:v>
                </c:pt>
                <c:pt idx="3248">
                  <c:v>29.36523</c:v>
                </c:pt>
                <c:pt idx="3249">
                  <c:v>35.4442</c:v>
                </c:pt>
                <c:pt idx="3250">
                  <c:v>31.90004</c:v>
                </c:pt>
                <c:pt idx="3251">
                  <c:v>34.10702000000001</c:v>
                </c:pt>
                <c:pt idx="3252">
                  <c:v>27.04848</c:v>
                </c:pt>
                <c:pt idx="3253">
                  <c:v>30.49853999999999</c:v>
                </c:pt>
                <c:pt idx="3254">
                  <c:v>30.80489</c:v>
                </c:pt>
                <c:pt idx="3255">
                  <c:v>37.74273</c:v>
                </c:pt>
                <c:pt idx="3256">
                  <c:v>41.10322</c:v>
                </c:pt>
                <c:pt idx="3257">
                  <c:v>31.26986</c:v>
                </c:pt>
                <c:pt idx="3258">
                  <c:v>27.65622</c:v>
                </c:pt>
                <c:pt idx="3259">
                  <c:v>28.51591000000001</c:v>
                </c:pt>
                <c:pt idx="3260">
                  <c:v>33.83225</c:v>
                </c:pt>
                <c:pt idx="3261">
                  <c:v>42.56820000000001</c:v>
                </c:pt>
                <c:pt idx="3262">
                  <c:v>28.80014</c:v>
                </c:pt>
                <c:pt idx="3263">
                  <c:v>28.98219999999999</c:v>
                </c:pt>
                <c:pt idx="3264">
                  <c:v>34.26692000000001</c:v>
                </c:pt>
                <c:pt idx="3265">
                  <c:v>36.07995</c:v>
                </c:pt>
                <c:pt idx="3266">
                  <c:v>36.28426</c:v>
                </c:pt>
                <c:pt idx="3267">
                  <c:v>37.82277</c:v>
                </c:pt>
                <c:pt idx="3268">
                  <c:v>31.66842</c:v>
                </c:pt>
                <c:pt idx="3269">
                  <c:v>38.21161</c:v>
                </c:pt>
                <c:pt idx="3270">
                  <c:v>41.67883</c:v>
                </c:pt>
                <c:pt idx="3271">
                  <c:v>31.99215999999999</c:v>
                </c:pt>
                <c:pt idx="3272">
                  <c:v>35.0463</c:v>
                </c:pt>
                <c:pt idx="3273">
                  <c:v>37.47164</c:v>
                </c:pt>
                <c:pt idx="3274">
                  <c:v>31.73654</c:v>
                </c:pt>
                <c:pt idx="3275">
                  <c:v>27.37961</c:v>
                </c:pt>
                <c:pt idx="3276">
                  <c:v>33.76858</c:v>
                </c:pt>
                <c:pt idx="3277">
                  <c:v>31.44248</c:v>
                </c:pt>
                <c:pt idx="3278">
                  <c:v>37.70225</c:v>
                </c:pt>
                <c:pt idx="3279">
                  <c:v>28.43678999999999</c:v>
                </c:pt>
                <c:pt idx="3280">
                  <c:v>48.8474</c:v>
                </c:pt>
                <c:pt idx="3281">
                  <c:v>24.74146</c:v>
                </c:pt>
                <c:pt idx="3282">
                  <c:v>28.21008</c:v>
                </c:pt>
                <c:pt idx="3283">
                  <c:v>60.7955</c:v>
                </c:pt>
                <c:pt idx="3284">
                  <c:v>255.59913</c:v>
                </c:pt>
                <c:pt idx="3285">
                  <c:v>38.17655</c:v>
                </c:pt>
                <c:pt idx="3286">
                  <c:v>35.59653</c:v>
                </c:pt>
                <c:pt idx="3287">
                  <c:v>28.36267</c:v>
                </c:pt>
                <c:pt idx="3288">
                  <c:v>28.01355</c:v>
                </c:pt>
                <c:pt idx="3289">
                  <c:v>27.56887</c:v>
                </c:pt>
                <c:pt idx="3290">
                  <c:v>37.33808</c:v>
                </c:pt>
                <c:pt idx="3291">
                  <c:v>33.99407</c:v>
                </c:pt>
                <c:pt idx="3292">
                  <c:v>25.54444</c:v>
                </c:pt>
                <c:pt idx="3293">
                  <c:v>38.35717</c:v>
                </c:pt>
                <c:pt idx="3294">
                  <c:v>30.08158999999999</c:v>
                </c:pt>
                <c:pt idx="3295">
                  <c:v>29.30055</c:v>
                </c:pt>
                <c:pt idx="3296">
                  <c:v>31.97232999999999</c:v>
                </c:pt>
                <c:pt idx="3297">
                  <c:v>30.18691</c:v>
                </c:pt>
                <c:pt idx="3298">
                  <c:v>37.77549</c:v>
                </c:pt>
                <c:pt idx="3299">
                  <c:v>34.7804</c:v>
                </c:pt>
                <c:pt idx="3300">
                  <c:v>32.19982</c:v>
                </c:pt>
                <c:pt idx="3301">
                  <c:v>21.75861</c:v>
                </c:pt>
                <c:pt idx="3302">
                  <c:v>42.98285</c:v>
                </c:pt>
                <c:pt idx="3303">
                  <c:v>36.74387</c:v>
                </c:pt>
                <c:pt idx="3304">
                  <c:v>29.19584</c:v>
                </c:pt>
                <c:pt idx="3305">
                  <c:v>30.06807999999999</c:v>
                </c:pt>
                <c:pt idx="3306">
                  <c:v>33.55768999999999</c:v>
                </c:pt>
                <c:pt idx="3307">
                  <c:v>30.08454</c:v>
                </c:pt>
                <c:pt idx="3308">
                  <c:v>55.05722</c:v>
                </c:pt>
                <c:pt idx="3309">
                  <c:v>32.85926</c:v>
                </c:pt>
                <c:pt idx="3310">
                  <c:v>30.17498</c:v>
                </c:pt>
                <c:pt idx="3311">
                  <c:v>40.61889</c:v>
                </c:pt>
                <c:pt idx="3312">
                  <c:v>30.66086</c:v>
                </c:pt>
                <c:pt idx="3313">
                  <c:v>61.2295</c:v>
                </c:pt>
                <c:pt idx="3314">
                  <c:v>33.52024</c:v>
                </c:pt>
                <c:pt idx="3315">
                  <c:v>28.32369</c:v>
                </c:pt>
                <c:pt idx="3316">
                  <c:v>27.38616</c:v>
                </c:pt>
                <c:pt idx="3317">
                  <c:v>33.13722000000001</c:v>
                </c:pt>
                <c:pt idx="3318">
                  <c:v>36.80748</c:v>
                </c:pt>
                <c:pt idx="3319">
                  <c:v>27.9091</c:v>
                </c:pt>
                <c:pt idx="3320">
                  <c:v>36.47447</c:v>
                </c:pt>
                <c:pt idx="3321">
                  <c:v>31.00723</c:v>
                </c:pt>
                <c:pt idx="3322">
                  <c:v>30.58623</c:v>
                </c:pt>
                <c:pt idx="3323">
                  <c:v>2055.4749</c:v>
                </c:pt>
                <c:pt idx="3324">
                  <c:v>32.13345</c:v>
                </c:pt>
                <c:pt idx="3325">
                  <c:v>279.9709999999999</c:v>
                </c:pt>
                <c:pt idx="3326">
                  <c:v>37.95401</c:v>
                </c:pt>
                <c:pt idx="3327">
                  <c:v>28.35666000000001</c:v>
                </c:pt>
                <c:pt idx="3328">
                  <c:v>34.66108000000001</c:v>
                </c:pt>
                <c:pt idx="3329">
                  <c:v>29.98107</c:v>
                </c:pt>
                <c:pt idx="3330">
                  <c:v>26.8344</c:v>
                </c:pt>
                <c:pt idx="3331">
                  <c:v>27.9448</c:v>
                </c:pt>
                <c:pt idx="3332">
                  <c:v>35.53644000000001</c:v>
                </c:pt>
                <c:pt idx="3333">
                  <c:v>29.89261</c:v>
                </c:pt>
                <c:pt idx="3334">
                  <c:v>34.42478000000001</c:v>
                </c:pt>
                <c:pt idx="3335">
                  <c:v>44.76632</c:v>
                </c:pt>
                <c:pt idx="3336">
                  <c:v>32.37543</c:v>
                </c:pt>
                <c:pt idx="3337">
                  <c:v>27.61313000000001</c:v>
                </c:pt>
                <c:pt idx="3338">
                  <c:v>32.32606000000001</c:v>
                </c:pt>
                <c:pt idx="3339">
                  <c:v>33.37481</c:v>
                </c:pt>
                <c:pt idx="3340">
                  <c:v>947.1381</c:v>
                </c:pt>
                <c:pt idx="3341">
                  <c:v>31.00649</c:v>
                </c:pt>
                <c:pt idx="3342">
                  <c:v>36.33849</c:v>
                </c:pt>
                <c:pt idx="3343">
                  <c:v>30.23999</c:v>
                </c:pt>
                <c:pt idx="3344">
                  <c:v>378.3485299999999</c:v>
                </c:pt>
                <c:pt idx="3345">
                  <c:v>27.26513999999999</c:v>
                </c:pt>
                <c:pt idx="3346">
                  <c:v>28.45119</c:v>
                </c:pt>
                <c:pt idx="3347">
                  <c:v>24.84219999999999</c:v>
                </c:pt>
                <c:pt idx="3348">
                  <c:v>32.21805</c:v>
                </c:pt>
                <c:pt idx="3349">
                  <c:v>36.26924</c:v>
                </c:pt>
                <c:pt idx="3350">
                  <c:v>29.26812</c:v>
                </c:pt>
                <c:pt idx="3351">
                  <c:v>29.7913</c:v>
                </c:pt>
                <c:pt idx="3352">
                  <c:v>27.49838</c:v>
                </c:pt>
                <c:pt idx="3353">
                  <c:v>27.93646</c:v>
                </c:pt>
                <c:pt idx="3354">
                  <c:v>28.08260999999999</c:v>
                </c:pt>
                <c:pt idx="3355">
                  <c:v>31.44241999999999</c:v>
                </c:pt>
                <c:pt idx="3356">
                  <c:v>30.71202999999999</c:v>
                </c:pt>
                <c:pt idx="3357">
                  <c:v>36.23433</c:v>
                </c:pt>
                <c:pt idx="3358">
                  <c:v>118.956</c:v>
                </c:pt>
                <c:pt idx="3359">
                  <c:v>30.40879999999999</c:v>
                </c:pt>
                <c:pt idx="3360">
                  <c:v>40.9444</c:v>
                </c:pt>
                <c:pt idx="3361">
                  <c:v>32.41575</c:v>
                </c:pt>
                <c:pt idx="3362">
                  <c:v>33.7562</c:v>
                </c:pt>
                <c:pt idx="3363">
                  <c:v>31.61831</c:v>
                </c:pt>
                <c:pt idx="3364">
                  <c:v>31.31691</c:v>
                </c:pt>
                <c:pt idx="3365">
                  <c:v>35.13043</c:v>
                </c:pt>
                <c:pt idx="3366">
                  <c:v>28.64401</c:v>
                </c:pt>
                <c:pt idx="3367">
                  <c:v>30.05986</c:v>
                </c:pt>
                <c:pt idx="3368">
                  <c:v>28.25018</c:v>
                </c:pt>
                <c:pt idx="3369">
                  <c:v>30.7566</c:v>
                </c:pt>
                <c:pt idx="3370">
                  <c:v>29.86861</c:v>
                </c:pt>
                <c:pt idx="3371">
                  <c:v>27.92934999999999</c:v>
                </c:pt>
                <c:pt idx="3372">
                  <c:v>33.3172</c:v>
                </c:pt>
                <c:pt idx="3373">
                  <c:v>26.83804</c:v>
                </c:pt>
                <c:pt idx="3374">
                  <c:v>28.91682</c:v>
                </c:pt>
                <c:pt idx="3375">
                  <c:v>27.36399</c:v>
                </c:pt>
                <c:pt idx="3376">
                  <c:v>32.86372</c:v>
                </c:pt>
                <c:pt idx="3377">
                  <c:v>39.34784999999999</c:v>
                </c:pt>
                <c:pt idx="3378">
                  <c:v>34.62872</c:v>
                </c:pt>
                <c:pt idx="3379">
                  <c:v>30.80181</c:v>
                </c:pt>
                <c:pt idx="3380">
                  <c:v>29.50103</c:v>
                </c:pt>
                <c:pt idx="3381">
                  <c:v>28.86327</c:v>
                </c:pt>
                <c:pt idx="3382">
                  <c:v>56.1399</c:v>
                </c:pt>
                <c:pt idx="3383">
                  <c:v>37.20273</c:v>
                </c:pt>
                <c:pt idx="3384">
                  <c:v>29.33393</c:v>
                </c:pt>
                <c:pt idx="3385">
                  <c:v>36.48951</c:v>
                </c:pt>
                <c:pt idx="3386">
                  <c:v>25.60624</c:v>
                </c:pt>
                <c:pt idx="3387">
                  <c:v>68.51</c:v>
                </c:pt>
                <c:pt idx="3388">
                  <c:v>30.70092</c:v>
                </c:pt>
                <c:pt idx="3389">
                  <c:v>29.62905</c:v>
                </c:pt>
                <c:pt idx="3390">
                  <c:v>30.00754999999999</c:v>
                </c:pt>
                <c:pt idx="3391">
                  <c:v>31.02772999999999</c:v>
                </c:pt>
                <c:pt idx="3392">
                  <c:v>5719.96582</c:v>
                </c:pt>
                <c:pt idx="3393">
                  <c:v>33.32103</c:v>
                </c:pt>
                <c:pt idx="3394">
                  <c:v>35.43261</c:v>
                </c:pt>
                <c:pt idx="3395">
                  <c:v>159.15889</c:v>
                </c:pt>
                <c:pt idx="3396">
                  <c:v>25.99803</c:v>
                </c:pt>
                <c:pt idx="3397">
                  <c:v>105.9542</c:v>
                </c:pt>
                <c:pt idx="3398">
                  <c:v>29.25694</c:v>
                </c:pt>
                <c:pt idx="3399">
                  <c:v>36.8974</c:v>
                </c:pt>
                <c:pt idx="3400">
                  <c:v>32.40121</c:v>
                </c:pt>
                <c:pt idx="3401">
                  <c:v>43.0964</c:v>
                </c:pt>
                <c:pt idx="3402">
                  <c:v>30.95889</c:v>
                </c:pt>
                <c:pt idx="3403">
                  <c:v>40.63267</c:v>
                </c:pt>
                <c:pt idx="3404">
                  <c:v>32.10302</c:v>
                </c:pt>
                <c:pt idx="3405">
                  <c:v>28.01666000000001</c:v>
                </c:pt>
                <c:pt idx="3406">
                  <c:v>30.1916</c:v>
                </c:pt>
                <c:pt idx="3407">
                  <c:v>25.04395</c:v>
                </c:pt>
                <c:pt idx="3408">
                  <c:v>22.82329</c:v>
                </c:pt>
                <c:pt idx="3409">
                  <c:v>27.64755</c:v>
                </c:pt>
                <c:pt idx="3410">
                  <c:v>39.49897</c:v>
                </c:pt>
                <c:pt idx="3411">
                  <c:v>37.84381</c:v>
                </c:pt>
                <c:pt idx="3412">
                  <c:v>37.5215</c:v>
                </c:pt>
                <c:pt idx="3413">
                  <c:v>50.4265</c:v>
                </c:pt>
                <c:pt idx="3414">
                  <c:v>28.4233</c:v>
                </c:pt>
                <c:pt idx="3415">
                  <c:v>34.7793</c:v>
                </c:pt>
                <c:pt idx="3416">
                  <c:v>65.86739</c:v>
                </c:pt>
                <c:pt idx="3417">
                  <c:v>33.07899</c:v>
                </c:pt>
                <c:pt idx="3418">
                  <c:v>30.83793</c:v>
                </c:pt>
                <c:pt idx="3419">
                  <c:v>31.14827</c:v>
                </c:pt>
                <c:pt idx="3420">
                  <c:v>26.01858</c:v>
                </c:pt>
                <c:pt idx="3421">
                  <c:v>34.18723</c:v>
                </c:pt>
                <c:pt idx="3422">
                  <c:v>32.1392</c:v>
                </c:pt>
                <c:pt idx="3423">
                  <c:v>29.5004</c:v>
                </c:pt>
                <c:pt idx="3424">
                  <c:v>32.35122</c:v>
                </c:pt>
                <c:pt idx="3425">
                  <c:v>29.64045</c:v>
                </c:pt>
                <c:pt idx="3426">
                  <c:v>32.72816</c:v>
                </c:pt>
                <c:pt idx="3427">
                  <c:v>30.68083</c:v>
                </c:pt>
                <c:pt idx="3428">
                  <c:v>31.24802</c:v>
                </c:pt>
                <c:pt idx="3429">
                  <c:v>28.4629</c:v>
                </c:pt>
                <c:pt idx="3430">
                  <c:v>34.85216</c:v>
                </c:pt>
                <c:pt idx="3431">
                  <c:v>27.38781000000001</c:v>
                </c:pt>
                <c:pt idx="3432">
                  <c:v>29.55099999999999</c:v>
                </c:pt>
                <c:pt idx="3433">
                  <c:v>97.7339</c:v>
                </c:pt>
                <c:pt idx="3434">
                  <c:v>29.30233</c:v>
                </c:pt>
                <c:pt idx="3435">
                  <c:v>29.62855</c:v>
                </c:pt>
                <c:pt idx="3436">
                  <c:v>32.59413</c:v>
                </c:pt>
                <c:pt idx="3437">
                  <c:v>30.60448</c:v>
                </c:pt>
                <c:pt idx="3438">
                  <c:v>29.86475</c:v>
                </c:pt>
                <c:pt idx="3439">
                  <c:v>31.14774</c:v>
                </c:pt>
                <c:pt idx="3440">
                  <c:v>26.28186000000001</c:v>
                </c:pt>
                <c:pt idx="3441">
                  <c:v>31.13146</c:v>
                </c:pt>
                <c:pt idx="3442">
                  <c:v>26.62697</c:v>
                </c:pt>
                <c:pt idx="3443">
                  <c:v>849.3785</c:v>
                </c:pt>
                <c:pt idx="3444">
                  <c:v>32.59421</c:v>
                </c:pt>
                <c:pt idx="3445">
                  <c:v>29.00698</c:v>
                </c:pt>
                <c:pt idx="3446">
                  <c:v>38.80022</c:v>
                </c:pt>
                <c:pt idx="3447">
                  <c:v>33.54712</c:v>
                </c:pt>
                <c:pt idx="3448">
                  <c:v>41.46209</c:v>
                </c:pt>
                <c:pt idx="3449">
                  <c:v>30.53342</c:v>
                </c:pt>
                <c:pt idx="3450">
                  <c:v>31.56782</c:v>
                </c:pt>
                <c:pt idx="3451">
                  <c:v>33.70926</c:v>
                </c:pt>
                <c:pt idx="3452">
                  <c:v>27.39023</c:v>
                </c:pt>
                <c:pt idx="3453">
                  <c:v>33.68116000000001</c:v>
                </c:pt>
                <c:pt idx="3454">
                  <c:v>69.58239999999999</c:v>
                </c:pt>
                <c:pt idx="3455">
                  <c:v>25.90625</c:v>
                </c:pt>
                <c:pt idx="3456">
                  <c:v>24.90144</c:v>
                </c:pt>
                <c:pt idx="3457">
                  <c:v>30.09641999999999</c:v>
                </c:pt>
                <c:pt idx="3458">
                  <c:v>29.67915</c:v>
                </c:pt>
                <c:pt idx="3459">
                  <c:v>28.20242</c:v>
                </c:pt>
                <c:pt idx="3460">
                  <c:v>25.53911</c:v>
                </c:pt>
                <c:pt idx="3461">
                  <c:v>32.67955</c:v>
                </c:pt>
                <c:pt idx="3462">
                  <c:v>32.89619</c:v>
                </c:pt>
                <c:pt idx="3463">
                  <c:v>31.64189</c:v>
                </c:pt>
                <c:pt idx="3464">
                  <c:v>28.45562</c:v>
                </c:pt>
                <c:pt idx="3465">
                  <c:v>36.30679</c:v>
                </c:pt>
                <c:pt idx="3466">
                  <c:v>32.82025</c:v>
                </c:pt>
                <c:pt idx="3467">
                  <c:v>33.34466</c:v>
                </c:pt>
                <c:pt idx="3468">
                  <c:v>28.28857</c:v>
                </c:pt>
                <c:pt idx="3469">
                  <c:v>28.12531</c:v>
                </c:pt>
                <c:pt idx="3470">
                  <c:v>29.54816</c:v>
                </c:pt>
                <c:pt idx="3471">
                  <c:v>31.63164</c:v>
                </c:pt>
                <c:pt idx="3472">
                  <c:v>31.36873999999999</c:v>
                </c:pt>
                <c:pt idx="3473">
                  <c:v>31.87231999999999</c:v>
                </c:pt>
                <c:pt idx="3474">
                  <c:v>467.69592</c:v>
                </c:pt>
                <c:pt idx="3475">
                  <c:v>29.9186</c:v>
                </c:pt>
                <c:pt idx="3476">
                  <c:v>42.08981</c:v>
                </c:pt>
                <c:pt idx="3477">
                  <c:v>27.91376</c:v>
                </c:pt>
                <c:pt idx="3478">
                  <c:v>29.08533999999999</c:v>
                </c:pt>
                <c:pt idx="3479">
                  <c:v>29.69323</c:v>
                </c:pt>
                <c:pt idx="3480">
                  <c:v>29.31682</c:v>
                </c:pt>
                <c:pt idx="3481">
                  <c:v>26.97926</c:v>
                </c:pt>
                <c:pt idx="3482">
                  <c:v>670.8370999999999</c:v>
                </c:pt>
                <c:pt idx="3483">
                  <c:v>37.58634</c:v>
                </c:pt>
                <c:pt idx="3484">
                  <c:v>30.92678</c:v>
                </c:pt>
                <c:pt idx="3485">
                  <c:v>31.94581</c:v>
                </c:pt>
                <c:pt idx="3486">
                  <c:v>39.7649</c:v>
                </c:pt>
                <c:pt idx="3487">
                  <c:v>209.4274</c:v>
                </c:pt>
                <c:pt idx="3488">
                  <c:v>25.24031</c:v>
                </c:pt>
                <c:pt idx="3489">
                  <c:v>52.69367</c:v>
                </c:pt>
                <c:pt idx="3490">
                  <c:v>24.52742</c:v>
                </c:pt>
                <c:pt idx="3491">
                  <c:v>32.93058000000001</c:v>
                </c:pt>
                <c:pt idx="3492">
                  <c:v>30.62757999999999</c:v>
                </c:pt>
                <c:pt idx="3493">
                  <c:v>30.39333</c:v>
                </c:pt>
                <c:pt idx="3494">
                  <c:v>179.58106</c:v>
                </c:pt>
                <c:pt idx="3495">
                  <c:v>28.13202</c:v>
                </c:pt>
                <c:pt idx="3496">
                  <c:v>32.96662000000001</c:v>
                </c:pt>
                <c:pt idx="3497">
                  <c:v>31.46417</c:v>
                </c:pt>
                <c:pt idx="3498">
                  <c:v>22.31933</c:v>
                </c:pt>
                <c:pt idx="3499">
                  <c:v>27.57926</c:v>
                </c:pt>
                <c:pt idx="3500">
                  <c:v>22.4259</c:v>
                </c:pt>
                <c:pt idx="3501">
                  <c:v>32.57495</c:v>
                </c:pt>
                <c:pt idx="3502">
                  <c:v>28.3462</c:v>
                </c:pt>
                <c:pt idx="3503">
                  <c:v>32.19048</c:v>
                </c:pt>
                <c:pt idx="3504">
                  <c:v>30.13652</c:v>
                </c:pt>
                <c:pt idx="3505">
                  <c:v>38.43753</c:v>
                </c:pt>
                <c:pt idx="3506">
                  <c:v>27.9753</c:v>
                </c:pt>
                <c:pt idx="3507">
                  <c:v>31.77195</c:v>
                </c:pt>
                <c:pt idx="3508">
                  <c:v>29.86507</c:v>
                </c:pt>
                <c:pt idx="3509">
                  <c:v>32.32223</c:v>
                </c:pt>
                <c:pt idx="3510">
                  <c:v>29.9386</c:v>
                </c:pt>
                <c:pt idx="3511">
                  <c:v>31.42745</c:v>
                </c:pt>
                <c:pt idx="3512">
                  <c:v>30.15992</c:v>
                </c:pt>
                <c:pt idx="3513">
                  <c:v>29.48223999999999</c:v>
                </c:pt>
                <c:pt idx="3514">
                  <c:v>25.73023</c:v>
                </c:pt>
                <c:pt idx="3515">
                  <c:v>35.70704000000001</c:v>
                </c:pt>
                <c:pt idx="3516">
                  <c:v>27.52075</c:v>
                </c:pt>
                <c:pt idx="3517">
                  <c:v>38.35806</c:v>
                </c:pt>
                <c:pt idx="3518">
                  <c:v>90.2822</c:v>
                </c:pt>
                <c:pt idx="3519">
                  <c:v>34.95884</c:v>
                </c:pt>
                <c:pt idx="3520">
                  <c:v>29.32495</c:v>
                </c:pt>
                <c:pt idx="3521">
                  <c:v>96.0248</c:v>
                </c:pt>
                <c:pt idx="3522">
                  <c:v>31.56204999999999</c:v>
                </c:pt>
                <c:pt idx="3523">
                  <c:v>33.56796000000001</c:v>
                </c:pt>
                <c:pt idx="3524">
                  <c:v>35.82753</c:v>
                </c:pt>
                <c:pt idx="3525">
                  <c:v>30.50168</c:v>
                </c:pt>
                <c:pt idx="3526">
                  <c:v>28.08898</c:v>
                </c:pt>
                <c:pt idx="3527">
                  <c:v>94.7621</c:v>
                </c:pt>
                <c:pt idx="3528">
                  <c:v>33.28232000000001</c:v>
                </c:pt>
                <c:pt idx="3529">
                  <c:v>30.39169</c:v>
                </c:pt>
                <c:pt idx="3530">
                  <c:v>31.57891</c:v>
                </c:pt>
                <c:pt idx="3531">
                  <c:v>33.31438</c:v>
                </c:pt>
                <c:pt idx="3532">
                  <c:v>32.95048</c:v>
                </c:pt>
                <c:pt idx="3533">
                  <c:v>34.32287</c:v>
                </c:pt>
                <c:pt idx="3534">
                  <c:v>28.89266</c:v>
                </c:pt>
                <c:pt idx="3535">
                  <c:v>32.03978</c:v>
                </c:pt>
                <c:pt idx="3536">
                  <c:v>30.59421</c:v>
                </c:pt>
                <c:pt idx="3537">
                  <c:v>28.48002999999999</c:v>
                </c:pt>
                <c:pt idx="3538">
                  <c:v>28.79132999999999</c:v>
                </c:pt>
                <c:pt idx="3539">
                  <c:v>25.28427</c:v>
                </c:pt>
                <c:pt idx="3540">
                  <c:v>29.30697</c:v>
                </c:pt>
                <c:pt idx="3541">
                  <c:v>25.81804</c:v>
                </c:pt>
                <c:pt idx="3542">
                  <c:v>29.50883</c:v>
                </c:pt>
                <c:pt idx="3543">
                  <c:v>29.4319</c:v>
                </c:pt>
                <c:pt idx="3544">
                  <c:v>30.02358</c:v>
                </c:pt>
                <c:pt idx="3545">
                  <c:v>30.70677999999999</c:v>
                </c:pt>
                <c:pt idx="3546">
                  <c:v>31.95084</c:v>
                </c:pt>
                <c:pt idx="3547">
                  <c:v>32.12676000000001</c:v>
                </c:pt>
                <c:pt idx="3548">
                  <c:v>53.9693</c:v>
                </c:pt>
                <c:pt idx="3549">
                  <c:v>27.43712</c:v>
                </c:pt>
                <c:pt idx="3550">
                  <c:v>35.17265</c:v>
                </c:pt>
                <c:pt idx="3551">
                  <c:v>34.00844</c:v>
                </c:pt>
                <c:pt idx="3552">
                  <c:v>30.89628</c:v>
                </c:pt>
                <c:pt idx="3553">
                  <c:v>26.56458</c:v>
                </c:pt>
                <c:pt idx="3554">
                  <c:v>26.03593</c:v>
                </c:pt>
                <c:pt idx="3555">
                  <c:v>31.95662</c:v>
                </c:pt>
                <c:pt idx="3556">
                  <c:v>34.1271</c:v>
                </c:pt>
                <c:pt idx="3557">
                  <c:v>38.2578</c:v>
                </c:pt>
                <c:pt idx="3558">
                  <c:v>37.44937</c:v>
                </c:pt>
                <c:pt idx="3559">
                  <c:v>24.9316</c:v>
                </c:pt>
                <c:pt idx="3560">
                  <c:v>32.45988999999999</c:v>
                </c:pt>
                <c:pt idx="3561">
                  <c:v>33.52431</c:v>
                </c:pt>
                <c:pt idx="3562">
                  <c:v>37.54395</c:v>
                </c:pt>
                <c:pt idx="3563">
                  <c:v>32.3551</c:v>
                </c:pt>
                <c:pt idx="3564">
                  <c:v>32.01436</c:v>
                </c:pt>
                <c:pt idx="3565">
                  <c:v>37.38796</c:v>
                </c:pt>
                <c:pt idx="3566">
                  <c:v>29.02129</c:v>
                </c:pt>
                <c:pt idx="3567">
                  <c:v>45.30125</c:v>
                </c:pt>
                <c:pt idx="3568">
                  <c:v>23.92907</c:v>
                </c:pt>
                <c:pt idx="3569">
                  <c:v>29.14551</c:v>
                </c:pt>
                <c:pt idx="3570">
                  <c:v>34.86506</c:v>
                </c:pt>
                <c:pt idx="3571">
                  <c:v>28.81073</c:v>
                </c:pt>
                <c:pt idx="3572">
                  <c:v>35.54865</c:v>
                </c:pt>
                <c:pt idx="3573">
                  <c:v>29.8617</c:v>
                </c:pt>
                <c:pt idx="3574">
                  <c:v>42.61434000000001</c:v>
                </c:pt>
                <c:pt idx="3575">
                  <c:v>25.44342999999999</c:v>
                </c:pt>
                <c:pt idx="3576">
                  <c:v>30.30828</c:v>
                </c:pt>
                <c:pt idx="3577">
                  <c:v>145.5347</c:v>
                </c:pt>
                <c:pt idx="3578">
                  <c:v>37.65191</c:v>
                </c:pt>
                <c:pt idx="3579">
                  <c:v>33.72700000000001</c:v>
                </c:pt>
                <c:pt idx="3580">
                  <c:v>25.27122</c:v>
                </c:pt>
                <c:pt idx="3581">
                  <c:v>30.51921</c:v>
                </c:pt>
                <c:pt idx="3582">
                  <c:v>37.95174</c:v>
                </c:pt>
                <c:pt idx="3583">
                  <c:v>26.62634999999999</c:v>
                </c:pt>
                <c:pt idx="3584">
                  <c:v>29.44379</c:v>
                </c:pt>
                <c:pt idx="3585">
                  <c:v>22.17067</c:v>
                </c:pt>
                <c:pt idx="3586">
                  <c:v>50.265</c:v>
                </c:pt>
                <c:pt idx="3587">
                  <c:v>28.059</c:v>
                </c:pt>
                <c:pt idx="3588">
                  <c:v>29.68334</c:v>
                </c:pt>
                <c:pt idx="3589">
                  <c:v>54.0932</c:v>
                </c:pt>
                <c:pt idx="3590">
                  <c:v>29.01552</c:v>
                </c:pt>
                <c:pt idx="3591">
                  <c:v>30.83031</c:v>
                </c:pt>
                <c:pt idx="3592">
                  <c:v>33.00311</c:v>
                </c:pt>
                <c:pt idx="3593">
                  <c:v>41.2532</c:v>
                </c:pt>
                <c:pt idx="3594">
                  <c:v>25.377</c:v>
                </c:pt>
                <c:pt idx="3595">
                  <c:v>31.07434</c:v>
                </c:pt>
                <c:pt idx="3596">
                  <c:v>32.85595</c:v>
                </c:pt>
                <c:pt idx="3597">
                  <c:v>50.03709</c:v>
                </c:pt>
                <c:pt idx="3598">
                  <c:v>27.46652999999999</c:v>
                </c:pt>
                <c:pt idx="3599">
                  <c:v>34.50308</c:v>
                </c:pt>
                <c:pt idx="3600">
                  <c:v>30.71367</c:v>
                </c:pt>
                <c:pt idx="3601">
                  <c:v>26.23314</c:v>
                </c:pt>
                <c:pt idx="3602">
                  <c:v>26.20216</c:v>
                </c:pt>
                <c:pt idx="3603">
                  <c:v>24.75376</c:v>
                </c:pt>
                <c:pt idx="3604">
                  <c:v>31.20493</c:v>
                </c:pt>
                <c:pt idx="3605">
                  <c:v>43.3483</c:v>
                </c:pt>
                <c:pt idx="3606">
                  <c:v>28.79967</c:v>
                </c:pt>
                <c:pt idx="3607">
                  <c:v>32.05284</c:v>
                </c:pt>
                <c:pt idx="3608">
                  <c:v>327.1008</c:v>
                </c:pt>
                <c:pt idx="3609">
                  <c:v>31.92815999999999</c:v>
                </c:pt>
                <c:pt idx="3610">
                  <c:v>33.2864</c:v>
                </c:pt>
                <c:pt idx="3611">
                  <c:v>30.8199</c:v>
                </c:pt>
                <c:pt idx="3612">
                  <c:v>27.0986</c:v>
                </c:pt>
                <c:pt idx="3613">
                  <c:v>34.4105</c:v>
                </c:pt>
                <c:pt idx="3614">
                  <c:v>27.10127</c:v>
                </c:pt>
                <c:pt idx="3615">
                  <c:v>30.29184</c:v>
                </c:pt>
                <c:pt idx="3616">
                  <c:v>29.98678</c:v>
                </c:pt>
                <c:pt idx="3617">
                  <c:v>38.03872000000001</c:v>
                </c:pt>
                <c:pt idx="3618">
                  <c:v>36.33608</c:v>
                </c:pt>
                <c:pt idx="3619">
                  <c:v>33.31806</c:v>
                </c:pt>
                <c:pt idx="3620">
                  <c:v>31.51123</c:v>
                </c:pt>
                <c:pt idx="3621">
                  <c:v>58.0794</c:v>
                </c:pt>
                <c:pt idx="3622">
                  <c:v>31.79977999999999</c:v>
                </c:pt>
                <c:pt idx="3623">
                  <c:v>31.43174</c:v>
                </c:pt>
                <c:pt idx="3624">
                  <c:v>31.22755</c:v>
                </c:pt>
                <c:pt idx="3625">
                  <c:v>32.16442</c:v>
                </c:pt>
                <c:pt idx="3626">
                  <c:v>40.53346000000001</c:v>
                </c:pt>
                <c:pt idx="3627">
                  <c:v>31.82843</c:v>
                </c:pt>
                <c:pt idx="3628">
                  <c:v>33.77498000000001</c:v>
                </c:pt>
                <c:pt idx="3629">
                  <c:v>41.4465</c:v>
                </c:pt>
                <c:pt idx="3630">
                  <c:v>30.21015</c:v>
                </c:pt>
                <c:pt idx="3631">
                  <c:v>32.80237</c:v>
                </c:pt>
                <c:pt idx="3632">
                  <c:v>40.03463</c:v>
                </c:pt>
                <c:pt idx="3633">
                  <c:v>28.96188</c:v>
                </c:pt>
                <c:pt idx="3634">
                  <c:v>23.97243999999999</c:v>
                </c:pt>
                <c:pt idx="3635">
                  <c:v>31.68659</c:v>
                </c:pt>
                <c:pt idx="3636">
                  <c:v>35.7427</c:v>
                </c:pt>
                <c:pt idx="3637">
                  <c:v>650.0037</c:v>
                </c:pt>
                <c:pt idx="3638">
                  <c:v>42.52932000000001</c:v>
                </c:pt>
                <c:pt idx="3639">
                  <c:v>29.73682000000001</c:v>
                </c:pt>
                <c:pt idx="3640">
                  <c:v>33.66928</c:v>
                </c:pt>
                <c:pt idx="3641">
                  <c:v>36.04967</c:v>
                </c:pt>
                <c:pt idx="3642">
                  <c:v>31.10486</c:v>
                </c:pt>
                <c:pt idx="3643">
                  <c:v>24.92871999999999</c:v>
                </c:pt>
                <c:pt idx="3644">
                  <c:v>32.22343</c:v>
                </c:pt>
                <c:pt idx="3645">
                  <c:v>37.7524</c:v>
                </c:pt>
                <c:pt idx="3646">
                  <c:v>37.95897</c:v>
                </c:pt>
                <c:pt idx="3647">
                  <c:v>34.99026000000001</c:v>
                </c:pt>
                <c:pt idx="3648">
                  <c:v>29.41865</c:v>
                </c:pt>
                <c:pt idx="3649">
                  <c:v>1076.55567</c:v>
                </c:pt>
                <c:pt idx="3650">
                  <c:v>37.38094</c:v>
                </c:pt>
                <c:pt idx="3651">
                  <c:v>31.6946</c:v>
                </c:pt>
                <c:pt idx="3652">
                  <c:v>31.55929</c:v>
                </c:pt>
                <c:pt idx="3653">
                  <c:v>26.60076</c:v>
                </c:pt>
                <c:pt idx="3654">
                  <c:v>24.75701</c:v>
                </c:pt>
                <c:pt idx="3655">
                  <c:v>36.83284</c:v>
                </c:pt>
                <c:pt idx="3656">
                  <c:v>28.78456</c:v>
                </c:pt>
                <c:pt idx="3657">
                  <c:v>35.78229</c:v>
                </c:pt>
                <c:pt idx="3658">
                  <c:v>26.74672</c:v>
                </c:pt>
                <c:pt idx="3659">
                  <c:v>26.90095000000001</c:v>
                </c:pt>
                <c:pt idx="3660">
                  <c:v>36.94756</c:v>
                </c:pt>
                <c:pt idx="3661">
                  <c:v>46.99656</c:v>
                </c:pt>
                <c:pt idx="3662">
                  <c:v>25.47185</c:v>
                </c:pt>
                <c:pt idx="3663">
                  <c:v>31.56056</c:v>
                </c:pt>
                <c:pt idx="3664">
                  <c:v>34.86174</c:v>
                </c:pt>
                <c:pt idx="3665">
                  <c:v>30.10573</c:v>
                </c:pt>
                <c:pt idx="3666">
                  <c:v>114.2553</c:v>
                </c:pt>
                <c:pt idx="3667">
                  <c:v>32.14096</c:v>
                </c:pt>
                <c:pt idx="3668">
                  <c:v>28.08133</c:v>
                </c:pt>
                <c:pt idx="3669">
                  <c:v>34.13187</c:v>
                </c:pt>
                <c:pt idx="3670">
                  <c:v>45.4515</c:v>
                </c:pt>
                <c:pt idx="3671">
                  <c:v>31.88190000000001</c:v>
                </c:pt>
                <c:pt idx="3672">
                  <c:v>33.0511</c:v>
                </c:pt>
                <c:pt idx="3673">
                  <c:v>28.96693</c:v>
                </c:pt>
                <c:pt idx="3674">
                  <c:v>35.6055</c:v>
                </c:pt>
                <c:pt idx="3675">
                  <c:v>30.61289</c:v>
                </c:pt>
                <c:pt idx="3676">
                  <c:v>28.63545999999999</c:v>
                </c:pt>
                <c:pt idx="3677">
                  <c:v>33.52216</c:v>
                </c:pt>
                <c:pt idx="3678">
                  <c:v>26.90795</c:v>
                </c:pt>
                <c:pt idx="3679">
                  <c:v>31.38699</c:v>
                </c:pt>
                <c:pt idx="3680">
                  <c:v>27.57339</c:v>
                </c:pt>
                <c:pt idx="3681">
                  <c:v>32.45509</c:v>
                </c:pt>
                <c:pt idx="3682">
                  <c:v>28.50388</c:v>
                </c:pt>
                <c:pt idx="3683">
                  <c:v>41.61047</c:v>
                </c:pt>
                <c:pt idx="3684">
                  <c:v>34.33280000000001</c:v>
                </c:pt>
                <c:pt idx="3685">
                  <c:v>33.16588</c:v>
                </c:pt>
                <c:pt idx="3686">
                  <c:v>35.62312</c:v>
                </c:pt>
                <c:pt idx="3687">
                  <c:v>26.07884</c:v>
                </c:pt>
                <c:pt idx="3688">
                  <c:v>29.76439999999999</c:v>
                </c:pt>
                <c:pt idx="3689">
                  <c:v>38.64537</c:v>
                </c:pt>
                <c:pt idx="3690">
                  <c:v>25.04902999999999</c:v>
                </c:pt>
                <c:pt idx="3691">
                  <c:v>33.84861</c:v>
                </c:pt>
                <c:pt idx="3692">
                  <c:v>28.87209</c:v>
                </c:pt>
                <c:pt idx="3693">
                  <c:v>23.82886999999999</c:v>
                </c:pt>
                <c:pt idx="3694">
                  <c:v>30.45083</c:v>
                </c:pt>
                <c:pt idx="3695">
                  <c:v>33.29281</c:v>
                </c:pt>
                <c:pt idx="3696">
                  <c:v>34.13755</c:v>
                </c:pt>
                <c:pt idx="3697">
                  <c:v>29.38149</c:v>
                </c:pt>
                <c:pt idx="3698">
                  <c:v>29.71573</c:v>
                </c:pt>
                <c:pt idx="3699">
                  <c:v>30.80543</c:v>
                </c:pt>
                <c:pt idx="3700">
                  <c:v>30.8579</c:v>
                </c:pt>
                <c:pt idx="3701">
                  <c:v>28.48889</c:v>
                </c:pt>
                <c:pt idx="3702">
                  <c:v>24.19075</c:v>
                </c:pt>
                <c:pt idx="3703">
                  <c:v>30.59142</c:v>
                </c:pt>
                <c:pt idx="3704">
                  <c:v>36.9421</c:v>
                </c:pt>
                <c:pt idx="3705">
                  <c:v>30.18755000000001</c:v>
                </c:pt>
                <c:pt idx="3706">
                  <c:v>1064.59706</c:v>
                </c:pt>
                <c:pt idx="3707">
                  <c:v>30.35369</c:v>
                </c:pt>
                <c:pt idx="3708">
                  <c:v>27.25294</c:v>
                </c:pt>
                <c:pt idx="3709">
                  <c:v>28.90074999999999</c:v>
                </c:pt>
                <c:pt idx="3710">
                  <c:v>43.06635</c:v>
                </c:pt>
                <c:pt idx="3711">
                  <c:v>25.49132</c:v>
                </c:pt>
                <c:pt idx="3712">
                  <c:v>4005.79974</c:v>
                </c:pt>
                <c:pt idx="3713">
                  <c:v>26.31146</c:v>
                </c:pt>
                <c:pt idx="3714">
                  <c:v>25.25018</c:v>
                </c:pt>
                <c:pt idx="3715">
                  <c:v>2402.5976</c:v>
                </c:pt>
                <c:pt idx="3716">
                  <c:v>37.83195</c:v>
                </c:pt>
                <c:pt idx="3717">
                  <c:v>1468.60692</c:v>
                </c:pt>
                <c:pt idx="3718">
                  <c:v>36.85417</c:v>
                </c:pt>
                <c:pt idx="3719">
                  <c:v>418.96453</c:v>
                </c:pt>
                <c:pt idx="3720">
                  <c:v>31.98791</c:v>
                </c:pt>
                <c:pt idx="3721">
                  <c:v>30.59921</c:v>
                </c:pt>
                <c:pt idx="3722">
                  <c:v>34.85014</c:v>
                </c:pt>
                <c:pt idx="3723">
                  <c:v>22.09217</c:v>
                </c:pt>
                <c:pt idx="3724">
                  <c:v>35.06806</c:v>
                </c:pt>
                <c:pt idx="3725">
                  <c:v>34.69229</c:v>
                </c:pt>
                <c:pt idx="3726">
                  <c:v>29.81445</c:v>
                </c:pt>
                <c:pt idx="3727">
                  <c:v>32.62393</c:v>
                </c:pt>
                <c:pt idx="3728">
                  <c:v>25.83801</c:v>
                </c:pt>
                <c:pt idx="3729">
                  <c:v>34.87136</c:v>
                </c:pt>
                <c:pt idx="3730">
                  <c:v>26.79275</c:v>
                </c:pt>
                <c:pt idx="3731">
                  <c:v>28.44661</c:v>
                </c:pt>
                <c:pt idx="3732">
                  <c:v>30.38298</c:v>
                </c:pt>
                <c:pt idx="3733">
                  <c:v>31.5916</c:v>
                </c:pt>
                <c:pt idx="3734">
                  <c:v>40.4307</c:v>
                </c:pt>
                <c:pt idx="3735">
                  <c:v>34.25907</c:v>
                </c:pt>
                <c:pt idx="3736">
                  <c:v>25.60057</c:v>
                </c:pt>
                <c:pt idx="3737">
                  <c:v>65.35079999999999</c:v>
                </c:pt>
                <c:pt idx="3738">
                  <c:v>26.49351</c:v>
                </c:pt>
                <c:pt idx="3739">
                  <c:v>32.93604000000001</c:v>
                </c:pt>
                <c:pt idx="3740">
                  <c:v>36.90082</c:v>
                </c:pt>
                <c:pt idx="3741">
                  <c:v>34.80322</c:v>
                </c:pt>
                <c:pt idx="3742">
                  <c:v>91.08988999999998</c:v>
                </c:pt>
                <c:pt idx="3743">
                  <c:v>32.33813</c:v>
                </c:pt>
                <c:pt idx="3744">
                  <c:v>29.54114999999999</c:v>
                </c:pt>
                <c:pt idx="3745">
                  <c:v>44.37519</c:v>
                </c:pt>
                <c:pt idx="3746">
                  <c:v>31.25438</c:v>
                </c:pt>
                <c:pt idx="3747">
                  <c:v>1339.1794</c:v>
                </c:pt>
                <c:pt idx="3748">
                  <c:v>33.16321</c:v>
                </c:pt>
                <c:pt idx="3749">
                  <c:v>38.26412000000001</c:v>
                </c:pt>
                <c:pt idx="3750">
                  <c:v>27.86055</c:v>
                </c:pt>
                <c:pt idx="3751">
                  <c:v>28.46721</c:v>
                </c:pt>
                <c:pt idx="3752">
                  <c:v>33.65264000000001</c:v>
                </c:pt>
                <c:pt idx="3753">
                  <c:v>38.00783</c:v>
                </c:pt>
                <c:pt idx="3754">
                  <c:v>30.10215000000001</c:v>
                </c:pt>
                <c:pt idx="3755">
                  <c:v>44.71301</c:v>
                </c:pt>
                <c:pt idx="3756">
                  <c:v>1004.1288</c:v>
                </c:pt>
                <c:pt idx="3757">
                  <c:v>40.59438</c:v>
                </c:pt>
                <c:pt idx="3758">
                  <c:v>26.72266</c:v>
                </c:pt>
                <c:pt idx="3759">
                  <c:v>28.74376</c:v>
                </c:pt>
                <c:pt idx="3760">
                  <c:v>32.1537</c:v>
                </c:pt>
                <c:pt idx="3761">
                  <c:v>30.39242</c:v>
                </c:pt>
                <c:pt idx="3762">
                  <c:v>34.53072</c:v>
                </c:pt>
                <c:pt idx="3763">
                  <c:v>34.58779</c:v>
                </c:pt>
                <c:pt idx="3764">
                  <c:v>26.45264999999999</c:v>
                </c:pt>
                <c:pt idx="3765">
                  <c:v>35.9718</c:v>
                </c:pt>
                <c:pt idx="3766">
                  <c:v>29.91982</c:v>
                </c:pt>
                <c:pt idx="3767">
                  <c:v>30.19352</c:v>
                </c:pt>
                <c:pt idx="3768">
                  <c:v>29.142</c:v>
                </c:pt>
                <c:pt idx="3769">
                  <c:v>28.44977</c:v>
                </c:pt>
                <c:pt idx="3770">
                  <c:v>112.3484</c:v>
                </c:pt>
                <c:pt idx="3771">
                  <c:v>37.73939</c:v>
                </c:pt>
                <c:pt idx="3772">
                  <c:v>32.65648</c:v>
                </c:pt>
                <c:pt idx="3773">
                  <c:v>29.02451</c:v>
                </c:pt>
                <c:pt idx="3774">
                  <c:v>33.07789</c:v>
                </c:pt>
                <c:pt idx="3775">
                  <c:v>28.57801</c:v>
                </c:pt>
                <c:pt idx="3776">
                  <c:v>33.18655</c:v>
                </c:pt>
                <c:pt idx="3777">
                  <c:v>16971.5577</c:v>
                </c:pt>
                <c:pt idx="3778">
                  <c:v>38.49946000000001</c:v>
                </c:pt>
                <c:pt idx="3779">
                  <c:v>30.57603</c:v>
                </c:pt>
                <c:pt idx="3780">
                  <c:v>31.9114</c:v>
                </c:pt>
                <c:pt idx="3781">
                  <c:v>31.51686</c:v>
                </c:pt>
                <c:pt idx="3782">
                  <c:v>29.52396999999999</c:v>
                </c:pt>
                <c:pt idx="3783">
                  <c:v>28.62871</c:v>
                </c:pt>
                <c:pt idx="3784">
                  <c:v>35.87818</c:v>
                </c:pt>
                <c:pt idx="3785">
                  <c:v>37.60784</c:v>
                </c:pt>
                <c:pt idx="3786">
                  <c:v>32.30463</c:v>
                </c:pt>
                <c:pt idx="3787">
                  <c:v>31.98397</c:v>
                </c:pt>
                <c:pt idx="3788">
                  <c:v>32.6358</c:v>
                </c:pt>
                <c:pt idx="3789">
                  <c:v>36.79038000000001</c:v>
                </c:pt>
                <c:pt idx="3790">
                  <c:v>27.53362</c:v>
                </c:pt>
                <c:pt idx="3791">
                  <c:v>28.59049</c:v>
                </c:pt>
                <c:pt idx="3792">
                  <c:v>30.55224</c:v>
                </c:pt>
                <c:pt idx="3793">
                  <c:v>32.75196</c:v>
                </c:pt>
                <c:pt idx="3794">
                  <c:v>35.93014</c:v>
                </c:pt>
                <c:pt idx="3795">
                  <c:v>31.51071</c:v>
                </c:pt>
                <c:pt idx="3796">
                  <c:v>659.97119</c:v>
                </c:pt>
                <c:pt idx="3797">
                  <c:v>28.28306</c:v>
                </c:pt>
                <c:pt idx="3798">
                  <c:v>33.73259</c:v>
                </c:pt>
                <c:pt idx="3799">
                  <c:v>32.80998</c:v>
                </c:pt>
                <c:pt idx="3800">
                  <c:v>33.34917</c:v>
                </c:pt>
                <c:pt idx="3801">
                  <c:v>38.53836000000001</c:v>
                </c:pt>
                <c:pt idx="3802">
                  <c:v>33.23394000000001</c:v>
                </c:pt>
                <c:pt idx="3803">
                  <c:v>34.78987</c:v>
                </c:pt>
                <c:pt idx="3804">
                  <c:v>30.66359</c:v>
                </c:pt>
                <c:pt idx="3805">
                  <c:v>40.5634</c:v>
                </c:pt>
                <c:pt idx="3806">
                  <c:v>28.65332</c:v>
                </c:pt>
                <c:pt idx="3807">
                  <c:v>28.8068</c:v>
                </c:pt>
                <c:pt idx="3808">
                  <c:v>34.82671</c:v>
                </c:pt>
                <c:pt idx="3809">
                  <c:v>32.24049</c:v>
                </c:pt>
                <c:pt idx="3810">
                  <c:v>27.21479</c:v>
                </c:pt>
                <c:pt idx="3811">
                  <c:v>30.42643</c:v>
                </c:pt>
                <c:pt idx="3812">
                  <c:v>28.04142999999999</c:v>
                </c:pt>
                <c:pt idx="3813">
                  <c:v>36.93131</c:v>
                </c:pt>
                <c:pt idx="3814">
                  <c:v>92.9108</c:v>
                </c:pt>
                <c:pt idx="3815">
                  <c:v>28.69152</c:v>
                </c:pt>
                <c:pt idx="3816">
                  <c:v>28.00939</c:v>
                </c:pt>
                <c:pt idx="3817">
                  <c:v>28.73073</c:v>
                </c:pt>
                <c:pt idx="3818">
                  <c:v>32.45262</c:v>
                </c:pt>
                <c:pt idx="3819">
                  <c:v>40.58485</c:v>
                </c:pt>
                <c:pt idx="3820">
                  <c:v>33.24681000000001</c:v>
                </c:pt>
                <c:pt idx="3821">
                  <c:v>26.68193</c:v>
                </c:pt>
                <c:pt idx="3822">
                  <c:v>27.41453</c:v>
                </c:pt>
                <c:pt idx="3823">
                  <c:v>33.39362000000001</c:v>
                </c:pt>
                <c:pt idx="3824">
                  <c:v>30.58111999999999</c:v>
                </c:pt>
                <c:pt idx="3825">
                  <c:v>37.08877</c:v>
                </c:pt>
                <c:pt idx="3826">
                  <c:v>27.48087</c:v>
                </c:pt>
                <c:pt idx="3827">
                  <c:v>33.49685</c:v>
                </c:pt>
                <c:pt idx="3828">
                  <c:v>27.85312</c:v>
                </c:pt>
                <c:pt idx="3829">
                  <c:v>31.01496</c:v>
                </c:pt>
                <c:pt idx="3830">
                  <c:v>26.78856</c:v>
                </c:pt>
                <c:pt idx="3831">
                  <c:v>28.23751</c:v>
                </c:pt>
                <c:pt idx="3832">
                  <c:v>25.67932</c:v>
                </c:pt>
                <c:pt idx="3833">
                  <c:v>32.23643</c:v>
                </c:pt>
                <c:pt idx="3834">
                  <c:v>33.56988</c:v>
                </c:pt>
                <c:pt idx="3835">
                  <c:v>31.42383</c:v>
                </c:pt>
                <c:pt idx="3836">
                  <c:v>34.52525</c:v>
                </c:pt>
                <c:pt idx="3837">
                  <c:v>36.77718</c:v>
                </c:pt>
                <c:pt idx="3838">
                  <c:v>94.93489</c:v>
                </c:pt>
                <c:pt idx="3839">
                  <c:v>30.57281</c:v>
                </c:pt>
                <c:pt idx="3840">
                  <c:v>31.28199</c:v>
                </c:pt>
                <c:pt idx="3841">
                  <c:v>26.54408</c:v>
                </c:pt>
                <c:pt idx="3842">
                  <c:v>32.51269</c:v>
                </c:pt>
                <c:pt idx="3843">
                  <c:v>70.99618</c:v>
                </c:pt>
                <c:pt idx="3844">
                  <c:v>28.76643</c:v>
                </c:pt>
                <c:pt idx="3845">
                  <c:v>26.02655</c:v>
                </c:pt>
                <c:pt idx="3846">
                  <c:v>29.39695</c:v>
                </c:pt>
                <c:pt idx="3847">
                  <c:v>29.65346</c:v>
                </c:pt>
                <c:pt idx="3848">
                  <c:v>28.30633</c:v>
                </c:pt>
                <c:pt idx="3849">
                  <c:v>35.89649</c:v>
                </c:pt>
                <c:pt idx="3850">
                  <c:v>34.33762</c:v>
                </c:pt>
                <c:pt idx="3851">
                  <c:v>28.69427</c:v>
                </c:pt>
                <c:pt idx="3852">
                  <c:v>24.51954</c:v>
                </c:pt>
                <c:pt idx="3853">
                  <c:v>28.84547999999999</c:v>
                </c:pt>
                <c:pt idx="3854">
                  <c:v>1539.39049</c:v>
                </c:pt>
                <c:pt idx="3855">
                  <c:v>34.87204000000001</c:v>
                </c:pt>
                <c:pt idx="3856">
                  <c:v>28.50829</c:v>
                </c:pt>
                <c:pt idx="3857">
                  <c:v>29.28517</c:v>
                </c:pt>
                <c:pt idx="3858">
                  <c:v>30.92878999999999</c:v>
                </c:pt>
                <c:pt idx="3859">
                  <c:v>32.01337</c:v>
                </c:pt>
                <c:pt idx="3860">
                  <c:v>49.19992000000001</c:v>
                </c:pt>
                <c:pt idx="3861">
                  <c:v>547.4141</c:v>
                </c:pt>
                <c:pt idx="3862">
                  <c:v>24.08257</c:v>
                </c:pt>
                <c:pt idx="3863">
                  <c:v>34.28959</c:v>
                </c:pt>
                <c:pt idx="3864">
                  <c:v>28.28213999999999</c:v>
                </c:pt>
                <c:pt idx="3865">
                  <c:v>28.4858</c:v>
                </c:pt>
                <c:pt idx="3866">
                  <c:v>31.06491</c:v>
                </c:pt>
                <c:pt idx="3867">
                  <c:v>33.04524</c:v>
                </c:pt>
                <c:pt idx="3868">
                  <c:v>34.63614000000001</c:v>
                </c:pt>
                <c:pt idx="3869">
                  <c:v>30.92068</c:v>
                </c:pt>
                <c:pt idx="3870">
                  <c:v>30.6784</c:v>
                </c:pt>
                <c:pt idx="3871">
                  <c:v>30.00797</c:v>
                </c:pt>
                <c:pt idx="3872">
                  <c:v>36.90448</c:v>
                </c:pt>
                <c:pt idx="3873">
                  <c:v>31.11045</c:v>
                </c:pt>
                <c:pt idx="3874">
                  <c:v>30.50274999999999</c:v>
                </c:pt>
                <c:pt idx="3875">
                  <c:v>35.21756000000001</c:v>
                </c:pt>
                <c:pt idx="3876">
                  <c:v>29.4983</c:v>
                </c:pt>
                <c:pt idx="3877">
                  <c:v>28.39961</c:v>
                </c:pt>
                <c:pt idx="3878">
                  <c:v>32.75466</c:v>
                </c:pt>
                <c:pt idx="3879">
                  <c:v>31.74318</c:v>
                </c:pt>
                <c:pt idx="3880">
                  <c:v>27.41804</c:v>
                </c:pt>
                <c:pt idx="3881">
                  <c:v>34.35543</c:v>
                </c:pt>
                <c:pt idx="3882">
                  <c:v>29.52338</c:v>
                </c:pt>
                <c:pt idx="3883">
                  <c:v>33.27355</c:v>
                </c:pt>
                <c:pt idx="3884">
                  <c:v>27.49419</c:v>
                </c:pt>
                <c:pt idx="3885">
                  <c:v>28.15801</c:v>
                </c:pt>
                <c:pt idx="3886">
                  <c:v>31.12844</c:v>
                </c:pt>
                <c:pt idx="3887">
                  <c:v>34.90507</c:v>
                </c:pt>
                <c:pt idx="3888">
                  <c:v>35.2522</c:v>
                </c:pt>
                <c:pt idx="3889">
                  <c:v>27.58721999999999</c:v>
                </c:pt>
                <c:pt idx="3890">
                  <c:v>25.89743</c:v>
                </c:pt>
                <c:pt idx="3891">
                  <c:v>25.78034999999999</c:v>
                </c:pt>
                <c:pt idx="3892">
                  <c:v>25.42280999999999</c:v>
                </c:pt>
                <c:pt idx="3893">
                  <c:v>28.69148</c:v>
                </c:pt>
                <c:pt idx="3894">
                  <c:v>35.7197</c:v>
                </c:pt>
                <c:pt idx="3895">
                  <c:v>27.63881</c:v>
                </c:pt>
                <c:pt idx="3896">
                  <c:v>34.14259</c:v>
                </c:pt>
                <c:pt idx="3897">
                  <c:v>27.2831</c:v>
                </c:pt>
                <c:pt idx="3898">
                  <c:v>806.4074899999999</c:v>
                </c:pt>
                <c:pt idx="3899">
                  <c:v>30.77564999999999</c:v>
                </c:pt>
                <c:pt idx="3900">
                  <c:v>26.15081</c:v>
                </c:pt>
                <c:pt idx="3901">
                  <c:v>28.90523</c:v>
                </c:pt>
                <c:pt idx="3902">
                  <c:v>31.49096</c:v>
                </c:pt>
                <c:pt idx="3903">
                  <c:v>23.83192</c:v>
                </c:pt>
                <c:pt idx="3904">
                  <c:v>25.70908</c:v>
                </c:pt>
                <c:pt idx="3905">
                  <c:v>31.02065</c:v>
                </c:pt>
                <c:pt idx="3906">
                  <c:v>33.05841</c:v>
                </c:pt>
                <c:pt idx="3907">
                  <c:v>48.9709</c:v>
                </c:pt>
                <c:pt idx="3908">
                  <c:v>33.29063</c:v>
                </c:pt>
                <c:pt idx="3909">
                  <c:v>33.3199</c:v>
                </c:pt>
                <c:pt idx="3910">
                  <c:v>30.06014</c:v>
                </c:pt>
                <c:pt idx="3911">
                  <c:v>28.4649</c:v>
                </c:pt>
                <c:pt idx="3912">
                  <c:v>31.77577</c:v>
                </c:pt>
                <c:pt idx="3913">
                  <c:v>32.87102</c:v>
                </c:pt>
                <c:pt idx="3914">
                  <c:v>40.51613</c:v>
                </c:pt>
                <c:pt idx="3915">
                  <c:v>37.84648</c:v>
                </c:pt>
                <c:pt idx="3916">
                  <c:v>35.45957</c:v>
                </c:pt>
                <c:pt idx="3917">
                  <c:v>30.14568999999999</c:v>
                </c:pt>
                <c:pt idx="3918">
                  <c:v>29.95533</c:v>
                </c:pt>
                <c:pt idx="3919">
                  <c:v>26.38408</c:v>
                </c:pt>
                <c:pt idx="3920">
                  <c:v>28.8136</c:v>
                </c:pt>
                <c:pt idx="3921">
                  <c:v>26.29507</c:v>
                </c:pt>
                <c:pt idx="3922">
                  <c:v>31.52218999999999</c:v>
                </c:pt>
                <c:pt idx="3923">
                  <c:v>28.64887</c:v>
                </c:pt>
                <c:pt idx="3924">
                  <c:v>26.68027</c:v>
                </c:pt>
                <c:pt idx="3925">
                  <c:v>25.11985</c:v>
                </c:pt>
                <c:pt idx="3926">
                  <c:v>27.30965</c:v>
                </c:pt>
                <c:pt idx="3927">
                  <c:v>30.59592</c:v>
                </c:pt>
                <c:pt idx="3928">
                  <c:v>37.54601</c:v>
                </c:pt>
                <c:pt idx="3929">
                  <c:v>28.15596</c:v>
                </c:pt>
                <c:pt idx="3930">
                  <c:v>25.84481</c:v>
                </c:pt>
                <c:pt idx="3931">
                  <c:v>27.01599999999999</c:v>
                </c:pt>
                <c:pt idx="3932">
                  <c:v>29.39642</c:v>
                </c:pt>
                <c:pt idx="3933">
                  <c:v>27.33251</c:v>
                </c:pt>
                <c:pt idx="3934">
                  <c:v>37.09751</c:v>
                </c:pt>
                <c:pt idx="3935">
                  <c:v>40.71483</c:v>
                </c:pt>
                <c:pt idx="3936">
                  <c:v>26.536</c:v>
                </c:pt>
                <c:pt idx="3937">
                  <c:v>34.80475</c:v>
                </c:pt>
                <c:pt idx="3938">
                  <c:v>36.07953</c:v>
                </c:pt>
                <c:pt idx="3939">
                  <c:v>29.52963</c:v>
                </c:pt>
                <c:pt idx="3940">
                  <c:v>29.50571</c:v>
                </c:pt>
                <c:pt idx="3941">
                  <c:v>26.32248</c:v>
                </c:pt>
                <c:pt idx="3942">
                  <c:v>28.23171</c:v>
                </c:pt>
                <c:pt idx="3943">
                  <c:v>31.56133</c:v>
                </c:pt>
                <c:pt idx="3944">
                  <c:v>36.53095</c:v>
                </c:pt>
                <c:pt idx="3945">
                  <c:v>1414.222</c:v>
                </c:pt>
                <c:pt idx="3946">
                  <c:v>37.43226000000001</c:v>
                </c:pt>
                <c:pt idx="3947">
                  <c:v>27.03522999999999</c:v>
                </c:pt>
                <c:pt idx="3948">
                  <c:v>24.60535</c:v>
                </c:pt>
                <c:pt idx="3949">
                  <c:v>31.79093</c:v>
                </c:pt>
                <c:pt idx="3950">
                  <c:v>27.00756000000001</c:v>
                </c:pt>
                <c:pt idx="3951">
                  <c:v>27.6188</c:v>
                </c:pt>
                <c:pt idx="3952">
                  <c:v>26.80777</c:v>
                </c:pt>
                <c:pt idx="3953">
                  <c:v>30.24438</c:v>
                </c:pt>
                <c:pt idx="3954">
                  <c:v>29.43583</c:v>
                </c:pt>
                <c:pt idx="3955">
                  <c:v>28.40217</c:v>
                </c:pt>
                <c:pt idx="3956">
                  <c:v>32.60338</c:v>
                </c:pt>
                <c:pt idx="3957">
                  <c:v>30.19282</c:v>
                </c:pt>
                <c:pt idx="3958">
                  <c:v>30.42883</c:v>
                </c:pt>
                <c:pt idx="3959">
                  <c:v>33.56394</c:v>
                </c:pt>
                <c:pt idx="3960">
                  <c:v>1178.2081</c:v>
                </c:pt>
                <c:pt idx="3961">
                  <c:v>30.3769</c:v>
                </c:pt>
                <c:pt idx="3962">
                  <c:v>26.52199</c:v>
                </c:pt>
                <c:pt idx="3963">
                  <c:v>33.57924000000001</c:v>
                </c:pt>
                <c:pt idx="3964">
                  <c:v>29.80157000000001</c:v>
                </c:pt>
                <c:pt idx="3965">
                  <c:v>31.72747</c:v>
                </c:pt>
                <c:pt idx="3966">
                  <c:v>27.42482</c:v>
                </c:pt>
                <c:pt idx="3967">
                  <c:v>31.3601</c:v>
                </c:pt>
                <c:pt idx="3968">
                  <c:v>59.7533</c:v>
                </c:pt>
                <c:pt idx="3969">
                  <c:v>32.72937</c:v>
                </c:pt>
                <c:pt idx="3970">
                  <c:v>34.62640000000001</c:v>
                </c:pt>
                <c:pt idx="3971">
                  <c:v>31.46529</c:v>
                </c:pt>
                <c:pt idx="3972">
                  <c:v>23.60142</c:v>
                </c:pt>
                <c:pt idx="3973">
                  <c:v>31.13257</c:v>
                </c:pt>
                <c:pt idx="3974">
                  <c:v>23.70417</c:v>
                </c:pt>
                <c:pt idx="3975">
                  <c:v>92.14806999999998</c:v>
                </c:pt>
                <c:pt idx="3976">
                  <c:v>64.2501</c:v>
                </c:pt>
                <c:pt idx="3977">
                  <c:v>30.37424</c:v>
                </c:pt>
                <c:pt idx="3978">
                  <c:v>28.97354</c:v>
                </c:pt>
                <c:pt idx="3979">
                  <c:v>1403.90784</c:v>
                </c:pt>
                <c:pt idx="3980">
                  <c:v>26.94526</c:v>
                </c:pt>
                <c:pt idx="3981">
                  <c:v>26.01662</c:v>
                </c:pt>
                <c:pt idx="3982">
                  <c:v>28.28239999999999</c:v>
                </c:pt>
                <c:pt idx="3983">
                  <c:v>33.69294</c:v>
                </c:pt>
                <c:pt idx="3984">
                  <c:v>31.04698</c:v>
                </c:pt>
                <c:pt idx="3985">
                  <c:v>26.7387</c:v>
                </c:pt>
                <c:pt idx="3986">
                  <c:v>33.16603</c:v>
                </c:pt>
                <c:pt idx="3987">
                  <c:v>34.8033</c:v>
                </c:pt>
                <c:pt idx="3988">
                  <c:v>26.70041</c:v>
                </c:pt>
                <c:pt idx="3989">
                  <c:v>39.62509</c:v>
                </c:pt>
                <c:pt idx="3990">
                  <c:v>43.68320000000001</c:v>
                </c:pt>
                <c:pt idx="3991">
                  <c:v>29.67335</c:v>
                </c:pt>
                <c:pt idx="3992">
                  <c:v>2480.1052</c:v>
                </c:pt>
                <c:pt idx="3993">
                  <c:v>25.54611</c:v>
                </c:pt>
                <c:pt idx="3994">
                  <c:v>35.52199</c:v>
                </c:pt>
                <c:pt idx="3995">
                  <c:v>30.9348</c:v>
                </c:pt>
                <c:pt idx="3996">
                  <c:v>41.46482</c:v>
                </c:pt>
                <c:pt idx="3997">
                  <c:v>25.16538</c:v>
                </c:pt>
                <c:pt idx="3998">
                  <c:v>30.31265</c:v>
                </c:pt>
                <c:pt idx="3999">
                  <c:v>33.74842</c:v>
                </c:pt>
                <c:pt idx="4000">
                  <c:v>670.7207</c:v>
                </c:pt>
                <c:pt idx="4001">
                  <c:v>35.03301</c:v>
                </c:pt>
                <c:pt idx="4002">
                  <c:v>29.91304999999999</c:v>
                </c:pt>
                <c:pt idx="4003">
                  <c:v>29.12738999999999</c:v>
                </c:pt>
                <c:pt idx="4004">
                  <c:v>93.51356</c:v>
                </c:pt>
                <c:pt idx="4005">
                  <c:v>33.84111</c:v>
                </c:pt>
                <c:pt idx="4006">
                  <c:v>27.83091</c:v>
                </c:pt>
                <c:pt idx="4007">
                  <c:v>34.07724</c:v>
                </c:pt>
                <c:pt idx="4008">
                  <c:v>34.3986</c:v>
                </c:pt>
                <c:pt idx="4009">
                  <c:v>36.04282000000001</c:v>
                </c:pt>
                <c:pt idx="4010">
                  <c:v>33.71234000000001</c:v>
                </c:pt>
                <c:pt idx="4011">
                  <c:v>26.75505</c:v>
                </c:pt>
                <c:pt idx="4012">
                  <c:v>29.35867</c:v>
                </c:pt>
                <c:pt idx="4013">
                  <c:v>27.15009</c:v>
                </c:pt>
                <c:pt idx="4014">
                  <c:v>33.55062</c:v>
                </c:pt>
                <c:pt idx="4015">
                  <c:v>36.09955</c:v>
                </c:pt>
                <c:pt idx="4016">
                  <c:v>24.0559</c:v>
                </c:pt>
                <c:pt idx="4017">
                  <c:v>33.5365</c:v>
                </c:pt>
                <c:pt idx="4018">
                  <c:v>30.30230999999999</c:v>
                </c:pt>
                <c:pt idx="4019">
                  <c:v>34.72684</c:v>
                </c:pt>
                <c:pt idx="4020">
                  <c:v>32.95386</c:v>
                </c:pt>
                <c:pt idx="4021">
                  <c:v>32.69911</c:v>
                </c:pt>
                <c:pt idx="4022">
                  <c:v>35.13005</c:v>
                </c:pt>
                <c:pt idx="4023">
                  <c:v>26.04874999999999</c:v>
                </c:pt>
                <c:pt idx="4024">
                  <c:v>28.62305</c:v>
                </c:pt>
                <c:pt idx="4025">
                  <c:v>26.73201999999999</c:v>
                </c:pt>
                <c:pt idx="4026">
                  <c:v>31.51899999999999</c:v>
                </c:pt>
                <c:pt idx="4027">
                  <c:v>26.03004</c:v>
                </c:pt>
                <c:pt idx="4028">
                  <c:v>44.29976000000001</c:v>
                </c:pt>
                <c:pt idx="4029">
                  <c:v>27.79887</c:v>
                </c:pt>
                <c:pt idx="4030">
                  <c:v>31.58464</c:v>
                </c:pt>
                <c:pt idx="4031">
                  <c:v>34.72416000000001</c:v>
                </c:pt>
                <c:pt idx="4032">
                  <c:v>37.3337</c:v>
                </c:pt>
                <c:pt idx="4033">
                  <c:v>33.26512</c:v>
                </c:pt>
                <c:pt idx="4034">
                  <c:v>51.8514</c:v>
                </c:pt>
                <c:pt idx="4035">
                  <c:v>30.60779</c:v>
                </c:pt>
                <c:pt idx="4036">
                  <c:v>31.97877</c:v>
                </c:pt>
                <c:pt idx="4037">
                  <c:v>28.17245</c:v>
                </c:pt>
                <c:pt idx="4038">
                  <c:v>38.14305</c:v>
                </c:pt>
                <c:pt idx="4039">
                  <c:v>27.67394000000001</c:v>
                </c:pt>
                <c:pt idx="4040">
                  <c:v>30.56216</c:v>
                </c:pt>
                <c:pt idx="4041">
                  <c:v>28.46897</c:v>
                </c:pt>
                <c:pt idx="4042">
                  <c:v>44.13543</c:v>
                </c:pt>
                <c:pt idx="4043">
                  <c:v>28.32747000000001</c:v>
                </c:pt>
                <c:pt idx="4044">
                  <c:v>27.43909</c:v>
                </c:pt>
                <c:pt idx="4045">
                  <c:v>27.08092</c:v>
                </c:pt>
                <c:pt idx="4046">
                  <c:v>36.38267</c:v>
                </c:pt>
                <c:pt idx="4047">
                  <c:v>34.21268000000001</c:v>
                </c:pt>
                <c:pt idx="4048">
                  <c:v>33.10599</c:v>
                </c:pt>
                <c:pt idx="4049">
                  <c:v>34.38844</c:v>
                </c:pt>
                <c:pt idx="4050">
                  <c:v>29.96952999999999</c:v>
                </c:pt>
                <c:pt idx="4051">
                  <c:v>30.30343999999999</c:v>
                </c:pt>
                <c:pt idx="4052">
                  <c:v>26.67789</c:v>
                </c:pt>
                <c:pt idx="4053">
                  <c:v>29.64201</c:v>
                </c:pt>
                <c:pt idx="4054">
                  <c:v>36.59182000000001</c:v>
                </c:pt>
                <c:pt idx="4055">
                  <c:v>34.26969</c:v>
                </c:pt>
                <c:pt idx="4056">
                  <c:v>2067.989</c:v>
                </c:pt>
                <c:pt idx="4057">
                  <c:v>34.97135</c:v>
                </c:pt>
                <c:pt idx="4058">
                  <c:v>28.12468</c:v>
                </c:pt>
                <c:pt idx="4059">
                  <c:v>38.48602</c:v>
                </c:pt>
                <c:pt idx="4060">
                  <c:v>32.56889</c:v>
                </c:pt>
                <c:pt idx="4061">
                  <c:v>37.32491</c:v>
                </c:pt>
                <c:pt idx="4062">
                  <c:v>31.69207</c:v>
                </c:pt>
                <c:pt idx="4063">
                  <c:v>32.23939</c:v>
                </c:pt>
                <c:pt idx="4064">
                  <c:v>33.08433</c:v>
                </c:pt>
                <c:pt idx="4065">
                  <c:v>27.04371</c:v>
                </c:pt>
                <c:pt idx="4066">
                  <c:v>32.87693</c:v>
                </c:pt>
                <c:pt idx="4067">
                  <c:v>30.13525</c:v>
                </c:pt>
                <c:pt idx="4068">
                  <c:v>31.3186</c:v>
                </c:pt>
                <c:pt idx="4069">
                  <c:v>31.86413</c:v>
                </c:pt>
                <c:pt idx="4070">
                  <c:v>30.12329</c:v>
                </c:pt>
                <c:pt idx="4071">
                  <c:v>28.43213</c:v>
                </c:pt>
                <c:pt idx="4072">
                  <c:v>25.30064</c:v>
                </c:pt>
                <c:pt idx="4073">
                  <c:v>5920.1798</c:v>
                </c:pt>
                <c:pt idx="4074">
                  <c:v>35.0451</c:v>
                </c:pt>
                <c:pt idx="4075">
                  <c:v>30.26643999999999</c:v>
                </c:pt>
                <c:pt idx="4076">
                  <c:v>53.82478</c:v>
                </c:pt>
                <c:pt idx="4077">
                  <c:v>32.29881</c:v>
                </c:pt>
                <c:pt idx="4078">
                  <c:v>30.25106</c:v>
                </c:pt>
                <c:pt idx="4079">
                  <c:v>33.30518</c:v>
                </c:pt>
                <c:pt idx="4080">
                  <c:v>47.17713</c:v>
                </c:pt>
                <c:pt idx="4081">
                  <c:v>31.12287</c:v>
                </c:pt>
                <c:pt idx="4082">
                  <c:v>26.55171</c:v>
                </c:pt>
                <c:pt idx="4083">
                  <c:v>26.99140999999999</c:v>
                </c:pt>
                <c:pt idx="4084">
                  <c:v>31.26362999999999</c:v>
                </c:pt>
                <c:pt idx="4085">
                  <c:v>31.63676</c:v>
                </c:pt>
                <c:pt idx="4086">
                  <c:v>32.06443</c:v>
                </c:pt>
                <c:pt idx="4087">
                  <c:v>30.0272</c:v>
                </c:pt>
                <c:pt idx="4088">
                  <c:v>25.92333</c:v>
                </c:pt>
                <c:pt idx="4089">
                  <c:v>31.83477</c:v>
                </c:pt>
                <c:pt idx="4090">
                  <c:v>36.87285</c:v>
                </c:pt>
                <c:pt idx="4091">
                  <c:v>29.39959</c:v>
                </c:pt>
                <c:pt idx="4092">
                  <c:v>29.37941</c:v>
                </c:pt>
                <c:pt idx="4093">
                  <c:v>3723.1602</c:v>
                </c:pt>
                <c:pt idx="4094">
                  <c:v>27.57623</c:v>
                </c:pt>
                <c:pt idx="4095">
                  <c:v>617.0588</c:v>
                </c:pt>
                <c:pt idx="4096">
                  <c:v>27.89767000000001</c:v>
                </c:pt>
                <c:pt idx="4097">
                  <c:v>518.8255899999999</c:v>
                </c:pt>
                <c:pt idx="4098">
                  <c:v>29.62512</c:v>
                </c:pt>
                <c:pt idx="4099">
                  <c:v>27.40769999999999</c:v>
                </c:pt>
                <c:pt idx="4100">
                  <c:v>1047.32096</c:v>
                </c:pt>
                <c:pt idx="4101">
                  <c:v>30.65882999999999</c:v>
                </c:pt>
                <c:pt idx="4102">
                  <c:v>38.0134</c:v>
                </c:pt>
                <c:pt idx="4103">
                  <c:v>32.35345</c:v>
                </c:pt>
                <c:pt idx="4104">
                  <c:v>34.16003</c:v>
                </c:pt>
                <c:pt idx="4105">
                  <c:v>26.8862</c:v>
                </c:pt>
                <c:pt idx="4106">
                  <c:v>33.41019</c:v>
                </c:pt>
                <c:pt idx="4107">
                  <c:v>27.87974</c:v>
                </c:pt>
                <c:pt idx="4108">
                  <c:v>32.26096000000001</c:v>
                </c:pt>
                <c:pt idx="4109">
                  <c:v>34.15296</c:v>
                </c:pt>
                <c:pt idx="4110">
                  <c:v>28.93196</c:v>
                </c:pt>
                <c:pt idx="4111">
                  <c:v>31.69217</c:v>
                </c:pt>
                <c:pt idx="4112">
                  <c:v>27.1996</c:v>
                </c:pt>
                <c:pt idx="4113">
                  <c:v>28.62556</c:v>
                </c:pt>
                <c:pt idx="4114">
                  <c:v>96.51674</c:v>
                </c:pt>
                <c:pt idx="4115">
                  <c:v>27.59025</c:v>
                </c:pt>
                <c:pt idx="4116">
                  <c:v>27.83346999999999</c:v>
                </c:pt>
                <c:pt idx="4117">
                  <c:v>30.03385</c:v>
                </c:pt>
                <c:pt idx="4118">
                  <c:v>29.9993</c:v>
                </c:pt>
                <c:pt idx="4119">
                  <c:v>32.9148</c:v>
                </c:pt>
                <c:pt idx="4120">
                  <c:v>26.93399</c:v>
                </c:pt>
                <c:pt idx="4121">
                  <c:v>26.00322999999999</c:v>
                </c:pt>
                <c:pt idx="4122">
                  <c:v>50.72399</c:v>
                </c:pt>
                <c:pt idx="4123">
                  <c:v>37.81016</c:v>
                </c:pt>
                <c:pt idx="4124">
                  <c:v>29.79076999999999</c:v>
                </c:pt>
                <c:pt idx="4125">
                  <c:v>27.67503</c:v>
                </c:pt>
                <c:pt idx="4126">
                  <c:v>31.25321</c:v>
                </c:pt>
                <c:pt idx="4127">
                  <c:v>39.3766</c:v>
                </c:pt>
                <c:pt idx="4128">
                  <c:v>34.97373</c:v>
                </c:pt>
                <c:pt idx="4129">
                  <c:v>33.06149</c:v>
                </c:pt>
                <c:pt idx="4130">
                  <c:v>26.90039</c:v>
                </c:pt>
                <c:pt idx="4131">
                  <c:v>31.88004</c:v>
                </c:pt>
                <c:pt idx="4132">
                  <c:v>31.96492</c:v>
                </c:pt>
                <c:pt idx="4133">
                  <c:v>39.0001</c:v>
                </c:pt>
                <c:pt idx="4134">
                  <c:v>27.44635999999999</c:v>
                </c:pt>
                <c:pt idx="4135">
                  <c:v>28.40273999999999</c:v>
                </c:pt>
                <c:pt idx="4136">
                  <c:v>28.24219</c:v>
                </c:pt>
                <c:pt idx="4137">
                  <c:v>30.25238</c:v>
                </c:pt>
                <c:pt idx="4138">
                  <c:v>36.87444</c:v>
                </c:pt>
                <c:pt idx="4139">
                  <c:v>28.64859</c:v>
                </c:pt>
                <c:pt idx="4140">
                  <c:v>27.50794</c:v>
                </c:pt>
                <c:pt idx="4141">
                  <c:v>29.27842</c:v>
                </c:pt>
                <c:pt idx="4142">
                  <c:v>30.88852</c:v>
                </c:pt>
                <c:pt idx="4143">
                  <c:v>41.4119</c:v>
                </c:pt>
                <c:pt idx="4144">
                  <c:v>28.71037</c:v>
                </c:pt>
                <c:pt idx="4145">
                  <c:v>32.61393</c:v>
                </c:pt>
                <c:pt idx="4146">
                  <c:v>33.21887</c:v>
                </c:pt>
                <c:pt idx="4147">
                  <c:v>28.21935</c:v>
                </c:pt>
                <c:pt idx="4148">
                  <c:v>29.2593</c:v>
                </c:pt>
                <c:pt idx="4149">
                  <c:v>23.71411000000001</c:v>
                </c:pt>
                <c:pt idx="4150">
                  <c:v>26.46516</c:v>
                </c:pt>
                <c:pt idx="4151">
                  <c:v>38.09487</c:v>
                </c:pt>
                <c:pt idx="4152">
                  <c:v>27.61302999999999</c:v>
                </c:pt>
                <c:pt idx="4153">
                  <c:v>28.13948</c:v>
                </c:pt>
                <c:pt idx="4154">
                  <c:v>27.83064999999999</c:v>
                </c:pt>
                <c:pt idx="4155">
                  <c:v>27.46576</c:v>
                </c:pt>
                <c:pt idx="4156">
                  <c:v>31.19442</c:v>
                </c:pt>
                <c:pt idx="4157">
                  <c:v>31.76202999999999</c:v>
                </c:pt>
                <c:pt idx="4158">
                  <c:v>28.54383</c:v>
                </c:pt>
                <c:pt idx="4159">
                  <c:v>32.91913</c:v>
                </c:pt>
                <c:pt idx="4160">
                  <c:v>31.81452000000001</c:v>
                </c:pt>
                <c:pt idx="4161">
                  <c:v>28.69567</c:v>
                </c:pt>
                <c:pt idx="4162">
                  <c:v>34.11808000000001</c:v>
                </c:pt>
                <c:pt idx="4163">
                  <c:v>42.9872</c:v>
                </c:pt>
                <c:pt idx="4164">
                  <c:v>30.60197</c:v>
                </c:pt>
                <c:pt idx="4165">
                  <c:v>29.88428</c:v>
                </c:pt>
                <c:pt idx="4166">
                  <c:v>35.86955</c:v>
                </c:pt>
                <c:pt idx="4167">
                  <c:v>35.26308</c:v>
                </c:pt>
                <c:pt idx="4168">
                  <c:v>28.02386</c:v>
                </c:pt>
                <c:pt idx="4169">
                  <c:v>31.14704</c:v>
                </c:pt>
                <c:pt idx="4170">
                  <c:v>29.88442999999999</c:v>
                </c:pt>
                <c:pt idx="4171">
                  <c:v>30.35564</c:v>
                </c:pt>
                <c:pt idx="4172">
                  <c:v>34.76281</c:v>
                </c:pt>
                <c:pt idx="4173">
                  <c:v>30.04192</c:v>
                </c:pt>
                <c:pt idx="4174">
                  <c:v>81.87430999999998</c:v>
                </c:pt>
                <c:pt idx="4175">
                  <c:v>27.23025000000001</c:v>
                </c:pt>
                <c:pt idx="4176">
                  <c:v>27.10686</c:v>
                </c:pt>
                <c:pt idx="4177">
                  <c:v>29.67636</c:v>
                </c:pt>
                <c:pt idx="4178">
                  <c:v>52.2623</c:v>
                </c:pt>
                <c:pt idx="4179">
                  <c:v>28.37273</c:v>
                </c:pt>
                <c:pt idx="4180">
                  <c:v>34.18813</c:v>
                </c:pt>
                <c:pt idx="4181">
                  <c:v>31.45458</c:v>
                </c:pt>
                <c:pt idx="4182">
                  <c:v>29.4785</c:v>
                </c:pt>
                <c:pt idx="4183">
                  <c:v>1349.6977</c:v>
                </c:pt>
                <c:pt idx="4184">
                  <c:v>25.17142</c:v>
                </c:pt>
                <c:pt idx="4185">
                  <c:v>22.87982999999999</c:v>
                </c:pt>
                <c:pt idx="4186">
                  <c:v>40.66599</c:v>
                </c:pt>
                <c:pt idx="4187">
                  <c:v>39.2043</c:v>
                </c:pt>
                <c:pt idx="4188">
                  <c:v>32.28878</c:v>
                </c:pt>
                <c:pt idx="4189">
                  <c:v>30.77806</c:v>
                </c:pt>
                <c:pt idx="4190">
                  <c:v>61.379</c:v>
                </c:pt>
                <c:pt idx="4191">
                  <c:v>27.67236</c:v>
                </c:pt>
                <c:pt idx="4192">
                  <c:v>34.23976000000001</c:v>
                </c:pt>
                <c:pt idx="4193">
                  <c:v>27.43815</c:v>
                </c:pt>
                <c:pt idx="4194">
                  <c:v>31.52546999999999</c:v>
                </c:pt>
                <c:pt idx="4195">
                  <c:v>48.5033</c:v>
                </c:pt>
                <c:pt idx="4196">
                  <c:v>36.05979</c:v>
                </c:pt>
                <c:pt idx="4197">
                  <c:v>28.6021</c:v>
                </c:pt>
                <c:pt idx="4198">
                  <c:v>30.89327</c:v>
                </c:pt>
                <c:pt idx="4199">
                  <c:v>32.3253</c:v>
                </c:pt>
                <c:pt idx="4200">
                  <c:v>29.44322</c:v>
                </c:pt>
                <c:pt idx="4201">
                  <c:v>29.74748</c:v>
                </c:pt>
                <c:pt idx="4202">
                  <c:v>27.44551999999999</c:v>
                </c:pt>
                <c:pt idx="4203">
                  <c:v>27.08836</c:v>
                </c:pt>
                <c:pt idx="4204">
                  <c:v>27.24545</c:v>
                </c:pt>
                <c:pt idx="4205">
                  <c:v>2651.534</c:v>
                </c:pt>
                <c:pt idx="4206">
                  <c:v>30.20229</c:v>
                </c:pt>
                <c:pt idx="4207">
                  <c:v>27.53199</c:v>
                </c:pt>
                <c:pt idx="4208">
                  <c:v>30.13517</c:v>
                </c:pt>
                <c:pt idx="4209">
                  <c:v>34.37818</c:v>
                </c:pt>
                <c:pt idx="4210">
                  <c:v>25.06985</c:v>
                </c:pt>
                <c:pt idx="4211">
                  <c:v>28.66734</c:v>
                </c:pt>
                <c:pt idx="4212">
                  <c:v>25.59073</c:v>
                </c:pt>
                <c:pt idx="4213">
                  <c:v>28.45758</c:v>
                </c:pt>
                <c:pt idx="4214">
                  <c:v>35.63724000000001</c:v>
                </c:pt>
                <c:pt idx="4215">
                  <c:v>31.17892000000001</c:v>
                </c:pt>
                <c:pt idx="4216">
                  <c:v>24.4098</c:v>
                </c:pt>
                <c:pt idx="4217">
                  <c:v>41.68197</c:v>
                </c:pt>
                <c:pt idx="4218">
                  <c:v>26.92071</c:v>
                </c:pt>
                <c:pt idx="4219">
                  <c:v>29.72294</c:v>
                </c:pt>
                <c:pt idx="4220">
                  <c:v>30.99337</c:v>
                </c:pt>
                <c:pt idx="4221">
                  <c:v>42.18940000000001</c:v>
                </c:pt>
                <c:pt idx="4222">
                  <c:v>52.0649</c:v>
                </c:pt>
                <c:pt idx="4223">
                  <c:v>28.66381000000001</c:v>
                </c:pt>
                <c:pt idx="4224">
                  <c:v>34.234</c:v>
                </c:pt>
                <c:pt idx="4225">
                  <c:v>27.39304</c:v>
                </c:pt>
                <c:pt idx="4226">
                  <c:v>41.26091</c:v>
                </c:pt>
                <c:pt idx="4227">
                  <c:v>35.15814</c:v>
                </c:pt>
                <c:pt idx="4228">
                  <c:v>29.04497</c:v>
                </c:pt>
                <c:pt idx="4229">
                  <c:v>27.00926</c:v>
                </c:pt>
                <c:pt idx="4230">
                  <c:v>27.4582</c:v>
                </c:pt>
                <c:pt idx="4231">
                  <c:v>34.35535</c:v>
                </c:pt>
                <c:pt idx="4232">
                  <c:v>32.26</c:v>
                </c:pt>
                <c:pt idx="4233">
                  <c:v>39.88464</c:v>
                </c:pt>
                <c:pt idx="4234">
                  <c:v>29.34808</c:v>
                </c:pt>
                <c:pt idx="4235">
                  <c:v>27.92417</c:v>
                </c:pt>
                <c:pt idx="4236">
                  <c:v>27.65799000000001</c:v>
                </c:pt>
                <c:pt idx="4237">
                  <c:v>33.79574</c:v>
                </c:pt>
                <c:pt idx="4238">
                  <c:v>25.89118</c:v>
                </c:pt>
                <c:pt idx="4239">
                  <c:v>26.36698000000001</c:v>
                </c:pt>
                <c:pt idx="4240">
                  <c:v>25.44260999999999</c:v>
                </c:pt>
                <c:pt idx="4241">
                  <c:v>28.77724</c:v>
                </c:pt>
                <c:pt idx="4242">
                  <c:v>27.00537</c:v>
                </c:pt>
                <c:pt idx="4243">
                  <c:v>31.81201</c:v>
                </c:pt>
                <c:pt idx="4244">
                  <c:v>33.67716</c:v>
                </c:pt>
                <c:pt idx="4245">
                  <c:v>31.63667999999999</c:v>
                </c:pt>
                <c:pt idx="4246">
                  <c:v>34.42062</c:v>
                </c:pt>
                <c:pt idx="4247">
                  <c:v>27.43594999999999</c:v>
                </c:pt>
                <c:pt idx="4248">
                  <c:v>24.13337</c:v>
                </c:pt>
                <c:pt idx="4249">
                  <c:v>23.92971</c:v>
                </c:pt>
                <c:pt idx="4250">
                  <c:v>28.48759</c:v>
                </c:pt>
                <c:pt idx="4251">
                  <c:v>26.10101999999999</c:v>
                </c:pt>
                <c:pt idx="4252">
                  <c:v>32.95786</c:v>
                </c:pt>
                <c:pt idx="4253">
                  <c:v>37.7337</c:v>
                </c:pt>
                <c:pt idx="4254">
                  <c:v>28.93652</c:v>
                </c:pt>
                <c:pt idx="4255">
                  <c:v>32.18867</c:v>
                </c:pt>
                <c:pt idx="4256">
                  <c:v>24.62578</c:v>
                </c:pt>
                <c:pt idx="4257">
                  <c:v>41.38357</c:v>
                </c:pt>
                <c:pt idx="4258">
                  <c:v>38.00459</c:v>
                </c:pt>
                <c:pt idx="4259">
                  <c:v>25.04587</c:v>
                </c:pt>
                <c:pt idx="4260">
                  <c:v>31.17896</c:v>
                </c:pt>
                <c:pt idx="4261">
                  <c:v>31.47803</c:v>
                </c:pt>
                <c:pt idx="4262">
                  <c:v>29.88738</c:v>
                </c:pt>
                <c:pt idx="4263">
                  <c:v>33.51153</c:v>
                </c:pt>
                <c:pt idx="4264">
                  <c:v>38.77894000000001</c:v>
                </c:pt>
                <c:pt idx="4265">
                  <c:v>75.51003</c:v>
                </c:pt>
                <c:pt idx="4266">
                  <c:v>21.67569</c:v>
                </c:pt>
                <c:pt idx="4267">
                  <c:v>29.68719</c:v>
                </c:pt>
                <c:pt idx="4268">
                  <c:v>28.02861</c:v>
                </c:pt>
                <c:pt idx="4269">
                  <c:v>924.434</c:v>
                </c:pt>
                <c:pt idx="4270">
                  <c:v>33.25033</c:v>
                </c:pt>
                <c:pt idx="4271">
                  <c:v>28.44448</c:v>
                </c:pt>
                <c:pt idx="4272">
                  <c:v>42.0433</c:v>
                </c:pt>
                <c:pt idx="4273">
                  <c:v>61.675</c:v>
                </c:pt>
                <c:pt idx="4274">
                  <c:v>33.81464999999999</c:v>
                </c:pt>
                <c:pt idx="4275">
                  <c:v>29.14047</c:v>
                </c:pt>
                <c:pt idx="4276">
                  <c:v>32.01408</c:v>
                </c:pt>
                <c:pt idx="4277">
                  <c:v>27.72129</c:v>
                </c:pt>
                <c:pt idx="4278">
                  <c:v>34.57401</c:v>
                </c:pt>
                <c:pt idx="4279">
                  <c:v>42.99001</c:v>
                </c:pt>
                <c:pt idx="4280">
                  <c:v>32.54692</c:v>
                </c:pt>
                <c:pt idx="4281">
                  <c:v>33.37967</c:v>
                </c:pt>
                <c:pt idx="4282">
                  <c:v>29.40327</c:v>
                </c:pt>
                <c:pt idx="4283">
                  <c:v>30.53075</c:v>
                </c:pt>
                <c:pt idx="4284">
                  <c:v>29.66753</c:v>
                </c:pt>
                <c:pt idx="4285">
                  <c:v>32.00889</c:v>
                </c:pt>
                <c:pt idx="4286">
                  <c:v>151.963</c:v>
                </c:pt>
                <c:pt idx="4287">
                  <c:v>33.27087</c:v>
                </c:pt>
                <c:pt idx="4288">
                  <c:v>33.16588</c:v>
                </c:pt>
                <c:pt idx="4289">
                  <c:v>30.45449</c:v>
                </c:pt>
                <c:pt idx="4290">
                  <c:v>30.81726</c:v>
                </c:pt>
                <c:pt idx="4291">
                  <c:v>36.62484000000001</c:v>
                </c:pt>
                <c:pt idx="4292">
                  <c:v>32.613</c:v>
                </c:pt>
                <c:pt idx="4293">
                  <c:v>37.63289</c:v>
                </c:pt>
                <c:pt idx="4294">
                  <c:v>30.28220999999999</c:v>
                </c:pt>
                <c:pt idx="4295">
                  <c:v>35.07057</c:v>
                </c:pt>
                <c:pt idx="4296">
                  <c:v>38.78168</c:v>
                </c:pt>
                <c:pt idx="4297">
                  <c:v>27.3155</c:v>
                </c:pt>
                <c:pt idx="4298">
                  <c:v>25.00162</c:v>
                </c:pt>
                <c:pt idx="4299">
                  <c:v>114.1303</c:v>
                </c:pt>
                <c:pt idx="4300">
                  <c:v>32.93311</c:v>
                </c:pt>
                <c:pt idx="4301">
                  <c:v>33.35282</c:v>
                </c:pt>
                <c:pt idx="4302">
                  <c:v>35.06577</c:v>
                </c:pt>
                <c:pt idx="4303">
                  <c:v>25.68841</c:v>
                </c:pt>
                <c:pt idx="4304">
                  <c:v>28.02894999999999</c:v>
                </c:pt>
                <c:pt idx="4305">
                  <c:v>26.73329</c:v>
                </c:pt>
                <c:pt idx="4306">
                  <c:v>29.40217</c:v>
                </c:pt>
                <c:pt idx="4307">
                  <c:v>30.61518</c:v>
                </c:pt>
                <c:pt idx="4308">
                  <c:v>32.27911</c:v>
                </c:pt>
                <c:pt idx="4309">
                  <c:v>36.7781</c:v>
                </c:pt>
                <c:pt idx="4310">
                  <c:v>26.56907</c:v>
                </c:pt>
                <c:pt idx="4311">
                  <c:v>31.64546</c:v>
                </c:pt>
                <c:pt idx="4312">
                  <c:v>28.24731999999999</c:v>
                </c:pt>
                <c:pt idx="4313">
                  <c:v>25.72888</c:v>
                </c:pt>
                <c:pt idx="4314">
                  <c:v>58.59993</c:v>
                </c:pt>
                <c:pt idx="4315">
                  <c:v>27.04201</c:v>
                </c:pt>
                <c:pt idx="4316">
                  <c:v>30.82942999999999</c:v>
                </c:pt>
                <c:pt idx="4317">
                  <c:v>26.64566</c:v>
                </c:pt>
                <c:pt idx="4318">
                  <c:v>31.59225</c:v>
                </c:pt>
                <c:pt idx="4319">
                  <c:v>27.37255</c:v>
                </c:pt>
                <c:pt idx="4320">
                  <c:v>27.66597</c:v>
                </c:pt>
                <c:pt idx="4321">
                  <c:v>31.61202</c:v>
                </c:pt>
                <c:pt idx="4322">
                  <c:v>32.77044</c:v>
                </c:pt>
                <c:pt idx="4323">
                  <c:v>38.68781</c:v>
                </c:pt>
                <c:pt idx="4324">
                  <c:v>32.28489</c:v>
                </c:pt>
                <c:pt idx="4325">
                  <c:v>27.17801</c:v>
                </c:pt>
                <c:pt idx="4326">
                  <c:v>28.4908</c:v>
                </c:pt>
                <c:pt idx="4327">
                  <c:v>31.97376999999999</c:v>
                </c:pt>
                <c:pt idx="4328">
                  <c:v>40.6882</c:v>
                </c:pt>
                <c:pt idx="4329">
                  <c:v>29.23267</c:v>
                </c:pt>
                <c:pt idx="4330">
                  <c:v>31.26173</c:v>
                </c:pt>
                <c:pt idx="4331">
                  <c:v>39.2068</c:v>
                </c:pt>
                <c:pt idx="4332">
                  <c:v>29.35776</c:v>
                </c:pt>
                <c:pt idx="4333">
                  <c:v>27.41431</c:v>
                </c:pt>
                <c:pt idx="4334">
                  <c:v>29.70637</c:v>
                </c:pt>
                <c:pt idx="4335">
                  <c:v>30.79480999999999</c:v>
                </c:pt>
                <c:pt idx="4336">
                  <c:v>42.90339</c:v>
                </c:pt>
                <c:pt idx="4337">
                  <c:v>40.34623</c:v>
                </c:pt>
                <c:pt idx="4338">
                  <c:v>31.6294</c:v>
                </c:pt>
                <c:pt idx="4339">
                  <c:v>41.8525</c:v>
                </c:pt>
                <c:pt idx="4340">
                  <c:v>30.50893</c:v>
                </c:pt>
                <c:pt idx="4341">
                  <c:v>31.36423</c:v>
                </c:pt>
                <c:pt idx="4342">
                  <c:v>46.36292</c:v>
                </c:pt>
                <c:pt idx="4343">
                  <c:v>62.90472</c:v>
                </c:pt>
                <c:pt idx="4344">
                  <c:v>25.19313</c:v>
                </c:pt>
                <c:pt idx="4345">
                  <c:v>28.05944</c:v>
                </c:pt>
                <c:pt idx="4346">
                  <c:v>29.53475</c:v>
                </c:pt>
                <c:pt idx="4347">
                  <c:v>27.21961</c:v>
                </c:pt>
                <c:pt idx="4348">
                  <c:v>23.49608</c:v>
                </c:pt>
                <c:pt idx="4349">
                  <c:v>36.98567</c:v>
                </c:pt>
                <c:pt idx="4350">
                  <c:v>30.10639</c:v>
                </c:pt>
                <c:pt idx="4351">
                  <c:v>32.33102</c:v>
                </c:pt>
                <c:pt idx="4352">
                  <c:v>147.25707</c:v>
                </c:pt>
                <c:pt idx="4353">
                  <c:v>28.22941</c:v>
                </c:pt>
                <c:pt idx="4354">
                  <c:v>403.5537</c:v>
                </c:pt>
                <c:pt idx="4355">
                  <c:v>28.79852</c:v>
                </c:pt>
                <c:pt idx="4356">
                  <c:v>29.57944</c:v>
                </c:pt>
                <c:pt idx="4357">
                  <c:v>26.61934</c:v>
                </c:pt>
                <c:pt idx="4358">
                  <c:v>31.49782</c:v>
                </c:pt>
                <c:pt idx="4359">
                  <c:v>32.35145999999999</c:v>
                </c:pt>
                <c:pt idx="4360">
                  <c:v>32.71713</c:v>
                </c:pt>
                <c:pt idx="4361">
                  <c:v>31.31046</c:v>
                </c:pt>
                <c:pt idx="4362">
                  <c:v>40.09912000000001</c:v>
                </c:pt>
                <c:pt idx="4363">
                  <c:v>30.72961</c:v>
                </c:pt>
                <c:pt idx="4364">
                  <c:v>29.38735</c:v>
                </c:pt>
                <c:pt idx="4365">
                  <c:v>34.8567</c:v>
                </c:pt>
                <c:pt idx="4366">
                  <c:v>26.43614</c:v>
                </c:pt>
                <c:pt idx="4367">
                  <c:v>27.55959</c:v>
                </c:pt>
                <c:pt idx="4368">
                  <c:v>26.20247</c:v>
                </c:pt>
                <c:pt idx="4369">
                  <c:v>28.22506</c:v>
                </c:pt>
                <c:pt idx="4370">
                  <c:v>138.28484</c:v>
                </c:pt>
                <c:pt idx="4371">
                  <c:v>27.61696</c:v>
                </c:pt>
                <c:pt idx="4372">
                  <c:v>30.18669999999999</c:v>
                </c:pt>
                <c:pt idx="4373">
                  <c:v>34.79549</c:v>
                </c:pt>
                <c:pt idx="4374">
                  <c:v>31.28386</c:v>
                </c:pt>
                <c:pt idx="4375">
                  <c:v>32.28888000000001</c:v>
                </c:pt>
                <c:pt idx="4376">
                  <c:v>132962.00339</c:v>
                </c:pt>
                <c:pt idx="4377">
                  <c:v>24.19413</c:v>
                </c:pt>
                <c:pt idx="4378">
                  <c:v>28.56094999999999</c:v>
                </c:pt>
                <c:pt idx="4379">
                  <c:v>38.49771</c:v>
                </c:pt>
                <c:pt idx="4380">
                  <c:v>32.06495</c:v>
                </c:pt>
                <c:pt idx="4381">
                  <c:v>28.84132</c:v>
                </c:pt>
                <c:pt idx="4382">
                  <c:v>34.21629</c:v>
                </c:pt>
                <c:pt idx="4383">
                  <c:v>54.7127</c:v>
                </c:pt>
                <c:pt idx="4384">
                  <c:v>88.87742999999998</c:v>
                </c:pt>
                <c:pt idx="4385">
                  <c:v>28.90279</c:v>
                </c:pt>
                <c:pt idx="4386">
                  <c:v>30.98753</c:v>
                </c:pt>
                <c:pt idx="4387">
                  <c:v>31.55891</c:v>
                </c:pt>
                <c:pt idx="4388">
                  <c:v>33.6973</c:v>
                </c:pt>
                <c:pt idx="4389">
                  <c:v>32.69998000000001</c:v>
                </c:pt>
                <c:pt idx="4390">
                  <c:v>31.05552</c:v>
                </c:pt>
                <c:pt idx="4391">
                  <c:v>25.86437</c:v>
                </c:pt>
                <c:pt idx="4392">
                  <c:v>28.29223</c:v>
                </c:pt>
                <c:pt idx="4393">
                  <c:v>28.09518</c:v>
                </c:pt>
                <c:pt idx="4394">
                  <c:v>31.62412</c:v>
                </c:pt>
                <c:pt idx="4395">
                  <c:v>902.0708</c:v>
                </c:pt>
                <c:pt idx="4396">
                  <c:v>24.25596000000001</c:v>
                </c:pt>
                <c:pt idx="4397">
                  <c:v>24.10291</c:v>
                </c:pt>
                <c:pt idx="4398">
                  <c:v>29.02795</c:v>
                </c:pt>
                <c:pt idx="4399">
                  <c:v>31.71193</c:v>
                </c:pt>
                <c:pt idx="4400">
                  <c:v>31.07045</c:v>
                </c:pt>
                <c:pt idx="4401">
                  <c:v>27.25256</c:v>
                </c:pt>
                <c:pt idx="4402">
                  <c:v>29.7286</c:v>
                </c:pt>
                <c:pt idx="4403">
                  <c:v>26.96743</c:v>
                </c:pt>
                <c:pt idx="4404">
                  <c:v>33.00309</c:v>
                </c:pt>
                <c:pt idx="4405">
                  <c:v>30.80274</c:v>
                </c:pt>
                <c:pt idx="4406">
                  <c:v>29.90654999999999</c:v>
                </c:pt>
                <c:pt idx="4407">
                  <c:v>36.80198</c:v>
                </c:pt>
                <c:pt idx="4408">
                  <c:v>31.19889</c:v>
                </c:pt>
                <c:pt idx="4409">
                  <c:v>26.92385000000001</c:v>
                </c:pt>
                <c:pt idx="4410">
                  <c:v>31.90683</c:v>
                </c:pt>
                <c:pt idx="4411">
                  <c:v>43.72952</c:v>
                </c:pt>
                <c:pt idx="4412">
                  <c:v>32.12158</c:v>
                </c:pt>
                <c:pt idx="4413">
                  <c:v>32.50242</c:v>
                </c:pt>
                <c:pt idx="4414">
                  <c:v>32.13608</c:v>
                </c:pt>
                <c:pt idx="4415">
                  <c:v>32.91251</c:v>
                </c:pt>
                <c:pt idx="4416">
                  <c:v>27.69681</c:v>
                </c:pt>
                <c:pt idx="4417">
                  <c:v>25.6131</c:v>
                </c:pt>
                <c:pt idx="4418">
                  <c:v>25.44527</c:v>
                </c:pt>
                <c:pt idx="4419">
                  <c:v>26.95262999999999</c:v>
                </c:pt>
                <c:pt idx="4420">
                  <c:v>4143.621340000001</c:v>
                </c:pt>
                <c:pt idx="4421">
                  <c:v>221.28562</c:v>
                </c:pt>
                <c:pt idx="4422">
                  <c:v>29.15152</c:v>
                </c:pt>
                <c:pt idx="4423">
                  <c:v>31.87735</c:v>
                </c:pt>
                <c:pt idx="4424">
                  <c:v>31.14411</c:v>
                </c:pt>
                <c:pt idx="4425">
                  <c:v>30.93643</c:v>
                </c:pt>
                <c:pt idx="4426">
                  <c:v>29.86298</c:v>
                </c:pt>
                <c:pt idx="4427">
                  <c:v>29.32415</c:v>
                </c:pt>
                <c:pt idx="4428">
                  <c:v>29.00889</c:v>
                </c:pt>
                <c:pt idx="4429">
                  <c:v>28.84021</c:v>
                </c:pt>
                <c:pt idx="4430">
                  <c:v>27.62509</c:v>
                </c:pt>
                <c:pt idx="4431">
                  <c:v>26.72214999999999</c:v>
                </c:pt>
                <c:pt idx="4432">
                  <c:v>29.86993</c:v>
                </c:pt>
                <c:pt idx="4433">
                  <c:v>29.46979999999999</c:v>
                </c:pt>
                <c:pt idx="4434">
                  <c:v>32.77704</c:v>
                </c:pt>
                <c:pt idx="4435">
                  <c:v>49.45489999999999</c:v>
                </c:pt>
                <c:pt idx="4436">
                  <c:v>26.67643</c:v>
                </c:pt>
                <c:pt idx="4437">
                  <c:v>34.08719</c:v>
                </c:pt>
                <c:pt idx="4438">
                  <c:v>35.68561</c:v>
                </c:pt>
                <c:pt idx="4439">
                  <c:v>27.69673999999999</c:v>
                </c:pt>
                <c:pt idx="4440">
                  <c:v>32.06405</c:v>
                </c:pt>
                <c:pt idx="4441">
                  <c:v>39.77754</c:v>
                </c:pt>
                <c:pt idx="4442">
                  <c:v>34.09343</c:v>
                </c:pt>
                <c:pt idx="4443">
                  <c:v>33.88272000000001</c:v>
                </c:pt>
                <c:pt idx="4444">
                  <c:v>27.89896999999999</c:v>
                </c:pt>
                <c:pt idx="4445">
                  <c:v>34.9232</c:v>
                </c:pt>
                <c:pt idx="4446">
                  <c:v>35.26569</c:v>
                </c:pt>
                <c:pt idx="4447">
                  <c:v>25.8323</c:v>
                </c:pt>
                <c:pt idx="4448">
                  <c:v>30.33712999999999</c:v>
                </c:pt>
                <c:pt idx="4449">
                  <c:v>31.84339</c:v>
                </c:pt>
                <c:pt idx="4450">
                  <c:v>28.29333</c:v>
                </c:pt>
                <c:pt idx="4451">
                  <c:v>35.83368</c:v>
                </c:pt>
                <c:pt idx="4452">
                  <c:v>714.9962499999999</c:v>
                </c:pt>
                <c:pt idx="4453">
                  <c:v>40.13182</c:v>
                </c:pt>
                <c:pt idx="4454">
                  <c:v>26.86308</c:v>
                </c:pt>
                <c:pt idx="4455">
                  <c:v>35.68118</c:v>
                </c:pt>
                <c:pt idx="4456">
                  <c:v>39.38343</c:v>
                </c:pt>
                <c:pt idx="4457">
                  <c:v>31.54413</c:v>
                </c:pt>
                <c:pt idx="4458">
                  <c:v>50.5726</c:v>
                </c:pt>
                <c:pt idx="4459">
                  <c:v>33.69193</c:v>
                </c:pt>
                <c:pt idx="4460">
                  <c:v>59.11285</c:v>
                </c:pt>
                <c:pt idx="4461">
                  <c:v>24.11225</c:v>
                </c:pt>
                <c:pt idx="4462">
                  <c:v>30.37764</c:v>
                </c:pt>
                <c:pt idx="4463">
                  <c:v>30.90735</c:v>
                </c:pt>
                <c:pt idx="4464">
                  <c:v>30.29311</c:v>
                </c:pt>
                <c:pt idx="4465">
                  <c:v>25.70357</c:v>
                </c:pt>
                <c:pt idx="4466">
                  <c:v>29.67608</c:v>
                </c:pt>
                <c:pt idx="4467">
                  <c:v>32.5173</c:v>
                </c:pt>
                <c:pt idx="4468">
                  <c:v>32.05819</c:v>
                </c:pt>
                <c:pt idx="4469">
                  <c:v>350.32986</c:v>
                </c:pt>
                <c:pt idx="4470">
                  <c:v>32.35399</c:v>
                </c:pt>
                <c:pt idx="4471">
                  <c:v>69.5213</c:v>
                </c:pt>
                <c:pt idx="4472">
                  <c:v>26.77128</c:v>
                </c:pt>
                <c:pt idx="4473">
                  <c:v>36.04559</c:v>
                </c:pt>
                <c:pt idx="4474">
                  <c:v>34.27854</c:v>
                </c:pt>
                <c:pt idx="4475">
                  <c:v>30.94726</c:v>
                </c:pt>
                <c:pt idx="4476">
                  <c:v>29.80445</c:v>
                </c:pt>
                <c:pt idx="4477">
                  <c:v>34.73888</c:v>
                </c:pt>
                <c:pt idx="4478">
                  <c:v>28.87349</c:v>
                </c:pt>
                <c:pt idx="4479">
                  <c:v>27.76007999999999</c:v>
                </c:pt>
                <c:pt idx="4480">
                  <c:v>31.01335</c:v>
                </c:pt>
                <c:pt idx="4481">
                  <c:v>39.3919</c:v>
                </c:pt>
                <c:pt idx="4482">
                  <c:v>26.46398</c:v>
                </c:pt>
                <c:pt idx="4483">
                  <c:v>34.28025</c:v>
                </c:pt>
                <c:pt idx="4484">
                  <c:v>32.30875</c:v>
                </c:pt>
                <c:pt idx="4485">
                  <c:v>28.43782</c:v>
                </c:pt>
                <c:pt idx="4486">
                  <c:v>25.6088</c:v>
                </c:pt>
                <c:pt idx="4487">
                  <c:v>25.86835</c:v>
                </c:pt>
                <c:pt idx="4488">
                  <c:v>44.90831</c:v>
                </c:pt>
                <c:pt idx="4489">
                  <c:v>23.58117</c:v>
                </c:pt>
                <c:pt idx="4490">
                  <c:v>26.87803999999999</c:v>
                </c:pt>
                <c:pt idx="4491">
                  <c:v>30.11412</c:v>
                </c:pt>
                <c:pt idx="4492">
                  <c:v>25.03710999999999</c:v>
                </c:pt>
                <c:pt idx="4493">
                  <c:v>37.37615</c:v>
                </c:pt>
                <c:pt idx="4494">
                  <c:v>33.53463</c:v>
                </c:pt>
                <c:pt idx="4495">
                  <c:v>26.80623</c:v>
                </c:pt>
                <c:pt idx="4496">
                  <c:v>26.26011</c:v>
                </c:pt>
                <c:pt idx="4497">
                  <c:v>33.32802</c:v>
                </c:pt>
                <c:pt idx="4498">
                  <c:v>310.23189</c:v>
                </c:pt>
                <c:pt idx="4499">
                  <c:v>30.68185</c:v>
                </c:pt>
                <c:pt idx="4500">
                  <c:v>34.28817</c:v>
                </c:pt>
                <c:pt idx="4501">
                  <c:v>33.33772</c:v>
                </c:pt>
                <c:pt idx="4502">
                  <c:v>28.31786</c:v>
                </c:pt>
                <c:pt idx="4503">
                  <c:v>22.43528</c:v>
                </c:pt>
                <c:pt idx="4504">
                  <c:v>30.85273</c:v>
                </c:pt>
                <c:pt idx="4505">
                  <c:v>27.95724999999999</c:v>
                </c:pt>
                <c:pt idx="4506">
                  <c:v>31.67552</c:v>
                </c:pt>
                <c:pt idx="4507">
                  <c:v>25.66653</c:v>
                </c:pt>
                <c:pt idx="4508">
                  <c:v>30.74242999999999</c:v>
                </c:pt>
                <c:pt idx="4509">
                  <c:v>30.95724999999999</c:v>
                </c:pt>
                <c:pt idx="4510">
                  <c:v>35.15124</c:v>
                </c:pt>
                <c:pt idx="4511">
                  <c:v>26.84575999999999</c:v>
                </c:pt>
                <c:pt idx="4512">
                  <c:v>36.16134</c:v>
                </c:pt>
                <c:pt idx="4513">
                  <c:v>37.33396</c:v>
                </c:pt>
                <c:pt idx="4514">
                  <c:v>27.51695</c:v>
                </c:pt>
                <c:pt idx="4515">
                  <c:v>32.15932</c:v>
                </c:pt>
                <c:pt idx="4516">
                  <c:v>29.63765</c:v>
                </c:pt>
                <c:pt idx="4517">
                  <c:v>27.83252</c:v>
                </c:pt>
                <c:pt idx="4518">
                  <c:v>44.0879</c:v>
                </c:pt>
                <c:pt idx="4519">
                  <c:v>299.8691</c:v>
                </c:pt>
                <c:pt idx="4520">
                  <c:v>32.68689</c:v>
                </c:pt>
                <c:pt idx="4521">
                  <c:v>31.75386</c:v>
                </c:pt>
                <c:pt idx="4522">
                  <c:v>36.71578</c:v>
                </c:pt>
                <c:pt idx="4523">
                  <c:v>33.34213</c:v>
                </c:pt>
                <c:pt idx="4524">
                  <c:v>34.31261</c:v>
                </c:pt>
                <c:pt idx="4525">
                  <c:v>28.28039</c:v>
                </c:pt>
                <c:pt idx="4526">
                  <c:v>30.80686</c:v>
                </c:pt>
                <c:pt idx="4527">
                  <c:v>31.41262</c:v>
                </c:pt>
                <c:pt idx="4528">
                  <c:v>28.7897</c:v>
                </c:pt>
                <c:pt idx="4529">
                  <c:v>31.63694</c:v>
                </c:pt>
                <c:pt idx="4530">
                  <c:v>28.42882</c:v>
                </c:pt>
                <c:pt idx="4531">
                  <c:v>30.77154</c:v>
                </c:pt>
                <c:pt idx="4532">
                  <c:v>28.46050999999999</c:v>
                </c:pt>
                <c:pt idx="4533">
                  <c:v>35.47986</c:v>
                </c:pt>
                <c:pt idx="4534">
                  <c:v>38.8435</c:v>
                </c:pt>
                <c:pt idx="4535">
                  <c:v>38.89829</c:v>
                </c:pt>
                <c:pt idx="4536">
                  <c:v>29.94956</c:v>
                </c:pt>
                <c:pt idx="4537">
                  <c:v>29.74379</c:v>
                </c:pt>
                <c:pt idx="4538">
                  <c:v>38.50499</c:v>
                </c:pt>
                <c:pt idx="4539">
                  <c:v>34.88782999999999</c:v>
                </c:pt>
                <c:pt idx="4540">
                  <c:v>33.68915</c:v>
                </c:pt>
                <c:pt idx="4541">
                  <c:v>27.58097</c:v>
                </c:pt>
                <c:pt idx="4542">
                  <c:v>2202.954</c:v>
                </c:pt>
                <c:pt idx="4543">
                  <c:v>27.44125</c:v>
                </c:pt>
                <c:pt idx="4544">
                  <c:v>35.79391</c:v>
                </c:pt>
                <c:pt idx="4545">
                  <c:v>39.2477</c:v>
                </c:pt>
                <c:pt idx="4546">
                  <c:v>32.51507</c:v>
                </c:pt>
                <c:pt idx="4547">
                  <c:v>32.16167</c:v>
                </c:pt>
                <c:pt idx="4548">
                  <c:v>39.12580000000001</c:v>
                </c:pt>
                <c:pt idx="4549">
                  <c:v>33.38685</c:v>
                </c:pt>
                <c:pt idx="4550">
                  <c:v>39.3739</c:v>
                </c:pt>
                <c:pt idx="4551">
                  <c:v>25.93014</c:v>
                </c:pt>
                <c:pt idx="4552">
                  <c:v>33.29218</c:v>
                </c:pt>
                <c:pt idx="4553">
                  <c:v>33.20585</c:v>
                </c:pt>
                <c:pt idx="4554">
                  <c:v>32.90164</c:v>
                </c:pt>
                <c:pt idx="4555">
                  <c:v>28.66161</c:v>
                </c:pt>
                <c:pt idx="4556">
                  <c:v>28.50709000000001</c:v>
                </c:pt>
                <c:pt idx="4557">
                  <c:v>33.15794</c:v>
                </c:pt>
                <c:pt idx="4558">
                  <c:v>28.81853</c:v>
                </c:pt>
                <c:pt idx="4559">
                  <c:v>32.72663</c:v>
                </c:pt>
                <c:pt idx="4560">
                  <c:v>25.91848999999999</c:v>
                </c:pt>
                <c:pt idx="4561">
                  <c:v>27.23489</c:v>
                </c:pt>
                <c:pt idx="4562">
                  <c:v>28.13414</c:v>
                </c:pt>
                <c:pt idx="4563">
                  <c:v>28.67693999999999</c:v>
                </c:pt>
                <c:pt idx="4564">
                  <c:v>31.70058999999999</c:v>
                </c:pt>
                <c:pt idx="4565">
                  <c:v>27.71111</c:v>
                </c:pt>
                <c:pt idx="4566">
                  <c:v>36.1235</c:v>
                </c:pt>
                <c:pt idx="4567">
                  <c:v>30.43849</c:v>
                </c:pt>
                <c:pt idx="4568">
                  <c:v>31.12979</c:v>
                </c:pt>
                <c:pt idx="4569">
                  <c:v>26.14061999999999</c:v>
                </c:pt>
                <c:pt idx="4570">
                  <c:v>26.15671</c:v>
                </c:pt>
                <c:pt idx="4571">
                  <c:v>27.97315</c:v>
                </c:pt>
                <c:pt idx="4572">
                  <c:v>35.52747</c:v>
                </c:pt>
                <c:pt idx="4573">
                  <c:v>33.2674</c:v>
                </c:pt>
                <c:pt idx="4574">
                  <c:v>39.49895</c:v>
                </c:pt>
                <c:pt idx="4575">
                  <c:v>27.35290000000001</c:v>
                </c:pt>
                <c:pt idx="4576">
                  <c:v>34.46145</c:v>
                </c:pt>
                <c:pt idx="4577">
                  <c:v>30.97376</c:v>
                </c:pt>
                <c:pt idx="4578">
                  <c:v>26.44540999999999</c:v>
                </c:pt>
                <c:pt idx="4579">
                  <c:v>28.15421</c:v>
                </c:pt>
                <c:pt idx="4580">
                  <c:v>30.32284</c:v>
                </c:pt>
                <c:pt idx="4581">
                  <c:v>29.18913</c:v>
                </c:pt>
                <c:pt idx="4582">
                  <c:v>242.39038</c:v>
                </c:pt>
                <c:pt idx="4583">
                  <c:v>33.14817</c:v>
                </c:pt>
                <c:pt idx="4584">
                  <c:v>39.12329</c:v>
                </c:pt>
                <c:pt idx="4585">
                  <c:v>171.98819</c:v>
                </c:pt>
                <c:pt idx="4586">
                  <c:v>845.7819</c:v>
                </c:pt>
                <c:pt idx="4587">
                  <c:v>30.64549</c:v>
                </c:pt>
                <c:pt idx="4588">
                  <c:v>42.58345</c:v>
                </c:pt>
                <c:pt idx="4589">
                  <c:v>35.48355</c:v>
                </c:pt>
                <c:pt idx="4590">
                  <c:v>30.28581</c:v>
                </c:pt>
                <c:pt idx="4591">
                  <c:v>27.97868</c:v>
                </c:pt>
                <c:pt idx="4592">
                  <c:v>104.1017</c:v>
                </c:pt>
                <c:pt idx="4593">
                  <c:v>27.86621</c:v>
                </c:pt>
                <c:pt idx="4594">
                  <c:v>448.5306499999999</c:v>
                </c:pt>
                <c:pt idx="4595">
                  <c:v>32.85132</c:v>
                </c:pt>
                <c:pt idx="4596">
                  <c:v>29.6728</c:v>
                </c:pt>
                <c:pt idx="4597">
                  <c:v>30.69912</c:v>
                </c:pt>
                <c:pt idx="4598">
                  <c:v>26.00795</c:v>
                </c:pt>
                <c:pt idx="4599">
                  <c:v>28.79064</c:v>
                </c:pt>
                <c:pt idx="4600">
                  <c:v>29.85485</c:v>
                </c:pt>
                <c:pt idx="4601">
                  <c:v>26.72641</c:v>
                </c:pt>
                <c:pt idx="4602">
                  <c:v>52.49595</c:v>
                </c:pt>
                <c:pt idx="4603">
                  <c:v>31.66586</c:v>
                </c:pt>
                <c:pt idx="4604">
                  <c:v>29.56368</c:v>
                </c:pt>
                <c:pt idx="4605">
                  <c:v>29.80336</c:v>
                </c:pt>
                <c:pt idx="4606">
                  <c:v>23.2704</c:v>
                </c:pt>
                <c:pt idx="4607">
                  <c:v>38.77245</c:v>
                </c:pt>
                <c:pt idx="4608">
                  <c:v>34.90932</c:v>
                </c:pt>
                <c:pt idx="4609">
                  <c:v>27.52307</c:v>
                </c:pt>
                <c:pt idx="4610">
                  <c:v>37.96622</c:v>
                </c:pt>
                <c:pt idx="4611">
                  <c:v>27.28762</c:v>
                </c:pt>
                <c:pt idx="4612">
                  <c:v>32.32461</c:v>
                </c:pt>
                <c:pt idx="4613">
                  <c:v>35.89371</c:v>
                </c:pt>
                <c:pt idx="4614">
                  <c:v>30.8856</c:v>
                </c:pt>
                <c:pt idx="4615">
                  <c:v>26.84535</c:v>
                </c:pt>
                <c:pt idx="4616">
                  <c:v>28.55874</c:v>
                </c:pt>
                <c:pt idx="4617">
                  <c:v>3598.4242</c:v>
                </c:pt>
                <c:pt idx="4618">
                  <c:v>31.48755999999999</c:v>
                </c:pt>
                <c:pt idx="4619">
                  <c:v>24.51325</c:v>
                </c:pt>
                <c:pt idx="4620">
                  <c:v>32.30752</c:v>
                </c:pt>
                <c:pt idx="4621">
                  <c:v>29.33118</c:v>
                </c:pt>
                <c:pt idx="4622">
                  <c:v>25.99825999999999</c:v>
                </c:pt>
                <c:pt idx="4623">
                  <c:v>23.05375</c:v>
                </c:pt>
                <c:pt idx="4624">
                  <c:v>29.58701</c:v>
                </c:pt>
                <c:pt idx="4625">
                  <c:v>26.18554</c:v>
                </c:pt>
                <c:pt idx="4626">
                  <c:v>32.12101</c:v>
                </c:pt>
                <c:pt idx="4627">
                  <c:v>33.07924000000001</c:v>
                </c:pt>
                <c:pt idx="4628">
                  <c:v>34.25944</c:v>
                </c:pt>
                <c:pt idx="4629">
                  <c:v>25.28414</c:v>
                </c:pt>
                <c:pt idx="4630">
                  <c:v>34.41252</c:v>
                </c:pt>
                <c:pt idx="4631">
                  <c:v>34.11396000000001</c:v>
                </c:pt>
                <c:pt idx="4632">
                  <c:v>26.65675</c:v>
                </c:pt>
                <c:pt idx="4633">
                  <c:v>6065.379910000001</c:v>
                </c:pt>
                <c:pt idx="4634">
                  <c:v>20.66961</c:v>
                </c:pt>
                <c:pt idx="4635">
                  <c:v>39.95512</c:v>
                </c:pt>
                <c:pt idx="4636">
                  <c:v>31.56062</c:v>
                </c:pt>
                <c:pt idx="4637">
                  <c:v>26.77515</c:v>
                </c:pt>
                <c:pt idx="4638">
                  <c:v>31.06846</c:v>
                </c:pt>
                <c:pt idx="4639">
                  <c:v>40.02058</c:v>
                </c:pt>
                <c:pt idx="4640">
                  <c:v>2660.37659</c:v>
                </c:pt>
                <c:pt idx="4641">
                  <c:v>37.14071</c:v>
                </c:pt>
                <c:pt idx="4642">
                  <c:v>27.33536</c:v>
                </c:pt>
                <c:pt idx="4643">
                  <c:v>34.34326</c:v>
                </c:pt>
                <c:pt idx="4644">
                  <c:v>27.05106</c:v>
                </c:pt>
                <c:pt idx="4645">
                  <c:v>30.45336</c:v>
                </c:pt>
                <c:pt idx="4646">
                  <c:v>26.47933</c:v>
                </c:pt>
                <c:pt idx="4647">
                  <c:v>31.50065</c:v>
                </c:pt>
                <c:pt idx="4648">
                  <c:v>28.8184</c:v>
                </c:pt>
                <c:pt idx="4649">
                  <c:v>28.06002</c:v>
                </c:pt>
                <c:pt idx="4650">
                  <c:v>24.85931</c:v>
                </c:pt>
                <c:pt idx="4651">
                  <c:v>31.39041</c:v>
                </c:pt>
                <c:pt idx="4652">
                  <c:v>31.06633</c:v>
                </c:pt>
                <c:pt idx="4653">
                  <c:v>32.00738</c:v>
                </c:pt>
                <c:pt idx="4654">
                  <c:v>29.52206</c:v>
                </c:pt>
                <c:pt idx="4655">
                  <c:v>41.92457</c:v>
                </c:pt>
                <c:pt idx="4656">
                  <c:v>32.63673</c:v>
                </c:pt>
                <c:pt idx="4657">
                  <c:v>1127.4752</c:v>
                </c:pt>
                <c:pt idx="4658">
                  <c:v>33.91301</c:v>
                </c:pt>
                <c:pt idx="4659">
                  <c:v>31.50581</c:v>
                </c:pt>
                <c:pt idx="4660">
                  <c:v>35.04600000000001</c:v>
                </c:pt>
                <c:pt idx="4661">
                  <c:v>5006.648300000001</c:v>
                </c:pt>
                <c:pt idx="4662">
                  <c:v>28.53012</c:v>
                </c:pt>
                <c:pt idx="4663">
                  <c:v>34.84293</c:v>
                </c:pt>
                <c:pt idx="4664">
                  <c:v>36.83099</c:v>
                </c:pt>
                <c:pt idx="4665">
                  <c:v>26.02418</c:v>
                </c:pt>
                <c:pt idx="4666">
                  <c:v>34.8712</c:v>
                </c:pt>
                <c:pt idx="4667">
                  <c:v>23.93127</c:v>
                </c:pt>
                <c:pt idx="4668">
                  <c:v>28.49893</c:v>
                </c:pt>
                <c:pt idx="4669">
                  <c:v>25.28506</c:v>
                </c:pt>
                <c:pt idx="4670">
                  <c:v>125.73</c:v>
                </c:pt>
                <c:pt idx="4671">
                  <c:v>28.28261999999999</c:v>
                </c:pt>
                <c:pt idx="4672">
                  <c:v>29.43457</c:v>
                </c:pt>
                <c:pt idx="4673">
                  <c:v>36.47932</c:v>
                </c:pt>
                <c:pt idx="4674">
                  <c:v>35.74984000000001</c:v>
                </c:pt>
                <c:pt idx="4675">
                  <c:v>95.65099999999998</c:v>
                </c:pt>
                <c:pt idx="4676">
                  <c:v>25.05112</c:v>
                </c:pt>
                <c:pt idx="4677">
                  <c:v>29.47012</c:v>
                </c:pt>
                <c:pt idx="4678">
                  <c:v>32.40889</c:v>
                </c:pt>
                <c:pt idx="4679">
                  <c:v>32.84184</c:v>
                </c:pt>
                <c:pt idx="4680">
                  <c:v>32.26403</c:v>
                </c:pt>
                <c:pt idx="4681">
                  <c:v>31.34683</c:v>
                </c:pt>
                <c:pt idx="4682">
                  <c:v>34.82925</c:v>
                </c:pt>
                <c:pt idx="4683">
                  <c:v>28.11359</c:v>
                </c:pt>
                <c:pt idx="4684">
                  <c:v>26.98359999999999</c:v>
                </c:pt>
                <c:pt idx="4685">
                  <c:v>40.13431</c:v>
                </c:pt>
                <c:pt idx="4686">
                  <c:v>23.96629</c:v>
                </c:pt>
                <c:pt idx="4687">
                  <c:v>28.84458</c:v>
                </c:pt>
                <c:pt idx="4688">
                  <c:v>31.05446</c:v>
                </c:pt>
                <c:pt idx="4689">
                  <c:v>30.61755</c:v>
                </c:pt>
                <c:pt idx="4690">
                  <c:v>34.6716</c:v>
                </c:pt>
                <c:pt idx="4691">
                  <c:v>27.09367</c:v>
                </c:pt>
                <c:pt idx="4692">
                  <c:v>32.92129</c:v>
                </c:pt>
                <c:pt idx="4693">
                  <c:v>36.73467</c:v>
                </c:pt>
                <c:pt idx="4694">
                  <c:v>30.26396</c:v>
                </c:pt>
                <c:pt idx="4695">
                  <c:v>41.24597</c:v>
                </c:pt>
                <c:pt idx="4696">
                  <c:v>38.55657</c:v>
                </c:pt>
                <c:pt idx="4697">
                  <c:v>36.3156</c:v>
                </c:pt>
                <c:pt idx="4698">
                  <c:v>31.09713</c:v>
                </c:pt>
                <c:pt idx="4699">
                  <c:v>31.5615</c:v>
                </c:pt>
                <c:pt idx="4700">
                  <c:v>31.60291</c:v>
                </c:pt>
                <c:pt idx="4701">
                  <c:v>26.33255</c:v>
                </c:pt>
                <c:pt idx="4702">
                  <c:v>24.48486</c:v>
                </c:pt>
                <c:pt idx="4703">
                  <c:v>39.15016</c:v>
                </c:pt>
                <c:pt idx="4704">
                  <c:v>26.97197</c:v>
                </c:pt>
                <c:pt idx="4705">
                  <c:v>28.24731999999999</c:v>
                </c:pt>
                <c:pt idx="4706">
                  <c:v>29.49649</c:v>
                </c:pt>
                <c:pt idx="4707">
                  <c:v>26.60382</c:v>
                </c:pt>
                <c:pt idx="4708">
                  <c:v>30.11983</c:v>
                </c:pt>
                <c:pt idx="4709">
                  <c:v>36.10529</c:v>
                </c:pt>
                <c:pt idx="4710">
                  <c:v>30.48876999999999</c:v>
                </c:pt>
                <c:pt idx="4711">
                  <c:v>35.99659</c:v>
                </c:pt>
                <c:pt idx="4712">
                  <c:v>28.35733</c:v>
                </c:pt>
                <c:pt idx="4713">
                  <c:v>29.7836</c:v>
                </c:pt>
                <c:pt idx="4714">
                  <c:v>29.74506999999999</c:v>
                </c:pt>
                <c:pt idx="4715">
                  <c:v>28.38637</c:v>
                </c:pt>
                <c:pt idx="4716">
                  <c:v>28.71145</c:v>
                </c:pt>
                <c:pt idx="4717">
                  <c:v>38.44106</c:v>
                </c:pt>
                <c:pt idx="4718">
                  <c:v>23.51183</c:v>
                </c:pt>
                <c:pt idx="4719">
                  <c:v>28.29921999999999</c:v>
                </c:pt>
                <c:pt idx="4720">
                  <c:v>6510.23444</c:v>
                </c:pt>
                <c:pt idx="4721">
                  <c:v>28.35912</c:v>
                </c:pt>
                <c:pt idx="4722">
                  <c:v>28.83682</c:v>
                </c:pt>
                <c:pt idx="4723">
                  <c:v>28.61717000000001</c:v>
                </c:pt>
                <c:pt idx="4724">
                  <c:v>35.30052000000001</c:v>
                </c:pt>
                <c:pt idx="4725">
                  <c:v>30.52723</c:v>
                </c:pt>
                <c:pt idx="4726">
                  <c:v>36.61407</c:v>
                </c:pt>
                <c:pt idx="4727">
                  <c:v>35.64001</c:v>
                </c:pt>
                <c:pt idx="4728">
                  <c:v>25.31481</c:v>
                </c:pt>
                <c:pt idx="4729">
                  <c:v>37.36789</c:v>
                </c:pt>
                <c:pt idx="4730">
                  <c:v>26.6685</c:v>
                </c:pt>
                <c:pt idx="4731">
                  <c:v>28.73808</c:v>
                </c:pt>
                <c:pt idx="4732">
                  <c:v>30.99938</c:v>
                </c:pt>
                <c:pt idx="4733">
                  <c:v>27.48328</c:v>
                </c:pt>
                <c:pt idx="4734">
                  <c:v>40.5932</c:v>
                </c:pt>
                <c:pt idx="4735">
                  <c:v>32.22944000000001</c:v>
                </c:pt>
                <c:pt idx="4736">
                  <c:v>63.02423</c:v>
                </c:pt>
                <c:pt idx="4737">
                  <c:v>33.37968</c:v>
                </c:pt>
                <c:pt idx="4738">
                  <c:v>30.66144</c:v>
                </c:pt>
                <c:pt idx="4739">
                  <c:v>25.08268999999999</c:v>
                </c:pt>
                <c:pt idx="4740">
                  <c:v>27.87111000000001</c:v>
                </c:pt>
                <c:pt idx="4741">
                  <c:v>25.50282</c:v>
                </c:pt>
                <c:pt idx="4742">
                  <c:v>32.49327</c:v>
                </c:pt>
                <c:pt idx="4743">
                  <c:v>37.7225</c:v>
                </c:pt>
                <c:pt idx="4744">
                  <c:v>598.0498700000001</c:v>
                </c:pt>
                <c:pt idx="4745">
                  <c:v>32.61231</c:v>
                </c:pt>
                <c:pt idx="4746">
                  <c:v>32.49343</c:v>
                </c:pt>
                <c:pt idx="4747">
                  <c:v>28.39997</c:v>
                </c:pt>
                <c:pt idx="4748">
                  <c:v>32.78554000000001</c:v>
                </c:pt>
                <c:pt idx="4749">
                  <c:v>29.4043</c:v>
                </c:pt>
                <c:pt idx="4750">
                  <c:v>33.52592000000001</c:v>
                </c:pt>
                <c:pt idx="4751">
                  <c:v>33.05017</c:v>
                </c:pt>
                <c:pt idx="4752">
                  <c:v>33.9843</c:v>
                </c:pt>
                <c:pt idx="4753">
                  <c:v>29.54867</c:v>
                </c:pt>
                <c:pt idx="4754">
                  <c:v>38.899</c:v>
                </c:pt>
                <c:pt idx="4755">
                  <c:v>444.2202199999999</c:v>
                </c:pt>
                <c:pt idx="4756">
                  <c:v>36.78052</c:v>
                </c:pt>
                <c:pt idx="4757">
                  <c:v>30.75291</c:v>
                </c:pt>
                <c:pt idx="4758">
                  <c:v>31.32503</c:v>
                </c:pt>
                <c:pt idx="4759">
                  <c:v>30.1423</c:v>
                </c:pt>
                <c:pt idx="4760">
                  <c:v>29.58559</c:v>
                </c:pt>
                <c:pt idx="4761">
                  <c:v>28.88099</c:v>
                </c:pt>
                <c:pt idx="4762">
                  <c:v>32.54272</c:v>
                </c:pt>
                <c:pt idx="4763">
                  <c:v>37.01133</c:v>
                </c:pt>
                <c:pt idx="4764">
                  <c:v>29.74476</c:v>
                </c:pt>
                <c:pt idx="4765">
                  <c:v>25.8639</c:v>
                </c:pt>
                <c:pt idx="4766">
                  <c:v>66.4939</c:v>
                </c:pt>
                <c:pt idx="4767">
                  <c:v>27.5614</c:v>
                </c:pt>
                <c:pt idx="4768">
                  <c:v>40.10009</c:v>
                </c:pt>
                <c:pt idx="4769">
                  <c:v>27.88834999999999</c:v>
                </c:pt>
                <c:pt idx="4770">
                  <c:v>878.4164999999999</c:v>
                </c:pt>
                <c:pt idx="4771">
                  <c:v>2591.35818</c:v>
                </c:pt>
                <c:pt idx="4772">
                  <c:v>28.32415</c:v>
                </c:pt>
                <c:pt idx="4773">
                  <c:v>25.50611</c:v>
                </c:pt>
                <c:pt idx="4774">
                  <c:v>25.06105000000001</c:v>
                </c:pt>
                <c:pt idx="4775">
                  <c:v>36.02371</c:v>
                </c:pt>
                <c:pt idx="4776">
                  <c:v>28.09973</c:v>
                </c:pt>
                <c:pt idx="4777">
                  <c:v>27.28161</c:v>
                </c:pt>
                <c:pt idx="4778">
                  <c:v>30.83622</c:v>
                </c:pt>
                <c:pt idx="4779">
                  <c:v>32.9111</c:v>
                </c:pt>
                <c:pt idx="4780">
                  <c:v>28.84731</c:v>
                </c:pt>
                <c:pt idx="4781">
                  <c:v>36.80012</c:v>
                </c:pt>
                <c:pt idx="4782">
                  <c:v>32.03468</c:v>
                </c:pt>
                <c:pt idx="4783">
                  <c:v>27.08667</c:v>
                </c:pt>
                <c:pt idx="4784">
                  <c:v>40.0687</c:v>
                </c:pt>
                <c:pt idx="4785">
                  <c:v>32.31065</c:v>
                </c:pt>
                <c:pt idx="4786">
                  <c:v>28.07984</c:v>
                </c:pt>
                <c:pt idx="4787">
                  <c:v>28.46386</c:v>
                </c:pt>
                <c:pt idx="4788">
                  <c:v>32.72509</c:v>
                </c:pt>
                <c:pt idx="4789">
                  <c:v>32.5111</c:v>
                </c:pt>
                <c:pt idx="4790">
                  <c:v>28.4161</c:v>
                </c:pt>
                <c:pt idx="4791">
                  <c:v>34.24842</c:v>
                </c:pt>
                <c:pt idx="4792">
                  <c:v>27.16196</c:v>
                </c:pt>
                <c:pt idx="4793">
                  <c:v>38.05775</c:v>
                </c:pt>
                <c:pt idx="4794">
                  <c:v>33.0296</c:v>
                </c:pt>
                <c:pt idx="4795">
                  <c:v>28.41307</c:v>
                </c:pt>
                <c:pt idx="4796">
                  <c:v>1950.2553</c:v>
                </c:pt>
                <c:pt idx="4797">
                  <c:v>27.08167</c:v>
                </c:pt>
                <c:pt idx="4798">
                  <c:v>33.13197</c:v>
                </c:pt>
                <c:pt idx="4799">
                  <c:v>24.9569</c:v>
                </c:pt>
                <c:pt idx="4800">
                  <c:v>35.50245</c:v>
                </c:pt>
                <c:pt idx="4801">
                  <c:v>636.6356500000001</c:v>
                </c:pt>
                <c:pt idx="4802">
                  <c:v>29.69586</c:v>
                </c:pt>
                <c:pt idx="4803">
                  <c:v>30.77455</c:v>
                </c:pt>
                <c:pt idx="4804">
                  <c:v>30.44653999999999</c:v>
                </c:pt>
                <c:pt idx="4805">
                  <c:v>29.47891</c:v>
                </c:pt>
                <c:pt idx="4806">
                  <c:v>23.92855</c:v>
                </c:pt>
                <c:pt idx="4807">
                  <c:v>32.3321</c:v>
                </c:pt>
                <c:pt idx="4808">
                  <c:v>225.69139</c:v>
                </c:pt>
                <c:pt idx="4809">
                  <c:v>25.07774</c:v>
                </c:pt>
                <c:pt idx="4810">
                  <c:v>30.48295999999999</c:v>
                </c:pt>
                <c:pt idx="4811">
                  <c:v>33.99233</c:v>
                </c:pt>
                <c:pt idx="4812">
                  <c:v>40.3501</c:v>
                </c:pt>
                <c:pt idx="4813">
                  <c:v>29.19221</c:v>
                </c:pt>
                <c:pt idx="4814">
                  <c:v>32.59209</c:v>
                </c:pt>
                <c:pt idx="4815">
                  <c:v>33.15874</c:v>
                </c:pt>
                <c:pt idx="4816">
                  <c:v>27.34418</c:v>
                </c:pt>
                <c:pt idx="4817">
                  <c:v>28.07042</c:v>
                </c:pt>
                <c:pt idx="4818">
                  <c:v>28.08771</c:v>
                </c:pt>
                <c:pt idx="4819">
                  <c:v>28.98659999999999</c:v>
                </c:pt>
                <c:pt idx="4820">
                  <c:v>40.84653</c:v>
                </c:pt>
                <c:pt idx="4821">
                  <c:v>443.4164499999999</c:v>
                </c:pt>
                <c:pt idx="4822">
                  <c:v>30.98815</c:v>
                </c:pt>
                <c:pt idx="4823">
                  <c:v>30.72117</c:v>
                </c:pt>
                <c:pt idx="4824">
                  <c:v>27.5745</c:v>
                </c:pt>
                <c:pt idx="4825">
                  <c:v>30.49914</c:v>
                </c:pt>
                <c:pt idx="4826">
                  <c:v>27.76755</c:v>
                </c:pt>
                <c:pt idx="4827">
                  <c:v>30.61722</c:v>
                </c:pt>
                <c:pt idx="4828">
                  <c:v>26.15218</c:v>
                </c:pt>
                <c:pt idx="4829">
                  <c:v>38.8289</c:v>
                </c:pt>
                <c:pt idx="4830">
                  <c:v>26.13638</c:v>
                </c:pt>
                <c:pt idx="4831">
                  <c:v>37.39806</c:v>
                </c:pt>
                <c:pt idx="4832">
                  <c:v>28.68956</c:v>
                </c:pt>
                <c:pt idx="4833">
                  <c:v>39.27107</c:v>
                </c:pt>
                <c:pt idx="4834">
                  <c:v>26.85354999999999</c:v>
                </c:pt>
                <c:pt idx="4835">
                  <c:v>29.21805000000001</c:v>
                </c:pt>
                <c:pt idx="4836">
                  <c:v>191.4394</c:v>
                </c:pt>
                <c:pt idx="4837">
                  <c:v>32.938</c:v>
                </c:pt>
                <c:pt idx="4838">
                  <c:v>30.93978999999999</c:v>
                </c:pt>
                <c:pt idx="4839">
                  <c:v>28.94802999999999</c:v>
                </c:pt>
                <c:pt idx="4840">
                  <c:v>32.64512000000001</c:v>
                </c:pt>
                <c:pt idx="4841">
                  <c:v>30.22842</c:v>
                </c:pt>
                <c:pt idx="4842">
                  <c:v>35.24388</c:v>
                </c:pt>
                <c:pt idx="4843">
                  <c:v>42.38406999999999</c:v>
                </c:pt>
                <c:pt idx="4844">
                  <c:v>40.5639</c:v>
                </c:pt>
                <c:pt idx="4845">
                  <c:v>25.46066</c:v>
                </c:pt>
                <c:pt idx="4846">
                  <c:v>38.92384000000001</c:v>
                </c:pt>
                <c:pt idx="4847">
                  <c:v>30.74081</c:v>
                </c:pt>
                <c:pt idx="4848">
                  <c:v>31.15343</c:v>
                </c:pt>
                <c:pt idx="4849">
                  <c:v>27.85437</c:v>
                </c:pt>
                <c:pt idx="4850">
                  <c:v>25.22064999999999</c:v>
                </c:pt>
                <c:pt idx="4851">
                  <c:v>32.62529</c:v>
                </c:pt>
                <c:pt idx="4852">
                  <c:v>739.8297</c:v>
                </c:pt>
                <c:pt idx="4853">
                  <c:v>25.7414</c:v>
                </c:pt>
                <c:pt idx="4854">
                  <c:v>68.17819999999999</c:v>
                </c:pt>
                <c:pt idx="4855">
                  <c:v>34.94491</c:v>
                </c:pt>
                <c:pt idx="4856">
                  <c:v>29.4696</c:v>
                </c:pt>
                <c:pt idx="4857">
                  <c:v>25.50508</c:v>
                </c:pt>
                <c:pt idx="4858">
                  <c:v>39.25380000000001</c:v>
                </c:pt>
                <c:pt idx="4859">
                  <c:v>36.66938000000001</c:v>
                </c:pt>
                <c:pt idx="4860">
                  <c:v>27.15055</c:v>
                </c:pt>
                <c:pt idx="4861">
                  <c:v>55.07874</c:v>
                </c:pt>
                <c:pt idx="4862">
                  <c:v>39.95208</c:v>
                </c:pt>
                <c:pt idx="4863">
                  <c:v>26.05753</c:v>
                </c:pt>
                <c:pt idx="4864">
                  <c:v>65.14327</c:v>
                </c:pt>
                <c:pt idx="4865">
                  <c:v>34.0182</c:v>
                </c:pt>
                <c:pt idx="4866">
                  <c:v>25.60758</c:v>
                </c:pt>
                <c:pt idx="4867">
                  <c:v>30.10707</c:v>
                </c:pt>
                <c:pt idx="4868">
                  <c:v>29.99848</c:v>
                </c:pt>
                <c:pt idx="4869">
                  <c:v>179.04037</c:v>
                </c:pt>
                <c:pt idx="4870">
                  <c:v>80.864</c:v>
                </c:pt>
                <c:pt idx="4871">
                  <c:v>24.64768</c:v>
                </c:pt>
                <c:pt idx="4872">
                  <c:v>131.02177</c:v>
                </c:pt>
                <c:pt idx="4873">
                  <c:v>47.258</c:v>
                </c:pt>
                <c:pt idx="4874">
                  <c:v>30.7121</c:v>
                </c:pt>
                <c:pt idx="4875">
                  <c:v>27.54827999999999</c:v>
                </c:pt>
                <c:pt idx="4876">
                  <c:v>34.00625</c:v>
                </c:pt>
                <c:pt idx="4877">
                  <c:v>31.73665</c:v>
                </c:pt>
                <c:pt idx="4878">
                  <c:v>31.53185</c:v>
                </c:pt>
                <c:pt idx="4879">
                  <c:v>35.44319</c:v>
                </c:pt>
                <c:pt idx="4880">
                  <c:v>30.1022</c:v>
                </c:pt>
                <c:pt idx="4881">
                  <c:v>59.51560000000001</c:v>
                </c:pt>
                <c:pt idx="4882">
                  <c:v>31.53065</c:v>
                </c:pt>
                <c:pt idx="4883">
                  <c:v>43.8861</c:v>
                </c:pt>
                <c:pt idx="4884">
                  <c:v>25.26798</c:v>
                </c:pt>
                <c:pt idx="4885">
                  <c:v>23.82864</c:v>
                </c:pt>
                <c:pt idx="4886">
                  <c:v>25.26204999999999</c:v>
                </c:pt>
                <c:pt idx="4887">
                  <c:v>110.13022</c:v>
                </c:pt>
                <c:pt idx="4888">
                  <c:v>25.32498</c:v>
                </c:pt>
                <c:pt idx="4889">
                  <c:v>29.13646</c:v>
                </c:pt>
                <c:pt idx="4890">
                  <c:v>1013.9926</c:v>
                </c:pt>
                <c:pt idx="4891">
                  <c:v>29.77579</c:v>
                </c:pt>
                <c:pt idx="4892">
                  <c:v>38.30432</c:v>
                </c:pt>
                <c:pt idx="4893">
                  <c:v>39.70218000000001</c:v>
                </c:pt>
                <c:pt idx="4894">
                  <c:v>25.75193000000001</c:v>
                </c:pt>
                <c:pt idx="4895">
                  <c:v>32.01372000000001</c:v>
                </c:pt>
                <c:pt idx="4896">
                  <c:v>30.8887</c:v>
                </c:pt>
                <c:pt idx="4897">
                  <c:v>28.59522</c:v>
                </c:pt>
                <c:pt idx="4898">
                  <c:v>26.6241</c:v>
                </c:pt>
                <c:pt idx="4899">
                  <c:v>33.12372000000001</c:v>
                </c:pt>
                <c:pt idx="4900">
                  <c:v>121.2767</c:v>
                </c:pt>
                <c:pt idx="4901">
                  <c:v>38.94539</c:v>
                </c:pt>
                <c:pt idx="4902">
                  <c:v>35.6473</c:v>
                </c:pt>
                <c:pt idx="4903">
                  <c:v>31.49961</c:v>
                </c:pt>
                <c:pt idx="4904">
                  <c:v>31.93512</c:v>
                </c:pt>
                <c:pt idx="4905">
                  <c:v>31.72393</c:v>
                </c:pt>
                <c:pt idx="4906">
                  <c:v>30.02476</c:v>
                </c:pt>
                <c:pt idx="4907">
                  <c:v>31.2694</c:v>
                </c:pt>
                <c:pt idx="4908">
                  <c:v>31.73802999999999</c:v>
                </c:pt>
                <c:pt idx="4909">
                  <c:v>32.34744</c:v>
                </c:pt>
                <c:pt idx="4910">
                  <c:v>28.61803</c:v>
                </c:pt>
                <c:pt idx="4911">
                  <c:v>32.41432</c:v>
                </c:pt>
                <c:pt idx="4912">
                  <c:v>26.03166</c:v>
                </c:pt>
                <c:pt idx="4913">
                  <c:v>32.57461</c:v>
                </c:pt>
                <c:pt idx="4914">
                  <c:v>29.45853999999999</c:v>
                </c:pt>
                <c:pt idx="4915">
                  <c:v>30.58314</c:v>
                </c:pt>
                <c:pt idx="4916">
                  <c:v>28.42542999999999</c:v>
                </c:pt>
                <c:pt idx="4917">
                  <c:v>34.69386</c:v>
                </c:pt>
                <c:pt idx="4918">
                  <c:v>27.72042</c:v>
                </c:pt>
                <c:pt idx="4919">
                  <c:v>28.15396</c:v>
                </c:pt>
                <c:pt idx="4920">
                  <c:v>33.99206</c:v>
                </c:pt>
                <c:pt idx="4921">
                  <c:v>28.32736</c:v>
                </c:pt>
                <c:pt idx="4922">
                  <c:v>31.4083</c:v>
                </c:pt>
                <c:pt idx="4923">
                  <c:v>30.08222</c:v>
                </c:pt>
                <c:pt idx="4924">
                  <c:v>36.29597</c:v>
                </c:pt>
                <c:pt idx="4925">
                  <c:v>41.70002</c:v>
                </c:pt>
                <c:pt idx="4926">
                  <c:v>46.95062</c:v>
                </c:pt>
                <c:pt idx="4927">
                  <c:v>40.45582</c:v>
                </c:pt>
                <c:pt idx="4928">
                  <c:v>30.76436</c:v>
                </c:pt>
                <c:pt idx="4929">
                  <c:v>42.23888</c:v>
                </c:pt>
                <c:pt idx="4930">
                  <c:v>25.88749</c:v>
                </c:pt>
                <c:pt idx="4931">
                  <c:v>30.61423</c:v>
                </c:pt>
                <c:pt idx="4932">
                  <c:v>29.66745</c:v>
                </c:pt>
                <c:pt idx="4933">
                  <c:v>33.42108</c:v>
                </c:pt>
                <c:pt idx="4934">
                  <c:v>28.02248</c:v>
                </c:pt>
                <c:pt idx="4935">
                  <c:v>30.83371</c:v>
                </c:pt>
                <c:pt idx="4936">
                  <c:v>29.89952</c:v>
                </c:pt>
                <c:pt idx="4937">
                  <c:v>26.67201</c:v>
                </c:pt>
                <c:pt idx="4938">
                  <c:v>30.37703</c:v>
                </c:pt>
                <c:pt idx="4939">
                  <c:v>28.80865</c:v>
                </c:pt>
                <c:pt idx="4940">
                  <c:v>31.73156000000001</c:v>
                </c:pt>
                <c:pt idx="4941">
                  <c:v>30.63781000000001</c:v>
                </c:pt>
                <c:pt idx="4942">
                  <c:v>27.86199</c:v>
                </c:pt>
                <c:pt idx="4943">
                  <c:v>29.07321</c:v>
                </c:pt>
                <c:pt idx="4944">
                  <c:v>28.92535</c:v>
                </c:pt>
                <c:pt idx="4945">
                  <c:v>36.93329</c:v>
                </c:pt>
                <c:pt idx="4946">
                  <c:v>29.81581</c:v>
                </c:pt>
                <c:pt idx="4947">
                  <c:v>31.72385</c:v>
                </c:pt>
                <c:pt idx="4948">
                  <c:v>25.54623</c:v>
                </c:pt>
                <c:pt idx="4949">
                  <c:v>28.83747</c:v>
                </c:pt>
                <c:pt idx="4950">
                  <c:v>29.67962</c:v>
                </c:pt>
                <c:pt idx="4951">
                  <c:v>27.36293999999999</c:v>
                </c:pt>
                <c:pt idx="4952">
                  <c:v>28.07283</c:v>
                </c:pt>
                <c:pt idx="4953">
                  <c:v>30.98772999999999</c:v>
                </c:pt>
                <c:pt idx="4954">
                  <c:v>39.79192000000001</c:v>
                </c:pt>
                <c:pt idx="4955">
                  <c:v>32.74069</c:v>
                </c:pt>
                <c:pt idx="4956">
                  <c:v>31.45877</c:v>
                </c:pt>
                <c:pt idx="4957">
                  <c:v>29.63476</c:v>
                </c:pt>
                <c:pt idx="4958">
                  <c:v>34.15676000000001</c:v>
                </c:pt>
                <c:pt idx="4959">
                  <c:v>33.38301</c:v>
                </c:pt>
                <c:pt idx="4960">
                  <c:v>39.19382</c:v>
                </c:pt>
                <c:pt idx="4961">
                  <c:v>29.93804</c:v>
                </c:pt>
                <c:pt idx="4962">
                  <c:v>34.00253</c:v>
                </c:pt>
                <c:pt idx="4963">
                  <c:v>29.86356</c:v>
                </c:pt>
                <c:pt idx="4964">
                  <c:v>350.1891</c:v>
                </c:pt>
                <c:pt idx="4965">
                  <c:v>27.21614</c:v>
                </c:pt>
                <c:pt idx="4966">
                  <c:v>30.3793</c:v>
                </c:pt>
                <c:pt idx="4967">
                  <c:v>30.09463</c:v>
                </c:pt>
                <c:pt idx="4968">
                  <c:v>28.02299</c:v>
                </c:pt>
                <c:pt idx="4969">
                  <c:v>30.80338</c:v>
                </c:pt>
                <c:pt idx="4970">
                  <c:v>31.73601</c:v>
                </c:pt>
                <c:pt idx="4971">
                  <c:v>37.35668</c:v>
                </c:pt>
                <c:pt idx="4972">
                  <c:v>31.49579999999999</c:v>
                </c:pt>
                <c:pt idx="4973">
                  <c:v>31.10751</c:v>
                </c:pt>
                <c:pt idx="4974">
                  <c:v>27.11506</c:v>
                </c:pt>
                <c:pt idx="4975">
                  <c:v>37.1672</c:v>
                </c:pt>
                <c:pt idx="4976">
                  <c:v>38.1706</c:v>
                </c:pt>
                <c:pt idx="4977">
                  <c:v>36.27435</c:v>
                </c:pt>
                <c:pt idx="4978">
                  <c:v>32.11508000000001</c:v>
                </c:pt>
                <c:pt idx="4979">
                  <c:v>27.14217</c:v>
                </c:pt>
                <c:pt idx="4980">
                  <c:v>29.31330000000001</c:v>
                </c:pt>
                <c:pt idx="4981">
                  <c:v>27.65998</c:v>
                </c:pt>
                <c:pt idx="4982">
                  <c:v>43.14680000000001</c:v>
                </c:pt>
                <c:pt idx="4983">
                  <c:v>32.88392</c:v>
                </c:pt>
                <c:pt idx="4984">
                  <c:v>32.56949</c:v>
                </c:pt>
                <c:pt idx="4985">
                  <c:v>44.7391</c:v>
                </c:pt>
                <c:pt idx="4986">
                  <c:v>22.48913999999999</c:v>
                </c:pt>
                <c:pt idx="4987">
                  <c:v>30.62518</c:v>
                </c:pt>
                <c:pt idx="4988">
                  <c:v>37.43125</c:v>
                </c:pt>
                <c:pt idx="4989">
                  <c:v>33.69942</c:v>
                </c:pt>
                <c:pt idx="4990">
                  <c:v>29.96255</c:v>
                </c:pt>
                <c:pt idx="4991">
                  <c:v>30.74101</c:v>
                </c:pt>
                <c:pt idx="4992">
                  <c:v>30.96292</c:v>
                </c:pt>
                <c:pt idx="4993">
                  <c:v>2559.0803</c:v>
                </c:pt>
                <c:pt idx="4994">
                  <c:v>29.64795000000001</c:v>
                </c:pt>
                <c:pt idx="4995">
                  <c:v>41.53871</c:v>
                </c:pt>
                <c:pt idx="4996">
                  <c:v>38.5386</c:v>
                </c:pt>
                <c:pt idx="4997">
                  <c:v>30.22457</c:v>
                </c:pt>
                <c:pt idx="4998">
                  <c:v>27.30615999999999</c:v>
                </c:pt>
                <c:pt idx="4999">
                  <c:v>28.94863999999999</c:v>
                </c:pt>
                <c:pt idx="5000">
                  <c:v>29.3445</c:v>
                </c:pt>
                <c:pt idx="5001">
                  <c:v>35.36983</c:v>
                </c:pt>
                <c:pt idx="5002">
                  <c:v>54.3739</c:v>
                </c:pt>
                <c:pt idx="5003">
                  <c:v>32.18973</c:v>
                </c:pt>
                <c:pt idx="5004">
                  <c:v>34.94434</c:v>
                </c:pt>
                <c:pt idx="5005">
                  <c:v>31.30727</c:v>
                </c:pt>
                <c:pt idx="5006">
                  <c:v>30.21763</c:v>
                </c:pt>
                <c:pt idx="5007">
                  <c:v>24.86998000000001</c:v>
                </c:pt>
                <c:pt idx="5008">
                  <c:v>33.80799</c:v>
                </c:pt>
                <c:pt idx="5009">
                  <c:v>29.58237</c:v>
                </c:pt>
                <c:pt idx="5010">
                  <c:v>33.08758</c:v>
                </c:pt>
                <c:pt idx="5011">
                  <c:v>32.45652</c:v>
                </c:pt>
                <c:pt idx="5012">
                  <c:v>38.62675</c:v>
                </c:pt>
                <c:pt idx="5013">
                  <c:v>3090.3224</c:v>
                </c:pt>
                <c:pt idx="5014">
                  <c:v>37.78255</c:v>
                </c:pt>
                <c:pt idx="5015">
                  <c:v>34.16114</c:v>
                </c:pt>
                <c:pt idx="5016">
                  <c:v>28.2931</c:v>
                </c:pt>
                <c:pt idx="5017">
                  <c:v>29.87432</c:v>
                </c:pt>
                <c:pt idx="5018">
                  <c:v>26.89291</c:v>
                </c:pt>
                <c:pt idx="5019">
                  <c:v>29.02946</c:v>
                </c:pt>
                <c:pt idx="5020">
                  <c:v>25.87544</c:v>
                </c:pt>
                <c:pt idx="5021">
                  <c:v>28.90624</c:v>
                </c:pt>
                <c:pt idx="5022">
                  <c:v>28.32028</c:v>
                </c:pt>
                <c:pt idx="5023">
                  <c:v>25.23436999999999</c:v>
                </c:pt>
                <c:pt idx="5024">
                  <c:v>30.6046</c:v>
                </c:pt>
                <c:pt idx="5025">
                  <c:v>31.87935</c:v>
                </c:pt>
                <c:pt idx="5026">
                  <c:v>33.20941</c:v>
                </c:pt>
                <c:pt idx="5027">
                  <c:v>32.82340000000001</c:v>
                </c:pt>
                <c:pt idx="5028">
                  <c:v>31.08451</c:v>
                </c:pt>
                <c:pt idx="5029">
                  <c:v>30.66651999999999</c:v>
                </c:pt>
                <c:pt idx="5030">
                  <c:v>29.52938</c:v>
                </c:pt>
                <c:pt idx="5031">
                  <c:v>30.76841999999999</c:v>
                </c:pt>
                <c:pt idx="5032">
                  <c:v>31.50162</c:v>
                </c:pt>
                <c:pt idx="5033">
                  <c:v>27.93074</c:v>
                </c:pt>
                <c:pt idx="5034">
                  <c:v>37.46504</c:v>
                </c:pt>
                <c:pt idx="5035">
                  <c:v>260.5108399999999</c:v>
                </c:pt>
                <c:pt idx="5036">
                  <c:v>38.50251</c:v>
                </c:pt>
                <c:pt idx="5037">
                  <c:v>28.65473</c:v>
                </c:pt>
                <c:pt idx="5038">
                  <c:v>32.5679</c:v>
                </c:pt>
                <c:pt idx="5039">
                  <c:v>44.05971</c:v>
                </c:pt>
                <c:pt idx="5040">
                  <c:v>30.98631</c:v>
                </c:pt>
                <c:pt idx="5041">
                  <c:v>27.9113</c:v>
                </c:pt>
                <c:pt idx="5042">
                  <c:v>29.93984</c:v>
                </c:pt>
                <c:pt idx="5043">
                  <c:v>35.10064000000001</c:v>
                </c:pt>
                <c:pt idx="5044">
                  <c:v>33.22316</c:v>
                </c:pt>
                <c:pt idx="5045">
                  <c:v>29.5914</c:v>
                </c:pt>
                <c:pt idx="5046">
                  <c:v>32.5782</c:v>
                </c:pt>
                <c:pt idx="5047">
                  <c:v>39.95473</c:v>
                </c:pt>
                <c:pt idx="5048">
                  <c:v>490.1834999999999</c:v>
                </c:pt>
                <c:pt idx="5049">
                  <c:v>33.46685</c:v>
                </c:pt>
                <c:pt idx="5050">
                  <c:v>26.63192</c:v>
                </c:pt>
                <c:pt idx="5051">
                  <c:v>25.92474</c:v>
                </c:pt>
                <c:pt idx="5052">
                  <c:v>36.49571</c:v>
                </c:pt>
                <c:pt idx="5053">
                  <c:v>35.7143</c:v>
                </c:pt>
                <c:pt idx="5054">
                  <c:v>31.44237</c:v>
                </c:pt>
                <c:pt idx="5055">
                  <c:v>33.95508</c:v>
                </c:pt>
                <c:pt idx="5056">
                  <c:v>32.48144</c:v>
                </c:pt>
                <c:pt idx="5057">
                  <c:v>27.64872</c:v>
                </c:pt>
                <c:pt idx="5058">
                  <c:v>28.07085</c:v>
                </c:pt>
                <c:pt idx="5059">
                  <c:v>34.53192</c:v>
                </c:pt>
                <c:pt idx="5060">
                  <c:v>9595.752969999998</c:v>
                </c:pt>
                <c:pt idx="5061">
                  <c:v>29.79209</c:v>
                </c:pt>
                <c:pt idx="5062">
                  <c:v>26.74482</c:v>
                </c:pt>
                <c:pt idx="5063">
                  <c:v>29.13287</c:v>
                </c:pt>
                <c:pt idx="5064">
                  <c:v>30.93387999999999</c:v>
                </c:pt>
                <c:pt idx="5065">
                  <c:v>31.12475</c:v>
                </c:pt>
                <c:pt idx="5066">
                  <c:v>34.028</c:v>
                </c:pt>
                <c:pt idx="5067">
                  <c:v>33.58512</c:v>
                </c:pt>
                <c:pt idx="5068">
                  <c:v>33.99866</c:v>
                </c:pt>
                <c:pt idx="5069">
                  <c:v>28.90783</c:v>
                </c:pt>
                <c:pt idx="5070">
                  <c:v>30.84256999999999</c:v>
                </c:pt>
                <c:pt idx="5071">
                  <c:v>34.66207</c:v>
                </c:pt>
                <c:pt idx="5072">
                  <c:v>32.5561</c:v>
                </c:pt>
                <c:pt idx="5073">
                  <c:v>30.49456</c:v>
                </c:pt>
                <c:pt idx="5074">
                  <c:v>29.1582</c:v>
                </c:pt>
                <c:pt idx="5075">
                  <c:v>33.71793</c:v>
                </c:pt>
                <c:pt idx="5076">
                  <c:v>41.775</c:v>
                </c:pt>
                <c:pt idx="5077">
                  <c:v>1154.2226</c:v>
                </c:pt>
                <c:pt idx="5078">
                  <c:v>30.0014</c:v>
                </c:pt>
                <c:pt idx="5079">
                  <c:v>24.15277</c:v>
                </c:pt>
                <c:pt idx="5080">
                  <c:v>321.94438</c:v>
                </c:pt>
                <c:pt idx="5081">
                  <c:v>39.68186</c:v>
                </c:pt>
                <c:pt idx="5082">
                  <c:v>27.71054</c:v>
                </c:pt>
                <c:pt idx="5083">
                  <c:v>32.69023</c:v>
                </c:pt>
                <c:pt idx="5084">
                  <c:v>29.38386</c:v>
                </c:pt>
                <c:pt idx="5085">
                  <c:v>26.24654</c:v>
                </c:pt>
                <c:pt idx="5086">
                  <c:v>31.84929</c:v>
                </c:pt>
                <c:pt idx="5087">
                  <c:v>26.83798000000001</c:v>
                </c:pt>
                <c:pt idx="5088">
                  <c:v>169.61559</c:v>
                </c:pt>
                <c:pt idx="5089">
                  <c:v>188.2599</c:v>
                </c:pt>
                <c:pt idx="5090">
                  <c:v>30.46825</c:v>
                </c:pt>
                <c:pt idx="5091">
                  <c:v>37.99849</c:v>
                </c:pt>
                <c:pt idx="5092">
                  <c:v>25.08924</c:v>
                </c:pt>
                <c:pt idx="5093">
                  <c:v>33.13464</c:v>
                </c:pt>
                <c:pt idx="5094">
                  <c:v>30.39089999999999</c:v>
                </c:pt>
                <c:pt idx="5095">
                  <c:v>26.57322</c:v>
                </c:pt>
                <c:pt idx="5096">
                  <c:v>36.2611</c:v>
                </c:pt>
                <c:pt idx="5097">
                  <c:v>35.14737</c:v>
                </c:pt>
                <c:pt idx="5098">
                  <c:v>41.4526</c:v>
                </c:pt>
                <c:pt idx="5099">
                  <c:v>37.447</c:v>
                </c:pt>
                <c:pt idx="5100">
                  <c:v>33.54498</c:v>
                </c:pt>
                <c:pt idx="5101">
                  <c:v>39.4921</c:v>
                </c:pt>
                <c:pt idx="5102">
                  <c:v>27.34619</c:v>
                </c:pt>
                <c:pt idx="5103">
                  <c:v>28.64952999999999</c:v>
                </c:pt>
                <c:pt idx="5104">
                  <c:v>32.85646</c:v>
                </c:pt>
                <c:pt idx="5105">
                  <c:v>27.94485</c:v>
                </c:pt>
                <c:pt idx="5106">
                  <c:v>27.57335</c:v>
                </c:pt>
                <c:pt idx="5107">
                  <c:v>30.52571</c:v>
                </c:pt>
                <c:pt idx="5108">
                  <c:v>33.57332</c:v>
                </c:pt>
                <c:pt idx="5109">
                  <c:v>33.39695</c:v>
                </c:pt>
                <c:pt idx="5110">
                  <c:v>27.53784</c:v>
                </c:pt>
                <c:pt idx="5111">
                  <c:v>37.84554</c:v>
                </c:pt>
                <c:pt idx="5112">
                  <c:v>32.45653</c:v>
                </c:pt>
                <c:pt idx="5113">
                  <c:v>435.3419</c:v>
                </c:pt>
                <c:pt idx="5114">
                  <c:v>54.6909</c:v>
                </c:pt>
                <c:pt idx="5115">
                  <c:v>30.18918</c:v>
                </c:pt>
                <c:pt idx="5116">
                  <c:v>35.39122</c:v>
                </c:pt>
                <c:pt idx="5117">
                  <c:v>27.19078</c:v>
                </c:pt>
                <c:pt idx="5118">
                  <c:v>29.84587</c:v>
                </c:pt>
                <c:pt idx="5119">
                  <c:v>29.77728</c:v>
                </c:pt>
                <c:pt idx="5120">
                  <c:v>106.76697</c:v>
                </c:pt>
                <c:pt idx="5121">
                  <c:v>31.37841999999999</c:v>
                </c:pt>
                <c:pt idx="5122">
                  <c:v>28.89978</c:v>
                </c:pt>
                <c:pt idx="5123">
                  <c:v>31.8258</c:v>
                </c:pt>
                <c:pt idx="5124">
                  <c:v>29.76439</c:v>
                </c:pt>
                <c:pt idx="5125">
                  <c:v>24.67836</c:v>
                </c:pt>
                <c:pt idx="5126">
                  <c:v>33346.6086</c:v>
                </c:pt>
                <c:pt idx="5127">
                  <c:v>31.83817000000001</c:v>
                </c:pt>
                <c:pt idx="5128">
                  <c:v>32.93138</c:v>
                </c:pt>
                <c:pt idx="5129">
                  <c:v>30.52986</c:v>
                </c:pt>
                <c:pt idx="5130">
                  <c:v>34.08071</c:v>
                </c:pt>
                <c:pt idx="5131">
                  <c:v>33.59762000000001</c:v>
                </c:pt>
                <c:pt idx="5132">
                  <c:v>32.11839</c:v>
                </c:pt>
                <c:pt idx="5133">
                  <c:v>32.11463</c:v>
                </c:pt>
                <c:pt idx="5134">
                  <c:v>31.9167</c:v>
                </c:pt>
                <c:pt idx="5135">
                  <c:v>31.48095</c:v>
                </c:pt>
                <c:pt idx="5136">
                  <c:v>36.6605</c:v>
                </c:pt>
                <c:pt idx="5137">
                  <c:v>30.93818</c:v>
                </c:pt>
                <c:pt idx="5138">
                  <c:v>28.55282</c:v>
                </c:pt>
                <c:pt idx="5139">
                  <c:v>24.60135</c:v>
                </c:pt>
                <c:pt idx="5140">
                  <c:v>72.1043</c:v>
                </c:pt>
                <c:pt idx="5141">
                  <c:v>1204.2715</c:v>
                </c:pt>
                <c:pt idx="5142">
                  <c:v>41.95486999999999</c:v>
                </c:pt>
                <c:pt idx="5143">
                  <c:v>26.60035</c:v>
                </c:pt>
                <c:pt idx="5144">
                  <c:v>29.73695</c:v>
                </c:pt>
                <c:pt idx="5145">
                  <c:v>33.40873</c:v>
                </c:pt>
                <c:pt idx="5146">
                  <c:v>28.31308</c:v>
                </c:pt>
                <c:pt idx="5147">
                  <c:v>39.8403</c:v>
                </c:pt>
                <c:pt idx="5148">
                  <c:v>27.78217</c:v>
                </c:pt>
                <c:pt idx="5149">
                  <c:v>36.29431</c:v>
                </c:pt>
                <c:pt idx="5150">
                  <c:v>59.6501</c:v>
                </c:pt>
                <c:pt idx="5151">
                  <c:v>29.94401999999999</c:v>
                </c:pt>
                <c:pt idx="5152">
                  <c:v>33.03003</c:v>
                </c:pt>
                <c:pt idx="5153">
                  <c:v>1135.7625</c:v>
                </c:pt>
                <c:pt idx="5154">
                  <c:v>28.02776</c:v>
                </c:pt>
                <c:pt idx="5155">
                  <c:v>32.86716000000001</c:v>
                </c:pt>
                <c:pt idx="5156">
                  <c:v>32.0217</c:v>
                </c:pt>
                <c:pt idx="5157">
                  <c:v>31.63287</c:v>
                </c:pt>
                <c:pt idx="5158">
                  <c:v>28.80825</c:v>
                </c:pt>
                <c:pt idx="5159">
                  <c:v>32.16983</c:v>
                </c:pt>
                <c:pt idx="5160">
                  <c:v>26.5595</c:v>
                </c:pt>
                <c:pt idx="5161">
                  <c:v>30.92627</c:v>
                </c:pt>
                <c:pt idx="5162">
                  <c:v>26.53539</c:v>
                </c:pt>
                <c:pt idx="5163">
                  <c:v>29.34391</c:v>
                </c:pt>
                <c:pt idx="5164">
                  <c:v>91.3466</c:v>
                </c:pt>
                <c:pt idx="5165">
                  <c:v>38.87889</c:v>
                </c:pt>
                <c:pt idx="5166">
                  <c:v>29.99027</c:v>
                </c:pt>
                <c:pt idx="5167">
                  <c:v>25.71538</c:v>
                </c:pt>
                <c:pt idx="5168">
                  <c:v>30.39504</c:v>
                </c:pt>
                <c:pt idx="5169">
                  <c:v>27.54769</c:v>
                </c:pt>
                <c:pt idx="5170">
                  <c:v>1105.3246</c:v>
                </c:pt>
                <c:pt idx="5171">
                  <c:v>34.85088</c:v>
                </c:pt>
                <c:pt idx="5172">
                  <c:v>30.16024</c:v>
                </c:pt>
                <c:pt idx="5173">
                  <c:v>34.39873</c:v>
                </c:pt>
                <c:pt idx="5174">
                  <c:v>29.34497</c:v>
                </c:pt>
                <c:pt idx="5175">
                  <c:v>27.13082</c:v>
                </c:pt>
                <c:pt idx="5176">
                  <c:v>34.15734</c:v>
                </c:pt>
                <c:pt idx="5177">
                  <c:v>31.29838</c:v>
                </c:pt>
                <c:pt idx="5178">
                  <c:v>32.58944</c:v>
                </c:pt>
                <c:pt idx="5179">
                  <c:v>41.8528</c:v>
                </c:pt>
                <c:pt idx="5180">
                  <c:v>32.25034</c:v>
                </c:pt>
                <c:pt idx="5181">
                  <c:v>33.31021</c:v>
                </c:pt>
                <c:pt idx="5182">
                  <c:v>31.19348</c:v>
                </c:pt>
                <c:pt idx="5183">
                  <c:v>30.52405</c:v>
                </c:pt>
                <c:pt idx="5184">
                  <c:v>28.76162</c:v>
                </c:pt>
                <c:pt idx="5185">
                  <c:v>34.36058000000001</c:v>
                </c:pt>
                <c:pt idx="5186">
                  <c:v>29.46824</c:v>
                </c:pt>
                <c:pt idx="5187">
                  <c:v>25.3275</c:v>
                </c:pt>
                <c:pt idx="5188">
                  <c:v>31.78322</c:v>
                </c:pt>
                <c:pt idx="5189">
                  <c:v>25.30744</c:v>
                </c:pt>
                <c:pt idx="5190">
                  <c:v>30.88736</c:v>
                </c:pt>
                <c:pt idx="5191">
                  <c:v>22.62098</c:v>
                </c:pt>
                <c:pt idx="5192">
                  <c:v>29.33718</c:v>
                </c:pt>
                <c:pt idx="5193">
                  <c:v>32.45462</c:v>
                </c:pt>
                <c:pt idx="5194">
                  <c:v>33.65656000000001</c:v>
                </c:pt>
                <c:pt idx="5195">
                  <c:v>28.49462</c:v>
                </c:pt>
                <c:pt idx="5196">
                  <c:v>32.91556000000001</c:v>
                </c:pt>
                <c:pt idx="5197">
                  <c:v>28.99328</c:v>
                </c:pt>
                <c:pt idx="5198">
                  <c:v>27.57515</c:v>
                </c:pt>
                <c:pt idx="5199">
                  <c:v>38.75643</c:v>
                </c:pt>
                <c:pt idx="5200">
                  <c:v>29.10589999999999</c:v>
                </c:pt>
                <c:pt idx="5201">
                  <c:v>28.75116</c:v>
                </c:pt>
                <c:pt idx="5202">
                  <c:v>29.74986000000001</c:v>
                </c:pt>
                <c:pt idx="5203">
                  <c:v>28.95343</c:v>
                </c:pt>
                <c:pt idx="5204">
                  <c:v>30.52314</c:v>
                </c:pt>
                <c:pt idx="5205">
                  <c:v>27.63838</c:v>
                </c:pt>
                <c:pt idx="5206">
                  <c:v>25.71405</c:v>
                </c:pt>
                <c:pt idx="5207">
                  <c:v>27.03724</c:v>
                </c:pt>
                <c:pt idx="5208">
                  <c:v>29.45904</c:v>
                </c:pt>
                <c:pt idx="5209">
                  <c:v>25.26352999999999</c:v>
                </c:pt>
                <c:pt idx="5210">
                  <c:v>25.99782</c:v>
                </c:pt>
                <c:pt idx="5211">
                  <c:v>27.2805</c:v>
                </c:pt>
                <c:pt idx="5212">
                  <c:v>23.77209999999999</c:v>
                </c:pt>
                <c:pt idx="5213">
                  <c:v>32.58768</c:v>
                </c:pt>
                <c:pt idx="5214">
                  <c:v>33.50591</c:v>
                </c:pt>
                <c:pt idx="5215">
                  <c:v>28.15065999999999</c:v>
                </c:pt>
                <c:pt idx="5216">
                  <c:v>29.46232999999999</c:v>
                </c:pt>
                <c:pt idx="5217">
                  <c:v>605.5569399999999</c:v>
                </c:pt>
                <c:pt idx="5218">
                  <c:v>4592.0337</c:v>
                </c:pt>
                <c:pt idx="5219">
                  <c:v>27.78602</c:v>
                </c:pt>
                <c:pt idx="5220">
                  <c:v>33.37894</c:v>
                </c:pt>
                <c:pt idx="5221">
                  <c:v>23.86853999999999</c:v>
                </c:pt>
                <c:pt idx="5222">
                  <c:v>29.1103</c:v>
                </c:pt>
                <c:pt idx="5223">
                  <c:v>28.56594</c:v>
                </c:pt>
                <c:pt idx="5224">
                  <c:v>1903.34828</c:v>
                </c:pt>
                <c:pt idx="5225">
                  <c:v>33.30045</c:v>
                </c:pt>
                <c:pt idx="5226">
                  <c:v>30.17524</c:v>
                </c:pt>
                <c:pt idx="5227">
                  <c:v>32.32943</c:v>
                </c:pt>
                <c:pt idx="5228">
                  <c:v>34.22468000000001</c:v>
                </c:pt>
                <c:pt idx="5229">
                  <c:v>37.78596</c:v>
                </c:pt>
                <c:pt idx="5230">
                  <c:v>30.04037</c:v>
                </c:pt>
                <c:pt idx="5231">
                  <c:v>28.37357</c:v>
                </c:pt>
                <c:pt idx="5232">
                  <c:v>28.46031</c:v>
                </c:pt>
                <c:pt idx="5233">
                  <c:v>29.38459</c:v>
                </c:pt>
                <c:pt idx="5234">
                  <c:v>27.67016</c:v>
                </c:pt>
                <c:pt idx="5235">
                  <c:v>36.92687</c:v>
                </c:pt>
                <c:pt idx="5236">
                  <c:v>28.76758</c:v>
                </c:pt>
                <c:pt idx="5237">
                  <c:v>31.2155</c:v>
                </c:pt>
                <c:pt idx="5238">
                  <c:v>32.53159</c:v>
                </c:pt>
                <c:pt idx="5239">
                  <c:v>32.09061</c:v>
                </c:pt>
                <c:pt idx="5240">
                  <c:v>35.54282000000001</c:v>
                </c:pt>
                <c:pt idx="5241">
                  <c:v>26.90221</c:v>
                </c:pt>
                <c:pt idx="5242">
                  <c:v>40.69096000000001</c:v>
                </c:pt>
                <c:pt idx="5243">
                  <c:v>28.94866</c:v>
                </c:pt>
                <c:pt idx="5244">
                  <c:v>37.44068</c:v>
                </c:pt>
                <c:pt idx="5245">
                  <c:v>31.01749999999999</c:v>
                </c:pt>
                <c:pt idx="5246">
                  <c:v>31.84305000000001</c:v>
                </c:pt>
                <c:pt idx="5247">
                  <c:v>28.03584</c:v>
                </c:pt>
                <c:pt idx="5248">
                  <c:v>31.66268</c:v>
                </c:pt>
                <c:pt idx="5249">
                  <c:v>27.9354</c:v>
                </c:pt>
                <c:pt idx="5250">
                  <c:v>1451.8019</c:v>
                </c:pt>
                <c:pt idx="5251">
                  <c:v>92.46667</c:v>
                </c:pt>
                <c:pt idx="5252">
                  <c:v>34.88867</c:v>
                </c:pt>
                <c:pt idx="5253">
                  <c:v>33.9195</c:v>
                </c:pt>
                <c:pt idx="5254">
                  <c:v>37.22493</c:v>
                </c:pt>
                <c:pt idx="5255">
                  <c:v>32.08914</c:v>
                </c:pt>
                <c:pt idx="5256">
                  <c:v>33.16180000000001</c:v>
                </c:pt>
                <c:pt idx="5257">
                  <c:v>31.49121</c:v>
                </c:pt>
                <c:pt idx="5258">
                  <c:v>32.15248</c:v>
                </c:pt>
                <c:pt idx="5259">
                  <c:v>26.97271999999999</c:v>
                </c:pt>
                <c:pt idx="5260">
                  <c:v>29.18302</c:v>
                </c:pt>
                <c:pt idx="5261">
                  <c:v>201.39431</c:v>
                </c:pt>
                <c:pt idx="5262">
                  <c:v>31.95736</c:v>
                </c:pt>
                <c:pt idx="5263">
                  <c:v>24.23988</c:v>
                </c:pt>
                <c:pt idx="5264">
                  <c:v>33.50274</c:v>
                </c:pt>
                <c:pt idx="5265">
                  <c:v>30.06434</c:v>
                </c:pt>
                <c:pt idx="5266">
                  <c:v>33.2781</c:v>
                </c:pt>
                <c:pt idx="5267">
                  <c:v>37.72485000000001</c:v>
                </c:pt>
                <c:pt idx="5268">
                  <c:v>31.2865</c:v>
                </c:pt>
                <c:pt idx="5269">
                  <c:v>32.90719</c:v>
                </c:pt>
                <c:pt idx="5270">
                  <c:v>29.8411</c:v>
                </c:pt>
                <c:pt idx="5271">
                  <c:v>32.62689</c:v>
                </c:pt>
                <c:pt idx="5272">
                  <c:v>743.9563999999999</c:v>
                </c:pt>
                <c:pt idx="5273">
                  <c:v>36.92394</c:v>
                </c:pt>
                <c:pt idx="5274">
                  <c:v>105.41351</c:v>
                </c:pt>
                <c:pt idx="5275">
                  <c:v>29.37517</c:v>
                </c:pt>
                <c:pt idx="5276">
                  <c:v>99.6402</c:v>
                </c:pt>
                <c:pt idx="5277">
                  <c:v>37.79700000000001</c:v>
                </c:pt>
                <c:pt idx="5278">
                  <c:v>24.98501999999999</c:v>
                </c:pt>
                <c:pt idx="5279">
                  <c:v>35.20711</c:v>
                </c:pt>
                <c:pt idx="5280">
                  <c:v>27.30509</c:v>
                </c:pt>
                <c:pt idx="5281">
                  <c:v>34.64109</c:v>
                </c:pt>
                <c:pt idx="5282">
                  <c:v>28.88911</c:v>
                </c:pt>
                <c:pt idx="5283">
                  <c:v>26.39266</c:v>
                </c:pt>
                <c:pt idx="5284">
                  <c:v>33.92172</c:v>
                </c:pt>
                <c:pt idx="5285">
                  <c:v>31.84958</c:v>
                </c:pt>
                <c:pt idx="5286">
                  <c:v>32.54566000000001</c:v>
                </c:pt>
                <c:pt idx="5287">
                  <c:v>35.27141</c:v>
                </c:pt>
                <c:pt idx="5288">
                  <c:v>28.10762</c:v>
                </c:pt>
                <c:pt idx="5289">
                  <c:v>29.35145</c:v>
                </c:pt>
                <c:pt idx="5290">
                  <c:v>124.2613</c:v>
                </c:pt>
                <c:pt idx="5291">
                  <c:v>34.08558</c:v>
                </c:pt>
                <c:pt idx="5292">
                  <c:v>30.93976</c:v>
                </c:pt>
                <c:pt idx="5293">
                  <c:v>34.85826</c:v>
                </c:pt>
                <c:pt idx="5294">
                  <c:v>40.1271</c:v>
                </c:pt>
                <c:pt idx="5295">
                  <c:v>31.23958</c:v>
                </c:pt>
                <c:pt idx="5296">
                  <c:v>31.44004999999999</c:v>
                </c:pt>
                <c:pt idx="5297">
                  <c:v>23.83904</c:v>
                </c:pt>
                <c:pt idx="5298">
                  <c:v>27.78989</c:v>
                </c:pt>
                <c:pt idx="5299">
                  <c:v>35.79060000000001</c:v>
                </c:pt>
                <c:pt idx="5300">
                  <c:v>30.95423</c:v>
                </c:pt>
                <c:pt idx="5301">
                  <c:v>35.90761</c:v>
                </c:pt>
                <c:pt idx="5302">
                  <c:v>26.77919</c:v>
                </c:pt>
                <c:pt idx="5303">
                  <c:v>33.01388</c:v>
                </c:pt>
                <c:pt idx="5304">
                  <c:v>26.18205</c:v>
                </c:pt>
                <c:pt idx="5305">
                  <c:v>28.27177</c:v>
                </c:pt>
                <c:pt idx="5306">
                  <c:v>115.2002</c:v>
                </c:pt>
                <c:pt idx="5307">
                  <c:v>31.9389</c:v>
                </c:pt>
                <c:pt idx="5308">
                  <c:v>30.09423</c:v>
                </c:pt>
                <c:pt idx="5309">
                  <c:v>31.75149</c:v>
                </c:pt>
                <c:pt idx="5310">
                  <c:v>25.49791</c:v>
                </c:pt>
                <c:pt idx="5311">
                  <c:v>27.3967</c:v>
                </c:pt>
                <c:pt idx="5312">
                  <c:v>32.6188</c:v>
                </c:pt>
                <c:pt idx="5313">
                  <c:v>39.40928</c:v>
                </c:pt>
                <c:pt idx="5314">
                  <c:v>23.51757</c:v>
                </c:pt>
                <c:pt idx="5315">
                  <c:v>30.6284</c:v>
                </c:pt>
                <c:pt idx="5316">
                  <c:v>28.10683999999999</c:v>
                </c:pt>
                <c:pt idx="5317">
                  <c:v>29.14591</c:v>
                </c:pt>
                <c:pt idx="5318">
                  <c:v>37.00213</c:v>
                </c:pt>
                <c:pt idx="5319">
                  <c:v>26.22337</c:v>
                </c:pt>
                <c:pt idx="5320">
                  <c:v>27.61161</c:v>
                </c:pt>
                <c:pt idx="5321">
                  <c:v>31.44727</c:v>
                </c:pt>
                <c:pt idx="5322">
                  <c:v>27.39058</c:v>
                </c:pt>
                <c:pt idx="5323">
                  <c:v>25.84732</c:v>
                </c:pt>
                <c:pt idx="5324">
                  <c:v>33.56186</c:v>
                </c:pt>
                <c:pt idx="5325">
                  <c:v>31.41492999999999</c:v>
                </c:pt>
                <c:pt idx="5326">
                  <c:v>30.17116</c:v>
                </c:pt>
                <c:pt idx="5327">
                  <c:v>33.17466</c:v>
                </c:pt>
                <c:pt idx="5328">
                  <c:v>27.45399</c:v>
                </c:pt>
                <c:pt idx="5329">
                  <c:v>30.08653</c:v>
                </c:pt>
                <c:pt idx="5330">
                  <c:v>34.98868</c:v>
                </c:pt>
                <c:pt idx="5331">
                  <c:v>30.68565999999999</c:v>
                </c:pt>
                <c:pt idx="5332">
                  <c:v>28.12356</c:v>
                </c:pt>
                <c:pt idx="5333">
                  <c:v>28.09446000000001</c:v>
                </c:pt>
                <c:pt idx="5334">
                  <c:v>27.79456</c:v>
                </c:pt>
                <c:pt idx="5335">
                  <c:v>31.59495</c:v>
                </c:pt>
                <c:pt idx="5336">
                  <c:v>28.79994</c:v>
                </c:pt>
                <c:pt idx="5337">
                  <c:v>36.79242</c:v>
                </c:pt>
                <c:pt idx="5338">
                  <c:v>31.07044</c:v>
                </c:pt>
                <c:pt idx="5339">
                  <c:v>30.98006</c:v>
                </c:pt>
                <c:pt idx="5340">
                  <c:v>36.72507</c:v>
                </c:pt>
                <c:pt idx="5341">
                  <c:v>25.79435</c:v>
                </c:pt>
                <c:pt idx="5342">
                  <c:v>30.84431</c:v>
                </c:pt>
                <c:pt idx="5343">
                  <c:v>39.67347</c:v>
                </c:pt>
                <c:pt idx="5344">
                  <c:v>42.25889</c:v>
                </c:pt>
                <c:pt idx="5345">
                  <c:v>118.5668</c:v>
                </c:pt>
                <c:pt idx="5346">
                  <c:v>24.9933</c:v>
                </c:pt>
                <c:pt idx="5347">
                  <c:v>38.14838</c:v>
                </c:pt>
                <c:pt idx="5348">
                  <c:v>31.54852</c:v>
                </c:pt>
                <c:pt idx="5349">
                  <c:v>25.35981</c:v>
                </c:pt>
                <c:pt idx="5350">
                  <c:v>25.65859</c:v>
                </c:pt>
                <c:pt idx="5351">
                  <c:v>28.2771</c:v>
                </c:pt>
                <c:pt idx="5352">
                  <c:v>30.24617</c:v>
                </c:pt>
                <c:pt idx="5353">
                  <c:v>340.86559</c:v>
                </c:pt>
                <c:pt idx="5354">
                  <c:v>28.13308</c:v>
                </c:pt>
                <c:pt idx="5355">
                  <c:v>38.4505</c:v>
                </c:pt>
                <c:pt idx="5356">
                  <c:v>36.3826</c:v>
                </c:pt>
                <c:pt idx="5357">
                  <c:v>30.22017</c:v>
                </c:pt>
                <c:pt idx="5358">
                  <c:v>33.71311</c:v>
                </c:pt>
                <c:pt idx="5359">
                  <c:v>26.28631</c:v>
                </c:pt>
                <c:pt idx="5360">
                  <c:v>36.09672000000001</c:v>
                </c:pt>
                <c:pt idx="5361">
                  <c:v>30.94773</c:v>
                </c:pt>
                <c:pt idx="5362">
                  <c:v>26.92155</c:v>
                </c:pt>
                <c:pt idx="5363">
                  <c:v>33.74812</c:v>
                </c:pt>
                <c:pt idx="5364">
                  <c:v>32.90052</c:v>
                </c:pt>
                <c:pt idx="5365">
                  <c:v>33.6158</c:v>
                </c:pt>
                <c:pt idx="5366">
                  <c:v>35.63016000000001</c:v>
                </c:pt>
                <c:pt idx="5367">
                  <c:v>30.39787</c:v>
                </c:pt>
                <c:pt idx="5368">
                  <c:v>31.09225</c:v>
                </c:pt>
                <c:pt idx="5369">
                  <c:v>33.14999</c:v>
                </c:pt>
                <c:pt idx="5370">
                  <c:v>30.50137</c:v>
                </c:pt>
                <c:pt idx="5371">
                  <c:v>36.95495</c:v>
                </c:pt>
                <c:pt idx="5372">
                  <c:v>27.47137</c:v>
                </c:pt>
                <c:pt idx="5373">
                  <c:v>44.42515</c:v>
                </c:pt>
                <c:pt idx="5374">
                  <c:v>36.97906</c:v>
                </c:pt>
                <c:pt idx="5375">
                  <c:v>36.9324</c:v>
                </c:pt>
                <c:pt idx="5376">
                  <c:v>30.60885</c:v>
                </c:pt>
                <c:pt idx="5377">
                  <c:v>30.57914</c:v>
                </c:pt>
                <c:pt idx="5378">
                  <c:v>24.99123</c:v>
                </c:pt>
                <c:pt idx="5379">
                  <c:v>34.03069</c:v>
                </c:pt>
                <c:pt idx="5380">
                  <c:v>36.73341</c:v>
                </c:pt>
                <c:pt idx="5381">
                  <c:v>87.86889999999998</c:v>
                </c:pt>
                <c:pt idx="5382">
                  <c:v>27.74614</c:v>
                </c:pt>
                <c:pt idx="5383">
                  <c:v>34.38734</c:v>
                </c:pt>
                <c:pt idx="5384">
                  <c:v>29.44729</c:v>
                </c:pt>
                <c:pt idx="5385">
                  <c:v>44.52774</c:v>
                </c:pt>
                <c:pt idx="5386">
                  <c:v>32.68047</c:v>
                </c:pt>
                <c:pt idx="5387">
                  <c:v>28.19315</c:v>
                </c:pt>
                <c:pt idx="5388">
                  <c:v>29.83269</c:v>
                </c:pt>
                <c:pt idx="5389">
                  <c:v>36.28662000000001</c:v>
                </c:pt>
                <c:pt idx="5390">
                  <c:v>29.29534999999999</c:v>
                </c:pt>
                <c:pt idx="5391">
                  <c:v>37.0095</c:v>
                </c:pt>
                <c:pt idx="5392">
                  <c:v>29.89352</c:v>
                </c:pt>
                <c:pt idx="5393">
                  <c:v>30.75675</c:v>
                </c:pt>
                <c:pt idx="5394">
                  <c:v>33.01408</c:v>
                </c:pt>
                <c:pt idx="5395">
                  <c:v>34.01052</c:v>
                </c:pt>
                <c:pt idx="5396">
                  <c:v>34.26617</c:v>
                </c:pt>
                <c:pt idx="5397">
                  <c:v>31.42979</c:v>
                </c:pt>
                <c:pt idx="5398">
                  <c:v>37.5441</c:v>
                </c:pt>
                <c:pt idx="5399">
                  <c:v>31.09301</c:v>
                </c:pt>
                <c:pt idx="5400">
                  <c:v>29.15317</c:v>
                </c:pt>
                <c:pt idx="5401">
                  <c:v>35.15663</c:v>
                </c:pt>
                <c:pt idx="5402">
                  <c:v>31.13754</c:v>
                </c:pt>
                <c:pt idx="5403">
                  <c:v>30.34573</c:v>
                </c:pt>
                <c:pt idx="5404">
                  <c:v>26.29780999999999</c:v>
                </c:pt>
                <c:pt idx="5405">
                  <c:v>30.26226</c:v>
                </c:pt>
                <c:pt idx="5406">
                  <c:v>29.44152</c:v>
                </c:pt>
                <c:pt idx="5407">
                  <c:v>39.05325</c:v>
                </c:pt>
                <c:pt idx="5408">
                  <c:v>32.81122999999999</c:v>
                </c:pt>
                <c:pt idx="5409">
                  <c:v>25.2988</c:v>
                </c:pt>
                <c:pt idx="5410">
                  <c:v>30.84498</c:v>
                </c:pt>
                <c:pt idx="5411">
                  <c:v>29.02077999999999</c:v>
                </c:pt>
                <c:pt idx="5412">
                  <c:v>31.6554</c:v>
                </c:pt>
                <c:pt idx="5413">
                  <c:v>29.88766</c:v>
                </c:pt>
                <c:pt idx="5414">
                  <c:v>29.6306</c:v>
                </c:pt>
                <c:pt idx="5415">
                  <c:v>27.48907</c:v>
                </c:pt>
                <c:pt idx="5416">
                  <c:v>27.62871</c:v>
                </c:pt>
                <c:pt idx="5417">
                  <c:v>59.78418000000001</c:v>
                </c:pt>
                <c:pt idx="5418">
                  <c:v>345.9043399999999</c:v>
                </c:pt>
                <c:pt idx="5419">
                  <c:v>33.06489</c:v>
                </c:pt>
                <c:pt idx="5420">
                  <c:v>95.51652</c:v>
                </c:pt>
                <c:pt idx="5421">
                  <c:v>29.15563</c:v>
                </c:pt>
                <c:pt idx="5422">
                  <c:v>31.77387</c:v>
                </c:pt>
                <c:pt idx="5423">
                  <c:v>33.02126000000001</c:v>
                </c:pt>
                <c:pt idx="5424">
                  <c:v>35.32151000000001</c:v>
                </c:pt>
                <c:pt idx="5425">
                  <c:v>26.85194</c:v>
                </c:pt>
                <c:pt idx="5426">
                  <c:v>29.80695</c:v>
                </c:pt>
                <c:pt idx="5427">
                  <c:v>26.45736</c:v>
                </c:pt>
                <c:pt idx="5428">
                  <c:v>26.46052999999999</c:v>
                </c:pt>
                <c:pt idx="5429">
                  <c:v>41.3419</c:v>
                </c:pt>
                <c:pt idx="5430">
                  <c:v>29.90456</c:v>
                </c:pt>
                <c:pt idx="5431">
                  <c:v>35.18563</c:v>
                </c:pt>
                <c:pt idx="5432">
                  <c:v>31.08107</c:v>
                </c:pt>
                <c:pt idx="5433">
                  <c:v>33.11805</c:v>
                </c:pt>
                <c:pt idx="5434">
                  <c:v>29.78391</c:v>
                </c:pt>
                <c:pt idx="5435">
                  <c:v>38.27493</c:v>
                </c:pt>
                <c:pt idx="5436">
                  <c:v>69.11879999999998</c:v>
                </c:pt>
                <c:pt idx="5437">
                  <c:v>22.84823</c:v>
                </c:pt>
                <c:pt idx="5438">
                  <c:v>25.47404999999999</c:v>
                </c:pt>
                <c:pt idx="5439">
                  <c:v>30.40199</c:v>
                </c:pt>
                <c:pt idx="5440">
                  <c:v>32.27902</c:v>
                </c:pt>
                <c:pt idx="5441">
                  <c:v>28.49453</c:v>
                </c:pt>
                <c:pt idx="5442">
                  <c:v>35.46766</c:v>
                </c:pt>
                <c:pt idx="5443">
                  <c:v>25.18242</c:v>
                </c:pt>
                <c:pt idx="5444">
                  <c:v>35.01869</c:v>
                </c:pt>
                <c:pt idx="5445">
                  <c:v>31.53141</c:v>
                </c:pt>
                <c:pt idx="5446">
                  <c:v>31.01633</c:v>
                </c:pt>
                <c:pt idx="5447">
                  <c:v>25.2075</c:v>
                </c:pt>
                <c:pt idx="5448">
                  <c:v>39.5245</c:v>
                </c:pt>
                <c:pt idx="5449">
                  <c:v>37.4439</c:v>
                </c:pt>
                <c:pt idx="5450">
                  <c:v>33.60647</c:v>
                </c:pt>
                <c:pt idx="5451">
                  <c:v>496.8732</c:v>
                </c:pt>
                <c:pt idx="5452">
                  <c:v>37.15320000000001</c:v>
                </c:pt>
                <c:pt idx="5453">
                  <c:v>28.01508</c:v>
                </c:pt>
                <c:pt idx="5454">
                  <c:v>28.91158</c:v>
                </c:pt>
                <c:pt idx="5455">
                  <c:v>31.74874</c:v>
                </c:pt>
                <c:pt idx="5456">
                  <c:v>27.26148</c:v>
                </c:pt>
                <c:pt idx="5457">
                  <c:v>31.85303</c:v>
                </c:pt>
                <c:pt idx="5458">
                  <c:v>202.0708</c:v>
                </c:pt>
                <c:pt idx="5459">
                  <c:v>29.20267</c:v>
                </c:pt>
                <c:pt idx="5460">
                  <c:v>30.05821</c:v>
                </c:pt>
                <c:pt idx="5461">
                  <c:v>30.69151</c:v>
                </c:pt>
                <c:pt idx="5462">
                  <c:v>30.25052</c:v>
                </c:pt>
                <c:pt idx="5463">
                  <c:v>25.42342</c:v>
                </c:pt>
                <c:pt idx="5464">
                  <c:v>26.47892</c:v>
                </c:pt>
                <c:pt idx="5465">
                  <c:v>30.33933</c:v>
                </c:pt>
                <c:pt idx="5466">
                  <c:v>30.30354</c:v>
                </c:pt>
                <c:pt idx="5467">
                  <c:v>35.06807</c:v>
                </c:pt>
                <c:pt idx="5468">
                  <c:v>30.73678</c:v>
                </c:pt>
                <c:pt idx="5469">
                  <c:v>28.06745</c:v>
                </c:pt>
                <c:pt idx="5470">
                  <c:v>28.24393</c:v>
                </c:pt>
                <c:pt idx="5471">
                  <c:v>28.20169</c:v>
                </c:pt>
                <c:pt idx="5472">
                  <c:v>29.05366</c:v>
                </c:pt>
                <c:pt idx="5473">
                  <c:v>33.86469</c:v>
                </c:pt>
                <c:pt idx="5474">
                  <c:v>25.88073999999999</c:v>
                </c:pt>
                <c:pt idx="5475">
                  <c:v>28.12405</c:v>
                </c:pt>
                <c:pt idx="5476">
                  <c:v>31.47392</c:v>
                </c:pt>
                <c:pt idx="5477">
                  <c:v>31.83498000000001</c:v>
                </c:pt>
                <c:pt idx="5478">
                  <c:v>29.74764</c:v>
                </c:pt>
                <c:pt idx="5479">
                  <c:v>30.44396</c:v>
                </c:pt>
                <c:pt idx="5480">
                  <c:v>28.71118999999999</c:v>
                </c:pt>
                <c:pt idx="5481">
                  <c:v>34.59291</c:v>
                </c:pt>
                <c:pt idx="5482">
                  <c:v>25.15935</c:v>
                </c:pt>
                <c:pt idx="5483">
                  <c:v>26.07379</c:v>
                </c:pt>
                <c:pt idx="5484">
                  <c:v>46.51424</c:v>
                </c:pt>
                <c:pt idx="5485">
                  <c:v>2089.32742</c:v>
                </c:pt>
                <c:pt idx="5486">
                  <c:v>28.90571999999999</c:v>
                </c:pt>
                <c:pt idx="5487">
                  <c:v>29.02772999999999</c:v>
                </c:pt>
                <c:pt idx="5488">
                  <c:v>29.97798</c:v>
                </c:pt>
                <c:pt idx="5489">
                  <c:v>61.0119</c:v>
                </c:pt>
                <c:pt idx="5490">
                  <c:v>33.60236000000001</c:v>
                </c:pt>
                <c:pt idx="5491">
                  <c:v>27.50963</c:v>
                </c:pt>
                <c:pt idx="5492">
                  <c:v>39.33132000000001</c:v>
                </c:pt>
                <c:pt idx="5493">
                  <c:v>1373.05247</c:v>
                </c:pt>
                <c:pt idx="5494">
                  <c:v>29.81574</c:v>
                </c:pt>
                <c:pt idx="5495">
                  <c:v>31.20775</c:v>
                </c:pt>
                <c:pt idx="5496">
                  <c:v>99.68599999999999</c:v>
                </c:pt>
                <c:pt idx="5497">
                  <c:v>30.11692</c:v>
                </c:pt>
                <c:pt idx="5498">
                  <c:v>25.2337</c:v>
                </c:pt>
                <c:pt idx="5499">
                  <c:v>32.91019</c:v>
                </c:pt>
                <c:pt idx="5500">
                  <c:v>27.17822</c:v>
                </c:pt>
                <c:pt idx="5501">
                  <c:v>33.64824</c:v>
                </c:pt>
                <c:pt idx="5502">
                  <c:v>26.09985</c:v>
                </c:pt>
                <c:pt idx="5503">
                  <c:v>39.11139</c:v>
                </c:pt>
                <c:pt idx="5504">
                  <c:v>36.52384</c:v>
                </c:pt>
                <c:pt idx="5505">
                  <c:v>27.65146</c:v>
                </c:pt>
                <c:pt idx="5506">
                  <c:v>28.11604000000001</c:v>
                </c:pt>
                <c:pt idx="5507">
                  <c:v>35.70636000000001</c:v>
                </c:pt>
                <c:pt idx="5508">
                  <c:v>35.23186</c:v>
                </c:pt>
                <c:pt idx="5509">
                  <c:v>25.57612</c:v>
                </c:pt>
                <c:pt idx="5510">
                  <c:v>35.70996</c:v>
                </c:pt>
                <c:pt idx="5511">
                  <c:v>1877.2379</c:v>
                </c:pt>
                <c:pt idx="5512">
                  <c:v>30.40255</c:v>
                </c:pt>
                <c:pt idx="5513">
                  <c:v>30.16119</c:v>
                </c:pt>
                <c:pt idx="5514">
                  <c:v>29.87588</c:v>
                </c:pt>
                <c:pt idx="5515">
                  <c:v>27.79323</c:v>
                </c:pt>
                <c:pt idx="5516">
                  <c:v>31.99851</c:v>
                </c:pt>
                <c:pt idx="5517">
                  <c:v>6045.2975</c:v>
                </c:pt>
                <c:pt idx="5518">
                  <c:v>38.98484999999999</c:v>
                </c:pt>
                <c:pt idx="5519">
                  <c:v>32.82486</c:v>
                </c:pt>
                <c:pt idx="5520">
                  <c:v>30.57776</c:v>
                </c:pt>
                <c:pt idx="5521">
                  <c:v>32.13271</c:v>
                </c:pt>
                <c:pt idx="5522">
                  <c:v>55.93471</c:v>
                </c:pt>
                <c:pt idx="5523">
                  <c:v>31.16182</c:v>
                </c:pt>
                <c:pt idx="5524">
                  <c:v>34.00312</c:v>
                </c:pt>
                <c:pt idx="5525">
                  <c:v>28.17683</c:v>
                </c:pt>
                <c:pt idx="5526">
                  <c:v>43.378</c:v>
                </c:pt>
                <c:pt idx="5527">
                  <c:v>391.2383299999999</c:v>
                </c:pt>
                <c:pt idx="5528">
                  <c:v>29.30773</c:v>
                </c:pt>
                <c:pt idx="5529">
                  <c:v>37.13892000000001</c:v>
                </c:pt>
                <c:pt idx="5530">
                  <c:v>32.46566</c:v>
                </c:pt>
                <c:pt idx="5531">
                  <c:v>32.02486</c:v>
                </c:pt>
                <c:pt idx="5532">
                  <c:v>34.00772000000001</c:v>
                </c:pt>
                <c:pt idx="5533">
                  <c:v>27.67283</c:v>
                </c:pt>
                <c:pt idx="5534">
                  <c:v>28.38327</c:v>
                </c:pt>
                <c:pt idx="5535">
                  <c:v>29.28803999999999</c:v>
                </c:pt>
                <c:pt idx="5536">
                  <c:v>29.00406</c:v>
                </c:pt>
                <c:pt idx="5537">
                  <c:v>26.21287</c:v>
                </c:pt>
                <c:pt idx="5538">
                  <c:v>33.71458000000001</c:v>
                </c:pt>
                <c:pt idx="5539">
                  <c:v>29.32025</c:v>
                </c:pt>
                <c:pt idx="5540">
                  <c:v>32.91322</c:v>
                </c:pt>
                <c:pt idx="5541">
                  <c:v>27.45156</c:v>
                </c:pt>
                <c:pt idx="5542">
                  <c:v>35.56764</c:v>
                </c:pt>
                <c:pt idx="5543">
                  <c:v>33.17548</c:v>
                </c:pt>
                <c:pt idx="5544">
                  <c:v>26.07926</c:v>
                </c:pt>
                <c:pt idx="5545">
                  <c:v>42.11</c:v>
                </c:pt>
                <c:pt idx="5546">
                  <c:v>31.70126</c:v>
                </c:pt>
                <c:pt idx="5547">
                  <c:v>7396.59548</c:v>
                </c:pt>
                <c:pt idx="5548">
                  <c:v>1654.7479</c:v>
                </c:pt>
                <c:pt idx="5549">
                  <c:v>31.85579999999999</c:v>
                </c:pt>
                <c:pt idx="5550">
                  <c:v>27.25322999999999</c:v>
                </c:pt>
                <c:pt idx="5551">
                  <c:v>26.67754</c:v>
                </c:pt>
                <c:pt idx="5552">
                  <c:v>29.96533</c:v>
                </c:pt>
                <c:pt idx="5553">
                  <c:v>27.22823</c:v>
                </c:pt>
                <c:pt idx="5554">
                  <c:v>32.94155</c:v>
                </c:pt>
                <c:pt idx="5555">
                  <c:v>393.6745</c:v>
                </c:pt>
                <c:pt idx="5556">
                  <c:v>29.02663</c:v>
                </c:pt>
                <c:pt idx="5557">
                  <c:v>27.8092</c:v>
                </c:pt>
                <c:pt idx="5558">
                  <c:v>35.76407</c:v>
                </c:pt>
                <c:pt idx="5559">
                  <c:v>2357.9011</c:v>
                </c:pt>
                <c:pt idx="5560">
                  <c:v>28.02064</c:v>
                </c:pt>
                <c:pt idx="5561">
                  <c:v>42.47059</c:v>
                </c:pt>
                <c:pt idx="5562">
                  <c:v>31.83371</c:v>
                </c:pt>
                <c:pt idx="5563">
                  <c:v>37.60818000000001</c:v>
                </c:pt>
                <c:pt idx="5564">
                  <c:v>30.12944999999999</c:v>
                </c:pt>
                <c:pt idx="5565">
                  <c:v>33.8554</c:v>
                </c:pt>
                <c:pt idx="5566">
                  <c:v>30.89787</c:v>
                </c:pt>
                <c:pt idx="5567">
                  <c:v>33.64688</c:v>
                </c:pt>
                <c:pt idx="5568">
                  <c:v>27.22369</c:v>
                </c:pt>
                <c:pt idx="5569">
                  <c:v>28.50111</c:v>
                </c:pt>
                <c:pt idx="5570">
                  <c:v>28.12245</c:v>
                </c:pt>
                <c:pt idx="5571">
                  <c:v>33.02859</c:v>
                </c:pt>
                <c:pt idx="5572">
                  <c:v>26.48522</c:v>
                </c:pt>
                <c:pt idx="5573">
                  <c:v>41.5615</c:v>
                </c:pt>
                <c:pt idx="5574">
                  <c:v>28.07208</c:v>
                </c:pt>
                <c:pt idx="5575">
                  <c:v>31.23553</c:v>
                </c:pt>
                <c:pt idx="5576">
                  <c:v>72.4359</c:v>
                </c:pt>
                <c:pt idx="5577">
                  <c:v>30.90806</c:v>
                </c:pt>
                <c:pt idx="5578">
                  <c:v>27.70051</c:v>
                </c:pt>
                <c:pt idx="5579">
                  <c:v>75.32849999999999</c:v>
                </c:pt>
                <c:pt idx="5580">
                  <c:v>68.8532</c:v>
                </c:pt>
                <c:pt idx="5581">
                  <c:v>30.76348</c:v>
                </c:pt>
                <c:pt idx="5582">
                  <c:v>32.35758999999999</c:v>
                </c:pt>
                <c:pt idx="5583">
                  <c:v>26.00768</c:v>
                </c:pt>
                <c:pt idx="5584">
                  <c:v>29.01145</c:v>
                </c:pt>
                <c:pt idx="5585">
                  <c:v>608.69614</c:v>
                </c:pt>
                <c:pt idx="5586">
                  <c:v>6147.117670000001</c:v>
                </c:pt>
                <c:pt idx="5587">
                  <c:v>26.78986</c:v>
                </c:pt>
                <c:pt idx="5588">
                  <c:v>27.41775000000001</c:v>
                </c:pt>
                <c:pt idx="5589">
                  <c:v>27.80767000000001</c:v>
                </c:pt>
                <c:pt idx="5590">
                  <c:v>36.16215</c:v>
                </c:pt>
                <c:pt idx="5591">
                  <c:v>30.23293</c:v>
                </c:pt>
                <c:pt idx="5592">
                  <c:v>35.96741</c:v>
                </c:pt>
                <c:pt idx="5593">
                  <c:v>33.36059</c:v>
                </c:pt>
                <c:pt idx="5594">
                  <c:v>31.3272</c:v>
                </c:pt>
                <c:pt idx="5595">
                  <c:v>29.34256999999999</c:v>
                </c:pt>
                <c:pt idx="5596">
                  <c:v>30.811</c:v>
                </c:pt>
                <c:pt idx="5597">
                  <c:v>30.50533</c:v>
                </c:pt>
                <c:pt idx="5598">
                  <c:v>24.41682</c:v>
                </c:pt>
                <c:pt idx="5599">
                  <c:v>37.1373</c:v>
                </c:pt>
                <c:pt idx="5600">
                  <c:v>33.98542</c:v>
                </c:pt>
                <c:pt idx="5601">
                  <c:v>29.0371</c:v>
                </c:pt>
                <c:pt idx="5602">
                  <c:v>33.33596</c:v>
                </c:pt>
                <c:pt idx="5603">
                  <c:v>34.96838</c:v>
                </c:pt>
                <c:pt idx="5604">
                  <c:v>27.74468999999999</c:v>
                </c:pt>
                <c:pt idx="5605">
                  <c:v>29.95731</c:v>
                </c:pt>
                <c:pt idx="5606">
                  <c:v>30.65371</c:v>
                </c:pt>
                <c:pt idx="5607">
                  <c:v>32.27701</c:v>
                </c:pt>
                <c:pt idx="5608">
                  <c:v>27.59493000000001</c:v>
                </c:pt>
                <c:pt idx="5609">
                  <c:v>27.56914</c:v>
                </c:pt>
                <c:pt idx="5610">
                  <c:v>105.9332</c:v>
                </c:pt>
                <c:pt idx="5611">
                  <c:v>27.84660999999999</c:v>
                </c:pt>
                <c:pt idx="5612">
                  <c:v>27.36926</c:v>
                </c:pt>
                <c:pt idx="5613">
                  <c:v>29.60034</c:v>
                </c:pt>
                <c:pt idx="5614">
                  <c:v>25.90034</c:v>
                </c:pt>
                <c:pt idx="5615">
                  <c:v>39.50667</c:v>
                </c:pt>
                <c:pt idx="5616">
                  <c:v>25.76272999999999</c:v>
                </c:pt>
                <c:pt idx="5617">
                  <c:v>27.04236</c:v>
                </c:pt>
                <c:pt idx="5618">
                  <c:v>31.54024</c:v>
                </c:pt>
                <c:pt idx="5619">
                  <c:v>32.20651</c:v>
                </c:pt>
                <c:pt idx="5620">
                  <c:v>25.19788</c:v>
                </c:pt>
                <c:pt idx="5621">
                  <c:v>48.53683</c:v>
                </c:pt>
                <c:pt idx="5622">
                  <c:v>36.07165</c:v>
                </c:pt>
                <c:pt idx="5623">
                  <c:v>37.83346</c:v>
                </c:pt>
                <c:pt idx="5624">
                  <c:v>37.318</c:v>
                </c:pt>
                <c:pt idx="5625">
                  <c:v>31.03607</c:v>
                </c:pt>
                <c:pt idx="5626">
                  <c:v>38.11831</c:v>
                </c:pt>
                <c:pt idx="5627">
                  <c:v>32.18001</c:v>
                </c:pt>
                <c:pt idx="5628">
                  <c:v>30.8021</c:v>
                </c:pt>
                <c:pt idx="5629">
                  <c:v>2254.84916</c:v>
                </c:pt>
                <c:pt idx="5630">
                  <c:v>28.7841</c:v>
                </c:pt>
                <c:pt idx="5631">
                  <c:v>33.58237</c:v>
                </c:pt>
                <c:pt idx="5632">
                  <c:v>33.40747</c:v>
                </c:pt>
                <c:pt idx="5633">
                  <c:v>25.55129000000001</c:v>
                </c:pt>
                <c:pt idx="5634">
                  <c:v>33.69448000000001</c:v>
                </c:pt>
                <c:pt idx="5635">
                  <c:v>26.5793</c:v>
                </c:pt>
                <c:pt idx="5636">
                  <c:v>26.86983</c:v>
                </c:pt>
                <c:pt idx="5637">
                  <c:v>28.47017</c:v>
                </c:pt>
                <c:pt idx="5638">
                  <c:v>27.19264</c:v>
                </c:pt>
                <c:pt idx="5639">
                  <c:v>27.29829</c:v>
                </c:pt>
                <c:pt idx="5640">
                  <c:v>35.3161</c:v>
                </c:pt>
                <c:pt idx="5641">
                  <c:v>37.22489</c:v>
                </c:pt>
                <c:pt idx="5642">
                  <c:v>4816.9081</c:v>
                </c:pt>
                <c:pt idx="5643">
                  <c:v>31.00766</c:v>
                </c:pt>
                <c:pt idx="5644">
                  <c:v>48.8793</c:v>
                </c:pt>
                <c:pt idx="5645">
                  <c:v>35.81162999999999</c:v>
                </c:pt>
                <c:pt idx="5646">
                  <c:v>33.27206</c:v>
                </c:pt>
                <c:pt idx="5647">
                  <c:v>34.91006</c:v>
                </c:pt>
                <c:pt idx="5648">
                  <c:v>30.15075</c:v>
                </c:pt>
                <c:pt idx="5649">
                  <c:v>39.83095</c:v>
                </c:pt>
                <c:pt idx="5650">
                  <c:v>27.93638</c:v>
                </c:pt>
                <c:pt idx="5651">
                  <c:v>30.95608</c:v>
                </c:pt>
                <c:pt idx="5652">
                  <c:v>24.74641</c:v>
                </c:pt>
                <c:pt idx="5653">
                  <c:v>35.50515</c:v>
                </c:pt>
                <c:pt idx="5654">
                  <c:v>35.42692</c:v>
                </c:pt>
                <c:pt idx="5655">
                  <c:v>30.76761</c:v>
                </c:pt>
                <c:pt idx="5656">
                  <c:v>27.26430999999999</c:v>
                </c:pt>
                <c:pt idx="5657">
                  <c:v>26.93692</c:v>
                </c:pt>
                <c:pt idx="5658">
                  <c:v>26.85659</c:v>
                </c:pt>
                <c:pt idx="5659">
                  <c:v>33.55104</c:v>
                </c:pt>
                <c:pt idx="5660">
                  <c:v>29.47986999999999</c:v>
                </c:pt>
                <c:pt idx="5661">
                  <c:v>33.55859</c:v>
                </c:pt>
                <c:pt idx="5662">
                  <c:v>29.21423</c:v>
                </c:pt>
                <c:pt idx="5663">
                  <c:v>38.57561</c:v>
                </c:pt>
                <c:pt idx="5664">
                  <c:v>24.80033</c:v>
                </c:pt>
                <c:pt idx="5665">
                  <c:v>30.01336999999999</c:v>
                </c:pt>
                <c:pt idx="5666">
                  <c:v>31.60708</c:v>
                </c:pt>
                <c:pt idx="5667">
                  <c:v>23.7543</c:v>
                </c:pt>
                <c:pt idx="5668">
                  <c:v>34.38738</c:v>
                </c:pt>
                <c:pt idx="5669">
                  <c:v>30.34966</c:v>
                </c:pt>
                <c:pt idx="5670">
                  <c:v>33.74721</c:v>
                </c:pt>
                <c:pt idx="5671">
                  <c:v>49.3893</c:v>
                </c:pt>
                <c:pt idx="5672">
                  <c:v>30.0435</c:v>
                </c:pt>
                <c:pt idx="5673">
                  <c:v>29.24059</c:v>
                </c:pt>
                <c:pt idx="5674">
                  <c:v>27.84203</c:v>
                </c:pt>
                <c:pt idx="5675">
                  <c:v>38.11598</c:v>
                </c:pt>
                <c:pt idx="5676">
                  <c:v>32.57179</c:v>
                </c:pt>
                <c:pt idx="5677">
                  <c:v>35.0463</c:v>
                </c:pt>
                <c:pt idx="5678">
                  <c:v>27.13666</c:v>
                </c:pt>
                <c:pt idx="5679">
                  <c:v>31.73449</c:v>
                </c:pt>
                <c:pt idx="5680">
                  <c:v>35.21488</c:v>
                </c:pt>
                <c:pt idx="5681">
                  <c:v>26.26808</c:v>
                </c:pt>
                <c:pt idx="5682">
                  <c:v>31.62737</c:v>
                </c:pt>
                <c:pt idx="5683">
                  <c:v>28.81581</c:v>
                </c:pt>
                <c:pt idx="5684">
                  <c:v>27.01727</c:v>
                </c:pt>
                <c:pt idx="5685">
                  <c:v>31.25969</c:v>
                </c:pt>
                <c:pt idx="5686">
                  <c:v>28.67331</c:v>
                </c:pt>
                <c:pt idx="5687">
                  <c:v>40.16792</c:v>
                </c:pt>
                <c:pt idx="5688">
                  <c:v>26.14812999999999</c:v>
                </c:pt>
                <c:pt idx="5689">
                  <c:v>30.79801</c:v>
                </c:pt>
                <c:pt idx="5690">
                  <c:v>34.49327</c:v>
                </c:pt>
                <c:pt idx="5691">
                  <c:v>28.85962</c:v>
                </c:pt>
                <c:pt idx="5692">
                  <c:v>28.6113</c:v>
                </c:pt>
                <c:pt idx="5693">
                  <c:v>26.79165</c:v>
                </c:pt>
                <c:pt idx="5694">
                  <c:v>43.11320000000001</c:v>
                </c:pt>
                <c:pt idx="5695">
                  <c:v>30.26927999999999</c:v>
                </c:pt>
                <c:pt idx="5696">
                  <c:v>41.20145</c:v>
                </c:pt>
                <c:pt idx="5697">
                  <c:v>182.9927</c:v>
                </c:pt>
                <c:pt idx="5698">
                  <c:v>34.66227</c:v>
                </c:pt>
                <c:pt idx="5699">
                  <c:v>64.70800000000001</c:v>
                </c:pt>
                <c:pt idx="5700">
                  <c:v>26.9081</c:v>
                </c:pt>
                <c:pt idx="5701">
                  <c:v>26.29841</c:v>
                </c:pt>
                <c:pt idx="5702">
                  <c:v>32.24537</c:v>
                </c:pt>
                <c:pt idx="5703">
                  <c:v>127.784</c:v>
                </c:pt>
                <c:pt idx="5704">
                  <c:v>29.08986000000001</c:v>
                </c:pt>
                <c:pt idx="5705">
                  <c:v>29.12282</c:v>
                </c:pt>
                <c:pt idx="5706">
                  <c:v>37.19784000000001</c:v>
                </c:pt>
                <c:pt idx="5707">
                  <c:v>29.1645</c:v>
                </c:pt>
                <c:pt idx="5708">
                  <c:v>35.88441</c:v>
                </c:pt>
                <c:pt idx="5709">
                  <c:v>31.41606000000001</c:v>
                </c:pt>
                <c:pt idx="5710">
                  <c:v>30.52601</c:v>
                </c:pt>
                <c:pt idx="5711">
                  <c:v>29.74251999999999</c:v>
                </c:pt>
                <c:pt idx="5712">
                  <c:v>27.46613999999999</c:v>
                </c:pt>
                <c:pt idx="5713">
                  <c:v>29.33310000000001</c:v>
                </c:pt>
                <c:pt idx="5714">
                  <c:v>29.02975</c:v>
                </c:pt>
                <c:pt idx="5715">
                  <c:v>26.10891000000001</c:v>
                </c:pt>
                <c:pt idx="5716">
                  <c:v>32.88412</c:v>
                </c:pt>
                <c:pt idx="5717">
                  <c:v>33.37269</c:v>
                </c:pt>
                <c:pt idx="5718">
                  <c:v>35.63742000000001</c:v>
                </c:pt>
                <c:pt idx="5719">
                  <c:v>29.75771</c:v>
                </c:pt>
                <c:pt idx="5720">
                  <c:v>32.0777</c:v>
                </c:pt>
                <c:pt idx="5721">
                  <c:v>35.6459</c:v>
                </c:pt>
                <c:pt idx="5722">
                  <c:v>36.76983</c:v>
                </c:pt>
                <c:pt idx="5723">
                  <c:v>25.15330000000001</c:v>
                </c:pt>
                <c:pt idx="5724">
                  <c:v>26.49864</c:v>
                </c:pt>
                <c:pt idx="5725">
                  <c:v>35.6963</c:v>
                </c:pt>
                <c:pt idx="5726">
                  <c:v>35.45788999999999</c:v>
                </c:pt>
                <c:pt idx="5727">
                  <c:v>35.51194</c:v>
                </c:pt>
                <c:pt idx="5728">
                  <c:v>42.72196</c:v>
                </c:pt>
                <c:pt idx="5729">
                  <c:v>44.9667</c:v>
                </c:pt>
                <c:pt idx="5730">
                  <c:v>25.39159</c:v>
                </c:pt>
                <c:pt idx="5731">
                  <c:v>23.32601</c:v>
                </c:pt>
                <c:pt idx="5732">
                  <c:v>30.72901</c:v>
                </c:pt>
                <c:pt idx="5733">
                  <c:v>26.95180999999999</c:v>
                </c:pt>
                <c:pt idx="5734">
                  <c:v>32.06439</c:v>
                </c:pt>
                <c:pt idx="5735">
                  <c:v>34.71768</c:v>
                </c:pt>
                <c:pt idx="5736">
                  <c:v>37.06537</c:v>
                </c:pt>
                <c:pt idx="5737">
                  <c:v>28.26453</c:v>
                </c:pt>
                <c:pt idx="5738">
                  <c:v>28.67982</c:v>
                </c:pt>
                <c:pt idx="5739">
                  <c:v>1852.6552</c:v>
                </c:pt>
                <c:pt idx="5740">
                  <c:v>31.29052</c:v>
                </c:pt>
                <c:pt idx="5741">
                  <c:v>39.18701</c:v>
                </c:pt>
                <c:pt idx="5742">
                  <c:v>28.01397</c:v>
                </c:pt>
                <c:pt idx="5743">
                  <c:v>31.44733</c:v>
                </c:pt>
                <c:pt idx="5744">
                  <c:v>29.28619</c:v>
                </c:pt>
                <c:pt idx="5745">
                  <c:v>32.22464</c:v>
                </c:pt>
                <c:pt idx="5746">
                  <c:v>28.25936</c:v>
                </c:pt>
                <c:pt idx="5747">
                  <c:v>57.15707</c:v>
                </c:pt>
                <c:pt idx="5748">
                  <c:v>30.59485</c:v>
                </c:pt>
                <c:pt idx="5749">
                  <c:v>29.41925000000001</c:v>
                </c:pt>
                <c:pt idx="5750">
                  <c:v>28.44905</c:v>
                </c:pt>
                <c:pt idx="5751">
                  <c:v>212.80416</c:v>
                </c:pt>
                <c:pt idx="5752">
                  <c:v>29.53707</c:v>
                </c:pt>
                <c:pt idx="5753">
                  <c:v>26.78837</c:v>
                </c:pt>
                <c:pt idx="5754">
                  <c:v>42.2267</c:v>
                </c:pt>
                <c:pt idx="5755">
                  <c:v>23.71819</c:v>
                </c:pt>
                <c:pt idx="5756">
                  <c:v>31.91283</c:v>
                </c:pt>
                <c:pt idx="5757">
                  <c:v>30.85179</c:v>
                </c:pt>
                <c:pt idx="5758">
                  <c:v>33.11781</c:v>
                </c:pt>
                <c:pt idx="5759">
                  <c:v>34.9097</c:v>
                </c:pt>
                <c:pt idx="5760">
                  <c:v>40.61515</c:v>
                </c:pt>
                <c:pt idx="5761">
                  <c:v>27.73593</c:v>
                </c:pt>
                <c:pt idx="5762">
                  <c:v>41.25737</c:v>
                </c:pt>
                <c:pt idx="5763">
                  <c:v>26.39874</c:v>
                </c:pt>
                <c:pt idx="5764">
                  <c:v>25.69607999999999</c:v>
                </c:pt>
                <c:pt idx="5765">
                  <c:v>35.32417</c:v>
                </c:pt>
                <c:pt idx="5766">
                  <c:v>3346.64753</c:v>
                </c:pt>
                <c:pt idx="5767">
                  <c:v>8052.251700000001</c:v>
                </c:pt>
                <c:pt idx="5768">
                  <c:v>29.83337</c:v>
                </c:pt>
                <c:pt idx="5769">
                  <c:v>28.79134</c:v>
                </c:pt>
                <c:pt idx="5770">
                  <c:v>39.62107</c:v>
                </c:pt>
                <c:pt idx="5771">
                  <c:v>43.2439</c:v>
                </c:pt>
                <c:pt idx="5772">
                  <c:v>29.12135</c:v>
                </c:pt>
                <c:pt idx="5773">
                  <c:v>42.26266000000001</c:v>
                </c:pt>
                <c:pt idx="5774">
                  <c:v>28.77878</c:v>
                </c:pt>
                <c:pt idx="5775">
                  <c:v>30.36940999999999</c:v>
                </c:pt>
                <c:pt idx="5776">
                  <c:v>39.65837</c:v>
                </c:pt>
                <c:pt idx="5777">
                  <c:v>32.38498</c:v>
                </c:pt>
                <c:pt idx="5778">
                  <c:v>28.99098</c:v>
                </c:pt>
                <c:pt idx="5779">
                  <c:v>33.47358000000001</c:v>
                </c:pt>
                <c:pt idx="5780">
                  <c:v>26.51274</c:v>
                </c:pt>
                <c:pt idx="5781">
                  <c:v>48.5289</c:v>
                </c:pt>
                <c:pt idx="5782">
                  <c:v>30.14228</c:v>
                </c:pt>
                <c:pt idx="5783">
                  <c:v>29.09724</c:v>
                </c:pt>
                <c:pt idx="5784">
                  <c:v>29.14678</c:v>
                </c:pt>
                <c:pt idx="5785">
                  <c:v>281.86207</c:v>
                </c:pt>
                <c:pt idx="5786">
                  <c:v>30.36198</c:v>
                </c:pt>
                <c:pt idx="5787">
                  <c:v>30.09831</c:v>
                </c:pt>
                <c:pt idx="5788">
                  <c:v>26.54773</c:v>
                </c:pt>
                <c:pt idx="5789">
                  <c:v>32.21202</c:v>
                </c:pt>
                <c:pt idx="5790">
                  <c:v>30.27243</c:v>
                </c:pt>
                <c:pt idx="5791">
                  <c:v>31.76888</c:v>
                </c:pt>
                <c:pt idx="5792">
                  <c:v>31.34809</c:v>
                </c:pt>
                <c:pt idx="5793">
                  <c:v>124.2371</c:v>
                </c:pt>
                <c:pt idx="5794">
                  <c:v>30.13469</c:v>
                </c:pt>
                <c:pt idx="5795">
                  <c:v>32.95959</c:v>
                </c:pt>
                <c:pt idx="5796">
                  <c:v>641.9315999999999</c:v>
                </c:pt>
                <c:pt idx="5797">
                  <c:v>28.00576999999999</c:v>
                </c:pt>
                <c:pt idx="5798">
                  <c:v>27.57042</c:v>
                </c:pt>
                <c:pt idx="5799">
                  <c:v>26.76859999999999</c:v>
                </c:pt>
                <c:pt idx="5800">
                  <c:v>32.26173</c:v>
                </c:pt>
                <c:pt idx="5801">
                  <c:v>75.4793</c:v>
                </c:pt>
                <c:pt idx="5802">
                  <c:v>28.74559</c:v>
                </c:pt>
                <c:pt idx="5803">
                  <c:v>33.34595</c:v>
                </c:pt>
                <c:pt idx="5804">
                  <c:v>30.41683</c:v>
                </c:pt>
                <c:pt idx="5805">
                  <c:v>37.07745</c:v>
                </c:pt>
                <c:pt idx="5806">
                  <c:v>29.46148</c:v>
                </c:pt>
                <c:pt idx="5807">
                  <c:v>32.85631</c:v>
                </c:pt>
                <c:pt idx="5808">
                  <c:v>29.66602</c:v>
                </c:pt>
                <c:pt idx="5809">
                  <c:v>27.75264</c:v>
                </c:pt>
                <c:pt idx="5810">
                  <c:v>37.24484</c:v>
                </c:pt>
                <c:pt idx="5811">
                  <c:v>29.92796999999999</c:v>
                </c:pt>
                <c:pt idx="5812">
                  <c:v>31.42201</c:v>
                </c:pt>
                <c:pt idx="5813">
                  <c:v>36.72774000000001</c:v>
                </c:pt>
                <c:pt idx="5814">
                  <c:v>31.15617</c:v>
                </c:pt>
                <c:pt idx="5815">
                  <c:v>29.34305000000001</c:v>
                </c:pt>
                <c:pt idx="5816">
                  <c:v>31.7168</c:v>
                </c:pt>
                <c:pt idx="5817">
                  <c:v>32.30605</c:v>
                </c:pt>
                <c:pt idx="5818">
                  <c:v>30.91468</c:v>
                </c:pt>
                <c:pt idx="5819">
                  <c:v>30.41684</c:v>
                </c:pt>
                <c:pt idx="5820">
                  <c:v>30.32873</c:v>
                </c:pt>
                <c:pt idx="5821">
                  <c:v>27.28024999999999</c:v>
                </c:pt>
                <c:pt idx="5822">
                  <c:v>31.74618999999999</c:v>
                </c:pt>
                <c:pt idx="5823">
                  <c:v>33.7254</c:v>
                </c:pt>
                <c:pt idx="5824">
                  <c:v>41.7423</c:v>
                </c:pt>
                <c:pt idx="5825">
                  <c:v>35.2372</c:v>
                </c:pt>
                <c:pt idx="5826">
                  <c:v>33.41264</c:v>
                </c:pt>
                <c:pt idx="5827">
                  <c:v>45.5761</c:v>
                </c:pt>
                <c:pt idx="5828">
                  <c:v>31.86330999999999</c:v>
                </c:pt>
                <c:pt idx="5829">
                  <c:v>24.8521</c:v>
                </c:pt>
                <c:pt idx="5830">
                  <c:v>31.86171999999999</c:v>
                </c:pt>
                <c:pt idx="5831">
                  <c:v>29.7439</c:v>
                </c:pt>
                <c:pt idx="5832">
                  <c:v>26.21337</c:v>
                </c:pt>
                <c:pt idx="5833">
                  <c:v>3135.9254</c:v>
                </c:pt>
                <c:pt idx="5834">
                  <c:v>31.83828</c:v>
                </c:pt>
                <c:pt idx="5835">
                  <c:v>50.04155</c:v>
                </c:pt>
                <c:pt idx="5836">
                  <c:v>3286.3282</c:v>
                </c:pt>
                <c:pt idx="5837">
                  <c:v>31.64585</c:v>
                </c:pt>
                <c:pt idx="5838">
                  <c:v>35.65728</c:v>
                </c:pt>
                <c:pt idx="5839">
                  <c:v>39.11511</c:v>
                </c:pt>
                <c:pt idx="5840">
                  <c:v>34.5536</c:v>
                </c:pt>
                <c:pt idx="5841">
                  <c:v>35.79177</c:v>
                </c:pt>
                <c:pt idx="5842">
                  <c:v>34.46206</c:v>
                </c:pt>
                <c:pt idx="5843">
                  <c:v>30.13312000000001</c:v>
                </c:pt>
                <c:pt idx="5844">
                  <c:v>163.16269</c:v>
                </c:pt>
                <c:pt idx="5845">
                  <c:v>25.3008</c:v>
                </c:pt>
                <c:pt idx="5846">
                  <c:v>33.186</c:v>
                </c:pt>
                <c:pt idx="5847">
                  <c:v>49.6116</c:v>
                </c:pt>
                <c:pt idx="5848">
                  <c:v>30.6396</c:v>
                </c:pt>
                <c:pt idx="5849">
                  <c:v>28.91472</c:v>
                </c:pt>
                <c:pt idx="5850">
                  <c:v>35.36978000000001</c:v>
                </c:pt>
                <c:pt idx="5851">
                  <c:v>133.9922</c:v>
                </c:pt>
                <c:pt idx="5852">
                  <c:v>34.48872</c:v>
                </c:pt>
                <c:pt idx="5853">
                  <c:v>39.60356</c:v>
                </c:pt>
                <c:pt idx="5854">
                  <c:v>32.93541</c:v>
                </c:pt>
                <c:pt idx="5855">
                  <c:v>27.94112</c:v>
                </c:pt>
                <c:pt idx="5856">
                  <c:v>29.84099</c:v>
                </c:pt>
                <c:pt idx="5857">
                  <c:v>31.27636</c:v>
                </c:pt>
                <c:pt idx="5858">
                  <c:v>40.79164</c:v>
                </c:pt>
                <c:pt idx="5859">
                  <c:v>37.64902</c:v>
                </c:pt>
                <c:pt idx="5860">
                  <c:v>34.71632</c:v>
                </c:pt>
                <c:pt idx="5861">
                  <c:v>244.0764</c:v>
                </c:pt>
                <c:pt idx="5862">
                  <c:v>26.85512</c:v>
                </c:pt>
                <c:pt idx="5863">
                  <c:v>26.64308</c:v>
                </c:pt>
                <c:pt idx="5864">
                  <c:v>27.61343</c:v>
                </c:pt>
                <c:pt idx="5865">
                  <c:v>42.52331</c:v>
                </c:pt>
                <c:pt idx="5866">
                  <c:v>490.4747699999999</c:v>
                </c:pt>
                <c:pt idx="5867">
                  <c:v>32.0049</c:v>
                </c:pt>
                <c:pt idx="5868">
                  <c:v>37.32742</c:v>
                </c:pt>
                <c:pt idx="5869">
                  <c:v>32.53731</c:v>
                </c:pt>
                <c:pt idx="5870">
                  <c:v>31.91663</c:v>
                </c:pt>
                <c:pt idx="5871">
                  <c:v>466.9234999999999</c:v>
                </c:pt>
                <c:pt idx="5872">
                  <c:v>26.92911</c:v>
                </c:pt>
                <c:pt idx="5873">
                  <c:v>23.82378</c:v>
                </c:pt>
                <c:pt idx="5874">
                  <c:v>31.94695</c:v>
                </c:pt>
                <c:pt idx="5875">
                  <c:v>33.13312000000001</c:v>
                </c:pt>
                <c:pt idx="5876">
                  <c:v>30.91302</c:v>
                </c:pt>
                <c:pt idx="5877">
                  <c:v>26.76098</c:v>
                </c:pt>
                <c:pt idx="5878">
                  <c:v>29.41528</c:v>
                </c:pt>
                <c:pt idx="5879">
                  <c:v>29.21536</c:v>
                </c:pt>
                <c:pt idx="5880">
                  <c:v>29.04094</c:v>
                </c:pt>
                <c:pt idx="5881">
                  <c:v>31.20364</c:v>
                </c:pt>
                <c:pt idx="5882">
                  <c:v>34.96808</c:v>
                </c:pt>
                <c:pt idx="5883">
                  <c:v>37.2557</c:v>
                </c:pt>
                <c:pt idx="5884">
                  <c:v>29.97758</c:v>
                </c:pt>
                <c:pt idx="5885">
                  <c:v>41.80918</c:v>
                </c:pt>
                <c:pt idx="5886">
                  <c:v>28.06363</c:v>
                </c:pt>
                <c:pt idx="5887">
                  <c:v>1148.15302</c:v>
                </c:pt>
                <c:pt idx="5888">
                  <c:v>25.13206</c:v>
                </c:pt>
                <c:pt idx="5889">
                  <c:v>46963.1155</c:v>
                </c:pt>
                <c:pt idx="5890">
                  <c:v>30.01345999999999</c:v>
                </c:pt>
                <c:pt idx="5891">
                  <c:v>34.16158</c:v>
                </c:pt>
                <c:pt idx="5892">
                  <c:v>32.14122</c:v>
                </c:pt>
                <c:pt idx="5893">
                  <c:v>31.79414999999999</c:v>
                </c:pt>
                <c:pt idx="5894">
                  <c:v>31.75601</c:v>
                </c:pt>
                <c:pt idx="5895">
                  <c:v>4018.8686</c:v>
                </c:pt>
                <c:pt idx="5896">
                  <c:v>31.5589</c:v>
                </c:pt>
                <c:pt idx="5897">
                  <c:v>27.15966</c:v>
                </c:pt>
                <c:pt idx="5898">
                  <c:v>29.7836</c:v>
                </c:pt>
                <c:pt idx="5899">
                  <c:v>27.84688</c:v>
                </c:pt>
                <c:pt idx="5900">
                  <c:v>33.24311</c:v>
                </c:pt>
                <c:pt idx="5901">
                  <c:v>27.32614</c:v>
                </c:pt>
                <c:pt idx="5902">
                  <c:v>31.21931</c:v>
                </c:pt>
                <c:pt idx="5903">
                  <c:v>27.51011</c:v>
                </c:pt>
                <c:pt idx="5904">
                  <c:v>28.95262</c:v>
                </c:pt>
                <c:pt idx="5905">
                  <c:v>27.29761</c:v>
                </c:pt>
                <c:pt idx="5906">
                  <c:v>472.5344</c:v>
                </c:pt>
                <c:pt idx="5907">
                  <c:v>31.10107</c:v>
                </c:pt>
                <c:pt idx="5908">
                  <c:v>41.0356</c:v>
                </c:pt>
                <c:pt idx="5909">
                  <c:v>33.82127</c:v>
                </c:pt>
                <c:pt idx="5910">
                  <c:v>31.99454</c:v>
                </c:pt>
                <c:pt idx="5911">
                  <c:v>31.20712</c:v>
                </c:pt>
                <c:pt idx="5912">
                  <c:v>32.79062000000001</c:v>
                </c:pt>
                <c:pt idx="5913">
                  <c:v>31.32591</c:v>
                </c:pt>
                <c:pt idx="5914">
                  <c:v>32.42541</c:v>
                </c:pt>
                <c:pt idx="5915">
                  <c:v>34.48028</c:v>
                </c:pt>
                <c:pt idx="5916">
                  <c:v>48.1319</c:v>
                </c:pt>
                <c:pt idx="5917">
                  <c:v>32.4289</c:v>
                </c:pt>
                <c:pt idx="5918">
                  <c:v>26.56766</c:v>
                </c:pt>
                <c:pt idx="5919">
                  <c:v>36.98672000000001</c:v>
                </c:pt>
                <c:pt idx="5920">
                  <c:v>29.64242</c:v>
                </c:pt>
                <c:pt idx="5921">
                  <c:v>33.98141</c:v>
                </c:pt>
                <c:pt idx="5922">
                  <c:v>29.4147</c:v>
                </c:pt>
                <c:pt idx="5923">
                  <c:v>43.27237</c:v>
                </c:pt>
                <c:pt idx="5924">
                  <c:v>29.09203</c:v>
                </c:pt>
                <c:pt idx="5925">
                  <c:v>33.50114000000001</c:v>
                </c:pt>
                <c:pt idx="5926">
                  <c:v>32.42698</c:v>
                </c:pt>
                <c:pt idx="5927">
                  <c:v>23.23684</c:v>
                </c:pt>
                <c:pt idx="5928">
                  <c:v>30.78557</c:v>
                </c:pt>
                <c:pt idx="5929">
                  <c:v>31.72878</c:v>
                </c:pt>
                <c:pt idx="5930">
                  <c:v>28.35196</c:v>
                </c:pt>
                <c:pt idx="5931">
                  <c:v>25.49816</c:v>
                </c:pt>
                <c:pt idx="5932">
                  <c:v>28.25907</c:v>
                </c:pt>
                <c:pt idx="5933">
                  <c:v>31.63245999999999</c:v>
                </c:pt>
                <c:pt idx="5934">
                  <c:v>30.91636</c:v>
                </c:pt>
                <c:pt idx="5935">
                  <c:v>32.76464</c:v>
                </c:pt>
                <c:pt idx="5936">
                  <c:v>31.05787</c:v>
                </c:pt>
                <c:pt idx="5937">
                  <c:v>30.38198</c:v>
                </c:pt>
                <c:pt idx="5938">
                  <c:v>4725.6316</c:v>
                </c:pt>
                <c:pt idx="5939">
                  <c:v>25.79756</c:v>
                </c:pt>
                <c:pt idx="5940">
                  <c:v>30.70625</c:v>
                </c:pt>
                <c:pt idx="5941">
                  <c:v>25.97301</c:v>
                </c:pt>
                <c:pt idx="5942">
                  <c:v>42.87649</c:v>
                </c:pt>
                <c:pt idx="5943">
                  <c:v>2376.6326</c:v>
                </c:pt>
                <c:pt idx="5944">
                  <c:v>27.79085</c:v>
                </c:pt>
                <c:pt idx="5945">
                  <c:v>32.31685</c:v>
                </c:pt>
                <c:pt idx="5946">
                  <c:v>23.51599</c:v>
                </c:pt>
                <c:pt idx="5947">
                  <c:v>37.30951</c:v>
                </c:pt>
                <c:pt idx="5948">
                  <c:v>34.54438</c:v>
                </c:pt>
                <c:pt idx="5949">
                  <c:v>26.84931</c:v>
                </c:pt>
                <c:pt idx="5950">
                  <c:v>32.71267</c:v>
                </c:pt>
                <c:pt idx="5951">
                  <c:v>31.81193</c:v>
                </c:pt>
                <c:pt idx="5952">
                  <c:v>30.2532</c:v>
                </c:pt>
                <c:pt idx="5953">
                  <c:v>36.76682</c:v>
                </c:pt>
                <c:pt idx="5954">
                  <c:v>29.34166</c:v>
                </c:pt>
                <c:pt idx="5955">
                  <c:v>24.5194</c:v>
                </c:pt>
                <c:pt idx="5956">
                  <c:v>27.29929</c:v>
                </c:pt>
                <c:pt idx="5957">
                  <c:v>30.965</c:v>
                </c:pt>
                <c:pt idx="5958">
                  <c:v>26.90777</c:v>
                </c:pt>
                <c:pt idx="5959">
                  <c:v>24.99468999999999</c:v>
                </c:pt>
                <c:pt idx="5960">
                  <c:v>41.69613</c:v>
                </c:pt>
                <c:pt idx="5961">
                  <c:v>35.87604</c:v>
                </c:pt>
                <c:pt idx="5962">
                  <c:v>32.83581</c:v>
                </c:pt>
                <c:pt idx="5963">
                  <c:v>30.33798000000001</c:v>
                </c:pt>
                <c:pt idx="5964">
                  <c:v>27.93455000000001</c:v>
                </c:pt>
                <c:pt idx="5965">
                  <c:v>33.90666</c:v>
                </c:pt>
                <c:pt idx="5966">
                  <c:v>30.37496000000001</c:v>
                </c:pt>
                <c:pt idx="5967">
                  <c:v>28.35898</c:v>
                </c:pt>
                <c:pt idx="5968">
                  <c:v>29.94712</c:v>
                </c:pt>
                <c:pt idx="5969">
                  <c:v>27.16165000000001</c:v>
                </c:pt>
                <c:pt idx="5970">
                  <c:v>1239.54658</c:v>
                </c:pt>
                <c:pt idx="5971">
                  <c:v>31.78199</c:v>
                </c:pt>
                <c:pt idx="5972">
                  <c:v>29.83217</c:v>
                </c:pt>
                <c:pt idx="5973">
                  <c:v>29.12519</c:v>
                </c:pt>
                <c:pt idx="5974">
                  <c:v>31.39992000000001</c:v>
                </c:pt>
                <c:pt idx="5975">
                  <c:v>31.83808</c:v>
                </c:pt>
                <c:pt idx="5976">
                  <c:v>131.4061</c:v>
                </c:pt>
                <c:pt idx="5977">
                  <c:v>32.86351</c:v>
                </c:pt>
                <c:pt idx="5978">
                  <c:v>33.27563</c:v>
                </c:pt>
                <c:pt idx="5979">
                  <c:v>22.67323</c:v>
                </c:pt>
                <c:pt idx="5980">
                  <c:v>28.9792</c:v>
                </c:pt>
                <c:pt idx="5981">
                  <c:v>31.95018</c:v>
                </c:pt>
                <c:pt idx="5982">
                  <c:v>34.17061</c:v>
                </c:pt>
                <c:pt idx="5983">
                  <c:v>27.42867</c:v>
                </c:pt>
                <c:pt idx="5984">
                  <c:v>29.30149</c:v>
                </c:pt>
                <c:pt idx="5985">
                  <c:v>28.3825</c:v>
                </c:pt>
                <c:pt idx="5986">
                  <c:v>33.03269</c:v>
                </c:pt>
                <c:pt idx="5987">
                  <c:v>31.05422</c:v>
                </c:pt>
                <c:pt idx="5988">
                  <c:v>26.51127</c:v>
                </c:pt>
                <c:pt idx="5989">
                  <c:v>34.4132</c:v>
                </c:pt>
                <c:pt idx="5990">
                  <c:v>25.47984</c:v>
                </c:pt>
                <c:pt idx="5991">
                  <c:v>29.43008</c:v>
                </c:pt>
                <c:pt idx="5992">
                  <c:v>29.32189</c:v>
                </c:pt>
                <c:pt idx="5993">
                  <c:v>47.0946</c:v>
                </c:pt>
                <c:pt idx="5994">
                  <c:v>28.64404</c:v>
                </c:pt>
                <c:pt idx="5995">
                  <c:v>29.97184</c:v>
                </c:pt>
                <c:pt idx="5996">
                  <c:v>28.25526</c:v>
                </c:pt>
                <c:pt idx="5997">
                  <c:v>32.70096</c:v>
                </c:pt>
                <c:pt idx="5998">
                  <c:v>65.84502</c:v>
                </c:pt>
                <c:pt idx="5999">
                  <c:v>68.7414</c:v>
                </c:pt>
                <c:pt idx="6000">
                  <c:v>613.3824999999999</c:v>
                </c:pt>
                <c:pt idx="6001">
                  <c:v>27.47066</c:v>
                </c:pt>
                <c:pt idx="6002">
                  <c:v>30.32272</c:v>
                </c:pt>
                <c:pt idx="6003">
                  <c:v>38.83141</c:v>
                </c:pt>
                <c:pt idx="6004">
                  <c:v>72.64107000000001</c:v>
                </c:pt>
                <c:pt idx="6005">
                  <c:v>30.93258</c:v>
                </c:pt>
                <c:pt idx="6006">
                  <c:v>31.79516</c:v>
                </c:pt>
                <c:pt idx="6007">
                  <c:v>37.24227</c:v>
                </c:pt>
                <c:pt idx="6008">
                  <c:v>25.16129</c:v>
                </c:pt>
                <c:pt idx="6009">
                  <c:v>30.46772</c:v>
                </c:pt>
                <c:pt idx="6010">
                  <c:v>37.40536</c:v>
                </c:pt>
                <c:pt idx="6011">
                  <c:v>32.61122</c:v>
                </c:pt>
                <c:pt idx="6012">
                  <c:v>26.00351</c:v>
                </c:pt>
                <c:pt idx="6013">
                  <c:v>25.65184</c:v>
                </c:pt>
                <c:pt idx="6014">
                  <c:v>29.00109</c:v>
                </c:pt>
                <c:pt idx="6015">
                  <c:v>31.7336</c:v>
                </c:pt>
                <c:pt idx="6016">
                  <c:v>28.70036</c:v>
                </c:pt>
                <c:pt idx="6017">
                  <c:v>27.60664</c:v>
                </c:pt>
                <c:pt idx="6018">
                  <c:v>36.3453</c:v>
                </c:pt>
                <c:pt idx="6019">
                  <c:v>26.9886</c:v>
                </c:pt>
                <c:pt idx="6020">
                  <c:v>27.72160999999999</c:v>
                </c:pt>
                <c:pt idx="6021">
                  <c:v>33.16986</c:v>
                </c:pt>
                <c:pt idx="6022">
                  <c:v>60.60051</c:v>
                </c:pt>
                <c:pt idx="6023">
                  <c:v>4929.2717</c:v>
                </c:pt>
                <c:pt idx="6024">
                  <c:v>28.03769</c:v>
                </c:pt>
                <c:pt idx="6025">
                  <c:v>37.96196</c:v>
                </c:pt>
                <c:pt idx="6026">
                  <c:v>32.60043</c:v>
                </c:pt>
                <c:pt idx="6027">
                  <c:v>36.20218000000001</c:v>
                </c:pt>
                <c:pt idx="6028">
                  <c:v>27.07928</c:v>
                </c:pt>
                <c:pt idx="6029">
                  <c:v>33.48368</c:v>
                </c:pt>
                <c:pt idx="6030">
                  <c:v>26.37319</c:v>
                </c:pt>
                <c:pt idx="6031">
                  <c:v>28.23883</c:v>
                </c:pt>
                <c:pt idx="6032">
                  <c:v>31.55615999999999</c:v>
                </c:pt>
                <c:pt idx="6033">
                  <c:v>28.61659</c:v>
                </c:pt>
                <c:pt idx="6034">
                  <c:v>30.91334</c:v>
                </c:pt>
                <c:pt idx="6035">
                  <c:v>46.60516000000001</c:v>
                </c:pt>
                <c:pt idx="6036">
                  <c:v>28.26222999999999</c:v>
                </c:pt>
                <c:pt idx="6037">
                  <c:v>28.01655</c:v>
                </c:pt>
                <c:pt idx="6038">
                  <c:v>32.88612000000001</c:v>
                </c:pt>
                <c:pt idx="6039">
                  <c:v>29.10082999999999</c:v>
                </c:pt>
                <c:pt idx="6040">
                  <c:v>31.74308</c:v>
                </c:pt>
                <c:pt idx="6041">
                  <c:v>32.93186</c:v>
                </c:pt>
                <c:pt idx="6042">
                  <c:v>40.95762</c:v>
                </c:pt>
                <c:pt idx="6043">
                  <c:v>29.82753</c:v>
                </c:pt>
                <c:pt idx="6044">
                  <c:v>32.39303</c:v>
                </c:pt>
                <c:pt idx="6045">
                  <c:v>25.92521999999999</c:v>
                </c:pt>
                <c:pt idx="6046">
                  <c:v>33.5075</c:v>
                </c:pt>
                <c:pt idx="6047">
                  <c:v>42.76951</c:v>
                </c:pt>
                <c:pt idx="6048">
                  <c:v>23.34926</c:v>
                </c:pt>
                <c:pt idx="6049">
                  <c:v>34.12902000000001</c:v>
                </c:pt>
                <c:pt idx="6050">
                  <c:v>26.55085</c:v>
                </c:pt>
                <c:pt idx="6051">
                  <c:v>33.1357</c:v>
                </c:pt>
                <c:pt idx="6052">
                  <c:v>36.20156</c:v>
                </c:pt>
                <c:pt idx="6053">
                  <c:v>42.8279</c:v>
                </c:pt>
                <c:pt idx="6054">
                  <c:v>28.57791</c:v>
                </c:pt>
                <c:pt idx="6055">
                  <c:v>48.09916000000001</c:v>
                </c:pt>
                <c:pt idx="6056">
                  <c:v>340.79789</c:v>
                </c:pt>
                <c:pt idx="6057">
                  <c:v>32.54326</c:v>
                </c:pt>
                <c:pt idx="6058">
                  <c:v>33.51262000000001</c:v>
                </c:pt>
                <c:pt idx="6059">
                  <c:v>29.57761</c:v>
                </c:pt>
                <c:pt idx="6060">
                  <c:v>35.21005</c:v>
                </c:pt>
                <c:pt idx="6061">
                  <c:v>28.23076</c:v>
                </c:pt>
                <c:pt idx="6062">
                  <c:v>51.71208</c:v>
                </c:pt>
                <c:pt idx="6063">
                  <c:v>31.51203</c:v>
                </c:pt>
                <c:pt idx="6064">
                  <c:v>29.87012</c:v>
                </c:pt>
                <c:pt idx="6065">
                  <c:v>29.52959999999999</c:v>
                </c:pt>
                <c:pt idx="6066">
                  <c:v>37.41606</c:v>
                </c:pt>
                <c:pt idx="6067">
                  <c:v>26.69716</c:v>
                </c:pt>
                <c:pt idx="6068">
                  <c:v>28.23433</c:v>
                </c:pt>
                <c:pt idx="6069">
                  <c:v>29.79566</c:v>
                </c:pt>
                <c:pt idx="6070">
                  <c:v>32.93403</c:v>
                </c:pt>
                <c:pt idx="6071">
                  <c:v>33.68184</c:v>
                </c:pt>
                <c:pt idx="6072">
                  <c:v>35.97146</c:v>
                </c:pt>
                <c:pt idx="6073">
                  <c:v>31.57954</c:v>
                </c:pt>
                <c:pt idx="6074">
                  <c:v>30.03641</c:v>
                </c:pt>
                <c:pt idx="6075">
                  <c:v>26.19719</c:v>
                </c:pt>
                <c:pt idx="6076">
                  <c:v>28.40467</c:v>
                </c:pt>
                <c:pt idx="6077">
                  <c:v>38.94877</c:v>
                </c:pt>
                <c:pt idx="6078">
                  <c:v>31.97765</c:v>
                </c:pt>
                <c:pt idx="6079">
                  <c:v>2393.91915</c:v>
                </c:pt>
                <c:pt idx="6080">
                  <c:v>32.92893</c:v>
                </c:pt>
                <c:pt idx="6081">
                  <c:v>30.55705</c:v>
                </c:pt>
                <c:pt idx="6082">
                  <c:v>31.69467</c:v>
                </c:pt>
                <c:pt idx="6083">
                  <c:v>37.11939</c:v>
                </c:pt>
                <c:pt idx="6084">
                  <c:v>26.58778999999999</c:v>
                </c:pt>
                <c:pt idx="6085">
                  <c:v>28.68409</c:v>
                </c:pt>
                <c:pt idx="6086">
                  <c:v>25.79125000000001</c:v>
                </c:pt>
                <c:pt idx="6087">
                  <c:v>31.9908</c:v>
                </c:pt>
                <c:pt idx="6088">
                  <c:v>30.99171</c:v>
                </c:pt>
                <c:pt idx="6089">
                  <c:v>27.21621</c:v>
                </c:pt>
                <c:pt idx="6090">
                  <c:v>28.29103</c:v>
                </c:pt>
                <c:pt idx="6091">
                  <c:v>37.93332</c:v>
                </c:pt>
                <c:pt idx="6092">
                  <c:v>27.78389</c:v>
                </c:pt>
                <c:pt idx="6093">
                  <c:v>30.9463</c:v>
                </c:pt>
                <c:pt idx="6094">
                  <c:v>32.80829</c:v>
                </c:pt>
                <c:pt idx="6095">
                  <c:v>34.16268</c:v>
                </c:pt>
                <c:pt idx="6096">
                  <c:v>35.98431</c:v>
                </c:pt>
                <c:pt idx="6097">
                  <c:v>29.19262</c:v>
                </c:pt>
                <c:pt idx="6098">
                  <c:v>35.13289</c:v>
                </c:pt>
                <c:pt idx="6099">
                  <c:v>33.90228</c:v>
                </c:pt>
                <c:pt idx="6100">
                  <c:v>33.64286000000001</c:v>
                </c:pt>
                <c:pt idx="6101">
                  <c:v>29.88298</c:v>
                </c:pt>
                <c:pt idx="6102">
                  <c:v>27.23974</c:v>
                </c:pt>
                <c:pt idx="6103">
                  <c:v>29.42968</c:v>
                </c:pt>
                <c:pt idx="6104">
                  <c:v>28.88952</c:v>
                </c:pt>
                <c:pt idx="6105">
                  <c:v>25.85547</c:v>
                </c:pt>
                <c:pt idx="6106">
                  <c:v>26.09782999999999</c:v>
                </c:pt>
                <c:pt idx="6107">
                  <c:v>40.3567</c:v>
                </c:pt>
                <c:pt idx="6108">
                  <c:v>27.70825</c:v>
                </c:pt>
                <c:pt idx="6109">
                  <c:v>27.63223</c:v>
                </c:pt>
                <c:pt idx="6110">
                  <c:v>30.81351</c:v>
                </c:pt>
                <c:pt idx="6111">
                  <c:v>37.14072</c:v>
                </c:pt>
                <c:pt idx="6112">
                  <c:v>31.33156</c:v>
                </c:pt>
                <c:pt idx="6113">
                  <c:v>40.29638000000001</c:v>
                </c:pt>
                <c:pt idx="6114">
                  <c:v>47.038</c:v>
                </c:pt>
                <c:pt idx="6115">
                  <c:v>29.92971</c:v>
                </c:pt>
                <c:pt idx="6116">
                  <c:v>30.37155</c:v>
                </c:pt>
                <c:pt idx="6117">
                  <c:v>32.78779</c:v>
                </c:pt>
                <c:pt idx="6118">
                  <c:v>32.73752000000001</c:v>
                </c:pt>
                <c:pt idx="6119">
                  <c:v>26.54425000000001</c:v>
                </c:pt>
                <c:pt idx="6120">
                  <c:v>33.15029</c:v>
                </c:pt>
                <c:pt idx="6121">
                  <c:v>39.86132000000001</c:v>
                </c:pt>
                <c:pt idx="6122">
                  <c:v>36.08899</c:v>
                </c:pt>
                <c:pt idx="6123">
                  <c:v>33.21525</c:v>
                </c:pt>
                <c:pt idx="6124">
                  <c:v>31.56514999999999</c:v>
                </c:pt>
                <c:pt idx="6125">
                  <c:v>27.43516</c:v>
                </c:pt>
                <c:pt idx="6126">
                  <c:v>28.09753</c:v>
                </c:pt>
                <c:pt idx="6127">
                  <c:v>30.45373</c:v>
                </c:pt>
                <c:pt idx="6128">
                  <c:v>32.42318</c:v>
                </c:pt>
                <c:pt idx="6129">
                  <c:v>33.15086</c:v>
                </c:pt>
                <c:pt idx="6130">
                  <c:v>28.96239999999999</c:v>
                </c:pt>
                <c:pt idx="6131">
                  <c:v>31.10836</c:v>
                </c:pt>
                <c:pt idx="6132">
                  <c:v>34.35433</c:v>
                </c:pt>
                <c:pt idx="6133">
                  <c:v>29.99392</c:v>
                </c:pt>
                <c:pt idx="6134">
                  <c:v>24.92842999999999</c:v>
                </c:pt>
                <c:pt idx="6135">
                  <c:v>32.57684</c:v>
                </c:pt>
                <c:pt idx="6136">
                  <c:v>24.27408</c:v>
                </c:pt>
                <c:pt idx="6137">
                  <c:v>35.09965</c:v>
                </c:pt>
                <c:pt idx="6138">
                  <c:v>29.76246</c:v>
                </c:pt>
                <c:pt idx="6139">
                  <c:v>29.27687999999999</c:v>
                </c:pt>
                <c:pt idx="6140">
                  <c:v>29.31858</c:v>
                </c:pt>
                <c:pt idx="6141">
                  <c:v>28.9308</c:v>
                </c:pt>
                <c:pt idx="6142">
                  <c:v>28.80339</c:v>
                </c:pt>
                <c:pt idx="6143">
                  <c:v>23.19992999999999</c:v>
                </c:pt>
                <c:pt idx="6144">
                  <c:v>30.31133000000001</c:v>
                </c:pt>
                <c:pt idx="6145">
                  <c:v>50.12286</c:v>
                </c:pt>
                <c:pt idx="6146">
                  <c:v>238.0294</c:v>
                </c:pt>
                <c:pt idx="6147">
                  <c:v>135.87121</c:v>
                </c:pt>
                <c:pt idx="6148">
                  <c:v>32.04229</c:v>
                </c:pt>
                <c:pt idx="6149">
                  <c:v>31.52324</c:v>
                </c:pt>
                <c:pt idx="6150">
                  <c:v>30.67338000000001</c:v>
                </c:pt>
                <c:pt idx="6151">
                  <c:v>119.3253</c:v>
                </c:pt>
                <c:pt idx="6152">
                  <c:v>33.02049</c:v>
                </c:pt>
                <c:pt idx="6153">
                  <c:v>257.4078999999999</c:v>
                </c:pt>
                <c:pt idx="6154">
                  <c:v>27.91999</c:v>
                </c:pt>
                <c:pt idx="6155">
                  <c:v>67.72787</c:v>
                </c:pt>
                <c:pt idx="6156">
                  <c:v>31.73380999999999</c:v>
                </c:pt>
                <c:pt idx="6157">
                  <c:v>41.7393</c:v>
                </c:pt>
                <c:pt idx="6158">
                  <c:v>30.11004</c:v>
                </c:pt>
                <c:pt idx="6159">
                  <c:v>30.7608</c:v>
                </c:pt>
                <c:pt idx="6160">
                  <c:v>29.89116</c:v>
                </c:pt>
                <c:pt idx="6161">
                  <c:v>33.01521</c:v>
                </c:pt>
                <c:pt idx="6162">
                  <c:v>30.43162999999999</c:v>
                </c:pt>
                <c:pt idx="6163">
                  <c:v>31.91627</c:v>
                </c:pt>
                <c:pt idx="6164">
                  <c:v>61.50282</c:v>
                </c:pt>
                <c:pt idx="6165">
                  <c:v>34.56955</c:v>
                </c:pt>
                <c:pt idx="6166">
                  <c:v>28.7807</c:v>
                </c:pt>
                <c:pt idx="6167">
                  <c:v>24.37757</c:v>
                </c:pt>
                <c:pt idx="6168">
                  <c:v>27.08745</c:v>
                </c:pt>
                <c:pt idx="6169">
                  <c:v>33.9865</c:v>
                </c:pt>
                <c:pt idx="6170">
                  <c:v>45.7327</c:v>
                </c:pt>
                <c:pt idx="6171">
                  <c:v>32.77058</c:v>
                </c:pt>
                <c:pt idx="6172">
                  <c:v>190.7493</c:v>
                </c:pt>
                <c:pt idx="6173">
                  <c:v>35.71066</c:v>
                </c:pt>
                <c:pt idx="6174">
                  <c:v>36.60568</c:v>
                </c:pt>
                <c:pt idx="6175">
                  <c:v>37.64905</c:v>
                </c:pt>
                <c:pt idx="6176">
                  <c:v>28.67801</c:v>
                </c:pt>
                <c:pt idx="6177">
                  <c:v>30.75813</c:v>
                </c:pt>
                <c:pt idx="6178">
                  <c:v>34.67632000000001</c:v>
                </c:pt>
                <c:pt idx="6179">
                  <c:v>27.35289</c:v>
                </c:pt>
                <c:pt idx="6180">
                  <c:v>28.85226</c:v>
                </c:pt>
                <c:pt idx="6181">
                  <c:v>24.58765</c:v>
                </c:pt>
                <c:pt idx="6182">
                  <c:v>34.48249</c:v>
                </c:pt>
                <c:pt idx="6183">
                  <c:v>24.98891</c:v>
                </c:pt>
                <c:pt idx="6184">
                  <c:v>51.25796</c:v>
                </c:pt>
                <c:pt idx="6185">
                  <c:v>24.91194</c:v>
                </c:pt>
                <c:pt idx="6186">
                  <c:v>27.85957</c:v>
                </c:pt>
                <c:pt idx="6187">
                  <c:v>32.65171</c:v>
                </c:pt>
                <c:pt idx="6188">
                  <c:v>30.40618</c:v>
                </c:pt>
                <c:pt idx="6189">
                  <c:v>31.59762</c:v>
                </c:pt>
                <c:pt idx="6190">
                  <c:v>30.0258</c:v>
                </c:pt>
                <c:pt idx="6191">
                  <c:v>39.0941</c:v>
                </c:pt>
                <c:pt idx="6192">
                  <c:v>24.9211</c:v>
                </c:pt>
                <c:pt idx="6193">
                  <c:v>37.92152</c:v>
                </c:pt>
                <c:pt idx="6194">
                  <c:v>28.01772</c:v>
                </c:pt>
                <c:pt idx="6195">
                  <c:v>29.48927</c:v>
                </c:pt>
                <c:pt idx="6196">
                  <c:v>29.6391</c:v>
                </c:pt>
                <c:pt idx="6197">
                  <c:v>63.65935</c:v>
                </c:pt>
                <c:pt idx="6198">
                  <c:v>27.6116</c:v>
                </c:pt>
                <c:pt idx="6199">
                  <c:v>26.15758</c:v>
                </c:pt>
                <c:pt idx="6200">
                  <c:v>32.37692000000001</c:v>
                </c:pt>
                <c:pt idx="6201">
                  <c:v>29.16332999999999</c:v>
                </c:pt>
                <c:pt idx="6202">
                  <c:v>27.37805000000001</c:v>
                </c:pt>
                <c:pt idx="6203">
                  <c:v>34.71080000000001</c:v>
                </c:pt>
                <c:pt idx="6204">
                  <c:v>28.47914</c:v>
                </c:pt>
                <c:pt idx="6205">
                  <c:v>34.85545</c:v>
                </c:pt>
                <c:pt idx="6206">
                  <c:v>175.37836</c:v>
                </c:pt>
                <c:pt idx="6207">
                  <c:v>26.87058</c:v>
                </c:pt>
                <c:pt idx="6208">
                  <c:v>27.82942999999999</c:v>
                </c:pt>
                <c:pt idx="6209">
                  <c:v>36.053</c:v>
                </c:pt>
                <c:pt idx="6210">
                  <c:v>30.63991</c:v>
                </c:pt>
                <c:pt idx="6211">
                  <c:v>30.5308</c:v>
                </c:pt>
                <c:pt idx="6212">
                  <c:v>29.52122</c:v>
                </c:pt>
                <c:pt idx="6213">
                  <c:v>48.6739</c:v>
                </c:pt>
                <c:pt idx="6214">
                  <c:v>33.9739</c:v>
                </c:pt>
                <c:pt idx="6215">
                  <c:v>33.46776000000001</c:v>
                </c:pt>
                <c:pt idx="6216">
                  <c:v>46.07693</c:v>
                </c:pt>
                <c:pt idx="6217">
                  <c:v>31.39724</c:v>
                </c:pt>
                <c:pt idx="6218">
                  <c:v>27.68173</c:v>
                </c:pt>
                <c:pt idx="6219">
                  <c:v>30.25046</c:v>
                </c:pt>
                <c:pt idx="6220">
                  <c:v>34.50401</c:v>
                </c:pt>
                <c:pt idx="6221">
                  <c:v>29.89312</c:v>
                </c:pt>
                <c:pt idx="6222">
                  <c:v>32.3812</c:v>
                </c:pt>
                <c:pt idx="6223">
                  <c:v>30.73258999999999</c:v>
                </c:pt>
                <c:pt idx="6224">
                  <c:v>31.90683</c:v>
                </c:pt>
                <c:pt idx="6225">
                  <c:v>31.82839999999999</c:v>
                </c:pt>
                <c:pt idx="6226">
                  <c:v>35.91519</c:v>
                </c:pt>
                <c:pt idx="6227">
                  <c:v>32.38327</c:v>
                </c:pt>
                <c:pt idx="6228">
                  <c:v>34.0437</c:v>
                </c:pt>
                <c:pt idx="6229">
                  <c:v>31.07958</c:v>
                </c:pt>
                <c:pt idx="6230">
                  <c:v>36.652</c:v>
                </c:pt>
                <c:pt idx="6231">
                  <c:v>164.96</c:v>
                </c:pt>
                <c:pt idx="6232">
                  <c:v>29.04697000000001</c:v>
                </c:pt>
                <c:pt idx="6233">
                  <c:v>31.42892</c:v>
                </c:pt>
                <c:pt idx="6234">
                  <c:v>35.49996</c:v>
                </c:pt>
                <c:pt idx="6235">
                  <c:v>28.77969</c:v>
                </c:pt>
                <c:pt idx="6236">
                  <c:v>28.95849</c:v>
                </c:pt>
                <c:pt idx="6237">
                  <c:v>28.15064</c:v>
                </c:pt>
                <c:pt idx="6238">
                  <c:v>34.24818000000001</c:v>
                </c:pt>
                <c:pt idx="6239">
                  <c:v>32.1447</c:v>
                </c:pt>
                <c:pt idx="6240">
                  <c:v>26.46803999999999</c:v>
                </c:pt>
                <c:pt idx="6241">
                  <c:v>27.54209</c:v>
                </c:pt>
                <c:pt idx="6242">
                  <c:v>30.5946</c:v>
                </c:pt>
                <c:pt idx="6243">
                  <c:v>27.80624999999999</c:v>
                </c:pt>
                <c:pt idx="6244">
                  <c:v>27.59759</c:v>
                </c:pt>
                <c:pt idx="6245">
                  <c:v>38.39682000000001</c:v>
                </c:pt>
                <c:pt idx="6246">
                  <c:v>35.82807</c:v>
                </c:pt>
                <c:pt idx="6247">
                  <c:v>24.69932</c:v>
                </c:pt>
                <c:pt idx="6248">
                  <c:v>31.02564999999999</c:v>
                </c:pt>
                <c:pt idx="6249">
                  <c:v>31.64067</c:v>
                </c:pt>
                <c:pt idx="6250">
                  <c:v>564.6216599999999</c:v>
                </c:pt>
                <c:pt idx="6251">
                  <c:v>35.80821</c:v>
                </c:pt>
                <c:pt idx="6252">
                  <c:v>29.06735</c:v>
                </c:pt>
                <c:pt idx="6253">
                  <c:v>33.02037</c:v>
                </c:pt>
                <c:pt idx="6254">
                  <c:v>30.20461999999999</c:v>
                </c:pt>
                <c:pt idx="6255">
                  <c:v>34.71843</c:v>
                </c:pt>
                <c:pt idx="6256">
                  <c:v>35.8681</c:v>
                </c:pt>
                <c:pt idx="6257">
                  <c:v>34.04693</c:v>
                </c:pt>
                <c:pt idx="6258">
                  <c:v>29.04761999999999</c:v>
                </c:pt>
                <c:pt idx="6259">
                  <c:v>576.1519999999999</c:v>
                </c:pt>
                <c:pt idx="6260">
                  <c:v>30.46136</c:v>
                </c:pt>
                <c:pt idx="6261">
                  <c:v>30.97182</c:v>
                </c:pt>
                <c:pt idx="6262">
                  <c:v>26.59628</c:v>
                </c:pt>
                <c:pt idx="6263">
                  <c:v>24.28903</c:v>
                </c:pt>
                <c:pt idx="6264">
                  <c:v>28.25659</c:v>
                </c:pt>
                <c:pt idx="6265">
                  <c:v>29.14744</c:v>
                </c:pt>
                <c:pt idx="6266">
                  <c:v>47.8877</c:v>
                </c:pt>
                <c:pt idx="6267">
                  <c:v>30.00238</c:v>
                </c:pt>
                <c:pt idx="6268">
                  <c:v>24.50594</c:v>
                </c:pt>
                <c:pt idx="6269">
                  <c:v>31.59765000000001</c:v>
                </c:pt>
                <c:pt idx="6270">
                  <c:v>33.58494</c:v>
                </c:pt>
                <c:pt idx="6271">
                  <c:v>28.24727</c:v>
                </c:pt>
                <c:pt idx="6272">
                  <c:v>28.11038</c:v>
                </c:pt>
                <c:pt idx="6273">
                  <c:v>29.6891</c:v>
                </c:pt>
                <c:pt idx="6274">
                  <c:v>38.68757</c:v>
                </c:pt>
                <c:pt idx="6275">
                  <c:v>26.50247999999999</c:v>
                </c:pt>
                <c:pt idx="6276">
                  <c:v>32.76054000000001</c:v>
                </c:pt>
                <c:pt idx="6277">
                  <c:v>28.20437</c:v>
                </c:pt>
                <c:pt idx="6278">
                  <c:v>34.82745</c:v>
                </c:pt>
                <c:pt idx="6279">
                  <c:v>28.94495</c:v>
                </c:pt>
                <c:pt idx="6280">
                  <c:v>26.7389</c:v>
                </c:pt>
                <c:pt idx="6281">
                  <c:v>37.29595</c:v>
                </c:pt>
                <c:pt idx="6282">
                  <c:v>71.15029999999998</c:v>
                </c:pt>
                <c:pt idx="6283">
                  <c:v>31.65825</c:v>
                </c:pt>
                <c:pt idx="6284">
                  <c:v>30.43572</c:v>
                </c:pt>
                <c:pt idx="6285">
                  <c:v>31.33712</c:v>
                </c:pt>
                <c:pt idx="6286">
                  <c:v>25.07516</c:v>
                </c:pt>
                <c:pt idx="6287">
                  <c:v>29.73318</c:v>
                </c:pt>
                <c:pt idx="6288">
                  <c:v>29.56285</c:v>
                </c:pt>
                <c:pt idx="6289">
                  <c:v>46.0955</c:v>
                </c:pt>
                <c:pt idx="6290">
                  <c:v>21505.6131</c:v>
                </c:pt>
                <c:pt idx="6291">
                  <c:v>38.4716</c:v>
                </c:pt>
                <c:pt idx="6292">
                  <c:v>28.46294999999999</c:v>
                </c:pt>
                <c:pt idx="6293">
                  <c:v>30.92217</c:v>
                </c:pt>
                <c:pt idx="6294">
                  <c:v>33.55188999999999</c:v>
                </c:pt>
                <c:pt idx="6295">
                  <c:v>1147.88185</c:v>
                </c:pt>
                <c:pt idx="6296">
                  <c:v>27.61107000000001</c:v>
                </c:pt>
                <c:pt idx="6297">
                  <c:v>30.57659</c:v>
                </c:pt>
                <c:pt idx="6298">
                  <c:v>32.85584</c:v>
                </c:pt>
                <c:pt idx="6299">
                  <c:v>34.81263</c:v>
                </c:pt>
                <c:pt idx="6300">
                  <c:v>124.2307</c:v>
                </c:pt>
                <c:pt idx="6301">
                  <c:v>32.27246</c:v>
                </c:pt>
                <c:pt idx="6302">
                  <c:v>33.84777</c:v>
                </c:pt>
                <c:pt idx="6303">
                  <c:v>47.6977</c:v>
                </c:pt>
                <c:pt idx="6304">
                  <c:v>28.57032</c:v>
                </c:pt>
                <c:pt idx="6305">
                  <c:v>26.73918</c:v>
                </c:pt>
                <c:pt idx="6306">
                  <c:v>30.75085</c:v>
                </c:pt>
                <c:pt idx="6307">
                  <c:v>45.80869</c:v>
                </c:pt>
                <c:pt idx="6308">
                  <c:v>37.33429</c:v>
                </c:pt>
                <c:pt idx="6309">
                  <c:v>27.82154</c:v>
                </c:pt>
                <c:pt idx="6310">
                  <c:v>41.45653</c:v>
                </c:pt>
                <c:pt idx="6311">
                  <c:v>1255.22045</c:v>
                </c:pt>
                <c:pt idx="6312">
                  <c:v>28.3181</c:v>
                </c:pt>
                <c:pt idx="6313">
                  <c:v>31.91598</c:v>
                </c:pt>
                <c:pt idx="6314">
                  <c:v>35.20307</c:v>
                </c:pt>
                <c:pt idx="6315">
                  <c:v>29.55658</c:v>
                </c:pt>
                <c:pt idx="6316">
                  <c:v>31.27496</c:v>
                </c:pt>
                <c:pt idx="6317">
                  <c:v>30.69724</c:v>
                </c:pt>
                <c:pt idx="6318">
                  <c:v>33.88184999999999</c:v>
                </c:pt>
                <c:pt idx="6319">
                  <c:v>33.10795</c:v>
                </c:pt>
                <c:pt idx="6320">
                  <c:v>38.89767</c:v>
                </c:pt>
                <c:pt idx="6321">
                  <c:v>29.91878</c:v>
                </c:pt>
                <c:pt idx="6322">
                  <c:v>30.92024</c:v>
                </c:pt>
                <c:pt idx="6323">
                  <c:v>35.4572</c:v>
                </c:pt>
                <c:pt idx="6324">
                  <c:v>33.0395</c:v>
                </c:pt>
                <c:pt idx="6325">
                  <c:v>31.09463999999999</c:v>
                </c:pt>
                <c:pt idx="6326">
                  <c:v>34.10249</c:v>
                </c:pt>
                <c:pt idx="6327">
                  <c:v>34.98806</c:v>
                </c:pt>
                <c:pt idx="6328">
                  <c:v>27.62135</c:v>
                </c:pt>
                <c:pt idx="6329">
                  <c:v>34.26346</c:v>
                </c:pt>
                <c:pt idx="6330">
                  <c:v>26.66841</c:v>
                </c:pt>
                <c:pt idx="6331">
                  <c:v>31.23009</c:v>
                </c:pt>
                <c:pt idx="6332">
                  <c:v>39.69963</c:v>
                </c:pt>
                <c:pt idx="6333">
                  <c:v>32.48726</c:v>
                </c:pt>
                <c:pt idx="6334">
                  <c:v>28.38243999999999</c:v>
                </c:pt>
                <c:pt idx="6335">
                  <c:v>2364.7082</c:v>
                </c:pt>
                <c:pt idx="6336">
                  <c:v>29.83886</c:v>
                </c:pt>
                <c:pt idx="6337">
                  <c:v>2816.48931</c:v>
                </c:pt>
                <c:pt idx="6338">
                  <c:v>32.92948000000001</c:v>
                </c:pt>
                <c:pt idx="6339">
                  <c:v>33.72161</c:v>
                </c:pt>
                <c:pt idx="6340">
                  <c:v>30.09446000000001</c:v>
                </c:pt>
                <c:pt idx="6341">
                  <c:v>27.39943999999999</c:v>
                </c:pt>
                <c:pt idx="6342">
                  <c:v>34.61699</c:v>
                </c:pt>
                <c:pt idx="6343">
                  <c:v>28.85521</c:v>
                </c:pt>
                <c:pt idx="6344">
                  <c:v>27.88616</c:v>
                </c:pt>
                <c:pt idx="6345">
                  <c:v>24.39223</c:v>
                </c:pt>
                <c:pt idx="6346">
                  <c:v>1963.89342</c:v>
                </c:pt>
                <c:pt idx="6347">
                  <c:v>29.87419</c:v>
                </c:pt>
                <c:pt idx="6348">
                  <c:v>29.25822</c:v>
                </c:pt>
                <c:pt idx="6349">
                  <c:v>28.75604999999999</c:v>
                </c:pt>
                <c:pt idx="6350">
                  <c:v>27.6579</c:v>
                </c:pt>
                <c:pt idx="6351">
                  <c:v>32.35852000000001</c:v>
                </c:pt>
                <c:pt idx="6352">
                  <c:v>31.6887</c:v>
                </c:pt>
                <c:pt idx="6353">
                  <c:v>32.59042</c:v>
                </c:pt>
                <c:pt idx="6354">
                  <c:v>24.63001999999999</c:v>
                </c:pt>
                <c:pt idx="6355">
                  <c:v>27.89302</c:v>
                </c:pt>
                <c:pt idx="6356">
                  <c:v>31.10052</c:v>
                </c:pt>
                <c:pt idx="6357">
                  <c:v>29.39178</c:v>
                </c:pt>
                <c:pt idx="6358">
                  <c:v>33.68598</c:v>
                </c:pt>
                <c:pt idx="6359">
                  <c:v>30.64786</c:v>
                </c:pt>
                <c:pt idx="6360">
                  <c:v>36.16586</c:v>
                </c:pt>
                <c:pt idx="6361">
                  <c:v>26.36485</c:v>
                </c:pt>
                <c:pt idx="6362">
                  <c:v>31.36635</c:v>
                </c:pt>
                <c:pt idx="6363">
                  <c:v>26.78207</c:v>
                </c:pt>
                <c:pt idx="6364">
                  <c:v>30.18237999999999</c:v>
                </c:pt>
                <c:pt idx="6365">
                  <c:v>32.94341</c:v>
                </c:pt>
                <c:pt idx="6366">
                  <c:v>32.80452</c:v>
                </c:pt>
                <c:pt idx="6367">
                  <c:v>37.0501</c:v>
                </c:pt>
                <c:pt idx="6368">
                  <c:v>35.53364000000001</c:v>
                </c:pt>
                <c:pt idx="6369">
                  <c:v>26.13705</c:v>
                </c:pt>
                <c:pt idx="6370">
                  <c:v>28.28394</c:v>
                </c:pt>
                <c:pt idx="6371">
                  <c:v>29.27906</c:v>
                </c:pt>
                <c:pt idx="6372">
                  <c:v>28.2764</c:v>
                </c:pt>
                <c:pt idx="6373">
                  <c:v>26.90504999999999</c:v>
                </c:pt>
                <c:pt idx="6374">
                  <c:v>36.68621</c:v>
                </c:pt>
                <c:pt idx="6375">
                  <c:v>32.14614</c:v>
                </c:pt>
                <c:pt idx="6376">
                  <c:v>27.20799999999999</c:v>
                </c:pt>
                <c:pt idx="6377">
                  <c:v>30.72776</c:v>
                </c:pt>
                <c:pt idx="6378">
                  <c:v>1876.866</c:v>
                </c:pt>
                <c:pt idx="6379">
                  <c:v>34.49987</c:v>
                </c:pt>
                <c:pt idx="6380">
                  <c:v>36.77587</c:v>
                </c:pt>
                <c:pt idx="6381">
                  <c:v>40.83609</c:v>
                </c:pt>
                <c:pt idx="6382">
                  <c:v>76.7892</c:v>
                </c:pt>
                <c:pt idx="6383">
                  <c:v>30.78952999999999</c:v>
                </c:pt>
                <c:pt idx="6384">
                  <c:v>24.06304</c:v>
                </c:pt>
                <c:pt idx="6385">
                  <c:v>352.7243</c:v>
                </c:pt>
                <c:pt idx="6386">
                  <c:v>21.00984</c:v>
                </c:pt>
                <c:pt idx="6387">
                  <c:v>66.65649999999998</c:v>
                </c:pt>
                <c:pt idx="6388">
                  <c:v>26.56375999999999</c:v>
                </c:pt>
                <c:pt idx="6389">
                  <c:v>28.42165</c:v>
                </c:pt>
                <c:pt idx="6390">
                  <c:v>38.7535</c:v>
                </c:pt>
                <c:pt idx="6391">
                  <c:v>29.74837</c:v>
                </c:pt>
                <c:pt idx="6392">
                  <c:v>34.2986</c:v>
                </c:pt>
                <c:pt idx="6393">
                  <c:v>29.7135</c:v>
                </c:pt>
                <c:pt idx="6394">
                  <c:v>33.07419</c:v>
                </c:pt>
                <c:pt idx="6395">
                  <c:v>32.0871</c:v>
                </c:pt>
                <c:pt idx="6396">
                  <c:v>171.345</c:v>
                </c:pt>
                <c:pt idx="6397">
                  <c:v>35.25317</c:v>
                </c:pt>
                <c:pt idx="6398">
                  <c:v>29.23253</c:v>
                </c:pt>
                <c:pt idx="6399">
                  <c:v>115.9717</c:v>
                </c:pt>
                <c:pt idx="6400">
                  <c:v>28.54169</c:v>
                </c:pt>
                <c:pt idx="6401">
                  <c:v>28.24739</c:v>
                </c:pt>
                <c:pt idx="6402">
                  <c:v>30.56125</c:v>
                </c:pt>
                <c:pt idx="6403">
                  <c:v>44.5871</c:v>
                </c:pt>
                <c:pt idx="6404">
                  <c:v>42.2572</c:v>
                </c:pt>
                <c:pt idx="6405">
                  <c:v>34.44971</c:v>
                </c:pt>
                <c:pt idx="6406">
                  <c:v>31.61942000000001</c:v>
                </c:pt>
                <c:pt idx="6407">
                  <c:v>28.69476</c:v>
                </c:pt>
                <c:pt idx="6408">
                  <c:v>31.90563999999999</c:v>
                </c:pt>
                <c:pt idx="6409">
                  <c:v>30.08507</c:v>
                </c:pt>
                <c:pt idx="6410">
                  <c:v>34.07945</c:v>
                </c:pt>
                <c:pt idx="6411">
                  <c:v>30.04327</c:v>
                </c:pt>
                <c:pt idx="6412">
                  <c:v>30.35654</c:v>
                </c:pt>
                <c:pt idx="6413">
                  <c:v>31.3317</c:v>
                </c:pt>
                <c:pt idx="6414">
                  <c:v>1746.59249</c:v>
                </c:pt>
                <c:pt idx="6415">
                  <c:v>80.86457</c:v>
                </c:pt>
                <c:pt idx="6416">
                  <c:v>29.00937</c:v>
                </c:pt>
                <c:pt idx="6417">
                  <c:v>27.95413</c:v>
                </c:pt>
                <c:pt idx="6418">
                  <c:v>33.05378</c:v>
                </c:pt>
                <c:pt idx="6419">
                  <c:v>34.75246000000001</c:v>
                </c:pt>
                <c:pt idx="6420">
                  <c:v>26.39257</c:v>
                </c:pt>
                <c:pt idx="6421">
                  <c:v>26.38836999999999</c:v>
                </c:pt>
                <c:pt idx="6422">
                  <c:v>30.74051</c:v>
                </c:pt>
                <c:pt idx="6423">
                  <c:v>28.0689</c:v>
                </c:pt>
                <c:pt idx="6424">
                  <c:v>29.69729</c:v>
                </c:pt>
                <c:pt idx="6425">
                  <c:v>28.76843999999999</c:v>
                </c:pt>
                <c:pt idx="6426">
                  <c:v>27.57321</c:v>
                </c:pt>
                <c:pt idx="6427">
                  <c:v>30.47573999999999</c:v>
                </c:pt>
                <c:pt idx="6428">
                  <c:v>31.9129</c:v>
                </c:pt>
                <c:pt idx="6429">
                  <c:v>22.64846</c:v>
                </c:pt>
                <c:pt idx="6430">
                  <c:v>27.60424</c:v>
                </c:pt>
                <c:pt idx="6431">
                  <c:v>36.97452000000001</c:v>
                </c:pt>
                <c:pt idx="6432">
                  <c:v>29.77562</c:v>
                </c:pt>
                <c:pt idx="6433">
                  <c:v>28.5387</c:v>
                </c:pt>
                <c:pt idx="6434">
                  <c:v>26.50655</c:v>
                </c:pt>
                <c:pt idx="6435">
                  <c:v>31.14892</c:v>
                </c:pt>
                <c:pt idx="6436">
                  <c:v>31.08463</c:v>
                </c:pt>
                <c:pt idx="6437">
                  <c:v>32.24651</c:v>
                </c:pt>
                <c:pt idx="6438">
                  <c:v>24.47271999999999</c:v>
                </c:pt>
                <c:pt idx="6439">
                  <c:v>149.45218</c:v>
                </c:pt>
                <c:pt idx="6440">
                  <c:v>33.35717</c:v>
                </c:pt>
                <c:pt idx="6441">
                  <c:v>66.82179999999998</c:v>
                </c:pt>
                <c:pt idx="6442">
                  <c:v>69.61263</c:v>
                </c:pt>
                <c:pt idx="6443">
                  <c:v>33.26386</c:v>
                </c:pt>
                <c:pt idx="6444">
                  <c:v>32.57881</c:v>
                </c:pt>
                <c:pt idx="6445">
                  <c:v>29.87744</c:v>
                </c:pt>
                <c:pt idx="6446">
                  <c:v>30.46561999999999</c:v>
                </c:pt>
                <c:pt idx="6447">
                  <c:v>33.54684</c:v>
                </c:pt>
                <c:pt idx="6448">
                  <c:v>27.39801</c:v>
                </c:pt>
                <c:pt idx="6449">
                  <c:v>24.96996</c:v>
                </c:pt>
                <c:pt idx="6450">
                  <c:v>34.10258</c:v>
                </c:pt>
                <c:pt idx="6451">
                  <c:v>26.17439</c:v>
                </c:pt>
                <c:pt idx="6452">
                  <c:v>29.46693</c:v>
                </c:pt>
                <c:pt idx="6453">
                  <c:v>27.16287000000001</c:v>
                </c:pt>
                <c:pt idx="6454">
                  <c:v>32.59332000000001</c:v>
                </c:pt>
                <c:pt idx="6455">
                  <c:v>32.82844</c:v>
                </c:pt>
                <c:pt idx="6456">
                  <c:v>34.37399</c:v>
                </c:pt>
                <c:pt idx="6457">
                  <c:v>32.9103</c:v>
                </c:pt>
                <c:pt idx="6458">
                  <c:v>29.58787</c:v>
                </c:pt>
                <c:pt idx="6459">
                  <c:v>28.23708</c:v>
                </c:pt>
                <c:pt idx="6460">
                  <c:v>25.64784</c:v>
                </c:pt>
                <c:pt idx="6461">
                  <c:v>27.85507</c:v>
                </c:pt>
                <c:pt idx="6462">
                  <c:v>25.38742999999999</c:v>
                </c:pt>
                <c:pt idx="6463">
                  <c:v>28.18897</c:v>
                </c:pt>
                <c:pt idx="6464">
                  <c:v>41.91086</c:v>
                </c:pt>
                <c:pt idx="6465">
                  <c:v>27.31882999999999</c:v>
                </c:pt>
                <c:pt idx="6466">
                  <c:v>27.05165</c:v>
                </c:pt>
                <c:pt idx="6467">
                  <c:v>23.50135999999999</c:v>
                </c:pt>
                <c:pt idx="6468">
                  <c:v>32.15596</c:v>
                </c:pt>
                <c:pt idx="6469">
                  <c:v>33.20554000000001</c:v>
                </c:pt>
                <c:pt idx="6470">
                  <c:v>30.80953</c:v>
                </c:pt>
                <c:pt idx="6471">
                  <c:v>38.82161</c:v>
                </c:pt>
                <c:pt idx="6472">
                  <c:v>24.71799</c:v>
                </c:pt>
                <c:pt idx="6473">
                  <c:v>27.26304</c:v>
                </c:pt>
                <c:pt idx="6474">
                  <c:v>30.01349</c:v>
                </c:pt>
                <c:pt idx="6475">
                  <c:v>30.57229</c:v>
                </c:pt>
                <c:pt idx="6476">
                  <c:v>30.01638000000001</c:v>
                </c:pt>
                <c:pt idx="6477">
                  <c:v>40.21014</c:v>
                </c:pt>
                <c:pt idx="6478">
                  <c:v>28.00625</c:v>
                </c:pt>
                <c:pt idx="6479">
                  <c:v>31.5182</c:v>
                </c:pt>
                <c:pt idx="6480">
                  <c:v>32.16169</c:v>
                </c:pt>
                <c:pt idx="6481">
                  <c:v>30.75315000000001</c:v>
                </c:pt>
                <c:pt idx="6482">
                  <c:v>29.41862</c:v>
                </c:pt>
                <c:pt idx="6483">
                  <c:v>31.67191</c:v>
                </c:pt>
                <c:pt idx="6484">
                  <c:v>32.73062</c:v>
                </c:pt>
                <c:pt idx="6485">
                  <c:v>24.01523</c:v>
                </c:pt>
                <c:pt idx="6486">
                  <c:v>30.71665</c:v>
                </c:pt>
                <c:pt idx="6487">
                  <c:v>32.39583</c:v>
                </c:pt>
                <c:pt idx="6488">
                  <c:v>35.56469</c:v>
                </c:pt>
                <c:pt idx="6489">
                  <c:v>25.36764</c:v>
                </c:pt>
                <c:pt idx="6490">
                  <c:v>31.32661</c:v>
                </c:pt>
                <c:pt idx="6491">
                  <c:v>38.4378</c:v>
                </c:pt>
                <c:pt idx="6492">
                  <c:v>28.11386</c:v>
                </c:pt>
                <c:pt idx="6493">
                  <c:v>32.98601</c:v>
                </c:pt>
                <c:pt idx="6494">
                  <c:v>33.87799</c:v>
                </c:pt>
                <c:pt idx="6495">
                  <c:v>28.05232</c:v>
                </c:pt>
                <c:pt idx="6496">
                  <c:v>29.17123</c:v>
                </c:pt>
                <c:pt idx="6497">
                  <c:v>77.9869</c:v>
                </c:pt>
                <c:pt idx="6498">
                  <c:v>31.5683</c:v>
                </c:pt>
                <c:pt idx="6499">
                  <c:v>505.2493999999999</c:v>
                </c:pt>
                <c:pt idx="6500">
                  <c:v>2626.6638</c:v>
                </c:pt>
                <c:pt idx="6501">
                  <c:v>29.42571999999999</c:v>
                </c:pt>
                <c:pt idx="6502">
                  <c:v>33.44994000000001</c:v>
                </c:pt>
                <c:pt idx="6503">
                  <c:v>30.39946</c:v>
                </c:pt>
                <c:pt idx="6504">
                  <c:v>66.15609999999998</c:v>
                </c:pt>
                <c:pt idx="6505">
                  <c:v>38.68186</c:v>
                </c:pt>
                <c:pt idx="6506">
                  <c:v>26.91026</c:v>
                </c:pt>
                <c:pt idx="6507">
                  <c:v>35.146</c:v>
                </c:pt>
                <c:pt idx="6508">
                  <c:v>33.56857</c:v>
                </c:pt>
                <c:pt idx="6509">
                  <c:v>26.37471</c:v>
                </c:pt>
                <c:pt idx="6510">
                  <c:v>53.02984</c:v>
                </c:pt>
                <c:pt idx="6511">
                  <c:v>33.16711</c:v>
                </c:pt>
                <c:pt idx="6512">
                  <c:v>29.24503999999999</c:v>
                </c:pt>
                <c:pt idx="6513">
                  <c:v>33.82013</c:v>
                </c:pt>
                <c:pt idx="6514">
                  <c:v>29.08943</c:v>
                </c:pt>
                <c:pt idx="6515">
                  <c:v>27.65074999999999</c:v>
                </c:pt>
                <c:pt idx="6516">
                  <c:v>23.26733</c:v>
                </c:pt>
                <c:pt idx="6517">
                  <c:v>33.37517</c:v>
                </c:pt>
                <c:pt idx="6518">
                  <c:v>37.94915</c:v>
                </c:pt>
                <c:pt idx="6519">
                  <c:v>42.3081</c:v>
                </c:pt>
                <c:pt idx="6520">
                  <c:v>29.02471</c:v>
                </c:pt>
                <c:pt idx="6521">
                  <c:v>30.26743</c:v>
                </c:pt>
                <c:pt idx="6522">
                  <c:v>30.22354</c:v>
                </c:pt>
                <c:pt idx="6523">
                  <c:v>29.28297</c:v>
                </c:pt>
                <c:pt idx="6524">
                  <c:v>32.8798</c:v>
                </c:pt>
                <c:pt idx="6525">
                  <c:v>31.40524999999999</c:v>
                </c:pt>
                <c:pt idx="6526">
                  <c:v>30.68242</c:v>
                </c:pt>
                <c:pt idx="6527">
                  <c:v>30.67128</c:v>
                </c:pt>
                <c:pt idx="6528">
                  <c:v>27.41827</c:v>
                </c:pt>
                <c:pt idx="6529">
                  <c:v>29.71341</c:v>
                </c:pt>
                <c:pt idx="6530">
                  <c:v>30.8356</c:v>
                </c:pt>
                <c:pt idx="6531">
                  <c:v>29.43231</c:v>
                </c:pt>
                <c:pt idx="6532">
                  <c:v>30.26634999999999</c:v>
                </c:pt>
                <c:pt idx="6533">
                  <c:v>27.62545</c:v>
                </c:pt>
                <c:pt idx="6534">
                  <c:v>30.79712</c:v>
                </c:pt>
                <c:pt idx="6535">
                  <c:v>25.09016</c:v>
                </c:pt>
                <c:pt idx="6536">
                  <c:v>27.99963</c:v>
                </c:pt>
                <c:pt idx="6537">
                  <c:v>26.40299</c:v>
                </c:pt>
                <c:pt idx="6538">
                  <c:v>96.6482</c:v>
                </c:pt>
                <c:pt idx="6539">
                  <c:v>31.28034999999999</c:v>
                </c:pt>
                <c:pt idx="6540">
                  <c:v>32.47395</c:v>
                </c:pt>
                <c:pt idx="6541">
                  <c:v>32.4841</c:v>
                </c:pt>
                <c:pt idx="6542">
                  <c:v>64.4817</c:v>
                </c:pt>
                <c:pt idx="6543">
                  <c:v>31.55334</c:v>
                </c:pt>
                <c:pt idx="6544">
                  <c:v>33.47371</c:v>
                </c:pt>
                <c:pt idx="6545">
                  <c:v>27.23189</c:v>
                </c:pt>
                <c:pt idx="6546">
                  <c:v>27.35856</c:v>
                </c:pt>
                <c:pt idx="6547">
                  <c:v>33.27774</c:v>
                </c:pt>
                <c:pt idx="6548">
                  <c:v>40.817</c:v>
                </c:pt>
                <c:pt idx="6549">
                  <c:v>37.28436</c:v>
                </c:pt>
                <c:pt idx="6550">
                  <c:v>26.10771</c:v>
                </c:pt>
                <c:pt idx="6551">
                  <c:v>28.61036</c:v>
                </c:pt>
                <c:pt idx="6552">
                  <c:v>34.52347</c:v>
                </c:pt>
                <c:pt idx="6553">
                  <c:v>27.77434</c:v>
                </c:pt>
                <c:pt idx="6554">
                  <c:v>32.35839</c:v>
                </c:pt>
                <c:pt idx="6555">
                  <c:v>28.94</c:v>
                </c:pt>
                <c:pt idx="6556">
                  <c:v>28.19853</c:v>
                </c:pt>
                <c:pt idx="6557">
                  <c:v>2508.4774</c:v>
                </c:pt>
                <c:pt idx="6558">
                  <c:v>38.28684000000001</c:v>
                </c:pt>
                <c:pt idx="6559">
                  <c:v>31.70593999999999</c:v>
                </c:pt>
                <c:pt idx="6560">
                  <c:v>27.80934</c:v>
                </c:pt>
                <c:pt idx="6561">
                  <c:v>76.17109999999998</c:v>
                </c:pt>
                <c:pt idx="6562">
                  <c:v>27.50074</c:v>
                </c:pt>
                <c:pt idx="6563">
                  <c:v>31.47861999999999</c:v>
                </c:pt>
                <c:pt idx="6564">
                  <c:v>28.0016</c:v>
                </c:pt>
                <c:pt idx="6565">
                  <c:v>29.59704</c:v>
                </c:pt>
                <c:pt idx="6566">
                  <c:v>29.82961999999999</c:v>
                </c:pt>
                <c:pt idx="6567">
                  <c:v>32.28051</c:v>
                </c:pt>
                <c:pt idx="6568">
                  <c:v>29.10813</c:v>
                </c:pt>
                <c:pt idx="6569">
                  <c:v>37843.078</c:v>
                </c:pt>
                <c:pt idx="6570">
                  <c:v>37.42103</c:v>
                </c:pt>
                <c:pt idx="6571">
                  <c:v>27.37988</c:v>
                </c:pt>
                <c:pt idx="6572">
                  <c:v>32.91307</c:v>
                </c:pt>
                <c:pt idx="6573">
                  <c:v>30.88964</c:v>
                </c:pt>
                <c:pt idx="6574">
                  <c:v>31.89637</c:v>
                </c:pt>
                <c:pt idx="6575">
                  <c:v>26.17468</c:v>
                </c:pt>
                <c:pt idx="6576">
                  <c:v>30.3984</c:v>
                </c:pt>
                <c:pt idx="6577">
                  <c:v>29.09793000000001</c:v>
                </c:pt>
                <c:pt idx="6578">
                  <c:v>32.80479</c:v>
                </c:pt>
                <c:pt idx="6579">
                  <c:v>30.4758</c:v>
                </c:pt>
                <c:pt idx="6580">
                  <c:v>30.28322</c:v>
                </c:pt>
                <c:pt idx="6581">
                  <c:v>34.93426</c:v>
                </c:pt>
                <c:pt idx="6582">
                  <c:v>36.48446</c:v>
                </c:pt>
                <c:pt idx="6583">
                  <c:v>29.33627</c:v>
                </c:pt>
                <c:pt idx="6584">
                  <c:v>27.21554</c:v>
                </c:pt>
                <c:pt idx="6585">
                  <c:v>34.45943</c:v>
                </c:pt>
                <c:pt idx="6586">
                  <c:v>35.59797</c:v>
                </c:pt>
                <c:pt idx="6587">
                  <c:v>27.25163999999999</c:v>
                </c:pt>
                <c:pt idx="6588">
                  <c:v>38.12491</c:v>
                </c:pt>
                <c:pt idx="6589">
                  <c:v>27.48506</c:v>
                </c:pt>
                <c:pt idx="6590">
                  <c:v>25.5729</c:v>
                </c:pt>
                <c:pt idx="6591">
                  <c:v>28.16379999999999</c:v>
                </c:pt>
                <c:pt idx="6592">
                  <c:v>27.1011</c:v>
                </c:pt>
                <c:pt idx="6593">
                  <c:v>29.15856</c:v>
                </c:pt>
                <c:pt idx="6594">
                  <c:v>31.78791</c:v>
                </c:pt>
                <c:pt idx="6595">
                  <c:v>55.60820000000001</c:v>
                </c:pt>
                <c:pt idx="6596">
                  <c:v>58.5934</c:v>
                </c:pt>
                <c:pt idx="6597">
                  <c:v>37.38299</c:v>
                </c:pt>
                <c:pt idx="6598">
                  <c:v>25.00074</c:v>
                </c:pt>
                <c:pt idx="6599">
                  <c:v>41.3846</c:v>
                </c:pt>
                <c:pt idx="6600">
                  <c:v>29.13423999999999</c:v>
                </c:pt>
                <c:pt idx="6601">
                  <c:v>29.52573999999999</c:v>
                </c:pt>
                <c:pt idx="6602">
                  <c:v>173.77054</c:v>
                </c:pt>
                <c:pt idx="6603">
                  <c:v>23.79372</c:v>
                </c:pt>
                <c:pt idx="6604">
                  <c:v>30.31225999999999</c:v>
                </c:pt>
                <c:pt idx="6605">
                  <c:v>32.0041</c:v>
                </c:pt>
                <c:pt idx="6606">
                  <c:v>26.3207</c:v>
                </c:pt>
                <c:pt idx="6607">
                  <c:v>93.41352</c:v>
                </c:pt>
                <c:pt idx="6608">
                  <c:v>28.09037</c:v>
                </c:pt>
                <c:pt idx="6609">
                  <c:v>27.75082</c:v>
                </c:pt>
                <c:pt idx="6610">
                  <c:v>23.4983</c:v>
                </c:pt>
                <c:pt idx="6611">
                  <c:v>35.26259</c:v>
                </c:pt>
                <c:pt idx="6612">
                  <c:v>32.04144</c:v>
                </c:pt>
                <c:pt idx="6613">
                  <c:v>31.20377999999999</c:v>
                </c:pt>
                <c:pt idx="6614">
                  <c:v>27.71483</c:v>
                </c:pt>
                <c:pt idx="6615">
                  <c:v>26.74061</c:v>
                </c:pt>
                <c:pt idx="6616">
                  <c:v>29.31222</c:v>
                </c:pt>
                <c:pt idx="6617">
                  <c:v>32.59868</c:v>
                </c:pt>
                <c:pt idx="6618">
                  <c:v>27.88021</c:v>
                </c:pt>
                <c:pt idx="6619">
                  <c:v>32.12499</c:v>
                </c:pt>
                <c:pt idx="6620">
                  <c:v>35.05902</c:v>
                </c:pt>
                <c:pt idx="6621">
                  <c:v>3678.8572</c:v>
                </c:pt>
                <c:pt idx="6622">
                  <c:v>30.81003</c:v>
                </c:pt>
                <c:pt idx="6623">
                  <c:v>45.71977</c:v>
                </c:pt>
                <c:pt idx="6624">
                  <c:v>38.82438</c:v>
                </c:pt>
                <c:pt idx="6625">
                  <c:v>37.68226000000001</c:v>
                </c:pt>
                <c:pt idx="6626">
                  <c:v>25.81546000000001</c:v>
                </c:pt>
                <c:pt idx="6627">
                  <c:v>27.7791</c:v>
                </c:pt>
                <c:pt idx="6628">
                  <c:v>28.60636</c:v>
                </c:pt>
                <c:pt idx="6629">
                  <c:v>51.01818</c:v>
                </c:pt>
                <c:pt idx="6630">
                  <c:v>27.47706000000001</c:v>
                </c:pt>
                <c:pt idx="6631">
                  <c:v>28.43546</c:v>
                </c:pt>
                <c:pt idx="6632">
                  <c:v>32.02621</c:v>
                </c:pt>
                <c:pt idx="6633">
                  <c:v>26.41722</c:v>
                </c:pt>
                <c:pt idx="6634">
                  <c:v>43.35467999999999</c:v>
                </c:pt>
                <c:pt idx="6635">
                  <c:v>32.33075</c:v>
                </c:pt>
                <c:pt idx="6636">
                  <c:v>28.90788</c:v>
                </c:pt>
                <c:pt idx="6637">
                  <c:v>41.8839</c:v>
                </c:pt>
                <c:pt idx="6638">
                  <c:v>41.805</c:v>
                </c:pt>
                <c:pt idx="6639">
                  <c:v>32.0569</c:v>
                </c:pt>
                <c:pt idx="6640">
                  <c:v>30.58486</c:v>
                </c:pt>
                <c:pt idx="6641">
                  <c:v>35.31831</c:v>
                </c:pt>
                <c:pt idx="6642">
                  <c:v>29.08559999999999</c:v>
                </c:pt>
                <c:pt idx="6643">
                  <c:v>29.03794</c:v>
                </c:pt>
                <c:pt idx="6644">
                  <c:v>34.90516</c:v>
                </c:pt>
                <c:pt idx="6645">
                  <c:v>31.43085</c:v>
                </c:pt>
                <c:pt idx="6646">
                  <c:v>76.52089999999998</c:v>
                </c:pt>
                <c:pt idx="6647">
                  <c:v>27.08762</c:v>
                </c:pt>
                <c:pt idx="6648">
                  <c:v>39.2531</c:v>
                </c:pt>
                <c:pt idx="6649">
                  <c:v>27.73135</c:v>
                </c:pt>
                <c:pt idx="6650">
                  <c:v>32.93624000000001</c:v>
                </c:pt>
                <c:pt idx="6651">
                  <c:v>53.97947</c:v>
                </c:pt>
                <c:pt idx="6652">
                  <c:v>28.46932</c:v>
                </c:pt>
                <c:pt idx="6653">
                  <c:v>34.41018</c:v>
                </c:pt>
                <c:pt idx="6654">
                  <c:v>34.02764000000001</c:v>
                </c:pt>
                <c:pt idx="6655">
                  <c:v>521.2072099999999</c:v>
                </c:pt>
                <c:pt idx="6656">
                  <c:v>32.07545</c:v>
                </c:pt>
                <c:pt idx="6657">
                  <c:v>28.40974999999999</c:v>
                </c:pt>
                <c:pt idx="6658">
                  <c:v>31.38127</c:v>
                </c:pt>
                <c:pt idx="6659">
                  <c:v>34.64194000000001</c:v>
                </c:pt>
                <c:pt idx="6660">
                  <c:v>33.04726</c:v>
                </c:pt>
                <c:pt idx="6661">
                  <c:v>33.85359</c:v>
                </c:pt>
                <c:pt idx="6662">
                  <c:v>30.73449</c:v>
                </c:pt>
                <c:pt idx="6663">
                  <c:v>30.89159</c:v>
                </c:pt>
                <c:pt idx="6664">
                  <c:v>28.62024</c:v>
                </c:pt>
                <c:pt idx="6665">
                  <c:v>60.326</c:v>
                </c:pt>
                <c:pt idx="6666">
                  <c:v>31.95385</c:v>
                </c:pt>
                <c:pt idx="6667">
                  <c:v>31.67638000000001</c:v>
                </c:pt>
                <c:pt idx="6668">
                  <c:v>30.87850999999999</c:v>
                </c:pt>
                <c:pt idx="6669">
                  <c:v>42.642</c:v>
                </c:pt>
                <c:pt idx="6670">
                  <c:v>27.7495</c:v>
                </c:pt>
                <c:pt idx="6671">
                  <c:v>28.00142</c:v>
                </c:pt>
                <c:pt idx="6672">
                  <c:v>26.39759</c:v>
                </c:pt>
                <c:pt idx="6673">
                  <c:v>31.84232</c:v>
                </c:pt>
                <c:pt idx="6674">
                  <c:v>25.86222</c:v>
                </c:pt>
                <c:pt idx="6675">
                  <c:v>25.76342</c:v>
                </c:pt>
                <c:pt idx="6676">
                  <c:v>29.21617000000001</c:v>
                </c:pt>
                <c:pt idx="6677">
                  <c:v>31.47204</c:v>
                </c:pt>
                <c:pt idx="6678">
                  <c:v>43.67484</c:v>
                </c:pt>
                <c:pt idx="6679">
                  <c:v>31.74117</c:v>
                </c:pt>
                <c:pt idx="6680">
                  <c:v>34.46026000000001</c:v>
                </c:pt>
                <c:pt idx="6681">
                  <c:v>28.32733</c:v>
                </c:pt>
                <c:pt idx="6682">
                  <c:v>26.88497</c:v>
                </c:pt>
                <c:pt idx="6683">
                  <c:v>32.53273</c:v>
                </c:pt>
                <c:pt idx="6684">
                  <c:v>155.7292</c:v>
                </c:pt>
                <c:pt idx="6685">
                  <c:v>25.87061</c:v>
                </c:pt>
                <c:pt idx="6686">
                  <c:v>36.54608</c:v>
                </c:pt>
                <c:pt idx="6687">
                  <c:v>26.84089000000001</c:v>
                </c:pt>
                <c:pt idx="6688">
                  <c:v>23.83546</c:v>
                </c:pt>
                <c:pt idx="6689">
                  <c:v>27.1351</c:v>
                </c:pt>
                <c:pt idx="6690">
                  <c:v>22.12459</c:v>
                </c:pt>
                <c:pt idx="6691">
                  <c:v>35.88714</c:v>
                </c:pt>
                <c:pt idx="6692">
                  <c:v>35.80712</c:v>
                </c:pt>
                <c:pt idx="6693">
                  <c:v>55.36775</c:v>
                </c:pt>
                <c:pt idx="6694">
                  <c:v>27.9069</c:v>
                </c:pt>
                <c:pt idx="6695">
                  <c:v>31.25357</c:v>
                </c:pt>
                <c:pt idx="6696">
                  <c:v>33.7002</c:v>
                </c:pt>
                <c:pt idx="6697">
                  <c:v>45.1875</c:v>
                </c:pt>
                <c:pt idx="6698">
                  <c:v>26.99628999999999</c:v>
                </c:pt>
                <c:pt idx="6699">
                  <c:v>31.11217</c:v>
                </c:pt>
                <c:pt idx="6700">
                  <c:v>29.11992</c:v>
                </c:pt>
                <c:pt idx="6701">
                  <c:v>32.43699</c:v>
                </c:pt>
                <c:pt idx="6702">
                  <c:v>30.37685</c:v>
                </c:pt>
                <c:pt idx="6703">
                  <c:v>34.51885</c:v>
                </c:pt>
                <c:pt idx="6704">
                  <c:v>26.14017</c:v>
                </c:pt>
                <c:pt idx="6705">
                  <c:v>30.45405999999999</c:v>
                </c:pt>
                <c:pt idx="6706">
                  <c:v>27.2524</c:v>
                </c:pt>
                <c:pt idx="6707">
                  <c:v>27.05747</c:v>
                </c:pt>
                <c:pt idx="6708">
                  <c:v>2604.4384</c:v>
                </c:pt>
                <c:pt idx="6709">
                  <c:v>27.30003</c:v>
                </c:pt>
                <c:pt idx="6710">
                  <c:v>29.31417</c:v>
                </c:pt>
                <c:pt idx="6711">
                  <c:v>28.46666</c:v>
                </c:pt>
                <c:pt idx="6712">
                  <c:v>57.88313</c:v>
                </c:pt>
                <c:pt idx="6713">
                  <c:v>28.95983</c:v>
                </c:pt>
                <c:pt idx="6714">
                  <c:v>30.75518</c:v>
                </c:pt>
                <c:pt idx="6715">
                  <c:v>36.92247</c:v>
                </c:pt>
                <c:pt idx="6716">
                  <c:v>4471.5005</c:v>
                </c:pt>
                <c:pt idx="6717">
                  <c:v>32.58079</c:v>
                </c:pt>
                <c:pt idx="6718">
                  <c:v>38.90484</c:v>
                </c:pt>
                <c:pt idx="6719">
                  <c:v>33.44514</c:v>
                </c:pt>
                <c:pt idx="6720">
                  <c:v>31.13505</c:v>
                </c:pt>
                <c:pt idx="6721">
                  <c:v>28.017</c:v>
                </c:pt>
                <c:pt idx="6722">
                  <c:v>29.03415</c:v>
                </c:pt>
                <c:pt idx="6723">
                  <c:v>308.7558</c:v>
                </c:pt>
                <c:pt idx="6724">
                  <c:v>28.41514</c:v>
                </c:pt>
                <c:pt idx="6725">
                  <c:v>34.43463</c:v>
                </c:pt>
                <c:pt idx="6726">
                  <c:v>30.44198</c:v>
                </c:pt>
                <c:pt idx="6727">
                  <c:v>33.82553</c:v>
                </c:pt>
                <c:pt idx="6728">
                  <c:v>31.04035</c:v>
                </c:pt>
                <c:pt idx="6729">
                  <c:v>30.80518</c:v>
                </c:pt>
                <c:pt idx="6730">
                  <c:v>40.93112</c:v>
                </c:pt>
                <c:pt idx="6731">
                  <c:v>31.99789000000001</c:v>
                </c:pt>
                <c:pt idx="6732">
                  <c:v>34.39109</c:v>
                </c:pt>
                <c:pt idx="6733">
                  <c:v>29.27061</c:v>
                </c:pt>
                <c:pt idx="6734">
                  <c:v>34.20629</c:v>
                </c:pt>
                <c:pt idx="6735">
                  <c:v>31.4418</c:v>
                </c:pt>
                <c:pt idx="6736">
                  <c:v>30.4198</c:v>
                </c:pt>
                <c:pt idx="6737">
                  <c:v>33.07402</c:v>
                </c:pt>
                <c:pt idx="6738">
                  <c:v>275.7642</c:v>
                </c:pt>
                <c:pt idx="6739">
                  <c:v>31.37743</c:v>
                </c:pt>
                <c:pt idx="6740">
                  <c:v>24.66041</c:v>
                </c:pt>
                <c:pt idx="6741">
                  <c:v>32.66279</c:v>
                </c:pt>
                <c:pt idx="6742">
                  <c:v>31.73451</c:v>
                </c:pt>
                <c:pt idx="6743">
                  <c:v>29.66736999999999</c:v>
                </c:pt>
                <c:pt idx="6744">
                  <c:v>34.43525</c:v>
                </c:pt>
                <c:pt idx="6745">
                  <c:v>24.93141</c:v>
                </c:pt>
                <c:pt idx="6746">
                  <c:v>39.95139</c:v>
                </c:pt>
                <c:pt idx="6747">
                  <c:v>30.68059</c:v>
                </c:pt>
                <c:pt idx="6748">
                  <c:v>27.95749</c:v>
                </c:pt>
                <c:pt idx="6749">
                  <c:v>1017.1323</c:v>
                </c:pt>
                <c:pt idx="6750">
                  <c:v>27.56839</c:v>
                </c:pt>
                <c:pt idx="6751">
                  <c:v>28.74514999999999</c:v>
                </c:pt>
                <c:pt idx="6752">
                  <c:v>35.1197</c:v>
                </c:pt>
                <c:pt idx="6753">
                  <c:v>38.8055</c:v>
                </c:pt>
                <c:pt idx="6754">
                  <c:v>88.37686999999998</c:v>
                </c:pt>
                <c:pt idx="6755">
                  <c:v>32.37109</c:v>
                </c:pt>
                <c:pt idx="6756">
                  <c:v>29.09779</c:v>
                </c:pt>
                <c:pt idx="6757">
                  <c:v>30.51931</c:v>
                </c:pt>
                <c:pt idx="6758">
                  <c:v>26.31338999999999</c:v>
                </c:pt>
                <c:pt idx="6759">
                  <c:v>28.93019</c:v>
                </c:pt>
                <c:pt idx="6760">
                  <c:v>28.7483</c:v>
                </c:pt>
                <c:pt idx="6761">
                  <c:v>45.11144</c:v>
                </c:pt>
                <c:pt idx="6762">
                  <c:v>30.57239</c:v>
                </c:pt>
                <c:pt idx="6763">
                  <c:v>30.32503</c:v>
                </c:pt>
                <c:pt idx="6764">
                  <c:v>27.77851</c:v>
                </c:pt>
                <c:pt idx="6765">
                  <c:v>38.8892</c:v>
                </c:pt>
                <c:pt idx="6766">
                  <c:v>38.045</c:v>
                </c:pt>
                <c:pt idx="6767">
                  <c:v>866.02404</c:v>
                </c:pt>
                <c:pt idx="6768">
                  <c:v>32.69340000000001</c:v>
                </c:pt>
                <c:pt idx="6769">
                  <c:v>28.55346</c:v>
                </c:pt>
                <c:pt idx="6770">
                  <c:v>25.66401</c:v>
                </c:pt>
                <c:pt idx="6771">
                  <c:v>27.10534</c:v>
                </c:pt>
                <c:pt idx="6772">
                  <c:v>137.38321</c:v>
                </c:pt>
                <c:pt idx="6773">
                  <c:v>31.78332</c:v>
                </c:pt>
                <c:pt idx="6774">
                  <c:v>29.83439</c:v>
                </c:pt>
                <c:pt idx="6775">
                  <c:v>24.00479</c:v>
                </c:pt>
                <c:pt idx="6776">
                  <c:v>32.47748</c:v>
                </c:pt>
                <c:pt idx="6777">
                  <c:v>137.5416</c:v>
                </c:pt>
                <c:pt idx="6778">
                  <c:v>27.25139</c:v>
                </c:pt>
                <c:pt idx="6779">
                  <c:v>28.30826</c:v>
                </c:pt>
                <c:pt idx="6780">
                  <c:v>31.30229</c:v>
                </c:pt>
                <c:pt idx="6781">
                  <c:v>25.94764999999999</c:v>
                </c:pt>
                <c:pt idx="6782">
                  <c:v>1015.2192</c:v>
                </c:pt>
                <c:pt idx="6783">
                  <c:v>35.5255</c:v>
                </c:pt>
                <c:pt idx="6784">
                  <c:v>28.42901</c:v>
                </c:pt>
                <c:pt idx="6785">
                  <c:v>28.17503</c:v>
                </c:pt>
                <c:pt idx="6786">
                  <c:v>28.43496</c:v>
                </c:pt>
                <c:pt idx="6787">
                  <c:v>24.44333999999999</c:v>
                </c:pt>
                <c:pt idx="6788">
                  <c:v>46.6659</c:v>
                </c:pt>
                <c:pt idx="6789">
                  <c:v>32.0587</c:v>
                </c:pt>
                <c:pt idx="6790">
                  <c:v>32.39691</c:v>
                </c:pt>
                <c:pt idx="6791">
                  <c:v>26.62211</c:v>
                </c:pt>
                <c:pt idx="6792">
                  <c:v>30.30828</c:v>
                </c:pt>
                <c:pt idx="6793">
                  <c:v>30.46719</c:v>
                </c:pt>
                <c:pt idx="6794">
                  <c:v>57.399</c:v>
                </c:pt>
                <c:pt idx="6795">
                  <c:v>29.20956</c:v>
                </c:pt>
                <c:pt idx="6796">
                  <c:v>29.3154</c:v>
                </c:pt>
                <c:pt idx="6797">
                  <c:v>37.40203</c:v>
                </c:pt>
                <c:pt idx="6798">
                  <c:v>31.97317</c:v>
                </c:pt>
                <c:pt idx="6799">
                  <c:v>37.91561</c:v>
                </c:pt>
                <c:pt idx="6800">
                  <c:v>26.74317</c:v>
                </c:pt>
                <c:pt idx="6801">
                  <c:v>30.83402999999999</c:v>
                </c:pt>
                <c:pt idx="6802">
                  <c:v>27.78986</c:v>
                </c:pt>
                <c:pt idx="6803">
                  <c:v>36.871</c:v>
                </c:pt>
                <c:pt idx="6804">
                  <c:v>33.73575</c:v>
                </c:pt>
                <c:pt idx="6805">
                  <c:v>31.01169000000001</c:v>
                </c:pt>
                <c:pt idx="6806">
                  <c:v>31.90163</c:v>
                </c:pt>
                <c:pt idx="6807">
                  <c:v>31.18641</c:v>
                </c:pt>
                <c:pt idx="6808">
                  <c:v>30.17175</c:v>
                </c:pt>
                <c:pt idx="6809">
                  <c:v>41.85755</c:v>
                </c:pt>
                <c:pt idx="6810">
                  <c:v>25.52745000000001</c:v>
                </c:pt>
                <c:pt idx="6811">
                  <c:v>30.97028999999999</c:v>
                </c:pt>
                <c:pt idx="6812">
                  <c:v>43.75040000000001</c:v>
                </c:pt>
                <c:pt idx="6813">
                  <c:v>29.28466999999999</c:v>
                </c:pt>
                <c:pt idx="6814">
                  <c:v>28.52603999999999</c:v>
                </c:pt>
                <c:pt idx="6815">
                  <c:v>26.78210999999999</c:v>
                </c:pt>
                <c:pt idx="6816">
                  <c:v>34.3044</c:v>
                </c:pt>
                <c:pt idx="6817">
                  <c:v>33.62666</c:v>
                </c:pt>
                <c:pt idx="6818">
                  <c:v>22.80518</c:v>
                </c:pt>
                <c:pt idx="6819">
                  <c:v>35.71796</c:v>
                </c:pt>
                <c:pt idx="6820">
                  <c:v>40.27818000000001</c:v>
                </c:pt>
                <c:pt idx="6821">
                  <c:v>37.277</c:v>
                </c:pt>
                <c:pt idx="6822">
                  <c:v>31.49489000000001</c:v>
                </c:pt>
                <c:pt idx="6823">
                  <c:v>26.99656999999999</c:v>
                </c:pt>
                <c:pt idx="6824">
                  <c:v>31.59671</c:v>
                </c:pt>
                <c:pt idx="6825">
                  <c:v>56.0032</c:v>
                </c:pt>
                <c:pt idx="6826">
                  <c:v>36.8042</c:v>
                </c:pt>
                <c:pt idx="6827">
                  <c:v>28.58893</c:v>
                </c:pt>
                <c:pt idx="6828">
                  <c:v>31.89164</c:v>
                </c:pt>
                <c:pt idx="6829">
                  <c:v>27.45476</c:v>
                </c:pt>
                <c:pt idx="6830">
                  <c:v>28.06383</c:v>
                </c:pt>
                <c:pt idx="6831">
                  <c:v>28.3885</c:v>
                </c:pt>
                <c:pt idx="6832">
                  <c:v>26.70357</c:v>
                </c:pt>
                <c:pt idx="6833">
                  <c:v>26.21389</c:v>
                </c:pt>
                <c:pt idx="6834">
                  <c:v>25.25453</c:v>
                </c:pt>
                <c:pt idx="6835">
                  <c:v>33.01148999999999</c:v>
                </c:pt>
                <c:pt idx="6836">
                  <c:v>27.15678</c:v>
                </c:pt>
                <c:pt idx="6837">
                  <c:v>32.45439</c:v>
                </c:pt>
                <c:pt idx="6838">
                  <c:v>34.20303</c:v>
                </c:pt>
                <c:pt idx="6839">
                  <c:v>25.4247</c:v>
                </c:pt>
                <c:pt idx="6840">
                  <c:v>36.85633</c:v>
                </c:pt>
                <c:pt idx="6841">
                  <c:v>33.50136000000001</c:v>
                </c:pt>
                <c:pt idx="6842">
                  <c:v>28.93073</c:v>
                </c:pt>
                <c:pt idx="6843">
                  <c:v>34.27871</c:v>
                </c:pt>
                <c:pt idx="6844">
                  <c:v>771.97644</c:v>
                </c:pt>
                <c:pt idx="6845">
                  <c:v>64.70929</c:v>
                </c:pt>
                <c:pt idx="6846">
                  <c:v>32.16976000000001</c:v>
                </c:pt>
                <c:pt idx="6847">
                  <c:v>26.92401</c:v>
                </c:pt>
                <c:pt idx="6848">
                  <c:v>33.3613</c:v>
                </c:pt>
                <c:pt idx="6849">
                  <c:v>31.93838999999999</c:v>
                </c:pt>
                <c:pt idx="6850">
                  <c:v>41.28145</c:v>
                </c:pt>
                <c:pt idx="6851">
                  <c:v>21.63937</c:v>
                </c:pt>
                <c:pt idx="6852">
                  <c:v>26.89124</c:v>
                </c:pt>
                <c:pt idx="6853">
                  <c:v>30.64807</c:v>
                </c:pt>
                <c:pt idx="6854">
                  <c:v>27.34373</c:v>
                </c:pt>
                <c:pt idx="6855">
                  <c:v>29.92184</c:v>
                </c:pt>
                <c:pt idx="6856">
                  <c:v>33.74004</c:v>
                </c:pt>
                <c:pt idx="6857">
                  <c:v>4189.1012</c:v>
                </c:pt>
                <c:pt idx="6858">
                  <c:v>31.50801</c:v>
                </c:pt>
                <c:pt idx="6859">
                  <c:v>32.01328</c:v>
                </c:pt>
                <c:pt idx="6860">
                  <c:v>31.05179</c:v>
                </c:pt>
                <c:pt idx="6861">
                  <c:v>23.06369</c:v>
                </c:pt>
                <c:pt idx="6862">
                  <c:v>37.26545</c:v>
                </c:pt>
                <c:pt idx="6863">
                  <c:v>36.00977</c:v>
                </c:pt>
                <c:pt idx="6864">
                  <c:v>30.07589</c:v>
                </c:pt>
                <c:pt idx="6865">
                  <c:v>31.86826</c:v>
                </c:pt>
                <c:pt idx="6866">
                  <c:v>27.0931</c:v>
                </c:pt>
                <c:pt idx="6867">
                  <c:v>31.06778</c:v>
                </c:pt>
                <c:pt idx="6868">
                  <c:v>29.06068</c:v>
                </c:pt>
                <c:pt idx="6869">
                  <c:v>27.22219</c:v>
                </c:pt>
                <c:pt idx="6870">
                  <c:v>28.42772</c:v>
                </c:pt>
                <c:pt idx="6871">
                  <c:v>23.27044</c:v>
                </c:pt>
                <c:pt idx="6872">
                  <c:v>29.7869</c:v>
                </c:pt>
                <c:pt idx="6873">
                  <c:v>50.31979</c:v>
                </c:pt>
                <c:pt idx="6874">
                  <c:v>30.77358</c:v>
                </c:pt>
                <c:pt idx="6875">
                  <c:v>29.99163</c:v>
                </c:pt>
                <c:pt idx="6876">
                  <c:v>28.27074</c:v>
                </c:pt>
                <c:pt idx="6877">
                  <c:v>43.95874000000001</c:v>
                </c:pt>
                <c:pt idx="6878">
                  <c:v>34.51584</c:v>
                </c:pt>
                <c:pt idx="6879">
                  <c:v>32.54514000000001</c:v>
                </c:pt>
                <c:pt idx="6880">
                  <c:v>36.53774000000001</c:v>
                </c:pt>
                <c:pt idx="6881">
                  <c:v>28.41463999999999</c:v>
                </c:pt>
                <c:pt idx="6882">
                  <c:v>27.09062</c:v>
                </c:pt>
                <c:pt idx="6883">
                  <c:v>28.39059</c:v>
                </c:pt>
                <c:pt idx="6884">
                  <c:v>36.50468</c:v>
                </c:pt>
                <c:pt idx="6885">
                  <c:v>31.2512</c:v>
                </c:pt>
                <c:pt idx="6886">
                  <c:v>26.48002</c:v>
                </c:pt>
                <c:pt idx="6887">
                  <c:v>24.88746</c:v>
                </c:pt>
                <c:pt idx="6888">
                  <c:v>4506.28314</c:v>
                </c:pt>
                <c:pt idx="6889">
                  <c:v>32.27396</c:v>
                </c:pt>
                <c:pt idx="6890">
                  <c:v>34.9609</c:v>
                </c:pt>
                <c:pt idx="6891">
                  <c:v>36.40442</c:v>
                </c:pt>
                <c:pt idx="6892">
                  <c:v>37.82876</c:v>
                </c:pt>
                <c:pt idx="6893">
                  <c:v>95.30889999999998</c:v>
                </c:pt>
                <c:pt idx="6894">
                  <c:v>33.45667</c:v>
                </c:pt>
                <c:pt idx="6895">
                  <c:v>28.67305</c:v>
                </c:pt>
                <c:pt idx="6896">
                  <c:v>31.9119</c:v>
                </c:pt>
                <c:pt idx="6897">
                  <c:v>31.23814</c:v>
                </c:pt>
                <c:pt idx="6898">
                  <c:v>35.05889</c:v>
                </c:pt>
                <c:pt idx="6899">
                  <c:v>32.8254</c:v>
                </c:pt>
                <c:pt idx="6900">
                  <c:v>30.98303999999999</c:v>
                </c:pt>
                <c:pt idx="6901">
                  <c:v>32.13088</c:v>
                </c:pt>
                <c:pt idx="6902">
                  <c:v>33.93669</c:v>
                </c:pt>
                <c:pt idx="6903">
                  <c:v>29.98851</c:v>
                </c:pt>
                <c:pt idx="6904">
                  <c:v>36.82922000000001</c:v>
                </c:pt>
                <c:pt idx="6905">
                  <c:v>33.7705</c:v>
                </c:pt>
                <c:pt idx="6906">
                  <c:v>31.19643</c:v>
                </c:pt>
                <c:pt idx="6907">
                  <c:v>59.5885</c:v>
                </c:pt>
                <c:pt idx="6908">
                  <c:v>38.6429</c:v>
                </c:pt>
                <c:pt idx="6909">
                  <c:v>34.67712</c:v>
                </c:pt>
                <c:pt idx="6910">
                  <c:v>32.26187</c:v>
                </c:pt>
                <c:pt idx="6911">
                  <c:v>28.67142</c:v>
                </c:pt>
                <c:pt idx="6912">
                  <c:v>25.10797000000001</c:v>
                </c:pt>
                <c:pt idx="6913">
                  <c:v>31.11227999999999</c:v>
                </c:pt>
                <c:pt idx="6914">
                  <c:v>25.00756000000001</c:v>
                </c:pt>
                <c:pt idx="6915">
                  <c:v>26.65182</c:v>
                </c:pt>
                <c:pt idx="6916">
                  <c:v>30.9353</c:v>
                </c:pt>
                <c:pt idx="6917">
                  <c:v>37.11996000000001</c:v>
                </c:pt>
                <c:pt idx="6918">
                  <c:v>34.28366</c:v>
                </c:pt>
                <c:pt idx="6919">
                  <c:v>32.39816000000001</c:v>
                </c:pt>
                <c:pt idx="6920">
                  <c:v>3979.684879999999</c:v>
                </c:pt>
                <c:pt idx="6921">
                  <c:v>32.11664</c:v>
                </c:pt>
                <c:pt idx="6922">
                  <c:v>30.98520999999999</c:v>
                </c:pt>
                <c:pt idx="6923">
                  <c:v>32.40133</c:v>
                </c:pt>
                <c:pt idx="6924">
                  <c:v>32.03823</c:v>
                </c:pt>
                <c:pt idx="6925">
                  <c:v>38.02806000000001</c:v>
                </c:pt>
                <c:pt idx="6926">
                  <c:v>34.3423</c:v>
                </c:pt>
                <c:pt idx="6927">
                  <c:v>324.0810999999999</c:v>
                </c:pt>
                <c:pt idx="6928">
                  <c:v>26.58549</c:v>
                </c:pt>
                <c:pt idx="6929">
                  <c:v>30.83946</c:v>
                </c:pt>
                <c:pt idx="6930">
                  <c:v>416.3216699999999</c:v>
                </c:pt>
                <c:pt idx="6931">
                  <c:v>63.37517</c:v>
                </c:pt>
                <c:pt idx="6932">
                  <c:v>35.06261</c:v>
                </c:pt>
                <c:pt idx="6933">
                  <c:v>41.58283</c:v>
                </c:pt>
                <c:pt idx="6934">
                  <c:v>27.25615000000001</c:v>
                </c:pt>
                <c:pt idx="6935">
                  <c:v>24.08046</c:v>
                </c:pt>
                <c:pt idx="6936">
                  <c:v>1115.8423</c:v>
                </c:pt>
                <c:pt idx="6937">
                  <c:v>170.5353</c:v>
                </c:pt>
                <c:pt idx="6938">
                  <c:v>75.03994</c:v>
                </c:pt>
                <c:pt idx="6939">
                  <c:v>36.38142</c:v>
                </c:pt>
                <c:pt idx="6940">
                  <c:v>35.72045</c:v>
                </c:pt>
                <c:pt idx="6941">
                  <c:v>27.56044</c:v>
                </c:pt>
                <c:pt idx="6942">
                  <c:v>98.4772</c:v>
                </c:pt>
                <c:pt idx="6943">
                  <c:v>31.80181</c:v>
                </c:pt>
                <c:pt idx="6944">
                  <c:v>30.13627</c:v>
                </c:pt>
                <c:pt idx="6945">
                  <c:v>32.53782</c:v>
                </c:pt>
                <c:pt idx="6946">
                  <c:v>24.51764</c:v>
                </c:pt>
                <c:pt idx="6947">
                  <c:v>31.50818</c:v>
                </c:pt>
                <c:pt idx="6948">
                  <c:v>30.50159</c:v>
                </c:pt>
                <c:pt idx="6949">
                  <c:v>37.41814</c:v>
                </c:pt>
                <c:pt idx="6950">
                  <c:v>25.52502</c:v>
                </c:pt>
                <c:pt idx="6951">
                  <c:v>34.02231</c:v>
                </c:pt>
                <c:pt idx="6952">
                  <c:v>44.52665</c:v>
                </c:pt>
                <c:pt idx="6953">
                  <c:v>35.82846</c:v>
                </c:pt>
                <c:pt idx="6954">
                  <c:v>25.99881999999999</c:v>
                </c:pt>
                <c:pt idx="6955">
                  <c:v>26.22138</c:v>
                </c:pt>
                <c:pt idx="6956">
                  <c:v>30.48313999999999</c:v>
                </c:pt>
                <c:pt idx="6957">
                  <c:v>31.19468000000001</c:v>
                </c:pt>
                <c:pt idx="6958">
                  <c:v>35.94514</c:v>
                </c:pt>
                <c:pt idx="6959">
                  <c:v>34.77677</c:v>
                </c:pt>
                <c:pt idx="6960">
                  <c:v>39.69181</c:v>
                </c:pt>
                <c:pt idx="6961">
                  <c:v>30.41719000000001</c:v>
                </c:pt>
                <c:pt idx="6962">
                  <c:v>26.53575</c:v>
                </c:pt>
                <c:pt idx="6963">
                  <c:v>37.61016</c:v>
                </c:pt>
                <c:pt idx="6964">
                  <c:v>33.6289</c:v>
                </c:pt>
                <c:pt idx="6965">
                  <c:v>84.69589999999998</c:v>
                </c:pt>
                <c:pt idx="6966">
                  <c:v>4385.461</c:v>
                </c:pt>
                <c:pt idx="6967">
                  <c:v>30.09148</c:v>
                </c:pt>
                <c:pt idx="6968">
                  <c:v>39.80117</c:v>
                </c:pt>
                <c:pt idx="6969">
                  <c:v>32.99154</c:v>
                </c:pt>
                <c:pt idx="6970">
                  <c:v>32.20014000000001</c:v>
                </c:pt>
                <c:pt idx="6971">
                  <c:v>32.62559</c:v>
                </c:pt>
                <c:pt idx="6972">
                  <c:v>189.13873</c:v>
                </c:pt>
                <c:pt idx="6973">
                  <c:v>37.92859</c:v>
                </c:pt>
                <c:pt idx="6974">
                  <c:v>131.9768</c:v>
                </c:pt>
                <c:pt idx="6975">
                  <c:v>34.72680000000001</c:v>
                </c:pt>
                <c:pt idx="6976">
                  <c:v>1380.32726</c:v>
                </c:pt>
                <c:pt idx="6977">
                  <c:v>41.3067</c:v>
                </c:pt>
                <c:pt idx="6978">
                  <c:v>30.73524</c:v>
                </c:pt>
                <c:pt idx="6979">
                  <c:v>34.81904</c:v>
                </c:pt>
                <c:pt idx="6980">
                  <c:v>29.19457</c:v>
                </c:pt>
                <c:pt idx="6981">
                  <c:v>23.46737</c:v>
                </c:pt>
                <c:pt idx="6982">
                  <c:v>365.2391</c:v>
                </c:pt>
                <c:pt idx="6983">
                  <c:v>42.4419</c:v>
                </c:pt>
                <c:pt idx="6984">
                  <c:v>33.43538</c:v>
                </c:pt>
                <c:pt idx="6985">
                  <c:v>28.85395</c:v>
                </c:pt>
                <c:pt idx="6986">
                  <c:v>36.44873</c:v>
                </c:pt>
                <c:pt idx="6987">
                  <c:v>26.99399</c:v>
                </c:pt>
                <c:pt idx="6988">
                  <c:v>30.93621</c:v>
                </c:pt>
                <c:pt idx="6989">
                  <c:v>32.97091</c:v>
                </c:pt>
                <c:pt idx="6990">
                  <c:v>28.31333</c:v>
                </c:pt>
                <c:pt idx="6991">
                  <c:v>27.47138</c:v>
                </c:pt>
                <c:pt idx="6992">
                  <c:v>29.82527</c:v>
                </c:pt>
                <c:pt idx="6993">
                  <c:v>30.87413</c:v>
                </c:pt>
                <c:pt idx="6994">
                  <c:v>30.55401000000001</c:v>
                </c:pt>
                <c:pt idx="6995">
                  <c:v>30.91694</c:v>
                </c:pt>
                <c:pt idx="6996">
                  <c:v>25.29451999999999</c:v>
                </c:pt>
                <c:pt idx="6997">
                  <c:v>5086.11152</c:v>
                </c:pt>
                <c:pt idx="6998">
                  <c:v>33.02187</c:v>
                </c:pt>
                <c:pt idx="6999">
                  <c:v>96.9484</c:v>
                </c:pt>
                <c:pt idx="7000">
                  <c:v>28.66338</c:v>
                </c:pt>
                <c:pt idx="7001">
                  <c:v>30.5971</c:v>
                </c:pt>
                <c:pt idx="7002">
                  <c:v>35.40513</c:v>
                </c:pt>
                <c:pt idx="7003">
                  <c:v>25.96369</c:v>
                </c:pt>
                <c:pt idx="7004">
                  <c:v>31.71115</c:v>
                </c:pt>
                <c:pt idx="7005">
                  <c:v>33.842</c:v>
                </c:pt>
                <c:pt idx="7006">
                  <c:v>33.9417</c:v>
                </c:pt>
                <c:pt idx="7007">
                  <c:v>34.13781</c:v>
                </c:pt>
                <c:pt idx="7008">
                  <c:v>28.1583</c:v>
                </c:pt>
                <c:pt idx="7009">
                  <c:v>25.61464</c:v>
                </c:pt>
                <c:pt idx="7010">
                  <c:v>27.02352</c:v>
                </c:pt>
                <c:pt idx="7011">
                  <c:v>25.71193</c:v>
                </c:pt>
                <c:pt idx="7012">
                  <c:v>29.18253</c:v>
                </c:pt>
                <c:pt idx="7013">
                  <c:v>5015.38893</c:v>
                </c:pt>
                <c:pt idx="7014">
                  <c:v>25.08987</c:v>
                </c:pt>
                <c:pt idx="7015">
                  <c:v>33.60975</c:v>
                </c:pt>
                <c:pt idx="7016">
                  <c:v>28.03156</c:v>
                </c:pt>
                <c:pt idx="7017">
                  <c:v>29.4813</c:v>
                </c:pt>
                <c:pt idx="7018">
                  <c:v>35.41703</c:v>
                </c:pt>
                <c:pt idx="7019">
                  <c:v>26.2962</c:v>
                </c:pt>
                <c:pt idx="7020">
                  <c:v>28.92059</c:v>
                </c:pt>
                <c:pt idx="7021">
                  <c:v>40.38323</c:v>
                </c:pt>
                <c:pt idx="7022">
                  <c:v>31.22567</c:v>
                </c:pt>
                <c:pt idx="7023">
                  <c:v>32.00595</c:v>
                </c:pt>
                <c:pt idx="7024">
                  <c:v>38.30922</c:v>
                </c:pt>
                <c:pt idx="7025">
                  <c:v>35.53554000000001</c:v>
                </c:pt>
                <c:pt idx="7026">
                  <c:v>31.93737</c:v>
                </c:pt>
                <c:pt idx="7027">
                  <c:v>27.95527</c:v>
                </c:pt>
                <c:pt idx="7028">
                  <c:v>29.90534999999999</c:v>
                </c:pt>
                <c:pt idx="7029">
                  <c:v>24.16425</c:v>
                </c:pt>
                <c:pt idx="7030">
                  <c:v>2313.47424</c:v>
                </c:pt>
                <c:pt idx="7031">
                  <c:v>36.4993</c:v>
                </c:pt>
                <c:pt idx="7032">
                  <c:v>32.78735000000001</c:v>
                </c:pt>
                <c:pt idx="7033">
                  <c:v>25.64934</c:v>
                </c:pt>
                <c:pt idx="7034">
                  <c:v>29.81167</c:v>
                </c:pt>
                <c:pt idx="7035">
                  <c:v>172.68272</c:v>
                </c:pt>
                <c:pt idx="7036">
                  <c:v>35.78159</c:v>
                </c:pt>
                <c:pt idx="7037">
                  <c:v>35.32291</c:v>
                </c:pt>
                <c:pt idx="7038">
                  <c:v>29.77023</c:v>
                </c:pt>
                <c:pt idx="7039">
                  <c:v>27.27456</c:v>
                </c:pt>
                <c:pt idx="7040">
                  <c:v>29.90882999999999</c:v>
                </c:pt>
                <c:pt idx="7041">
                  <c:v>29.83142</c:v>
                </c:pt>
                <c:pt idx="7042">
                  <c:v>34.8875</c:v>
                </c:pt>
                <c:pt idx="7043">
                  <c:v>26.11011</c:v>
                </c:pt>
                <c:pt idx="7044">
                  <c:v>25.82986</c:v>
                </c:pt>
                <c:pt idx="7045">
                  <c:v>37.90631</c:v>
                </c:pt>
                <c:pt idx="7046">
                  <c:v>30.38361</c:v>
                </c:pt>
                <c:pt idx="7047">
                  <c:v>27.20939</c:v>
                </c:pt>
                <c:pt idx="7048">
                  <c:v>23.18252</c:v>
                </c:pt>
                <c:pt idx="7049">
                  <c:v>28.68335</c:v>
                </c:pt>
                <c:pt idx="7050">
                  <c:v>25.48785000000001</c:v>
                </c:pt>
                <c:pt idx="7051">
                  <c:v>32.75147</c:v>
                </c:pt>
                <c:pt idx="7052">
                  <c:v>27.62927000000001</c:v>
                </c:pt>
                <c:pt idx="7053">
                  <c:v>21.69806000000001</c:v>
                </c:pt>
                <c:pt idx="7054">
                  <c:v>35.35375</c:v>
                </c:pt>
                <c:pt idx="7055">
                  <c:v>30.78008</c:v>
                </c:pt>
                <c:pt idx="7056">
                  <c:v>28.14956</c:v>
                </c:pt>
                <c:pt idx="7057">
                  <c:v>33.60258</c:v>
                </c:pt>
                <c:pt idx="7058">
                  <c:v>30.88137</c:v>
                </c:pt>
                <c:pt idx="7059">
                  <c:v>36.37434</c:v>
                </c:pt>
                <c:pt idx="7060">
                  <c:v>34.6266</c:v>
                </c:pt>
                <c:pt idx="7061">
                  <c:v>42.48839</c:v>
                </c:pt>
                <c:pt idx="7062">
                  <c:v>35.11904000000001</c:v>
                </c:pt>
                <c:pt idx="7063">
                  <c:v>28.1128</c:v>
                </c:pt>
                <c:pt idx="7064">
                  <c:v>29.36451</c:v>
                </c:pt>
                <c:pt idx="7065">
                  <c:v>42.24621</c:v>
                </c:pt>
                <c:pt idx="7066">
                  <c:v>33.6998</c:v>
                </c:pt>
                <c:pt idx="7067">
                  <c:v>27.60367</c:v>
                </c:pt>
                <c:pt idx="7068">
                  <c:v>25.96979</c:v>
                </c:pt>
                <c:pt idx="7069">
                  <c:v>32.71079</c:v>
                </c:pt>
                <c:pt idx="7070">
                  <c:v>36.20313</c:v>
                </c:pt>
                <c:pt idx="7071">
                  <c:v>30.53171</c:v>
                </c:pt>
                <c:pt idx="7072">
                  <c:v>26.16883</c:v>
                </c:pt>
                <c:pt idx="7073">
                  <c:v>27.89274</c:v>
                </c:pt>
                <c:pt idx="7074">
                  <c:v>30.20371</c:v>
                </c:pt>
                <c:pt idx="7075">
                  <c:v>31.00039</c:v>
                </c:pt>
                <c:pt idx="7076">
                  <c:v>27.14618</c:v>
                </c:pt>
                <c:pt idx="7077">
                  <c:v>29.20614</c:v>
                </c:pt>
                <c:pt idx="7078">
                  <c:v>29.83048</c:v>
                </c:pt>
                <c:pt idx="7079">
                  <c:v>28.08939</c:v>
                </c:pt>
                <c:pt idx="7080">
                  <c:v>37.20591</c:v>
                </c:pt>
                <c:pt idx="7081">
                  <c:v>22.3571</c:v>
                </c:pt>
                <c:pt idx="7082">
                  <c:v>30.11982</c:v>
                </c:pt>
                <c:pt idx="7083">
                  <c:v>25.51223</c:v>
                </c:pt>
                <c:pt idx="7084">
                  <c:v>60.09521</c:v>
                </c:pt>
                <c:pt idx="7085">
                  <c:v>30.76157999999999</c:v>
                </c:pt>
                <c:pt idx="7086">
                  <c:v>27.79547</c:v>
                </c:pt>
                <c:pt idx="7087">
                  <c:v>28.28719</c:v>
                </c:pt>
                <c:pt idx="7088">
                  <c:v>85.0653</c:v>
                </c:pt>
                <c:pt idx="7089">
                  <c:v>41.7747</c:v>
                </c:pt>
                <c:pt idx="7090">
                  <c:v>32.76862000000001</c:v>
                </c:pt>
                <c:pt idx="7091">
                  <c:v>28.00822</c:v>
                </c:pt>
                <c:pt idx="7092">
                  <c:v>31.04373</c:v>
                </c:pt>
                <c:pt idx="7093">
                  <c:v>36.71455</c:v>
                </c:pt>
                <c:pt idx="7094">
                  <c:v>33.11299</c:v>
                </c:pt>
                <c:pt idx="7095">
                  <c:v>29.90622</c:v>
                </c:pt>
                <c:pt idx="7096">
                  <c:v>32.67578</c:v>
                </c:pt>
                <c:pt idx="7097">
                  <c:v>28.62238</c:v>
                </c:pt>
                <c:pt idx="7098">
                  <c:v>32.24369</c:v>
                </c:pt>
                <c:pt idx="7099">
                  <c:v>24.19468000000001</c:v>
                </c:pt>
                <c:pt idx="7100">
                  <c:v>29.27941999999999</c:v>
                </c:pt>
                <c:pt idx="7101">
                  <c:v>29.62581</c:v>
                </c:pt>
                <c:pt idx="7102">
                  <c:v>37.65824000000001</c:v>
                </c:pt>
                <c:pt idx="7103">
                  <c:v>35.44764</c:v>
                </c:pt>
                <c:pt idx="7104">
                  <c:v>26.88542</c:v>
                </c:pt>
                <c:pt idx="7105">
                  <c:v>26.22667</c:v>
                </c:pt>
                <c:pt idx="7106">
                  <c:v>29.00119</c:v>
                </c:pt>
                <c:pt idx="7107">
                  <c:v>34.03078</c:v>
                </c:pt>
                <c:pt idx="7108">
                  <c:v>33.37284</c:v>
                </c:pt>
                <c:pt idx="7109">
                  <c:v>31.80249</c:v>
                </c:pt>
                <c:pt idx="7110">
                  <c:v>34.31758</c:v>
                </c:pt>
                <c:pt idx="7111">
                  <c:v>27.84222</c:v>
                </c:pt>
                <c:pt idx="7112">
                  <c:v>88.661</c:v>
                </c:pt>
                <c:pt idx="7113">
                  <c:v>2987.83279</c:v>
                </c:pt>
                <c:pt idx="7114">
                  <c:v>30.29232</c:v>
                </c:pt>
                <c:pt idx="7115">
                  <c:v>28.72875</c:v>
                </c:pt>
                <c:pt idx="7116">
                  <c:v>49.19620000000001</c:v>
                </c:pt>
                <c:pt idx="7117">
                  <c:v>30.78438</c:v>
                </c:pt>
                <c:pt idx="7118">
                  <c:v>31.18106</c:v>
                </c:pt>
                <c:pt idx="7119">
                  <c:v>32.81684</c:v>
                </c:pt>
                <c:pt idx="7120">
                  <c:v>26.25056</c:v>
                </c:pt>
                <c:pt idx="7121">
                  <c:v>27.87256</c:v>
                </c:pt>
                <c:pt idx="7122">
                  <c:v>44.30829</c:v>
                </c:pt>
                <c:pt idx="7123">
                  <c:v>32.14415</c:v>
                </c:pt>
                <c:pt idx="7124">
                  <c:v>68.98368</c:v>
                </c:pt>
                <c:pt idx="7125">
                  <c:v>32.02999</c:v>
                </c:pt>
                <c:pt idx="7126">
                  <c:v>31.42736</c:v>
                </c:pt>
                <c:pt idx="7127">
                  <c:v>41.35997</c:v>
                </c:pt>
                <c:pt idx="7128">
                  <c:v>29.08522</c:v>
                </c:pt>
                <c:pt idx="7129">
                  <c:v>28.92954999999999</c:v>
                </c:pt>
                <c:pt idx="7130">
                  <c:v>22.24237</c:v>
                </c:pt>
                <c:pt idx="7131">
                  <c:v>184.843</c:v>
                </c:pt>
                <c:pt idx="7132">
                  <c:v>27.94491</c:v>
                </c:pt>
                <c:pt idx="7133">
                  <c:v>31.44743</c:v>
                </c:pt>
                <c:pt idx="7134">
                  <c:v>27.84486</c:v>
                </c:pt>
                <c:pt idx="7135">
                  <c:v>23.70253999999999</c:v>
                </c:pt>
                <c:pt idx="7136">
                  <c:v>34.5757</c:v>
                </c:pt>
                <c:pt idx="7137">
                  <c:v>500.8044</c:v>
                </c:pt>
                <c:pt idx="7138">
                  <c:v>31.76971</c:v>
                </c:pt>
                <c:pt idx="7139">
                  <c:v>32.59661</c:v>
                </c:pt>
                <c:pt idx="7140">
                  <c:v>707.8314599999999</c:v>
                </c:pt>
                <c:pt idx="7141">
                  <c:v>28.33309</c:v>
                </c:pt>
                <c:pt idx="7142">
                  <c:v>28.46931</c:v>
                </c:pt>
                <c:pt idx="7143">
                  <c:v>24.67075000000001</c:v>
                </c:pt>
                <c:pt idx="7144">
                  <c:v>31.05974</c:v>
                </c:pt>
                <c:pt idx="7145">
                  <c:v>24.49464</c:v>
                </c:pt>
                <c:pt idx="7146">
                  <c:v>37.23186</c:v>
                </c:pt>
                <c:pt idx="7147">
                  <c:v>30.18034</c:v>
                </c:pt>
                <c:pt idx="7148">
                  <c:v>28.65708</c:v>
                </c:pt>
                <c:pt idx="7149">
                  <c:v>26.2256</c:v>
                </c:pt>
                <c:pt idx="7150">
                  <c:v>27.9948</c:v>
                </c:pt>
                <c:pt idx="7151">
                  <c:v>29.2153</c:v>
                </c:pt>
                <c:pt idx="7152">
                  <c:v>58.14069</c:v>
                </c:pt>
                <c:pt idx="7153">
                  <c:v>30.79381</c:v>
                </c:pt>
                <c:pt idx="7154">
                  <c:v>29.14778</c:v>
                </c:pt>
                <c:pt idx="7155">
                  <c:v>40.90280000000001</c:v>
                </c:pt>
                <c:pt idx="7156">
                  <c:v>27.85828</c:v>
                </c:pt>
                <c:pt idx="7157">
                  <c:v>25.58942</c:v>
                </c:pt>
                <c:pt idx="7158">
                  <c:v>31.78351999999999</c:v>
                </c:pt>
                <c:pt idx="7159">
                  <c:v>36.19616000000001</c:v>
                </c:pt>
                <c:pt idx="7160">
                  <c:v>28.25304</c:v>
                </c:pt>
                <c:pt idx="7161">
                  <c:v>39.76862000000001</c:v>
                </c:pt>
                <c:pt idx="7162">
                  <c:v>29.00621</c:v>
                </c:pt>
                <c:pt idx="7163">
                  <c:v>37.80347</c:v>
                </c:pt>
                <c:pt idx="7164">
                  <c:v>23.63986</c:v>
                </c:pt>
                <c:pt idx="7165">
                  <c:v>33.69758</c:v>
                </c:pt>
                <c:pt idx="7166">
                  <c:v>127.18234</c:v>
                </c:pt>
                <c:pt idx="7167">
                  <c:v>29.73164</c:v>
                </c:pt>
                <c:pt idx="7168">
                  <c:v>27.23847</c:v>
                </c:pt>
                <c:pt idx="7169">
                  <c:v>43.84229</c:v>
                </c:pt>
                <c:pt idx="7170">
                  <c:v>30.20216</c:v>
                </c:pt>
                <c:pt idx="7171">
                  <c:v>31.23161</c:v>
                </c:pt>
                <c:pt idx="7172">
                  <c:v>26.12389</c:v>
                </c:pt>
                <c:pt idx="7173">
                  <c:v>27.79015</c:v>
                </c:pt>
                <c:pt idx="7174">
                  <c:v>26.90992</c:v>
                </c:pt>
                <c:pt idx="7175">
                  <c:v>30.70429</c:v>
                </c:pt>
                <c:pt idx="7176">
                  <c:v>27.9381</c:v>
                </c:pt>
                <c:pt idx="7177">
                  <c:v>28.04874999999999</c:v>
                </c:pt>
                <c:pt idx="7178">
                  <c:v>38.54112000000001</c:v>
                </c:pt>
                <c:pt idx="7179">
                  <c:v>29.49812</c:v>
                </c:pt>
                <c:pt idx="7180">
                  <c:v>28.44401</c:v>
                </c:pt>
                <c:pt idx="7181">
                  <c:v>32.26849</c:v>
                </c:pt>
                <c:pt idx="7182">
                  <c:v>2729.90181</c:v>
                </c:pt>
                <c:pt idx="7183">
                  <c:v>36.71902</c:v>
                </c:pt>
                <c:pt idx="7184">
                  <c:v>30.09631</c:v>
                </c:pt>
                <c:pt idx="7185">
                  <c:v>29.84478</c:v>
                </c:pt>
                <c:pt idx="7186">
                  <c:v>2753.04776</c:v>
                </c:pt>
                <c:pt idx="7187">
                  <c:v>29.79264999999999</c:v>
                </c:pt>
                <c:pt idx="7188">
                  <c:v>26.27077999999999</c:v>
                </c:pt>
                <c:pt idx="7189">
                  <c:v>31.45816</c:v>
                </c:pt>
                <c:pt idx="7190">
                  <c:v>32.33253</c:v>
                </c:pt>
                <c:pt idx="7191">
                  <c:v>26.62867</c:v>
                </c:pt>
                <c:pt idx="7192">
                  <c:v>26.58327999999999</c:v>
                </c:pt>
                <c:pt idx="7193">
                  <c:v>28.8969</c:v>
                </c:pt>
                <c:pt idx="7194">
                  <c:v>36.15737</c:v>
                </c:pt>
                <c:pt idx="7195">
                  <c:v>27.30043999999999</c:v>
                </c:pt>
                <c:pt idx="7196">
                  <c:v>34.90049</c:v>
                </c:pt>
                <c:pt idx="7197">
                  <c:v>33.7399</c:v>
                </c:pt>
                <c:pt idx="7198">
                  <c:v>23.28100999999999</c:v>
                </c:pt>
                <c:pt idx="7199">
                  <c:v>39.9587</c:v>
                </c:pt>
                <c:pt idx="7200">
                  <c:v>28.31687000000001</c:v>
                </c:pt>
                <c:pt idx="7201">
                  <c:v>210.5633</c:v>
                </c:pt>
                <c:pt idx="7202">
                  <c:v>30.35565</c:v>
                </c:pt>
                <c:pt idx="7203">
                  <c:v>31.84881</c:v>
                </c:pt>
                <c:pt idx="7204">
                  <c:v>30.20402</c:v>
                </c:pt>
                <c:pt idx="7205">
                  <c:v>35.19617</c:v>
                </c:pt>
                <c:pt idx="7206">
                  <c:v>1994.4169</c:v>
                </c:pt>
                <c:pt idx="7207">
                  <c:v>28.49712999999999</c:v>
                </c:pt>
                <c:pt idx="7208">
                  <c:v>35.27674000000001</c:v>
                </c:pt>
                <c:pt idx="7209">
                  <c:v>141.47469</c:v>
                </c:pt>
                <c:pt idx="7210">
                  <c:v>31.45801</c:v>
                </c:pt>
                <c:pt idx="7211">
                  <c:v>27.94063999999999</c:v>
                </c:pt>
                <c:pt idx="7212">
                  <c:v>25.00692</c:v>
                </c:pt>
                <c:pt idx="7213">
                  <c:v>75.2849</c:v>
                </c:pt>
                <c:pt idx="7214">
                  <c:v>33.5541</c:v>
                </c:pt>
                <c:pt idx="7215">
                  <c:v>33.6639</c:v>
                </c:pt>
                <c:pt idx="7216">
                  <c:v>33.17284</c:v>
                </c:pt>
                <c:pt idx="7217">
                  <c:v>37.62794</c:v>
                </c:pt>
                <c:pt idx="7218">
                  <c:v>32.24944</c:v>
                </c:pt>
                <c:pt idx="7219">
                  <c:v>35.55540000000001</c:v>
                </c:pt>
                <c:pt idx="7220">
                  <c:v>34.78572000000001</c:v>
                </c:pt>
                <c:pt idx="7221">
                  <c:v>34.57085</c:v>
                </c:pt>
                <c:pt idx="7222">
                  <c:v>30.60964</c:v>
                </c:pt>
                <c:pt idx="7223">
                  <c:v>39.58709</c:v>
                </c:pt>
                <c:pt idx="7224">
                  <c:v>31.61659999999999</c:v>
                </c:pt>
                <c:pt idx="7225">
                  <c:v>39.88746</c:v>
                </c:pt>
                <c:pt idx="7226">
                  <c:v>39.18268</c:v>
                </c:pt>
                <c:pt idx="7227">
                  <c:v>28.10532</c:v>
                </c:pt>
                <c:pt idx="7228">
                  <c:v>30.54566</c:v>
                </c:pt>
                <c:pt idx="7229">
                  <c:v>25.60529</c:v>
                </c:pt>
                <c:pt idx="7230">
                  <c:v>28.1823</c:v>
                </c:pt>
                <c:pt idx="7231">
                  <c:v>1599.90792</c:v>
                </c:pt>
                <c:pt idx="7232">
                  <c:v>29.05531</c:v>
                </c:pt>
                <c:pt idx="7233">
                  <c:v>31.76084</c:v>
                </c:pt>
                <c:pt idx="7234">
                  <c:v>30.21972</c:v>
                </c:pt>
                <c:pt idx="7235">
                  <c:v>27.89966</c:v>
                </c:pt>
                <c:pt idx="7236">
                  <c:v>32.0071</c:v>
                </c:pt>
                <c:pt idx="7237">
                  <c:v>29.99296</c:v>
                </c:pt>
                <c:pt idx="7238">
                  <c:v>49.5155</c:v>
                </c:pt>
                <c:pt idx="7239">
                  <c:v>32.14925</c:v>
                </c:pt>
                <c:pt idx="7240">
                  <c:v>27.35548</c:v>
                </c:pt>
                <c:pt idx="7241">
                  <c:v>32.09216</c:v>
                </c:pt>
                <c:pt idx="7242">
                  <c:v>29.78785</c:v>
                </c:pt>
                <c:pt idx="7243">
                  <c:v>34.47649</c:v>
                </c:pt>
                <c:pt idx="7244">
                  <c:v>3072.9784</c:v>
                </c:pt>
                <c:pt idx="7245">
                  <c:v>29.56214999999999</c:v>
                </c:pt>
                <c:pt idx="7246">
                  <c:v>36.081</c:v>
                </c:pt>
                <c:pt idx="7247">
                  <c:v>35.5891</c:v>
                </c:pt>
                <c:pt idx="7248">
                  <c:v>6847.05741</c:v>
                </c:pt>
                <c:pt idx="7249">
                  <c:v>28.82321</c:v>
                </c:pt>
                <c:pt idx="7250">
                  <c:v>29.48837999999999</c:v>
                </c:pt>
                <c:pt idx="7251">
                  <c:v>32.58271</c:v>
                </c:pt>
                <c:pt idx="7252">
                  <c:v>28.12168</c:v>
                </c:pt>
                <c:pt idx="7253">
                  <c:v>33.29017</c:v>
                </c:pt>
                <c:pt idx="7254">
                  <c:v>34.06978</c:v>
                </c:pt>
                <c:pt idx="7255">
                  <c:v>24.27916</c:v>
                </c:pt>
                <c:pt idx="7256">
                  <c:v>29.36094</c:v>
                </c:pt>
                <c:pt idx="7257">
                  <c:v>35.07741</c:v>
                </c:pt>
                <c:pt idx="7258">
                  <c:v>33.67757</c:v>
                </c:pt>
                <c:pt idx="7259">
                  <c:v>27.65097</c:v>
                </c:pt>
                <c:pt idx="7260">
                  <c:v>32.34199</c:v>
                </c:pt>
                <c:pt idx="7261">
                  <c:v>30.49969</c:v>
                </c:pt>
                <c:pt idx="7262">
                  <c:v>27.67346999999999</c:v>
                </c:pt>
                <c:pt idx="7263">
                  <c:v>862.5627999999999</c:v>
                </c:pt>
                <c:pt idx="7264">
                  <c:v>29.80797</c:v>
                </c:pt>
                <c:pt idx="7265">
                  <c:v>33.80573</c:v>
                </c:pt>
                <c:pt idx="7266">
                  <c:v>24.11088000000001</c:v>
                </c:pt>
                <c:pt idx="7267">
                  <c:v>34.03965</c:v>
                </c:pt>
                <c:pt idx="7268">
                  <c:v>32.40494</c:v>
                </c:pt>
                <c:pt idx="7269">
                  <c:v>38.6841</c:v>
                </c:pt>
                <c:pt idx="7270">
                  <c:v>33.06199</c:v>
                </c:pt>
                <c:pt idx="7271">
                  <c:v>31.44076</c:v>
                </c:pt>
                <c:pt idx="7272">
                  <c:v>27.54189</c:v>
                </c:pt>
                <c:pt idx="7273">
                  <c:v>41.65335</c:v>
                </c:pt>
                <c:pt idx="7274">
                  <c:v>31.31025</c:v>
                </c:pt>
                <c:pt idx="7275">
                  <c:v>23.5346</c:v>
                </c:pt>
                <c:pt idx="7276">
                  <c:v>34.28792</c:v>
                </c:pt>
                <c:pt idx="7277">
                  <c:v>24.93418</c:v>
                </c:pt>
                <c:pt idx="7278">
                  <c:v>24.43102</c:v>
                </c:pt>
                <c:pt idx="7279">
                  <c:v>27.17372</c:v>
                </c:pt>
                <c:pt idx="7280">
                  <c:v>28.05043</c:v>
                </c:pt>
                <c:pt idx="7281">
                  <c:v>41.6152</c:v>
                </c:pt>
                <c:pt idx="7282">
                  <c:v>28.80496</c:v>
                </c:pt>
                <c:pt idx="7283">
                  <c:v>27.94482</c:v>
                </c:pt>
                <c:pt idx="7284">
                  <c:v>28.83247</c:v>
                </c:pt>
                <c:pt idx="7285">
                  <c:v>31.85992</c:v>
                </c:pt>
                <c:pt idx="7286">
                  <c:v>32.7285</c:v>
                </c:pt>
                <c:pt idx="7287">
                  <c:v>28.65403</c:v>
                </c:pt>
                <c:pt idx="7288">
                  <c:v>26.10073</c:v>
                </c:pt>
                <c:pt idx="7289">
                  <c:v>38.9544</c:v>
                </c:pt>
                <c:pt idx="7290">
                  <c:v>30.31503</c:v>
                </c:pt>
                <c:pt idx="7291">
                  <c:v>28.41348</c:v>
                </c:pt>
                <c:pt idx="7292">
                  <c:v>315.5552</c:v>
                </c:pt>
                <c:pt idx="7293">
                  <c:v>31.2021</c:v>
                </c:pt>
                <c:pt idx="7294">
                  <c:v>27.99584</c:v>
                </c:pt>
                <c:pt idx="7295">
                  <c:v>26.41698999999999</c:v>
                </c:pt>
                <c:pt idx="7296">
                  <c:v>33.9802</c:v>
                </c:pt>
                <c:pt idx="7297">
                  <c:v>31.17475</c:v>
                </c:pt>
                <c:pt idx="7298">
                  <c:v>34.68231</c:v>
                </c:pt>
                <c:pt idx="7299">
                  <c:v>28.62791</c:v>
                </c:pt>
                <c:pt idx="7300">
                  <c:v>23.49935</c:v>
                </c:pt>
                <c:pt idx="7301">
                  <c:v>32.50589</c:v>
                </c:pt>
                <c:pt idx="7302">
                  <c:v>30.36064</c:v>
                </c:pt>
                <c:pt idx="7303">
                  <c:v>30.03449000000001</c:v>
                </c:pt>
                <c:pt idx="7304">
                  <c:v>29.71309</c:v>
                </c:pt>
                <c:pt idx="7305">
                  <c:v>32.76234</c:v>
                </c:pt>
                <c:pt idx="7306">
                  <c:v>4909.3849</c:v>
                </c:pt>
                <c:pt idx="7307">
                  <c:v>45.69007</c:v>
                </c:pt>
                <c:pt idx="7308">
                  <c:v>4241.00837</c:v>
                </c:pt>
                <c:pt idx="7309">
                  <c:v>35.49243</c:v>
                </c:pt>
                <c:pt idx="7310">
                  <c:v>32.2013</c:v>
                </c:pt>
                <c:pt idx="7311">
                  <c:v>22.97061</c:v>
                </c:pt>
                <c:pt idx="7312">
                  <c:v>29.03193</c:v>
                </c:pt>
                <c:pt idx="7313">
                  <c:v>29.32853</c:v>
                </c:pt>
                <c:pt idx="7314">
                  <c:v>35.81526</c:v>
                </c:pt>
                <c:pt idx="7315">
                  <c:v>28.29062</c:v>
                </c:pt>
                <c:pt idx="7316">
                  <c:v>28.38478</c:v>
                </c:pt>
                <c:pt idx="7317">
                  <c:v>34.19542000000001</c:v>
                </c:pt>
                <c:pt idx="7318">
                  <c:v>29.88379</c:v>
                </c:pt>
                <c:pt idx="7319">
                  <c:v>31.97128</c:v>
                </c:pt>
                <c:pt idx="7320">
                  <c:v>32.64456000000001</c:v>
                </c:pt>
                <c:pt idx="7321">
                  <c:v>37.07060000000001</c:v>
                </c:pt>
                <c:pt idx="7322">
                  <c:v>28.7724</c:v>
                </c:pt>
                <c:pt idx="7323">
                  <c:v>31.72385</c:v>
                </c:pt>
                <c:pt idx="7324">
                  <c:v>35.57491</c:v>
                </c:pt>
                <c:pt idx="7325">
                  <c:v>38.33975</c:v>
                </c:pt>
                <c:pt idx="7326">
                  <c:v>38.43349</c:v>
                </c:pt>
                <c:pt idx="7327">
                  <c:v>33.58801</c:v>
                </c:pt>
                <c:pt idx="7328">
                  <c:v>30.19864</c:v>
                </c:pt>
                <c:pt idx="7329">
                  <c:v>30.72619999999999</c:v>
                </c:pt>
                <c:pt idx="7330">
                  <c:v>28.15326</c:v>
                </c:pt>
                <c:pt idx="7331">
                  <c:v>28.29973</c:v>
                </c:pt>
                <c:pt idx="7332">
                  <c:v>22.98348</c:v>
                </c:pt>
                <c:pt idx="7333">
                  <c:v>28.84251</c:v>
                </c:pt>
                <c:pt idx="7334">
                  <c:v>25.67546</c:v>
                </c:pt>
                <c:pt idx="7335">
                  <c:v>24.39868</c:v>
                </c:pt>
                <c:pt idx="7336">
                  <c:v>31.79642</c:v>
                </c:pt>
                <c:pt idx="7337">
                  <c:v>37.49037</c:v>
                </c:pt>
                <c:pt idx="7338">
                  <c:v>34.41804</c:v>
                </c:pt>
                <c:pt idx="7339">
                  <c:v>33.96491</c:v>
                </c:pt>
                <c:pt idx="7340">
                  <c:v>35.56556000000001</c:v>
                </c:pt>
                <c:pt idx="7341">
                  <c:v>26.27800999999999</c:v>
                </c:pt>
                <c:pt idx="7342">
                  <c:v>29.55398</c:v>
                </c:pt>
                <c:pt idx="7343">
                  <c:v>32.93058000000001</c:v>
                </c:pt>
                <c:pt idx="7344">
                  <c:v>32.79377</c:v>
                </c:pt>
                <c:pt idx="7345">
                  <c:v>30.60837</c:v>
                </c:pt>
                <c:pt idx="7346">
                  <c:v>28.13544</c:v>
                </c:pt>
                <c:pt idx="7347">
                  <c:v>33.41812</c:v>
                </c:pt>
                <c:pt idx="7348">
                  <c:v>32.71407</c:v>
                </c:pt>
                <c:pt idx="7349">
                  <c:v>27.77667</c:v>
                </c:pt>
                <c:pt idx="7350">
                  <c:v>27.75036</c:v>
                </c:pt>
                <c:pt idx="7351">
                  <c:v>24.98586</c:v>
                </c:pt>
                <c:pt idx="7352">
                  <c:v>26.51943</c:v>
                </c:pt>
                <c:pt idx="7353">
                  <c:v>27.08978</c:v>
                </c:pt>
                <c:pt idx="7354">
                  <c:v>31.26372999999999</c:v>
                </c:pt>
                <c:pt idx="7355">
                  <c:v>39.8638</c:v>
                </c:pt>
                <c:pt idx="7356">
                  <c:v>32.95994</c:v>
                </c:pt>
                <c:pt idx="7357">
                  <c:v>35.70561</c:v>
                </c:pt>
                <c:pt idx="7358">
                  <c:v>27.32968</c:v>
                </c:pt>
                <c:pt idx="7359">
                  <c:v>31.1269</c:v>
                </c:pt>
                <c:pt idx="7360">
                  <c:v>529.8439999999999</c:v>
                </c:pt>
                <c:pt idx="7361">
                  <c:v>34.34016</c:v>
                </c:pt>
                <c:pt idx="7362">
                  <c:v>49.34088</c:v>
                </c:pt>
                <c:pt idx="7363">
                  <c:v>35.17398</c:v>
                </c:pt>
                <c:pt idx="7364">
                  <c:v>31.9043</c:v>
                </c:pt>
                <c:pt idx="7365">
                  <c:v>27.61062</c:v>
                </c:pt>
                <c:pt idx="7366">
                  <c:v>34.36422</c:v>
                </c:pt>
                <c:pt idx="7367">
                  <c:v>24.82094</c:v>
                </c:pt>
                <c:pt idx="7368">
                  <c:v>34.32731</c:v>
                </c:pt>
                <c:pt idx="7369">
                  <c:v>30.44903</c:v>
                </c:pt>
                <c:pt idx="7370">
                  <c:v>4473.7232</c:v>
                </c:pt>
                <c:pt idx="7371">
                  <c:v>27.67557</c:v>
                </c:pt>
                <c:pt idx="7372">
                  <c:v>34.78173</c:v>
                </c:pt>
                <c:pt idx="7373">
                  <c:v>35.38223</c:v>
                </c:pt>
                <c:pt idx="7374">
                  <c:v>26.83679</c:v>
                </c:pt>
                <c:pt idx="7375">
                  <c:v>92.11533999999999</c:v>
                </c:pt>
                <c:pt idx="7376">
                  <c:v>28.68259</c:v>
                </c:pt>
                <c:pt idx="7377">
                  <c:v>29.40931</c:v>
                </c:pt>
                <c:pt idx="7378">
                  <c:v>50.37214</c:v>
                </c:pt>
                <c:pt idx="7379">
                  <c:v>33.36082</c:v>
                </c:pt>
                <c:pt idx="7380">
                  <c:v>34.46468</c:v>
                </c:pt>
                <c:pt idx="7381">
                  <c:v>28.78188</c:v>
                </c:pt>
                <c:pt idx="7382">
                  <c:v>29.32102</c:v>
                </c:pt>
                <c:pt idx="7383">
                  <c:v>29.93814</c:v>
                </c:pt>
                <c:pt idx="7384">
                  <c:v>31.7049</c:v>
                </c:pt>
                <c:pt idx="7385">
                  <c:v>33.21781</c:v>
                </c:pt>
                <c:pt idx="7386">
                  <c:v>33.60434</c:v>
                </c:pt>
                <c:pt idx="7387">
                  <c:v>25.99073999999999</c:v>
                </c:pt>
                <c:pt idx="7388">
                  <c:v>26.81463</c:v>
                </c:pt>
                <c:pt idx="7389">
                  <c:v>27.14355</c:v>
                </c:pt>
                <c:pt idx="7390">
                  <c:v>32.57001</c:v>
                </c:pt>
                <c:pt idx="7391">
                  <c:v>25.66563</c:v>
                </c:pt>
                <c:pt idx="7392">
                  <c:v>32.17726</c:v>
                </c:pt>
                <c:pt idx="7393">
                  <c:v>27.05974</c:v>
                </c:pt>
                <c:pt idx="7394">
                  <c:v>33.04724</c:v>
                </c:pt>
                <c:pt idx="7395">
                  <c:v>42.63885</c:v>
                </c:pt>
                <c:pt idx="7396">
                  <c:v>35.89307</c:v>
                </c:pt>
                <c:pt idx="7397">
                  <c:v>1078.9308</c:v>
                </c:pt>
                <c:pt idx="7398">
                  <c:v>235.3708</c:v>
                </c:pt>
                <c:pt idx="7399">
                  <c:v>49.74211</c:v>
                </c:pt>
                <c:pt idx="7400">
                  <c:v>30.63327</c:v>
                </c:pt>
                <c:pt idx="7401">
                  <c:v>25.86231</c:v>
                </c:pt>
                <c:pt idx="7402">
                  <c:v>34.00239</c:v>
                </c:pt>
                <c:pt idx="7403">
                  <c:v>27.09813</c:v>
                </c:pt>
                <c:pt idx="7404">
                  <c:v>31.6057</c:v>
                </c:pt>
                <c:pt idx="7405">
                  <c:v>29.62946000000001</c:v>
                </c:pt>
                <c:pt idx="7406">
                  <c:v>33.93552000000001</c:v>
                </c:pt>
                <c:pt idx="7407">
                  <c:v>38.92632000000001</c:v>
                </c:pt>
                <c:pt idx="7408">
                  <c:v>33.6351</c:v>
                </c:pt>
                <c:pt idx="7409">
                  <c:v>3130.1385</c:v>
                </c:pt>
                <c:pt idx="7410">
                  <c:v>44.25087</c:v>
                </c:pt>
                <c:pt idx="7411">
                  <c:v>33.49082000000001</c:v>
                </c:pt>
                <c:pt idx="7412">
                  <c:v>35.39856</c:v>
                </c:pt>
                <c:pt idx="7413">
                  <c:v>29.33735</c:v>
                </c:pt>
                <c:pt idx="7414">
                  <c:v>34.82321</c:v>
                </c:pt>
                <c:pt idx="7415">
                  <c:v>42.3412</c:v>
                </c:pt>
                <c:pt idx="7416">
                  <c:v>31.14314</c:v>
                </c:pt>
                <c:pt idx="7417">
                  <c:v>27.11853</c:v>
                </c:pt>
                <c:pt idx="7418">
                  <c:v>33.82468</c:v>
                </c:pt>
                <c:pt idx="7419">
                  <c:v>33.70576000000001</c:v>
                </c:pt>
                <c:pt idx="7420">
                  <c:v>33.12577</c:v>
                </c:pt>
                <c:pt idx="7421">
                  <c:v>26.59876</c:v>
                </c:pt>
                <c:pt idx="7422">
                  <c:v>35.80186</c:v>
                </c:pt>
                <c:pt idx="7423">
                  <c:v>36.06379</c:v>
                </c:pt>
                <c:pt idx="7424">
                  <c:v>34.53216000000001</c:v>
                </c:pt>
                <c:pt idx="7425">
                  <c:v>39.11457</c:v>
                </c:pt>
                <c:pt idx="7426">
                  <c:v>29.04151999999999</c:v>
                </c:pt>
                <c:pt idx="7427">
                  <c:v>32.35288999999999</c:v>
                </c:pt>
                <c:pt idx="7428">
                  <c:v>34.90182</c:v>
                </c:pt>
                <c:pt idx="7429">
                  <c:v>946.57129</c:v>
                </c:pt>
                <c:pt idx="7430">
                  <c:v>32.67641</c:v>
                </c:pt>
                <c:pt idx="7431">
                  <c:v>35.40732000000001</c:v>
                </c:pt>
                <c:pt idx="7432">
                  <c:v>27.50693</c:v>
                </c:pt>
                <c:pt idx="7433">
                  <c:v>29.75167</c:v>
                </c:pt>
                <c:pt idx="7434">
                  <c:v>25.87062999999999</c:v>
                </c:pt>
                <c:pt idx="7435">
                  <c:v>31.12159</c:v>
                </c:pt>
                <c:pt idx="7436">
                  <c:v>28.71313</c:v>
                </c:pt>
                <c:pt idx="7437">
                  <c:v>25.07272</c:v>
                </c:pt>
                <c:pt idx="7438">
                  <c:v>24.09856</c:v>
                </c:pt>
                <c:pt idx="7439">
                  <c:v>33.80639</c:v>
                </c:pt>
                <c:pt idx="7440">
                  <c:v>31.92314</c:v>
                </c:pt>
                <c:pt idx="7441">
                  <c:v>28.81437</c:v>
                </c:pt>
                <c:pt idx="7442">
                  <c:v>29.00698999999999</c:v>
                </c:pt>
                <c:pt idx="7443">
                  <c:v>34.76602000000001</c:v>
                </c:pt>
                <c:pt idx="7444">
                  <c:v>32.69824000000001</c:v>
                </c:pt>
                <c:pt idx="7445">
                  <c:v>30.02993</c:v>
                </c:pt>
                <c:pt idx="7446">
                  <c:v>53.79256</c:v>
                </c:pt>
                <c:pt idx="7447">
                  <c:v>29.29136</c:v>
                </c:pt>
                <c:pt idx="7448">
                  <c:v>30.74384999999999</c:v>
                </c:pt>
                <c:pt idx="7449">
                  <c:v>29.84466</c:v>
                </c:pt>
                <c:pt idx="7450">
                  <c:v>28.39352</c:v>
                </c:pt>
                <c:pt idx="7451">
                  <c:v>30.03212</c:v>
                </c:pt>
                <c:pt idx="7452">
                  <c:v>27.65312</c:v>
                </c:pt>
                <c:pt idx="7453">
                  <c:v>29.27905000000001</c:v>
                </c:pt>
                <c:pt idx="7454">
                  <c:v>31.44206</c:v>
                </c:pt>
                <c:pt idx="7455">
                  <c:v>45.79405</c:v>
                </c:pt>
                <c:pt idx="7456">
                  <c:v>36.80373</c:v>
                </c:pt>
                <c:pt idx="7457">
                  <c:v>34.72801</c:v>
                </c:pt>
                <c:pt idx="7458">
                  <c:v>36.18155</c:v>
                </c:pt>
                <c:pt idx="7459">
                  <c:v>30.5897</c:v>
                </c:pt>
                <c:pt idx="7460">
                  <c:v>28.10447</c:v>
                </c:pt>
                <c:pt idx="7461">
                  <c:v>29.88278</c:v>
                </c:pt>
                <c:pt idx="7462">
                  <c:v>29.87569</c:v>
                </c:pt>
                <c:pt idx="7463">
                  <c:v>27.24834999999999</c:v>
                </c:pt>
                <c:pt idx="7464">
                  <c:v>27.40862999999999</c:v>
                </c:pt>
                <c:pt idx="7465">
                  <c:v>43.9431</c:v>
                </c:pt>
                <c:pt idx="7466">
                  <c:v>32.05452</c:v>
                </c:pt>
                <c:pt idx="7467">
                  <c:v>29.15924</c:v>
                </c:pt>
                <c:pt idx="7468">
                  <c:v>32.58817</c:v>
                </c:pt>
                <c:pt idx="7469">
                  <c:v>44.81822</c:v>
                </c:pt>
                <c:pt idx="7470">
                  <c:v>27.59259</c:v>
                </c:pt>
                <c:pt idx="7471">
                  <c:v>24.24198000000001</c:v>
                </c:pt>
                <c:pt idx="7472">
                  <c:v>138.5884</c:v>
                </c:pt>
                <c:pt idx="7473">
                  <c:v>188.66014</c:v>
                </c:pt>
                <c:pt idx="7474">
                  <c:v>30.50641</c:v>
                </c:pt>
                <c:pt idx="7475">
                  <c:v>33.48186</c:v>
                </c:pt>
                <c:pt idx="7476">
                  <c:v>30.23549999999999</c:v>
                </c:pt>
                <c:pt idx="7477">
                  <c:v>29.45721</c:v>
                </c:pt>
                <c:pt idx="7478">
                  <c:v>1166.2388</c:v>
                </c:pt>
                <c:pt idx="7479">
                  <c:v>27.71268</c:v>
                </c:pt>
                <c:pt idx="7480">
                  <c:v>485.2852199999999</c:v>
                </c:pt>
                <c:pt idx="7481">
                  <c:v>28.37093</c:v>
                </c:pt>
                <c:pt idx="7482">
                  <c:v>31.02593999999999</c:v>
                </c:pt>
                <c:pt idx="7483">
                  <c:v>29.64674</c:v>
                </c:pt>
                <c:pt idx="7484">
                  <c:v>32.70173</c:v>
                </c:pt>
                <c:pt idx="7485">
                  <c:v>31.0759</c:v>
                </c:pt>
                <c:pt idx="7486">
                  <c:v>28.53464</c:v>
                </c:pt>
                <c:pt idx="7487">
                  <c:v>239.4375</c:v>
                </c:pt>
                <c:pt idx="7488">
                  <c:v>31.49559</c:v>
                </c:pt>
                <c:pt idx="7489">
                  <c:v>12316.4704</c:v>
                </c:pt>
                <c:pt idx="7490">
                  <c:v>3203.2372</c:v>
                </c:pt>
                <c:pt idx="7491">
                  <c:v>31.75603</c:v>
                </c:pt>
                <c:pt idx="7492">
                  <c:v>29.6743</c:v>
                </c:pt>
                <c:pt idx="7493">
                  <c:v>29.77602</c:v>
                </c:pt>
                <c:pt idx="7494">
                  <c:v>28.15844999999999</c:v>
                </c:pt>
                <c:pt idx="7495">
                  <c:v>53.51001</c:v>
                </c:pt>
                <c:pt idx="7496">
                  <c:v>28.29516</c:v>
                </c:pt>
                <c:pt idx="7497">
                  <c:v>32.16712000000001</c:v>
                </c:pt>
                <c:pt idx="7498">
                  <c:v>27.31766</c:v>
                </c:pt>
                <c:pt idx="7499">
                  <c:v>31.03838</c:v>
                </c:pt>
                <c:pt idx="7500">
                  <c:v>23.58818</c:v>
                </c:pt>
                <c:pt idx="7501">
                  <c:v>42.42100000000001</c:v>
                </c:pt>
                <c:pt idx="7502">
                  <c:v>33.47001</c:v>
                </c:pt>
                <c:pt idx="7503">
                  <c:v>38.6295</c:v>
                </c:pt>
                <c:pt idx="7504">
                  <c:v>27.44868</c:v>
                </c:pt>
                <c:pt idx="7505">
                  <c:v>245.2498</c:v>
                </c:pt>
                <c:pt idx="7506">
                  <c:v>24.52339</c:v>
                </c:pt>
                <c:pt idx="7507">
                  <c:v>155.4538</c:v>
                </c:pt>
                <c:pt idx="7508">
                  <c:v>34.82491</c:v>
                </c:pt>
                <c:pt idx="7509">
                  <c:v>36.4316</c:v>
                </c:pt>
                <c:pt idx="7510">
                  <c:v>29.0899</c:v>
                </c:pt>
                <c:pt idx="7511">
                  <c:v>35.23711</c:v>
                </c:pt>
                <c:pt idx="7512">
                  <c:v>64.29248</c:v>
                </c:pt>
                <c:pt idx="7513">
                  <c:v>23.24954</c:v>
                </c:pt>
                <c:pt idx="7514">
                  <c:v>32.44132</c:v>
                </c:pt>
                <c:pt idx="7515">
                  <c:v>28.52548</c:v>
                </c:pt>
                <c:pt idx="7516">
                  <c:v>27.15445</c:v>
                </c:pt>
                <c:pt idx="7517">
                  <c:v>27.37366</c:v>
                </c:pt>
                <c:pt idx="7518">
                  <c:v>37.3279</c:v>
                </c:pt>
                <c:pt idx="7519">
                  <c:v>167.4137</c:v>
                </c:pt>
                <c:pt idx="7520">
                  <c:v>32.49774</c:v>
                </c:pt>
                <c:pt idx="7521">
                  <c:v>29.99349</c:v>
                </c:pt>
                <c:pt idx="7522">
                  <c:v>30.52516</c:v>
                </c:pt>
                <c:pt idx="7523">
                  <c:v>31.03424</c:v>
                </c:pt>
                <c:pt idx="7524">
                  <c:v>27.45236999999999</c:v>
                </c:pt>
                <c:pt idx="7525">
                  <c:v>30.87359</c:v>
                </c:pt>
                <c:pt idx="7526">
                  <c:v>25.31118</c:v>
                </c:pt>
                <c:pt idx="7527">
                  <c:v>34.21532000000001</c:v>
                </c:pt>
                <c:pt idx="7528">
                  <c:v>34.54529</c:v>
                </c:pt>
                <c:pt idx="7529">
                  <c:v>35.33176</c:v>
                </c:pt>
                <c:pt idx="7530">
                  <c:v>26.92188000000001</c:v>
                </c:pt>
                <c:pt idx="7531">
                  <c:v>31.67139</c:v>
                </c:pt>
                <c:pt idx="7532">
                  <c:v>31.12198</c:v>
                </c:pt>
                <c:pt idx="7533">
                  <c:v>37.31033</c:v>
                </c:pt>
                <c:pt idx="7534">
                  <c:v>30.45376</c:v>
                </c:pt>
                <c:pt idx="7535">
                  <c:v>24.10448999999999</c:v>
                </c:pt>
                <c:pt idx="7536">
                  <c:v>31.61403</c:v>
                </c:pt>
                <c:pt idx="7537">
                  <c:v>26.10418</c:v>
                </c:pt>
                <c:pt idx="7538">
                  <c:v>29.87941</c:v>
                </c:pt>
                <c:pt idx="7539">
                  <c:v>35.35168999999999</c:v>
                </c:pt>
                <c:pt idx="7540">
                  <c:v>33.14986</c:v>
                </c:pt>
                <c:pt idx="7541">
                  <c:v>29.34035</c:v>
                </c:pt>
                <c:pt idx="7542">
                  <c:v>26.60514999999999</c:v>
                </c:pt>
                <c:pt idx="7543">
                  <c:v>30.55962</c:v>
                </c:pt>
                <c:pt idx="7544">
                  <c:v>45.22797</c:v>
                </c:pt>
                <c:pt idx="7545">
                  <c:v>4585.7223</c:v>
                </c:pt>
                <c:pt idx="7546">
                  <c:v>35.67879</c:v>
                </c:pt>
                <c:pt idx="7547">
                  <c:v>28.49986000000001</c:v>
                </c:pt>
                <c:pt idx="7548">
                  <c:v>40.86427</c:v>
                </c:pt>
                <c:pt idx="7549">
                  <c:v>28.42819</c:v>
                </c:pt>
                <c:pt idx="7550">
                  <c:v>26.0444</c:v>
                </c:pt>
                <c:pt idx="7551">
                  <c:v>23.81297</c:v>
                </c:pt>
                <c:pt idx="7552">
                  <c:v>292.9119999999999</c:v>
                </c:pt>
                <c:pt idx="7553">
                  <c:v>27.12695</c:v>
                </c:pt>
                <c:pt idx="7554">
                  <c:v>2085.59465</c:v>
                </c:pt>
                <c:pt idx="7555">
                  <c:v>1070.21228</c:v>
                </c:pt>
                <c:pt idx="7556">
                  <c:v>50.9135</c:v>
                </c:pt>
                <c:pt idx="7557">
                  <c:v>38.1223</c:v>
                </c:pt>
                <c:pt idx="7558">
                  <c:v>30.80781</c:v>
                </c:pt>
                <c:pt idx="7559">
                  <c:v>31.46578999999999</c:v>
                </c:pt>
                <c:pt idx="7560">
                  <c:v>34.42881</c:v>
                </c:pt>
                <c:pt idx="7561">
                  <c:v>30.20094</c:v>
                </c:pt>
                <c:pt idx="7562">
                  <c:v>31.55723</c:v>
                </c:pt>
                <c:pt idx="7563">
                  <c:v>41.14479</c:v>
                </c:pt>
                <c:pt idx="7564">
                  <c:v>29.23927</c:v>
                </c:pt>
                <c:pt idx="7565">
                  <c:v>30.4176</c:v>
                </c:pt>
                <c:pt idx="7566">
                  <c:v>29.85623</c:v>
                </c:pt>
                <c:pt idx="7567">
                  <c:v>26.6139</c:v>
                </c:pt>
                <c:pt idx="7568">
                  <c:v>41.08178</c:v>
                </c:pt>
                <c:pt idx="7569">
                  <c:v>32.13141</c:v>
                </c:pt>
                <c:pt idx="7570">
                  <c:v>27.00105</c:v>
                </c:pt>
                <c:pt idx="7571">
                  <c:v>28.09259</c:v>
                </c:pt>
                <c:pt idx="7572">
                  <c:v>29.53703</c:v>
                </c:pt>
                <c:pt idx="7573">
                  <c:v>32.56499</c:v>
                </c:pt>
                <c:pt idx="7574">
                  <c:v>29.36994</c:v>
                </c:pt>
                <c:pt idx="7575">
                  <c:v>1931.815</c:v>
                </c:pt>
                <c:pt idx="7576">
                  <c:v>34.09192</c:v>
                </c:pt>
                <c:pt idx="7577">
                  <c:v>28.35642</c:v>
                </c:pt>
                <c:pt idx="7578">
                  <c:v>33.91499</c:v>
                </c:pt>
                <c:pt idx="7579">
                  <c:v>58.57799</c:v>
                </c:pt>
                <c:pt idx="7580">
                  <c:v>32.41793</c:v>
                </c:pt>
                <c:pt idx="7581">
                  <c:v>43.8841</c:v>
                </c:pt>
                <c:pt idx="7582">
                  <c:v>29.01083</c:v>
                </c:pt>
                <c:pt idx="7583">
                  <c:v>30.79123999999999</c:v>
                </c:pt>
                <c:pt idx="7584">
                  <c:v>36.0425</c:v>
                </c:pt>
                <c:pt idx="7585">
                  <c:v>30.94025999999999</c:v>
                </c:pt>
                <c:pt idx="7586">
                  <c:v>29.9057</c:v>
                </c:pt>
                <c:pt idx="7587">
                  <c:v>29.33689</c:v>
                </c:pt>
                <c:pt idx="7588">
                  <c:v>39.49476000000001</c:v>
                </c:pt>
                <c:pt idx="7589">
                  <c:v>27.03647</c:v>
                </c:pt>
                <c:pt idx="7590">
                  <c:v>27.93205</c:v>
                </c:pt>
                <c:pt idx="7591">
                  <c:v>26.98183999999999</c:v>
                </c:pt>
                <c:pt idx="7592">
                  <c:v>32.56782</c:v>
                </c:pt>
                <c:pt idx="7593">
                  <c:v>30.52467</c:v>
                </c:pt>
                <c:pt idx="7594">
                  <c:v>31.14501</c:v>
                </c:pt>
                <c:pt idx="7595">
                  <c:v>31.76273999999999</c:v>
                </c:pt>
                <c:pt idx="7596">
                  <c:v>35.68327</c:v>
                </c:pt>
                <c:pt idx="7597">
                  <c:v>22.73239</c:v>
                </c:pt>
                <c:pt idx="7598">
                  <c:v>41.3676</c:v>
                </c:pt>
                <c:pt idx="7599">
                  <c:v>29.70793</c:v>
                </c:pt>
                <c:pt idx="7600">
                  <c:v>33.78192</c:v>
                </c:pt>
                <c:pt idx="7601">
                  <c:v>26.58861999999999</c:v>
                </c:pt>
                <c:pt idx="7602">
                  <c:v>31.28533999999999</c:v>
                </c:pt>
                <c:pt idx="7603">
                  <c:v>29.5565</c:v>
                </c:pt>
                <c:pt idx="7604">
                  <c:v>26.84127000000001</c:v>
                </c:pt>
                <c:pt idx="7605">
                  <c:v>26.04683</c:v>
                </c:pt>
                <c:pt idx="7606">
                  <c:v>29.19194</c:v>
                </c:pt>
                <c:pt idx="7607">
                  <c:v>35.21979</c:v>
                </c:pt>
                <c:pt idx="7608">
                  <c:v>33.17665</c:v>
                </c:pt>
                <c:pt idx="7609">
                  <c:v>28.23552</c:v>
                </c:pt>
                <c:pt idx="7610">
                  <c:v>133.4617</c:v>
                </c:pt>
                <c:pt idx="7611">
                  <c:v>26.57444</c:v>
                </c:pt>
                <c:pt idx="7612">
                  <c:v>26.91782</c:v>
                </c:pt>
                <c:pt idx="7613">
                  <c:v>23.67933</c:v>
                </c:pt>
                <c:pt idx="7614">
                  <c:v>30.53919</c:v>
                </c:pt>
                <c:pt idx="7615">
                  <c:v>32.91905</c:v>
                </c:pt>
                <c:pt idx="7616">
                  <c:v>28.74097</c:v>
                </c:pt>
                <c:pt idx="7617">
                  <c:v>36.994</c:v>
                </c:pt>
                <c:pt idx="7618">
                  <c:v>28.19907</c:v>
                </c:pt>
                <c:pt idx="7619">
                  <c:v>29.68559</c:v>
                </c:pt>
                <c:pt idx="7620">
                  <c:v>31.02411</c:v>
                </c:pt>
                <c:pt idx="7621">
                  <c:v>27.4311</c:v>
                </c:pt>
                <c:pt idx="7622">
                  <c:v>27.23889</c:v>
                </c:pt>
                <c:pt idx="7623">
                  <c:v>32.68411</c:v>
                </c:pt>
                <c:pt idx="7624">
                  <c:v>32.01676</c:v>
                </c:pt>
                <c:pt idx="7625">
                  <c:v>28.44652999999999</c:v>
                </c:pt>
                <c:pt idx="7626">
                  <c:v>31.38348999999999</c:v>
                </c:pt>
                <c:pt idx="7627">
                  <c:v>36.28797</c:v>
                </c:pt>
                <c:pt idx="7628">
                  <c:v>27.36768</c:v>
                </c:pt>
                <c:pt idx="7629">
                  <c:v>28.85056000000001</c:v>
                </c:pt>
                <c:pt idx="7630">
                  <c:v>32.19</c:v>
                </c:pt>
                <c:pt idx="7631">
                  <c:v>29.739</c:v>
                </c:pt>
                <c:pt idx="7632">
                  <c:v>29.65571</c:v>
                </c:pt>
                <c:pt idx="7633">
                  <c:v>26.5184</c:v>
                </c:pt>
                <c:pt idx="7634">
                  <c:v>29.56643</c:v>
                </c:pt>
                <c:pt idx="7635">
                  <c:v>30.64671999999999</c:v>
                </c:pt>
                <c:pt idx="7636">
                  <c:v>158.71025</c:v>
                </c:pt>
                <c:pt idx="7637">
                  <c:v>34.89715</c:v>
                </c:pt>
                <c:pt idx="7638">
                  <c:v>28.45534999999999</c:v>
                </c:pt>
                <c:pt idx="7639">
                  <c:v>41.7737</c:v>
                </c:pt>
                <c:pt idx="7640">
                  <c:v>29.32316</c:v>
                </c:pt>
                <c:pt idx="7641">
                  <c:v>28.48144999999999</c:v>
                </c:pt>
                <c:pt idx="7642">
                  <c:v>37.31906</c:v>
                </c:pt>
                <c:pt idx="7643">
                  <c:v>32.74899</c:v>
                </c:pt>
                <c:pt idx="7644">
                  <c:v>27.15898</c:v>
                </c:pt>
                <c:pt idx="7645">
                  <c:v>37.61453</c:v>
                </c:pt>
                <c:pt idx="7646">
                  <c:v>24.19887</c:v>
                </c:pt>
                <c:pt idx="7647">
                  <c:v>28.09226</c:v>
                </c:pt>
                <c:pt idx="7648">
                  <c:v>33.3848</c:v>
                </c:pt>
                <c:pt idx="7649">
                  <c:v>29.86241</c:v>
                </c:pt>
                <c:pt idx="7650">
                  <c:v>25.96478</c:v>
                </c:pt>
                <c:pt idx="7651">
                  <c:v>32.17515</c:v>
                </c:pt>
                <c:pt idx="7652">
                  <c:v>27.81507</c:v>
                </c:pt>
                <c:pt idx="7653">
                  <c:v>624.3770599999999</c:v>
                </c:pt>
                <c:pt idx="7654">
                  <c:v>33.22373</c:v>
                </c:pt>
                <c:pt idx="7655">
                  <c:v>4391.139630000001</c:v>
                </c:pt>
                <c:pt idx="7656">
                  <c:v>30.64155999999999</c:v>
                </c:pt>
                <c:pt idx="7657">
                  <c:v>41.5454</c:v>
                </c:pt>
                <c:pt idx="7658">
                  <c:v>38.45232</c:v>
                </c:pt>
                <c:pt idx="7659">
                  <c:v>29.95018</c:v>
                </c:pt>
                <c:pt idx="7660">
                  <c:v>23.49337999999999</c:v>
                </c:pt>
                <c:pt idx="7661">
                  <c:v>34.74436</c:v>
                </c:pt>
                <c:pt idx="7662">
                  <c:v>127.8763</c:v>
                </c:pt>
                <c:pt idx="7663">
                  <c:v>31.71697</c:v>
                </c:pt>
                <c:pt idx="7664">
                  <c:v>43.8053</c:v>
                </c:pt>
                <c:pt idx="7665">
                  <c:v>29.30258999999999</c:v>
                </c:pt>
                <c:pt idx="7666">
                  <c:v>32.30141</c:v>
                </c:pt>
                <c:pt idx="7667">
                  <c:v>33.11451</c:v>
                </c:pt>
                <c:pt idx="7668">
                  <c:v>36.18498</c:v>
                </c:pt>
                <c:pt idx="7669">
                  <c:v>33.58892</c:v>
                </c:pt>
                <c:pt idx="7670">
                  <c:v>30.79374</c:v>
                </c:pt>
                <c:pt idx="7671">
                  <c:v>32.76052</c:v>
                </c:pt>
                <c:pt idx="7672">
                  <c:v>27.98879</c:v>
                </c:pt>
                <c:pt idx="7673">
                  <c:v>25.05192</c:v>
                </c:pt>
                <c:pt idx="7674">
                  <c:v>35.16369</c:v>
                </c:pt>
                <c:pt idx="7675">
                  <c:v>31.54693</c:v>
                </c:pt>
                <c:pt idx="7676">
                  <c:v>39.1474</c:v>
                </c:pt>
                <c:pt idx="7677">
                  <c:v>28.51245</c:v>
                </c:pt>
                <c:pt idx="7678">
                  <c:v>26.40489000000001</c:v>
                </c:pt>
                <c:pt idx="7679">
                  <c:v>28.14399</c:v>
                </c:pt>
                <c:pt idx="7680">
                  <c:v>25.77893</c:v>
                </c:pt>
                <c:pt idx="7681">
                  <c:v>33.8304</c:v>
                </c:pt>
                <c:pt idx="7682">
                  <c:v>30.63735</c:v>
                </c:pt>
                <c:pt idx="7683">
                  <c:v>37.4841</c:v>
                </c:pt>
                <c:pt idx="7684">
                  <c:v>35.18763</c:v>
                </c:pt>
                <c:pt idx="7685">
                  <c:v>33.91697</c:v>
                </c:pt>
                <c:pt idx="7686">
                  <c:v>43.6227</c:v>
                </c:pt>
                <c:pt idx="7687">
                  <c:v>28.66651</c:v>
                </c:pt>
                <c:pt idx="7688">
                  <c:v>27.88664999999999</c:v>
                </c:pt>
                <c:pt idx="7689">
                  <c:v>29.47034</c:v>
                </c:pt>
                <c:pt idx="7690">
                  <c:v>30.65468</c:v>
                </c:pt>
                <c:pt idx="7691">
                  <c:v>25.82115</c:v>
                </c:pt>
                <c:pt idx="7692">
                  <c:v>30.18015</c:v>
                </c:pt>
                <c:pt idx="7693">
                  <c:v>23.70597</c:v>
                </c:pt>
                <c:pt idx="7694">
                  <c:v>27.82018</c:v>
                </c:pt>
                <c:pt idx="7695">
                  <c:v>35.5476</c:v>
                </c:pt>
                <c:pt idx="7696">
                  <c:v>25.90101</c:v>
                </c:pt>
                <c:pt idx="7697">
                  <c:v>31.2987</c:v>
                </c:pt>
                <c:pt idx="7698">
                  <c:v>148.44025</c:v>
                </c:pt>
                <c:pt idx="7699">
                  <c:v>28.14473</c:v>
                </c:pt>
                <c:pt idx="7700">
                  <c:v>33.94501</c:v>
                </c:pt>
                <c:pt idx="7701">
                  <c:v>29.01111999999999</c:v>
                </c:pt>
                <c:pt idx="7702">
                  <c:v>30.53741</c:v>
                </c:pt>
                <c:pt idx="7703">
                  <c:v>31.61246</c:v>
                </c:pt>
                <c:pt idx="7704">
                  <c:v>26.46948</c:v>
                </c:pt>
                <c:pt idx="7705">
                  <c:v>28.67376</c:v>
                </c:pt>
                <c:pt idx="7706">
                  <c:v>34.04718</c:v>
                </c:pt>
                <c:pt idx="7707">
                  <c:v>49.6972</c:v>
                </c:pt>
                <c:pt idx="7708">
                  <c:v>26.50108000000001</c:v>
                </c:pt>
                <c:pt idx="7709">
                  <c:v>26.25056</c:v>
                </c:pt>
                <c:pt idx="7710">
                  <c:v>40.49224</c:v>
                </c:pt>
                <c:pt idx="7711">
                  <c:v>30.36912999999999</c:v>
                </c:pt>
                <c:pt idx="7712">
                  <c:v>26.27832</c:v>
                </c:pt>
                <c:pt idx="7713">
                  <c:v>147.03731</c:v>
                </c:pt>
                <c:pt idx="7714">
                  <c:v>32.86894</c:v>
                </c:pt>
                <c:pt idx="7715">
                  <c:v>29.14376</c:v>
                </c:pt>
                <c:pt idx="7716">
                  <c:v>31.67532</c:v>
                </c:pt>
                <c:pt idx="7717">
                  <c:v>28.33356</c:v>
                </c:pt>
                <c:pt idx="7718">
                  <c:v>35.31658</c:v>
                </c:pt>
                <c:pt idx="7719">
                  <c:v>24.58995000000001</c:v>
                </c:pt>
                <c:pt idx="7720">
                  <c:v>30.06454</c:v>
                </c:pt>
                <c:pt idx="7721">
                  <c:v>33.36365</c:v>
                </c:pt>
                <c:pt idx="7722">
                  <c:v>29.25266</c:v>
                </c:pt>
                <c:pt idx="7723">
                  <c:v>30.87469</c:v>
                </c:pt>
                <c:pt idx="7724">
                  <c:v>25.7718</c:v>
                </c:pt>
                <c:pt idx="7725">
                  <c:v>26.82639</c:v>
                </c:pt>
                <c:pt idx="7726">
                  <c:v>33.99214000000001</c:v>
                </c:pt>
                <c:pt idx="7727">
                  <c:v>38.82155</c:v>
                </c:pt>
                <c:pt idx="7728">
                  <c:v>27.64894</c:v>
                </c:pt>
                <c:pt idx="7729">
                  <c:v>29.47679</c:v>
                </c:pt>
                <c:pt idx="7730">
                  <c:v>26.71503999999999</c:v>
                </c:pt>
                <c:pt idx="7731">
                  <c:v>31.02379</c:v>
                </c:pt>
                <c:pt idx="7732">
                  <c:v>46.7739</c:v>
                </c:pt>
                <c:pt idx="7733">
                  <c:v>35.40084</c:v>
                </c:pt>
                <c:pt idx="7734">
                  <c:v>32.85524</c:v>
                </c:pt>
                <c:pt idx="7735">
                  <c:v>27.5944</c:v>
                </c:pt>
                <c:pt idx="7736">
                  <c:v>2428.864</c:v>
                </c:pt>
                <c:pt idx="7737">
                  <c:v>25.47760999999999</c:v>
                </c:pt>
                <c:pt idx="7738">
                  <c:v>135.4814</c:v>
                </c:pt>
                <c:pt idx="7739">
                  <c:v>30.91244</c:v>
                </c:pt>
                <c:pt idx="7740">
                  <c:v>43.81833</c:v>
                </c:pt>
                <c:pt idx="7741">
                  <c:v>27.82644</c:v>
                </c:pt>
                <c:pt idx="7742">
                  <c:v>7487.6619</c:v>
                </c:pt>
                <c:pt idx="7743">
                  <c:v>30.79281</c:v>
                </c:pt>
                <c:pt idx="7744">
                  <c:v>35.80026</c:v>
                </c:pt>
                <c:pt idx="7745">
                  <c:v>32.0143</c:v>
                </c:pt>
                <c:pt idx="7746">
                  <c:v>34.38841</c:v>
                </c:pt>
                <c:pt idx="7747">
                  <c:v>28.30728999999999</c:v>
                </c:pt>
                <c:pt idx="7748">
                  <c:v>30.23556</c:v>
                </c:pt>
                <c:pt idx="7749">
                  <c:v>25.55408</c:v>
                </c:pt>
                <c:pt idx="7750">
                  <c:v>35.13047</c:v>
                </c:pt>
                <c:pt idx="7751">
                  <c:v>33.75688</c:v>
                </c:pt>
                <c:pt idx="7752">
                  <c:v>33.8497</c:v>
                </c:pt>
                <c:pt idx="7753">
                  <c:v>33.65163</c:v>
                </c:pt>
                <c:pt idx="7754">
                  <c:v>29.69376</c:v>
                </c:pt>
                <c:pt idx="7755">
                  <c:v>141.1066</c:v>
                </c:pt>
                <c:pt idx="7756">
                  <c:v>30.88562999999999</c:v>
                </c:pt>
                <c:pt idx="7757">
                  <c:v>1641.6407</c:v>
                </c:pt>
                <c:pt idx="7758">
                  <c:v>32.36323</c:v>
                </c:pt>
                <c:pt idx="7759">
                  <c:v>1649.3083</c:v>
                </c:pt>
                <c:pt idx="7760">
                  <c:v>28.4442</c:v>
                </c:pt>
                <c:pt idx="7761">
                  <c:v>28.26918999999999</c:v>
                </c:pt>
                <c:pt idx="7762">
                  <c:v>39.37366</c:v>
                </c:pt>
                <c:pt idx="7763">
                  <c:v>36.1088</c:v>
                </c:pt>
                <c:pt idx="7764">
                  <c:v>32.93835</c:v>
                </c:pt>
                <c:pt idx="7765">
                  <c:v>34.60033</c:v>
                </c:pt>
                <c:pt idx="7766">
                  <c:v>31.59339</c:v>
                </c:pt>
                <c:pt idx="7767">
                  <c:v>33.50759</c:v>
                </c:pt>
                <c:pt idx="7768">
                  <c:v>29.34213</c:v>
                </c:pt>
                <c:pt idx="7769">
                  <c:v>30.94859999999999</c:v>
                </c:pt>
                <c:pt idx="7770">
                  <c:v>33.38502</c:v>
                </c:pt>
                <c:pt idx="7771">
                  <c:v>36.14051</c:v>
                </c:pt>
                <c:pt idx="7772">
                  <c:v>33.31135</c:v>
                </c:pt>
                <c:pt idx="7773">
                  <c:v>24.29351</c:v>
                </c:pt>
                <c:pt idx="7774">
                  <c:v>32.58279</c:v>
                </c:pt>
                <c:pt idx="7775">
                  <c:v>28.48485000000001</c:v>
                </c:pt>
                <c:pt idx="7776">
                  <c:v>34.06986000000001</c:v>
                </c:pt>
                <c:pt idx="7777">
                  <c:v>31.76174</c:v>
                </c:pt>
                <c:pt idx="7778">
                  <c:v>29.38104</c:v>
                </c:pt>
                <c:pt idx="7779">
                  <c:v>31.37003</c:v>
                </c:pt>
                <c:pt idx="7780">
                  <c:v>34.99772</c:v>
                </c:pt>
                <c:pt idx="7781">
                  <c:v>31.80523</c:v>
                </c:pt>
                <c:pt idx="7782">
                  <c:v>44.8607</c:v>
                </c:pt>
                <c:pt idx="7783">
                  <c:v>26.45078</c:v>
                </c:pt>
                <c:pt idx="7784">
                  <c:v>23.35329</c:v>
                </c:pt>
                <c:pt idx="7785">
                  <c:v>318.5316999999999</c:v>
                </c:pt>
                <c:pt idx="7786">
                  <c:v>34.13084000000001</c:v>
                </c:pt>
                <c:pt idx="7787">
                  <c:v>44.29960000000001</c:v>
                </c:pt>
                <c:pt idx="7788">
                  <c:v>28.28845</c:v>
                </c:pt>
                <c:pt idx="7789">
                  <c:v>27.96081999999999</c:v>
                </c:pt>
                <c:pt idx="7790">
                  <c:v>32.33349</c:v>
                </c:pt>
                <c:pt idx="7791">
                  <c:v>26.72010999999999</c:v>
                </c:pt>
                <c:pt idx="7792">
                  <c:v>43.34844</c:v>
                </c:pt>
                <c:pt idx="7793">
                  <c:v>29.13721</c:v>
                </c:pt>
                <c:pt idx="7794">
                  <c:v>30.35347000000001</c:v>
                </c:pt>
                <c:pt idx="7795">
                  <c:v>158.2758</c:v>
                </c:pt>
                <c:pt idx="7796">
                  <c:v>28.60918</c:v>
                </c:pt>
                <c:pt idx="7797">
                  <c:v>27.39898000000001</c:v>
                </c:pt>
                <c:pt idx="7798">
                  <c:v>32.53658</c:v>
                </c:pt>
                <c:pt idx="7799">
                  <c:v>137.8138</c:v>
                </c:pt>
                <c:pt idx="7800">
                  <c:v>27.6642</c:v>
                </c:pt>
                <c:pt idx="7801">
                  <c:v>28.2017</c:v>
                </c:pt>
                <c:pt idx="7802">
                  <c:v>31.77396999999999</c:v>
                </c:pt>
                <c:pt idx="7803">
                  <c:v>28.70138</c:v>
                </c:pt>
                <c:pt idx="7804">
                  <c:v>36.66046</c:v>
                </c:pt>
                <c:pt idx="7805">
                  <c:v>30.58747</c:v>
                </c:pt>
                <c:pt idx="7806">
                  <c:v>26.445</c:v>
                </c:pt>
                <c:pt idx="7807">
                  <c:v>29.8906</c:v>
                </c:pt>
                <c:pt idx="7808">
                  <c:v>29.89913</c:v>
                </c:pt>
                <c:pt idx="7809">
                  <c:v>31.87597</c:v>
                </c:pt>
                <c:pt idx="7810">
                  <c:v>26.62447999999999</c:v>
                </c:pt>
                <c:pt idx="7811">
                  <c:v>35.216</c:v>
                </c:pt>
                <c:pt idx="7812">
                  <c:v>33.4378</c:v>
                </c:pt>
                <c:pt idx="7813">
                  <c:v>106.3956</c:v>
                </c:pt>
                <c:pt idx="7814">
                  <c:v>32.72368</c:v>
                </c:pt>
                <c:pt idx="7815">
                  <c:v>40.77160000000001</c:v>
                </c:pt>
                <c:pt idx="7816">
                  <c:v>29.99605</c:v>
                </c:pt>
                <c:pt idx="7817">
                  <c:v>31.58922</c:v>
                </c:pt>
                <c:pt idx="7818">
                  <c:v>30.73493</c:v>
                </c:pt>
                <c:pt idx="7819">
                  <c:v>4617.016</c:v>
                </c:pt>
                <c:pt idx="7820">
                  <c:v>32.24743</c:v>
                </c:pt>
                <c:pt idx="7821">
                  <c:v>36.56926</c:v>
                </c:pt>
                <c:pt idx="7822">
                  <c:v>31.47678</c:v>
                </c:pt>
                <c:pt idx="7823">
                  <c:v>65.05145</c:v>
                </c:pt>
                <c:pt idx="7824">
                  <c:v>30.00183000000001</c:v>
                </c:pt>
                <c:pt idx="7825">
                  <c:v>24.14068</c:v>
                </c:pt>
                <c:pt idx="7826">
                  <c:v>32.45696</c:v>
                </c:pt>
                <c:pt idx="7827">
                  <c:v>33.20198000000001</c:v>
                </c:pt>
                <c:pt idx="7828">
                  <c:v>30.1176</c:v>
                </c:pt>
                <c:pt idx="7829">
                  <c:v>32.41173</c:v>
                </c:pt>
                <c:pt idx="7830">
                  <c:v>29.30608</c:v>
                </c:pt>
                <c:pt idx="7831">
                  <c:v>27.32931</c:v>
                </c:pt>
                <c:pt idx="7832">
                  <c:v>29.03513</c:v>
                </c:pt>
                <c:pt idx="7833">
                  <c:v>28.19439</c:v>
                </c:pt>
                <c:pt idx="7834">
                  <c:v>29.47066</c:v>
                </c:pt>
                <c:pt idx="7835">
                  <c:v>411.6871499999999</c:v>
                </c:pt>
                <c:pt idx="7836">
                  <c:v>32.6337</c:v>
                </c:pt>
                <c:pt idx="7837">
                  <c:v>38.12191</c:v>
                </c:pt>
                <c:pt idx="7838">
                  <c:v>26.31586</c:v>
                </c:pt>
                <c:pt idx="7839">
                  <c:v>31.64733</c:v>
                </c:pt>
                <c:pt idx="7840">
                  <c:v>35.71254000000001</c:v>
                </c:pt>
                <c:pt idx="7841">
                  <c:v>29.86950999999999</c:v>
                </c:pt>
                <c:pt idx="7842">
                  <c:v>34.53325</c:v>
                </c:pt>
                <c:pt idx="7843">
                  <c:v>26.37777000000001</c:v>
                </c:pt>
                <c:pt idx="7844">
                  <c:v>23.83881</c:v>
                </c:pt>
                <c:pt idx="7845">
                  <c:v>31.06013</c:v>
                </c:pt>
                <c:pt idx="7846">
                  <c:v>34.71034</c:v>
                </c:pt>
                <c:pt idx="7847">
                  <c:v>39.5566</c:v>
                </c:pt>
                <c:pt idx="7848">
                  <c:v>27.92784</c:v>
                </c:pt>
                <c:pt idx="7849">
                  <c:v>125.9082</c:v>
                </c:pt>
                <c:pt idx="7850">
                  <c:v>34.33229</c:v>
                </c:pt>
                <c:pt idx="7851">
                  <c:v>3966.8895</c:v>
                </c:pt>
                <c:pt idx="7852">
                  <c:v>25.02468</c:v>
                </c:pt>
                <c:pt idx="7853">
                  <c:v>29.67571999999999</c:v>
                </c:pt>
                <c:pt idx="7854">
                  <c:v>25.02995</c:v>
                </c:pt>
                <c:pt idx="7855">
                  <c:v>29.92832999999999</c:v>
                </c:pt>
                <c:pt idx="7856">
                  <c:v>33.62762</c:v>
                </c:pt>
                <c:pt idx="7857">
                  <c:v>27.9213</c:v>
                </c:pt>
                <c:pt idx="7858">
                  <c:v>28.48347</c:v>
                </c:pt>
                <c:pt idx="7859">
                  <c:v>23.70757</c:v>
                </c:pt>
                <c:pt idx="7860">
                  <c:v>24.73114</c:v>
                </c:pt>
                <c:pt idx="7861">
                  <c:v>40.92521</c:v>
                </c:pt>
                <c:pt idx="7862">
                  <c:v>25.32759</c:v>
                </c:pt>
                <c:pt idx="7863">
                  <c:v>30.95872</c:v>
                </c:pt>
                <c:pt idx="7864">
                  <c:v>32.98362</c:v>
                </c:pt>
                <c:pt idx="7865">
                  <c:v>28.24913</c:v>
                </c:pt>
                <c:pt idx="7866">
                  <c:v>27.21263</c:v>
                </c:pt>
                <c:pt idx="7867">
                  <c:v>31.18804</c:v>
                </c:pt>
                <c:pt idx="7868">
                  <c:v>30.46913</c:v>
                </c:pt>
                <c:pt idx="7869">
                  <c:v>28.28048</c:v>
                </c:pt>
                <c:pt idx="7870">
                  <c:v>32.28688</c:v>
                </c:pt>
                <c:pt idx="7871">
                  <c:v>39.18981</c:v>
                </c:pt>
                <c:pt idx="7872">
                  <c:v>31.14758</c:v>
                </c:pt>
                <c:pt idx="7873">
                  <c:v>28.55716</c:v>
                </c:pt>
                <c:pt idx="7874">
                  <c:v>25.38241</c:v>
                </c:pt>
                <c:pt idx="7875">
                  <c:v>27.06474</c:v>
                </c:pt>
                <c:pt idx="7876">
                  <c:v>30.82079999999999</c:v>
                </c:pt>
                <c:pt idx="7877">
                  <c:v>52.606</c:v>
                </c:pt>
                <c:pt idx="7878">
                  <c:v>36.02820000000001</c:v>
                </c:pt>
                <c:pt idx="7879">
                  <c:v>9269.593399999998</c:v>
                </c:pt>
                <c:pt idx="7880">
                  <c:v>28.13716000000001</c:v>
                </c:pt>
                <c:pt idx="7881">
                  <c:v>29.5705</c:v>
                </c:pt>
                <c:pt idx="7882">
                  <c:v>33.80323</c:v>
                </c:pt>
                <c:pt idx="7883">
                  <c:v>36.06953</c:v>
                </c:pt>
                <c:pt idx="7884">
                  <c:v>26.84133</c:v>
                </c:pt>
                <c:pt idx="7885">
                  <c:v>31.41603</c:v>
                </c:pt>
                <c:pt idx="7886">
                  <c:v>34.79224</c:v>
                </c:pt>
                <c:pt idx="7887">
                  <c:v>29.37469</c:v>
                </c:pt>
                <c:pt idx="7888">
                  <c:v>31.17686</c:v>
                </c:pt>
                <c:pt idx="7889">
                  <c:v>31.42706</c:v>
                </c:pt>
                <c:pt idx="7890">
                  <c:v>38.12315</c:v>
                </c:pt>
                <c:pt idx="7891">
                  <c:v>30.65611000000001</c:v>
                </c:pt>
                <c:pt idx="7892">
                  <c:v>31.08726</c:v>
                </c:pt>
                <c:pt idx="7893">
                  <c:v>30.78733</c:v>
                </c:pt>
                <c:pt idx="7894">
                  <c:v>35.17732</c:v>
                </c:pt>
                <c:pt idx="7895">
                  <c:v>25.94992999999999</c:v>
                </c:pt>
                <c:pt idx="7896">
                  <c:v>31.26779</c:v>
                </c:pt>
                <c:pt idx="7897">
                  <c:v>532.69197</c:v>
                </c:pt>
                <c:pt idx="7898">
                  <c:v>1218.2326</c:v>
                </c:pt>
                <c:pt idx="7899">
                  <c:v>15696.5313</c:v>
                </c:pt>
                <c:pt idx="7900">
                  <c:v>30.70839</c:v>
                </c:pt>
                <c:pt idx="7901">
                  <c:v>30.22137</c:v>
                </c:pt>
                <c:pt idx="7902">
                  <c:v>45.45022</c:v>
                </c:pt>
                <c:pt idx="7903">
                  <c:v>46.1585</c:v>
                </c:pt>
                <c:pt idx="7904">
                  <c:v>27.10395</c:v>
                </c:pt>
                <c:pt idx="7905">
                  <c:v>35.18463</c:v>
                </c:pt>
                <c:pt idx="7906">
                  <c:v>29.15202</c:v>
                </c:pt>
                <c:pt idx="7907">
                  <c:v>43.97662</c:v>
                </c:pt>
                <c:pt idx="7908">
                  <c:v>26.1434</c:v>
                </c:pt>
                <c:pt idx="7909">
                  <c:v>29.21129000000001</c:v>
                </c:pt>
                <c:pt idx="7910">
                  <c:v>36.59375</c:v>
                </c:pt>
                <c:pt idx="7911">
                  <c:v>27.91806</c:v>
                </c:pt>
                <c:pt idx="7912">
                  <c:v>29.26971</c:v>
                </c:pt>
                <c:pt idx="7913">
                  <c:v>33.70102</c:v>
                </c:pt>
                <c:pt idx="7914">
                  <c:v>29.45452999999999</c:v>
                </c:pt>
                <c:pt idx="7915">
                  <c:v>31.0453</c:v>
                </c:pt>
                <c:pt idx="7916">
                  <c:v>39.58232</c:v>
                </c:pt>
                <c:pt idx="7917">
                  <c:v>6015.208</c:v>
                </c:pt>
                <c:pt idx="7918">
                  <c:v>36.73608</c:v>
                </c:pt>
                <c:pt idx="7919">
                  <c:v>53.3789</c:v>
                </c:pt>
                <c:pt idx="7920">
                  <c:v>29.57288</c:v>
                </c:pt>
                <c:pt idx="7921">
                  <c:v>28.23254</c:v>
                </c:pt>
                <c:pt idx="7922">
                  <c:v>30.79752999999999</c:v>
                </c:pt>
                <c:pt idx="7923">
                  <c:v>37.05382</c:v>
                </c:pt>
                <c:pt idx="7924">
                  <c:v>31.56006</c:v>
                </c:pt>
                <c:pt idx="7925">
                  <c:v>26.37277</c:v>
                </c:pt>
                <c:pt idx="7926">
                  <c:v>35.09331</c:v>
                </c:pt>
                <c:pt idx="7927">
                  <c:v>29.91279</c:v>
                </c:pt>
                <c:pt idx="7928">
                  <c:v>27.29356</c:v>
                </c:pt>
                <c:pt idx="7929">
                  <c:v>30.56133</c:v>
                </c:pt>
                <c:pt idx="7930">
                  <c:v>25.0758</c:v>
                </c:pt>
                <c:pt idx="7931">
                  <c:v>29.54208</c:v>
                </c:pt>
                <c:pt idx="7932">
                  <c:v>35.79122</c:v>
                </c:pt>
                <c:pt idx="7933">
                  <c:v>19624.651</c:v>
                </c:pt>
                <c:pt idx="7934">
                  <c:v>36.41045</c:v>
                </c:pt>
                <c:pt idx="7935">
                  <c:v>49.7501</c:v>
                </c:pt>
                <c:pt idx="7936">
                  <c:v>25.49724</c:v>
                </c:pt>
                <c:pt idx="7937">
                  <c:v>29.52051</c:v>
                </c:pt>
                <c:pt idx="7938">
                  <c:v>29.44726</c:v>
                </c:pt>
                <c:pt idx="7939">
                  <c:v>30.91925000000001</c:v>
                </c:pt>
                <c:pt idx="7940">
                  <c:v>28.52464</c:v>
                </c:pt>
                <c:pt idx="7941">
                  <c:v>30.50623</c:v>
                </c:pt>
                <c:pt idx="7942">
                  <c:v>131.85392</c:v>
                </c:pt>
                <c:pt idx="7943">
                  <c:v>25.5699</c:v>
                </c:pt>
                <c:pt idx="7944">
                  <c:v>30.38617</c:v>
                </c:pt>
                <c:pt idx="7945">
                  <c:v>34.59807</c:v>
                </c:pt>
                <c:pt idx="7946">
                  <c:v>39.69334000000001</c:v>
                </c:pt>
                <c:pt idx="7947">
                  <c:v>36.56873</c:v>
                </c:pt>
                <c:pt idx="7948">
                  <c:v>31.61699</c:v>
                </c:pt>
                <c:pt idx="7949">
                  <c:v>34.08953</c:v>
                </c:pt>
                <c:pt idx="7950">
                  <c:v>32.81055</c:v>
                </c:pt>
                <c:pt idx="7951">
                  <c:v>28.87093</c:v>
                </c:pt>
                <c:pt idx="7952">
                  <c:v>30.43078</c:v>
                </c:pt>
                <c:pt idx="7953">
                  <c:v>38.7951</c:v>
                </c:pt>
                <c:pt idx="7954">
                  <c:v>275.8256</c:v>
                </c:pt>
                <c:pt idx="7955">
                  <c:v>27.15203</c:v>
                </c:pt>
                <c:pt idx="7956">
                  <c:v>66.8698</c:v>
                </c:pt>
                <c:pt idx="7957">
                  <c:v>30.22465</c:v>
                </c:pt>
                <c:pt idx="7958">
                  <c:v>37.35973</c:v>
                </c:pt>
                <c:pt idx="7959">
                  <c:v>30.16688</c:v>
                </c:pt>
                <c:pt idx="7960">
                  <c:v>35.89491</c:v>
                </c:pt>
                <c:pt idx="7961">
                  <c:v>118.8336</c:v>
                </c:pt>
                <c:pt idx="7962">
                  <c:v>34.956</c:v>
                </c:pt>
                <c:pt idx="7963">
                  <c:v>33.27280000000001</c:v>
                </c:pt>
                <c:pt idx="7964">
                  <c:v>31.59688</c:v>
                </c:pt>
                <c:pt idx="7965">
                  <c:v>31.44856</c:v>
                </c:pt>
                <c:pt idx="7966">
                  <c:v>29.36629</c:v>
                </c:pt>
                <c:pt idx="7967">
                  <c:v>29.98869999999999</c:v>
                </c:pt>
                <c:pt idx="7968">
                  <c:v>31.34127000000001</c:v>
                </c:pt>
                <c:pt idx="7969">
                  <c:v>36.66315</c:v>
                </c:pt>
                <c:pt idx="7970">
                  <c:v>32.99441</c:v>
                </c:pt>
                <c:pt idx="7971">
                  <c:v>26.64416</c:v>
                </c:pt>
                <c:pt idx="7972">
                  <c:v>28.46989</c:v>
                </c:pt>
                <c:pt idx="7973">
                  <c:v>27.81194</c:v>
                </c:pt>
                <c:pt idx="7974">
                  <c:v>31.4191</c:v>
                </c:pt>
                <c:pt idx="7975">
                  <c:v>26.67649</c:v>
                </c:pt>
                <c:pt idx="7976">
                  <c:v>24.25838999999999</c:v>
                </c:pt>
                <c:pt idx="7977">
                  <c:v>28.11798</c:v>
                </c:pt>
                <c:pt idx="7978">
                  <c:v>30.74639</c:v>
                </c:pt>
                <c:pt idx="7979">
                  <c:v>24.883</c:v>
                </c:pt>
                <c:pt idx="7980">
                  <c:v>28.32236</c:v>
                </c:pt>
                <c:pt idx="7981">
                  <c:v>34.21606000000001</c:v>
                </c:pt>
                <c:pt idx="7982">
                  <c:v>39.13860000000001</c:v>
                </c:pt>
                <c:pt idx="7983">
                  <c:v>33.07598</c:v>
                </c:pt>
                <c:pt idx="7984">
                  <c:v>27.28273999999999</c:v>
                </c:pt>
                <c:pt idx="7985">
                  <c:v>29.56918</c:v>
                </c:pt>
                <c:pt idx="7986">
                  <c:v>27.47498</c:v>
                </c:pt>
                <c:pt idx="7987">
                  <c:v>32.54833</c:v>
                </c:pt>
                <c:pt idx="7988">
                  <c:v>32.67791</c:v>
                </c:pt>
                <c:pt idx="7989">
                  <c:v>46.57100000000001</c:v>
                </c:pt>
                <c:pt idx="7990">
                  <c:v>27.12541</c:v>
                </c:pt>
                <c:pt idx="7991">
                  <c:v>31.61097</c:v>
                </c:pt>
                <c:pt idx="7992">
                  <c:v>28.30181</c:v>
                </c:pt>
                <c:pt idx="7993">
                  <c:v>29.84819</c:v>
                </c:pt>
                <c:pt idx="7994">
                  <c:v>31.84958</c:v>
                </c:pt>
                <c:pt idx="7995">
                  <c:v>39.2643</c:v>
                </c:pt>
                <c:pt idx="7996">
                  <c:v>25.18509999999999</c:v>
                </c:pt>
                <c:pt idx="7997">
                  <c:v>35.42852000000001</c:v>
                </c:pt>
                <c:pt idx="7998">
                  <c:v>26.18264999999999</c:v>
                </c:pt>
                <c:pt idx="7999">
                  <c:v>24.85761</c:v>
                </c:pt>
                <c:pt idx="8000">
                  <c:v>44.33499</c:v>
                </c:pt>
                <c:pt idx="8001">
                  <c:v>37.44675</c:v>
                </c:pt>
                <c:pt idx="8002">
                  <c:v>30.09926</c:v>
                </c:pt>
                <c:pt idx="8003">
                  <c:v>476.6954</c:v>
                </c:pt>
                <c:pt idx="8004">
                  <c:v>33.00315</c:v>
                </c:pt>
                <c:pt idx="8005">
                  <c:v>34.00904000000001</c:v>
                </c:pt>
                <c:pt idx="8006">
                  <c:v>33.41533</c:v>
                </c:pt>
                <c:pt idx="8007">
                  <c:v>26.3077</c:v>
                </c:pt>
                <c:pt idx="8008">
                  <c:v>29.54311</c:v>
                </c:pt>
                <c:pt idx="8009">
                  <c:v>27.71441</c:v>
                </c:pt>
                <c:pt idx="8010">
                  <c:v>26.96743</c:v>
                </c:pt>
                <c:pt idx="8011">
                  <c:v>25.26734</c:v>
                </c:pt>
                <c:pt idx="8012">
                  <c:v>26.06485</c:v>
                </c:pt>
                <c:pt idx="8013">
                  <c:v>39.5099</c:v>
                </c:pt>
                <c:pt idx="8014">
                  <c:v>34.67094</c:v>
                </c:pt>
                <c:pt idx="8015">
                  <c:v>29.73186</c:v>
                </c:pt>
                <c:pt idx="8016">
                  <c:v>27.43235</c:v>
                </c:pt>
                <c:pt idx="8017">
                  <c:v>29.33421999999999</c:v>
                </c:pt>
                <c:pt idx="8018">
                  <c:v>40.78379</c:v>
                </c:pt>
                <c:pt idx="8019">
                  <c:v>27.59009</c:v>
                </c:pt>
                <c:pt idx="8020">
                  <c:v>22.81281</c:v>
                </c:pt>
                <c:pt idx="8021">
                  <c:v>41.53208</c:v>
                </c:pt>
                <c:pt idx="8022">
                  <c:v>33.17400000000001</c:v>
                </c:pt>
                <c:pt idx="8023">
                  <c:v>38.94274</c:v>
                </c:pt>
                <c:pt idx="8024">
                  <c:v>29.55409999999999</c:v>
                </c:pt>
                <c:pt idx="8025">
                  <c:v>25.6533</c:v>
                </c:pt>
                <c:pt idx="8026">
                  <c:v>28.12661</c:v>
                </c:pt>
                <c:pt idx="8027">
                  <c:v>27.6393</c:v>
                </c:pt>
                <c:pt idx="8028">
                  <c:v>27.30765</c:v>
                </c:pt>
                <c:pt idx="8029">
                  <c:v>36.26862000000001</c:v>
                </c:pt>
                <c:pt idx="8030">
                  <c:v>40.13127</c:v>
                </c:pt>
                <c:pt idx="8031">
                  <c:v>21.79676</c:v>
                </c:pt>
                <c:pt idx="8032">
                  <c:v>49.1523</c:v>
                </c:pt>
                <c:pt idx="8033">
                  <c:v>24.89357</c:v>
                </c:pt>
                <c:pt idx="8034">
                  <c:v>31.70144</c:v>
                </c:pt>
                <c:pt idx="8035">
                  <c:v>526.4621299999999</c:v>
                </c:pt>
                <c:pt idx="8036">
                  <c:v>26.98680999999999</c:v>
                </c:pt>
                <c:pt idx="8037">
                  <c:v>30.17749999999999</c:v>
                </c:pt>
                <c:pt idx="8038">
                  <c:v>27.62322</c:v>
                </c:pt>
                <c:pt idx="8039">
                  <c:v>29.63287</c:v>
                </c:pt>
                <c:pt idx="8040">
                  <c:v>28.65718</c:v>
                </c:pt>
                <c:pt idx="8041">
                  <c:v>26.24346</c:v>
                </c:pt>
                <c:pt idx="8042">
                  <c:v>25843.9137</c:v>
                </c:pt>
                <c:pt idx="8043">
                  <c:v>37.62192</c:v>
                </c:pt>
                <c:pt idx="8044">
                  <c:v>26.73797</c:v>
                </c:pt>
                <c:pt idx="8045">
                  <c:v>37.7919</c:v>
                </c:pt>
                <c:pt idx="8046">
                  <c:v>1406.1388</c:v>
                </c:pt>
                <c:pt idx="8047">
                  <c:v>27.88029999999999</c:v>
                </c:pt>
                <c:pt idx="8048">
                  <c:v>31.05436</c:v>
                </c:pt>
                <c:pt idx="8049">
                  <c:v>23.63745</c:v>
                </c:pt>
                <c:pt idx="8050">
                  <c:v>37.54097</c:v>
                </c:pt>
                <c:pt idx="8051">
                  <c:v>29.93256</c:v>
                </c:pt>
                <c:pt idx="8052">
                  <c:v>31.75152</c:v>
                </c:pt>
                <c:pt idx="8053">
                  <c:v>27.18055</c:v>
                </c:pt>
                <c:pt idx="8054">
                  <c:v>1203.86769</c:v>
                </c:pt>
                <c:pt idx="8055">
                  <c:v>32.67108</c:v>
                </c:pt>
                <c:pt idx="8056">
                  <c:v>29.45937</c:v>
                </c:pt>
                <c:pt idx="8057">
                  <c:v>32.19017</c:v>
                </c:pt>
                <c:pt idx="8058">
                  <c:v>126.35325</c:v>
                </c:pt>
                <c:pt idx="8059">
                  <c:v>28.82156000000001</c:v>
                </c:pt>
                <c:pt idx="8060">
                  <c:v>25.02903999999999</c:v>
                </c:pt>
                <c:pt idx="8061">
                  <c:v>28.57287000000001</c:v>
                </c:pt>
                <c:pt idx="8062">
                  <c:v>26.44947</c:v>
                </c:pt>
                <c:pt idx="8063">
                  <c:v>38.60276000000001</c:v>
                </c:pt>
                <c:pt idx="8064">
                  <c:v>32.85211</c:v>
                </c:pt>
                <c:pt idx="8065">
                  <c:v>21.92134</c:v>
                </c:pt>
                <c:pt idx="8066">
                  <c:v>43.26269</c:v>
                </c:pt>
                <c:pt idx="8067">
                  <c:v>37.3071</c:v>
                </c:pt>
                <c:pt idx="8068">
                  <c:v>28.72015</c:v>
                </c:pt>
                <c:pt idx="8069">
                  <c:v>30.95007</c:v>
                </c:pt>
                <c:pt idx="8070">
                  <c:v>27.38947</c:v>
                </c:pt>
                <c:pt idx="8071">
                  <c:v>26.31717</c:v>
                </c:pt>
                <c:pt idx="8072">
                  <c:v>30.32863</c:v>
                </c:pt>
                <c:pt idx="8073">
                  <c:v>41.4574</c:v>
                </c:pt>
                <c:pt idx="8074">
                  <c:v>31.63123</c:v>
                </c:pt>
                <c:pt idx="8075">
                  <c:v>39.91768</c:v>
                </c:pt>
                <c:pt idx="8076">
                  <c:v>28.67571999999999</c:v>
                </c:pt>
                <c:pt idx="8077">
                  <c:v>29.18901</c:v>
                </c:pt>
                <c:pt idx="8078">
                  <c:v>32.53424</c:v>
                </c:pt>
                <c:pt idx="8079">
                  <c:v>41.9577</c:v>
                </c:pt>
                <c:pt idx="8080">
                  <c:v>28.36035</c:v>
                </c:pt>
                <c:pt idx="8081">
                  <c:v>30.66617</c:v>
                </c:pt>
                <c:pt idx="8082">
                  <c:v>41.5529</c:v>
                </c:pt>
                <c:pt idx="8083">
                  <c:v>33.26280000000001</c:v>
                </c:pt>
                <c:pt idx="8084">
                  <c:v>30.70413</c:v>
                </c:pt>
                <c:pt idx="8085">
                  <c:v>30.91433</c:v>
                </c:pt>
                <c:pt idx="8086">
                  <c:v>26.40734</c:v>
                </c:pt>
                <c:pt idx="8087">
                  <c:v>30.65027</c:v>
                </c:pt>
                <c:pt idx="8088">
                  <c:v>35.88507</c:v>
                </c:pt>
                <c:pt idx="8089">
                  <c:v>55.65566</c:v>
                </c:pt>
                <c:pt idx="8090">
                  <c:v>33.14297</c:v>
                </c:pt>
                <c:pt idx="8091">
                  <c:v>24.34256999999999</c:v>
                </c:pt>
                <c:pt idx="8092">
                  <c:v>25.34998999999999</c:v>
                </c:pt>
                <c:pt idx="8093">
                  <c:v>29.93115</c:v>
                </c:pt>
                <c:pt idx="8094">
                  <c:v>122.3443</c:v>
                </c:pt>
                <c:pt idx="8095">
                  <c:v>27.2345</c:v>
                </c:pt>
                <c:pt idx="8096">
                  <c:v>27.21031</c:v>
                </c:pt>
                <c:pt idx="8097">
                  <c:v>37.52560000000001</c:v>
                </c:pt>
                <c:pt idx="8098">
                  <c:v>40.31963</c:v>
                </c:pt>
                <c:pt idx="8099">
                  <c:v>25.94942</c:v>
                </c:pt>
                <c:pt idx="8100">
                  <c:v>26.65904</c:v>
                </c:pt>
                <c:pt idx="8101">
                  <c:v>31.30981</c:v>
                </c:pt>
                <c:pt idx="8102">
                  <c:v>29.43592</c:v>
                </c:pt>
                <c:pt idx="8103">
                  <c:v>29.29098</c:v>
                </c:pt>
                <c:pt idx="8104">
                  <c:v>27.06938</c:v>
                </c:pt>
                <c:pt idx="8105">
                  <c:v>35.22416000000001</c:v>
                </c:pt>
                <c:pt idx="8106">
                  <c:v>32.01876</c:v>
                </c:pt>
                <c:pt idx="8107">
                  <c:v>30.29308</c:v>
                </c:pt>
                <c:pt idx="8108">
                  <c:v>26.70243999999999</c:v>
                </c:pt>
                <c:pt idx="8109">
                  <c:v>34.24929</c:v>
                </c:pt>
                <c:pt idx="8110">
                  <c:v>26.0468</c:v>
                </c:pt>
                <c:pt idx="8111">
                  <c:v>32.81875</c:v>
                </c:pt>
                <c:pt idx="8112">
                  <c:v>66.19070999999998</c:v>
                </c:pt>
                <c:pt idx="8113">
                  <c:v>27.96242999999999</c:v>
                </c:pt>
                <c:pt idx="8114">
                  <c:v>26.65718</c:v>
                </c:pt>
                <c:pt idx="8115">
                  <c:v>34.86806</c:v>
                </c:pt>
                <c:pt idx="8116">
                  <c:v>86.67839999999997</c:v>
                </c:pt>
                <c:pt idx="8117">
                  <c:v>28.69485</c:v>
                </c:pt>
                <c:pt idx="8118">
                  <c:v>30.97051</c:v>
                </c:pt>
                <c:pt idx="8119">
                  <c:v>30.73725</c:v>
                </c:pt>
                <c:pt idx="8120">
                  <c:v>31.85579999999999</c:v>
                </c:pt>
                <c:pt idx="8121">
                  <c:v>45.8996</c:v>
                </c:pt>
                <c:pt idx="8122">
                  <c:v>43.307</c:v>
                </c:pt>
                <c:pt idx="8123">
                  <c:v>35.28</c:v>
                </c:pt>
                <c:pt idx="8124">
                  <c:v>32.786</c:v>
                </c:pt>
                <c:pt idx="8125">
                  <c:v>29.691</c:v>
                </c:pt>
                <c:pt idx="8126">
                  <c:v>25.41488</c:v>
                </c:pt>
                <c:pt idx="8127">
                  <c:v>31.06948999999999</c:v>
                </c:pt>
                <c:pt idx="8128">
                  <c:v>29.50584</c:v>
                </c:pt>
                <c:pt idx="8129">
                  <c:v>27.24549</c:v>
                </c:pt>
                <c:pt idx="8130">
                  <c:v>23.61639</c:v>
                </c:pt>
                <c:pt idx="8131">
                  <c:v>92.34113</c:v>
                </c:pt>
                <c:pt idx="8132">
                  <c:v>32.17207</c:v>
                </c:pt>
                <c:pt idx="8133">
                  <c:v>41.93143</c:v>
                </c:pt>
                <c:pt idx="8134">
                  <c:v>29.72578</c:v>
                </c:pt>
                <c:pt idx="8135">
                  <c:v>30.52668</c:v>
                </c:pt>
                <c:pt idx="8136">
                  <c:v>28.90496</c:v>
                </c:pt>
                <c:pt idx="8137">
                  <c:v>25.65843</c:v>
                </c:pt>
                <c:pt idx="8138">
                  <c:v>45.38279</c:v>
                </c:pt>
                <c:pt idx="8139">
                  <c:v>28.89021</c:v>
                </c:pt>
                <c:pt idx="8140">
                  <c:v>29.43457</c:v>
                </c:pt>
                <c:pt idx="8141">
                  <c:v>30.36597</c:v>
                </c:pt>
                <c:pt idx="8142">
                  <c:v>31.69247</c:v>
                </c:pt>
                <c:pt idx="8143">
                  <c:v>35.25892</c:v>
                </c:pt>
                <c:pt idx="8144">
                  <c:v>29.90919999999999</c:v>
                </c:pt>
                <c:pt idx="8145">
                  <c:v>33.5666</c:v>
                </c:pt>
                <c:pt idx="8146">
                  <c:v>31.53705</c:v>
                </c:pt>
                <c:pt idx="8147">
                  <c:v>35.83799</c:v>
                </c:pt>
                <c:pt idx="8148">
                  <c:v>28.9085</c:v>
                </c:pt>
                <c:pt idx="8149">
                  <c:v>29.35474</c:v>
                </c:pt>
                <c:pt idx="8150">
                  <c:v>42.67440000000001</c:v>
                </c:pt>
                <c:pt idx="8151">
                  <c:v>31.02084</c:v>
                </c:pt>
                <c:pt idx="8152">
                  <c:v>27.76549</c:v>
                </c:pt>
                <c:pt idx="8153">
                  <c:v>31.5158</c:v>
                </c:pt>
                <c:pt idx="8154">
                  <c:v>26.86863</c:v>
                </c:pt>
                <c:pt idx="8155">
                  <c:v>26.27233</c:v>
                </c:pt>
                <c:pt idx="8156">
                  <c:v>32.64264</c:v>
                </c:pt>
                <c:pt idx="8157">
                  <c:v>30.63722</c:v>
                </c:pt>
                <c:pt idx="8158">
                  <c:v>29.86887</c:v>
                </c:pt>
                <c:pt idx="8159">
                  <c:v>29.89361</c:v>
                </c:pt>
                <c:pt idx="8160">
                  <c:v>104.5546</c:v>
                </c:pt>
                <c:pt idx="8161">
                  <c:v>30.47329999999999</c:v>
                </c:pt>
                <c:pt idx="8162">
                  <c:v>28.03440000000001</c:v>
                </c:pt>
                <c:pt idx="8163">
                  <c:v>30.56818</c:v>
                </c:pt>
                <c:pt idx="8164">
                  <c:v>31.65165</c:v>
                </c:pt>
                <c:pt idx="8165">
                  <c:v>28.69925</c:v>
                </c:pt>
                <c:pt idx="8166">
                  <c:v>34.22977</c:v>
                </c:pt>
                <c:pt idx="8167">
                  <c:v>29.57617</c:v>
                </c:pt>
                <c:pt idx="8168">
                  <c:v>35.97245</c:v>
                </c:pt>
                <c:pt idx="8169">
                  <c:v>28.41362</c:v>
                </c:pt>
                <c:pt idx="8170">
                  <c:v>29.99733</c:v>
                </c:pt>
                <c:pt idx="8171">
                  <c:v>33.21207</c:v>
                </c:pt>
                <c:pt idx="8172">
                  <c:v>34.14075</c:v>
                </c:pt>
                <c:pt idx="8173">
                  <c:v>28.72479999999999</c:v>
                </c:pt>
                <c:pt idx="8174">
                  <c:v>107.8675</c:v>
                </c:pt>
                <c:pt idx="8175">
                  <c:v>28.1605</c:v>
                </c:pt>
                <c:pt idx="8176">
                  <c:v>30.19737</c:v>
                </c:pt>
                <c:pt idx="8177">
                  <c:v>29.32654</c:v>
                </c:pt>
                <c:pt idx="8178">
                  <c:v>26.41929</c:v>
                </c:pt>
                <c:pt idx="8179">
                  <c:v>31.12036000000001</c:v>
                </c:pt>
                <c:pt idx="8180">
                  <c:v>26.33912</c:v>
                </c:pt>
                <c:pt idx="8181">
                  <c:v>33.33171</c:v>
                </c:pt>
                <c:pt idx="8182">
                  <c:v>120.29232</c:v>
                </c:pt>
                <c:pt idx="8183">
                  <c:v>31.04433999999999</c:v>
                </c:pt>
                <c:pt idx="8184">
                  <c:v>36.48191</c:v>
                </c:pt>
                <c:pt idx="8185">
                  <c:v>27.1139</c:v>
                </c:pt>
                <c:pt idx="8186">
                  <c:v>31.38369</c:v>
                </c:pt>
                <c:pt idx="8187">
                  <c:v>31.65512</c:v>
                </c:pt>
                <c:pt idx="8188">
                  <c:v>36.61275</c:v>
                </c:pt>
                <c:pt idx="8189">
                  <c:v>30.21696</c:v>
                </c:pt>
                <c:pt idx="8190">
                  <c:v>28.51033</c:v>
                </c:pt>
                <c:pt idx="8191">
                  <c:v>24.12211</c:v>
                </c:pt>
                <c:pt idx="8192">
                  <c:v>26.49393999999999</c:v>
                </c:pt>
                <c:pt idx="8193">
                  <c:v>30.37481</c:v>
                </c:pt>
                <c:pt idx="8194">
                  <c:v>34.67439</c:v>
                </c:pt>
                <c:pt idx="8195">
                  <c:v>26.20180999999999</c:v>
                </c:pt>
                <c:pt idx="8196">
                  <c:v>27.50677</c:v>
                </c:pt>
                <c:pt idx="8197">
                  <c:v>30.68661</c:v>
                </c:pt>
                <c:pt idx="8198">
                  <c:v>32.52568</c:v>
                </c:pt>
                <c:pt idx="8199">
                  <c:v>112.26391</c:v>
                </c:pt>
                <c:pt idx="8200">
                  <c:v>31.14082</c:v>
                </c:pt>
                <c:pt idx="8201">
                  <c:v>28.35608</c:v>
                </c:pt>
                <c:pt idx="8202">
                  <c:v>33.75649</c:v>
                </c:pt>
                <c:pt idx="8203">
                  <c:v>30.38897</c:v>
                </c:pt>
                <c:pt idx="8204">
                  <c:v>30.09611</c:v>
                </c:pt>
                <c:pt idx="8205">
                  <c:v>26.1216</c:v>
                </c:pt>
                <c:pt idx="8206">
                  <c:v>33.23476</c:v>
                </c:pt>
                <c:pt idx="8207">
                  <c:v>28.13244</c:v>
                </c:pt>
                <c:pt idx="8208">
                  <c:v>30.10568</c:v>
                </c:pt>
                <c:pt idx="8209">
                  <c:v>368.7585799999999</c:v>
                </c:pt>
                <c:pt idx="8210">
                  <c:v>31.40424</c:v>
                </c:pt>
                <c:pt idx="8211">
                  <c:v>36.3556</c:v>
                </c:pt>
                <c:pt idx="8212">
                  <c:v>28.01892</c:v>
                </c:pt>
                <c:pt idx="8213">
                  <c:v>27.93984</c:v>
                </c:pt>
                <c:pt idx="8214">
                  <c:v>27.3124</c:v>
                </c:pt>
                <c:pt idx="8215">
                  <c:v>30.68528</c:v>
                </c:pt>
                <c:pt idx="8216">
                  <c:v>37.31911</c:v>
                </c:pt>
                <c:pt idx="8217">
                  <c:v>32.92439</c:v>
                </c:pt>
                <c:pt idx="8218">
                  <c:v>35.59433</c:v>
                </c:pt>
                <c:pt idx="8219">
                  <c:v>29.52374</c:v>
                </c:pt>
                <c:pt idx="8220">
                  <c:v>22.84566999999999</c:v>
                </c:pt>
                <c:pt idx="8221">
                  <c:v>31.74130999999999</c:v>
                </c:pt>
                <c:pt idx="8222">
                  <c:v>32.08361</c:v>
                </c:pt>
                <c:pt idx="8223">
                  <c:v>26.51095</c:v>
                </c:pt>
                <c:pt idx="8224">
                  <c:v>27.55134</c:v>
                </c:pt>
                <c:pt idx="8225">
                  <c:v>26.95937</c:v>
                </c:pt>
                <c:pt idx="8226">
                  <c:v>26.829</c:v>
                </c:pt>
                <c:pt idx="8227">
                  <c:v>30.43533</c:v>
                </c:pt>
                <c:pt idx="8228">
                  <c:v>31.74046</c:v>
                </c:pt>
                <c:pt idx="8229">
                  <c:v>26.26066</c:v>
                </c:pt>
                <c:pt idx="8230">
                  <c:v>25.54193</c:v>
                </c:pt>
                <c:pt idx="8231">
                  <c:v>32.61827</c:v>
                </c:pt>
                <c:pt idx="8232">
                  <c:v>30.70306</c:v>
                </c:pt>
                <c:pt idx="8233">
                  <c:v>28.45011999999999</c:v>
                </c:pt>
                <c:pt idx="8234">
                  <c:v>30.77218999999999</c:v>
                </c:pt>
                <c:pt idx="8235">
                  <c:v>29.07864</c:v>
                </c:pt>
                <c:pt idx="8236">
                  <c:v>28.03199</c:v>
                </c:pt>
                <c:pt idx="8237">
                  <c:v>25.26847</c:v>
                </c:pt>
                <c:pt idx="8238">
                  <c:v>174.42152</c:v>
                </c:pt>
                <c:pt idx="8239">
                  <c:v>25.34697</c:v>
                </c:pt>
                <c:pt idx="8240">
                  <c:v>32.64641</c:v>
                </c:pt>
                <c:pt idx="8241">
                  <c:v>78.361</c:v>
                </c:pt>
                <c:pt idx="8242">
                  <c:v>32.95658</c:v>
                </c:pt>
                <c:pt idx="8243">
                  <c:v>203.3226</c:v>
                </c:pt>
                <c:pt idx="8244">
                  <c:v>31.29414999999999</c:v>
                </c:pt>
                <c:pt idx="8245">
                  <c:v>64.27781</c:v>
                </c:pt>
                <c:pt idx="8246">
                  <c:v>32.85342</c:v>
                </c:pt>
                <c:pt idx="8247">
                  <c:v>27.22790000000001</c:v>
                </c:pt>
                <c:pt idx="8248">
                  <c:v>30.65572999999999</c:v>
                </c:pt>
                <c:pt idx="8249">
                  <c:v>25.36574999999999</c:v>
                </c:pt>
                <c:pt idx="8250">
                  <c:v>25.83238</c:v>
                </c:pt>
                <c:pt idx="8251">
                  <c:v>31.01475</c:v>
                </c:pt>
                <c:pt idx="8252">
                  <c:v>36.79014</c:v>
                </c:pt>
                <c:pt idx="8253">
                  <c:v>26.81996</c:v>
                </c:pt>
                <c:pt idx="8254">
                  <c:v>26.02945</c:v>
                </c:pt>
                <c:pt idx="8255">
                  <c:v>26.18921</c:v>
                </c:pt>
                <c:pt idx="8256">
                  <c:v>35.15438</c:v>
                </c:pt>
                <c:pt idx="8257">
                  <c:v>30.07412</c:v>
                </c:pt>
                <c:pt idx="8258">
                  <c:v>25.28971999999999</c:v>
                </c:pt>
                <c:pt idx="8259">
                  <c:v>28.52099</c:v>
                </c:pt>
                <c:pt idx="8260">
                  <c:v>34.686</c:v>
                </c:pt>
                <c:pt idx="8261">
                  <c:v>24.72842</c:v>
                </c:pt>
                <c:pt idx="8262">
                  <c:v>35.69786000000001</c:v>
                </c:pt>
                <c:pt idx="8263">
                  <c:v>30.14063</c:v>
                </c:pt>
                <c:pt idx="8264">
                  <c:v>33.77555</c:v>
                </c:pt>
                <c:pt idx="8265">
                  <c:v>31.79113999999999</c:v>
                </c:pt>
                <c:pt idx="8266">
                  <c:v>32.32709</c:v>
                </c:pt>
                <c:pt idx="8267">
                  <c:v>43.06140000000001</c:v>
                </c:pt>
                <c:pt idx="8268">
                  <c:v>42.10317</c:v>
                </c:pt>
                <c:pt idx="8269">
                  <c:v>43.24195</c:v>
                </c:pt>
                <c:pt idx="8270">
                  <c:v>27.76993</c:v>
                </c:pt>
                <c:pt idx="8271">
                  <c:v>25.09514</c:v>
                </c:pt>
                <c:pt idx="8272">
                  <c:v>33.81519</c:v>
                </c:pt>
                <c:pt idx="8273">
                  <c:v>30.57949</c:v>
                </c:pt>
                <c:pt idx="8274">
                  <c:v>29.42106</c:v>
                </c:pt>
                <c:pt idx="8275">
                  <c:v>29.71023</c:v>
                </c:pt>
                <c:pt idx="8276">
                  <c:v>30.72642</c:v>
                </c:pt>
                <c:pt idx="8277">
                  <c:v>31.47160999999999</c:v>
                </c:pt>
                <c:pt idx="8278">
                  <c:v>62.0178</c:v>
                </c:pt>
                <c:pt idx="8279">
                  <c:v>28.93541</c:v>
                </c:pt>
                <c:pt idx="8280">
                  <c:v>29.37702000000001</c:v>
                </c:pt>
                <c:pt idx="8281">
                  <c:v>38.92517</c:v>
                </c:pt>
                <c:pt idx="8282">
                  <c:v>27.58871999999999</c:v>
                </c:pt>
                <c:pt idx="8283">
                  <c:v>28.65996000000001</c:v>
                </c:pt>
                <c:pt idx="8284">
                  <c:v>29.46417</c:v>
                </c:pt>
                <c:pt idx="8285">
                  <c:v>97.2184</c:v>
                </c:pt>
                <c:pt idx="8286">
                  <c:v>28.81877</c:v>
                </c:pt>
                <c:pt idx="8287">
                  <c:v>36.1809</c:v>
                </c:pt>
                <c:pt idx="8288">
                  <c:v>62.87452</c:v>
                </c:pt>
                <c:pt idx="8289">
                  <c:v>100.90875</c:v>
                </c:pt>
                <c:pt idx="8290">
                  <c:v>37.39945</c:v>
                </c:pt>
                <c:pt idx="8291">
                  <c:v>29.1964</c:v>
                </c:pt>
                <c:pt idx="8292">
                  <c:v>31.56719</c:v>
                </c:pt>
                <c:pt idx="8293">
                  <c:v>32.3962</c:v>
                </c:pt>
                <c:pt idx="8294">
                  <c:v>39.9066</c:v>
                </c:pt>
                <c:pt idx="8295">
                  <c:v>28.63244999999999</c:v>
                </c:pt>
                <c:pt idx="8296">
                  <c:v>30.39233</c:v>
                </c:pt>
                <c:pt idx="8297">
                  <c:v>29.52314</c:v>
                </c:pt>
                <c:pt idx="8298">
                  <c:v>32.81562</c:v>
                </c:pt>
                <c:pt idx="8299">
                  <c:v>37.54593</c:v>
                </c:pt>
                <c:pt idx="8300">
                  <c:v>25.72792</c:v>
                </c:pt>
                <c:pt idx="8301">
                  <c:v>105.85062</c:v>
                </c:pt>
                <c:pt idx="8302">
                  <c:v>33.6098</c:v>
                </c:pt>
                <c:pt idx="8303">
                  <c:v>39.3098</c:v>
                </c:pt>
                <c:pt idx="8304">
                  <c:v>25.80502</c:v>
                </c:pt>
                <c:pt idx="8305">
                  <c:v>34.53996</c:v>
                </c:pt>
                <c:pt idx="8306">
                  <c:v>28.95953</c:v>
                </c:pt>
                <c:pt idx="8307">
                  <c:v>29.532</c:v>
                </c:pt>
                <c:pt idx="8308">
                  <c:v>38.67740000000001</c:v>
                </c:pt>
                <c:pt idx="8309">
                  <c:v>28.80641</c:v>
                </c:pt>
                <c:pt idx="8310">
                  <c:v>38.49933</c:v>
                </c:pt>
                <c:pt idx="8311">
                  <c:v>26.47295</c:v>
                </c:pt>
                <c:pt idx="8312">
                  <c:v>25.80915</c:v>
                </c:pt>
                <c:pt idx="8313">
                  <c:v>29.94670999999999</c:v>
                </c:pt>
                <c:pt idx="8314">
                  <c:v>32.89592000000001</c:v>
                </c:pt>
                <c:pt idx="8315">
                  <c:v>38.03544</c:v>
                </c:pt>
                <c:pt idx="8316">
                  <c:v>42.86934</c:v>
                </c:pt>
                <c:pt idx="8317">
                  <c:v>29.52817</c:v>
                </c:pt>
                <c:pt idx="8318">
                  <c:v>30.83264</c:v>
                </c:pt>
                <c:pt idx="8319">
                  <c:v>30.35870999999999</c:v>
                </c:pt>
                <c:pt idx="8320">
                  <c:v>27.90851</c:v>
                </c:pt>
                <c:pt idx="8321">
                  <c:v>99.46136</c:v>
                </c:pt>
                <c:pt idx="8322">
                  <c:v>32.25897</c:v>
                </c:pt>
                <c:pt idx="8323">
                  <c:v>28.11771</c:v>
                </c:pt>
                <c:pt idx="8324">
                  <c:v>25.94832999999999</c:v>
                </c:pt>
                <c:pt idx="8325">
                  <c:v>28.23919</c:v>
                </c:pt>
                <c:pt idx="8326">
                  <c:v>29.22448</c:v>
                </c:pt>
                <c:pt idx="8327">
                  <c:v>25.89078</c:v>
                </c:pt>
                <c:pt idx="8328">
                  <c:v>33.28063</c:v>
                </c:pt>
                <c:pt idx="8329">
                  <c:v>23.05864</c:v>
                </c:pt>
                <c:pt idx="8330">
                  <c:v>29.59</c:v>
                </c:pt>
                <c:pt idx="8331">
                  <c:v>37.74140000000001</c:v>
                </c:pt>
                <c:pt idx="8332">
                  <c:v>23.15232</c:v>
                </c:pt>
                <c:pt idx="8333">
                  <c:v>25.45014</c:v>
                </c:pt>
                <c:pt idx="8334">
                  <c:v>34.75666</c:v>
                </c:pt>
                <c:pt idx="8335">
                  <c:v>30.14934999999999</c:v>
                </c:pt>
                <c:pt idx="8336">
                  <c:v>29.90735</c:v>
                </c:pt>
                <c:pt idx="8337">
                  <c:v>31.00453</c:v>
                </c:pt>
                <c:pt idx="8338">
                  <c:v>28.33971</c:v>
                </c:pt>
                <c:pt idx="8339">
                  <c:v>38.81229</c:v>
                </c:pt>
                <c:pt idx="8340">
                  <c:v>32.7974</c:v>
                </c:pt>
                <c:pt idx="8341">
                  <c:v>26.52549</c:v>
                </c:pt>
                <c:pt idx="8342">
                  <c:v>26.2327</c:v>
                </c:pt>
                <c:pt idx="8343">
                  <c:v>36.65435</c:v>
                </c:pt>
                <c:pt idx="8344">
                  <c:v>26.28508</c:v>
                </c:pt>
                <c:pt idx="8345">
                  <c:v>40.75299</c:v>
                </c:pt>
                <c:pt idx="8346">
                  <c:v>27.6035</c:v>
                </c:pt>
                <c:pt idx="8347">
                  <c:v>28.20444</c:v>
                </c:pt>
                <c:pt idx="8348">
                  <c:v>31.36655</c:v>
                </c:pt>
                <c:pt idx="8349">
                  <c:v>27.76512999999999</c:v>
                </c:pt>
                <c:pt idx="8350">
                  <c:v>29.89442</c:v>
                </c:pt>
                <c:pt idx="8351">
                  <c:v>36.75761</c:v>
                </c:pt>
                <c:pt idx="8352">
                  <c:v>35.88084</c:v>
                </c:pt>
                <c:pt idx="8353">
                  <c:v>30.13604</c:v>
                </c:pt>
                <c:pt idx="8354">
                  <c:v>33.84337</c:v>
                </c:pt>
                <c:pt idx="8355">
                  <c:v>34.90502</c:v>
                </c:pt>
                <c:pt idx="8356">
                  <c:v>23.09105</c:v>
                </c:pt>
                <c:pt idx="8357">
                  <c:v>33.99517</c:v>
                </c:pt>
                <c:pt idx="8358">
                  <c:v>26.35884</c:v>
                </c:pt>
                <c:pt idx="8359">
                  <c:v>39.3005</c:v>
                </c:pt>
                <c:pt idx="8360">
                  <c:v>27.18627</c:v>
                </c:pt>
                <c:pt idx="8361">
                  <c:v>31.76206</c:v>
                </c:pt>
                <c:pt idx="8362">
                  <c:v>27.3786</c:v>
                </c:pt>
                <c:pt idx="8363">
                  <c:v>26.89798</c:v>
                </c:pt>
                <c:pt idx="8364">
                  <c:v>27.11176</c:v>
                </c:pt>
                <c:pt idx="8365">
                  <c:v>38.24247</c:v>
                </c:pt>
                <c:pt idx="8366">
                  <c:v>27.85375000000001</c:v>
                </c:pt>
                <c:pt idx="8367">
                  <c:v>31.6372</c:v>
                </c:pt>
                <c:pt idx="8368">
                  <c:v>33.38843</c:v>
                </c:pt>
                <c:pt idx="8369">
                  <c:v>48.78406</c:v>
                </c:pt>
                <c:pt idx="8370">
                  <c:v>46.31993</c:v>
                </c:pt>
                <c:pt idx="8371">
                  <c:v>24.75325</c:v>
                </c:pt>
                <c:pt idx="8372">
                  <c:v>280.6135</c:v>
                </c:pt>
                <c:pt idx="8373">
                  <c:v>26.60993</c:v>
                </c:pt>
                <c:pt idx="8374">
                  <c:v>27.15295</c:v>
                </c:pt>
                <c:pt idx="8375">
                  <c:v>73.74719</c:v>
                </c:pt>
                <c:pt idx="8376">
                  <c:v>123.5302</c:v>
                </c:pt>
                <c:pt idx="8377">
                  <c:v>33.64865000000001</c:v>
                </c:pt>
                <c:pt idx="8378">
                  <c:v>32.18265</c:v>
                </c:pt>
                <c:pt idx="8379">
                  <c:v>27.60422</c:v>
                </c:pt>
                <c:pt idx="8380">
                  <c:v>33.87268</c:v>
                </c:pt>
                <c:pt idx="8381">
                  <c:v>35.42039</c:v>
                </c:pt>
                <c:pt idx="8382">
                  <c:v>30.43012</c:v>
                </c:pt>
                <c:pt idx="8383">
                  <c:v>41.3874</c:v>
                </c:pt>
                <c:pt idx="8384">
                  <c:v>31.41453</c:v>
                </c:pt>
                <c:pt idx="8385">
                  <c:v>31.82961999999999</c:v>
                </c:pt>
                <c:pt idx="8386">
                  <c:v>57.235</c:v>
                </c:pt>
                <c:pt idx="8387">
                  <c:v>31.06944</c:v>
                </c:pt>
                <c:pt idx="8388">
                  <c:v>27.96923999999999</c:v>
                </c:pt>
                <c:pt idx="8389">
                  <c:v>31.41856</c:v>
                </c:pt>
                <c:pt idx="8390">
                  <c:v>33.27349</c:v>
                </c:pt>
                <c:pt idx="8391">
                  <c:v>67.1979</c:v>
                </c:pt>
                <c:pt idx="8392">
                  <c:v>30.71659</c:v>
                </c:pt>
                <c:pt idx="8393">
                  <c:v>31.63094</c:v>
                </c:pt>
                <c:pt idx="8394">
                  <c:v>30.39769</c:v>
                </c:pt>
                <c:pt idx="8395">
                  <c:v>26.75427000000001</c:v>
                </c:pt>
                <c:pt idx="8396">
                  <c:v>289.0347</c:v>
                </c:pt>
                <c:pt idx="8397">
                  <c:v>38.23332000000001</c:v>
                </c:pt>
                <c:pt idx="8398">
                  <c:v>32.78372</c:v>
                </c:pt>
                <c:pt idx="8399">
                  <c:v>32.60711</c:v>
                </c:pt>
                <c:pt idx="8400">
                  <c:v>31.98882</c:v>
                </c:pt>
                <c:pt idx="8401">
                  <c:v>31.38842</c:v>
                </c:pt>
                <c:pt idx="8402">
                  <c:v>66.24481</c:v>
                </c:pt>
                <c:pt idx="8403">
                  <c:v>27.65834</c:v>
                </c:pt>
                <c:pt idx="8404">
                  <c:v>28.23915999999999</c:v>
                </c:pt>
                <c:pt idx="8405">
                  <c:v>35.38503</c:v>
                </c:pt>
                <c:pt idx="8406">
                  <c:v>31.39974</c:v>
                </c:pt>
                <c:pt idx="8407">
                  <c:v>31.08546</c:v>
                </c:pt>
                <c:pt idx="8408">
                  <c:v>35.54776</c:v>
                </c:pt>
                <c:pt idx="8409">
                  <c:v>37.66624</c:v>
                </c:pt>
                <c:pt idx="8410">
                  <c:v>28.86285000000001</c:v>
                </c:pt>
                <c:pt idx="8411">
                  <c:v>33.15381</c:v>
                </c:pt>
                <c:pt idx="8412">
                  <c:v>31.41515</c:v>
                </c:pt>
                <c:pt idx="8413">
                  <c:v>34.69005</c:v>
                </c:pt>
                <c:pt idx="8414">
                  <c:v>30.79354</c:v>
                </c:pt>
                <c:pt idx="8415">
                  <c:v>30.5526</c:v>
                </c:pt>
                <c:pt idx="8416">
                  <c:v>30.93744999999999</c:v>
                </c:pt>
                <c:pt idx="8417">
                  <c:v>29.9811</c:v>
                </c:pt>
                <c:pt idx="8418">
                  <c:v>30.34853</c:v>
                </c:pt>
                <c:pt idx="8419">
                  <c:v>29.38218</c:v>
                </c:pt>
                <c:pt idx="8420">
                  <c:v>25.82678</c:v>
                </c:pt>
                <c:pt idx="8421">
                  <c:v>55.46876</c:v>
                </c:pt>
                <c:pt idx="8422">
                  <c:v>28.28328</c:v>
                </c:pt>
                <c:pt idx="8423">
                  <c:v>27.63418</c:v>
                </c:pt>
                <c:pt idx="8424">
                  <c:v>25.09122</c:v>
                </c:pt>
                <c:pt idx="8425">
                  <c:v>28.5158</c:v>
                </c:pt>
                <c:pt idx="8426">
                  <c:v>39.31335</c:v>
                </c:pt>
                <c:pt idx="8427">
                  <c:v>32.31048999999999</c:v>
                </c:pt>
                <c:pt idx="8428">
                  <c:v>30.05326000000001</c:v>
                </c:pt>
                <c:pt idx="8429">
                  <c:v>30.51626</c:v>
                </c:pt>
                <c:pt idx="8430">
                  <c:v>3775.2768</c:v>
                </c:pt>
                <c:pt idx="8431">
                  <c:v>22664.5729</c:v>
                </c:pt>
                <c:pt idx="8432">
                  <c:v>30.6077</c:v>
                </c:pt>
                <c:pt idx="8433">
                  <c:v>29.17326</c:v>
                </c:pt>
                <c:pt idx="8434">
                  <c:v>36.45915</c:v>
                </c:pt>
                <c:pt idx="8435">
                  <c:v>30.85005</c:v>
                </c:pt>
                <c:pt idx="8436">
                  <c:v>33.88274000000001</c:v>
                </c:pt>
                <c:pt idx="8437">
                  <c:v>28.23361</c:v>
                </c:pt>
                <c:pt idx="8438">
                  <c:v>40.64437</c:v>
                </c:pt>
                <c:pt idx="8439">
                  <c:v>27.72448</c:v>
                </c:pt>
                <c:pt idx="8440">
                  <c:v>35.82786</c:v>
                </c:pt>
                <c:pt idx="8441">
                  <c:v>27.27522</c:v>
                </c:pt>
                <c:pt idx="8442">
                  <c:v>30.25668</c:v>
                </c:pt>
                <c:pt idx="8443">
                  <c:v>36.00651</c:v>
                </c:pt>
                <c:pt idx="8444">
                  <c:v>33.69547</c:v>
                </c:pt>
                <c:pt idx="8445">
                  <c:v>27.4185</c:v>
                </c:pt>
                <c:pt idx="8446">
                  <c:v>31.72332</c:v>
                </c:pt>
                <c:pt idx="8447">
                  <c:v>31.64629</c:v>
                </c:pt>
                <c:pt idx="8448">
                  <c:v>85.99954</c:v>
                </c:pt>
                <c:pt idx="8449">
                  <c:v>31.60784</c:v>
                </c:pt>
                <c:pt idx="8450">
                  <c:v>39.77204000000001</c:v>
                </c:pt>
                <c:pt idx="8451">
                  <c:v>34.51534</c:v>
                </c:pt>
                <c:pt idx="8452">
                  <c:v>28.03611</c:v>
                </c:pt>
                <c:pt idx="8453">
                  <c:v>29.29838</c:v>
                </c:pt>
                <c:pt idx="8454">
                  <c:v>34.25316</c:v>
                </c:pt>
                <c:pt idx="8455">
                  <c:v>29.96495000000001</c:v>
                </c:pt>
                <c:pt idx="8456">
                  <c:v>25.59799</c:v>
                </c:pt>
                <c:pt idx="8457">
                  <c:v>30.17473</c:v>
                </c:pt>
                <c:pt idx="8458">
                  <c:v>38.16688000000001</c:v>
                </c:pt>
                <c:pt idx="8459">
                  <c:v>30.38277</c:v>
                </c:pt>
                <c:pt idx="8460">
                  <c:v>29.37911</c:v>
                </c:pt>
                <c:pt idx="8461">
                  <c:v>25.54335</c:v>
                </c:pt>
                <c:pt idx="8462">
                  <c:v>32.8213</c:v>
                </c:pt>
                <c:pt idx="8463">
                  <c:v>35.48446</c:v>
                </c:pt>
                <c:pt idx="8464">
                  <c:v>34.4985</c:v>
                </c:pt>
                <c:pt idx="8465">
                  <c:v>48.1518</c:v>
                </c:pt>
                <c:pt idx="8466">
                  <c:v>38.341</c:v>
                </c:pt>
                <c:pt idx="8467">
                  <c:v>29.61811</c:v>
                </c:pt>
                <c:pt idx="8468">
                  <c:v>32.0866</c:v>
                </c:pt>
                <c:pt idx="8469">
                  <c:v>32.34332000000001</c:v>
                </c:pt>
                <c:pt idx="8470">
                  <c:v>56.00275</c:v>
                </c:pt>
                <c:pt idx="8471">
                  <c:v>30.54975</c:v>
                </c:pt>
                <c:pt idx="8472">
                  <c:v>27.68359999999999</c:v>
                </c:pt>
                <c:pt idx="8473">
                  <c:v>25.58777</c:v>
                </c:pt>
                <c:pt idx="8474">
                  <c:v>33.85582</c:v>
                </c:pt>
                <c:pt idx="8475">
                  <c:v>33.72115</c:v>
                </c:pt>
                <c:pt idx="8476">
                  <c:v>34.43325</c:v>
                </c:pt>
                <c:pt idx="8477">
                  <c:v>28.66522</c:v>
                </c:pt>
                <c:pt idx="8478">
                  <c:v>44.64188</c:v>
                </c:pt>
                <c:pt idx="8479">
                  <c:v>30.13641</c:v>
                </c:pt>
                <c:pt idx="8480">
                  <c:v>29.26488000000001</c:v>
                </c:pt>
                <c:pt idx="8481">
                  <c:v>32.86165</c:v>
                </c:pt>
                <c:pt idx="8482">
                  <c:v>36.4595</c:v>
                </c:pt>
                <c:pt idx="8483">
                  <c:v>32.12558000000001</c:v>
                </c:pt>
                <c:pt idx="8484">
                  <c:v>29.22826999999999</c:v>
                </c:pt>
                <c:pt idx="8485">
                  <c:v>27.58236</c:v>
                </c:pt>
                <c:pt idx="8486">
                  <c:v>32.3339</c:v>
                </c:pt>
                <c:pt idx="8487">
                  <c:v>29.98195</c:v>
                </c:pt>
                <c:pt idx="8488">
                  <c:v>46.8198</c:v>
                </c:pt>
                <c:pt idx="8489">
                  <c:v>35.69992000000001</c:v>
                </c:pt>
                <c:pt idx="8490">
                  <c:v>31.50738</c:v>
                </c:pt>
                <c:pt idx="8491">
                  <c:v>30.17697</c:v>
                </c:pt>
                <c:pt idx="8492">
                  <c:v>27.33847</c:v>
                </c:pt>
                <c:pt idx="8493">
                  <c:v>24.31271</c:v>
                </c:pt>
                <c:pt idx="8494">
                  <c:v>27.57248</c:v>
                </c:pt>
                <c:pt idx="8495">
                  <c:v>28.76673999999999</c:v>
                </c:pt>
                <c:pt idx="8496">
                  <c:v>32.61676000000001</c:v>
                </c:pt>
                <c:pt idx="8497">
                  <c:v>29.42756</c:v>
                </c:pt>
                <c:pt idx="8498">
                  <c:v>29.22551</c:v>
                </c:pt>
                <c:pt idx="8499">
                  <c:v>27.18368</c:v>
                </c:pt>
                <c:pt idx="8500">
                  <c:v>34.47621</c:v>
                </c:pt>
                <c:pt idx="8501">
                  <c:v>24.25264</c:v>
                </c:pt>
                <c:pt idx="8502">
                  <c:v>34.78892000000001</c:v>
                </c:pt>
                <c:pt idx="8503">
                  <c:v>25.45183</c:v>
                </c:pt>
                <c:pt idx="8504">
                  <c:v>32.47667</c:v>
                </c:pt>
                <c:pt idx="8505">
                  <c:v>26.19494</c:v>
                </c:pt>
                <c:pt idx="8506">
                  <c:v>34.72712000000001</c:v>
                </c:pt>
                <c:pt idx="8507">
                  <c:v>27.35128</c:v>
                </c:pt>
                <c:pt idx="8508">
                  <c:v>30.64508</c:v>
                </c:pt>
                <c:pt idx="8509">
                  <c:v>32.1612</c:v>
                </c:pt>
                <c:pt idx="8510">
                  <c:v>24.15140999999999</c:v>
                </c:pt>
                <c:pt idx="8511">
                  <c:v>4529.8816</c:v>
                </c:pt>
                <c:pt idx="8512">
                  <c:v>31.05202999999999</c:v>
                </c:pt>
                <c:pt idx="8513">
                  <c:v>26.15899</c:v>
                </c:pt>
                <c:pt idx="8514">
                  <c:v>31.49421999999999</c:v>
                </c:pt>
                <c:pt idx="8515">
                  <c:v>26.4267</c:v>
                </c:pt>
                <c:pt idx="8516">
                  <c:v>27.58562999999999</c:v>
                </c:pt>
                <c:pt idx="8517">
                  <c:v>30.61564</c:v>
                </c:pt>
                <c:pt idx="8518">
                  <c:v>27.47385</c:v>
                </c:pt>
                <c:pt idx="8519">
                  <c:v>4136.2</c:v>
                </c:pt>
                <c:pt idx="8520">
                  <c:v>24.30984</c:v>
                </c:pt>
                <c:pt idx="8521">
                  <c:v>36.0467</c:v>
                </c:pt>
                <c:pt idx="8522">
                  <c:v>31.15929</c:v>
                </c:pt>
                <c:pt idx="8523">
                  <c:v>24.24397</c:v>
                </c:pt>
                <c:pt idx="8524">
                  <c:v>27.17783</c:v>
                </c:pt>
                <c:pt idx="8525">
                  <c:v>34.16729</c:v>
                </c:pt>
                <c:pt idx="8526">
                  <c:v>31.50628</c:v>
                </c:pt>
                <c:pt idx="8527">
                  <c:v>35.80956</c:v>
                </c:pt>
                <c:pt idx="8528">
                  <c:v>32.65735</c:v>
                </c:pt>
                <c:pt idx="8529">
                  <c:v>31.36236999999999</c:v>
                </c:pt>
                <c:pt idx="8530">
                  <c:v>31.57054</c:v>
                </c:pt>
                <c:pt idx="8531">
                  <c:v>28.43446</c:v>
                </c:pt>
                <c:pt idx="8532">
                  <c:v>47.07618</c:v>
                </c:pt>
                <c:pt idx="8533">
                  <c:v>37.35531</c:v>
                </c:pt>
                <c:pt idx="8534">
                  <c:v>30.12813999999999</c:v>
                </c:pt>
                <c:pt idx="8535">
                  <c:v>27.08869</c:v>
                </c:pt>
                <c:pt idx="8536">
                  <c:v>29.45619</c:v>
                </c:pt>
                <c:pt idx="8537">
                  <c:v>31.04774</c:v>
                </c:pt>
                <c:pt idx="8538">
                  <c:v>28.21726</c:v>
                </c:pt>
                <c:pt idx="8539">
                  <c:v>28.57772</c:v>
                </c:pt>
                <c:pt idx="8540">
                  <c:v>29.00447</c:v>
                </c:pt>
                <c:pt idx="8541">
                  <c:v>24.69791</c:v>
                </c:pt>
                <c:pt idx="8542">
                  <c:v>32.60843</c:v>
                </c:pt>
                <c:pt idx="8543">
                  <c:v>69.9357</c:v>
                </c:pt>
                <c:pt idx="8544">
                  <c:v>26.75843</c:v>
                </c:pt>
                <c:pt idx="8545">
                  <c:v>30.74149</c:v>
                </c:pt>
                <c:pt idx="8546">
                  <c:v>31.23414</c:v>
                </c:pt>
                <c:pt idx="8547">
                  <c:v>38.21753</c:v>
                </c:pt>
                <c:pt idx="8548">
                  <c:v>31.26304</c:v>
                </c:pt>
                <c:pt idx="8549">
                  <c:v>29.1233</c:v>
                </c:pt>
                <c:pt idx="8550">
                  <c:v>34.73641</c:v>
                </c:pt>
                <c:pt idx="8551">
                  <c:v>34.55367</c:v>
                </c:pt>
                <c:pt idx="8552">
                  <c:v>29.8737</c:v>
                </c:pt>
                <c:pt idx="8553">
                  <c:v>28.05437</c:v>
                </c:pt>
                <c:pt idx="8554">
                  <c:v>30.93913999999999</c:v>
                </c:pt>
                <c:pt idx="8555">
                  <c:v>28.4554</c:v>
                </c:pt>
                <c:pt idx="8556">
                  <c:v>27.78466999999999</c:v>
                </c:pt>
                <c:pt idx="8557">
                  <c:v>34.42151</c:v>
                </c:pt>
                <c:pt idx="8558">
                  <c:v>31.88943</c:v>
                </c:pt>
                <c:pt idx="8559">
                  <c:v>39.90135</c:v>
                </c:pt>
                <c:pt idx="8560">
                  <c:v>36.2515</c:v>
                </c:pt>
                <c:pt idx="8561">
                  <c:v>29.33719</c:v>
                </c:pt>
                <c:pt idx="8562">
                  <c:v>32.2764</c:v>
                </c:pt>
                <c:pt idx="8563">
                  <c:v>27.61984</c:v>
                </c:pt>
                <c:pt idx="8564">
                  <c:v>25.54594</c:v>
                </c:pt>
                <c:pt idx="8565">
                  <c:v>33.00156</c:v>
                </c:pt>
                <c:pt idx="8566">
                  <c:v>31.91282</c:v>
                </c:pt>
                <c:pt idx="8567">
                  <c:v>26.01436</c:v>
                </c:pt>
                <c:pt idx="8568">
                  <c:v>28.67369</c:v>
                </c:pt>
                <c:pt idx="8569">
                  <c:v>32.51516</c:v>
                </c:pt>
                <c:pt idx="8570">
                  <c:v>31.52806</c:v>
                </c:pt>
                <c:pt idx="8571">
                  <c:v>38.91584</c:v>
                </c:pt>
                <c:pt idx="8572">
                  <c:v>26.33755</c:v>
                </c:pt>
                <c:pt idx="8573">
                  <c:v>28.31384</c:v>
                </c:pt>
                <c:pt idx="8574">
                  <c:v>28.91025</c:v>
                </c:pt>
                <c:pt idx="8575">
                  <c:v>38.80757</c:v>
                </c:pt>
                <c:pt idx="8576">
                  <c:v>32.31225</c:v>
                </c:pt>
                <c:pt idx="8577">
                  <c:v>49.7495</c:v>
                </c:pt>
                <c:pt idx="8578">
                  <c:v>37.1655</c:v>
                </c:pt>
                <c:pt idx="8579">
                  <c:v>28.32027</c:v>
                </c:pt>
                <c:pt idx="8580">
                  <c:v>33.14292000000001</c:v>
                </c:pt>
                <c:pt idx="8581">
                  <c:v>34.44488</c:v>
                </c:pt>
                <c:pt idx="8582">
                  <c:v>30.45170999999999</c:v>
                </c:pt>
                <c:pt idx="8583">
                  <c:v>36.39399</c:v>
                </c:pt>
                <c:pt idx="8584">
                  <c:v>27.02751</c:v>
                </c:pt>
                <c:pt idx="8585">
                  <c:v>25.30459</c:v>
                </c:pt>
                <c:pt idx="8586">
                  <c:v>27.75992</c:v>
                </c:pt>
                <c:pt idx="8587">
                  <c:v>32.16384</c:v>
                </c:pt>
                <c:pt idx="8588">
                  <c:v>42.452</c:v>
                </c:pt>
                <c:pt idx="8589">
                  <c:v>29.77432</c:v>
                </c:pt>
                <c:pt idx="8590">
                  <c:v>31.45912</c:v>
                </c:pt>
                <c:pt idx="8591">
                  <c:v>36.75276</c:v>
                </c:pt>
                <c:pt idx="8592">
                  <c:v>28.90666</c:v>
                </c:pt>
                <c:pt idx="8593">
                  <c:v>34.4887</c:v>
                </c:pt>
                <c:pt idx="8594">
                  <c:v>30.90233999999999</c:v>
                </c:pt>
                <c:pt idx="8595">
                  <c:v>28.39799</c:v>
                </c:pt>
                <c:pt idx="8596">
                  <c:v>28.84553</c:v>
                </c:pt>
                <c:pt idx="8597">
                  <c:v>43.26237</c:v>
                </c:pt>
                <c:pt idx="8598">
                  <c:v>31.91756000000001</c:v>
                </c:pt>
                <c:pt idx="8599">
                  <c:v>36.86747</c:v>
                </c:pt>
                <c:pt idx="8600">
                  <c:v>34.5491</c:v>
                </c:pt>
                <c:pt idx="8601">
                  <c:v>27.5832</c:v>
                </c:pt>
                <c:pt idx="8602">
                  <c:v>29.60551999999999</c:v>
                </c:pt>
                <c:pt idx="8603">
                  <c:v>27.31713</c:v>
                </c:pt>
                <c:pt idx="8604">
                  <c:v>35.25104</c:v>
                </c:pt>
                <c:pt idx="8605">
                  <c:v>37.19625</c:v>
                </c:pt>
                <c:pt idx="8606">
                  <c:v>24.81739</c:v>
                </c:pt>
                <c:pt idx="8607">
                  <c:v>26.86775</c:v>
                </c:pt>
                <c:pt idx="8608">
                  <c:v>31.71334999999999</c:v>
                </c:pt>
                <c:pt idx="8609">
                  <c:v>30.81872</c:v>
                </c:pt>
                <c:pt idx="8610">
                  <c:v>27.70831</c:v>
                </c:pt>
                <c:pt idx="8611">
                  <c:v>32.58025</c:v>
                </c:pt>
                <c:pt idx="8612">
                  <c:v>4305.1477</c:v>
                </c:pt>
                <c:pt idx="8613">
                  <c:v>35.24711</c:v>
                </c:pt>
                <c:pt idx="8614">
                  <c:v>28.31521</c:v>
                </c:pt>
                <c:pt idx="8615">
                  <c:v>23.0849</c:v>
                </c:pt>
                <c:pt idx="8616">
                  <c:v>32.43239</c:v>
                </c:pt>
                <c:pt idx="8617">
                  <c:v>35.19293</c:v>
                </c:pt>
                <c:pt idx="8618">
                  <c:v>34.67347</c:v>
                </c:pt>
                <c:pt idx="8619">
                  <c:v>28.8579</c:v>
                </c:pt>
                <c:pt idx="8620">
                  <c:v>29.30939</c:v>
                </c:pt>
                <c:pt idx="8621">
                  <c:v>32.45092</c:v>
                </c:pt>
                <c:pt idx="8622">
                  <c:v>26.62144</c:v>
                </c:pt>
                <c:pt idx="8623">
                  <c:v>33.95948</c:v>
                </c:pt>
                <c:pt idx="8624">
                  <c:v>28.55456999999999</c:v>
                </c:pt>
                <c:pt idx="8625">
                  <c:v>29.45628</c:v>
                </c:pt>
                <c:pt idx="8626">
                  <c:v>31.38314</c:v>
                </c:pt>
                <c:pt idx="8627">
                  <c:v>27.23594</c:v>
                </c:pt>
                <c:pt idx="8628">
                  <c:v>30.60411</c:v>
                </c:pt>
                <c:pt idx="8629">
                  <c:v>33.79621</c:v>
                </c:pt>
                <c:pt idx="8630">
                  <c:v>33.43181</c:v>
                </c:pt>
                <c:pt idx="8631">
                  <c:v>33.12848</c:v>
                </c:pt>
                <c:pt idx="8632">
                  <c:v>28.44378</c:v>
                </c:pt>
                <c:pt idx="8633">
                  <c:v>26.63627</c:v>
                </c:pt>
                <c:pt idx="8634">
                  <c:v>28.82997</c:v>
                </c:pt>
                <c:pt idx="8635">
                  <c:v>25.06779999999999</c:v>
                </c:pt>
                <c:pt idx="8636">
                  <c:v>34.48378</c:v>
                </c:pt>
                <c:pt idx="8637">
                  <c:v>35.69260000000001</c:v>
                </c:pt>
                <c:pt idx="8638">
                  <c:v>29.97192</c:v>
                </c:pt>
                <c:pt idx="8639">
                  <c:v>31.97553999999999</c:v>
                </c:pt>
                <c:pt idx="8640">
                  <c:v>38.40077</c:v>
                </c:pt>
                <c:pt idx="8641">
                  <c:v>27.87698</c:v>
                </c:pt>
                <c:pt idx="8642">
                  <c:v>26.0064</c:v>
                </c:pt>
                <c:pt idx="8643">
                  <c:v>28.78616</c:v>
                </c:pt>
                <c:pt idx="8644">
                  <c:v>31.59641999999999</c:v>
                </c:pt>
                <c:pt idx="8645">
                  <c:v>30.32171</c:v>
                </c:pt>
                <c:pt idx="8646">
                  <c:v>27.06108</c:v>
                </c:pt>
                <c:pt idx="8647">
                  <c:v>47.52047</c:v>
                </c:pt>
                <c:pt idx="8648">
                  <c:v>40.94766</c:v>
                </c:pt>
                <c:pt idx="8649">
                  <c:v>29.60883</c:v>
                </c:pt>
                <c:pt idx="8650">
                  <c:v>36.73858000000001</c:v>
                </c:pt>
                <c:pt idx="8651">
                  <c:v>45.10553</c:v>
                </c:pt>
                <c:pt idx="8652">
                  <c:v>32.32161</c:v>
                </c:pt>
                <c:pt idx="8653">
                  <c:v>33.37706</c:v>
                </c:pt>
                <c:pt idx="8654">
                  <c:v>31.48623999999999</c:v>
                </c:pt>
                <c:pt idx="8655">
                  <c:v>23.43227</c:v>
                </c:pt>
                <c:pt idx="8656">
                  <c:v>25.92593</c:v>
                </c:pt>
                <c:pt idx="8657">
                  <c:v>25.02361</c:v>
                </c:pt>
                <c:pt idx="8658">
                  <c:v>2943.1053</c:v>
                </c:pt>
                <c:pt idx="8659">
                  <c:v>33.2682</c:v>
                </c:pt>
                <c:pt idx="8660">
                  <c:v>32.34932000000001</c:v>
                </c:pt>
                <c:pt idx="8661">
                  <c:v>26.08255</c:v>
                </c:pt>
                <c:pt idx="8662">
                  <c:v>31.52579</c:v>
                </c:pt>
                <c:pt idx="8663">
                  <c:v>31.45479</c:v>
                </c:pt>
                <c:pt idx="8664">
                  <c:v>35.55663</c:v>
                </c:pt>
                <c:pt idx="8665">
                  <c:v>29.34556</c:v>
                </c:pt>
                <c:pt idx="8666">
                  <c:v>32.20142000000001</c:v>
                </c:pt>
                <c:pt idx="8667">
                  <c:v>29.46709</c:v>
                </c:pt>
                <c:pt idx="8668">
                  <c:v>32.4906</c:v>
                </c:pt>
                <c:pt idx="8669">
                  <c:v>29.25357</c:v>
                </c:pt>
                <c:pt idx="8670">
                  <c:v>4460.845700000001</c:v>
                </c:pt>
                <c:pt idx="8671">
                  <c:v>31.65998</c:v>
                </c:pt>
                <c:pt idx="8672">
                  <c:v>30.55381</c:v>
                </c:pt>
                <c:pt idx="8673">
                  <c:v>411.51849</c:v>
                </c:pt>
                <c:pt idx="8674">
                  <c:v>40.7941</c:v>
                </c:pt>
                <c:pt idx="8675">
                  <c:v>28.97972</c:v>
                </c:pt>
                <c:pt idx="8676">
                  <c:v>27.25894</c:v>
                </c:pt>
                <c:pt idx="8677">
                  <c:v>32.37731</c:v>
                </c:pt>
                <c:pt idx="8678">
                  <c:v>405.2525999999999</c:v>
                </c:pt>
                <c:pt idx="8679">
                  <c:v>26.43083</c:v>
                </c:pt>
                <c:pt idx="8680">
                  <c:v>30.00669</c:v>
                </c:pt>
                <c:pt idx="8681">
                  <c:v>31.14187</c:v>
                </c:pt>
                <c:pt idx="8682">
                  <c:v>34.15154</c:v>
                </c:pt>
                <c:pt idx="8683">
                  <c:v>29.06241</c:v>
                </c:pt>
                <c:pt idx="8684">
                  <c:v>29.25916</c:v>
                </c:pt>
                <c:pt idx="8685">
                  <c:v>39.20257</c:v>
                </c:pt>
                <c:pt idx="8686">
                  <c:v>27.20015</c:v>
                </c:pt>
                <c:pt idx="8687">
                  <c:v>34.42362</c:v>
                </c:pt>
                <c:pt idx="8688">
                  <c:v>27.62737</c:v>
                </c:pt>
                <c:pt idx="8689">
                  <c:v>33.14241</c:v>
                </c:pt>
                <c:pt idx="8690">
                  <c:v>32.37211</c:v>
                </c:pt>
                <c:pt idx="8691">
                  <c:v>26.04454</c:v>
                </c:pt>
                <c:pt idx="8692">
                  <c:v>26.90816999999999</c:v>
                </c:pt>
                <c:pt idx="8693">
                  <c:v>30.07097</c:v>
                </c:pt>
                <c:pt idx="8694">
                  <c:v>32.68394</c:v>
                </c:pt>
                <c:pt idx="8695">
                  <c:v>30.12243</c:v>
                </c:pt>
                <c:pt idx="8696">
                  <c:v>29.84319</c:v>
                </c:pt>
                <c:pt idx="8697">
                  <c:v>100.07797</c:v>
                </c:pt>
                <c:pt idx="8698">
                  <c:v>25.05941</c:v>
                </c:pt>
                <c:pt idx="8699">
                  <c:v>32.9682</c:v>
                </c:pt>
                <c:pt idx="8700">
                  <c:v>38.71614</c:v>
                </c:pt>
                <c:pt idx="8701">
                  <c:v>103.16709</c:v>
                </c:pt>
                <c:pt idx="8702">
                  <c:v>28.93312999999999</c:v>
                </c:pt>
                <c:pt idx="8703">
                  <c:v>29.20959999999999</c:v>
                </c:pt>
                <c:pt idx="8704">
                  <c:v>42.00847</c:v>
                </c:pt>
                <c:pt idx="8705">
                  <c:v>28.03734</c:v>
                </c:pt>
                <c:pt idx="8706">
                  <c:v>28.72984</c:v>
                </c:pt>
                <c:pt idx="8707">
                  <c:v>34.2145</c:v>
                </c:pt>
                <c:pt idx="8708">
                  <c:v>27.73962999999999</c:v>
                </c:pt>
                <c:pt idx="8709">
                  <c:v>33.3569</c:v>
                </c:pt>
                <c:pt idx="8710">
                  <c:v>27.90674999999999</c:v>
                </c:pt>
                <c:pt idx="8711">
                  <c:v>29.96793</c:v>
                </c:pt>
                <c:pt idx="8712">
                  <c:v>28.41244</c:v>
                </c:pt>
                <c:pt idx="8713">
                  <c:v>27.63993</c:v>
                </c:pt>
                <c:pt idx="8714">
                  <c:v>32.69773</c:v>
                </c:pt>
                <c:pt idx="8715">
                  <c:v>30.05313</c:v>
                </c:pt>
                <c:pt idx="8716">
                  <c:v>30.77948</c:v>
                </c:pt>
                <c:pt idx="8717">
                  <c:v>27.20649</c:v>
                </c:pt>
                <c:pt idx="8718">
                  <c:v>70.0178</c:v>
                </c:pt>
                <c:pt idx="8719">
                  <c:v>35.29707</c:v>
                </c:pt>
                <c:pt idx="8720">
                  <c:v>32.34</c:v>
                </c:pt>
                <c:pt idx="8721">
                  <c:v>31.37979</c:v>
                </c:pt>
                <c:pt idx="8722">
                  <c:v>34.75147</c:v>
                </c:pt>
                <c:pt idx="8723">
                  <c:v>34.47283</c:v>
                </c:pt>
                <c:pt idx="8724">
                  <c:v>24.09574999999999</c:v>
                </c:pt>
                <c:pt idx="8725">
                  <c:v>30.17791</c:v>
                </c:pt>
                <c:pt idx="8726">
                  <c:v>30.14968</c:v>
                </c:pt>
                <c:pt idx="8727">
                  <c:v>32.91581</c:v>
                </c:pt>
                <c:pt idx="8728">
                  <c:v>37.52247</c:v>
                </c:pt>
                <c:pt idx="8729">
                  <c:v>25.77994</c:v>
                </c:pt>
                <c:pt idx="8730">
                  <c:v>34.09246</c:v>
                </c:pt>
                <c:pt idx="8731">
                  <c:v>24.00084</c:v>
                </c:pt>
                <c:pt idx="8732">
                  <c:v>24.75359</c:v>
                </c:pt>
                <c:pt idx="8733">
                  <c:v>23.99522999999999</c:v>
                </c:pt>
                <c:pt idx="8734">
                  <c:v>33.12308</c:v>
                </c:pt>
                <c:pt idx="8735">
                  <c:v>28.67912</c:v>
                </c:pt>
                <c:pt idx="8736">
                  <c:v>33.16353</c:v>
                </c:pt>
                <c:pt idx="8737">
                  <c:v>32.60400000000001</c:v>
                </c:pt>
                <c:pt idx="8738">
                  <c:v>98.7365</c:v>
                </c:pt>
                <c:pt idx="8739">
                  <c:v>39.38104</c:v>
                </c:pt>
                <c:pt idx="8740">
                  <c:v>31.94314</c:v>
                </c:pt>
                <c:pt idx="8741">
                  <c:v>29.21850999999999</c:v>
                </c:pt>
                <c:pt idx="8742">
                  <c:v>1415.0261</c:v>
                </c:pt>
                <c:pt idx="8743">
                  <c:v>101.3994</c:v>
                </c:pt>
                <c:pt idx="8744">
                  <c:v>70.06330000000001</c:v>
                </c:pt>
                <c:pt idx="8745">
                  <c:v>31.04774</c:v>
                </c:pt>
                <c:pt idx="8746">
                  <c:v>29.81907</c:v>
                </c:pt>
                <c:pt idx="8747">
                  <c:v>28.88107</c:v>
                </c:pt>
                <c:pt idx="8748">
                  <c:v>24.82191</c:v>
                </c:pt>
                <c:pt idx="8749">
                  <c:v>31.12652</c:v>
                </c:pt>
                <c:pt idx="8750">
                  <c:v>32.06386000000001</c:v>
                </c:pt>
                <c:pt idx="8751">
                  <c:v>29.90527</c:v>
                </c:pt>
                <c:pt idx="8752">
                  <c:v>27.62982</c:v>
                </c:pt>
                <c:pt idx="8753">
                  <c:v>31.43439</c:v>
                </c:pt>
                <c:pt idx="8754">
                  <c:v>37.7544</c:v>
                </c:pt>
                <c:pt idx="8755">
                  <c:v>25.67613</c:v>
                </c:pt>
                <c:pt idx="8756">
                  <c:v>30.64427999999999</c:v>
                </c:pt>
                <c:pt idx="8757">
                  <c:v>28.54733999999999</c:v>
                </c:pt>
                <c:pt idx="8758">
                  <c:v>31.37337</c:v>
                </c:pt>
                <c:pt idx="8759">
                  <c:v>31.50525</c:v>
                </c:pt>
                <c:pt idx="8760">
                  <c:v>29.21719999999999</c:v>
                </c:pt>
                <c:pt idx="8761">
                  <c:v>28.72828</c:v>
                </c:pt>
                <c:pt idx="8762">
                  <c:v>32.97739</c:v>
                </c:pt>
                <c:pt idx="8763">
                  <c:v>30.58389</c:v>
                </c:pt>
                <c:pt idx="8764">
                  <c:v>28.75077</c:v>
                </c:pt>
                <c:pt idx="8765">
                  <c:v>28.27037</c:v>
                </c:pt>
                <c:pt idx="8766">
                  <c:v>29.70108</c:v>
                </c:pt>
                <c:pt idx="8767">
                  <c:v>33.44886</c:v>
                </c:pt>
                <c:pt idx="8768">
                  <c:v>36.15059</c:v>
                </c:pt>
                <c:pt idx="8769">
                  <c:v>30.74098</c:v>
                </c:pt>
                <c:pt idx="8770">
                  <c:v>26.49532999999999</c:v>
                </c:pt>
                <c:pt idx="8771">
                  <c:v>30.293</c:v>
                </c:pt>
                <c:pt idx="8772">
                  <c:v>31.99552999999999</c:v>
                </c:pt>
                <c:pt idx="8773">
                  <c:v>36.99234000000001</c:v>
                </c:pt>
                <c:pt idx="8774">
                  <c:v>258.3415299999999</c:v>
                </c:pt>
                <c:pt idx="8775">
                  <c:v>31.73554</c:v>
                </c:pt>
                <c:pt idx="8776">
                  <c:v>27.47662</c:v>
                </c:pt>
                <c:pt idx="8777">
                  <c:v>28.99252999999999</c:v>
                </c:pt>
                <c:pt idx="8778">
                  <c:v>27.28322</c:v>
                </c:pt>
                <c:pt idx="8779">
                  <c:v>33.77171</c:v>
                </c:pt>
                <c:pt idx="8780">
                  <c:v>27.74321</c:v>
                </c:pt>
                <c:pt idx="8781">
                  <c:v>28.72352</c:v>
                </c:pt>
                <c:pt idx="8782">
                  <c:v>31.92214999999999</c:v>
                </c:pt>
                <c:pt idx="8783">
                  <c:v>3514.2778</c:v>
                </c:pt>
                <c:pt idx="8784">
                  <c:v>30.26214999999999</c:v>
                </c:pt>
                <c:pt idx="8785">
                  <c:v>30.65586</c:v>
                </c:pt>
                <c:pt idx="8786">
                  <c:v>36.50441</c:v>
                </c:pt>
                <c:pt idx="8787">
                  <c:v>32.54051</c:v>
                </c:pt>
                <c:pt idx="8788">
                  <c:v>33.05589</c:v>
                </c:pt>
                <c:pt idx="8789">
                  <c:v>31.7407</c:v>
                </c:pt>
                <c:pt idx="8790">
                  <c:v>52.81012</c:v>
                </c:pt>
                <c:pt idx="8791">
                  <c:v>29.62106</c:v>
                </c:pt>
                <c:pt idx="8792">
                  <c:v>33.18188</c:v>
                </c:pt>
                <c:pt idx="8793">
                  <c:v>25.44149</c:v>
                </c:pt>
                <c:pt idx="8794">
                  <c:v>30.22297</c:v>
                </c:pt>
                <c:pt idx="8795">
                  <c:v>38.87382</c:v>
                </c:pt>
                <c:pt idx="8796">
                  <c:v>177.9111</c:v>
                </c:pt>
                <c:pt idx="8797">
                  <c:v>204.734</c:v>
                </c:pt>
                <c:pt idx="8798">
                  <c:v>28.70385</c:v>
                </c:pt>
                <c:pt idx="8799">
                  <c:v>30.53036000000001</c:v>
                </c:pt>
                <c:pt idx="8800">
                  <c:v>31.69904</c:v>
                </c:pt>
                <c:pt idx="8801">
                  <c:v>24.10023</c:v>
                </c:pt>
                <c:pt idx="8802">
                  <c:v>30.02497</c:v>
                </c:pt>
                <c:pt idx="8803">
                  <c:v>27.46553999999999</c:v>
                </c:pt>
                <c:pt idx="8804">
                  <c:v>29.20204</c:v>
                </c:pt>
                <c:pt idx="8805">
                  <c:v>30.56636</c:v>
                </c:pt>
                <c:pt idx="8806">
                  <c:v>16948.60776</c:v>
                </c:pt>
                <c:pt idx="8807">
                  <c:v>34.59476</c:v>
                </c:pt>
                <c:pt idx="8808">
                  <c:v>27.11283999999999</c:v>
                </c:pt>
                <c:pt idx="8809">
                  <c:v>24.67083</c:v>
                </c:pt>
                <c:pt idx="8810">
                  <c:v>34.40651</c:v>
                </c:pt>
                <c:pt idx="8811">
                  <c:v>32.5159</c:v>
                </c:pt>
                <c:pt idx="8812">
                  <c:v>1102.3719</c:v>
                </c:pt>
                <c:pt idx="8813">
                  <c:v>29.14548</c:v>
                </c:pt>
                <c:pt idx="8814">
                  <c:v>30.55397</c:v>
                </c:pt>
                <c:pt idx="8815">
                  <c:v>31.83746</c:v>
                </c:pt>
                <c:pt idx="8816">
                  <c:v>32.38112</c:v>
                </c:pt>
                <c:pt idx="8817">
                  <c:v>31.5108</c:v>
                </c:pt>
                <c:pt idx="8818">
                  <c:v>44.5694</c:v>
                </c:pt>
                <c:pt idx="8819">
                  <c:v>34.12566</c:v>
                </c:pt>
                <c:pt idx="8820">
                  <c:v>28.08503</c:v>
                </c:pt>
                <c:pt idx="8821">
                  <c:v>34.82253</c:v>
                </c:pt>
                <c:pt idx="8822">
                  <c:v>31.89692</c:v>
                </c:pt>
                <c:pt idx="8823">
                  <c:v>33.19105</c:v>
                </c:pt>
                <c:pt idx="8824">
                  <c:v>29.20442999999999</c:v>
                </c:pt>
                <c:pt idx="8825">
                  <c:v>34.7462</c:v>
                </c:pt>
                <c:pt idx="8826">
                  <c:v>36.49567</c:v>
                </c:pt>
                <c:pt idx="8827">
                  <c:v>22.78706</c:v>
                </c:pt>
                <c:pt idx="8828">
                  <c:v>26.89366</c:v>
                </c:pt>
                <c:pt idx="8829">
                  <c:v>2796.83218</c:v>
                </c:pt>
                <c:pt idx="8830">
                  <c:v>32.53217</c:v>
                </c:pt>
                <c:pt idx="8831">
                  <c:v>26.7081</c:v>
                </c:pt>
                <c:pt idx="8832">
                  <c:v>22.86066</c:v>
                </c:pt>
                <c:pt idx="8833">
                  <c:v>29.99278999999999</c:v>
                </c:pt>
                <c:pt idx="8834">
                  <c:v>116.9409</c:v>
                </c:pt>
                <c:pt idx="8835">
                  <c:v>4117.084</c:v>
                </c:pt>
                <c:pt idx="8836">
                  <c:v>30.9098</c:v>
                </c:pt>
                <c:pt idx="8837">
                  <c:v>36.1197</c:v>
                </c:pt>
                <c:pt idx="8838">
                  <c:v>1870.6879</c:v>
                </c:pt>
                <c:pt idx="8839">
                  <c:v>32.59612000000001</c:v>
                </c:pt>
                <c:pt idx="8840">
                  <c:v>26.91773</c:v>
                </c:pt>
                <c:pt idx="8841">
                  <c:v>31.86976</c:v>
                </c:pt>
                <c:pt idx="8842">
                  <c:v>31.03512</c:v>
                </c:pt>
                <c:pt idx="8843">
                  <c:v>834.8878999999998</c:v>
                </c:pt>
                <c:pt idx="8844">
                  <c:v>32.923</c:v>
                </c:pt>
                <c:pt idx="8845">
                  <c:v>30.17518</c:v>
                </c:pt>
                <c:pt idx="8846">
                  <c:v>29.77243</c:v>
                </c:pt>
                <c:pt idx="8847">
                  <c:v>31.54848</c:v>
                </c:pt>
                <c:pt idx="8848">
                  <c:v>26.14389</c:v>
                </c:pt>
                <c:pt idx="8849">
                  <c:v>30.59503</c:v>
                </c:pt>
                <c:pt idx="8850">
                  <c:v>39.51600000000001</c:v>
                </c:pt>
                <c:pt idx="8851">
                  <c:v>34.18704</c:v>
                </c:pt>
                <c:pt idx="8852">
                  <c:v>37.367</c:v>
                </c:pt>
                <c:pt idx="8853">
                  <c:v>35.68275</c:v>
                </c:pt>
                <c:pt idx="8854">
                  <c:v>24.73761</c:v>
                </c:pt>
                <c:pt idx="8855">
                  <c:v>29.14549</c:v>
                </c:pt>
                <c:pt idx="8856">
                  <c:v>31.05849</c:v>
                </c:pt>
                <c:pt idx="8857">
                  <c:v>27.1672</c:v>
                </c:pt>
                <c:pt idx="8858">
                  <c:v>25.06281999999999</c:v>
                </c:pt>
                <c:pt idx="8859">
                  <c:v>27.18672</c:v>
                </c:pt>
                <c:pt idx="8860">
                  <c:v>33.12866000000001</c:v>
                </c:pt>
                <c:pt idx="8861">
                  <c:v>24.28219</c:v>
                </c:pt>
                <c:pt idx="8862">
                  <c:v>30.72661</c:v>
                </c:pt>
                <c:pt idx="8863">
                  <c:v>40.4629</c:v>
                </c:pt>
                <c:pt idx="8864">
                  <c:v>31.10689</c:v>
                </c:pt>
                <c:pt idx="8865">
                  <c:v>713.6654999999998</c:v>
                </c:pt>
                <c:pt idx="8866">
                  <c:v>127.4528</c:v>
                </c:pt>
                <c:pt idx="8867">
                  <c:v>28.74707</c:v>
                </c:pt>
                <c:pt idx="8868">
                  <c:v>37.45388</c:v>
                </c:pt>
                <c:pt idx="8869">
                  <c:v>30.02372</c:v>
                </c:pt>
                <c:pt idx="8870">
                  <c:v>33.90256</c:v>
                </c:pt>
                <c:pt idx="8871">
                  <c:v>35.06883</c:v>
                </c:pt>
                <c:pt idx="8872">
                  <c:v>26.94216</c:v>
                </c:pt>
                <c:pt idx="8873">
                  <c:v>30.96717</c:v>
                </c:pt>
                <c:pt idx="8874">
                  <c:v>29.40927</c:v>
                </c:pt>
                <c:pt idx="8875">
                  <c:v>29.71698</c:v>
                </c:pt>
                <c:pt idx="8876">
                  <c:v>40.69642</c:v>
                </c:pt>
                <c:pt idx="8877">
                  <c:v>24.50499</c:v>
                </c:pt>
                <c:pt idx="8878">
                  <c:v>29.20038</c:v>
                </c:pt>
                <c:pt idx="8879">
                  <c:v>124.80556</c:v>
                </c:pt>
                <c:pt idx="8880">
                  <c:v>28.00728000000001</c:v>
                </c:pt>
                <c:pt idx="8881">
                  <c:v>29.67471</c:v>
                </c:pt>
                <c:pt idx="8882">
                  <c:v>36.62008</c:v>
                </c:pt>
                <c:pt idx="8883">
                  <c:v>28.57527</c:v>
                </c:pt>
                <c:pt idx="8884">
                  <c:v>24.42895</c:v>
                </c:pt>
                <c:pt idx="8885">
                  <c:v>30.46575</c:v>
                </c:pt>
                <c:pt idx="8886">
                  <c:v>27.78597</c:v>
                </c:pt>
                <c:pt idx="8887">
                  <c:v>31.36553</c:v>
                </c:pt>
                <c:pt idx="8888">
                  <c:v>25.25667</c:v>
                </c:pt>
                <c:pt idx="8889">
                  <c:v>28.89027</c:v>
                </c:pt>
                <c:pt idx="8890">
                  <c:v>29.5315</c:v>
                </c:pt>
                <c:pt idx="8891">
                  <c:v>28.7744</c:v>
                </c:pt>
                <c:pt idx="8892">
                  <c:v>28.88934</c:v>
                </c:pt>
                <c:pt idx="8893">
                  <c:v>32.69979</c:v>
                </c:pt>
                <c:pt idx="8894">
                  <c:v>30.4846</c:v>
                </c:pt>
                <c:pt idx="8895">
                  <c:v>32.87578000000001</c:v>
                </c:pt>
                <c:pt idx="8896">
                  <c:v>39.45041</c:v>
                </c:pt>
                <c:pt idx="8897">
                  <c:v>28.14606</c:v>
                </c:pt>
                <c:pt idx="8898">
                  <c:v>31.48990999999999</c:v>
                </c:pt>
                <c:pt idx="8899">
                  <c:v>30.44123</c:v>
                </c:pt>
                <c:pt idx="8900">
                  <c:v>30.06909</c:v>
                </c:pt>
                <c:pt idx="8901">
                  <c:v>29.26743</c:v>
                </c:pt>
                <c:pt idx="8902">
                  <c:v>31.346</c:v>
                </c:pt>
                <c:pt idx="8903">
                  <c:v>29.92755</c:v>
                </c:pt>
                <c:pt idx="8904">
                  <c:v>41.0804</c:v>
                </c:pt>
                <c:pt idx="8905">
                  <c:v>32.47413</c:v>
                </c:pt>
                <c:pt idx="8906">
                  <c:v>33.95471</c:v>
                </c:pt>
                <c:pt idx="8907">
                  <c:v>33.60872000000001</c:v>
                </c:pt>
                <c:pt idx="8908">
                  <c:v>25.71315</c:v>
                </c:pt>
                <c:pt idx="8909">
                  <c:v>30.41795</c:v>
                </c:pt>
                <c:pt idx="8910">
                  <c:v>30.71295</c:v>
                </c:pt>
                <c:pt idx="8911">
                  <c:v>27.89594</c:v>
                </c:pt>
                <c:pt idx="8912">
                  <c:v>33.63964</c:v>
                </c:pt>
                <c:pt idx="8913">
                  <c:v>40.12962</c:v>
                </c:pt>
                <c:pt idx="8914">
                  <c:v>31.18924</c:v>
                </c:pt>
                <c:pt idx="8915">
                  <c:v>26.39255</c:v>
                </c:pt>
                <c:pt idx="8916">
                  <c:v>27.3755</c:v>
                </c:pt>
                <c:pt idx="8917">
                  <c:v>34.03577</c:v>
                </c:pt>
                <c:pt idx="8918">
                  <c:v>23.55643</c:v>
                </c:pt>
                <c:pt idx="8919">
                  <c:v>28.61945</c:v>
                </c:pt>
                <c:pt idx="8920">
                  <c:v>31.57115</c:v>
                </c:pt>
                <c:pt idx="8921">
                  <c:v>27.96085</c:v>
                </c:pt>
                <c:pt idx="8922">
                  <c:v>192.5555</c:v>
                </c:pt>
                <c:pt idx="8923">
                  <c:v>28.06297</c:v>
                </c:pt>
                <c:pt idx="8924">
                  <c:v>286.9571</c:v>
                </c:pt>
                <c:pt idx="8925">
                  <c:v>35.04977</c:v>
                </c:pt>
                <c:pt idx="8926">
                  <c:v>30.99167</c:v>
                </c:pt>
                <c:pt idx="8927">
                  <c:v>1450.2799</c:v>
                </c:pt>
                <c:pt idx="8928">
                  <c:v>28.5593</c:v>
                </c:pt>
                <c:pt idx="8929">
                  <c:v>37.65035</c:v>
                </c:pt>
                <c:pt idx="8930">
                  <c:v>35.59546</c:v>
                </c:pt>
                <c:pt idx="8931">
                  <c:v>32.57723</c:v>
                </c:pt>
                <c:pt idx="8932">
                  <c:v>120.11049</c:v>
                </c:pt>
                <c:pt idx="8933">
                  <c:v>36.57721</c:v>
                </c:pt>
                <c:pt idx="8934">
                  <c:v>38.28441</c:v>
                </c:pt>
                <c:pt idx="8935">
                  <c:v>29.34209999999999</c:v>
                </c:pt>
                <c:pt idx="8936">
                  <c:v>33.80054000000001</c:v>
                </c:pt>
                <c:pt idx="8937">
                  <c:v>27.12188</c:v>
                </c:pt>
                <c:pt idx="8938">
                  <c:v>1331.0055</c:v>
                </c:pt>
                <c:pt idx="8939">
                  <c:v>28.33933</c:v>
                </c:pt>
                <c:pt idx="8940">
                  <c:v>118.0407</c:v>
                </c:pt>
                <c:pt idx="8941">
                  <c:v>31.55322</c:v>
                </c:pt>
                <c:pt idx="8942">
                  <c:v>29.06352</c:v>
                </c:pt>
                <c:pt idx="8943">
                  <c:v>26.7366</c:v>
                </c:pt>
                <c:pt idx="8944">
                  <c:v>26.42486</c:v>
                </c:pt>
                <c:pt idx="8945">
                  <c:v>36.05064</c:v>
                </c:pt>
                <c:pt idx="8946">
                  <c:v>32.7586</c:v>
                </c:pt>
                <c:pt idx="8947">
                  <c:v>44.25773</c:v>
                </c:pt>
                <c:pt idx="8948">
                  <c:v>25.84442</c:v>
                </c:pt>
                <c:pt idx="8949">
                  <c:v>28.65829</c:v>
                </c:pt>
                <c:pt idx="8950">
                  <c:v>34.05184</c:v>
                </c:pt>
                <c:pt idx="8951">
                  <c:v>32.9112</c:v>
                </c:pt>
                <c:pt idx="8952">
                  <c:v>29.33008</c:v>
                </c:pt>
                <c:pt idx="8953">
                  <c:v>38.35448999999999</c:v>
                </c:pt>
                <c:pt idx="8954">
                  <c:v>24.35597</c:v>
                </c:pt>
                <c:pt idx="8955">
                  <c:v>36.2263</c:v>
                </c:pt>
                <c:pt idx="8956">
                  <c:v>28.84472</c:v>
                </c:pt>
                <c:pt idx="8957">
                  <c:v>27.4406</c:v>
                </c:pt>
                <c:pt idx="8958">
                  <c:v>24.8461</c:v>
                </c:pt>
                <c:pt idx="8959">
                  <c:v>41.4461</c:v>
                </c:pt>
                <c:pt idx="8960">
                  <c:v>30.72429</c:v>
                </c:pt>
                <c:pt idx="8961">
                  <c:v>31.132</c:v>
                </c:pt>
                <c:pt idx="8962">
                  <c:v>34.37158</c:v>
                </c:pt>
                <c:pt idx="8963">
                  <c:v>25.16776</c:v>
                </c:pt>
                <c:pt idx="8964">
                  <c:v>38.12545</c:v>
                </c:pt>
                <c:pt idx="8965">
                  <c:v>29.84510999999999</c:v>
                </c:pt>
                <c:pt idx="8966">
                  <c:v>28.66466</c:v>
                </c:pt>
                <c:pt idx="8967">
                  <c:v>29.61016</c:v>
                </c:pt>
                <c:pt idx="8968">
                  <c:v>29.79526</c:v>
                </c:pt>
                <c:pt idx="8969">
                  <c:v>31010.238</c:v>
                </c:pt>
                <c:pt idx="8970">
                  <c:v>29.73802999999999</c:v>
                </c:pt>
                <c:pt idx="8971">
                  <c:v>33.41587</c:v>
                </c:pt>
                <c:pt idx="8972">
                  <c:v>30.09416</c:v>
                </c:pt>
                <c:pt idx="8973">
                  <c:v>25.90702</c:v>
                </c:pt>
                <c:pt idx="8974">
                  <c:v>27.13241</c:v>
                </c:pt>
                <c:pt idx="8975">
                  <c:v>30.67108</c:v>
                </c:pt>
                <c:pt idx="8976">
                  <c:v>31.30605</c:v>
                </c:pt>
                <c:pt idx="8977">
                  <c:v>37.14573</c:v>
                </c:pt>
                <c:pt idx="8978">
                  <c:v>29.78131</c:v>
                </c:pt>
                <c:pt idx="8979">
                  <c:v>31.03048</c:v>
                </c:pt>
                <c:pt idx="8980">
                  <c:v>204.5693</c:v>
                </c:pt>
                <c:pt idx="8981">
                  <c:v>34.37918000000001</c:v>
                </c:pt>
                <c:pt idx="8982">
                  <c:v>33.74692</c:v>
                </c:pt>
                <c:pt idx="8983">
                  <c:v>35.37779</c:v>
                </c:pt>
                <c:pt idx="8984">
                  <c:v>32.70358</c:v>
                </c:pt>
                <c:pt idx="8985">
                  <c:v>25.65382</c:v>
                </c:pt>
                <c:pt idx="8986">
                  <c:v>34.01899</c:v>
                </c:pt>
                <c:pt idx="8987">
                  <c:v>41.84806</c:v>
                </c:pt>
                <c:pt idx="8988">
                  <c:v>36.03053</c:v>
                </c:pt>
                <c:pt idx="8989">
                  <c:v>30.97214999999999</c:v>
                </c:pt>
                <c:pt idx="8990">
                  <c:v>40.4324</c:v>
                </c:pt>
                <c:pt idx="8991">
                  <c:v>33.88188999999999</c:v>
                </c:pt>
                <c:pt idx="8992">
                  <c:v>27.17983</c:v>
                </c:pt>
                <c:pt idx="8993">
                  <c:v>31.41266</c:v>
                </c:pt>
                <c:pt idx="8994">
                  <c:v>39.4027</c:v>
                </c:pt>
                <c:pt idx="8995">
                  <c:v>64.68403999999998</c:v>
                </c:pt>
                <c:pt idx="8996">
                  <c:v>25.71543</c:v>
                </c:pt>
                <c:pt idx="8997">
                  <c:v>29.53563</c:v>
                </c:pt>
                <c:pt idx="8998">
                  <c:v>25.32426</c:v>
                </c:pt>
                <c:pt idx="8999">
                  <c:v>31.26042</c:v>
                </c:pt>
                <c:pt idx="9000">
                  <c:v>29.19906</c:v>
                </c:pt>
                <c:pt idx="9001">
                  <c:v>28.50135</c:v>
                </c:pt>
                <c:pt idx="9002">
                  <c:v>28.71875</c:v>
                </c:pt>
                <c:pt idx="9003">
                  <c:v>43.00317</c:v>
                </c:pt>
                <c:pt idx="9004">
                  <c:v>26.76535</c:v>
                </c:pt>
                <c:pt idx="9005">
                  <c:v>26.82156000000001</c:v>
                </c:pt>
                <c:pt idx="9006">
                  <c:v>28.6359</c:v>
                </c:pt>
                <c:pt idx="9007">
                  <c:v>28.64913</c:v>
                </c:pt>
                <c:pt idx="9008">
                  <c:v>25.24271999999999</c:v>
                </c:pt>
                <c:pt idx="9009">
                  <c:v>26.15773</c:v>
                </c:pt>
                <c:pt idx="9010">
                  <c:v>26.30148000000001</c:v>
                </c:pt>
                <c:pt idx="9011">
                  <c:v>29.6093</c:v>
                </c:pt>
                <c:pt idx="9012">
                  <c:v>28.37048</c:v>
                </c:pt>
                <c:pt idx="9013">
                  <c:v>32.80387</c:v>
                </c:pt>
                <c:pt idx="9014">
                  <c:v>848.3532499999999</c:v>
                </c:pt>
                <c:pt idx="9015">
                  <c:v>27.66576</c:v>
                </c:pt>
                <c:pt idx="9016">
                  <c:v>31.64636</c:v>
                </c:pt>
                <c:pt idx="9017">
                  <c:v>29.14795000000001</c:v>
                </c:pt>
                <c:pt idx="9018">
                  <c:v>31.88304</c:v>
                </c:pt>
                <c:pt idx="9019">
                  <c:v>27.46493</c:v>
                </c:pt>
                <c:pt idx="9020">
                  <c:v>37.60441</c:v>
                </c:pt>
                <c:pt idx="9021">
                  <c:v>23.75784000000001</c:v>
                </c:pt>
                <c:pt idx="9022">
                  <c:v>33.73302</c:v>
                </c:pt>
                <c:pt idx="9023">
                  <c:v>32.50678000000001</c:v>
                </c:pt>
                <c:pt idx="9024">
                  <c:v>29.82189</c:v>
                </c:pt>
                <c:pt idx="9025">
                  <c:v>31.59775</c:v>
                </c:pt>
                <c:pt idx="9026">
                  <c:v>31.28086</c:v>
                </c:pt>
                <c:pt idx="9027">
                  <c:v>23.07192</c:v>
                </c:pt>
                <c:pt idx="9028">
                  <c:v>36.54778</c:v>
                </c:pt>
                <c:pt idx="9029">
                  <c:v>1834.43368</c:v>
                </c:pt>
                <c:pt idx="9030">
                  <c:v>30.97562999999999</c:v>
                </c:pt>
                <c:pt idx="9031">
                  <c:v>32.48943</c:v>
                </c:pt>
                <c:pt idx="9032">
                  <c:v>4567.755300000001</c:v>
                </c:pt>
                <c:pt idx="9033">
                  <c:v>26.72773</c:v>
                </c:pt>
                <c:pt idx="9034">
                  <c:v>29.59603999999999</c:v>
                </c:pt>
                <c:pt idx="9035">
                  <c:v>29.36848</c:v>
                </c:pt>
                <c:pt idx="9036">
                  <c:v>34.89517</c:v>
                </c:pt>
                <c:pt idx="9037">
                  <c:v>32.60120000000001</c:v>
                </c:pt>
                <c:pt idx="9038">
                  <c:v>33.83509</c:v>
                </c:pt>
                <c:pt idx="9039">
                  <c:v>31.44303</c:v>
                </c:pt>
                <c:pt idx="9040">
                  <c:v>24.21782</c:v>
                </c:pt>
                <c:pt idx="9041">
                  <c:v>29.13859</c:v>
                </c:pt>
                <c:pt idx="9042">
                  <c:v>34.08904</c:v>
                </c:pt>
                <c:pt idx="9043">
                  <c:v>32.07277</c:v>
                </c:pt>
                <c:pt idx="9044">
                  <c:v>31.87766</c:v>
                </c:pt>
                <c:pt idx="9045">
                  <c:v>34.8435</c:v>
                </c:pt>
                <c:pt idx="9046">
                  <c:v>28.24727</c:v>
                </c:pt>
                <c:pt idx="9047">
                  <c:v>31.52061</c:v>
                </c:pt>
                <c:pt idx="9048">
                  <c:v>35.34294000000001</c:v>
                </c:pt>
                <c:pt idx="9049">
                  <c:v>27.13196</c:v>
                </c:pt>
                <c:pt idx="9050">
                  <c:v>48.80029</c:v>
                </c:pt>
                <c:pt idx="9051">
                  <c:v>30.07805</c:v>
                </c:pt>
                <c:pt idx="9052">
                  <c:v>1656.74142</c:v>
                </c:pt>
                <c:pt idx="9053">
                  <c:v>32.62562000000001</c:v>
                </c:pt>
                <c:pt idx="9054">
                  <c:v>30.16351</c:v>
                </c:pt>
                <c:pt idx="9055">
                  <c:v>29.21259999999999</c:v>
                </c:pt>
                <c:pt idx="9056">
                  <c:v>33.55433</c:v>
                </c:pt>
                <c:pt idx="9057">
                  <c:v>2627.8299</c:v>
                </c:pt>
                <c:pt idx="9058">
                  <c:v>38.41815</c:v>
                </c:pt>
                <c:pt idx="9059">
                  <c:v>30.4847</c:v>
                </c:pt>
                <c:pt idx="9060">
                  <c:v>28.17293</c:v>
                </c:pt>
                <c:pt idx="9061">
                  <c:v>25.43566</c:v>
                </c:pt>
                <c:pt idx="9062">
                  <c:v>24.53663</c:v>
                </c:pt>
                <c:pt idx="9063">
                  <c:v>26.05709</c:v>
                </c:pt>
                <c:pt idx="9064">
                  <c:v>2109.699</c:v>
                </c:pt>
                <c:pt idx="9065">
                  <c:v>44.06046000000001</c:v>
                </c:pt>
                <c:pt idx="9066">
                  <c:v>30.99051</c:v>
                </c:pt>
                <c:pt idx="9067">
                  <c:v>30.63179999999999</c:v>
                </c:pt>
                <c:pt idx="9068">
                  <c:v>29.47566</c:v>
                </c:pt>
                <c:pt idx="9069">
                  <c:v>31.60723</c:v>
                </c:pt>
                <c:pt idx="9070">
                  <c:v>28.98467</c:v>
                </c:pt>
                <c:pt idx="9071">
                  <c:v>49.26907</c:v>
                </c:pt>
                <c:pt idx="9072">
                  <c:v>39.81599</c:v>
                </c:pt>
                <c:pt idx="9073">
                  <c:v>30.95089</c:v>
                </c:pt>
                <c:pt idx="9074">
                  <c:v>29.53063</c:v>
                </c:pt>
                <c:pt idx="9075">
                  <c:v>33.21034</c:v>
                </c:pt>
                <c:pt idx="9076">
                  <c:v>35.11312</c:v>
                </c:pt>
                <c:pt idx="9077">
                  <c:v>26.34165</c:v>
                </c:pt>
                <c:pt idx="9078">
                  <c:v>28.05413</c:v>
                </c:pt>
                <c:pt idx="9079">
                  <c:v>37.02751</c:v>
                </c:pt>
                <c:pt idx="9080">
                  <c:v>37.7319</c:v>
                </c:pt>
                <c:pt idx="9081">
                  <c:v>36.5874</c:v>
                </c:pt>
                <c:pt idx="9082">
                  <c:v>25.89087</c:v>
                </c:pt>
                <c:pt idx="9083">
                  <c:v>30.9715</c:v>
                </c:pt>
                <c:pt idx="9084">
                  <c:v>28.89449</c:v>
                </c:pt>
                <c:pt idx="9085">
                  <c:v>32.5016</c:v>
                </c:pt>
                <c:pt idx="9086">
                  <c:v>30.82697</c:v>
                </c:pt>
                <c:pt idx="9087">
                  <c:v>26.25119</c:v>
                </c:pt>
                <c:pt idx="9088">
                  <c:v>31.25022999999999</c:v>
                </c:pt>
                <c:pt idx="9089">
                  <c:v>31.73722</c:v>
                </c:pt>
                <c:pt idx="9090">
                  <c:v>33.35541</c:v>
                </c:pt>
                <c:pt idx="9091">
                  <c:v>42.9891</c:v>
                </c:pt>
                <c:pt idx="9092">
                  <c:v>35.18234</c:v>
                </c:pt>
                <c:pt idx="9093">
                  <c:v>28.46829999999999</c:v>
                </c:pt>
                <c:pt idx="9094">
                  <c:v>31.94747</c:v>
                </c:pt>
                <c:pt idx="9095">
                  <c:v>35.94125</c:v>
                </c:pt>
                <c:pt idx="9096">
                  <c:v>35.91877</c:v>
                </c:pt>
                <c:pt idx="9097">
                  <c:v>33.89804</c:v>
                </c:pt>
                <c:pt idx="9098">
                  <c:v>31.44415</c:v>
                </c:pt>
                <c:pt idx="9099">
                  <c:v>41.01537</c:v>
                </c:pt>
                <c:pt idx="9100">
                  <c:v>856.6966</c:v>
                </c:pt>
                <c:pt idx="9101">
                  <c:v>37.11385</c:v>
                </c:pt>
                <c:pt idx="9102">
                  <c:v>274.2022</c:v>
                </c:pt>
                <c:pt idx="9103">
                  <c:v>29.40417</c:v>
                </c:pt>
                <c:pt idx="9104">
                  <c:v>33.27596000000001</c:v>
                </c:pt>
                <c:pt idx="9105">
                  <c:v>38.30424</c:v>
                </c:pt>
                <c:pt idx="9106">
                  <c:v>34.2777</c:v>
                </c:pt>
                <c:pt idx="9107">
                  <c:v>31.97411</c:v>
                </c:pt>
                <c:pt idx="9108">
                  <c:v>32.18784</c:v>
                </c:pt>
                <c:pt idx="9109">
                  <c:v>28.14622</c:v>
                </c:pt>
                <c:pt idx="9110">
                  <c:v>28.26362999999999</c:v>
                </c:pt>
                <c:pt idx="9111">
                  <c:v>27.31751</c:v>
                </c:pt>
                <c:pt idx="9112">
                  <c:v>24.84507</c:v>
                </c:pt>
                <c:pt idx="9113">
                  <c:v>29.89499</c:v>
                </c:pt>
                <c:pt idx="9114">
                  <c:v>44.6027</c:v>
                </c:pt>
                <c:pt idx="9115">
                  <c:v>30.50934</c:v>
                </c:pt>
                <c:pt idx="9116">
                  <c:v>31.65533</c:v>
                </c:pt>
                <c:pt idx="9117">
                  <c:v>541.8441999999999</c:v>
                </c:pt>
                <c:pt idx="9118">
                  <c:v>32.02160000000001</c:v>
                </c:pt>
                <c:pt idx="9119">
                  <c:v>43.75737</c:v>
                </c:pt>
                <c:pt idx="9120">
                  <c:v>31.50773</c:v>
                </c:pt>
                <c:pt idx="9121">
                  <c:v>18235.27662</c:v>
                </c:pt>
                <c:pt idx="9122">
                  <c:v>27.71733</c:v>
                </c:pt>
                <c:pt idx="9123">
                  <c:v>26.72601999999999</c:v>
                </c:pt>
                <c:pt idx="9124">
                  <c:v>37.73288</c:v>
                </c:pt>
                <c:pt idx="9125">
                  <c:v>29.94567</c:v>
                </c:pt>
                <c:pt idx="9126">
                  <c:v>38.16316000000001</c:v>
                </c:pt>
                <c:pt idx="9127">
                  <c:v>27.08425</c:v>
                </c:pt>
                <c:pt idx="9128">
                  <c:v>31.47845999999999</c:v>
                </c:pt>
                <c:pt idx="9129">
                  <c:v>33.33388</c:v>
                </c:pt>
                <c:pt idx="9130">
                  <c:v>279.1263</c:v>
                </c:pt>
                <c:pt idx="9131">
                  <c:v>26.61665</c:v>
                </c:pt>
                <c:pt idx="9132">
                  <c:v>34.14751</c:v>
                </c:pt>
                <c:pt idx="9133">
                  <c:v>31.68663</c:v>
                </c:pt>
                <c:pt idx="9134">
                  <c:v>35.69761</c:v>
                </c:pt>
                <c:pt idx="9135">
                  <c:v>34.31141</c:v>
                </c:pt>
                <c:pt idx="9136">
                  <c:v>28.76001</c:v>
                </c:pt>
                <c:pt idx="9137">
                  <c:v>36.11365</c:v>
                </c:pt>
                <c:pt idx="9138">
                  <c:v>35.78827</c:v>
                </c:pt>
                <c:pt idx="9139">
                  <c:v>38.23408000000001</c:v>
                </c:pt>
                <c:pt idx="9140">
                  <c:v>27.20292</c:v>
                </c:pt>
                <c:pt idx="9141">
                  <c:v>30.1082</c:v>
                </c:pt>
                <c:pt idx="9142">
                  <c:v>27.03371</c:v>
                </c:pt>
                <c:pt idx="9143">
                  <c:v>28.69294</c:v>
                </c:pt>
                <c:pt idx="9144">
                  <c:v>26.16074</c:v>
                </c:pt>
                <c:pt idx="9145">
                  <c:v>32.35271</c:v>
                </c:pt>
                <c:pt idx="9146">
                  <c:v>32.8408</c:v>
                </c:pt>
                <c:pt idx="9147">
                  <c:v>33.25875</c:v>
                </c:pt>
                <c:pt idx="9148">
                  <c:v>179.87183</c:v>
                </c:pt>
                <c:pt idx="9149">
                  <c:v>28.50788</c:v>
                </c:pt>
                <c:pt idx="9150">
                  <c:v>29.59399000000001</c:v>
                </c:pt>
                <c:pt idx="9151">
                  <c:v>33.40181</c:v>
                </c:pt>
                <c:pt idx="9152">
                  <c:v>31.79128</c:v>
                </c:pt>
                <c:pt idx="9153">
                  <c:v>32.85354</c:v>
                </c:pt>
                <c:pt idx="9154">
                  <c:v>31.03898</c:v>
                </c:pt>
                <c:pt idx="9155">
                  <c:v>37.11340000000001</c:v>
                </c:pt>
                <c:pt idx="9156">
                  <c:v>26.61618</c:v>
                </c:pt>
                <c:pt idx="9157">
                  <c:v>28.17073</c:v>
                </c:pt>
                <c:pt idx="9158">
                  <c:v>1246.6694</c:v>
                </c:pt>
                <c:pt idx="9159">
                  <c:v>30.26946</c:v>
                </c:pt>
                <c:pt idx="9160">
                  <c:v>34.9085</c:v>
                </c:pt>
                <c:pt idx="9161">
                  <c:v>577.1964</c:v>
                </c:pt>
                <c:pt idx="9162">
                  <c:v>32.71229</c:v>
                </c:pt>
                <c:pt idx="9163">
                  <c:v>28.93331999999999</c:v>
                </c:pt>
                <c:pt idx="9164">
                  <c:v>32.52951</c:v>
                </c:pt>
                <c:pt idx="9165">
                  <c:v>51.71800000000001</c:v>
                </c:pt>
                <c:pt idx="9166">
                  <c:v>4815.547</c:v>
                </c:pt>
                <c:pt idx="9167">
                  <c:v>29.30998</c:v>
                </c:pt>
                <c:pt idx="9168">
                  <c:v>31.21713</c:v>
                </c:pt>
                <c:pt idx="9169">
                  <c:v>27.77434</c:v>
                </c:pt>
                <c:pt idx="9170">
                  <c:v>27.53327000000001</c:v>
                </c:pt>
                <c:pt idx="9171">
                  <c:v>27.47113</c:v>
                </c:pt>
                <c:pt idx="9172">
                  <c:v>32.63668000000001</c:v>
                </c:pt>
                <c:pt idx="9173">
                  <c:v>48.0647</c:v>
                </c:pt>
                <c:pt idx="9174">
                  <c:v>33.44826</c:v>
                </c:pt>
                <c:pt idx="9175">
                  <c:v>28.84857</c:v>
                </c:pt>
                <c:pt idx="9176">
                  <c:v>24.12153</c:v>
                </c:pt>
                <c:pt idx="9177">
                  <c:v>29.49523999999999</c:v>
                </c:pt>
                <c:pt idx="9178">
                  <c:v>30.57716</c:v>
                </c:pt>
                <c:pt idx="9179">
                  <c:v>27.18746000000001</c:v>
                </c:pt>
                <c:pt idx="9180">
                  <c:v>26.83642</c:v>
                </c:pt>
                <c:pt idx="9181">
                  <c:v>33.40515</c:v>
                </c:pt>
                <c:pt idx="9182">
                  <c:v>29.56878</c:v>
                </c:pt>
                <c:pt idx="9183">
                  <c:v>24.23781</c:v>
                </c:pt>
                <c:pt idx="9184">
                  <c:v>31.46555</c:v>
                </c:pt>
                <c:pt idx="9185">
                  <c:v>32.18361</c:v>
                </c:pt>
                <c:pt idx="9186">
                  <c:v>33.04796</c:v>
                </c:pt>
                <c:pt idx="9187">
                  <c:v>28.42326</c:v>
                </c:pt>
                <c:pt idx="9188">
                  <c:v>27.47108</c:v>
                </c:pt>
                <c:pt idx="9189">
                  <c:v>29.72647</c:v>
                </c:pt>
                <c:pt idx="9190">
                  <c:v>25.6848</c:v>
                </c:pt>
                <c:pt idx="9191">
                  <c:v>32.9162</c:v>
                </c:pt>
                <c:pt idx="9192">
                  <c:v>29.11588</c:v>
                </c:pt>
                <c:pt idx="9193">
                  <c:v>25.28926</c:v>
                </c:pt>
                <c:pt idx="9194">
                  <c:v>28.25759</c:v>
                </c:pt>
                <c:pt idx="9195">
                  <c:v>28.38404</c:v>
                </c:pt>
                <c:pt idx="9196">
                  <c:v>25.6793</c:v>
                </c:pt>
                <c:pt idx="9197">
                  <c:v>25.95523</c:v>
                </c:pt>
                <c:pt idx="9198">
                  <c:v>37.56207</c:v>
                </c:pt>
                <c:pt idx="9199">
                  <c:v>28.06186</c:v>
                </c:pt>
                <c:pt idx="9200">
                  <c:v>25.21115</c:v>
                </c:pt>
                <c:pt idx="9201">
                  <c:v>36.55827</c:v>
                </c:pt>
                <c:pt idx="9202">
                  <c:v>27.45142</c:v>
                </c:pt>
                <c:pt idx="9203">
                  <c:v>29.29742999999999</c:v>
                </c:pt>
                <c:pt idx="9204">
                  <c:v>36.27378</c:v>
                </c:pt>
                <c:pt idx="9205">
                  <c:v>7268.12121</c:v>
                </c:pt>
                <c:pt idx="9206">
                  <c:v>25.78748999999999</c:v>
                </c:pt>
                <c:pt idx="9207">
                  <c:v>28.82253</c:v>
                </c:pt>
                <c:pt idx="9208">
                  <c:v>30.00512</c:v>
                </c:pt>
                <c:pt idx="9209">
                  <c:v>49.3033</c:v>
                </c:pt>
                <c:pt idx="9210">
                  <c:v>32.63805</c:v>
                </c:pt>
                <c:pt idx="9211">
                  <c:v>26.01095</c:v>
                </c:pt>
                <c:pt idx="9212">
                  <c:v>30.69755</c:v>
                </c:pt>
                <c:pt idx="9213">
                  <c:v>35.17144</c:v>
                </c:pt>
                <c:pt idx="9214">
                  <c:v>28.77487</c:v>
                </c:pt>
                <c:pt idx="9215">
                  <c:v>195.1219</c:v>
                </c:pt>
                <c:pt idx="9216">
                  <c:v>26.56384</c:v>
                </c:pt>
                <c:pt idx="9217">
                  <c:v>35.6786</c:v>
                </c:pt>
                <c:pt idx="9218">
                  <c:v>45.1929</c:v>
                </c:pt>
                <c:pt idx="9219">
                  <c:v>26.94157999999999</c:v>
                </c:pt>
                <c:pt idx="9220">
                  <c:v>28.89486</c:v>
                </c:pt>
                <c:pt idx="9221">
                  <c:v>28.14013</c:v>
                </c:pt>
                <c:pt idx="9222">
                  <c:v>34.82867</c:v>
                </c:pt>
                <c:pt idx="9223">
                  <c:v>28.86179</c:v>
                </c:pt>
                <c:pt idx="9224">
                  <c:v>31.06683</c:v>
                </c:pt>
                <c:pt idx="9225">
                  <c:v>27.56406</c:v>
                </c:pt>
                <c:pt idx="9226">
                  <c:v>40.2437</c:v>
                </c:pt>
                <c:pt idx="9227">
                  <c:v>26.61978999999999</c:v>
                </c:pt>
                <c:pt idx="9228">
                  <c:v>29.31291</c:v>
                </c:pt>
                <c:pt idx="9229">
                  <c:v>28.16564</c:v>
                </c:pt>
                <c:pt idx="9230">
                  <c:v>26.64684</c:v>
                </c:pt>
                <c:pt idx="9231">
                  <c:v>27.68728</c:v>
                </c:pt>
                <c:pt idx="9232">
                  <c:v>347.605</c:v>
                </c:pt>
                <c:pt idx="9233">
                  <c:v>27.71911</c:v>
                </c:pt>
                <c:pt idx="9234">
                  <c:v>951.3223999999999</c:v>
                </c:pt>
                <c:pt idx="9235">
                  <c:v>31.09362</c:v>
                </c:pt>
                <c:pt idx="9236">
                  <c:v>28.33805</c:v>
                </c:pt>
                <c:pt idx="9237">
                  <c:v>243.40771</c:v>
                </c:pt>
                <c:pt idx="9238">
                  <c:v>28.85225000000001</c:v>
                </c:pt>
                <c:pt idx="9239">
                  <c:v>37.04434000000001</c:v>
                </c:pt>
                <c:pt idx="9240">
                  <c:v>27.28261999999999</c:v>
                </c:pt>
                <c:pt idx="9241">
                  <c:v>27.60275</c:v>
                </c:pt>
                <c:pt idx="9242">
                  <c:v>26.77583</c:v>
                </c:pt>
                <c:pt idx="9243">
                  <c:v>25.49036</c:v>
                </c:pt>
                <c:pt idx="9244">
                  <c:v>28.90225999999999</c:v>
                </c:pt>
                <c:pt idx="9245">
                  <c:v>34.18137</c:v>
                </c:pt>
                <c:pt idx="9246">
                  <c:v>29.49117</c:v>
                </c:pt>
                <c:pt idx="9247">
                  <c:v>25.40516999999999</c:v>
                </c:pt>
                <c:pt idx="9248">
                  <c:v>30.70531</c:v>
                </c:pt>
                <c:pt idx="9249">
                  <c:v>5111.29426</c:v>
                </c:pt>
                <c:pt idx="9250">
                  <c:v>27.41632</c:v>
                </c:pt>
                <c:pt idx="9251">
                  <c:v>32.03565</c:v>
                </c:pt>
                <c:pt idx="9252">
                  <c:v>27.49027999999999</c:v>
                </c:pt>
                <c:pt idx="9253">
                  <c:v>32.45063</c:v>
                </c:pt>
                <c:pt idx="9254">
                  <c:v>35.06117</c:v>
                </c:pt>
                <c:pt idx="9255">
                  <c:v>29.86163</c:v>
                </c:pt>
                <c:pt idx="9256">
                  <c:v>29.85319</c:v>
                </c:pt>
                <c:pt idx="9257">
                  <c:v>25.67443</c:v>
                </c:pt>
                <c:pt idx="9258">
                  <c:v>29.21778</c:v>
                </c:pt>
                <c:pt idx="9259">
                  <c:v>26.16503</c:v>
                </c:pt>
                <c:pt idx="9260">
                  <c:v>57.9316</c:v>
                </c:pt>
                <c:pt idx="9261">
                  <c:v>33.21258</c:v>
                </c:pt>
                <c:pt idx="9262">
                  <c:v>30.82863</c:v>
                </c:pt>
                <c:pt idx="9263">
                  <c:v>30.92293</c:v>
                </c:pt>
                <c:pt idx="9264">
                  <c:v>35.18013</c:v>
                </c:pt>
                <c:pt idx="9265">
                  <c:v>36.92913</c:v>
                </c:pt>
                <c:pt idx="9266">
                  <c:v>26.36388000000001</c:v>
                </c:pt>
                <c:pt idx="9267">
                  <c:v>30.94504999999999</c:v>
                </c:pt>
                <c:pt idx="9268">
                  <c:v>37.33055</c:v>
                </c:pt>
                <c:pt idx="9269">
                  <c:v>36.00472000000001</c:v>
                </c:pt>
                <c:pt idx="9270">
                  <c:v>2933.7504</c:v>
                </c:pt>
                <c:pt idx="9271">
                  <c:v>136.528</c:v>
                </c:pt>
                <c:pt idx="9272">
                  <c:v>29.46587999999999</c:v>
                </c:pt>
                <c:pt idx="9273">
                  <c:v>29.23795</c:v>
                </c:pt>
                <c:pt idx="9274">
                  <c:v>28.10324</c:v>
                </c:pt>
                <c:pt idx="9275">
                  <c:v>24.81974</c:v>
                </c:pt>
                <c:pt idx="9276">
                  <c:v>25.62427</c:v>
                </c:pt>
                <c:pt idx="9277">
                  <c:v>29.99909999999999</c:v>
                </c:pt>
                <c:pt idx="9278">
                  <c:v>43.29699</c:v>
                </c:pt>
                <c:pt idx="9279">
                  <c:v>8006.1075</c:v>
                </c:pt>
                <c:pt idx="9280">
                  <c:v>34.93153</c:v>
                </c:pt>
                <c:pt idx="9281">
                  <c:v>31.14949</c:v>
                </c:pt>
                <c:pt idx="9282">
                  <c:v>32.36642000000001</c:v>
                </c:pt>
                <c:pt idx="9283">
                  <c:v>33.57424</c:v>
                </c:pt>
                <c:pt idx="9284">
                  <c:v>22.82307</c:v>
                </c:pt>
                <c:pt idx="9285">
                  <c:v>24.55977</c:v>
                </c:pt>
                <c:pt idx="9286">
                  <c:v>41.13798000000001</c:v>
                </c:pt>
                <c:pt idx="9287">
                  <c:v>40.16052000000001</c:v>
                </c:pt>
                <c:pt idx="9288">
                  <c:v>34.42753</c:v>
                </c:pt>
                <c:pt idx="9289">
                  <c:v>30.80142</c:v>
                </c:pt>
                <c:pt idx="9290">
                  <c:v>29.61961000000001</c:v>
                </c:pt>
                <c:pt idx="9291">
                  <c:v>27.15585</c:v>
                </c:pt>
                <c:pt idx="9292">
                  <c:v>29.85767999999999</c:v>
                </c:pt>
                <c:pt idx="9293">
                  <c:v>25.66178</c:v>
                </c:pt>
                <c:pt idx="9294">
                  <c:v>28.01098</c:v>
                </c:pt>
                <c:pt idx="9295">
                  <c:v>32.8795</c:v>
                </c:pt>
                <c:pt idx="9296">
                  <c:v>23.62284</c:v>
                </c:pt>
                <c:pt idx="9297">
                  <c:v>32.86071</c:v>
                </c:pt>
                <c:pt idx="9298">
                  <c:v>31.28416</c:v>
                </c:pt>
                <c:pt idx="9299">
                  <c:v>32.72043</c:v>
                </c:pt>
                <c:pt idx="9300">
                  <c:v>32.60515</c:v>
                </c:pt>
                <c:pt idx="9301">
                  <c:v>26.96575</c:v>
                </c:pt>
                <c:pt idx="9302">
                  <c:v>37.05251</c:v>
                </c:pt>
                <c:pt idx="9303">
                  <c:v>26.56719</c:v>
                </c:pt>
                <c:pt idx="9304">
                  <c:v>33.43568</c:v>
                </c:pt>
                <c:pt idx="9305">
                  <c:v>32.99222</c:v>
                </c:pt>
                <c:pt idx="9306">
                  <c:v>28.00391</c:v>
                </c:pt>
                <c:pt idx="9307">
                  <c:v>289.5827</c:v>
                </c:pt>
                <c:pt idx="9308">
                  <c:v>27.44898999999999</c:v>
                </c:pt>
                <c:pt idx="9309">
                  <c:v>30.77381</c:v>
                </c:pt>
                <c:pt idx="9310">
                  <c:v>26.90654999999999</c:v>
                </c:pt>
                <c:pt idx="9311">
                  <c:v>43.6173</c:v>
                </c:pt>
                <c:pt idx="9312">
                  <c:v>27.23032</c:v>
                </c:pt>
                <c:pt idx="9313">
                  <c:v>30.19445</c:v>
                </c:pt>
                <c:pt idx="9314">
                  <c:v>32.67294000000001</c:v>
                </c:pt>
                <c:pt idx="9315">
                  <c:v>32.77717</c:v>
                </c:pt>
                <c:pt idx="9316">
                  <c:v>31.94614999999999</c:v>
                </c:pt>
                <c:pt idx="9317">
                  <c:v>29.68123</c:v>
                </c:pt>
                <c:pt idx="9318">
                  <c:v>26.75773999999999</c:v>
                </c:pt>
                <c:pt idx="9319">
                  <c:v>25.87562</c:v>
                </c:pt>
                <c:pt idx="9320">
                  <c:v>25.84936</c:v>
                </c:pt>
                <c:pt idx="9321">
                  <c:v>34.2672</c:v>
                </c:pt>
                <c:pt idx="9322">
                  <c:v>1745.69937</c:v>
                </c:pt>
                <c:pt idx="9323">
                  <c:v>39.1474</c:v>
                </c:pt>
                <c:pt idx="9324">
                  <c:v>29.94081</c:v>
                </c:pt>
                <c:pt idx="9325">
                  <c:v>29.31923</c:v>
                </c:pt>
                <c:pt idx="9326">
                  <c:v>27.5156</c:v>
                </c:pt>
                <c:pt idx="9327">
                  <c:v>22.01634</c:v>
                </c:pt>
                <c:pt idx="9328">
                  <c:v>33.40631</c:v>
                </c:pt>
                <c:pt idx="9329">
                  <c:v>31.07434</c:v>
                </c:pt>
                <c:pt idx="9330">
                  <c:v>29.54268</c:v>
                </c:pt>
                <c:pt idx="9331">
                  <c:v>30.05812999999999</c:v>
                </c:pt>
                <c:pt idx="9332">
                  <c:v>31.29291</c:v>
                </c:pt>
                <c:pt idx="9333">
                  <c:v>38.18775</c:v>
                </c:pt>
                <c:pt idx="9334">
                  <c:v>6067.29482</c:v>
                </c:pt>
                <c:pt idx="9335">
                  <c:v>26.44601</c:v>
                </c:pt>
                <c:pt idx="9336">
                  <c:v>33.23474</c:v>
                </c:pt>
                <c:pt idx="9337">
                  <c:v>35.31616</c:v>
                </c:pt>
                <c:pt idx="9338">
                  <c:v>29.69751</c:v>
                </c:pt>
                <c:pt idx="9339">
                  <c:v>33.7033</c:v>
                </c:pt>
                <c:pt idx="9340">
                  <c:v>27.6604</c:v>
                </c:pt>
                <c:pt idx="9341">
                  <c:v>157.82482</c:v>
                </c:pt>
                <c:pt idx="9342">
                  <c:v>26.66264</c:v>
                </c:pt>
                <c:pt idx="9343">
                  <c:v>27.4348</c:v>
                </c:pt>
                <c:pt idx="9344">
                  <c:v>34.00009</c:v>
                </c:pt>
                <c:pt idx="9345">
                  <c:v>30.03108</c:v>
                </c:pt>
                <c:pt idx="9346">
                  <c:v>36.8107</c:v>
                </c:pt>
                <c:pt idx="9347">
                  <c:v>30.0665</c:v>
                </c:pt>
                <c:pt idx="9348">
                  <c:v>28.80379</c:v>
                </c:pt>
                <c:pt idx="9349">
                  <c:v>26.69431</c:v>
                </c:pt>
                <c:pt idx="9350">
                  <c:v>64.7108</c:v>
                </c:pt>
                <c:pt idx="9351">
                  <c:v>37.70598000000001</c:v>
                </c:pt>
                <c:pt idx="9352">
                  <c:v>37.37993</c:v>
                </c:pt>
                <c:pt idx="9353">
                  <c:v>34.76979</c:v>
                </c:pt>
                <c:pt idx="9354">
                  <c:v>24.47028999999999</c:v>
                </c:pt>
                <c:pt idx="9355">
                  <c:v>32.13698</c:v>
                </c:pt>
                <c:pt idx="9356">
                  <c:v>29.89765999999999</c:v>
                </c:pt>
                <c:pt idx="9357">
                  <c:v>26.83969</c:v>
                </c:pt>
                <c:pt idx="9358">
                  <c:v>34.24603</c:v>
                </c:pt>
                <c:pt idx="9359">
                  <c:v>26.79924</c:v>
                </c:pt>
                <c:pt idx="9360">
                  <c:v>28.50596000000001</c:v>
                </c:pt>
                <c:pt idx="9361">
                  <c:v>36.1037</c:v>
                </c:pt>
                <c:pt idx="9362">
                  <c:v>27.26283</c:v>
                </c:pt>
                <c:pt idx="9363">
                  <c:v>27.82355</c:v>
                </c:pt>
                <c:pt idx="9364">
                  <c:v>29.51765</c:v>
                </c:pt>
                <c:pt idx="9365">
                  <c:v>41.3166</c:v>
                </c:pt>
                <c:pt idx="9366">
                  <c:v>38.43727</c:v>
                </c:pt>
                <c:pt idx="9367">
                  <c:v>33.46487</c:v>
                </c:pt>
                <c:pt idx="9368">
                  <c:v>36.37014000000001</c:v>
                </c:pt>
                <c:pt idx="9369">
                  <c:v>33.41779</c:v>
                </c:pt>
                <c:pt idx="9370">
                  <c:v>33.97039</c:v>
                </c:pt>
                <c:pt idx="9371">
                  <c:v>34.15253</c:v>
                </c:pt>
                <c:pt idx="9372">
                  <c:v>28.26484</c:v>
                </c:pt>
                <c:pt idx="9373">
                  <c:v>31.34838999999999</c:v>
                </c:pt>
                <c:pt idx="9374">
                  <c:v>32.5261</c:v>
                </c:pt>
                <c:pt idx="9375">
                  <c:v>27.54181000000001</c:v>
                </c:pt>
                <c:pt idx="9376">
                  <c:v>40.9569</c:v>
                </c:pt>
                <c:pt idx="9377">
                  <c:v>31.7833</c:v>
                </c:pt>
                <c:pt idx="9378">
                  <c:v>37.70378</c:v>
                </c:pt>
                <c:pt idx="9379">
                  <c:v>155.2466</c:v>
                </c:pt>
                <c:pt idx="9380">
                  <c:v>30.98856</c:v>
                </c:pt>
                <c:pt idx="9381">
                  <c:v>30.02156</c:v>
                </c:pt>
                <c:pt idx="9382">
                  <c:v>39.43303</c:v>
                </c:pt>
                <c:pt idx="9383">
                  <c:v>28.74204999999999</c:v>
                </c:pt>
                <c:pt idx="9384">
                  <c:v>26.82335</c:v>
                </c:pt>
                <c:pt idx="9385">
                  <c:v>34.90957</c:v>
                </c:pt>
                <c:pt idx="9386">
                  <c:v>32.13655</c:v>
                </c:pt>
                <c:pt idx="9387">
                  <c:v>30.07562</c:v>
                </c:pt>
                <c:pt idx="9388">
                  <c:v>34.63675</c:v>
                </c:pt>
                <c:pt idx="9389">
                  <c:v>37.52185</c:v>
                </c:pt>
                <c:pt idx="9390">
                  <c:v>27.78492</c:v>
                </c:pt>
                <c:pt idx="9391">
                  <c:v>28.46571999999999</c:v>
                </c:pt>
                <c:pt idx="9392">
                  <c:v>26.04681</c:v>
                </c:pt>
                <c:pt idx="9393">
                  <c:v>31.04544999999999</c:v>
                </c:pt>
                <c:pt idx="9394">
                  <c:v>29.34983</c:v>
                </c:pt>
                <c:pt idx="9395">
                  <c:v>33.58529</c:v>
                </c:pt>
                <c:pt idx="9396">
                  <c:v>29.66651</c:v>
                </c:pt>
                <c:pt idx="9397">
                  <c:v>30.65572999999999</c:v>
                </c:pt>
                <c:pt idx="9398">
                  <c:v>32.67075</c:v>
                </c:pt>
                <c:pt idx="9399">
                  <c:v>61.4357</c:v>
                </c:pt>
                <c:pt idx="9400">
                  <c:v>32.86819</c:v>
                </c:pt>
                <c:pt idx="9401">
                  <c:v>35.8563</c:v>
                </c:pt>
                <c:pt idx="9402">
                  <c:v>25.37989</c:v>
                </c:pt>
                <c:pt idx="9403">
                  <c:v>197.91969</c:v>
                </c:pt>
                <c:pt idx="9404">
                  <c:v>30.73858999999999</c:v>
                </c:pt>
                <c:pt idx="9405">
                  <c:v>30.27961</c:v>
                </c:pt>
                <c:pt idx="9406">
                  <c:v>26.69991</c:v>
                </c:pt>
                <c:pt idx="9407">
                  <c:v>36.8974</c:v>
                </c:pt>
                <c:pt idx="9408">
                  <c:v>30.05518</c:v>
                </c:pt>
                <c:pt idx="9409">
                  <c:v>1930.57578</c:v>
                </c:pt>
                <c:pt idx="9410">
                  <c:v>36.4463</c:v>
                </c:pt>
                <c:pt idx="9411">
                  <c:v>36.13319</c:v>
                </c:pt>
                <c:pt idx="9412">
                  <c:v>30.43113</c:v>
                </c:pt>
                <c:pt idx="9413">
                  <c:v>27.5672</c:v>
                </c:pt>
                <c:pt idx="9414">
                  <c:v>27.51435</c:v>
                </c:pt>
                <c:pt idx="9415">
                  <c:v>26.86749</c:v>
                </c:pt>
                <c:pt idx="9416">
                  <c:v>30.52201</c:v>
                </c:pt>
                <c:pt idx="9417">
                  <c:v>26.29207999999999</c:v>
                </c:pt>
                <c:pt idx="9418">
                  <c:v>25.22834999999999</c:v>
                </c:pt>
                <c:pt idx="9419">
                  <c:v>34.20733</c:v>
                </c:pt>
                <c:pt idx="9420">
                  <c:v>31.19983</c:v>
                </c:pt>
                <c:pt idx="9421">
                  <c:v>26.21916999999999</c:v>
                </c:pt>
                <c:pt idx="9422">
                  <c:v>28.18333</c:v>
                </c:pt>
                <c:pt idx="9423">
                  <c:v>35.48086</c:v>
                </c:pt>
                <c:pt idx="9424">
                  <c:v>25.81878</c:v>
                </c:pt>
                <c:pt idx="9425">
                  <c:v>36.79898</c:v>
                </c:pt>
                <c:pt idx="9426">
                  <c:v>31.91592</c:v>
                </c:pt>
                <c:pt idx="9427">
                  <c:v>37.24676</c:v>
                </c:pt>
                <c:pt idx="9428">
                  <c:v>27.84986</c:v>
                </c:pt>
                <c:pt idx="9429">
                  <c:v>24.55661</c:v>
                </c:pt>
                <c:pt idx="9430">
                  <c:v>31.71031</c:v>
                </c:pt>
                <c:pt idx="9431">
                  <c:v>38.11020000000001</c:v>
                </c:pt>
                <c:pt idx="9432">
                  <c:v>28.34762</c:v>
                </c:pt>
                <c:pt idx="9433">
                  <c:v>27.70801</c:v>
                </c:pt>
                <c:pt idx="9434">
                  <c:v>36.57515</c:v>
                </c:pt>
                <c:pt idx="9435">
                  <c:v>29.41217</c:v>
                </c:pt>
                <c:pt idx="9436">
                  <c:v>65.161</c:v>
                </c:pt>
                <c:pt idx="9437">
                  <c:v>27.20165</c:v>
                </c:pt>
                <c:pt idx="9438">
                  <c:v>29.34997</c:v>
                </c:pt>
                <c:pt idx="9439">
                  <c:v>30.51516000000001</c:v>
                </c:pt>
                <c:pt idx="9440">
                  <c:v>28.34077</c:v>
                </c:pt>
                <c:pt idx="9441">
                  <c:v>26.63939999999999</c:v>
                </c:pt>
                <c:pt idx="9442">
                  <c:v>32.25369</c:v>
                </c:pt>
                <c:pt idx="9443">
                  <c:v>33.37417</c:v>
                </c:pt>
                <c:pt idx="9444">
                  <c:v>31.32032999999999</c:v>
                </c:pt>
                <c:pt idx="9445">
                  <c:v>27.69296</c:v>
                </c:pt>
                <c:pt idx="9446">
                  <c:v>28.22281</c:v>
                </c:pt>
                <c:pt idx="9447">
                  <c:v>30.03951</c:v>
                </c:pt>
                <c:pt idx="9448">
                  <c:v>23.34239</c:v>
                </c:pt>
                <c:pt idx="9449">
                  <c:v>30.02336</c:v>
                </c:pt>
                <c:pt idx="9450">
                  <c:v>30.45932</c:v>
                </c:pt>
                <c:pt idx="9451">
                  <c:v>36.70565</c:v>
                </c:pt>
                <c:pt idx="9452">
                  <c:v>31.3381</c:v>
                </c:pt>
                <c:pt idx="9453">
                  <c:v>84.72937999999999</c:v>
                </c:pt>
                <c:pt idx="9454">
                  <c:v>35.36908</c:v>
                </c:pt>
                <c:pt idx="9455">
                  <c:v>28.18039</c:v>
                </c:pt>
                <c:pt idx="9456">
                  <c:v>34.18263</c:v>
                </c:pt>
                <c:pt idx="9457">
                  <c:v>25.75553</c:v>
                </c:pt>
                <c:pt idx="9458">
                  <c:v>26.17599999999999</c:v>
                </c:pt>
                <c:pt idx="9459">
                  <c:v>2918.04183</c:v>
                </c:pt>
                <c:pt idx="9460">
                  <c:v>21.225</c:v>
                </c:pt>
                <c:pt idx="9461">
                  <c:v>29.01867</c:v>
                </c:pt>
                <c:pt idx="9462">
                  <c:v>36.71477</c:v>
                </c:pt>
                <c:pt idx="9463">
                  <c:v>28.66968</c:v>
                </c:pt>
                <c:pt idx="9464">
                  <c:v>27.84522</c:v>
                </c:pt>
                <c:pt idx="9465">
                  <c:v>34.06496000000001</c:v>
                </c:pt>
                <c:pt idx="9466">
                  <c:v>31.5847</c:v>
                </c:pt>
                <c:pt idx="9467">
                  <c:v>45.94565</c:v>
                </c:pt>
                <c:pt idx="9468">
                  <c:v>29.73817</c:v>
                </c:pt>
                <c:pt idx="9469">
                  <c:v>33.93261</c:v>
                </c:pt>
                <c:pt idx="9470">
                  <c:v>23.91928</c:v>
                </c:pt>
                <c:pt idx="9471">
                  <c:v>29.3092</c:v>
                </c:pt>
                <c:pt idx="9472">
                  <c:v>34.00085</c:v>
                </c:pt>
                <c:pt idx="9473">
                  <c:v>30.90529</c:v>
                </c:pt>
                <c:pt idx="9474">
                  <c:v>26.82984</c:v>
                </c:pt>
                <c:pt idx="9475">
                  <c:v>33.20293</c:v>
                </c:pt>
                <c:pt idx="9476">
                  <c:v>26.56425</c:v>
                </c:pt>
                <c:pt idx="9477">
                  <c:v>25.66128</c:v>
                </c:pt>
                <c:pt idx="9478">
                  <c:v>32.99463</c:v>
                </c:pt>
                <c:pt idx="9479">
                  <c:v>378.9784999999999</c:v>
                </c:pt>
                <c:pt idx="9480">
                  <c:v>36.50516000000001</c:v>
                </c:pt>
                <c:pt idx="9481">
                  <c:v>27.25815</c:v>
                </c:pt>
                <c:pt idx="9482">
                  <c:v>31.33595</c:v>
                </c:pt>
                <c:pt idx="9483">
                  <c:v>68.79672</c:v>
                </c:pt>
                <c:pt idx="9484">
                  <c:v>35.25822</c:v>
                </c:pt>
                <c:pt idx="9485">
                  <c:v>37.10349</c:v>
                </c:pt>
                <c:pt idx="9486">
                  <c:v>28.12576</c:v>
                </c:pt>
                <c:pt idx="9487">
                  <c:v>33.57566000000001</c:v>
                </c:pt>
                <c:pt idx="9488">
                  <c:v>34.84452</c:v>
                </c:pt>
                <c:pt idx="9489">
                  <c:v>30.05384</c:v>
                </c:pt>
                <c:pt idx="9490">
                  <c:v>43.27069</c:v>
                </c:pt>
                <c:pt idx="9491">
                  <c:v>40.7407</c:v>
                </c:pt>
                <c:pt idx="9492">
                  <c:v>33.92299</c:v>
                </c:pt>
                <c:pt idx="9493">
                  <c:v>50.72947</c:v>
                </c:pt>
                <c:pt idx="9494">
                  <c:v>34.8958</c:v>
                </c:pt>
                <c:pt idx="9495">
                  <c:v>35.21616</c:v>
                </c:pt>
                <c:pt idx="9496">
                  <c:v>28.61095</c:v>
                </c:pt>
                <c:pt idx="9497">
                  <c:v>30.53537</c:v>
                </c:pt>
                <c:pt idx="9498">
                  <c:v>30.43981</c:v>
                </c:pt>
                <c:pt idx="9499">
                  <c:v>89.48587</c:v>
                </c:pt>
                <c:pt idx="9500">
                  <c:v>29.63545999999999</c:v>
                </c:pt>
                <c:pt idx="9501">
                  <c:v>32.20253</c:v>
                </c:pt>
                <c:pt idx="9502">
                  <c:v>29.80849</c:v>
                </c:pt>
                <c:pt idx="9503">
                  <c:v>32.732</c:v>
                </c:pt>
                <c:pt idx="9504">
                  <c:v>352.9802</c:v>
                </c:pt>
                <c:pt idx="9505">
                  <c:v>109.46127</c:v>
                </c:pt>
                <c:pt idx="9506">
                  <c:v>29.05837</c:v>
                </c:pt>
                <c:pt idx="9507">
                  <c:v>40.03188</c:v>
                </c:pt>
                <c:pt idx="9508">
                  <c:v>35.87119</c:v>
                </c:pt>
                <c:pt idx="9509">
                  <c:v>28.18465</c:v>
                </c:pt>
                <c:pt idx="9510">
                  <c:v>32.9659</c:v>
                </c:pt>
                <c:pt idx="9511">
                  <c:v>30.70314</c:v>
                </c:pt>
                <c:pt idx="9512">
                  <c:v>27.44821</c:v>
                </c:pt>
                <c:pt idx="9513">
                  <c:v>37.84319</c:v>
                </c:pt>
                <c:pt idx="9514">
                  <c:v>30.38084</c:v>
                </c:pt>
                <c:pt idx="9515">
                  <c:v>30.82293</c:v>
                </c:pt>
                <c:pt idx="9516">
                  <c:v>31.20471999999999</c:v>
                </c:pt>
                <c:pt idx="9517">
                  <c:v>32.17445</c:v>
                </c:pt>
                <c:pt idx="9518">
                  <c:v>27.52706</c:v>
                </c:pt>
                <c:pt idx="9519">
                  <c:v>27.78378</c:v>
                </c:pt>
                <c:pt idx="9520">
                  <c:v>26.41625000000001</c:v>
                </c:pt>
                <c:pt idx="9521">
                  <c:v>30.46291</c:v>
                </c:pt>
                <c:pt idx="9522">
                  <c:v>32.0253</c:v>
                </c:pt>
                <c:pt idx="9523">
                  <c:v>28.72394999999999</c:v>
                </c:pt>
                <c:pt idx="9524">
                  <c:v>26.10711</c:v>
                </c:pt>
                <c:pt idx="9525">
                  <c:v>39.83402</c:v>
                </c:pt>
                <c:pt idx="9526">
                  <c:v>27.68462</c:v>
                </c:pt>
                <c:pt idx="9527">
                  <c:v>25.88066999999999</c:v>
                </c:pt>
                <c:pt idx="9528">
                  <c:v>25.05296</c:v>
                </c:pt>
                <c:pt idx="9529">
                  <c:v>126.90587</c:v>
                </c:pt>
                <c:pt idx="9530">
                  <c:v>30.66343</c:v>
                </c:pt>
                <c:pt idx="9531">
                  <c:v>34.36718</c:v>
                </c:pt>
                <c:pt idx="9532">
                  <c:v>30.2837</c:v>
                </c:pt>
                <c:pt idx="9533">
                  <c:v>29.77694</c:v>
                </c:pt>
                <c:pt idx="9534">
                  <c:v>30.80268</c:v>
                </c:pt>
                <c:pt idx="9535">
                  <c:v>32.19663</c:v>
                </c:pt>
                <c:pt idx="9536">
                  <c:v>34.77052000000001</c:v>
                </c:pt>
                <c:pt idx="9537">
                  <c:v>24.99577</c:v>
                </c:pt>
                <c:pt idx="9538">
                  <c:v>41.33833</c:v>
                </c:pt>
                <c:pt idx="9539">
                  <c:v>25.18888</c:v>
                </c:pt>
                <c:pt idx="9540">
                  <c:v>25.51492</c:v>
                </c:pt>
                <c:pt idx="9541">
                  <c:v>28.98421</c:v>
                </c:pt>
                <c:pt idx="9542">
                  <c:v>34.09825</c:v>
                </c:pt>
                <c:pt idx="9543">
                  <c:v>25.66069</c:v>
                </c:pt>
                <c:pt idx="9544">
                  <c:v>27.35304</c:v>
                </c:pt>
                <c:pt idx="9545">
                  <c:v>2895.41489</c:v>
                </c:pt>
                <c:pt idx="9546">
                  <c:v>757.3946999999998</c:v>
                </c:pt>
                <c:pt idx="9547">
                  <c:v>26.24112</c:v>
                </c:pt>
                <c:pt idx="9548">
                  <c:v>28.60686</c:v>
                </c:pt>
                <c:pt idx="9549">
                  <c:v>29.48363</c:v>
                </c:pt>
                <c:pt idx="9550">
                  <c:v>25.04778</c:v>
                </c:pt>
                <c:pt idx="9551">
                  <c:v>30.85018000000001</c:v>
                </c:pt>
                <c:pt idx="9552">
                  <c:v>32.42526</c:v>
                </c:pt>
                <c:pt idx="9553">
                  <c:v>36.39487</c:v>
                </c:pt>
                <c:pt idx="9554">
                  <c:v>32.13631</c:v>
                </c:pt>
                <c:pt idx="9555">
                  <c:v>33.81236000000001</c:v>
                </c:pt>
                <c:pt idx="9556">
                  <c:v>26.66366</c:v>
                </c:pt>
                <c:pt idx="9557">
                  <c:v>26.27974</c:v>
                </c:pt>
                <c:pt idx="9558">
                  <c:v>28.59837</c:v>
                </c:pt>
                <c:pt idx="9559">
                  <c:v>25.84864999999999</c:v>
                </c:pt>
                <c:pt idx="9560">
                  <c:v>28.59513</c:v>
                </c:pt>
                <c:pt idx="9561">
                  <c:v>30.01259</c:v>
                </c:pt>
                <c:pt idx="9562">
                  <c:v>44.91693</c:v>
                </c:pt>
                <c:pt idx="9563">
                  <c:v>27.99532</c:v>
                </c:pt>
                <c:pt idx="9564">
                  <c:v>28.43926</c:v>
                </c:pt>
                <c:pt idx="9565">
                  <c:v>49.86340000000001</c:v>
                </c:pt>
                <c:pt idx="9566">
                  <c:v>28.38693</c:v>
                </c:pt>
                <c:pt idx="9567">
                  <c:v>36.75127</c:v>
                </c:pt>
                <c:pt idx="9568">
                  <c:v>30.07422</c:v>
                </c:pt>
                <c:pt idx="9569">
                  <c:v>71.13889999999999</c:v>
                </c:pt>
                <c:pt idx="9570">
                  <c:v>36.2772</c:v>
                </c:pt>
                <c:pt idx="9571">
                  <c:v>35.12642</c:v>
                </c:pt>
                <c:pt idx="9572">
                  <c:v>1205.7105</c:v>
                </c:pt>
                <c:pt idx="9573">
                  <c:v>32.28907</c:v>
                </c:pt>
                <c:pt idx="9574">
                  <c:v>36.27520000000001</c:v>
                </c:pt>
                <c:pt idx="9575">
                  <c:v>30.56786</c:v>
                </c:pt>
                <c:pt idx="9576">
                  <c:v>27.98640999999999</c:v>
                </c:pt>
                <c:pt idx="9577">
                  <c:v>30.04292999999999</c:v>
                </c:pt>
                <c:pt idx="9578">
                  <c:v>32.61488</c:v>
                </c:pt>
                <c:pt idx="9579">
                  <c:v>44.2349</c:v>
                </c:pt>
                <c:pt idx="9580">
                  <c:v>32.61837</c:v>
                </c:pt>
                <c:pt idx="9581">
                  <c:v>13753.9696</c:v>
                </c:pt>
                <c:pt idx="9582">
                  <c:v>119.2958</c:v>
                </c:pt>
                <c:pt idx="9583">
                  <c:v>34.49734</c:v>
                </c:pt>
                <c:pt idx="9584">
                  <c:v>30.33775</c:v>
                </c:pt>
                <c:pt idx="9585">
                  <c:v>30.01548</c:v>
                </c:pt>
                <c:pt idx="9586">
                  <c:v>30.68978</c:v>
                </c:pt>
                <c:pt idx="9587">
                  <c:v>30.95322</c:v>
                </c:pt>
                <c:pt idx="9588">
                  <c:v>33.60814000000001</c:v>
                </c:pt>
                <c:pt idx="9589">
                  <c:v>34.69436</c:v>
                </c:pt>
                <c:pt idx="9590">
                  <c:v>33.50194</c:v>
                </c:pt>
                <c:pt idx="9591">
                  <c:v>48.19511</c:v>
                </c:pt>
                <c:pt idx="9592">
                  <c:v>32.97773</c:v>
                </c:pt>
                <c:pt idx="9593">
                  <c:v>32.0542</c:v>
                </c:pt>
                <c:pt idx="9594">
                  <c:v>32.73032000000001</c:v>
                </c:pt>
                <c:pt idx="9595">
                  <c:v>25.85501</c:v>
                </c:pt>
                <c:pt idx="9596">
                  <c:v>133.0339</c:v>
                </c:pt>
                <c:pt idx="9597">
                  <c:v>28.47828</c:v>
                </c:pt>
                <c:pt idx="9598">
                  <c:v>40.7355</c:v>
                </c:pt>
                <c:pt idx="9599">
                  <c:v>32.27413</c:v>
                </c:pt>
                <c:pt idx="9600">
                  <c:v>39.14257</c:v>
                </c:pt>
                <c:pt idx="9601">
                  <c:v>37.23213</c:v>
                </c:pt>
                <c:pt idx="9602">
                  <c:v>31.86414</c:v>
                </c:pt>
                <c:pt idx="9603">
                  <c:v>46.94374000000001</c:v>
                </c:pt>
                <c:pt idx="9604">
                  <c:v>41.1379</c:v>
                </c:pt>
                <c:pt idx="9605">
                  <c:v>24.74943</c:v>
                </c:pt>
                <c:pt idx="9606">
                  <c:v>791.3618999999999</c:v>
                </c:pt>
                <c:pt idx="9607">
                  <c:v>32.64278</c:v>
                </c:pt>
                <c:pt idx="9608">
                  <c:v>27.1068</c:v>
                </c:pt>
                <c:pt idx="9609">
                  <c:v>30.57204</c:v>
                </c:pt>
                <c:pt idx="9610">
                  <c:v>33.55337</c:v>
                </c:pt>
                <c:pt idx="9611">
                  <c:v>38.42651</c:v>
                </c:pt>
                <c:pt idx="9612">
                  <c:v>33.53798</c:v>
                </c:pt>
                <c:pt idx="9613">
                  <c:v>23.98339</c:v>
                </c:pt>
                <c:pt idx="9614">
                  <c:v>33.1208</c:v>
                </c:pt>
                <c:pt idx="9615">
                  <c:v>35.5902</c:v>
                </c:pt>
                <c:pt idx="9616">
                  <c:v>37.44816</c:v>
                </c:pt>
                <c:pt idx="9617">
                  <c:v>32.64985</c:v>
                </c:pt>
                <c:pt idx="9618">
                  <c:v>33.19179</c:v>
                </c:pt>
                <c:pt idx="9619">
                  <c:v>33.48038</c:v>
                </c:pt>
                <c:pt idx="9620">
                  <c:v>29.00279</c:v>
                </c:pt>
                <c:pt idx="9621">
                  <c:v>30.01398</c:v>
                </c:pt>
                <c:pt idx="9622">
                  <c:v>33.63335</c:v>
                </c:pt>
                <c:pt idx="9623">
                  <c:v>59.84406999999999</c:v>
                </c:pt>
                <c:pt idx="9624">
                  <c:v>26.76107</c:v>
                </c:pt>
                <c:pt idx="9625">
                  <c:v>75.5222</c:v>
                </c:pt>
                <c:pt idx="9626">
                  <c:v>32.70240000000001</c:v>
                </c:pt>
                <c:pt idx="9627">
                  <c:v>25.74249</c:v>
                </c:pt>
                <c:pt idx="9628">
                  <c:v>3044.3446</c:v>
                </c:pt>
                <c:pt idx="9629">
                  <c:v>32.68372</c:v>
                </c:pt>
                <c:pt idx="9630">
                  <c:v>30.98884999999999</c:v>
                </c:pt>
                <c:pt idx="9631">
                  <c:v>24.85148</c:v>
                </c:pt>
                <c:pt idx="9632">
                  <c:v>38.61884000000001</c:v>
                </c:pt>
                <c:pt idx="9633">
                  <c:v>27.65131</c:v>
                </c:pt>
                <c:pt idx="9634">
                  <c:v>1970.65796</c:v>
                </c:pt>
                <c:pt idx="9635">
                  <c:v>35.46546</c:v>
                </c:pt>
                <c:pt idx="9636">
                  <c:v>32.94566</c:v>
                </c:pt>
                <c:pt idx="9637">
                  <c:v>39.67335</c:v>
                </c:pt>
                <c:pt idx="9638">
                  <c:v>35.75838</c:v>
                </c:pt>
                <c:pt idx="9639">
                  <c:v>34.5669</c:v>
                </c:pt>
                <c:pt idx="9640">
                  <c:v>25.67155</c:v>
                </c:pt>
                <c:pt idx="9641">
                  <c:v>246.52428</c:v>
                </c:pt>
                <c:pt idx="9642">
                  <c:v>73.89076</c:v>
                </c:pt>
                <c:pt idx="9643">
                  <c:v>28.18171999999999</c:v>
                </c:pt>
                <c:pt idx="9644">
                  <c:v>29.28603</c:v>
                </c:pt>
                <c:pt idx="9645">
                  <c:v>34.5776</c:v>
                </c:pt>
                <c:pt idx="9646">
                  <c:v>819.3224999999999</c:v>
                </c:pt>
                <c:pt idx="9647">
                  <c:v>528.9903</c:v>
                </c:pt>
                <c:pt idx="9648">
                  <c:v>30.48121</c:v>
                </c:pt>
                <c:pt idx="9649">
                  <c:v>29.08646</c:v>
                </c:pt>
                <c:pt idx="9650">
                  <c:v>27.13154</c:v>
                </c:pt>
                <c:pt idx="9651">
                  <c:v>7504.888830000001</c:v>
                </c:pt>
                <c:pt idx="9652">
                  <c:v>31.54247</c:v>
                </c:pt>
                <c:pt idx="9653">
                  <c:v>30.24358</c:v>
                </c:pt>
                <c:pt idx="9654">
                  <c:v>33.80999</c:v>
                </c:pt>
                <c:pt idx="9655">
                  <c:v>29.73946</c:v>
                </c:pt>
                <c:pt idx="9656">
                  <c:v>30.50874</c:v>
                </c:pt>
                <c:pt idx="9657">
                  <c:v>27.88351</c:v>
                </c:pt>
                <c:pt idx="9658">
                  <c:v>33.90096</c:v>
                </c:pt>
                <c:pt idx="9659">
                  <c:v>1145.32186</c:v>
                </c:pt>
                <c:pt idx="9660">
                  <c:v>29.24461</c:v>
                </c:pt>
                <c:pt idx="9661">
                  <c:v>33.14974</c:v>
                </c:pt>
                <c:pt idx="9662">
                  <c:v>89.78058</c:v>
                </c:pt>
                <c:pt idx="9663">
                  <c:v>29.85077</c:v>
                </c:pt>
                <c:pt idx="9664">
                  <c:v>34.83803</c:v>
                </c:pt>
                <c:pt idx="9665">
                  <c:v>38.28248</c:v>
                </c:pt>
                <c:pt idx="9666">
                  <c:v>26.64227</c:v>
                </c:pt>
                <c:pt idx="9667">
                  <c:v>35.36335</c:v>
                </c:pt>
                <c:pt idx="9668">
                  <c:v>47.65057</c:v>
                </c:pt>
                <c:pt idx="9669">
                  <c:v>27.62102</c:v>
                </c:pt>
                <c:pt idx="9670">
                  <c:v>27.87747</c:v>
                </c:pt>
                <c:pt idx="9671">
                  <c:v>30.6233</c:v>
                </c:pt>
                <c:pt idx="9672">
                  <c:v>23.21894</c:v>
                </c:pt>
                <c:pt idx="9673">
                  <c:v>30.46249999999999</c:v>
                </c:pt>
                <c:pt idx="9674">
                  <c:v>26.58873</c:v>
                </c:pt>
                <c:pt idx="9675">
                  <c:v>46.93757</c:v>
                </c:pt>
                <c:pt idx="9676">
                  <c:v>24.89319</c:v>
                </c:pt>
                <c:pt idx="9677">
                  <c:v>32.85715</c:v>
                </c:pt>
                <c:pt idx="9678">
                  <c:v>63.1785</c:v>
                </c:pt>
                <c:pt idx="9679">
                  <c:v>33.37216</c:v>
                </c:pt>
                <c:pt idx="9680">
                  <c:v>34.14717</c:v>
                </c:pt>
                <c:pt idx="9681">
                  <c:v>35.52423</c:v>
                </c:pt>
                <c:pt idx="9682">
                  <c:v>32.70938</c:v>
                </c:pt>
                <c:pt idx="9683">
                  <c:v>32.53606000000001</c:v>
                </c:pt>
                <c:pt idx="9684">
                  <c:v>31.97028999999999</c:v>
                </c:pt>
                <c:pt idx="9685">
                  <c:v>33.17317</c:v>
                </c:pt>
                <c:pt idx="9686">
                  <c:v>353.1245</c:v>
                </c:pt>
                <c:pt idx="9687">
                  <c:v>31.48870999999999</c:v>
                </c:pt>
                <c:pt idx="9688">
                  <c:v>42.58915</c:v>
                </c:pt>
                <c:pt idx="9689">
                  <c:v>26.93994</c:v>
                </c:pt>
                <c:pt idx="9690">
                  <c:v>28.07376</c:v>
                </c:pt>
                <c:pt idx="9691">
                  <c:v>34.66607</c:v>
                </c:pt>
                <c:pt idx="9692">
                  <c:v>28.13879</c:v>
                </c:pt>
                <c:pt idx="9693">
                  <c:v>25.34517</c:v>
                </c:pt>
                <c:pt idx="9694">
                  <c:v>29.12356</c:v>
                </c:pt>
                <c:pt idx="9695">
                  <c:v>31.35596</c:v>
                </c:pt>
                <c:pt idx="9696">
                  <c:v>29.6769</c:v>
                </c:pt>
                <c:pt idx="9697">
                  <c:v>24.9736</c:v>
                </c:pt>
                <c:pt idx="9698">
                  <c:v>32.17586</c:v>
                </c:pt>
                <c:pt idx="9699">
                  <c:v>27.16365</c:v>
                </c:pt>
                <c:pt idx="9700">
                  <c:v>33.57922000000001</c:v>
                </c:pt>
                <c:pt idx="9701">
                  <c:v>37.53213</c:v>
                </c:pt>
                <c:pt idx="9702">
                  <c:v>26.84606</c:v>
                </c:pt>
                <c:pt idx="9703">
                  <c:v>29.60246</c:v>
                </c:pt>
                <c:pt idx="9704">
                  <c:v>28.74542999999999</c:v>
                </c:pt>
                <c:pt idx="9705">
                  <c:v>40.6515</c:v>
                </c:pt>
                <c:pt idx="9706">
                  <c:v>39.21656</c:v>
                </c:pt>
                <c:pt idx="9707">
                  <c:v>27.72191</c:v>
                </c:pt>
                <c:pt idx="9708">
                  <c:v>27.3217</c:v>
                </c:pt>
                <c:pt idx="9709">
                  <c:v>34.2624</c:v>
                </c:pt>
                <c:pt idx="9710">
                  <c:v>25.5812</c:v>
                </c:pt>
                <c:pt idx="9711">
                  <c:v>30.58003</c:v>
                </c:pt>
                <c:pt idx="9712">
                  <c:v>33.47596</c:v>
                </c:pt>
                <c:pt idx="9713">
                  <c:v>30.52258</c:v>
                </c:pt>
                <c:pt idx="9714">
                  <c:v>32.87428</c:v>
                </c:pt>
                <c:pt idx="9715">
                  <c:v>28.6903</c:v>
                </c:pt>
                <c:pt idx="9716">
                  <c:v>490.24467</c:v>
                </c:pt>
                <c:pt idx="9717">
                  <c:v>33.02557</c:v>
                </c:pt>
                <c:pt idx="9718">
                  <c:v>48.1695</c:v>
                </c:pt>
                <c:pt idx="9719">
                  <c:v>27.01378</c:v>
                </c:pt>
                <c:pt idx="9720">
                  <c:v>31.23647</c:v>
                </c:pt>
                <c:pt idx="9721">
                  <c:v>29.41791</c:v>
                </c:pt>
                <c:pt idx="9722">
                  <c:v>29.92368</c:v>
                </c:pt>
                <c:pt idx="9723">
                  <c:v>27.83265</c:v>
                </c:pt>
                <c:pt idx="9724">
                  <c:v>35.73076000000001</c:v>
                </c:pt>
                <c:pt idx="9725">
                  <c:v>28.41681000000001</c:v>
                </c:pt>
                <c:pt idx="9726">
                  <c:v>27.98733</c:v>
                </c:pt>
                <c:pt idx="9727">
                  <c:v>3813.49958</c:v>
                </c:pt>
                <c:pt idx="9728">
                  <c:v>1122.9215</c:v>
                </c:pt>
                <c:pt idx="9729">
                  <c:v>27.55046</c:v>
                </c:pt>
                <c:pt idx="9730">
                  <c:v>33.26596</c:v>
                </c:pt>
                <c:pt idx="9731">
                  <c:v>29.84278</c:v>
                </c:pt>
                <c:pt idx="9732">
                  <c:v>27.25151</c:v>
                </c:pt>
                <c:pt idx="9733">
                  <c:v>26.13482</c:v>
                </c:pt>
                <c:pt idx="9734">
                  <c:v>29.9601</c:v>
                </c:pt>
                <c:pt idx="9735">
                  <c:v>26.45593999999999</c:v>
                </c:pt>
                <c:pt idx="9736">
                  <c:v>29.07157</c:v>
                </c:pt>
                <c:pt idx="9737">
                  <c:v>29.23626</c:v>
                </c:pt>
                <c:pt idx="9738">
                  <c:v>34.9204</c:v>
                </c:pt>
                <c:pt idx="9739">
                  <c:v>29.85071</c:v>
                </c:pt>
                <c:pt idx="9740">
                  <c:v>32.46985</c:v>
                </c:pt>
                <c:pt idx="9741">
                  <c:v>28.12209</c:v>
                </c:pt>
                <c:pt idx="9742">
                  <c:v>30.84397</c:v>
                </c:pt>
                <c:pt idx="9743">
                  <c:v>29.45172</c:v>
                </c:pt>
                <c:pt idx="9744">
                  <c:v>36.20540000000001</c:v>
                </c:pt>
                <c:pt idx="9745">
                  <c:v>245.3533</c:v>
                </c:pt>
                <c:pt idx="9746">
                  <c:v>476.0842999999999</c:v>
                </c:pt>
                <c:pt idx="9747">
                  <c:v>34.23093</c:v>
                </c:pt>
                <c:pt idx="9748">
                  <c:v>33.89269</c:v>
                </c:pt>
                <c:pt idx="9749">
                  <c:v>31.30894</c:v>
                </c:pt>
                <c:pt idx="9750">
                  <c:v>28.82968</c:v>
                </c:pt>
                <c:pt idx="9751">
                  <c:v>26.29714</c:v>
                </c:pt>
                <c:pt idx="9752">
                  <c:v>29.70365</c:v>
                </c:pt>
                <c:pt idx="9753">
                  <c:v>32.9807</c:v>
                </c:pt>
                <c:pt idx="9754">
                  <c:v>36.02024</c:v>
                </c:pt>
                <c:pt idx="9755">
                  <c:v>36.24416</c:v>
                </c:pt>
                <c:pt idx="9756">
                  <c:v>36.77415</c:v>
                </c:pt>
                <c:pt idx="9757">
                  <c:v>30.55557</c:v>
                </c:pt>
                <c:pt idx="9758">
                  <c:v>24.35387</c:v>
                </c:pt>
                <c:pt idx="9759">
                  <c:v>34.508</c:v>
                </c:pt>
                <c:pt idx="9760">
                  <c:v>33.21863</c:v>
                </c:pt>
                <c:pt idx="9761">
                  <c:v>27.01979</c:v>
                </c:pt>
                <c:pt idx="9762">
                  <c:v>30.72873999999999</c:v>
                </c:pt>
                <c:pt idx="9763">
                  <c:v>31.77203</c:v>
                </c:pt>
                <c:pt idx="9764">
                  <c:v>28.11577</c:v>
                </c:pt>
                <c:pt idx="9765">
                  <c:v>29.09969</c:v>
                </c:pt>
                <c:pt idx="9766">
                  <c:v>32.30799</c:v>
                </c:pt>
                <c:pt idx="9767">
                  <c:v>30.92931</c:v>
                </c:pt>
                <c:pt idx="9768">
                  <c:v>37.58859</c:v>
                </c:pt>
                <c:pt idx="9769">
                  <c:v>36.24865</c:v>
                </c:pt>
                <c:pt idx="9770">
                  <c:v>40.33805</c:v>
                </c:pt>
                <c:pt idx="9771">
                  <c:v>3143.9958</c:v>
                </c:pt>
                <c:pt idx="9772">
                  <c:v>30.88726</c:v>
                </c:pt>
                <c:pt idx="9773">
                  <c:v>27.00921</c:v>
                </c:pt>
                <c:pt idx="9774">
                  <c:v>29.98785000000001</c:v>
                </c:pt>
                <c:pt idx="9775">
                  <c:v>27.59294</c:v>
                </c:pt>
                <c:pt idx="9776">
                  <c:v>29.55184</c:v>
                </c:pt>
                <c:pt idx="9777">
                  <c:v>38.13102000000001</c:v>
                </c:pt>
                <c:pt idx="9778">
                  <c:v>30.28108</c:v>
                </c:pt>
                <c:pt idx="9779">
                  <c:v>34.87561</c:v>
                </c:pt>
                <c:pt idx="9780">
                  <c:v>24.97438</c:v>
                </c:pt>
                <c:pt idx="9781">
                  <c:v>28.73261</c:v>
                </c:pt>
                <c:pt idx="9782">
                  <c:v>33.01036000000001</c:v>
                </c:pt>
                <c:pt idx="9783">
                  <c:v>27.72031</c:v>
                </c:pt>
                <c:pt idx="9784">
                  <c:v>38.74158000000001</c:v>
                </c:pt>
                <c:pt idx="9785">
                  <c:v>36.86046</c:v>
                </c:pt>
                <c:pt idx="9786">
                  <c:v>30.17278</c:v>
                </c:pt>
                <c:pt idx="9787">
                  <c:v>29.5156</c:v>
                </c:pt>
                <c:pt idx="9788">
                  <c:v>32.57378000000001</c:v>
                </c:pt>
                <c:pt idx="9789">
                  <c:v>33.29251</c:v>
                </c:pt>
                <c:pt idx="9790">
                  <c:v>29.80415</c:v>
                </c:pt>
                <c:pt idx="9791">
                  <c:v>29.63194</c:v>
                </c:pt>
                <c:pt idx="9792">
                  <c:v>26.97422</c:v>
                </c:pt>
                <c:pt idx="9793">
                  <c:v>36.07674</c:v>
                </c:pt>
                <c:pt idx="9794">
                  <c:v>35.16304</c:v>
                </c:pt>
                <c:pt idx="9795">
                  <c:v>29.46892</c:v>
                </c:pt>
                <c:pt idx="9796">
                  <c:v>30.02368999999999</c:v>
                </c:pt>
                <c:pt idx="9797">
                  <c:v>30.67163</c:v>
                </c:pt>
                <c:pt idx="9798">
                  <c:v>36.32464</c:v>
                </c:pt>
                <c:pt idx="9799">
                  <c:v>30.70516</c:v>
                </c:pt>
                <c:pt idx="9800">
                  <c:v>31.76436</c:v>
                </c:pt>
                <c:pt idx="9801">
                  <c:v>30.24964999999999</c:v>
                </c:pt>
                <c:pt idx="9802">
                  <c:v>30.05216</c:v>
                </c:pt>
                <c:pt idx="9803">
                  <c:v>3308.582699999999</c:v>
                </c:pt>
                <c:pt idx="9804">
                  <c:v>1690.07656</c:v>
                </c:pt>
                <c:pt idx="9805">
                  <c:v>30.95578</c:v>
                </c:pt>
                <c:pt idx="9806">
                  <c:v>31.64913</c:v>
                </c:pt>
                <c:pt idx="9807">
                  <c:v>25.50477</c:v>
                </c:pt>
                <c:pt idx="9808">
                  <c:v>28.4528</c:v>
                </c:pt>
                <c:pt idx="9809">
                  <c:v>33.93905</c:v>
                </c:pt>
                <c:pt idx="9810">
                  <c:v>27.58484</c:v>
                </c:pt>
                <c:pt idx="9811">
                  <c:v>35.23394000000001</c:v>
                </c:pt>
                <c:pt idx="9812">
                  <c:v>28.17974999999999</c:v>
                </c:pt>
                <c:pt idx="9813">
                  <c:v>28.62409</c:v>
                </c:pt>
                <c:pt idx="9814">
                  <c:v>27.51089</c:v>
                </c:pt>
                <c:pt idx="9815">
                  <c:v>31.13639</c:v>
                </c:pt>
                <c:pt idx="9816">
                  <c:v>32.33953</c:v>
                </c:pt>
                <c:pt idx="9817">
                  <c:v>28.45834</c:v>
                </c:pt>
                <c:pt idx="9818">
                  <c:v>30.49623</c:v>
                </c:pt>
                <c:pt idx="9819">
                  <c:v>35.51566</c:v>
                </c:pt>
                <c:pt idx="9820">
                  <c:v>36.10084000000001</c:v>
                </c:pt>
                <c:pt idx="9821">
                  <c:v>36.85189999999999</c:v>
                </c:pt>
                <c:pt idx="9822">
                  <c:v>36.01549</c:v>
                </c:pt>
                <c:pt idx="9823">
                  <c:v>32.92446</c:v>
                </c:pt>
                <c:pt idx="9824">
                  <c:v>29.75626</c:v>
                </c:pt>
                <c:pt idx="9825">
                  <c:v>39.58405</c:v>
                </c:pt>
                <c:pt idx="9826">
                  <c:v>762.1423999999998</c:v>
                </c:pt>
                <c:pt idx="9827">
                  <c:v>40.46144</c:v>
                </c:pt>
                <c:pt idx="9828">
                  <c:v>24.91994</c:v>
                </c:pt>
                <c:pt idx="9829">
                  <c:v>42.51332</c:v>
                </c:pt>
                <c:pt idx="9830">
                  <c:v>29.1415</c:v>
                </c:pt>
                <c:pt idx="9831">
                  <c:v>97.49758</c:v>
                </c:pt>
                <c:pt idx="9832">
                  <c:v>26.94948</c:v>
                </c:pt>
                <c:pt idx="9833">
                  <c:v>28.38967999999999</c:v>
                </c:pt>
                <c:pt idx="9834">
                  <c:v>30.37968</c:v>
                </c:pt>
                <c:pt idx="9835">
                  <c:v>3712.01233</c:v>
                </c:pt>
                <c:pt idx="9836">
                  <c:v>30.74205999999999</c:v>
                </c:pt>
                <c:pt idx="9837">
                  <c:v>25.93778</c:v>
                </c:pt>
                <c:pt idx="9838">
                  <c:v>31.85369</c:v>
                </c:pt>
                <c:pt idx="9839">
                  <c:v>61.56574000000001</c:v>
                </c:pt>
                <c:pt idx="9840">
                  <c:v>108.07889</c:v>
                </c:pt>
                <c:pt idx="9841">
                  <c:v>35.87774</c:v>
                </c:pt>
                <c:pt idx="9842">
                  <c:v>26.87962</c:v>
                </c:pt>
                <c:pt idx="9843">
                  <c:v>46.22068</c:v>
                </c:pt>
                <c:pt idx="9844">
                  <c:v>28.70724</c:v>
                </c:pt>
                <c:pt idx="9845">
                  <c:v>28.53113</c:v>
                </c:pt>
                <c:pt idx="9846">
                  <c:v>31.2759</c:v>
                </c:pt>
                <c:pt idx="9847">
                  <c:v>29.75544</c:v>
                </c:pt>
                <c:pt idx="9848">
                  <c:v>30.6016</c:v>
                </c:pt>
                <c:pt idx="9849">
                  <c:v>39.23827</c:v>
                </c:pt>
                <c:pt idx="9850">
                  <c:v>424.0888299999999</c:v>
                </c:pt>
                <c:pt idx="9851">
                  <c:v>29.88484</c:v>
                </c:pt>
                <c:pt idx="9852">
                  <c:v>28.83612</c:v>
                </c:pt>
                <c:pt idx="9853">
                  <c:v>32.84995</c:v>
                </c:pt>
                <c:pt idx="9854">
                  <c:v>37.17278</c:v>
                </c:pt>
                <c:pt idx="9855">
                  <c:v>24.21876</c:v>
                </c:pt>
                <c:pt idx="9856">
                  <c:v>35.13346000000001</c:v>
                </c:pt>
                <c:pt idx="9857">
                  <c:v>28.0189</c:v>
                </c:pt>
                <c:pt idx="9858">
                  <c:v>33.57499</c:v>
                </c:pt>
                <c:pt idx="9859">
                  <c:v>34.72008</c:v>
                </c:pt>
                <c:pt idx="9860">
                  <c:v>33.15944</c:v>
                </c:pt>
                <c:pt idx="9861">
                  <c:v>40.6068</c:v>
                </c:pt>
                <c:pt idx="9862">
                  <c:v>36.54183</c:v>
                </c:pt>
                <c:pt idx="9863">
                  <c:v>29.19891</c:v>
                </c:pt>
                <c:pt idx="9864">
                  <c:v>26.58634999999999</c:v>
                </c:pt>
                <c:pt idx="9865">
                  <c:v>24.78266</c:v>
                </c:pt>
                <c:pt idx="9866">
                  <c:v>26.24541999999999</c:v>
                </c:pt>
                <c:pt idx="9867">
                  <c:v>42.22858</c:v>
                </c:pt>
                <c:pt idx="9868">
                  <c:v>30.16091</c:v>
                </c:pt>
                <c:pt idx="9869">
                  <c:v>35.09584</c:v>
                </c:pt>
                <c:pt idx="9870">
                  <c:v>31.93574999999999</c:v>
                </c:pt>
                <c:pt idx="9871">
                  <c:v>28.64572</c:v>
                </c:pt>
                <c:pt idx="9872">
                  <c:v>27.83160000000001</c:v>
                </c:pt>
                <c:pt idx="9873">
                  <c:v>35.23466000000001</c:v>
                </c:pt>
                <c:pt idx="9874">
                  <c:v>29.68457</c:v>
                </c:pt>
                <c:pt idx="9875">
                  <c:v>118.1214</c:v>
                </c:pt>
                <c:pt idx="9876">
                  <c:v>29.76315</c:v>
                </c:pt>
                <c:pt idx="9877">
                  <c:v>33.50008</c:v>
                </c:pt>
                <c:pt idx="9878">
                  <c:v>31.69884</c:v>
                </c:pt>
                <c:pt idx="9879">
                  <c:v>32.10491</c:v>
                </c:pt>
                <c:pt idx="9880">
                  <c:v>2905.0851</c:v>
                </c:pt>
                <c:pt idx="9881">
                  <c:v>31.17188000000001</c:v>
                </c:pt>
                <c:pt idx="9882">
                  <c:v>882.3894</c:v>
                </c:pt>
                <c:pt idx="9883">
                  <c:v>30.59435</c:v>
                </c:pt>
                <c:pt idx="9884">
                  <c:v>27.83083</c:v>
                </c:pt>
                <c:pt idx="9885">
                  <c:v>36.50293</c:v>
                </c:pt>
                <c:pt idx="9886">
                  <c:v>27.31945</c:v>
                </c:pt>
                <c:pt idx="9887">
                  <c:v>33.69841</c:v>
                </c:pt>
                <c:pt idx="9888">
                  <c:v>26.26886</c:v>
                </c:pt>
                <c:pt idx="9889">
                  <c:v>37.0289</c:v>
                </c:pt>
                <c:pt idx="9890">
                  <c:v>25.04767</c:v>
                </c:pt>
                <c:pt idx="9891">
                  <c:v>33.33138</c:v>
                </c:pt>
                <c:pt idx="9892">
                  <c:v>33.40183</c:v>
                </c:pt>
                <c:pt idx="9893">
                  <c:v>34.23377</c:v>
                </c:pt>
                <c:pt idx="9894">
                  <c:v>27.67295</c:v>
                </c:pt>
                <c:pt idx="9895">
                  <c:v>27.61267</c:v>
                </c:pt>
                <c:pt idx="9896">
                  <c:v>597.5084</c:v>
                </c:pt>
                <c:pt idx="9897">
                  <c:v>25.79138</c:v>
                </c:pt>
                <c:pt idx="9898">
                  <c:v>29.1546</c:v>
                </c:pt>
                <c:pt idx="9899">
                  <c:v>32.14373</c:v>
                </c:pt>
                <c:pt idx="9900">
                  <c:v>32.59343</c:v>
                </c:pt>
                <c:pt idx="9901">
                  <c:v>27.95666</c:v>
                </c:pt>
                <c:pt idx="9902">
                  <c:v>32.89</c:v>
                </c:pt>
                <c:pt idx="9903">
                  <c:v>42.16526000000001</c:v>
                </c:pt>
                <c:pt idx="9904">
                  <c:v>26.89309</c:v>
                </c:pt>
                <c:pt idx="9905">
                  <c:v>27.62226</c:v>
                </c:pt>
                <c:pt idx="9906">
                  <c:v>27.19213999999999</c:v>
                </c:pt>
                <c:pt idx="9907">
                  <c:v>38.50622000000001</c:v>
                </c:pt>
                <c:pt idx="9908">
                  <c:v>49.4925</c:v>
                </c:pt>
                <c:pt idx="9909">
                  <c:v>36.42456</c:v>
                </c:pt>
                <c:pt idx="9910">
                  <c:v>32.69565</c:v>
                </c:pt>
                <c:pt idx="9911">
                  <c:v>26.79485</c:v>
                </c:pt>
                <c:pt idx="9912">
                  <c:v>33.23075</c:v>
                </c:pt>
                <c:pt idx="9913">
                  <c:v>30.57241</c:v>
                </c:pt>
                <c:pt idx="9914">
                  <c:v>29.54214</c:v>
                </c:pt>
                <c:pt idx="9915">
                  <c:v>29.61558</c:v>
                </c:pt>
                <c:pt idx="9916">
                  <c:v>39.9663</c:v>
                </c:pt>
                <c:pt idx="9917">
                  <c:v>30.26949</c:v>
                </c:pt>
                <c:pt idx="9918">
                  <c:v>34.95242</c:v>
                </c:pt>
                <c:pt idx="9919">
                  <c:v>30.59612</c:v>
                </c:pt>
                <c:pt idx="9920">
                  <c:v>33.42651</c:v>
                </c:pt>
                <c:pt idx="9921">
                  <c:v>30.17653</c:v>
                </c:pt>
                <c:pt idx="9922">
                  <c:v>29.91223</c:v>
                </c:pt>
                <c:pt idx="9923">
                  <c:v>29.85641</c:v>
                </c:pt>
                <c:pt idx="9924">
                  <c:v>27.34544</c:v>
                </c:pt>
                <c:pt idx="9925">
                  <c:v>32.56244</c:v>
                </c:pt>
                <c:pt idx="9926">
                  <c:v>29.62594</c:v>
                </c:pt>
                <c:pt idx="9927">
                  <c:v>30.62237</c:v>
                </c:pt>
                <c:pt idx="9928">
                  <c:v>34.07176</c:v>
                </c:pt>
                <c:pt idx="9929">
                  <c:v>29.92517</c:v>
                </c:pt>
                <c:pt idx="9930">
                  <c:v>33.24568</c:v>
                </c:pt>
                <c:pt idx="9931">
                  <c:v>29.57583</c:v>
                </c:pt>
                <c:pt idx="9932">
                  <c:v>258.49</c:v>
                </c:pt>
                <c:pt idx="9933">
                  <c:v>28.40091</c:v>
                </c:pt>
                <c:pt idx="9934">
                  <c:v>32.87501</c:v>
                </c:pt>
                <c:pt idx="9935">
                  <c:v>29.22629999999999</c:v>
                </c:pt>
                <c:pt idx="9936">
                  <c:v>2941.4493</c:v>
                </c:pt>
                <c:pt idx="9937">
                  <c:v>30.42676</c:v>
                </c:pt>
                <c:pt idx="9938">
                  <c:v>28.23232</c:v>
                </c:pt>
                <c:pt idx="9939">
                  <c:v>22.87306</c:v>
                </c:pt>
                <c:pt idx="9940">
                  <c:v>25.82247</c:v>
                </c:pt>
                <c:pt idx="9941">
                  <c:v>32.27764000000001</c:v>
                </c:pt>
                <c:pt idx="9942">
                  <c:v>37.3003</c:v>
                </c:pt>
                <c:pt idx="9943">
                  <c:v>30.95739</c:v>
                </c:pt>
                <c:pt idx="9944">
                  <c:v>27.18453999999999</c:v>
                </c:pt>
                <c:pt idx="9945">
                  <c:v>31.74856</c:v>
                </c:pt>
                <c:pt idx="9946">
                  <c:v>296.8459</c:v>
                </c:pt>
                <c:pt idx="9947">
                  <c:v>33.7951</c:v>
                </c:pt>
                <c:pt idx="9948">
                  <c:v>34.32961</c:v>
                </c:pt>
                <c:pt idx="9949">
                  <c:v>28.2672</c:v>
                </c:pt>
                <c:pt idx="9950">
                  <c:v>53.03179</c:v>
                </c:pt>
                <c:pt idx="9951">
                  <c:v>23.64728</c:v>
                </c:pt>
                <c:pt idx="9952">
                  <c:v>29.45377</c:v>
                </c:pt>
                <c:pt idx="9953">
                  <c:v>389.5609999999999</c:v>
                </c:pt>
                <c:pt idx="9954">
                  <c:v>28.14689</c:v>
                </c:pt>
                <c:pt idx="9955">
                  <c:v>27.26695</c:v>
                </c:pt>
                <c:pt idx="9956">
                  <c:v>32.20482000000001</c:v>
                </c:pt>
                <c:pt idx="9957">
                  <c:v>32.61681</c:v>
                </c:pt>
                <c:pt idx="9958">
                  <c:v>28.69756</c:v>
                </c:pt>
                <c:pt idx="9959">
                  <c:v>113.6979</c:v>
                </c:pt>
                <c:pt idx="9960">
                  <c:v>29.7209</c:v>
                </c:pt>
                <c:pt idx="9961">
                  <c:v>27.49914</c:v>
                </c:pt>
                <c:pt idx="9962">
                  <c:v>31.28042999999999</c:v>
                </c:pt>
                <c:pt idx="9963">
                  <c:v>27.84966</c:v>
                </c:pt>
                <c:pt idx="9964">
                  <c:v>37.89622</c:v>
                </c:pt>
                <c:pt idx="9965">
                  <c:v>23.90973999999999</c:v>
                </c:pt>
                <c:pt idx="9966">
                  <c:v>37.93755</c:v>
                </c:pt>
                <c:pt idx="9967">
                  <c:v>29.74117</c:v>
                </c:pt>
                <c:pt idx="9968">
                  <c:v>32.30540000000001</c:v>
                </c:pt>
                <c:pt idx="9969">
                  <c:v>30.64956</c:v>
                </c:pt>
                <c:pt idx="9970">
                  <c:v>30.36884999999999</c:v>
                </c:pt>
                <c:pt idx="9971">
                  <c:v>31.86796</c:v>
                </c:pt>
                <c:pt idx="9972">
                  <c:v>33.03239</c:v>
                </c:pt>
                <c:pt idx="9973">
                  <c:v>31.33696</c:v>
                </c:pt>
                <c:pt idx="9974">
                  <c:v>31.38413999999999</c:v>
                </c:pt>
                <c:pt idx="9975">
                  <c:v>32.6689</c:v>
                </c:pt>
                <c:pt idx="9976">
                  <c:v>48.2879</c:v>
                </c:pt>
                <c:pt idx="9977">
                  <c:v>32.84984</c:v>
                </c:pt>
                <c:pt idx="9978">
                  <c:v>5457.631710000001</c:v>
                </c:pt>
                <c:pt idx="9979">
                  <c:v>34.4115</c:v>
                </c:pt>
                <c:pt idx="9980">
                  <c:v>27.43753</c:v>
                </c:pt>
                <c:pt idx="9981">
                  <c:v>39.46504</c:v>
                </c:pt>
                <c:pt idx="9982">
                  <c:v>32.43205</c:v>
                </c:pt>
                <c:pt idx="9983">
                  <c:v>29.54777</c:v>
                </c:pt>
                <c:pt idx="9984">
                  <c:v>46.4095</c:v>
                </c:pt>
                <c:pt idx="9985">
                  <c:v>32.34369</c:v>
                </c:pt>
                <c:pt idx="9986">
                  <c:v>33.77279</c:v>
                </c:pt>
                <c:pt idx="9987">
                  <c:v>29.66209</c:v>
                </c:pt>
                <c:pt idx="9988">
                  <c:v>31.7586</c:v>
                </c:pt>
                <c:pt idx="9989">
                  <c:v>28.392</c:v>
                </c:pt>
                <c:pt idx="9990">
                  <c:v>88.1163</c:v>
                </c:pt>
                <c:pt idx="9991">
                  <c:v>28.42376</c:v>
                </c:pt>
                <c:pt idx="9992">
                  <c:v>33.0749</c:v>
                </c:pt>
                <c:pt idx="9993">
                  <c:v>31.11077</c:v>
                </c:pt>
                <c:pt idx="9994">
                  <c:v>70.3337</c:v>
                </c:pt>
                <c:pt idx="9995">
                  <c:v>34.04076000000001</c:v>
                </c:pt>
                <c:pt idx="9996">
                  <c:v>27.56743</c:v>
                </c:pt>
                <c:pt idx="9997">
                  <c:v>33.59944</c:v>
                </c:pt>
                <c:pt idx="9998">
                  <c:v>39.27532</c:v>
                </c:pt>
                <c:pt idx="9999">
                  <c:v>24.84181</c:v>
                </c:pt>
                <c:pt idx="10000">
                  <c:v>30.44393</c:v>
                </c:pt>
                <c:pt idx="10001">
                  <c:v>26.90565</c:v>
                </c:pt>
                <c:pt idx="10002">
                  <c:v>391.4399099999999</c:v>
                </c:pt>
                <c:pt idx="10003">
                  <c:v>32.63193</c:v>
                </c:pt>
                <c:pt idx="10004">
                  <c:v>26.94154</c:v>
                </c:pt>
                <c:pt idx="10005">
                  <c:v>26.85173</c:v>
                </c:pt>
                <c:pt idx="10006">
                  <c:v>32.79476000000001</c:v>
                </c:pt>
                <c:pt idx="10007">
                  <c:v>128.08074</c:v>
                </c:pt>
                <c:pt idx="10008">
                  <c:v>46.75818</c:v>
                </c:pt>
                <c:pt idx="10009">
                  <c:v>32.86263</c:v>
                </c:pt>
                <c:pt idx="10010">
                  <c:v>3737.5584</c:v>
                </c:pt>
                <c:pt idx="10011">
                  <c:v>30.13747</c:v>
                </c:pt>
                <c:pt idx="10012">
                  <c:v>37.21712</c:v>
                </c:pt>
                <c:pt idx="10013">
                  <c:v>33.49688</c:v>
                </c:pt>
                <c:pt idx="10014">
                  <c:v>25.96913999999999</c:v>
                </c:pt>
                <c:pt idx="10015">
                  <c:v>30.85697</c:v>
                </c:pt>
                <c:pt idx="10016">
                  <c:v>42.8965</c:v>
                </c:pt>
                <c:pt idx="10017">
                  <c:v>26.64838</c:v>
                </c:pt>
                <c:pt idx="10018">
                  <c:v>34.21896</c:v>
                </c:pt>
                <c:pt idx="10019">
                  <c:v>35.10781</c:v>
                </c:pt>
                <c:pt idx="10020">
                  <c:v>27.10839</c:v>
                </c:pt>
                <c:pt idx="10021">
                  <c:v>27.79806</c:v>
                </c:pt>
                <c:pt idx="10022">
                  <c:v>31.32029</c:v>
                </c:pt>
                <c:pt idx="10023">
                  <c:v>24.20653</c:v>
                </c:pt>
                <c:pt idx="10024">
                  <c:v>26.35823</c:v>
                </c:pt>
                <c:pt idx="10025">
                  <c:v>26.12777000000001</c:v>
                </c:pt>
                <c:pt idx="10026">
                  <c:v>32.2497</c:v>
                </c:pt>
                <c:pt idx="10027">
                  <c:v>53.1643</c:v>
                </c:pt>
                <c:pt idx="10028">
                  <c:v>35.42057</c:v>
                </c:pt>
                <c:pt idx="10029">
                  <c:v>178.7062</c:v>
                </c:pt>
                <c:pt idx="10030">
                  <c:v>24.74649</c:v>
                </c:pt>
                <c:pt idx="10031">
                  <c:v>28.85297</c:v>
                </c:pt>
                <c:pt idx="10032">
                  <c:v>29.80949</c:v>
                </c:pt>
                <c:pt idx="10033">
                  <c:v>97.7746</c:v>
                </c:pt>
                <c:pt idx="10034">
                  <c:v>68.58912</c:v>
                </c:pt>
                <c:pt idx="10035">
                  <c:v>34.38321</c:v>
                </c:pt>
                <c:pt idx="10036">
                  <c:v>37.07194</c:v>
                </c:pt>
                <c:pt idx="10037">
                  <c:v>29.86258</c:v>
                </c:pt>
                <c:pt idx="10038">
                  <c:v>26.09751</c:v>
                </c:pt>
                <c:pt idx="10039">
                  <c:v>30.62526</c:v>
                </c:pt>
                <c:pt idx="10040">
                  <c:v>27.57659</c:v>
                </c:pt>
                <c:pt idx="10041">
                  <c:v>164.0174</c:v>
                </c:pt>
                <c:pt idx="10042">
                  <c:v>28.35343</c:v>
                </c:pt>
                <c:pt idx="10043">
                  <c:v>367.69213</c:v>
                </c:pt>
                <c:pt idx="10044">
                  <c:v>30.85415</c:v>
                </c:pt>
                <c:pt idx="10045">
                  <c:v>26.92383999999999</c:v>
                </c:pt>
                <c:pt idx="10046">
                  <c:v>27.82989</c:v>
                </c:pt>
                <c:pt idx="10047">
                  <c:v>29.82187</c:v>
                </c:pt>
                <c:pt idx="10048">
                  <c:v>32.51959</c:v>
                </c:pt>
                <c:pt idx="10049">
                  <c:v>32.80997</c:v>
                </c:pt>
                <c:pt idx="10050">
                  <c:v>25.71815</c:v>
                </c:pt>
                <c:pt idx="10051">
                  <c:v>33.99767</c:v>
                </c:pt>
                <c:pt idx="10052">
                  <c:v>37.56021</c:v>
                </c:pt>
                <c:pt idx="10053">
                  <c:v>38.15493</c:v>
                </c:pt>
                <c:pt idx="10054">
                  <c:v>26.76359</c:v>
                </c:pt>
                <c:pt idx="10055">
                  <c:v>35.67671</c:v>
                </c:pt>
                <c:pt idx="10056">
                  <c:v>27.47411</c:v>
                </c:pt>
                <c:pt idx="10057">
                  <c:v>29.43092</c:v>
                </c:pt>
                <c:pt idx="10058">
                  <c:v>28.86321</c:v>
                </c:pt>
                <c:pt idx="10059">
                  <c:v>29.00106</c:v>
                </c:pt>
                <c:pt idx="10060">
                  <c:v>29.97262999999999</c:v>
                </c:pt>
                <c:pt idx="10061">
                  <c:v>32.96106</c:v>
                </c:pt>
                <c:pt idx="10062">
                  <c:v>24.00643</c:v>
                </c:pt>
                <c:pt idx="10063">
                  <c:v>48.04444</c:v>
                </c:pt>
                <c:pt idx="10064">
                  <c:v>27.94240999999999</c:v>
                </c:pt>
                <c:pt idx="10065">
                  <c:v>30.32582</c:v>
                </c:pt>
                <c:pt idx="10066">
                  <c:v>34.41596000000001</c:v>
                </c:pt>
                <c:pt idx="10067">
                  <c:v>32.15049</c:v>
                </c:pt>
                <c:pt idx="10068">
                  <c:v>28.77743</c:v>
                </c:pt>
                <c:pt idx="10069">
                  <c:v>35.54194</c:v>
                </c:pt>
                <c:pt idx="10070">
                  <c:v>29.8995</c:v>
                </c:pt>
                <c:pt idx="10071">
                  <c:v>29.16625000000001</c:v>
                </c:pt>
                <c:pt idx="10072">
                  <c:v>37.46106</c:v>
                </c:pt>
                <c:pt idx="10073">
                  <c:v>42.6447</c:v>
                </c:pt>
                <c:pt idx="10074">
                  <c:v>31.67232</c:v>
                </c:pt>
                <c:pt idx="10075">
                  <c:v>32.12638000000001</c:v>
                </c:pt>
                <c:pt idx="10076">
                  <c:v>42.5657</c:v>
                </c:pt>
                <c:pt idx="10077">
                  <c:v>30.22829</c:v>
                </c:pt>
                <c:pt idx="10078">
                  <c:v>26.81512</c:v>
                </c:pt>
                <c:pt idx="10079">
                  <c:v>34.94194</c:v>
                </c:pt>
                <c:pt idx="10080">
                  <c:v>27.43425999999999</c:v>
                </c:pt>
                <c:pt idx="10081">
                  <c:v>30.96179</c:v>
                </c:pt>
                <c:pt idx="10082">
                  <c:v>33.6098</c:v>
                </c:pt>
                <c:pt idx="10083">
                  <c:v>28.90203</c:v>
                </c:pt>
                <c:pt idx="10084">
                  <c:v>35.67958</c:v>
                </c:pt>
                <c:pt idx="10085">
                  <c:v>35.89338</c:v>
                </c:pt>
                <c:pt idx="10086">
                  <c:v>25.40571999999999</c:v>
                </c:pt>
                <c:pt idx="10087">
                  <c:v>31.70017</c:v>
                </c:pt>
                <c:pt idx="10088">
                  <c:v>30.02040999999999</c:v>
                </c:pt>
                <c:pt idx="10089">
                  <c:v>29.36652</c:v>
                </c:pt>
                <c:pt idx="10090">
                  <c:v>31.39654</c:v>
                </c:pt>
                <c:pt idx="10091">
                  <c:v>25.29344</c:v>
                </c:pt>
                <c:pt idx="10092">
                  <c:v>36.74835</c:v>
                </c:pt>
                <c:pt idx="10093">
                  <c:v>32.49367</c:v>
                </c:pt>
                <c:pt idx="10094">
                  <c:v>34.69515</c:v>
                </c:pt>
                <c:pt idx="10095">
                  <c:v>24.15399</c:v>
                </c:pt>
                <c:pt idx="10096">
                  <c:v>29.81814</c:v>
                </c:pt>
                <c:pt idx="10097">
                  <c:v>27.77768</c:v>
                </c:pt>
                <c:pt idx="10098">
                  <c:v>27.86956</c:v>
                </c:pt>
                <c:pt idx="10099">
                  <c:v>35.4012</c:v>
                </c:pt>
                <c:pt idx="10100">
                  <c:v>26.75354</c:v>
                </c:pt>
                <c:pt idx="10101">
                  <c:v>24.38141999999999</c:v>
                </c:pt>
                <c:pt idx="10102">
                  <c:v>34.10878</c:v>
                </c:pt>
                <c:pt idx="10103">
                  <c:v>39.47267</c:v>
                </c:pt>
                <c:pt idx="10104">
                  <c:v>24.09512</c:v>
                </c:pt>
                <c:pt idx="10105">
                  <c:v>35.97858</c:v>
                </c:pt>
                <c:pt idx="10106">
                  <c:v>29.92369</c:v>
                </c:pt>
                <c:pt idx="10107">
                  <c:v>28.18799</c:v>
                </c:pt>
                <c:pt idx="10108">
                  <c:v>35.11579</c:v>
                </c:pt>
                <c:pt idx="10109">
                  <c:v>40.96380000000001</c:v>
                </c:pt>
                <c:pt idx="10110">
                  <c:v>144.6952</c:v>
                </c:pt>
                <c:pt idx="10111">
                  <c:v>36.11153</c:v>
                </c:pt>
                <c:pt idx="10112">
                  <c:v>73.5882</c:v>
                </c:pt>
                <c:pt idx="10113">
                  <c:v>31.60705</c:v>
                </c:pt>
                <c:pt idx="10114">
                  <c:v>33.18995</c:v>
                </c:pt>
                <c:pt idx="10115">
                  <c:v>39.54047</c:v>
                </c:pt>
                <c:pt idx="10116">
                  <c:v>28.83571</c:v>
                </c:pt>
                <c:pt idx="10117">
                  <c:v>37.25352</c:v>
                </c:pt>
                <c:pt idx="10118">
                  <c:v>28.84409</c:v>
                </c:pt>
                <c:pt idx="10119">
                  <c:v>32.71758000000001</c:v>
                </c:pt>
                <c:pt idx="10120">
                  <c:v>27.87186000000001</c:v>
                </c:pt>
                <c:pt idx="10121">
                  <c:v>24.4116</c:v>
                </c:pt>
                <c:pt idx="10122">
                  <c:v>29.11433</c:v>
                </c:pt>
                <c:pt idx="10123">
                  <c:v>29.18272999999999</c:v>
                </c:pt>
                <c:pt idx="10124">
                  <c:v>28.89356</c:v>
                </c:pt>
                <c:pt idx="10125">
                  <c:v>38.74472</c:v>
                </c:pt>
                <c:pt idx="10126">
                  <c:v>32.12192</c:v>
                </c:pt>
                <c:pt idx="10127">
                  <c:v>28.23686</c:v>
                </c:pt>
                <c:pt idx="10128">
                  <c:v>1929.3201</c:v>
                </c:pt>
                <c:pt idx="10129">
                  <c:v>29.31846000000001</c:v>
                </c:pt>
                <c:pt idx="10130">
                  <c:v>27.32783999999999</c:v>
                </c:pt>
                <c:pt idx="10131">
                  <c:v>30.63372</c:v>
                </c:pt>
                <c:pt idx="10132">
                  <c:v>29.08898</c:v>
                </c:pt>
                <c:pt idx="10133">
                  <c:v>34.09584</c:v>
                </c:pt>
                <c:pt idx="10134">
                  <c:v>34.43157</c:v>
                </c:pt>
                <c:pt idx="10135">
                  <c:v>28.84208</c:v>
                </c:pt>
                <c:pt idx="10136">
                  <c:v>31.62637</c:v>
                </c:pt>
                <c:pt idx="10137">
                  <c:v>42.88611</c:v>
                </c:pt>
                <c:pt idx="10138">
                  <c:v>84.33222</c:v>
                </c:pt>
                <c:pt idx="10139">
                  <c:v>30.20796</c:v>
                </c:pt>
                <c:pt idx="10140">
                  <c:v>29.15083</c:v>
                </c:pt>
                <c:pt idx="10141">
                  <c:v>32.52905</c:v>
                </c:pt>
                <c:pt idx="10142">
                  <c:v>26.98108</c:v>
                </c:pt>
                <c:pt idx="10143">
                  <c:v>32.37661</c:v>
                </c:pt>
                <c:pt idx="10144">
                  <c:v>29.61804</c:v>
                </c:pt>
                <c:pt idx="10145">
                  <c:v>24.71925</c:v>
                </c:pt>
                <c:pt idx="10146">
                  <c:v>25.90418</c:v>
                </c:pt>
                <c:pt idx="10147">
                  <c:v>30.84322</c:v>
                </c:pt>
                <c:pt idx="10148">
                  <c:v>28.22518</c:v>
                </c:pt>
                <c:pt idx="10149">
                  <c:v>79.30569999999998</c:v>
                </c:pt>
                <c:pt idx="10150">
                  <c:v>28.85895</c:v>
                </c:pt>
                <c:pt idx="10151">
                  <c:v>27.05943</c:v>
                </c:pt>
                <c:pt idx="10152">
                  <c:v>29.24328999999999</c:v>
                </c:pt>
                <c:pt idx="10153">
                  <c:v>31.70851</c:v>
                </c:pt>
                <c:pt idx="10154">
                  <c:v>27.98217</c:v>
                </c:pt>
                <c:pt idx="10155">
                  <c:v>36.92044000000001</c:v>
                </c:pt>
                <c:pt idx="10156">
                  <c:v>28.6168</c:v>
                </c:pt>
                <c:pt idx="10157">
                  <c:v>26.93124</c:v>
                </c:pt>
                <c:pt idx="10158">
                  <c:v>24.42866</c:v>
                </c:pt>
                <c:pt idx="10159">
                  <c:v>29.80528</c:v>
                </c:pt>
                <c:pt idx="10160">
                  <c:v>28.64858</c:v>
                </c:pt>
                <c:pt idx="10161">
                  <c:v>160.87081</c:v>
                </c:pt>
                <c:pt idx="10162">
                  <c:v>29.34868</c:v>
                </c:pt>
                <c:pt idx="10163">
                  <c:v>32.33531</c:v>
                </c:pt>
                <c:pt idx="10164">
                  <c:v>29.21572</c:v>
                </c:pt>
                <c:pt idx="10165">
                  <c:v>28.13103</c:v>
                </c:pt>
                <c:pt idx="10166">
                  <c:v>125.3648</c:v>
                </c:pt>
                <c:pt idx="10167">
                  <c:v>37.46803</c:v>
                </c:pt>
                <c:pt idx="10168">
                  <c:v>30.50225</c:v>
                </c:pt>
                <c:pt idx="10169">
                  <c:v>31.85557</c:v>
                </c:pt>
                <c:pt idx="10170">
                  <c:v>33.20287</c:v>
                </c:pt>
                <c:pt idx="10171">
                  <c:v>35.42718</c:v>
                </c:pt>
                <c:pt idx="10172">
                  <c:v>27.78783</c:v>
                </c:pt>
                <c:pt idx="10173">
                  <c:v>28.82012</c:v>
                </c:pt>
                <c:pt idx="10174">
                  <c:v>33.27527</c:v>
                </c:pt>
                <c:pt idx="10175">
                  <c:v>33.15436</c:v>
                </c:pt>
                <c:pt idx="10176">
                  <c:v>30.52543</c:v>
                </c:pt>
                <c:pt idx="10177">
                  <c:v>28.04035</c:v>
                </c:pt>
                <c:pt idx="10178">
                  <c:v>27.88977999999999</c:v>
                </c:pt>
                <c:pt idx="10179">
                  <c:v>25.43669999999999</c:v>
                </c:pt>
                <c:pt idx="10180">
                  <c:v>30.86504</c:v>
                </c:pt>
                <c:pt idx="10181">
                  <c:v>30.47192</c:v>
                </c:pt>
                <c:pt idx="10182">
                  <c:v>33.62011</c:v>
                </c:pt>
                <c:pt idx="10183">
                  <c:v>33.68618</c:v>
                </c:pt>
                <c:pt idx="10184">
                  <c:v>25.96763999999999</c:v>
                </c:pt>
                <c:pt idx="10185">
                  <c:v>29.35181</c:v>
                </c:pt>
                <c:pt idx="10186">
                  <c:v>39.30883</c:v>
                </c:pt>
                <c:pt idx="10187">
                  <c:v>29.15923</c:v>
                </c:pt>
                <c:pt idx="10188">
                  <c:v>26.68941999999999</c:v>
                </c:pt>
                <c:pt idx="10189">
                  <c:v>29.08778999999999</c:v>
                </c:pt>
                <c:pt idx="10190">
                  <c:v>1226.26603</c:v>
                </c:pt>
                <c:pt idx="10191">
                  <c:v>46.9647</c:v>
                </c:pt>
                <c:pt idx="10192">
                  <c:v>32.8033</c:v>
                </c:pt>
                <c:pt idx="10193">
                  <c:v>40.88681</c:v>
                </c:pt>
                <c:pt idx="10194">
                  <c:v>30.94369</c:v>
                </c:pt>
                <c:pt idx="10195">
                  <c:v>128.4066</c:v>
                </c:pt>
                <c:pt idx="10196">
                  <c:v>25.42418</c:v>
                </c:pt>
                <c:pt idx="10197">
                  <c:v>37.26383</c:v>
                </c:pt>
                <c:pt idx="10198">
                  <c:v>30.91415</c:v>
                </c:pt>
                <c:pt idx="10199">
                  <c:v>38.59709</c:v>
                </c:pt>
                <c:pt idx="10200">
                  <c:v>41.15228</c:v>
                </c:pt>
                <c:pt idx="10201">
                  <c:v>30.88154</c:v>
                </c:pt>
                <c:pt idx="10202">
                  <c:v>30.91248999999999</c:v>
                </c:pt>
                <c:pt idx="10203">
                  <c:v>29.98949</c:v>
                </c:pt>
                <c:pt idx="10204">
                  <c:v>42.14172000000001</c:v>
                </c:pt>
                <c:pt idx="10205">
                  <c:v>28.74729</c:v>
                </c:pt>
                <c:pt idx="10206">
                  <c:v>31.10517</c:v>
                </c:pt>
                <c:pt idx="10207">
                  <c:v>34.34959</c:v>
                </c:pt>
                <c:pt idx="10208">
                  <c:v>58.2546</c:v>
                </c:pt>
                <c:pt idx="10209">
                  <c:v>31.01383</c:v>
                </c:pt>
                <c:pt idx="10210">
                  <c:v>28.10459000000001</c:v>
                </c:pt>
                <c:pt idx="10211">
                  <c:v>28.90322</c:v>
                </c:pt>
                <c:pt idx="10212">
                  <c:v>31.94085</c:v>
                </c:pt>
                <c:pt idx="10213">
                  <c:v>24.88252999999999</c:v>
                </c:pt>
                <c:pt idx="10214">
                  <c:v>26.99437</c:v>
                </c:pt>
                <c:pt idx="10215">
                  <c:v>29.62445</c:v>
                </c:pt>
                <c:pt idx="10216">
                  <c:v>28.92665999999999</c:v>
                </c:pt>
                <c:pt idx="10217">
                  <c:v>41.5167</c:v>
                </c:pt>
                <c:pt idx="10218">
                  <c:v>29.55358</c:v>
                </c:pt>
                <c:pt idx="10219">
                  <c:v>36.93902000000001</c:v>
                </c:pt>
                <c:pt idx="10220">
                  <c:v>33.70638</c:v>
                </c:pt>
                <c:pt idx="10221">
                  <c:v>29.84382</c:v>
                </c:pt>
                <c:pt idx="10222">
                  <c:v>34.33909</c:v>
                </c:pt>
                <c:pt idx="10223">
                  <c:v>27.59318</c:v>
                </c:pt>
                <c:pt idx="10224">
                  <c:v>28.48959999999999</c:v>
                </c:pt>
                <c:pt idx="10225">
                  <c:v>30.7692</c:v>
                </c:pt>
                <c:pt idx="10226">
                  <c:v>29.68597</c:v>
                </c:pt>
                <c:pt idx="10227">
                  <c:v>28.84284999999999</c:v>
                </c:pt>
                <c:pt idx="10228">
                  <c:v>26.05104</c:v>
                </c:pt>
                <c:pt idx="10229">
                  <c:v>32.30298000000001</c:v>
                </c:pt>
                <c:pt idx="10230">
                  <c:v>28.9404</c:v>
                </c:pt>
                <c:pt idx="10231">
                  <c:v>31.16257999999999</c:v>
                </c:pt>
                <c:pt idx="10232">
                  <c:v>35.23614000000001</c:v>
                </c:pt>
                <c:pt idx="10233">
                  <c:v>32.04413</c:v>
                </c:pt>
                <c:pt idx="10234">
                  <c:v>48.73291</c:v>
                </c:pt>
                <c:pt idx="10235">
                  <c:v>28.59759</c:v>
                </c:pt>
                <c:pt idx="10236">
                  <c:v>25.50016</c:v>
                </c:pt>
                <c:pt idx="10237">
                  <c:v>35.40474</c:v>
                </c:pt>
                <c:pt idx="10238">
                  <c:v>211.60259</c:v>
                </c:pt>
                <c:pt idx="10239">
                  <c:v>34.43054</c:v>
                </c:pt>
                <c:pt idx="10240">
                  <c:v>28.74917</c:v>
                </c:pt>
                <c:pt idx="10241">
                  <c:v>26.05631</c:v>
                </c:pt>
                <c:pt idx="10242">
                  <c:v>43.58461</c:v>
                </c:pt>
                <c:pt idx="10243">
                  <c:v>28.84262</c:v>
                </c:pt>
                <c:pt idx="10244">
                  <c:v>33.71368</c:v>
                </c:pt>
                <c:pt idx="10245">
                  <c:v>36.80627</c:v>
                </c:pt>
                <c:pt idx="10246">
                  <c:v>27.78817</c:v>
                </c:pt>
                <c:pt idx="10247">
                  <c:v>29.61834</c:v>
                </c:pt>
                <c:pt idx="10248">
                  <c:v>33.12218</c:v>
                </c:pt>
                <c:pt idx="10249">
                  <c:v>28.14341</c:v>
                </c:pt>
                <c:pt idx="10250">
                  <c:v>26.16285999999999</c:v>
                </c:pt>
                <c:pt idx="10251">
                  <c:v>29.62559999999999</c:v>
                </c:pt>
                <c:pt idx="10252">
                  <c:v>39.6115</c:v>
                </c:pt>
                <c:pt idx="10253">
                  <c:v>23.68891</c:v>
                </c:pt>
                <c:pt idx="10254">
                  <c:v>26.33213</c:v>
                </c:pt>
                <c:pt idx="10255">
                  <c:v>30.64361999999999</c:v>
                </c:pt>
                <c:pt idx="10256">
                  <c:v>35.72505</c:v>
                </c:pt>
                <c:pt idx="10257">
                  <c:v>25.47357</c:v>
                </c:pt>
                <c:pt idx="10258">
                  <c:v>29.66637</c:v>
                </c:pt>
                <c:pt idx="10259">
                  <c:v>32.12013</c:v>
                </c:pt>
                <c:pt idx="10260">
                  <c:v>35.01474</c:v>
                </c:pt>
                <c:pt idx="10261">
                  <c:v>29.36873999999999</c:v>
                </c:pt>
                <c:pt idx="10262">
                  <c:v>30.6735</c:v>
                </c:pt>
                <c:pt idx="10263">
                  <c:v>36.30018</c:v>
                </c:pt>
                <c:pt idx="10264">
                  <c:v>28.90378</c:v>
                </c:pt>
                <c:pt idx="10265">
                  <c:v>21.49573999999999</c:v>
                </c:pt>
                <c:pt idx="10266">
                  <c:v>27.75147</c:v>
                </c:pt>
                <c:pt idx="10267">
                  <c:v>53.9346</c:v>
                </c:pt>
                <c:pt idx="10268">
                  <c:v>30.98556</c:v>
                </c:pt>
                <c:pt idx="10269">
                  <c:v>34.06411</c:v>
                </c:pt>
                <c:pt idx="10270">
                  <c:v>30.56494</c:v>
                </c:pt>
                <c:pt idx="10271">
                  <c:v>27.54495</c:v>
                </c:pt>
                <c:pt idx="10272">
                  <c:v>31.77091</c:v>
                </c:pt>
                <c:pt idx="10273">
                  <c:v>33.31328</c:v>
                </c:pt>
                <c:pt idx="10274">
                  <c:v>25.22218</c:v>
                </c:pt>
                <c:pt idx="10275">
                  <c:v>33.051</c:v>
                </c:pt>
                <c:pt idx="10276">
                  <c:v>171.4925</c:v>
                </c:pt>
                <c:pt idx="10277">
                  <c:v>23.99321</c:v>
                </c:pt>
                <c:pt idx="10278">
                  <c:v>30.96520999999999</c:v>
                </c:pt>
                <c:pt idx="10279">
                  <c:v>278.1574</c:v>
                </c:pt>
                <c:pt idx="10280">
                  <c:v>26.67847</c:v>
                </c:pt>
                <c:pt idx="10281">
                  <c:v>146.2588</c:v>
                </c:pt>
                <c:pt idx="10282">
                  <c:v>25.77828999999999</c:v>
                </c:pt>
                <c:pt idx="10283">
                  <c:v>27.44495999999999</c:v>
                </c:pt>
                <c:pt idx="10284">
                  <c:v>38.99056</c:v>
                </c:pt>
                <c:pt idx="10285">
                  <c:v>28.01176</c:v>
                </c:pt>
                <c:pt idx="10286">
                  <c:v>48.91820000000001</c:v>
                </c:pt>
                <c:pt idx="10287">
                  <c:v>28.49922</c:v>
                </c:pt>
                <c:pt idx="10288">
                  <c:v>26.92359</c:v>
                </c:pt>
                <c:pt idx="10289">
                  <c:v>28.17944</c:v>
                </c:pt>
                <c:pt idx="10290">
                  <c:v>26.78933</c:v>
                </c:pt>
                <c:pt idx="10291">
                  <c:v>26.66032</c:v>
                </c:pt>
                <c:pt idx="10292">
                  <c:v>30.27859</c:v>
                </c:pt>
                <c:pt idx="10293">
                  <c:v>30.82603</c:v>
                </c:pt>
                <c:pt idx="10294">
                  <c:v>33.863</c:v>
                </c:pt>
                <c:pt idx="10295">
                  <c:v>38.98571</c:v>
                </c:pt>
                <c:pt idx="10296">
                  <c:v>26.58177</c:v>
                </c:pt>
                <c:pt idx="10297">
                  <c:v>29.26002</c:v>
                </c:pt>
                <c:pt idx="10298">
                  <c:v>37.26534</c:v>
                </c:pt>
                <c:pt idx="10299">
                  <c:v>53.3942</c:v>
                </c:pt>
                <c:pt idx="10300">
                  <c:v>24.17092</c:v>
                </c:pt>
                <c:pt idx="10301">
                  <c:v>32.30479</c:v>
                </c:pt>
                <c:pt idx="10302">
                  <c:v>32.13962</c:v>
                </c:pt>
                <c:pt idx="10303">
                  <c:v>33.17294000000001</c:v>
                </c:pt>
                <c:pt idx="10304">
                  <c:v>29.5141</c:v>
                </c:pt>
                <c:pt idx="10305">
                  <c:v>27.22315</c:v>
                </c:pt>
                <c:pt idx="10306">
                  <c:v>30.51441000000001</c:v>
                </c:pt>
                <c:pt idx="10307">
                  <c:v>31.38958</c:v>
                </c:pt>
                <c:pt idx="10308">
                  <c:v>29.86488</c:v>
                </c:pt>
                <c:pt idx="10309">
                  <c:v>36.50786</c:v>
                </c:pt>
                <c:pt idx="10310">
                  <c:v>45.41573</c:v>
                </c:pt>
                <c:pt idx="10311">
                  <c:v>38.63752</c:v>
                </c:pt>
                <c:pt idx="10312">
                  <c:v>34.28196000000001</c:v>
                </c:pt>
                <c:pt idx="10313">
                  <c:v>28.8675</c:v>
                </c:pt>
                <c:pt idx="10314">
                  <c:v>482.8281999999999</c:v>
                </c:pt>
                <c:pt idx="10315">
                  <c:v>149.21677</c:v>
                </c:pt>
                <c:pt idx="10316">
                  <c:v>31.22807999999999</c:v>
                </c:pt>
                <c:pt idx="10317">
                  <c:v>37.5724</c:v>
                </c:pt>
                <c:pt idx="10318">
                  <c:v>31.81311000000001</c:v>
                </c:pt>
                <c:pt idx="10319">
                  <c:v>36.41114</c:v>
                </c:pt>
                <c:pt idx="10320">
                  <c:v>35.07321</c:v>
                </c:pt>
                <c:pt idx="10321">
                  <c:v>28.41909</c:v>
                </c:pt>
                <c:pt idx="10322">
                  <c:v>29.38316</c:v>
                </c:pt>
                <c:pt idx="10323">
                  <c:v>29.45715</c:v>
                </c:pt>
                <c:pt idx="10324">
                  <c:v>26.89746</c:v>
                </c:pt>
                <c:pt idx="10325">
                  <c:v>21.52743</c:v>
                </c:pt>
                <c:pt idx="10326">
                  <c:v>37.48092</c:v>
                </c:pt>
                <c:pt idx="10327">
                  <c:v>30.01505</c:v>
                </c:pt>
                <c:pt idx="10328">
                  <c:v>33.17655</c:v>
                </c:pt>
                <c:pt idx="10329">
                  <c:v>37.70621</c:v>
                </c:pt>
                <c:pt idx="10330">
                  <c:v>26.76889999999999</c:v>
                </c:pt>
                <c:pt idx="10331">
                  <c:v>28.68997</c:v>
                </c:pt>
                <c:pt idx="10332">
                  <c:v>40.35138</c:v>
                </c:pt>
                <c:pt idx="10333">
                  <c:v>28.03362</c:v>
                </c:pt>
                <c:pt idx="10334">
                  <c:v>28.46801</c:v>
                </c:pt>
                <c:pt idx="10335">
                  <c:v>31.58127</c:v>
                </c:pt>
                <c:pt idx="10336">
                  <c:v>34.40617</c:v>
                </c:pt>
                <c:pt idx="10337">
                  <c:v>27.30422</c:v>
                </c:pt>
                <c:pt idx="10338">
                  <c:v>27.00974</c:v>
                </c:pt>
                <c:pt idx="10339">
                  <c:v>27.49827</c:v>
                </c:pt>
                <c:pt idx="10340">
                  <c:v>32.28887</c:v>
                </c:pt>
                <c:pt idx="10341">
                  <c:v>75.22549999999998</c:v>
                </c:pt>
                <c:pt idx="10342">
                  <c:v>27.21638</c:v>
                </c:pt>
                <c:pt idx="10343">
                  <c:v>28.10629</c:v>
                </c:pt>
                <c:pt idx="10344">
                  <c:v>39.80073</c:v>
                </c:pt>
                <c:pt idx="10345">
                  <c:v>32.15009</c:v>
                </c:pt>
                <c:pt idx="10346">
                  <c:v>22.55262</c:v>
                </c:pt>
                <c:pt idx="10347">
                  <c:v>38.1983</c:v>
                </c:pt>
                <c:pt idx="10348">
                  <c:v>30.25822</c:v>
                </c:pt>
                <c:pt idx="10349">
                  <c:v>33.2946</c:v>
                </c:pt>
                <c:pt idx="10350">
                  <c:v>27.79707</c:v>
                </c:pt>
                <c:pt idx="10351">
                  <c:v>30.25817</c:v>
                </c:pt>
                <c:pt idx="10352">
                  <c:v>53.83208</c:v>
                </c:pt>
                <c:pt idx="10353">
                  <c:v>28.94016</c:v>
                </c:pt>
                <c:pt idx="10354">
                  <c:v>29.41670999999999</c:v>
                </c:pt>
                <c:pt idx="10355">
                  <c:v>33.3603</c:v>
                </c:pt>
                <c:pt idx="10356">
                  <c:v>43.84909</c:v>
                </c:pt>
                <c:pt idx="10357">
                  <c:v>34.86507</c:v>
                </c:pt>
                <c:pt idx="10358">
                  <c:v>27.3746</c:v>
                </c:pt>
                <c:pt idx="10359">
                  <c:v>27.82072</c:v>
                </c:pt>
                <c:pt idx="10360">
                  <c:v>30.86439</c:v>
                </c:pt>
                <c:pt idx="10361">
                  <c:v>28.67687</c:v>
                </c:pt>
                <c:pt idx="10362">
                  <c:v>44.80841</c:v>
                </c:pt>
                <c:pt idx="10363">
                  <c:v>26.41191</c:v>
                </c:pt>
                <c:pt idx="10364">
                  <c:v>34.95477</c:v>
                </c:pt>
                <c:pt idx="10365">
                  <c:v>31.71374</c:v>
                </c:pt>
                <c:pt idx="10366">
                  <c:v>3649.9724</c:v>
                </c:pt>
                <c:pt idx="10367">
                  <c:v>25.66942999999999</c:v>
                </c:pt>
                <c:pt idx="10368">
                  <c:v>30.44649</c:v>
                </c:pt>
                <c:pt idx="10369">
                  <c:v>30.18854999999999</c:v>
                </c:pt>
                <c:pt idx="10370">
                  <c:v>30.42639</c:v>
                </c:pt>
                <c:pt idx="10371">
                  <c:v>30.31834</c:v>
                </c:pt>
                <c:pt idx="10372">
                  <c:v>549.5549999999998</c:v>
                </c:pt>
                <c:pt idx="10373">
                  <c:v>33.6043</c:v>
                </c:pt>
                <c:pt idx="10374">
                  <c:v>31.71484</c:v>
                </c:pt>
                <c:pt idx="10375">
                  <c:v>32.54042</c:v>
                </c:pt>
                <c:pt idx="10376">
                  <c:v>31.39759</c:v>
                </c:pt>
                <c:pt idx="10377">
                  <c:v>27.09188</c:v>
                </c:pt>
                <c:pt idx="10378">
                  <c:v>30.83426</c:v>
                </c:pt>
                <c:pt idx="10379">
                  <c:v>30.95864999999999</c:v>
                </c:pt>
                <c:pt idx="10380">
                  <c:v>28.10024</c:v>
                </c:pt>
                <c:pt idx="10381">
                  <c:v>25.41002</c:v>
                </c:pt>
                <c:pt idx="10382">
                  <c:v>31.43769</c:v>
                </c:pt>
                <c:pt idx="10383">
                  <c:v>31.92716</c:v>
                </c:pt>
                <c:pt idx="10384">
                  <c:v>24.65268</c:v>
                </c:pt>
                <c:pt idx="10385">
                  <c:v>32.71664000000001</c:v>
                </c:pt>
                <c:pt idx="10386">
                  <c:v>27.70568</c:v>
                </c:pt>
                <c:pt idx="10387">
                  <c:v>30.57548999999999</c:v>
                </c:pt>
                <c:pt idx="10388">
                  <c:v>25.13451999999999</c:v>
                </c:pt>
                <c:pt idx="10389">
                  <c:v>27.06947</c:v>
                </c:pt>
                <c:pt idx="10390">
                  <c:v>31.26530999999999</c:v>
                </c:pt>
                <c:pt idx="10391">
                  <c:v>34.69452000000001</c:v>
                </c:pt>
                <c:pt idx="10392">
                  <c:v>34.48982</c:v>
                </c:pt>
                <c:pt idx="10393">
                  <c:v>268.3063399999999</c:v>
                </c:pt>
                <c:pt idx="10394">
                  <c:v>33.43317</c:v>
                </c:pt>
                <c:pt idx="10395">
                  <c:v>37.13203</c:v>
                </c:pt>
                <c:pt idx="10396">
                  <c:v>33.23349</c:v>
                </c:pt>
                <c:pt idx="10397">
                  <c:v>30.48161</c:v>
                </c:pt>
                <c:pt idx="10398">
                  <c:v>30.93356</c:v>
                </c:pt>
                <c:pt idx="10399">
                  <c:v>30.66313</c:v>
                </c:pt>
                <c:pt idx="10400">
                  <c:v>26.51655999999999</c:v>
                </c:pt>
                <c:pt idx="10401">
                  <c:v>38.6546</c:v>
                </c:pt>
                <c:pt idx="10402">
                  <c:v>34.46168</c:v>
                </c:pt>
                <c:pt idx="10403">
                  <c:v>91.00067</c:v>
                </c:pt>
                <c:pt idx="10404">
                  <c:v>29.29937</c:v>
                </c:pt>
                <c:pt idx="10405">
                  <c:v>36.38658</c:v>
                </c:pt>
                <c:pt idx="10406">
                  <c:v>89.4731</c:v>
                </c:pt>
                <c:pt idx="10407">
                  <c:v>30.73676</c:v>
                </c:pt>
                <c:pt idx="10408">
                  <c:v>32.282</c:v>
                </c:pt>
                <c:pt idx="10409">
                  <c:v>25.07021</c:v>
                </c:pt>
                <c:pt idx="10410">
                  <c:v>31.74344</c:v>
                </c:pt>
                <c:pt idx="10411">
                  <c:v>36.14686</c:v>
                </c:pt>
                <c:pt idx="10412">
                  <c:v>41.62340000000001</c:v>
                </c:pt>
                <c:pt idx="10413">
                  <c:v>40.02752</c:v>
                </c:pt>
                <c:pt idx="10414">
                  <c:v>34.49748</c:v>
                </c:pt>
                <c:pt idx="10415">
                  <c:v>28.49163</c:v>
                </c:pt>
                <c:pt idx="10416">
                  <c:v>40.6844</c:v>
                </c:pt>
                <c:pt idx="10417">
                  <c:v>28.31791</c:v>
                </c:pt>
                <c:pt idx="10418">
                  <c:v>25.77954</c:v>
                </c:pt>
                <c:pt idx="10419">
                  <c:v>29.8129</c:v>
                </c:pt>
                <c:pt idx="10420">
                  <c:v>33.43815</c:v>
                </c:pt>
                <c:pt idx="10421">
                  <c:v>37.61371</c:v>
                </c:pt>
                <c:pt idx="10422">
                  <c:v>96.66053</c:v>
                </c:pt>
                <c:pt idx="10423">
                  <c:v>34.19842000000001</c:v>
                </c:pt>
                <c:pt idx="10424">
                  <c:v>31.2024</c:v>
                </c:pt>
                <c:pt idx="10425">
                  <c:v>877.5578999999999</c:v>
                </c:pt>
                <c:pt idx="10426">
                  <c:v>28.62193</c:v>
                </c:pt>
                <c:pt idx="10427">
                  <c:v>31.35516</c:v>
                </c:pt>
                <c:pt idx="10428">
                  <c:v>34.59057</c:v>
                </c:pt>
                <c:pt idx="10429">
                  <c:v>36.82973</c:v>
                </c:pt>
                <c:pt idx="10430">
                  <c:v>32.94016000000001</c:v>
                </c:pt>
                <c:pt idx="10431">
                  <c:v>181.5606</c:v>
                </c:pt>
                <c:pt idx="10432">
                  <c:v>32.76923</c:v>
                </c:pt>
                <c:pt idx="10433">
                  <c:v>31.03755</c:v>
                </c:pt>
                <c:pt idx="10434">
                  <c:v>22.55215</c:v>
                </c:pt>
                <c:pt idx="10435">
                  <c:v>28.99027</c:v>
                </c:pt>
                <c:pt idx="10436">
                  <c:v>35.33202</c:v>
                </c:pt>
                <c:pt idx="10437">
                  <c:v>29.16437000000001</c:v>
                </c:pt>
                <c:pt idx="10438">
                  <c:v>24.8553</c:v>
                </c:pt>
                <c:pt idx="10439">
                  <c:v>29.52253999999999</c:v>
                </c:pt>
                <c:pt idx="10440">
                  <c:v>25.27999000000001</c:v>
                </c:pt>
                <c:pt idx="10441">
                  <c:v>26.36742</c:v>
                </c:pt>
                <c:pt idx="10442">
                  <c:v>32.74704000000001</c:v>
                </c:pt>
                <c:pt idx="10443">
                  <c:v>34.13875</c:v>
                </c:pt>
                <c:pt idx="10444">
                  <c:v>33.32411</c:v>
                </c:pt>
                <c:pt idx="10445">
                  <c:v>32.42527</c:v>
                </c:pt>
                <c:pt idx="10446">
                  <c:v>27.54205</c:v>
                </c:pt>
                <c:pt idx="10447">
                  <c:v>33.66765</c:v>
                </c:pt>
                <c:pt idx="10448">
                  <c:v>32.94231</c:v>
                </c:pt>
                <c:pt idx="10449">
                  <c:v>29.71178</c:v>
                </c:pt>
                <c:pt idx="10450">
                  <c:v>21.75238999999999</c:v>
                </c:pt>
                <c:pt idx="10451">
                  <c:v>32.09623</c:v>
                </c:pt>
                <c:pt idx="10452">
                  <c:v>29.9784</c:v>
                </c:pt>
                <c:pt idx="10453">
                  <c:v>32.15456</c:v>
                </c:pt>
                <c:pt idx="10454">
                  <c:v>32.31695</c:v>
                </c:pt>
                <c:pt idx="10455">
                  <c:v>27.76066</c:v>
                </c:pt>
                <c:pt idx="10456">
                  <c:v>30.87489</c:v>
                </c:pt>
                <c:pt idx="10457">
                  <c:v>38.79823</c:v>
                </c:pt>
                <c:pt idx="10458">
                  <c:v>27.32969</c:v>
                </c:pt>
                <c:pt idx="10459">
                  <c:v>31.23979</c:v>
                </c:pt>
                <c:pt idx="10460">
                  <c:v>30.54226</c:v>
                </c:pt>
                <c:pt idx="10461">
                  <c:v>29.39996</c:v>
                </c:pt>
                <c:pt idx="10462">
                  <c:v>30.77564999999999</c:v>
                </c:pt>
                <c:pt idx="10463">
                  <c:v>33.62143</c:v>
                </c:pt>
                <c:pt idx="10464">
                  <c:v>26.95524999999999</c:v>
                </c:pt>
                <c:pt idx="10465">
                  <c:v>32.90743</c:v>
                </c:pt>
                <c:pt idx="10466">
                  <c:v>33.47478</c:v>
                </c:pt>
                <c:pt idx="10467">
                  <c:v>41.86838</c:v>
                </c:pt>
                <c:pt idx="10468">
                  <c:v>27.83617</c:v>
                </c:pt>
                <c:pt idx="10469">
                  <c:v>24.70473</c:v>
                </c:pt>
                <c:pt idx="10470">
                  <c:v>30.76783</c:v>
                </c:pt>
                <c:pt idx="10471">
                  <c:v>30.42233999999999</c:v>
                </c:pt>
                <c:pt idx="10472">
                  <c:v>30.08107</c:v>
                </c:pt>
                <c:pt idx="10473">
                  <c:v>31.14564</c:v>
                </c:pt>
                <c:pt idx="10474">
                  <c:v>38.52653</c:v>
                </c:pt>
                <c:pt idx="10475">
                  <c:v>25.55975</c:v>
                </c:pt>
                <c:pt idx="10476">
                  <c:v>33.53415</c:v>
                </c:pt>
                <c:pt idx="10477">
                  <c:v>35.82874</c:v>
                </c:pt>
                <c:pt idx="10478">
                  <c:v>27.538</c:v>
                </c:pt>
                <c:pt idx="10479">
                  <c:v>30.95358999999999</c:v>
                </c:pt>
                <c:pt idx="10480">
                  <c:v>27.1027</c:v>
                </c:pt>
                <c:pt idx="10481">
                  <c:v>33.46376</c:v>
                </c:pt>
                <c:pt idx="10482">
                  <c:v>33.1719</c:v>
                </c:pt>
                <c:pt idx="10483">
                  <c:v>29.01267</c:v>
                </c:pt>
                <c:pt idx="10484">
                  <c:v>24.99636</c:v>
                </c:pt>
                <c:pt idx="10485">
                  <c:v>32.67642</c:v>
                </c:pt>
                <c:pt idx="10486">
                  <c:v>33.57075</c:v>
                </c:pt>
                <c:pt idx="10487">
                  <c:v>28.69341</c:v>
                </c:pt>
                <c:pt idx="10488">
                  <c:v>27.06839</c:v>
                </c:pt>
                <c:pt idx="10489">
                  <c:v>317.3485</c:v>
                </c:pt>
                <c:pt idx="10490">
                  <c:v>25.55327</c:v>
                </c:pt>
                <c:pt idx="10491">
                  <c:v>28.86368</c:v>
                </c:pt>
                <c:pt idx="10492">
                  <c:v>35.6586</c:v>
                </c:pt>
                <c:pt idx="10493">
                  <c:v>32.86853</c:v>
                </c:pt>
                <c:pt idx="10494">
                  <c:v>31.12477000000001</c:v>
                </c:pt>
                <c:pt idx="10495">
                  <c:v>30.54442</c:v>
                </c:pt>
                <c:pt idx="10496">
                  <c:v>30.52317</c:v>
                </c:pt>
                <c:pt idx="10497">
                  <c:v>31.93493</c:v>
                </c:pt>
                <c:pt idx="10498">
                  <c:v>46.12554</c:v>
                </c:pt>
                <c:pt idx="10499">
                  <c:v>30.7548</c:v>
                </c:pt>
                <c:pt idx="10500">
                  <c:v>29.56694999999999</c:v>
                </c:pt>
                <c:pt idx="10501">
                  <c:v>28.46983</c:v>
                </c:pt>
                <c:pt idx="10502">
                  <c:v>33.78025</c:v>
                </c:pt>
                <c:pt idx="10503">
                  <c:v>28.10312</c:v>
                </c:pt>
                <c:pt idx="10504">
                  <c:v>158.66</c:v>
                </c:pt>
                <c:pt idx="10505">
                  <c:v>33.70591</c:v>
                </c:pt>
                <c:pt idx="10506">
                  <c:v>24.52197</c:v>
                </c:pt>
                <c:pt idx="10507">
                  <c:v>28.43409</c:v>
                </c:pt>
                <c:pt idx="10508">
                  <c:v>27.27972</c:v>
                </c:pt>
                <c:pt idx="10509">
                  <c:v>25.37456</c:v>
                </c:pt>
                <c:pt idx="10510">
                  <c:v>31.56118</c:v>
                </c:pt>
                <c:pt idx="10511">
                  <c:v>28.76113</c:v>
                </c:pt>
                <c:pt idx="10512">
                  <c:v>32.50844</c:v>
                </c:pt>
                <c:pt idx="10513">
                  <c:v>31.42533999999999</c:v>
                </c:pt>
                <c:pt idx="10514">
                  <c:v>3836.594</c:v>
                </c:pt>
                <c:pt idx="10515">
                  <c:v>31.7436</c:v>
                </c:pt>
                <c:pt idx="10516">
                  <c:v>34.58857</c:v>
                </c:pt>
                <c:pt idx="10517">
                  <c:v>33.90984</c:v>
                </c:pt>
                <c:pt idx="10518">
                  <c:v>28.69272</c:v>
                </c:pt>
                <c:pt idx="10519">
                  <c:v>29.28491</c:v>
                </c:pt>
                <c:pt idx="10520">
                  <c:v>35.19287</c:v>
                </c:pt>
                <c:pt idx="10521">
                  <c:v>37.53937</c:v>
                </c:pt>
                <c:pt idx="10522">
                  <c:v>26.39427999999999</c:v>
                </c:pt>
                <c:pt idx="10523">
                  <c:v>29.63855999999999</c:v>
                </c:pt>
                <c:pt idx="10524">
                  <c:v>39.05388</c:v>
                </c:pt>
                <c:pt idx="10525">
                  <c:v>33.3423</c:v>
                </c:pt>
                <c:pt idx="10526">
                  <c:v>27.97964999999999</c:v>
                </c:pt>
                <c:pt idx="10527">
                  <c:v>31.88751</c:v>
                </c:pt>
                <c:pt idx="10528">
                  <c:v>32.78087</c:v>
                </c:pt>
                <c:pt idx="10529">
                  <c:v>29.70255999999999</c:v>
                </c:pt>
                <c:pt idx="10530">
                  <c:v>36.82031</c:v>
                </c:pt>
                <c:pt idx="10531">
                  <c:v>30.02325</c:v>
                </c:pt>
                <c:pt idx="10532">
                  <c:v>5073.5679</c:v>
                </c:pt>
                <c:pt idx="10533">
                  <c:v>27.77243</c:v>
                </c:pt>
                <c:pt idx="10534">
                  <c:v>31.45152</c:v>
                </c:pt>
                <c:pt idx="10535">
                  <c:v>33.17314000000001</c:v>
                </c:pt>
                <c:pt idx="10536">
                  <c:v>26.85094</c:v>
                </c:pt>
                <c:pt idx="10537">
                  <c:v>100.49881</c:v>
                </c:pt>
                <c:pt idx="10538">
                  <c:v>32.93937</c:v>
                </c:pt>
                <c:pt idx="10539">
                  <c:v>29.17779000000001</c:v>
                </c:pt>
                <c:pt idx="10540">
                  <c:v>33.40148</c:v>
                </c:pt>
                <c:pt idx="10541">
                  <c:v>37.1449</c:v>
                </c:pt>
                <c:pt idx="10542">
                  <c:v>27.47056</c:v>
                </c:pt>
                <c:pt idx="10543">
                  <c:v>33.20121</c:v>
                </c:pt>
                <c:pt idx="10544">
                  <c:v>31.1576</c:v>
                </c:pt>
                <c:pt idx="10545">
                  <c:v>38.13037</c:v>
                </c:pt>
                <c:pt idx="10546">
                  <c:v>36.0439</c:v>
                </c:pt>
                <c:pt idx="10547">
                  <c:v>35.82912</c:v>
                </c:pt>
                <c:pt idx="10548">
                  <c:v>30.29257</c:v>
                </c:pt>
                <c:pt idx="10549">
                  <c:v>28.40384</c:v>
                </c:pt>
                <c:pt idx="10550">
                  <c:v>3897.3382</c:v>
                </c:pt>
                <c:pt idx="10551">
                  <c:v>34.05017</c:v>
                </c:pt>
                <c:pt idx="10552">
                  <c:v>27.39523</c:v>
                </c:pt>
                <c:pt idx="10553">
                  <c:v>32.18804</c:v>
                </c:pt>
                <c:pt idx="10554">
                  <c:v>29.63533</c:v>
                </c:pt>
                <c:pt idx="10555">
                  <c:v>31.84589</c:v>
                </c:pt>
                <c:pt idx="10556">
                  <c:v>33.28594000000001</c:v>
                </c:pt>
                <c:pt idx="10557">
                  <c:v>40.78244</c:v>
                </c:pt>
                <c:pt idx="10558">
                  <c:v>26.78942999999999</c:v>
                </c:pt>
                <c:pt idx="10559">
                  <c:v>24.6797</c:v>
                </c:pt>
                <c:pt idx="10560">
                  <c:v>33.5255</c:v>
                </c:pt>
                <c:pt idx="10561">
                  <c:v>74.95891</c:v>
                </c:pt>
                <c:pt idx="10562">
                  <c:v>29.71871</c:v>
                </c:pt>
                <c:pt idx="10563">
                  <c:v>36.99259</c:v>
                </c:pt>
                <c:pt idx="10564">
                  <c:v>31.17807000000001</c:v>
                </c:pt>
                <c:pt idx="10565">
                  <c:v>29.6295</c:v>
                </c:pt>
                <c:pt idx="10566">
                  <c:v>82.15648999999999</c:v>
                </c:pt>
                <c:pt idx="10567">
                  <c:v>37.10936</c:v>
                </c:pt>
                <c:pt idx="10568">
                  <c:v>37.65297</c:v>
                </c:pt>
                <c:pt idx="10569">
                  <c:v>37.88038</c:v>
                </c:pt>
                <c:pt idx="10570">
                  <c:v>31.86202</c:v>
                </c:pt>
                <c:pt idx="10571">
                  <c:v>39.481</c:v>
                </c:pt>
                <c:pt idx="10572">
                  <c:v>42.33911</c:v>
                </c:pt>
                <c:pt idx="10573">
                  <c:v>29.27209999999999</c:v>
                </c:pt>
                <c:pt idx="10574">
                  <c:v>32.34959</c:v>
                </c:pt>
                <c:pt idx="10575">
                  <c:v>42.4709</c:v>
                </c:pt>
                <c:pt idx="10576">
                  <c:v>31.55431</c:v>
                </c:pt>
                <c:pt idx="10577">
                  <c:v>30.86959</c:v>
                </c:pt>
                <c:pt idx="10578">
                  <c:v>34.88916</c:v>
                </c:pt>
                <c:pt idx="10579">
                  <c:v>34.98637</c:v>
                </c:pt>
                <c:pt idx="10580">
                  <c:v>27.12184999999999</c:v>
                </c:pt>
                <c:pt idx="10581">
                  <c:v>29.11824</c:v>
                </c:pt>
                <c:pt idx="10582">
                  <c:v>27.21036</c:v>
                </c:pt>
                <c:pt idx="10583">
                  <c:v>35.46507</c:v>
                </c:pt>
                <c:pt idx="10584">
                  <c:v>29.256</c:v>
                </c:pt>
                <c:pt idx="10585">
                  <c:v>32.64231</c:v>
                </c:pt>
                <c:pt idx="10586">
                  <c:v>28.13197</c:v>
                </c:pt>
                <c:pt idx="10587">
                  <c:v>26.49804</c:v>
                </c:pt>
                <c:pt idx="10588">
                  <c:v>27.98608</c:v>
                </c:pt>
                <c:pt idx="10589">
                  <c:v>71.9892</c:v>
                </c:pt>
                <c:pt idx="10590">
                  <c:v>35.24817</c:v>
                </c:pt>
                <c:pt idx="10591">
                  <c:v>31.28839</c:v>
                </c:pt>
                <c:pt idx="10592">
                  <c:v>30.12175999999999</c:v>
                </c:pt>
                <c:pt idx="10593">
                  <c:v>25.72523</c:v>
                </c:pt>
                <c:pt idx="10594">
                  <c:v>28.05102</c:v>
                </c:pt>
                <c:pt idx="10595">
                  <c:v>34.33154</c:v>
                </c:pt>
                <c:pt idx="10596">
                  <c:v>32.98689</c:v>
                </c:pt>
                <c:pt idx="10597">
                  <c:v>30.53729999999999</c:v>
                </c:pt>
                <c:pt idx="10598">
                  <c:v>30.89608</c:v>
                </c:pt>
                <c:pt idx="10599">
                  <c:v>34.22324000000001</c:v>
                </c:pt>
                <c:pt idx="10600">
                  <c:v>29.35317999999999</c:v>
                </c:pt>
                <c:pt idx="10601">
                  <c:v>139.63001</c:v>
                </c:pt>
                <c:pt idx="10602">
                  <c:v>27.25137</c:v>
                </c:pt>
                <c:pt idx="10603">
                  <c:v>31.02442</c:v>
                </c:pt>
                <c:pt idx="10604">
                  <c:v>34.431</c:v>
                </c:pt>
                <c:pt idx="10605">
                  <c:v>72.85379999999999</c:v>
                </c:pt>
                <c:pt idx="10606">
                  <c:v>34.32474000000001</c:v>
                </c:pt>
                <c:pt idx="10607">
                  <c:v>2238.2919</c:v>
                </c:pt>
                <c:pt idx="10608">
                  <c:v>1627.92962</c:v>
                </c:pt>
                <c:pt idx="10609">
                  <c:v>30.11556</c:v>
                </c:pt>
                <c:pt idx="10610">
                  <c:v>30.88819</c:v>
                </c:pt>
                <c:pt idx="10611">
                  <c:v>33.12013</c:v>
                </c:pt>
                <c:pt idx="10612">
                  <c:v>28.65841</c:v>
                </c:pt>
                <c:pt idx="10613">
                  <c:v>24.44798</c:v>
                </c:pt>
                <c:pt idx="10614">
                  <c:v>32.42569</c:v>
                </c:pt>
                <c:pt idx="10615">
                  <c:v>3857.346889999999</c:v>
                </c:pt>
                <c:pt idx="10616">
                  <c:v>423.4304</c:v>
                </c:pt>
                <c:pt idx="10617">
                  <c:v>25.79607</c:v>
                </c:pt>
                <c:pt idx="10618">
                  <c:v>706.1485</c:v>
                </c:pt>
                <c:pt idx="10619">
                  <c:v>33.10833</c:v>
                </c:pt>
                <c:pt idx="10620">
                  <c:v>30.1372</c:v>
                </c:pt>
                <c:pt idx="10621">
                  <c:v>31.53590000000001</c:v>
                </c:pt>
                <c:pt idx="10622">
                  <c:v>12836.7287</c:v>
                </c:pt>
                <c:pt idx="10623">
                  <c:v>33.15374000000001</c:v>
                </c:pt>
                <c:pt idx="10624">
                  <c:v>35.45559</c:v>
                </c:pt>
                <c:pt idx="10625">
                  <c:v>26.57562</c:v>
                </c:pt>
                <c:pt idx="10626">
                  <c:v>29.3073</c:v>
                </c:pt>
                <c:pt idx="10627">
                  <c:v>26.73905999999999</c:v>
                </c:pt>
                <c:pt idx="10628">
                  <c:v>36.50363</c:v>
                </c:pt>
                <c:pt idx="10629">
                  <c:v>30.91918</c:v>
                </c:pt>
                <c:pt idx="10630">
                  <c:v>31.87240999999999</c:v>
                </c:pt>
                <c:pt idx="10631">
                  <c:v>27.18411</c:v>
                </c:pt>
                <c:pt idx="10632">
                  <c:v>35.94654000000001</c:v>
                </c:pt>
                <c:pt idx="10633">
                  <c:v>27.07169</c:v>
                </c:pt>
                <c:pt idx="10634">
                  <c:v>28.47862999999999</c:v>
                </c:pt>
                <c:pt idx="10635">
                  <c:v>36.41358</c:v>
                </c:pt>
                <c:pt idx="10636">
                  <c:v>35.49189</c:v>
                </c:pt>
                <c:pt idx="10637">
                  <c:v>4902.97813</c:v>
                </c:pt>
                <c:pt idx="10638">
                  <c:v>28.96022</c:v>
                </c:pt>
                <c:pt idx="10639">
                  <c:v>26.33479000000001</c:v>
                </c:pt>
                <c:pt idx="10640">
                  <c:v>36.5894</c:v>
                </c:pt>
                <c:pt idx="10641">
                  <c:v>28.08533999999999</c:v>
                </c:pt>
                <c:pt idx="10642">
                  <c:v>30.92415</c:v>
                </c:pt>
                <c:pt idx="10643">
                  <c:v>33.52618000000001</c:v>
                </c:pt>
                <c:pt idx="10644">
                  <c:v>30.86431</c:v>
                </c:pt>
                <c:pt idx="10645">
                  <c:v>23.34397999999999</c:v>
                </c:pt>
                <c:pt idx="10646">
                  <c:v>29.9682</c:v>
                </c:pt>
                <c:pt idx="10647">
                  <c:v>105.7012</c:v>
                </c:pt>
                <c:pt idx="10648">
                  <c:v>27.93487</c:v>
                </c:pt>
                <c:pt idx="10649">
                  <c:v>39.93887</c:v>
                </c:pt>
                <c:pt idx="10650">
                  <c:v>30.93636</c:v>
                </c:pt>
                <c:pt idx="10651">
                  <c:v>31.54738</c:v>
                </c:pt>
                <c:pt idx="10652">
                  <c:v>29.04834</c:v>
                </c:pt>
                <c:pt idx="10653">
                  <c:v>35.73492</c:v>
                </c:pt>
                <c:pt idx="10654">
                  <c:v>34.23908</c:v>
                </c:pt>
                <c:pt idx="10655">
                  <c:v>27.49968</c:v>
                </c:pt>
                <c:pt idx="10656">
                  <c:v>137.95879</c:v>
                </c:pt>
                <c:pt idx="10657">
                  <c:v>27.63085</c:v>
                </c:pt>
                <c:pt idx="10658">
                  <c:v>32.93903</c:v>
                </c:pt>
                <c:pt idx="10659">
                  <c:v>29.26406</c:v>
                </c:pt>
                <c:pt idx="10660">
                  <c:v>26.67214999999999</c:v>
                </c:pt>
                <c:pt idx="10661">
                  <c:v>26.83833</c:v>
                </c:pt>
                <c:pt idx="10662">
                  <c:v>33.15862000000001</c:v>
                </c:pt>
                <c:pt idx="10663">
                  <c:v>32.22055</c:v>
                </c:pt>
                <c:pt idx="10664">
                  <c:v>31.17382</c:v>
                </c:pt>
                <c:pt idx="10665">
                  <c:v>31.87850999999999</c:v>
                </c:pt>
                <c:pt idx="10666">
                  <c:v>27.50184</c:v>
                </c:pt>
                <c:pt idx="10667">
                  <c:v>32.22595</c:v>
                </c:pt>
                <c:pt idx="10668">
                  <c:v>28.2759</c:v>
                </c:pt>
                <c:pt idx="10669">
                  <c:v>41.89625</c:v>
                </c:pt>
                <c:pt idx="10670">
                  <c:v>33.09438</c:v>
                </c:pt>
                <c:pt idx="10671">
                  <c:v>37.15187</c:v>
                </c:pt>
                <c:pt idx="10672">
                  <c:v>23.25717</c:v>
                </c:pt>
                <c:pt idx="10673">
                  <c:v>33.83917</c:v>
                </c:pt>
                <c:pt idx="10674">
                  <c:v>29.30781</c:v>
                </c:pt>
                <c:pt idx="10675">
                  <c:v>34.2401</c:v>
                </c:pt>
                <c:pt idx="10676">
                  <c:v>29.98458</c:v>
                </c:pt>
                <c:pt idx="10677">
                  <c:v>28.53543</c:v>
                </c:pt>
                <c:pt idx="10678">
                  <c:v>24.06868</c:v>
                </c:pt>
                <c:pt idx="10679">
                  <c:v>30.43594</c:v>
                </c:pt>
                <c:pt idx="10680">
                  <c:v>908.8212999999997</c:v>
                </c:pt>
                <c:pt idx="10681">
                  <c:v>28.67812</c:v>
                </c:pt>
                <c:pt idx="10682">
                  <c:v>29.88676999999999</c:v>
                </c:pt>
                <c:pt idx="10683">
                  <c:v>36.69320000000001</c:v>
                </c:pt>
                <c:pt idx="10684">
                  <c:v>30.65935</c:v>
                </c:pt>
                <c:pt idx="10685">
                  <c:v>25.87315</c:v>
                </c:pt>
                <c:pt idx="10686">
                  <c:v>28.00679999999999</c:v>
                </c:pt>
                <c:pt idx="10687">
                  <c:v>31.91863</c:v>
                </c:pt>
                <c:pt idx="10688">
                  <c:v>30.41719000000001</c:v>
                </c:pt>
                <c:pt idx="10689">
                  <c:v>170.18596</c:v>
                </c:pt>
                <c:pt idx="10690">
                  <c:v>31.00673</c:v>
                </c:pt>
                <c:pt idx="10691">
                  <c:v>31.62085</c:v>
                </c:pt>
                <c:pt idx="10692">
                  <c:v>38.81604</c:v>
                </c:pt>
                <c:pt idx="10693">
                  <c:v>30.00146000000001</c:v>
                </c:pt>
                <c:pt idx="10694">
                  <c:v>123.07059</c:v>
                </c:pt>
                <c:pt idx="10695">
                  <c:v>30.99811</c:v>
                </c:pt>
                <c:pt idx="10696">
                  <c:v>30.98778</c:v>
                </c:pt>
                <c:pt idx="10697">
                  <c:v>33.17833</c:v>
                </c:pt>
                <c:pt idx="10698">
                  <c:v>29.5812</c:v>
                </c:pt>
                <c:pt idx="10699">
                  <c:v>31.09725</c:v>
                </c:pt>
                <c:pt idx="10700">
                  <c:v>26.35049</c:v>
                </c:pt>
                <c:pt idx="10701">
                  <c:v>29.29516</c:v>
                </c:pt>
                <c:pt idx="10702">
                  <c:v>39.09897</c:v>
                </c:pt>
                <c:pt idx="10703">
                  <c:v>31.0095</c:v>
                </c:pt>
                <c:pt idx="10704">
                  <c:v>30.97748</c:v>
                </c:pt>
                <c:pt idx="10705">
                  <c:v>28.10803</c:v>
                </c:pt>
                <c:pt idx="10706">
                  <c:v>35.38007</c:v>
                </c:pt>
                <c:pt idx="10707">
                  <c:v>35.938</c:v>
                </c:pt>
                <c:pt idx="10708">
                  <c:v>42.49508</c:v>
                </c:pt>
                <c:pt idx="10709">
                  <c:v>34.85384</c:v>
                </c:pt>
                <c:pt idx="10710">
                  <c:v>31.2275</c:v>
                </c:pt>
                <c:pt idx="10711">
                  <c:v>31.44573999999999</c:v>
                </c:pt>
                <c:pt idx="10712">
                  <c:v>33.4763</c:v>
                </c:pt>
                <c:pt idx="10713">
                  <c:v>242.69247</c:v>
                </c:pt>
                <c:pt idx="10714">
                  <c:v>27.09904</c:v>
                </c:pt>
                <c:pt idx="10715">
                  <c:v>31.06401</c:v>
                </c:pt>
                <c:pt idx="10716">
                  <c:v>31.19204</c:v>
                </c:pt>
                <c:pt idx="10717">
                  <c:v>32.2498</c:v>
                </c:pt>
                <c:pt idx="10718">
                  <c:v>60.0697</c:v>
                </c:pt>
                <c:pt idx="10719">
                  <c:v>113.89539</c:v>
                </c:pt>
                <c:pt idx="10720">
                  <c:v>416.2918</c:v>
                </c:pt>
                <c:pt idx="10721">
                  <c:v>71.3915</c:v>
                </c:pt>
                <c:pt idx="10722">
                  <c:v>34.97967</c:v>
                </c:pt>
                <c:pt idx="10723">
                  <c:v>36.37247</c:v>
                </c:pt>
                <c:pt idx="10724">
                  <c:v>30.36404</c:v>
                </c:pt>
                <c:pt idx="10725">
                  <c:v>32.79861</c:v>
                </c:pt>
                <c:pt idx="10726">
                  <c:v>25.19143</c:v>
                </c:pt>
                <c:pt idx="10727">
                  <c:v>32.80068</c:v>
                </c:pt>
                <c:pt idx="10728">
                  <c:v>22.7648</c:v>
                </c:pt>
                <c:pt idx="10729">
                  <c:v>30.26938</c:v>
                </c:pt>
                <c:pt idx="10730">
                  <c:v>27.43719</c:v>
                </c:pt>
                <c:pt idx="10731">
                  <c:v>28.17036</c:v>
                </c:pt>
                <c:pt idx="10732">
                  <c:v>25.60676</c:v>
                </c:pt>
                <c:pt idx="10733">
                  <c:v>36.41217</c:v>
                </c:pt>
                <c:pt idx="10734">
                  <c:v>31.64816</c:v>
                </c:pt>
                <c:pt idx="10735">
                  <c:v>30.89678</c:v>
                </c:pt>
                <c:pt idx="10736">
                  <c:v>34.99307</c:v>
                </c:pt>
                <c:pt idx="10737">
                  <c:v>26.23321</c:v>
                </c:pt>
                <c:pt idx="10738">
                  <c:v>21.93263999999999</c:v>
                </c:pt>
                <c:pt idx="10739">
                  <c:v>1666.5117</c:v>
                </c:pt>
                <c:pt idx="10740">
                  <c:v>27.1125</c:v>
                </c:pt>
                <c:pt idx="10741">
                  <c:v>28.9543</c:v>
                </c:pt>
                <c:pt idx="10742">
                  <c:v>31.24664999999999</c:v>
                </c:pt>
                <c:pt idx="10743">
                  <c:v>32.90562000000001</c:v>
                </c:pt>
                <c:pt idx="10744">
                  <c:v>31.81811</c:v>
                </c:pt>
                <c:pt idx="10745">
                  <c:v>42.6679</c:v>
                </c:pt>
                <c:pt idx="10746">
                  <c:v>25.62971</c:v>
                </c:pt>
                <c:pt idx="10747">
                  <c:v>134.31764</c:v>
                </c:pt>
                <c:pt idx="10748">
                  <c:v>32.28440000000001</c:v>
                </c:pt>
                <c:pt idx="10749">
                  <c:v>33.14700000000001</c:v>
                </c:pt>
                <c:pt idx="10750">
                  <c:v>25.75288</c:v>
                </c:pt>
                <c:pt idx="10751">
                  <c:v>26.53283</c:v>
                </c:pt>
                <c:pt idx="10752">
                  <c:v>26.95236999999999</c:v>
                </c:pt>
                <c:pt idx="10753">
                  <c:v>27.54886</c:v>
                </c:pt>
                <c:pt idx="10754">
                  <c:v>23.45516</c:v>
                </c:pt>
                <c:pt idx="10755">
                  <c:v>22.40656</c:v>
                </c:pt>
                <c:pt idx="10756">
                  <c:v>28.05606999999999</c:v>
                </c:pt>
                <c:pt idx="10757">
                  <c:v>28.18162</c:v>
                </c:pt>
                <c:pt idx="10758">
                  <c:v>28.3255</c:v>
                </c:pt>
                <c:pt idx="10759">
                  <c:v>28.34899</c:v>
                </c:pt>
                <c:pt idx="10760">
                  <c:v>31.48594999999999</c:v>
                </c:pt>
                <c:pt idx="10761">
                  <c:v>30.09502</c:v>
                </c:pt>
                <c:pt idx="10762">
                  <c:v>31.71221</c:v>
                </c:pt>
                <c:pt idx="10763">
                  <c:v>118.97787</c:v>
                </c:pt>
                <c:pt idx="10764">
                  <c:v>27.77459</c:v>
                </c:pt>
                <c:pt idx="10765">
                  <c:v>39.4348</c:v>
                </c:pt>
                <c:pt idx="10766">
                  <c:v>36.63297</c:v>
                </c:pt>
                <c:pt idx="10767">
                  <c:v>28.48434</c:v>
                </c:pt>
                <c:pt idx="10768">
                  <c:v>27.89979</c:v>
                </c:pt>
                <c:pt idx="10769">
                  <c:v>31.97295</c:v>
                </c:pt>
                <c:pt idx="10770">
                  <c:v>28.48482</c:v>
                </c:pt>
                <c:pt idx="10771">
                  <c:v>34.19242000000001</c:v>
                </c:pt>
                <c:pt idx="10772">
                  <c:v>32.96574000000001</c:v>
                </c:pt>
                <c:pt idx="10773">
                  <c:v>41.45139</c:v>
                </c:pt>
                <c:pt idx="10774">
                  <c:v>28.15447</c:v>
                </c:pt>
                <c:pt idx="10775">
                  <c:v>28.36915</c:v>
                </c:pt>
                <c:pt idx="10776">
                  <c:v>24.2359</c:v>
                </c:pt>
                <c:pt idx="10777">
                  <c:v>32.56505</c:v>
                </c:pt>
                <c:pt idx="10778">
                  <c:v>26.29202</c:v>
                </c:pt>
                <c:pt idx="10779">
                  <c:v>24.81405000000001</c:v>
                </c:pt>
                <c:pt idx="10780">
                  <c:v>37.63093</c:v>
                </c:pt>
                <c:pt idx="10781">
                  <c:v>31.45418</c:v>
                </c:pt>
                <c:pt idx="10782">
                  <c:v>25.60178</c:v>
                </c:pt>
                <c:pt idx="10783">
                  <c:v>36.21219</c:v>
                </c:pt>
                <c:pt idx="10784">
                  <c:v>36.47952</c:v>
                </c:pt>
                <c:pt idx="10785">
                  <c:v>37.0636</c:v>
                </c:pt>
                <c:pt idx="10786">
                  <c:v>122.47245</c:v>
                </c:pt>
                <c:pt idx="10787">
                  <c:v>27.49819</c:v>
                </c:pt>
                <c:pt idx="10788">
                  <c:v>33.51529</c:v>
                </c:pt>
                <c:pt idx="10789">
                  <c:v>34.49124</c:v>
                </c:pt>
                <c:pt idx="10790">
                  <c:v>32.17663</c:v>
                </c:pt>
                <c:pt idx="10791">
                  <c:v>26.59785</c:v>
                </c:pt>
                <c:pt idx="10792">
                  <c:v>31.57755</c:v>
                </c:pt>
                <c:pt idx="10793">
                  <c:v>26.33513</c:v>
                </c:pt>
                <c:pt idx="10794">
                  <c:v>34.92561</c:v>
                </c:pt>
                <c:pt idx="10795">
                  <c:v>29.06322</c:v>
                </c:pt>
                <c:pt idx="10796">
                  <c:v>8386.261099999998</c:v>
                </c:pt>
                <c:pt idx="10797">
                  <c:v>28.72327</c:v>
                </c:pt>
                <c:pt idx="10798">
                  <c:v>35.38513</c:v>
                </c:pt>
                <c:pt idx="10799">
                  <c:v>30.97567</c:v>
                </c:pt>
                <c:pt idx="10800">
                  <c:v>30.49777</c:v>
                </c:pt>
                <c:pt idx="10801">
                  <c:v>30.86898</c:v>
                </c:pt>
                <c:pt idx="10802">
                  <c:v>32.67657</c:v>
                </c:pt>
                <c:pt idx="10803">
                  <c:v>28.35148999999999</c:v>
                </c:pt>
                <c:pt idx="10804">
                  <c:v>32.20469</c:v>
                </c:pt>
                <c:pt idx="10805">
                  <c:v>38.20281</c:v>
                </c:pt>
                <c:pt idx="10806">
                  <c:v>27.78838</c:v>
                </c:pt>
                <c:pt idx="10807">
                  <c:v>32.81648</c:v>
                </c:pt>
                <c:pt idx="10808">
                  <c:v>28.68697999999999</c:v>
                </c:pt>
                <c:pt idx="10809">
                  <c:v>26.9379</c:v>
                </c:pt>
                <c:pt idx="10810">
                  <c:v>31.71509</c:v>
                </c:pt>
                <c:pt idx="10811">
                  <c:v>42.35003</c:v>
                </c:pt>
                <c:pt idx="10812">
                  <c:v>29.97789</c:v>
                </c:pt>
                <c:pt idx="10813">
                  <c:v>30.6391</c:v>
                </c:pt>
                <c:pt idx="10814">
                  <c:v>34.41609</c:v>
                </c:pt>
                <c:pt idx="10815">
                  <c:v>25.02581</c:v>
                </c:pt>
                <c:pt idx="10816">
                  <c:v>31.4848</c:v>
                </c:pt>
                <c:pt idx="10817">
                  <c:v>29.86762</c:v>
                </c:pt>
                <c:pt idx="10818">
                  <c:v>35.29867</c:v>
                </c:pt>
                <c:pt idx="10819">
                  <c:v>32.20323</c:v>
                </c:pt>
                <c:pt idx="10820">
                  <c:v>34.33502</c:v>
                </c:pt>
                <c:pt idx="10821">
                  <c:v>64.56842</c:v>
                </c:pt>
                <c:pt idx="10822">
                  <c:v>38.22435</c:v>
                </c:pt>
                <c:pt idx="10823">
                  <c:v>25.49083</c:v>
                </c:pt>
                <c:pt idx="10824">
                  <c:v>36.91484</c:v>
                </c:pt>
                <c:pt idx="10825">
                  <c:v>33.37223</c:v>
                </c:pt>
                <c:pt idx="10826">
                  <c:v>27.15618</c:v>
                </c:pt>
                <c:pt idx="10827">
                  <c:v>30.13293000000001</c:v>
                </c:pt>
                <c:pt idx="10828">
                  <c:v>32.6151</c:v>
                </c:pt>
                <c:pt idx="10829">
                  <c:v>34.07467</c:v>
                </c:pt>
                <c:pt idx="10830">
                  <c:v>30.54752999999999</c:v>
                </c:pt>
                <c:pt idx="10831">
                  <c:v>32.91221</c:v>
                </c:pt>
                <c:pt idx="10832">
                  <c:v>28.79604</c:v>
                </c:pt>
                <c:pt idx="10833">
                  <c:v>37.18854</c:v>
                </c:pt>
                <c:pt idx="10834">
                  <c:v>30.80352</c:v>
                </c:pt>
                <c:pt idx="10835">
                  <c:v>366.5948399999999</c:v>
                </c:pt>
                <c:pt idx="10836">
                  <c:v>30.73749</c:v>
                </c:pt>
                <c:pt idx="10837">
                  <c:v>34.54901</c:v>
                </c:pt>
                <c:pt idx="10838">
                  <c:v>50.2281</c:v>
                </c:pt>
                <c:pt idx="10839">
                  <c:v>28.30659</c:v>
                </c:pt>
                <c:pt idx="10840">
                  <c:v>32.04249</c:v>
                </c:pt>
                <c:pt idx="10841">
                  <c:v>32.06536000000001</c:v>
                </c:pt>
                <c:pt idx="10842">
                  <c:v>29.87839</c:v>
                </c:pt>
                <c:pt idx="10843">
                  <c:v>24.94877</c:v>
                </c:pt>
                <c:pt idx="10844">
                  <c:v>27.87568</c:v>
                </c:pt>
                <c:pt idx="10845">
                  <c:v>37.79544000000001</c:v>
                </c:pt>
                <c:pt idx="10846">
                  <c:v>657.3185</c:v>
                </c:pt>
                <c:pt idx="10847">
                  <c:v>60.5217</c:v>
                </c:pt>
                <c:pt idx="10848">
                  <c:v>33.65898</c:v>
                </c:pt>
                <c:pt idx="10849">
                  <c:v>29.5568</c:v>
                </c:pt>
                <c:pt idx="10850">
                  <c:v>30.8393</c:v>
                </c:pt>
                <c:pt idx="10851">
                  <c:v>30.77976</c:v>
                </c:pt>
                <c:pt idx="10852">
                  <c:v>84.737</c:v>
                </c:pt>
                <c:pt idx="10853">
                  <c:v>28.40269999999999</c:v>
                </c:pt>
                <c:pt idx="10854">
                  <c:v>26.14562</c:v>
                </c:pt>
                <c:pt idx="10855">
                  <c:v>34.46865</c:v>
                </c:pt>
                <c:pt idx="10856">
                  <c:v>33.51206000000001</c:v>
                </c:pt>
                <c:pt idx="10857">
                  <c:v>36.49968</c:v>
                </c:pt>
                <c:pt idx="10858">
                  <c:v>30.20517</c:v>
                </c:pt>
                <c:pt idx="10859">
                  <c:v>37.37085</c:v>
                </c:pt>
                <c:pt idx="10860">
                  <c:v>35.5235</c:v>
                </c:pt>
                <c:pt idx="10861">
                  <c:v>25.2684</c:v>
                </c:pt>
                <c:pt idx="10862">
                  <c:v>26.15037</c:v>
                </c:pt>
                <c:pt idx="10863">
                  <c:v>32.9361</c:v>
                </c:pt>
                <c:pt idx="10864">
                  <c:v>38.86911</c:v>
                </c:pt>
                <c:pt idx="10865">
                  <c:v>28.23088</c:v>
                </c:pt>
                <c:pt idx="10866">
                  <c:v>31.35349</c:v>
                </c:pt>
                <c:pt idx="10867">
                  <c:v>26.87076</c:v>
                </c:pt>
                <c:pt idx="10868">
                  <c:v>32.36214000000001</c:v>
                </c:pt>
                <c:pt idx="10869">
                  <c:v>65.7131</c:v>
                </c:pt>
                <c:pt idx="10870">
                  <c:v>30.12458000000001</c:v>
                </c:pt>
                <c:pt idx="10871">
                  <c:v>34.47411</c:v>
                </c:pt>
                <c:pt idx="10872">
                  <c:v>32.08148</c:v>
                </c:pt>
                <c:pt idx="10873">
                  <c:v>29.61404</c:v>
                </c:pt>
                <c:pt idx="10874">
                  <c:v>32.44147</c:v>
                </c:pt>
                <c:pt idx="10875">
                  <c:v>28.5842</c:v>
                </c:pt>
                <c:pt idx="10876">
                  <c:v>32.57327</c:v>
                </c:pt>
                <c:pt idx="10877">
                  <c:v>31.14643</c:v>
                </c:pt>
                <c:pt idx="10878">
                  <c:v>44.5528</c:v>
                </c:pt>
                <c:pt idx="10879">
                  <c:v>37.57853</c:v>
                </c:pt>
                <c:pt idx="10880">
                  <c:v>29.12738999999999</c:v>
                </c:pt>
                <c:pt idx="10881">
                  <c:v>29.67179</c:v>
                </c:pt>
                <c:pt idx="10882">
                  <c:v>28.67237</c:v>
                </c:pt>
                <c:pt idx="10883">
                  <c:v>36.13382</c:v>
                </c:pt>
                <c:pt idx="10884">
                  <c:v>34.94676</c:v>
                </c:pt>
                <c:pt idx="10885">
                  <c:v>30.18658</c:v>
                </c:pt>
                <c:pt idx="10886">
                  <c:v>30.49478</c:v>
                </c:pt>
                <c:pt idx="10887">
                  <c:v>28.60007999999999</c:v>
                </c:pt>
                <c:pt idx="10888">
                  <c:v>27.1317</c:v>
                </c:pt>
                <c:pt idx="10889">
                  <c:v>28.61353</c:v>
                </c:pt>
                <c:pt idx="10890">
                  <c:v>372.6483999999999</c:v>
                </c:pt>
                <c:pt idx="10891">
                  <c:v>30.15633</c:v>
                </c:pt>
                <c:pt idx="10892">
                  <c:v>31.41452</c:v>
                </c:pt>
                <c:pt idx="10893">
                  <c:v>30.92039</c:v>
                </c:pt>
                <c:pt idx="10894">
                  <c:v>29.02676</c:v>
                </c:pt>
                <c:pt idx="10895">
                  <c:v>31.41764999999999</c:v>
                </c:pt>
                <c:pt idx="10896">
                  <c:v>30.54016</c:v>
                </c:pt>
                <c:pt idx="10897">
                  <c:v>37.50933</c:v>
                </c:pt>
                <c:pt idx="10898">
                  <c:v>26.39485000000001</c:v>
                </c:pt>
                <c:pt idx="10899">
                  <c:v>31.35901</c:v>
                </c:pt>
                <c:pt idx="10900">
                  <c:v>24.23943999999999</c:v>
                </c:pt>
                <c:pt idx="10901">
                  <c:v>30.18206</c:v>
                </c:pt>
                <c:pt idx="10902">
                  <c:v>37.54593</c:v>
                </c:pt>
                <c:pt idx="10903">
                  <c:v>28.64417</c:v>
                </c:pt>
                <c:pt idx="10904">
                  <c:v>30.82932</c:v>
                </c:pt>
                <c:pt idx="10905">
                  <c:v>26.17485</c:v>
                </c:pt>
                <c:pt idx="10906">
                  <c:v>35.81391</c:v>
                </c:pt>
                <c:pt idx="10907">
                  <c:v>34.01467</c:v>
                </c:pt>
                <c:pt idx="10908">
                  <c:v>34.15011</c:v>
                </c:pt>
                <c:pt idx="10909">
                  <c:v>29.19290000000001</c:v>
                </c:pt>
                <c:pt idx="10910">
                  <c:v>36.24453</c:v>
                </c:pt>
                <c:pt idx="10911">
                  <c:v>34.77372000000001</c:v>
                </c:pt>
                <c:pt idx="10912">
                  <c:v>27.25979999999999</c:v>
                </c:pt>
                <c:pt idx="10913">
                  <c:v>33.1703</c:v>
                </c:pt>
                <c:pt idx="10914">
                  <c:v>29.8795</c:v>
                </c:pt>
                <c:pt idx="10915">
                  <c:v>31.93969</c:v>
                </c:pt>
                <c:pt idx="10916">
                  <c:v>27.62749000000001</c:v>
                </c:pt>
                <c:pt idx="10917">
                  <c:v>34.8185</c:v>
                </c:pt>
                <c:pt idx="10918">
                  <c:v>27.52028</c:v>
                </c:pt>
                <c:pt idx="10919">
                  <c:v>32.28039</c:v>
                </c:pt>
                <c:pt idx="10920">
                  <c:v>36.00527</c:v>
                </c:pt>
                <c:pt idx="10921">
                  <c:v>38.3708</c:v>
                </c:pt>
                <c:pt idx="10922">
                  <c:v>78.56876999999998</c:v>
                </c:pt>
                <c:pt idx="10923">
                  <c:v>241.5193</c:v>
                </c:pt>
                <c:pt idx="10924">
                  <c:v>60.2121</c:v>
                </c:pt>
                <c:pt idx="10925">
                  <c:v>28.07544</c:v>
                </c:pt>
                <c:pt idx="10926">
                  <c:v>29.77271</c:v>
                </c:pt>
                <c:pt idx="10927">
                  <c:v>133.39188</c:v>
                </c:pt>
                <c:pt idx="10928">
                  <c:v>28.00557</c:v>
                </c:pt>
                <c:pt idx="10929">
                  <c:v>28.30464</c:v>
                </c:pt>
                <c:pt idx="10930">
                  <c:v>29.60935</c:v>
                </c:pt>
                <c:pt idx="10931">
                  <c:v>33.28322</c:v>
                </c:pt>
                <c:pt idx="10932">
                  <c:v>127.77369</c:v>
                </c:pt>
                <c:pt idx="10933">
                  <c:v>30.64834</c:v>
                </c:pt>
                <c:pt idx="10934">
                  <c:v>26.28356</c:v>
                </c:pt>
                <c:pt idx="10935">
                  <c:v>30.45067</c:v>
                </c:pt>
                <c:pt idx="10936">
                  <c:v>25.91594</c:v>
                </c:pt>
                <c:pt idx="10937">
                  <c:v>28.89017</c:v>
                </c:pt>
                <c:pt idx="10938">
                  <c:v>28.47316</c:v>
                </c:pt>
                <c:pt idx="10939">
                  <c:v>30.92491</c:v>
                </c:pt>
                <c:pt idx="10940">
                  <c:v>27.04754</c:v>
                </c:pt>
                <c:pt idx="10941">
                  <c:v>30.45417</c:v>
                </c:pt>
                <c:pt idx="10942">
                  <c:v>32.08512</c:v>
                </c:pt>
                <c:pt idx="10943">
                  <c:v>26.26932</c:v>
                </c:pt>
                <c:pt idx="10944">
                  <c:v>38.20324</c:v>
                </c:pt>
                <c:pt idx="10945">
                  <c:v>27.77534</c:v>
                </c:pt>
                <c:pt idx="10946">
                  <c:v>36.31336</c:v>
                </c:pt>
                <c:pt idx="10947">
                  <c:v>25.78137</c:v>
                </c:pt>
                <c:pt idx="10948">
                  <c:v>30.68821</c:v>
                </c:pt>
                <c:pt idx="10949">
                  <c:v>30.97064999999999</c:v>
                </c:pt>
                <c:pt idx="10950">
                  <c:v>131.1293</c:v>
                </c:pt>
                <c:pt idx="10951">
                  <c:v>38.4049</c:v>
                </c:pt>
                <c:pt idx="10952">
                  <c:v>36.04046</c:v>
                </c:pt>
                <c:pt idx="10953">
                  <c:v>24.62212999999999</c:v>
                </c:pt>
                <c:pt idx="10954">
                  <c:v>37.32960000000001</c:v>
                </c:pt>
                <c:pt idx="10955">
                  <c:v>32.53612000000001</c:v>
                </c:pt>
                <c:pt idx="10956">
                  <c:v>30.10197</c:v>
                </c:pt>
                <c:pt idx="10957">
                  <c:v>26.51273</c:v>
                </c:pt>
                <c:pt idx="10958">
                  <c:v>31.39773</c:v>
                </c:pt>
                <c:pt idx="10959">
                  <c:v>33.9512</c:v>
                </c:pt>
                <c:pt idx="10960">
                  <c:v>73.99288</c:v>
                </c:pt>
                <c:pt idx="10961">
                  <c:v>32.85456</c:v>
                </c:pt>
                <c:pt idx="10962">
                  <c:v>89.72041</c:v>
                </c:pt>
                <c:pt idx="10963">
                  <c:v>36.72035</c:v>
                </c:pt>
                <c:pt idx="10964">
                  <c:v>29.11983</c:v>
                </c:pt>
                <c:pt idx="10965">
                  <c:v>37.16231</c:v>
                </c:pt>
                <c:pt idx="10966">
                  <c:v>34.94944</c:v>
                </c:pt>
                <c:pt idx="10967">
                  <c:v>25.48159</c:v>
                </c:pt>
                <c:pt idx="10968">
                  <c:v>31.88334</c:v>
                </c:pt>
                <c:pt idx="10969">
                  <c:v>28.16919</c:v>
                </c:pt>
                <c:pt idx="10970">
                  <c:v>30.29057999999999</c:v>
                </c:pt>
                <c:pt idx="10971">
                  <c:v>35.42683</c:v>
                </c:pt>
                <c:pt idx="10972">
                  <c:v>24.62231</c:v>
                </c:pt>
                <c:pt idx="10973">
                  <c:v>25.24023</c:v>
                </c:pt>
                <c:pt idx="10974">
                  <c:v>34.75382</c:v>
                </c:pt>
                <c:pt idx="10975">
                  <c:v>29.68547999999999</c:v>
                </c:pt>
                <c:pt idx="10976">
                  <c:v>36.45923</c:v>
                </c:pt>
                <c:pt idx="10977">
                  <c:v>27.66046</c:v>
                </c:pt>
                <c:pt idx="10978">
                  <c:v>34.46221</c:v>
                </c:pt>
                <c:pt idx="10979">
                  <c:v>26.73754</c:v>
                </c:pt>
                <c:pt idx="10980">
                  <c:v>33.65014</c:v>
                </c:pt>
                <c:pt idx="10981">
                  <c:v>27.13905</c:v>
                </c:pt>
                <c:pt idx="10982">
                  <c:v>29.85028</c:v>
                </c:pt>
                <c:pt idx="10983">
                  <c:v>33.32631</c:v>
                </c:pt>
                <c:pt idx="10984">
                  <c:v>28.37269</c:v>
                </c:pt>
                <c:pt idx="10985">
                  <c:v>32.50768</c:v>
                </c:pt>
                <c:pt idx="10986">
                  <c:v>28.65888</c:v>
                </c:pt>
                <c:pt idx="10987">
                  <c:v>32.92348</c:v>
                </c:pt>
                <c:pt idx="10988">
                  <c:v>26.04294</c:v>
                </c:pt>
                <c:pt idx="10989">
                  <c:v>31.69423</c:v>
                </c:pt>
                <c:pt idx="10990">
                  <c:v>29.44707</c:v>
                </c:pt>
                <c:pt idx="10991">
                  <c:v>28.5203</c:v>
                </c:pt>
                <c:pt idx="10992">
                  <c:v>25.68213</c:v>
                </c:pt>
                <c:pt idx="10993">
                  <c:v>27.56373999999999</c:v>
                </c:pt>
                <c:pt idx="10994">
                  <c:v>213.4122</c:v>
                </c:pt>
                <c:pt idx="10995">
                  <c:v>30.13485</c:v>
                </c:pt>
                <c:pt idx="10996">
                  <c:v>33.34842</c:v>
                </c:pt>
                <c:pt idx="10997">
                  <c:v>30.28175999999999</c:v>
                </c:pt>
                <c:pt idx="10998">
                  <c:v>34.88113</c:v>
                </c:pt>
                <c:pt idx="10999">
                  <c:v>32.83661</c:v>
                </c:pt>
                <c:pt idx="11000">
                  <c:v>32.31818000000001</c:v>
                </c:pt>
                <c:pt idx="11001">
                  <c:v>27.58878999999999</c:v>
                </c:pt>
                <c:pt idx="11002">
                  <c:v>29.60038</c:v>
                </c:pt>
                <c:pt idx="11003">
                  <c:v>30.04301999999999</c:v>
                </c:pt>
                <c:pt idx="11004">
                  <c:v>29.13801</c:v>
                </c:pt>
                <c:pt idx="11005">
                  <c:v>356.06166</c:v>
                </c:pt>
                <c:pt idx="11006">
                  <c:v>32.04109</c:v>
                </c:pt>
                <c:pt idx="11007">
                  <c:v>34.13352000000001</c:v>
                </c:pt>
                <c:pt idx="11008">
                  <c:v>26.60773</c:v>
                </c:pt>
                <c:pt idx="11009">
                  <c:v>37.86036</c:v>
                </c:pt>
                <c:pt idx="11010">
                  <c:v>23.47807</c:v>
                </c:pt>
                <c:pt idx="11011">
                  <c:v>26.76570999999999</c:v>
                </c:pt>
                <c:pt idx="11012">
                  <c:v>29.16824</c:v>
                </c:pt>
                <c:pt idx="11013">
                  <c:v>27.02104</c:v>
                </c:pt>
                <c:pt idx="11014">
                  <c:v>27.00088999999999</c:v>
                </c:pt>
                <c:pt idx="11015">
                  <c:v>111.0012</c:v>
                </c:pt>
                <c:pt idx="11016">
                  <c:v>32.26184000000001</c:v>
                </c:pt>
                <c:pt idx="11017">
                  <c:v>32.38226</c:v>
                </c:pt>
                <c:pt idx="11018">
                  <c:v>28.74919</c:v>
                </c:pt>
                <c:pt idx="11019">
                  <c:v>31.28530999999999</c:v>
                </c:pt>
                <c:pt idx="11020">
                  <c:v>27.60339</c:v>
                </c:pt>
                <c:pt idx="11021">
                  <c:v>33.46443</c:v>
                </c:pt>
                <c:pt idx="11022">
                  <c:v>30.84384</c:v>
                </c:pt>
                <c:pt idx="11023">
                  <c:v>29.41886</c:v>
                </c:pt>
                <c:pt idx="11024">
                  <c:v>2032.9236</c:v>
                </c:pt>
                <c:pt idx="11025">
                  <c:v>83.73818</c:v>
                </c:pt>
                <c:pt idx="11026">
                  <c:v>35.63233</c:v>
                </c:pt>
                <c:pt idx="11027">
                  <c:v>28.35541</c:v>
                </c:pt>
                <c:pt idx="11028">
                  <c:v>39.458</c:v>
                </c:pt>
                <c:pt idx="11029">
                  <c:v>26.09234</c:v>
                </c:pt>
                <c:pt idx="11030">
                  <c:v>30.82979</c:v>
                </c:pt>
                <c:pt idx="11031">
                  <c:v>36.72918000000001</c:v>
                </c:pt>
                <c:pt idx="11032">
                  <c:v>31.74302</c:v>
                </c:pt>
                <c:pt idx="11033">
                  <c:v>51.11868</c:v>
                </c:pt>
                <c:pt idx="11034">
                  <c:v>24.35953</c:v>
                </c:pt>
                <c:pt idx="11035">
                  <c:v>33.94175</c:v>
                </c:pt>
                <c:pt idx="11036">
                  <c:v>30.29685</c:v>
                </c:pt>
                <c:pt idx="11037">
                  <c:v>25.92798000000001</c:v>
                </c:pt>
                <c:pt idx="11038">
                  <c:v>29.64127999999999</c:v>
                </c:pt>
                <c:pt idx="11039">
                  <c:v>37.26625</c:v>
                </c:pt>
                <c:pt idx="11040">
                  <c:v>74.90689</c:v>
                </c:pt>
                <c:pt idx="11041">
                  <c:v>26.63466</c:v>
                </c:pt>
                <c:pt idx="11042">
                  <c:v>29.42622</c:v>
                </c:pt>
                <c:pt idx="11043">
                  <c:v>33.95773</c:v>
                </c:pt>
                <c:pt idx="11044">
                  <c:v>30.88479999999999</c:v>
                </c:pt>
                <c:pt idx="11045">
                  <c:v>25.31612000000001</c:v>
                </c:pt>
                <c:pt idx="11046">
                  <c:v>26.79346</c:v>
                </c:pt>
                <c:pt idx="11047">
                  <c:v>24.6519</c:v>
                </c:pt>
                <c:pt idx="11048">
                  <c:v>27.95332</c:v>
                </c:pt>
                <c:pt idx="11049">
                  <c:v>30.95789</c:v>
                </c:pt>
                <c:pt idx="11050">
                  <c:v>28.99327</c:v>
                </c:pt>
                <c:pt idx="11051">
                  <c:v>29.40855</c:v>
                </c:pt>
                <c:pt idx="11052">
                  <c:v>33.0709</c:v>
                </c:pt>
                <c:pt idx="11053">
                  <c:v>31.78914999999999</c:v>
                </c:pt>
                <c:pt idx="11054">
                  <c:v>78.82642</c:v>
                </c:pt>
                <c:pt idx="11055">
                  <c:v>34.94883</c:v>
                </c:pt>
                <c:pt idx="11056">
                  <c:v>117.2415</c:v>
                </c:pt>
                <c:pt idx="11057">
                  <c:v>22.9377</c:v>
                </c:pt>
                <c:pt idx="11058">
                  <c:v>38.64899</c:v>
                </c:pt>
                <c:pt idx="11059">
                  <c:v>29.62825</c:v>
                </c:pt>
                <c:pt idx="11060">
                  <c:v>29.55336</c:v>
                </c:pt>
                <c:pt idx="11061">
                  <c:v>48.32763</c:v>
                </c:pt>
                <c:pt idx="11062">
                  <c:v>32.39436000000001</c:v>
                </c:pt>
                <c:pt idx="11063">
                  <c:v>29.58289</c:v>
                </c:pt>
                <c:pt idx="11064">
                  <c:v>27.77486</c:v>
                </c:pt>
                <c:pt idx="11065">
                  <c:v>28.85939</c:v>
                </c:pt>
                <c:pt idx="11066">
                  <c:v>31.10934</c:v>
                </c:pt>
                <c:pt idx="11067">
                  <c:v>28.83524999999999</c:v>
                </c:pt>
                <c:pt idx="11068">
                  <c:v>753.8769999999998</c:v>
                </c:pt>
                <c:pt idx="11069">
                  <c:v>25.56801</c:v>
                </c:pt>
                <c:pt idx="11070">
                  <c:v>25.9956</c:v>
                </c:pt>
                <c:pt idx="11071">
                  <c:v>24.29435</c:v>
                </c:pt>
                <c:pt idx="11072">
                  <c:v>29.74819</c:v>
                </c:pt>
                <c:pt idx="11073">
                  <c:v>342.59404</c:v>
                </c:pt>
                <c:pt idx="11074">
                  <c:v>34.80105</c:v>
                </c:pt>
                <c:pt idx="11075">
                  <c:v>28.67776</c:v>
                </c:pt>
                <c:pt idx="11076">
                  <c:v>28.82569</c:v>
                </c:pt>
                <c:pt idx="11077">
                  <c:v>28.16298</c:v>
                </c:pt>
                <c:pt idx="11078">
                  <c:v>38.40979</c:v>
                </c:pt>
                <c:pt idx="11079">
                  <c:v>26.10579</c:v>
                </c:pt>
                <c:pt idx="11080">
                  <c:v>22.69556</c:v>
                </c:pt>
                <c:pt idx="11081">
                  <c:v>36.08136</c:v>
                </c:pt>
                <c:pt idx="11082">
                  <c:v>35.40094000000001</c:v>
                </c:pt>
                <c:pt idx="11083">
                  <c:v>25.29324</c:v>
                </c:pt>
                <c:pt idx="11084">
                  <c:v>28.52642</c:v>
                </c:pt>
                <c:pt idx="11085">
                  <c:v>27.8382</c:v>
                </c:pt>
                <c:pt idx="11086">
                  <c:v>38.04802</c:v>
                </c:pt>
                <c:pt idx="11087">
                  <c:v>29.31829</c:v>
                </c:pt>
                <c:pt idx="11088">
                  <c:v>26.75842</c:v>
                </c:pt>
                <c:pt idx="11089">
                  <c:v>27.41758</c:v>
                </c:pt>
                <c:pt idx="11090">
                  <c:v>28.75485</c:v>
                </c:pt>
                <c:pt idx="11091">
                  <c:v>29.4159</c:v>
                </c:pt>
                <c:pt idx="11092">
                  <c:v>28.00448</c:v>
                </c:pt>
                <c:pt idx="11093">
                  <c:v>40.7211</c:v>
                </c:pt>
                <c:pt idx="11094">
                  <c:v>30.4096</c:v>
                </c:pt>
                <c:pt idx="11095">
                  <c:v>24.8292</c:v>
                </c:pt>
                <c:pt idx="11096">
                  <c:v>33.14007</c:v>
                </c:pt>
                <c:pt idx="11097">
                  <c:v>27.22884</c:v>
                </c:pt>
                <c:pt idx="11098">
                  <c:v>37.57491</c:v>
                </c:pt>
                <c:pt idx="11099">
                  <c:v>27.3725</c:v>
                </c:pt>
                <c:pt idx="11100">
                  <c:v>33.59591</c:v>
                </c:pt>
                <c:pt idx="11101">
                  <c:v>28.88909</c:v>
                </c:pt>
                <c:pt idx="11102">
                  <c:v>31.88115000000001</c:v>
                </c:pt>
                <c:pt idx="11103">
                  <c:v>28.13619</c:v>
                </c:pt>
                <c:pt idx="11104">
                  <c:v>31.25717</c:v>
                </c:pt>
                <c:pt idx="11105">
                  <c:v>32.22485000000001</c:v>
                </c:pt>
                <c:pt idx="11106">
                  <c:v>25.10936999999999</c:v>
                </c:pt>
                <c:pt idx="11107">
                  <c:v>35.05191</c:v>
                </c:pt>
                <c:pt idx="11108">
                  <c:v>1041.612</c:v>
                </c:pt>
                <c:pt idx="11109">
                  <c:v>27.89931</c:v>
                </c:pt>
                <c:pt idx="11110">
                  <c:v>26.92268999999999</c:v>
                </c:pt>
                <c:pt idx="11111">
                  <c:v>40.4015</c:v>
                </c:pt>
                <c:pt idx="11112">
                  <c:v>30.54587</c:v>
                </c:pt>
                <c:pt idx="11113">
                  <c:v>29.59122</c:v>
                </c:pt>
                <c:pt idx="11114">
                  <c:v>27.06313</c:v>
                </c:pt>
                <c:pt idx="11115">
                  <c:v>36.68137</c:v>
                </c:pt>
                <c:pt idx="11116">
                  <c:v>25.73325000000001</c:v>
                </c:pt>
                <c:pt idx="11117">
                  <c:v>24.21334999999999</c:v>
                </c:pt>
                <c:pt idx="11118">
                  <c:v>37.78068</c:v>
                </c:pt>
                <c:pt idx="11119">
                  <c:v>28.17108</c:v>
                </c:pt>
                <c:pt idx="11120">
                  <c:v>33.12062</c:v>
                </c:pt>
                <c:pt idx="11121">
                  <c:v>28.86842</c:v>
                </c:pt>
                <c:pt idx="11122">
                  <c:v>26.52616</c:v>
                </c:pt>
                <c:pt idx="11123">
                  <c:v>35.92175</c:v>
                </c:pt>
                <c:pt idx="11124">
                  <c:v>27.78404</c:v>
                </c:pt>
                <c:pt idx="11125">
                  <c:v>28.90063</c:v>
                </c:pt>
                <c:pt idx="11126">
                  <c:v>32.24708</c:v>
                </c:pt>
                <c:pt idx="11127">
                  <c:v>26.72823</c:v>
                </c:pt>
                <c:pt idx="11128">
                  <c:v>89.9348</c:v>
                </c:pt>
                <c:pt idx="11129">
                  <c:v>26.30364</c:v>
                </c:pt>
                <c:pt idx="11130">
                  <c:v>33.52164</c:v>
                </c:pt>
                <c:pt idx="11131">
                  <c:v>30.36743999999999</c:v>
                </c:pt>
                <c:pt idx="11132">
                  <c:v>34.40595</c:v>
                </c:pt>
                <c:pt idx="11133">
                  <c:v>31.37033</c:v>
                </c:pt>
                <c:pt idx="11134">
                  <c:v>29.08767</c:v>
                </c:pt>
                <c:pt idx="11135">
                  <c:v>34.32157</c:v>
                </c:pt>
                <c:pt idx="11136">
                  <c:v>33.20619</c:v>
                </c:pt>
                <c:pt idx="11137">
                  <c:v>32.89213</c:v>
                </c:pt>
                <c:pt idx="11138">
                  <c:v>26.78945999999999</c:v>
                </c:pt>
                <c:pt idx="11139">
                  <c:v>33.83858</c:v>
                </c:pt>
                <c:pt idx="11140">
                  <c:v>31.20937</c:v>
                </c:pt>
                <c:pt idx="11141">
                  <c:v>28.59856</c:v>
                </c:pt>
                <c:pt idx="11142">
                  <c:v>27.9017</c:v>
                </c:pt>
                <c:pt idx="11143">
                  <c:v>27.13960000000001</c:v>
                </c:pt>
                <c:pt idx="11144">
                  <c:v>33.54353</c:v>
                </c:pt>
                <c:pt idx="11145">
                  <c:v>28.18409</c:v>
                </c:pt>
                <c:pt idx="11146">
                  <c:v>26.18272999999999</c:v>
                </c:pt>
                <c:pt idx="11147">
                  <c:v>26.11777</c:v>
                </c:pt>
                <c:pt idx="11148">
                  <c:v>49.81564</c:v>
                </c:pt>
                <c:pt idx="11149">
                  <c:v>43.77793</c:v>
                </c:pt>
                <c:pt idx="11150">
                  <c:v>35.58041</c:v>
                </c:pt>
                <c:pt idx="11151">
                  <c:v>33.03179</c:v>
                </c:pt>
                <c:pt idx="11152">
                  <c:v>89.2333</c:v>
                </c:pt>
                <c:pt idx="11153">
                  <c:v>23.14206</c:v>
                </c:pt>
                <c:pt idx="11154">
                  <c:v>27.57159</c:v>
                </c:pt>
                <c:pt idx="11155">
                  <c:v>28.86844</c:v>
                </c:pt>
                <c:pt idx="11156">
                  <c:v>33.52298000000001</c:v>
                </c:pt>
                <c:pt idx="11157">
                  <c:v>29.89254</c:v>
                </c:pt>
                <c:pt idx="11158">
                  <c:v>32.78100000000001</c:v>
                </c:pt>
                <c:pt idx="11159">
                  <c:v>26.51251</c:v>
                </c:pt>
                <c:pt idx="11160">
                  <c:v>30.62433</c:v>
                </c:pt>
                <c:pt idx="11161">
                  <c:v>33.66769</c:v>
                </c:pt>
                <c:pt idx="11162">
                  <c:v>31.72648999999999</c:v>
                </c:pt>
                <c:pt idx="11163">
                  <c:v>36.73267</c:v>
                </c:pt>
                <c:pt idx="11164">
                  <c:v>113.7621</c:v>
                </c:pt>
                <c:pt idx="11165">
                  <c:v>36.73143</c:v>
                </c:pt>
                <c:pt idx="11166">
                  <c:v>26.52694</c:v>
                </c:pt>
                <c:pt idx="11167">
                  <c:v>33.23840000000001</c:v>
                </c:pt>
                <c:pt idx="11168">
                  <c:v>32.32742</c:v>
                </c:pt>
                <c:pt idx="11169">
                  <c:v>32.69622000000001</c:v>
                </c:pt>
                <c:pt idx="11170">
                  <c:v>28.38751999999999</c:v>
                </c:pt>
                <c:pt idx="11171">
                  <c:v>25.3456</c:v>
                </c:pt>
                <c:pt idx="11172">
                  <c:v>36.77062</c:v>
                </c:pt>
                <c:pt idx="11173">
                  <c:v>43.28008000000001</c:v>
                </c:pt>
                <c:pt idx="11174">
                  <c:v>28.93667</c:v>
                </c:pt>
                <c:pt idx="11175">
                  <c:v>40.07518</c:v>
                </c:pt>
                <c:pt idx="11176">
                  <c:v>32.36669</c:v>
                </c:pt>
                <c:pt idx="11177">
                  <c:v>667.5053</c:v>
                </c:pt>
                <c:pt idx="11178">
                  <c:v>30.06806</c:v>
                </c:pt>
                <c:pt idx="11179">
                  <c:v>33.19352000000001</c:v>
                </c:pt>
                <c:pt idx="11180">
                  <c:v>35.11917</c:v>
                </c:pt>
                <c:pt idx="11181">
                  <c:v>35.83175</c:v>
                </c:pt>
                <c:pt idx="11182">
                  <c:v>33.96221</c:v>
                </c:pt>
                <c:pt idx="11183">
                  <c:v>33.53614</c:v>
                </c:pt>
                <c:pt idx="11184">
                  <c:v>29.59365</c:v>
                </c:pt>
                <c:pt idx="11185">
                  <c:v>71.47589999999998</c:v>
                </c:pt>
                <c:pt idx="11186">
                  <c:v>29.8206</c:v>
                </c:pt>
                <c:pt idx="11187">
                  <c:v>38.36098</c:v>
                </c:pt>
                <c:pt idx="11188">
                  <c:v>31.8245</c:v>
                </c:pt>
                <c:pt idx="11189">
                  <c:v>29.1658</c:v>
                </c:pt>
                <c:pt idx="11190">
                  <c:v>23.88316</c:v>
                </c:pt>
                <c:pt idx="11191">
                  <c:v>264.8979</c:v>
                </c:pt>
                <c:pt idx="11192">
                  <c:v>29.79761</c:v>
                </c:pt>
                <c:pt idx="11193">
                  <c:v>30.37913</c:v>
                </c:pt>
                <c:pt idx="11194">
                  <c:v>39.43661</c:v>
                </c:pt>
                <c:pt idx="11195">
                  <c:v>2225.46261</c:v>
                </c:pt>
                <c:pt idx="11196">
                  <c:v>32.66392000000001</c:v>
                </c:pt>
                <c:pt idx="11197">
                  <c:v>31.02717000000001</c:v>
                </c:pt>
                <c:pt idx="11198">
                  <c:v>34.2148</c:v>
                </c:pt>
                <c:pt idx="11199">
                  <c:v>368.96766</c:v>
                </c:pt>
                <c:pt idx="11200">
                  <c:v>32.37840000000001</c:v>
                </c:pt>
                <c:pt idx="11201">
                  <c:v>37.10443</c:v>
                </c:pt>
                <c:pt idx="11202">
                  <c:v>34.33233</c:v>
                </c:pt>
                <c:pt idx="11203">
                  <c:v>28.87385</c:v>
                </c:pt>
                <c:pt idx="11204">
                  <c:v>31.80327</c:v>
                </c:pt>
                <c:pt idx="11205">
                  <c:v>31.39058</c:v>
                </c:pt>
                <c:pt idx="11206">
                  <c:v>26.2239</c:v>
                </c:pt>
                <c:pt idx="11207">
                  <c:v>32.24324</c:v>
                </c:pt>
                <c:pt idx="11208">
                  <c:v>30.18833</c:v>
                </c:pt>
                <c:pt idx="11209">
                  <c:v>33.46199</c:v>
                </c:pt>
                <c:pt idx="11210">
                  <c:v>46.56781</c:v>
                </c:pt>
                <c:pt idx="11211">
                  <c:v>30.48978</c:v>
                </c:pt>
                <c:pt idx="11212">
                  <c:v>1467.83385</c:v>
                </c:pt>
                <c:pt idx="11213">
                  <c:v>28.61184</c:v>
                </c:pt>
                <c:pt idx="11214">
                  <c:v>31.02996</c:v>
                </c:pt>
                <c:pt idx="11215">
                  <c:v>33.19795</c:v>
                </c:pt>
                <c:pt idx="11216">
                  <c:v>28.05880000000001</c:v>
                </c:pt>
                <c:pt idx="11217">
                  <c:v>34.20573</c:v>
                </c:pt>
                <c:pt idx="11218">
                  <c:v>31.93384</c:v>
                </c:pt>
                <c:pt idx="11219">
                  <c:v>46.53847</c:v>
                </c:pt>
                <c:pt idx="11220">
                  <c:v>33.11638000000001</c:v>
                </c:pt>
                <c:pt idx="11221">
                  <c:v>33.59564</c:v>
                </c:pt>
                <c:pt idx="11222">
                  <c:v>29.81087</c:v>
                </c:pt>
                <c:pt idx="11223">
                  <c:v>33.09387</c:v>
                </c:pt>
                <c:pt idx="11224">
                  <c:v>29.12668</c:v>
                </c:pt>
                <c:pt idx="11225">
                  <c:v>30.10259</c:v>
                </c:pt>
                <c:pt idx="11226">
                  <c:v>33.32946</c:v>
                </c:pt>
                <c:pt idx="11227">
                  <c:v>30.47239</c:v>
                </c:pt>
                <c:pt idx="11228">
                  <c:v>29.50118000000001</c:v>
                </c:pt>
                <c:pt idx="11229">
                  <c:v>29.93527</c:v>
                </c:pt>
                <c:pt idx="11230">
                  <c:v>29.77244999999999</c:v>
                </c:pt>
                <c:pt idx="11231">
                  <c:v>42.8098</c:v>
                </c:pt>
                <c:pt idx="11232">
                  <c:v>30.92213999999999</c:v>
                </c:pt>
                <c:pt idx="11233">
                  <c:v>28.88674</c:v>
                </c:pt>
                <c:pt idx="11234">
                  <c:v>40.7349</c:v>
                </c:pt>
                <c:pt idx="11235">
                  <c:v>28.36846999999999</c:v>
                </c:pt>
                <c:pt idx="11236">
                  <c:v>189.6814</c:v>
                </c:pt>
                <c:pt idx="11237">
                  <c:v>34.17171</c:v>
                </c:pt>
                <c:pt idx="11238">
                  <c:v>34.56160000000001</c:v>
                </c:pt>
                <c:pt idx="11239">
                  <c:v>73.54503</c:v>
                </c:pt>
                <c:pt idx="11240">
                  <c:v>27.98355</c:v>
                </c:pt>
                <c:pt idx="11241">
                  <c:v>27.47373</c:v>
                </c:pt>
                <c:pt idx="11242">
                  <c:v>28.84119</c:v>
                </c:pt>
                <c:pt idx="11243">
                  <c:v>33.79008</c:v>
                </c:pt>
                <c:pt idx="11244">
                  <c:v>34.00718000000001</c:v>
                </c:pt>
                <c:pt idx="11245">
                  <c:v>30.95031</c:v>
                </c:pt>
                <c:pt idx="11246">
                  <c:v>25.68565999999999</c:v>
                </c:pt>
                <c:pt idx="11247">
                  <c:v>28.25394</c:v>
                </c:pt>
                <c:pt idx="11248">
                  <c:v>31.98352999999999</c:v>
                </c:pt>
                <c:pt idx="11249">
                  <c:v>34.12988</c:v>
                </c:pt>
                <c:pt idx="11250">
                  <c:v>26.59312</c:v>
                </c:pt>
                <c:pt idx="11251">
                  <c:v>36.11824</c:v>
                </c:pt>
                <c:pt idx="11252">
                  <c:v>38.72080000000001</c:v>
                </c:pt>
                <c:pt idx="11253">
                  <c:v>27.69751</c:v>
                </c:pt>
                <c:pt idx="11254">
                  <c:v>27.91536</c:v>
                </c:pt>
                <c:pt idx="11255">
                  <c:v>37.66199</c:v>
                </c:pt>
                <c:pt idx="11256">
                  <c:v>31.77309</c:v>
                </c:pt>
                <c:pt idx="11257">
                  <c:v>26.83336</c:v>
                </c:pt>
                <c:pt idx="11258">
                  <c:v>33.45215</c:v>
                </c:pt>
                <c:pt idx="11259">
                  <c:v>32.00558</c:v>
                </c:pt>
                <c:pt idx="11260">
                  <c:v>32.14182</c:v>
                </c:pt>
                <c:pt idx="11261">
                  <c:v>28.66144</c:v>
                </c:pt>
                <c:pt idx="11262">
                  <c:v>32.26365</c:v>
                </c:pt>
                <c:pt idx="11263">
                  <c:v>28.34283</c:v>
                </c:pt>
                <c:pt idx="11264">
                  <c:v>34.35908999999999</c:v>
                </c:pt>
                <c:pt idx="11265">
                  <c:v>32.72702</c:v>
                </c:pt>
                <c:pt idx="11266">
                  <c:v>26.67014</c:v>
                </c:pt>
                <c:pt idx="11267">
                  <c:v>29.40056999999999</c:v>
                </c:pt>
                <c:pt idx="11268">
                  <c:v>31.14711</c:v>
                </c:pt>
                <c:pt idx="11269">
                  <c:v>35.34840000000001</c:v>
                </c:pt>
                <c:pt idx="11270">
                  <c:v>33.07922000000001</c:v>
                </c:pt>
                <c:pt idx="11271">
                  <c:v>29.947</c:v>
                </c:pt>
                <c:pt idx="11272">
                  <c:v>28.42909999999999</c:v>
                </c:pt>
                <c:pt idx="11273">
                  <c:v>42.4953</c:v>
                </c:pt>
                <c:pt idx="11274">
                  <c:v>26.82566</c:v>
                </c:pt>
                <c:pt idx="11275">
                  <c:v>43.8194</c:v>
                </c:pt>
                <c:pt idx="11276">
                  <c:v>39.74328000000001</c:v>
                </c:pt>
                <c:pt idx="11277">
                  <c:v>35.6676</c:v>
                </c:pt>
                <c:pt idx="11278">
                  <c:v>228.6461</c:v>
                </c:pt>
                <c:pt idx="11279">
                  <c:v>26.71298000000001</c:v>
                </c:pt>
                <c:pt idx="11280">
                  <c:v>25.44476</c:v>
                </c:pt>
                <c:pt idx="11281">
                  <c:v>35.29703</c:v>
                </c:pt>
                <c:pt idx="11282">
                  <c:v>209.8855</c:v>
                </c:pt>
                <c:pt idx="11283">
                  <c:v>35.38681</c:v>
                </c:pt>
                <c:pt idx="11284">
                  <c:v>26.92754</c:v>
                </c:pt>
                <c:pt idx="11285">
                  <c:v>27.36479</c:v>
                </c:pt>
                <c:pt idx="11286">
                  <c:v>29.82074</c:v>
                </c:pt>
                <c:pt idx="11287">
                  <c:v>48.6421</c:v>
                </c:pt>
                <c:pt idx="11288">
                  <c:v>29.46553999999999</c:v>
                </c:pt>
                <c:pt idx="11289">
                  <c:v>30.50601</c:v>
                </c:pt>
                <c:pt idx="11290">
                  <c:v>593.8968</c:v>
                </c:pt>
                <c:pt idx="11291">
                  <c:v>58.1557</c:v>
                </c:pt>
                <c:pt idx="11292">
                  <c:v>27.7482</c:v>
                </c:pt>
                <c:pt idx="11293">
                  <c:v>32.32700000000001</c:v>
                </c:pt>
                <c:pt idx="11294">
                  <c:v>28.00942</c:v>
                </c:pt>
                <c:pt idx="11295">
                  <c:v>29.8701</c:v>
                </c:pt>
                <c:pt idx="11296">
                  <c:v>29.65923</c:v>
                </c:pt>
                <c:pt idx="11297">
                  <c:v>64.13287999999999</c:v>
                </c:pt>
                <c:pt idx="11298">
                  <c:v>136.66576</c:v>
                </c:pt>
                <c:pt idx="11299">
                  <c:v>29.05988</c:v>
                </c:pt>
                <c:pt idx="11300">
                  <c:v>656.22954</c:v>
                </c:pt>
                <c:pt idx="11301">
                  <c:v>26.42354999999999</c:v>
                </c:pt>
                <c:pt idx="11302">
                  <c:v>34.94716</c:v>
                </c:pt>
                <c:pt idx="11303">
                  <c:v>44.14206</c:v>
                </c:pt>
                <c:pt idx="11304">
                  <c:v>34.46567</c:v>
                </c:pt>
                <c:pt idx="11305">
                  <c:v>33.90431</c:v>
                </c:pt>
                <c:pt idx="11306">
                  <c:v>34.48227</c:v>
                </c:pt>
                <c:pt idx="11307">
                  <c:v>25.79111</c:v>
                </c:pt>
                <c:pt idx="11308">
                  <c:v>32.47102</c:v>
                </c:pt>
                <c:pt idx="11309">
                  <c:v>343.1952</c:v>
                </c:pt>
                <c:pt idx="11310">
                  <c:v>149.3306</c:v>
                </c:pt>
                <c:pt idx="11311">
                  <c:v>39.3947</c:v>
                </c:pt>
                <c:pt idx="11312">
                  <c:v>31.10692999999999</c:v>
                </c:pt>
                <c:pt idx="11313">
                  <c:v>33.21418000000001</c:v>
                </c:pt>
                <c:pt idx="11314">
                  <c:v>105.2787</c:v>
                </c:pt>
                <c:pt idx="11315">
                  <c:v>27.39068</c:v>
                </c:pt>
                <c:pt idx="11316">
                  <c:v>24.55157000000001</c:v>
                </c:pt>
                <c:pt idx="11317">
                  <c:v>32.48263</c:v>
                </c:pt>
                <c:pt idx="11318">
                  <c:v>37.1452</c:v>
                </c:pt>
                <c:pt idx="11319">
                  <c:v>27.55399999999999</c:v>
                </c:pt>
                <c:pt idx="11320">
                  <c:v>29.36608</c:v>
                </c:pt>
                <c:pt idx="11321">
                  <c:v>32.61982</c:v>
                </c:pt>
                <c:pt idx="11322">
                  <c:v>34.88151</c:v>
                </c:pt>
                <c:pt idx="11323">
                  <c:v>28.40622</c:v>
                </c:pt>
                <c:pt idx="11324">
                  <c:v>27.84476</c:v>
                </c:pt>
                <c:pt idx="11325">
                  <c:v>33.4409</c:v>
                </c:pt>
                <c:pt idx="11326">
                  <c:v>31.79832</c:v>
                </c:pt>
                <c:pt idx="11327">
                  <c:v>25.63975</c:v>
                </c:pt>
                <c:pt idx="11328">
                  <c:v>25.60218</c:v>
                </c:pt>
                <c:pt idx="11329">
                  <c:v>34.65316</c:v>
                </c:pt>
                <c:pt idx="11330">
                  <c:v>30.39422</c:v>
                </c:pt>
                <c:pt idx="11331">
                  <c:v>28.12146</c:v>
                </c:pt>
                <c:pt idx="11332">
                  <c:v>28.30872</c:v>
                </c:pt>
                <c:pt idx="11333">
                  <c:v>30.50304</c:v>
                </c:pt>
                <c:pt idx="11334">
                  <c:v>31.15741999999999</c:v>
                </c:pt>
                <c:pt idx="11335">
                  <c:v>27.7379</c:v>
                </c:pt>
                <c:pt idx="11336">
                  <c:v>27.58526</c:v>
                </c:pt>
                <c:pt idx="11337">
                  <c:v>24.81315</c:v>
                </c:pt>
                <c:pt idx="11338">
                  <c:v>36.26703</c:v>
                </c:pt>
                <c:pt idx="11339">
                  <c:v>29.11509</c:v>
                </c:pt>
                <c:pt idx="11340">
                  <c:v>32.42879</c:v>
                </c:pt>
                <c:pt idx="11341">
                  <c:v>30.50612</c:v>
                </c:pt>
                <c:pt idx="11342">
                  <c:v>31.0814</c:v>
                </c:pt>
                <c:pt idx="11343">
                  <c:v>30.37616</c:v>
                </c:pt>
                <c:pt idx="11344">
                  <c:v>27.35887</c:v>
                </c:pt>
                <c:pt idx="11345">
                  <c:v>180.6467</c:v>
                </c:pt>
                <c:pt idx="11346">
                  <c:v>38.00185</c:v>
                </c:pt>
                <c:pt idx="11347">
                  <c:v>32.86648</c:v>
                </c:pt>
                <c:pt idx="11348">
                  <c:v>36.92299</c:v>
                </c:pt>
                <c:pt idx="11349">
                  <c:v>31.4039</c:v>
                </c:pt>
                <c:pt idx="11350">
                  <c:v>30.29446</c:v>
                </c:pt>
                <c:pt idx="11351">
                  <c:v>186.27384</c:v>
                </c:pt>
                <c:pt idx="11352">
                  <c:v>35.98807</c:v>
                </c:pt>
                <c:pt idx="11353">
                  <c:v>35.27993</c:v>
                </c:pt>
                <c:pt idx="11354">
                  <c:v>29.30165999999999</c:v>
                </c:pt>
                <c:pt idx="11355">
                  <c:v>25.41369</c:v>
                </c:pt>
                <c:pt idx="11356">
                  <c:v>31.09131</c:v>
                </c:pt>
                <c:pt idx="11357">
                  <c:v>36.15674000000001</c:v>
                </c:pt>
                <c:pt idx="11358">
                  <c:v>27.86839</c:v>
                </c:pt>
                <c:pt idx="11359">
                  <c:v>28.40765</c:v>
                </c:pt>
                <c:pt idx="11360">
                  <c:v>29.86648</c:v>
                </c:pt>
                <c:pt idx="11361">
                  <c:v>30.01081</c:v>
                </c:pt>
                <c:pt idx="11362">
                  <c:v>32.69106</c:v>
                </c:pt>
                <c:pt idx="11363">
                  <c:v>33.91593</c:v>
                </c:pt>
                <c:pt idx="11364">
                  <c:v>28.73373</c:v>
                </c:pt>
                <c:pt idx="11365">
                  <c:v>26.85073</c:v>
                </c:pt>
                <c:pt idx="11366">
                  <c:v>34.50700000000001</c:v>
                </c:pt>
                <c:pt idx="11367">
                  <c:v>77.27787999999998</c:v>
                </c:pt>
                <c:pt idx="11368">
                  <c:v>29.75628</c:v>
                </c:pt>
                <c:pt idx="11369">
                  <c:v>25.11414</c:v>
                </c:pt>
                <c:pt idx="11370">
                  <c:v>25.19386</c:v>
                </c:pt>
                <c:pt idx="11371">
                  <c:v>1342.12833</c:v>
                </c:pt>
                <c:pt idx="11372">
                  <c:v>32.94269</c:v>
                </c:pt>
                <c:pt idx="11373">
                  <c:v>413.31058</c:v>
                </c:pt>
                <c:pt idx="11374">
                  <c:v>26.88386</c:v>
                </c:pt>
                <c:pt idx="11375">
                  <c:v>34.00661</c:v>
                </c:pt>
                <c:pt idx="11376">
                  <c:v>43.92138000000001</c:v>
                </c:pt>
                <c:pt idx="11377">
                  <c:v>671.61168</c:v>
                </c:pt>
                <c:pt idx="11378">
                  <c:v>32.16568</c:v>
                </c:pt>
                <c:pt idx="11379">
                  <c:v>28.85044999999999</c:v>
                </c:pt>
                <c:pt idx="11380">
                  <c:v>29.19615</c:v>
                </c:pt>
                <c:pt idx="11381">
                  <c:v>44.12687</c:v>
                </c:pt>
                <c:pt idx="11382">
                  <c:v>28.62752</c:v>
                </c:pt>
                <c:pt idx="11383">
                  <c:v>37.4138</c:v>
                </c:pt>
                <c:pt idx="11384">
                  <c:v>30.67246</c:v>
                </c:pt>
                <c:pt idx="11385">
                  <c:v>28.89399</c:v>
                </c:pt>
                <c:pt idx="11386">
                  <c:v>28.79770999999999</c:v>
                </c:pt>
                <c:pt idx="11387">
                  <c:v>33.83658</c:v>
                </c:pt>
                <c:pt idx="11388">
                  <c:v>35.69434000000001</c:v>
                </c:pt>
                <c:pt idx="11389">
                  <c:v>33.30244</c:v>
                </c:pt>
                <c:pt idx="11390">
                  <c:v>39.97994000000001</c:v>
                </c:pt>
                <c:pt idx="11391">
                  <c:v>28.91520999999999</c:v>
                </c:pt>
                <c:pt idx="11392">
                  <c:v>30.30387</c:v>
                </c:pt>
                <c:pt idx="11393">
                  <c:v>29.21517</c:v>
                </c:pt>
                <c:pt idx="11394">
                  <c:v>25.99069</c:v>
                </c:pt>
                <c:pt idx="11395">
                  <c:v>26.07139</c:v>
                </c:pt>
                <c:pt idx="11396">
                  <c:v>30.37605</c:v>
                </c:pt>
                <c:pt idx="11397">
                  <c:v>29.13107</c:v>
                </c:pt>
                <c:pt idx="11398">
                  <c:v>25.43991</c:v>
                </c:pt>
                <c:pt idx="11399">
                  <c:v>33.88485999999999</c:v>
                </c:pt>
                <c:pt idx="11400">
                  <c:v>25.27473</c:v>
                </c:pt>
                <c:pt idx="11401">
                  <c:v>29.55211</c:v>
                </c:pt>
                <c:pt idx="11402">
                  <c:v>38.70974000000001</c:v>
                </c:pt>
                <c:pt idx="11403">
                  <c:v>28.59761</c:v>
                </c:pt>
                <c:pt idx="11404">
                  <c:v>28.73718999999999</c:v>
                </c:pt>
                <c:pt idx="11405">
                  <c:v>34.44437</c:v>
                </c:pt>
                <c:pt idx="11406">
                  <c:v>32.189</c:v>
                </c:pt>
                <c:pt idx="11407">
                  <c:v>26.54263999999999</c:v>
                </c:pt>
                <c:pt idx="11408">
                  <c:v>29.85122</c:v>
                </c:pt>
                <c:pt idx="11409">
                  <c:v>39.67166</c:v>
                </c:pt>
                <c:pt idx="11410">
                  <c:v>26.23849</c:v>
                </c:pt>
                <c:pt idx="11411">
                  <c:v>27.99363</c:v>
                </c:pt>
                <c:pt idx="11412">
                  <c:v>33.29196</c:v>
                </c:pt>
                <c:pt idx="11413">
                  <c:v>33.07142</c:v>
                </c:pt>
                <c:pt idx="11414">
                  <c:v>31.43009</c:v>
                </c:pt>
                <c:pt idx="11415">
                  <c:v>33.89149</c:v>
                </c:pt>
                <c:pt idx="11416">
                  <c:v>28.25431</c:v>
                </c:pt>
                <c:pt idx="11417">
                  <c:v>31.58461</c:v>
                </c:pt>
                <c:pt idx="11418">
                  <c:v>28.66776</c:v>
                </c:pt>
                <c:pt idx="11419">
                  <c:v>42.0461</c:v>
                </c:pt>
                <c:pt idx="11420">
                  <c:v>31.42312</c:v>
                </c:pt>
                <c:pt idx="11421">
                  <c:v>27.23386</c:v>
                </c:pt>
                <c:pt idx="11422">
                  <c:v>38.1174</c:v>
                </c:pt>
                <c:pt idx="11423">
                  <c:v>37.84184</c:v>
                </c:pt>
                <c:pt idx="11424">
                  <c:v>31.99008</c:v>
                </c:pt>
                <c:pt idx="11425">
                  <c:v>28.40538</c:v>
                </c:pt>
                <c:pt idx="11426">
                  <c:v>24.82304999999999</c:v>
                </c:pt>
                <c:pt idx="11427">
                  <c:v>66.7002</c:v>
                </c:pt>
                <c:pt idx="11428">
                  <c:v>37.74609</c:v>
                </c:pt>
                <c:pt idx="11429">
                  <c:v>51.53796000000001</c:v>
                </c:pt>
                <c:pt idx="11430">
                  <c:v>30.53978</c:v>
                </c:pt>
                <c:pt idx="11431">
                  <c:v>847.6383</c:v>
                </c:pt>
                <c:pt idx="11432">
                  <c:v>98.65702</c:v>
                </c:pt>
                <c:pt idx="11433">
                  <c:v>95.3944</c:v>
                </c:pt>
                <c:pt idx="11434">
                  <c:v>525.1918</c:v>
                </c:pt>
                <c:pt idx="11435">
                  <c:v>27.25105</c:v>
                </c:pt>
                <c:pt idx="11436">
                  <c:v>41.97205</c:v>
                </c:pt>
                <c:pt idx="11437">
                  <c:v>29.88659</c:v>
                </c:pt>
                <c:pt idx="11438">
                  <c:v>35.1779</c:v>
                </c:pt>
                <c:pt idx="11439">
                  <c:v>32.11794</c:v>
                </c:pt>
                <c:pt idx="11440">
                  <c:v>36.83057</c:v>
                </c:pt>
                <c:pt idx="11441">
                  <c:v>31.62071999999999</c:v>
                </c:pt>
                <c:pt idx="11442">
                  <c:v>27.71264</c:v>
                </c:pt>
                <c:pt idx="11443">
                  <c:v>37.13022</c:v>
                </c:pt>
                <c:pt idx="11444">
                  <c:v>28.9536</c:v>
                </c:pt>
                <c:pt idx="11445">
                  <c:v>31.35321</c:v>
                </c:pt>
                <c:pt idx="11446">
                  <c:v>6274.01286</c:v>
                </c:pt>
                <c:pt idx="11447">
                  <c:v>30.75205</c:v>
                </c:pt>
                <c:pt idx="11448">
                  <c:v>2894.3801</c:v>
                </c:pt>
                <c:pt idx="11449">
                  <c:v>28.71249</c:v>
                </c:pt>
                <c:pt idx="11450">
                  <c:v>33.78097</c:v>
                </c:pt>
                <c:pt idx="11451">
                  <c:v>27.18693</c:v>
                </c:pt>
                <c:pt idx="11452">
                  <c:v>33.53046000000001</c:v>
                </c:pt>
                <c:pt idx="11453">
                  <c:v>27.07574</c:v>
                </c:pt>
                <c:pt idx="11454">
                  <c:v>29.60423</c:v>
                </c:pt>
                <c:pt idx="11455">
                  <c:v>36.33423</c:v>
                </c:pt>
                <c:pt idx="11456">
                  <c:v>29.61773000000001</c:v>
                </c:pt>
                <c:pt idx="11457">
                  <c:v>26.77295000000001</c:v>
                </c:pt>
                <c:pt idx="11458">
                  <c:v>27.95638</c:v>
                </c:pt>
                <c:pt idx="11459">
                  <c:v>25.71183</c:v>
                </c:pt>
                <c:pt idx="11460">
                  <c:v>32.92226</c:v>
                </c:pt>
                <c:pt idx="11461">
                  <c:v>32.35937</c:v>
                </c:pt>
                <c:pt idx="11462">
                  <c:v>31.90337999999999</c:v>
                </c:pt>
                <c:pt idx="11463">
                  <c:v>26.27502</c:v>
                </c:pt>
                <c:pt idx="11464">
                  <c:v>28.08565</c:v>
                </c:pt>
                <c:pt idx="11465">
                  <c:v>7310.83017</c:v>
                </c:pt>
                <c:pt idx="11466">
                  <c:v>29.91593</c:v>
                </c:pt>
                <c:pt idx="11467">
                  <c:v>23.76745</c:v>
                </c:pt>
                <c:pt idx="11468">
                  <c:v>454.9310999999999</c:v>
                </c:pt>
                <c:pt idx="11469">
                  <c:v>3061.6682</c:v>
                </c:pt>
                <c:pt idx="11470">
                  <c:v>36.77752</c:v>
                </c:pt>
                <c:pt idx="11471">
                  <c:v>28.48713</c:v>
                </c:pt>
                <c:pt idx="11472">
                  <c:v>32.41862</c:v>
                </c:pt>
                <c:pt idx="11473">
                  <c:v>26.70295</c:v>
                </c:pt>
                <c:pt idx="11474">
                  <c:v>104.5221</c:v>
                </c:pt>
                <c:pt idx="11475">
                  <c:v>25.31317</c:v>
                </c:pt>
                <c:pt idx="11476">
                  <c:v>37.02467</c:v>
                </c:pt>
                <c:pt idx="11477">
                  <c:v>39.44427</c:v>
                </c:pt>
                <c:pt idx="11478">
                  <c:v>1322.38794</c:v>
                </c:pt>
                <c:pt idx="11479">
                  <c:v>37.67454</c:v>
                </c:pt>
                <c:pt idx="11480">
                  <c:v>35.23634000000001</c:v>
                </c:pt>
                <c:pt idx="11481">
                  <c:v>33.62192</c:v>
                </c:pt>
                <c:pt idx="11482">
                  <c:v>31.96113</c:v>
                </c:pt>
                <c:pt idx="11483">
                  <c:v>28.71843</c:v>
                </c:pt>
                <c:pt idx="11484">
                  <c:v>33.97718</c:v>
                </c:pt>
                <c:pt idx="11485">
                  <c:v>28.68228</c:v>
                </c:pt>
                <c:pt idx="11486">
                  <c:v>29.58077</c:v>
                </c:pt>
                <c:pt idx="11487">
                  <c:v>33.94398</c:v>
                </c:pt>
                <c:pt idx="11488">
                  <c:v>27.77274999999999</c:v>
                </c:pt>
                <c:pt idx="11489">
                  <c:v>33.28725</c:v>
                </c:pt>
                <c:pt idx="11490">
                  <c:v>28.12635999999999</c:v>
                </c:pt>
                <c:pt idx="11491">
                  <c:v>26.53574</c:v>
                </c:pt>
                <c:pt idx="11492">
                  <c:v>27.85107</c:v>
                </c:pt>
                <c:pt idx="11493">
                  <c:v>26.09851</c:v>
                </c:pt>
                <c:pt idx="11494">
                  <c:v>33.16022</c:v>
                </c:pt>
                <c:pt idx="11495">
                  <c:v>35.89103</c:v>
                </c:pt>
                <c:pt idx="11496">
                  <c:v>32.65896</c:v>
                </c:pt>
                <c:pt idx="11497">
                  <c:v>28.63432</c:v>
                </c:pt>
                <c:pt idx="11498">
                  <c:v>26.41039</c:v>
                </c:pt>
                <c:pt idx="11499">
                  <c:v>31.24941</c:v>
                </c:pt>
                <c:pt idx="11500">
                  <c:v>29.86141</c:v>
                </c:pt>
                <c:pt idx="11501">
                  <c:v>31.59818</c:v>
                </c:pt>
                <c:pt idx="11502">
                  <c:v>25.00845</c:v>
                </c:pt>
                <c:pt idx="11503">
                  <c:v>36.70029</c:v>
                </c:pt>
                <c:pt idx="11504">
                  <c:v>33.99688</c:v>
                </c:pt>
                <c:pt idx="11505">
                  <c:v>27.55690999999999</c:v>
                </c:pt>
                <c:pt idx="11506">
                  <c:v>33.28761</c:v>
                </c:pt>
                <c:pt idx="11507">
                  <c:v>26.47923</c:v>
                </c:pt>
                <c:pt idx="11508">
                  <c:v>29.82637</c:v>
                </c:pt>
                <c:pt idx="11509">
                  <c:v>29.82466000000001</c:v>
                </c:pt>
                <c:pt idx="11510">
                  <c:v>50.4645</c:v>
                </c:pt>
                <c:pt idx="11511">
                  <c:v>33.57157</c:v>
                </c:pt>
                <c:pt idx="11512">
                  <c:v>30.60659</c:v>
                </c:pt>
                <c:pt idx="11513">
                  <c:v>28.6856</c:v>
                </c:pt>
                <c:pt idx="11514">
                  <c:v>33.70528</c:v>
                </c:pt>
                <c:pt idx="11515">
                  <c:v>27.13303000000001</c:v>
                </c:pt>
                <c:pt idx="11516">
                  <c:v>66.23970000000001</c:v>
                </c:pt>
                <c:pt idx="11517">
                  <c:v>29.73372</c:v>
                </c:pt>
                <c:pt idx="11518">
                  <c:v>24.2029</c:v>
                </c:pt>
                <c:pt idx="11519">
                  <c:v>27.87002</c:v>
                </c:pt>
                <c:pt idx="11520">
                  <c:v>4661.96715</c:v>
                </c:pt>
                <c:pt idx="11521">
                  <c:v>31.40973999999999</c:v>
                </c:pt>
                <c:pt idx="11522">
                  <c:v>38.9283</c:v>
                </c:pt>
                <c:pt idx="11523">
                  <c:v>25.00529999999999</c:v>
                </c:pt>
                <c:pt idx="11524">
                  <c:v>28.71162</c:v>
                </c:pt>
                <c:pt idx="11525">
                  <c:v>29.51188</c:v>
                </c:pt>
                <c:pt idx="11526">
                  <c:v>347.8737</c:v>
                </c:pt>
                <c:pt idx="11527">
                  <c:v>28.75853</c:v>
                </c:pt>
                <c:pt idx="11528">
                  <c:v>30.43464</c:v>
                </c:pt>
                <c:pt idx="11529">
                  <c:v>24.44103</c:v>
                </c:pt>
                <c:pt idx="11530">
                  <c:v>30.2436</c:v>
                </c:pt>
                <c:pt idx="11531">
                  <c:v>39979.613</c:v>
                </c:pt>
                <c:pt idx="11532">
                  <c:v>31.80928</c:v>
                </c:pt>
                <c:pt idx="11533">
                  <c:v>34.2822</c:v>
                </c:pt>
                <c:pt idx="11534">
                  <c:v>30.6177</c:v>
                </c:pt>
                <c:pt idx="11535">
                  <c:v>32.61640000000001</c:v>
                </c:pt>
                <c:pt idx="11536">
                  <c:v>32.16078</c:v>
                </c:pt>
                <c:pt idx="11537">
                  <c:v>23.98629</c:v>
                </c:pt>
                <c:pt idx="11538">
                  <c:v>27.88425000000001</c:v>
                </c:pt>
                <c:pt idx="11539">
                  <c:v>103.5915</c:v>
                </c:pt>
                <c:pt idx="11540">
                  <c:v>36.77220000000001</c:v>
                </c:pt>
                <c:pt idx="11541">
                  <c:v>35.872</c:v>
                </c:pt>
                <c:pt idx="11542">
                  <c:v>27.87246</c:v>
                </c:pt>
                <c:pt idx="11543">
                  <c:v>6611.28716</c:v>
                </c:pt>
                <c:pt idx="11544">
                  <c:v>32.01523</c:v>
                </c:pt>
                <c:pt idx="11545">
                  <c:v>37.03608000000001</c:v>
                </c:pt>
                <c:pt idx="11546">
                  <c:v>30.77126000000001</c:v>
                </c:pt>
                <c:pt idx="11547">
                  <c:v>29.91161</c:v>
                </c:pt>
                <c:pt idx="11548">
                  <c:v>24.06314</c:v>
                </c:pt>
                <c:pt idx="11549">
                  <c:v>31.92155</c:v>
                </c:pt>
                <c:pt idx="11550">
                  <c:v>31.63117</c:v>
                </c:pt>
                <c:pt idx="11551">
                  <c:v>32.41385</c:v>
                </c:pt>
                <c:pt idx="11552">
                  <c:v>89.726</c:v>
                </c:pt>
                <c:pt idx="11553">
                  <c:v>28.47164</c:v>
                </c:pt>
                <c:pt idx="11554">
                  <c:v>38.1676</c:v>
                </c:pt>
                <c:pt idx="11555">
                  <c:v>29.89065</c:v>
                </c:pt>
                <c:pt idx="11556">
                  <c:v>29.33607</c:v>
                </c:pt>
                <c:pt idx="11557">
                  <c:v>27.43103</c:v>
                </c:pt>
                <c:pt idx="11558">
                  <c:v>33.07862</c:v>
                </c:pt>
                <c:pt idx="11559">
                  <c:v>57.5421</c:v>
                </c:pt>
                <c:pt idx="11560">
                  <c:v>35.88245</c:v>
                </c:pt>
                <c:pt idx="11561">
                  <c:v>38.23293</c:v>
                </c:pt>
                <c:pt idx="11562">
                  <c:v>120.9868</c:v>
                </c:pt>
                <c:pt idx="11563">
                  <c:v>28.64382000000001</c:v>
                </c:pt>
                <c:pt idx="11564">
                  <c:v>39.83065</c:v>
                </c:pt>
                <c:pt idx="11565">
                  <c:v>57.7745</c:v>
                </c:pt>
                <c:pt idx="11566">
                  <c:v>31.87128</c:v>
                </c:pt>
                <c:pt idx="11567">
                  <c:v>30.32769</c:v>
                </c:pt>
                <c:pt idx="11568">
                  <c:v>26.06889</c:v>
                </c:pt>
                <c:pt idx="11569">
                  <c:v>32.3887</c:v>
                </c:pt>
                <c:pt idx="11570">
                  <c:v>34.14035</c:v>
                </c:pt>
                <c:pt idx="11571">
                  <c:v>36.93980000000001</c:v>
                </c:pt>
                <c:pt idx="11572">
                  <c:v>37.86608</c:v>
                </c:pt>
                <c:pt idx="11573">
                  <c:v>198.8005</c:v>
                </c:pt>
                <c:pt idx="11574">
                  <c:v>29.0227</c:v>
                </c:pt>
                <c:pt idx="11575">
                  <c:v>26.46158</c:v>
                </c:pt>
                <c:pt idx="11576">
                  <c:v>28.60997</c:v>
                </c:pt>
                <c:pt idx="11577">
                  <c:v>25.26465</c:v>
                </c:pt>
                <c:pt idx="11578">
                  <c:v>31.9995</c:v>
                </c:pt>
                <c:pt idx="11579">
                  <c:v>33.46680000000001</c:v>
                </c:pt>
                <c:pt idx="11580">
                  <c:v>33.27494</c:v>
                </c:pt>
                <c:pt idx="11581">
                  <c:v>25.87377</c:v>
                </c:pt>
                <c:pt idx="11582">
                  <c:v>31.65437</c:v>
                </c:pt>
                <c:pt idx="11583">
                  <c:v>29.87159</c:v>
                </c:pt>
                <c:pt idx="11584">
                  <c:v>26.48153999999999</c:v>
                </c:pt>
                <c:pt idx="11585">
                  <c:v>31.45981</c:v>
                </c:pt>
                <c:pt idx="11586">
                  <c:v>27.60716</c:v>
                </c:pt>
                <c:pt idx="11587">
                  <c:v>28.04148</c:v>
                </c:pt>
                <c:pt idx="11588">
                  <c:v>31.06963</c:v>
                </c:pt>
                <c:pt idx="11589">
                  <c:v>30.17297</c:v>
                </c:pt>
                <c:pt idx="11590">
                  <c:v>28.87205000000001</c:v>
                </c:pt>
                <c:pt idx="11591">
                  <c:v>30.00119</c:v>
                </c:pt>
                <c:pt idx="11592">
                  <c:v>34.02608</c:v>
                </c:pt>
                <c:pt idx="11593">
                  <c:v>25.38676</c:v>
                </c:pt>
                <c:pt idx="11594">
                  <c:v>42.07123</c:v>
                </c:pt>
                <c:pt idx="11595">
                  <c:v>37.08164</c:v>
                </c:pt>
                <c:pt idx="11596">
                  <c:v>44.0604</c:v>
                </c:pt>
                <c:pt idx="11597">
                  <c:v>27.51653</c:v>
                </c:pt>
                <c:pt idx="11598">
                  <c:v>26.91816</c:v>
                </c:pt>
                <c:pt idx="11599">
                  <c:v>28.94096</c:v>
                </c:pt>
                <c:pt idx="11600">
                  <c:v>28.99637</c:v>
                </c:pt>
                <c:pt idx="11601">
                  <c:v>27.95366</c:v>
                </c:pt>
                <c:pt idx="11602">
                  <c:v>35.15753</c:v>
                </c:pt>
                <c:pt idx="11603">
                  <c:v>34.09762000000001</c:v>
                </c:pt>
                <c:pt idx="11604">
                  <c:v>27.54185</c:v>
                </c:pt>
                <c:pt idx="11605">
                  <c:v>28.42505999999999</c:v>
                </c:pt>
                <c:pt idx="11606">
                  <c:v>27.27969999999999</c:v>
                </c:pt>
                <c:pt idx="11607">
                  <c:v>35.84327</c:v>
                </c:pt>
                <c:pt idx="11608">
                  <c:v>38.43025</c:v>
                </c:pt>
                <c:pt idx="11609">
                  <c:v>27.77825</c:v>
                </c:pt>
                <c:pt idx="11610">
                  <c:v>30.53957</c:v>
                </c:pt>
                <c:pt idx="11611">
                  <c:v>29.20497</c:v>
                </c:pt>
                <c:pt idx="11612">
                  <c:v>26.41331</c:v>
                </c:pt>
                <c:pt idx="11613">
                  <c:v>28.54141</c:v>
                </c:pt>
                <c:pt idx="11614">
                  <c:v>28.5015</c:v>
                </c:pt>
                <c:pt idx="11615">
                  <c:v>25.62025999999999</c:v>
                </c:pt>
                <c:pt idx="11616">
                  <c:v>34.85278</c:v>
                </c:pt>
                <c:pt idx="11617">
                  <c:v>37.78946000000001</c:v>
                </c:pt>
                <c:pt idx="11618">
                  <c:v>3048.59561</c:v>
                </c:pt>
                <c:pt idx="11619">
                  <c:v>39.78789</c:v>
                </c:pt>
                <c:pt idx="11620">
                  <c:v>34.96047</c:v>
                </c:pt>
                <c:pt idx="11621">
                  <c:v>34.7937</c:v>
                </c:pt>
                <c:pt idx="11622">
                  <c:v>59.88603</c:v>
                </c:pt>
                <c:pt idx="11623">
                  <c:v>27.81169</c:v>
                </c:pt>
                <c:pt idx="11624">
                  <c:v>33.82184</c:v>
                </c:pt>
                <c:pt idx="11625">
                  <c:v>24.18117000000001</c:v>
                </c:pt>
                <c:pt idx="11626">
                  <c:v>31.38131</c:v>
                </c:pt>
                <c:pt idx="11627">
                  <c:v>30.96137999999999</c:v>
                </c:pt>
                <c:pt idx="11628">
                  <c:v>32.82625</c:v>
                </c:pt>
                <c:pt idx="11629">
                  <c:v>29.58494</c:v>
                </c:pt>
                <c:pt idx="11630">
                  <c:v>34.27867</c:v>
                </c:pt>
                <c:pt idx="11631">
                  <c:v>72.71</c:v>
                </c:pt>
                <c:pt idx="11632">
                  <c:v>25.6408</c:v>
                </c:pt>
                <c:pt idx="11633">
                  <c:v>31.70217</c:v>
                </c:pt>
                <c:pt idx="11634">
                  <c:v>39.74678</c:v>
                </c:pt>
                <c:pt idx="11635">
                  <c:v>26.67143</c:v>
                </c:pt>
                <c:pt idx="11636">
                  <c:v>34.04853</c:v>
                </c:pt>
                <c:pt idx="11637">
                  <c:v>27.16685</c:v>
                </c:pt>
                <c:pt idx="11638">
                  <c:v>27.2597</c:v>
                </c:pt>
                <c:pt idx="11639">
                  <c:v>26.24412999999999</c:v>
                </c:pt>
                <c:pt idx="11640">
                  <c:v>29.76446</c:v>
                </c:pt>
                <c:pt idx="11641">
                  <c:v>27.28860999999999</c:v>
                </c:pt>
                <c:pt idx="11642">
                  <c:v>25.42041</c:v>
                </c:pt>
                <c:pt idx="11643">
                  <c:v>29.57558</c:v>
                </c:pt>
                <c:pt idx="11644">
                  <c:v>29.52225</c:v>
                </c:pt>
                <c:pt idx="11645">
                  <c:v>27.66766</c:v>
                </c:pt>
                <c:pt idx="11646">
                  <c:v>39.25367</c:v>
                </c:pt>
                <c:pt idx="11647">
                  <c:v>25.73344</c:v>
                </c:pt>
                <c:pt idx="11648">
                  <c:v>120.875</c:v>
                </c:pt>
                <c:pt idx="11649">
                  <c:v>33.29624000000001</c:v>
                </c:pt>
                <c:pt idx="11650">
                  <c:v>29.67251</c:v>
                </c:pt>
                <c:pt idx="11651">
                  <c:v>27.61428</c:v>
                </c:pt>
                <c:pt idx="11652">
                  <c:v>34.03984000000001</c:v>
                </c:pt>
                <c:pt idx="11653">
                  <c:v>24.36666</c:v>
                </c:pt>
                <c:pt idx="11654">
                  <c:v>420.64793</c:v>
                </c:pt>
                <c:pt idx="11655">
                  <c:v>33.67094</c:v>
                </c:pt>
                <c:pt idx="11656">
                  <c:v>27.52589</c:v>
                </c:pt>
                <c:pt idx="11657">
                  <c:v>32.50927</c:v>
                </c:pt>
                <c:pt idx="11658">
                  <c:v>323.30798</c:v>
                </c:pt>
                <c:pt idx="11659">
                  <c:v>34.5424</c:v>
                </c:pt>
                <c:pt idx="11660">
                  <c:v>35.18304000000001</c:v>
                </c:pt>
                <c:pt idx="11661">
                  <c:v>33.24055</c:v>
                </c:pt>
                <c:pt idx="11662">
                  <c:v>35.673</c:v>
                </c:pt>
                <c:pt idx="11663">
                  <c:v>41.87220000000001</c:v>
                </c:pt>
                <c:pt idx="11664">
                  <c:v>24.84715</c:v>
                </c:pt>
                <c:pt idx="11665">
                  <c:v>48.12920000000001</c:v>
                </c:pt>
                <c:pt idx="11666">
                  <c:v>31.65794</c:v>
                </c:pt>
                <c:pt idx="11667">
                  <c:v>29.29121</c:v>
                </c:pt>
                <c:pt idx="11668">
                  <c:v>28.95764</c:v>
                </c:pt>
                <c:pt idx="11669">
                  <c:v>29.5228</c:v>
                </c:pt>
                <c:pt idx="11670">
                  <c:v>29.5166</c:v>
                </c:pt>
                <c:pt idx="11671">
                  <c:v>28.86405</c:v>
                </c:pt>
                <c:pt idx="11672">
                  <c:v>34.3103</c:v>
                </c:pt>
                <c:pt idx="11673">
                  <c:v>27.41522</c:v>
                </c:pt>
                <c:pt idx="11674">
                  <c:v>3414.3393</c:v>
                </c:pt>
                <c:pt idx="11675">
                  <c:v>29.96881</c:v>
                </c:pt>
                <c:pt idx="11676">
                  <c:v>30.98633999999999</c:v>
                </c:pt>
                <c:pt idx="11677">
                  <c:v>31.45786</c:v>
                </c:pt>
                <c:pt idx="11678">
                  <c:v>25.15169</c:v>
                </c:pt>
                <c:pt idx="11679">
                  <c:v>25.08258</c:v>
                </c:pt>
                <c:pt idx="11680">
                  <c:v>32.31394</c:v>
                </c:pt>
                <c:pt idx="11681">
                  <c:v>35.97093</c:v>
                </c:pt>
                <c:pt idx="11682">
                  <c:v>60.0303</c:v>
                </c:pt>
                <c:pt idx="11683">
                  <c:v>29.87656</c:v>
                </c:pt>
                <c:pt idx="11684">
                  <c:v>25.03982</c:v>
                </c:pt>
                <c:pt idx="11685">
                  <c:v>21.63591</c:v>
                </c:pt>
                <c:pt idx="11686">
                  <c:v>30.14204</c:v>
                </c:pt>
                <c:pt idx="11687">
                  <c:v>28.29807</c:v>
                </c:pt>
                <c:pt idx="11688">
                  <c:v>32.62434000000001</c:v>
                </c:pt>
                <c:pt idx="11689">
                  <c:v>37.9736</c:v>
                </c:pt>
                <c:pt idx="11690">
                  <c:v>27.53626999999999</c:v>
                </c:pt>
                <c:pt idx="11691">
                  <c:v>29.82567</c:v>
                </c:pt>
                <c:pt idx="11692">
                  <c:v>38.2525</c:v>
                </c:pt>
                <c:pt idx="11693">
                  <c:v>31.78792</c:v>
                </c:pt>
                <c:pt idx="11694">
                  <c:v>29.51645</c:v>
                </c:pt>
                <c:pt idx="11695">
                  <c:v>29.59524</c:v>
                </c:pt>
                <c:pt idx="11696">
                  <c:v>26.43783000000001</c:v>
                </c:pt>
                <c:pt idx="11697">
                  <c:v>27.21986</c:v>
                </c:pt>
                <c:pt idx="11698">
                  <c:v>27.68322999999999</c:v>
                </c:pt>
                <c:pt idx="11699">
                  <c:v>26.91188</c:v>
                </c:pt>
                <c:pt idx="11700">
                  <c:v>31.29834</c:v>
                </c:pt>
                <c:pt idx="11701">
                  <c:v>27.37287</c:v>
                </c:pt>
                <c:pt idx="11702">
                  <c:v>39.6548</c:v>
                </c:pt>
                <c:pt idx="11703">
                  <c:v>2825.244799999999</c:v>
                </c:pt>
                <c:pt idx="11704">
                  <c:v>32.0118</c:v>
                </c:pt>
                <c:pt idx="11705">
                  <c:v>30.38999</c:v>
                </c:pt>
                <c:pt idx="11706">
                  <c:v>30.25704</c:v>
                </c:pt>
                <c:pt idx="11707">
                  <c:v>28.94229</c:v>
                </c:pt>
                <c:pt idx="11708">
                  <c:v>66.29778</c:v>
                </c:pt>
                <c:pt idx="11709">
                  <c:v>36.31205</c:v>
                </c:pt>
                <c:pt idx="11710">
                  <c:v>26.80921</c:v>
                </c:pt>
                <c:pt idx="11711">
                  <c:v>27.52974</c:v>
                </c:pt>
                <c:pt idx="11712">
                  <c:v>77.0723</c:v>
                </c:pt>
                <c:pt idx="11713">
                  <c:v>31.26878999999999</c:v>
                </c:pt>
                <c:pt idx="11714">
                  <c:v>29.08784</c:v>
                </c:pt>
                <c:pt idx="11715">
                  <c:v>34.82512000000001</c:v>
                </c:pt>
                <c:pt idx="11716">
                  <c:v>33.31039</c:v>
                </c:pt>
                <c:pt idx="11717">
                  <c:v>29.10836</c:v>
                </c:pt>
                <c:pt idx="11718">
                  <c:v>28.93734</c:v>
                </c:pt>
                <c:pt idx="11719">
                  <c:v>27.2251</c:v>
                </c:pt>
                <c:pt idx="11720">
                  <c:v>28.86226</c:v>
                </c:pt>
                <c:pt idx="11721">
                  <c:v>26.5879</c:v>
                </c:pt>
                <c:pt idx="11722">
                  <c:v>25.84185</c:v>
                </c:pt>
                <c:pt idx="11723">
                  <c:v>23.78419999999999</c:v>
                </c:pt>
                <c:pt idx="11724">
                  <c:v>360.3191</c:v>
                </c:pt>
                <c:pt idx="11725">
                  <c:v>29.42343999999999</c:v>
                </c:pt>
                <c:pt idx="11726">
                  <c:v>34.39335</c:v>
                </c:pt>
                <c:pt idx="11727">
                  <c:v>27.3352</c:v>
                </c:pt>
                <c:pt idx="11728">
                  <c:v>35.73416</c:v>
                </c:pt>
                <c:pt idx="11729">
                  <c:v>30.09962</c:v>
                </c:pt>
                <c:pt idx="11730">
                  <c:v>216.5154</c:v>
                </c:pt>
                <c:pt idx="11731">
                  <c:v>210.9462</c:v>
                </c:pt>
                <c:pt idx="11732">
                  <c:v>27.45654</c:v>
                </c:pt>
                <c:pt idx="11733">
                  <c:v>28.0573</c:v>
                </c:pt>
                <c:pt idx="11734">
                  <c:v>35.3357</c:v>
                </c:pt>
                <c:pt idx="11735">
                  <c:v>30.71037</c:v>
                </c:pt>
                <c:pt idx="11736">
                  <c:v>25.2501</c:v>
                </c:pt>
                <c:pt idx="11737">
                  <c:v>31.92152</c:v>
                </c:pt>
                <c:pt idx="11738">
                  <c:v>35.1511</c:v>
                </c:pt>
                <c:pt idx="11739">
                  <c:v>30.23501</c:v>
                </c:pt>
                <c:pt idx="11740">
                  <c:v>42.28739</c:v>
                </c:pt>
                <c:pt idx="11741">
                  <c:v>29.4192</c:v>
                </c:pt>
                <c:pt idx="11742">
                  <c:v>32.03869</c:v>
                </c:pt>
                <c:pt idx="11743">
                  <c:v>35.48538000000001</c:v>
                </c:pt>
                <c:pt idx="11744">
                  <c:v>29.69176</c:v>
                </c:pt>
                <c:pt idx="11745">
                  <c:v>33.12837</c:v>
                </c:pt>
                <c:pt idx="11746">
                  <c:v>30.59363</c:v>
                </c:pt>
                <c:pt idx="11747">
                  <c:v>48.2219</c:v>
                </c:pt>
                <c:pt idx="11748">
                  <c:v>26.50071</c:v>
                </c:pt>
                <c:pt idx="11749">
                  <c:v>2311.36374</c:v>
                </c:pt>
                <c:pt idx="11750">
                  <c:v>33.46366</c:v>
                </c:pt>
                <c:pt idx="11751">
                  <c:v>34.99041</c:v>
                </c:pt>
                <c:pt idx="11752">
                  <c:v>27.38858</c:v>
                </c:pt>
                <c:pt idx="11753">
                  <c:v>199.92272</c:v>
                </c:pt>
                <c:pt idx="11754">
                  <c:v>29.10235</c:v>
                </c:pt>
                <c:pt idx="11755">
                  <c:v>35.13947</c:v>
                </c:pt>
                <c:pt idx="11756">
                  <c:v>39.17294000000001</c:v>
                </c:pt>
                <c:pt idx="11757">
                  <c:v>31.79334</c:v>
                </c:pt>
                <c:pt idx="11758">
                  <c:v>32.94294</c:v>
                </c:pt>
                <c:pt idx="11759">
                  <c:v>28.30923</c:v>
                </c:pt>
                <c:pt idx="11760">
                  <c:v>25.67016</c:v>
                </c:pt>
                <c:pt idx="11761">
                  <c:v>51.633</c:v>
                </c:pt>
                <c:pt idx="11762">
                  <c:v>47.16406000000001</c:v>
                </c:pt>
                <c:pt idx="11763">
                  <c:v>64.4164</c:v>
                </c:pt>
                <c:pt idx="11764">
                  <c:v>28.47997000000001</c:v>
                </c:pt>
                <c:pt idx="11765">
                  <c:v>75.15589999999999</c:v>
                </c:pt>
                <c:pt idx="11766">
                  <c:v>25.3201</c:v>
                </c:pt>
                <c:pt idx="11767">
                  <c:v>28.70145</c:v>
                </c:pt>
                <c:pt idx="11768">
                  <c:v>31.55728</c:v>
                </c:pt>
                <c:pt idx="11769">
                  <c:v>27.54157</c:v>
                </c:pt>
                <c:pt idx="11770">
                  <c:v>31.31976999999999</c:v>
                </c:pt>
                <c:pt idx="11771">
                  <c:v>35.45225</c:v>
                </c:pt>
                <c:pt idx="11772">
                  <c:v>29.44456</c:v>
                </c:pt>
                <c:pt idx="11773">
                  <c:v>22.97601</c:v>
                </c:pt>
                <c:pt idx="11774">
                  <c:v>36.08442</c:v>
                </c:pt>
                <c:pt idx="11775">
                  <c:v>34.09517</c:v>
                </c:pt>
                <c:pt idx="11776">
                  <c:v>325.56022</c:v>
                </c:pt>
                <c:pt idx="11777">
                  <c:v>32.66691</c:v>
                </c:pt>
                <c:pt idx="11778">
                  <c:v>28.58953</c:v>
                </c:pt>
                <c:pt idx="11779">
                  <c:v>34.74627</c:v>
                </c:pt>
                <c:pt idx="11780">
                  <c:v>29.4332</c:v>
                </c:pt>
                <c:pt idx="11781">
                  <c:v>30.46266999999999</c:v>
                </c:pt>
                <c:pt idx="11782">
                  <c:v>29.69011</c:v>
                </c:pt>
                <c:pt idx="11783">
                  <c:v>25.74397</c:v>
                </c:pt>
                <c:pt idx="11784">
                  <c:v>30.85216</c:v>
                </c:pt>
                <c:pt idx="11785">
                  <c:v>31.30991</c:v>
                </c:pt>
                <c:pt idx="11786">
                  <c:v>40.1967</c:v>
                </c:pt>
                <c:pt idx="11787">
                  <c:v>28.53973</c:v>
                </c:pt>
                <c:pt idx="11788">
                  <c:v>32.99252000000001</c:v>
                </c:pt>
                <c:pt idx="11789">
                  <c:v>25.74590999999999</c:v>
                </c:pt>
                <c:pt idx="11790">
                  <c:v>29.32107</c:v>
                </c:pt>
                <c:pt idx="11791">
                  <c:v>29.89885</c:v>
                </c:pt>
                <c:pt idx="11792">
                  <c:v>27.49486</c:v>
                </c:pt>
                <c:pt idx="11793">
                  <c:v>29.82574</c:v>
                </c:pt>
                <c:pt idx="11794">
                  <c:v>33.18252000000001</c:v>
                </c:pt>
                <c:pt idx="11795">
                  <c:v>38.05457</c:v>
                </c:pt>
                <c:pt idx="11796">
                  <c:v>40.1462</c:v>
                </c:pt>
                <c:pt idx="11797">
                  <c:v>37.53464</c:v>
                </c:pt>
                <c:pt idx="11798">
                  <c:v>32.55975</c:v>
                </c:pt>
                <c:pt idx="11799">
                  <c:v>32.68319</c:v>
                </c:pt>
                <c:pt idx="11800">
                  <c:v>34.4052</c:v>
                </c:pt>
                <c:pt idx="11801">
                  <c:v>30.54092</c:v>
                </c:pt>
                <c:pt idx="11802">
                  <c:v>25.95949999999999</c:v>
                </c:pt>
                <c:pt idx="11803">
                  <c:v>36.61166</c:v>
                </c:pt>
                <c:pt idx="11804">
                  <c:v>28.89573</c:v>
                </c:pt>
                <c:pt idx="11805">
                  <c:v>28.44553</c:v>
                </c:pt>
                <c:pt idx="11806">
                  <c:v>72.5125</c:v>
                </c:pt>
                <c:pt idx="11807">
                  <c:v>29.05178</c:v>
                </c:pt>
                <c:pt idx="11808">
                  <c:v>30.23969</c:v>
                </c:pt>
                <c:pt idx="11809">
                  <c:v>30.59653</c:v>
                </c:pt>
                <c:pt idx="11810">
                  <c:v>29.69338</c:v>
                </c:pt>
                <c:pt idx="11811">
                  <c:v>26.35263</c:v>
                </c:pt>
                <c:pt idx="11812">
                  <c:v>32.27158</c:v>
                </c:pt>
                <c:pt idx="11813">
                  <c:v>29.835</c:v>
                </c:pt>
                <c:pt idx="11814">
                  <c:v>26.25128</c:v>
                </c:pt>
                <c:pt idx="11815">
                  <c:v>35.54248</c:v>
                </c:pt>
                <c:pt idx="11816">
                  <c:v>57.2826</c:v>
                </c:pt>
                <c:pt idx="11817">
                  <c:v>27.96296999999999</c:v>
                </c:pt>
                <c:pt idx="11818">
                  <c:v>224.59213</c:v>
                </c:pt>
                <c:pt idx="11819">
                  <c:v>34.11559</c:v>
                </c:pt>
                <c:pt idx="11820">
                  <c:v>31.61484</c:v>
                </c:pt>
                <c:pt idx="11821">
                  <c:v>33.13278000000001</c:v>
                </c:pt>
                <c:pt idx="11822">
                  <c:v>36.82393</c:v>
                </c:pt>
                <c:pt idx="11823">
                  <c:v>31.49812</c:v>
                </c:pt>
                <c:pt idx="11824">
                  <c:v>28.92586</c:v>
                </c:pt>
                <c:pt idx="11825">
                  <c:v>35.82578</c:v>
                </c:pt>
                <c:pt idx="11826">
                  <c:v>24.21172</c:v>
                </c:pt>
                <c:pt idx="11827">
                  <c:v>34.30231</c:v>
                </c:pt>
                <c:pt idx="11828">
                  <c:v>32.15866</c:v>
                </c:pt>
                <c:pt idx="11829">
                  <c:v>34.06183</c:v>
                </c:pt>
                <c:pt idx="11830">
                  <c:v>25.67643</c:v>
                </c:pt>
                <c:pt idx="11831">
                  <c:v>28.71784</c:v>
                </c:pt>
                <c:pt idx="11832">
                  <c:v>29.20101</c:v>
                </c:pt>
                <c:pt idx="11833">
                  <c:v>24.40638999999999</c:v>
                </c:pt>
                <c:pt idx="11834">
                  <c:v>26.09628</c:v>
                </c:pt>
                <c:pt idx="11835">
                  <c:v>23.52321</c:v>
                </c:pt>
                <c:pt idx="11836">
                  <c:v>288.9764699999999</c:v>
                </c:pt>
                <c:pt idx="11837">
                  <c:v>29.35908999999999</c:v>
                </c:pt>
                <c:pt idx="11838">
                  <c:v>26.10479</c:v>
                </c:pt>
                <c:pt idx="11839">
                  <c:v>31.75371</c:v>
                </c:pt>
                <c:pt idx="11840">
                  <c:v>24.52024</c:v>
                </c:pt>
                <c:pt idx="11841">
                  <c:v>30.09976</c:v>
                </c:pt>
                <c:pt idx="11842">
                  <c:v>31.81971</c:v>
                </c:pt>
                <c:pt idx="11843">
                  <c:v>34.4076</c:v>
                </c:pt>
                <c:pt idx="11844">
                  <c:v>30.96581</c:v>
                </c:pt>
                <c:pt idx="11845">
                  <c:v>24.79224999999999</c:v>
                </c:pt>
                <c:pt idx="11846">
                  <c:v>35.01933</c:v>
                </c:pt>
                <c:pt idx="11847">
                  <c:v>32.74287</c:v>
                </c:pt>
                <c:pt idx="11848">
                  <c:v>31.17105</c:v>
                </c:pt>
                <c:pt idx="11849">
                  <c:v>29.57723</c:v>
                </c:pt>
                <c:pt idx="11850">
                  <c:v>21.24176</c:v>
                </c:pt>
                <c:pt idx="11851">
                  <c:v>28.67999</c:v>
                </c:pt>
                <c:pt idx="11852">
                  <c:v>36.42598</c:v>
                </c:pt>
                <c:pt idx="11853">
                  <c:v>32.83554</c:v>
                </c:pt>
                <c:pt idx="11854">
                  <c:v>26.81981</c:v>
                </c:pt>
                <c:pt idx="11855">
                  <c:v>36.26806000000001</c:v>
                </c:pt>
                <c:pt idx="11856">
                  <c:v>34.75491</c:v>
                </c:pt>
                <c:pt idx="11857">
                  <c:v>31.09515</c:v>
                </c:pt>
                <c:pt idx="11858">
                  <c:v>26.97538</c:v>
                </c:pt>
                <c:pt idx="11859">
                  <c:v>36.69066</c:v>
                </c:pt>
                <c:pt idx="11860">
                  <c:v>32.82024000000001</c:v>
                </c:pt>
                <c:pt idx="11861">
                  <c:v>34.02501</c:v>
                </c:pt>
                <c:pt idx="11862">
                  <c:v>35.00837</c:v>
                </c:pt>
                <c:pt idx="11863">
                  <c:v>24.57743</c:v>
                </c:pt>
                <c:pt idx="11864">
                  <c:v>32.363</c:v>
                </c:pt>
                <c:pt idx="11865">
                  <c:v>260.0883999999999</c:v>
                </c:pt>
                <c:pt idx="11866">
                  <c:v>30.98171999999999</c:v>
                </c:pt>
                <c:pt idx="11867">
                  <c:v>26.68122</c:v>
                </c:pt>
                <c:pt idx="11868">
                  <c:v>36.76938000000001</c:v>
                </c:pt>
                <c:pt idx="11869">
                  <c:v>193.58354</c:v>
                </c:pt>
                <c:pt idx="11870">
                  <c:v>39.71074</c:v>
                </c:pt>
                <c:pt idx="11871">
                  <c:v>37.15184</c:v>
                </c:pt>
                <c:pt idx="11872">
                  <c:v>28.94628</c:v>
                </c:pt>
                <c:pt idx="11873">
                  <c:v>30.52628</c:v>
                </c:pt>
                <c:pt idx="11874">
                  <c:v>27.62559</c:v>
                </c:pt>
                <c:pt idx="11875">
                  <c:v>27.68552</c:v>
                </c:pt>
                <c:pt idx="11876">
                  <c:v>30.82965</c:v>
                </c:pt>
                <c:pt idx="11877">
                  <c:v>26.10695</c:v>
                </c:pt>
                <c:pt idx="11878">
                  <c:v>33.5759</c:v>
                </c:pt>
                <c:pt idx="11879">
                  <c:v>31.47976999999999</c:v>
                </c:pt>
                <c:pt idx="11880">
                  <c:v>31.15635</c:v>
                </c:pt>
                <c:pt idx="11881">
                  <c:v>26.121</c:v>
                </c:pt>
                <c:pt idx="11882">
                  <c:v>31.89122</c:v>
                </c:pt>
                <c:pt idx="11883">
                  <c:v>37.55914000000001</c:v>
                </c:pt>
                <c:pt idx="11884">
                  <c:v>39.31048999999999</c:v>
                </c:pt>
                <c:pt idx="11885">
                  <c:v>3526.45593</c:v>
                </c:pt>
                <c:pt idx="11886">
                  <c:v>63.8038</c:v>
                </c:pt>
                <c:pt idx="11887">
                  <c:v>30.0692</c:v>
                </c:pt>
                <c:pt idx="11888">
                  <c:v>26.98927</c:v>
                </c:pt>
                <c:pt idx="11889">
                  <c:v>27.53506</c:v>
                </c:pt>
                <c:pt idx="11890">
                  <c:v>1932.14559</c:v>
                </c:pt>
                <c:pt idx="11891">
                  <c:v>31.12365</c:v>
                </c:pt>
                <c:pt idx="11892">
                  <c:v>27.42287</c:v>
                </c:pt>
                <c:pt idx="11893">
                  <c:v>32.04745</c:v>
                </c:pt>
                <c:pt idx="11894">
                  <c:v>26.22598</c:v>
                </c:pt>
                <c:pt idx="11895">
                  <c:v>26.10054999999999</c:v>
                </c:pt>
                <c:pt idx="11896">
                  <c:v>25.44278999999999</c:v>
                </c:pt>
                <c:pt idx="11897">
                  <c:v>36.16859</c:v>
                </c:pt>
                <c:pt idx="11898">
                  <c:v>30.89765999999999</c:v>
                </c:pt>
                <c:pt idx="11899">
                  <c:v>35.75309</c:v>
                </c:pt>
                <c:pt idx="11900">
                  <c:v>26.81287</c:v>
                </c:pt>
                <c:pt idx="11901">
                  <c:v>82.11539999999998</c:v>
                </c:pt>
                <c:pt idx="11902">
                  <c:v>25.88817</c:v>
                </c:pt>
                <c:pt idx="11903">
                  <c:v>35.11761</c:v>
                </c:pt>
                <c:pt idx="11904">
                  <c:v>90.5053</c:v>
                </c:pt>
                <c:pt idx="11905">
                  <c:v>25.91489</c:v>
                </c:pt>
                <c:pt idx="11906">
                  <c:v>74.68579999999999</c:v>
                </c:pt>
                <c:pt idx="11907">
                  <c:v>28.40916</c:v>
                </c:pt>
                <c:pt idx="11908">
                  <c:v>34.23464000000001</c:v>
                </c:pt>
                <c:pt idx="11909">
                  <c:v>35.268</c:v>
                </c:pt>
                <c:pt idx="11910">
                  <c:v>25.07741</c:v>
                </c:pt>
                <c:pt idx="11911">
                  <c:v>22.39648</c:v>
                </c:pt>
                <c:pt idx="11912">
                  <c:v>27.38247</c:v>
                </c:pt>
                <c:pt idx="11913">
                  <c:v>1126.8593</c:v>
                </c:pt>
                <c:pt idx="11914">
                  <c:v>33.81239</c:v>
                </c:pt>
                <c:pt idx="11915">
                  <c:v>27.48488</c:v>
                </c:pt>
                <c:pt idx="11916">
                  <c:v>33.38497</c:v>
                </c:pt>
                <c:pt idx="11917">
                  <c:v>24.66358</c:v>
                </c:pt>
                <c:pt idx="11918">
                  <c:v>142.83819</c:v>
                </c:pt>
                <c:pt idx="11919">
                  <c:v>33.39162</c:v>
                </c:pt>
                <c:pt idx="11920">
                  <c:v>25.9873</c:v>
                </c:pt>
                <c:pt idx="11921">
                  <c:v>26.72113999999999</c:v>
                </c:pt>
                <c:pt idx="11922">
                  <c:v>29.43006</c:v>
                </c:pt>
                <c:pt idx="11923">
                  <c:v>35.18647</c:v>
                </c:pt>
                <c:pt idx="11924">
                  <c:v>32.3859</c:v>
                </c:pt>
                <c:pt idx="11925">
                  <c:v>37.40645</c:v>
                </c:pt>
                <c:pt idx="11926">
                  <c:v>31.89904</c:v>
                </c:pt>
                <c:pt idx="11927">
                  <c:v>30.18466</c:v>
                </c:pt>
                <c:pt idx="11928">
                  <c:v>33.75304000000001</c:v>
                </c:pt>
                <c:pt idx="11929">
                  <c:v>33.55503</c:v>
                </c:pt>
                <c:pt idx="11930">
                  <c:v>26.83063</c:v>
                </c:pt>
                <c:pt idx="11931">
                  <c:v>26.4615</c:v>
                </c:pt>
                <c:pt idx="11932">
                  <c:v>28.49765</c:v>
                </c:pt>
                <c:pt idx="11933">
                  <c:v>35.45085</c:v>
                </c:pt>
                <c:pt idx="11934">
                  <c:v>33.0566</c:v>
                </c:pt>
                <c:pt idx="11935">
                  <c:v>31.46948</c:v>
                </c:pt>
                <c:pt idx="11936">
                  <c:v>28.31043</c:v>
                </c:pt>
                <c:pt idx="11937">
                  <c:v>29.23354</c:v>
                </c:pt>
                <c:pt idx="11938">
                  <c:v>26.9375</c:v>
                </c:pt>
                <c:pt idx="11939">
                  <c:v>34.05626</c:v>
                </c:pt>
                <c:pt idx="11940">
                  <c:v>34.06223</c:v>
                </c:pt>
                <c:pt idx="11941">
                  <c:v>31.8608</c:v>
                </c:pt>
                <c:pt idx="11942">
                  <c:v>23.62356</c:v>
                </c:pt>
                <c:pt idx="11943">
                  <c:v>38.21522</c:v>
                </c:pt>
                <c:pt idx="11944">
                  <c:v>35.99252000000001</c:v>
                </c:pt>
                <c:pt idx="11945">
                  <c:v>29.62784</c:v>
                </c:pt>
                <c:pt idx="11946">
                  <c:v>27.8329</c:v>
                </c:pt>
                <c:pt idx="11947">
                  <c:v>60.6515</c:v>
                </c:pt>
                <c:pt idx="11948">
                  <c:v>34.58742</c:v>
                </c:pt>
                <c:pt idx="11949">
                  <c:v>26.08518</c:v>
                </c:pt>
                <c:pt idx="11950">
                  <c:v>28.25623999999999</c:v>
                </c:pt>
                <c:pt idx="11951">
                  <c:v>33.45642</c:v>
                </c:pt>
                <c:pt idx="11952">
                  <c:v>50.25163</c:v>
                </c:pt>
                <c:pt idx="11953">
                  <c:v>433.4238</c:v>
                </c:pt>
                <c:pt idx="11954">
                  <c:v>34.45728</c:v>
                </c:pt>
                <c:pt idx="11955">
                  <c:v>27.04852</c:v>
                </c:pt>
                <c:pt idx="11956">
                  <c:v>38.63604</c:v>
                </c:pt>
                <c:pt idx="11957">
                  <c:v>31.87366</c:v>
                </c:pt>
                <c:pt idx="11958">
                  <c:v>33.85451</c:v>
                </c:pt>
                <c:pt idx="11959">
                  <c:v>33.7893</c:v>
                </c:pt>
                <c:pt idx="11960">
                  <c:v>35.357</c:v>
                </c:pt>
                <c:pt idx="11961">
                  <c:v>2319.109989999999</c:v>
                </c:pt>
                <c:pt idx="11962">
                  <c:v>28.15600999999999</c:v>
                </c:pt>
                <c:pt idx="11963">
                  <c:v>35.38232</c:v>
                </c:pt>
                <c:pt idx="11964">
                  <c:v>30.09119</c:v>
                </c:pt>
                <c:pt idx="11965">
                  <c:v>28.79955</c:v>
                </c:pt>
                <c:pt idx="11966">
                  <c:v>33.79095</c:v>
                </c:pt>
                <c:pt idx="11967">
                  <c:v>30.65086000000001</c:v>
                </c:pt>
                <c:pt idx="11968">
                  <c:v>30.8004</c:v>
                </c:pt>
                <c:pt idx="11969">
                  <c:v>45.844</c:v>
                </c:pt>
                <c:pt idx="11970">
                  <c:v>30.05376</c:v>
                </c:pt>
                <c:pt idx="11971">
                  <c:v>27.43312999999999</c:v>
                </c:pt>
                <c:pt idx="11972">
                  <c:v>24.72203</c:v>
                </c:pt>
                <c:pt idx="11973">
                  <c:v>40.0437</c:v>
                </c:pt>
                <c:pt idx="11974">
                  <c:v>26.81113</c:v>
                </c:pt>
                <c:pt idx="11975">
                  <c:v>39.71935</c:v>
                </c:pt>
                <c:pt idx="11976">
                  <c:v>22.26826</c:v>
                </c:pt>
                <c:pt idx="11977">
                  <c:v>35.74657</c:v>
                </c:pt>
                <c:pt idx="11978">
                  <c:v>58.99242</c:v>
                </c:pt>
                <c:pt idx="11979">
                  <c:v>30.59484</c:v>
                </c:pt>
                <c:pt idx="11980">
                  <c:v>31.11817</c:v>
                </c:pt>
                <c:pt idx="11981">
                  <c:v>26.44931</c:v>
                </c:pt>
                <c:pt idx="11982">
                  <c:v>32.1331</c:v>
                </c:pt>
                <c:pt idx="11983">
                  <c:v>25.02337</c:v>
                </c:pt>
                <c:pt idx="11984">
                  <c:v>38.85648999999999</c:v>
                </c:pt>
                <c:pt idx="11985">
                  <c:v>33.59813</c:v>
                </c:pt>
                <c:pt idx="11986">
                  <c:v>30.68083</c:v>
                </c:pt>
                <c:pt idx="11987">
                  <c:v>36.76323</c:v>
                </c:pt>
                <c:pt idx="11988">
                  <c:v>42.1396</c:v>
                </c:pt>
                <c:pt idx="11989">
                  <c:v>28.30189</c:v>
                </c:pt>
                <c:pt idx="11990">
                  <c:v>33.77192</c:v>
                </c:pt>
                <c:pt idx="11991">
                  <c:v>36.52775</c:v>
                </c:pt>
                <c:pt idx="11992">
                  <c:v>25.11868</c:v>
                </c:pt>
                <c:pt idx="11993">
                  <c:v>27.62559</c:v>
                </c:pt>
                <c:pt idx="11994">
                  <c:v>29.23701</c:v>
                </c:pt>
                <c:pt idx="11995">
                  <c:v>28.58085000000001</c:v>
                </c:pt>
                <c:pt idx="11996">
                  <c:v>27.42833999999999</c:v>
                </c:pt>
                <c:pt idx="11997">
                  <c:v>30.14181</c:v>
                </c:pt>
                <c:pt idx="11998">
                  <c:v>29.67369</c:v>
                </c:pt>
                <c:pt idx="11999">
                  <c:v>34.16251</c:v>
                </c:pt>
                <c:pt idx="12000">
                  <c:v>24.65994999999999</c:v>
                </c:pt>
                <c:pt idx="12001">
                  <c:v>24.23273</c:v>
                </c:pt>
                <c:pt idx="12002">
                  <c:v>36.27632000000001</c:v>
                </c:pt>
                <c:pt idx="12003">
                  <c:v>24.33477</c:v>
                </c:pt>
                <c:pt idx="12004">
                  <c:v>33.60068</c:v>
                </c:pt>
                <c:pt idx="12005">
                  <c:v>27.6444</c:v>
                </c:pt>
                <c:pt idx="12006">
                  <c:v>30.99126</c:v>
                </c:pt>
                <c:pt idx="12007">
                  <c:v>39.04287</c:v>
                </c:pt>
                <c:pt idx="12008">
                  <c:v>33.22908</c:v>
                </c:pt>
                <c:pt idx="12009">
                  <c:v>27.17188000000001</c:v>
                </c:pt>
                <c:pt idx="12010">
                  <c:v>33.01853</c:v>
                </c:pt>
                <c:pt idx="12011">
                  <c:v>28.31114000000001</c:v>
                </c:pt>
                <c:pt idx="12012">
                  <c:v>31.28498</c:v>
                </c:pt>
                <c:pt idx="12013">
                  <c:v>29.70579</c:v>
                </c:pt>
                <c:pt idx="12014">
                  <c:v>25.9602</c:v>
                </c:pt>
                <c:pt idx="12015">
                  <c:v>29.95933</c:v>
                </c:pt>
                <c:pt idx="12016">
                  <c:v>27.41411</c:v>
                </c:pt>
                <c:pt idx="12017">
                  <c:v>29.10492</c:v>
                </c:pt>
                <c:pt idx="12018">
                  <c:v>30.566</c:v>
                </c:pt>
                <c:pt idx="12019">
                  <c:v>33.95912000000001</c:v>
                </c:pt>
                <c:pt idx="12020">
                  <c:v>22.99778999999999</c:v>
                </c:pt>
                <c:pt idx="12021">
                  <c:v>30.62419999999999</c:v>
                </c:pt>
                <c:pt idx="12022">
                  <c:v>23.32978</c:v>
                </c:pt>
                <c:pt idx="12023">
                  <c:v>24.53489</c:v>
                </c:pt>
                <c:pt idx="12024">
                  <c:v>25.59350999999999</c:v>
                </c:pt>
                <c:pt idx="12025">
                  <c:v>26.39134</c:v>
                </c:pt>
                <c:pt idx="12026">
                  <c:v>35.18599</c:v>
                </c:pt>
                <c:pt idx="12027">
                  <c:v>38.11937000000001</c:v>
                </c:pt>
                <c:pt idx="12028">
                  <c:v>33.58571</c:v>
                </c:pt>
                <c:pt idx="12029">
                  <c:v>32.8676</c:v>
                </c:pt>
                <c:pt idx="12030">
                  <c:v>39.97398</c:v>
                </c:pt>
                <c:pt idx="12031">
                  <c:v>37.24517</c:v>
                </c:pt>
                <c:pt idx="12032">
                  <c:v>36.06928000000001</c:v>
                </c:pt>
                <c:pt idx="12033">
                  <c:v>37.36289</c:v>
                </c:pt>
                <c:pt idx="12034">
                  <c:v>30.55512</c:v>
                </c:pt>
                <c:pt idx="12035">
                  <c:v>95.46073000000001</c:v>
                </c:pt>
                <c:pt idx="12036">
                  <c:v>30.01009000000001</c:v>
                </c:pt>
                <c:pt idx="12037">
                  <c:v>25.34075</c:v>
                </c:pt>
                <c:pt idx="12038">
                  <c:v>45.76292</c:v>
                </c:pt>
                <c:pt idx="12039">
                  <c:v>24.38198</c:v>
                </c:pt>
                <c:pt idx="12040">
                  <c:v>37.07028</c:v>
                </c:pt>
                <c:pt idx="12041">
                  <c:v>38.54061</c:v>
                </c:pt>
                <c:pt idx="12042">
                  <c:v>26.87463</c:v>
                </c:pt>
                <c:pt idx="12043">
                  <c:v>27.33571999999999</c:v>
                </c:pt>
                <c:pt idx="12044">
                  <c:v>893.6949</c:v>
                </c:pt>
                <c:pt idx="12045">
                  <c:v>31.85987</c:v>
                </c:pt>
                <c:pt idx="12046">
                  <c:v>63.34693</c:v>
                </c:pt>
                <c:pt idx="12047">
                  <c:v>31.84759</c:v>
                </c:pt>
                <c:pt idx="12048">
                  <c:v>25.57261</c:v>
                </c:pt>
                <c:pt idx="12049">
                  <c:v>39.89523</c:v>
                </c:pt>
                <c:pt idx="12050">
                  <c:v>33.90583</c:v>
                </c:pt>
                <c:pt idx="12051">
                  <c:v>30.99841</c:v>
                </c:pt>
                <c:pt idx="12052">
                  <c:v>113.49352</c:v>
                </c:pt>
                <c:pt idx="12053">
                  <c:v>26.86779</c:v>
                </c:pt>
                <c:pt idx="12054">
                  <c:v>23.40488</c:v>
                </c:pt>
                <c:pt idx="12055">
                  <c:v>30.75041999999999</c:v>
                </c:pt>
                <c:pt idx="12056">
                  <c:v>37.37872</c:v>
                </c:pt>
                <c:pt idx="12057">
                  <c:v>26.5786</c:v>
                </c:pt>
                <c:pt idx="12058">
                  <c:v>595.8122999999999</c:v>
                </c:pt>
                <c:pt idx="12059">
                  <c:v>25.60044</c:v>
                </c:pt>
                <c:pt idx="12060">
                  <c:v>32.45154</c:v>
                </c:pt>
                <c:pt idx="12061">
                  <c:v>29.16898</c:v>
                </c:pt>
                <c:pt idx="12062">
                  <c:v>27.8494</c:v>
                </c:pt>
                <c:pt idx="12063">
                  <c:v>20.55987</c:v>
                </c:pt>
                <c:pt idx="12064">
                  <c:v>33.95857</c:v>
                </c:pt>
                <c:pt idx="12065">
                  <c:v>32.68936</c:v>
                </c:pt>
                <c:pt idx="12066">
                  <c:v>27.02684</c:v>
                </c:pt>
                <c:pt idx="12067">
                  <c:v>27.68425</c:v>
                </c:pt>
                <c:pt idx="12068">
                  <c:v>31.37506</c:v>
                </c:pt>
                <c:pt idx="12069">
                  <c:v>29.6886</c:v>
                </c:pt>
                <c:pt idx="12070">
                  <c:v>31.27749</c:v>
                </c:pt>
                <c:pt idx="12071">
                  <c:v>31.65893000000001</c:v>
                </c:pt>
                <c:pt idx="12072">
                  <c:v>34.04327</c:v>
                </c:pt>
                <c:pt idx="12073">
                  <c:v>30.75844</c:v>
                </c:pt>
                <c:pt idx="12074">
                  <c:v>30.71458000000001</c:v>
                </c:pt>
                <c:pt idx="12075">
                  <c:v>34.85852000000001</c:v>
                </c:pt>
                <c:pt idx="12076">
                  <c:v>33.00121</c:v>
                </c:pt>
                <c:pt idx="12077">
                  <c:v>36.69944</c:v>
                </c:pt>
                <c:pt idx="12078">
                  <c:v>29.26053999999999</c:v>
                </c:pt>
                <c:pt idx="12079">
                  <c:v>28.22089</c:v>
                </c:pt>
                <c:pt idx="12080">
                  <c:v>36.0637</c:v>
                </c:pt>
                <c:pt idx="12081">
                  <c:v>29.47961</c:v>
                </c:pt>
                <c:pt idx="12082">
                  <c:v>36.51196</c:v>
                </c:pt>
                <c:pt idx="12083">
                  <c:v>26.60935</c:v>
                </c:pt>
                <c:pt idx="12084">
                  <c:v>34.4525</c:v>
                </c:pt>
                <c:pt idx="12085">
                  <c:v>27.47674999999999</c:v>
                </c:pt>
                <c:pt idx="12086">
                  <c:v>28.05885</c:v>
                </c:pt>
                <c:pt idx="12087">
                  <c:v>34.93633</c:v>
                </c:pt>
                <c:pt idx="12088">
                  <c:v>27.88651</c:v>
                </c:pt>
                <c:pt idx="12089">
                  <c:v>29.3577</c:v>
                </c:pt>
                <c:pt idx="12090">
                  <c:v>34.14106</c:v>
                </c:pt>
                <c:pt idx="12091">
                  <c:v>31.39977</c:v>
                </c:pt>
                <c:pt idx="12092">
                  <c:v>31.11777</c:v>
                </c:pt>
                <c:pt idx="12093">
                  <c:v>28.50529999999999</c:v>
                </c:pt>
                <c:pt idx="12094">
                  <c:v>32.61397</c:v>
                </c:pt>
                <c:pt idx="12095">
                  <c:v>24.2027</c:v>
                </c:pt>
                <c:pt idx="12096">
                  <c:v>36.47815</c:v>
                </c:pt>
                <c:pt idx="12097">
                  <c:v>31.5033</c:v>
                </c:pt>
                <c:pt idx="12098">
                  <c:v>114.1958</c:v>
                </c:pt>
                <c:pt idx="12099">
                  <c:v>25.45123999999999</c:v>
                </c:pt>
                <c:pt idx="12100">
                  <c:v>30.28423</c:v>
                </c:pt>
                <c:pt idx="12101">
                  <c:v>28.76676</c:v>
                </c:pt>
                <c:pt idx="12102">
                  <c:v>32.84383</c:v>
                </c:pt>
                <c:pt idx="12103">
                  <c:v>35.08244000000001</c:v>
                </c:pt>
                <c:pt idx="12104">
                  <c:v>28.57026</c:v>
                </c:pt>
                <c:pt idx="12105">
                  <c:v>31.99605</c:v>
                </c:pt>
                <c:pt idx="12106">
                  <c:v>2513.26331</c:v>
                </c:pt>
                <c:pt idx="12107">
                  <c:v>94.492</c:v>
                </c:pt>
                <c:pt idx="12108">
                  <c:v>31.81687000000001</c:v>
                </c:pt>
                <c:pt idx="12109">
                  <c:v>29.44123</c:v>
                </c:pt>
                <c:pt idx="12110">
                  <c:v>28.99658</c:v>
                </c:pt>
                <c:pt idx="12111">
                  <c:v>30.60983</c:v>
                </c:pt>
                <c:pt idx="12112">
                  <c:v>28.51105</c:v>
                </c:pt>
                <c:pt idx="12113">
                  <c:v>28.8664</c:v>
                </c:pt>
                <c:pt idx="12114">
                  <c:v>39.5785</c:v>
                </c:pt>
                <c:pt idx="12115">
                  <c:v>32.24206</c:v>
                </c:pt>
                <c:pt idx="12116">
                  <c:v>28.2099</c:v>
                </c:pt>
                <c:pt idx="12117">
                  <c:v>26.09519999999999</c:v>
                </c:pt>
                <c:pt idx="12118">
                  <c:v>29.37629</c:v>
                </c:pt>
                <c:pt idx="12119">
                  <c:v>206.482</c:v>
                </c:pt>
                <c:pt idx="12120">
                  <c:v>27.53554</c:v>
                </c:pt>
                <c:pt idx="12121">
                  <c:v>26.31511</c:v>
                </c:pt>
                <c:pt idx="12122">
                  <c:v>37.49142000000001</c:v>
                </c:pt>
                <c:pt idx="12123">
                  <c:v>29.56959</c:v>
                </c:pt>
                <c:pt idx="12124">
                  <c:v>25.83878</c:v>
                </c:pt>
                <c:pt idx="12125">
                  <c:v>29.70885000000001</c:v>
                </c:pt>
                <c:pt idx="12126">
                  <c:v>33.4632</c:v>
                </c:pt>
                <c:pt idx="12127">
                  <c:v>29.77377999999999</c:v>
                </c:pt>
                <c:pt idx="12128">
                  <c:v>49.18296</c:v>
                </c:pt>
                <c:pt idx="12129">
                  <c:v>26.07561</c:v>
                </c:pt>
                <c:pt idx="12130">
                  <c:v>33.61586</c:v>
                </c:pt>
                <c:pt idx="12131">
                  <c:v>58.1792</c:v>
                </c:pt>
                <c:pt idx="12132">
                  <c:v>27.53941</c:v>
                </c:pt>
                <c:pt idx="12133">
                  <c:v>23.91909</c:v>
                </c:pt>
                <c:pt idx="12134">
                  <c:v>28.71906</c:v>
                </c:pt>
                <c:pt idx="12135">
                  <c:v>31.90009</c:v>
                </c:pt>
                <c:pt idx="12136">
                  <c:v>29.84219999999999</c:v>
                </c:pt>
                <c:pt idx="12137">
                  <c:v>24.48332999999999</c:v>
                </c:pt>
                <c:pt idx="12138">
                  <c:v>1568.57453</c:v>
                </c:pt>
                <c:pt idx="12139">
                  <c:v>29.57143</c:v>
                </c:pt>
                <c:pt idx="12140">
                  <c:v>26.31103999999999</c:v>
                </c:pt>
                <c:pt idx="12141">
                  <c:v>27.02552</c:v>
                </c:pt>
                <c:pt idx="12142">
                  <c:v>28.27702</c:v>
                </c:pt>
                <c:pt idx="12143">
                  <c:v>30.8796</c:v>
                </c:pt>
                <c:pt idx="12144">
                  <c:v>30.44748999999999</c:v>
                </c:pt>
                <c:pt idx="12145">
                  <c:v>26.60465</c:v>
                </c:pt>
                <c:pt idx="12146">
                  <c:v>28.9576</c:v>
                </c:pt>
                <c:pt idx="12147">
                  <c:v>23.57876</c:v>
                </c:pt>
                <c:pt idx="12148">
                  <c:v>27.57911</c:v>
                </c:pt>
                <c:pt idx="12149">
                  <c:v>35.18985</c:v>
                </c:pt>
                <c:pt idx="12150">
                  <c:v>22.24853999999999</c:v>
                </c:pt>
                <c:pt idx="12151">
                  <c:v>45.6813</c:v>
                </c:pt>
                <c:pt idx="12152">
                  <c:v>23.608</c:v>
                </c:pt>
                <c:pt idx="12153">
                  <c:v>130.5065</c:v>
                </c:pt>
                <c:pt idx="12154">
                  <c:v>22.40106</c:v>
                </c:pt>
                <c:pt idx="12155">
                  <c:v>31.11384</c:v>
                </c:pt>
                <c:pt idx="12156">
                  <c:v>27.24708</c:v>
                </c:pt>
                <c:pt idx="12157">
                  <c:v>26.84849</c:v>
                </c:pt>
                <c:pt idx="12158">
                  <c:v>26.02148</c:v>
                </c:pt>
                <c:pt idx="12159">
                  <c:v>25.80859</c:v>
                </c:pt>
                <c:pt idx="12160">
                  <c:v>38.74791</c:v>
                </c:pt>
                <c:pt idx="12161">
                  <c:v>34.63055</c:v>
                </c:pt>
                <c:pt idx="12162">
                  <c:v>26.16923999999999</c:v>
                </c:pt>
                <c:pt idx="12163">
                  <c:v>29.33843999999999</c:v>
                </c:pt>
                <c:pt idx="12164">
                  <c:v>82.1823</c:v>
                </c:pt>
                <c:pt idx="12165">
                  <c:v>30.39294</c:v>
                </c:pt>
                <c:pt idx="12166">
                  <c:v>28.65922</c:v>
                </c:pt>
                <c:pt idx="12167">
                  <c:v>87.20799</c:v>
                </c:pt>
                <c:pt idx="12168">
                  <c:v>63.62706</c:v>
                </c:pt>
                <c:pt idx="12169">
                  <c:v>29.85485</c:v>
                </c:pt>
                <c:pt idx="12170">
                  <c:v>26.75763</c:v>
                </c:pt>
                <c:pt idx="12171">
                  <c:v>32.08213</c:v>
                </c:pt>
                <c:pt idx="12172">
                  <c:v>2240.90621</c:v>
                </c:pt>
                <c:pt idx="12173">
                  <c:v>25.65847</c:v>
                </c:pt>
                <c:pt idx="12174">
                  <c:v>36.76247</c:v>
                </c:pt>
                <c:pt idx="12175">
                  <c:v>35.03108</c:v>
                </c:pt>
                <c:pt idx="12176">
                  <c:v>34.99606</c:v>
                </c:pt>
                <c:pt idx="12177">
                  <c:v>40.25013</c:v>
                </c:pt>
                <c:pt idx="12178">
                  <c:v>32.05079</c:v>
                </c:pt>
                <c:pt idx="12179">
                  <c:v>26.01664</c:v>
                </c:pt>
                <c:pt idx="12180">
                  <c:v>87.01954</c:v>
                </c:pt>
                <c:pt idx="12181">
                  <c:v>36.31462999999999</c:v>
                </c:pt>
                <c:pt idx="12182">
                  <c:v>26.22075999999999</c:v>
                </c:pt>
                <c:pt idx="12183">
                  <c:v>2151.726029999999</c:v>
                </c:pt>
                <c:pt idx="12184">
                  <c:v>34.16135</c:v>
                </c:pt>
                <c:pt idx="12185">
                  <c:v>31.75969</c:v>
                </c:pt>
                <c:pt idx="12186">
                  <c:v>2967.700499999999</c:v>
                </c:pt>
                <c:pt idx="12187">
                  <c:v>32.9075</c:v>
                </c:pt>
                <c:pt idx="12188">
                  <c:v>33.8245</c:v>
                </c:pt>
                <c:pt idx="12189">
                  <c:v>42.89604000000001</c:v>
                </c:pt>
                <c:pt idx="12190">
                  <c:v>31.16312</c:v>
                </c:pt>
                <c:pt idx="12191">
                  <c:v>24.57257</c:v>
                </c:pt>
                <c:pt idx="12192">
                  <c:v>25.96256999999999</c:v>
                </c:pt>
                <c:pt idx="12193">
                  <c:v>358.6181</c:v>
                </c:pt>
                <c:pt idx="12194">
                  <c:v>31.12357</c:v>
                </c:pt>
                <c:pt idx="12195">
                  <c:v>31.42860999999999</c:v>
                </c:pt>
                <c:pt idx="12196">
                  <c:v>1513.9043</c:v>
                </c:pt>
                <c:pt idx="12197">
                  <c:v>143.91705</c:v>
                </c:pt>
                <c:pt idx="12198">
                  <c:v>37.98181</c:v>
                </c:pt>
                <c:pt idx="12199">
                  <c:v>28.05952</c:v>
                </c:pt>
                <c:pt idx="12200">
                  <c:v>25.24945</c:v>
                </c:pt>
                <c:pt idx="12201">
                  <c:v>40.9101</c:v>
                </c:pt>
                <c:pt idx="12202">
                  <c:v>38.49358</c:v>
                </c:pt>
                <c:pt idx="12203">
                  <c:v>31.33571999999999</c:v>
                </c:pt>
                <c:pt idx="12204">
                  <c:v>35.22042000000001</c:v>
                </c:pt>
                <c:pt idx="12205">
                  <c:v>32.57554000000001</c:v>
                </c:pt>
                <c:pt idx="12206">
                  <c:v>29.719</c:v>
                </c:pt>
                <c:pt idx="12207">
                  <c:v>23.1172</c:v>
                </c:pt>
                <c:pt idx="12208">
                  <c:v>30.43241</c:v>
                </c:pt>
                <c:pt idx="12209">
                  <c:v>30.95009</c:v>
                </c:pt>
                <c:pt idx="12210">
                  <c:v>29.24746</c:v>
                </c:pt>
                <c:pt idx="12211">
                  <c:v>35.26785</c:v>
                </c:pt>
                <c:pt idx="12212">
                  <c:v>45.77818000000001</c:v>
                </c:pt>
                <c:pt idx="12213">
                  <c:v>185.93878</c:v>
                </c:pt>
                <c:pt idx="12214">
                  <c:v>29.44889</c:v>
                </c:pt>
                <c:pt idx="12215">
                  <c:v>35.32939</c:v>
                </c:pt>
                <c:pt idx="12216">
                  <c:v>33.64442</c:v>
                </c:pt>
                <c:pt idx="12217">
                  <c:v>26.90626</c:v>
                </c:pt>
                <c:pt idx="12218">
                  <c:v>28.21468</c:v>
                </c:pt>
                <c:pt idx="12219">
                  <c:v>36.43861</c:v>
                </c:pt>
                <c:pt idx="12220">
                  <c:v>38.6789</c:v>
                </c:pt>
                <c:pt idx="12221">
                  <c:v>29.56835999999999</c:v>
                </c:pt>
                <c:pt idx="12222">
                  <c:v>31.43859</c:v>
                </c:pt>
                <c:pt idx="12223">
                  <c:v>33.92198</c:v>
                </c:pt>
                <c:pt idx="12224">
                  <c:v>28.15989</c:v>
                </c:pt>
                <c:pt idx="12225">
                  <c:v>34.14617</c:v>
                </c:pt>
                <c:pt idx="12226">
                  <c:v>57.75523</c:v>
                </c:pt>
                <c:pt idx="12227">
                  <c:v>535.57673</c:v>
                </c:pt>
                <c:pt idx="12228">
                  <c:v>28.96636</c:v>
                </c:pt>
                <c:pt idx="12229">
                  <c:v>31.37428999999999</c:v>
                </c:pt>
                <c:pt idx="12230">
                  <c:v>30.84188</c:v>
                </c:pt>
                <c:pt idx="12231">
                  <c:v>34.63821</c:v>
                </c:pt>
                <c:pt idx="12232">
                  <c:v>45.67546</c:v>
                </c:pt>
                <c:pt idx="12233">
                  <c:v>107.6632</c:v>
                </c:pt>
                <c:pt idx="12234">
                  <c:v>30.7094</c:v>
                </c:pt>
                <c:pt idx="12235">
                  <c:v>32.87015</c:v>
                </c:pt>
                <c:pt idx="12236">
                  <c:v>28.64727</c:v>
                </c:pt>
                <c:pt idx="12237">
                  <c:v>28.68213</c:v>
                </c:pt>
                <c:pt idx="12238">
                  <c:v>31.05814</c:v>
                </c:pt>
                <c:pt idx="12239">
                  <c:v>37.52408</c:v>
                </c:pt>
                <c:pt idx="12240">
                  <c:v>31.50713</c:v>
                </c:pt>
                <c:pt idx="12241">
                  <c:v>37.20260000000001</c:v>
                </c:pt>
                <c:pt idx="12242">
                  <c:v>35.82869</c:v>
                </c:pt>
                <c:pt idx="12243">
                  <c:v>32.24013</c:v>
                </c:pt>
                <c:pt idx="12244">
                  <c:v>28.49927</c:v>
                </c:pt>
                <c:pt idx="12245">
                  <c:v>31.76832999999999</c:v>
                </c:pt>
                <c:pt idx="12246">
                  <c:v>25.89851</c:v>
                </c:pt>
                <c:pt idx="12247">
                  <c:v>30.55638</c:v>
                </c:pt>
                <c:pt idx="12248">
                  <c:v>31.46</c:v>
                </c:pt>
                <c:pt idx="12249">
                  <c:v>37.1705</c:v>
                </c:pt>
                <c:pt idx="12250">
                  <c:v>26.76152</c:v>
                </c:pt>
                <c:pt idx="12251">
                  <c:v>220.5773</c:v>
                </c:pt>
                <c:pt idx="12252">
                  <c:v>27.51426</c:v>
                </c:pt>
                <c:pt idx="12253">
                  <c:v>27.22012</c:v>
                </c:pt>
                <c:pt idx="12254">
                  <c:v>31.64515</c:v>
                </c:pt>
                <c:pt idx="12255">
                  <c:v>30.43512</c:v>
                </c:pt>
                <c:pt idx="12256">
                  <c:v>30.70215</c:v>
                </c:pt>
                <c:pt idx="12257">
                  <c:v>22.72787</c:v>
                </c:pt>
                <c:pt idx="12258">
                  <c:v>31.70634</c:v>
                </c:pt>
                <c:pt idx="12259">
                  <c:v>31.78182</c:v>
                </c:pt>
                <c:pt idx="12260">
                  <c:v>24.80003</c:v>
                </c:pt>
                <c:pt idx="12261">
                  <c:v>27.95501</c:v>
                </c:pt>
                <c:pt idx="12262">
                  <c:v>26.37546</c:v>
                </c:pt>
                <c:pt idx="12263">
                  <c:v>25.93248</c:v>
                </c:pt>
                <c:pt idx="12264">
                  <c:v>31.96862999999999</c:v>
                </c:pt>
                <c:pt idx="12265">
                  <c:v>28.01167</c:v>
                </c:pt>
                <c:pt idx="12266">
                  <c:v>29.1523</c:v>
                </c:pt>
                <c:pt idx="12267">
                  <c:v>31.91185</c:v>
                </c:pt>
                <c:pt idx="12268">
                  <c:v>26.5676</c:v>
                </c:pt>
                <c:pt idx="12269">
                  <c:v>34.73278000000001</c:v>
                </c:pt>
                <c:pt idx="12270">
                  <c:v>34.462</c:v>
                </c:pt>
                <c:pt idx="12271">
                  <c:v>38.90343</c:v>
                </c:pt>
                <c:pt idx="12272">
                  <c:v>24.9282</c:v>
                </c:pt>
                <c:pt idx="12273">
                  <c:v>38.86044</c:v>
                </c:pt>
                <c:pt idx="12274">
                  <c:v>29.09702</c:v>
                </c:pt>
                <c:pt idx="12275">
                  <c:v>27.75331</c:v>
                </c:pt>
                <c:pt idx="12276">
                  <c:v>31.63295</c:v>
                </c:pt>
                <c:pt idx="12277">
                  <c:v>27.41785</c:v>
                </c:pt>
                <c:pt idx="12278">
                  <c:v>31.72113</c:v>
                </c:pt>
                <c:pt idx="12279">
                  <c:v>31.69094</c:v>
                </c:pt>
                <c:pt idx="12280">
                  <c:v>31.44258</c:v>
                </c:pt>
                <c:pt idx="12281">
                  <c:v>28.36358999999999</c:v>
                </c:pt>
                <c:pt idx="12282">
                  <c:v>37.23723</c:v>
                </c:pt>
                <c:pt idx="12283">
                  <c:v>30.66383</c:v>
                </c:pt>
                <c:pt idx="12284">
                  <c:v>32.73929</c:v>
                </c:pt>
                <c:pt idx="12285">
                  <c:v>25.10492</c:v>
                </c:pt>
                <c:pt idx="12286">
                  <c:v>29.18693</c:v>
                </c:pt>
                <c:pt idx="12287">
                  <c:v>27.72319</c:v>
                </c:pt>
                <c:pt idx="12288">
                  <c:v>103.5834</c:v>
                </c:pt>
                <c:pt idx="12289">
                  <c:v>36.53108</c:v>
                </c:pt>
                <c:pt idx="12290">
                  <c:v>39.40265</c:v>
                </c:pt>
                <c:pt idx="12291">
                  <c:v>32.3183</c:v>
                </c:pt>
                <c:pt idx="12292">
                  <c:v>33.70821</c:v>
                </c:pt>
                <c:pt idx="12293">
                  <c:v>30.41642</c:v>
                </c:pt>
                <c:pt idx="12294">
                  <c:v>26.78567</c:v>
                </c:pt>
                <c:pt idx="12295">
                  <c:v>28.77922</c:v>
                </c:pt>
                <c:pt idx="12296">
                  <c:v>228.52331</c:v>
                </c:pt>
                <c:pt idx="12297">
                  <c:v>28.43265999999999</c:v>
                </c:pt>
                <c:pt idx="12298">
                  <c:v>25.90358</c:v>
                </c:pt>
                <c:pt idx="12299">
                  <c:v>29.65369</c:v>
                </c:pt>
                <c:pt idx="12300">
                  <c:v>29.08273999999999</c:v>
                </c:pt>
                <c:pt idx="12301">
                  <c:v>34.04534</c:v>
                </c:pt>
                <c:pt idx="12302">
                  <c:v>28.64371</c:v>
                </c:pt>
                <c:pt idx="12303">
                  <c:v>31.58813999999999</c:v>
                </c:pt>
                <c:pt idx="12304">
                  <c:v>31.05947</c:v>
                </c:pt>
                <c:pt idx="12305">
                  <c:v>30.07303</c:v>
                </c:pt>
                <c:pt idx="12306">
                  <c:v>40.89035</c:v>
                </c:pt>
                <c:pt idx="12307">
                  <c:v>35.77151</c:v>
                </c:pt>
                <c:pt idx="12308">
                  <c:v>34.23936000000001</c:v>
                </c:pt>
                <c:pt idx="12309">
                  <c:v>34.89786</c:v>
                </c:pt>
                <c:pt idx="12310">
                  <c:v>28.31506</c:v>
                </c:pt>
                <c:pt idx="12311">
                  <c:v>31.39382000000001</c:v>
                </c:pt>
                <c:pt idx="12312">
                  <c:v>34.44317</c:v>
                </c:pt>
                <c:pt idx="12313">
                  <c:v>25.23152</c:v>
                </c:pt>
                <c:pt idx="12314">
                  <c:v>29.09574999999999</c:v>
                </c:pt>
                <c:pt idx="12315">
                  <c:v>24.3061</c:v>
                </c:pt>
                <c:pt idx="12316">
                  <c:v>36.35902</c:v>
                </c:pt>
                <c:pt idx="12317">
                  <c:v>391.517</c:v>
                </c:pt>
                <c:pt idx="12318">
                  <c:v>27.59075</c:v>
                </c:pt>
                <c:pt idx="12319">
                  <c:v>35.89451</c:v>
                </c:pt>
                <c:pt idx="12320">
                  <c:v>805.42443</c:v>
                </c:pt>
                <c:pt idx="12321">
                  <c:v>32.98572</c:v>
                </c:pt>
                <c:pt idx="12322">
                  <c:v>31.30886</c:v>
                </c:pt>
                <c:pt idx="12323">
                  <c:v>33.0387</c:v>
                </c:pt>
                <c:pt idx="12324">
                  <c:v>23.63536</c:v>
                </c:pt>
                <c:pt idx="12325">
                  <c:v>35.87349</c:v>
                </c:pt>
                <c:pt idx="12326">
                  <c:v>25.24121</c:v>
                </c:pt>
                <c:pt idx="12327">
                  <c:v>236.8263</c:v>
                </c:pt>
                <c:pt idx="12328">
                  <c:v>25.87768000000001</c:v>
                </c:pt>
                <c:pt idx="12329">
                  <c:v>30.13381</c:v>
                </c:pt>
                <c:pt idx="12330">
                  <c:v>33.46388</c:v>
                </c:pt>
                <c:pt idx="12331">
                  <c:v>25.65304</c:v>
                </c:pt>
                <c:pt idx="12332">
                  <c:v>36.06069</c:v>
                </c:pt>
                <c:pt idx="12333">
                  <c:v>30.66126</c:v>
                </c:pt>
                <c:pt idx="12334">
                  <c:v>27.40084999999999</c:v>
                </c:pt>
                <c:pt idx="12335">
                  <c:v>31.56858</c:v>
                </c:pt>
                <c:pt idx="12336">
                  <c:v>29.76197000000001</c:v>
                </c:pt>
                <c:pt idx="12337">
                  <c:v>570.3504999999999</c:v>
                </c:pt>
                <c:pt idx="12338">
                  <c:v>313.8066</c:v>
                </c:pt>
                <c:pt idx="12339">
                  <c:v>27.94704</c:v>
                </c:pt>
                <c:pt idx="12340">
                  <c:v>25.38638</c:v>
                </c:pt>
                <c:pt idx="12341">
                  <c:v>89.77024</c:v>
                </c:pt>
                <c:pt idx="12342">
                  <c:v>33.0269</c:v>
                </c:pt>
                <c:pt idx="12343">
                  <c:v>26.6177</c:v>
                </c:pt>
                <c:pt idx="12344">
                  <c:v>27.97931</c:v>
                </c:pt>
                <c:pt idx="12345">
                  <c:v>37.33438</c:v>
                </c:pt>
                <c:pt idx="12346">
                  <c:v>30.37816</c:v>
                </c:pt>
                <c:pt idx="12347">
                  <c:v>31.53986</c:v>
                </c:pt>
                <c:pt idx="12348">
                  <c:v>28.05287</c:v>
                </c:pt>
                <c:pt idx="12349">
                  <c:v>27.75067</c:v>
                </c:pt>
                <c:pt idx="12350">
                  <c:v>29.38916</c:v>
                </c:pt>
                <c:pt idx="12351">
                  <c:v>37.36825</c:v>
                </c:pt>
                <c:pt idx="12352">
                  <c:v>30.00753</c:v>
                </c:pt>
                <c:pt idx="12353">
                  <c:v>35.46689</c:v>
                </c:pt>
                <c:pt idx="12354">
                  <c:v>33.70811</c:v>
                </c:pt>
                <c:pt idx="12355">
                  <c:v>38.75368</c:v>
                </c:pt>
                <c:pt idx="12356">
                  <c:v>37.95124999999999</c:v>
                </c:pt>
                <c:pt idx="12357">
                  <c:v>31.63915</c:v>
                </c:pt>
                <c:pt idx="12358">
                  <c:v>30.37136</c:v>
                </c:pt>
                <c:pt idx="12359">
                  <c:v>28.31581</c:v>
                </c:pt>
                <c:pt idx="12360">
                  <c:v>30.64564</c:v>
                </c:pt>
                <c:pt idx="12361">
                  <c:v>30.38876</c:v>
                </c:pt>
                <c:pt idx="12362">
                  <c:v>92.9873</c:v>
                </c:pt>
                <c:pt idx="12363">
                  <c:v>30.42044999999999</c:v>
                </c:pt>
                <c:pt idx="12364">
                  <c:v>27.0096</c:v>
                </c:pt>
                <c:pt idx="12365">
                  <c:v>30.51885</c:v>
                </c:pt>
                <c:pt idx="12366">
                  <c:v>26.91069</c:v>
                </c:pt>
                <c:pt idx="12367">
                  <c:v>32.40218</c:v>
                </c:pt>
                <c:pt idx="12368">
                  <c:v>25.11805</c:v>
                </c:pt>
                <c:pt idx="12369">
                  <c:v>28.79585</c:v>
                </c:pt>
                <c:pt idx="12370">
                  <c:v>61.4979</c:v>
                </c:pt>
                <c:pt idx="12371">
                  <c:v>27.43747</c:v>
                </c:pt>
                <c:pt idx="12372">
                  <c:v>35.93644</c:v>
                </c:pt>
                <c:pt idx="12373">
                  <c:v>32.09843</c:v>
                </c:pt>
                <c:pt idx="12374">
                  <c:v>31.85497000000001</c:v>
                </c:pt>
                <c:pt idx="12375">
                  <c:v>26.50031</c:v>
                </c:pt>
                <c:pt idx="12376">
                  <c:v>30.51322</c:v>
                </c:pt>
                <c:pt idx="12377">
                  <c:v>30.62543</c:v>
                </c:pt>
                <c:pt idx="12378">
                  <c:v>25.46613</c:v>
                </c:pt>
                <c:pt idx="12379">
                  <c:v>39.16294000000001</c:v>
                </c:pt>
                <c:pt idx="12380">
                  <c:v>30.41520999999999</c:v>
                </c:pt>
                <c:pt idx="12381">
                  <c:v>169.13771</c:v>
                </c:pt>
                <c:pt idx="12382">
                  <c:v>30.68375</c:v>
                </c:pt>
                <c:pt idx="12383">
                  <c:v>33.26986</c:v>
                </c:pt>
                <c:pt idx="12384">
                  <c:v>31.16111</c:v>
                </c:pt>
                <c:pt idx="12385">
                  <c:v>28.33804</c:v>
                </c:pt>
                <c:pt idx="12386">
                  <c:v>41.78219</c:v>
                </c:pt>
                <c:pt idx="12387">
                  <c:v>23.40525999999999</c:v>
                </c:pt>
                <c:pt idx="12388">
                  <c:v>30.10416</c:v>
                </c:pt>
                <c:pt idx="12389">
                  <c:v>26.9708</c:v>
                </c:pt>
                <c:pt idx="12390">
                  <c:v>28.98829999999999</c:v>
                </c:pt>
                <c:pt idx="12391">
                  <c:v>26.22828</c:v>
                </c:pt>
                <c:pt idx="12392">
                  <c:v>31.74151</c:v>
                </c:pt>
                <c:pt idx="12393">
                  <c:v>40.8896</c:v>
                </c:pt>
                <c:pt idx="12394">
                  <c:v>38.0739</c:v>
                </c:pt>
                <c:pt idx="12395">
                  <c:v>31.71466</c:v>
                </c:pt>
                <c:pt idx="12396">
                  <c:v>29.35688</c:v>
                </c:pt>
                <c:pt idx="12397">
                  <c:v>30.34399000000001</c:v>
                </c:pt>
                <c:pt idx="12398">
                  <c:v>25.56172</c:v>
                </c:pt>
                <c:pt idx="12399">
                  <c:v>37.20691</c:v>
                </c:pt>
                <c:pt idx="12400">
                  <c:v>28.45357</c:v>
                </c:pt>
                <c:pt idx="12401">
                  <c:v>27.09702</c:v>
                </c:pt>
                <c:pt idx="12402">
                  <c:v>30.33683</c:v>
                </c:pt>
                <c:pt idx="12403">
                  <c:v>141.80228</c:v>
                </c:pt>
                <c:pt idx="12404">
                  <c:v>27.81544</c:v>
                </c:pt>
                <c:pt idx="12405">
                  <c:v>26.96257999999999</c:v>
                </c:pt>
                <c:pt idx="12406">
                  <c:v>381.7592</c:v>
                </c:pt>
                <c:pt idx="12407">
                  <c:v>28.40475</c:v>
                </c:pt>
                <c:pt idx="12408">
                  <c:v>31.28738</c:v>
                </c:pt>
                <c:pt idx="12409">
                  <c:v>30.89908</c:v>
                </c:pt>
                <c:pt idx="12410">
                  <c:v>30.18960999999999</c:v>
                </c:pt>
                <c:pt idx="12411">
                  <c:v>33.25533</c:v>
                </c:pt>
                <c:pt idx="12412">
                  <c:v>30.39664</c:v>
                </c:pt>
                <c:pt idx="12413">
                  <c:v>29.99316</c:v>
                </c:pt>
                <c:pt idx="12414">
                  <c:v>24.87676</c:v>
                </c:pt>
                <c:pt idx="12415">
                  <c:v>22.97811</c:v>
                </c:pt>
                <c:pt idx="12416">
                  <c:v>40.12916000000001</c:v>
                </c:pt>
                <c:pt idx="12417">
                  <c:v>25.71594</c:v>
                </c:pt>
                <c:pt idx="12418">
                  <c:v>102.7661</c:v>
                </c:pt>
                <c:pt idx="12419">
                  <c:v>34.37423</c:v>
                </c:pt>
                <c:pt idx="12420">
                  <c:v>50.8592</c:v>
                </c:pt>
                <c:pt idx="12421">
                  <c:v>29.99763</c:v>
                </c:pt>
                <c:pt idx="12422">
                  <c:v>28.52621</c:v>
                </c:pt>
                <c:pt idx="12423">
                  <c:v>33.8797</c:v>
                </c:pt>
                <c:pt idx="12424">
                  <c:v>51.58</c:v>
                </c:pt>
                <c:pt idx="12425">
                  <c:v>26.25807</c:v>
                </c:pt>
                <c:pt idx="12426">
                  <c:v>30.29059</c:v>
                </c:pt>
                <c:pt idx="12427">
                  <c:v>34.97581</c:v>
                </c:pt>
                <c:pt idx="12428">
                  <c:v>24.12501</c:v>
                </c:pt>
                <c:pt idx="12429">
                  <c:v>31.7146</c:v>
                </c:pt>
                <c:pt idx="12430">
                  <c:v>30.45035</c:v>
                </c:pt>
                <c:pt idx="12431">
                  <c:v>25.67451</c:v>
                </c:pt>
                <c:pt idx="12432">
                  <c:v>234.87971</c:v>
                </c:pt>
                <c:pt idx="12433">
                  <c:v>28.92567</c:v>
                </c:pt>
                <c:pt idx="12434">
                  <c:v>34.92563</c:v>
                </c:pt>
                <c:pt idx="12435">
                  <c:v>35.23808000000001</c:v>
                </c:pt>
                <c:pt idx="12436">
                  <c:v>31.2213</c:v>
                </c:pt>
                <c:pt idx="12437">
                  <c:v>30.30464</c:v>
                </c:pt>
                <c:pt idx="12438">
                  <c:v>28.5917</c:v>
                </c:pt>
                <c:pt idx="12439">
                  <c:v>37.35782</c:v>
                </c:pt>
                <c:pt idx="12440">
                  <c:v>29.50763</c:v>
                </c:pt>
                <c:pt idx="12441">
                  <c:v>31.18234</c:v>
                </c:pt>
                <c:pt idx="12442">
                  <c:v>27.26876</c:v>
                </c:pt>
                <c:pt idx="12443">
                  <c:v>38.06</c:v>
                </c:pt>
                <c:pt idx="12444">
                  <c:v>32.5425</c:v>
                </c:pt>
                <c:pt idx="12445">
                  <c:v>30.31492</c:v>
                </c:pt>
                <c:pt idx="12446">
                  <c:v>37.7182</c:v>
                </c:pt>
                <c:pt idx="12447">
                  <c:v>30.71679</c:v>
                </c:pt>
                <c:pt idx="12448">
                  <c:v>29.78642</c:v>
                </c:pt>
                <c:pt idx="12449">
                  <c:v>31.10032</c:v>
                </c:pt>
                <c:pt idx="12450">
                  <c:v>31.99234999999999</c:v>
                </c:pt>
                <c:pt idx="12451">
                  <c:v>33.34292000000001</c:v>
                </c:pt>
                <c:pt idx="12452">
                  <c:v>26.97146</c:v>
                </c:pt>
                <c:pt idx="12453">
                  <c:v>26.21909</c:v>
                </c:pt>
                <c:pt idx="12454">
                  <c:v>38.8121</c:v>
                </c:pt>
                <c:pt idx="12455">
                  <c:v>31.83089</c:v>
                </c:pt>
                <c:pt idx="12456">
                  <c:v>35.81404999999999</c:v>
                </c:pt>
                <c:pt idx="12457">
                  <c:v>30.01396</c:v>
                </c:pt>
                <c:pt idx="12458">
                  <c:v>28.56997</c:v>
                </c:pt>
                <c:pt idx="12459">
                  <c:v>40.36060000000001</c:v>
                </c:pt>
                <c:pt idx="12460">
                  <c:v>32.46937</c:v>
                </c:pt>
                <c:pt idx="12461">
                  <c:v>33.44761</c:v>
                </c:pt>
                <c:pt idx="12462">
                  <c:v>34.70933</c:v>
                </c:pt>
                <c:pt idx="12463">
                  <c:v>28.65493</c:v>
                </c:pt>
                <c:pt idx="12464">
                  <c:v>46.7995</c:v>
                </c:pt>
                <c:pt idx="12465">
                  <c:v>30.21999</c:v>
                </c:pt>
                <c:pt idx="12466">
                  <c:v>32.31442</c:v>
                </c:pt>
                <c:pt idx="12467">
                  <c:v>33.24912000000001</c:v>
                </c:pt>
                <c:pt idx="12468">
                  <c:v>29.11286</c:v>
                </c:pt>
                <c:pt idx="12469">
                  <c:v>25.97010999999999</c:v>
                </c:pt>
                <c:pt idx="12470">
                  <c:v>32.45529</c:v>
                </c:pt>
                <c:pt idx="12471">
                  <c:v>28.31967</c:v>
                </c:pt>
                <c:pt idx="12472">
                  <c:v>26.59356</c:v>
                </c:pt>
                <c:pt idx="12473">
                  <c:v>59.9609</c:v>
                </c:pt>
                <c:pt idx="12474">
                  <c:v>36.44763</c:v>
                </c:pt>
                <c:pt idx="12475">
                  <c:v>36.84088999999999</c:v>
                </c:pt>
                <c:pt idx="12476">
                  <c:v>30.34263</c:v>
                </c:pt>
                <c:pt idx="12477">
                  <c:v>21.57703</c:v>
                </c:pt>
                <c:pt idx="12478">
                  <c:v>21.83687</c:v>
                </c:pt>
                <c:pt idx="12479">
                  <c:v>25.02085</c:v>
                </c:pt>
                <c:pt idx="12480">
                  <c:v>30.32332</c:v>
                </c:pt>
                <c:pt idx="12481">
                  <c:v>28.74644999999999</c:v>
                </c:pt>
                <c:pt idx="12482">
                  <c:v>7251.2556</c:v>
                </c:pt>
                <c:pt idx="12483">
                  <c:v>28.76689</c:v>
                </c:pt>
                <c:pt idx="12484">
                  <c:v>35.28531</c:v>
                </c:pt>
                <c:pt idx="12485">
                  <c:v>33.65122</c:v>
                </c:pt>
                <c:pt idx="12486">
                  <c:v>30.10514</c:v>
                </c:pt>
                <c:pt idx="12487">
                  <c:v>34.78898</c:v>
                </c:pt>
                <c:pt idx="12488">
                  <c:v>34.96074</c:v>
                </c:pt>
                <c:pt idx="12489">
                  <c:v>33.01788999999999</c:v>
                </c:pt>
                <c:pt idx="12490">
                  <c:v>31.74384999999999</c:v>
                </c:pt>
                <c:pt idx="12491">
                  <c:v>34.36088</c:v>
                </c:pt>
                <c:pt idx="12492">
                  <c:v>30.89577999999999</c:v>
                </c:pt>
                <c:pt idx="12493">
                  <c:v>38.9421</c:v>
                </c:pt>
                <c:pt idx="12494">
                  <c:v>31.1235</c:v>
                </c:pt>
                <c:pt idx="12495">
                  <c:v>635.16871</c:v>
                </c:pt>
                <c:pt idx="12496">
                  <c:v>26.35211</c:v>
                </c:pt>
                <c:pt idx="12497">
                  <c:v>32.31411</c:v>
                </c:pt>
                <c:pt idx="12498">
                  <c:v>67.038</c:v>
                </c:pt>
                <c:pt idx="12499">
                  <c:v>29.5217</c:v>
                </c:pt>
                <c:pt idx="12500">
                  <c:v>70.86127</c:v>
                </c:pt>
                <c:pt idx="12501">
                  <c:v>29.30912</c:v>
                </c:pt>
                <c:pt idx="12502">
                  <c:v>32.46065</c:v>
                </c:pt>
                <c:pt idx="12503">
                  <c:v>38.4201</c:v>
                </c:pt>
                <c:pt idx="12504">
                  <c:v>27.79819</c:v>
                </c:pt>
                <c:pt idx="12505">
                  <c:v>2087.05991</c:v>
                </c:pt>
                <c:pt idx="12506">
                  <c:v>29.47607</c:v>
                </c:pt>
                <c:pt idx="12507">
                  <c:v>86.2147</c:v>
                </c:pt>
                <c:pt idx="12508">
                  <c:v>27.24861999999999</c:v>
                </c:pt>
                <c:pt idx="12509">
                  <c:v>27.33842</c:v>
                </c:pt>
                <c:pt idx="12510">
                  <c:v>36.42945</c:v>
                </c:pt>
                <c:pt idx="12511">
                  <c:v>63.8042</c:v>
                </c:pt>
                <c:pt idx="12512">
                  <c:v>26.29755</c:v>
                </c:pt>
                <c:pt idx="12513">
                  <c:v>33.84502000000001</c:v>
                </c:pt>
                <c:pt idx="12514">
                  <c:v>29.46331</c:v>
                </c:pt>
                <c:pt idx="12515">
                  <c:v>32.22258</c:v>
                </c:pt>
                <c:pt idx="12516">
                  <c:v>33.37493</c:v>
                </c:pt>
                <c:pt idx="12517">
                  <c:v>30.61563</c:v>
                </c:pt>
                <c:pt idx="12518">
                  <c:v>47.56848</c:v>
                </c:pt>
                <c:pt idx="12519">
                  <c:v>35.00013</c:v>
                </c:pt>
                <c:pt idx="12520">
                  <c:v>33.12353</c:v>
                </c:pt>
                <c:pt idx="12521">
                  <c:v>34.53589</c:v>
                </c:pt>
                <c:pt idx="12522">
                  <c:v>26.87306</c:v>
                </c:pt>
                <c:pt idx="12523">
                  <c:v>3073.1631</c:v>
                </c:pt>
                <c:pt idx="12524">
                  <c:v>28.86537</c:v>
                </c:pt>
                <c:pt idx="12525">
                  <c:v>43.24558000000001</c:v>
                </c:pt>
                <c:pt idx="12526">
                  <c:v>29.86147</c:v>
                </c:pt>
                <c:pt idx="12527">
                  <c:v>32.01758</c:v>
                </c:pt>
                <c:pt idx="12528">
                  <c:v>34.18479</c:v>
                </c:pt>
                <c:pt idx="12529">
                  <c:v>29.97575</c:v>
                </c:pt>
                <c:pt idx="12530">
                  <c:v>36.74255</c:v>
                </c:pt>
                <c:pt idx="12531">
                  <c:v>33.36189</c:v>
                </c:pt>
                <c:pt idx="12532">
                  <c:v>24.20108</c:v>
                </c:pt>
                <c:pt idx="12533">
                  <c:v>288.0447</c:v>
                </c:pt>
                <c:pt idx="12534">
                  <c:v>2606.3534</c:v>
                </c:pt>
                <c:pt idx="12535">
                  <c:v>28.25893</c:v>
                </c:pt>
                <c:pt idx="12536">
                  <c:v>1601.8467</c:v>
                </c:pt>
                <c:pt idx="12537">
                  <c:v>32.94175</c:v>
                </c:pt>
                <c:pt idx="12538">
                  <c:v>680.4671199999998</c:v>
                </c:pt>
                <c:pt idx="12539">
                  <c:v>26.66891</c:v>
                </c:pt>
                <c:pt idx="12540">
                  <c:v>34.18766</c:v>
                </c:pt>
                <c:pt idx="12541">
                  <c:v>27.28321</c:v>
                </c:pt>
                <c:pt idx="12542">
                  <c:v>27.89561</c:v>
                </c:pt>
                <c:pt idx="12543">
                  <c:v>33.41245</c:v>
                </c:pt>
                <c:pt idx="12544">
                  <c:v>22.60751</c:v>
                </c:pt>
                <c:pt idx="12545">
                  <c:v>29.52909</c:v>
                </c:pt>
                <c:pt idx="12546">
                  <c:v>29.64332</c:v>
                </c:pt>
                <c:pt idx="12547">
                  <c:v>74.0391</c:v>
                </c:pt>
                <c:pt idx="12548">
                  <c:v>85.9108</c:v>
                </c:pt>
                <c:pt idx="12549">
                  <c:v>26.59082</c:v>
                </c:pt>
                <c:pt idx="12550">
                  <c:v>31.94753</c:v>
                </c:pt>
                <c:pt idx="12551">
                  <c:v>31.52062</c:v>
                </c:pt>
                <c:pt idx="12552">
                  <c:v>31.04904</c:v>
                </c:pt>
                <c:pt idx="12553">
                  <c:v>34.02337</c:v>
                </c:pt>
                <c:pt idx="12554">
                  <c:v>31.93486</c:v>
                </c:pt>
                <c:pt idx="12555">
                  <c:v>25.51319000000001</c:v>
                </c:pt>
                <c:pt idx="12556">
                  <c:v>28.35453</c:v>
                </c:pt>
                <c:pt idx="12557">
                  <c:v>30.39416</c:v>
                </c:pt>
                <c:pt idx="12558">
                  <c:v>30.56956</c:v>
                </c:pt>
                <c:pt idx="12559">
                  <c:v>122.04896</c:v>
                </c:pt>
                <c:pt idx="12560">
                  <c:v>36.50308</c:v>
                </c:pt>
                <c:pt idx="12561">
                  <c:v>28.46422</c:v>
                </c:pt>
                <c:pt idx="12562">
                  <c:v>24.62309</c:v>
                </c:pt>
                <c:pt idx="12563">
                  <c:v>24.08581</c:v>
                </c:pt>
                <c:pt idx="12564">
                  <c:v>31.04511</c:v>
                </c:pt>
                <c:pt idx="12565">
                  <c:v>25.0031</c:v>
                </c:pt>
                <c:pt idx="12566">
                  <c:v>34.95479</c:v>
                </c:pt>
                <c:pt idx="12567">
                  <c:v>33.26507</c:v>
                </c:pt>
                <c:pt idx="12568">
                  <c:v>28.63275</c:v>
                </c:pt>
                <c:pt idx="12569">
                  <c:v>35.62312</c:v>
                </c:pt>
                <c:pt idx="12570">
                  <c:v>27.1406</c:v>
                </c:pt>
                <c:pt idx="12571">
                  <c:v>37.09528</c:v>
                </c:pt>
                <c:pt idx="12572">
                  <c:v>35.33266</c:v>
                </c:pt>
                <c:pt idx="12573">
                  <c:v>32.13122000000001</c:v>
                </c:pt>
                <c:pt idx="12574">
                  <c:v>1295.7971</c:v>
                </c:pt>
                <c:pt idx="12575">
                  <c:v>35.66886</c:v>
                </c:pt>
                <c:pt idx="12576">
                  <c:v>230.04102</c:v>
                </c:pt>
                <c:pt idx="12577">
                  <c:v>27.06751999999999</c:v>
                </c:pt>
                <c:pt idx="12578">
                  <c:v>32.01405</c:v>
                </c:pt>
                <c:pt idx="12579">
                  <c:v>27.96902</c:v>
                </c:pt>
                <c:pt idx="12580">
                  <c:v>24.78869999999999</c:v>
                </c:pt>
                <c:pt idx="12581">
                  <c:v>30.14017</c:v>
                </c:pt>
                <c:pt idx="12582">
                  <c:v>34.19258</c:v>
                </c:pt>
                <c:pt idx="12583">
                  <c:v>35.80563</c:v>
                </c:pt>
                <c:pt idx="12584">
                  <c:v>35.77638</c:v>
                </c:pt>
                <c:pt idx="12585">
                  <c:v>29.27605</c:v>
                </c:pt>
                <c:pt idx="12586">
                  <c:v>36.62613</c:v>
                </c:pt>
                <c:pt idx="12587">
                  <c:v>28.44143</c:v>
                </c:pt>
                <c:pt idx="12588">
                  <c:v>30.7867</c:v>
                </c:pt>
                <c:pt idx="12589">
                  <c:v>32.37365</c:v>
                </c:pt>
                <c:pt idx="12590">
                  <c:v>43.13260000000001</c:v>
                </c:pt>
                <c:pt idx="12591">
                  <c:v>29.17072</c:v>
                </c:pt>
                <c:pt idx="12592">
                  <c:v>40.60896</c:v>
                </c:pt>
                <c:pt idx="12593">
                  <c:v>32.71157</c:v>
                </c:pt>
                <c:pt idx="12594">
                  <c:v>35.50897</c:v>
                </c:pt>
                <c:pt idx="12595">
                  <c:v>30.33266</c:v>
                </c:pt>
                <c:pt idx="12596">
                  <c:v>34.66829</c:v>
                </c:pt>
                <c:pt idx="12597">
                  <c:v>30.85137</c:v>
                </c:pt>
                <c:pt idx="12598">
                  <c:v>26.94888</c:v>
                </c:pt>
                <c:pt idx="12599">
                  <c:v>32.67646000000001</c:v>
                </c:pt>
                <c:pt idx="12600">
                  <c:v>27.92366</c:v>
                </c:pt>
                <c:pt idx="12601">
                  <c:v>30.44699</c:v>
                </c:pt>
                <c:pt idx="12602">
                  <c:v>110.72</c:v>
                </c:pt>
                <c:pt idx="12603">
                  <c:v>26.8885</c:v>
                </c:pt>
                <c:pt idx="12604">
                  <c:v>31.78812999999999</c:v>
                </c:pt>
                <c:pt idx="12605">
                  <c:v>31.93478</c:v>
                </c:pt>
                <c:pt idx="12606">
                  <c:v>35.29833</c:v>
                </c:pt>
                <c:pt idx="12607">
                  <c:v>25.33146</c:v>
                </c:pt>
                <c:pt idx="12608">
                  <c:v>25.91358</c:v>
                </c:pt>
                <c:pt idx="12609">
                  <c:v>39.94385</c:v>
                </c:pt>
                <c:pt idx="12610">
                  <c:v>33.50207</c:v>
                </c:pt>
                <c:pt idx="12611">
                  <c:v>37.66727</c:v>
                </c:pt>
                <c:pt idx="12612">
                  <c:v>32.14019</c:v>
                </c:pt>
                <c:pt idx="12613">
                  <c:v>35.60107</c:v>
                </c:pt>
                <c:pt idx="12614">
                  <c:v>39.44173</c:v>
                </c:pt>
                <c:pt idx="12615">
                  <c:v>30.61917</c:v>
                </c:pt>
                <c:pt idx="12616">
                  <c:v>38.86101</c:v>
                </c:pt>
                <c:pt idx="12617">
                  <c:v>168.43794</c:v>
                </c:pt>
                <c:pt idx="12618">
                  <c:v>27.76364999999999</c:v>
                </c:pt>
                <c:pt idx="12619">
                  <c:v>30.29289</c:v>
                </c:pt>
                <c:pt idx="12620">
                  <c:v>30.40812</c:v>
                </c:pt>
                <c:pt idx="12621">
                  <c:v>31.51751</c:v>
                </c:pt>
                <c:pt idx="12622">
                  <c:v>30.4205</c:v>
                </c:pt>
                <c:pt idx="12623">
                  <c:v>33.43747</c:v>
                </c:pt>
                <c:pt idx="12624">
                  <c:v>380.2774999999999</c:v>
                </c:pt>
                <c:pt idx="12625">
                  <c:v>26.84613999999999</c:v>
                </c:pt>
                <c:pt idx="12626">
                  <c:v>31.66360999999999</c:v>
                </c:pt>
                <c:pt idx="12627">
                  <c:v>29.50988</c:v>
                </c:pt>
                <c:pt idx="12628">
                  <c:v>35.78544</c:v>
                </c:pt>
                <c:pt idx="12629">
                  <c:v>27.21375</c:v>
                </c:pt>
                <c:pt idx="12630">
                  <c:v>27.17051</c:v>
                </c:pt>
                <c:pt idx="12631">
                  <c:v>27.62119</c:v>
                </c:pt>
                <c:pt idx="12632">
                  <c:v>24.70466</c:v>
                </c:pt>
                <c:pt idx="12633">
                  <c:v>28.3826</c:v>
                </c:pt>
                <c:pt idx="12634">
                  <c:v>33.5132</c:v>
                </c:pt>
                <c:pt idx="12635">
                  <c:v>30.9552</c:v>
                </c:pt>
                <c:pt idx="12636">
                  <c:v>31.80179</c:v>
                </c:pt>
                <c:pt idx="12637">
                  <c:v>61.4678</c:v>
                </c:pt>
                <c:pt idx="12638">
                  <c:v>23.0306</c:v>
                </c:pt>
                <c:pt idx="12639">
                  <c:v>24.51555</c:v>
                </c:pt>
                <c:pt idx="12640">
                  <c:v>29.79637</c:v>
                </c:pt>
                <c:pt idx="12641">
                  <c:v>27.35213</c:v>
                </c:pt>
                <c:pt idx="12642">
                  <c:v>26.71338</c:v>
                </c:pt>
                <c:pt idx="12643">
                  <c:v>30.51073</c:v>
                </c:pt>
                <c:pt idx="12644">
                  <c:v>36.1765</c:v>
                </c:pt>
                <c:pt idx="12645">
                  <c:v>25.40539</c:v>
                </c:pt>
                <c:pt idx="12646">
                  <c:v>36.4989</c:v>
                </c:pt>
                <c:pt idx="12647">
                  <c:v>23.343</c:v>
                </c:pt>
                <c:pt idx="12648">
                  <c:v>101.74843</c:v>
                </c:pt>
                <c:pt idx="12649">
                  <c:v>258.1859999999999</c:v>
                </c:pt>
                <c:pt idx="12650">
                  <c:v>29.06512</c:v>
                </c:pt>
                <c:pt idx="12651">
                  <c:v>38.4956</c:v>
                </c:pt>
                <c:pt idx="12652">
                  <c:v>914.7287</c:v>
                </c:pt>
                <c:pt idx="12653">
                  <c:v>33.95184999999999</c:v>
                </c:pt>
                <c:pt idx="12654">
                  <c:v>23.3947</c:v>
                </c:pt>
                <c:pt idx="12655">
                  <c:v>84.60939999999998</c:v>
                </c:pt>
                <c:pt idx="12656">
                  <c:v>37.57004000000001</c:v>
                </c:pt>
                <c:pt idx="12657">
                  <c:v>25.72019999999999</c:v>
                </c:pt>
                <c:pt idx="12658">
                  <c:v>39.03428</c:v>
                </c:pt>
                <c:pt idx="12659">
                  <c:v>56.0459</c:v>
                </c:pt>
                <c:pt idx="12660">
                  <c:v>28.8195</c:v>
                </c:pt>
                <c:pt idx="12661">
                  <c:v>38.6781</c:v>
                </c:pt>
                <c:pt idx="12662">
                  <c:v>30.95459</c:v>
                </c:pt>
                <c:pt idx="12663">
                  <c:v>29.99493</c:v>
                </c:pt>
                <c:pt idx="12664">
                  <c:v>27.06260999999999</c:v>
                </c:pt>
                <c:pt idx="12665">
                  <c:v>35.58618000000001</c:v>
                </c:pt>
                <c:pt idx="12666">
                  <c:v>33.24531</c:v>
                </c:pt>
                <c:pt idx="12667">
                  <c:v>29.80366</c:v>
                </c:pt>
                <c:pt idx="12668">
                  <c:v>28.83974</c:v>
                </c:pt>
                <c:pt idx="12669">
                  <c:v>31.73167</c:v>
                </c:pt>
                <c:pt idx="12670">
                  <c:v>28.11978999999999</c:v>
                </c:pt>
                <c:pt idx="12671">
                  <c:v>27.20084</c:v>
                </c:pt>
                <c:pt idx="12672">
                  <c:v>36.36323</c:v>
                </c:pt>
                <c:pt idx="12673">
                  <c:v>34.69422</c:v>
                </c:pt>
                <c:pt idx="12674">
                  <c:v>27.49412999999999</c:v>
                </c:pt>
                <c:pt idx="12675">
                  <c:v>28.96847</c:v>
                </c:pt>
                <c:pt idx="12676">
                  <c:v>30.96238999999999</c:v>
                </c:pt>
                <c:pt idx="12677">
                  <c:v>30.6236</c:v>
                </c:pt>
                <c:pt idx="12678">
                  <c:v>6731.47728</c:v>
                </c:pt>
                <c:pt idx="12679">
                  <c:v>35.52594000000001</c:v>
                </c:pt>
                <c:pt idx="12680">
                  <c:v>30.99693</c:v>
                </c:pt>
                <c:pt idx="12681">
                  <c:v>33.46128</c:v>
                </c:pt>
                <c:pt idx="12682">
                  <c:v>36.11899</c:v>
                </c:pt>
                <c:pt idx="12683">
                  <c:v>28.45998000000001</c:v>
                </c:pt>
                <c:pt idx="12684">
                  <c:v>35.09228</c:v>
                </c:pt>
                <c:pt idx="12685">
                  <c:v>33.01464</c:v>
                </c:pt>
                <c:pt idx="12686">
                  <c:v>31.68377</c:v>
                </c:pt>
                <c:pt idx="12687">
                  <c:v>30.00177</c:v>
                </c:pt>
                <c:pt idx="12688">
                  <c:v>27.66473</c:v>
                </c:pt>
                <c:pt idx="12689">
                  <c:v>33.42915</c:v>
                </c:pt>
                <c:pt idx="12690">
                  <c:v>32.75242</c:v>
                </c:pt>
                <c:pt idx="12691">
                  <c:v>179.43535</c:v>
                </c:pt>
                <c:pt idx="12692">
                  <c:v>35.72683</c:v>
                </c:pt>
                <c:pt idx="12693">
                  <c:v>29.60108</c:v>
                </c:pt>
                <c:pt idx="12694">
                  <c:v>22.72948</c:v>
                </c:pt>
                <c:pt idx="12695">
                  <c:v>33.79783</c:v>
                </c:pt>
                <c:pt idx="12696">
                  <c:v>38.18155</c:v>
                </c:pt>
                <c:pt idx="12697">
                  <c:v>276.29324</c:v>
                </c:pt>
                <c:pt idx="12698">
                  <c:v>34.48732</c:v>
                </c:pt>
                <c:pt idx="12699">
                  <c:v>33.72254</c:v>
                </c:pt>
                <c:pt idx="12700">
                  <c:v>29.76232999999999</c:v>
                </c:pt>
                <c:pt idx="12701">
                  <c:v>28.29226</c:v>
                </c:pt>
                <c:pt idx="12702">
                  <c:v>25.66268</c:v>
                </c:pt>
                <c:pt idx="12703">
                  <c:v>26.85978</c:v>
                </c:pt>
                <c:pt idx="12704">
                  <c:v>28.47526999999999</c:v>
                </c:pt>
                <c:pt idx="12705">
                  <c:v>30.08236</c:v>
                </c:pt>
                <c:pt idx="12706">
                  <c:v>70.14271999999998</c:v>
                </c:pt>
                <c:pt idx="12707">
                  <c:v>28.85407</c:v>
                </c:pt>
                <c:pt idx="12708">
                  <c:v>36.31333</c:v>
                </c:pt>
                <c:pt idx="12709">
                  <c:v>28.59214</c:v>
                </c:pt>
                <c:pt idx="12710">
                  <c:v>32.24963</c:v>
                </c:pt>
                <c:pt idx="12711">
                  <c:v>25.65894</c:v>
                </c:pt>
                <c:pt idx="12712">
                  <c:v>3729.0303</c:v>
                </c:pt>
                <c:pt idx="12713">
                  <c:v>36.0897</c:v>
                </c:pt>
                <c:pt idx="12714">
                  <c:v>34.37792</c:v>
                </c:pt>
                <c:pt idx="12715">
                  <c:v>40.18137</c:v>
                </c:pt>
                <c:pt idx="12716">
                  <c:v>32.99584</c:v>
                </c:pt>
                <c:pt idx="12717">
                  <c:v>29.5914</c:v>
                </c:pt>
                <c:pt idx="12718">
                  <c:v>35.65721</c:v>
                </c:pt>
                <c:pt idx="12719">
                  <c:v>38.97224000000001</c:v>
                </c:pt>
                <c:pt idx="12720">
                  <c:v>33.37693</c:v>
                </c:pt>
                <c:pt idx="12721">
                  <c:v>2999.700699999999</c:v>
                </c:pt>
                <c:pt idx="12722">
                  <c:v>36.45406</c:v>
                </c:pt>
                <c:pt idx="12723">
                  <c:v>35.28346000000001</c:v>
                </c:pt>
                <c:pt idx="12724">
                  <c:v>31.76911</c:v>
                </c:pt>
                <c:pt idx="12725">
                  <c:v>25.72416</c:v>
                </c:pt>
                <c:pt idx="12726">
                  <c:v>28.79024</c:v>
                </c:pt>
                <c:pt idx="12727">
                  <c:v>34.1884</c:v>
                </c:pt>
                <c:pt idx="12728">
                  <c:v>28.33121999999999</c:v>
                </c:pt>
                <c:pt idx="12729">
                  <c:v>30.89305999999999</c:v>
                </c:pt>
                <c:pt idx="12730">
                  <c:v>40.0255</c:v>
                </c:pt>
                <c:pt idx="12731">
                  <c:v>33.51999</c:v>
                </c:pt>
                <c:pt idx="12732">
                  <c:v>615.9241999999999</c:v>
                </c:pt>
                <c:pt idx="12733">
                  <c:v>27.34510999999999</c:v>
                </c:pt>
                <c:pt idx="12734">
                  <c:v>29.2712</c:v>
                </c:pt>
                <c:pt idx="12735">
                  <c:v>28.72682</c:v>
                </c:pt>
                <c:pt idx="12736">
                  <c:v>30.61771</c:v>
                </c:pt>
                <c:pt idx="12737">
                  <c:v>28.29117</c:v>
                </c:pt>
                <c:pt idx="12738">
                  <c:v>32.33751</c:v>
                </c:pt>
                <c:pt idx="12739">
                  <c:v>34.00117</c:v>
                </c:pt>
                <c:pt idx="12740">
                  <c:v>28.51917</c:v>
                </c:pt>
                <c:pt idx="12741">
                  <c:v>33.54401</c:v>
                </c:pt>
                <c:pt idx="12742">
                  <c:v>31.3659</c:v>
                </c:pt>
                <c:pt idx="12743">
                  <c:v>39.76581</c:v>
                </c:pt>
                <c:pt idx="12744">
                  <c:v>25.40199</c:v>
                </c:pt>
                <c:pt idx="12745">
                  <c:v>31.48696</c:v>
                </c:pt>
                <c:pt idx="12746">
                  <c:v>67.05617</c:v>
                </c:pt>
                <c:pt idx="12747">
                  <c:v>28.51449</c:v>
                </c:pt>
                <c:pt idx="12748">
                  <c:v>33.9225</c:v>
                </c:pt>
                <c:pt idx="12749">
                  <c:v>28.59429</c:v>
                </c:pt>
                <c:pt idx="12750">
                  <c:v>28.33461</c:v>
                </c:pt>
                <c:pt idx="12751">
                  <c:v>26.9292</c:v>
                </c:pt>
                <c:pt idx="12752">
                  <c:v>33.96292000000001</c:v>
                </c:pt>
                <c:pt idx="12753">
                  <c:v>47.9859</c:v>
                </c:pt>
                <c:pt idx="12754">
                  <c:v>32.45576000000001</c:v>
                </c:pt>
                <c:pt idx="12755">
                  <c:v>26.33218</c:v>
                </c:pt>
                <c:pt idx="12756">
                  <c:v>26.25064</c:v>
                </c:pt>
                <c:pt idx="12757">
                  <c:v>31.19593</c:v>
                </c:pt>
                <c:pt idx="12758">
                  <c:v>26.63982</c:v>
                </c:pt>
                <c:pt idx="12759">
                  <c:v>41.94271</c:v>
                </c:pt>
                <c:pt idx="12760">
                  <c:v>30.14639</c:v>
                </c:pt>
                <c:pt idx="12761">
                  <c:v>33.68235</c:v>
                </c:pt>
                <c:pt idx="12762">
                  <c:v>30.94161</c:v>
                </c:pt>
                <c:pt idx="12763">
                  <c:v>29.83031</c:v>
                </c:pt>
                <c:pt idx="12764">
                  <c:v>26.32657</c:v>
                </c:pt>
                <c:pt idx="12765">
                  <c:v>26.4984</c:v>
                </c:pt>
                <c:pt idx="12766">
                  <c:v>31.72982</c:v>
                </c:pt>
                <c:pt idx="12767">
                  <c:v>28.9369</c:v>
                </c:pt>
                <c:pt idx="12768">
                  <c:v>46.68360000000001</c:v>
                </c:pt>
                <c:pt idx="12769">
                  <c:v>21.08545</c:v>
                </c:pt>
                <c:pt idx="12770">
                  <c:v>26.45262</c:v>
                </c:pt>
                <c:pt idx="12771">
                  <c:v>43.10273</c:v>
                </c:pt>
                <c:pt idx="12772">
                  <c:v>27.0951</c:v>
                </c:pt>
                <c:pt idx="12773">
                  <c:v>32.05644</c:v>
                </c:pt>
                <c:pt idx="12774">
                  <c:v>207.7353</c:v>
                </c:pt>
                <c:pt idx="12775">
                  <c:v>38.43787</c:v>
                </c:pt>
                <c:pt idx="12776">
                  <c:v>29.20518</c:v>
                </c:pt>
                <c:pt idx="12777">
                  <c:v>27.18516</c:v>
                </c:pt>
                <c:pt idx="12778">
                  <c:v>30.31169999999999</c:v>
                </c:pt>
                <c:pt idx="12779">
                  <c:v>30.71622</c:v>
                </c:pt>
                <c:pt idx="12780">
                  <c:v>27.5977</c:v>
                </c:pt>
                <c:pt idx="12781">
                  <c:v>30.46656</c:v>
                </c:pt>
                <c:pt idx="12782">
                  <c:v>27.68697</c:v>
                </c:pt>
                <c:pt idx="12783">
                  <c:v>33.11816</c:v>
                </c:pt>
                <c:pt idx="12784">
                  <c:v>39.06652000000001</c:v>
                </c:pt>
                <c:pt idx="12785">
                  <c:v>27.29214999999999</c:v>
                </c:pt>
                <c:pt idx="12786">
                  <c:v>32.09860000000001</c:v>
                </c:pt>
                <c:pt idx="12787">
                  <c:v>32.91795</c:v>
                </c:pt>
                <c:pt idx="12788">
                  <c:v>31.30826</c:v>
                </c:pt>
                <c:pt idx="12789">
                  <c:v>27.85974999999999</c:v>
                </c:pt>
                <c:pt idx="12790">
                  <c:v>28.86146</c:v>
                </c:pt>
                <c:pt idx="12791">
                  <c:v>28.78651999999999</c:v>
                </c:pt>
                <c:pt idx="12792">
                  <c:v>34.06166</c:v>
                </c:pt>
                <c:pt idx="12793">
                  <c:v>37.78420000000001</c:v>
                </c:pt>
                <c:pt idx="12794">
                  <c:v>32.55183</c:v>
                </c:pt>
                <c:pt idx="12795">
                  <c:v>30.58512</c:v>
                </c:pt>
                <c:pt idx="12796">
                  <c:v>32.52055</c:v>
                </c:pt>
                <c:pt idx="12797">
                  <c:v>32.89471</c:v>
                </c:pt>
                <c:pt idx="12798">
                  <c:v>28.85906</c:v>
                </c:pt>
                <c:pt idx="12799">
                  <c:v>23.58922</c:v>
                </c:pt>
                <c:pt idx="12800">
                  <c:v>474.62</c:v>
                </c:pt>
                <c:pt idx="12801">
                  <c:v>34.99811</c:v>
                </c:pt>
                <c:pt idx="12802">
                  <c:v>30.92277</c:v>
                </c:pt>
                <c:pt idx="12803">
                  <c:v>30.56638</c:v>
                </c:pt>
                <c:pt idx="12804">
                  <c:v>39.0527</c:v>
                </c:pt>
                <c:pt idx="12805">
                  <c:v>29.31483</c:v>
                </c:pt>
                <c:pt idx="12806">
                  <c:v>33.21855</c:v>
                </c:pt>
                <c:pt idx="12807">
                  <c:v>27.31108</c:v>
                </c:pt>
                <c:pt idx="12808">
                  <c:v>29.41392</c:v>
                </c:pt>
                <c:pt idx="12809">
                  <c:v>30.87766</c:v>
                </c:pt>
                <c:pt idx="12810">
                  <c:v>33.72943</c:v>
                </c:pt>
                <c:pt idx="12811">
                  <c:v>24.70745</c:v>
                </c:pt>
                <c:pt idx="12812">
                  <c:v>28.55474999999999</c:v>
                </c:pt>
                <c:pt idx="12813">
                  <c:v>26.94672999999999</c:v>
                </c:pt>
                <c:pt idx="12814">
                  <c:v>29.59478</c:v>
                </c:pt>
                <c:pt idx="12815">
                  <c:v>34.98971</c:v>
                </c:pt>
                <c:pt idx="12816">
                  <c:v>2584.817</c:v>
                </c:pt>
                <c:pt idx="12817">
                  <c:v>32.0233</c:v>
                </c:pt>
                <c:pt idx="12818">
                  <c:v>32.2789</c:v>
                </c:pt>
                <c:pt idx="12819">
                  <c:v>32.95693</c:v>
                </c:pt>
                <c:pt idx="12820">
                  <c:v>36.05096</c:v>
                </c:pt>
                <c:pt idx="12821">
                  <c:v>31.54822</c:v>
                </c:pt>
                <c:pt idx="12822">
                  <c:v>28.21026000000001</c:v>
                </c:pt>
                <c:pt idx="12823">
                  <c:v>32.67456</c:v>
                </c:pt>
                <c:pt idx="12824">
                  <c:v>37.92058</c:v>
                </c:pt>
                <c:pt idx="12825">
                  <c:v>35.32369</c:v>
                </c:pt>
                <c:pt idx="12826">
                  <c:v>28.49284</c:v>
                </c:pt>
                <c:pt idx="12827">
                  <c:v>31.05687</c:v>
                </c:pt>
                <c:pt idx="12828">
                  <c:v>33.15684</c:v>
                </c:pt>
                <c:pt idx="12829">
                  <c:v>32.91963</c:v>
                </c:pt>
                <c:pt idx="12830">
                  <c:v>34.9791</c:v>
                </c:pt>
                <c:pt idx="12831">
                  <c:v>27.82263</c:v>
                </c:pt>
                <c:pt idx="12832">
                  <c:v>38.89477</c:v>
                </c:pt>
                <c:pt idx="12833">
                  <c:v>92.9305</c:v>
                </c:pt>
                <c:pt idx="12834">
                  <c:v>29.91949</c:v>
                </c:pt>
                <c:pt idx="12835">
                  <c:v>47.2342</c:v>
                </c:pt>
                <c:pt idx="12836">
                  <c:v>43.6706</c:v>
                </c:pt>
                <c:pt idx="12837">
                  <c:v>30.54279</c:v>
                </c:pt>
                <c:pt idx="12838">
                  <c:v>34.54639</c:v>
                </c:pt>
                <c:pt idx="12839">
                  <c:v>27.83314</c:v>
                </c:pt>
                <c:pt idx="12840">
                  <c:v>28.3505</c:v>
                </c:pt>
                <c:pt idx="12841">
                  <c:v>31.73677</c:v>
                </c:pt>
                <c:pt idx="12842">
                  <c:v>392.3573</c:v>
                </c:pt>
                <c:pt idx="12843">
                  <c:v>33.56615</c:v>
                </c:pt>
                <c:pt idx="12844">
                  <c:v>27.53714</c:v>
                </c:pt>
                <c:pt idx="12845">
                  <c:v>29.21258</c:v>
                </c:pt>
                <c:pt idx="12846">
                  <c:v>28.21779</c:v>
                </c:pt>
                <c:pt idx="12847">
                  <c:v>27.41044</c:v>
                </c:pt>
                <c:pt idx="12848">
                  <c:v>33.7375</c:v>
                </c:pt>
                <c:pt idx="12849">
                  <c:v>32.83774</c:v>
                </c:pt>
                <c:pt idx="12850">
                  <c:v>25.87219</c:v>
                </c:pt>
                <c:pt idx="12851">
                  <c:v>29.12856</c:v>
                </c:pt>
                <c:pt idx="12852">
                  <c:v>66.40825</c:v>
                </c:pt>
                <c:pt idx="12853">
                  <c:v>31.41492999999999</c:v>
                </c:pt>
                <c:pt idx="12854">
                  <c:v>32.54408</c:v>
                </c:pt>
                <c:pt idx="12855">
                  <c:v>37.86479</c:v>
                </c:pt>
                <c:pt idx="12856">
                  <c:v>30.29583999999999</c:v>
                </c:pt>
                <c:pt idx="12857">
                  <c:v>31.77512</c:v>
                </c:pt>
                <c:pt idx="12858">
                  <c:v>33.18179</c:v>
                </c:pt>
                <c:pt idx="12859">
                  <c:v>37.18011</c:v>
                </c:pt>
                <c:pt idx="12860">
                  <c:v>26.92596</c:v>
                </c:pt>
                <c:pt idx="12861">
                  <c:v>29.8307</c:v>
                </c:pt>
                <c:pt idx="12862">
                  <c:v>27.70427</c:v>
                </c:pt>
                <c:pt idx="12863">
                  <c:v>22.60469</c:v>
                </c:pt>
                <c:pt idx="12864">
                  <c:v>32.79384</c:v>
                </c:pt>
                <c:pt idx="12865">
                  <c:v>35.82212000000001</c:v>
                </c:pt>
                <c:pt idx="12866">
                  <c:v>34.95615</c:v>
                </c:pt>
                <c:pt idx="12867">
                  <c:v>28.82785000000001</c:v>
                </c:pt>
                <c:pt idx="12868">
                  <c:v>36.51013</c:v>
                </c:pt>
                <c:pt idx="12869">
                  <c:v>34.49595</c:v>
                </c:pt>
                <c:pt idx="12870">
                  <c:v>31.10213</c:v>
                </c:pt>
                <c:pt idx="12871">
                  <c:v>28.71642</c:v>
                </c:pt>
                <c:pt idx="12872">
                  <c:v>30.2191</c:v>
                </c:pt>
                <c:pt idx="12873">
                  <c:v>27.38914</c:v>
                </c:pt>
                <c:pt idx="12874">
                  <c:v>32.03462</c:v>
                </c:pt>
                <c:pt idx="12875">
                  <c:v>77.97131</c:v>
                </c:pt>
                <c:pt idx="12876">
                  <c:v>30.97269</c:v>
                </c:pt>
                <c:pt idx="12877">
                  <c:v>25.62222</c:v>
                </c:pt>
                <c:pt idx="12878">
                  <c:v>29.11144000000001</c:v>
                </c:pt>
                <c:pt idx="12879">
                  <c:v>29.34218</c:v>
                </c:pt>
                <c:pt idx="12880">
                  <c:v>34.63116</c:v>
                </c:pt>
                <c:pt idx="12881">
                  <c:v>28.30913</c:v>
                </c:pt>
                <c:pt idx="12882">
                  <c:v>29.73835</c:v>
                </c:pt>
                <c:pt idx="12883">
                  <c:v>24.29587</c:v>
                </c:pt>
                <c:pt idx="12884">
                  <c:v>29.67811</c:v>
                </c:pt>
                <c:pt idx="12885">
                  <c:v>26.73387</c:v>
                </c:pt>
                <c:pt idx="12886">
                  <c:v>28.05183</c:v>
                </c:pt>
                <c:pt idx="12887">
                  <c:v>30.05420000000001</c:v>
                </c:pt>
                <c:pt idx="12888">
                  <c:v>30.31702</c:v>
                </c:pt>
                <c:pt idx="12889">
                  <c:v>25.33308</c:v>
                </c:pt>
                <c:pt idx="12890">
                  <c:v>30.99958</c:v>
                </c:pt>
                <c:pt idx="12891">
                  <c:v>41.9339</c:v>
                </c:pt>
                <c:pt idx="12892">
                  <c:v>32.54704</c:v>
                </c:pt>
                <c:pt idx="12893">
                  <c:v>27.16454</c:v>
                </c:pt>
                <c:pt idx="12894">
                  <c:v>30.26088</c:v>
                </c:pt>
                <c:pt idx="12895">
                  <c:v>34.90953</c:v>
                </c:pt>
                <c:pt idx="12896">
                  <c:v>33.87012</c:v>
                </c:pt>
                <c:pt idx="12897">
                  <c:v>35.11438</c:v>
                </c:pt>
                <c:pt idx="12898">
                  <c:v>32.42457</c:v>
                </c:pt>
                <c:pt idx="12899">
                  <c:v>27.08046999999999</c:v>
                </c:pt>
                <c:pt idx="12900">
                  <c:v>30.92451</c:v>
                </c:pt>
                <c:pt idx="12901">
                  <c:v>25.60817</c:v>
                </c:pt>
                <c:pt idx="12902">
                  <c:v>30.37963999999999</c:v>
                </c:pt>
                <c:pt idx="12903">
                  <c:v>25.49096</c:v>
                </c:pt>
                <c:pt idx="12904">
                  <c:v>36.01423</c:v>
                </c:pt>
                <c:pt idx="12905">
                  <c:v>861.0751</c:v>
                </c:pt>
                <c:pt idx="12906">
                  <c:v>32.71929</c:v>
                </c:pt>
                <c:pt idx="12907">
                  <c:v>28.93436000000001</c:v>
                </c:pt>
                <c:pt idx="12908">
                  <c:v>36.29243</c:v>
                </c:pt>
                <c:pt idx="12909">
                  <c:v>30.85295</c:v>
                </c:pt>
                <c:pt idx="12910">
                  <c:v>27.16028</c:v>
                </c:pt>
                <c:pt idx="12911">
                  <c:v>30.96081999999999</c:v>
                </c:pt>
                <c:pt idx="12912">
                  <c:v>35.81169999999999</c:v>
                </c:pt>
                <c:pt idx="12913">
                  <c:v>27.21308</c:v>
                </c:pt>
                <c:pt idx="12914">
                  <c:v>24.27021</c:v>
                </c:pt>
                <c:pt idx="12915">
                  <c:v>28.49875</c:v>
                </c:pt>
                <c:pt idx="12916">
                  <c:v>30.47601</c:v>
                </c:pt>
                <c:pt idx="12917">
                  <c:v>26.08639</c:v>
                </c:pt>
                <c:pt idx="12918">
                  <c:v>27.9736</c:v>
                </c:pt>
                <c:pt idx="12919">
                  <c:v>26.81758</c:v>
                </c:pt>
                <c:pt idx="12920">
                  <c:v>29.69868</c:v>
                </c:pt>
                <c:pt idx="12921">
                  <c:v>27.10578</c:v>
                </c:pt>
                <c:pt idx="12922">
                  <c:v>33.10284</c:v>
                </c:pt>
                <c:pt idx="12923">
                  <c:v>28.45649</c:v>
                </c:pt>
                <c:pt idx="12924">
                  <c:v>36.10408</c:v>
                </c:pt>
                <c:pt idx="12925">
                  <c:v>36.0021</c:v>
                </c:pt>
                <c:pt idx="12926">
                  <c:v>27.19422</c:v>
                </c:pt>
                <c:pt idx="12927">
                  <c:v>24.94267999999999</c:v>
                </c:pt>
                <c:pt idx="12928">
                  <c:v>32.77696</c:v>
                </c:pt>
                <c:pt idx="12929">
                  <c:v>29.74456</c:v>
                </c:pt>
                <c:pt idx="12930">
                  <c:v>29.71327</c:v>
                </c:pt>
                <c:pt idx="12931">
                  <c:v>25.28961</c:v>
                </c:pt>
                <c:pt idx="12932">
                  <c:v>43.95297</c:v>
                </c:pt>
                <c:pt idx="12933">
                  <c:v>35.91273</c:v>
                </c:pt>
                <c:pt idx="12934">
                  <c:v>30.71841</c:v>
                </c:pt>
                <c:pt idx="12935">
                  <c:v>28.76904</c:v>
                </c:pt>
                <c:pt idx="12936">
                  <c:v>29.69961</c:v>
                </c:pt>
                <c:pt idx="12937">
                  <c:v>34.03866</c:v>
                </c:pt>
                <c:pt idx="12938">
                  <c:v>126.09063</c:v>
                </c:pt>
                <c:pt idx="12939">
                  <c:v>36.1892</c:v>
                </c:pt>
                <c:pt idx="12940">
                  <c:v>28.61828999999999</c:v>
                </c:pt>
                <c:pt idx="12941">
                  <c:v>30.99503999999999</c:v>
                </c:pt>
                <c:pt idx="12942">
                  <c:v>30.5577</c:v>
                </c:pt>
                <c:pt idx="12943">
                  <c:v>31.03296</c:v>
                </c:pt>
                <c:pt idx="12944">
                  <c:v>40.1467</c:v>
                </c:pt>
                <c:pt idx="12945">
                  <c:v>34.55525</c:v>
                </c:pt>
                <c:pt idx="12946">
                  <c:v>30.73004</c:v>
                </c:pt>
                <c:pt idx="12947">
                  <c:v>30.14914</c:v>
                </c:pt>
                <c:pt idx="12948">
                  <c:v>35.47995</c:v>
                </c:pt>
                <c:pt idx="12949">
                  <c:v>28.85098</c:v>
                </c:pt>
                <c:pt idx="12950">
                  <c:v>34.2427</c:v>
                </c:pt>
                <c:pt idx="12951">
                  <c:v>26.95942</c:v>
                </c:pt>
                <c:pt idx="12952">
                  <c:v>32.72649</c:v>
                </c:pt>
                <c:pt idx="12953">
                  <c:v>27.07115</c:v>
                </c:pt>
                <c:pt idx="12954">
                  <c:v>28.85232</c:v>
                </c:pt>
                <c:pt idx="12955">
                  <c:v>36.50633</c:v>
                </c:pt>
                <c:pt idx="12956">
                  <c:v>25.46970999999999</c:v>
                </c:pt>
                <c:pt idx="12957">
                  <c:v>28.1856</c:v>
                </c:pt>
                <c:pt idx="12958">
                  <c:v>36.05844</c:v>
                </c:pt>
                <c:pt idx="12959">
                  <c:v>26.85718</c:v>
                </c:pt>
                <c:pt idx="12960">
                  <c:v>34.78943</c:v>
                </c:pt>
                <c:pt idx="12961">
                  <c:v>36.85625</c:v>
                </c:pt>
                <c:pt idx="12962">
                  <c:v>28.8984</c:v>
                </c:pt>
                <c:pt idx="12963">
                  <c:v>30.47244999999999</c:v>
                </c:pt>
                <c:pt idx="12964">
                  <c:v>39.27583</c:v>
                </c:pt>
                <c:pt idx="12965">
                  <c:v>35.23574</c:v>
                </c:pt>
                <c:pt idx="12966">
                  <c:v>130.3924</c:v>
                </c:pt>
                <c:pt idx="12967">
                  <c:v>30.18097</c:v>
                </c:pt>
                <c:pt idx="12968">
                  <c:v>28.04019</c:v>
                </c:pt>
                <c:pt idx="12969">
                  <c:v>37.18282</c:v>
                </c:pt>
                <c:pt idx="12970">
                  <c:v>27.61689</c:v>
                </c:pt>
                <c:pt idx="12971">
                  <c:v>46.75418000000001</c:v>
                </c:pt>
                <c:pt idx="12972">
                  <c:v>61.8976</c:v>
                </c:pt>
                <c:pt idx="12973">
                  <c:v>50.97312</c:v>
                </c:pt>
                <c:pt idx="12974">
                  <c:v>31.29681</c:v>
                </c:pt>
                <c:pt idx="12975">
                  <c:v>28.57488</c:v>
                </c:pt>
                <c:pt idx="12976">
                  <c:v>27.93019</c:v>
                </c:pt>
                <c:pt idx="12977">
                  <c:v>31.70061</c:v>
                </c:pt>
                <c:pt idx="12978">
                  <c:v>34.63665</c:v>
                </c:pt>
                <c:pt idx="12979">
                  <c:v>40.04029</c:v>
                </c:pt>
                <c:pt idx="12980">
                  <c:v>43.19675</c:v>
                </c:pt>
                <c:pt idx="12981">
                  <c:v>25.61274999999999</c:v>
                </c:pt>
                <c:pt idx="12982">
                  <c:v>31.61853</c:v>
                </c:pt>
                <c:pt idx="12983">
                  <c:v>29.92430999999999</c:v>
                </c:pt>
                <c:pt idx="12984">
                  <c:v>30.15468</c:v>
                </c:pt>
                <c:pt idx="12985">
                  <c:v>33.74108</c:v>
                </c:pt>
                <c:pt idx="12986">
                  <c:v>29.04366</c:v>
                </c:pt>
                <c:pt idx="12987">
                  <c:v>33.18321</c:v>
                </c:pt>
                <c:pt idx="12988">
                  <c:v>26.02732</c:v>
                </c:pt>
                <c:pt idx="12989">
                  <c:v>28.7191</c:v>
                </c:pt>
                <c:pt idx="12990">
                  <c:v>26.66980999999999</c:v>
                </c:pt>
                <c:pt idx="12991">
                  <c:v>34.06945</c:v>
                </c:pt>
                <c:pt idx="12992">
                  <c:v>82.4408</c:v>
                </c:pt>
                <c:pt idx="12993">
                  <c:v>28.34726</c:v>
                </c:pt>
                <c:pt idx="12994">
                  <c:v>48.6968</c:v>
                </c:pt>
                <c:pt idx="12995">
                  <c:v>40.49986000000001</c:v>
                </c:pt>
                <c:pt idx="12996">
                  <c:v>31.68640999999999</c:v>
                </c:pt>
                <c:pt idx="12997">
                  <c:v>34.14659</c:v>
                </c:pt>
                <c:pt idx="12998">
                  <c:v>33.46755</c:v>
                </c:pt>
                <c:pt idx="12999">
                  <c:v>29.73943999999999</c:v>
                </c:pt>
                <c:pt idx="13000">
                  <c:v>26.58171</c:v>
                </c:pt>
                <c:pt idx="13001">
                  <c:v>37.18605</c:v>
                </c:pt>
                <c:pt idx="13002">
                  <c:v>29.80872</c:v>
                </c:pt>
                <c:pt idx="13003">
                  <c:v>29.46144</c:v>
                </c:pt>
                <c:pt idx="13004">
                  <c:v>28.73218</c:v>
                </c:pt>
                <c:pt idx="13005">
                  <c:v>32.1938</c:v>
                </c:pt>
                <c:pt idx="13006">
                  <c:v>30.70351</c:v>
                </c:pt>
                <c:pt idx="13007">
                  <c:v>30.96422</c:v>
                </c:pt>
                <c:pt idx="13008">
                  <c:v>28.01348</c:v>
                </c:pt>
                <c:pt idx="13009">
                  <c:v>25.22569</c:v>
                </c:pt>
                <c:pt idx="13010">
                  <c:v>33.18563</c:v>
                </c:pt>
                <c:pt idx="13011">
                  <c:v>30.11462999999999</c:v>
                </c:pt>
                <c:pt idx="13012">
                  <c:v>34.08839</c:v>
                </c:pt>
                <c:pt idx="13013">
                  <c:v>31.47073</c:v>
                </c:pt>
                <c:pt idx="13014">
                  <c:v>27.15673</c:v>
                </c:pt>
                <c:pt idx="13015">
                  <c:v>36.12063</c:v>
                </c:pt>
                <c:pt idx="13016">
                  <c:v>3711.1194</c:v>
                </c:pt>
                <c:pt idx="13017">
                  <c:v>26.22310999999999</c:v>
                </c:pt>
                <c:pt idx="13018">
                  <c:v>29.96139</c:v>
                </c:pt>
                <c:pt idx="13019">
                  <c:v>35.17364000000001</c:v>
                </c:pt>
                <c:pt idx="13020">
                  <c:v>31.32527</c:v>
                </c:pt>
                <c:pt idx="13021">
                  <c:v>30.17402</c:v>
                </c:pt>
                <c:pt idx="13022">
                  <c:v>31.69998</c:v>
                </c:pt>
                <c:pt idx="13023">
                  <c:v>39.94034000000001</c:v>
                </c:pt>
                <c:pt idx="13024">
                  <c:v>31.89182</c:v>
                </c:pt>
                <c:pt idx="13025">
                  <c:v>32.02886</c:v>
                </c:pt>
                <c:pt idx="13026">
                  <c:v>23.53837</c:v>
                </c:pt>
                <c:pt idx="13027">
                  <c:v>27.40036</c:v>
                </c:pt>
                <c:pt idx="13028">
                  <c:v>25.36976</c:v>
                </c:pt>
                <c:pt idx="13029">
                  <c:v>34.53738000000001</c:v>
                </c:pt>
                <c:pt idx="13030">
                  <c:v>33.7191</c:v>
                </c:pt>
                <c:pt idx="13031">
                  <c:v>30.80451</c:v>
                </c:pt>
                <c:pt idx="13032">
                  <c:v>26.82126</c:v>
                </c:pt>
                <c:pt idx="13033">
                  <c:v>30.07625000000001</c:v>
                </c:pt>
                <c:pt idx="13034">
                  <c:v>31.00884</c:v>
                </c:pt>
                <c:pt idx="13035">
                  <c:v>26.74135</c:v>
                </c:pt>
                <c:pt idx="13036">
                  <c:v>26.7605</c:v>
                </c:pt>
                <c:pt idx="13037">
                  <c:v>32.82615</c:v>
                </c:pt>
                <c:pt idx="13038">
                  <c:v>30.67376</c:v>
                </c:pt>
                <c:pt idx="13039">
                  <c:v>30.01739</c:v>
                </c:pt>
                <c:pt idx="13040">
                  <c:v>26.28901</c:v>
                </c:pt>
                <c:pt idx="13041">
                  <c:v>25.51571</c:v>
                </c:pt>
                <c:pt idx="13042">
                  <c:v>26.22072</c:v>
                </c:pt>
                <c:pt idx="13043">
                  <c:v>34.1579</c:v>
                </c:pt>
                <c:pt idx="13044">
                  <c:v>36.23294000000001</c:v>
                </c:pt>
                <c:pt idx="13045">
                  <c:v>26.1293</c:v>
                </c:pt>
                <c:pt idx="13046">
                  <c:v>28.62549</c:v>
                </c:pt>
                <c:pt idx="13047">
                  <c:v>27.04271999999999</c:v>
                </c:pt>
                <c:pt idx="13048">
                  <c:v>23.07914999999999</c:v>
                </c:pt>
                <c:pt idx="13049">
                  <c:v>25.49994999999999</c:v>
                </c:pt>
                <c:pt idx="13050">
                  <c:v>32.26749</c:v>
                </c:pt>
                <c:pt idx="13051">
                  <c:v>29.29761999999999</c:v>
                </c:pt>
                <c:pt idx="13052">
                  <c:v>26.38552</c:v>
                </c:pt>
                <c:pt idx="13053">
                  <c:v>33.76438</c:v>
                </c:pt>
                <c:pt idx="13054">
                  <c:v>28.47845999999999</c:v>
                </c:pt>
                <c:pt idx="13055">
                  <c:v>40.88259</c:v>
                </c:pt>
                <c:pt idx="13056">
                  <c:v>3697.82893</c:v>
                </c:pt>
                <c:pt idx="13057">
                  <c:v>36.62371</c:v>
                </c:pt>
                <c:pt idx="13058">
                  <c:v>31.51561</c:v>
                </c:pt>
                <c:pt idx="13059">
                  <c:v>23.50613</c:v>
                </c:pt>
                <c:pt idx="13060">
                  <c:v>35.32995</c:v>
                </c:pt>
                <c:pt idx="13061">
                  <c:v>26.97697</c:v>
                </c:pt>
                <c:pt idx="13062">
                  <c:v>38.18573</c:v>
                </c:pt>
                <c:pt idx="13063">
                  <c:v>34.56933</c:v>
                </c:pt>
                <c:pt idx="13064">
                  <c:v>29.18241</c:v>
                </c:pt>
                <c:pt idx="13065">
                  <c:v>33.27635</c:v>
                </c:pt>
                <c:pt idx="13066">
                  <c:v>36.81782</c:v>
                </c:pt>
                <c:pt idx="13067">
                  <c:v>26.38738</c:v>
                </c:pt>
                <c:pt idx="13068">
                  <c:v>30.43704</c:v>
                </c:pt>
                <c:pt idx="13069">
                  <c:v>31.26593</c:v>
                </c:pt>
                <c:pt idx="13070">
                  <c:v>32.45564</c:v>
                </c:pt>
                <c:pt idx="13071">
                  <c:v>29.47610999999999</c:v>
                </c:pt>
                <c:pt idx="13072">
                  <c:v>37.4846</c:v>
                </c:pt>
                <c:pt idx="13073">
                  <c:v>32.30508</c:v>
                </c:pt>
                <c:pt idx="13074">
                  <c:v>30.09655</c:v>
                </c:pt>
                <c:pt idx="13075">
                  <c:v>23.91234</c:v>
                </c:pt>
                <c:pt idx="13076">
                  <c:v>26.09533</c:v>
                </c:pt>
                <c:pt idx="13077">
                  <c:v>26.76737</c:v>
                </c:pt>
                <c:pt idx="13078">
                  <c:v>25.72091</c:v>
                </c:pt>
                <c:pt idx="13079">
                  <c:v>33.63399</c:v>
                </c:pt>
                <c:pt idx="13080">
                  <c:v>38.02481</c:v>
                </c:pt>
                <c:pt idx="13081">
                  <c:v>26.86015</c:v>
                </c:pt>
                <c:pt idx="13082">
                  <c:v>36.07799</c:v>
                </c:pt>
                <c:pt idx="13083">
                  <c:v>26.47119</c:v>
                </c:pt>
                <c:pt idx="13084">
                  <c:v>32.90179</c:v>
                </c:pt>
                <c:pt idx="13085">
                  <c:v>31.30001</c:v>
                </c:pt>
                <c:pt idx="13086">
                  <c:v>30.28971999999999</c:v>
                </c:pt>
                <c:pt idx="13087">
                  <c:v>37.45848</c:v>
                </c:pt>
                <c:pt idx="13088">
                  <c:v>27.43068999999999</c:v>
                </c:pt>
                <c:pt idx="13089">
                  <c:v>28.3435</c:v>
                </c:pt>
                <c:pt idx="13090">
                  <c:v>10004.49793</c:v>
                </c:pt>
                <c:pt idx="13091">
                  <c:v>34.08604</c:v>
                </c:pt>
                <c:pt idx="13092">
                  <c:v>35.54327</c:v>
                </c:pt>
                <c:pt idx="13093">
                  <c:v>30.0136</c:v>
                </c:pt>
                <c:pt idx="13094">
                  <c:v>31.71062999999999</c:v>
                </c:pt>
                <c:pt idx="13095">
                  <c:v>41.56589</c:v>
                </c:pt>
                <c:pt idx="13096">
                  <c:v>37.69886</c:v>
                </c:pt>
                <c:pt idx="13097">
                  <c:v>28.71808</c:v>
                </c:pt>
                <c:pt idx="13098">
                  <c:v>28.91229999999999</c:v>
                </c:pt>
                <c:pt idx="13099">
                  <c:v>27.00611</c:v>
                </c:pt>
                <c:pt idx="13100">
                  <c:v>34.76636000000001</c:v>
                </c:pt>
                <c:pt idx="13101">
                  <c:v>34.77984</c:v>
                </c:pt>
                <c:pt idx="13102">
                  <c:v>25.33787</c:v>
                </c:pt>
                <c:pt idx="13103">
                  <c:v>36.01825</c:v>
                </c:pt>
                <c:pt idx="13104">
                  <c:v>36.01382</c:v>
                </c:pt>
                <c:pt idx="13105">
                  <c:v>27.85545</c:v>
                </c:pt>
                <c:pt idx="13106">
                  <c:v>28.87971</c:v>
                </c:pt>
                <c:pt idx="13107">
                  <c:v>29.99349</c:v>
                </c:pt>
                <c:pt idx="13108">
                  <c:v>29.36986</c:v>
                </c:pt>
                <c:pt idx="13109">
                  <c:v>34.49362</c:v>
                </c:pt>
                <c:pt idx="13110">
                  <c:v>125.54351</c:v>
                </c:pt>
                <c:pt idx="13111">
                  <c:v>29.17787</c:v>
                </c:pt>
                <c:pt idx="13112">
                  <c:v>28.60962</c:v>
                </c:pt>
                <c:pt idx="13113">
                  <c:v>7504.601940000001</c:v>
                </c:pt>
                <c:pt idx="13114">
                  <c:v>29.70471999999999</c:v>
                </c:pt>
                <c:pt idx="13115">
                  <c:v>37.46402</c:v>
                </c:pt>
                <c:pt idx="13116">
                  <c:v>35.50562</c:v>
                </c:pt>
                <c:pt idx="13117">
                  <c:v>29.41185</c:v>
                </c:pt>
                <c:pt idx="13118">
                  <c:v>26.25218</c:v>
                </c:pt>
                <c:pt idx="13119">
                  <c:v>40.67522</c:v>
                </c:pt>
                <c:pt idx="13120">
                  <c:v>27.95743999999999</c:v>
                </c:pt>
                <c:pt idx="13121">
                  <c:v>30.82715</c:v>
                </c:pt>
                <c:pt idx="13122">
                  <c:v>40.52631</c:v>
                </c:pt>
                <c:pt idx="13123">
                  <c:v>44.13220000000001</c:v>
                </c:pt>
                <c:pt idx="13124">
                  <c:v>821.194</c:v>
                </c:pt>
                <c:pt idx="13125">
                  <c:v>31.96815</c:v>
                </c:pt>
                <c:pt idx="13126">
                  <c:v>35.9865</c:v>
                </c:pt>
                <c:pt idx="13127">
                  <c:v>31.3368</c:v>
                </c:pt>
                <c:pt idx="13128">
                  <c:v>28.00416999999999</c:v>
                </c:pt>
                <c:pt idx="13129">
                  <c:v>28.02875999999999</c:v>
                </c:pt>
                <c:pt idx="13130">
                  <c:v>36.88652</c:v>
                </c:pt>
                <c:pt idx="13131">
                  <c:v>31.30975</c:v>
                </c:pt>
                <c:pt idx="13132">
                  <c:v>24.6393</c:v>
                </c:pt>
                <c:pt idx="13133">
                  <c:v>34.30462</c:v>
                </c:pt>
                <c:pt idx="13134">
                  <c:v>3656.36739</c:v>
                </c:pt>
                <c:pt idx="13135">
                  <c:v>31.58231999999999</c:v>
                </c:pt>
                <c:pt idx="13136">
                  <c:v>28.18040999999999</c:v>
                </c:pt>
                <c:pt idx="13137">
                  <c:v>33.09454</c:v>
                </c:pt>
                <c:pt idx="13138">
                  <c:v>225.28589</c:v>
                </c:pt>
                <c:pt idx="13139">
                  <c:v>32.47901</c:v>
                </c:pt>
                <c:pt idx="13140">
                  <c:v>29.81182</c:v>
                </c:pt>
                <c:pt idx="13141">
                  <c:v>33.82679</c:v>
                </c:pt>
                <c:pt idx="13142">
                  <c:v>37.0392</c:v>
                </c:pt>
                <c:pt idx="13143">
                  <c:v>30.99867</c:v>
                </c:pt>
                <c:pt idx="13144">
                  <c:v>33.33349</c:v>
                </c:pt>
                <c:pt idx="13145">
                  <c:v>29.82848</c:v>
                </c:pt>
                <c:pt idx="13146">
                  <c:v>27.37787</c:v>
                </c:pt>
                <c:pt idx="13147">
                  <c:v>36.36329</c:v>
                </c:pt>
                <c:pt idx="13148">
                  <c:v>34.36575</c:v>
                </c:pt>
                <c:pt idx="13149">
                  <c:v>29.62076</c:v>
                </c:pt>
                <c:pt idx="13150">
                  <c:v>25.94393</c:v>
                </c:pt>
                <c:pt idx="13151">
                  <c:v>27.18649</c:v>
                </c:pt>
                <c:pt idx="13152">
                  <c:v>30.86180999999999</c:v>
                </c:pt>
                <c:pt idx="13153">
                  <c:v>28.30919</c:v>
                </c:pt>
                <c:pt idx="13154">
                  <c:v>27.99531</c:v>
                </c:pt>
                <c:pt idx="13155">
                  <c:v>27.54898</c:v>
                </c:pt>
                <c:pt idx="13156">
                  <c:v>26.69732</c:v>
                </c:pt>
                <c:pt idx="13157">
                  <c:v>25.78098</c:v>
                </c:pt>
                <c:pt idx="13158">
                  <c:v>25.18369</c:v>
                </c:pt>
                <c:pt idx="13159">
                  <c:v>32.24420000000001</c:v>
                </c:pt>
                <c:pt idx="13160">
                  <c:v>25.941</c:v>
                </c:pt>
                <c:pt idx="13161">
                  <c:v>135.7838</c:v>
                </c:pt>
                <c:pt idx="13162">
                  <c:v>28.44369</c:v>
                </c:pt>
                <c:pt idx="13163">
                  <c:v>37.69019</c:v>
                </c:pt>
                <c:pt idx="13164">
                  <c:v>28.03886</c:v>
                </c:pt>
                <c:pt idx="13165">
                  <c:v>38.15466</c:v>
                </c:pt>
                <c:pt idx="13166">
                  <c:v>30.92449</c:v>
                </c:pt>
                <c:pt idx="13167">
                  <c:v>38.36151</c:v>
                </c:pt>
                <c:pt idx="13168">
                  <c:v>32.09123</c:v>
                </c:pt>
                <c:pt idx="13169">
                  <c:v>31.88513</c:v>
                </c:pt>
                <c:pt idx="13170">
                  <c:v>34.17922</c:v>
                </c:pt>
                <c:pt idx="13171">
                  <c:v>30.28973999999999</c:v>
                </c:pt>
                <c:pt idx="13172">
                  <c:v>28.63755</c:v>
                </c:pt>
                <c:pt idx="13173">
                  <c:v>32.43294</c:v>
                </c:pt>
                <c:pt idx="13174">
                  <c:v>688.6112899999999</c:v>
                </c:pt>
                <c:pt idx="13175">
                  <c:v>32.81605</c:v>
                </c:pt>
                <c:pt idx="13176">
                  <c:v>32.59938000000001</c:v>
                </c:pt>
                <c:pt idx="13177">
                  <c:v>34.97821</c:v>
                </c:pt>
                <c:pt idx="13178">
                  <c:v>33.68366</c:v>
                </c:pt>
                <c:pt idx="13179">
                  <c:v>704.4327299999999</c:v>
                </c:pt>
                <c:pt idx="13180">
                  <c:v>26.72008</c:v>
                </c:pt>
                <c:pt idx="13181">
                  <c:v>30.14333999999999</c:v>
                </c:pt>
                <c:pt idx="13182">
                  <c:v>28.27049</c:v>
                </c:pt>
                <c:pt idx="13183">
                  <c:v>299.4356</c:v>
                </c:pt>
                <c:pt idx="13184">
                  <c:v>34.75768</c:v>
                </c:pt>
                <c:pt idx="13185">
                  <c:v>32.70493</c:v>
                </c:pt>
                <c:pt idx="13186">
                  <c:v>32.55617</c:v>
                </c:pt>
                <c:pt idx="13187">
                  <c:v>31.10029</c:v>
                </c:pt>
                <c:pt idx="13188">
                  <c:v>38.77946</c:v>
                </c:pt>
                <c:pt idx="13189">
                  <c:v>41.67713</c:v>
                </c:pt>
                <c:pt idx="13190">
                  <c:v>29.6951</c:v>
                </c:pt>
                <c:pt idx="13191">
                  <c:v>28.65682</c:v>
                </c:pt>
                <c:pt idx="13192">
                  <c:v>31.79296</c:v>
                </c:pt>
                <c:pt idx="13193">
                  <c:v>38.65036000000001</c:v>
                </c:pt>
                <c:pt idx="13194">
                  <c:v>31.63308</c:v>
                </c:pt>
                <c:pt idx="13195">
                  <c:v>541.1171699999999</c:v>
                </c:pt>
                <c:pt idx="13196">
                  <c:v>27.34864</c:v>
                </c:pt>
                <c:pt idx="13197">
                  <c:v>35.92576000000001</c:v>
                </c:pt>
                <c:pt idx="13198">
                  <c:v>29.48183999999999</c:v>
                </c:pt>
                <c:pt idx="13199">
                  <c:v>31.7227</c:v>
                </c:pt>
                <c:pt idx="13200">
                  <c:v>53.88438</c:v>
                </c:pt>
                <c:pt idx="13201">
                  <c:v>32.41702</c:v>
                </c:pt>
                <c:pt idx="13202">
                  <c:v>27.44581</c:v>
                </c:pt>
                <c:pt idx="13203">
                  <c:v>34.97482</c:v>
                </c:pt>
                <c:pt idx="13204">
                  <c:v>29.61891</c:v>
                </c:pt>
                <c:pt idx="13205">
                  <c:v>33.64763</c:v>
                </c:pt>
                <c:pt idx="13206">
                  <c:v>27.42597</c:v>
                </c:pt>
                <c:pt idx="13207">
                  <c:v>4735.70372</c:v>
                </c:pt>
                <c:pt idx="13208">
                  <c:v>33.7417</c:v>
                </c:pt>
                <c:pt idx="13209">
                  <c:v>28.398</c:v>
                </c:pt>
                <c:pt idx="13210">
                  <c:v>38.78436</c:v>
                </c:pt>
                <c:pt idx="13211">
                  <c:v>32.61825</c:v>
                </c:pt>
                <c:pt idx="13212">
                  <c:v>25.5316</c:v>
                </c:pt>
                <c:pt idx="13213">
                  <c:v>28.94367</c:v>
                </c:pt>
                <c:pt idx="13214">
                  <c:v>29.16501</c:v>
                </c:pt>
                <c:pt idx="13215">
                  <c:v>29.69767</c:v>
                </c:pt>
                <c:pt idx="13216">
                  <c:v>34.21547</c:v>
                </c:pt>
                <c:pt idx="13217">
                  <c:v>31.35282</c:v>
                </c:pt>
                <c:pt idx="13218">
                  <c:v>33.93672</c:v>
                </c:pt>
                <c:pt idx="13219">
                  <c:v>131.53771</c:v>
                </c:pt>
                <c:pt idx="13220">
                  <c:v>28.91358</c:v>
                </c:pt>
                <c:pt idx="13221">
                  <c:v>30.8999</c:v>
                </c:pt>
                <c:pt idx="13222">
                  <c:v>29.38577</c:v>
                </c:pt>
                <c:pt idx="13223">
                  <c:v>104.5069</c:v>
                </c:pt>
                <c:pt idx="13224">
                  <c:v>41.9229</c:v>
                </c:pt>
                <c:pt idx="13225">
                  <c:v>30.41176</c:v>
                </c:pt>
                <c:pt idx="13226">
                  <c:v>26.19687</c:v>
                </c:pt>
                <c:pt idx="13227">
                  <c:v>26.42246</c:v>
                </c:pt>
                <c:pt idx="13228">
                  <c:v>29.47033</c:v>
                </c:pt>
                <c:pt idx="13229">
                  <c:v>32.07716000000001</c:v>
                </c:pt>
                <c:pt idx="13230">
                  <c:v>27.95531</c:v>
                </c:pt>
                <c:pt idx="13231">
                  <c:v>31.71951</c:v>
                </c:pt>
                <c:pt idx="13232">
                  <c:v>27.91928</c:v>
                </c:pt>
                <c:pt idx="13233">
                  <c:v>39.47467</c:v>
                </c:pt>
                <c:pt idx="13234">
                  <c:v>27.72457</c:v>
                </c:pt>
                <c:pt idx="13235">
                  <c:v>26.2176</c:v>
                </c:pt>
                <c:pt idx="13236">
                  <c:v>26.65145</c:v>
                </c:pt>
                <c:pt idx="13237">
                  <c:v>30.2953</c:v>
                </c:pt>
                <c:pt idx="13238">
                  <c:v>33.19262000000001</c:v>
                </c:pt>
                <c:pt idx="13239">
                  <c:v>32.45779</c:v>
                </c:pt>
                <c:pt idx="13240">
                  <c:v>743.7669</c:v>
                </c:pt>
                <c:pt idx="13241">
                  <c:v>37.40838</c:v>
                </c:pt>
                <c:pt idx="13242">
                  <c:v>31.40977</c:v>
                </c:pt>
                <c:pt idx="13243">
                  <c:v>35.09095</c:v>
                </c:pt>
                <c:pt idx="13244">
                  <c:v>31.69897</c:v>
                </c:pt>
                <c:pt idx="13245">
                  <c:v>28.91174</c:v>
                </c:pt>
                <c:pt idx="13246">
                  <c:v>38.0916</c:v>
                </c:pt>
                <c:pt idx="13247">
                  <c:v>34.47688</c:v>
                </c:pt>
                <c:pt idx="13248">
                  <c:v>31.61104</c:v>
                </c:pt>
                <c:pt idx="13249">
                  <c:v>32.32014</c:v>
                </c:pt>
                <c:pt idx="13250">
                  <c:v>30.60196</c:v>
                </c:pt>
                <c:pt idx="13251">
                  <c:v>32.22553</c:v>
                </c:pt>
                <c:pt idx="13252">
                  <c:v>30.87276</c:v>
                </c:pt>
                <c:pt idx="13253">
                  <c:v>30.92407</c:v>
                </c:pt>
                <c:pt idx="13254">
                  <c:v>25.61911</c:v>
                </c:pt>
                <c:pt idx="13255">
                  <c:v>30.08294</c:v>
                </c:pt>
                <c:pt idx="13256">
                  <c:v>722.1618</c:v>
                </c:pt>
                <c:pt idx="13257">
                  <c:v>35.9665</c:v>
                </c:pt>
                <c:pt idx="13258">
                  <c:v>25.8187</c:v>
                </c:pt>
                <c:pt idx="13259">
                  <c:v>27.83518</c:v>
                </c:pt>
                <c:pt idx="13260">
                  <c:v>38.7335</c:v>
                </c:pt>
                <c:pt idx="13261">
                  <c:v>26.19881000000001</c:v>
                </c:pt>
                <c:pt idx="13262">
                  <c:v>33.20878000000001</c:v>
                </c:pt>
                <c:pt idx="13263">
                  <c:v>39.43861</c:v>
                </c:pt>
                <c:pt idx="13264">
                  <c:v>30.17039</c:v>
                </c:pt>
                <c:pt idx="13265">
                  <c:v>29.91526</c:v>
                </c:pt>
                <c:pt idx="13266">
                  <c:v>93.62947</c:v>
                </c:pt>
                <c:pt idx="13267">
                  <c:v>35.15031</c:v>
                </c:pt>
                <c:pt idx="13268">
                  <c:v>27.35836</c:v>
                </c:pt>
                <c:pt idx="13269">
                  <c:v>25.40315</c:v>
                </c:pt>
                <c:pt idx="13270">
                  <c:v>27.81666</c:v>
                </c:pt>
                <c:pt idx="13271">
                  <c:v>29.20313</c:v>
                </c:pt>
                <c:pt idx="13272">
                  <c:v>30.9081</c:v>
                </c:pt>
                <c:pt idx="13273">
                  <c:v>34.78878</c:v>
                </c:pt>
                <c:pt idx="13274">
                  <c:v>27.95951</c:v>
                </c:pt>
                <c:pt idx="13275">
                  <c:v>27.30578</c:v>
                </c:pt>
                <c:pt idx="13276">
                  <c:v>30.1837</c:v>
                </c:pt>
                <c:pt idx="13277">
                  <c:v>159.28212</c:v>
                </c:pt>
                <c:pt idx="13278">
                  <c:v>24.2937</c:v>
                </c:pt>
                <c:pt idx="13279">
                  <c:v>36.37374000000001</c:v>
                </c:pt>
                <c:pt idx="13280">
                  <c:v>26.99232999999999</c:v>
                </c:pt>
                <c:pt idx="13281">
                  <c:v>30.96724</c:v>
                </c:pt>
                <c:pt idx="13282">
                  <c:v>31.65145</c:v>
                </c:pt>
                <c:pt idx="13283">
                  <c:v>31.86734</c:v>
                </c:pt>
                <c:pt idx="13284">
                  <c:v>27.68301</c:v>
                </c:pt>
                <c:pt idx="13285">
                  <c:v>32.46367</c:v>
                </c:pt>
                <c:pt idx="13286">
                  <c:v>73.37569999999998</c:v>
                </c:pt>
                <c:pt idx="13287">
                  <c:v>27.52683</c:v>
                </c:pt>
                <c:pt idx="13288">
                  <c:v>31.20067</c:v>
                </c:pt>
                <c:pt idx="13289">
                  <c:v>30.72495</c:v>
                </c:pt>
                <c:pt idx="13290">
                  <c:v>26.77539</c:v>
                </c:pt>
                <c:pt idx="13291">
                  <c:v>40.00878</c:v>
                </c:pt>
                <c:pt idx="13292">
                  <c:v>34.68531</c:v>
                </c:pt>
                <c:pt idx="13293">
                  <c:v>26.86696</c:v>
                </c:pt>
                <c:pt idx="13294">
                  <c:v>31.25832</c:v>
                </c:pt>
                <c:pt idx="13295">
                  <c:v>27.40794</c:v>
                </c:pt>
                <c:pt idx="13296">
                  <c:v>29.77565999999999</c:v>
                </c:pt>
                <c:pt idx="13297">
                  <c:v>30.25892</c:v>
                </c:pt>
                <c:pt idx="13298">
                  <c:v>35.09525</c:v>
                </c:pt>
                <c:pt idx="13299">
                  <c:v>33.7654</c:v>
                </c:pt>
                <c:pt idx="13300">
                  <c:v>32.62662</c:v>
                </c:pt>
                <c:pt idx="13301">
                  <c:v>31.98875999999999</c:v>
                </c:pt>
                <c:pt idx="13302">
                  <c:v>32.39929</c:v>
                </c:pt>
                <c:pt idx="13303">
                  <c:v>39.90725</c:v>
                </c:pt>
                <c:pt idx="13304">
                  <c:v>513.0169</c:v>
                </c:pt>
                <c:pt idx="13305">
                  <c:v>30.0612</c:v>
                </c:pt>
                <c:pt idx="13306">
                  <c:v>24.99492</c:v>
                </c:pt>
                <c:pt idx="13307">
                  <c:v>30.0351</c:v>
                </c:pt>
                <c:pt idx="13308">
                  <c:v>30.21105</c:v>
                </c:pt>
                <c:pt idx="13309">
                  <c:v>23.90384999999999</c:v>
                </c:pt>
                <c:pt idx="13310">
                  <c:v>31.1311</c:v>
                </c:pt>
                <c:pt idx="13311">
                  <c:v>36.86236</c:v>
                </c:pt>
                <c:pt idx="13312">
                  <c:v>30.17319000000001</c:v>
                </c:pt>
                <c:pt idx="13313">
                  <c:v>116.34813</c:v>
                </c:pt>
                <c:pt idx="13314">
                  <c:v>27.25061</c:v>
                </c:pt>
                <c:pt idx="13315">
                  <c:v>1275.0894</c:v>
                </c:pt>
                <c:pt idx="13316">
                  <c:v>35.02917</c:v>
                </c:pt>
                <c:pt idx="13317">
                  <c:v>30.47967</c:v>
                </c:pt>
                <c:pt idx="13318">
                  <c:v>2637.01856</c:v>
                </c:pt>
                <c:pt idx="13319">
                  <c:v>29.53783</c:v>
                </c:pt>
                <c:pt idx="13320">
                  <c:v>30.98841999999999</c:v>
                </c:pt>
                <c:pt idx="13321">
                  <c:v>31.49408</c:v>
                </c:pt>
                <c:pt idx="13322">
                  <c:v>34.84444</c:v>
                </c:pt>
                <c:pt idx="13323">
                  <c:v>30.40129</c:v>
                </c:pt>
                <c:pt idx="13324">
                  <c:v>31.43552</c:v>
                </c:pt>
                <c:pt idx="13325">
                  <c:v>32.02143</c:v>
                </c:pt>
                <c:pt idx="13326">
                  <c:v>27.93272999999999</c:v>
                </c:pt>
                <c:pt idx="13327">
                  <c:v>28.50026</c:v>
                </c:pt>
                <c:pt idx="13328">
                  <c:v>118.92684</c:v>
                </c:pt>
                <c:pt idx="13329">
                  <c:v>40.93166</c:v>
                </c:pt>
                <c:pt idx="13330">
                  <c:v>30.34901</c:v>
                </c:pt>
                <c:pt idx="13331">
                  <c:v>30.71383000000001</c:v>
                </c:pt>
                <c:pt idx="13332">
                  <c:v>28.23943999999999</c:v>
                </c:pt>
                <c:pt idx="13333">
                  <c:v>35.84228</c:v>
                </c:pt>
                <c:pt idx="13334">
                  <c:v>28.77634</c:v>
                </c:pt>
                <c:pt idx="13335">
                  <c:v>5960.347180000001</c:v>
                </c:pt>
                <c:pt idx="13336">
                  <c:v>30.19078</c:v>
                </c:pt>
                <c:pt idx="13337">
                  <c:v>27.27937</c:v>
                </c:pt>
                <c:pt idx="13338">
                  <c:v>1811.1563</c:v>
                </c:pt>
                <c:pt idx="13339">
                  <c:v>35.32729</c:v>
                </c:pt>
                <c:pt idx="13340">
                  <c:v>36.61671</c:v>
                </c:pt>
                <c:pt idx="13341">
                  <c:v>23.57233</c:v>
                </c:pt>
                <c:pt idx="13342">
                  <c:v>27.81815</c:v>
                </c:pt>
                <c:pt idx="13343">
                  <c:v>26.55551</c:v>
                </c:pt>
                <c:pt idx="13344">
                  <c:v>36.21246</c:v>
                </c:pt>
                <c:pt idx="13345">
                  <c:v>27.42766</c:v>
                </c:pt>
                <c:pt idx="13346">
                  <c:v>29.32822</c:v>
                </c:pt>
                <c:pt idx="13347">
                  <c:v>29.17411999999999</c:v>
                </c:pt>
                <c:pt idx="13348">
                  <c:v>35.26854</c:v>
                </c:pt>
                <c:pt idx="13349">
                  <c:v>30.68378999999999</c:v>
                </c:pt>
                <c:pt idx="13350">
                  <c:v>31.51584</c:v>
                </c:pt>
                <c:pt idx="13351">
                  <c:v>29.50493000000001</c:v>
                </c:pt>
                <c:pt idx="13352">
                  <c:v>578.7071999999998</c:v>
                </c:pt>
                <c:pt idx="13353">
                  <c:v>30.1905</c:v>
                </c:pt>
                <c:pt idx="13354">
                  <c:v>35.16542000000001</c:v>
                </c:pt>
                <c:pt idx="13355">
                  <c:v>31.26882</c:v>
                </c:pt>
                <c:pt idx="13356">
                  <c:v>105.1476</c:v>
                </c:pt>
                <c:pt idx="13357">
                  <c:v>36.42198</c:v>
                </c:pt>
                <c:pt idx="13358">
                  <c:v>28.46491</c:v>
                </c:pt>
                <c:pt idx="13359">
                  <c:v>38.71762</c:v>
                </c:pt>
                <c:pt idx="13360">
                  <c:v>39.36864000000001</c:v>
                </c:pt>
                <c:pt idx="13361">
                  <c:v>33.06168</c:v>
                </c:pt>
                <c:pt idx="13362">
                  <c:v>28.83782</c:v>
                </c:pt>
                <c:pt idx="13363">
                  <c:v>29.24983</c:v>
                </c:pt>
                <c:pt idx="13364">
                  <c:v>40.3125</c:v>
                </c:pt>
                <c:pt idx="13365">
                  <c:v>398.4286399999999</c:v>
                </c:pt>
                <c:pt idx="13366">
                  <c:v>38.56932000000001</c:v>
                </c:pt>
                <c:pt idx="13367">
                  <c:v>41.0717</c:v>
                </c:pt>
                <c:pt idx="13368">
                  <c:v>31.67063</c:v>
                </c:pt>
                <c:pt idx="13369">
                  <c:v>27.05992000000001</c:v>
                </c:pt>
                <c:pt idx="13370">
                  <c:v>40.7775</c:v>
                </c:pt>
                <c:pt idx="13371">
                  <c:v>39.64380000000001</c:v>
                </c:pt>
                <c:pt idx="13372">
                  <c:v>31.81197</c:v>
                </c:pt>
                <c:pt idx="13373">
                  <c:v>27.80928</c:v>
                </c:pt>
                <c:pt idx="13374">
                  <c:v>33.53369</c:v>
                </c:pt>
                <c:pt idx="13375">
                  <c:v>31.81323</c:v>
                </c:pt>
                <c:pt idx="13376">
                  <c:v>52.99227</c:v>
                </c:pt>
                <c:pt idx="13377">
                  <c:v>24.6762</c:v>
                </c:pt>
                <c:pt idx="13378">
                  <c:v>34.15568</c:v>
                </c:pt>
                <c:pt idx="13379">
                  <c:v>32.41248</c:v>
                </c:pt>
                <c:pt idx="13380">
                  <c:v>33.2408</c:v>
                </c:pt>
                <c:pt idx="13381">
                  <c:v>27.54029999999999</c:v>
                </c:pt>
                <c:pt idx="13382">
                  <c:v>28.37717</c:v>
                </c:pt>
                <c:pt idx="13383">
                  <c:v>31.36771999999999</c:v>
                </c:pt>
                <c:pt idx="13384">
                  <c:v>35.86627</c:v>
                </c:pt>
                <c:pt idx="13385">
                  <c:v>33.6801</c:v>
                </c:pt>
                <c:pt idx="13386">
                  <c:v>25.82697</c:v>
                </c:pt>
                <c:pt idx="13387">
                  <c:v>24.40189000000001</c:v>
                </c:pt>
                <c:pt idx="13388">
                  <c:v>28.32700000000001</c:v>
                </c:pt>
                <c:pt idx="13389">
                  <c:v>31.18307</c:v>
                </c:pt>
                <c:pt idx="13390">
                  <c:v>31.0441</c:v>
                </c:pt>
                <c:pt idx="13391">
                  <c:v>143.24395</c:v>
                </c:pt>
                <c:pt idx="13392">
                  <c:v>31.62462</c:v>
                </c:pt>
                <c:pt idx="13393">
                  <c:v>31.00243</c:v>
                </c:pt>
                <c:pt idx="13394">
                  <c:v>34.11251</c:v>
                </c:pt>
                <c:pt idx="13395">
                  <c:v>34.43051</c:v>
                </c:pt>
                <c:pt idx="13396">
                  <c:v>30.5126</c:v>
                </c:pt>
                <c:pt idx="13397">
                  <c:v>25.52647</c:v>
                </c:pt>
                <c:pt idx="13398">
                  <c:v>26.81983</c:v>
                </c:pt>
                <c:pt idx="13399">
                  <c:v>34.6207</c:v>
                </c:pt>
                <c:pt idx="13400">
                  <c:v>26.99439</c:v>
                </c:pt>
                <c:pt idx="13401">
                  <c:v>27.15897</c:v>
                </c:pt>
                <c:pt idx="13402">
                  <c:v>27.5149</c:v>
                </c:pt>
                <c:pt idx="13403">
                  <c:v>37.59392000000001</c:v>
                </c:pt>
                <c:pt idx="13404">
                  <c:v>27.21878</c:v>
                </c:pt>
                <c:pt idx="13405">
                  <c:v>25.18378999999999</c:v>
                </c:pt>
                <c:pt idx="13406">
                  <c:v>29.45468</c:v>
                </c:pt>
                <c:pt idx="13407">
                  <c:v>42.3546</c:v>
                </c:pt>
                <c:pt idx="13408">
                  <c:v>26.55611</c:v>
                </c:pt>
                <c:pt idx="13409">
                  <c:v>34.83627</c:v>
                </c:pt>
                <c:pt idx="13410">
                  <c:v>43.90743</c:v>
                </c:pt>
                <c:pt idx="13411">
                  <c:v>26.81103</c:v>
                </c:pt>
                <c:pt idx="13412">
                  <c:v>37.1428</c:v>
                </c:pt>
                <c:pt idx="13413">
                  <c:v>28.19913</c:v>
                </c:pt>
                <c:pt idx="13414">
                  <c:v>30.62428</c:v>
                </c:pt>
                <c:pt idx="13415">
                  <c:v>31.37644999999999</c:v>
                </c:pt>
                <c:pt idx="13416">
                  <c:v>33.00119</c:v>
                </c:pt>
                <c:pt idx="13417">
                  <c:v>25.20901</c:v>
                </c:pt>
                <c:pt idx="13418">
                  <c:v>29.15072</c:v>
                </c:pt>
                <c:pt idx="13419">
                  <c:v>524.9411299999999</c:v>
                </c:pt>
                <c:pt idx="13420">
                  <c:v>38.292</c:v>
                </c:pt>
                <c:pt idx="13421">
                  <c:v>36.54149</c:v>
                </c:pt>
                <c:pt idx="13422">
                  <c:v>34.00633</c:v>
                </c:pt>
                <c:pt idx="13423">
                  <c:v>6151.7152</c:v>
                </c:pt>
                <c:pt idx="13424">
                  <c:v>31.71677</c:v>
                </c:pt>
                <c:pt idx="13425">
                  <c:v>27.86485</c:v>
                </c:pt>
                <c:pt idx="13426">
                  <c:v>31.60931</c:v>
                </c:pt>
                <c:pt idx="13427">
                  <c:v>28.63496</c:v>
                </c:pt>
                <c:pt idx="13428">
                  <c:v>24.25394</c:v>
                </c:pt>
                <c:pt idx="13429">
                  <c:v>32.04854</c:v>
                </c:pt>
                <c:pt idx="13430">
                  <c:v>30.5575</c:v>
                </c:pt>
                <c:pt idx="13431">
                  <c:v>24.29445</c:v>
                </c:pt>
                <c:pt idx="13432">
                  <c:v>32.11489</c:v>
                </c:pt>
                <c:pt idx="13433">
                  <c:v>30.21394</c:v>
                </c:pt>
                <c:pt idx="13434">
                  <c:v>40.38455</c:v>
                </c:pt>
                <c:pt idx="13435">
                  <c:v>28.02614</c:v>
                </c:pt>
                <c:pt idx="13436">
                  <c:v>26.26537</c:v>
                </c:pt>
                <c:pt idx="13437">
                  <c:v>27.57243</c:v>
                </c:pt>
                <c:pt idx="13438">
                  <c:v>31.08271999999999</c:v>
                </c:pt>
                <c:pt idx="13439">
                  <c:v>25.80148000000001</c:v>
                </c:pt>
                <c:pt idx="13440">
                  <c:v>296.9268</c:v>
                </c:pt>
                <c:pt idx="13441">
                  <c:v>32.88744999999999</c:v>
                </c:pt>
                <c:pt idx="13442">
                  <c:v>31.10006</c:v>
                </c:pt>
                <c:pt idx="13443">
                  <c:v>27.98093</c:v>
                </c:pt>
                <c:pt idx="13444">
                  <c:v>1287.6313</c:v>
                </c:pt>
                <c:pt idx="13445">
                  <c:v>33.67408</c:v>
                </c:pt>
                <c:pt idx="13446">
                  <c:v>30.92762</c:v>
                </c:pt>
                <c:pt idx="13447">
                  <c:v>26.67751000000001</c:v>
                </c:pt>
                <c:pt idx="13448">
                  <c:v>27.25349</c:v>
                </c:pt>
                <c:pt idx="13449">
                  <c:v>31.86837999999999</c:v>
                </c:pt>
                <c:pt idx="13450">
                  <c:v>37.05609</c:v>
                </c:pt>
                <c:pt idx="13451">
                  <c:v>27.23167</c:v>
                </c:pt>
                <c:pt idx="13452">
                  <c:v>27.43167</c:v>
                </c:pt>
                <c:pt idx="13453">
                  <c:v>31.38901999999999</c:v>
                </c:pt>
                <c:pt idx="13454">
                  <c:v>31.64061999999999</c:v>
                </c:pt>
                <c:pt idx="13455">
                  <c:v>25.83881999999999</c:v>
                </c:pt>
                <c:pt idx="13456">
                  <c:v>1439.9764</c:v>
                </c:pt>
                <c:pt idx="13457">
                  <c:v>39.62404</c:v>
                </c:pt>
                <c:pt idx="13458">
                  <c:v>27.52928</c:v>
                </c:pt>
                <c:pt idx="13459">
                  <c:v>30.1875</c:v>
                </c:pt>
                <c:pt idx="13460">
                  <c:v>29.12580000000001</c:v>
                </c:pt>
                <c:pt idx="13461">
                  <c:v>24.38815</c:v>
                </c:pt>
                <c:pt idx="13462">
                  <c:v>24.96173999999999</c:v>
                </c:pt>
                <c:pt idx="13463">
                  <c:v>40.04408</c:v>
                </c:pt>
                <c:pt idx="13464">
                  <c:v>34.62300000000001</c:v>
                </c:pt>
                <c:pt idx="13465">
                  <c:v>32.40236</c:v>
                </c:pt>
                <c:pt idx="13466">
                  <c:v>32.7687</c:v>
                </c:pt>
                <c:pt idx="13467">
                  <c:v>29.31813</c:v>
                </c:pt>
                <c:pt idx="13468">
                  <c:v>2423.83553</c:v>
                </c:pt>
                <c:pt idx="13469">
                  <c:v>28.16303</c:v>
                </c:pt>
                <c:pt idx="13470">
                  <c:v>35.18680000000001</c:v>
                </c:pt>
                <c:pt idx="13471">
                  <c:v>25.17013</c:v>
                </c:pt>
                <c:pt idx="13472">
                  <c:v>34.29992</c:v>
                </c:pt>
                <c:pt idx="13473">
                  <c:v>32.71120000000001</c:v>
                </c:pt>
                <c:pt idx="13474">
                  <c:v>31.17407</c:v>
                </c:pt>
                <c:pt idx="13475">
                  <c:v>29.68373</c:v>
                </c:pt>
                <c:pt idx="13476">
                  <c:v>30.86086</c:v>
                </c:pt>
                <c:pt idx="13477">
                  <c:v>32.45958</c:v>
                </c:pt>
                <c:pt idx="13478">
                  <c:v>33.75069</c:v>
                </c:pt>
                <c:pt idx="13479">
                  <c:v>25.56562999999999</c:v>
                </c:pt>
                <c:pt idx="13480">
                  <c:v>42.64739</c:v>
                </c:pt>
                <c:pt idx="13481">
                  <c:v>31.46003</c:v>
                </c:pt>
                <c:pt idx="13482">
                  <c:v>30.48356</c:v>
                </c:pt>
                <c:pt idx="13483">
                  <c:v>28.49665999999999</c:v>
                </c:pt>
                <c:pt idx="13484">
                  <c:v>27.77556999999999</c:v>
                </c:pt>
                <c:pt idx="13485">
                  <c:v>35.4296</c:v>
                </c:pt>
                <c:pt idx="13486">
                  <c:v>29.18943</c:v>
                </c:pt>
                <c:pt idx="13487">
                  <c:v>32.6516</c:v>
                </c:pt>
                <c:pt idx="13488">
                  <c:v>4068.8696</c:v>
                </c:pt>
                <c:pt idx="13489">
                  <c:v>28.85687</c:v>
                </c:pt>
                <c:pt idx="13490">
                  <c:v>25.58017</c:v>
                </c:pt>
                <c:pt idx="13491">
                  <c:v>26.08786</c:v>
                </c:pt>
                <c:pt idx="13492">
                  <c:v>31.92918999999999</c:v>
                </c:pt>
                <c:pt idx="13493">
                  <c:v>69.2859</c:v>
                </c:pt>
                <c:pt idx="13494">
                  <c:v>26.13650000000001</c:v>
                </c:pt>
                <c:pt idx="13495">
                  <c:v>26.73921</c:v>
                </c:pt>
                <c:pt idx="13496">
                  <c:v>80.5186</c:v>
                </c:pt>
                <c:pt idx="13497">
                  <c:v>33.06276000000001</c:v>
                </c:pt>
                <c:pt idx="13498">
                  <c:v>32.54848</c:v>
                </c:pt>
                <c:pt idx="13499">
                  <c:v>23.33644</c:v>
                </c:pt>
                <c:pt idx="13500">
                  <c:v>2927.0387</c:v>
                </c:pt>
                <c:pt idx="13501">
                  <c:v>26.46015999999999</c:v>
                </c:pt>
                <c:pt idx="13502">
                  <c:v>30.22582999999999</c:v>
                </c:pt>
                <c:pt idx="13503">
                  <c:v>28.61892</c:v>
                </c:pt>
                <c:pt idx="13504">
                  <c:v>28.61671</c:v>
                </c:pt>
                <c:pt idx="13505">
                  <c:v>34.36321</c:v>
                </c:pt>
                <c:pt idx="13506">
                  <c:v>30.67489</c:v>
                </c:pt>
                <c:pt idx="13507">
                  <c:v>32.46242</c:v>
                </c:pt>
                <c:pt idx="13508">
                  <c:v>31.10115</c:v>
                </c:pt>
                <c:pt idx="13509">
                  <c:v>173.5457</c:v>
                </c:pt>
                <c:pt idx="13510">
                  <c:v>30.28494999999999</c:v>
                </c:pt>
                <c:pt idx="13511">
                  <c:v>32.56038</c:v>
                </c:pt>
                <c:pt idx="13512">
                  <c:v>26.72742999999999</c:v>
                </c:pt>
                <c:pt idx="13513">
                  <c:v>29.81342</c:v>
                </c:pt>
                <c:pt idx="13514">
                  <c:v>38.90620000000001</c:v>
                </c:pt>
                <c:pt idx="13515">
                  <c:v>26.55015</c:v>
                </c:pt>
                <c:pt idx="13516">
                  <c:v>36.84988</c:v>
                </c:pt>
                <c:pt idx="13517">
                  <c:v>28.61574</c:v>
                </c:pt>
                <c:pt idx="13518">
                  <c:v>27.11509</c:v>
                </c:pt>
                <c:pt idx="13519">
                  <c:v>31.55687</c:v>
                </c:pt>
                <c:pt idx="13520">
                  <c:v>29.03407</c:v>
                </c:pt>
                <c:pt idx="13521">
                  <c:v>30.02859</c:v>
                </c:pt>
                <c:pt idx="13522">
                  <c:v>32.09437</c:v>
                </c:pt>
                <c:pt idx="13523">
                  <c:v>50.0048</c:v>
                </c:pt>
                <c:pt idx="13524">
                  <c:v>29.00913</c:v>
                </c:pt>
                <c:pt idx="13525">
                  <c:v>24.23633</c:v>
                </c:pt>
                <c:pt idx="13526">
                  <c:v>26.61226</c:v>
                </c:pt>
                <c:pt idx="13527">
                  <c:v>27.06425</c:v>
                </c:pt>
                <c:pt idx="13528">
                  <c:v>29.93574999999999</c:v>
                </c:pt>
                <c:pt idx="13529">
                  <c:v>31.42968</c:v>
                </c:pt>
                <c:pt idx="13530">
                  <c:v>32.3992</c:v>
                </c:pt>
                <c:pt idx="13531">
                  <c:v>37.03632</c:v>
                </c:pt>
                <c:pt idx="13532">
                  <c:v>31.49594</c:v>
                </c:pt>
                <c:pt idx="13533">
                  <c:v>26.20093</c:v>
                </c:pt>
                <c:pt idx="13534">
                  <c:v>34.64353</c:v>
                </c:pt>
                <c:pt idx="13535">
                  <c:v>34.61079</c:v>
                </c:pt>
                <c:pt idx="13536">
                  <c:v>34.53016</c:v>
                </c:pt>
                <c:pt idx="13537">
                  <c:v>32.98854</c:v>
                </c:pt>
                <c:pt idx="13538">
                  <c:v>29.85418</c:v>
                </c:pt>
                <c:pt idx="13539">
                  <c:v>24.51858</c:v>
                </c:pt>
                <c:pt idx="13540">
                  <c:v>27.33053</c:v>
                </c:pt>
                <c:pt idx="13541">
                  <c:v>30.77553</c:v>
                </c:pt>
                <c:pt idx="13542">
                  <c:v>26.52032</c:v>
                </c:pt>
                <c:pt idx="13543">
                  <c:v>32.6636</c:v>
                </c:pt>
                <c:pt idx="13544">
                  <c:v>27.12832</c:v>
                </c:pt>
                <c:pt idx="13545">
                  <c:v>29.48316</c:v>
                </c:pt>
                <c:pt idx="13546">
                  <c:v>25.96112</c:v>
                </c:pt>
                <c:pt idx="13547">
                  <c:v>29.24487</c:v>
                </c:pt>
                <c:pt idx="13548">
                  <c:v>28.78184</c:v>
                </c:pt>
                <c:pt idx="13549">
                  <c:v>34.44228</c:v>
                </c:pt>
                <c:pt idx="13550">
                  <c:v>32.20174</c:v>
                </c:pt>
                <c:pt idx="13551">
                  <c:v>35.10153</c:v>
                </c:pt>
                <c:pt idx="13552">
                  <c:v>28.13581</c:v>
                </c:pt>
                <c:pt idx="13553">
                  <c:v>30.90994999999999</c:v>
                </c:pt>
                <c:pt idx="13554">
                  <c:v>28.44713</c:v>
                </c:pt>
                <c:pt idx="13555">
                  <c:v>29.78535</c:v>
                </c:pt>
                <c:pt idx="13556">
                  <c:v>28.61827</c:v>
                </c:pt>
                <c:pt idx="13557">
                  <c:v>3354.0994</c:v>
                </c:pt>
                <c:pt idx="13558">
                  <c:v>26.41307</c:v>
                </c:pt>
                <c:pt idx="13559">
                  <c:v>27.71922</c:v>
                </c:pt>
                <c:pt idx="13560">
                  <c:v>108.56516</c:v>
                </c:pt>
                <c:pt idx="13561">
                  <c:v>40.9593</c:v>
                </c:pt>
                <c:pt idx="13562">
                  <c:v>26.28849999999999</c:v>
                </c:pt>
                <c:pt idx="13563">
                  <c:v>28.21822999999999</c:v>
                </c:pt>
                <c:pt idx="13564">
                  <c:v>57.8478</c:v>
                </c:pt>
                <c:pt idx="13565">
                  <c:v>28.2044</c:v>
                </c:pt>
                <c:pt idx="13566">
                  <c:v>30.09415</c:v>
                </c:pt>
                <c:pt idx="13567">
                  <c:v>32.15662</c:v>
                </c:pt>
                <c:pt idx="13568">
                  <c:v>26.17974</c:v>
                </c:pt>
                <c:pt idx="13569">
                  <c:v>37.6251</c:v>
                </c:pt>
                <c:pt idx="13570">
                  <c:v>22.65721</c:v>
                </c:pt>
                <c:pt idx="13571">
                  <c:v>28.71825</c:v>
                </c:pt>
                <c:pt idx="13572">
                  <c:v>57.29938000000001</c:v>
                </c:pt>
                <c:pt idx="13573">
                  <c:v>29.0334</c:v>
                </c:pt>
                <c:pt idx="13574">
                  <c:v>42.13328000000001</c:v>
                </c:pt>
                <c:pt idx="13575">
                  <c:v>24.164</c:v>
                </c:pt>
                <c:pt idx="13576">
                  <c:v>26.1282</c:v>
                </c:pt>
                <c:pt idx="13577">
                  <c:v>27.46492</c:v>
                </c:pt>
                <c:pt idx="13578">
                  <c:v>32.12602000000001</c:v>
                </c:pt>
                <c:pt idx="13579">
                  <c:v>29.3249</c:v>
                </c:pt>
                <c:pt idx="13580">
                  <c:v>24.24166</c:v>
                </c:pt>
                <c:pt idx="13581">
                  <c:v>25.73400000000001</c:v>
                </c:pt>
                <c:pt idx="13582">
                  <c:v>36.46925</c:v>
                </c:pt>
                <c:pt idx="13583">
                  <c:v>30.40133</c:v>
                </c:pt>
                <c:pt idx="13584">
                  <c:v>35.66628</c:v>
                </c:pt>
                <c:pt idx="13585">
                  <c:v>28.49942</c:v>
                </c:pt>
                <c:pt idx="13586">
                  <c:v>29.84593</c:v>
                </c:pt>
                <c:pt idx="13587">
                  <c:v>36.87815</c:v>
                </c:pt>
                <c:pt idx="13588">
                  <c:v>36.79924000000001</c:v>
                </c:pt>
                <c:pt idx="13589">
                  <c:v>31.61514</c:v>
                </c:pt>
                <c:pt idx="13590">
                  <c:v>32.55054000000001</c:v>
                </c:pt>
                <c:pt idx="13591">
                  <c:v>33.84876000000001</c:v>
                </c:pt>
                <c:pt idx="13592">
                  <c:v>31.15081</c:v>
                </c:pt>
                <c:pt idx="13593">
                  <c:v>31.33157</c:v>
                </c:pt>
                <c:pt idx="13594">
                  <c:v>27.61339</c:v>
                </c:pt>
                <c:pt idx="13595">
                  <c:v>38.08411</c:v>
                </c:pt>
                <c:pt idx="13596">
                  <c:v>25.06844999999999</c:v>
                </c:pt>
                <c:pt idx="13597">
                  <c:v>34.74785</c:v>
                </c:pt>
                <c:pt idx="13598">
                  <c:v>29.78095</c:v>
                </c:pt>
                <c:pt idx="13599">
                  <c:v>31.10311</c:v>
                </c:pt>
                <c:pt idx="13600">
                  <c:v>27.84587</c:v>
                </c:pt>
                <c:pt idx="13601">
                  <c:v>33.74757</c:v>
                </c:pt>
                <c:pt idx="13602">
                  <c:v>27.85859</c:v>
                </c:pt>
                <c:pt idx="13603">
                  <c:v>28.96314999999999</c:v>
                </c:pt>
                <c:pt idx="13604">
                  <c:v>33.18843</c:v>
                </c:pt>
                <c:pt idx="13605">
                  <c:v>53.9499</c:v>
                </c:pt>
                <c:pt idx="13606">
                  <c:v>28.4267</c:v>
                </c:pt>
                <c:pt idx="13607">
                  <c:v>28.90828</c:v>
                </c:pt>
                <c:pt idx="13608">
                  <c:v>28.55583</c:v>
                </c:pt>
                <c:pt idx="13609">
                  <c:v>29.51932</c:v>
                </c:pt>
                <c:pt idx="13610">
                  <c:v>83.53879999999998</c:v>
                </c:pt>
                <c:pt idx="13611">
                  <c:v>33.8569</c:v>
                </c:pt>
                <c:pt idx="13612">
                  <c:v>31.34641</c:v>
                </c:pt>
                <c:pt idx="13613">
                  <c:v>31.72610999999999</c:v>
                </c:pt>
                <c:pt idx="13614">
                  <c:v>30.88404999999999</c:v>
                </c:pt>
                <c:pt idx="13615">
                  <c:v>29.01871999999999</c:v>
                </c:pt>
                <c:pt idx="13616">
                  <c:v>27.49401</c:v>
                </c:pt>
                <c:pt idx="13617">
                  <c:v>29.68097</c:v>
                </c:pt>
                <c:pt idx="13618">
                  <c:v>21.9762</c:v>
                </c:pt>
                <c:pt idx="13619">
                  <c:v>30.02301</c:v>
                </c:pt>
                <c:pt idx="13620">
                  <c:v>33.51262000000001</c:v>
                </c:pt>
                <c:pt idx="13621">
                  <c:v>71.7527</c:v>
                </c:pt>
                <c:pt idx="13622">
                  <c:v>26.9177</c:v>
                </c:pt>
                <c:pt idx="13623">
                  <c:v>38.46708</c:v>
                </c:pt>
                <c:pt idx="13624">
                  <c:v>34.8809</c:v>
                </c:pt>
                <c:pt idx="13625">
                  <c:v>28.34019</c:v>
                </c:pt>
                <c:pt idx="13626">
                  <c:v>23.4803</c:v>
                </c:pt>
                <c:pt idx="13627">
                  <c:v>25.66564999999999</c:v>
                </c:pt>
                <c:pt idx="13628">
                  <c:v>25.83632</c:v>
                </c:pt>
                <c:pt idx="13629">
                  <c:v>34.78712</c:v>
                </c:pt>
                <c:pt idx="13630">
                  <c:v>33.90101</c:v>
                </c:pt>
                <c:pt idx="13631">
                  <c:v>27.15625</c:v>
                </c:pt>
                <c:pt idx="13632">
                  <c:v>27.7268</c:v>
                </c:pt>
                <c:pt idx="13633">
                  <c:v>25.22913</c:v>
                </c:pt>
                <c:pt idx="13634">
                  <c:v>30.67443</c:v>
                </c:pt>
                <c:pt idx="13635">
                  <c:v>33.18414000000001</c:v>
                </c:pt>
                <c:pt idx="13636">
                  <c:v>29.79192</c:v>
                </c:pt>
                <c:pt idx="13637">
                  <c:v>28.46685</c:v>
                </c:pt>
                <c:pt idx="13638">
                  <c:v>32.55107</c:v>
                </c:pt>
                <c:pt idx="13639">
                  <c:v>22.4371</c:v>
                </c:pt>
                <c:pt idx="13640">
                  <c:v>29.70842</c:v>
                </c:pt>
                <c:pt idx="13641">
                  <c:v>28.39113</c:v>
                </c:pt>
                <c:pt idx="13642">
                  <c:v>24.28334999999999</c:v>
                </c:pt>
                <c:pt idx="13643">
                  <c:v>75.0075</c:v>
                </c:pt>
                <c:pt idx="13644">
                  <c:v>31.77385</c:v>
                </c:pt>
                <c:pt idx="13645">
                  <c:v>24.11122</c:v>
                </c:pt>
                <c:pt idx="13646">
                  <c:v>54.1905</c:v>
                </c:pt>
                <c:pt idx="13647">
                  <c:v>25.98349999999999</c:v>
                </c:pt>
                <c:pt idx="13648">
                  <c:v>26.09175</c:v>
                </c:pt>
                <c:pt idx="13649">
                  <c:v>37.78259</c:v>
                </c:pt>
                <c:pt idx="13650">
                  <c:v>28.39033999999999</c:v>
                </c:pt>
                <c:pt idx="13651">
                  <c:v>29.56161</c:v>
                </c:pt>
                <c:pt idx="13652">
                  <c:v>31.19269999999999</c:v>
                </c:pt>
                <c:pt idx="13653">
                  <c:v>1309.2881</c:v>
                </c:pt>
                <c:pt idx="13654">
                  <c:v>23.90269999999999</c:v>
                </c:pt>
                <c:pt idx="13655">
                  <c:v>33.73344</c:v>
                </c:pt>
                <c:pt idx="13656">
                  <c:v>30.42926</c:v>
                </c:pt>
                <c:pt idx="13657">
                  <c:v>31.89754</c:v>
                </c:pt>
                <c:pt idx="13658">
                  <c:v>30.6145</c:v>
                </c:pt>
                <c:pt idx="13659">
                  <c:v>31.93078999999999</c:v>
                </c:pt>
                <c:pt idx="13660">
                  <c:v>42.8457</c:v>
                </c:pt>
                <c:pt idx="13661">
                  <c:v>28.71787</c:v>
                </c:pt>
                <c:pt idx="13662">
                  <c:v>28.82991000000001</c:v>
                </c:pt>
                <c:pt idx="13663">
                  <c:v>164.8724</c:v>
                </c:pt>
                <c:pt idx="13664">
                  <c:v>32.70355</c:v>
                </c:pt>
                <c:pt idx="13665">
                  <c:v>32.10182</c:v>
                </c:pt>
                <c:pt idx="13666">
                  <c:v>30.13761</c:v>
                </c:pt>
                <c:pt idx="13667">
                  <c:v>28.36047</c:v>
                </c:pt>
                <c:pt idx="13668">
                  <c:v>28.46462</c:v>
                </c:pt>
                <c:pt idx="13669">
                  <c:v>29.05101000000001</c:v>
                </c:pt>
                <c:pt idx="13670">
                  <c:v>29.35822</c:v>
                </c:pt>
                <c:pt idx="13671">
                  <c:v>3489.78335</c:v>
                </c:pt>
                <c:pt idx="13672">
                  <c:v>43.14333</c:v>
                </c:pt>
                <c:pt idx="13673">
                  <c:v>31.66614999999999</c:v>
                </c:pt>
                <c:pt idx="13674">
                  <c:v>31.95458</c:v>
                </c:pt>
                <c:pt idx="13675">
                  <c:v>27.81244</c:v>
                </c:pt>
                <c:pt idx="13676">
                  <c:v>33.2766</c:v>
                </c:pt>
                <c:pt idx="13677">
                  <c:v>28.75782</c:v>
                </c:pt>
                <c:pt idx="13678">
                  <c:v>30.02800999999999</c:v>
                </c:pt>
                <c:pt idx="13679">
                  <c:v>28.40565</c:v>
                </c:pt>
                <c:pt idx="13680">
                  <c:v>61.19202000000001</c:v>
                </c:pt>
                <c:pt idx="13681">
                  <c:v>32.84493</c:v>
                </c:pt>
                <c:pt idx="13682">
                  <c:v>30.11103</c:v>
                </c:pt>
                <c:pt idx="13683">
                  <c:v>26.49679</c:v>
                </c:pt>
                <c:pt idx="13684">
                  <c:v>27.49797999999999</c:v>
                </c:pt>
                <c:pt idx="13685">
                  <c:v>30.06753</c:v>
                </c:pt>
                <c:pt idx="13686">
                  <c:v>25.16773999999999</c:v>
                </c:pt>
                <c:pt idx="13687">
                  <c:v>32.13044</c:v>
                </c:pt>
                <c:pt idx="13688">
                  <c:v>919.17807</c:v>
                </c:pt>
                <c:pt idx="13689">
                  <c:v>28.9832</c:v>
                </c:pt>
                <c:pt idx="13690">
                  <c:v>33.86936</c:v>
                </c:pt>
                <c:pt idx="13691">
                  <c:v>34.75947</c:v>
                </c:pt>
                <c:pt idx="13692">
                  <c:v>33.12443</c:v>
                </c:pt>
                <c:pt idx="13693">
                  <c:v>32.23842000000001</c:v>
                </c:pt>
                <c:pt idx="13694">
                  <c:v>36.9127</c:v>
                </c:pt>
                <c:pt idx="13695">
                  <c:v>45.4121</c:v>
                </c:pt>
                <c:pt idx="13696">
                  <c:v>30.89793</c:v>
                </c:pt>
                <c:pt idx="13697">
                  <c:v>29.70486</c:v>
                </c:pt>
                <c:pt idx="13698">
                  <c:v>279.86502</c:v>
                </c:pt>
                <c:pt idx="13699">
                  <c:v>30.90476</c:v>
                </c:pt>
                <c:pt idx="13700">
                  <c:v>33.10867</c:v>
                </c:pt>
                <c:pt idx="13701">
                  <c:v>34.4775</c:v>
                </c:pt>
                <c:pt idx="13702">
                  <c:v>35.23877</c:v>
                </c:pt>
                <c:pt idx="13703">
                  <c:v>38.55677</c:v>
                </c:pt>
                <c:pt idx="13704">
                  <c:v>28.75319</c:v>
                </c:pt>
                <c:pt idx="13705">
                  <c:v>33.36236</c:v>
                </c:pt>
                <c:pt idx="13706">
                  <c:v>25.1493</c:v>
                </c:pt>
                <c:pt idx="13707">
                  <c:v>26.45996999999999</c:v>
                </c:pt>
                <c:pt idx="13708">
                  <c:v>26.80343999999999</c:v>
                </c:pt>
                <c:pt idx="13709">
                  <c:v>25.66911</c:v>
                </c:pt>
                <c:pt idx="13710">
                  <c:v>26.03677</c:v>
                </c:pt>
                <c:pt idx="13711">
                  <c:v>32.56313</c:v>
                </c:pt>
                <c:pt idx="13712">
                  <c:v>85.9015</c:v>
                </c:pt>
                <c:pt idx="13713">
                  <c:v>36.94253</c:v>
                </c:pt>
                <c:pt idx="13714">
                  <c:v>30.67436</c:v>
                </c:pt>
                <c:pt idx="13715">
                  <c:v>33.7222</c:v>
                </c:pt>
                <c:pt idx="13716">
                  <c:v>29.00841</c:v>
                </c:pt>
                <c:pt idx="13717">
                  <c:v>34.72838</c:v>
                </c:pt>
                <c:pt idx="13718">
                  <c:v>27.93408000000001</c:v>
                </c:pt>
                <c:pt idx="13719">
                  <c:v>26.78689</c:v>
                </c:pt>
                <c:pt idx="13720">
                  <c:v>32.70026</c:v>
                </c:pt>
                <c:pt idx="13721">
                  <c:v>45.0645</c:v>
                </c:pt>
                <c:pt idx="13722">
                  <c:v>36.26018000000001</c:v>
                </c:pt>
                <c:pt idx="13723">
                  <c:v>29.35809</c:v>
                </c:pt>
                <c:pt idx="13724">
                  <c:v>36.88671</c:v>
                </c:pt>
                <c:pt idx="13725">
                  <c:v>28.22566</c:v>
                </c:pt>
                <c:pt idx="13726">
                  <c:v>1032.7759</c:v>
                </c:pt>
                <c:pt idx="13727">
                  <c:v>26.73007</c:v>
                </c:pt>
                <c:pt idx="13728">
                  <c:v>89.4941</c:v>
                </c:pt>
                <c:pt idx="13729">
                  <c:v>62.32700000000001</c:v>
                </c:pt>
                <c:pt idx="13730">
                  <c:v>27.42517</c:v>
                </c:pt>
                <c:pt idx="13731">
                  <c:v>34.60952</c:v>
                </c:pt>
                <c:pt idx="13732">
                  <c:v>29.05155999999999</c:v>
                </c:pt>
                <c:pt idx="13733">
                  <c:v>23.33815</c:v>
                </c:pt>
                <c:pt idx="13734">
                  <c:v>31.99625</c:v>
                </c:pt>
                <c:pt idx="13735">
                  <c:v>32.62704</c:v>
                </c:pt>
                <c:pt idx="13736">
                  <c:v>248.7923</c:v>
                </c:pt>
                <c:pt idx="13737">
                  <c:v>34.4575</c:v>
                </c:pt>
                <c:pt idx="13738">
                  <c:v>1195.51298</c:v>
                </c:pt>
                <c:pt idx="13739">
                  <c:v>30.93077</c:v>
                </c:pt>
                <c:pt idx="13740">
                  <c:v>27.68647</c:v>
                </c:pt>
                <c:pt idx="13741">
                  <c:v>32.34774</c:v>
                </c:pt>
                <c:pt idx="13742">
                  <c:v>1737.5921</c:v>
                </c:pt>
                <c:pt idx="13743">
                  <c:v>32.81317</c:v>
                </c:pt>
                <c:pt idx="13744">
                  <c:v>31.13141</c:v>
                </c:pt>
                <c:pt idx="13745">
                  <c:v>30.86934</c:v>
                </c:pt>
                <c:pt idx="13746">
                  <c:v>28.59598</c:v>
                </c:pt>
                <c:pt idx="13747">
                  <c:v>25.71772</c:v>
                </c:pt>
                <c:pt idx="13748">
                  <c:v>596.756</c:v>
                </c:pt>
                <c:pt idx="13749">
                  <c:v>44.10411</c:v>
                </c:pt>
                <c:pt idx="13750">
                  <c:v>27.13939</c:v>
                </c:pt>
                <c:pt idx="13751">
                  <c:v>32.18133</c:v>
                </c:pt>
                <c:pt idx="13752">
                  <c:v>35.55083</c:v>
                </c:pt>
                <c:pt idx="13753">
                  <c:v>41.5424</c:v>
                </c:pt>
                <c:pt idx="13754">
                  <c:v>29.41717999999999</c:v>
                </c:pt>
                <c:pt idx="13755">
                  <c:v>30.00115</c:v>
                </c:pt>
                <c:pt idx="13756">
                  <c:v>30.56932</c:v>
                </c:pt>
                <c:pt idx="13757">
                  <c:v>35.82197</c:v>
                </c:pt>
                <c:pt idx="13758">
                  <c:v>41.09534</c:v>
                </c:pt>
                <c:pt idx="13759">
                  <c:v>333.0341399999999</c:v>
                </c:pt>
                <c:pt idx="13760">
                  <c:v>25.52357</c:v>
                </c:pt>
                <c:pt idx="13761">
                  <c:v>32.6543</c:v>
                </c:pt>
                <c:pt idx="13762">
                  <c:v>32.3297</c:v>
                </c:pt>
                <c:pt idx="13763">
                  <c:v>32.68191</c:v>
                </c:pt>
                <c:pt idx="13764">
                  <c:v>34.01176</c:v>
                </c:pt>
                <c:pt idx="13765">
                  <c:v>29.49555</c:v>
                </c:pt>
                <c:pt idx="13766">
                  <c:v>28.45564999999999</c:v>
                </c:pt>
                <c:pt idx="13767">
                  <c:v>31.66847</c:v>
                </c:pt>
                <c:pt idx="13768">
                  <c:v>32.61047</c:v>
                </c:pt>
                <c:pt idx="13769">
                  <c:v>30.33246</c:v>
                </c:pt>
                <c:pt idx="13770">
                  <c:v>30.1381</c:v>
                </c:pt>
                <c:pt idx="13771">
                  <c:v>28.60603</c:v>
                </c:pt>
                <c:pt idx="13772">
                  <c:v>31.25124</c:v>
                </c:pt>
                <c:pt idx="13773">
                  <c:v>36.87003</c:v>
                </c:pt>
                <c:pt idx="13774">
                  <c:v>162.87554</c:v>
                </c:pt>
                <c:pt idx="13775">
                  <c:v>92.6663</c:v>
                </c:pt>
                <c:pt idx="13776">
                  <c:v>31.20039999999999</c:v>
                </c:pt>
                <c:pt idx="13777">
                  <c:v>25.73571</c:v>
                </c:pt>
                <c:pt idx="13778">
                  <c:v>30.35311</c:v>
                </c:pt>
                <c:pt idx="13779">
                  <c:v>30.46286</c:v>
                </c:pt>
                <c:pt idx="13780">
                  <c:v>30.12653999999999</c:v>
                </c:pt>
                <c:pt idx="13781">
                  <c:v>30.77317</c:v>
                </c:pt>
                <c:pt idx="13782">
                  <c:v>27.32955</c:v>
                </c:pt>
                <c:pt idx="13783">
                  <c:v>30.01033</c:v>
                </c:pt>
                <c:pt idx="13784">
                  <c:v>25.80003</c:v>
                </c:pt>
                <c:pt idx="13785">
                  <c:v>39.27880000000001</c:v>
                </c:pt>
                <c:pt idx="13786">
                  <c:v>31.40863999999999</c:v>
                </c:pt>
                <c:pt idx="13787">
                  <c:v>33.32255</c:v>
                </c:pt>
                <c:pt idx="13788">
                  <c:v>33.83919</c:v>
                </c:pt>
                <c:pt idx="13789">
                  <c:v>29.44989</c:v>
                </c:pt>
                <c:pt idx="13790">
                  <c:v>29.1154</c:v>
                </c:pt>
                <c:pt idx="13791">
                  <c:v>34.87217</c:v>
                </c:pt>
                <c:pt idx="13792">
                  <c:v>31.0397</c:v>
                </c:pt>
                <c:pt idx="13793">
                  <c:v>33.98917</c:v>
                </c:pt>
                <c:pt idx="13794">
                  <c:v>5049.64558</c:v>
                </c:pt>
                <c:pt idx="13795">
                  <c:v>25.95084</c:v>
                </c:pt>
                <c:pt idx="13796">
                  <c:v>32.48352000000001</c:v>
                </c:pt>
                <c:pt idx="13797">
                  <c:v>337.17754</c:v>
                </c:pt>
                <c:pt idx="13798">
                  <c:v>2622.8129</c:v>
                </c:pt>
                <c:pt idx="13799">
                  <c:v>31.74747</c:v>
                </c:pt>
                <c:pt idx="13800">
                  <c:v>34.73882000000001</c:v>
                </c:pt>
                <c:pt idx="13801">
                  <c:v>32.26792000000001</c:v>
                </c:pt>
                <c:pt idx="13802">
                  <c:v>28.70731</c:v>
                </c:pt>
                <c:pt idx="13803">
                  <c:v>34.65634</c:v>
                </c:pt>
                <c:pt idx="13804">
                  <c:v>26.2348</c:v>
                </c:pt>
                <c:pt idx="13805">
                  <c:v>27.51610000000001</c:v>
                </c:pt>
                <c:pt idx="13806">
                  <c:v>29.89305</c:v>
                </c:pt>
                <c:pt idx="13807">
                  <c:v>31.08839</c:v>
                </c:pt>
                <c:pt idx="13808">
                  <c:v>26.05863</c:v>
                </c:pt>
                <c:pt idx="13809">
                  <c:v>28.05212</c:v>
                </c:pt>
                <c:pt idx="13810">
                  <c:v>28.15170000000001</c:v>
                </c:pt>
                <c:pt idx="13811">
                  <c:v>30.45314</c:v>
                </c:pt>
                <c:pt idx="13812">
                  <c:v>24.98631</c:v>
                </c:pt>
                <c:pt idx="13813">
                  <c:v>38.83891</c:v>
                </c:pt>
                <c:pt idx="13814">
                  <c:v>30.96792</c:v>
                </c:pt>
                <c:pt idx="13815">
                  <c:v>31.99265</c:v>
                </c:pt>
                <c:pt idx="13816">
                  <c:v>27.05938</c:v>
                </c:pt>
                <c:pt idx="13817">
                  <c:v>39.4751</c:v>
                </c:pt>
                <c:pt idx="13818">
                  <c:v>26.28537</c:v>
                </c:pt>
                <c:pt idx="13819">
                  <c:v>26.72657999999999</c:v>
                </c:pt>
                <c:pt idx="13820">
                  <c:v>35.33496</c:v>
                </c:pt>
                <c:pt idx="13821">
                  <c:v>28.31892</c:v>
                </c:pt>
                <c:pt idx="13822">
                  <c:v>26.44081</c:v>
                </c:pt>
                <c:pt idx="13823">
                  <c:v>39.9421</c:v>
                </c:pt>
                <c:pt idx="13824">
                  <c:v>24.00866</c:v>
                </c:pt>
                <c:pt idx="13825">
                  <c:v>32.07396</c:v>
                </c:pt>
                <c:pt idx="13826">
                  <c:v>29.67241</c:v>
                </c:pt>
                <c:pt idx="13827">
                  <c:v>33.36501</c:v>
                </c:pt>
                <c:pt idx="13828">
                  <c:v>34.49374</c:v>
                </c:pt>
                <c:pt idx="13829">
                  <c:v>31.60608</c:v>
                </c:pt>
                <c:pt idx="13830">
                  <c:v>39.3737</c:v>
                </c:pt>
                <c:pt idx="13831">
                  <c:v>32.10945</c:v>
                </c:pt>
                <c:pt idx="13832">
                  <c:v>33.27260000000001</c:v>
                </c:pt>
                <c:pt idx="13833">
                  <c:v>56.90529</c:v>
                </c:pt>
                <c:pt idx="13834">
                  <c:v>27.33576</c:v>
                </c:pt>
                <c:pt idx="13835">
                  <c:v>29.27684</c:v>
                </c:pt>
                <c:pt idx="13836">
                  <c:v>31.15731</c:v>
                </c:pt>
                <c:pt idx="13837">
                  <c:v>30.46073</c:v>
                </c:pt>
                <c:pt idx="13838">
                  <c:v>33.8272</c:v>
                </c:pt>
                <c:pt idx="13839">
                  <c:v>32.93332</c:v>
                </c:pt>
                <c:pt idx="13840">
                  <c:v>30.86455</c:v>
                </c:pt>
                <c:pt idx="13841">
                  <c:v>28.97437</c:v>
                </c:pt>
                <c:pt idx="13842">
                  <c:v>113.84441</c:v>
                </c:pt>
                <c:pt idx="13843">
                  <c:v>35.01015</c:v>
                </c:pt>
                <c:pt idx="13844">
                  <c:v>28.35033</c:v>
                </c:pt>
                <c:pt idx="13845">
                  <c:v>29.64112</c:v>
                </c:pt>
                <c:pt idx="13846">
                  <c:v>32.11644</c:v>
                </c:pt>
                <c:pt idx="13847">
                  <c:v>33.90406</c:v>
                </c:pt>
                <c:pt idx="13848">
                  <c:v>28.40782</c:v>
                </c:pt>
                <c:pt idx="13849">
                  <c:v>27.79989</c:v>
                </c:pt>
                <c:pt idx="13850">
                  <c:v>31.56496</c:v>
                </c:pt>
                <c:pt idx="13851">
                  <c:v>39.71491</c:v>
                </c:pt>
                <c:pt idx="13852">
                  <c:v>42.60179</c:v>
                </c:pt>
                <c:pt idx="13853">
                  <c:v>28.3158</c:v>
                </c:pt>
                <c:pt idx="13854">
                  <c:v>32.69991</c:v>
                </c:pt>
                <c:pt idx="13855">
                  <c:v>41.2542</c:v>
                </c:pt>
                <c:pt idx="13856">
                  <c:v>36.8131</c:v>
                </c:pt>
                <c:pt idx="13857">
                  <c:v>33.63728</c:v>
                </c:pt>
                <c:pt idx="13858">
                  <c:v>31.71667</c:v>
                </c:pt>
                <c:pt idx="13859">
                  <c:v>31.70161999999999</c:v>
                </c:pt>
                <c:pt idx="13860">
                  <c:v>26.52002</c:v>
                </c:pt>
                <c:pt idx="13861">
                  <c:v>28.91246</c:v>
                </c:pt>
                <c:pt idx="13862">
                  <c:v>31.81204</c:v>
                </c:pt>
                <c:pt idx="13863">
                  <c:v>35.72454000000001</c:v>
                </c:pt>
                <c:pt idx="13864">
                  <c:v>35.20568</c:v>
                </c:pt>
                <c:pt idx="13865">
                  <c:v>27.3464</c:v>
                </c:pt>
                <c:pt idx="13866">
                  <c:v>23.36752999999999</c:v>
                </c:pt>
                <c:pt idx="13867">
                  <c:v>37.0273</c:v>
                </c:pt>
                <c:pt idx="13868">
                  <c:v>31.42923</c:v>
                </c:pt>
                <c:pt idx="13869">
                  <c:v>27.70258</c:v>
                </c:pt>
                <c:pt idx="13870">
                  <c:v>27.59941999999999</c:v>
                </c:pt>
                <c:pt idx="13871">
                  <c:v>32.40336000000001</c:v>
                </c:pt>
                <c:pt idx="13872">
                  <c:v>28.12236</c:v>
                </c:pt>
                <c:pt idx="13873">
                  <c:v>26.16829</c:v>
                </c:pt>
                <c:pt idx="13874">
                  <c:v>26.84846</c:v>
                </c:pt>
                <c:pt idx="13875">
                  <c:v>34.94733</c:v>
                </c:pt>
                <c:pt idx="13876">
                  <c:v>74.83333999999999</c:v>
                </c:pt>
                <c:pt idx="13877">
                  <c:v>43.9305</c:v>
                </c:pt>
                <c:pt idx="13878">
                  <c:v>31.85046000000001</c:v>
                </c:pt>
                <c:pt idx="13879">
                  <c:v>31.19739</c:v>
                </c:pt>
                <c:pt idx="13880">
                  <c:v>26.18928</c:v>
                </c:pt>
                <c:pt idx="13881">
                  <c:v>37.73224000000001</c:v>
                </c:pt>
                <c:pt idx="13882">
                  <c:v>30.48786</c:v>
                </c:pt>
                <c:pt idx="13883">
                  <c:v>28.85912</c:v>
                </c:pt>
                <c:pt idx="13884">
                  <c:v>35.10271</c:v>
                </c:pt>
                <c:pt idx="13885">
                  <c:v>26.40146</c:v>
                </c:pt>
                <c:pt idx="13886">
                  <c:v>35.03436</c:v>
                </c:pt>
                <c:pt idx="13887">
                  <c:v>29.91749</c:v>
                </c:pt>
                <c:pt idx="13888">
                  <c:v>29.6902</c:v>
                </c:pt>
                <c:pt idx="13889">
                  <c:v>34.49611</c:v>
                </c:pt>
                <c:pt idx="13890">
                  <c:v>29.71408</c:v>
                </c:pt>
                <c:pt idx="13891">
                  <c:v>27.57689999999999</c:v>
                </c:pt>
                <c:pt idx="13892">
                  <c:v>25.27286</c:v>
                </c:pt>
                <c:pt idx="13893">
                  <c:v>96.71230000000001</c:v>
                </c:pt>
                <c:pt idx="13894">
                  <c:v>30.17378</c:v>
                </c:pt>
                <c:pt idx="13895">
                  <c:v>26.50659</c:v>
                </c:pt>
                <c:pt idx="13896">
                  <c:v>27.34359</c:v>
                </c:pt>
                <c:pt idx="13897">
                  <c:v>46.03364000000001</c:v>
                </c:pt>
                <c:pt idx="13898">
                  <c:v>46.62240000000001</c:v>
                </c:pt>
                <c:pt idx="13899">
                  <c:v>28.65887</c:v>
                </c:pt>
                <c:pt idx="13900">
                  <c:v>29.60022</c:v>
                </c:pt>
                <c:pt idx="13901">
                  <c:v>292.30063</c:v>
                </c:pt>
                <c:pt idx="13902">
                  <c:v>31.68759</c:v>
                </c:pt>
                <c:pt idx="13903">
                  <c:v>33.55028</c:v>
                </c:pt>
                <c:pt idx="13904">
                  <c:v>27.57988</c:v>
                </c:pt>
                <c:pt idx="13905">
                  <c:v>32.82761</c:v>
                </c:pt>
                <c:pt idx="13906">
                  <c:v>26.25257</c:v>
                </c:pt>
                <c:pt idx="13907">
                  <c:v>963.9539</c:v>
                </c:pt>
                <c:pt idx="13908">
                  <c:v>24.86958</c:v>
                </c:pt>
                <c:pt idx="13909">
                  <c:v>32.48566</c:v>
                </c:pt>
                <c:pt idx="13910">
                  <c:v>31.8152</c:v>
                </c:pt>
                <c:pt idx="13911">
                  <c:v>26.82529</c:v>
                </c:pt>
                <c:pt idx="13912">
                  <c:v>30.06022</c:v>
                </c:pt>
                <c:pt idx="13913">
                  <c:v>41.11034</c:v>
                </c:pt>
                <c:pt idx="13914">
                  <c:v>28.19409</c:v>
                </c:pt>
                <c:pt idx="13915">
                  <c:v>25.39115</c:v>
                </c:pt>
                <c:pt idx="13916">
                  <c:v>29.25363</c:v>
                </c:pt>
                <c:pt idx="13917">
                  <c:v>27.24156</c:v>
                </c:pt>
                <c:pt idx="13918">
                  <c:v>41.11940000000001</c:v>
                </c:pt>
                <c:pt idx="13919">
                  <c:v>31.99686000000001</c:v>
                </c:pt>
                <c:pt idx="13920">
                  <c:v>603.4599199999999</c:v>
                </c:pt>
                <c:pt idx="13921">
                  <c:v>32.12378000000001</c:v>
                </c:pt>
                <c:pt idx="13922">
                  <c:v>31.05705</c:v>
                </c:pt>
                <c:pt idx="13923">
                  <c:v>30.3382</c:v>
                </c:pt>
                <c:pt idx="13924">
                  <c:v>36.11469</c:v>
                </c:pt>
                <c:pt idx="13925">
                  <c:v>29.65472</c:v>
                </c:pt>
                <c:pt idx="13926">
                  <c:v>152.2971</c:v>
                </c:pt>
                <c:pt idx="13927">
                  <c:v>27.42462</c:v>
                </c:pt>
                <c:pt idx="13928">
                  <c:v>3433.27086</c:v>
                </c:pt>
                <c:pt idx="13929">
                  <c:v>32.41217</c:v>
                </c:pt>
                <c:pt idx="13930">
                  <c:v>28.6184</c:v>
                </c:pt>
                <c:pt idx="13931">
                  <c:v>37.03404</c:v>
                </c:pt>
                <c:pt idx="13932">
                  <c:v>26.20555999999999</c:v>
                </c:pt>
                <c:pt idx="13933">
                  <c:v>32.66705</c:v>
                </c:pt>
                <c:pt idx="13934">
                  <c:v>27.75207</c:v>
                </c:pt>
                <c:pt idx="13935">
                  <c:v>31.41122</c:v>
                </c:pt>
                <c:pt idx="13936">
                  <c:v>32.93793</c:v>
                </c:pt>
                <c:pt idx="13937">
                  <c:v>31.01226</c:v>
                </c:pt>
                <c:pt idx="13938">
                  <c:v>34.1573</c:v>
                </c:pt>
                <c:pt idx="13939">
                  <c:v>34.71109</c:v>
                </c:pt>
                <c:pt idx="13940">
                  <c:v>25.98578999999999</c:v>
                </c:pt>
                <c:pt idx="13941">
                  <c:v>47.27580000000001</c:v>
                </c:pt>
                <c:pt idx="13942">
                  <c:v>28.76822999999999</c:v>
                </c:pt>
                <c:pt idx="13943">
                  <c:v>30.99054999999999</c:v>
                </c:pt>
                <c:pt idx="13944">
                  <c:v>34.03458000000001</c:v>
                </c:pt>
                <c:pt idx="13945">
                  <c:v>25.56909</c:v>
                </c:pt>
                <c:pt idx="13946">
                  <c:v>32.58002</c:v>
                </c:pt>
                <c:pt idx="13947">
                  <c:v>28.88772</c:v>
                </c:pt>
                <c:pt idx="13948">
                  <c:v>27.53762</c:v>
                </c:pt>
                <c:pt idx="13949">
                  <c:v>29.00932</c:v>
                </c:pt>
                <c:pt idx="13950">
                  <c:v>32.37107</c:v>
                </c:pt>
                <c:pt idx="13951">
                  <c:v>31.66404</c:v>
                </c:pt>
                <c:pt idx="13952">
                  <c:v>32.47317</c:v>
                </c:pt>
                <c:pt idx="13953">
                  <c:v>26.38622</c:v>
                </c:pt>
                <c:pt idx="13954">
                  <c:v>41.4312</c:v>
                </c:pt>
                <c:pt idx="13955">
                  <c:v>24.51145</c:v>
                </c:pt>
                <c:pt idx="13956">
                  <c:v>28.30218</c:v>
                </c:pt>
                <c:pt idx="13957">
                  <c:v>26.86291</c:v>
                </c:pt>
                <c:pt idx="13958">
                  <c:v>184.01731</c:v>
                </c:pt>
                <c:pt idx="13959">
                  <c:v>31.31242</c:v>
                </c:pt>
                <c:pt idx="13960">
                  <c:v>31.45278</c:v>
                </c:pt>
                <c:pt idx="13961">
                  <c:v>33.12113</c:v>
                </c:pt>
                <c:pt idx="13962">
                  <c:v>24.53388</c:v>
                </c:pt>
                <c:pt idx="13963">
                  <c:v>34.12531</c:v>
                </c:pt>
                <c:pt idx="13964">
                  <c:v>36.40224000000001</c:v>
                </c:pt>
                <c:pt idx="13965">
                  <c:v>33.68002000000001</c:v>
                </c:pt>
                <c:pt idx="13966">
                  <c:v>27.99015</c:v>
                </c:pt>
                <c:pt idx="13967">
                  <c:v>29.09309</c:v>
                </c:pt>
                <c:pt idx="13968">
                  <c:v>35.45617</c:v>
                </c:pt>
                <c:pt idx="13969">
                  <c:v>28.50936</c:v>
                </c:pt>
                <c:pt idx="13970">
                  <c:v>36.30621</c:v>
                </c:pt>
                <c:pt idx="13971">
                  <c:v>32.60964000000001</c:v>
                </c:pt>
                <c:pt idx="13972">
                  <c:v>30.01145</c:v>
                </c:pt>
                <c:pt idx="13973">
                  <c:v>34.62675</c:v>
                </c:pt>
                <c:pt idx="13974">
                  <c:v>161.85316</c:v>
                </c:pt>
                <c:pt idx="13975">
                  <c:v>32.18661</c:v>
                </c:pt>
                <c:pt idx="13976">
                  <c:v>30.46695</c:v>
                </c:pt>
                <c:pt idx="13977">
                  <c:v>38.52323</c:v>
                </c:pt>
                <c:pt idx="13978">
                  <c:v>34.3102</c:v>
                </c:pt>
                <c:pt idx="13979">
                  <c:v>33.58985</c:v>
                </c:pt>
                <c:pt idx="13980">
                  <c:v>28.52992</c:v>
                </c:pt>
                <c:pt idx="13981">
                  <c:v>38.34408</c:v>
                </c:pt>
                <c:pt idx="13982">
                  <c:v>31.08445</c:v>
                </c:pt>
                <c:pt idx="13983">
                  <c:v>30.3862</c:v>
                </c:pt>
                <c:pt idx="13984">
                  <c:v>27.43811</c:v>
                </c:pt>
                <c:pt idx="13985">
                  <c:v>27.46796</c:v>
                </c:pt>
                <c:pt idx="13986">
                  <c:v>33.3593</c:v>
                </c:pt>
                <c:pt idx="13987">
                  <c:v>77.9015</c:v>
                </c:pt>
                <c:pt idx="13988">
                  <c:v>72.83967000000001</c:v>
                </c:pt>
                <c:pt idx="13989">
                  <c:v>32.35503</c:v>
                </c:pt>
                <c:pt idx="13990">
                  <c:v>33.20540000000001</c:v>
                </c:pt>
                <c:pt idx="13991">
                  <c:v>31.89044</c:v>
                </c:pt>
                <c:pt idx="13992">
                  <c:v>36.39569</c:v>
                </c:pt>
                <c:pt idx="13993">
                  <c:v>30.38948999999999</c:v>
                </c:pt>
                <c:pt idx="13994">
                  <c:v>29.37309</c:v>
                </c:pt>
                <c:pt idx="13995">
                  <c:v>25.24525999999999</c:v>
                </c:pt>
                <c:pt idx="13996">
                  <c:v>30.2906</c:v>
                </c:pt>
                <c:pt idx="13997">
                  <c:v>26.31889</c:v>
                </c:pt>
                <c:pt idx="13998">
                  <c:v>24.21196</c:v>
                </c:pt>
                <c:pt idx="13999">
                  <c:v>274.4664999999999</c:v>
                </c:pt>
                <c:pt idx="14000">
                  <c:v>39.49824</c:v>
                </c:pt>
                <c:pt idx="14001">
                  <c:v>27.46694</c:v>
                </c:pt>
                <c:pt idx="14002">
                  <c:v>30.11168</c:v>
                </c:pt>
                <c:pt idx="14003">
                  <c:v>28.42494</c:v>
                </c:pt>
                <c:pt idx="14004">
                  <c:v>37.98948</c:v>
                </c:pt>
                <c:pt idx="14005">
                  <c:v>34.48478</c:v>
                </c:pt>
                <c:pt idx="14006">
                  <c:v>36.47856</c:v>
                </c:pt>
                <c:pt idx="14007">
                  <c:v>37.58483</c:v>
                </c:pt>
                <c:pt idx="14008">
                  <c:v>28.95808</c:v>
                </c:pt>
                <c:pt idx="14009">
                  <c:v>31.65219</c:v>
                </c:pt>
                <c:pt idx="14010">
                  <c:v>39.1432</c:v>
                </c:pt>
                <c:pt idx="14011">
                  <c:v>23.38298</c:v>
                </c:pt>
                <c:pt idx="14012">
                  <c:v>27.7398</c:v>
                </c:pt>
                <c:pt idx="14013">
                  <c:v>27.26199</c:v>
                </c:pt>
                <c:pt idx="14014">
                  <c:v>32.62880000000001</c:v>
                </c:pt>
                <c:pt idx="14015">
                  <c:v>26.53083000000001</c:v>
                </c:pt>
                <c:pt idx="14016">
                  <c:v>25.3912</c:v>
                </c:pt>
                <c:pt idx="14017">
                  <c:v>35.9153</c:v>
                </c:pt>
                <c:pt idx="14018">
                  <c:v>24.19832</c:v>
                </c:pt>
                <c:pt idx="14019">
                  <c:v>29.95628</c:v>
                </c:pt>
                <c:pt idx="14020">
                  <c:v>29.4948</c:v>
                </c:pt>
                <c:pt idx="14021">
                  <c:v>85.97255</c:v>
                </c:pt>
                <c:pt idx="14022">
                  <c:v>33.18549</c:v>
                </c:pt>
                <c:pt idx="14023">
                  <c:v>27.43089000000001</c:v>
                </c:pt>
                <c:pt idx="14024">
                  <c:v>33.38153</c:v>
                </c:pt>
                <c:pt idx="14025">
                  <c:v>33.18037</c:v>
                </c:pt>
                <c:pt idx="14026">
                  <c:v>34.8461</c:v>
                </c:pt>
                <c:pt idx="14027">
                  <c:v>24.7804</c:v>
                </c:pt>
                <c:pt idx="14028">
                  <c:v>29.92716</c:v>
                </c:pt>
                <c:pt idx="14029">
                  <c:v>29.27084</c:v>
                </c:pt>
                <c:pt idx="14030">
                  <c:v>24.18384</c:v>
                </c:pt>
                <c:pt idx="14031">
                  <c:v>33.50984</c:v>
                </c:pt>
                <c:pt idx="14032">
                  <c:v>30.12414</c:v>
                </c:pt>
                <c:pt idx="14033">
                  <c:v>31.94110999999999</c:v>
                </c:pt>
                <c:pt idx="14034">
                  <c:v>27.64604</c:v>
                </c:pt>
                <c:pt idx="14035">
                  <c:v>26.52236</c:v>
                </c:pt>
                <c:pt idx="14036">
                  <c:v>27.75482</c:v>
                </c:pt>
                <c:pt idx="14037">
                  <c:v>27.55754</c:v>
                </c:pt>
                <c:pt idx="14038">
                  <c:v>33.04876</c:v>
                </c:pt>
                <c:pt idx="14039">
                  <c:v>34.61829</c:v>
                </c:pt>
                <c:pt idx="14040">
                  <c:v>29.16458</c:v>
                </c:pt>
                <c:pt idx="14041">
                  <c:v>115.9529</c:v>
                </c:pt>
                <c:pt idx="14042">
                  <c:v>35.37784</c:v>
                </c:pt>
                <c:pt idx="14043">
                  <c:v>28.62076</c:v>
                </c:pt>
                <c:pt idx="14044">
                  <c:v>1093.2325</c:v>
                </c:pt>
                <c:pt idx="14045">
                  <c:v>32.22065</c:v>
                </c:pt>
                <c:pt idx="14046">
                  <c:v>24.96143</c:v>
                </c:pt>
                <c:pt idx="14047">
                  <c:v>29.30118</c:v>
                </c:pt>
                <c:pt idx="14048">
                  <c:v>34.55799</c:v>
                </c:pt>
                <c:pt idx="14049">
                  <c:v>29.76668</c:v>
                </c:pt>
                <c:pt idx="14050">
                  <c:v>38.67059</c:v>
                </c:pt>
                <c:pt idx="14051">
                  <c:v>30.16674</c:v>
                </c:pt>
                <c:pt idx="14052">
                  <c:v>30.83502</c:v>
                </c:pt>
                <c:pt idx="14053">
                  <c:v>34.30431</c:v>
                </c:pt>
                <c:pt idx="14054">
                  <c:v>30.96716</c:v>
                </c:pt>
                <c:pt idx="14055">
                  <c:v>28.67449999999999</c:v>
                </c:pt>
                <c:pt idx="14056">
                  <c:v>35.2207</c:v>
                </c:pt>
                <c:pt idx="14057">
                  <c:v>31.10817</c:v>
                </c:pt>
                <c:pt idx="14058">
                  <c:v>46.2687</c:v>
                </c:pt>
                <c:pt idx="14059">
                  <c:v>29.58733</c:v>
                </c:pt>
                <c:pt idx="14060">
                  <c:v>29.58878</c:v>
                </c:pt>
                <c:pt idx="14061">
                  <c:v>33.75659</c:v>
                </c:pt>
                <c:pt idx="14062">
                  <c:v>29.17749999999999</c:v>
                </c:pt>
                <c:pt idx="14063">
                  <c:v>35.69407000000001</c:v>
                </c:pt>
                <c:pt idx="14064">
                  <c:v>28.22779999999999</c:v>
                </c:pt>
                <c:pt idx="14065">
                  <c:v>26.44835</c:v>
                </c:pt>
                <c:pt idx="14066">
                  <c:v>27.77392</c:v>
                </c:pt>
                <c:pt idx="14067">
                  <c:v>29.69645999999999</c:v>
                </c:pt>
                <c:pt idx="14068">
                  <c:v>4413.57891</c:v>
                </c:pt>
                <c:pt idx="14069">
                  <c:v>28.83573</c:v>
                </c:pt>
                <c:pt idx="14070">
                  <c:v>29.00275999999999</c:v>
                </c:pt>
                <c:pt idx="14071">
                  <c:v>30.00148</c:v>
                </c:pt>
                <c:pt idx="14072">
                  <c:v>33.35063</c:v>
                </c:pt>
                <c:pt idx="14073">
                  <c:v>27.57896</c:v>
                </c:pt>
                <c:pt idx="14074">
                  <c:v>33.29746</c:v>
                </c:pt>
                <c:pt idx="14075">
                  <c:v>28.51028000000001</c:v>
                </c:pt>
                <c:pt idx="14076">
                  <c:v>27.02984</c:v>
                </c:pt>
                <c:pt idx="14077">
                  <c:v>28.15565</c:v>
                </c:pt>
                <c:pt idx="14078">
                  <c:v>22.82612</c:v>
                </c:pt>
                <c:pt idx="14079">
                  <c:v>32.52137</c:v>
                </c:pt>
                <c:pt idx="14080">
                  <c:v>23.44867</c:v>
                </c:pt>
                <c:pt idx="14081">
                  <c:v>23.0544</c:v>
                </c:pt>
                <c:pt idx="14082">
                  <c:v>40.07667</c:v>
                </c:pt>
                <c:pt idx="14083">
                  <c:v>28.97934</c:v>
                </c:pt>
                <c:pt idx="14084">
                  <c:v>26.3691</c:v>
                </c:pt>
                <c:pt idx="14085">
                  <c:v>26.149</c:v>
                </c:pt>
                <c:pt idx="14086">
                  <c:v>35.66677</c:v>
                </c:pt>
                <c:pt idx="14087">
                  <c:v>37.1392</c:v>
                </c:pt>
                <c:pt idx="14088">
                  <c:v>29.71583</c:v>
                </c:pt>
                <c:pt idx="14089">
                  <c:v>31.62271</c:v>
                </c:pt>
                <c:pt idx="14090">
                  <c:v>33.36131</c:v>
                </c:pt>
                <c:pt idx="14091">
                  <c:v>33.8474</c:v>
                </c:pt>
                <c:pt idx="14092">
                  <c:v>34.30596000000001</c:v>
                </c:pt>
                <c:pt idx="14093">
                  <c:v>35.20044</c:v>
                </c:pt>
                <c:pt idx="14094">
                  <c:v>28.46506</c:v>
                </c:pt>
                <c:pt idx="14095">
                  <c:v>34.57986</c:v>
                </c:pt>
                <c:pt idx="14096">
                  <c:v>29.21728999999999</c:v>
                </c:pt>
                <c:pt idx="14097">
                  <c:v>33.1336</c:v>
                </c:pt>
                <c:pt idx="14098">
                  <c:v>3501.4509</c:v>
                </c:pt>
                <c:pt idx="14099">
                  <c:v>33.83198</c:v>
                </c:pt>
                <c:pt idx="14100">
                  <c:v>53.24899</c:v>
                </c:pt>
                <c:pt idx="14101">
                  <c:v>31.33421</c:v>
                </c:pt>
                <c:pt idx="14102">
                  <c:v>30.65314</c:v>
                </c:pt>
                <c:pt idx="14103">
                  <c:v>31.95607</c:v>
                </c:pt>
                <c:pt idx="14104">
                  <c:v>1748.98511</c:v>
                </c:pt>
                <c:pt idx="14105">
                  <c:v>42.86402</c:v>
                </c:pt>
                <c:pt idx="14106">
                  <c:v>26.96919</c:v>
                </c:pt>
                <c:pt idx="14107">
                  <c:v>41.37408</c:v>
                </c:pt>
                <c:pt idx="14108">
                  <c:v>29.44126</c:v>
                </c:pt>
                <c:pt idx="14109">
                  <c:v>32.21039</c:v>
                </c:pt>
                <c:pt idx="14110">
                  <c:v>37.3413</c:v>
                </c:pt>
                <c:pt idx="14111">
                  <c:v>28.94403</c:v>
                </c:pt>
                <c:pt idx="14112">
                  <c:v>30.71409999999999</c:v>
                </c:pt>
                <c:pt idx="14113">
                  <c:v>31.42701</c:v>
                </c:pt>
                <c:pt idx="14114">
                  <c:v>73.07779999999998</c:v>
                </c:pt>
                <c:pt idx="14115">
                  <c:v>26.91019</c:v>
                </c:pt>
                <c:pt idx="14116">
                  <c:v>32.39941</c:v>
                </c:pt>
                <c:pt idx="14117">
                  <c:v>200.84184</c:v>
                </c:pt>
                <c:pt idx="14118">
                  <c:v>27.21125</c:v>
                </c:pt>
                <c:pt idx="14119">
                  <c:v>26.83453</c:v>
                </c:pt>
                <c:pt idx="14120">
                  <c:v>183.5678</c:v>
                </c:pt>
                <c:pt idx="14121">
                  <c:v>29.29686999999999</c:v>
                </c:pt>
                <c:pt idx="14122">
                  <c:v>30.74381</c:v>
                </c:pt>
                <c:pt idx="14123">
                  <c:v>31.30801</c:v>
                </c:pt>
                <c:pt idx="14124">
                  <c:v>32.90261</c:v>
                </c:pt>
                <c:pt idx="14125">
                  <c:v>28.82463</c:v>
                </c:pt>
                <c:pt idx="14126">
                  <c:v>25.16166</c:v>
                </c:pt>
                <c:pt idx="14127">
                  <c:v>33.35084999999999</c:v>
                </c:pt>
                <c:pt idx="14128">
                  <c:v>30.19689</c:v>
                </c:pt>
                <c:pt idx="14129">
                  <c:v>29.26999</c:v>
                </c:pt>
                <c:pt idx="14130">
                  <c:v>55.82563</c:v>
                </c:pt>
                <c:pt idx="14131">
                  <c:v>33.615</c:v>
                </c:pt>
                <c:pt idx="14132">
                  <c:v>38.4566</c:v>
                </c:pt>
                <c:pt idx="14133">
                  <c:v>30.66938</c:v>
                </c:pt>
                <c:pt idx="14134">
                  <c:v>26.1637</c:v>
                </c:pt>
                <c:pt idx="14135">
                  <c:v>30.95179</c:v>
                </c:pt>
                <c:pt idx="14136">
                  <c:v>27.38898</c:v>
                </c:pt>
                <c:pt idx="14137">
                  <c:v>29.6349</c:v>
                </c:pt>
                <c:pt idx="14138">
                  <c:v>30.40891999999999</c:v>
                </c:pt>
                <c:pt idx="14139">
                  <c:v>28.91179</c:v>
                </c:pt>
                <c:pt idx="14140">
                  <c:v>160.02762</c:v>
                </c:pt>
                <c:pt idx="14141">
                  <c:v>33.24597</c:v>
                </c:pt>
                <c:pt idx="14142">
                  <c:v>25.17898</c:v>
                </c:pt>
                <c:pt idx="14143">
                  <c:v>26.12578</c:v>
                </c:pt>
                <c:pt idx="14144">
                  <c:v>41.82237</c:v>
                </c:pt>
                <c:pt idx="14145">
                  <c:v>29.53697</c:v>
                </c:pt>
                <c:pt idx="14146">
                  <c:v>37.47281</c:v>
                </c:pt>
                <c:pt idx="14147">
                  <c:v>80.33379999999998</c:v>
                </c:pt>
                <c:pt idx="14148">
                  <c:v>42.0122</c:v>
                </c:pt>
                <c:pt idx="14149">
                  <c:v>31.30605</c:v>
                </c:pt>
                <c:pt idx="14150">
                  <c:v>30.65117</c:v>
                </c:pt>
                <c:pt idx="14151">
                  <c:v>30.57462</c:v>
                </c:pt>
                <c:pt idx="14152">
                  <c:v>30.82700000000001</c:v>
                </c:pt>
                <c:pt idx="14153">
                  <c:v>44.10582</c:v>
                </c:pt>
                <c:pt idx="14154">
                  <c:v>38.55675</c:v>
                </c:pt>
                <c:pt idx="14155">
                  <c:v>28.47554999999999</c:v>
                </c:pt>
                <c:pt idx="14156">
                  <c:v>30.98367</c:v>
                </c:pt>
                <c:pt idx="14157">
                  <c:v>45.09240000000001</c:v>
                </c:pt>
                <c:pt idx="14158">
                  <c:v>29.62199</c:v>
                </c:pt>
                <c:pt idx="14159">
                  <c:v>33.23679</c:v>
                </c:pt>
                <c:pt idx="14160">
                  <c:v>26.88234999999999</c:v>
                </c:pt>
                <c:pt idx="14161">
                  <c:v>31.26366</c:v>
                </c:pt>
                <c:pt idx="14162">
                  <c:v>27.20518</c:v>
                </c:pt>
                <c:pt idx="14163">
                  <c:v>29.49581</c:v>
                </c:pt>
                <c:pt idx="14164">
                  <c:v>25.19553</c:v>
                </c:pt>
                <c:pt idx="14165">
                  <c:v>27.1842</c:v>
                </c:pt>
                <c:pt idx="14166">
                  <c:v>28.8673</c:v>
                </c:pt>
                <c:pt idx="14167">
                  <c:v>31.67519</c:v>
                </c:pt>
                <c:pt idx="14168">
                  <c:v>25.7353</c:v>
                </c:pt>
                <c:pt idx="14169">
                  <c:v>28.17223</c:v>
                </c:pt>
                <c:pt idx="14170">
                  <c:v>30.48527999999999</c:v>
                </c:pt>
                <c:pt idx="14171">
                  <c:v>30.80676</c:v>
                </c:pt>
                <c:pt idx="14172">
                  <c:v>37.36209</c:v>
                </c:pt>
                <c:pt idx="14173">
                  <c:v>36.34475</c:v>
                </c:pt>
                <c:pt idx="14174">
                  <c:v>31.3647</c:v>
                </c:pt>
                <c:pt idx="14175">
                  <c:v>25.74811</c:v>
                </c:pt>
                <c:pt idx="14176">
                  <c:v>92.4601</c:v>
                </c:pt>
                <c:pt idx="14177">
                  <c:v>37.22920000000001</c:v>
                </c:pt>
                <c:pt idx="14178">
                  <c:v>37.41846</c:v>
                </c:pt>
                <c:pt idx="14179">
                  <c:v>28.83398</c:v>
                </c:pt>
                <c:pt idx="14180">
                  <c:v>27.62537</c:v>
                </c:pt>
                <c:pt idx="14181">
                  <c:v>3238.1356</c:v>
                </c:pt>
                <c:pt idx="14182">
                  <c:v>30.50219</c:v>
                </c:pt>
                <c:pt idx="14183">
                  <c:v>30.92764</c:v>
                </c:pt>
                <c:pt idx="14184">
                  <c:v>36.24728</c:v>
                </c:pt>
                <c:pt idx="14185">
                  <c:v>25.14911</c:v>
                </c:pt>
                <c:pt idx="14186">
                  <c:v>32.9482</c:v>
                </c:pt>
                <c:pt idx="14187">
                  <c:v>71.6333</c:v>
                </c:pt>
                <c:pt idx="14188">
                  <c:v>25.00534</c:v>
                </c:pt>
                <c:pt idx="14189">
                  <c:v>39.37609</c:v>
                </c:pt>
                <c:pt idx="14190">
                  <c:v>32.17373</c:v>
                </c:pt>
                <c:pt idx="14191">
                  <c:v>39.08877</c:v>
                </c:pt>
                <c:pt idx="14192">
                  <c:v>6234.95019</c:v>
                </c:pt>
                <c:pt idx="14193">
                  <c:v>24.72807999999999</c:v>
                </c:pt>
                <c:pt idx="14194">
                  <c:v>29.21667</c:v>
                </c:pt>
                <c:pt idx="14195">
                  <c:v>31.04183</c:v>
                </c:pt>
                <c:pt idx="14196">
                  <c:v>2496.048499999999</c:v>
                </c:pt>
                <c:pt idx="14197">
                  <c:v>25.42456</c:v>
                </c:pt>
                <c:pt idx="14198">
                  <c:v>200.4136</c:v>
                </c:pt>
                <c:pt idx="14199">
                  <c:v>53.29082000000001</c:v>
                </c:pt>
                <c:pt idx="14200">
                  <c:v>11653.33244</c:v>
                </c:pt>
                <c:pt idx="14201">
                  <c:v>28.74421999999999</c:v>
                </c:pt>
                <c:pt idx="14202">
                  <c:v>31.94259999999999</c:v>
                </c:pt>
                <c:pt idx="14203">
                  <c:v>168369.7</c:v>
                </c:pt>
                <c:pt idx="14204">
                  <c:v>34.6951</c:v>
                </c:pt>
                <c:pt idx="14205">
                  <c:v>25.91261</c:v>
                </c:pt>
                <c:pt idx="14206">
                  <c:v>31.294</c:v>
                </c:pt>
                <c:pt idx="14207">
                  <c:v>28.94267</c:v>
                </c:pt>
                <c:pt idx="14208">
                  <c:v>37.3312</c:v>
                </c:pt>
                <c:pt idx="14209">
                  <c:v>31.71733</c:v>
                </c:pt>
                <c:pt idx="14210">
                  <c:v>28.1478</c:v>
                </c:pt>
                <c:pt idx="14211">
                  <c:v>35.25057</c:v>
                </c:pt>
                <c:pt idx="14212">
                  <c:v>36.41608</c:v>
                </c:pt>
                <c:pt idx="14213">
                  <c:v>34.48955</c:v>
                </c:pt>
                <c:pt idx="14214">
                  <c:v>29.29878</c:v>
                </c:pt>
                <c:pt idx="14215">
                  <c:v>27.19011</c:v>
                </c:pt>
                <c:pt idx="14216">
                  <c:v>29.72792</c:v>
                </c:pt>
                <c:pt idx="14217">
                  <c:v>710.73004</c:v>
                </c:pt>
                <c:pt idx="14218">
                  <c:v>29.07823</c:v>
                </c:pt>
                <c:pt idx="14219">
                  <c:v>36.42557</c:v>
                </c:pt>
                <c:pt idx="14220">
                  <c:v>208.2893</c:v>
                </c:pt>
                <c:pt idx="14221">
                  <c:v>29.77665</c:v>
                </c:pt>
                <c:pt idx="14222">
                  <c:v>30.16297</c:v>
                </c:pt>
                <c:pt idx="14223">
                  <c:v>26.25426</c:v>
                </c:pt>
                <c:pt idx="14224">
                  <c:v>42.77513</c:v>
                </c:pt>
                <c:pt idx="14225">
                  <c:v>33.21145</c:v>
                </c:pt>
                <c:pt idx="14226">
                  <c:v>37.91786999999999</c:v>
                </c:pt>
                <c:pt idx="14227">
                  <c:v>31.22224999999999</c:v>
                </c:pt>
                <c:pt idx="14228">
                  <c:v>34.4739</c:v>
                </c:pt>
                <c:pt idx="14229">
                  <c:v>33.74199</c:v>
                </c:pt>
                <c:pt idx="14230">
                  <c:v>25.82749</c:v>
                </c:pt>
                <c:pt idx="14231">
                  <c:v>27.8524</c:v>
                </c:pt>
                <c:pt idx="14232">
                  <c:v>25.98391</c:v>
                </c:pt>
                <c:pt idx="14233">
                  <c:v>29.58959</c:v>
                </c:pt>
                <c:pt idx="14234">
                  <c:v>24.7984</c:v>
                </c:pt>
                <c:pt idx="14235">
                  <c:v>41.36764</c:v>
                </c:pt>
                <c:pt idx="14236">
                  <c:v>25.59519999999999</c:v>
                </c:pt>
                <c:pt idx="14237">
                  <c:v>30.81887</c:v>
                </c:pt>
                <c:pt idx="14238">
                  <c:v>28.95282</c:v>
                </c:pt>
                <c:pt idx="14239">
                  <c:v>57.59911</c:v>
                </c:pt>
                <c:pt idx="14240">
                  <c:v>34.18397</c:v>
                </c:pt>
                <c:pt idx="14241">
                  <c:v>24.83008999999999</c:v>
                </c:pt>
                <c:pt idx="14242">
                  <c:v>161.24572</c:v>
                </c:pt>
                <c:pt idx="14243">
                  <c:v>29.84551</c:v>
                </c:pt>
                <c:pt idx="14244">
                  <c:v>28.38057999999999</c:v>
                </c:pt>
                <c:pt idx="14245">
                  <c:v>30.78813999999999</c:v>
                </c:pt>
                <c:pt idx="14246">
                  <c:v>28.27348</c:v>
                </c:pt>
                <c:pt idx="14247">
                  <c:v>34.3913</c:v>
                </c:pt>
                <c:pt idx="14248">
                  <c:v>1639.85655</c:v>
                </c:pt>
                <c:pt idx="14249">
                  <c:v>29.2208</c:v>
                </c:pt>
                <c:pt idx="14250">
                  <c:v>32.92885</c:v>
                </c:pt>
                <c:pt idx="14251">
                  <c:v>27.32534</c:v>
                </c:pt>
                <c:pt idx="14252">
                  <c:v>27.73386</c:v>
                </c:pt>
                <c:pt idx="14253">
                  <c:v>35.79702</c:v>
                </c:pt>
                <c:pt idx="14254">
                  <c:v>26.97986</c:v>
                </c:pt>
                <c:pt idx="14255">
                  <c:v>42.4832</c:v>
                </c:pt>
                <c:pt idx="14256">
                  <c:v>25.58982</c:v>
                </c:pt>
                <c:pt idx="14257">
                  <c:v>31.28328</c:v>
                </c:pt>
                <c:pt idx="14258">
                  <c:v>27.59202</c:v>
                </c:pt>
                <c:pt idx="14259">
                  <c:v>30.37454</c:v>
                </c:pt>
                <c:pt idx="14260">
                  <c:v>37.23260000000001</c:v>
                </c:pt>
                <c:pt idx="14261">
                  <c:v>29.33618999999999</c:v>
                </c:pt>
                <c:pt idx="14262">
                  <c:v>33.99305</c:v>
                </c:pt>
                <c:pt idx="14263">
                  <c:v>28.89148</c:v>
                </c:pt>
                <c:pt idx="14264">
                  <c:v>39.04544000000001</c:v>
                </c:pt>
                <c:pt idx="14265">
                  <c:v>31.38485</c:v>
                </c:pt>
                <c:pt idx="14266">
                  <c:v>29.25345</c:v>
                </c:pt>
                <c:pt idx="14267">
                  <c:v>38.52018</c:v>
                </c:pt>
                <c:pt idx="14268">
                  <c:v>30.50703</c:v>
                </c:pt>
                <c:pt idx="14269">
                  <c:v>38.07653</c:v>
                </c:pt>
                <c:pt idx="14270">
                  <c:v>32.76426</c:v>
                </c:pt>
                <c:pt idx="14271">
                  <c:v>33.29102</c:v>
                </c:pt>
                <c:pt idx="14272">
                  <c:v>35.63480000000001</c:v>
                </c:pt>
                <c:pt idx="14273">
                  <c:v>26.76103</c:v>
                </c:pt>
                <c:pt idx="14274">
                  <c:v>31.4662</c:v>
                </c:pt>
                <c:pt idx="14275">
                  <c:v>33.54763</c:v>
                </c:pt>
                <c:pt idx="14276">
                  <c:v>29.52023</c:v>
                </c:pt>
                <c:pt idx="14277">
                  <c:v>36.65374000000001</c:v>
                </c:pt>
                <c:pt idx="14278">
                  <c:v>28.52819999999999</c:v>
                </c:pt>
                <c:pt idx="14279">
                  <c:v>29.73438000000001</c:v>
                </c:pt>
                <c:pt idx="14280">
                  <c:v>28.36769</c:v>
                </c:pt>
                <c:pt idx="14281">
                  <c:v>36.49273</c:v>
                </c:pt>
                <c:pt idx="14282">
                  <c:v>26.73815</c:v>
                </c:pt>
                <c:pt idx="14283">
                  <c:v>27.67638000000001</c:v>
                </c:pt>
                <c:pt idx="14284">
                  <c:v>33.78327</c:v>
                </c:pt>
                <c:pt idx="14285">
                  <c:v>25.34282</c:v>
                </c:pt>
                <c:pt idx="14286">
                  <c:v>28.09581</c:v>
                </c:pt>
                <c:pt idx="14287">
                  <c:v>31.13486</c:v>
                </c:pt>
                <c:pt idx="14288">
                  <c:v>191.76</c:v>
                </c:pt>
                <c:pt idx="14289">
                  <c:v>28.39506</c:v>
                </c:pt>
                <c:pt idx="14290">
                  <c:v>23.61637</c:v>
                </c:pt>
                <c:pt idx="14291">
                  <c:v>30.74736</c:v>
                </c:pt>
                <c:pt idx="14292">
                  <c:v>29.10735</c:v>
                </c:pt>
                <c:pt idx="14293">
                  <c:v>32.72783</c:v>
                </c:pt>
                <c:pt idx="14294">
                  <c:v>26.27798</c:v>
                </c:pt>
                <c:pt idx="14295">
                  <c:v>675.8381399999998</c:v>
                </c:pt>
                <c:pt idx="14296">
                  <c:v>29.14093</c:v>
                </c:pt>
                <c:pt idx="14297">
                  <c:v>32.22804</c:v>
                </c:pt>
                <c:pt idx="14298">
                  <c:v>31.34932999999999</c:v>
                </c:pt>
                <c:pt idx="14299">
                  <c:v>30.64058</c:v>
                </c:pt>
                <c:pt idx="14300">
                  <c:v>30.35087</c:v>
                </c:pt>
                <c:pt idx="14301">
                  <c:v>29.49165</c:v>
                </c:pt>
                <c:pt idx="14302">
                  <c:v>25.39018</c:v>
                </c:pt>
                <c:pt idx="14303">
                  <c:v>28.21629</c:v>
                </c:pt>
                <c:pt idx="14304">
                  <c:v>33.36329</c:v>
                </c:pt>
                <c:pt idx="14305">
                  <c:v>30.82944</c:v>
                </c:pt>
                <c:pt idx="14306">
                  <c:v>25.65693</c:v>
                </c:pt>
                <c:pt idx="14307">
                  <c:v>25.83175</c:v>
                </c:pt>
                <c:pt idx="14308">
                  <c:v>34.4253</c:v>
                </c:pt>
                <c:pt idx="14309">
                  <c:v>35.04259</c:v>
                </c:pt>
                <c:pt idx="14310">
                  <c:v>25.64896999999999</c:v>
                </c:pt>
                <c:pt idx="14311">
                  <c:v>29.11813</c:v>
                </c:pt>
                <c:pt idx="14312">
                  <c:v>32.80766</c:v>
                </c:pt>
                <c:pt idx="14313">
                  <c:v>38.59704</c:v>
                </c:pt>
                <c:pt idx="14314">
                  <c:v>43.37945</c:v>
                </c:pt>
                <c:pt idx="14315">
                  <c:v>28.64534</c:v>
                </c:pt>
                <c:pt idx="14316">
                  <c:v>24.07269</c:v>
                </c:pt>
                <c:pt idx="14317">
                  <c:v>32.08013</c:v>
                </c:pt>
                <c:pt idx="14318">
                  <c:v>28.66811999999999</c:v>
                </c:pt>
                <c:pt idx="14319">
                  <c:v>55.8197</c:v>
                </c:pt>
                <c:pt idx="14320">
                  <c:v>41.24661</c:v>
                </c:pt>
                <c:pt idx="14321">
                  <c:v>29.69885</c:v>
                </c:pt>
                <c:pt idx="14322">
                  <c:v>28.16213</c:v>
                </c:pt>
                <c:pt idx="14323">
                  <c:v>30.33261999999999</c:v>
                </c:pt>
                <c:pt idx="14324">
                  <c:v>27.08263</c:v>
                </c:pt>
                <c:pt idx="14325">
                  <c:v>29.39099</c:v>
                </c:pt>
                <c:pt idx="14326">
                  <c:v>34.69473</c:v>
                </c:pt>
                <c:pt idx="14327">
                  <c:v>38.28638</c:v>
                </c:pt>
                <c:pt idx="14328">
                  <c:v>30.6559</c:v>
                </c:pt>
                <c:pt idx="14329">
                  <c:v>31.73224</c:v>
                </c:pt>
                <c:pt idx="14330">
                  <c:v>26.46059</c:v>
                </c:pt>
                <c:pt idx="14331">
                  <c:v>28.25293</c:v>
                </c:pt>
                <c:pt idx="14332">
                  <c:v>28.63751</c:v>
                </c:pt>
                <c:pt idx="14333">
                  <c:v>31.92012</c:v>
                </c:pt>
                <c:pt idx="14334">
                  <c:v>100.2191</c:v>
                </c:pt>
                <c:pt idx="14335">
                  <c:v>32.96945</c:v>
                </c:pt>
                <c:pt idx="14336">
                  <c:v>38.38401</c:v>
                </c:pt>
                <c:pt idx="14337">
                  <c:v>29.68917</c:v>
                </c:pt>
                <c:pt idx="14338">
                  <c:v>26.70815</c:v>
                </c:pt>
                <c:pt idx="14339">
                  <c:v>26.63697000000001</c:v>
                </c:pt>
                <c:pt idx="14340">
                  <c:v>25.84632999999999</c:v>
                </c:pt>
                <c:pt idx="14341">
                  <c:v>28.10251</c:v>
                </c:pt>
                <c:pt idx="14342">
                  <c:v>33.59423</c:v>
                </c:pt>
                <c:pt idx="14343">
                  <c:v>625.6292999999998</c:v>
                </c:pt>
                <c:pt idx="14344">
                  <c:v>29.92192</c:v>
                </c:pt>
                <c:pt idx="14345">
                  <c:v>37.31974</c:v>
                </c:pt>
                <c:pt idx="14346">
                  <c:v>118.5705</c:v>
                </c:pt>
                <c:pt idx="14347">
                  <c:v>28.31324</c:v>
                </c:pt>
                <c:pt idx="14348">
                  <c:v>2101.618869999999</c:v>
                </c:pt>
                <c:pt idx="14349">
                  <c:v>28.52091</c:v>
                </c:pt>
                <c:pt idx="14350">
                  <c:v>30.52301</c:v>
                </c:pt>
                <c:pt idx="14351">
                  <c:v>32.72124</c:v>
                </c:pt>
                <c:pt idx="14352">
                  <c:v>33.34442</c:v>
                </c:pt>
                <c:pt idx="14353">
                  <c:v>225.08057</c:v>
                </c:pt>
                <c:pt idx="14354">
                  <c:v>29.75872</c:v>
                </c:pt>
                <c:pt idx="14355">
                  <c:v>15956.7748</c:v>
                </c:pt>
                <c:pt idx="14356">
                  <c:v>38.82413</c:v>
                </c:pt>
                <c:pt idx="14357">
                  <c:v>28.57148</c:v>
                </c:pt>
                <c:pt idx="14358">
                  <c:v>26.52593</c:v>
                </c:pt>
                <c:pt idx="14359">
                  <c:v>34977.0903</c:v>
                </c:pt>
                <c:pt idx="14360">
                  <c:v>33.39315</c:v>
                </c:pt>
                <c:pt idx="14361">
                  <c:v>34.31719</c:v>
                </c:pt>
                <c:pt idx="14362">
                  <c:v>29.09085</c:v>
                </c:pt>
                <c:pt idx="14363">
                  <c:v>29.77918</c:v>
                </c:pt>
                <c:pt idx="14364">
                  <c:v>34.94983</c:v>
                </c:pt>
                <c:pt idx="14365">
                  <c:v>27.8707</c:v>
                </c:pt>
                <c:pt idx="14366">
                  <c:v>29.95211</c:v>
                </c:pt>
                <c:pt idx="14367">
                  <c:v>34.27642</c:v>
                </c:pt>
                <c:pt idx="14368">
                  <c:v>34.60916</c:v>
                </c:pt>
                <c:pt idx="14369">
                  <c:v>32.36583</c:v>
                </c:pt>
                <c:pt idx="14370">
                  <c:v>29.53819</c:v>
                </c:pt>
                <c:pt idx="14371">
                  <c:v>28.67882000000001</c:v>
                </c:pt>
                <c:pt idx="14372">
                  <c:v>28.27854999999999</c:v>
                </c:pt>
                <c:pt idx="14373">
                  <c:v>1222.37736</c:v>
                </c:pt>
                <c:pt idx="14374">
                  <c:v>33.85076</c:v>
                </c:pt>
                <c:pt idx="14375">
                  <c:v>35.11006</c:v>
                </c:pt>
                <c:pt idx="14376">
                  <c:v>31.55911</c:v>
                </c:pt>
                <c:pt idx="14377">
                  <c:v>32.89242</c:v>
                </c:pt>
                <c:pt idx="14378">
                  <c:v>33.36195</c:v>
                </c:pt>
                <c:pt idx="14379">
                  <c:v>35.7488</c:v>
                </c:pt>
                <c:pt idx="14380">
                  <c:v>32.46907</c:v>
                </c:pt>
                <c:pt idx="14381">
                  <c:v>32.54517</c:v>
                </c:pt>
                <c:pt idx="14382">
                  <c:v>35.26921</c:v>
                </c:pt>
                <c:pt idx="14383">
                  <c:v>32.69194</c:v>
                </c:pt>
                <c:pt idx="14384">
                  <c:v>30.89434</c:v>
                </c:pt>
                <c:pt idx="14385">
                  <c:v>38.11642000000001</c:v>
                </c:pt>
                <c:pt idx="14386">
                  <c:v>33.27336000000001</c:v>
                </c:pt>
                <c:pt idx="14387">
                  <c:v>61.3752</c:v>
                </c:pt>
                <c:pt idx="14388">
                  <c:v>27.02592</c:v>
                </c:pt>
                <c:pt idx="14389">
                  <c:v>33.36261</c:v>
                </c:pt>
                <c:pt idx="14390">
                  <c:v>29.34976</c:v>
                </c:pt>
                <c:pt idx="14391">
                  <c:v>27.03518</c:v>
                </c:pt>
                <c:pt idx="14392">
                  <c:v>31.14699999999999</c:v>
                </c:pt>
                <c:pt idx="14393">
                  <c:v>29.86001</c:v>
                </c:pt>
                <c:pt idx="14394">
                  <c:v>91.234</c:v>
                </c:pt>
                <c:pt idx="14395">
                  <c:v>27.00604</c:v>
                </c:pt>
                <c:pt idx="14396">
                  <c:v>25.16597000000001</c:v>
                </c:pt>
                <c:pt idx="14397">
                  <c:v>34.4298</c:v>
                </c:pt>
                <c:pt idx="14398">
                  <c:v>1988.046</c:v>
                </c:pt>
                <c:pt idx="14399">
                  <c:v>31.91219999999999</c:v>
                </c:pt>
                <c:pt idx="14400">
                  <c:v>32.55884</c:v>
                </c:pt>
                <c:pt idx="14401">
                  <c:v>38.8783</c:v>
                </c:pt>
                <c:pt idx="14402">
                  <c:v>35.39694</c:v>
                </c:pt>
                <c:pt idx="14403">
                  <c:v>28.30090999999999</c:v>
                </c:pt>
                <c:pt idx="14404">
                  <c:v>32.65495</c:v>
                </c:pt>
                <c:pt idx="14405">
                  <c:v>29.98403</c:v>
                </c:pt>
                <c:pt idx="14406">
                  <c:v>28.43061</c:v>
                </c:pt>
                <c:pt idx="14407">
                  <c:v>24.70330999999999</c:v>
                </c:pt>
                <c:pt idx="14408">
                  <c:v>26.48969</c:v>
                </c:pt>
                <c:pt idx="14409">
                  <c:v>28.66029</c:v>
                </c:pt>
                <c:pt idx="14410">
                  <c:v>30.79276</c:v>
                </c:pt>
                <c:pt idx="14411">
                  <c:v>37.06633</c:v>
                </c:pt>
                <c:pt idx="14412">
                  <c:v>32.97205</c:v>
                </c:pt>
                <c:pt idx="14413">
                  <c:v>30.03128999999999</c:v>
                </c:pt>
                <c:pt idx="14414">
                  <c:v>249.1056</c:v>
                </c:pt>
                <c:pt idx="14415">
                  <c:v>25.90162</c:v>
                </c:pt>
                <c:pt idx="14416">
                  <c:v>29.90138</c:v>
                </c:pt>
                <c:pt idx="14417">
                  <c:v>26.56831</c:v>
                </c:pt>
                <c:pt idx="14418">
                  <c:v>34.35762</c:v>
                </c:pt>
                <c:pt idx="14419">
                  <c:v>25.84861</c:v>
                </c:pt>
                <c:pt idx="14420">
                  <c:v>792.0572999999999</c:v>
                </c:pt>
                <c:pt idx="14421">
                  <c:v>30.15969</c:v>
                </c:pt>
                <c:pt idx="14422">
                  <c:v>32.11721</c:v>
                </c:pt>
                <c:pt idx="14423">
                  <c:v>34.26354000000001</c:v>
                </c:pt>
                <c:pt idx="14424">
                  <c:v>29.49641</c:v>
                </c:pt>
                <c:pt idx="14425">
                  <c:v>30.99097</c:v>
                </c:pt>
                <c:pt idx="14426">
                  <c:v>30.00292</c:v>
                </c:pt>
                <c:pt idx="14427">
                  <c:v>27.46270999999999</c:v>
                </c:pt>
                <c:pt idx="14428">
                  <c:v>213.86897</c:v>
                </c:pt>
                <c:pt idx="14429">
                  <c:v>31.31889</c:v>
                </c:pt>
                <c:pt idx="14430">
                  <c:v>31.23303</c:v>
                </c:pt>
                <c:pt idx="14431">
                  <c:v>32.80914000000001</c:v>
                </c:pt>
                <c:pt idx="14432">
                  <c:v>29.54646</c:v>
                </c:pt>
                <c:pt idx="14433">
                  <c:v>31.55754</c:v>
                </c:pt>
                <c:pt idx="14434">
                  <c:v>43.138</c:v>
                </c:pt>
                <c:pt idx="14435">
                  <c:v>38.29317</c:v>
                </c:pt>
                <c:pt idx="14436">
                  <c:v>29.21681</c:v>
                </c:pt>
                <c:pt idx="14437">
                  <c:v>31.32309</c:v>
                </c:pt>
                <c:pt idx="14438">
                  <c:v>27.4682</c:v>
                </c:pt>
                <c:pt idx="14439">
                  <c:v>33.94461</c:v>
                </c:pt>
                <c:pt idx="14440">
                  <c:v>42.2011</c:v>
                </c:pt>
                <c:pt idx="14441">
                  <c:v>25.30402</c:v>
                </c:pt>
                <c:pt idx="14442">
                  <c:v>36.46573</c:v>
                </c:pt>
                <c:pt idx="14443">
                  <c:v>28.80032</c:v>
                </c:pt>
                <c:pt idx="14444">
                  <c:v>28.61734999999999</c:v>
                </c:pt>
                <c:pt idx="14445">
                  <c:v>31.72428</c:v>
                </c:pt>
                <c:pt idx="14446">
                  <c:v>32.71955</c:v>
                </c:pt>
                <c:pt idx="14447">
                  <c:v>32.40204</c:v>
                </c:pt>
                <c:pt idx="14448">
                  <c:v>948.8449699999999</c:v>
                </c:pt>
                <c:pt idx="14449">
                  <c:v>31.9886</c:v>
                </c:pt>
                <c:pt idx="14450">
                  <c:v>23.81769</c:v>
                </c:pt>
                <c:pt idx="14451">
                  <c:v>37.69642</c:v>
                </c:pt>
                <c:pt idx="14452">
                  <c:v>27.64337</c:v>
                </c:pt>
                <c:pt idx="14453">
                  <c:v>29.69385</c:v>
                </c:pt>
                <c:pt idx="14454">
                  <c:v>33.76793</c:v>
                </c:pt>
                <c:pt idx="14455">
                  <c:v>29.65978</c:v>
                </c:pt>
                <c:pt idx="14456">
                  <c:v>25.60202</c:v>
                </c:pt>
                <c:pt idx="14457">
                  <c:v>29.98665</c:v>
                </c:pt>
                <c:pt idx="14458">
                  <c:v>28.99969</c:v>
                </c:pt>
                <c:pt idx="14459">
                  <c:v>27.57724</c:v>
                </c:pt>
                <c:pt idx="14460">
                  <c:v>30.82076</c:v>
                </c:pt>
                <c:pt idx="14461">
                  <c:v>32.49972</c:v>
                </c:pt>
                <c:pt idx="14462">
                  <c:v>25.13137</c:v>
                </c:pt>
                <c:pt idx="14463">
                  <c:v>33.72585</c:v>
                </c:pt>
                <c:pt idx="14464">
                  <c:v>25.65505</c:v>
                </c:pt>
                <c:pt idx="14465">
                  <c:v>41.43712</c:v>
                </c:pt>
                <c:pt idx="14466">
                  <c:v>28.0362</c:v>
                </c:pt>
                <c:pt idx="14467">
                  <c:v>29.36387</c:v>
                </c:pt>
                <c:pt idx="14468">
                  <c:v>29.969</c:v>
                </c:pt>
                <c:pt idx="14469">
                  <c:v>29.50285</c:v>
                </c:pt>
                <c:pt idx="14470">
                  <c:v>33.50767</c:v>
                </c:pt>
                <c:pt idx="14471">
                  <c:v>32.54091</c:v>
                </c:pt>
                <c:pt idx="14472">
                  <c:v>27.27319</c:v>
                </c:pt>
                <c:pt idx="14473">
                  <c:v>35.22561</c:v>
                </c:pt>
                <c:pt idx="14474">
                  <c:v>34.18249</c:v>
                </c:pt>
                <c:pt idx="14475">
                  <c:v>28.12314</c:v>
                </c:pt>
                <c:pt idx="14476">
                  <c:v>30.21148000000001</c:v>
                </c:pt>
                <c:pt idx="14477">
                  <c:v>23.69082</c:v>
                </c:pt>
                <c:pt idx="14478">
                  <c:v>31.31887</c:v>
                </c:pt>
                <c:pt idx="14479">
                  <c:v>36.87845</c:v>
                </c:pt>
                <c:pt idx="14480">
                  <c:v>38.5743</c:v>
                </c:pt>
                <c:pt idx="14481">
                  <c:v>25.46070999999999</c:v>
                </c:pt>
                <c:pt idx="14482">
                  <c:v>175.81869</c:v>
                </c:pt>
                <c:pt idx="14483">
                  <c:v>28.95918</c:v>
                </c:pt>
                <c:pt idx="14484">
                  <c:v>34.4181</c:v>
                </c:pt>
                <c:pt idx="14485">
                  <c:v>35.51392000000001</c:v>
                </c:pt>
                <c:pt idx="14486">
                  <c:v>26.67308</c:v>
                </c:pt>
                <c:pt idx="14487">
                  <c:v>28.8714</c:v>
                </c:pt>
                <c:pt idx="14488">
                  <c:v>37.86393</c:v>
                </c:pt>
                <c:pt idx="14489">
                  <c:v>3088.9566</c:v>
                </c:pt>
                <c:pt idx="14490">
                  <c:v>33.61252000000001</c:v>
                </c:pt>
                <c:pt idx="14491">
                  <c:v>29.1504</c:v>
                </c:pt>
                <c:pt idx="14492">
                  <c:v>26.02866</c:v>
                </c:pt>
                <c:pt idx="14493">
                  <c:v>36.68315</c:v>
                </c:pt>
                <c:pt idx="14494">
                  <c:v>32.7193</c:v>
                </c:pt>
                <c:pt idx="14495">
                  <c:v>36.04849</c:v>
                </c:pt>
                <c:pt idx="14496">
                  <c:v>28.51022</c:v>
                </c:pt>
                <c:pt idx="14497">
                  <c:v>66.9761</c:v>
                </c:pt>
                <c:pt idx="14498">
                  <c:v>25.78746</c:v>
                </c:pt>
                <c:pt idx="14499">
                  <c:v>29.22218</c:v>
                </c:pt>
                <c:pt idx="14500">
                  <c:v>27.77719</c:v>
                </c:pt>
                <c:pt idx="14501">
                  <c:v>26.80103</c:v>
                </c:pt>
                <c:pt idx="14502">
                  <c:v>43.1564</c:v>
                </c:pt>
                <c:pt idx="14503">
                  <c:v>28.4358</c:v>
                </c:pt>
                <c:pt idx="14504">
                  <c:v>25.36975</c:v>
                </c:pt>
                <c:pt idx="14505">
                  <c:v>28.22726</c:v>
                </c:pt>
                <c:pt idx="14506">
                  <c:v>35.94274</c:v>
                </c:pt>
                <c:pt idx="14507">
                  <c:v>27.60688</c:v>
                </c:pt>
                <c:pt idx="14508">
                  <c:v>27.91468</c:v>
                </c:pt>
                <c:pt idx="14509">
                  <c:v>29.60859</c:v>
                </c:pt>
                <c:pt idx="14510">
                  <c:v>37.35908999999999</c:v>
                </c:pt>
                <c:pt idx="14511">
                  <c:v>39.72708</c:v>
                </c:pt>
                <c:pt idx="14512">
                  <c:v>29.38697000000001</c:v>
                </c:pt>
                <c:pt idx="14513">
                  <c:v>31.6175</c:v>
                </c:pt>
                <c:pt idx="14514">
                  <c:v>31.78762</c:v>
                </c:pt>
                <c:pt idx="14515">
                  <c:v>35.47354</c:v>
                </c:pt>
                <c:pt idx="14516">
                  <c:v>25.00341999999999</c:v>
                </c:pt>
                <c:pt idx="14517">
                  <c:v>26.94473999999999</c:v>
                </c:pt>
                <c:pt idx="14518">
                  <c:v>29.05196</c:v>
                </c:pt>
                <c:pt idx="14519">
                  <c:v>25.30511</c:v>
                </c:pt>
                <c:pt idx="14520">
                  <c:v>28.86713</c:v>
                </c:pt>
                <c:pt idx="14521">
                  <c:v>33.28047</c:v>
                </c:pt>
                <c:pt idx="14522">
                  <c:v>29.01927</c:v>
                </c:pt>
                <c:pt idx="14523">
                  <c:v>93.88379999999998</c:v>
                </c:pt>
                <c:pt idx="14524">
                  <c:v>32.04919</c:v>
                </c:pt>
                <c:pt idx="14525">
                  <c:v>35.9805</c:v>
                </c:pt>
                <c:pt idx="14526">
                  <c:v>31.89807</c:v>
                </c:pt>
                <c:pt idx="14527">
                  <c:v>26.95751</c:v>
                </c:pt>
                <c:pt idx="14528">
                  <c:v>27.39380999999999</c:v>
                </c:pt>
                <c:pt idx="14529">
                  <c:v>32.03484</c:v>
                </c:pt>
                <c:pt idx="14530">
                  <c:v>40.91758</c:v>
                </c:pt>
                <c:pt idx="14531">
                  <c:v>31.61865</c:v>
                </c:pt>
                <c:pt idx="14532">
                  <c:v>26.63545</c:v>
                </c:pt>
                <c:pt idx="14533">
                  <c:v>35.2753</c:v>
                </c:pt>
                <c:pt idx="14534">
                  <c:v>30.24165</c:v>
                </c:pt>
                <c:pt idx="14535">
                  <c:v>30.10889999999999</c:v>
                </c:pt>
                <c:pt idx="14536">
                  <c:v>37.68882</c:v>
                </c:pt>
                <c:pt idx="14537">
                  <c:v>27.41833</c:v>
                </c:pt>
                <c:pt idx="14538">
                  <c:v>26.16897000000001</c:v>
                </c:pt>
                <c:pt idx="14539">
                  <c:v>75.32889999999999</c:v>
                </c:pt>
                <c:pt idx="14540">
                  <c:v>30.04515</c:v>
                </c:pt>
                <c:pt idx="14541">
                  <c:v>27.55997</c:v>
                </c:pt>
                <c:pt idx="14542">
                  <c:v>26.25729</c:v>
                </c:pt>
                <c:pt idx="14543">
                  <c:v>17869.02178</c:v>
                </c:pt>
                <c:pt idx="14544">
                  <c:v>31.25457</c:v>
                </c:pt>
                <c:pt idx="14545">
                  <c:v>28.4234</c:v>
                </c:pt>
                <c:pt idx="14546">
                  <c:v>26.99191</c:v>
                </c:pt>
                <c:pt idx="14547">
                  <c:v>31.08819</c:v>
                </c:pt>
                <c:pt idx="14548">
                  <c:v>30.27393</c:v>
                </c:pt>
                <c:pt idx="14549">
                  <c:v>34.642</c:v>
                </c:pt>
                <c:pt idx="14550">
                  <c:v>28.13805</c:v>
                </c:pt>
                <c:pt idx="14551">
                  <c:v>29.14093</c:v>
                </c:pt>
                <c:pt idx="14552">
                  <c:v>28.5128</c:v>
                </c:pt>
                <c:pt idx="14553">
                  <c:v>31.99605</c:v>
                </c:pt>
                <c:pt idx="14554">
                  <c:v>24.16724</c:v>
                </c:pt>
                <c:pt idx="14555">
                  <c:v>32.8487</c:v>
                </c:pt>
                <c:pt idx="14556">
                  <c:v>27.75876</c:v>
                </c:pt>
                <c:pt idx="14557">
                  <c:v>1883.19019</c:v>
                </c:pt>
                <c:pt idx="14558">
                  <c:v>35.62275</c:v>
                </c:pt>
                <c:pt idx="14559">
                  <c:v>26.36458</c:v>
                </c:pt>
                <c:pt idx="14560">
                  <c:v>36.21145</c:v>
                </c:pt>
                <c:pt idx="14561">
                  <c:v>28.94536</c:v>
                </c:pt>
                <c:pt idx="14562">
                  <c:v>34.94272</c:v>
                </c:pt>
                <c:pt idx="14563">
                  <c:v>36.89119</c:v>
                </c:pt>
                <c:pt idx="14564">
                  <c:v>27.48419</c:v>
                </c:pt>
                <c:pt idx="14565">
                  <c:v>33.13202000000001</c:v>
                </c:pt>
                <c:pt idx="14566">
                  <c:v>31.32588000000001</c:v>
                </c:pt>
                <c:pt idx="14567">
                  <c:v>27.2905</c:v>
                </c:pt>
                <c:pt idx="14568">
                  <c:v>29.3416</c:v>
                </c:pt>
                <c:pt idx="14569">
                  <c:v>29.93167</c:v>
                </c:pt>
                <c:pt idx="14570">
                  <c:v>33.27614000000001</c:v>
                </c:pt>
                <c:pt idx="14571">
                  <c:v>78.7066</c:v>
                </c:pt>
                <c:pt idx="14572">
                  <c:v>27.66709000000001</c:v>
                </c:pt>
                <c:pt idx="14573">
                  <c:v>32.55788999999999</c:v>
                </c:pt>
                <c:pt idx="14574">
                  <c:v>30.12905</c:v>
                </c:pt>
                <c:pt idx="14575">
                  <c:v>25.8267</c:v>
                </c:pt>
                <c:pt idx="14576">
                  <c:v>29.93189</c:v>
                </c:pt>
                <c:pt idx="14577">
                  <c:v>32.70375</c:v>
                </c:pt>
                <c:pt idx="14578">
                  <c:v>31.4445</c:v>
                </c:pt>
                <c:pt idx="14579">
                  <c:v>37.63755</c:v>
                </c:pt>
                <c:pt idx="14580">
                  <c:v>30.79948</c:v>
                </c:pt>
                <c:pt idx="14581">
                  <c:v>28.515</c:v>
                </c:pt>
                <c:pt idx="14582">
                  <c:v>32.93295</c:v>
                </c:pt>
                <c:pt idx="14583">
                  <c:v>28.85236</c:v>
                </c:pt>
                <c:pt idx="14584">
                  <c:v>29.4348</c:v>
                </c:pt>
                <c:pt idx="14585">
                  <c:v>24.66716</c:v>
                </c:pt>
                <c:pt idx="14586">
                  <c:v>37.71648</c:v>
                </c:pt>
                <c:pt idx="14587">
                  <c:v>31.23256</c:v>
                </c:pt>
                <c:pt idx="14588">
                  <c:v>33.92569</c:v>
                </c:pt>
                <c:pt idx="14589">
                  <c:v>34.32700000000001</c:v>
                </c:pt>
                <c:pt idx="14590">
                  <c:v>31.4696</c:v>
                </c:pt>
                <c:pt idx="14591">
                  <c:v>25.6785</c:v>
                </c:pt>
                <c:pt idx="14592">
                  <c:v>26.5</c:v>
                </c:pt>
                <c:pt idx="14593">
                  <c:v>26.30834</c:v>
                </c:pt>
                <c:pt idx="14594">
                  <c:v>30.21644999999999</c:v>
                </c:pt>
                <c:pt idx="14595">
                  <c:v>34.5606</c:v>
                </c:pt>
                <c:pt idx="14596">
                  <c:v>32.87325</c:v>
                </c:pt>
                <c:pt idx="14597">
                  <c:v>57.65054000000001</c:v>
                </c:pt>
                <c:pt idx="14598">
                  <c:v>62.21575</c:v>
                </c:pt>
                <c:pt idx="14599">
                  <c:v>29.22392</c:v>
                </c:pt>
                <c:pt idx="14600">
                  <c:v>25.37489</c:v>
                </c:pt>
                <c:pt idx="14601">
                  <c:v>27.87643</c:v>
                </c:pt>
                <c:pt idx="14602">
                  <c:v>26.13074</c:v>
                </c:pt>
                <c:pt idx="14603">
                  <c:v>37.43601</c:v>
                </c:pt>
                <c:pt idx="14604">
                  <c:v>28.63010999999999</c:v>
                </c:pt>
                <c:pt idx="14605">
                  <c:v>22.33035</c:v>
                </c:pt>
                <c:pt idx="14606">
                  <c:v>27.08988</c:v>
                </c:pt>
                <c:pt idx="14607">
                  <c:v>41.6693</c:v>
                </c:pt>
                <c:pt idx="14608">
                  <c:v>35.407</c:v>
                </c:pt>
                <c:pt idx="14609">
                  <c:v>28.24694</c:v>
                </c:pt>
                <c:pt idx="14610">
                  <c:v>34.43504</c:v>
                </c:pt>
                <c:pt idx="14611">
                  <c:v>34.95831</c:v>
                </c:pt>
                <c:pt idx="14612">
                  <c:v>29.33235000000001</c:v>
                </c:pt>
                <c:pt idx="14613">
                  <c:v>31.56094999999999</c:v>
                </c:pt>
                <c:pt idx="14614">
                  <c:v>30.23962999999999</c:v>
                </c:pt>
                <c:pt idx="14615">
                  <c:v>35.69899</c:v>
                </c:pt>
                <c:pt idx="14616">
                  <c:v>33.73167</c:v>
                </c:pt>
                <c:pt idx="14617">
                  <c:v>27.37588</c:v>
                </c:pt>
                <c:pt idx="14618">
                  <c:v>29.95618</c:v>
                </c:pt>
                <c:pt idx="14619">
                  <c:v>28.07384</c:v>
                </c:pt>
                <c:pt idx="14620">
                  <c:v>27.89959</c:v>
                </c:pt>
                <c:pt idx="14621">
                  <c:v>32.93941</c:v>
                </c:pt>
                <c:pt idx="14622">
                  <c:v>35.14980000000001</c:v>
                </c:pt>
                <c:pt idx="14623">
                  <c:v>37.1216</c:v>
                </c:pt>
                <c:pt idx="14624">
                  <c:v>27.56424</c:v>
                </c:pt>
                <c:pt idx="14625">
                  <c:v>24.74123</c:v>
                </c:pt>
                <c:pt idx="14626">
                  <c:v>294.6388999999999</c:v>
                </c:pt>
                <c:pt idx="14627">
                  <c:v>35.11219</c:v>
                </c:pt>
                <c:pt idx="14628">
                  <c:v>33.87178</c:v>
                </c:pt>
                <c:pt idx="14629">
                  <c:v>36.75184</c:v>
                </c:pt>
                <c:pt idx="14630">
                  <c:v>31.8354</c:v>
                </c:pt>
                <c:pt idx="14631">
                  <c:v>29.99642</c:v>
                </c:pt>
                <c:pt idx="14632">
                  <c:v>31.06056999999999</c:v>
                </c:pt>
                <c:pt idx="14633">
                  <c:v>48.20760000000001</c:v>
                </c:pt>
                <c:pt idx="14634">
                  <c:v>24.15734</c:v>
                </c:pt>
                <c:pt idx="14635">
                  <c:v>30.4583</c:v>
                </c:pt>
                <c:pt idx="14636">
                  <c:v>41.60828</c:v>
                </c:pt>
                <c:pt idx="14637">
                  <c:v>30.03654</c:v>
                </c:pt>
                <c:pt idx="14638">
                  <c:v>26.129</c:v>
                </c:pt>
                <c:pt idx="14639">
                  <c:v>28.04799</c:v>
                </c:pt>
                <c:pt idx="14640">
                  <c:v>42.53157</c:v>
                </c:pt>
                <c:pt idx="14641">
                  <c:v>36.2031</c:v>
                </c:pt>
                <c:pt idx="14642">
                  <c:v>32.78447</c:v>
                </c:pt>
                <c:pt idx="14643">
                  <c:v>28.48648</c:v>
                </c:pt>
                <c:pt idx="14644">
                  <c:v>37.12042</c:v>
                </c:pt>
                <c:pt idx="14645">
                  <c:v>32.40248</c:v>
                </c:pt>
                <c:pt idx="14646">
                  <c:v>36.83675</c:v>
                </c:pt>
                <c:pt idx="14647">
                  <c:v>24.75982</c:v>
                </c:pt>
                <c:pt idx="14648">
                  <c:v>59.02767</c:v>
                </c:pt>
                <c:pt idx="14649">
                  <c:v>138.87473</c:v>
                </c:pt>
                <c:pt idx="14650">
                  <c:v>31.35673</c:v>
                </c:pt>
                <c:pt idx="14651">
                  <c:v>30.23791</c:v>
                </c:pt>
                <c:pt idx="14652">
                  <c:v>26.97291999999999</c:v>
                </c:pt>
                <c:pt idx="14653">
                  <c:v>30.85538</c:v>
                </c:pt>
                <c:pt idx="14654">
                  <c:v>30.11332000000001</c:v>
                </c:pt>
                <c:pt idx="14655">
                  <c:v>40.35608</c:v>
                </c:pt>
                <c:pt idx="14656">
                  <c:v>31.99237</c:v>
                </c:pt>
                <c:pt idx="14657">
                  <c:v>33.2188</c:v>
                </c:pt>
                <c:pt idx="14658">
                  <c:v>32.44899</c:v>
                </c:pt>
                <c:pt idx="14659">
                  <c:v>32.13329</c:v>
                </c:pt>
                <c:pt idx="14660">
                  <c:v>27.15514</c:v>
                </c:pt>
                <c:pt idx="14661">
                  <c:v>26.11443999999999</c:v>
                </c:pt>
                <c:pt idx="14662">
                  <c:v>31.58393999999999</c:v>
                </c:pt>
                <c:pt idx="14663">
                  <c:v>26.13801</c:v>
                </c:pt>
                <c:pt idx="14664">
                  <c:v>28.50519999999999</c:v>
                </c:pt>
                <c:pt idx="14665">
                  <c:v>41.9816</c:v>
                </c:pt>
                <c:pt idx="14666">
                  <c:v>26.13171000000001</c:v>
                </c:pt>
                <c:pt idx="14667">
                  <c:v>31.19703000000001</c:v>
                </c:pt>
                <c:pt idx="14668">
                  <c:v>35.42598</c:v>
                </c:pt>
                <c:pt idx="14669">
                  <c:v>28.5339</c:v>
                </c:pt>
                <c:pt idx="14670">
                  <c:v>27.59077</c:v>
                </c:pt>
                <c:pt idx="14671">
                  <c:v>33.52802000000001</c:v>
                </c:pt>
                <c:pt idx="14672">
                  <c:v>25.0417</c:v>
                </c:pt>
                <c:pt idx="14673">
                  <c:v>35.76</c:v>
                </c:pt>
                <c:pt idx="14674">
                  <c:v>31.18671</c:v>
                </c:pt>
                <c:pt idx="14675">
                  <c:v>3511.5162</c:v>
                </c:pt>
                <c:pt idx="14676">
                  <c:v>29.43326</c:v>
                </c:pt>
                <c:pt idx="14677">
                  <c:v>31.35908</c:v>
                </c:pt>
                <c:pt idx="14678">
                  <c:v>26.30354</c:v>
                </c:pt>
                <c:pt idx="14679">
                  <c:v>33.9085</c:v>
                </c:pt>
                <c:pt idx="14680">
                  <c:v>38.19894</c:v>
                </c:pt>
                <c:pt idx="14681">
                  <c:v>28.92171</c:v>
                </c:pt>
                <c:pt idx="14682">
                  <c:v>100.69166</c:v>
                </c:pt>
                <c:pt idx="14683">
                  <c:v>35.14385</c:v>
                </c:pt>
                <c:pt idx="14684">
                  <c:v>55.15805</c:v>
                </c:pt>
                <c:pt idx="14685">
                  <c:v>40074.61147</c:v>
                </c:pt>
                <c:pt idx="14686">
                  <c:v>31.53441</c:v>
                </c:pt>
                <c:pt idx="14687">
                  <c:v>42.28458000000001</c:v>
                </c:pt>
                <c:pt idx="14688">
                  <c:v>28.06199000000001</c:v>
                </c:pt>
                <c:pt idx="14689">
                  <c:v>29.42597</c:v>
                </c:pt>
                <c:pt idx="14690">
                  <c:v>41.53739</c:v>
                </c:pt>
                <c:pt idx="14691">
                  <c:v>30.92202999999999</c:v>
                </c:pt>
                <c:pt idx="14692">
                  <c:v>25.97920999999999</c:v>
                </c:pt>
                <c:pt idx="14693">
                  <c:v>32.3801</c:v>
                </c:pt>
                <c:pt idx="14694">
                  <c:v>27.12417</c:v>
                </c:pt>
                <c:pt idx="14695">
                  <c:v>1201.52405</c:v>
                </c:pt>
                <c:pt idx="14696">
                  <c:v>32.24319</c:v>
                </c:pt>
                <c:pt idx="14697">
                  <c:v>27.74897</c:v>
                </c:pt>
                <c:pt idx="14698">
                  <c:v>30.9911</c:v>
                </c:pt>
                <c:pt idx="14699">
                  <c:v>71.89752</c:v>
                </c:pt>
                <c:pt idx="14700">
                  <c:v>32.89269</c:v>
                </c:pt>
                <c:pt idx="14701">
                  <c:v>31.25613999999999</c:v>
                </c:pt>
                <c:pt idx="14702">
                  <c:v>1114.3645</c:v>
                </c:pt>
                <c:pt idx="14703">
                  <c:v>25.90208</c:v>
                </c:pt>
                <c:pt idx="14704">
                  <c:v>28.56166</c:v>
                </c:pt>
                <c:pt idx="14705">
                  <c:v>28.61922</c:v>
                </c:pt>
                <c:pt idx="14706">
                  <c:v>23.52743</c:v>
                </c:pt>
                <c:pt idx="14707">
                  <c:v>29.98573999999999</c:v>
                </c:pt>
                <c:pt idx="14708">
                  <c:v>30.84746000000001</c:v>
                </c:pt>
                <c:pt idx="14709">
                  <c:v>32.11735</c:v>
                </c:pt>
                <c:pt idx="14710">
                  <c:v>31.63671</c:v>
                </c:pt>
                <c:pt idx="14711">
                  <c:v>25.89498</c:v>
                </c:pt>
                <c:pt idx="14712">
                  <c:v>32.70695</c:v>
                </c:pt>
                <c:pt idx="14713">
                  <c:v>27.03077</c:v>
                </c:pt>
                <c:pt idx="14714">
                  <c:v>28.19462</c:v>
                </c:pt>
                <c:pt idx="14715">
                  <c:v>30.15938999999999</c:v>
                </c:pt>
                <c:pt idx="14716">
                  <c:v>31.04919</c:v>
                </c:pt>
                <c:pt idx="14717">
                  <c:v>28.47569</c:v>
                </c:pt>
                <c:pt idx="14718">
                  <c:v>38.91708</c:v>
                </c:pt>
                <c:pt idx="14719">
                  <c:v>32.53419</c:v>
                </c:pt>
                <c:pt idx="14720">
                  <c:v>33.46805</c:v>
                </c:pt>
                <c:pt idx="14721">
                  <c:v>37.59324</c:v>
                </c:pt>
                <c:pt idx="14722">
                  <c:v>31.9844</c:v>
                </c:pt>
                <c:pt idx="14723">
                  <c:v>37.4105</c:v>
                </c:pt>
                <c:pt idx="14724">
                  <c:v>37.13777</c:v>
                </c:pt>
                <c:pt idx="14725">
                  <c:v>27.7898</c:v>
                </c:pt>
                <c:pt idx="14726">
                  <c:v>30.87056</c:v>
                </c:pt>
                <c:pt idx="14727">
                  <c:v>31.77442</c:v>
                </c:pt>
                <c:pt idx="14728">
                  <c:v>34.53171</c:v>
                </c:pt>
                <c:pt idx="14729">
                  <c:v>34.60057</c:v>
                </c:pt>
                <c:pt idx="14730">
                  <c:v>26.92032</c:v>
                </c:pt>
                <c:pt idx="14731">
                  <c:v>34.96495</c:v>
                </c:pt>
                <c:pt idx="14732">
                  <c:v>166.52747</c:v>
                </c:pt>
                <c:pt idx="14733">
                  <c:v>27.78537</c:v>
                </c:pt>
                <c:pt idx="14734">
                  <c:v>32.44465</c:v>
                </c:pt>
                <c:pt idx="14735">
                  <c:v>32.24717</c:v>
                </c:pt>
                <c:pt idx="14736">
                  <c:v>37.1243</c:v>
                </c:pt>
                <c:pt idx="14737">
                  <c:v>32.65909</c:v>
                </c:pt>
                <c:pt idx="14738">
                  <c:v>28.47485</c:v>
                </c:pt>
                <c:pt idx="14739">
                  <c:v>31.55968</c:v>
                </c:pt>
                <c:pt idx="14740">
                  <c:v>25.18326</c:v>
                </c:pt>
                <c:pt idx="14741">
                  <c:v>27.91043</c:v>
                </c:pt>
                <c:pt idx="14742">
                  <c:v>32.86181</c:v>
                </c:pt>
                <c:pt idx="14743">
                  <c:v>32.46826</c:v>
                </c:pt>
                <c:pt idx="14744">
                  <c:v>31.55944</c:v>
                </c:pt>
                <c:pt idx="14745">
                  <c:v>127.3344</c:v>
                </c:pt>
                <c:pt idx="14746">
                  <c:v>26.49156</c:v>
                </c:pt>
                <c:pt idx="14747">
                  <c:v>32.00055</c:v>
                </c:pt>
                <c:pt idx="14748">
                  <c:v>29.57153</c:v>
                </c:pt>
                <c:pt idx="14749">
                  <c:v>33.60045</c:v>
                </c:pt>
                <c:pt idx="14750">
                  <c:v>28.20484</c:v>
                </c:pt>
                <c:pt idx="14751">
                  <c:v>29.85938000000001</c:v>
                </c:pt>
                <c:pt idx="14752">
                  <c:v>31.50735999999999</c:v>
                </c:pt>
                <c:pt idx="14753">
                  <c:v>31.88943</c:v>
                </c:pt>
                <c:pt idx="14754">
                  <c:v>29.70827999999999</c:v>
                </c:pt>
                <c:pt idx="14755">
                  <c:v>28.95577</c:v>
                </c:pt>
                <c:pt idx="14756">
                  <c:v>29.47484</c:v>
                </c:pt>
                <c:pt idx="14757">
                  <c:v>35.34286</c:v>
                </c:pt>
                <c:pt idx="14758">
                  <c:v>36.85021</c:v>
                </c:pt>
                <c:pt idx="14759">
                  <c:v>28.63209000000001</c:v>
                </c:pt>
                <c:pt idx="14760">
                  <c:v>32.93301</c:v>
                </c:pt>
                <c:pt idx="14761">
                  <c:v>31.72719</c:v>
                </c:pt>
                <c:pt idx="14762">
                  <c:v>33.16411</c:v>
                </c:pt>
                <c:pt idx="14763">
                  <c:v>25.07089</c:v>
                </c:pt>
                <c:pt idx="14764">
                  <c:v>30.15566</c:v>
                </c:pt>
                <c:pt idx="14765">
                  <c:v>146.1433</c:v>
                </c:pt>
                <c:pt idx="14766">
                  <c:v>32.68940000000001</c:v>
                </c:pt>
                <c:pt idx="14767">
                  <c:v>33.49372</c:v>
                </c:pt>
                <c:pt idx="14768">
                  <c:v>52.7149</c:v>
                </c:pt>
                <c:pt idx="14769">
                  <c:v>27.94429</c:v>
                </c:pt>
                <c:pt idx="14770">
                  <c:v>26.6345</c:v>
                </c:pt>
                <c:pt idx="14771">
                  <c:v>28.8731</c:v>
                </c:pt>
                <c:pt idx="14772">
                  <c:v>27.99560999999999</c:v>
                </c:pt>
                <c:pt idx="14773">
                  <c:v>28.35231</c:v>
                </c:pt>
                <c:pt idx="14774">
                  <c:v>52.21149</c:v>
                </c:pt>
                <c:pt idx="14775">
                  <c:v>31.70956</c:v>
                </c:pt>
                <c:pt idx="14776">
                  <c:v>28.56806</c:v>
                </c:pt>
                <c:pt idx="14777">
                  <c:v>30.65037999999999</c:v>
                </c:pt>
                <c:pt idx="14778">
                  <c:v>29.13218000000001</c:v>
                </c:pt>
                <c:pt idx="14779">
                  <c:v>28.52771</c:v>
                </c:pt>
                <c:pt idx="14780">
                  <c:v>492.58479</c:v>
                </c:pt>
                <c:pt idx="14781">
                  <c:v>32.08584</c:v>
                </c:pt>
                <c:pt idx="14782">
                  <c:v>34.52567</c:v>
                </c:pt>
                <c:pt idx="14783">
                  <c:v>27.52155</c:v>
                </c:pt>
                <c:pt idx="14784">
                  <c:v>718.69353</c:v>
                </c:pt>
                <c:pt idx="14785">
                  <c:v>30.90275</c:v>
                </c:pt>
                <c:pt idx="14786">
                  <c:v>28.65574</c:v>
                </c:pt>
                <c:pt idx="14787">
                  <c:v>24.78834</c:v>
                </c:pt>
                <c:pt idx="14788">
                  <c:v>54.8462</c:v>
                </c:pt>
                <c:pt idx="14789">
                  <c:v>44.20112</c:v>
                </c:pt>
                <c:pt idx="14790">
                  <c:v>28.47179</c:v>
                </c:pt>
                <c:pt idx="14791">
                  <c:v>35.62701</c:v>
                </c:pt>
                <c:pt idx="14792">
                  <c:v>38.05896000000001</c:v>
                </c:pt>
                <c:pt idx="14793">
                  <c:v>37.48825</c:v>
                </c:pt>
                <c:pt idx="14794">
                  <c:v>33.39461</c:v>
                </c:pt>
                <c:pt idx="14795">
                  <c:v>31.82257</c:v>
                </c:pt>
                <c:pt idx="14796">
                  <c:v>29.10591000000001</c:v>
                </c:pt>
                <c:pt idx="14797">
                  <c:v>36.38222</c:v>
                </c:pt>
                <c:pt idx="14798">
                  <c:v>35.8848</c:v>
                </c:pt>
                <c:pt idx="14799">
                  <c:v>30.73323</c:v>
                </c:pt>
                <c:pt idx="14800">
                  <c:v>31.16189</c:v>
                </c:pt>
                <c:pt idx="14801">
                  <c:v>43.45924</c:v>
                </c:pt>
                <c:pt idx="14802">
                  <c:v>39.8985</c:v>
                </c:pt>
                <c:pt idx="14803">
                  <c:v>111.86276</c:v>
                </c:pt>
                <c:pt idx="14804">
                  <c:v>50.7926</c:v>
                </c:pt>
                <c:pt idx="14805">
                  <c:v>28.77508</c:v>
                </c:pt>
                <c:pt idx="14806">
                  <c:v>25.49616</c:v>
                </c:pt>
                <c:pt idx="14807">
                  <c:v>172.4487</c:v>
                </c:pt>
                <c:pt idx="14808">
                  <c:v>30.1302</c:v>
                </c:pt>
                <c:pt idx="14809">
                  <c:v>29.03783</c:v>
                </c:pt>
                <c:pt idx="14810">
                  <c:v>29.32806</c:v>
                </c:pt>
                <c:pt idx="14811">
                  <c:v>38.07777</c:v>
                </c:pt>
                <c:pt idx="14812">
                  <c:v>31.47049</c:v>
                </c:pt>
                <c:pt idx="14813">
                  <c:v>36.04393</c:v>
                </c:pt>
                <c:pt idx="14814">
                  <c:v>30.68821</c:v>
                </c:pt>
                <c:pt idx="14815">
                  <c:v>28.59754999999999</c:v>
                </c:pt>
                <c:pt idx="14816">
                  <c:v>27.03921</c:v>
                </c:pt>
                <c:pt idx="14817">
                  <c:v>26.33793</c:v>
                </c:pt>
                <c:pt idx="14818">
                  <c:v>26.57717</c:v>
                </c:pt>
                <c:pt idx="14819">
                  <c:v>31.44976</c:v>
                </c:pt>
                <c:pt idx="14820">
                  <c:v>23.83113000000001</c:v>
                </c:pt>
                <c:pt idx="14821">
                  <c:v>28.86485</c:v>
                </c:pt>
                <c:pt idx="14822">
                  <c:v>34.26833</c:v>
                </c:pt>
                <c:pt idx="14823">
                  <c:v>34.01861</c:v>
                </c:pt>
                <c:pt idx="14824">
                  <c:v>31.92238</c:v>
                </c:pt>
                <c:pt idx="14825">
                  <c:v>30.78588</c:v>
                </c:pt>
                <c:pt idx="14826">
                  <c:v>27.66187</c:v>
                </c:pt>
                <c:pt idx="14827">
                  <c:v>1443.8306</c:v>
                </c:pt>
                <c:pt idx="14828">
                  <c:v>30.08573</c:v>
                </c:pt>
                <c:pt idx="14829">
                  <c:v>26.12226</c:v>
                </c:pt>
                <c:pt idx="14830">
                  <c:v>27.61127</c:v>
                </c:pt>
                <c:pt idx="14831">
                  <c:v>32.14676</c:v>
                </c:pt>
                <c:pt idx="14832">
                  <c:v>32.79667</c:v>
                </c:pt>
                <c:pt idx="14833">
                  <c:v>38.5593</c:v>
                </c:pt>
                <c:pt idx="14834">
                  <c:v>98.3802</c:v>
                </c:pt>
                <c:pt idx="14835">
                  <c:v>32.44102</c:v>
                </c:pt>
                <c:pt idx="14836">
                  <c:v>29.42259</c:v>
                </c:pt>
                <c:pt idx="14837">
                  <c:v>32.85286</c:v>
                </c:pt>
                <c:pt idx="14838">
                  <c:v>29.71601</c:v>
                </c:pt>
                <c:pt idx="14839">
                  <c:v>28.08271999999999</c:v>
                </c:pt>
                <c:pt idx="14840">
                  <c:v>28.73001</c:v>
                </c:pt>
                <c:pt idx="14841">
                  <c:v>37.44114</c:v>
                </c:pt>
                <c:pt idx="14842">
                  <c:v>31.46629</c:v>
                </c:pt>
                <c:pt idx="14843">
                  <c:v>27.48632999999999</c:v>
                </c:pt>
                <c:pt idx="14844">
                  <c:v>31.98586</c:v>
                </c:pt>
                <c:pt idx="14845">
                  <c:v>27.92163</c:v>
                </c:pt>
                <c:pt idx="14846">
                  <c:v>31.72919</c:v>
                </c:pt>
                <c:pt idx="14847">
                  <c:v>25.07563</c:v>
                </c:pt>
                <c:pt idx="14848">
                  <c:v>30.96517</c:v>
                </c:pt>
                <c:pt idx="14849">
                  <c:v>38.36613</c:v>
                </c:pt>
                <c:pt idx="14850">
                  <c:v>28.92870999999999</c:v>
                </c:pt>
                <c:pt idx="14851">
                  <c:v>37.7882</c:v>
                </c:pt>
                <c:pt idx="14852">
                  <c:v>27.1143</c:v>
                </c:pt>
                <c:pt idx="14853">
                  <c:v>29.71566</c:v>
                </c:pt>
                <c:pt idx="14854">
                  <c:v>28.62046</c:v>
                </c:pt>
                <c:pt idx="14855">
                  <c:v>28.78138999999999</c:v>
                </c:pt>
                <c:pt idx="14856">
                  <c:v>63.1496</c:v>
                </c:pt>
                <c:pt idx="14857">
                  <c:v>30.35654</c:v>
                </c:pt>
                <c:pt idx="14858">
                  <c:v>31.105</c:v>
                </c:pt>
                <c:pt idx="14859">
                  <c:v>25.91647</c:v>
                </c:pt>
                <c:pt idx="14860">
                  <c:v>29.73711</c:v>
                </c:pt>
                <c:pt idx="14861">
                  <c:v>27.90446</c:v>
                </c:pt>
                <c:pt idx="14862">
                  <c:v>33.2736</c:v>
                </c:pt>
                <c:pt idx="14863">
                  <c:v>34.72034</c:v>
                </c:pt>
                <c:pt idx="14864">
                  <c:v>27.34087</c:v>
                </c:pt>
                <c:pt idx="14865">
                  <c:v>28.71216</c:v>
                </c:pt>
                <c:pt idx="14866">
                  <c:v>37.173</c:v>
                </c:pt>
                <c:pt idx="14867">
                  <c:v>40.3272</c:v>
                </c:pt>
                <c:pt idx="14868">
                  <c:v>27.47702</c:v>
                </c:pt>
                <c:pt idx="14869">
                  <c:v>28.97629999999999</c:v>
                </c:pt>
                <c:pt idx="14870">
                  <c:v>27.54767</c:v>
                </c:pt>
                <c:pt idx="14871">
                  <c:v>606.1169</c:v>
                </c:pt>
                <c:pt idx="14872">
                  <c:v>30.39746999999999</c:v>
                </c:pt>
                <c:pt idx="14873">
                  <c:v>30.26746</c:v>
                </c:pt>
                <c:pt idx="14874">
                  <c:v>28.79913</c:v>
                </c:pt>
                <c:pt idx="14875">
                  <c:v>29.08095</c:v>
                </c:pt>
                <c:pt idx="14876">
                  <c:v>39.7293</c:v>
                </c:pt>
                <c:pt idx="14877">
                  <c:v>31.62634999999999</c:v>
                </c:pt>
                <c:pt idx="14878">
                  <c:v>24.659</c:v>
                </c:pt>
                <c:pt idx="14879">
                  <c:v>32.26467</c:v>
                </c:pt>
                <c:pt idx="14880">
                  <c:v>35.02398</c:v>
                </c:pt>
                <c:pt idx="14881">
                  <c:v>31.91379999999999</c:v>
                </c:pt>
                <c:pt idx="14882">
                  <c:v>89.0345</c:v>
                </c:pt>
                <c:pt idx="14883">
                  <c:v>29.11105</c:v>
                </c:pt>
                <c:pt idx="14884">
                  <c:v>32.77745</c:v>
                </c:pt>
                <c:pt idx="14885">
                  <c:v>42.2521</c:v>
                </c:pt>
                <c:pt idx="14886">
                  <c:v>29.82952999999999</c:v>
                </c:pt>
                <c:pt idx="14887">
                  <c:v>35.29611</c:v>
                </c:pt>
                <c:pt idx="14888">
                  <c:v>27.57919</c:v>
                </c:pt>
                <c:pt idx="14889">
                  <c:v>25.50528</c:v>
                </c:pt>
                <c:pt idx="14890">
                  <c:v>31.8267</c:v>
                </c:pt>
                <c:pt idx="14891">
                  <c:v>37.09741000000001</c:v>
                </c:pt>
                <c:pt idx="14892">
                  <c:v>31.47318</c:v>
                </c:pt>
                <c:pt idx="14893">
                  <c:v>30.37765</c:v>
                </c:pt>
                <c:pt idx="14894">
                  <c:v>28.74268</c:v>
                </c:pt>
                <c:pt idx="14895">
                  <c:v>27.33914</c:v>
                </c:pt>
                <c:pt idx="14896">
                  <c:v>34.66904</c:v>
                </c:pt>
                <c:pt idx="14897">
                  <c:v>26.94799</c:v>
                </c:pt>
                <c:pt idx="14898">
                  <c:v>32.26726</c:v>
                </c:pt>
                <c:pt idx="14899">
                  <c:v>38.90371</c:v>
                </c:pt>
                <c:pt idx="14900">
                  <c:v>32.11924</c:v>
                </c:pt>
                <c:pt idx="14901">
                  <c:v>32.62363</c:v>
                </c:pt>
                <c:pt idx="14902">
                  <c:v>34.17002</c:v>
                </c:pt>
                <c:pt idx="14903">
                  <c:v>29.21299</c:v>
                </c:pt>
                <c:pt idx="14904">
                  <c:v>39.20180000000001</c:v>
                </c:pt>
                <c:pt idx="14905">
                  <c:v>32.36208000000001</c:v>
                </c:pt>
                <c:pt idx="14906">
                  <c:v>29.73401</c:v>
                </c:pt>
                <c:pt idx="14907">
                  <c:v>34.86242</c:v>
                </c:pt>
                <c:pt idx="14908">
                  <c:v>452.7703299999999</c:v>
                </c:pt>
                <c:pt idx="14909">
                  <c:v>27.28346</c:v>
                </c:pt>
                <c:pt idx="14910">
                  <c:v>81.04317</c:v>
                </c:pt>
                <c:pt idx="14911">
                  <c:v>30.49462</c:v>
                </c:pt>
                <c:pt idx="14912">
                  <c:v>32.42119</c:v>
                </c:pt>
                <c:pt idx="14913">
                  <c:v>35.32801</c:v>
                </c:pt>
                <c:pt idx="14914">
                  <c:v>27.37839</c:v>
                </c:pt>
                <c:pt idx="14915">
                  <c:v>28.2127</c:v>
                </c:pt>
                <c:pt idx="14916">
                  <c:v>31.94455</c:v>
                </c:pt>
                <c:pt idx="14917">
                  <c:v>30.97010999999999</c:v>
                </c:pt>
                <c:pt idx="14918">
                  <c:v>28.23519</c:v>
                </c:pt>
                <c:pt idx="14919">
                  <c:v>35.36646</c:v>
                </c:pt>
                <c:pt idx="14920">
                  <c:v>25.61192</c:v>
                </c:pt>
                <c:pt idx="14921">
                  <c:v>29.1454</c:v>
                </c:pt>
                <c:pt idx="14922">
                  <c:v>32.62482</c:v>
                </c:pt>
                <c:pt idx="14923">
                  <c:v>34.13718</c:v>
                </c:pt>
                <c:pt idx="14924">
                  <c:v>27.63284000000001</c:v>
                </c:pt>
                <c:pt idx="14925">
                  <c:v>29.72582999999999</c:v>
                </c:pt>
                <c:pt idx="14926">
                  <c:v>32.70818000000001</c:v>
                </c:pt>
                <c:pt idx="14927">
                  <c:v>26.38364999999999</c:v>
                </c:pt>
                <c:pt idx="14928">
                  <c:v>35.54249</c:v>
                </c:pt>
                <c:pt idx="14929">
                  <c:v>32.44752</c:v>
                </c:pt>
                <c:pt idx="14930">
                  <c:v>31.70348999999999</c:v>
                </c:pt>
                <c:pt idx="14931">
                  <c:v>33.25349</c:v>
                </c:pt>
                <c:pt idx="14932">
                  <c:v>55.59024</c:v>
                </c:pt>
                <c:pt idx="14933">
                  <c:v>26.21105</c:v>
                </c:pt>
                <c:pt idx="14934">
                  <c:v>28.5515</c:v>
                </c:pt>
                <c:pt idx="14935">
                  <c:v>31.72034</c:v>
                </c:pt>
                <c:pt idx="14936">
                  <c:v>160.72131</c:v>
                </c:pt>
                <c:pt idx="14937">
                  <c:v>31.94622</c:v>
                </c:pt>
                <c:pt idx="14938">
                  <c:v>30.4198</c:v>
                </c:pt>
                <c:pt idx="14939">
                  <c:v>32.5864</c:v>
                </c:pt>
                <c:pt idx="14940">
                  <c:v>25.74278999999999</c:v>
                </c:pt>
                <c:pt idx="14941">
                  <c:v>27.6926</c:v>
                </c:pt>
                <c:pt idx="14942">
                  <c:v>32.50513</c:v>
                </c:pt>
                <c:pt idx="14943">
                  <c:v>31.71176000000001</c:v>
                </c:pt>
                <c:pt idx="14944">
                  <c:v>30.01808</c:v>
                </c:pt>
                <c:pt idx="14945">
                  <c:v>45.80432</c:v>
                </c:pt>
                <c:pt idx="14946">
                  <c:v>29.86252</c:v>
                </c:pt>
                <c:pt idx="14947">
                  <c:v>32.74552000000001</c:v>
                </c:pt>
                <c:pt idx="14948">
                  <c:v>28.03202</c:v>
                </c:pt>
                <c:pt idx="14949">
                  <c:v>31.77973</c:v>
                </c:pt>
                <c:pt idx="14950">
                  <c:v>28.57468</c:v>
                </c:pt>
                <c:pt idx="14951">
                  <c:v>28.62991</c:v>
                </c:pt>
                <c:pt idx="14952">
                  <c:v>26.85442</c:v>
                </c:pt>
                <c:pt idx="14953">
                  <c:v>39.187</c:v>
                </c:pt>
                <c:pt idx="14954">
                  <c:v>34.6041</c:v>
                </c:pt>
                <c:pt idx="14955">
                  <c:v>32.97291</c:v>
                </c:pt>
                <c:pt idx="14956">
                  <c:v>38.26104</c:v>
                </c:pt>
                <c:pt idx="14957">
                  <c:v>26.56579999999999</c:v>
                </c:pt>
                <c:pt idx="14958">
                  <c:v>39.4057</c:v>
                </c:pt>
                <c:pt idx="14959">
                  <c:v>24.81185</c:v>
                </c:pt>
                <c:pt idx="14960">
                  <c:v>28.86026</c:v>
                </c:pt>
                <c:pt idx="14961">
                  <c:v>40.3309</c:v>
                </c:pt>
                <c:pt idx="14962">
                  <c:v>35.17453</c:v>
                </c:pt>
                <c:pt idx="14963">
                  <c:v>26.20784</c:v>
                </c:pt>
                <c:pt idx="14964">
                  <c:v>35.258</c:v>
                </c:pt>
                <c:pt idx="14965">
                  <c:v>26.74001</c:v>
                </c:pt>
                <c:pt idx="14966">
                  <c:v>27.74314</c:v>
                </c:pt>
                <c:pt idx="14967">
                  <c:v>70.10597999999999</c:v>
                </c:pt>
                <c:pt idx="14968">
                  <c:v>91.65699999999998</c:v>
                </c:pt>
                <c:pt idx="14969">
                  <c:v>34.00421</c:v>
                </c:pt>
                <c:pt idx="14970">
                  <c:v>32.15919</c:v>
                </c:pt>
                <c:pt idx="14971">
                  <c:v>1845.89051</c:v>
                </c:pt>
                <c:pt idx="14972">
                  <c:v>31.11237</c:v>
                </c:pt>
                <c:pt idx="14973">
                  <c:v>25.47431</c:v>
                </c:pt>
                <c:pt idx="14974">
                  <c:v>29.17095</c:v>
                </c:pt>
                <c:pt idx="14975">
                  <c:v>34.07606000000001</c:v>
                </c:pt>
                <c:pt idx="14976">
                  <c:v>27.17788</c:v>
                </c:pt>
                <c:pt idx="14977">
                  <c:v>31.38193</c:v>
                </c:pt>
                <c:pt idx="14978">
                  <c:v>31.77339</c:v>
                </c:pt>
                <c:pt idx="14979">
                  <c:v>33.57087</c:v>
                </c:pt>
                <c:pt idx="14980">
                  <c:v>26.00654</c:v>
                </c:pt>
                <c:pt idx="14981">
                  <c:v>34.36865</c:v>
                </c:pt>
                <c:pt idx="14982">
                  <c:v>29.79228</c:v>
                </c:pt>
                <c:pt idx="14983">
                  <c:v>31.96786000000001</c:v>
                </c:pt>
                <c:pt idx="14984">
                  <c:v>29.0109</c:v>
                </c:pt>
                <c:pt idx="14985">
                  <c:v>25.34644</c:v>
                </c:pt>
                <c:pt idx="14986">
                  <c:v>26.09235</c:v>
                </c:pt>
                <c:pt idx="14987">
                  <c:v>34.09416</c:v>
                </c:pt>
                <c:pt idx="14988">
                  <c:v>28.67041</c:v>
                </c:pt>
                <c:pt idx="14989">
                  <c:v>32.73162000000001</c:v>
                </c:pt>
                <c:pt idx="14990">
                  <c:v>24.26069</c:v>
                </c:pt>
                <c:pt idx="14991">
                  <c:v>28.56575</c:v>
                </c:pt>
                <c:pt idx="14992">
                  <c:v>28.23718999999999</c:v>
                </c:pt>
                <c:pt idx="14993">
                  <c:v>31.39714</c:v>
                </c:pt>
                <c:pt idx="14994">
                  <c:v>30.12987</c:v>
                </c:pt>
                <c:pt idx="14995">
                  <c:v>43.10855</c:v>
                </c:pt>
                <c:pt idx="14996">
                  <c:v>24.45499</c:v>
                </c:pt>
                <c:pt idx="14997">
                  <c:v>27.69301</c:v>
                </c:pt>
                <c:pt idx="14998">
                  <c:v>28.95971</c:v>
                </c:pt>
                <c:pt idx="14999">
                  <c:v>28.73645</c:v>
                </c:pt>
                <c:pt idx="15000">
                  <c:v>27.46978</c:v>
                </c:pt>
                <c:pt idx="15001">
                  <c:v>30.84724</c:v>
                </c:pt>
                <c:pt idx="15002">
                  <c:v>30.2422</c:v>
                </c:pt>
                <c:pt idx="15003">
                  <c:v>182.229</c:v>
                </c:pt>
                <c:pt idx="15004">
                  <c:v>29.10695</c:v>
                </c:pt>
                <c:pt idx="15005">
                  <c:v>27.74977</c:v>
                </c:pt>
                <c:pt idx="15006">
                  <c:v>37.70867</c:v>
                </c:pt>
                <c:pt idx="15007">
                  <c:v>34.10253</c:v>
                </c:pt>
                <c:pt idx="15008">
                  <c:v>33.11806</c:v>
                </c:pt>
                <c:pt idx="15009">
                  <c:v>28.09012999999999</c:v>
                </c:pt>
                <c:pt idx="15010">
                  <c:v>27.39882</c:v>
                </c:pt>
                <c:pt idx="15011">
                  <c:v>158.9413</c:v>
                </c:pt>
                <c:pt idx="15012">
                  <c:v>33.91006</c:v>
                </c:pt>
                <c:pt idx="15013">
                  <c:v>38.69900000000001</c:v>
                </c:pt>
                <c:pt idx="15014">
                  <c:v>28.78626999999999</c:v>
                </c:pt>
                <c:pt idx="15015">
                  <c:v>26.74626</c:v>
                </c:pt>
                <c:pt idx="15016">
                  <c:v>27.67205</c:v>
                </c:pt>
                <c:pt idx="15017">
                  <c:v>32.1005</c:v>
                </c:pt>
                <c:pt idx="15018">
                  <c:v>35.34681</c:v>
                </c:pt>
                <c:pt idx="15019">
                  <c:v>29.54128</c:v>
                </c:pt>
                <c:pt idx="15020">
                  <c:v>35.30488999999999</c:v>
                </c:pt>
                <c:pt idx="15021">
                  <c:v>29.09949</c:v>
                </c:pt>
                <c:pt idx="15022">
                  <c:v>31.79094</c:v>
                </c:pt>
                <c:pt idx="15023">
                  <c:v>31.27847999999999</c:v>
                </c:pt>
                <c:pt idx="15024">
                  <c:v>23.6095</c:v>
                </c:pt>
                <c:pt idx="15025">
                  <c:v>291.45083</c:v>
                </c:pt>
                <c:pt idx="15026">
                  <c:v>34.26718</c:v>
                </c:pt>
                <c:pt idx="15027">
                  <c:v>33.16089</c:v>
                </c:pt>
                <c:pt idx="15028">
                  <c:v>36.02794</c:v>
                </c:pt>
                <c:pt idx="15029">
                  <c:v>33.45255</c:v>
                </c:pt>
                <c:pt idx="15030">
                  <c:v>27.34472</c:v>
                </c:pt>
                <c:pt idx="15031">
                  <c:v>38.17856000000001</c:v>
                </c:pt>
                <c:pt idx="15032">
                  <c:v>27.19596</c:v>
                </c:pt>
                <c:pt idx="15033">
                  <c:v>26.36448</c:v>
                </c:pt>
                <c:pt idx="15034">
                  <c:v>30.79122</c:v>
                </c:pt>
                <c:pt idx="15035">
                  <c:v>31.24317</c:v>
                </c:pt>
                <c:pt idx="15036">
                  <c:v>31.62518</c:v>
                </c:pt>
                <c:pt idx="15037">
                  <c:v>28.2623</c:v>
                </c:pt>
                <c:pt idx="15038">
                  <c:v>27.69144</c:v>
                </c:pt>
                <c:pt idx="15039">
                  <c:v>28.04295</c:v>
                </c:pt>
                <c:pt idx="15040">
                  <c:v>33.79796</c:v>
                </c:pt>
                <c:pt idx="15041">
                  <c:v>26.05878999999999</c:v>
                </c:pt>
                <c:pt idx="15042">
                  <c:v>30.56434</c:v>
                </c:pt>
                <c:pt idx="15043">
                  <c:v>28.53825</c:v>
                </c:pt>
                <c:pt idx="15044">
                  <c:v>40.43722</c:v>
                </c:pt>
                <c:pt idx="15045">
                  <c:v>343.0319</c:v>
                </c:pt>
                <c:pt idx="15046">
                  <c:v>28.65383</c:v>
                </c:pt>
                <c:pt idx="15047">
                  <c:v>32.63525</c:v>
                </c:pt>
                <c:pt idx="15048">
                  <c:v>34.04477</c:v>
                </c:pt>
                <c:pt idx="15049">
                  <c:v>29.06044999999999</c:v>
                </c:pt>
                <c:pt idx="15050">
                  <c:v>565.7481</c:v>
                </c:pt>
                <c:pt idx="15051">
                  <c:v>28.10242999999999</c:v>
                </c:pt>
                <c:pt idx="15052">
                  <c:v>1487.37696</c:v>
                </c:pt>
                <c:pt idx="15053">
                  <c:v>214.56075</c:v>
                </c:pt>
                <c:pt idx="15054">
                  <c:v>28.58396</c:v>
                </c:pt>
                <c:pt idx="15055">
                  <c:v>49.4253</c:v>
                </c:pt>
                <c:pt idx="15056">
                  <c:v>28.81424000000001</c:v>
                </c:pt>
                <c:pt idx="15057">
                  <c:v>25.53668</c:v>
                </c:pt>
                <c:pt idx="15058">
                  <c:v>30.85312</c:v>
                </c:pt>
                <c:pt idx="15059">
                  <c:v>37.92506</c:v>
                </c:pt>
                <c:pt idx="15060">
                  <c:v>32.98726</c:v>
                </c:pt>
                <c:pt idx="15061">
                  <c:v>63.94384</c:v>
                </c:pt>
                <c:pt idx="15062">
                  <c:v>39.76512</c:v>
                </c:pt>
                <c:pt idx="15063">
                  <c:v>28.70419</c:v>
                </c:pt>
                <c:pt idx="15064">
                  <c:v>35.47133</c:v>
                </c:pt>
                <c:pt idx="15065">
                  <c:v>29.25537</c:v>
                </c:pt>
                <c:pt idx="15066">
                  <c:v>65.6986</c:v>
                </c:pt>
                <c:pt idx="15067">
                  <c:v>32.03356</c:v>
                </c:pt>
                <c:pt idx="15068">
                  <c:v>32.76497</c:v>
                </c:pt>
                <c:pt idx="15069">
                  <c:v>32.59826</c:v>
                </c:pt>
                <c:pt idx="15070">
                  <c:v>28.94916</c:v>
                </c:pt>
                <c:pt idx="15071">
                  <c:v>31.25812</c:v>
                </c:pt>
                <c:pt idx="15072">
                  <c:v>23.53286</c:v>
                </c:pt>
                <c:pt idx="15073">
                  <c:v>27.28818</c:v>
                </c:pt>
                <c:pt idx="15074">
                  <c:v>24.46606999999999</c:v>
                </c:pt>
                <c:pt idx="15075">
                  <c:v>29.07028</c:v>
                </c:pt>
                <c:pt idx="15076">
                  <c:v>31.40996000000001</c:v>
                </c:pt>
                <c:pt idx="15077">
                  <c:v>24.2554</c:v>
                </c:pt>
                <c:pt idx="15078">
                  <c:v>31.14671999999999</c:v>
                </c:pt>
                <c:pt idx="15079">
                  <c:v>28.50423</c:v>
                </c:pt>
                <c:pt idx="15080">
                  <c:v>32.68335</c:v>
                </c:pt>
                <c:pt idx="15081">
                  <c:v>36.94573</c:v>
                </c:pt>
                <c:pt idx="15082">
                  <c:v>33.45659</c:v>
                </c:pt>
                <c:pt idx="15083">
                  <c:v>31.39395</c:v>
                </c:pt>
                <c:pt idx="15084">
                  <c:v>28.83068</c:v>
                </c:pt>
                <c:pt idx="15085">
                  <c:v>24.69144</c:v>
                </c:pt>
                <c:pt idx="15086">
                  <c:v>32.62335</c:v>
                </c:pt>
                <c:pt idx="15087">
                  <c:v>29.84654</c:v>
                </c:pt>
                <c:pt idx="15088">
                  <c:v>34.38484</c:v>
                </c:pt>
                <c:pt idx="15089">
                  <c:v>28.8984</c:v>
                </c:pt>
                <c:pt idx="15090">
                  <c:v>38.2514</c:v>
                </c:pt>
                <c:pt idx="15091">
                  <c:v>27.53773</c:v>
                </c:pt>
                <c:pt idx="15092">
                  <c:v>30.6084</c:v>
                </c:pt>
                <c:pt idx="15093">
                  <c:v>29.33857</c:v>
                </c:pt>
                <c:pt idx="15094">
                  <c:v>30.32708</c:v>
                </c:pt>
                <c:pt idx="15095">
                  <c:v>28.28877</c:v>
                </c:pt>
                <c:pt idx="15096">
                  <c:v>27.32713</c:v>
                </c:pt>
                <c:pt idx="15097">
                  <c:v>123.5228</c:v>
                </c:pt>
                <c:pt idx="15098">
                  <c:v>31.66847</c:v>
                </c:pt>
                <c:pt idx="15099">
                  <c:v>38.11944</c:v>
                </c:pt>
                <c:pt idx="15100">
                  <c:v>25.88276</c:v>
                </c:pt>
                <c:pt idx="15101">
                  <c:v>36.39567</c:v>
                </c:pt>
                <c:pt idx="15102">
                  <c:v>32.011</c:v>
                </c:pt>
                <c:pt idx="15103">
                  <c:v>57.7371</c:v>
                </c:pt>
                <c:pt idx="15104">
                  <c:v>26.47334</c:v>
                </c:pt>
                <c:pt idx="15105">
                  <c:v>30.48225</c:v>
                </c:pt>
                <c:pt idx="15106">
                  <c:v>25.90931</c:v>
                </c:pt>
                <c:pt idx="15107">
                  <c:v>29.2646</c:v>
                </c:pt>
                <c:pt idx="15108">
                  <c:v>30.29499</c:v>
                </c:pt>
                <c:pt idx="15109">
                  <c:v>32.00623</c:v>
                </c:pt>
                <c:pt idx="15110">
                  <c:v>41.6967</c:v>
                </c:pt>
                <c:pt idx="15111">
                  <c:v>34.05203</c:v>
                </c:pt>
                <c:pt idx="15112">
                  <c:v>32.79633</c:v>
                </c:pt>
                <c:pt idx="15113">
                  <c:v>38.11340000000001</c:v>
                </c:pt>
                <c:pt idx="15114">
                  <c:v>26.74208</c:v>
                </c:pt>
                <c:pt idx="15115">
                  <c:v>27.66541</c:v>
                </c:pt>
                <c:pt idx="15116">
                  <c:v>6608.2721</c:v>
                </c:pt>
                <c:pt idx="15117">
                  <c:v>32.42238000000001</c:v>
                </c:pt>
                <c:pt idx="15118">
                  <c:v>28.86139</c:v>
                </c:pt>
                <c:pt idx="15119">
                  <c:v>74.43836</c:v>
                </c:pt>
                <c:pt idx="15120">
                  <c:v>24.60156</c:v>
                </c:pt>
                <c:pt idx="15121">
                  <c:v>28.887</c:v>
                </c:pt>
                <c:pt idx="15122">
                  <c:v>28.23203</c:v>
                </c:pt>
                <c:pt idx="15123">
                  <c:v>31.77791</c:v>
                </c:pt>
                <c:pt idx="15124">
                  <c:v>27.15515</c:v>
                </c:pt>
                <c:pt idx="15125">
                  <c:v>31.40206999999999</c:v>
                </c:pt>
                <c:pt idx="15126">
                  <c:v>27.67818</c:v>
                </c:pt>
                <c:pt idx="15127">
                  <c:v>29.6306</c:v>
                </c:pt>
                <c:pt idx="15128">
                  <c:v>35.30174</c:v>
                </c:pt>
                <c:pt idx="15129">
                  <c:v>99.3211</c:v>
                </c:pt>
                <c:pt idx="15130">
                  <c:v>30.95829</c:v>
                </c:pt>
                <c:pt idx="15131">
                  <c:v>27.90602</c:v>
                </c:pt>
                <c:pt idx="15132">
                  <c:v>25.68607</c:v>
                </c:pt>
                <c:pt idx="15133">
                  <c:v>30.62421</c:v>
                </c:pt>
                <c:pt idx="15134">
                  <c:v>34.27531</c:v>
                </c:pt>
                <c:pt idx="15135">
                  <c:v>28.88648</c:v>
                </c:pt>
                <c:pt idx="15136">
                  <c:v>34.56833</c:v>
                </c:pt>
                <c:pt idx="15137">
                  <c:v>29.11443999999999</c:v>
                </c:pt>
                <c:pt idx="15138">
                  <c:v>28.6433</c:v>
                </c:pt>
                <c:pt idx="15139">
                  <c:v>28.72901</c:v>
                </c:pt>
                <c:pt idx="15140">
                  <c:v>31.47025</c:v>
                </c:pt>
                <c:pt idx="15141">
                  <c:v>30.34419</c:v>
                </c:pt>
                <c:pt idx="15142">
                  <c:v>28.76012</c:v>
                </c:pt>
                <c:pt idx="15143">
                  <c:v>34.48067</c:v>
                </c:pt>
                <c:pt idx="15144">
                  <c:v>1936.97474</c:v>
                </c:pt>
                <c:pt idx="15145">
                  <c:v>40.3039</c:v>
                </c:pt>
                <c:pt idx="15146">
                  <c:v>39.75026</c:v>
                </c:pt>
                <c:pt idx="15147">
                  <c:v>25.06402</c:v>
                </c:pt>
                <c:pt idx="15148">
                  <c:v>32.75042000000001</c:v>
                </c:pt>
                <c:pt idx="15149">
                  <c:v>26.69384000000001</c:v>
                </c:pt>
                <c:pt idx="15150">
                  <c:v>28.80387</c:v>
                </c:pt>
                <c:pt idx="15151">
                  <c:v>39.49385</c:v>
                </c:pt>
                <c:pt idx="15152">
                  <c:v>25.99919</c:v>
                </c:pt>
                <c:pt idx="15153">
                  <c:v>30.14154</c:v>
                </c:pt>
                <c:pt idx="15154">
                  <c:v>27.88171</c:v>
                </c:pt>
                <c:pt idx="15155">
                  <c:v>31.87778</c:v>
                </c:pt>
                <c:pt idx="15156">
                  <c:v>29.98629</c:v>
                </c:pt>
                <c:pt idx="15157">
                  <c:v>31.33793</c:v>
                </c:pt>
                <c:pt idx="15158">
                  <c:v>27.58205999999999</c:v>
                </c:pt>
                <c:pt idx="15159">
                  <c:v>30.07122</c:v>
                </c:pt>
                <c:pt idx="15160">
                  <c:v>506.6912399999999</c:v>
                </c:pt>
                <c:pt idx="15161">
                  <c:v>32.82685</c:v>
                </c:pt>
                <c:pt idx="15162">
                  <c:v>28.09111</c:v>
                </c:pt>
                <c:pt idx="15163">
                  <c:v>36.89347</c:v>
                </c:pt>
                <c:pt idx="15164">
                  <c:v>34.99633</c:v>
                </c:pt>
                <c:pt idx="15165">
                  <c:v>2125.5182</c:v>
                </c:pt>
                <c:pt idx="15166">
                  <c:v>29.90371</c:v>
                </c:pt>
                <c:pt idx="15167">
                  <c:v>24.34305000000001</c:v>
                </c:pt>
                <c:pt idx="15168">
                  <c:v>34.36995</c:v>
                </c:pt>
                <c:pt idx="15169">
                  <c:v>39.5645</c:v>
                </c:pt>
                <c:pt idx="15170">
                  <c:v>31.89717</c:v>
                </c:pt>
                <c:pt idx="15171">
                  <c:v>33.24316</c:v>
                </c:pt>
                <c:pt idx="15172">
                  <c:v>27.91047</c:v>
                </c:pt>
                <c:pt idx="15173">
                  <c:v>32.61148</c:v>
                </c:pt>
                <c:pt idx="15174">
                  <c:v>27.64233</c:v>
                </c:pt>
                <c:pt idx="15175">
                  <c:v>41.4374</c:v>
                </c:pt>
                <c:pt idx="15176">
                  <c:v>49.9776</c:v>
                </c:pt>
                <c:pt idx="15177">
                  <c:v>31.35804</c:v>
                </c:pt>
                <c:pt idx="15178">
                  <c:v>1971.50774</c:v>
                </c:pt>
                <c:pt idx="15179">
                  <c:v>34.9344</c:v>
                </c:pt>
                <c:pt idx="15180">
                  <c:v>28.34356</c:v>
                </c:pt>
                <c:pt idx="15181">
                  <c:v>4599.2222</c:v>
                </c:pt>
                <c:pt idx="15182">
                  <c:v>27.80756</c:v>
                </c:pt>
                <c:pt idx="15183">
                  <c:v>27.40115</c:v>
                </c:pt>
                <c:pt idx="15184">
                  <c:v>31.98040999999999</c:v>
                </c:pt>
                <c:pt idx="15185">
                  <c:v>28.35144</c:v>
                </c:pt>
                <c:pt idx="15186">
                  <c:v>31.82078</c:v>
                </c:pt>
                <c:pt idx="15187">
                  <c:v>27.87652</c:v>
                </c:pt>
                <c:pt idx="15188">
                  <c:v>27.86853999999999</c:v>
                </c:pt>
                <c:pt idx="15189">
                  <c:v>29.27269</c:v>
                </c:pt>
                <c:pt idx="15190">
                  <c:v>36.61738</c:v>
                </c:pt>
                <c:pt idx="15191">
                  <c:v>156.7043</c:v>
                </c:pt>
                <c:pt idx="15192">
                  <c:v>28.92472</c:v>
                </c:pt>
                <c:pt idx="15193">
                  <c:v>27.30155</c:v>
                </c:pt>
                <c:pt idx="15194">
                  <c:v>28.20506</c:v>
                </c:pt>
                <c:pt idx="15195">
                  <c:v>27.95813</c:v>
                </c:pt>
                <c:pt idx="15196">
                  <c:v>33.67420000000001</c:v>
                </c:pt>
                <c:pt idx="15197">
                  <c:v>29.01206000000001</c:v>
                </c:pt>
                <c:pt idx="15198">
                  <c:v>1904.8329</c:v>
                </c:pt>
                <c:pt idx="15199">
                  <c:v>28.40475</c:v>
                </c:pt>
                <c:pt idx="15200">
                  <c:v>27.53428</c:v>
                </c:pt>
                <c:pt idx="15201">
                  <c:v>26.94321</c:v>
                </c:pt>
                <c:pt idx="15202">
                  <c:v>28.13892999999999</c:v>
                </c:pt>
                <c:pt idx="15203">
                  <c:v>42.48619</c:v>
                </c:pt>
                <c:pt idx="15204">
                  <c:v>33.37009</c:v>
                </c:pt>
                <c:pt idx="15205">
                  <c:v>30.14521</c:v>
                </c:pt>
                <c:pt idx="15206">
                  <c:v>32.96795</c:v>
                </c:pt>
                <c:pt idx="15207">
                  <c:v>27.35789</c:v>
                </c:pt>
                <c:pt idx="15208">
                  <c:v>33.08442</c:v>
                </c:pt>
                <c:pt idx="15209">
                  <c:v>6746.33738</c:v>
                </c:pt>
                <c:pt idx="15210">
                  <c:v>26.00462</c:v>
                </c:pt>
                <c:pt idx="15211">
                  <c:v>30.19254</c:v>
                </c:pt>
                <c:pt idx="15212">
                  <c:v>35.25182</c:v>
                </c:pt>
                <c:pt idx="15213">
                  <c:v>46.9887</c:v>
                </c:pt>
                <c:pt idx="15214">
                  <c:v>27.29672</c:v>
                </c:pt>
                <c:pt idx="15215">
                  <c:v>27.30803999999999</c:v>
                </c:pt>
                <c:pt idx="15216">
                  <c:v>35.95375</c:v>
                </c:pt>
                <c:pt idx="15217">
                  <c:v>28.25279</c:v>
                </c:pt>
                <c:pt idx="15218">
                  <c:v>32.1281</c:v>
                </c:pt>
                <c:pt idx="15219">
                  <c:v>58.75152000000001</c:v>
                </c:pt>
                <c:pt idx="15220">
                  <c:v>34.26619</c:v>
                </c:pt>
                <c:pt idx="15221">
                  <c:v>26.11639</c:v>
                </c:pt>
                <c:pt idx="15222">
                  <c:v>32.78761</c:v>
                </c:pt>
                <c:pt idx="15223">
                  <c:v>30.4125</c:v>
                </c:pt>
                <c:pt idx="15224">
                  <c:v>30.75957</c:v>
                </c:pt>
                <c:pt idx="15225">
                  <c:v>27.23577</c:v>
                </c:pt>
                <c:pt idx="15226">
                  <c:v>35.26423</c:v>
                </c:pt>
                <c:pt idx="15227">
                  <c:v>31.69216</c:v>
                </c:pt>
                <c:pt idx="15228">
                  <c:v>34.04912</c:v>
                </c:pt>
                <c:pt idx="15229">
                  <c:v>28.92995000000001</c:v>
                </c:pt>
                <c:pt idx="15230">
                  <c:v>29.85607</c:v>
                </c:pt>
                <c:pt idx="15231">
                  <c:v>32.34523</c:v>
                </c:pt>
                <c:pt idx="15232">
                  <c:v>28.08875</c:v>
                </c:pt>
                <c:pt idx="15233">
                  <c:v>35.60903</c:v>
                </c:pt>
                <c:pt idx="15234">
                  <c:v>38.23453</c:v>
                </c:pt>
                <c:pt idx="15235">
                  <c:v>30.36276</c:v>
                </c:pt>
                <c:pt idx="15236">
                  <c:v>31.78763</c:v>
                </c:pt>
                <c:pt idx="15237">
                  <c:v>33.03631</c:v>
                </c:pt>
                <c:pt idx="15238">
                  <c:v>32.17529</c:v>
                </c:pt>
                <c:pt idx="15239">
                  <c:v>32.82958</c:v>
                </c:pt>
                <c:pt idx="15240">
                  <c:v>27.69496</c:v>
                </c:pt>
                <c:pt idx="15241">
                  <c:v>32.39313</c:v>
                </c:pt>
                <c:pt idx="15242">
                  <c:v>25.29873999999999</c:v>
                </c:pt>
                <c:pt idx="15243">
                  <c:v>30.82655</c:v>
                </c:pt>
                <c:pt idx="15244">
                  <c:v>30.71728</c:v>
                </c:pt>
                <c:pt idx="15245">
                  <c:v>30.48269</c:v>
                </c:pt>
                <c:pt idx="15246">
                  <c:v>46.23865</c:v>
                </c:pt>
                <c:pt idx="15247">
                  <c:v>62.42820000000001</c:v>
                </c:pt>
                <c:pt idx="15248">
                  <c:v>28.99415</c:v>
                </c:pt>
                <c:pt idx="15249">
                  <c:v>30.76855</c:v>
                </c:pt>
                <c:pt idx="15250">
                  <c:v>27.11131</c:v>
                </c:pt>
                <c:pt idx="15251">
                  <c:v>28.9496</c:v>
                </c:pt>
                <c:pt idx="15252">
                  <c:v>72.5876</c:v>
                </c:pt>
                <c:pt idx="15253">
                  <c:v>33.9133</c:v>
                </c:pt>
                <c:pt idx="15254">
                  <c:v>28.50806</c:v>
                </c:pt>
                <c:pt idx="15255">
                  <c:v>30.5165</c:v>
                </c:pt>
                <c:pt idx="15256">
                  <c:v>28.68043</c:v>
                </c:pt>
                <c:pt idx="15257">
                  <c:v>33.5411</c:v>
                </c:pt>
                <c:pt idx="15258">
                  <c:v>25.98739</c:v>
                </c:pt>
                <c:pt idx="15259">
                  <c:v>27.29339</c:v>
                </c:pt>
                <c:pt idx="15260">
                  <c:v>26.04511</c:v>
                </c:pt>
                <c:pt idx="15261">
                  <c:v>28.12178</c:v>
                </c:pt>
                <c:pt idx="15262">
                  <c:v>29.46134</c:v>
                </c:pt>
                <c:pt idx="15263">
                  <c:v>29.82322</c:v>
                </c:pt>
                <c:pt idx="15264">
                  <c:v>32.06719</c:v>
                </c:pt>
                <c:pt idx="15265">
                  <c:v>36.1009</c:v>
                </c:pt>
                <c:pt idx="15266">
                  <c:v>31.05428</c:v>
                </c:pt>
                <c:pt idx="15267">
                  <c:v>30.7252</c:v>
                </c:pt>
                <c:pt idx="15268">
                  <c:v>27.54792</c:v>
                </c:pt>
                <c:pt idx="15269">
                  <c:v>27.2367</c:v>
                </c:pt>
                <c:pt idx="15270">
                  <c:v>48.4895</c:v>
                </c:pt>
                <c:pt idx="15271">
                  <c:v>26.75823</c:v>
                </c:pt>
                <c:pt idx="15272">
                  <c:v>37.06875</c:v>
                </c:pt>
                <c:pt idx="15273">
                  <c:v>33.3814</c:v>
                </c:pt>
                <c:pt idx="15274">
                  <c:v>40.11602000000001</c:v>
                </c:pt>
                <c:pt idx="15275">
                  <c:v>30.42442</c:v>
                </c:pt>
                <c:pt idx="15276">
                  <c:v>29.49522999999999</c:v>
                </c:pt>
                <c:pt idx="15277">
                  <c:v>39.2771</c:v>
                </c:pt>
                <c:pt idx="15278">
                  <c:v>30.66513</c:v>
                </c:pt>
                <c:pt idx="15279">
                  <c:v>40.1545</c:v>
                </c:pt>
                <c:pt idx="15280">
                  <c:v>30.76077</c:v>
                </c:pt>
                <c:pt idx="15281">
                  <c:v>34.03733</c:v>
                </c:pt>
                <c:pt idx="15282">
                  <c:v>27.27224</c:v>
                </c:pt>
                <c:pt idx="15283">
                  <c:v>36.17254000000001</c:v>
                </c:pt>
                <c:pt idx="15284">
                  <c:v>32.47882000000001</c:v>
                </c:pt>
                <c:pt idx="15285">
                  <c:v>27.9913</c:v>
                </c:pt>
                <c:pt idx="15286">
                  <c:v>65.2115</c:v>
                </c:pt>
                <c:pt idx="15287">
                  <c:v>30.30008</c:v>
                </c:pt>
                <c:pt idx="15288">
                  <c:v>29.9922</c:v>
                </c:pt>
                <c:pt idx="15289">
                  <c:v>32.61476</c:v>
                </c:pt>
                <c:pt idx="15290">
                  <c:v>27.12173</c:v>
                </c:pt>
                <c:pt idx="15291">
                  <c:v>34.03443</c:v>
                </c:pt>
                <c:pt idx="15292">
                  <c:v>26.80643</c:v>
                </c:pt>
                <c:pt idx="15293">
                  <c:v>26.77254999999999</c:v>
                </c:pt>
                <c:pt idx="15294">
                  <c:v>26.05185000000001</c:v>
                </c:pt>
                <c:pt idx="15295">
                  <c:v>36.11167</c:v>
                </c:pt>
                <c:pt idx="15296">
                  <c:v>27.9741</c:v>
                </c:pt>
                <c:pt idx="15297">
                  <c:v>30.88241</c:v>
                </c:pt>
                <c:pt idx="15298">
                  <c:v>26.87135</c:v>
                </c:pt>
                <c:pt idx="15299">
                  <c:v>32.80962</c:v>
                </c:pt>
                <c:pt idx="15300">
                  <c:v>29.99523999999999</c:v>
                </c:pt>
                <c:pt idx="15301">
                  <c:v>30.40182</c:v>
                </c:pt>
                <c:pt idx="15302">
                  <c:v>32.07909</c:v>
                </c:pt>
                <c:pt idx="15303">
                  <c:v>36.03279</c:v>
                </c:pt>
                <c:pt idx="15304">
                  <c:v>136.48423</c:v>
                </c:pt>
                <c:pt idx="15305">
                  <c:v>31.47313</c:v>
                </c:pt>
                <c:pt idx="15306">
                  <c:v>28.78714</c:v>
                </c:pt>
                <c:pt idx="15307">
                  <c:v>33.52765</c:v>
                </c:pt>
                <c:pt idx="15308">
                  <c:v>27.43508</c:v>
                </c:pt>
                <c:pt idx="15309">
                  <c:v>29.65319999999999</c:v>
                </c:pt>
                <c:pt idx="15310">
                  <c:v>32.28314</c:v>
                </c:pt>
                <c:pt idx="15311">
                  <c:v>26.98943999999999</c:v>
                </c:pt>
                <c:pt idx="15312">
                  <c:v>35.33827</c:v>
                </c:pt>
                <c:pt idx="15313">
                  <c:v>83.62399999999998</c:v>
                </c:pt>
                <c:pt idx="15314">
                  <c:v>31.68340999999999</c:v>
                </c:pt>
                <c:pt idx="15315">
                  <c:v>29.18786</c:v>
                </c:pt>
                <c:pt idx="15316">
                  <c:v>34.00094</c:v>
                </c:pt>
                <c:pt idx="15317">
                  <c:v>27.52124999999999</c:v>
                </c:pt>
                <c:pt idx="15318">
                  <c:v>30.32134</c:v>
                </c:pt>
                <c:pt idx="15319">
                  <c:v>30.22244999999999</c:v>
                </c:pt>
                <c:pt idx="15320">
                  <c:v>23.67154</c:v>
                </c:pt>
                <c:pt idx="15321">
                  <c:v>30.96527</c:v>
                </c:pt>
                <c:pt idx="15322">
                  <c:v>3784.769859999999</c:v>
                </c:pt>
                <c:pt idx="15323">
                  <c:v>41.56781</c:v>
                </c:pt>
                <c:pt idx="15324">
                  <c:v>36.74115</c:v>
                </c:pt>
                <c:pt idx="15325">
                  <c:v>34.88327</c:v>
                </c:pt>
                <c:pt idx="15326">
                  <c:v>28.8524</c:v>
                </c:pt>
                <c:pt idx="15327">
                  <c:v>32.80793</c:v>
                </c:pt>
                <c:pt idx="15328">
                  <c:v>163.567</c:v>
                </c:pt>
                <c:pt idx="15329">
                  <c:v>31.47319999999999</c:v>
                </c:pt>
                <c:pt idx="15330">
                  <c:v>40.771</c:v>
                </c:pt>
                <c:pt idx="15331">
                  <c:v>28.1635</c:v>
                </c:pt>
                <c:pt idx="15332">
                  <c:v>30.30553</c:v>
                </c:pt>
                <c:pt idx="15333">
                  <c:v>29.83314</c:v>
                </c:pt>
                <c:pt idx="15334">
                  <c:v>33.42546</c:v>
                </c:pt>
                <c:pt idx="15335">
                  <c:v>34.92373</c:v>
                </c:pt>
                <c:pt idx="15336">
                  <c:v>34.96651</c:v>
                </c:pt>
                <c:pt idx="15337">
                  <c:v>27.71684</c:v>
                </c:pt>
                <c:pt idx="15338">
                  <c:v>26.18178</c:v>
                </c:pt>
                <c:pt idx="15339">
                  <c:v>30.29712</c:v>
                </c:pt>
                <c:pt idx="15340">
                  <c:v>38.93786</c:v>
                </c:pt>
                <c:pt idx="15341">
                  <c:v>30.18785</c:v>
                </c:pt>
                <c:pt idx="15342">
                  <c:v>30.95862999999999</c:v>
                </c:pt>
                <c:pt idx="15343">
                  <c:v>31.25188</c:v>
                </c:pt>
                <c:pt idx="15344">
                  <c:v>33.18635</c:v>
                </c:pt>
                <c:pt idx="15345">
                  <c:v>36.53775</c:v>
                </c:pt>
                <c:pt idx="15346">
                  <c:v>42.0037</c:v>
                </c:pt>
                <c:pt idx="15347">
                  <c:v>33.73285</c:v>
                </c:pt>
                <c:pt idx="15348">
                  <c:v>32.62812</c:v>
                </c:pt>
                <c:pt idx="15349">
                  <c:v>29.831</c:v>
                </c:pt>
                <c:pt idx="15350">
                  <c:v>33.8767</c:v>
                </c:pt>
                <c:pt idx="15351">
                  <c:v>35.1026</c:v>
                </c:pt>
                <c:pt idx="15352">
                  <c:v>28.13148</c:v>
                </c:pt>
                <c:pt idx="15353">
                  <c:v>31.8496</c:v>
                </c:pt>
                <c:pt idx="15354">
                  <c:v>25.71109999999999</c:v>
                </c:pt>
                <c:pt idx="15355">
                  <c:v>31.02005</c:v>
                </c:pt>
                <c:pt idx="15356">
                  <c:v>38.16751</c:v>
                </c:pt>
                <c:pt idx="15357">
                  <c:v>40.74774</c:v>
                </c:pt>
                <c:pt idx="15358">
                  <c:v>32.34557</c:v>
                </c:pt>
                <c:pt idx="15359">
                  <c:v>32.34126</c:v>
                </c:pt>
                <c:pt idx="15360">
                  <c:v>33.63909</c:v>
                </c:pt>
                <c:pt idx="15361">
                  <c:v>28.23291</c:v>
                </c:pt>
                <c:pt idx="15362">
                  <c:v>29.4996</c:v>
                </c:pt>
                <c:pt idx="15363">
                  <c:v>30.42091</c:v>
                </c:pt>
                <c:pt idx="15364">
                  <c:v>24.39025000000001</c:v>
                </c:pt>
                <c:pt idx="15365">
                  <c:v>30.59667</c:v>
                </c:pt>
                <c:pt idx="15366">
                  <c:v>26.29583999999999</c:v>
                </c:pt>
                <c:pt idx="15367">
                  <c:v>29.1773</c:v>
                </c:pt>
                <c:pt idx="15368">
                  <c:v>27.30669</c:v>
                </c:pt>
                <c:pt idx="15369">
                  <c:v>29.1021</c:v>
                </c:pt>
                <c:pt idx="15370">
                  <c:v>29.28518</c:v>
                </c:pt>
                <c:pt idx="15371">
                  <c:v>29.45161</c:v>
                </c:pt>
                <c:pt idx="15372">
                  <c:v>26.37105</c:v>
                </c:pt>
                <c:pt idx="15373">
                  <c:v>28.4056</c:v>
                </c:pt>
                <c:pt idx="15374">
                  <c:v>29.30812999999999</c:v>
                </c:pt>
                <c:pt idx="15375">
                  <c:v>38.033</c:v>
                </c:pt>
                <c:pt idx="15376">
                  <c:v>33.49445</c:v>
                </c:pt>
                <c:pt idx="15377">
                  <c:v>162.222</c:v>
                </c:pt>
                <c:pt idx="15378">
                  <c:v>35.3566</c:v>
                </c:pt>
                <c:pt idx="15379">
                  <c:v>33.20566</c:v>
                </c:pt>
                <c:pt idx="15380">
                  <c:v>31.04185</c:v>
                </c:pt>
                <c:pt idx="15381">
                  <c:v>30.47916</c:v>
                </c:pt>
                <c:pt idx="15382">
                  <c:v>35.53166</c:v>
                </c:pt>
                <c:pt idx="15383">
                  <c:v>30.11429</c:v>
                </c:pt>
                <c:pt idx="15384">
                  <c:v>30.50413</c:v>
                </c:pt>
                <c:pt idx="15385">
                  <c:v>40.6428</c:v>
                </c:pt>
                <c:pt idx="15386">
                  <c:v>33.36969</c:v>
                </c:pt>
                <c:pt idx="15387">
                  <c:v>33.34608</c:v>
                </c:pt>
                <c:pt idx="15388">
                  <c:v>30.65048000000001</c:v>
                </c:pt>
                <c:pt idx="15389">
                  <c:v>32.88779</c:v>
                </c:pt>
                <c:pt idx="15390">
                  <c:v>26.80699</c:v>
                </c:pt>
                <c:pt idx="15391">
                  <c:v>31.13982</c:v>
                </c:pt>
                <c:pt idx="15392">
                  <c:v>1246.80431</c:v>
                </c:pt>
                <c:pt idx="15393">
                  <c:v>30.56490000000001</c:v>
                </c:pt>
                <c:pt idx="15394">
                  <c:v>27.62863</c:v>
                </c:pt>
                <c:pt idx="15395">
                  <c:v>51.8019</c:v>
                </c:pt>
                <c:pt idx="15396">
                  <c:v>26.42946999999999</c:v>
                </c:pt>
                <c:pt idx="15397">
                  <c:v>38.56791</c:v>
                </c:pt>
                <c:pt idx="15398">
                  <c:v>28.5365</c:v>
                </c:pt>
                <c:pt idx="15399">
                  <c:v>33.57054</c:v>
                </c:pt>
                <c:pt idx="15400">
                  <c:v>33.7849</c:v>
                </c:pt>
                <c:pt idx="15401">
                  <c:v>34.7401</c:v>
                </c:pt>
                <c:pt idx="15402">
                  <c:v>26.73547</c:v>
                </c:pt>
                <c:pt idx="15403">
                  <c:v>31.96023999999999</c:v>
                </c:pt>
                <c:pt idx="15404">
                  <c:v>32.2369</c:v>
                </c:pt>
                <c:pt idx="15405">
                  <c:v>1240.50954</c:v>
                </c:pt>
                <c:pt idx="15406">
                  <c:v>34.58609</c:v>
                </c:pt>
                <c:pt idx="15407">
                  <c:v>29.85272</c:v>
                </c:pt>
                <c:pt idx="15408">
                  <c:v>28.26207</c:v>
                </c:pt>
                <c:pt idx="15409">
                  <c:v>28.62793</c:v>
                </c:pt>
                <c:pt idx="15410">
                  <c:v>27.101</c:v>
                </c:pt>
                <c:pt idx="15411">
                  <c:v>57.7314</c:v>
                </c:pt>
                <c:pt idx="15412">
                  <c:v>29.52849</c:v>
                </c:pt>
                <c:pt idx="15413">
                  <c:v>116.24912</c:v>
                </c:pt>
                <c:pt idx="15414">
                  <c:v>29.15421</c:v>
                </c:pt>
                <c:pt idx="15415">
                  <c:v>29.86337</c:v>
                </c:pt>
                <c:pt idx="15416">
                  <c:v>29.09392</c:v>
                </c:pt>
                <c:pt idx="15417">
                  <c:v>41.68412</c:v>
                </c:pt>
                <c:pt idx="15418">
                  <c:v>24.23349</c:v>
                </c:pt>
                <c:pt idx="15419">
                  <c:v>338.8679200000001</c:v>
                </c:pt>
                <c:pt idx="15420">
                  <c:v>29.81302000000001</c:v>
                </c:pt>
                <c:pt idx="15421">
                  <c:v>26.99747</c:v>
                </c:pt>
                <c:pt idx="15422">
                  <c:v>32.10479</c:v>
                </c:pt>
                <c:pt idx="15423">
                  <c:v>31.75856</c:v>
                </c:pt>
                <c:pt idx="15424">
                  <c:v>40.17379</c:v>
                </c:pt>
                <c:pt idx="15425">
                  <c:v>40.39672</c:v>
                </c:pt>
                <c:pt idx="15426">
                  <c:v>60.6006</c:v>
                </c:pt>
                <c:pt idx="15427">
                  <c:v>29.81078</c:v>
                </c:pt>
                <c:pt idx="15428">
                  <c:v>29.33941</c:v>
                </c:pt>
                <c:pt idx="15429">
                  <c:v>39.3104</c:v>
                </c:pt>
                <c:pt idx="15430">
                  <c:v>29.2424</c:v>
                </c:pt>
                <c:pt idx="15431">
                  <c:v>43.26371</c:v>
                </c:pt>
                <c:pt idx="15432">
                  <c:v>38.76360000000001</c:v>
                </c:pt>
                <c:pt idx="15433">
                  <c:v>35.2097</c:v>
                </c:pt>
                <c:pt idx="15434">
                  <c:v>23.96835</c:v>
                </c:pt>
                <c:pt idx="15435">
                  <c:v>252.8848</c:v>
                </c:pt>
                <c:pt idx="15436">
                  <c:v>27.79552</c:v>
                </c:pt>
                <c:pt idx="15437">
                  <c:v>26.31961</c:v>
                </c:pt>
                <c:pt idx="15438">
                  <c:v>30.73255</c:v>
                </c:pt>
                <c:pt idx="15439">
                  <c:v>32.08663</c:v>
                </c:pt>
                <c:pt idx="15440">
                  <c:v>30.31009999999999</c:v>
                </c:pt>
                <c:pt idx="15441">
                  <c:v>28.64209</c:v>
                </c:pt>
                <c:pt idx="15442">
                  <c:v>35.48114</c:v>
                </c:pt>
                <c:pt idx="15443">
                  <c:v>28.56371</c:v>
                </c:pt>
                <c:pt idx="15444">
                  <c:v>44.60035</c:v>
                </c:pt>
                <c:pt idx="15445">
                  <c:v>31.01447</c:v>
                </c:pt>
                <c:pt idx="15446">
                  <c:v>33.32234000000001</c:v>
                </c:pt>
                <c:pt idx="15447">
                  <c:v>26.26885</c:v>
                </c:pt>
                <c:pt idx="15448">
                  <c:v>35.34908</c:v>
                </c:pt>
                <c:pt idx="15449">
                  <c:v>30.62347</c:v>
                </c:pt>
                <c:pt idx="15450">
                  <c:v>234.93506</c:v>
                </c:pt>
                <c:pt idx="15451">
                  <c:v>27.83</c:v>
                </c:pt>
                <c:pt idx="15452">
                  <c:v>23.02862</c:v>
                </c:pt>
                <c:pt idx="15453">
                  <c:v>27.4498</c:v>
                </c:pt>
                <c:pt idx="15454">
                  <c:v>30.75828</c:v>
                </c:pt>
                <c:pt idx="15455">
                  <c:v>32.554</c:v>
                </c:pt>
                <c:pt idx="15456">
                  <c:v>29.95906</c:v>
                </c:pt>
                <c:pt idx="15457">
                  <c:v>26.71197</c:v>
                </c:pt>
                <c:pt idx="15458">
                  <c:v>28.17382</c:v>
                </c:pt>
                <c:pt idx="15459">
                  <c:v>28.42312</c:v>
                </c:pt>
                <c:pt idx="15460">
                  <c:v>32.12889</c:v>
                </c:pt>
                <c:pt idx="15461">
                  <c:v>34.34288</c:v>
                </c:pt>
                <c:pt idx="15462">
                  <c:v>29.16576</c:v>
                </c:pt>
                <c:pt idx="15463">
                  <c:v>27.19438</c:v>
                </c:pt>
                <c:pt idx="15464">
                  <c:v>27.91781</c:v>
                </c:pt>
                <c:pt idx="15465">
                  <c:v>28.33762</c:v>
                </c:pt>
                <c:pt idx="15466">
                  <c:v>31.38244999999999</c:v>
                </c:pt>
                <c:pt idx="15467">
                  <c:v>31.82319</c:v>
                </c:pt>
                <c:pt idx="15468">
                  <c:v>26.57197</c:v>
                </c:pt>
                <c:pt idx="15469">
                  <c:v>26.7517</c:v>
                </c:pt>
                <c:pt idx="15470">
                  <c:v>31.14272</c:v>
                </c:pt>
                <c:pt idx="15471">
                  <c:v>28.72221</c:v>
                </c:pt>
                <c:pt idx="15472">
                  <c:v>32.51216</c:v>
                </c:pt>
                <c:pt idx="15473">
                  <c:v>30.99506999999999</c:v>
                </c:pt>
                <c:pt idx="15474">
                  <c:v>31.50165</c:v>
                </c:pt>
                <c:pt idx="15475">
                  <c:v>28.54717</c:v>
                </c:pt>
                <c:pt idx="15476">
                  <c:v>191.8183</c:v>
                </c:pt>
                <c:pt idx="15477">
                  <c:v>31.14667</c:v>
                </c:pt>
                <c:pt idx="15478">
                  <c:v>31.80578</c:v>
                </c:pt>
                <c:pt idx="15479">
                  <c:v>38.1186</c:v>
                </c:pt>
                <c:pt idx="15480">
                  <c:v>34.32092</c:v>
                </c:pt>
                <c:pt idx="15481">
                  <c:v>33.23902000000001</c:v>
                </c:pt>
                <c:pt idx="15482">
                  <c:v>30.38139</c:v>
                </c:pt>
                <c:pt idx="15483">
                  <c:v>28.30364</c:v>
                </c:pt>
                <c:pt idx="15484">
                  <c:v>27.62376</c:v>
                </c:pt>
                <c:pt idx="15485">
                  <c:v>35.73044</c:v>
                </c:pt>
                <c:pt idx="15486">
                  <c:v>28.3904</c:v>
                </c:pt>
                <c:pt idx="15487">
                  <c:v>29.17641</c:v>
                </c:pt>
                <c:pt idx="15488">
                  <c:v>33.76313</c:v>
                </c:pt>
                <c:pt idx="15489">
                  <c:v>50.7821</c:v>
                </c:pt>
                <c:pt idx="15490">
                  <c:v>28.42323</c:v>
                </c:pt>
                <c:pt idx="15491">
                  <c:v>28.94762</c:v>
                </c:pt>
                <c:pt idx="15492">
                  <c:v>26.69504</c:v>
                </c:pt>
                <c:pt idx="15493">
                  <c:v>29.38242</c:v>
                </c:pt>
                <c:pt idx="15494">
                  <c:v>26.25429</c:v>
                </c:pt>
                <c:pt idx="15495">
                  <c:v>36.03252000000001</c:v>
                </c:pt>
                <c:pt idx="15496">
                  <c:v>30.58136</c:v>
                </c:pt>
                <c:pt idx="15497">
                  <c:v>28.12958</c:v>
                </c:pt>
                <c:pt idx="15498">
                  <c:v>30.40656</c:v>
                </c:pt>
                <c:pt idx="15499">
                  <c:v>30.63993</c:v>
                </c:pt>
                <c:pt idx="15500">
                  <c:v>27.54517999999999</c:v>
                </c:pt>
                <c:pt idx="15501">
                  <c:v>31.38074999999999</c:v>
                </c:pt>
                <c:pt idx="15502">
                  <c:v>34.08752</c:v>
                </c:pt>
                <c:pt idx="15503">
                  <c:v>106.33294</c:v>
                </c:pt>
                <c:pt idx="15504">
                  <c:v>35.5957</c:v>
                </c:pt>
                <c:pt idx="15505">
                  <c:v>26.94659</c:v>
                </c:pt>
                <c:pt idx="15506">
                  <c:v>29.73975</c:v>
                </c:pt>
                <c:pt idx="15507">
                  <c:v>36.62751</c:v>
                </c:pt>
                <c:pt idx="15508">
                  <c:v>35.12058000000001</c:v>
                </c:pt>
                <c:pt idx="15509">
                  <c:v>32.15320000000001</c:v>
                </c:pt>
                <c:pt idx="15510">
                  <c:v>41.03865</c:v>
                </c:pt>
                <c:pt idx="15511">
                  <c:v>29.71921</c:v>
                </c:pt>
                <c:pt idx="15512">
                  <c:v>45.85636</c:v>
                </c:pt>
                <c:pt idx="15513">
                  <c:v>44.5056</c:v>
                </c:pt>
                <c:pt idx="15514">
                  <c:v>33.86101</c:v>
                </c:pt>
                <c:pt idx="15515">
                  <c:v>29.92299</c:v>
                </c:pt>
                <c:pt idx="15516">
                  <c:v>28.17096</c:v>
                </c:pt>
                <c:pt idx="15517">
                  <c:v>26.91019</c:v>
                </c:pt>
                <c:pt idx="15518">
                  <c:v>29.77251</c:v>
                </c:pt>
                <c:pt idx="15519">
                  <c:v>146.6529</c:v>
                </c:pt>
                <c:pt idx="15520">
                  <c:v>31.45524999999999</c:v>
                </c:pt>
                <c:pt idx="15521">
                  <c:v>27.73128000000001</c:v>
                </c:pt>
                <c:pt idx="15522">
                  <c:v>40.7766</c:v>
                </c:pt>
                <c:pt idx="15523">
                  <c:v>33.77780000000001</c:v>
                </c:pt>
                <c:pt idx="15524">
                  <c:v>25.28607</c:v>
                </c:pt>
                <c:pt idx="15525">
                  <c:v>41.72015</c:v>
                </c:pt>
                <c:pt idx="15526">
                  <c:v>25.85004</c:v>
                </c:pt>
                <c:pt idx="15527">
                  <c:v>32.30661</c:v>
                </c:pt>
                <c:pt idx="15528">
                  <c:v>35.0448</c:v>
                </c:pt>
                <c:pt idx="15529">
                  <c:v>32.6703</c:v>
                </c:pt>
                <c:pt idx="15530">
                  <c:v>21.36642</c:v>
                </c:pt>
                <c:pt idx="15531">
                  <c:v>35.03585</c:v>
                </c:pt>
                <c:pt idx="15532">
                  <c:v>38.6358</c:v>
                </c:pt>
                <c:pt idx="15533">
                  <c:v>33.08955</c:v>
                </c:pt>
                <c:pt idx="15534">
                  <c:v>31.14084</c:v>
                </c:pt>
                <c:pt idx="15535">
                  <c:v>29.27029</c:v>
                </c:pt>
                <c:pt idx="15536">
                  <c:v>27.41398999999999</c:v>
                </c:pt>
                <c:pt idx="15537">
                  <c:v>30.48847999999999</c:v>
                </c:pt>
                <c:pt idx="15538">
                  <c:v>32.76627</c:v>
                </c:pt>
                <c:pt idx="15539">
                  <c:v>29.95152</c:v>
                </c:pt>
                <c:pt idx="15540">
                  <c:v>27.69654999999999</c:v>
                </c:pt>
                <c:pt idx="15541">
                  <c:v>30.35549</c:v>
                </c:pt>
                <c:pt idx="15542">
                  <c:v>33.24483</c:v>
                </c:pt>
                <c:pt idx="15543">
                  <c:v>33.66387</c:v>
                </c:pt>
                <c:pt idx="15544">
                  <c:v>347.2944</c:v>
                </c:pt>
                <c:pt idx="15545">
                  <c:v>28.78451</c:v>
                </c:pt>
                <c:pt idx="15546">
                  <c:v>35.10321</c:v>
                </c:pt>
                <c:pt idx="15547">
                  <c:v>34.87488</c:v>
                </c:pt>
                <c:pt idx="15548">
                  <c:v>30.95752999999999</c:v>
                </c:pt>
                <c:pt idx="15549">
                  <c:v>32.10032000000001</c:v>
                </c:pt>
                <c:pt idx="15550">
                  <c:v>27.70992</c:v>
                </c:pt>
                <c:pt idx="15551">
                  <c:v>29.18232</c:v>
                </c:pt>
                <c:pt idx="15552">
                  <c:v>249.2208</c:v>
                </c:pt>
                <c:pt idx="15553">
                  <c:v>28.82388</c:v>
                </c:pt>
                <c:pt idx="15554">
                  <c:v>25.97458</c:v>
                </c:pt>
                <c:pt idx="15555">
                  <c:v>26.0095</c:v>
                </c:pt>
                <c:pt idx="15556">
                  <c:v>720.93307</c:v>
                </c:pt>
                <c:pt idx="15557">
                  <c:v>30.28595</c:v>
                </c:pt>
                <c:pt idx="15558">
                  <c:v>32.46786</c:v>
                </c:pt>
                <c:pt idx="15559">
                  <c:v>32.73436</c:v>
                </c:pt>
                <c:pt idx="15560">
                  <c:v>33.15265</c:v>
                </c:pt>
                <c:pt idx="15561">
                  <c:v>28.82443</c:v>
                </c:pt>
                <c:pt idx="15562">
                  <c:v>28.74893</c:v>
                </c:pt>
                <c:pt idx="15563">
                  <c:v>34.4144</c:v>
                </c:pt>
                <c:pt idx="15564">
                  <c:v>31.02936</c:v>
                </c:pt>
                <c:pt idx="15565">
                  <c:v>28.05737999999999</c:v>
                </c:pt>
                <c:pt idx="15566">
                  <c:v>32.99967</c:v>
                </c:pt>
                <c:pt idx="15567">
                  <c:v>28.87914</c:v>
                </c:pt>
                <c:pt idx="15568">
                  <c:v>35.24056</c:v>
                </c:pt>
                <c:pt idx="15569">
                  <c:v>41.36507</c:v>
                </c:pt>
                <c:pt idx="15570">
                  <c:v>34.3464</c:v>
                </c:pt>
                <c:pt idx="15571">
                  <c:v>34.65071</c:v>
                </c:pt>
                <c:pt idx="15572">
                  <c:v>31.62734</c:v>
                </c:pt>
                <c:pt idx="15573">
                  <c:v>25.6327</c:v>
                </c:pt>
                <c:pt idx="15574">
                  <c:v>28.09231</c:v>
                </c:pt>
                <c:pt idx="15575">
                  <c:v>27.42569999999999</c:v>
                </c:pt>
                <c:pt idx="15576">
                  <c:v>29.32154999999999</c:v>
                </c:pt>
                <c:pt idx="15577">
                  <c:v>26.6232</c:v>
                </c:pt>
                <c:pt idx="15578">
                  <c:v>32.55881</c:v>
                </c:pt>
                <c:pt idx="15579">
                  <c:v>104.91159</c:v>
                </c:pt>
                <c:pt idx="15580">
                  <c:v>25.78616</c:v>
                </c:pt>
                <c:pt idx="15581">
                  <c:v>42.11714000000001</c:v>
                </c:pt>
                <c:pt idx="15582">
                  <c:v>43.97678000000001</c:v>
                </c:pt>
                <c:pt idx="15583">
                  <c:v>34.21017</c:v>
                </c:pt>
                <c:pt idx="15584">
                  <c:v>37.1181</c:v>
                </c:pt>
                <c:pt idx="15585">
                  <c:v>32.67125</c:v>
                </c:pt>
                <c:pt idx="15586">
                  <c:v>27.81368000000001</c:v>
                </c:pt>
                <c:pt idx="15587">
                  <c:v>37.32446</c:v>
                </c:pt>
                <c:pt idx="15588">
                  <c:v>26.58886</c:v>
                </c:pt>
                <c:pt idx="15589">
                  <c:v>24.62234</c:v>
                </c:pt>
                <c:pt idx="15590">
                  <c:v>29.26354999999999</c:v>
                </c:pt>
                <c:pt idx="15591">
                  <c:v>32.65393</c:v>
                </c:pt>
                <c:pt idx="15592">
                  <c:v>28.17951</c:v>
                </c:pt>
                <c:pt idx="15593">
                  <c:v>32.37703</c:v>
                </c:pt>
                <c:pt idx="15594">
                  <c:v>25.51183</c:v>
                </c:pt>
                <c:pt idx="15595">
                  <c:v>26.49137</c:v>
                </c:pt>
                <c:pt idx="15596">
                  <c:v>28.79677</c:v>
                </c:pt>
                <c:pt idx="15597">
                  <c:v>34.27554000000001</c:v>
                </c:pt>
                <c:pt idx="15598">
                  <c:v>28.27279</c:v>
                </c:pt>
                <c:pt idx="15599">
                  <c:v>27.29703</c:v>
                </c:pt>
                <c:pt idx="15600">
                  <c:v>34.76911</c:v>
                </c:pt>
                <c:pt idx="15601">
                  <c:v>33.15953</c:v>
                </c:pt>
                <c:pt idx="15602">
                  <c:v>31.27492000000001</c:v>
                </c:pt>
                <c:pt idx="15603">
                  <c:v>36.82016</c:v>
                </c:pt>
                <c:pt idx="15604">
                  <c:v>26.81913</c:v>
                </c:pt>
                <c:pt idx="15605">
                  <c:v>35.6521</c:v>
                </c:pt>
                <c:pt idx="15606">
                  <c:v>39.84268</c:v>
                </c:pt>
                <c:pt idx="15607">
                  <c:v>29.17298</c:v>
                </c:pt>
                <c:pt idx="15608">
                  <c:v>25.73364</c:v>
                </c:pt>
                <c:pt idx="15609">
                  <c:v>28.78276999999999</c:v>
                </c:pt>
                <c:pt idx="15610">
                  <c:v>27.68121</c:v>
                </c:pt>
                <c:pt idx="15611">
                  <c:v>22.17113000000001</c:v>
                </c:pt>
                <c:pt idx="15612">
                  <c:v>29.65887</c:v>
                </c:pt>
                <c:pt idx="15613">
                  <c:v>28.04026</c:v>
                </c:pt>
                <c:pt idx="15614">
                  <c:v>27.13609</c:v>
                </c:pt>
                <c:pt idx="15615">
                  <c:v>87.3741</c:v>
                </c:pt>
                <c:pt idx="15616">
                  <c:v>39.65751</c:v>
                </c:pt>
                <c:pt idx="15617">
                  <c:v>26.3221</c:v>
                </c:pt>
                <c:pt idx="15618">
                  <c:v>28.53491</c:v>
                </c:pt>
                <c:pt idx="15619">
                  <c:v>37.87869</c:v>
                </c:pt>
                <c:pt idx="15620">
                  <c:v>35.52744000000001</c:v>
                </c:pt>
                <c:pt idx="15621">
                  <c:v>29.60870999999999</c:v>
                </c:pt>
                <c:pt idx="15622">
                  <c:v>194.6281</c:v>
                </c:pt>
                <c:pt idx="15623">
                  <c:v>1787.6442</c:v>
                </c:pt>
                <c:pt idx="15624">
                  <c:v>25.2451</c:v>
                </c:pt>
                <c:pt idx="15625">
                  <c:v>26.02015</c:v>
                </c:pt>
                <c:pt idx="15626">
                  <c:v>29.78567</c:v>
                </c:pt>
                <c:pt idx="15627">
                  <c:v>33.16171</c:v>
                </c:pt>
                <c:pt idx="15628">
                  <c:v>34.24938</c:v>
                </c:pt>
                <c:pt idx="15629">
                  <c:v>33.16423</c:v>
                </c:pt>
                <c:pt idx="15630">
                  <c:v>26.57038</c:v>
                </c:pt>
                <c:pt idx="15631">
                  <c:v>402.2022</c:v>
                </c:pt>
                <c:pt idx="15632">
                  <c:v>34.11099</c:v>
                </c:pt>
                <c:pt idx="15633">
                  <c:v>38.334</c:v>
                </c:pt>
                <c:pt idx="15634">
                  <c:v>31.82837</c:v>
                </c:pt>
                <c:pt idx="15635">
                  <c:v>38.21205</c:v>
                </c:pt>
                <c:pt idx="15636">
                  <c:v>29.48412</c:v>
                </c:pt>
                <c:pt idx="15637">
                  <c:v>31.59732</c:v>
                </c:pt>
                <c:pt idx="15638">
                  <c:v>1514.5384</c:v>
                </c:pt>
                <c:pt idx="15639">
                  <c:v>38.6088</c:v>
                </c:pt>
                <c:pt idx="15640">
                  <c:v>43.2639</c:v>
                </c:pt>
                <c:pt idx="15641">
                  <c:v>27.52473</c:v>
                </c:pt>
                <c:pt idx="15642">
                  <c:v>27.46137999999999</c:v>
                </c:pt>
                <c:pt idx="15643">
                  <c:v>42.6336</c:v>
                </c:pt>
                <c:pt idx="15644">
                  <c:v>179.56602</c:v>
                </c:pt>
                <c:pt idx="15645">
                  <c:v>31.48462</c:v>
                </c:pt>
                <c:pt idx="15646">
                  <c:v>32.2475</c:v>
                </c:pt>
                <c:pt idx="15647">
                  <c:v>31.11181</c:v>
                </c:pt>
                <c:pt idx="15648">
                  <c:v>37.2901</c:v>
                </c:pt>
                <c:pt idx="15649">
                  <c:v>33.3448</c:v>
                </c:pt>
                <c:pt idx="15650">
                  <c:v>30.71169</c:v>
                </c:pt>
                <c:pt idx="15651">
                  <c:v>29.32804</c:v>
                </c:pt>
                <c:pt idx="15652">
                  <c:v>31.14019</c:v>
                </c:pt>
                <c:pt idx="15653">
                  <c:v>40.39136000000001</c:v>
                </c:pt>
                <c:pt idx="15654">
                  <c:v>26.8477</c:v>
                </c:pt>
                <c:pt idx="15655">
                  <c:v>26.45715999999999</c:v>
                </c:pt>
                <c:pt idx="15656">
                  <c:v>27.0676</c:v>
                </c:pt>
                <c:pt idx="15657">
                  <c:v>28.40399</c:v>
                </c:pt>
                <c:pt idx="15658">
                  <c:v>35.06063</c:v>
                </c:pt>
                <c:pt idx="15659">
                  <c:v>28.89474</c:v>
                </c:pt>
                <c:pt idx="15660">
                  <c:v>37.06979</c:v>
                </c:pt>
                <c:pt idx="15661">
                  <c:v>28.24435</c:v>
                </c:pt>
                <c:pt idx="15662">
                  <c:v>36.32289</c:v>
                </c:pt>
                <c:pt idx="15663">
                  <c:v>29.098</c:v>
                </c:pt>
                <c:pt idx="15664">
                  <c:v>33.30179</c:v>
                </c:pt>
                <c:pt idx="15665">
                  <c:v>27.73197</c:v>
                </c:pt>
                <c:pt idx="15666">
                  <c:v>29.15285</c:v>
                </c:pt>
                <c:pt idx="15667">
                  <c:v>107.36197</c:v>
                </c:pt>
                <c:pt idx="15668">
                  <c:v>27.54702</c:v>
                </c:pt>
                <c:pt idx="15669">
                  <c:v>35.08671</c:v>
                </c:pt>
                <c:pt idx="15670">
                  <c:v>38.01909</c:v>
                </c:pt>
                <c:pt idx="15671">
                  <c:v>27.96606999999999</c:v>
                </c:pt>
                <c:pt idx="15672">
                  <c:v>30.71439000000001</c:v>
                </c:pt>
                <c:pt idx="15673">
                  <c:v>28.17758</c:v>
                </c:pt>
                <c:pt idx="15674">
                  <c:v>35.08448</c:v>
                </c:pt>
                <c:pt idx="15675">
                  <c:v>27.59175</c:v>
                </c:pt>
                <c:pt idx="15676">
                  <c:v>32.86007</c:v>
                </c:pt>
                <c:pt idx="15677">
                  <c:v>29.53893</c:v>
                </c:pt>
                <c:pt idx="15678">
                  <c:v>34.26333</c:v>
                </c:pt>
                <c:pt idx="15679">
                  <c:v>40.56160000000001</c:v>
                </c:pt>
                <c:pt idx="15680">
                  <c:v>30.54328</c:v>
                </c:pt>
                <c:pt idx="15681">
                  <c:v>27.58327</c:v>
                </c:pt>
                <c:pt idx="15682">
                  <c:v>40.83221</c:v>
                </c:pt>
                <c:pt idx="15683">
                  <c:v>252.13985</c:v>
                </c:pt>
                <c:pt idx="15684">
                  <c:v>208.0467</c:v>
                </c:pt>
                <c:pt idx="15685">
                  <c:v>36.0442</c:v>
                </c:pt>
                <c:pt idx="15686">
                  <c:v>23.89042</c:v>
                </c:pt>
                <c:pt idx="15687">
                  <c:v>23.30748000000001</c:v>
                </c:pt>
                <c:pt idx="15688">
                  <c:v>35.39771</c:v>
                </c:pt>
                <c:pt idx="15689">
                  <c:v>34.21619</c:v>
                </c:pt>
                <c:pt idx="15690">
                  <c:v>46.2706</c:v>
                </c:pt>
                <c:pt idx="15691">
                  <c:v>28.80301</c:v>
                </c:pt>
                <c:pt idx="15692">
                  <c:v>38.26252</c:v>
                </c:pt>
                <c:pt idx="15693">
                  <c:v>242.6339</c:v>
                </c:pt>
                <c:pt idx="15694">
                  <c:v>29.30362999999999</c:v>
                </c:pt>
                <c:pt idx="15695">
                  <c:v>30.10442</c:v>
                </c:pt>
                <c:pt idx="15696">
                  <c:v>36.59502000000001</c:v>
                </c:pt>
                <c:pt idx="15697">
                  <c:v>30.74753</c:v>
                </c:pt>
                <c:pt idx="15698">
                  <c:v>28.0292</c:v>
                </c:pt>
                <c:pt idx="15699">
                  <c:v>26.92239</c:v>
                </c:pt>
                <c:pt idx="15700">
                  <c:v>34.65709</c:v>
                </c:pt>
                <c:pt idx="15701">
                  <c:v>33.77481</c:v>
                </c:pt>
                <c:pt idx="15702">
                  <c:v>30.65156</c:v>
                </c:pt>
                <c:pt idx="15703">
                  <c:v>63.2771</c:v>
                </c:pt>
                <c:pt idx="15704">
                  <c:v>2903.12629</c:v>
                </c:pt>
                <c:pt idx="15705">
                  <c:v>24.44501</c:v>
                </c:pt>
                <c:pt idx="15706">
                  <c:v>123.0035</c:v>
                </c:pt>
                <c:pt idx="15707">
                  <c:v>67.34467</c:v>
                </c:pt>
                <c:pt idx="15708">
                  <c:v>43.32942000000001</c:v>
                </c:pt>
                <c:pt idx="15709">
                  <c:v>34.73574</c:v>
                </c:pt>
                <c:pt idx="15710">
                  <c:v>83.69242999999998</c:v>
                </c:pt>
                <c:pt idx="15711">
                  <c:v>44.0495</c:v>
                </c:pt>
                <c:pt idx="15712">
                  <c:v>32.83197</c:v>
                </c:pt>
                <c:pt idx="15713">
                  <c:v>24.71995</c:v>
                </c:pt>
                <c:pt idx="15714">
                  <c:v>30.24146</c:v>
                </c:pt>
                <c:pt idx="15715">
                  <c:v>29.82979</c:v>
                </c:pt>
                <c:pt idx="15716">
                  <c:v>30.33705</c:v>
                </c:pt>
                <c:pt idx="15717">
                  <c:v>45.93386</c:v>
                </c:pt>
                <c:pt idx="15718">
                  <c:v>30.26782</c:v>
                </c:pt>
                <c:pt idx="15719">
                  <c:v>54.45618</c:v>
                </c:pt>
                <c:pt idx="15720">
                  <c:v>31.98208</c:v>
                </c:pt>
                <c:pt idx="15721">
                  <c:v>131.71638</c:v>
                </c:pt>
                <c:pt idx="15722">
                  <c:v>30.93223</c:v>
                </c:pt>
                <c:pt idx="15723">
                  <c:v>86.67197999999999</c:v>
                </c:pt>
                <c:pt idx="15724">
                  <c:v>28.47961</c:v>
                </c:pt>
                <c:pt idx="15725">
                  <c:v>26.87128</c:v>
                </c:pt>
                <c:pt idx="15726">
                  <c:v>27.98408</c:v>
                </c:pt>
                <c:pt idx="15727">
                  <c:v>284.61246</c:v>
                </c:pt>
                <c:pt idx="15728">
                  <c:v>33.44955</c:v>
                </c:pt>
                <c:pt idx="15729">
                  <c:v>35.33639</c:v>
                </c:pt>
                <c:pt idx="15730">
                  <c:v>72.50967</c:v>
                </c:pt>
                <c:pt idx="15731">
                  <c:v>33.67228</c:v>
                </c:pt>
                <c:pt idx="15732">
                  <c:v>125.93721</c:v>
                </c:pt>
                <c:pt idx="15733">
                  <c:v>30.04625</c:v>
                </c:pt>
                <c:pt idx="15734">
                  <c:v>30.12072999999999</c:v>
                </c:pt>
                <c:pt idx="15735">
                  <c:v>25.94966</c:v>
                </c:pt>
                <c:pt idx="15736">
                  <c:v>33.31988999999999</c:v>
                </c:pt>
                <c:pt idx="15737">
                  <c:v>31.08679</c:v>
                </c:pt>
                <c:pt idx="15738">
                  <c:v>28.90844999999999</c:v>
                </c:pt>
                <c:pt idx="15739">
                  <c:v>33.76662</c:v>
                </c:pt>
                <c:pt idx="15740">
                  <c:v>26.75834</c:v>
                </c:pt>
                <c:pt idx="15741">
                  <c:v>32.19776</c:v>
                </c:pt>
                <c:pt idx="15742">
                  <c:v>45.28741</c:v>
                </c:pt>
                <c:pt idx="15743">
                  <c:v>77.90915</c:v>
                </c:pt>
                <c:pt idx="15744">
                  <c:v>35.61839</c:v>
                </c:pt>
                <c:pt idx="15745">
                  <c:v>31.457</c:v>
                </c:pt>
                <c:pt idx="15746">
                  <c:v>22.5101</c:v>
                </c:pt>
                <c:pt idx="15747">
                  <c:v>30.69932</c:v>
                </c:pt>
                <c:pt idx="15748">
                  <c:v>4160.4576</c:v>
                </c:pt>
                <c:pt idx="15749">
                  <c:v>31.01955</c:v>
                </c:pt>
                <c:pt idx="15750">
                  <c:v>36.42034</c:v>
                </c:pt>
                <c:pt idx="15751">
                  <c:v>39.3363</c:v>
                </c:pt>
                <c:pt idx="15752">
                  <c:v>22.86499</c:v>
                </c:pt>
                <c:pt idx="15753">
                  <c:v>32.84907</c:v>
                </c:pt>
                <c:pt idx="15754">
                  <c:v>91.58239999999999</c:v>
                </c:pt>
                <c:pt idx="15755">
                  <c:v>30.79483</c:v>
                </c:pt>
                <c:pt idx="15756">
                  <c:v>30.60309000000001</c:v>
                </c:pt>
                <c:pt idx="15757">
                  <c:v>33489.43410000001</c:v>
                </c:pt>
                <c:pt idx="15758">
                  <c:v>30.03668</c:v>
                </c:pt>
                <c:pt idx="15759">
                  <c:v>36.72352</c:v>
                </c:pt>
                <c:pt idx="15760">
                  <c:v>30.17725</c:v>
                </c:pt>
                <c:pt idx="15761">
                  <c:v>1249.5982</c:v>
                </c:pt>
                <c:pt idx="15762">
                  <c:v>26.69004</c:v>
                </c:pt>
                <c:pt idx="15763">
                  <c:v>24.66591</c:v>
                </c:pt>
                <c:pt idx="15764">
                  <c:v>34.33365</c:v>
                </c:pt>
                <c:pt idx="15765">
                  <c:v>31.14528</c:v>
                </c:pt>
                <c:pt idx="15766">
                  <c:v>28.24081</c:v>
                </c:pt>
                <c:pt idx="15767">
                  <c:v>32.37159</c:v>
                </c:pt>
                <c:pt idx="15768">
                  <c:v>33.16323</c:v>
                </c:pt>
                <c:pt idx="15769">
                  <c:v>30.65259</c:v>
                </c:pt>
                <c:pt idx="15770">
                  <c:v>29.97951</c:v>
                </c:pt>
                <c:pt idx="15771">
                  <c:v>26.51899</c:v>
                </c:pt>
                <c:pt idx="15772">
                  <c:v>32.65920000000001</c:v>
                </c:pt>
                <c:pt idx="15773">
                  <c:v>37.82473</c:v>
                </c:pt>
                <c:pt idx="15774">
                  <c:v>39.80766999999999</c:v>
                </c:pt>
                <c:pt idx="15775">
                  <c:v>133.13167</c:v>
                </c:pt>
                <c:pt idx="15776">
                  <c:v>29.65972</c:v>
                </c:pt>
                <c:pt idx="15777">
                  <c:v>1603.03685</c:v>
                </c:pt>
                <c:pt idx="15778">
                  <c:v>24.90734</c:v>
                </c:pt>
                <c:pt idx="15779">
                  <c:v>33.10581</c:v>
                </c:pt>
                <c:pt idx="15780">
                  <c:v>32.16111</c:v>
                </c:pt>
                <c:pt idx="15781">
                  <c:v>29.91015000000001</c:v>
                </c:pt>
                <c:pt idx="15782">
                  <c:v>37.9114</c:v>
                </c:pt>
                <c:pt idx="15783">
                  <c:v>32.56439</c:v>
                </c:pt>
                <c:pt idx="15784">
                  <c:v>32.58396</c:v>
                </c:pt>
                <c:pt idx="15785">
                  <c:v>29.67649</c:v>
                </c:pt>
                <c:pt idx="15786">
                  <c:v>32.37066</c:v>
                </c:pt>
                <c:pt idx="15787">
                  <c:v>32.44727</c:v>
                </c:pt>
                <c:pt idx="15788">
                  <c:v>30.66674</c:v>
                </c:pt>
                <c:pt idx="15789">
                  <c:v>33.05414</c:v>
                </c:pt>
                <c:pt idx="15790">
                  <c:v>28.08307</c:v>
                </c:pt>
                <c:pt idx="15791">
                  <c:v>196.8811</c:v>
                </c:pt>
                <c:pt idx="15792">
                  <c:v>32.49974</c:v>
                </c:pt>
                <c:pt idx="15793">
                  <c:v>34.3104</c:v>
                </c:pt>
                <c:pt idx="15794">
                  <c:v>30.77863</c:v>
                </c:pt>
                <c:pt idx="15795">
                  <c:v>25.38909</c:v>
                </c:pt>
                <c:pt idx="15796">
                  <c:v>30.77626</c:v>
                </c:pt>
                <c:pt idx="15797">
                  <c:v>26.18247</c:v>
                </c:pt>
                <c:pt idx="15798">
                  <c:v>29.28689</c:v>
                </c:pt>
                <c:pt idx="15799">
                  <c:v>41.1028</c:v>
                </c:pt>
                <c:pt idx="15800">
                  <c:v>31.46202999999999</c:v>
                </c:pt>
                <c:pt idx="15801">
                  <c:v>35.0957</c:v>
                </c:pt>
                <c:pt idx="15802">
                  <c:v>31.03595</c:v>
                </c:pt>
                <c:pt idx="15803">
                  <c:v>26.36559</c:v>
                </c:pt>
                <c:pt idx="15804">
                  <c:v>22.63123999999999</c:v>
                </c:pt>
                <c:pt idx="15805">
                  <c:v>31.94973999999999</c:v>
                </c:pt>
                <c:pt idx="15806">
                  <c:v>28.94363999999999</c:v>
                </c:pt>
                <c:pt idx="15807">
                  <c:v>31.97601</c:v>
                </c:pt>
                <c:pt idx="15808">
                  <c:v>29.06683</c:v>
                </c:pt>
                <c:pt idx="15809">
                  <c:v>33.70215</c:v>
                </c:pt>
                <c:pt idx="15810">
                  <c:v>27.05176000000001</c:v>
                </c:pt>
                <c:pt idx="15811">
                  <c:v>29.92560999999999</c:v>
                </c:pt>
                <c:pt idx="15812">
                  <c:v>24.30313</c:v>
                </c:pt>
                <c:pt idx="15813">
                  <c:v>37.96257</c:v>
                </c:pt>
                <c:pt idx="15814">
                  <c:v>12949.0764</c:v>
                </c:pt>
                <c:pt idx="15815">
                  <c:v>26.03791</c:v>
                </c:pt>
                <c:pt idx="15816">
                  <c:v>32.05401</c:v>
                </c:pt>
                <c:pt idx="15817">
                  <c:v>35.60311</c:v>
                </c:pt>
                <c:pt idx="15818">
                  <c:v>50.66817</c:v>
                </c:pt>
                <c:pt idx="15819">
                  <c:v>29.55589000000001</c:v>
                </c:pt>
                <c:pt idx="15820">
                  <c:v>27.90692</c:v>
                </c:pt>
                <c:pt idx="15821">
                  <c:v>35.57188</c:v>
                </c:pt>
                <c:pt idx="15822">
                  <c:v>29.06378</c:v>
                </c:pt>
                <c:pt idx="15823">
                  <c:v>37.98969</c:v>
                </c:pt>
                <c:pt idx="15824">
                  <c:v>30.14656</c:v>
                </c:pt>
                <c:pt idx="15825">
                  <c:v>30.23547</c:v>
                </c:pt>
                <c:pt idx="15826">
                  <c:v>26.22017</c:v>
                </c:pt>
                <c:pt idx="15827">
                  <c:v>39.19240000000001</c:v>
                </c:pt>
                <c:pt idx="15828">
                  <c:v>29.43838</c:v>
                </c:pt>
                <c:pt idx="15829">
                  <c:v>28.46068</c:v>
                </c:pt>
                <c:pt idx="15830">
                  <c:v>30.66488</c:v>
                </c:pt>
                <c:pt idx="15831">
                  <c:v>33.08675</c:v>
                </c:pt>
                <c:pt idx="15832">
                  <c:v>31.70405999999999</c:v>
                </c:pt>
                <c:pt idx="15833">
                  <c:v>29.47758</c:v>
                </c:pt>
                <c:pt idx="15834">
                  <c:v>26.52159</c:v>
                </c:pt>
                <c:pt idx="15835">
                  <c:v>28.94829</c:v>
                </c:pt>
                <c:pt idx="15836">
                  <c:v>31.82491</c:v>
                </c:pt>
                <c:pt idx="15837">
                  <c:v>31.10017</c:v>
                </c:pt>
                <c:pt idx="15838">
                  <c:v>36.2761</c:v>
                </c:pt>
                <c:pt idx="15839">
                  <c:v>29.49777</c:v>
                </c:pt>
                <c:pt idx="15840">
                  <c:v>30.72042</c:v>
                </c:pt>
                <c:pt idx="15841">
                  <c:v>35.66047</c:v>
                </c:pt>
                <c:pt idx="15842">
                  <c:v>29.73482</c:v>
                </c:pt>
                <c:pt idx="15843">
                  <c:v>49.4149</c:v>
                </c:pt>
                <c:pt idx="15844">
                  <c:v>30.94933</c:v>
                </c:pt>
                <c:pt idx="15845">
                  <c:v>1742.4657</c:v>
                </c:pt>
                <c:pt idx="15846">
                  <c:v>46.31315</c:v>
                </c:pt>
                <c:pt idx="15847">
                  <c:v>33.37686</c:v>
                </c:pt>
                <c:pt idx="15848">
                  <c:v>29.70598</c:v>
                </c:pt>
                <c:pt idx="15849">
                  <c:v>32.37466</c:v>
                </c:pt>
                <c:pt idx="15850">
                  <c:v>32.758</c:v>
                </c:pt>
                <c:pt idx="15851">
                  <c:v>26.63851</c:v>
                </c:pt>
                <c:pt idx="15852">
                  <c:v>34.86666</c:v>
                </c:pt>
                <c:pt idx="15853">
                  <c:v>33.81397</c:v>
                </c:pt>
                <c:pt idx="15854">
                  <c:v>26.03473</c:v>
                </c:pt>
                <c:pt idx="15855">
                  <c:v>32.70352000000001</c:v>
                </c:pt>
                <c:pt idx="15856">
                  <c:v>4139.81214</c:v>
                </c:pt>
                <c:pt idx="15857">
                  <c:v>103.2242</c:v>
                </c:pt>
                <c:pt idx="15858">
                  <c:v>27.30406</c:v>
                </c:pt>
                <c:pt idx="15859">
                  <c:v>29.98376</c:v>
                </c:pt>
                <c:pt idx="15860">
                  <c:v>27.38984</c:v>
                </c:pt>
                <c:pt idx="15861">
                  <c:v>28.33238</c:v>
                </c:pt>
                <c:pt idx="15862">
                  <c:v>31.71231999999999</c:v>
                </c:pt>
                <c:pt idx="15863">
                  <c:v>33.3382</c:v>
                </c:pt>
                <c:pt idx="15864">
                  <c:v>26.11273</c:v>
                </c:pt>
                <c:pt idx="15865">
                  <c:v>33.77362</c:v>
                </c:pt>
                <c:pt idx="15866">
                  <c:v>27.97354999999999</c:v>
                </c:pt>
                <c:pt idx="15867">
                  <c:v>33.85677</c:v>
                </c:pt>
                <c:pt idx="15868">
                  <c:v>208.0416</c:v>
                </c:pt>
                <c:pt idx="15869">
                  <c:v>4726.127890000001</c:v>
                </c:pt>
                <c:pt idx="15870">
                  <c:v>30.2208</c:v>
                </c:pt>
                <c:pt idx="15871">
                  <c:v>32.69733</c:v>
                </c:pt>
                <c:pt idx="15872">
                  <c:v>23.4679</c:v>
                </c:pt>
                <c:pt idx="15873">
                  <c:v>28.32048</c:v>
                </c:pt>
                <c:pt idx="15874">
                  <c:v>28.25686</c:v>
                </c:pt>
                <c:pt idx="15875">
                  <c:v>25.37494</c:v>
                </c:pt>
                <c:pt idx="15876">
                  <c:v>32.56508</c:v>
                </c:pt>
                <c:pt idx="15877">
                  <c:v>247.0393</c:v>
                </c:pt>
                <c:pt idx="15878">
                  <c:v>27.00715</c:v>
                </c:pt>
                <c:pt idx="15879">
                  <c:v>33.43645</c:v>
                </c:pt>
                <c:pt idx="15880">
                  <c:v>30.80559999999999</c:v>
                </c:pt>
                <c:pt idx="15881">
                  <c:v>28.41149</c:v>
                </c:pt>
                <c:pt idx="15882">
                  <c:v>22.58937</c:v>
                </c:pt>
                <c:pt idx="15883">
                  <c:v>32.16483</c:v>
                </c:pt>
                <c:pt idx="15884">
                  <c:v>31.02509999999999</c:v>
                </c:pt>
                <c:pt idx="15885">
                  <c:v>27.10981</c:v>
                </c:pt>
                <c:pt idx="15886">
                  <c:v>26.42237</c:v>
                </c:pt>
                <c:pt idx="15887">
                  <c:v>29.52151</c:v>
                </c:pt>
                <c:pt idx="15888">
                  <c:v>24.34995</c:v>
                </c:pt>
                <c:pt idx="15889">
                  <c:v>30.22287</c:v>
                </c:pt>
                <c:pt idx="15890">
                  <c:v>31.64981999999999</c:v>
                </c:pt>
                <c:pt idx="15891">
                  <c:v>26.30327</c:v>
                </c:pt>
                <c:pt idx="15892">
                  <c:v>29.2368</c:v>
                </c:pt>
                <c:pt idx="15893">
                  <c:v>41.1101</c:v>
                </c:pt>
                <c:pt idx="15894">
                  <c:v>23.76914</c:v>
                </c:pt>
                <c:pt idx="15895">
                  <c:v>28.11970000000001</c:v>
                </c:pt>
                <c:pt idx="15896">
                  <c:v>31.09687</c:v>
                </c:pt>
                <c:pt idx="15897">
                  <c:v>26.73543</c:v>
                </c:pt>
                <c:pt idx="15898">
                  <c:v>35.66763</c:v>
                </c:pt>
                <c:pt idx="15899">
                  <c:v>29.82065</c:v>
                </c:pt>
                <c:pt idx="15900">
                  <c:v>33.20518000000001</c:v>
                </c:pt>
                <c:pt idx="15901">
                  <c:v>35.78211</c:v>
                </c:pt>
                <c:pt idx="15902">
                  <c:v>375.9300999999999</c:v>
                </c:pt>
                <c:pt idx="15903">
                  <c:v>29.63104999999999</c:v>
                </c:pt>
                <c:pt idx="15904">
                  <c:v>28.81331</c:v>
                </c:pt>
                <c:pt idx="15905">
                  <c:v>37.2257</c:v>
                </c:pt>
                <c:pt idx="15906">
                  <c:v>31.37254</c:v>
                </c:pt>
                <c:pt idx="15907">
                  <c:v>34.28689</c:v>
                </c:pt>
                <c:pt idx="15908">
                  <c:v>26.86609</c:v>
                </c:pt>
                <c:pt idx="15909">
                  <c:v>45.5996</c:v>
                </c:pt>
                <c:pt idx="15910">
                  <c:v>28.47885</c:v>
                </c:pt>
                <c:pt idx="15911">
                  <c:v>32.34388999999999</c:v>
                </c:pt>
                <c:pt idx="15912">
                  <c:v>35.33695</c:v>
                </c:pt>
                <c:pt idx="15913">
                  <c:v>29.12512</c:v>
                </c:pt>
                <c:pt idx="15914">
                  <c:v>30.94012</c:v>
                </c:pt>
                <c:pt idx="15915">
                  <c:v>26.72446</c:v>
                </c:pt>
                <c:pt idx="15916">
                  <c:v>31.4886</c:v>
                </c:pt>
                <c:pt idx="15917">
                  <c:v>30.92617</c:v>
                </c:pt>
                <c:pt idx="15918">
                  <c:v>37.68938</c:v>
                </c:pt>
                <c:pt idx="15919">
                  <c:v>29.31207</c:v>
                </c:pt>
                <c:pt idx="15920">
                  <c:v>840.5799</c:v>
                </c:pt>
                <c:pt idx="15921">
                  <c:v>30.47005</c:v>
                </c:pt>
                <c:pt idx="15922">
                  <c:v>32.4097</c:v>
                </c:pt>
                <c:pt idx="15923">
                  <c:v>7440.8331</c:v>
                </c:pt>
                <c:pt idx="15924">
                  <c:v>28.26119</c:v>
                </c:pt>
                <c:pt idx="15925">
                  <c:v>31.28028</c:v>
                </c:pt>
                <c:pt idx="15926">
                  <c:v>31.34479</c:v>
                </c:pt>
                <c:pt idx="15927">
                  <c:v>29.0964</c:v>
                </c:pt>
                <c:pt idx="15928">
                  <c:v>26.26526</c:v>
                </c:pt>
                <c:pt idx="15929">
                  <c:v>31.65144</c:v>
                </c:pt>
                <c:pt idx="15930">
                  <c:v>34.68843</c:v>
                </c:pt>
                <c:pt idx="15931">
                  <c:v>39.35581</c:v>
                </c:pt>
                <c:pt idx="15932">
                  <c:v>31.89114</c:v>
                </c:pt>
                <c:pt idx="15933">
                  <c:v>246.6251</c:v>
                </c:pt>
                <c:pt idx="15934">
                  <c:v>30.89814</c:v>
                </c:pt>
                <c:pt idx="15935">
                  <c:v>32.49528</c:v>
                </c:pt>
                <c:pt idx="15936">
                  <c:v>39.22633</c:v>
                </c:pt>
                <c:pt idx="15937">
                  <c:v>29.52818</c:v>
                </c:pt>
                <c:pt idx="15938">
                  <c:v>28.27866</c:v>
                </c:pt>
                <c:pt idx="15939">
                  <c:v>56.06160000000001</c:v>
                </c:pt>
                <c:pt idx="15940">
                  <c:v>25.6352</c:v>
                </c:pt>
                <c:pt idx="15941">
                  <c:v>38.06635</c:v>
                </c:pt>
                <c:pt idx="15942">
                  <c:v>42.3364</c:v>
                </c:pt>
                <c:pt idx="15943">
                  <c:v>29.3673</c:v>
                </c:pt>
                <c:pt idx="15944">
                  <c:v>30.14230999999999</c:v>
                </c:pt>
                <c:pt idx="15945">
                  <c:v>30.71009</c:v>
                </c:pt>
                <c:pt idx="15946">
                  <c:v>31.66169</c:v>
                </c:pt>
                <c:pt idx="15947">
                  <c:v>28.43656</c:v>
                </c:pt>
                <c:pt idx="15948">
                  <c:v>29.7962</c:v>
                </c:pt>
                <c:pt idx="15949">
                  <c:v>29.35963</c:v>
                </c:pt>
                <c:pt idx="15950">
                  <c:v>29.10307</c:v>
                </c:pt>
                <c:pt idx="15951">
                  <c:v>27.4053</c:v>
                </c:pt>
                <c:pt idx="15952">
                  <c:v>31.83331</c:v>
                </c:pt>
                <c:pt idx="15953">
                  <c:v>32.7119</c:v>
                </c:pt>
                <c:pt idx="15954">
                  <c:v>29.56274</c:v>
                </c:pt>
                <c:pt idx="15955">
                  <c:v>26.48275999999999</c:v>
                </c:pt>
                <c:pt idx="15956">
                  <c:v>34.42775</c:v>
                </c:pt>
                <c:pt idx="15957">
                  <c:v>63.33949</c:v>
                </c:pt>
                <c:pt idx="15958">
                  <c:v>29.89528</c:v>
                </c:pt>
                <c:pt idx="15959">
                  <c:v>34.29611</c:v>
                </c:pt>
                <c:pt idx="15960">
                  <c:v>27.69189</c:v>
                </c:pt>
                <c:pt idx="15961">
                  <c:v>24.19335</c:v>
                </c:pt>
                <c:pt idx="15962">
                  <c:v>33.64355</c:v>
                </c:pt>
                <c:pt idx="15963">
                  <c:v>28.85204</c:v>
                </c:pt>
                <c:pt idx="15964">
                  <c:v>41.5668</c:v>
                </c:pt>
                <c:pt idx="15965">
                  <c:v>31.09442</c:v>
                </c:pt>
                <c:pt idx="15966">
                  <c:v>27.33722</c:v>
                </c:pt>
                <c:pt idx="15967">
                  <c:v>24.07547</c:v>
                </c:pt>
                <c:pt idx="15968">
                  <c:v>26.35761</c:v>
                </c:pt>
                <c:pt idx="15969">
                  <c:v>37.90096</c:v>
                </c:pt>
                <c:pt idx="15970">
                  <c:v>25.69022</c:v>
                </c:pt>
                <c:pt idx="15971">
                  <c:v>38.14218</c:v>
                </c:pt>
                <c:pt idx="15972">
                  <c:v>30.23807</c:v>
                </c:pt>
                <c:pt idx="15973">
                  <c:v>28.57273</c:v>
                </c:pt>
                <c:pt idx="15974">
                  <c:v>27.34996</c:v>
                </c:pt>
                <c:pt idx="15975">
                  <c:v>151.12075</c:v>
                </c:pt>
                <c:pt idx="15976">
                  <c:v>29.89131</c:v>
                </c:pt>
                <c:pt idx="15977">
                  <c:v>441.2365699999999</c:v>
                </c:pt>
                <c:pt idx="15978">
                  <c:v>29.87679</c:v>
                </c:pt>
                <c:pt idx="15979">
                  <c:v>30.99636</c:v>
                </c:pt>
                <c:pt idx="15980">
                  <c:v>34.71504</c:v>
                </c:pt>
                <c:pt idx="15981">
                  <c:v>26.82625000000001</c:v>
                </c:pt>
                <c:pt idx="15982">
                  <c:v>33.2513</c:v>
                </c:pt>
                <c:pt idx="15983">
                  <c:v>31.33038000000001</c:v>
                </c:pt>
                <c:pt idx="15984">
                  <c:v>32.36825</c:v>
                </c:pt>
                <c:pt idx="15985">
                  <c:v>40.85013</c:v>
                </c:pt>
                <c:pt idx="15986">
                  <c:v>25.00987</c:v>
                </c:pt>
                <c:pt idx="15987">
                  <c:v>25.96294999999999</c:v>
                </c:pt>
                <c:pt idx="15988">
                  <c:v>27.54766</c:v>
                </c:pt>
                <c:pt idx="15989">
                  <c:v>34.12203</c:v>
                </c:pt>
                <c:pt idx="15990">
                  <c:v>33.98805</c:v>
                </c:pt>
                <c:pt idx="15991">
                  <c:v>26.82535</c:v>
                </c:pt>
                <c:pt idx="15992">
                  <c:v>30.38756</c:v>
                </c:pt>
                <c:pt idx="15993">
                  <c:v>28.0951</c:v>
                </c:pt>
                <c:pt idx="15994">
                  <c:v>35.08682</c:v>
                </c:pt>
                <c:pt idx="15995">
                  <c:v>32.91776</c:v>
                </c:pt>
                <c:pt idx="15996">
                  <c:v>31.20636</c:v>
                </c:pt>
                <c:pt idx="15997">
                  <c:v>25.52252</c:v>
                </c:pt>
                <c:pt idx="15998">
                  <c:v>28.73642999999999</c:v>
                </c:pt>
                <c:pt idx="15999">
                  <c:v>33.79873</c:v>
                </c:pt>
                <c:pt idx="16000">
                  <c:v>27.70449</c:v>
                </c:pt>
                <c:pt idx="16001">
                  <c:v>29.37497</c:v>
                </c:pt>
                <c:pt idx="16002">
                  <c:v>31.38106000000001</c:v>
                </c:pt>
                <c:pt idx="16003">
                  <c:v>35.67584</c:v>
                </c:pt>
                <c:pt idx="16004">
                  <c:v>31.62053</c:v>
                </c:pt>
                <c:pt idx="16005">
                  <c:v>27.49896</c:v>
                </c:pt>
                <c:pt idx="16006">
                  <c:v>33.77174</c:v>
                </c:pt>
                <c:pt idx="16007">
                  <c:v>30.96984</c:v>
                </c:pt>
                <c:pt idx="16008">
                  <c:v>34.62462</c:v>
                </c:pt>
                <c:pt idx="16009">
                  <c:v>31.94581</c:v>
                </c:pt>
                <c:pt idx="16010">
                  <c:v>29.06117</c:v>
                </c:pt>
                <c:pt idx="16011">
                  <c:v>29.19140000000001</c:v>
                </c:pt>
                <c:pt idx="16012">
                  <c:v>28.39296999999999</c:v>
                </c:pt>
                <c:pt idx="16013">
                  <c:v>38.23835</c:v>
                </c:pt>
                <c:pt idx="16014">
                  <c:v>38.17615</c:v>
                </c:pt>
                <c:pt idx="16015">
                  <c:v>33.08029</c:v>
                </c:pt>
                <c:pt idx="16016">
                  <c:v>33.2911</c:v>
                </c:pt>
                <c:pt idx="16017">
                  <c:v>28.22423</c:v>
                </c:pt>
                <c:pt idx="16018">
                  <c:v>31.11348</c:v>
                </c:pt>
                <c:pt idx="16019">
                  <c:v>31.45008</c:v>
                </c:pt>
                <c:pt idx="16020">
                  <c:v>38.71491</c:v>
                </c:pt>
                <c:pt idx="16021">
                  <c:v>31.93636</c:v>
                </c:pt>
                <c:pt idx="16022">
                  <c:v>29.90642</c:v>
                </c:pt>
                <c:pt idx="16023">
                  <c:v>26.76769</c:v>
                </c:pt>
                <c:pt idx="16024">
                  <c:v>29.45428</c:v>
                </c:pt>
                <c:pt idx="16025">
                  <c:v>34.1223</c:v>
                </c:pt>
                <c:pt idx="16026">
                  <c:v>37.43479</c:v>
                </c:pt>
                <c:pt idx="16027">
                  <c:v>28.22719</c:v>
                </c:pt>
                <c:pt idx="16028">
                  <c:v>173.6373</c:v>
                </c:pt>
                <c:pt idx="16029">
                  <c:v>25.77115</c:v>
                </c:pt>
                <c:pt idx="16030">
                  <c:v>32.89575</c:v>
                </c:pt>
                <c:pt idx="16031">
                  <c:v>36.89438000000001</c:v>
                </c:pt>
                <c:pt idx="16032">
                  <c:v>32.86741</c:v>
                </c:pt>
                <c:pt idx="16033">
                  <c:v>37.60151</c:v>
                </c:pt>
                <c:pt idx="16034">
                  <c:v>44.46318</c:v>
                </c:pt>
                <c:pt idx="16035">
                  <c:v>35.289</c:v>
                </c:pt>
                <c:pt idx="16036">
                  <c:v>26.27574999999999</c:v>
                </c:pt>
                <c:pt idx="16037">
                  <c:v>153.6644</c:v>
                </c:pt>
                <c:pt idx="16038">
                  <c:v>37.72020000000001</c:v>
                </c:pt>
                <c:pt idx="16039">
                  <c:v>31.75637</c:v>
                </c:pt>
                <c:pt idx="16040">
                  <c:v>23.83379</c:v>
                </c:pt>
                <c:pt idx="16041">
                  <c:v>32.74937</c:v>
                </c:pt>
                <c:pt idx="16042">
                  <c:v>30.84541</c:v>
                </c:pt>
                <c:pt idx="16043">
                  <c:v>33.39967</c:v>
                </c:pt>
                <c:pt idx="16044">
                  <c:v>34.84261</c:v>
                </c:pt>
                <c:pt idx="16045">
                  <c:v>28.86426000000001</c:v>
                </c:pt>
                <c:pt idx="16046">
                  <c:v>26.84167</c:v>
                </c:pt>
                <c:pt idx="16047">
                  <c:v>40.38192</c:v>
                </c:pt>
                <c:pt idx="16048">
                  <c:v>42.31272000000001</c:v>
                </c:pt>
                <c:pt idx="16049">
                  <c:v>32.31152</c:v>
                </c:pt>
                <c:pt idx="16050">
                  <c:v>35.76833</c:v>
                </c:pt>
                <c:pt idx="16051">
                  <c:v>28.67092</c:v>
                </c:pt>
                <c:pt idx="16052">
                  <c:v>23.60947000000001</c:v>
                </c:pt>
                <c:pt idx="16053">
                  <c:v>29.88974</c:v>
                </c:pt>
                <c:pt idx="16054">
                  <c:v>191.3831</c:v>
                </c:pt>
                <c:pt idx="16055">
                  <c:v>33.72418000000001</c:v>
                </c:pt>
                <c:pt idx="16056">
                  <c:v>31.04446</c:v>
                </c:pt>
                <c:pt idx="16057">
                  <c:v>23.44516</c:v>
                </c:pt>
                <c:pt idx="16058">
                  <c:v>30.65464</c:v>
                </c:pt>
                <c:pt idx="16059">
                  <c:v>31.96711</c:v>
                </c:pt>
                <c:pt idx="16060">
                  <c:v>27.8829</c:v>
                </c:pt>
                <c:pt idx="16061">
                  <c:v>30.08605</c:v>
                </c:pt>
                <c:pt idx="16062">
                  <c:v>33.16945</c:v>
                </c:pt>
                <c:pt idx="16063">
                  <c:v>34.88848</c:v>
                </c:pt>
                <c:pt idx="16064">
                  <c:v>28.79167</c:v>
                </c:pt>
                <c:pt idx="16065">
                  <c:v>35.81315</c:v>
                </c:pt>
                <c:pt idx="16066">
                  <c:v>31.01298</c:v>
                </c:pt>
                <c:pt idx="16067">
                  <c:v>34.20673</c:v>
                </c:pt>
                <c:pt idx="16068">
                  <c:v>43.6721</c:v>
                </c:pt>
                <c:pt idx="16069">
                  <c:v>35.8516</c:v>
                </c:pt>
                <c:pt idx="16070">
                  <c:v>34.11129</c:v>
                </c:pt>
                <c:pt idx="16071">
                  <c:v>38.01587</c:v>
                </c:pt>
                <c:pt idx="16072">
                  <c:v>4019.9032</c:v>
                </c:pt>
                <c:pt idx="16073">
                  <c:v>28.91655</c:v>
                </c:pt>
                <c:pt idx="16074">
                  <c:v>32.58646</c:v>
                </c:pt>
                <c:pt idx="16075">
                  <c:v>30.69949</c:v>
                </c:pt>
                <c:pt idx="16076">
                  <c:v>34.66280000000001</c:v>
                </c:pt>
                <c:pt idx="16077">
                  <c:v>34.58593</c:v>
                </c:pt>
                <c:pt idx="16078">
                  <c:v>32.11141</c:v>
                </c:pt>
                <c:pt idx="16079">
                  <c:v>31.59395</c:v>
                </c:pt>
                <c:pt idx="16080">
                  <c:v>31.73411</c:v>
                </c:pt>
                <c:pt idx="16081">
                  <c:v>27.61118</c:v>
                </c:pt>
                <c:pt idx="16082">
                  <c:v>38.71323</c:v>
                </c:pt>
                <c:pt idx="16083">
                  <c:v>36.75167</c:v>
                </c:pt>
                <c:pt idx="16084">
                  <c:v>31.22964</c:v>
                </c:pt>
                <c:pt idx="16085">
                  <c:v>29.30962</c:v>
                </c:pt>
                <c:pt idx="16086">
                  <c:v>36.71385</c:v>
                </c:pt>
                <c:pt idx="16087">
                  <c:v>29.98356</c:v>
                </c:pt>
                <c:pt idx="16088">
                  <c:v>432.5346</c:v>
                </c:pt>
                <c:pt idx="16089">
                  <c:v>29.45534999999999</c:v>
                </c:pt>
                <c:pt idx="16090">
                  <c:v>27.18303</c:v>
                </c:pt>
                <c:pt idx="16091">
                  <c:v>27.97971</c:v>
                </c:pt>
                <c:pt idx="16092">
                  <c:v>52.5585</c:v>
                </c:pt>
                <c:pt idx="16093">
                  <c:v>28.09798</c:v>
                </c:pt>
                <c:pt idx="16094">
                  <c:v>30.90628</c:v>
                </c:pt>
                <c:pt idx="16095">
                  <c:v>26.43039</c:v>
                </c:pt>
                <c:pt idx="16096">
                  <c:v>31.14239999999999</c:v>
                </c:pt>
                <c:pt idx="16097">
                  <c:v>26.79498</c:v>
                </c:pt>
                <c:pt idx="16098">
                  <c:v>670.69248</c:v>
                </c:pt>
                <c:pt idx="16099">
                  <c:v>86.3093</c:v>
                </c:pt>
                <c:pt idx="16100">
                  <c:v>27.37665</c:v>
                </c:pt>
                <c:pt idx="16101">
                  <c:v>104.0609</c:v>
                </c:pt>
                <c:pt idx="16102">
                  <c:v>30.25964</c:v>
                </c:pt>
                <c:pt idx="16103">
                  <c:v>38.83356000000001</c:v>
                </c:pt>
                <c:pt idx="16104">
                  <c:v>33.61349</c:v>
                </c:pt>
                <c:pt idx="16105">
                  <c:v>34.58218</c:v>
                </c:pt>
                <c:pt idx="16106">
                  <c:v>34.03705</c:v>
                </c:pt>
                <c:pt idx="16107">
                  <c:v>31.28046</c:v>
                </c:pt>
                <c:pt idx="16108">
                  <c:v>26.97278</c:v>
                </c:pt>
                <c:pt idx="16109">
                  <c:v>31.80822</c:v>
                </c:pt>
                <c:pt idx="16110">
                  <c:v>46.36404</c:v>
                </c:pt>
                <c:pt idx="16111">
                  <c:v>29.6131</c:v>
                </c:pt>
                <c:pt idx="16112">
                  <c:v>37.25284000000001</c:v>
                </c:pt>
                <c:pt idx="16113">
                  <c:v>32.37431</c:v>
                </c:pt>
                <c:pt idx="16114">
                  <c:v>35.33038000000001</c:v>
                </c:pt>
                <c:pt idx="16115">
                  <c:v>27.99977</c:v>
                </c:pt>
                <c:pt idx="16116">
                  <c:v>36.24641</c:v>
                </c:pt>
                <c:pt idx="16117">
                  <c:v>35.6496</c:v>
                </c:pt>
                <c:pt idx="16118">
                  <c:v>34.34142</c:v>
                </c:pt>
                <c:pt idx="16119">
                  <c:v>31.63268</c:v>
                </c:pt>
                <c:pt idx="16120">
                  <c:v>28.96215</c:v>
                </c:pt>
                <c:pt idx="16121">
                  <c:v>32.49779</c:v>
                </c:pt>
                <c:pt idx="16122">
                  <c:v>27.62139000000001</c:v>
                </c:pt>
                <c:pt idx="16123">
                  <c:v>81.39777999999998</c:v>
                </c:pt>
                <c:pt idx="16124">
                  <c:v>35.63335</c:v>
                </c:pt>
                <c:pt idx="16125">
                  <c:v>26.98541999999999</c:v>
                </c:pt>
                <c:pt idx="16126">
                  <c:v>32.83431</c:v>
                </c:pt>
                <c:pt idx="16127">
                  <c:v>41.514</c:v>
                </c:pt>
                <c:pt idx="16128">
                  <c:v>28.49093</c:v>
                </c:pt>
                <c:pt idx="16129">
                  <c:v>31.97699</c:v>
                </c:pt>
                <c:pt idx="16130">
                  <c:v>32.65154</c:v>
                </c:pt>
                <c:pt idx="16131">
                  <c:v>34.93217</c:v>
                </c:pt>
                <c:pt idx="16132">
                  <c:v>53.1597</c:v>
                </c:pt>
                <c:pt idx="16133">
                  <c:v>25.96395</c:v>
                </c:pt>
                <c:pt idx="16134">
                  <c:v>28.34108000000001</c:v>
                </c:pt>
                <c:pt idx="16135">
                  <c:v>31.15976</c:v>
                </c:pt>
                <c:pt idx="16136">
                  <c:v>32.76771</c:v>
                </c:pt>
                <c:pt idx="16137">
                  <c:v>30.86549</c:v>
                </c:pt>
                <c:pt idx="16138">
                  <c:v>31.72232</c:v>
                </c:pt>
                <c:pt idx="16139">
                  <c:v>31.53485</c:v>
                </c:pt>
                <c:pt idx="16140">
                  <c:v>25.58659</c:v>
                </c:pt>
                <c:pt idx="16141">
                  <c:v>28.67413000000001</c:v>
                </c:pt>
                <c:pt idx="16142">
                  <c:v>26.70801</c:v>
                </c:pt>
                <c:pt idx="16143">
                  <c:v>27.23697</c:v>
                </c:pt>
                <c:pt idx="16144">
                  <c:v>69.5893</c:v>
                </c:pt>
                <c:pt idx="16145">
                  <c:v>29.03257</c:v>
                </c:pt>
                <c:pt idx="16146">
                  <c:v>32.69233</c:v>
                </c:pt>
                <c:pt idx="16147">
                  <c:v>36.12519</c:v>
                </c:pt>
                <c:pt idx="16148">
                  <c:v>2299.9542</c:v>
                </c:pt>
                <c:pt idx="16149">
                  <c:v>38.32546</c:v>
                </c:pt>
                <c:pt idx="16150">
                  <c:v>36.2913</c:v>
                </c:pt>
                <c:pt idx="16151">
                  <c:v>25.81052</c:v>
                </c:pt>
                <c:pt idx="16152">
                  <c:v>1077.5654</c:v>
                </c:pt>
                <c:pt idx="16153">
                  <c:v>33.00371</c:v>
                </c:pt>
                <c:pt idx="16154">
                  <c:v>28.54116</c:v>
                </c:pt>
                <c:pt idx="16155">
                  <c:v>26.85337000000001</c:v>
                </c:pt>
                <c:pt idx="16156">
                  <c:v>33.07466</c:v>
                </c:pt>
                <c:pt idx="16157">
                  <c:v>23.56364999999999</c:v>
                </c:pt>
                <c:pt idx="16158">
                  <c:v>755.0718</c:v>
                </c:pt>
                <c:pt idx="16159">
                  <c:v>33.36834</c:v>
                </c:pt>
                <c:pt idx="16160">
                  <c:v>35.01549</c:v>
                </c:pt>
                <c:pt idx="16161">
                  <c:v>31.7752</c:v>
                </c:pt>
                <c:pt idx="16162">
                  <c:v>27.16867</c:v>
                </c:pt>
                <c:pt idx="16163">
                  <c:v>35.8868</c:v>
                </c:pt>
                <c:pt idx="16164">
                  <c:v>27.25621</c:v>
                </c:pt>
                <c:pt idx="16165">
                  <c:v>24.19743</c:v>
                </c:pt>
                <c:pt idx="16166">
                  <c:v>25.7758</c:v>
                </c:pt>
                <c:pt idx="16167">
                  <c:v>31.58946</c:v>
                </c:pt>
                <c:pt idx="16168">
                  <c:v>55.5642</c:v>
                </c:pt>
                <c:pt idx="16169">
                  <c:v>32.81518000000001</c:v>
                </c:pt>
                <c:pt idx="16170">
                  <c:v>30.20061</c:v>
                </c:pt>
                <c:pt idx="16171">
                  <c:v>26.73342</c:v>
                </c:pt>
                <c:pt idx="16172">
                  <c:v>38.6003</c:v>
                </c:pt>
                <c:pt idx="16173">
                  <c:v>30.57374</c:v>
                </c:pt>
                <c:pt idx="16174">
                  <c:v>31.13594000000001</c:v>
                </c:pt>
                <c:pt idx="16175">
                  <c:v>1719.218</c:v>
                </c:pt>
                <c:pt idx="16176">
                  <c:v>35.02144000000001</c:v>
                </c:pt>
                <c:pt idx="16177">
                  <c:v>29.66576</c:v>
                </c:pt>
                <c:pt idx="16178">
                  <c:v>10056.5603</c:v>
                </c:pt>
                <c:pt idx="16179">
                  <c:v>25.71709</c:v>
                </c:pt>
                <c:pt idx="16180">
                  <c:v>33.07446</c:v>
                </c:pt>
                <c:pt idx="16181">
                  <c:v>30.16318</c:v>
                </c:pt>
                <c:pt idx="16182">
                  <c:v>602.2382</c:v>
                </c:pt>
                <c:pt idx="16183">
                  <c:v>30.06325</c:v>
                </c:pt>
                <c:pt idx="16184">
                  <c:v>29.40598</c:v>
                </c:pt>
                <c:pt idx="16185">
                  <c:v>32.00745</c:v>
                </c:pt>
                <c:pt idx="16186">
                  <c:v>33.12141</c:v>
                </c:pt>
                <c:pt idx="16187">
                  <c:v>483.4107</c:v>
                </c:pt>
                <c:pt idx="16188">
                  <c:v>48.28762</c:v>
                </c:pt>
                <c:pt idx="16189">
                  <c:v>25.78444</c:v>
                </c:pt>
                <c:pt idx="16190">
                  <c:v>28.78463</c:v>
                </c:pt>
                <c:pt idx="16191">
                  <c:v>46.79877</c:v>
                </c:pt>
                <c:pt idx="16192">
                  <c:v>30.68145000000001</c:v>
                </c:pt>
                <c:pt idx="16193">
                  <c:v>52.80057</c:v>
                </c:pt>
                <c:pt idx="16194">
                  <c:v>34.73837</c:v>
                </c:pt>
                <c:pt idx="16195">
                  <c:v>34.14357</c:v>
                </c:pt>
                <c:pt idx="16196">
                  <c:v>35.62221</c:v>
                </c:pt>
                <c:pt idx="16197">
                  <c:v>30.26866</c:v>
                </c:pt>
                <c:pt idx="16198">
                  <c:v>29.95571999999999</c:v>
                </c:pt>
                <c:pt idx="16199">
                  <c:v>28.78156999999999</c:v>
                </c:pt>
                <c:pt idx="16200">
                  <c:v>31.34172999999999</c:v>
                </c:pt>
                <c:pt idx="16201">
                  <c:v>25.81181</c:v>
                </c:pt>
                <c:pt idx="16202">
                  <c:v>44.66776</c:v>
                </c:pt>
                <c:pt idx="16203">
                  <c:v>30.85451</c:v>
                </c:pt>
                <c:pt idx="16204">
                  <c:v>27.52950999999999</c:v>
                </c:pt>
                <c:pt idx="16205">
                  <c:v>27.60455</c:v>
                </c:pt>
                <c:pt idx="16206">
                  <c:v>26.82763</c:v>
                </c:pt>
                <c:pt idx="16207">
                  <c:v>29.47402</c:v>
                </c:pt>
                <c:pt idx="16208">
                  <c:v>29.22244999999999</c:v>
                </c:pt>
                <c:pt idx="16209">
                  <c:v>27.71475</c:v>
                </c:pt>
                <c:pt idx="16210">
                  <c:v>4111.57981</c:v>
                </c:pt>
                <c:pt idx="16211">
                  <c:v>34.02852</c:v>
                </c:pt>
                <c:pt idx="16212">
                  <c:v>30.36853</c:v>
                </c:pt>
                <c:pt idx="16213">
                  <c:v>30.34239</c:v>
                </c:pt>
                <c:pt idx="16214">
                  <c:v>25.74548</c:v>
                </c:pt>
                <c:pt idx="16215">
                  <c:v>30.299</c:v>
                </c:pt>
                <c:pt idx="16216">
                  <c:v>27.80669</c:v>
                </c:pt>
                <c:pt idx="16217">
                  <c:v>24.77639</c:v>
                </c:pt>
                <c:pt idx="16218">
                  <c:v>29.50213</c:v>
                </c:pt>
                <c:pt idx="16219">
                  <c:v>33.75483</c:v>
                </c:pt>
                <c:pt idx="16220">
                  <c:v>30.04254999999999</c:v>
                </c:pt>
                <c:pt idx="16221">
                  <c:v>28.56066</c:v>
                </c:pt>
                <c:pt idx="16222">
                  <c:v>32.48019</c:v>
                </c:pt>
                <c:pt idx="16223">
                  <c:v>31.00766</c:v>
                </c:pt>
                <c:pt idx="16224">
                  <c:v>30.10876</c:v>
                </c:pt>
                <c:pt idx="16225">
                  <c:v>26.04480999999999</c:v>
                </c:pt>
                <c:pt idx="16226">
                  <c:v>39.60385</c:v>
                </c:pt>
                <c:pt idx="16227">
                  <c:v>32.06981</c:v>
                </c:pt>
                <c:pt idx="16228">
                  <c:v>34.81115</c:v>
                </c:pt>
                <c:pt idx="16229">
                  <c:v>28.43682</c:v>
                </c:pt>
                <c:pt idx="16230">
                  <c:v>138.5704</c:v>
                </c:pt>
                <c:pt idx="16231">
                  <c:v>28.53296</c:v>
                </c:pt>
                <c:pt idx="16232">
                  <c:v>31.37065</c:v>
                </c:pt>
                <c:pt idx="16233">
                  <c:v>25.41685</c:v>
                </c:pt>
                <c:pt idx="16234">
                  <c:v>29.62458000000001</c:v>
                </c:pt>
                <c:pt idx="16235">
                  <c:v>35.59936000000001</c:v>
                </c:pt>
                <c:pt idx="16236">
                  <c:v>28.7182</c:v>
                </c:pt>
                <c:pt idx="16237">
                  <c:v>33.89993</c:v>
                </c:pt>
                <c:pt idx="16238">
                  <c:v>55.48074</c:v>
                </c:pt>
                <c:pt idx="16239">
                  <c:v>25.77359999999999</c:v>
                </c:pt>
                <c:pt idx="16240">
                  <c:v>30.83027</c:v>
                </c:pt>
                <c:pt idx="16241">
                  <c:v>33.93423</c:v>
                </c:pt>
                <c:pt idx="16242">
                  <c:v>34.5752</c:v>
                </c:pt>
                <c:pt idx="16243">
                  <c:v>30.55462</c:v>
                </c:pt>
                <c:pt idx="16244">
                  <c:v>39.84993</c:v>
                </c:pt>
                <c:pt idx="16245">
                  <c:v>137.5045</c:v>
                </c:pt>
                <c:pt idx="16246">
                  <c:v>30.80598000000001</c:v>
                </c:pt>
                <c:pt idx="16247">
                  <c:v>33.72867</c:v>
                </c:pt>
                <c:pt idx="16248">
                  <c:v>26.15902000000001</c:v>
                </c:pt>
                <c:pt idx="16249">
                  <c:v>32.991</c:v>
                </c:pt>
                <c:pt idx="16250">
                  <c:v>26.16362</c:v>
                </c:pt>
                <c:pt idx="16251">
                  <c:v>30.49195</c:v>
                </c:pt>
                <c:pt idx="16252">
                  <c:v>31.30291</c:v>
                </c:pt>
                <c:pt idx="16253">
                  <c:v>26.52428</c:v>
                </c:pt>
                <c:pt idx="16254">
                  <c:v>27.17684</c:v>
                </c:pt>
                <c:pt idx="16255">
                  <c:v>35.575</c:v>
                </c:pt>
                <c:pt idx="16256">
                  <c:v>47.18586000000001</c:v>
                </c:pt>
                <c:pt idx="16257">
                  <c:v>34.35104</c:v>
                </c:pt>
                <c:pt idx="16258">
                  <c:v>27.16845</c:v>
                </c:pt>
                <c:pt idx="16259">
                  <c:v>30.70759</c:v>
                </c:pt>
                <c:pt idx="16260">
                  <c:v>33.82287</c:v>
                </c:pt>
                <c:pt idx="16261">
                  <c:v>32.98379</c:v>
                </c:pt>
                <c:pt idx="16262">
                  <c:v>31.89753</c:v>
                </c:pt>
                <c:pt idx="16263">
                  <c:v>24.79522</c:v>
                </c:pt>
                <c:pt idx="16264">
                  <c:v>27.86544</c:v>
                </c:pt>
                <c:pt idx="16265">
                  <c:v>32.17367</c:v>
                </c:pt>
                <c:pt idx="16266">
                  <c:v>32.00885</c:v>
                </c:pt>
                <c:pt idx="16267">
                  <c:v>31.59158</c:v>
                </c:pt>
                <c:pt idx="16268">
                  <c:v>30.63017</c:v>
                </c:pt>
                <c:pt idx="16269">
                  <c:v>32.77048000000001</c:v>
                </c:pt>
                <c:pt idx="16270">
                  <c:v>33.62225</c:v>
                </c:pt>
                <c:pt idx="16271">
                  <c:v>21.64410000000001</c:v>
                </c:pt>
                <c:pt idx="16272">
                  <c:v>622.1327199999998</c:v>
                </c:pt>
                <c:pt idx="16273">
                  <c:v>35.15938000000001</c:v>
                </c:pt>
                <c:pt idx="16274">
                  <c:v>27.81203</c:v>
                </c:pt>
                <c:pt idx="16275">
                  <c:v>5707.790050000001</c:v>
                </c:pt>
                <c:pt idx="16276">
                  <c:v>30.95102</c:v>
                </c:pt>
                <c:pt idx="16277">
                  <c:v>32.16597</c:v>
                </c:pt>
                <c:pt idx="16278">
                  <c:v>275.9562999999999</c:v>
                </c:pt>
                <c:pt idx="16279">
                  <c:v>30.86182000000001</c:v>
                </c:pt>
                <c:pt idx="16280">
                  <c:v>30.96399</c:v>
                </c:pt>
                <c:pt idx="16281">
                  <c:v>28.97000999999999</c:v>
                </c:pt>
                <c:pt idx="16282">
                  <c:v>29.23697</c:v>
                </c:pt>
                <c:pt idx="16283">
                  <c:v>33.28261</c:v>
                </c:pt>
                <c:pt idx="16284">
                  <c:v>37.90967</c:v>
                </c:pt>
                <c:pt idx="16285">
                  <c:v>54.4659</c:v>
                </c:pt>
                <c:pt idx="16286">
                  <c:v>22.63067</c:v>
                </c:pt>
                <c:pt idx="16287">
                  <c:v>37.74068</c:v>
                </c:pt>
                <c:pt idx="16288">
                  <c:v>33.87118</c:v>
                </c:pt>
                <c:pt idx="16289">
                  <c:v>22.43842</c:v>
                </c:pt>
                <c:pt idx="16290">
                  <c:v>26.90646</c:v>
                </c:pt>
                <c:pt idx="16291">
                  <c:v>27.69849</c:v>
                </c:pt>
                <c:pt idx="16292">
                  <c:v>28.17597</c:v>
                </c:pt>
                <c:pt idx="16293">
                  <c:v>30.14277</c:v>
                </c:pt>
                <c:pt idx="16294">
                  <c:v>28.00698</c:v>
                </c:pt>
                <c:pt idx="16295">
                  <c:v>32.30661</c:v>
                </c:pt>
                <c:pt idx="16296">
                  <c:v>33.48488</c:v>
                </c:pt>
                <c:pt idx="16297">
                  <c:v>27.8942</c:v>
                </c:pt>
                <c:pt idx="16298">
                  <c:v>26.66613</c:v>
                </c:pt>
                <c:pt idx="16299">
                  <c:v>649.60889</c:v>
                </c:pt>
                <c:pt idx="16300">
                  <c:v>26.53954</c:v>
                </c:pt>
                <c:pt idx="16301">
                  <c:v>29.64129</c:v>
                </c:pt>
                <c:pt idx="16302">
                  <c:v>36.51039</c:v>
                </c:pt>
                <c:pt idx="16303">
                  <c:v>30.42841999999999</c:v>
                </c:pt>
                <c:pt idx="16304">
                  <c:v>30.98231999999999</c:v>
                </c:pt>
                <c:pt idx="16305">
                  <c:v>36.2803</c:v>
                </c:pt>
                <c:pt idx="16306">
                  <c:v>30.04386</c:v>
                </c:pt>
                <c:pt idx="16307">
                  <c:v>376.0120999999999</c:v>
                </c:pt>
                <c:pt idx="16308">
                  <c:v>26.113</c:v>
                </c:pt>
                <c:pt idx="16309">
                  <c:v>28.86477</c:v>
                </c:pt>
                <c:pt idx="16310">
                  <c:v>30.61796</c:v>
                </c:pt>
                <c:pt idx="16311">
                  <c:v>48.2951</c:v>
                </c:pt>
                <c:pt idx="16312">
                  <c:v>33.16724</c:v>
                </c:pt>
                <c:pt idx="16313">
                  <c:v>28.47111</c:v>
                </c:pt>
                <c:pt idx="16314">
                  <c:v>37.82125</c:v>
                </c:pt>
                <c:pt idx="16315">
                  <c:v>21.97985</c:v>
                </c:pt>
                <c:pt idx="16316">
                  <c:v>33.08479</c:v>
                </c:pt>
                <c:pt idx="16317">
                  <c:v>31.32576</c:v>
                </c:pt>
                <c:pt idx="16318">
                  <c:v>32.39503</c:v>
                </c:pt>
                <c:pt idx="16319">
                  <c:v>34.41797</c:v>
                </c:pt>
                <c:pt idx="16320">
                  <c:v>26.7641</c:v>
                </c:pt>
                <c:pt idx="16321">
                  <c:v>29.73915</c:v>
                </c:pt>
                <c:pt idx="16322">
                  <c:v>30.67125</c:v>
                </c:pt>
                <c:pt idx="16323">
                  <c:v>33.7695</c:v>
                </c:pt>
                <c:pt idx="16324">
                  <c:v>33.76036000000001</c:v>
                </c:pt>
                <c:pt idx="16325">
                  <c:v>26.72317</c:v>
                </c:pt>
                <c:pt idx="16326">
                  <c:v>26.68680000000001</c:v>
                </c:pt>
                <c:pt idx="16327">
                  <c:v>34.70462000000001</c:v>
                </c:pt>
                <c:pt idx="16328">
                  <c:v>29.12876</c:v>
                </c:pt>
                <c:pt idx="16329">
                  <c:v>41.26899</c:v>
                </c:pt>
                <c:pt idx="16330">
                  <c:v>38.32773</c:v>
                </c:pt>
                <c:pt idx="16331">
                  <c:v>28.41207</c:v>
                </c:pt>
                <c:pt idx="16332">
                  <c:v>37.2714</c:v>
                </c:pt>
                <c:pt idx="16333">
                  <c:v>26.27358</c:v>
                </c:pt>
                <c:pt idx="16334">
                  <c:v>28.1765</c:v>
                </c:pt>
                <c:pt idx="16335">
                  <c:v>34.49641</c:v>
                </c:pt>
                <c:pt idx="16336">
                  <c:v>24.6573</c:v>
                </c:pt>
                <c:pt idx="16337">
                  <c:v>32.9078</c:v>
                </c:pt>
                <c:pt idx="16338">
                  <c:v>26.74797999999999</c:v>
                </c:pt>
                <c:pt idx="16339">
                  <c:v>35.45861</c:v>
                </c:pt>
                <c:pt idx="16340">
                  <c:v>26.56702</c:v>
                </c:pt>
                <c:pt idx="16341">
                  <c:v>33.47985</c:v>
                </c:pt>
                <c:pt idx="16342">
                  <c:v>30.18796</c:v>
                </c:pt>
                <c:pt idx="16343">
                  <c:v>31.76579999999999</c:v>
                </c:pt>
                <c:pt idx="16344">
                  <c:v>26.78163</c:v>
                </c:pt>
                <c:pt idx="16345">
                  <c:v>38.24284</c:v>
                </c:pt>
                <c:pt idx="16346">
                  <c:v>28.30557</c:v>
                </c:pt>
                <c:pt idx="16347">
                  <c:v>37.8985</c:v>
                </c:pt>
                <c:pt idx="16348">
                  <c:v>29.89033</c:v>
                </c:pt>
                <c:pt idx="16349">
                  <c:v>28.1771</c:v>
                </c:pt>
                <c:pt idx="16350">
                  <c:v>35.3387</c:v>
                </c:pt>
                <c:pt idx="16351">
                  <c:v>24.16961999999999</c:v>
                </c:pt>
                <c:pt idx="16352">
                  <c:v>40.39353</c:v>
                </c:pt>
                <c:pt idx="16353">
                  <c:v>28.22216999999999</c:v>
                </c:pt>
                <c:pt idx="16354">
                  <c:v>2073.066499999999</c:v>
                </c:pt>
                <c:pt idx="16355">
                  <c:v>30.0984</c:v>
                </c:pt>
                <c:pt idx="16356">
                  <c:v>26.88644</c:v>
                </c:pt>
                <c:pt idx="16357">
                  <c:v>31.92953999999999</c:v>
                </c:pt>
                <c:pt idx="16358">
                  <c:v>24.93641999999999</c:v>
                </c:pt>
                <c:pt idx="16359">
                  <c:v>30.60066</c:v>
                </c:pt>
                <c:pt idx="16360">
                  <c:v>36.97986</c:v>
                </c:pt>
                <c:pt idx="16361">
                  <c:v>25.45851</c:v>
                </c:pt>
                <c:pt idx="16362">
                  <c:v>30.57199</c:v>
                </c:pt>
                <c:pt idx="16363">
                  <c:v>32.78194000000001</c:v>
                </c:pt>
                <c:pt idx="16364">
                  <c:v>29.55718</c:v>
                </c:pt>
                <c:pt idx="16365">
                  <c:v>34.84608</c:v>
                </c:pt>
                <c:pt idx="16366">
                  <c:v>30.71759</c:v>
                </c:pt>
                <c:pt idx="16367">
                  <c:v>29.23648</c:v>
                </c:pt>
                <c:pt idx="16368">
                  <c:v>33.32685</c:v>
                </c:pt>
                <c:pt idx="16369">
                  <c:v>36.46422</c:v>
                </c:pt>
                <c:pt idx="16370">
                  <c:v>32.01388</c:v>
                </c:pt>
                <c:pt idx="16371">
                  <c:v>913.2483</c:v>
                </c:pt>
                <c:pt idx="16372">
                  <c:v>31.33904</c:v>
                </c:pt>
                <c:pt idx="16373">
                  <c:v>35.27202000000001</c:v>
                </c:pt>
                <c:pt idx="16374">
                  <c:v>32.34181</c:v>
                </c:pt>
                <c:pt idx="16375">
                  <c:v>27.33201</c:v>
                </c:pt>
                <c:pt idx="16376">
                  <c:v>29.82426</c:v>
                </c:pt>
                <c:pt idx="16377">
                  <c:v>30.08740999999999</c:v>
                </c:pt>
                <c:pt idx="16378">
                  <c:v>25.73068</c:v>
                </c:pt>
                <c:pt idx="16379">
                  <c:v>29.68118</c:v>
                </c:pt>
                <c:pt idx="16380">
                  <c:v>33.89399</c:v>
                </c:pt>
                <c:pt idx="16381">
                  <c:v>29.38305</c:v>
                </c:pt>
                <c:pt idx="16382">
                  <c:v>33.05952000000001</c:v>
                </c:pt>
                <c:pt idx="16383">
                  <c:v>27.07872</c:v>
                </c:pt>
                <c:pt idx="16384">
                  <c:v>31.56018</c:v>
                </c:pt>
                <c:pt idx="16385">
                  <c:v>26.14965</c:v>
                </c:pt>
                <c:pt idx="16386">
                  <c:v>38.5735</c:v>
                </c:pt>
                <c:pt idx="16387">
                  <c:v>32.85483999999999</c:v>
                </c:pt>
                <c:pt idx="16388">
                  <c:v>44.1601</c:v>
                </c:pt>
                <c:pt idx="16389">
                  <c:v>27.845</c:v>
                </c:pt>
                <c:pt idx="16390">
                  <c:v>36.91323</c:v>
                </c:pt>
                <c:pt idx="16391">
                  <c:v>29.14079</c:v>
                </c:pt>
                <c:pt idx="16392">
                  <c:v>23.44677</c:v>
                </c:pt>
                <c:pt idx="16393">
                  <c:v>32.01481</c:v>
                </c:pt>
                <c:pt idx="16394">
                  <c:v>33.36081</c:v>
                </c:pt>
                <c:pt idx="16395">
                  <c:v>27.43416</c:v>
                </c:pt>
                <c:pt idx="16396">
                  <c:v>38.03336</c:v>
                </c:pt>
                <c:pt idx="16397">
                  <c:v>30.09732</c:v>
                </c:pt>
                <c:pt idx="16398">
                  <c:v>48.02483</c:v>
                </c:pt>
                <c:pt idx="16399">
                  <c:v>32.41484</c:v>
                </c:pt>
                <c:pt idx="16400">
                  <c:v>30.89078</c:v>
                </c:pt>
                <c:pt idx="16401">
                  <c:v>35.38812</c:v>
                </c:pt>
                <c:pt idx="16402">
                  <c:v>83.15779999999998</c:v>
                </c:pt>
                <c:pt idx="16403">
                  <c:v>29.20588</c:v>
                </c:pt>
                <c:pt idx="16404">
                  <c:v>28.2364</c:v>
                </c:pt>
                <c:pt idx="16405">
                  <c:v>36.91512</c:v>
                </c:pt>
                <c:pt idx="16406">
                  <c:v>59.3504</c:v>
                </c:pt>
                <c:pt idx="16407">
                  <c:v>31.36972</c:v>
                </c:pt>
                <c:pt idx="16408">
                  <c:v>29.88382</c:v>
                </c:pt>
                <c:pt idx="16409">
                  <c:v>27.26985000000001</c:v>
                </c:pt>
                <c:pt idx="16410">
                  <c:v>28.02718</c:v>
                </c:pt>
                <c:pt idx="16411">
                  <c:v>32.0214</c:v>
                </c:pt>
                <c:pt idx="16412">
                  <c:v>28.76057</c:v>
                </c:pt>
                <c:pt idx="16413">
                  <c:v>31.57694</c:v>
                </c:pt>
                <c:pt idx="16414">
                  <c:v>98.37879999999998</c:v>
                </c:pt>
                <c:pt idx="16415">
                  <c:v>32.81759</c:v>
                </c:pt>
                <c:pt idx="16416">
                  <c:v>26.77678</c:v>
                </c:pt>
                <c:pt idx="16417">
                  <c:v>24.18972</c:v>
                </c:pt>
                <c:pt idx="16418">
                  <c:v>31.01246</c:v>
                </c:pt>
                <c:pt idx="16419">
                  <c:v>30.79006</c:v>
                </c:pt>
                <c:pt idx="16420">
                  <c:v>32.09853</c:v>
                </c:pt>
                <c:pt idx="16421">
                  <c:v>28.18081</c:v>
                </c:pt>
                <c:pt idx="16422">
                  <c:v>25.6737</c:v>
                </c:pt>
                <c:pt idx="16423">
                  <c:v>29.27098000000001</c:v>
                </c:pt>
                <c:pt idx="16424">
                  <c:v>185.50156</c:v>
                </c:pt>
                <c:pt idx="16425">
                  <c:v>48.1526</c:v>
                </c:pt>
                <c:pt idx="16426">
                  <c:v>31.693</c:v>
                </c:pt>
                <c:pt idx="16427">
                  <c:v>33.76349</c:v>
                </c:pt>
                <c:pt idx="16428">
                  <c:v>38.70208</c:v>
                </c:pt>
                <c:pt idx="16429">
                  <c:v>35.84309</c:v>
                </c:pt>
                <c:pt idx="16430">
                  <c:v>33.82544</c:v>
                </c:pt>
                <c:pt idx="16431">
                  <c:v>28.47534999999999</c:v>
                </c:pt>
                <c:pt idx="16432">
                  <c:v>29.85814999999999</c:v>
                </c:pt>
                <c:pt idx="16433">
                  <c:v>29.27546999999999</c:v>
                </c:pt>
                <c:pt idx="16434">
                  <c:v>32.42498</c:v>
                </c:pt>
                <c:pt idx="16435">
                  <c:v>30.63533</c:v>
                </c:pt>
                <c:pt idx="16436">
                  <c:v>27.5895</c:v>
                </c:pt>
                <c:pt idx="16437">
                  <c:v>31.07274</c:v>
                </c:pt>
                <c:pt idx="16438">
                  <c:v>25.70132</c:v>
                </c:pt>
                <c:pt idx="16439">
                  <c:v>8170.8816</c:v>
                </c:pt>
                <c:pt idx="16440">
                  <c:v>26.89746</c:v>
                </c:pt>
                <c:pt idx="16441">
                  <c:v>36.42293</c:v>
                </c:pt>
                <c:pt idx="16442">
                  <c:v>27.43999000000001</c:v>
                </c:pt>
                <c:pt idx="16443">
                  <c:v>35.72526000000001</c:v>
                </c:pt>
                <c:pt idx="16444">
                  <c:v>28.9527</c:v>
                </c:pt>
                <c:pt idx="16445">
                  <c:v>29.67887</c:v>
                </c:pt>
                <c:pt idx="16446">
                  <c:v>28.90048</c:v>
                </c:pt>
                <c:pt idx="16447">
                  <c:v>29.19764</c:v>
                </c:pt>
                <c:pt idx="16448">
                  <c:v>28.08184</c:v>
                </c:pt>
                <c:pt idx="16449">
                  <c:v>29.66518</c:v>
                </c:pt>
                <c:pt idx="16450">
                  <c:v>31.54862</c:v>
                </c:pt>
                <c:pt idx="16451">
                  <c:v>30.42811</c:v>
                </c:pt>
                <c:pt idx="16452">
                  <c:v>27.60491</c:v>
                </c:pt>
                <c:pt idx="16453">
                  <c:v>30.83627</c:v>
                </c:pt>
                <c:pt idx="16454">
                  <c:v>825.6319</c:v>
                </c:pt>
                <c:pt idx="16455">
                  <c:v>32.34652000000001</c:v>
                </c:pt>
                <c:pt idx="16456">
                  <c:v>30.46929</c:v>
                </c:pt>
                <c:pt idx="16457">
                  <c:v>39.70756</c:v>
                </c:pt>
                <c:pt idx="16458">
                  <c:v>44.52003</c:v>
                </c:pt>
                <c:pt idx="16459">
                  <c:v>34.387</c:v>
                </c:pt>
                <c:pt idx="16460">
                  <c:v>27.28087</c:v>
                </c:pt>
                <c:pt idx="16461">
                  <c:v>32.46307</c:v>
                </c:pt>
                <c:pt idx="16462">
                  <c:v>26.0213</c:v>
                </c:pt>
                <c:pt idx="16463">
                  <c:v>34.1691</c:v>
                </c:pt>
                <c:pt idx="16464">
                  <c:v>35.36794</c:v>
                </c:pt>
                <c:pt idx="16465">
                  <c:v>25.57049</c:v>
                </c:pt>
                <c:pt idx="16466">
                  <c:v>32.32228000000001</c:v>
                </c:pt>
                <c:pt idx="16467">
                  <c:v>32.02271</c:v>
                </c:pt>
                <c:pt idx="16468">
                  <c:v>26.08922</c:v>
                </c:pt>
                <c:pt idx="16469">
                  <c:v>33.73414000000001</c:v>
                </c:pt>
                <c:pt idx="16470">
                  <c:v>24.79595</c:v>
                </c:pt>
                <c:pt idx="16471">
                  <c:v>28.07018</c:v>
                </c:pt>
                <c:pt idx="16472">
                  <c:v>31.82705</c:v>
                </c:pt>
                <c:pt idx="16473">
                  <c:v>311.60559</c:v>
                </c:pt>
                <c:pt idx="16474">
                  <c:v>33.22691</c:v>
                </c:pt>
                <c:pt idx="16475">
                  <c:v>49.41520000000001</c:v>
                </c:pt>
                <c:pt idx="16476">
                  <c:v>35.2069</c:v>
                </c:pt>
                <c:pt idx="16477">
                  <c:v>25.56089</c:v>
                </c:pt>
                <c:pt idx="16478">
                  <c:v>25.77362</c:v>
                </c:pt>
                <c:pt idx="16479">
                  <c:v>35.71297</c:v>
                </c:pt>
                <c:pt idx="16480">
                  <c:v>32.13067</c:v>
                </c:pt>
                <c:pt idx="16481">
                  <c:v>32.93481</c:v>
                </c:pt>
                <c:pt idx="16482">
                  <c:v>29.85181</c:v>
                </c:pt>
                <c:pt idx="16483">
                  <c:v>26.3299</c:v>
                </c:pt>
                <c:pt idx="16484">
                  <c:v>29.72036</c:v>
                </c:pt>
                <c:pt idx="16485">
                  <c:v>29.61983</c:v>
                </c:pt>
                <c:pt idx="16486">
                  <c:v>31.27874999999999</c:v>
                </c:pt>
                <c:pt idx="16487">
                  <c:v>26.2758</c:v>
                </c:pt>
                <c:pt idx="16488">
                  <c:v>31.82293</c:v>
                </c:pt>
                <c:pt idx="16489">
                  <c:v>42.88944</c:v>
                </c:pt>
                <c:pt idx="16490">
                  <c:v>27.59281</c:v>
                </c:pt>
                <c:pt idx="16491">
                  <c:v>26.72472</c:v>
                </c:pt>
                <c:pt idx="16492">
                  <c:v>23.42549</c:v>
                </c:pt>
                <c:pt idx="16493">
                  <c:v>58.8372</c:v>
                </c:pt>
                <c:pt idx="16494">
                  <c:v>377.4497999999999</c:v>
                </c:pt>
                <c:pt idx="16495">
                  <c:v>33.49499</c:v>
                </c:pt>
                <c:pt idx="16496">
                  <c:v>36.82682</c:v>
                </c:pt>
                <c:pt idx="16497">
                  <c:v>27.94119</c:v>
                </c:pt>
                <c:pt idx="16498">
                  <c:v>30.11445</c:v>
                </c:pt>
                <c:pt idx="16499">
                  <c:v>42.1554</c:v>
                </c:pt>
                <c:pt idx="16500">
                  <c:v>36.86144</c:v>
                </c:pt>
                <c:pt idx="16501">
                  <c:v>32.34883</c:v>
                </c:pt>
                <c:pt idx="16502">
                  <c:v>34.18881</c:v>
                </c:pt>
                <c:pt idx="16503">
                  <c:v>36.0326</c:v>
                </c:pt>
                <c:pt idx="16504">
                  <c:v>26.96608</c:v>
                </c:pt>
                <c:pt idx="16505">
                  <c:v>30.84535</c:v>
                </c:pt>
                <c:pt idx="16506">
                  <c:v>26.25718000000001</c:v>
                </c:pt>
                <c:pt idx="16507">
                  <c:v>30.94558999999999</c:v>
                </c:pt>
                <c:pt idx="16508">
                  <c:v>30.65373</c:v>
                </c:pt>
                <c:pt idx="16509">
                  <c:v>49.09808</c:v>
                </c:pt>
                <c:pt idx="16510">
                  <c:v>32.70543</c:v>
                </c:pt>
                <c:pt idx="16511">
                  <c:v>31.53869</c:v>
                </c:pt>
                <c:pt idx="16512">
                  <c:v>850.2921199999998</c:v>
                </c:pt>
                <c:pt idx="16513">
                  <c:v>31.4304</c:v>
                </c:pt>
                <c:pt idx="16514">
                  <c:v>48.6947</c:v>
                </c:pt>
                <c:pt idx="16515">
                  <c:v>29.65832</c:v>
                </c:pt>
                <c:pt idx="16516">
                  <c:v>33.19555</c:v>
                </c:pt>
                <c:pt idx="16517">
                  <c:v>30.47238</c:v>
                </c:pt>
                <c:pt idx="16518">
                  <c:v>34.74097</c:v>
                </c:pt>
                <c:pt idx="16519">
                  <c:v>364.5960999999999</c:v>
                </c:pt>
                <c:pt idx="16520">
                  <c:v>40.40647</c:v>
                </c:pt>
                <c:pt idx="16521">
                  <c:v>27.37709</c:v>
                </c:pt>
                <c:pt idx="16522">
                  <c:v>36.2777</c:v>
                </c:pt>
                <c:pt idx="16523">
                  <c:v>32.61273</c:v>
                </c:pt>
                <c:pt idx="16524">
                  <c:v>39.888</c:v>
                </c:pt>
                <c:pt idx="16525">
                  <c:v>40.97917</c:v>
                </c:pt>
                <c:pt idx="16526">
                  <c:v>38.5864</c:v>
                </c:pt>
                <c:pt idx="16527">
                  <c:v>28.68925</c:v>
                </c:pt>
                <c:pt idx="16528">
                  <c:v>22.87967</c:v>
                </c:pt>
                <c:pt idx="16529">
                  <c:v>26.07172</c:v>
                </c:pt>
                <c:pt idx="16530">
                  <c:v>29.89859999999999</c:v>
                </c:pt>
                <c:pt idx="16531">
                  <c:v>31.89298</c:v>
                </c:pt>
                <c:pt idx="16532">
                  <c:v>28.19161</c:v>
                </c:pt>
                <c:pt idx="16533">
                  <c:v>34.43757</c:v>
                </c:pt>
                <c:pt idx="16534">
                  <c:v>32.6546</c:v>
                </c:pt>
                <c:pt idx="16535">
                  <c:v>260.6483</c:v>
                </c:pt>
                <c:pt idx="16536">
                  <c:v>29.50128</c:v>
                </c:pt>
                <c:pt idx="16537">
                  <c:v>25.58706</c:v>
                </c:pt>
                <c:pt idx="16538">
                  <c:v>29.08847</c:v>
                </c:pt>
                <c:pt idx="16539">
                  <c:v>26.26698</c:v>
                </c:pt>
                <c:pt idx="16540">
                  <c:v>30.15574</c:v>
                </c:pt>
                <c:pt idx="16541">
                  <c:v>23.95381</c:v>
                </c:pt>
                <c:pt idx="16542">
                  <c:v>32.7743</c:v>
                </c:pt>
                <c:pt idx="16543">
                  <c:v>30.10972</c:v>
                </c:pt>
                <c:pt idx="16544">
                  <c:v>25.24896</c:v>
                </c:pt>
                <c:pt idx="16545">
                  <c:v>30.62954</c:v>
                </c:pt>
                <c:pt idx="16546">
                  <c:v>28.28252</c:v>
                </c:pt>
                <c:pt idx="16547">
                  <c:v>27.57646</c:v>
                </c:pt>
                <c:pt idx="16548">
                  <c:v>26.1169</c:v>
                </c:pt>
                <c:pt idx="16549">
                  <c:v>35.94125</c:v>
                </c:pt>
                <c:pt idx="16550">
                  <c:v>28.92789</c:v>
                </c:pt>
                <c:pt idx="16551">
                  <c:v>79.0131</c:v>
                </c:pt>
                <c:pt idx="16552">
                  <c:v>29.11768</c:v>
                </c:pt>
                <c:pt idx="16553">
                  <c:v>31.20523</c:v>
                </c:pt>
                <c:pt idx="16554">
                  <c:v>26.044</c:v>
                </c:pt>
                <c:pt idx="16555">
                  <c:v>27.76946999999999</c:v>
                </c:pt>
                <c:pt idx="16556">
                  <c:v>30.45837</c:v>
                </c:pt>
                <c:pt idx="16557">
                  <c:v>39.9506</c:v>
                </c:pt>
                <c:pt idx="16558">
                  <c:v>48.82602</c:v>
                </c:pt>
                <c:pt idx="16559">
                  <c:v>94.7101</c:v>
                </c:pt>
                <c:pt idx="16560">
                  <c:v>28.6092</c:v>
                </c:pt>
                <c:pt idx="16561">
                  <c:v>42.96060000000001</c:v>
                </c:pt>
                <c:pt idx="16562">
                  <c:v>25.03454</c:v>
                </c:pt>
                <c:pt idx="16563">
                  <c:v>39.22699</c:v>
                </c:pt>
                <c:pt idx="16564">
                  <c:v>26.91522</c:v>
                </c:pt>
                <c:pt idx="16565">
                  <c:v>33.88464999999999</c:v>
                </c:pt>
                <c:pt idx="16566">
                  <c:v>28.65107</c:v>
                </c:pt>
                <c:pt idx="16567">
                  <c:v>33.25129</c:v>
                </c:pt>
                <c:pt idx="16568">
                  <c:v>30.01536</c:v>
                </c:pt>
                <c:pt idx="16569">
                  <c:v>27.29758</c:v>
                </c:pt>
                <c:pt idx="16570">
                  <c:v>4553.4519</c:v>
                </c:pt>
                <c:pt idx="16571">
                  <c:v>24.45432</c:v>
                </c:pt>
                <c:pt idx="16572">
                  <c:v>39.10275</c:v>
                </c:pt>
                <c:pt idx="16573">
                  <c:v>32.65154</c:v>
                </c:pt>
                <c:pt idx="16574">
                  <c:v>30.42589</c:v>
                </c:pt>
                <c:pt idx="16575">
                  <c:v>27.23539</c:v>
                </c:pt>
                <c:pt idx="16576">
                  <c:v>32.43535</c:v>
                </c:pt>
                <c:pt idx="16577">
                  <c:v>30.57603</c:v>
                </c:pt>
                <c:pt idx="16578">
                  <c:v>26.79872999999999</c:v>
                </c:pt>
                <c:pt idx="16579">
                  <c:v>28.74431</c:v>
                </c:pt>
                <c:pt idx="16580">
                  <c:v>33.34444</c:v>
                </c:pt>
                <c:pt idx="16581">
                  <c:v>30.21577</c:v>
                </c:pt>
                <c:pt idx="16582">
                  <c:v>31.45297</c:v>
                </c:pt>
                <c:pt idx="16583">
                  <c:v>26.03299000000001</c:v>
                </c:pt>
                <c:pt idx="16584">
                  <c:v>35.20409</c:v>
                </c:pt>
                <c:pt idx="16585">
                  <c:v>34.86846000000001</c:v>
                </c:pt>
                <c:pt idx="16586">
                  <c:v>30.82339</c:v>
                </c:pt>
                <c:pt idx="16587">
                  <c:v>32.98901</c:v>
                </c:pt>
                <c:pt idx="16588">
                  <c:v>44.84589</c:v>
                </c:pt>
                <c:pt idx="16589">
                  <c:v>31.60056000000001</c:v>
                </c:pt>
                <c:pt idx="16590">
                  <c:v>117.1469</c:v>
                </c:pt>
                <c:pt idx="16591">
                  <c:v>30.26983999999999</c:v>
                </c:pt>
                <c:pt idx="16592">
                  <c:v>29.06026</c:v>
                </c:pt>
                <c:pt idx="16593">
                  <c:v>34.85826</c:v>
                </c:pt>
                <c:pt idx="16594">
                  <c:v>30.05503</c:v>
                </c:pt>
                <c:pt idx="16595">
                  <c:v>31.01162</c:v>
                </c:pt>
                <c:pt idx="16596">
                  <c:v>29.54323</c:v>
                </c:pt>
                <c:pt idx="16597">
                  <c:v>30.08697</c:v>
                </c:pt>
                <c:pt idx="16598">
                  <c:v>28.09644</c:v>
                </c:pt>
                <c:pt idx="16599">
                  <c:v>31.00428</c:v>
                </c:pt>
                <c:pt idx="16600">
                  <c:v>31.53027000000001</c:v>
                </c:pt>
                <c:pt idx="16601">
                  <c:v>26.38336</c:v>
                </c:pt>
                <c:pt idx="16602">
                  <c:v>38.679</c:v>
                </c:pt>
                <c:pt idx="16603">
                  <c:v>29.69025</c:v>
                </c:pt>
                <c:pt idx="16604">
                  <c:v>36.51395</c:v>
                </c:pt>
                <c:pt idx="16605">
                  <c:v>30.41786</c:v>
                </c:pt>
                <c:pt idx="16606">
                  <c:v>25.93096</c:v>
                </c:pt>
                <c:pt idx="16607">
                  <c:v>400.4256099999999</c:v>
                </c:pt>
                <c:pt idx="16608">
                  <c:v>28.27506</c:v>
                </c:pt>
                <c:pt idx="16609">
                  <c:v>43.61123</c:v>
                </c:pt>
                <c:pt idx="16610">
                  <c:v>30.21046</c:v>
                </c:pt>
                <c:pt idx="16611">
                  <c:v>32.10928000000001</c:v>
                </c:pt>
                <c:pt idx="16612">
                  <c:v>35.34602</c:v>
                </c:pt>
                <c:pt idx="16613">
                  <c:v>31.30708</c:v>
                </c:pt>
                <c:pt idx="16614">
                  <c:v>28.12535</c:v>
                </c:pt>
                <c:pt idx="16615">
                  <c:v>31.74621</c:v>
                </c:pt>
                <c:pt idx="16616">
                  <c:v>28.11218</c:v>
                </c:pt>
                <c:pt idx="16617">
                  <c:v>31.15943</c:v>
                </c:pt>
                <c:pt idx="16618">
                  <c:v>28.84737000000001</c:v>
                </c:pt>
                <c:pt idx="16619">
                  <c:v>27.55516</c:v>
                </c:pt>
                <c:pt idx="16620">
                  <c:v>34.4511</c:v>
                </c:pt>
                <c:pt idx="16621">
                  <c:v>2406.32</c:v>
                </c:pt>
                <c:pt idx="16622">
                  <c:v>36.82384</c:v>
                </c:pt>
                <c:pt idx="16623">
                  <c:v>26.74837</c:v>
                </c:pt>
                <c:pt idx="16624">
                  <c:v>27.37768000000001</c:v>
                </c:pt>
                <c:pt idx="16625">
                  <c:v>27.56717</c:v>
                </c:pt>
                <c:pt idx="16626">
                  <c:v>31.90123</c:v>
                </c:pt>
                <c:pt idx="16627">
                  <c:v>33.49918</c:v>
                </c:pt>
                <c:pt idx="16628">
                  <c:v>73.71264</c:v>
                </c:pt>
                <c:pt idx="16629">
                  <c:v>37.23061</c:v>
                </c:pt>
                <c:pt idx="16630">
                  <c:v>25.34115</c:v>
                </c:pt>
                <c:pt idx="16631">
                  <c:v>29.86884999999999</c:v>
                </c:pt>
                <c:pt idx="16632">
                  <c:v>30.92048</c:v>
                </c:pt>
                <c:pt idx="16633">
                  <c:v>34.29459</c:v>
                </c:pt>
                <c:pt idx="16634">
                  <c:v>25.78654999999999</c:v>
                </c:pt>
                <c:pt idx="16635">
                  <c:v>30.85139</c:v>
                </c:pt>
                <c:pt idx="16636">
                  <c:v>34.4177</c:v>
                </c:pt>
                <c:pt idx="16637">
                  <c:v>27.08353</c:v>
                </c:pt>
                <c:pt idx="16638">
                  <c:v>31.75227</c:v>
                </c:pt>
                <c:pt idx="16639">
                  <c:v>38.19202000000001</c:v>
                </c:pt>
                <c:pt idx="16640">
                  <c:v>32.40812000000001</c:v>
                </c:pt>
                <c:pt idx="16641">
                  <c:v>76.03113</c:v>
                </c:pt>
                <c:pt idx="16642">
                  <c:v>32.25357</c:v>
                </c:pt>
                <c:pt idx="16643">
                  <c:v>29.29252999999999</c:v>
                </c:pt>
                <c:pt idx="16644">
                  <c:v>27.388</c:v>
                </c:pt>
                <c:pt idx="16645">
                  <c:v>29.37109999999999</c:v>
                </c:pt>
                <c:pt idx="16646">
                  <c:v>28.044</c:v>
                </c:pt>
                <c:pt idx="16647">
                  <c:v>31.36781</c:v>
                </c:pt>
                <c:pt idx="16648">
                  <c:v>32.45811</c:v>
                </c:pt>
                <c:pt idx="16649">
                  <c:v>30.32247</c:v>
                </c:pt>
                <c:pt idx="16650">
                  <c:v>38.86093</c:v>
                </c:pt>
                <c:pt idx="16651">
                  <c:v>30.78338</c:v>
                </c:pt>
                <c:pt idx="16652">
                  <c:v>31.34515</c:v>
                </c:pt>
                <c:pt idx="16653">
                  <c:v>30.95577</c:v>
                </c:pt>
                <c:pt idx="16654">
                  <c:v>26.96484</c:v>
                </c:pt>
                <c:pt idx="16655">
                  <c:v>43.25554</c:v>
                </c:pt>
                <c:pt idx="16656">
                  <c:v>53.21269</c:v>
                </c:pt>
                <c:pt idx="16657">
                  <c:v>30.64374</c:v>
                </c:pt>
                <c:pt idx="16658">
                  <c:v>32.73885</c:v>
                </c:pt>
                <c:pt idx="16659">
                  <c:v>35.4494</c:v>
                </c:pt>
                <c:pt idx="16660">
                  <c:v>31.97310999999999</c:v>
                </c:pt>
                <c:pt idx="16661">
                  <c:v>2957.60235</c:v>
                </c:pt>
                <c:pt idx="16662">
                  <c:v>28.63711</c:v>
                </c:pt>
                <c:pt idx="16663">
                  <c:v>30.74712999999999</c:v>
                </c:pt>
                <c:pt idx="16664">
                  <c:v>33.66886</c:v>
                </c:pt>
                <c:pt idx="16665">
                  <c:v>448.4006999999999</c:v>
                </c:pt>
                <c:pt idx="16666">
                  <c:v>40.33989</c:v>
                </c:pt>
                <c:pt idx="16667">
                  <c:v>25.85561</c:v>
                </c:pt>
                <c:pt idx="16668">
                  <c:v>37.6394</c:v>
                </c:pt>
                <c:pt idx="16669">
                  <c:v>29.26363999999999</c:v>
                </c:pt>
                <c:pt idx="16670">
                  <c:v>29.44831999999999</c:v>
                </c:pt>
                <c:pt idx="16671">
                  <c:v>34.02952000000001</c:v>
                </c:pt>
                <c:pt idx="16672">
                  <c:v>27.05254</c:v>
                </c:pt>
                <c:pt idx="16673">
                  <c:v>41.54568</c:v>
                </c:pt>
                <c:pt idx="16674">
                  <c:v>29.39511</c:v>
                </c:pt>
                <c:pt idx="16675">
                  <c:v>32.7826</c:v>
                </c:pt>
                <c:pt idx="16676">
                  <c:v>32.46182</c:v>
                </c:pt>
                <c:pt idx="16677">
                  <c:v>32.6629</c:v>
                </c:pt>
                <c:pt idx="16678">
                  <c:v>40.84156</c:v>
                </c:pt>
                <c:pt idx="16679">
                  <c:v>32.72815</c:v>
                </c:pt>
                <c:pt idx="16680">
                  <c:v>34.51519</c:v>
                </c:pt>
                <c:pt idx="16681">
                  <c:v>25.59303999999999</c:v>
                </c:pt>
                <c:pt idx="16682">
                  <c:v>31.92329</c:v>
                </c:pt>
                <c:pt idx="16683">
                  <c:v>34.2523</c:v>
                </c:pt>
                <c:pt idx="16684">
                  <c:v>27.9101</c:v>
                </c:pt>
                <c:pt idx="16685">
                  <c:v>32.36294</c:v>
                </c:pt>
                <c:pt idx="16686">
                  <c:v>27.19712000000001</c:v>
                </c:pt>
                <c:pt idx="16687">
                  <c:v>32.34777</c:v>
                </c:pt>
                <c:pt idx="16688">
                  <c:v>29.89601</c:v>
                </c:pt>
                <c:pt idx="16689">
                  <c:v>31.6081</c:v>
                </c:pt>
                <c:pt idx="16690">
                  <c:v>258.9948999999999</c:v>
                </c:pt>
                <c:pt idx="16691">
                  <c:v>31.56562999999999</c:v>
                </c:pt>
                <c:pt idx="16692">
                  <c:v>29.73520999999999</c:v>
                </c:pt>
                <c:pt idx="16693">
                  <c:v>33.94745</c:v>
                </c:pt>
                <c:pt idx="16694">
                  <c:v>32.10163</c:v>
                </c:pt>
                <c:pt idx="16695">
                  <c:v>28.01848</c:v>
                </c:pt>
                <c:pt idx="16696">
                  <c:v>41.33523</c:v>
                </c:pt>
                <c:pt idx="16697">
                  <c:v>28.92627999999999</c:v>
                </c:pt>
                <c:pt idx="16698">
                  <c:v>38.8164</c:v>
                </c:pt>
                <c:pt idx="16699">
                  <c:v>26.53869</c:v>
                </c:pt>
                <c:pt idx="16700">
                  <c:v>27.14651</c:v>
                </c:pt>
                <c:pt idx="16701">
                  <c:v>32.72433</c:v>
                </c:pt>
                <c:pt idx="16702">
                  <c:v>43.2005</c:v>
                </c:pt>
                <c:pt idx="16703">
                  <c:v>29.89928</c:v>
                </c:pt>
                <c:pt idx="16704">
                  <c:v>36.02485</c:v>
                </c:pt>
                <c:pt idx="16705">
                  <c:v>31.80021</c:v>
                </c:pt>
                <c:pt idx="16706">
                  <c:v>33.5601</c:v>
                </c:pt>
                <c:pt idx="16707">
                  <c:v>28.21084</c:v>
                </c:pt>
                <c:pt idx="16708">
                  <c:v>27.78938</c:v>
                </c:pt>
                <c:pt idx="16709">
                  <c:v>36.4034</c:v>
                </c:pt>
                <c:pt idx="16710">
                  <c:v>44.4847</c:v>
                </c:pt>
                <c:pt idx="16711">
                  <c:v>24.09133</c:v>
                </c:pt>
                <c:pt idx="16712">
                  <c:v>41451.09883</c:v>
                </c:pt>
                <c:pt idx="16713">
                  <c:v>34.16351</c:v>
                </c:pt>
                <c:pt idx="16714">
                  <c:v>25.60186</c:v>
                </c:pt>
                <c:pt idx="16715">
                  <c:v>28.35218</c:v>
                </c:pt>
                <c:pt idx="16716">
                  <c:v>31.41665</c:v>
                </c:pt>
                <c:pt idx="16717">
                  <c:v>26.17762</c:v>
                </c:pt>
                <c:pt idx="16718">
                  <c:v>32.49149</c:v>
                </c:pt>
                <c:pt idx="16719">
                  <c:v>26.39138000000001</c:v>
                </c:pt>
                <c:pt idx="16720">
                  <c:v>43.1602</c:v>
                </c:pt>
                <c:pt idx="16721">
                  <c:v>32.14174000000001</c:v>
                </c:pt>
                <c:pt idx="16722">
                  <c:v>30.7149</c:v>
                </c:pt>
                <c:pt idx="16723">
                  <c:v>26.91533</c:v>
                </c:pt>
                <c:pt idx="16724">
                  <c:v>33.31478</c:v>
                </c:pt>
                <c:pt idx="16725">
                  <c:v>28.36523</c:v>
                </c:pt>
                <c:pt idx="16726">
                  <c:v>27.99625</c:v>
                </c:pt>
                <c:pt idx="16727">
                  <c:v>33.2825</c:v>
                </c:pt>
                <c:pt idx="16728">
                  <c:v>39.682</c:v>
                </c:pt>
                <c:pt idx="16729">
                  <c:v>31.23134</c:v>
                </c:pt>
                <c:pt idx="16730">
                  <c:v>33.75284000000001</c:v>
                </c:pt>
                <c:pt idx="16731">
                  <c:v>24.7875</c:v>
                </c:pt>
                <c:pt idx="16732">
                  <c:v>233.1096</c:v>
                </c:pt>
                <c:pt idx="16733">
                  <c:v>31.95658999999999</c:v>
                </c:pt>
                <c:pt idx="16734">
                  <c:v>29.9567</c:v>
                </c:pt>
                <c:pt idx="16735">
                  <c:v>26.38674999999999</c:v>
                </c:pt>
                <c:pt idx="16736">
                  <c:v>33.86404</c:v>
                </c:pt>
                <c:pt idx="16737">
                  <c:v>36.14265</c:v>
                </c:pt>
                <c:pt idx="16738">
                  <c:v>711.27492</c:v>
                </c:pt>
                <c:pt idx="16739">
                  <c:v>25.9929</c:v>
                </c:pt>
                <c:pt idx="16740">
                  <c:v>39.63601</c:v>
                </c:pt>
                <c:pt idx="16741">
                  <c:v>37.29367</c:v>
                </c:pt>
                <c:pt idx="16742">
                  <c:v>27.7551</c:v>
                </c:pt>
                <c:pt idx="16743">
                  <c:v>32.19753</c:v>
                </c:pt>
                <c:pt idx="16744">
                  <c:v>37.07085</c:v>
                </c:pt>
                <c:pt idx="16745">
                  <c:v>30.30798</c:v>
                </c:pt>
                <c:pt idx="16746">
                  <c:v>33.12684</c:v>
                </c:pt>
                <c:pt idx="16747">
                  <c:v>28.81269</c:v>
                </c:pt>
                <c:pt idx="16748">
                  <c:v>27.99705000000001</c:v>
                </c:pt>
                <c:pt idx="16749">
                  <c:v>26.47779999999999</c:v>
                </c:pt>
                <c:pt idx="16750">
                  <c:v>29.37319</c:v>
                </c:pt>
                <c:pt idx="16751">
                  <c:v>31.83423000000001</c:v>
                </c:pt>
                <c:pt idx="16752">
                  <c:v>34.66521</c:v>
                </c:pt>
                <c:pt idx="16753">
                  <c:v>31.17945</c:v>
                </c:pt>
                <c:pt idx="16754">
                  <c:v>26.96469</c:v>
                </c:pt>
                <c:pt idx="16755">
                  <c:v>30.61321</c:v>
                </c:pt>
                <c:pt idx="16756">
                  <c:v>29.66269</c:v>
                </c:pt>
                <c:pt idx="16757">
                  <c:v>33.764</c:v>
                </c:pt>
                <c:pt idx="16758">
                  <c:v>34.70952000000001</c:v>
                </c:pt>
                <c:pt idx="16759">
                  <c:v>24.4282</c:v>
                </c:pt>
                <c:pt idx="16760">
                  <c:v>48.34007</c:v>
                </c:pt>
                <c:pt idx="16761">
                  <c:v>30.67443</c:v>
                </c:pt>
                <c:pt idx="16762">
                  <c:v>33.1426</c:v>
                </c:pt>
                <c:pt idx="16763">
                  <c:v>31.11863</c:v>
                </c:pt>
                <c:pt idx="16764">
                  <c:v>31.517</c:v>
                </c:pt>
                <c:pt idx="16765">
                  <c:v>34.41261</c:v>
                </c:pt>
                <c:pt idx="16766">
                  <c:v>33.68433</c:v>
                </c:pt>
                <c:pt idx="16767">
                  <c:v>269.31586</c:v>
                </c:pt>
                <c:pt idx="16768">
                  <c:v>29.37426</c:v>
                </c:pt>
                <c:pt idx="16769">
                  <c:v>33.97559</c:v>
                </c:pt>
                <c:pt idx="16770">
                  <c:v>34.21645</c:v>
                </c:pt>
                <c:pt idx="16771">
                  <c:v>26.76657</c:v>
                </c:pt>
                <c:pt idx="16772">
                  <c:v>29.71163</c:v>
                </c:pt>
                <c:pt idx="16773">
                  <c:v>30.05093</c:v>
                </c:pt>
                <c:pt idx="16774">
                  <c:v>29.63167</c:v>
                </c:pt>
                <c:pt idx="16775">
                  <c:v>28.1972</c:v>
                </c:pt>
                <c:pt idx="16776">
                  <c:v>25.94173999999999</c:v>
                </c:pt>
                <c:pt idx="16777">
                  <c:v>28.10214</c:v>
                </c:pt>
                <c:pt idx="16778">
                  <c:v>26.25043</c:v>
                </c:pt>
                <c:pt idx="16779">
                  <c:v>28.53137</c:v>
                </c:pt>
                <c:pt idx="16780">
                  <c:v>28.78665</c:v>
                </c:pt>
                <c:pt idx="16781">
                  <c:v>29.24814999999999</c:v>
                </c:pt>
                <c:pt idx="16782">
                  <c:v>31.07636</c:v>
                </c:pt>
                <c:pt idx="16783">
                  <c:v>29.53605</c:v>
                </c:pt>
                <c:pt idx="16784">
                  <c:v>24.52919</c:v>
                </c:pt>
                <c:pt idx="16785">
                  <c:v>160.7548</c:v>
                </c:pt>
                <c:pt idx="16786">
                  <c:v>38.7851</c:v>
                </c:pt>
                <c:pt idx="16787">
                  <c:v>10139.1028</c:v>
                </c:pt>
                <c:pt idx="16788">
                  <c:v>42.6971</c:v>
                </c:pt>
                <c:pt idx="16789">
                  <c:v>28.76860999999999</c:v>
                </c:pt>
                <c:pt idx="16790">
                  <c:v>31.40651</c:v>
                </c:pt>
                <c:pt idx="16791">
                  <c:v>42.86191</c:v>
                </c:pt>
                <c:pt idx="16792">
                  <c:v>27.17195</c:v>
                </c:pt>
                <c:pt idx="16793">
                  <c:v>35.40366</c:v>
                </c:pt>
                <c:pt idx="16794">
                  <c:v>34.12568</c:v>
                </c:pt>
                <c:pt idx="16795">
                  <c:v>24.08892</c:v>
                </c:pt>
                <c:pt idx="16796">
                  <c:v>27.54614</c:v>
                </c:pt>
                <c:pt idx="16797">
                  <c:v>28.58669</c:v>
                </c:pt>
                <c:pt idx="16798">
                  <c:v>29.43513</c:v>
                </c:pt>
                <c:pt idx="16799">
                  <c:v>27.69652</c:v>
                </c:pt>
                <c:pt idx="16800">
                  <c:v>34.12048</c:v>
                </c:pt>
                <c:pt idx="16801">
                  <c:v>34.3354</c:v>
                </c:pt>
                <c:pt idx="16802">
                  <c:v>31.75864999999999</c:v>
                </c:pt>
                <c:pt idx="16803">
                  <c:v>37.93184</c:v>
                </c:pt>
                <c:pt idx="16804">
                  <c:v>26.46649</c:v>
                </c:pt>
                <c:pt idx="16805">
                  <c:v>30.42467</c:v>
                </c:pt>
                <c:pt idx="16806">
                  <c:v>36.63219</c:v>
                </c:pt>
                <c:pt idx="16807">
                  <c:v>26.92487</c:v>
                </c:pt>
                <c:pt idx="16808">
                  <c:v>24.30209</c:v>
                </c:pt>
                <c:pt idx="16809">
                  <c:v>78.8379</c:v>
                </c:pt>
                <c:pt idx="16810">
                  <c:v>29.61368</c:v>
                </c:pt>
                <c:pt idx="16811">
                  <c:v>25.92937999999999</c:v>
                </c:pt>
                <c:pt idx="16812">
                  <c:v>29.18843</c:v>
                </c:pt>
                <c:pt idx="16813">
                  <c:v>29.90403999999999</c:v>
                </c:pt>
                <c:pt idx="16814">
                  <c:v>29.32081000000001</c:v>
                </c:pt>
                <c:pt idx="16815">
                  <c:v>30.57060999999999</c:v>
                </c:pt>
                <c:pt idx="16816">
                  <c:v>31.21779</c:v>
                </c:pt>
                <c:pt idx="16817">
                  <c:v>26.41414</c:v>
                </c:pt>
                <c:pt idx="16818">
                  <c:v>28.87086</c:v>
                </c:pt>
                <c:pt idx="16819">
                  <c:v>34.92375</c:v>
                </c:pt>
                <c:pt idx="16820">
                  <c:v>180.55549</c:v>
                </c:pt>
                <c:pt idx="16821">
                  <c:v>29.14423</c:v>
                </c:pt>
                <c:pt idx="16822">
                  <c:v>31.58763</c:v>
                </c:pt>
                <c:pt idx="16823">
                  <c:v>33.80603</c:v>
                </c:pt>
                <c:pt idx="16824">
                  <c:v>134.2399</c:v>
                </c:pt>
                <c:pt idx="16825">
                  <c:v>37.85928999999999</c:v>
                </c:pt>
                <c:pt idx="16826">
                  <c:v>35.32126</c:v>
                </c:pt>
                <c:pt idx="16827">
                  <c:v>24.85495</c:v>
                </c:pt>
                <c:pt idx="16828">
                  <c:v>30.32867999999999</c:v>
                </c:pt>
                <c:pt idx="16829">
                  <c:v>31.98200999999999</c:v>
                </c:pt>
                <c:pt idx="16830">
                  <c:v>34.86859</c:v>
                </c:pt>
                <c:pt idx="16831">
                  <c:v>30.54059</c:v>
                </c:pt>
                <c:pt idx="16832">
                  <c:v>60.58627</c:v>
                </c:pt>
                <c:pt idx="16833">
                  <c:v>44.40528</c:v>
                </c:pt>
                <c:pt idx="16834">
                  <c:v>26.25172</c:v>
                </c:pt>
                <c:pt idx="16835">
                  <c:v>30.68661</c:v>
                </c:pt>
                <c:pt idx="16836">
                  <c:v>30.78591</c:v>
                </c:pt>
                <c:pt idx="16837">
                  <c:v>27.82349</c:v>
                </c:pt>
                <c:pt idx="16838">
                  <c:v>28.99634</c:v>
                </c:pt>
                <c:pt idx="16839">
                  <c:v>39.89955</c:v>
                </c:pt>
                <c:pt idx="16840">
                  <c:v>24.87975</c:v>
                </c:pt>
                <c:pt idx="16841">
                  <c:v>30.52339</c:v>
                </c:pt>
                <c:pt idx="16842">
                  <c:v>31.2871</c:v>
                </c:pt>
                <c:pt idx="16843">
                  <c:v>361.8394</c:v>
                </c:pt>
                <c:pt idx="16844">
                  <c:v>27.66979999999999</c:v>
                </c:pt>
                <c:pt idx="16845">
                  <c:v>35.48132</c:v>
                </c:pt>
                <c:pt idx="16846">
                  <c:v>30.26943999999999</c:v>
                </c:pt>
                <c:pt idx="16847">
                  <c:v>38.91784</c:v>
                </c:pt>
                <c:pt idx="16848">
                  <c:v>31.22659</c:v>
                </c:pt>
                <c:pt idx="16849">
                  <c:v>23.87921</c:v>
                </c:pt>
                <c:pt idx="16850">
                  <c:v>62.0204</c:v>
                </c:pt>
                <c:pt idx="16851">
                  <c:v>35.76526000000001</c:v>
                </c:pt>
                <c:pt idx="16852">
                  <c:v>635.3610299999999</c:v>
                </c:pt>
                <c:pt idx="16853">
                  <c:v>31.7051</c:v>
                </c:pt>
                <c:pt idx="16854">
                  <c:v>29.75824</c:v>
                </c:pt>
                <c:pt idx="16855">
                  <c:v>3207.4115</c:v>
                </c:pt>
                <c:pt idx="16856">
                  <c:v>34.08511</c:v>
                </c:pt>
                <c:pt idx="16857">
                  <c:v>29.34647</c:v>
                </c:pt>
                <c:pt idx="16858">
                  <c:v>31.47882</c:v>
                </c:pt>
                <c:pt idx="16859">
                  <c:v>27.80223</c:v>
                </c:pt>
                <c:pt idx="16860">
                  <c:v>31.97863999999999</c:v>
                </c:pt>
                <c:pt idx="16861">
                  <c:v>33.92755</c:v>
                </c:pt>
                <c:pt idx="16862">
                  <c:v>36.03338</c:v>
                </c:pt>
                <c:pt idx="16863">
                  <c:v>29.82984</c:v>
                </c:pt>
                <c:pt idx="16864">
                  <c:v>29.79329</c:v>
                </c:pt>
                <c:pt idx="16865">
                  <c:v>37.65724</c:v>
                </c:pt>
                <c:pt idx="16866">
                  <c:v>33.48137</c:v>
                </c:pt>
                <c:pt idx="16867">
                  <c:v>33.74602</c:v>
                </c:pt>
                <c:pt idx="16868">
                  <c:v>27.65478999999999</c:v>
                </c:pt>
                <c:pt idx="16869">
                  <c:v>29.40627</c:v>
                </c:pt>
                <c:pt idx="16870">
                  <c:v>28.44162</c:v>
                </c:pt>
                <c:pt idx="16871">
                  <c:v>34.16811</c:v>
                </c:pt>
                <c:pt idx="16872">
                  <c:v>29.82509</c:v>
                </c:pt>
                <c:pt idx="16873">
                  <c:v>38.53251</c:v>
                </c:pt>
                <c:pt idx="16874">
                  <c:v>31.3656</c:v>
                </c:pt>
                <c:pt idx="16875">
                  <c:v>27.92095</c:v>
                </c:pt>
                <c:pt idx="16876">
                  <c:v>29.07735</c:v>
                </c:pt>
                <c:pt idx="16877">
                  <c:v>26.13687</c:v>
                </c:pt>
                <c:pt idx="16878">
                  <c:v>32.51049</c:v>
                </c:pt>
                <c:pt idx="16879">
                  <c:v>41.57189</c:v>
                </c:pt>
                <c:pt idx="16880">
                  <c:v>31.89467</c:v>
                </c:pt>
                <c:pt idx="16881">
                  <c:v>29.30167</c:v>
                </c:pt>
                <c:pt idx="16882">
                  <c:v>28.3404</c:v>
                </c:pt>
                <c:pt idx="16883">
                  <c:v>34.56483</c:v>
                </c:pt>
                <c:pt idx="16884">
                  <c:v>26.86673</c:v>
                </c:pt>
                <c:pt idx="16885">
                  <c:v>30.35186</c:v>
                </c:pt>
                <c:pt idx="16886">
                  <c:v>26.46802999999999</c:v>
                </c:pt>
                <c:pt idx="16887">
                  <c:v>31.31494</c:v>
                </c:pt>
                <c:pt idx="16888">
                  <c:v>31.69602</c:v>
                </c:pt>
                <c:pt idx="16889">
                  <c:v>32.24836000000001</c:v>
                </c:pt>
                <c:pt idx="16890">
                  <c:v>31.63233</c:v>
                </c:pt>
                <c:pt idx="16891">
                  <c:v>30.67416</c:v>
                </c:pt>
                <c:pt idx="16892">
                  <c:v>44.7311</c:v>
                </c:pt>
                <c:pt idx="16893">
                  <c:v>25.51486</c:v>
                </c:pt>
                <c:pt idx="16894">
                  <c:v>28.23562</c:v>
                </c:pt>
                <c:pt idx="16895">
                  <c:v>34.88433</c:v>
                </c:pt>
                <c:pt idx="16896">
                  <c:v>37.81824</c:v>
                </c:pt>
                <c:pt idx="16897">
                  <c:v>37.16237</c:v>
                </c:pt>
                <c:pt idx="16898">
                  <c:v>33.39461</c:v>
                </c:pt>
                <c:pt idx="16899">
                  <c:v>221.33225</c:v>
                </c:pt>
                <c:pt idx="16900">
                  <c:v>28.61818999999999</c:v>
                </c:pt>
                <c:pt idx="16901">
                  <c:v>32.82987</c:v>
                </c:pt>
                <c:pt idx="16902">
                  <c:v>31.55069</c:v>
                </c:pt>
                <c:pt idx="16903">
                  <c:v>30.52771</c:v>
                </c:pt>
                <c:pt idx="16904">
                  <c:v>27.56744</c:v>
                </c:pt>
                <c:pt idx="16905">
                  <c:v>29.16116999999999</c:v>
                </c:pt>
                <c:pt idx="16906">
                  <c:v>32.5456</c:v>
                </c:pt>
                <c:pt idx="16907">
                  <c:v>112.3401</c:v>
                </c:pt>
                <c:pt idx="16908">
                  <c:v>32.9906</c:v>
                </c:pt>
                <c:pt idx="16909">
                  <c:v>26.49127</c:v>
                </c:pt>
                <c:pt idx="16910">
                  <c:v>28.3523</c:v>
                </c:pt>
                <c:pt idx="16911">
                  <c:v>27.37255</c:v>
                </c:pt>
                <c:pt idx="16912">
                  <c:v>28.1512</c:v>
                </c:pt>
                <c:pt idx="16913">
                  <c:v>35.14517</c:v>
                </c:pt>
                <c:pt idx="16914">
                  <c:v>32.65735</c:v>
                </c:pt>
                <c:pt idx="16915">
                  <c:v>35.0559</c:v>
                </c:pt>
                <c:pt idx="16916">
                  <c:v>26.41071</c:v>
                </c:pt>
                <c:pt idx="16917">
                  <c:v>23.50388999999999</c:v>
                </c:pt>
                <c:pt idx="16918">
                  <c:v>37.09414</c:v>
                </c:pt>
                <c:pt idx="16919">
                  <c:v>28.151</c:v>
                </c:pt>
                <c:pt idx="16920">
                  <c:v>32.23026</c:v>
                </c:pt>
                <c:pt idx="16921">
                  <c:v>32.31792</c:v>
                </c:pt>
                <c:pt idx="16922">
                  <c:v>28.03034</c:v>
                </c:pt>
                <c:pt idx="16923">
                  <c:v>27.0071</c:v>
                </c:pt>
                <c:pt idx="16924">
                  <c:v>29.73988</c:v>
                </c:pt>
                <c:pt idx="16925">
                  <c:v>31.71774</c:v>
                </c:pt>
                <c:pt idx="16926">
                  <c:v>239.31907</c:v>
                </c:pt>
                <c:pt idx="16927">
                  <c:v>36.7098</c:v>
                </c:pt>
                <c:pt idx="16928">
                  <c:v>36.21208</c:v>
                </c:pt>
                <c:pt idx="16929">
                  <c:v>37.1606</c:v>
                </c:pt>
                <c:pt idx="16930">
                  <c:v>35.80686</c:v>
                </c:pt>
                <c:pt idx="16931">
                  <c:v>26.405</c:v>
                </c:pt>
                <c:pt idx="16932">
                  <c:v>31.29858</c:v>
                </c:pt>
                <c:pt idx="16933">
                  <c:v>37.42426</c:v>
                </c:pt>
                <c:pt idx="16934">
                  <c:v>28.67813</c:v>
                </c:pt>
                <c:pt idx="16935">
                  <c:v>30.92242999999999</c:v>
                </c:pt>
                <c:pt idx="16936">
                  <c:v>34.063</c:v>
                </c:pt>
                <c:pt idx="16937">
                  <c:v>28.63973</c:v>
                </c:pt>
                <c:pt idx="16938">
                  <c:v>27.1784</c:v>
                </c:pt>
                <c:pt idx="16939">
                  <c:v>31.30862</c:v>
                </c:pt>
                <c:pt idx="16940">
                  <c:v>31.22538</c:v>
                </c:pt>
                <c:pt idx="16941">
                  <c:v>27.2384</c:v>
                </c:pt>
                <c:pt idx="16942">
                  <c:v>23.56326</c:v>
                </c:pt>
                <c:pt idx="16943">
                  <c:v>32.02880000000001</c:v>
                </c:pt>
                <c:pt idx="16944">
                  <c:v>33.41746</c:v>
                </c:pt>
                <c:pt idx="16945">
                  <c:v>34.86349</c:v>
                </c:pt>
                <c:pt idx="16946">
                  <c:v>37.15998</c:v>
                </c:pt>
                <c:pt idx="16947">
                  <c:v>34.38122</c:v>
                </c:pt>
                <c:pt idx="16948">
                  <c:v>24.56791</c:v>
                </c:pt>
                <c:pt idx="16949">
                  <c:v>28.24168999999999</c:v>
                </c:pt>
                <c:pt idx="16950">
                  <c:v>32.18444</c:v>
                </c:pt>
                <c:pt idx="16951">
                  <c:v>25.13588</c:v>
                </c:pt>
                <c:pt idx="16952">
                  <c:v>24.61553</c:v>
                </c:pt>
                <c:pt idx="16953">
                  <c:v>52.06160000000001</c:v>
                </c:pt>
                <c:pt idx="16954">
                  <c:v>157.3811</c:v>
                </c:pt>
                <c:pt idx="16955">
                  <c:v>29.29836999999999</c:v>
                </c:pt>
                <c:pt idx="16956">
                  <c:v>32.68663</c:v>
                </c:pt>
                <c:pt idx="16957">
                  <c:v>25.38504</c:v>
                </c:pt>
                <c:pt idx="16958">
                  <c:v>35.50657000000001</c:v>
                </c:pt>
                <c:pt idx="16959">
                  <c:v>28.73401</c:v>
                </c:pt>
                <c:pt idx="16960">
                  <c:v>29.38972</c:v>
                </c:pt>
                <c:pt idx="16961">
                  <c:v>24.24656999999999</c:v>
                </c:pt>
                <c:pt idx="16962">
                  <c:v>34.98831</c:v>
                </c:pt>
                <c:pt idx="16963">
                  <c:v>73.3591</c:v>
                </c:pt>
                <c:pt idx="16964">
                  <c:v>31.92671</c:v>
                </c:pt>
                <c:pt idx="16965">
                  <c:v>32.63841</c:v>
                </c:pt>
                <c:pt idx="16966">
                  <c:v>10538.3832</c:v>
                </c:pt>
                <c:pt idx="16967">
                  <c:v>6547.100890000001</c:v>
                </c:pt>
                <c:pt idx="16968">
                  <c:v>31.00599</c:v>
                </c:pt>
                <c:pt idx="16969">
                  <c:v>23.66918</c:v>
                </c:pt>
                <c:pt idx="16970">
                  <c:v>22.6403</c:v>
                </c:pt>
                <c:pt idx="16971">
                  <c:v>28.3485</c:v>
                </c:pt>
                <c:pt idx="16972">
                  <c:v>31.5468</c:v>
                </c:pt>
                <c:pt idx="16973">
                  <c:v>32.8091</c:v>
                </c:pt>
                <c:pt idx="16974">
                  <c:v>34.94605</c:v>
                </c:pt>
                <c:pt idx="16975">
                  <c:v>25.93068</c:v>
                </c:pt>
                <c:pt idx="16976">
                  <c:v>29.69466</c:v>
                </c:pt>
                <c:pt idx="16977">
                  <c:v>27.09732</c:v>
                </c:pt>
                <c:pt idx="16978">
                  <c:v>30.98697</c:v>
                </c:pt>
                <c:pt idx="16979">
                  <c:v>48.7985</c:v>
                </c:pt>
                <c:pt idx="16980">
                  <c:v>30.92749</c:v>
                </c:pt>
                <c:pt idx="16981">
                  <c:v>31.62892</c:v>
                </c:pt>
                <c:pt idx="16982">
                  <c:v>30.61922</c:v>
                </c:pt>
                <c:pt idx="16983">
                  <c:v>30.45176</c:v>
                </c:pt>
                <c:pt idx="16984">
                  <c:v>29.51033</c:v>
                </c:pt>
                <c:pt idx="16985">
                  <c:v>29.35336</c:v>
                </c:pt>
                <c:pt idx="16986">
                  <c:v>82.0625</c:v>
                </c:pt>
                <c:pt idx="16987">
                  <c:v>32.17978</c:v>
                </c:pt>
                <c:pt idx="16988">
                  <c:v>26.71142</c:v>
                </c:pt>
                <c:pt idx="16989">
                  <c:v>25.27368</c:v>
                </c:pt>
                <c:pt idx="16990">
                  <c:v>28.72496</c:v>
                </c:pt>
                <c:pt idx="16991">
                  <c:v>30.18971</c:v>
                </c:pt>
                <c:pt idx="16992">
                  <c:v>25.11362</c:v>
                </c:pt>
                <c:pt idx="16993">
                  <c:v>31.47428</c:v>
                </c:pt>
                <c:pt idx="16994">
                  <c:v>30.97889</c:v>
                </c:pt>
                <c:pt idx="16995">
                  <c:v>23.23546</c:v>
                </c:pt>
                <c:pt idx="16996">
                  <c:v>25.31967</c:v>
                </c:pt>
                <c:pt idx="16997">
                  <c:v>26.98303999999999</c:v>
                </c:pt>
                <c:pt idx="16998">
                  <c:v>34.39684</c:v>
                </c:pt>
                <c:pt idx="16999">
                  <c:v>27.87747</c:v>
                </c:pt>
                <c:pt idx="17000">
                  <c:v>24.61302999999999</c:v>
                </c:pt>
                <c:pt idx="17001">
                  <c:v>29.20884</c:v>
                </c:pt>
                <c:pt idx="17002">
                  <c:v>33.18502</c:v>
                </c:pt>
                <c:pt idx="17003">
                  <c:v>10318.1029</c:v>
                </c:pt>
                <c:pt idx="17004">
                  <c:v>193.13937</c:v>
                </c:pt>
                <c:pt idx="17005">
                  <c:v>31.62202</c:v>
                </c:pt>
                <c:pt idx="17006">
                  <c:v>30.90173</c:v>
                </c:pt>
                <c:pt idx="17007">
                  <c:v>31.47516</c:v>
                </c:pt>
                <c:pt idx="17008">
                  <c:v>27.18059</c:v>
                </c:pt>
                <c:pt idx="17009">
                  <c:v>31.31147</c:v>
                </c:pt>
                <c:pt idx="17010">
                  <c:v>28.95644</c:v>
                </c:pt>
                <c:pt idx="17011">
                  <c:v>31.75997</c:v>
                </c:pt>
                <c:pt idx="17012">
                  <c:v>27.62730000000001</c:v>
                </c:pt>
                <c:pt idx="17013">
                  <c:v>30.22941</c:v>
                </c:pt>
                <c:pt idx="17014">
                  <c:v>28.75001</c:v>
                </c:pt>
                <c:pt idx="17015">
                  <c:v>31.19164</c:v>
                </c:pt>
                <c:pt idx="17016">
                  <c:v>32.51437</c:v>
                </c:pt>
                <c:pt idx="17017">
                  <c:v>350.4839799999999</c:v>
                </c:pt>
                <c:pt idx="17018">
                  <c:v>27.3963</c:v>
                </c:pt>
                <c:pt idx="17019">
                  <c:v>27.48914999999999</c:v>
                </c:pt>
                <c:pt idx="17020">
                  <c:v>27.89589</c:v>
                </c:pt>
                <c:pt idx="17021">
                  <c:v>30.10453</c:v>
                </c:pt>
                <c:pt idx="17022">
                  <c:v>27.52309</c:v>
                </c:pt>
                <c:pt idx="17023">
                  <c:v>87.5913</c:v>
                </c:pt>
                <c:pt idx="17024">
                  <c:v>30.11521</c:v>
                </c:pt>
                <c:pt idx="17025">
                  <c:v>38.28454</c:v>
                </c:pt>
                <c:pt idx="17026">
                  <c:v>32.94337</c:v>
                </c:pt>
                <c:pt idx="17027">
                  <c:v>32.73065</c:v>
                </c:pt>
                <c:pt idx="17028">
                  <c:v>26.86933</c:v>
                </c:pt>
                <c:pt idx="17029">
                  <c:v>31.08519</c:v>
                </c:pt>
                <c:pt idx="17030">
                  <c:v>31.70328</c:v>
                </c:pt>
                <c:pt idx="17031">
                  <c:v>27.92685000000001</c:v>
                </c:pt>
                <c:pt idx="17032">
                  <c:v>35.20859</c:v>
                </c:pt>
                <c:pt idx="17033">
                  <c:v>29.85902</c:v>
                </c:pt>
                <c:pt idx="17034">
                  <c:v>26.45392</c:v>
                </c:pt>
                <c:pt idx="17035">
                  <c:v>32.12987</c:v>
                </c:pt>
                <c:pt idx="17036">
                  <c:v>64.18443</c:v>
                </c:pt>
                <c:pt idx="17037">
                  <c:v>31.49452</c:v>
                </c:pt>
                <c:pt idx="17038">
                  <c:v>32.72168000000001</c:v>
                </c:pt>
                <c:pt idx="17039">
                  <c:v>37.75281</c:v>
                </c:pt>
                <c:pt idx="17040">
                  <c:v>34.37841</c:v>
                </c:pt>
                <c:pt idx="17041">
                  <c:v>37.38648999999999</c:v>
                </c:pt>
                <c:pt idx="17042">
                  <c:v>42.92093</c:v>
                </c:pt>
                <c:pt idx="17043">
                  <c:v>30.58314</c:v>
                </c:pt>
                <c:pt idx="17044">
                  <c:v>42.4049</c:v>
                </c:pt>
                <c:pt idx="17045">
                  <c:v>27.97744</c:v>
                </c:pt>
                <c:pt idx="17046">
                  <c:v>37.35749999999999</c:v>
                </c:pt>
                <c:pt idx="17047">
                  <c:v>26.58822999999999</c:v>
                </c:pt>
                <c:pt idx="17048">
                  <c:v>26.09722</c:v>
                </c:pt>
                <c:pt idx="17049">
                  <c:v>29.20003</c:v>
                </c:pt>
                <c:pt idx="17050">
                  <c:v>27.15327</c:v>
                </c:pt>
                <c:pt idx="17051">
                  <c:v>31.41684</c:v>
                </c:pt>
                <c:pt idx="17052">
                  <c:v>35.7429</c:v>
                </c:pt>
                <c:pt idx="17053">
                  <c:v>28.57837</c:v>
                </c:pt>
                <c:pt idx="17054">
                  <c:v>33.91455</c:v>
                </c:pt>
                <c:pt idx="17055">
                  <c:v>466.8850299999999</c:v>
                </c:pt>
                <c:pt idx="17056">
                  <c:v>95.40397</c:v>
                </c:pt>
                <c:pt idx="17057">
                  <c:v>26.77601</c:v>
                </c:pt>
                <c:pt idx="17058">
                  <c:v>34.32232000000001</c:v>
                </c:pt>
                <c:pt idx="17059">
                  <c:v>30.00465000000001</c:v>
                </c:pt>
                <c:pt idx="17060">
                  <c:v>35.83466</c:v>
                </c:pt>
                <c:pt idx="17061">
                  <c:v>61.5448</c:v>
                </c:pt>
                <c:pt idx="17062">
                  <c:v>44.2361</c:v>
                </c:pt>
                <c:pt idx="17063">
                  <c:v>30.54519</c:v>
                </c:pt>
                <c:pt idx="17064">
                  <c:v>32.76348</c:v>
                </c:pt>
                <c:pt idx="17065">
                  <c:v>34.22686</c:v>
                </c:pt>
                <c:pt idx="17066">
                  <c:v>30.54942</c:v>
                </c:pt>
                <c:pt idx="17067">
                  <c:v>31.02272</c:v>
                </c:pt>
                <c:pt idx="17068">
                  <c:v>35.5711</c:v>
                </c:pt>
                <c:pt idx="17069">
                  <c:v>29.96733</c:v>
                </c:pt>
                <c:pt idx="17070">
                  <c:v>27.01204</c:v>
                </c:pt>
                <c:pt idx="17071">
                  <c:v>32.17374</c:v>
                </c:pt>
                <c:pt idx="17072">
                  <c:v>28.67559</c:v>
                </c:pt>
                <c:pt idx="17073">
                  <c:v>34.89023</c:v>
                </c:pt>
                <c:pt idx="17074">
                  <c:v>36.24987</c:v>
                </c:pt>
                <c:pt idx="17075">
                  <c:v>26.30312</c:v>
                </c:pt>
                <c:pt idx="17076">
                  <c:v>31.81176</c:v>
                </c:pt>
                <c:pt idx="17077">
                  <c:v>33.30381</c:v>
                </c:pt>
                <c:pt idx="17078">
                  <c:v>35.4253</c:v>
                </c:pt>
                <c:pt idx="17079">
                  <c:v>28.56910999999999</c:v>
                </c:pt>
                <c:pt idx="17080">
                  <c:v>24.49719</c:v>
                </c:pt>
                <c:pt idx="17081">
                  <c:v>31.35925</c:v>
                </c:pt>
                <c:pt idx="17082">
                  <c:v>25.94061</c:v>
                </c:pt>
                <c:pt idx="17083">
                  <c:v>53.19574</c:v>
                </c:pt>
                <c:pt idx="17084">
                  <c:v>28.18443</c:v>
                </c:pt>
                <c:pt idx="17085">
                  <c:v>32.1435</c:v>
                </c:pt>
                <c:pt idx="17086">
                  <c:v>28.40687</c:v>
                </c:pt>
                <c:pt idx="17087">
                  <c:v>28.61843</c:v>
                </c:pt>
                <c:pt idx="17088">
                  <c:v>27.86291</c:v>
                </c:pt>
                <c:pt idx="17089">
                  <c:v>21.30653999999999</c:v>
                </c:pt>
                <c:pt idx="17090">
                  <c:v>37.64385</c:v>
                </c:pt>
                <c:pt idx="17091">
                  <c:v>26.64621</c:v>
                </c:pt>
                <c:pt idx="17092">
                  <c:v>28.01882000000001</c:v>
                </c:pt>
                <c:pt idx="17093">
                  <c:v>31.20488</c:v>
                </c:pt>
                <c:pt idx="17094">
                  <c:v>36.11589</c:v>
                </c:pt>
                <c:pt idx="17095">
                  <c:v>26.90314</c:v>
                </c:pt>
                <c:pt idx="17096">
                  <c:v>114.0797</c:v>
                </c:pt>
                <c:pt idx="17097">
                  <c:v>32.51163</c:v>
                </c:pt>
                <c:pt idx="17098">
                  <c:v>29.87913</c:v>
                </c:pt>
                <c:pt idx="17099">
                  <c:v>33.04983</c:v>
                </c:pt>
                <c:pt idx="17100">
                  <c:v>29.01232</c:v>
                </c:pt>
                <c:pt idx="17101">
                  <c:v>34.39238</c:v>
                </c:pt>
                <c:pt idx="17102">
                  <c:v>29.96105</c:v>
                </c:pt>
                <c:pt idx="17103">
                  <c:v>29.57157</c:v>
                </c:pt>
                <c:pt idx="17104">
                  <c:v>29.935</c:v>
                </c:pt>
                <c:pt idx="17105">
                  <c:v>30.48718</c:v>
                </c:pt>
                <c:pt idx="17106">
                  <c:v>28.34680000000001</c:v>
                </c:pt>
                <c:pt idx="17107">
                  <c:v>30.66339</c:v>
                </c:pt>
                <c:pt idx="17108">
                  <c:v>27.96573999999999</c:v>
                </c:pt>
                <c:pt idx="17109">
                  <c:v>26.86668</c:v>
                </c:pt>
                <c:pt idx="17110">
                  <c:v>28.95207</c:v>
                </c:pt>
                <c:pt idx="17111">
                  <c:v>26.57423</c:v>
                </c:pt>
                <c:pt idx="17112">
                  <c:v>33.16513</c:v>
                </c:pt>
                <c:pt idx="17113">
                  <c:v>28.7746</c:v>
                </c:pt>
                <c:pt idx="17114">
                  <c:v>26.81631</c:v>
                </c:pt>
                <c:pt idx="17115">
                  <c:v>25.24775</c:v>
                </c:pt>
                <c:pt idx="17116">
                  <c:v>35.16513</c:v>
                </c:pt>
                <c:pt idx="17117">
                  <c:v>26.75759</c:v>
                </c:pt>
                <c:pt idx="17118">
                  <c:v>32.5882</c:v>
                </c:pt>
                <c:pt idx="17119">
                  <c:v>36.62102</c:v>
                </c:pt>
                <c:pt idx="17120">
                  <c:v>30.95076</c:v>
                </c:pt>
                <c:pt idx="17121">
                  <c:v>25.90331</c:v>
                </c:pt>
                <c:pt idx="17122">
                  <c:v>36.69580000000001</c:v>
                </c:pt>
                <c:pt idx="17123">
                  <c:v>36.65047</c:v>
                </c:pt>
                <c:pt idx="17124">
                  <c:v>38.31962</c:v>
                </c:pt>
                <c:pt idx="17125">
                  <c:v>28.47853999999999</c:v>
                </c:pt>
                <c:pt idx="17126">
                  <c:v>204.5525</c:v>
                </c:pt>
                <c:pt idx="17127">
                  <c:v>110.97234</c:v>
                </c:pt>
                <c:pt idx="17128">
                  <c:v>32.89676</c:v>
                </c:pt>
                <c:pt idx="17129">
                  <c:v>42.64219</c:v>
                </c:pt>
                <c:pt idx="17130">
                  <c:v>28.60874</c:v>
                </c:pt>
                <c:pt idx="17131">
                  <c:v>32.56937</c:v>
                </c:pt>
                <c:pt idx="17132">
                  <c:v>30.20595</c:v>
                </c:pt>
                <c:pt idx="17133">
                  <c:v>29.2633</c:v>
                </c:pt>
                <c:pt idx="17134">
                  <c:v>51.26</c:v>
                </c:pt>
                <c:pt idx="17135">
                  <c:v>33.36399</c:v>
                </c:pt>
                <c:pt idx="17136">
                  <c:v>45.57060000000001</c:v>
                </c:pt>
                <c:pt idx="17137">
                  <c:v>30.27821</c:v>
                </c:pt>
                <c:pt idx="17138">
                  <c:v>36.41157</c:v>
                </c:pt>
                <c:pt idx="17139">
                  <c:v>42.22600000000001</c:v>
                </c:pt>
                <c:pt idx="17140">
                  <c:v>45.53629</c:v>
                </c:pt>
                <c:pt idx="17141">
                  <c:v>33.75249</c:v>
                </c:pt>
                <c:pt idx="17142">
                  <c:v>29.55306</c:v>
                </c:pt>
                <c:pt idx="17143">
                  <c:v>30.91266</c:v>
                </c:pt>
                <c:pt idx="17144">
                  <c:v>12493.1143</c:v>
                </c:pt>
                <c:pt idx="17145">
                  <c:v>96.1075</c:v>
                </c:pt>
                <c:pt idx="17146">
                  <c:v>24.32704</c:v>
                </c:pt>
                <c:pt idx="17147">
                  <c:v>29.99487</c:v>
                </c:pt>
                <c:pt idx="17148">
                  <c:v>27.2398</c:v>
                </c:pt>
                <c:pt idx="17149">
                  <c:v>33.78703</c:v>
                </c:pt>
                <c:pt idx="17150">
                  <c:v>29.13037</c:v>
                </c:pt>
                <c:pt idx="17151">
                  <c:v>30.95604</c:v>
                </c:pt>
                <c:pt idx="17152">
                  <c:v>34.69836</c:v>
                </c:pt>
                <c:pt idx="17153">
                  <c:v>30.14928</c:v>
                </c:pt>
                <c:pt idx="17154">
                  <c:v>2108.53747</c:v>
                </c:pt>
                <c:pt idx="17155">
                  <c:v>25.89808</c:v>
                </c:pt>
                <c:pt idx="17156">
                  <c:v>79.5181</c:v>
                </c:pt>
                <c:pt idx="17157">
                  <c:v>28.76197000000001</c:v>
                </c:pt>
                <c:pt idx="17158">
                  <c:v>34.15403</c:v>
                </c:pt>
                <c:pt idx="17159">
                  <c:v>39.78285</c:v>
                </c:pt>
                <c:pt idx="17160">
                  <c:v>28.01042</c:v>
                </c:pt>
                <c:pt idx="17161">
                  <c:v>25.90086000000001</c:v>
                </c:pt>
                <c:pt idx="17162">
                  <c:v>37.382</c:v>
                </c:pt>
                <c:pt idx="17163">
                  <c:v>31.32007</c:v>
                </c:pt>
                <c:pt idx="17164">
                  <c:v>28.64661999999999</c:v>
                </c:pt>
                <c:pt idx="17165">
                  <c:v>31.6586</c:v>
                </c:pt>
                <c:pt idx="17166">
                  <c:v>34.59922</c:v>
                </c:pt>
                <c:pt idx="17167">
                  <c:v>24.91294</c:v>
                </c:pt>
                <c:pt idx="17168">
                  <c:v>28.90825999999999</c:v>
                </c:pt>
                <c:pt idx="17169">
                  <c:v>29.86573999999999</c:v>
                </c:pt>
                <c:pt idx="17170">
                  <c:v>37.38712</c:v>
                </c:pt>
                <c:pt idx="17171">
                  <c:v>26.72202</c:v>
                </c:pt>
                <c:pt idx="17172">
                  <c:v>30.80502</c:v>
                </c:pt>
                <c:pt idx="17173">
                  <c:v>32.69417</c:v>
                </c:pt>
                <c:pt idx="17174">
                  <c:v>28.84211</c:v>
                </c:pt>
                <c:pt idx="17175">
                  <c:v>28.93415</c:v>
                </c:pt>
                <c:pt idx="17176">
                  <c:v>32.32401</c:v>
                </c:pt>
                <c:pt idx="17177">
                  <c:v>27.29353</c:v>
                </c:pt>
                <c:pt idx="17178">
                  <c:v>32.16233</c:v>
                </c:pt>
                <c:pt idx="17179">
                  <c:v>25.73806</c:v>
                </c:pt>
                <c:pt idx="17180">
                  <c:v>27.37469</c:v>
                </c:pt>
                <c:pt idx="17181">
                  <c:v>30.0584</c:v>
                </c:pt>
                <c:pt idx="17182">
                  <c:v>31.72033</c:v>
                </c:pt>
                <c:pt idx="17183">
                  <c:v>27.9037</c:v>
                </c:pt>
                <c:pt idx="17184">
                  <c:v>30.62775</c:v>
                </c:pt>
                <c:pt idx="17185">
                  <c:v>29.27019</c:v>
                </c:pt>
                <c:pt idx="17186">
                  <c:v>28.36343</c:v>
                </c:pt>
                <c:pt idx="17187">
                  <c:v>34.19983</c:v>
                </c:pt>
                <c:pt idx="17188">
                  <c:v>31.13051</c:v>
                </c:pt>
                <c:pt idx="17189">
                  <c:v>28.78531999999999</c:v>
                </c:pt>
                <c:pt idx="17190">
                  <c:v>27.57573</c:v>
                </c:pt>
                <c:pt idx="17191">
                  <c:v>39.98148</c:v>
                </c:pt>
                <c:pt idx="17192">
                  <c:v>30.44979</c:v>
                </c:pt>
                <c:pt idx="17193">
                  <c:v>34.26726</c:v>
                </c:pt>
                <c:pt idx="17194">
                  <c:v>27.3523</c:v>
                </c:pt>
                <c:pt idx="17195">
                  <c:v>34.55922</c:v>
                </c:pt>
                <c:pt idx="17196">
                  <c:v>35.38088999999999</c:v>
                </c:pt>
                <c:pt idx="17197">
                  <c:v>26.96441</c:v>
                </c:pt>
                <c:pt idx="17198">
                  <c:v>35.40141</c:v>
                </c:pt>
                <c:pt idx="17199">
                  <c:v>35.6274</c:v>
                </c:pt>
                <c:pt idx="17200">
                  <c:v>35.33376000000001</c:v>
                </c:pt>
                <c:pt idx="17201">
                  <c:v>33.92612000000001</c:v>
                </c:pt>
                <c:pt idx="17202">
                  <c:v>23.85364</c:v>
                </c:pt>
                <c:pt idx="17203">
                  <c:v>30.60377</c:v>
                </c:pt>
                <c:pt idx="17204">
                  <c:v>36.03907</c:v>
                </c:pt>
                <c:pt idx="17205">
                  <c:v>27.81507</c:v>
                </c:pt>
                <c:pt idx="17206">
                  <c:v>962.5578999999999</c:v>
                </c:pt>
                <c:pt idx="17207">
                  <c:v>26.93934</c:v>
                </c:pt>
                <c:pt idx="17208">
                  <c:v>35.66941</c:v>
                </c:pt>
                <c:pt idx="17209">
                  <c:v>29.63316</c:v>
                </c:pt>
                <c:pt idx="17210">
                  <c:v>34.35012</c:v>
                </c:pt>
                <c:pt idx="17211">
                  <c:v>36.4001</c:v>
                </c:pt>
                <c:pt idx="17212">
                  <c:v>28.50031999999999</c:v>
                </c:pt>
                <c:pt idx="17213">
                  <c:v>30.98349999999999</c:v>
                </c:pt>
                <c:pt idx="17214">
                  <c:v>29.26463</c:v>
                </c:pt>
                <c:pt idx="17215">
                  <c:v>28.12633</c:v>
                </c:pt>
                <c:pt idx="17216">
                  <c:v>27.93898</c:v>
                </c:pt>
                <c:pt idx="17217">
                  <c:v>35.0336</c:v>
                </c:pt>
                <c:pt idx="17218">
                  <c:v>29.76469</c:v>
                </c:pt>
                <c:pt idx="17219">
                  <c:v>31.18049</c:v>
                </c:pt>
                <c:pt idx="17220">
                  <c:v>29.25989999999999</c:v>
                </c:pt>
                <c:pt idx="17221">
                  <c:v>31.96137</c:v>
                </c:pt>
                <c:pt idx="17222">
                  <c:v>31.66338</c:v>
                </c:pt>
                <c:pt idx="17223">
                  <c:v>34.80594</c:v>
                </c:pt>
                <c:pt idx="17224">
                  <c:v>29.18573999999999</c:v>
                </c:pt>
                <c:pt idx="17225">
                  <c:v>25.98668</c:v>
                </c:pt>
                <c:pt idx="17226">
                  <c:v>33.47174</c:v>
                </c:pt>
                <c:pt idx="17227">
                  <c:v>34.10739</c:v>
                </c:pt>
                <c:pt idx="17228">
                  <c:v>34.50717</c:v>
                </c:pt>
                <c:pt idx="17229">
                  <c:v>32.09505</c:v>
                </c:pt>
                <c:pt idx="17230">
                  <c:v>33.74597</c:v>
                </c:pt>
                <c:pt idx="17231">
                  <c:v>25.59977</c:v>
                </c:pt>
                <c:pt idx="17232">
                  <c:v>10309.9307</c:v>
                </c:pt>
                <c:pt idx="17233">
                  <c:v>33.33211</c:v>
                </c:pt>
                <c:pt idx="17234">
                  <c:v>44.08614</c:v>
                </c:pt>
                <c:pt idx="17235">
                  <c:v>29.21437</c:v>
                </c:pt>
                <c:pt idx="17236">
                  <c:v>64.77289999999999</c:v>
                </c:pt>
                <c:pt idx="17237">
                  <c:v>67.32370999999999</c:v>
                </c:pt>
                <c:pt idx="17238">
                  <c:v>27.96673999999999</c:v>
                </c:pt>
                <c:pt idx="17239">
                  <c:v>27.70193</c:v>
                </c:pt>
                <c:pt idx="17240">
                  <c:v>28.78778</c:v>
                </c:pt>
                <c:pt idx="17241">
                  <c:v>24.77001</c:v>
                </c:pt>
                <c:pt idx="17242">
                  <c:v>25.06069</c:v>
                </c:pt>
                <c:pt idx="17243">
                  <c:v>35.85473</c:v>
                </c:pt>
                <c:pt idx="17244">
                  <c:v>31.87366</c:v>
                </c:pt>
                <c:pt idx="17245">
                  <c:v>29.42499</c:v>
                </c:pt>
                <c:pt idx="17246">
                  <c:v>26.84976</c:v>
                </c:pt>
                <c:pt idx="17247">
                  <c:v>27.10212</c:v>
                </c:pt>
                <c:pt idx="17248">
                  <c:v>27.22601999999999</c:v>
                </c:pt>
                <c:pt idx="17249">
                  <c:v>29.28096</c:v>
                </c:pt>
                <c:pt idx="17250">
                  <c:v>29.44141</c:v>
                </c:pt>
                <c:pt idx="17251">
                  <c:v>27.07862</c:v>
                </c:pt>
                <c:pt idx="17252">
                  <c:v>29.44435</c:v>
                </c:pt>
                <c:pt idx="17253">
                  <c:v>31.12151</c:v>
                </c:pt>
                <c:pt idx="17254">
                  <c:v>26.42785</c:v>
                </c:pt>
                <c:pt idx="17255">
                  <c:v>30.94202999999999</c:v>
                </c:pt>
                <c:pt idx="17256">
                  <c:v>38.51245</c:v>
                </c:pt>
                <c:pt idx="17257">
                  <c:v>33.86975</c:v>
                </c:pt>
                <c:pt idx="17258">
                  <c:v>28.32841</c:v>
                </c:pt>
                <c:pt idx="17259">
                  <c:v>30.40053</c:v>
                </c:pt>
                <c:pt idx="17260">
                  <c:v>26.40924</c:v>
                </c:pt>
                <c:pt idx="17261">
                  <c:v>30.02143</c:v>
                </c:pt>
                <c:pt idx="17262">
                  <c:v>24.67547</c:v>
                </c:pt>
                <c:pt idx="17263">
                  <c:v>25.67259</c:v>
                </c:pt>
                <c:pt idx="17264">
                  <c:v>28.68453</c:v>
                </c:pt>
                <c:pt idx="17265">
                  <c:v>31.85046000000001</c:v>
                </c:pt>
                <c:pt idx="17266">
                  <c:v>27.20714</c:v>
                </c:pt>
                <c:pt idx="17267">
                  <c:v>32.13375</c:v>
                </c:pt>
                <c:pt idx="17268">
                  <c:v>24.92624</c:v>
                </c:pt>
                <c:pt idx="17269">
                  <c:v>24.40421</c:v>
                </c:pt>
                <c:pt idx="17270">
                  <c:v>1605.3991</c:v>
                </c:pt>
                <c:pt idx="17271">
                  <c:v>289.9175999999999</c:v>
                </c:pt>
                <c:pt idx="17272">
                  <c:v>25.67231</c:v>
                </c:pt>
                <c:pt idx="17273">
                  <c:v>31.55564</c:v>
                </c:pt>
                <c:pt idx="17274">
                  <c:v>30.1698</c:v>
                </c:pt>
                <c:pt idx="17275">
                  <c:v>27.29545999999999</c:v>
                </c:pt>
                <c:pt idx="17276">
                  <c:v>26.02598</c:v>
                </c:pt>
                <c:pt idx="17277">
                  <c:v>31.19501</c:v>
                </c:pt>
                <c:pt idx="17278">
                  <c:v>44.2644</c:v>
                </c:pt>
                <c:pt idx="17279">
                  <c:v>28.84703</c:v>
                </c:pt>
                <c:pt idx="17280">
                  <c:v>29.61455</c:v>
                </c:pt>
                <c:pt idx="17281">
                  <c:v>25.18674</c:v>
                </c:pt>
                <c:pt idx="17282">
                  <c:v>29.03126</c:v>
                </c:pt>
                <c:pt idx="17283">
                  <c:v>25.24611</c:v>
                </c:pt>
                <c:pt idx="17284">
                  <c:v>76.88379999999998</c:v>
                </c:pt>
                <c:pt idx="17285">
                  <c:v>34.42494000000001</c:v>
                </c:pt>
                <c:pt idx="17286">
                  <c:v>25.62757</c:v>
                </c:pt>
                <c:pt idx="17287">
                  <c:v>27.83383</c:v>
                </c:pt>
                <c:pt idx="17288">
                  <c:v>25.66589</c:v>
                </c:pt>
                <c:pt idx="17289">
                  <c:v>209.3762</c:v>
                </c:pt>
                <c:pt idx="17290">
                  <c:v>26.30361</c:v>
                </c:pt>
                <c:pt idx="17291">
                  <c:v>30.19237</c:v>
                </c:pt>
                <c:pt idx="17292">
                  <c:v>26.20906</c:v>
                </c:pt>
                <c:pt idx="17293">
                  <c:v>29.34225</c:v>
                </c:pt>
                <c:pt idx="17294">
                  <c:v>30.29249</c:v>
                </c:pt>
                <c:pt idx="17295">
                  <c:v>33.57325</c:v>
                </c:pt>
                <c:pt idx="17296">
                  <c:v>34.90272</c:v>
                </c:pt>
                <c:pt idx="17297">
                  <c:v>38.11338000000001</c:v>
                </c:pt>
                <c:pt idx="17298">
                  <c:v>25.15448</c:v>
                </c:pt>
                <c:pt idx="17299">
                  <c:v>33.68511</c:v>
                </c:pt>
                <c:pt idx="17300">
                  <c:v>39.09919</c:v>
                </c:pt>
                <c:pt idx="17301">
                  <c:v>30.53794</c:v>
                </c:pt>
                <c:pt idx="17302">
                  <c:v>39.75269</c:v>
                </c:pt>
                <c:pt idx="17303">
                  <c:v>29.37088</c:v>
                </c:pt>
                <c:pt idx="17304">
                  <c:v>29.46154999999999</c:v>
                </c:pt>
                <c:pt idx="17305">
                  <c:v>33.57053</c:v>
                </c:pt>
                <c:pt idx="17306">
                  <c:v>29.42956</c:v>
                </c:pt>
                <c:pt idx="17307">
                  <c:v>43.0103</c:v>
                </c:pt>
                <c:pt idx="17308">
                  <c:v>29.43888</c:v>
                </c:pt>
                <c:pt idx="17309">
                  <c:v>32.63385</c:v>
                </c:pt>
                <c:pt idx="17310">
                  <c:v>34.98301</c:v>
                </c:pt>
                <c:pt idx="17311">
                  <c:v>28.31424000000001</c:v>
                </c:pt>
                <c:pt idx="17312">
                  <c:v>24.26049</c:v>
                </c:pt>
                <c:pt idx="17313">
                  <c:v>33.7817</c:v>
                </c:pt>
                <c:pt idx="17314">
                  <c:v>24.91561</c:v>
                </c:pt>
                <c:pt idx="17315">
                  <c:v>36.56624</c:v>
                </c:pt>
                <c:pt idx="17316">
                  <c:v>28.57073</c:v>
                </c:pt>
                <c:pt idx="17317">
                  <c:v>28.39143</c:v>
                </c:pt>
                <c:pt idx="17318">
                  <c:v>31.01876</c:v>
                </c:pt>
                <c:pt idx="17319">
                  <c:v>70.7454</c:v>
                </c:pt>
                <c:pt idx="17320">
                  <c:v>31.67999</c:v>
                </c:pt>
                <c:pt idx="17321">
                  <c:v>32.18283</c:v>
                </c:pt>
                <c:pt idx="17322">
                  <c:v>64.35239999999999</c:v>
                </c:pt>
                <c:pt idx="17323">
                  <c:v>33.17351</c:v>
                </c:pt>
                <c:pt idx="17324">
                  <c:v>38.40239</c:v>
                </c:pt>
                <c:pt idx="17325">
                  <c:v>25.30132</c:v>
                </c:pt>
                <c:pt idx="17326">
                  <c:v>1592.2009</c:v>
                </c:pt>
                <c:pt idx="17327">
                  <c:v>33.60019</c:v>
                </c:pt>
                <c:pt idx="17328">
                  <c:v>30.17239</c:v>
                </c:pt>
                <c:pt idx="17329">
                  <c:v>34.83560000000001</c:v>
                </c:pt>
                <c:pt idx="17330">
                  <c:v>27.32498</c:v>
                </c:pt>
                <c:pt idx="17331">
                  <c:v>29.17216000000001</c:v>
                </c:pt>
                <c:pt idx="17332">
                  <c:v>32.62002000000001</c:v>
                </c:pt>
                <c:pt idx="17333">
                  <c:v>33.82694</c:v>
                </c:pt>
                <c:pt idx="17334">
                  <c:v>26.23132</c:v>
                </c:pt>
                <c:pt idx="17335">
                  <c:v>34.30124</c:v>
                </c:pt>
                <c:pt idx="17336">
                  <c:v>29.75462</c:v>
                </c:pt>
                <c:pt idx="17337">
                  <c:v>29.15928</c:v>
                </c:pt>
                <c:pt idx="17338">
                  <c:v>30.08939</c:v>
                </c:pt>
                <c:pt idx="17339">
                  <c:v>338.10714</c:v>
                </c:pt>
                <c:pt idx="17340">
                  <c:v>32.13545</c:v>
                </c:pt>
                <c:pt idx="17341">
                  <c:v>29.35548</c:v>
                </c:pt>
                <c:pt idx="17342">
                  <c:v>23.62826</c:v>
                </c:pt>
                <c:pt idx="17343">
                  <c:v>29.62834</c:v>
                </c:pt>
                <c:pt idx="17344">
                  <c:v>29.49444</c:v>
                </c:pt>
                <c:pt idx="17345">
                  <c:v>800.4345999999999</c:v>
                </c:pt>
                <c:pt idx="17346">
                  <c:v>33.29402</c:v>
                </c:pt>
                <c:pt idx="17347">
                  <c:v>41.40891</c:v>
                </c:pt>
                <c:pt idx="17348">
                  <c:v>32.49535</c:v>
                </c:pt>
                <c:pt idx="17349">
                  <c:v>32.0868</c:v>
                </c:pt>
                <c:pt idx="17350">
                  <c:v>30.92662999999999</c:v>
                </c:pt>
                <c:pt idx="17351">
                  <c:v>28.85508</c:v>
                </c:pt>
                <c:pt idx="17352">
                  <c:v>35.68966</c:v>
                </c:pt>
                <c:pt idx="17353">
                  <c:v>136.3426</c:v>
                </c:pt>
                <c:pt idx="17354">
                  <c:v>34.19895000000001</c:v>
                </c:pt>
                <c:pt idx="17355">
                  <c:v>503.6358</c:v>
                </c:pt>
                <c:pt idx="17356">
                  <c:v>30.90356999999999</c:v>
                </c:pt>
                <c:pt idx="17357">
                  <c:v>35.80712</c:v>
                </c:pt>
                <c:pt idx="17358">
                  <c:v>31.86499</c:v>
                </c:pt>
                <c:pt idx="17359">
                  <c:v>25.33035</c:v>
                </c:pt>
                <c:pt idx="17360">
                  <c:v>27.46418</c:v>
                </c:pt>
                <c:pt idx="17361">
                  <c:v>50.55016000000001</c:v>
                </c:pt>
                <c:pt idx="17362">
                  <c:v>31.0441</c:v>
                </c:pt>
                <c:pt idx="17363">
                  <c:v>35.75571</c:v>
                </c:pt>
                <c:pt idx="17364">
                  <c:v>151.8619</c:v>
                </c:pt>
                <c:pt idx="17365">
                  <c:v>32.85287</c:v>
                </c:pt>
                <c:pt idx="17366">
                  <c:v>24.83183</c:v>
                </c:pt>
                <c:pt idx="17367">
                  <c:v>31.35417</c:v>
                </c:pt>
                <c:pt idx="17368">
                  <c:v>30.62346</c:v>
                </c:pt>
                <c:pt idx="17369">
                  <c:v>31.44919</c:v>
                </c:pt>
                <c:pt idx="17370">
                  <c:v>31.63391</c:v>
                </c:pt>
                <c:pt idx="17371">
                  <c:v>27.28114</c:v>
                </c:pt>
                <c:pt idx="17372">
                  <c:v>31.39502</c:v>
                </c:pt>
                <c:pt idx="17373">
                  <c:v>39.157</c:v>
                </c:pt>
                <c:pt idx="17374">
                  <c:v>34.00582</c:v>
                </c:pt>
                <c:pt idx="17375">
                  <c:v>26.66817</c:v>
                </c:pt>
                <c:pt idx="17376">
                  <c:v>38.38378</c:v>
                </c:pt>
                <c:pt idx="17377">
                  <c:v>32.74201</c:v>
                </c:pt>
                <c:pt idx="17378">
                  <c:v>30.05641</c:v>
                </c:pt>
                <c:pt idx="17379">
                  <c:v>30.35242</c:v>
                </c:pt>
                <c:pt idx="17380">
                  <c:v>27.14002</c:v>
                </c:pt>
                <c:pt idx="17381">
                  <c:v>44.06064000000001</c:v>
                </c:pt>
                <c:pt idx="17382">
                  <c:v>37.53075</c:v>
                </c:pt>
                <c:pt idx="17383">
                  <c:v>31.44219</c:v>
                </c:pt>
                <c:pt idx="17384">
                  <c:v>32.38459</c:v>
                </c:pt>
                <c:pt idx="17385">
                  <c:v>191.19002</c:v>
                </c:pt>
                <c:pt idx="17386">
                  <c:v>29.06158</c:v>
                </c:pt>
                <c:pt idx="17387">
                  <c:v>36.23792</c:v>
                </c:pt>
                <c:pt idx="17388">
                  <c:v>26.98096</c:v>
                </c:pt>
                <c:pt idx="17389">
                  <c:v>30.59144</c:v>
                </c:pt>
                <c:pt idx="17390">
                  <c:v>31.79259</c:v>
                </c:pt>
                <c:pt idx="17391">
                  <c:v>30.88485</c:v>
                </c:pt>
                <c:pt idx="17392">
                  <c:v>27.55233</c:v>
                </c:pt>
                <c:pt idx="17393">
                  <c:v>36.13808</c:v>
                </c:pt>
                <c:pt idx="17394">
                  <c:v>32.80047</c:v>
                </c:pt>
                <c:pt idx="17395">
                  <c:v>47.2792</c:v>
                </c:pt>
                <c:pt idx="17396">
                  <c:v>28.33557</c:v>
                </c:pt>
                <c:pt idx="17397">
                  <c:v>28.10738</c:v>
                </c:pt>
                <c:pt idx="17398">
                  <c:v>29.16225</c:v>
                </c:pt>
                <c:pt idx="17399">
                  <c:v>30.247</c:v>
                </c:pt>
                <c:pt idx="17400">
                  <c:v>32.27828</c:v>
                </c:pt>
                <c:pt idx="17401">
                  <c:v>36.09546</c:v>
                </c:pt>
                <c:pt idx="17402">
                  <c:v>28.13733999999999</c:v>
                </c:pt>
                <c:pt idx="17403">
                  <c:v>28.76420999999999</c:v>
                </c:pt>
                <c:pt idx="17404">
                  <c:v>32.60032000000001</c:v>
                </c:pt>
                <c:pt idx="17405">
                  <c:v>33.46543</c:v>
                </c:pt>
                <c:pt idx="17406">
                  <c:v>33.1602</c:v>
                </c:pt>
                <c:pt idx="17407">
                  <c:v>27.28801</c:v>
                </c:pt>
                <c:pt idx="17408">
                  <c:v>27.48830999999999</c:v>
                </c:pt>
                <c:pt idx="17409">
                  <c:v>63.60565</c:v>
                </c:pt>
                <c:pt idx="17410">
                  <c:v>27.87906</c:v>
                </c:pt>
                <c:pt idx="17411">
                  <c:v>4849.4837</c:v>
                </c:pt>
                <c:pt idx="17412">
                  <c:v>29.74322</c:v>
                </c:pt>
                <c:pt idx="17413">
                  <c:v>38.66569</c:v>
                </c:pt>
                <c:pt idx="17414">
                  <c:v>35.9962</c:v>
                </c:pt>
                <c:pt idx="17415">
                  <c:v>36.82668</c:v>
                </c:pt>
                <c:pt idx="17416">
                  <c:v>27.32351999999999</c:v>
                </c:pt>
                <c:pt idx="17417">
                  <c:v>36.75214000000001</c:v>
                </c:pt>
                <c:pt idx="17418">
                  <c:v>27.26931</c:v>
                </c:pt>
                <c:pt idx="17419">
                  <c:v>29.44939</c:v>
                </c:pt>
                <c:pt idx="17420">
                  <c:v>32.20255</c:v>
                </c:pt>
                <c:pt idx="17421">
                  <c:v>32.32661</c:v>
                </c:pt>
                <c:pt idx="17422">
                  <c:v>31.29620999999999</c:v>
                </c:pt>
                <c:pt idx="17423">
                  <c:v>27.35264</c:v>
                </c:pt>
                <c:pt idx="17424">
                  <c:v>25.3213</c:v>
                </c:pt>
                <c:pt idx="17425">
                  <c:v>31.062</c:v>
                </c:pt>
                <c:pt idx="17426">
                  <c:v>33.02566</c:v>
                </c:pt>
                <c:pt idx="17427">
                  <c:v>27.59009</c:v>
                </c:pt>
                <c:pt idx="17428">
                  <c:v>39.13039</c:v>
                </c:pt>
                <c:pt idx="17429">
                  <c:v>32.48840000000001</c:v>
                </c:pt>
                <c:pt idx="17430">
                  <c:v>32.34519</c:v>
                </c:pt>
                <c:pt idx="17431">
                  <c:v>40.4462</c:v>
                </c:pt>
                <c:pt idx="17432">
                  <c:v>27.75484</c:v>
                </c:pt>
                <c:pt idx="17433">
                  <c:v>44.38694</c:v>
                </c:pt>
                <c:pt idx="17434">
                  <c:v>34.39352</c:v>
                </c:pt>
                <c:pt idx="17435">
                  <c:v>28.18654</c:v>
                </c:pt>
                <c:pt idx="17436">
                  <c:v>33.4353</c:v>
                </c:pt>
                <c:pt idx="17437">
                  <c:v>28.01769000000001</c:v>
                </c:pt>
                <c:pt idx="17438">
                  <c:v>23.43826</c:v>
                </c:pt>
                <c:pt idx="17439">
                  <c:v>28.89106</c:v>
                </c:pt>
                <c:pt idx="17440">
                  <c:v>33.51401</c:v>
                </c:pt>
                <c:pt idx="17441">
                  <c:v>4176.60257</c:v>
                </c:pt>
                <c:pt idx="17442">
                  <c:v>29.88963</c:v>
                </c:pt>
                <c:pt idx="17443">
                  <c:v>29.76745</c:v>
                </c:pt>
                <c:pt idx="17444">
                  <c:v>31.90654</c:v>
                </c:pt>
                <c:pt idx="17445">
                  <c:v>27.43015</c:v>
                </c:pt>
                <c:pt idx="17446">
                  <c:v>30.88172</c:v>
                </c:pt>
                <c:pt idx="17447">
                  <c:v>34.53137</c:v>
                </c:pt>
                <c:pt idx="17448">
                  <c:v>33.81514</c:v>
                </c:pt>
                <c:pt idx="17449">
                  <c:v>39.31141</c:v>
                </c:pt>
                <c:pt idx="17450">
                  <c:v>30.72633</c:v>
                </c:pt>
                <c:pt idx="17451">
                  <c:v>38.20607</c:v>
                </c:pt>
                <c:pt idx="17452">
                  <c:v>39.15263</c:v>
                </c:pt>
                <c:pt idx="17453">
                  <c:v>27.66172</c:v>
                </c:pt>
                <c:pt idx="17454">
                  <c:v>38.43209</c:v>
                </c:pt>
                <c:pt idx="17455">
                  <c:v>3270.49079</c:v>
                </c:pt>
                <c:pt idx="17456">
                  <c:v>31.49532999999999</c:v>
                </c:pt>
                <c:pt idx="17457">
                  <c:v>27.37706</c:v>
                </c:pt>
                <c:pt idx="17458">
                  <c:v>31.46001</c:v>
                </c:pt>
                <c:pt idx="17459">
                  <c:v>26.06506</c:v>
                </c:pt>
                <c:pt idx="17460">
                  <c:v>32.80673</c:v>
                </c:pt>
                <c:pt idx="17461">
                  <c:v>31.19919000000001</c:v>
                </c:pt>
                <c:pt idx="17462">
                  <c:v>28.27464</c:v>
                </c:pt>
                <c:pt idx="17463">
                  <c:v>29.46098</c:v>
                </c:pt>
                <c:pt idx="17464">
                  <c:v>31.61347</c:v>
                </c:pt>
                <c:pt idx="17465">
                  <c:v>31.8688</c:v>
                </c:pt>
                <c:pt idx="17466">
                  <c:v>29.6558</c:v>
                </c:pt>
                <c:pt idx="17467">
                  <c:v>30.61108</c:v>
                </c:pt>
                <c:pt idx="17468">
                  <c:v>34.55279</c:v>
                </c:pt>
                <c:pt idx="17469">
                  <c:v>38.39856</c:v>
                </c:pt>
                <c:pt idx="17470">
                  <c:v>212.97927</c:v>
                </c:pt>
                <c:pt idx="17471">
                  <c:v>28.41651</c:v>
                </c:pt>
                <c:pt idx="17472">
                  <c:v>38.93936</c:v>
                </c:pt>
                <c:pt idx="17473">
                  <c:v>31.69186</c:v>
                </c:pt>
                <c:pt idx="17474">
                  <c:v>620.2762</c:v>
                </c:pt>
                <c:pt idx="17475">
                  <c:v>37.3285</c:v>
                </c:pt>
                <c:pt idx="17476">
                  <c:v>29.10802</c:v>
                </c:pt>
                <c:pt idx="17477">
                  <c:v>30.42863999999999</c:v>
                </c:pt>
                <c:pt idx="17478">
                  <c:v>35.76478</c:v>
                </c:pt>
                <c:pt idx="17479">
                  <c:v>29.69262</c:v>
                </c:pt>
                <c:pt idx="17480">
                  <c:v>29.5964</c:v>
                </c:pt>
                <c:pt idx="17481">
                  <c:v>26.49440999999999</c:v>
                </c:pt>
                <c:pt idx="17482">
                  <c:v>32.87566</c:v>
                </c:pt>
                <c:pt idx="17483">
                  <c:v>28.52919</c:v>
                </c:pt>
                <c:pt idx="17484">
                  <c:v>31.97842999999999</c:v>
                </c:pt>
                <c:pt idx="17485">
                  <c:v>31.19227</c:v>
                </c:pt>
                <c:pt idx="17486">
                  <c:v>28.06569</c:v>
                </c:pt>
                <c:pt idx="17487">
                  <c:v>34.05806</c:v>
                </c:pt>
                <c:pt idx="17488">
                  <c:v>34.6835</c:v>
                </c:pt>
                <c:pt idx="17489">
                  <c:v>27.20180999999999</c:v>
                </c:pt>
                <c:pt idx="17490">
                  <c:v>38.16235000000001</c:v>
                </c:pt>
                <c:pt idx="17491">
                  <c:v>27.97325</c:v>
                </c:pt>
                <c:pt idx="17492">
                  <c:v>29.3021</c:v>
                </c:pt>
                <c:pt idx="17493">
                  <c:v>32.31785999999999</c:v>
                </c:pt>
                <c:pt idx="17494">
                  <c:v>90.254</c:v>
                </c:pt>
                <c:pt idx="17495">
                  <c:v>25.62377</c:v>
                </c:pt>
                <c:pt idx="17496">
                  <c:v>34.02988000000001</c:v>
                </c:pt>
                <c:pt idx="17497">
                  <c:v>29.55169</c:v>
                </c:pt>
                <c:pt idx="17498">
                  <c:v>31.11616</c:v>
                </c:pt>
                <c:pt idx="17499">
                  <c:v>30.6154</c:v>
                </c:pt>
                <c:pt idx="17500">
                  <c:v>32.39931</c:v>
                </c:pt>
                <c:pt idx="17501">
                  <c:v>27.71121</c:v>
                </c:pt>
                <c:pt idx="17502">
                  <c:v>38.20318</c:v>
                </c:pt>
                <c:pt idx="17503">
                  <c:v>35.20260000000001</c:v>
                </c:pt>
                <c:pt idx="17504">
                  <c:v>32.3333</c:v>
                </c:pt>
                <c:pt idx="17505">
                  <c:v>26.49686000000001</c:v>
                </c:pt>
                <c:pt idx="17506">
                  <c:v>29.99735</c:v>
                </c:pt>
                <c:pt idx="17507">
                  <c:v>33.30985</c:v>
                </c:pt>
                <c:pt idx="17508">
                  <c:v>30.13482</c:v>
                </c:pt>
                <c:pt idx="17509">
                  <c:v>31.62067</c:v>
                </c:pt>
                <c:pt idx="17510">
                  <c:v>32.66382</c:v>
                </c:pt>
                <c:pt idx="17511">
                  <c:v>27.58277</c:v>
                </c:pt>
                <c:pt idx="17512">
                  <c:v>35.6355</c:v>
                </c:pt>
                <c:pt idx="17513">
                  <c:v>32.14835</c:v>
                </c:pt>
                <c:pt idx="17514">
                  <c:v>24.54805</c:v>
                </c:pt>
                <c:pt idx="17515">
                  <c:v>65.33589999999998</c:v>
                </c:pt>
                <c:pt idx="17516">
                  <c:v>31.46415</c:v>
                </c:pt>
                <c:pt idx="17517">
                  <c:v>28.93227</c:v>
                </c:pt>
                <c:pt idx="17518">
                  <c:v>33.30708</c:v>
                </c:pt>
                <c:pt idx="17519">
                  <c:v>35.82971</c:v>
                </c:pt>
                <c:pt idx="17520">
                  <c:v>31.61664</c:v>
                </c:pt>
                <c:pt idx="17521">
                  <c:v>29.06768</c:v>
                </c:pt>
                <c:pt idx="17522">
                  <c:v>39.74835</c:v>
                </c:pt>
                <c:pt idx="17523">
                  <c:v>31.28753</c:v>
                </c:pt>
                <c:pt idx="17524">
                  <c:v>70.6811</c:v>
                </c:pt>
                <c:pt idx="17525">
                  <c:v>26.36126</c:v>
                </c:pt>
                <c:pt idx="17526">
                  <c:v>24.40656</c:v>
                </c:pt>
                <c:pt idx="17527">
                  <c:v>48.56345</c:v>
                </c:pt>
                <c:pt idx="17528">
                  <c:v>44.22312</c:v>
                </c:pt>
                <c:pt idx="17529">
                  <c:v>28.52898</c:v>
                </c:pt>
                <c:pt idx="17530">
                  <c:v>31.75597</c:v>
                </c:pt>
                <c:pt idx="17531">
                  <c:v>4281.37093</c:v>
                </c:pt>
                <c:pt idx="17532">
                  <c:v>31.88445</c:v>
                </c:pt>
                <c:pt idx="17533">
                  <c:v>31.56222</c:v>
                </c:pt>
                <c:pt idx="17534">
                  <c:v>33.32043</c:v>
                </c:pt>
                <c:pt idx="17535">
                  <c:v>24.77502</c:v>
                </c:pt>
                <c:pt idx="17536">
                  <c:v>32.63881</c:v>
                </c:pt>
                <c:pt idx="17537">
                  <c:v>37.4589</c:v>
                </c:pt>
                <c:pt idx="17538">
                  <c:v>29.50152</c:v>
                </c:pt>
                <c:pt idx="17539">
                  <c:v>31.33977</c:v>
                </c:pt>
                <c:pt idx="17540">
                  <c:v>35.3796</c:v>
                </c:pt>
                <c:pt idx="17541">
                  <c:v>28.28387</c:v>
                </c:pt>
                <c:pt idx="17542">
                  <c:v>29.47974</c:v>
                </c:pt>
                <c:pt idx="17543">
                  <c:v>29.40594</c:v>
                </c:pt>
                <c:pt idx="17544">
                  <c:v>30.00889</c:v>
                </c:pt>
                <c:pt idx="17545">
                  <c:v>28.43521</c:v>
                </c:pt>
                <c:pt idx="17546">
                  <c:v>31.79329999999999</c:v>
                </c:pt>
                <c:pt idx="17547">
                  <c:v>31.78395</c:v>
                </c:pt>
                <c:pt idx="17548">
                  <c:v>33.3584</c:v>
                </c:pt>
                <c:pt idx="17549">
                  <c:v>41.783</c:v>
                </c:pt>
                <c:pt idx="17550">
                  <c:v>26.90602</c:v>
                </c:pt>
                <c:pt idx="17551">
                  <c:v>27.19892</c:v>
                </c:pt>
                <c:pt idx="17552">
                  <c:v>28.60688</c:v>
                </c:pt>
                <c:pt idx="17553">
                  <c:v>29.0097</c:v>
                </c:pt>
                <c:pt idx="17554">
                  <c:v>27.20717</c:v>
                </c:pt>
                <c:pt idx="17555">
                  <c:v>29.14254</c:v>
                </c:pt>
                <c:pt idx="17556">
                  <c:v>22.11122</c:v>
                </c:pt>
                <c:pt idx="17557">
                  <c:v>849.3776499999999</c:v>
                </c:pt>
                <c:pt idx="17558">
                  <c:v>27.28304</c:v>
                </c:pt>
                <c:pt idx="17559">
                  <c:v>25.46248999999999</c:v>
                </c:pt>
                <c:pt idx="17560">
                  <c:v>34.33439</c:v>
                </c:pt>
                <c:pt idx="17561">
                  <c:v>55.55968</c:v>
                </c:pt>
                <c:pt idx="17562">
                  <c:v>31.72299</c:v>
                </c:pt>
                <c:pt idx="17563">
                  <c:v>29.56954</c:v>
                </c:pt>
                <c:pt idx="17564">
                  <c:v>30.5945</c:v>
                </c:pt>
                <c:pt idx="17565">
                  <c:v>29.02665</c:v>
                </c:pt>
                <c:pt idx="17566">
                  <c:v>27.77424999999999</c:v>
                </c:pt>
                <c:pt idx="17567">
                  <c:v>27.99609999999999</c:v>
                </c:pt>
                <c:pt idx="17568">
                  <c:v>29.35730999999999</c:v>
                </c:pt>
                <c:pt idx="17569">
                  <c:v>31.74570999999999</c:v>
                </c:pt>
                <c:pt idx="17570">
                  <c:v>29.06241999999999</c:v>
                </c:pt>
                <c:pt idx="17571">
                  <c:v>38.09132</c:v>
                </c:pt>
                <c:pt idx="17572">
                  <c:v>28.49919</c:v>
                </c:pt>
                <c:pt idx="17573">
                  <c:v>29.16271</c:v>
                </c:pt>
                <c:pt idx="17574">
                  <c:v>34.77243</c:v>
                </c:pt>
                <c:pt idx="17575">
                  <c:v>39.73260000000001</c:v>
                </c:pt>
                <c:pt idx="17576">
                  <c:v>28.331</c:v>
                </c:pt>
                <c:pt idx="17577">
                  <c:v>32.82756000000001</c:v>
                </c:pt>
                <c:pt idx="17578">
                  <c:v>31.46911</c:v>
                </c:pt>
                <c:pt idx="17579">
                  <c:v>32.03061</c:v>
                </c:pt>
                <c:pt idx="17580">
                  <c:v>28.33472</c:v>
                </c:pt>
                <c:pt idx="17581">
                  <c:v>37.12187</c:v>
                </c:pt>
                <c:pt idx="17582">
                  <c:v>36.34584</c:v>
                </c:pt>
                <c:pt idx="17583">
                  <c:v>27.32475000000001</c:v>
                </c:pt>
                <c:pt idx="17584">
                  <c:v>32.75184</c:v>
                </c:pt>
                <c:pt idx="17585">
                  <c:v>57.52318000000001</c:v>
                </c:pt>
                <c:pt idx="17586">
                  <c:v>37.37841</c:v>
                </c:pt>
                <c:pt idx="17587">
                  <c:v>28.07548</c:v>
                </c:pt>
                <c:pt idx="17588">
                  <c:v>28.06606</c:v>
                </c:pt>
                <c:pt idx="17589">
                  <c:v>27.97179</c:v>
                </c:pt>
                <c:pt idx="17590">
                  <c:v>26.41206</c:v>
                </c:pt>
                <c:pt idx="17591">
                  <c:v>32.6569</c:v>
                </c:pt>
                <c:pt idx="17592">
                  <c:v>26.17961</c:v>
                </c:pt>
                <c:pt idx="17593">
                  <c:v>27.08105</c:v>
                </c:pt>
                <c:pt idx="17594">
                  <c:v>33.62283</c:v>
                </c:pt>
                <c:pt idx="17595">
                  <c:v>25.95371</c:v>
                </c:pt>
                <c:pt idx="17596">
                  <c:v>59.7325</c:v>
                </c:pt>
                <c:pt idx="17597">
                  <c:v>31.33953</c:v>
                </c:pt>
                <c:pt idx="17598">
                  <c:v>31.17543999999999</c:v>
                </c:pt>
                <c:pt idx="17599">
                  <c:v>25.2793</c:v>
                </c:pt>
                <c:pt idx="17600">
                  <c:v>30.96225</c:v>
                </c:pt>
                <c:pt idx="17601">
                  <c:v>27.14064</c:v>
                </c:pt>
                <c:pt idx="17602">
                  <c:v>28.91102</c:v>
                </c:pt>
                <c:pt idx="17603">
                  <c:v>25.8369</c:v>
                </c:pt>
                <c:pt idx="17604">
                  <c:v>29.98782</c:v>
                </c:pt>
                <c:pt idx="17605">
                  <c:v>27.32368</c:v>
                </c:pt>
                <c:pt idx="17606">
                  <c:v>27.65319</c:v>
                </c:pt>
                <c:pt idx="17607">
                  <c:v>28.36834</c:v>
                </c:pt>
                <c:pt idx="17608">
                  <c:v>29.96161</c:v>
                </c:pt>
                <c:pt idx="17609">
                  <c:v>30.07913</c:v>
                </c:pt>
                <c:pt idx="17610">
                  <c:v>38.56540000000001</c:v>
                </c:pt>
                <c:pt idx="17611">
                  <c:v>27.60222</c:v>
                </c:pt>
                <c:pt idx="17612">
                  <c:v>28.57151</c:v>
                </c:pt>
                <c:pt idx="17613">
                  <c:v>826.5371499999999</c:v>
                </c:pt>
                <c:pt idx="17614">
                  <c:v>42.74302</c:v>
                </c:pt>
                <c:pt idx="17615">
                  <c:v>33.13273</c:v>
                </c:pt>
                <c:pt idx="17616">
                  <c:v>615.52879</c:v>
                </c:pt>
                <c:pt idx="17617">
                  <c:v>31.68802</c:v>
                </c:pt>
                <c:pt idx="17618">
                  <c:v>26.26509</c:v>
                </c:pt>
                <c:pt idx="17619">
                  <c:v>32.3622</c:v>
                </c:pt>
                <c:pt idx="17620">
                  <c:v>41.69177</c:v>
                </c:pt>
                <c:pt idx="17621">
                  <c:v>196.6736</c:v>
                </c:pt>
                <c:pt idx="17622">
                  <c:v>30.08975999999999</c:v>
                </c:pt>
                <c:pt idx="17623">
                  <c:v>32.66946</c:v>
                </c:pt>
                <c:pt idx="17624">
                  <c:v>31.5033</c:v>
                </c:pt>
                <c:pt idx="17625">
                  <c:v>36.12968</c:v>
                </c:pt>
                <c:pt idx="17626">
                  <c:v>30.09205</c:v>
                </c:pt>
                <c:pt idx="17627">
                  <c:v>32.45903</c:v>
                </c:pt>
                <c:pt idx="17628">
                  <c:v>33.60997</c:v>
                </c:pt>
                <c:pt idx="17629">
                  <c:v>23.45927</c:v>
                </c:pt>
                <c:pt idx="17630">
                  <c:v>27.66132</c:v>
                </c:pt>
                <c:pt idx="17631">
                  <c:v>28.08334</c:v>
                </c:pt>
                <c:pt idx="17632">
                  <c:v>25.93924</c:v>
                </c:pt>
                <c:pt idx="17633">
                  <c:v>27.91551</c:v>
                </c:pt>
                <c:pt idx="17634">
                  <c:v>26.18903999999999</c:v>
                </c:pt>
                <c:pt idx="17635">
                  <c:v>29.98537</c:v>
                </c:pt>
                <c:pt idx="17636">
                  <c:v>29.73047</c:v>
                </c:pt>
                <c:pt idx="17637">
                  <c:v>28.66458</c:v>
                </c:pt>
                <c:pt idx="17638">
                  <c:v>25.04339999999999</c:v>
                </c:pt>
                <c:pt idx="17639">
                  <c:v>30.85362</c:v>
                </c:pt>
                <c:pt idx="17640">
                  <c:v>32.58165</c:v>
                </c:pt>
                <c:pt idx="17641">
                  <c:v>32.48556</c:v>
                </c:pt>
                <c:pt idx="17642">
                  <c:v>29.4713</c:v>
                </c:pt>
                <c:pt idx="17643">
                  <c:v>28.24212</c:v>
                </c:pt>
                <c:pt idx="17644">
                  <c:v>35.15389</c:v>
                </c:pt>
                <c:pt idx="17645">
                  <c:v>30.77406999999999</c:v>
                </c:pt>
                <c:pt idx="17646">
                  <c:v>29.34475</c:v>
                </c:pt>
                <c:pt idx="17647">
                  <c:v>60.7889</c:v>
                </c:pt>
                <c:pt idx="17648">
                  <c:v>33.62194</c:v>
                </c:pt>
                <c:pt idx="17649">
                  <c:v>40.8799</c:v>
                </c:pt>
                <c:pt idx="17650">
                  <c:v>27.03963</c:v>
                </c:pt>
                <c:pt idx="17651">
                  <c:v>28.07858</c:v>
                </c:pt>
                <c:pt idx="17652">
                  <c:v>29.29354</c:v>
                </c:pt>
                <c:pt idx="17653">
                  <c:v>27.15407</c:v>
                </c:pt>
                <c:pt idx="17654">
                  <c:v>30.74171</c:v>
                </c:pt>
                <c:pt idx="17655">
                  <c:v>29.36403</c:v>
                </c:pt>
                <c:pt idx="17656">
                  <c:v>25.86399</c:v>
                </c:pt>
                <c:pt idx="17657">
                  <c:v>27.0817</c:v>
                </c:pt>
                <c:pt idx="17658">
                  <c:v>24.8798</c:v>
                </c:pt>
                <c:pt idx="17659">
                  <c:v>348.3967999999999</c:v>
                </c:pt>
                <c:pt idx="17660">
                  <c:v>32.1694</c:v>
                </c:pt>
                <c:pt idx="17661">
                  <c:v>28.54968999999999</c:v>
                </c:pt>
                <c:pt idx="17662">
                  <c:v>28.63622000000001</c:v>
                </c:pt>
                <c:pt idx="17663">
                  <c:v>24.06459</c:v>
                </c:pt>
                <c:pt idx="17664">
                  <c:v>32.82181</c:v>
                </c:pt>
                <c:pt idx="17665">
                  <c:v>263.3128500000001</c:v>
                </c:pt>
                <c:pt idx="17666">
                  <c:v>33.05622</c:v>
                </c:pt>
                <c:pt idx="17667">
                  <c:v>30.31306</c:v>
                </c:pt>
                <c:pt idx="17668">
                  <c:v>30.86861</c:v>
                </c:pt>
                <c:pt idx="17669">
                  <c:v>33.80446999999999</c:v>
                </c:pt>
                <c:pt idx="17670">
                  <c:v>191.9925</c:v>
                </c:pt>
                <c:pt idx="17671">
                  <c:v>2688.2558</c:v>
                </c:pt>
                <c:pt idx="17672">
                  <c:v>46.03527</c:v>
                </c:pt>
                <c:pt idx="17673">
                  <c:v>33.01131</c:v>
                </c:pt>
                <c:pt idx="17674">
                  <c:v>53.8642</c:v>
                </c:pt>
                <c:pt idx="17675">
                  <c:v>31.44146</c:v>
                </c:pt>
                <c:pt idx="17676">
                  <c:v>24.91096</c:v>
                </c:pt>
                <c:pt idx="17677">
                  <c:v>34.60972</c:v>
                </c:pt>
                <c:pt idx="17678">
                  <c:v>26.93256</c:v>
                </c:pt>
                <c:pt idx="17679">
                  <c:v>34.24299</c:v>
                </c:pt>
                <c:pt idx="17680">
                  <c:v>34.56312000000001</c:v>
                </c:pt>
                <c:pt idx="17681">
                  <c:v>31.84441</c:v>
                </c:pt>
                <c:pt idx="17682">
                  <c:v>43.9537</c:v>
                </c:pt>
                <c:pt idx="17683">
                  <c:v>33.1404</c:v>
                </c:pt>
                <c:pt idx="17684">
                  <c:v>36.73792</c:v>
                </c:pt>
                <c:pt idx="17685">
                  <c:v>31.06455</c:v>
                </c:pt>
                <c:pt idx="17686">
                  <c:v>28.45172</c:v>
                </c:pt>
                <c:pt idx="17687">
                  <c:v>36.75319</c:v>
                </c:pt>
                <c:pt idx="17688">
                  <c:v>27.02556</c:v>
                </c:pt>
                <c:pt idx="17689">
                  <c:v>31.53815000000001</c:v>
                </c:pt>
                <c:pt idx="17690">
                  <c:v>30.10169</c:v>
                </c:pt>
                <c:pt idx="17691">
                  <c:v>27.3035</c:v>
                </c:pt>
                <c:pt idx="17692">
                  <c:v>27.11168</c:v>
                </c:pt>
                <c:pt idx="17693">
                  <c:v>30.19105</c:v>
                </c:pt>
                <c:pt idx="17694">
                  <c:v>29.29062</c:v>
                </c:pt>
                <c:pt idx="17695">
                  <c:v>28.08662</c:v>
                </c:pt>
                <c:pt idx="17696">
                  <c:v>26.75475</c:v>
                </c:pt>
                <c:pt idx="17697">
                  <c:v>26.28688</c:v>
                </c:pt>
                <c:pt idx="17698">
                  <c:v>34.05343</c:v>
                </c:pt>
                <c:pt idx="17699">
                  <c:v>41.49733</c:v>
                </c:pt>
                <c:pt idx="17700">
                  <c:v>30.97173</c:v>
                </c:pt>
                <c:pt idx="17701">
                  <c:v>28.65862</c:v>
                </c:pt>
                <c:pt idx="17702">
                  <c:v>271.4755799999999</c:v>
                </c:pt>
                <c:pt idx="17703">
                  <c:v>25.62596</c:v>
                </c:pt>
                <c:pt idx="17704">
                  <c:v>28.23521</c:v>
                </c:pt>
                <c:pt idx="17705">
                  <c:v>25.74059</c:v>
                </c:pt>
                <c:pt idx="17706">
                  <c:v>35.70573</c:v>
                </c:pt>
                <c:pt idx="17707">
                  <c:v>27.05065</c:v>
                </c:pt>
                <c:pt idx="17708">
                  <c:v>26.12100999999999</c:v>
                </c:pt>
                <c:pt idx="17709">
                  <c:v>27.69901</c:v>
                </c:pt>
                <c:pt idx="17710">
                  <c:v>37.692</c:v>
                </c:pt>
                <c:pt idx="17711">
                  <c:v>36.27874000000001</c:v>
                </c:pt>
                <c:pt idx="17712">
                  <c:v>37.22059</c:v>
                </c:pt>
                <c:pt idx="17713">
                  <c:v>32.67201</c:v>
                </c:pt>
                <c:pt idx="17714">
                  <c:v>29.69026</c:v>
                </c:pt>
                <c:pt idx="17715">
                  <c:v>2805.768599999999</c:v>
                </c:pt>
                <c:pt idx="17716">
                  <c:v>30.03706</c:v>
                </c:pt>
                <c:pt idx="17717">
                  <c:v>36.32036</c:v>
                </c:pt>
                <c:pt idx="17718">
                  <c:v>33.84481</c:v>
                </c:pt>
                <c:pt idx="17719">
                  <c:v>40.31724999999999</c:v>
                </c:pt>
                <c:pt idx="17720">
                  <c:v>67.6472</c:v>
                </c:pt>
                <c:pt idx="17721">
                  <c:v>33.44838</c:v>
                </c:pt>
                <c:pt idx="17722">
                  <c:v>31.55189</c:v>
                </c:pt>
                <c:pt idx="17723">
                  <c:v>32.69340000000001</c:v>
                </c:pt>
                <c:pt idx="17724">
                  <c:v>37.55493</c:v>
                </c:pt>
                <c:pt idx="17725">
                  <c:v>28.49683</c:v>
                </c:pt>
                <c:pt idx="17726">
                  <c:v>34.94445</c:v>
                </c:pt>
                <c:pt idx="17727">
                  <c:v>33.43272</c:v>
                </c:pt>
                <c:pt idx="17728">
                  <c:v>27.86987999999999</c:v>
                </c:pt>
                <c:pt idx="17729">
                  <c:v>123.4161</c:v>
                </c:pt>
                <c:pt idx="17730">
                  <c:v>34.77058</c:v>
                </c:pt>
                <c:pt idx="17731">
                  <c:v>30.27752</c:v>
                </c:pt>
                <c:pt idx="17732">
                  <c:v>35.45546</c:v>
                </c:pt>
                <c:pt idx="17733">
                  <c:v>33.92593</c:v>
                </c:pt>
                <c:pt idx="17734">
                  <c:v>32.48631</c:v>
                </c:pt>
                <c:pt idx="17735">
                  <c:v>28.36587</c:v>
                </c:pt>
                <c:pt idx="17736">
                  <c:v>31.60518</c:v>
                </c:pt>
                <c:pt idx="17737">
                  <c:v>522.4462999999997</c:v>
                </c:pt>
                <c:pt idx="17738">
                  <c:v>29.64812</c:v>
                </c:pt>
                <c:pt idx="17739">
                  <c:v>41.63744000000001</c:v>
                </c:pt>
                <c:pt idx="17740">
                  <c:v>32.66133</c:v>
                </c:pt>
                <c:pt idx="17741">
                  <c:v>30.52084</c:v>
                </c:pt>
                <c:pt idx="17742">
                  <c:v>27.13483</c:v>
                </c:pt>
                <c:pt idx="17743">
                  <c:v>34.19315</c:v>
                </c:pt>
                <c:pt idx="17744">
                  <c:v>26.04248</c:v>
                </c:pt>
                <c:pt idx="17745">
                  <c:v>32.2833</c:v>
                </c:pt>
                <c:pt idx="17746">
                  <c:v>30.39852</c:v>
                </c:pt>
                <c:pt idx="17747">
                  <c:v>28.89887999999999</c:v>
                </c:pt>
                <c:pt idx="17748">
                  <c:v>32.80057</c:v>
                </c:pt>
                <c:pt idx="17749">
                  <c:v>2812.8339</c:v>
                </c:pt>
                <c:pt idx="17750">
                  <c:v>32.29394000000001</c:v>
                </c:pt>
                <c:pt idx="17751">
                  <c:v>32.07146</c:v>
                </c:pt>
                <c:pt idx="17752">
                  <c:v>27.86675</c:v>
                </c:pt>
                <c:pt idx="17753">
                  <c:v>28.32967</c:v>
                </c:pt>
                <c:pt idx="17754">
                  <c:v>35.59609</c:v>
                </c:pt>
                <c:pt idx="17755">
                  <c:v>97.78252</c:v>
                </c:pt>
                <c:pt idx="17756">
                  <c:v>65.1776</c:v>
                </c:pt>
                <c:pt idx="17757">
                  <c:v>34.61843</c:v>
                </c:pt>
                <c:pt idx="17758">
                  <c:v>34.55702</c:v>
                </c:pt>
                <c:pt idx="17759">
                  <c:v>33.81302</c:v>
                </c:pt>
                <c:pt idx="17760">
                  <c:v>29.01502</c:v>
                </c:pt>
                <c:pt idx="17761">
                  <c:v>28.46332999999999</c:v>
                </c:pt>
                <c:pt idx="17762">
                  <c:v>31.23669</c:v>
                </c:pt>
                <c:pt idx="17763">
                  <c:v>27.55667</c:v>
                </c:pt>
                <c:pt idx="17764">
                  <c:v>34.75107</c:v>
                </c:pt>
                <c:pt idx="17765">
                  <c:v>31.81569</c:v>
                </c:pt>
                <c:pt idx="17766">
                  <c:v>26.6067</c:v>
                </c:pt>
                <c:pt idx="17767">
                  <c:v>29.97615</c:v>
                </c:pt>
                <c:pt idx="17768">
                  <c:v>28.92976</c:v>
                </c:pt>
                <c:pt idx="17769">
                  <c:v>34.90792</c:v>
                </c:pt>
                <c:pt idx="17770">
                  <c:v>29.57220999999999</c:v>
                </c:pt>
                <c:pt idx="17771">
                  <c:v>30.17160000000001</c:v>
                </c:pt>
                <c:pt idx="17772">
                  <c:v>28.12484</c:v>
                </c:pt>
                <c:pt idx="17773">
                  <c:v>26.10865</c:v>
                </c:pt>
                <c:pt idx="17774">
                  <c:v>38.10614</c:v>
                </c:pt>
                <c:pt idx="17775">
                  <c:v>33.73613</c:v>
                </c:pt>
                <c:pt idx="17776">
                  <c:v>30.48995</c:v>
                </c:pt>
                <c:pt idx="17777">
                  <c:v>31.97154</c:v>
                </c:pt>
                <c:pt idx="17778">
                  <c:v>33.57741</c:v>
                </c:pt>
                <c:pt idx="17779">
                  <c:v>29.11672</c:v>
                </c:pt>
                <c:pt idx="17780">
                  <c:v>30.96473999999999</c:v>
                </c:pt>
                <c:pt idx="17781">
                  <c:v>31.45306</c:v>
                </c:pt>
                <c:pt idx="17782">
                  <c:v>34.97901</c:v>
                </c:pt>
                <c:pt idx="17783">
                  <c:v>27.67683</c:v>
                </c:pt>
                <c:pt idx="17784">
                  <c:v>34.10792</c:v>
                </c:pt>
                <c:pt idx="17785">
                  <c:v>35.81185999999999</c:v>
                </c:pt>
                <c:pt idx="17786">
                  <c:v>25.39987</c:v>
                </c:pt>
                <c:pt idx="17787">
                  <c:v>31.66041</c:v>
                </c:pt>
                <c:pt idx="17788">
                  <c:v>34.0667</c:v>
                </c:pt>
                <c:pt idx="17789">
                  <c:v>30.17468</c:v>
                </c:pt>
                <c:pt idx="17790">
                  <c:v>26.0153</c:v>
                </c:pt>
                <c:pt idx="17791">
                  <c:v>1724.2521</c:v>
                </c:pt>
                <c:pt idx="17792">
                  <c:v>27.21568</c:v>
                </c:pt>
                <c:pt idx="17793">
                  <c:v>26.24556</c:v>
                </c:pt>
                <c:pt idx="17794">
                  <c:v>28.24686000000001</c:v>
                </c:pt>
                <c:pt idx="17795">
                  <c:v>31.60894</c:v>
                </c:pt>
                <c:pt idx="17796">
                  <c:v>34.29348</c:v>
                </c:pt>
                <c:pt idx="17797">
                  <c:v>30.54093</c:v>
                </c:pt>
                <c:pt idx="17798">
                  <c:v>43.7291</c:v>
                </c:pt>
                <c:pt idx="17799">
                  <c:v>61.30708</c:v>
                </c:pt>
                <c:pt idx="17800">
                  <c:v>30.57060999999999</c:v>
                </c:pt>
                <c:pt idx="17801">
                  <c:v>34.0493</c:v>
                </c:pt>
                <c:pt idx="17802">
                  <c:v>30.91781</c:v>
                </c:pt>
                <c:pt idx="17803">
                  <c:v>33.03527</c:v>
                </c:pt>
                <c:pt idx="17804">
                  <c:v>27.64779</c:v>
                </c:pt>
                <c:pt idx="17805">
                  <c:v>314.9449</c:v>
                </c:pt>
                <c:pt idx="17806">
                  <c:v>32.56536000000001</c:v>
                </c:pt>
                <c:pt idx="17807">
                  <c:v>1597.95484</c:v>
                </c:pt>
                <c:pt idx="17808">
                  <c:v>27.57867</c:v>
                </c:pt>
                <c:pt idx="17809">
                  <c:v>35.07234000000001</c:v>
                </c:pt>
                <c:pt idx="17810">
                  <c:v>28.48817</c:v>
                </c:pt>
                <c:pt idx="17811">
                  <c:v>31.03626999999999</c:v>
                </c:pt>
                <c:pt idx="17812">
                  <c:v>29.14343</c:v>
                </c:pt>
                <c:pt idx="17813">
                  <c:v>31.36482000000001</c:v>
                </c:pt>
                <c:pt idx="17814">
                  <c:v>25.86864999999999</c:v>
                </c:pt>
                <c:pt idx="17815">
                  <c:v>28.04559</c:v>
                </c:pt>
                <c:pt idx="17816">
                  <c:v>34.05396</c:v>
                </c:pt>
                <c:pt idx="17817">
                  <c:v>30.0681</c:v>
                </c:pt>
                <c:pt idx="17818">
                  <c:v>34.27911</c:v>
                </c:pt>
                <c:pt idx="17819">
                  <c:v>35.703</c:v>
                </c:pt>
                <c:pt idx="17820">
                  <c:v>28.91898</c:v>
                </c:pt>
                <c:pt idx="17821">
                  <c:v>28.92047</c:v>
                </c:pt>
                <c:pt idx="17822">
                  <c:v>31.84</c:v>
                </c:pt>
                <c:pt idx="17823">
                  <c:v>33.69069</c:v>
                </c:pt>
                <c:pt idx="17824">
                  <c:v>39.3464</c:v>
                </c:pt>
                <c:pt idx="17825">
                  <c:v>29.56233999999999</c:v>
                </c:pt>
                <c:pt idx="17826">
                  <c:v>29.05024999999999</c:v>
                </c:pt>
                <c:pt idx="17827">
                  <c:v>29.25618</c:v>
                </c:pt>
                <c:pt idx="17828">
                  <c:v>112.35192</c:v>
                </c:pt>
                <c:pt idx="17829">
                  <c:v>31.43975</c:v>
                </c:pt>
                <c:pt idx="17830">
                  <c:v>33.08652</c:v>
                </c:pt>
                <c:pt idx="17831">
                  <c:v>33.24259</c:v>
                </c:pt>
                <c:pt idx="17832">
                  <c:v>31.89311</c:v>
                </c:pt>
                <c:pt idx="17833">
                  <c:v>31.22979</c:v>
                </c:pt>
                <c:pt idx="17834">
                  <c:v>40.65636000000001</c:v>
                </c:pt>
                <c:pt idx="17835">
                  <c:v>30.23974</c:v>
                </c:pt>
                <c:pt idx="17836">
                  <c:v>24.35467999999999</c:v>
                </c:pt>
                <c:pt idx="17837">
                  <c:v>30.30528</c:v>
                </c:pt>
                <c:pt idx="17838">
                  <c:v>29.87556</c:v>
                </c:pt>
                <c:pt idx="17839">
                  <c:v>30.47562999999999</c:v>
                </c:pt>
                <c:pt idx="17840">
                  <c:v>29.41781</c:v>
                </c:pt>
                <c:pt idx="17841">
                  <c:v>37.68738</c:v>
                </c:pt>
                <c:pt idx="17842">
                  <c:v>32.33832</c:v>
                </c:pt>
                <c:pt idx="17843">
                  <c:v>37.88491</c:v>
                </c:pt>
                <c:pt idx="17844">
                  <c:v>29.02606</c:v>
                </c:pt>
                <c:pt idx="17845">
                  <c:v>31.77049999999999</c:v>
                </c:pt>
                <c:pt idx="17846">
                  <c:v>26.14157000000001</c:v>
                </c:pt>
                <c:pt idx="17847">
                  <c:v>27.80337</c:v>
                </c:pt>
                <c:pt idx="17848">
                  <c:v>31.26367</c:v>
                </c:pt>
                <c:pt idx="17849">
                  <c:v>59.366</c:v>
                </c:pt>
                <c:pt idx="17850">
                  <c:v>33.95293</c:v>
                </c:pt>
                <c:pt idx="17851">
                  <c:v>31.66574</c:v>
                </c:pt>
                <c:pt idx="17852">
                  <c:v>260.5745999999999</c:v>
                </c:pt>
                <c:pt idx="17853">
                  <c:v>316.7533</c:v>
                </c:pt>
                <c:pt idx="17854">
                  <c:v>29.61360000000001</c:v>
                </c:pt>
                <c:pt idx="17855">
                  <c:v>32.07621</c:v>
                </c:pt>
                <c:pt idx="17856">
                  <c:v>33.64685</c:v>
                </c:pt>
                <c:pt idx="17857">
                  <c:v>76.275</c:v>
                </c:pt>
                <c:pt idx="17858">
                  <c:v>30.76329</c:v>
                </c:pt>
                <c:pt idx="17859">
                  <c:v>29.33952</c:v>
                </c:pt>
                <c:pt idx="17860">
                  <c:v>35.027</c:v>
                </c:pt>
                <c:pt idx="17861">
                  <c:v>30.88947</c:v>
                </c:pt>
                <c:pt idx="17862">
                  <c:v>32.04472000000001</c:v>
                </c:pt>
                <c:pt idx="17863">
                  <c:v>31.42543999999999</c:v>
                </c:pt>
                <c:pt idx="17864">
                  <c:v>28.63838</c:v>
                </c:pt>
                <c:pt idx="17865">
                  <c:v>159.2567</c:v>
                </c:pt>
                <c:pt idx="17866">
                  <c:v>24.47664999999999</c:v>
                </c:pt>
                <c:pt idx="17867">
                  <c:v>30.73749</c:v>
                </c:pt>
                <c:pt idx="17868">
                  <c:v>39.50697</c:v>
                </c:pt>
                <c:pt idx="17869">
                  <c:v>58.6941</c:v>
                </c:pt>
                <c:pt idx="17870">
                  <c:v>29.91987</c:v>
                </c:pt>
                <c:pt idx="17871">
                  <c:v>35.37766999999999</c:v>
                </c:pt>
                <c:pt idx="17872">
                  <c:v>5722.47231</c:v>
                </c:pt>
                <c:pt idx="17873">
                  <c:v>27.2744</c:v>
                </c:pt>
                <c:pt idx="17874">
                  <c:v>33.17596</c:v>
                </c:pt>
                <c:pt idx="17875">
                  <c:v>29.84303999999999</c:v>
                </c:pt>
                <c:pt idx="17876">
                  <c:v>1972.6992</c:v>
                </c:pt>
                <c:pt idx="17877">
                  <c:v>32.25471</c:v>
                </c:pt>
                <c:pt idx="17878">
                  <c:v>32.86739</c:v>
                </c:pt>
                <c:pt idx="17879">
                  <c:v>33.70644</c:v>
                </c:pt>
                <c:pt idx="17880">
                  <c:v>28.71734</c:v>
                </c:pt>
                <c:pt idx="17881">
                  <c:v>30.39549999999999</c:v>
                </c:pt>
                <c:pt idx="17882">
                  <c:v>34.29254</c:v>
                </c:pt>
                <c:pt idx="17883">
                  <c:v>42.35726999999999</c:v>
                </c:pt>
                <c:pt idx="17884">
                  <c:v>30.70191000000001</c:v>
                </c:pt>
                <c:pt idx="17885">
                  <c:v>30.65853</c:v>
                </c:pt>
                <c:pt idx="17886">
                  <c:v>28.3704</c:v>
                </c:pt>
                <c:pt idx="17887">
                  <c:v>35.4493</c:v>
                </c:pt>
                <c:pt idx="17888">
                  <c:v>33.8536</c:v>
                </c:pt>
                <c:pt idx="17889">
                  <c:v>58.93385</c:v>
                </c:pt>
                <c:pt idx="17890">
                  <c:v>31.76401999999999</c:v>
                </c:pt>
                <c:pt idx="17891">
                  <c:v>27.76855</c:v>
                </c:pt>
                <c:pt idx="17892">
                  <c:v>36.77252</c:v>
                </c:pt>
                <c:pt idx="17893">
                  <c:v>34.86236</c:v>
                </c:pt>
                <c:pt idx="17894">
                  <c:v>25.25869</c:v>
                </c:pt>
                <c:pt idx="17895">
                  <c:v>38.86255</c:v>
                </c:pt>
                <c:pt idx="17896">
                  <c:v>34.21231</c:v>
                </c:pt>
                <c:pt idx="17897">
                  <c:v>28.09036</c:v>
                </c:pt>
                <c:pt idx="17898">
                  <c:v>28.72948</c:v>
                </c:pt>
                <c:pt idx="17899">
                  <c:v>25.98712</c:v>
                </c:pt>
                <c:pt idx="17900">
                  <c:v>27.33491</c:v>
                </c:pt>
                <c:pt idx="17901">
                  <c:v>88.9205</c:v>
                </c:pt>
                <c:pt idx="17902">
                  <c:v>32.65999</c:v>
                </c:pt>
                <c:pt idx="17903">
                  <c:v>26.68404</c:v>
                </c:pt>
                <c:pt idx="17904">
                  <c:v>26.34624</c:v>
                </c:pt>
                <c:pt idx="17905">
                  <c:v>31.73069</c:v>
                </c:pt>
                <c:pt idx="17906">
                  <c:v>24.84996</c:v>
                </c:pt>
                <c:pt idx="17907">
                  <c:v>86.07299999999998</c:v>
                </c:pt>
                <c:pt idx="17908">
                  <c:v>32.65352</c:v>
                </c:pt>
                <c:pt idx="17909">
                  <c:v>30.78776999999999</c:v>
                </c:pt>
                <c:pt idx="17910">
                  <c:v>28.52462999999999</c:v>
                </c:pt>
                <c:pt idx="17911">
                  <c:v>28.73395</c:v>
                </c:pt>
                <c:pt idx="17912">
                  <c:v>26.21216</c:v>
                </c:pt>
                <c:pt idx="17913">
                  <c:v>34.5606</c:v>
                </c:pt>
                <c:pt idx="17914">
                  <c:v>28.98962999999999</c:v>
                </c:pt>
                <c:pt idx="17915">
                  <c:v>33.72237</c:v>
                </c:pt>
                <c:pt idx="17916">
                  <c:v>31.30247</c:v>
                </c:pt>
                <c:pt idx="17917">
                  <c:v>32.78132</c:v>
                </c:pt>
                <c:pt idx="17918">
                  <c:v>35.20592000000001</c:v>
                </c:pt>
                <c:pt idx="17919">
                  <c:v>32.90521</c:v>
                </c:pt>
                <c:pt idx="17920">
                  <c:v>38.49907</c:v>
                </c:pt>
                <c:pt idx="17921">
                  <c:v>30.26366</c:v>
                </c:pt>
                <c:pt idx="17922">
                  <c:v>34.50371</c:v>
                </c:pt>
                <c:pt idx="17923">
                  <c:v>34.34284</c:v>
                </c:pt>
                <c:pt idx="17924">
                  <c:v>25.32814</c:v>
                </c:pt>
                <c:pt idx="17925">
                  <c:v>27.68243</c:v>
                </c:pt>
                <c:pt idx="17926">
                  <c:v>35.8612</c:v>
                </c:pt>
                <c:pt idx="17927">
                  <c:v>29.57376</c:v>
                </c:pt>
                <c:pt idx="17928">
                  <c:v>28.74299</c:v>
                </c:pt>
                <c:pt idx="17929">
                  <c:v>31.85451</c:v>
                </c:pt>
                <c:pt idx="17930">
                  <c:v>1277.15574</c:v>
                </c:pt>
                <c:pt idx="17931">
                  <c:v>551.2137</c:v>
                </c:pt>
                <c:pt idx="17932">
                  <c:v>40.2323</c:v>
                </c:pt>
                <c:pt idx="17933">
                  <c:v>32.88898</c:v>
                </c:pt>
                <c:pt idx="17934">
                  <c:v>31.21273</c:v>
                </c:pt>
                <c:pt idx="17935">
                  <c:v>30.26857</c:v>
                </c:pt>
                <c:pt idx="17936">
                  <c:v>36.00931</c:v>
                </c:pt>
                <c:pt idx="17937">
                  <c:v>26.26072999999999</c:v>
                </c:pt>
                <c:pt idx="17938">
                  <c:v>34.05279</c:v>
                </c:pt>
                <c:pt idx="17939">
                  <c:v>34.13372000000001</c:v>
                </c:pt>
                <c:pt idx="17940">
                  <c:v>30.87738</c:v>
                </c:pt>
                <c:pt idx="17941">
                  <c:v>32.19993</c:v>
                </c:pt>
                <c:pt idx="17942">
                  <c:v>35.01718</c:v>
                </c:pt>
                <c:pt idx="17943">
                  <c:v>32.03763</c:v>
                </c:pt>
                <c:pt idx="17944">
                  <c:v>1834.2547</c:v>
                </c:pt>
                <c:pt idx="17945">
                  <c:v>32.5162</c:v>
                </c:pt>
                <c:pt idx="17946">
                  <c:v>30.76035999999999</c:v>
                </c:pt>
                <c:pt idx="17947">
                  <c:v>319.0437</c:v>
                </c:pt>
                <c:pt idx="17948">
                  <c:v>29.14338</c:v>
                </c:pt>
                <c:pt idx="17949">
                  <c:v>37.67161</c:v>
                </c:pt>
                <c:pt idx="17950">
                  <c:v>29.42106</c:v>
                </c:pt>
                <c:pt idx="17951">
                  <c:v>32.09373</c:v>
                </c:pt>
                <c:pt idx="17952">
                  <c:v>30.32032</c:v>
                </c:pt>
                <c:pt idx="17953">
                  <c:v>34.27131</c:v>
                </c:pt>
                <c:pt idx="17954">
                  <c:v>33.198</c:v>
                </c:pt>
                <c:pt idx="17955">
                  <c:v>30.25524</c:v>
                </c:pt>
                <c:pt idx="17956">
                  <c:v>26.89080999999999</c:v>
                </c:pt>
                <c:pt idx="17957">
                  <c:v>32.98</c:v>
                </c:pt>
                <c:pt idx="17958">
                  <c:v>34.3048</c:v>
                </c:pt>
                <c:pt idx="17959">
                  <c:v>27.86816</c:v>
                </c:pt>
                <c:pt idx="17960">
                  <c:v>32.96722</c:v>
                </c:pt>
                <c:pt idx="17961">
                  <c:v>37.8978</c:v>
                </c:pt>
                <c:pt idx="17962">
                  <c:v>28.38784</c:v>
                </c:pt>
                <c:pt idx="17963">
                  <c:v>33.12955</c:v>
                </c:pt>
                <c:pt idx="17964">
                  <c:v>26.18702</c:v>
                </c:pt>
                <c:pt idx="17965">
                  <c:v>31.76241999999999</c:v>
                </c:pt>
                <c:pt idx="17966">
                  <c:v>36.9653</c:v>
                </c:pt>
                <c:pt idx="17967">
                  <c:v>31.38944</c:v>
                </c:pt>
                <c:pt idx="17968">
                  <c:v>32.80174</c:v>
                </c:pt>
                <c:pt idx="17969">
                  <c:v>28.69782</c:v>
                </c:pt>
                <c:pt idx="17970">
                  <c:v>36.54902000000001</c:v>
                </c:pt>
                <c:pt idx="17971">
                  <c:v>27.12646000000001</c:v>
                </c:pt>
                <c:pt idx="17972">
                  <c:v>29.75622999999999</c:v>
                </c:pt>
                <c:pt idx="17973">
                  <c:v>37.7495</c:v>
                </c:pt>
                <c:pt idx="17974">
                  <c:v>35.3538</c:v>
                </c:pt>
                <c:pt idx="17975">
                  <c:v>35.93073</c:v>
                </c:pt>
                <c:pt idx="17976">
                  <c:v>34.61012</c:v>
                </c:pt>
                <c:pt idx="17977">
                  <c:v>30.66426</c:v>
                </c:pt>
                <c:pt idx="17978">
                  <c:v>38.02115</c:v>
                </c:pt>
                <c:pt idx="17979">
                  <c:v>30.77009</c:v>
                </c:pt>
                <c:pt idx="17980">
                  <c:v>57.30919</c:v>
                </c:pt>
                <c:pt idx="17981">
                  <c:v>25.30634</c:v>
                </c:pt>
                <c:pt idx="17982">
                  <c:v>28.76653999999999</c:v>
                </c:pt>
                <c:pt idx="17983">
                  <c:v>29.86637</c:v>
                </c:pt>
                <c:pt idx="17984">
                  <c:v>1670.3255</c:v>
                </c:pt>
                <c:pt idx="17985">
                  <c:v>29.8424</c:v>
                </c:pt>
                <c:pt idx="17986">
                  <c:v>29.63883</c:v>
                </c:pt>
                <c:pt idx="17987">
                  <c:v>28.59331</c:v>
                </c:pt>
                <c:pt idx="17988">
                  <c:v>37.2715</c:v>
                </c:pt>
                <c:pt idx="17989">
                  <c:v>26.36675</c:v>
                </c:pt>
                <c:pt idx="17990">
                  <c:v>25.04694</c:v>
                </c:pt>
                <c:pt idx="17991">
                  <c:v>25.23227</c:v>
                </c:pt>
                <c:pt idx="17992">
                  <c:v>28.70326</c:v>
                </c:pt>
                <c:pt idx="17993">
                  <c:v>42.04372</c:v>
                </c:pt>
                <c:pt idx="17994">
                  <c:v>26.67729</c:v>
                </c:pt>
                <c:pt idx="17995">
                  <c:v>31.24587</c:v>
                </c:pt>
                <c:pt idx="17996">
                  <c:v>26.53109</c:v>
                </c:pt>
                <c:pt idx="17997">
                  <c:v>30.55326000000001</c:v>
                </c:pt>
                <c:pt idx="17998">
                  <c:v>29.4676</c:v>
                </c:pt>
                <c:pt idx="17999">
                  <c:v>36.22365</c:v>
                </c:pt>
                <c:pt idx="18000">
                  <c:v>30.40018999999999</c:v>
                </c:pt>
                <c:pt idx="18001">
                  <c:v>35.83537</c:v>
                </c:pt>
                <c:pt idx="18002">
                  <c:v>37.28353</c:v>
                </c:pt>
                <c:pt idx="18003">
                  <c:v>22.07637</c:v>
                </c:pt>
                <c:pt idx="18004">
                  <c:v>55.3644</c:v>
                </c:pt>
                <c:pt idx="18005">
                  <c:v>38.34121</c:v>
                </c:pt>
                <c:pt idx="18006">
                  <c:v>29.33637</c:v>
                </c:pt>
                <c:pt idx="18007">
                  <c:v>33.86558</c:v>
                </c:pt>
                <c:pt idx="18008">
                  <c:v>33.3589</c:v>
                </c:pt>
                <c:pt idx="18009">
                  <c:v>37.91748</c:v>
                </c:pt>
                <c:pt idx="18010">
                  <c:v>26.37071</c:v>
                </c:pt>
                <c:pt idx="18011">
                  <c:v>32.14648</c:v>
                </c:pt>
                <c:pt idx="18012">
                  <c:v>53.5033</c:v>
                </c:pt>
                <c:pt idx="18013">
                  <c:v>28.82501</c:v>
                </c:pt>
                <c:pt idx="18014">
                  <c:v>34.97352</c:v>
                </c:pt>
                <c:pt idx="18015">
                  <c:v>35.867</c:v>
                </c:pt>
                <c:pt idx="18016">
                  <c:v>20.69657</c:v>
                </c:pt>
                <c:pt idx="18017">
                  <c:v>31.55215</c:v>
                </c:pt>
                <c:pt idx="18018">
                  <c:v>25.35720999999999</c:v>
                </c:pt>
                <c:pt idx="18019">
                  <c:v>35.61265</c:v>
                </c:pt>
                <c:pt idx="18020">
                  <c:v>28.27473</c:v>
                </c:pt>
                <c:pt idx="18021">
                  <c:v>30.77079</c:v>
                </c:pt>
                <c:pt idx="18022">
                  <c:v>35.80168</c:v>
                </c:pt>
                <c:pt idx="18023">
                  <c:v>36.17314000000001</c:v>
                </c:pt>
                <c:pt idx="18024">
                  <c:v>28.58127</c:v>
                </c:pt>
                <c:pt idx="18025">
                  <c:v>23.57421</c:v>
                </c:pt>
                <c:pt idx="18026">
                  <c:v>31.58487</c:v>
                </c:pt>
                <c:pt idx="18027">
                  <c:v>14054.9689</c:v>
                </c:pt>
                <c:pt idx="18028">
                  <c:v>25.6941</c:v>
                </c:pt>
                <c:pt idx="18029">
                  <c:v>32.84551</c:v>
                </c:pt>
                <c:pt idx="18030">
                  <c:v>112.39835</c:v>
                </c:pt>
                <c:pt idx="18031">
                  <c:v>28.13582</c:v>
                </c:pt>
                <c:pt idx="18032">
                  <c:v>31.5081</c:v>
                </c:pt>
                <c:pt idx="18033">
                  <c:v>25.56467</c:v>
                </c:pt>
                <c:pt idx="18034">
                  <c:v>23.85039</c:v>
                </c:pt>
                <c:pt idx="18035">
                  <c:v>102.44498</c:v>
                </c:pt>
                <c:pt idx="18036">
                  <c:v>27.1687</c:v>
                </c:pt>
                <c:pt idx="18037">
                  <c:v>30.82655</c:v>
                </c:pt>
                <c:pt idx="18038">
                  <c:v>33.05707</c:v>
                </c:pt>
                <c:pt idx="18039">
                  <c:v>27.87372</c:v>
                </c:pt>
                <c:pt idx="18040">
                  <c:v>25.48889</c:v>
                </c:pt>
                <c:pt idx="18041">
                  <c:v>279.5362</c:v>
                </c:pt>
                <c:pt idx="18042">
                  <c:v>93.8119</c:v>
                </c:pt>
                <c:pt idx="18043">
                  <c:v>32.7849</c:v>
                </c:pt>
                <c:pt idx="18044">
                  <c:v>38.13501</c:v>
                </c:pt>
                <c:pt idx="18045">
                  <c:v>30.33266</c:v>
                </c:pt>
                <c:pt idx="18046">
                  <c:v>25.13102</c:v>
                </c:pt>
                <c:pt idx="18047">
                  <c:v>70.05002</c:v>
                </c:pt>
                <c:pt idx="18048">
                  <c:v>31.24978</c:v>
                </c:pt>
                <c:pt idx="18049">
                  <c:v>30.80695</c:v>
                </c:pt>
                <c:pt idx="18050">
                  <c:v>34.78611</c:v>
                </c:pt>
                <c:pt idx="18051">
                  <c:v>28.65314</c:v>
                </c:pt>
                <c:pt idx="18052">
                  <c:v>25.367</c:v>
                </c:pt>
                <c:pt idx="18053">
                  <c:v>30.10561</c:v>
                </c:pt>
                <c:pt idx="18054">
                  <c:v>29.7518</c:v>
                </c:pt>
                <c:pt idx="18055">
                  <c:v>33.84535</c:v>
                </c:pt>
                <c:pt idx="18056">
                  <c:v>26.94157999999999</c:v>
                </c:pt>
                <c:pt idx="18057">
                  <c:v>34.55915</c:v>
                </c:pt>
                <c:pt idx="18058">
                  <c:v>45.3773</c:v>
                </c:pt>
                <c:pt idx="18059">
                  <c:v>26.92013</c:v>
                </c:pt>
                <c:pt idx="18060">
                  <c:v>29.07037</c:v>
                </c:pt>
                <c:pt idx="18061">
                  <c:v>34.94694</c:v>
                </c:pt>
                <c:pt idx="18062">
                  <c:v>33.34009</c:v>
                </c:pt>
                <c:pt idx="18063">
                  <c:v>29.69747</c:v>
                </c:pt>
                <c:pt idx="18064">
                  <c:v>36.35284</c:v>
                </c:pt>
                <c:pt idx="18065">
                  <c:v>26.63835</c:v>
                </c:pt>
                <c:pt idx="18066">
                  <c:v>26.7007</c:v>
                </c:pt>
                <c:pt idx="18067">
                  <c:v>35.84352000000001</c:v>
                </c:pt>
                <c:pt idx="18068">
                  <c:v>30.80848</c:v>
                </c:pt>
                <c:pt idx="18069">
                  <c:v>27.93617</c:v>
                </c:pt>
                <c:pt idx="18070">
                  <c:v>79.37219999999999</c:v>
                </c:pt>
                <c:pt idx="18071">
                  <c:v>29.18524</c:v>
                </c:pt>
                <c:pt idx="18072">
                  <c:v>35.79893</c:v>
                </c:pt>
                <c:pt idx="18073">
                  <c:v>32.07189</c:v>
                </c:pt>
                <c:pt idx="18074">
                  <c:v>27.89671999999999</c:v>
                </c:pt>
                <c:pt idx="18075">
                  <c:v>37.64494000000001</c:v>
                </c:pt>
                <c:pt idx="18076">
                  <c:v>141.00686</c:v>
                </c:pt>
                <c:pt idx="18077">
                  <c:v>38.2237</c:v>
                </c:pt>
                <c:pt idx="18078">
                  <c:v>29.45294</c:v>
                </c:pt>
                <c:pt idx="18079">
                  <c:v>26.81492</c:v>
                </c:pt>
                <c:pt idx="18080">
                  <c:v>28.6114</c:v>
                </c:pt>
                <c:pt idx="18081">
                  <c:v>31.52082</c:v>
                </c:pt>
                <c:pt idx="18082">
                  <c:v>6255.6086</c:v>
                </c:pt>
                <c:pt idx="18083">
                  <c:v>27.61783</c:v>
                </c:pt>
                <c:pt idx="18084">
                  <c:v>36.81267</c:v>
                </c:pt>
                <c:pt idx="18085">
                  <c:v>2081.4525</c:v>
                </c:pt>
                <c:pt idx="18086">
                  <c:v>30.8427</c:v>
                </c:pt>
                <c:pt idx="18087">
                  <c:v>28.61397</c:v>
                </c:pt>
                <c:pt idx="18088">
                  <c:v>29.15450999999999</c:v>
                </c:pt>
                <c:pt idx="18089">
                  <c:v>42.45415</c:v>
                </c:pt>
                <c:pt idx="18090">
                  <c:v>26.09516</c:v>
                </c:pt>
                <c:pt idx="18091">
                  <c:v>32.06832</c:v>
                </c:pt>
                <c:pt idx="18092">
                  <c:v>26.23847</c:v>
                </c:pt>
                <c:pt idx="18093">
                  <c:v>22.79108</c:v>
                </c:pt>
                <c:pt idx="18094">
                  <c:v>33.20399</c:v>
                </c:pt>
                <c:pt idx="18095">
                  <c:v>32.7866</c:v>
                </c:pt>
                <c:pt idx="18096">
                  <c:v>39.5961</c:v>
                </c:pt>
                <c:pt idx="18097">
                  <c:v>40.61102</c:v>
                </c:pt>
                <c:pt idx="18098">
                  <c:v>28.69381</c:v>
                </c:pt>
                <c:pt idx="18099">
                  <c:v>30.49346</c:v>
                </c:pt>
                <c:pt idx="18100">
                  <c:v>36.75399</c:v>
                </c:pt>
                <c:pt idx="18101">
                  <c:v>28.41994</c:v>
                </c:pt>
                <c:pt idx="18102">
                  <c:v>33.4826</c:v>
                </c:pt>
                <c:pt idx="18103">
                  <c:v>33.89647</c:v>
                </c:pt>
                <c:pt idx="18104">
                  <c:v>34.03069</c:v>
                </c:pt>
                <c:pt idx="18105">
                  <c:v>138.99681</c:v>
                </c:pt>
                <c:pt idx="18106">
                  <c:v>31.30653</c:v>
                </c:pt>
                <c:pt idx="18107">
                  <c:v>53.3867</c:v>
                </c:pt>
                <c:pt idx="18108">
                  <c:v>34.7464</c:v>
                </c:pt>
                <c:pt idx="18109">
                  <c:v>30.50474</c:v>
                </c:pt>
                <c:pt idx="18110">
                  <c:v>35.30318</c:v>
                </c:pt>
                <c:pt idx="18111">
                  <c:v>1295.8747</c:v>
                </c:pt>
                <c:pt idx="18112">
                  <c:v>30.34803</c:v>
                </c:pt>
                <c:pt idx="18113">
                  <c:v>31.13838000000001</c:v>
                </c:pt>
                <c:pt idx="18114">
                  <c:v>30.92576</c:v>
                </c:pt>
                <c:pt idx="18115">
                  <c:v>27.38177</c:v>
                </c:pt>
                <c:pt idx="18116">
                  <c:v>30.46743</c:v>
                </c:pt>
                <c:pt idx="18117">
                  <c:v>31.44072999999999</c:v>
                </c:pt>
                <c:pt idx="18118">
                  <c:v>27.60504</c:v>
                </c:pt>
                <c:pt idx="18119">
                  <c:v>30.60450000000001</c:v>
                </c:pt>
                <c:pt idx="18120">
                  <c:v>41.07082</c:v>
                </c:pt>
                <c:pt idx="18121">
                  <c:v>32.26897</c:v>
                </c:pt>
                <c:pt idx="18122">
                  <c:v>27.05245</c:v>
                </c:pt>
                <c:pt idx="18123">
                  <c:v>28.39438000000001</c:v>
                </c:pt>
                <c:pt idx="18124">
                  <c:v>31.96308</c:v>
                </c:pt>
                <c:pt idx="18125">
                  <c:v>33.33117</c:v>
                </c:pt>
                <c:pt idx="18126">
                  <c:v>30.55071999999999</c:v>
                </c:pt>
                <c:pt idx="18127">
                  <c:v>32.76924</c:v>
                </c:pt>
                <c:pt idx="18128">
                  <c:v>41.06252000000001</c:v>
                </c:pt>
                <c:pt idx="18129">
                  <c:v>33.72345</c:v>
                </c:pt>
                <c:pt idx="18130">
                  <c:v>45.5898</c:v>
                </c:pt>
                <c:pt idx="18131">
                  <c:v>443.59992</c:v>
                </c:pt>
                <c:pt idx="18132">
                  <c:v>76.95689</c:v>
                </c:pt>
                <c:pt idx="18133">
                  <c:v>26.07472</c:v>
                </c:pt>
                <c:pt idx="18134">
                  <c:v>39.5147</c:v>
                </c:pt>
                <c:pt idx="18135">
                  <c:v>31.95794</c:v>
                </c:pt>
                <c:pt idx="18136">
                  <c:v>30.87872</c:v>
                </c:pt>
                <c:pt idx="18137">
                  <c:v>29.71071999999999</c:v>
                </c:pt>
                <c:pt idx="18138">
                  <c:v>27.00422</c:v>
                </c:pt>
                <c:pt idx="18139">
                  <c:v>22.99797</c:v>
                </c:pt>
                <c:pt idx="18140">
                  <c:v>34.74597</c:v>
                </c:pt>
                <c:pt idx="18141">
                  <c:v>38.69845</c:v>
                </c:pt>
                <c:pt idx="18142">
                  <c:v>32.97087</c:v>
                </c:pt>
                <c:pt idx="18143">
                  <c:v>31.09317</c:v>
                </c:pt>
                <c:pt idx="18144">
                  <c:v>33.08201</c:v>
                </c:pt>
                <c:pt idx="18145">
                  <c:v>4719.88319</c:v>
                </c:pt>
                <c:pt idx="18146">
                  <c:v>114.11278</c:v>
                </c:pt>
                <c:pt idx="18147">
                  <c:v>301.4827099999999</c:v>
                </c:pt>
                <c:pt idx="18148">
                  <c:v>4704.30267</c:v>
                </c:pt>
                <c:pt idx="18149">
                  <c:v>25.09268</c:v>
                </c:pt>
                <c:pt idx="18150">
                  <c:v>38.0722</c:v>
                </c:pt>
                <c:pt idx="18151">
                  <c:v>22.84463</c:v>
                </c:pt>
                <c:pt idx="18152">
                  <c:v>29.10887</c:v>
                </c:pt>
                <c:pt idx="18153">
                  <c:v>37.16788</c:v>
                </c:pt>
                <c:pt idx="18154">
                  <c:v>32.28874000000001</c:v>
                </c:pt>
                <c:pt idx="18155">
                  <c:v>36.70472</c:v>
                </c:pt>
                <c:pt idx="18156">
                  <c:v>32.93253</c:v>
                </c:pt>
                <c:pt idx="18157">
                  <c:v>34.20689</c:v>
                </c:pt>
                <c:pt idx="18158">
                  <c:v>28.11291</c:v>
                </c:pt>
                <c:pt idx="18159">
                  <c:v>30.1311</c:v>
                </c:pt>
                <c:pt idx="18160">
                  <c:v>35.80577</c:v>
                </c:pt>
                <c:pt idx="18161">
                  <c:v>30.90752</c:v>
                </c:pt>
                <c:pt idx="18162">
                  <c:v>31.15374</c:v>
                </c:pt>
                <c:pt idx="18163">
                  <c:v>28.48772999999999</c:v>
                </c:pt>
                <c:pt idx="18164">
                  <c:v>26.17161</c:v>
                </c:pt>
                <c:pt idx="18165">
                  <c:v>29.89505</c:v>
                </c:pt>
                <c:pt idx="18166">
                  <c:v>31.59047</c:v>
                </c:pt>
                <c:pt idx="18167">
                  <c:v>66.55043</c:v>
                </c:pt>
                <c:pt idx="18168">
                  <c:v>29.35326999999999</c:v>
                </c:pt>
                <c:pt idx="18169">
                  <c:v>31.44062999999999</c:v>
                </c:pt>
                <c:pt idx="18170">
                  <c:v>33.33357</c:v>
                </c:pt>
                <c:pt idx="18171">
                  <c:v>31.77844</c:v>
                </c:pt>
                <c:pt idx="18172">
                  <c:v>33.68747</c:v>
                </c:pt>
                <c:pt idx="18173">
                  <c:v>28.73021</c:v>
                </c:pt>
                <c:pt idx="18174">
                  <c:v>43.94978</c:v>
                </c:pt>
                <c:pt idx="18175">
                  <c:v>26.22992</c:v>
                </c:pt>
                <c:pt idx="18176">
                  <c:v>30.63357</c:v>
                </c:pt>
                <c:pt idx="18177">
                  <c:v>28.53813</c:v>
                </c:pt>
                <c:pt idx="18178">
                  <c:v>28.1956</c:v>
                </c:pt>
                <c:pt idx="18179">
                  <c:v>27.10153</c:v>
                </c:pt>
                <c:pt idx="18180">
                  <c:v>29.22068</c:v>
                </c:pt>
                <c:pt idx="18181">
                  <c:v>25.76414</c:v>
                </c:pt>
                <c:pt idx="18182">
                  <c:v>29.22404999999999</c:v>
                </c:pt>
                <c:pt idx="18183">
                  <c:v>29.43333</c:v>
                </c:pt>
                <c:pt idx="18184">
                  <c:v>38.55499</c:v>
                </c:pt>
                <c:pt idx="18185">
                  <c:v>30.08314</c:v>
                </c:pt>
                <c:pt idx="18186">
                  <c:v>25.95684</c:v>
                </c:pt>
                <c:pt idx="18187">
                  <c:v>23.33458</c:v>
                </c:pt>
                <c:pt idx="18188">
                  <c:v>28.47396000000001</c:v>
                </c:pt>
                <c:pt idx="18189">
                  <c:v>24.45376</c:v>
                </c:pt>
                <c:pt idx="18190">
                  <c:v>34.43141</c:v>
                </c:pt>
                <c:pt idx="18191">
                  <c:v>27.04627</c:v>
                </c:pt>
                <c:pt idx="18192">
                  <c:v>27.80534</c:v>
                </c:pt>
                <c:pt idx="18193">
                  <c:v>30.61291</c:v>
                </c:pt>
                <c:pt idx="18194">
                  <c:v>28.38808999999999</c:v>
                </c:pt>
                <c:pt idx="18195">
                  <c:v>49.31437</c:v>
                </c:pt>
                <c:pt idx="18196">
                  <c:v>38.92985</c:v>
                </c:pt>
                <c:pt idx="18197">
                  <c:v>27.53823999999999</c:v>
                </c:pt>
                <c:pt idx="18198">
                  <c:v>37.93541</c:v>
                </c:pt>
                <c:pt idx="18199">
                  <c:v>33.8407</c:v>
                </c:pt>
                <c:pt idx="18200">
                  <c:v>30.56488999999999</c:v>
                </c:pt>
                <c:pt idx="18201">
                  <c:v>136.8167</c:v>
                </c:pt>
                <c:pt idx="18202">
                  <c:v>30.57173</c:v>
                </c:pt>
                <c:pt idx="18203">
                  <c:v>31.73299</c:v>
                </c:pt>
                <c:pt idx="18204">
                  <c:v>28.18375</c:v>
                </c:pt>
                <c:pt idx="18205">
                  <c:v>33.04555</c:v>
                </c:pt>
                <c:pt idx="18206">
                  <c:v>24.81141</c:v>
                </c:pt>
                <c:pt idx="18207">
                  <c:v>32.1372</c:v>
                </c:pt>
                <c:pt idx="18208">
                  <c:v>34.97246000000001</c:v>
                </c:pt>
                <c:pt idx="18209">
                  <c:v>32.14809</c:v>
                </c:pt>
                <c:pt idx="18210">
                  <c:v>30.4243</c:v>
                </c:pt>
                <c:pt idx="18211">
                  <c:v>26.62862</c:v>
                </c:pt>
                <c:pt idx="18212">
                  <c:v>32.57164</c:v>
                </c:pt>
                <c:pt idx="18213">
                  <c:v>37.1403</c:v>
                </c:pt>
                <c:pt idx="18214">
                  <c:v>34.9331</c:v>
                </c:pt>
                <c:pt idx="18215">
                  <c:v>38.0205</c:v>
                </c:pt>
                <c:pt idx="18216">
                  <c:v>30.32156000000001</c:v>
                </c:pt>
                <c:pt idx="18217">
                  <c:v>24.35217</c:v>
                </c:pt>
                <c:pt idx="18218">
                  <c:v>25.85275</c:v>
                </c:pt>
                <c:pt idx="18219">
                  <c:v>28.30878</c:v>
                </c:pt>
                <c:pt idx="18220">
                  <c:v>30.19435</c:v>
                </c:pt>
                <c:pt idx="18221">
                  <c:v>37.40676000000001</c:v>
                </c:pt>
                <c:pt idx="18222">
                  <c:v>26.86858</c:v>
                </c:pt>
                <c:pt idx="18223">
                  <c:v>29.44776999999999</c:v>
                </c:pt>
                <c:pt idx="18224">
                  <c:v>29.845</c:v>
                </c:pt>
                <c:pt idx="18225">
                  <c:v>30.23038</c:v>
                </c:pt>
                <c:pt idx="18226">
                  <c:v>24.56338999999999</c:v>
                </c:pt>
                <c:pt idx="18227">
                  <c:v>33.43855</c:v>
                </c:pt>
                <c:pt idx="18228">
                  <c:v>411.5287999999999</c:v>
                </c:pt>
                <c:pt idx="18229">
                  <c:v>42.98357</c:v>
                </c:pt>
                <c:pt idx="18230">
                  <c:v>31.35961</c:v>
                </c:pt>
                <c:pt idx="18231">
                  <c:v>35.4512</c:v>
                </c:pt>
                <c:pt idx="18232">
                  <c:v>29.628</c:v>
                </c:pt>
                <c:pt idx="18233">
                  <c:v>32.76411</c:v>
                </c:pt>
                <c:pt idx="18234">
                  <c:v>25.82453</c:v>
                </c:pt>
                <c:pt idx="18235">
                  <c:v>28.38592</c:v>
                </c:pt>
                <c:pt idx="18236">
                  <c:v>32.52429</c:v>
                </c:pt>
                <c:pt idx="18237">
                  <c:v>29.01987</c:v>
                </c:pt>
                <c:pt idx="18238">
                  <c:v>27.24793</c:v>
                </c:pt>
                <c:pt idx="18239">
                  <c:v>33.79369</c:v>
                </c:pt>
                <c:pt idx="18240">
                  <c:v>31.8402</c:v>
                </c:pt>
                <c:pt idx="18241">
                  <c:v>26.26623</c:v>
                </c:pt>
                <c:pt idx="18242">
                  <c:v>38.6534</c:v>
                </c:pt>
                <c:pt idx="18243">
                  <c:v>32.82953</c:v>
                </c:pt>
                <c:pt idx="18244">
                  <c:v>31.45088000000001</c:v>
                </c:pt>
                <c:pt idx="18245">
                  <c:v>14245.83</c:v>
                </c:pt>
                <c:pt idx="18246">
                  <c:v>31.81253</c:v>
                </c:pt>
                <c:pt idx="18247">
                  <c:v>31.08524999999999</c:v>
                </c:pt>
                <c:pt idx="18248">
                  <c:v>33.95103</c:v>
                </c:pt>
                <c:pt idx="18249">
                  <c:v>37.11419</c:v>
                </c:pt>
                <c:pt idx="18250">
                  <c:v>28.16198</c:v>
                </c:pt>
                <c:pt idx="18251">
                  <c:v>727.1464</c:v>
                </c:pt>
                <c:pt idx="18252">
                  <c:v>25.85914</c:v>
                </c:pt>
                <c:pt idx="18253">
                  <c:v>30.94528</c:v>
                </c:pt>
                <c:pt idx="18254">
                  <c:v>29.91407999999999</c:v>
                </c:pt>
                <c:pt idx="18255">
                  <c:v>35.97971</c:v>
                </c:pt>
                <c:pt idx="18256">
                  <c:v>33.16941</c:v>
                </c:pt>
                <c:pt idx="18257">
                  <c:v>31.99622</c:v>
                </c:pt>
                <c:pt idx="18258">
                  <c:v>38.60787</c:v>
                </c:pt>
                <c:pt idx="18259">
                  <c:v>26.51766</c:v>
                </c:pt>
                <c:pt idx="18260">
                  <c:v>27.62445</c:v>
                </c:pt>
                <c:pt idx="18261">
                  <c:v>34.36513</c:v>
                </c:pt>
                <c:pt idx="18262">
                  <c:v>33.80991</c:v>
                </c:pt>
                <c:pt idx="18263">
                  <c:v>32.30614000000001</c:v>
                </c:pt>
                <c:pt idx="18264">
                  <c:v>246.6968</c:v>
                </c:pt>
                <c:pt idx="18265">
                  <c:v>30.35496</c:v>
                </c:pt>
                <c:pt idx="18266">
                  <c:v>32.73277</c:v>
                </c:pt>
                <c:pt idx="18267">
                  <c:v>33.59876000000001</c:v>
                </c:pt>
                <c:pt idx="18268">
                  <c:v>28.2506</c:v>
                </c:pt>
                <c:pt idx="18269">
                  <c:v>27.58248</c:v>
                </c:pt>
                <c:pt idx="18270">
                  <c:v>51.62626</c:v>
                </c:pt>
                <c:pt idx="18271">
                  <c:v>324.96149</c:v>
                </c:pt>
                <c:pt idx="18272">
                  <c:v>26.8798</c:v>
                </c:pt>
                <c:pt idx="18273">
                  <c:v>26.61719</c:v>
                </c:pt>
                <c:pt idx="18274">
                  <c:v>29.48255</c:v>
                </c:pt>
                <c:pt idx="18275">
                  <c:v>37.7614</c:v>
                </c:pt>
                <c:pt idx="18276">
                  <c:v>29.48363999999999</c:v>
                </c:pt>
                <c:pt idx="18277">
                  <c:v>31.41855</c:v>
                </c:pt>
                <c:pt idx="18278">
                  <c:v>30.55763</c:v>
                </c:pt>
                <c:pt idx="18279">
                  <c:v>30.35148999999999</c:v>
                </c:pt>
                <c:pt idx="18280">
                  <c:v>26.70097000000001</c:v>
                </c:pt>
                <c:pt idx="18281">
                  <c:v>30.34431</c:v>
                </c:pt>
                <c:pt idx="18282">
                  <c:v>33.51815</c:v>
                </c:pt>
                <c:pt idx="18283">
                  <c:v>29.72892999999999</c:v>
                </c:pt>
                <c:pt idx="18284">
                  <c:v>27.04055</c:v>
                </c:pt>
                <c:pt idx="18285">
                  <c:v>33.14269</c:v>
                </c:pt>
                <c:pt idx="18286">
                  <c:v>31.52244</c:v>
                </c:pt>
                <c:pt idx="18287">
                  <c:v>26.34574999999999</c:v>
                </c:pt>
                <c:pt idx="18288">
                  <c:v>34.96315</c:v>
                </c:pt>
                <c:pt idx="18289">
                  <c:v>28.57348</c:v>
                </c:pt>
                <c:pt idx="18290">
                  <c:v>80.3986</c:v>
                </c:pt>
                <c:pt idx="18291">
                  <c:v>28.15153</c:v>
                </c:pt>
                <c:pt idx="18292">
                  <c:v>28.62250999999999</c:v>
                </c:pt>
                <c:pt idx="18293">
                  <c:v>32.87342</c:v>
                </c:pt>
                <c:pt idx="18294">
                  <c:v>99.32275999999999</c:v>
                </c:pt>
                <c:pt idx="18295">
                  <c:v>29.6869</c:v>
                </c:pt>
                <c:pt idx="18296">
                  <c:v>33.90288</c:v>
                </c:pt>
                <c:pt idx="18297">
                  <c:v>31.36994</c:v>
                </c:pt>
                <c:pt idx="18298">
                  <c:v>35.96324000000001</c:v>
                </c:pt>
                <c:pt idx="18299">
                  <c:v>30.75393</c:v>
                </c:pt>
                <c:pt idx="18300">
                  <c:v>24.74176</c:v>
                </c:pt>
                <c:pt idx="18301">
                  <c:v>31.32016</c:v>
                </c:pt>
                <c:pt idx="18302">
                  <c:v>31.5568</c:v>
                </c:pt>
                <c:pt idx="18303">
                  <c:v>31.5884</c:v>
                </c:pt>
                <c:pt idx="18304">
                  <c:v>33.05446999999999</c:v>
                </c:pt>
                <c:pt idx="18305">
                  <c:v>30.80911</c:v>
                </c:pt>
                <c:pt idx="18306">
                  <c:v>25.57294</c:v>
                </c:pt>
                <c:pt idx="18307">
                  <c:v>24.68856</c:v>
                </c:pt>
                <c:pt idx="18308">
                  <c:v>29.96799</c:v>
                </c:pt>
                <c:pt idx="18309">
                  <c:v>29.56182</c:v>
                </c:pt>
                <c:pt idx="18310">
                  <c:v>31.62074</c:v>
                </c:pt>
                <c:pt idx="18311">
                  <c:v>23.60383</c:v>
                </c:pt>
                <c:pt idx="18312">
                  <c:v>29.26411999999999</c:v>
                </c:pt>
                <c:pt idx="18313">
                  <c:v>33.55859</c:v>
                </c:pt>
                <c:pt idx="18314">
                  <c:v>32.94259</c:v>
                </c:pt>
                <c:pt idx="18315">
                  <c:v>34.91448999999999</c:v>
                </c:pt>
                <c:pt idx="18316">
                  <c:v>29.59731</c:v>
                </c:pt>
                <c:pt idx="18317">
                  <c:v>28.7776</c:v>
                </c:pt>
                <c:pt idx="18318">
                  <c:v>30.40118</c:v>
                </c:pt>
                <c:pt idx="18319">
                  <c:v>36.57894</c:v>
                </c:pt>
                <c:pt idx="18320">
                  <c:v>30.20696999999999</c:v>
                </c:pt>
                <c:pt idx="18321">
                  <c:v>31.52386</c:v>
                </c:pt>
                <c:pt idx="18322">
                  <c:v>29.82867999999999</c:v>
                </c:pt>
                <c:pt idx="18323">
                  <c:v>31.80629</c:v>
                </c:pt>
                <c:pt idx="18324">
                  <c:v>29.12982999999999</c:v>
                </c:pt>
                <c:pt idx="18325">
                  <c:v>33.59412000000001</c:v>
                </c:pt>
                <c:pt idx="18326">
                  <c:v>30.38916</c:v>
                </c:pt>
                <c:pt idx="18327">
                  <c:v>33.77477</c:v>
                </c:pt>
                <c:pt idx="18328">
                  <c:v>32.01762</c:v>
                </c:pt>
                <c:pt idx="18329">
                  <c:v>30.61407000000001</c:v>
                </c:pt>
                <c:pt idx="18330">
                  <c:v>36.57903</c:v>
                </c:pt>
                <c:pt idx="18331">
                  <c:v>30.09487</c:v>
                </c:pt>
                <c:pt idx="18332">
                  <c:v>36.64066</c:v>
                </c:pt>
                <c:pt idx="18333">
                  <c:v>28.51773</c:v>
                </c:pt>
                <c:pt idx="18334">
                  <c:v>44.4511</c:v>
                </c:pt>
                <c:pt idx="18335">
                  <c:v>30.64432</c:v>
                </c:pt>
                <c:pt idx="18336">
                  <c:v>39.20809</c:v>
                </c:pt>
                <c:pt idx="18337">
                  <c:v>30.6889</c:v>
                </c:pt>
                <c:pt idx="18338">
                  <c:v>29.5897</c:v>
                </c:pt>
                <c:pt idx="18339">
                  <c:v>31.19782</c:v>
                </c:pt>
                <c:pt idx="18340">
                  <c:v>27.85257</c:v>
                </c:pt>
                <c:pt idx="18341">
                  <c:v>29.37001</c:v>
                </c:pt>
                <c:pt idx="18342">
                  <c:v>28.69701999999999</c:v>
                </c:pt>
                <c:pt idx="18343">
                  <c:v>34.82405</c:v>
                </c:pt>
                <c:pt idx="18344">
                  <c:v>26.83890999999999</c:v>
                </c:pt>
                <c:pt idx="18345">
                  <c:v>25.08686</c:v>
                </c:pt>
                <c:pt idx="18346">
                  <c:v>38.48043</c:v>
                </c:pt>
                <c:pt idx="18347">
                  <c:v>36.73283</c:v>
                </c:pt>
                <c:pt idx="18348">
                  <c:v>34.46726</c:v>
                </c:pt>
                <c:pt idx="18349">
                  <c:v>28.27872999999999</c:v>
                </c:pt>
                <c:pt idx="18350">
                  <c:v>31.29822</c:v>
                </c:pt>
                <c:pt idx="18351">
                  <c:v>30.29298</c:v>
                </c:pt>
                <c:pt idx="18352">
                  <c:v>35.46581</c:v>
                </c:pt>
                <c:pt idx="18353">
                  <c:v>35.43787</c:v>
                </c:pt>
                <c:pt idx="18354">
                  <c:v>29.13158</c:v>
                </c:pt>
                <c:pt idx="18355">
                  <c:v>33.54309</c:v>
                </c:pt>
                <c:pt idx="18356">
                  <c:v>33.28954</c:v>
                </c:pt>
                <c:pt idx="18357">
                  <c:v>26.5394</c:v>
                </c:pt>
                <c:pt idx="18358">
                  <c:v>35.34993</c:v>
                </c:pt>
                <c:pt idx="18359">
                  <c:v>30.34834</c:v>
                </c:pt>
                <c:pt idx="18360">
                  <c:v>28.01485</c:v>
                </c:pt>
                <c:pt idx="18361">
                  <c:v>68.93085</c:v>
                </c:pt>
                <c:pt idx="18362">
                  <c:v>3585.8968</c:v>
                </c:pt>
                <c:pt idx="18363">
                  <c:v>29.32351999999999</c:v>
                </c:pt>
                <c:pt idx="18364">
                  <c:v>29.74867</c:v>
                </c:pt>
                <c:pt idx="18365">
                  <c:v>27.53114</c:v>
                </c:pt>
                <c:pt idx="18366">
                  <c:v>34.52255</c:v>
                </c:pt>
                <c:pt idx="18367">
                  <c:v>126.246</c:v>
                </c:pt>
                <c:pt idx="18368">
                  <c:v>30.84262</c:v>
                </c:pt>
                <c:pt idx="18369">
                  <c:v>29.79145</c:v>
                </c:pt>
                <c:pt idx="18370">
                  <c:v>4241.252890000001</c:v>
                </c:pt>
                <c:pt idx="18371">
                  <c:v>43.29020000000001</c:v>
                </c:pt>
                <c:pt idx="18372">
                  <c:v>24.96355</c:v>
                </c:pt>
                <c:pt idx="18373">
                  <c:v>29.28094</c:v>
                </c:pt>
                <c:pt idx="18374">
                  <c:v>33.80241</c:v>
                </c:pt>
                <c:pt idx="18375">
                  <c:v>33.03775</c:v>
                </c:pt>
                <c:pt idx="18376">
                  <c:v>42.54669</c:v>
                </c:pt>
                <c:pt idx="18377">
                  <c:v>202.0733</c:v>
                </c:pt>
                <c:pt idx="18378">
                  <c:v>34.46094</c:v>
                </c:pt>
                <c:pt idx="18379">
                  <c:v>26.31427</c:v>
                </c:pt>
                <c:pt idx="18380">
                  <c:v>36.8982</c:v>
                </c:pt>
                <c:pt idx="18381">
                  <c:v>30.43425</c:v>
                </c:pt>
                <c:pt idx="18382">
                  <c:v>30.6285</c:v>
                </c:pt>
                <c:pt idx="18383">
                  <c:v>32.84029</c:v>
                </c:pt>
                <c:pt idx="18384">
                  <c:v>33.75042000000001</c:v>
                </c:pt>
                <c:pt idx="18385">
                  <c:v>26.25853</c:v>
                </c:pt>
                <c:pt idx="18386">
                  <c:v>39.56213</c:v>
                </c:pt>
                <c:pt idx="18387">
                  <c:v>29.09616</c:v>
                </c:pt>
                <c:pt idx="18388">
                  <c:v>31.34746000000001</c:v>
                </c:pt>
                <c:pt idx="18389">
                  <c:v>37.15673</c:v>
                </c:pt>
                <c:pt idx="18390">
                  <c:v>31.18747</c:v>
                </c:pt>
                <c:pt idx="18391">
                  <c:v>2067.2034</c:v>
                </c:pt>
                <c:pt idx="18392">
                  <c:v>85.2526</c:v>
                </c:pt>
                <c:pt idx="18393">
                  <c:v>31.82829</c:v>
                </c:pt>
                <c:pt idx="18394">
                  <c:v>34.05625</c:v>
                </c:pt>
                <c:pt idx="18395">
                  <c:v>32.44602</c:v>
                </c:pt>
                <c:pt idx="18396">
                  <c:v>26.02217</c:v>
                </c:pt>
                <c:pt idx="18397">
                  <c:v>25.9529</c:v>
                </c:pt>
                <c:pt idx="18398">
                  <c:v>30.53028</c:v>
                </c:pt>
                <c:pt idx="18399">
                  <c:v>31.89236</c:v>
                </c:pt>
                <c:pt idx="18400">
                  <c:v>35.45214</c:v>
                </c:pt>
                <c:pt idx="18401">
                  <c:v>27.09273999999999</c:v>
                </c:pt>
                <c:pt idx="18402">
                  <c:v>23.60629</c:v>
                </c:pt>
                <c:pt idx="18403">
                  <c:v>34.77581</c:v>
                </c:pt>
                <c:pt idx="18404">
                  <c:v>30.2459</c:v>
                </c:pt>
                <c:pt idx="18405">
                  <c:v>29.20381</c:v>
                </c:pt>
                <c:pt idx="18406">
                  <c:v>34.25278</c:v>
                </c:pt>
                <c:pt idx="18407">
                  <c:v>30.53509</c:v>
                </c:pt>
                <c:pt idx="18408">
                  <c:v>29.61043</c:v>
                </c:pt>
                <c:pt idx="18409">
                  <c:v>5058.2621</c:v>
                </c:pt>
                <c:pt idx="18410">
                  <c:v>33.47577</c:v>
                </c:pt>
                <c:pt idx="18411">
                  <c:v>24.59175</c:v>
                </c:pt>
                <c:pt idx="18412">
                  <c:v>32.10255</c:v>
                </c:pt>
                <c:pt idx="18413">
                  <c:v>31.68612999999999</c:v>
                </c:pt>
                <c:pt idx="18414">
                  <c:v>25.92623</c:v>
                </c:pt>
                <c:pt idx="18415">
                  <c:v>27.43712</c:v>
                </c:pt>
                <c:pt idx="18416">
                  <c:v>27.42395</c:v>
                </c:pt>
                <c:pt idx="18417">
                  <c:v>33.76256</c:v>
                </c:pt>
                <c:pt idx="18418">
                  <c:v>36.32763</c:v>
                </c:pt>
                <c:pt idx="18419">
                  <c:v>37.69826000000001</c:v>
                </c:pt>
                <c:pt idx="18420">
                  <c:v>32.62564000000001</c:v>
                </c:pt>
                <c:pt idx="18421">
                  <c:v>32.1154</c:v>
                </c:pt>
                <c:pt idx="18422">
                  <c:v>59.9263</c:v>
                </c:pt>
                <c:pt idx="18423">
                  <c:v>35.7663</c:v>
                </c:pt>
                <c:pt idx="18424">
                  <c:v>36.5767</c:v>
                </c:pt>
                <c:pt idx="18425">
                  <c:v>30.62991999999999</c:v>
                </c:pt>
                <c:pt idx="18426">
                  <c:v>50.02297</c:v>
                </c:pt>
                <c:pt idx="18427">
                  <c:v>31.27824</c:v>
                </c:pt>
                <c:pt idx="18428">
                  <c:v>28.08068</c:v>
                </c:pt>
                <c:pt idx="18429">
                  <c:v>27.46737999999999</c:v>
                </c:pt>
                <c:pt idx="18430">
                  <c:v>33.15075</c:v>
                </c:pt>
                <c:pt idx="18431">
                  <c:v>30.87958</c:v>
                </c:pt>
                <c:pt idx="18432">
                  <c:v>1344.1128</c:v>
                </c:pt>
                <c:pt idx="18433">
                  <c:v>34.52525</c:v>
                </c:pt>
                <c:pt idx="18434">
                  <c:v>24.424</c:v>
                </c:pt>
                <c:pt idx="18435">
                  <c:v>30.58801</c:v>
                </c:pt>
                <c:pt idx="18436">
                  <c:v>28.53844</c:v>
                </c:pt>
                <c:pt idx="18437">
                  <c:v>30.74081</c:v>
                </c:pt>
                <c:pt idx="18438">
                  <c:v>32.00268000000001</c:v>
                </c:pt>
                <c:pt idx="18439">
                  <c:v>27.53887</c:v>
                </c:pt>
                <c:pt idx="18440">
                  <c:v>26.13697000000001</c:v>
                </c:pt>
                <c:pt idx="18441">
                  <c:v>31.12737</c:v>
                </c:pt>
                <c:pt idx="18442">
                  <c:v>23.46287999999999</c:v>
                </c:pt>
                <c:pt idx="18443">
                  <c:v>28.23517</c:v>
                </c:pt>
                <c:pt idx="18444">
                  <c:v>29.03151</c:v>
                </c:pt>
                <c:pt idx="18445">
                  <c:v>28.44525</c:v>
                </c:pt>
                <c:pt idx="18446">
                  <c:v>54.83093</c:v>
                </c:pt>
                <c:pt idx="18447">
                  <c:v>28.49198000000001</c:v>
                </c:pt>
                <c:pt idx="18448">
                  <c:v>32.25546000000001</c:v>
                </c:pt>
                <c:pt idx="18449">
                  <c:v>29.37935</c:v>
                </c:pt>
                <c:pt idx="18450">
                  <c:v>26.65959</c:v>
                </c:pt>
                <c:pt idx="18451">
                  <c:v>30.68423</c:v>
                </c:pt>
                <c:pt idx="18452">
                  <c:v>27.46114</c:v>
                </c:pt>
                <c:pt idx="18453">
                  <c:v>79.93796</c:v>
                </c:pt>
                <c:pt idx="18454">
                  <c:v>30.38833999999999</c:v>
                </c:pt>
                <c:pt idx="18455">
                  <c:v>30.42831</c:v>
                </c:pt>
                <c:pt idx="18456">
                  <c:v>25.82466000000001</c:v>
                </c:pt>
                <c:pt idx="18457">
                  <c:v>27.83978</c:v>
                </c:pt>
                <c:pt idx="18458">
                  <c:v>27.96829999999999</c:v>
                </c:pt>
                <c:pt idx="18459">
                  <c:v>31.30097</c:v>
                </c:pt>
                <c:pt idx="18460">
                  <c:v>36.14176</c:v>
                </c:pt>
                <c:pt idx="18461">
                  <c:v>26.44767</c:v>
                </c:pt>
                <c:pt idx="18462">
                  <c:v>34.88231</c:v>
                </c:pt>
                <c:pt idx="18463">
                  <c:v>27.22926</c:v>
                </c:pt>
                <c:pt idx="18464">
                  <c:v>29.85099</c:v>
                </c:pt>
                <c:pt idx="18465">
                  <c:v>33.43294</c:v>
                </c:pt>
                <c:pt idx="18466">
                  <c:v>27.5452</c:v>
                </c:pt>
                <c:pt idx="18467">
                  <c:v>35.14186</c:v>
                </c:pt>
                <c:pt idx="18468">
                  <c:v>24.21397</c:v>
                </c:pt>
                <c:pt idx="18469">
                  <c:v>34.36308</c:v>
                </c:pt>
                <c:pt idx="18470">
                  <c:v>27.77524</c:v>
                </c:pt>
                <c:pt idx="18471">
                  <c:v>34.17066000000001</c:v>
                </c:pt>
                <c:pt idx="18472">
                  <c:v>35.11513</c:v>
                </c:pt>
                <c:pt idx="18473">
                  <c:v>34.82778</c:v>
                </c:pt>
                <c:pt idx="18474">
                  <c:v>32.65533</c:v>
                </c:pt>
                <c:pt idx="18475">
                  <c:v>30.12787</c:v>
                </c:pt>
                <c:pt idx="18476">
                  <c:v>24.45345</c:v>
                </c:pt>
                <c:pt idx="18477">
                  <c:v>25.95247</c:v>
                </c:pt>
                <c:pt idx="18478">
                  <c:v>29.37672</c:v>
                </c:pt>
                <c:pt idx="18479">
                  <c:v>1155.7687</c:v>
                </c:pt>
                <c:pt idx="18480">
                  <c:v>33.27087</c:v>
                </c:pt>
                <c:pt idx="18481">
                  <c:v>31.96356</c:v>
                </c:pt>
                <c:pt idx="18482">
                  <c:v>34.52795</c:v>
                </c:pt>
                <c:pt idx="18483">
                  <c:v>26.23651</c:v>
                </c:pt>
                <c:pt idx="18484">
                  <c:v>24.56645</c:v>
                </c:pt>
                <c:pt idx="18485">
                  <c:v>29.04010999999999</c:v>
                </c:pt>
                <c:pt idx="18486">
                  <c:v>31.96464999999999</c:v>
                </c:pt>
                <c:pt idx="18487">
                  <c:v>33.98817</c:v>
                </c:pt>
                <c:pt idx="18488">
                  <c:v>31.37775</c:v>
                </c:pt>
                <c:pt idx="18489">
                  <c:v>30.11673</c:v>
                </c:pt>
                <c:pt idx="18490">
                  <c:v>28.65438</c:v>
                </c:pt>
                <c:pt idx="18491">
                  <c:v>32.6217</c:v>
                </c:pt>
                <c:pt idx="18492">
                  <c:v>29.44339</c:v>
                </c:pt>
                <c:pt idx="18493">
                  <c:v>30.67156</c:v>
                </c:pt>
                <c:pt idx="18494">
                  <c:v>32.13484</c:v>
                </c:pt>
                <c:pt idx="18495">
                  <c:v>32.69733</c:v>
                </c:pt>
                <c:pt idx="18496">
                  <c:v>41.38908</c:v>
                </c:pt>
                <c:pt idx="18497">
                  <c:v>31.94119999999999</c:v>
                </c:pt>
                <c:pt idx="18498">
                  <c:v>32.08196</c:v>
                </c:pt>
                <c:pt idx="18499">
                  <c:v>25.61001</c:v>
                </c:pt>
                <c:pt idx="18500">
                  <c:v>27.77023</c:v>
                </c:pt>
                <c:pt idx="18501">
                  <c:v>84.94144</c:v>
                </c:pt>
                <c:pt idx="18502">
                  <c:v>33.45358</c:v>
                </c:pt>
                <c:pt idx="18503">
                  <c:v>31.20493</c:v>
                </c:pt>
                <c:pt idx="18504">
                  <c:v>27.58034999999999</c:v>
                </c:pt>
                <c:pt idx="18505">
                  <c:v>32.57100000000001</c:v>
                </c:pt>
                <c:pt idx="18506">
                  <c:v>32.82811</c:v>
                </c:pt>
                <c:pt idx="18507">
                  <c:v>94.83258999999998</c:v>
                </c:pt>
                <c:pt idx="18508">
                  <c:v>31.30798</c:v>
                </c:pt>
                <c:pt idx="18509">
                  <c:v>23298.06863000001</c:v>
                </c:pt>
                <c:pt idx="18510">
                  <c:v>27.02014</c:v>
                </c:pt>
                <c:pt idx="18511">
                  <c:v>131.45617</c:v>
                </c:pt>
                <c:pt idx="18512">
                  <c:v>31.00521</c:v>
                </c:pt>
                <c:pt idx="18513">
                  <c:v>28.93874999999999</c:v>
                </c:pt>
                <c:pt idx="18514">
                  <c:v>27.94585</c:v>
                </c:pt>
                <c:pt idx="18515">
                  <c:v>28.06814999999999</c:v>
                </c:pt>
                <c:pt idx="18516">
                  <c:v>40.92378</c:v>
                </c:pt>
                <c:pt idx="18517">
                  <c:v>32.78052</c:v>
                </c:pt>
                <c:pt idx="18518">
                  <c:v>35.41841</c:v>
                </c:pt>
                <c:pt idx="18519">
                  <c:v>44.4329</c:v>
                </c:pt>
                <c:pt idx="18520">
                  <c:v>28.66894</c:v>
                </c:pt>
                <c:pt idx="18521">
                  <c:v>31.72992</c:v>
                </c:pt>
                <c:pt idx="18522">
                  <c:v>34.7318</c:v>
                </c:pt>
                <c:pt idx="18523">
                  <c:v>31.61859</c:v>
                </c:pt>
                <c:pt idx="18524">
                  <c:v>30.13023</c:v>
                </c:pt>
                <c:pt idx="18525">
                  <c:v>32.55733</c:v>
                </c:pt>
                <c:pt idx="18526">
                  <c:v>30.90729</c:v>
                </c:pt>
                <c:pt idx="18527">
                  <c:v>35.34776</c:v>
                </c:pt>
                <c:pt idx="18528">
                  <c:v>37.38809</c:v>
                </c:pt>
                <c:pt idx="18529">
                  <c:v>34.9101</c:v>
                </c:pt>
                <c:pt idx="18530">
                  <c:v>30.04078</c:v>
                </c:pt>
                <c:pt idx="18531">
                  <c:v>27.94725</c:v>
                </c:pt>
                <c:pt idx="18532">
                  <c:v>32.50429</c:v>
                </c:pt>
                <c:pt idx="18533">
                  <c:v>26.37718</c:v>
                </c:pt>
                <c:pt idx="18534">
                  <c:v>28.58205999999999</c:v>
                </c:pt>
                <c:pt idx="18535">
                  <c:v>28.52098000000001</c:v>
                </c:pt>
                <c:pt idx="18536">
                  <c:v>106.28954</c:v>
                </c:pt>
                <c:pt idx="18537">
                  <c:v>47.38655</c:v>
                </c:pt>
                <c:pt idx="18538">
                  <c:v>27.64487</c:v>
                </c:pt>
                <c:pt idx="18539">
                  <c:v>32.47232</c:v>
                </c:pt>
                <c:pt idx="18540">
                  <c:v>27.919</c:v>
                </c:pt>
                <c:pt idx="18541">
                  <c:v>28.876</c:v>
                </c:pt>
                <c:pt idx="18542">
                  <c:v>182.3272</c:v>
                </c:pt>
                <c:pt idx="18543">
                  <c:v>32.34695</c:v>
                </c:pt>
                <c:pt idx="18544">
                  <c:v>35.69811</c:v>
                </c:pt>
                <c:pt idx="18545">
                  <c:v>27.88473</c:v>
                </c:pt>
                <c:pt idx="18546">
                  <c:v>31.19585</c:v>
                </c:pt>
                <c:pt idx="18547">
                  <c:v>26.627</c:v>
                </c:pt>
                <c:pt idx="18548">
                  <c:v>33.26574</c:v>
                </c:pt>
                <c:pt idx="18549">
                  <c:v>31.59009</c:v>
                </c:pt>
                <c:pt idx="18550">
                  <c:v>25.91817</c:v>
                </c:pt>
                <c:pt idx="18551">
                  <c:v>29.88432</c:v>
                </c:pt>
                <c:pt idx="18552">
                  <c:v>34.69981</c:v>
                </c:pt>
                <c:pt idx="18553">
                  <c:v>26.52344</c:v>
                </c:pt>
                <c:pt idx="18554">
                  <c:v>31.0119</c:v>
                </c:pt>
                <c:pt idx="18555">
                  <c:v>28.17381</c:v>
                </c:pt>
                <c:pt idx="18556">
                  <c:v>34.00778</c:v>
                </c:pt>
                <c:pt idx="18557">
                  <c:v>27.48639</c:v>
                </c:pt>
                <c:pt idx="18558">
                  <c:v>33.13268</c:v>
                </c:pt>
                <c:pt idx="18559">
                  <c:v>1770.8082</c:v>
                </c:pt>
                <c:pt idx="18560">
                  <c:v>36.10278</c:v>
                </c:pt>
                <c:pt idx="18561">
                  <c:v>31.10663</c:v>
                </c:pt>
                <c:pt idx="18562">
                  <c:v>27.60867</c:v>
                </c:pt>
                <c:pt idx="18563">
                  <c:v>23.1222</c:v>
                </c:pt>
                <c:pt idx="18564">
                  <c:v>100.37719</c:v>
                </c:pt>
                <c:pt idx="18565">
                  <c:v>38.5718</c:v>
                </c:pt>
                <c:pt idx="18566">
                  <c:v>26.89745</c:v>
                </c:pt>
                <c:pt idx="18567">
                  <c:v>33.61797</c:v>
                </c:pt>
                <c:pt idx="18568">
                  <c:v>32.43357</c:v>
                </c:pt>
                <c:pt idx="18569">
                  <c:v>27.00569</c:v>
                </c:pt>
                <c:pt idx="18570">
                  <c:v>33.77575</c:v>
                </c:pt>
                <c:pt idx="18571">
                  <c:v>28.32946</c:v>
                </c:pt>
                <c:pt idx="18572">
                  <c:v>27.85707</c:v>
                </c:pt>
                <c:pt idx="18573">
                  <c:v>25.37024</c:v>
                </c:pt>
                <c:pt idx="18574">
                  <c:v>29.86399</c:v>
                </c:pt>
                <c:pt idx="18575">
                  <c:v>36.18834000000001</c:v>
                </c:pt>
                <c:pt idx="18576">
                  <c:v>27.33932</c:v>
                </c:pt>
                <c:pt idx="18577">
                  <c:v>31.33724</c:v>
                </c:pt>
                <c:pt idx="18578">
                  <c:v>34.35736</c:v>
                </c:pt>
                <c:pt idx="18579">
                  <c:v>28.76216</c:v>
                </c:pt>
                <c:pt idx="18580">
                  <c:v>35.94151</c:v>
                </c:pt>
                <c:pt idx="18581">
                  <c:v>30.58815999999999</c:v>
                </c:pt>
                <c:pt idx="18582">
                  <c:v>25.32785000000001</c:v>
                </c:pt>
                <c:pt idx="18583">
                  <c:v>32.65722</c:v>
                </c:pt>
                <c:pt idx="18584">
                  <c:v>28.5095</c:v>
                </c:pt>
                <c:pt idx="18585">
                  <c:v>30.3956</c:v>
                </c:pt>
                <c:pt idx="18586">
                  <c:v>32.32172000000001</c:v>
                </c:pt>
                <c:pt idx="18587">
                  <c:v>34.50278</c:v>
                </c:pt>
                <c:pt idx="18588">
                  <c:v>30.26711</c:v>
                </c:pt>
                <c:pt idx="18589">
                  <c:v>29.34132</c:v>
                </c:pt>
                <c:pt idx="18590">
                  <c:v>30.57898</c:v>
                </c:pt>
                <c:pt idx="18591">
                  <c:v>30.29696</c:v>
                </c:pt>
                <c:pt idx="18592">
                  <c:v>35.53839</c:v>
                </c:pt>
                <c:pt idx="18593">
                  <c:v>31.77918</c:v>
                </c:pt>
                <c:pt idx="18594">
                  <c:v>106.9347</c:v>
                </c:pt>
                <c:pt idx="18595">
                  <c:v>42.7988</c:v>
                </c:pt>
                <c:pt idx="18596">
                  <c:v>32.92512</c:v>
                </c:pt>
                <c:pt idx="18597">
                  <c:v>25.72032</c:v>
                </c:pt>
                <c:pt idx="18598">
                  <c:v>31.85302</c:v>
                </c:pt>
                <c:pt idx="18599">
                  <c:v>3358.3002</c:v>
                </c:pt>
                <c:pt idx="18600">
                  <c:v>36.30117</c:v>
                </c:pt>
                <c:pt idx="18601">
                  <c:v>29.45543</c:v>
                </c:pt>
                <c:pt idx="18602">
                  <c:v>490.6610999999999</c:v>
                </c:pt>
                <c:pt idx="18603">
                  <c:v>30.69079</c:v>
                </c:pt>
                <c:pt idx="18604">
                  <c:v>32.47065</c:v>
                </c:pt>
                <c:pt idx="18605">
                  <c:v>35.62506000000001</c:v>
                </c:pt>
                <c:pt idx="18606">
                  <c:v>29.18573</c:v>
                </c:pt>
                <c:pt idx="18607">
                  <c:v>26.77135000000001</c:v>
                </c:pt>
                <c:pt idx="18608">
                  <c:v>28.68928</c:v>
                </c:pt>
                <c:pt idx="18609">
                  <c:v>32.36656</c:v>
                </c:pt>
                <c:pt idx="18610">
                  <c:v>31.82823</c:v>
                </c:pt>
                <c:pt idx="18611">
                  <c:v>28.75851</c:v>
                </c:pt>
                <c:pt idx="18612">
                  <c:v>35.35633</c:v>
                </c:pt>
                <c:pt idx="18613">
                  <c:v>28.45673</c:v>
                </c:pt>
                <c:pt idx="18614">
                  <c:v>30.23903</c:v>
                </c:pt>
                <c:pt idx="18615">
                  <c:v>44.2195</c:v>
                </c:pt>
                <c:pt idx="18616">
                  <c:v>31.0727</c:v>
                </c:pt>
                <c:pt idx="18617">
                  <c:v>35.54052</c:v>
                </c:pt>
                <c:pt idx="18618">
                  <c:v>40.94893</c:v>
                </c:pt>
                <c:pt idx="18619">
                  <c:v>27.86884</c:v>
                </c:pt>
                <c:pt idx="18620">
                  <c:v>36.76483</c:v>
                </c:pt>
                <c:pt idx="18621">
                  <c:v>3144.40505</c:v>
                </c:pt>
                <c:pt idx="18622">
                  <c:v>30.0351</c:v>
                </c:pt>
                <c:pt idx="18623">
                  <c:v>35.2381</c:v>
                </c:pt>
                <c:pt idx="18624">
                  <c:v>28.56291999999999</c:v>
                </c:pt>
                <c:pt idx="18625">
                  <c:v>4016.3299</c:v>
                </c:pt>
                <c:pt idx="18626">
                  <c:v>28.99445</c:v>
                </c:pt>
                <c:pt idx="18627">
                  <c:v>101.73701</c:v>
                </c:pt>
                <c:pt idx="18628">
                  <c:v>30.28856</c:v>
                </c:pt>
                <c:pt idx="18629">
                  <c:v>35.1036</c:v>
                </c:pt>
                <c:pt idx="18630">
                  <c:v>28.93547</c:v>
                </c:pt>
                <c:pt idx="18631">
                  <c:v>33.53543</c:v>
                </c:pt>
                <c:pt idx="18632">
                  <c:v>24.65509</c:v>
                </c:pt>
                <c:pt idx="18633">
                  <c:v>26.92751</c:v>
                </c:pt>
                <c:pt idx="18634">
                  <c:v>31.49867</c:v>
                </c:pt>
                <c:pt idx="18635">
                  <c:v>31.90159999999999</c:v>
                </c:pt>
                <c:pt idx="18636">
                  <c:v>35.44716</c:v>
                </c:pt>
                <c:pt idx="18637">
                  <c:v>30.02761</c:v>
                </c:pt>
                <c:pt idx="18638">
                  <c:v>28.72129</c:v>
                </c:pt>
                <c:pt idx="18639">
                  <c:v>29.17113000000001</c:v>
                </c:pt>
                <c:pt idx="18640">
                  <c:v>31.59039</c:v>
                </c:pt>
                <c:pt idx="18641">
                  <c:v>32.39904000000001</c:v>
                </c:pt>
                <c:pt idx="18642">
                  <c:v>38.58444</c:v>
                </c:pt>
                <c:pt idx="18643">
                  <c:v>27.14257</c:v>
                </c:pt>
                <c:pt idx="18644">
                  <c:v>1890.3912</c:v>
                </c:pt>
                <c:pt idx="18645">
                  <c:v>27.42873999999999</c:v>
                </c:pt>
                <c:pt idx="18646">
                  <c:v>32.39509</c:v>
                </c:pt>
                <c:pt idx="18647">
                  <c:v>29.82809</c:v>
                </c:pt>
                <c:pt idx="18648">
                  <c:v>29.10852999999999</c:v>
                </c:pt>
                <c:pt idx="18649">
                  <c:v>31.25208</c:v>
                </c:pt>
                <c:pt idx="18650">
                  <c:v>28.55794</c:v>
                </c:pt>
                <c:pt idx="18651">
                  <c:v>31.49428</c:v>
                </c:pt>
                <c:pt idx="18652">
                  <c:v>30.09259</c:v>
                </c:pt>
                <c:pt idx="18653">
                  <c:v>28.87303</c:v>
                </c:pt>
                <c:pt idx="18654">
                  <c:v>34.77743</c:v>
                </c:pt>
                <c:pt idx="18655">
                  <c:v>51.4752</c:v>
                </c:pt>
                <c:pt idx="18656">
                  <c:v>37.69817</c:v>
                </c:pt>
                <c:pt idx="18657">
                  <c:v>31.64602</c:v>
                </c:pt>
                <c:pt idx="18658">
                  <c:v>62.3291</c:v>
                </c:pt>
                <c:pt idx="18659">
                  <c:v>33.41507</c:v>
                </c:pt>
                <c:pt idx="18660">
                  <c:v>27.87548</c:v>
                </c:pt>
                <c:pt idx="18661">
                  <c:v>30.22537</c:v>
                </c:pt>
                <c:pt idx="18662">
                  <c:v>31.09502</c:v>
                </c:pt>
                <c:pt idx="18663">
                  <c:v>33.10385</c:v>
                </c:pt>
                <c:pt idx="18664">
                  <c:v>25.73421</c:v>
                </c:pt>
                <c:pt idx="18665">
                  <c:v>30.27284999999999</c:v>
                </c:pt>
                <c:pt idx="18666">
                  <c:v>33.19920000000001</c:v>
                </c:pt>
                <c:pt idx="18667">
                  <c:v>35.8154</c:v>
                </c:pt>
                <c:pt idx="18668">
                  <c:v>29.87785</c:v>
                </c:pt>
                <c:pt idx="18669">
                  <c:v>28.98548999999999</c:v>
                </c:pt>
                <c:pt idx="18670">
                  <c:v>27.8892</c:v>
                </c:pt>
                <c:pt idx="18671">
                  <c:v>33.45949</c:v>
                </c:pt>
                <c:pt idx="18672">
                  <c:v>28.32815</c:v>
                </c:pt>
                <c:pt idx="18673">
                  <c:v>42.3401</c:v>
                </c:pt>
                <c:pt idx="18674">
                  <c:v>26.00696</c:v>
                </c:pt>
                <c:pt idx="18675">
                  <c:v>28.77424999999999</c:v>
                </c:pt>
                <c:pt idx="18676">
                  <c:v>33.19165</c:v>
                </c:pt>
                <c:pt idx="18677">
                  <c:v>1919.7609</c:v>
                </c:pt>
                <c:pt idx="18678">
                  <c:v>35.1313</c:v>
                </c:pt>
                <c:pt idx="18679">
                  <c:v>34.52733</c:v>
                </c:pt>
                <c:pt idx="18680">
                  <c:v>35.75773</c:v>
                </c:pt>
                <c:pt idx="18681">
                  <c:v>225.57747</c:v>
                </c:pt>
                <c:pt idx="18682">
                  <c:v>26.71868</c:v>
                </c:pt>
                <c:pt idx="18683">
                  <c:v>27.37248</c:v>
                </c:pt>
                <c:pt idx="18684">
                  <c:v>27.37497</c:v>
                </c:pt>
                <c:pt idx="18685">
                  <c:v>29.74133</c:v>
                </c:pt>
                <c:pt idx="18686">
                  <c:v>140.87148</c:v>
                </c:pt>
                <c:pt idx="18687">
                  <c:v>38.49733</c:v>
                </c:pt>
                <c:pt idx="18688">
                  <c:v>28.45993</c:v>
                </c:pt>
                <c:pt idx="18689">
                  <c:v>32.91421</c:v>
                </c:pt>
                <c:pt idx="18690">
                  <c:v>32.54879</c:v>
                </c:pt>
                <c:pt idx="18691">
                  <c:v>25.0745</c:v>
                </c:pt>
                <c:pt idx="18692">
                  <c:v>31.54498</c:v>
                </c:pt>
                <c:pt idx="18693">
                  <c:v>31.60833999999999</c:v>
                </c:pt>
                <c:pt idx="18694">
                  <c:v>37.40164</c:v>
                </c:pt>
                <c:pt idx="18695">
                  <c:v>30.68917</c:v>
                </c:pt>
                <c:pt idx="18696">
                  <c:v>24.56948999999999</c:v>
                </c:pt>
                <c:pt idx="18697">
                  <c:v>28.53001</c:v>
                </c:pt>
                <c:pt idx="18698">
                  <c:v>28.7266</c:v>
                </c:pt>
                <c:pt idx="18699">
                  <c:v>28.04497</c:v>
                </c:pt>
                <c:pt idx="18700">
                  <c:v>29.71876</c:v>
                </c:pt>
                <c:pt idx="18701">
                  <c:v>27.70102</c:v>
                </c:pt>
                <c:pt idx="18702">
                  <c:v>24.31927</c:v>
                </c:pt>
                <c:pt idx="18703">
                  <c:v>35.38757</c:v>
                </c:pt>
                <c:pt idx="18704">
                  <c:v>35.62482</c:v>
                </c:pt>
                <c:pt idx="18705">
                  <c:v>411.51663</c:v>
                </c:pt>
                <c:pt idx="18706">
                  <c:v>31.36968</c:v>
                </c:pt>
                <c:pt idx="18707">
                  <c:v>33.37914</c:v>
                </c:pt>
                <c:pt idx="18708">
                  <c:v>32.99641</c:v>
                </c:pt>
                <c:pt idx="18709">
                  <c:v>29.51231</c:v>
                </c:pt>
                <c:pt idx="18710">
                  <c:v>39.1025</c:v>
                </c:pt>
                <c:pt idx="18711">
                  <c:v>31.34763</c:v>
                </c:pt>
                <c:pt idx="18712">
                  <c:v>35.1063</c:v>
                </c:pt>
                <c:pt idx="18713">
                  <c:v>26.77958</c:v>
                </c:pt>
                <c:pt idx="18714">
                  <c:v>32.04142</c:v>
                </c:pt>
                <c:pt idx="18715">
                  <c:v>30.27859</c:v>
                </c:pt>
                <c:pt idx="18716">
                  <c:v>34.16125</c:v>
                </c:pt>
                <c:pt idx="18717">
                  <c:v>2493.59557</c:v>
                </c:pt>
                <c:pt idx="18718">
                  <c:v>26.77946</c:v>
                </c:pt>
                <c:pt idx="18719">
                  <c:v>29.96810999999999</c:v>
                </c:pt>
                <c:pt idx="18720">
                  <c:v>26.83644</c:v>
                </c:pt>
                <c:pt idx="18721">
                  <c:v>27.39191</c:v>
                </c:pt>
                <c:pt idx="18722">
                  <c:v>28.25097</c:v>
                </c:pt>
                <c:pt idx="18723">
                  <c:v>36.24603</c:v>
                </c:pt>
                <c:pt idx="18724">
                  <c:v>25.69483</c:v>
                </c:pt>
                <c:pt idx="18725">
                  <c:v>27.30021</c:v>
                </c:pt>
                <c:pt idx="18726">
                  <c:v>26.73858999999999</c:v>
                </c:pt>
                <c:pt idx="18727">
                  <c:v>36.51117</c:v>
                </c:pt>
                <c:pt idx="18728">
                  <c:v>30.43243</c:v>
                </c:pt>
                <c:pt idx="18729">
                  <c:v>27.0598</c:v>
                </c:pt>
                <c:pt idx="18730">
                  <c:v>34.21636</c:v>
                </c:pt>
                <c:pt idx="18731">
                  <c:v>28.43044</c:v>
                </c:pt>
                <c:pt idx="18732">
                  <c:v>29.16471</c:v>
                </c:pt>
                <c:pt idx="18733">
                  <c:v>35.33304</c:v>
                </c:pt>
                <c:pt idx="18734">
                  <c:v>35.42836000000001</c:v>
                </c:pt>
                <c:pt idx="18735">
                  <c:v>28.84944</c:v>
                </c:pt>
                <c:pt idx="18736">
                  <c:v>39.17883</c:v>
                </c:pt>
                <c:pt idx="18737">
                  <c:v>29.57203</c:v>
                </c:pt>
                <c:pt idx="18738">
                  <c:v>31.62722</c:v>
                </c:pt>
                <c:pt idx="18739">
                  <c:v>28.31413</c:v>
                </c:pt>
                <c:pt idx="18740">
                  <c:v>27.5004</c:v>
                </c:pt>
                <c:pt idx="18741">
                  <c:v>28.67869</c:v>
                </c:pt>
                <c:pt idx="18742">
                  <c:v>34.83280000000001</c:v>
                </c:pt>
                <c:pt idx="18743">
                  <c:v>26.73708</c:v>
                </c:pt>
                <c:pt idx="18744">
                  <c:v>29.68597</c:v>
                </c:pt>
                <c:pt idx="18745">
                  <c:v>26.59727000000001</c:v>
                </c:pt>
                <c:pt idx="18746">
                  <c:v>32.07422</c:v>
                </c:pt>
                <c:pt idx="18747">
                  <c:v>26.62002</c:v>
                </c:pt>
                <c:pt idx="18748">
                  <c:v>31.27076</c:v>
                </c:pt>
                <c:pt idx="18749">
                  <c:v>26.57917</c:v>
                </c:pt>
                <c:pt idx="18750">
                  <c:v>35.57493</c:v>
                </c:pt>
                <c:pt idx="18751">
                  <c:v>35.05389</c:v>
                </c:pt>
                <c:pt idx="18752">
                  <c:v>30.1618</c:v>
                </c:pt>
                <c:pt idx="18753">
                  <c:v>35.47071</c:v>
                </c:pt>
                <c:pt idx="18754">
                  <c:v>36.4836</c:v>
                </c:pt>
                <c:pt idx="18755">
                  <c:v>26.43558</c:v>
                </c:pt>
                <c:pt idx="18756">
                  <c:v>26.26711</c:v>
                </c:pt>
                <c:pt idx="18757">
                  <c:v>34.87565</c:v>
                </c:pt>
                <c:pt idx="18758">
                  <c:v>242.3599</c:v>
                </c:pt>
                <c:pt idx="18759">
                  <c:v>31.0472</c:v>
                </c:pt>
                <c:pt idx="18760">
                  <c:v>29.10661</c:v>
                </c:pt>
                <c:pt idx="18761">
                  <c:v>33.83916</c:v>
                </c:pt>
                <c:pt idx="18762">
                  <c:v>29.16454999999999</c:v>
                </c:pt>
                <c:pt idx="18763">
                  <c:v>25.83551</c:v>
                </c:pt>
                <c:pt idx="18764">
                  <c:v>33.41213</c:v>
                </c:pt>
                <c:pt idx="18765">
                  <c:v>28.33436</c:v>
                </c:pt>
                <c:pt idx="18766">
                  <c:v>32.46456000000001</c:v>
                </c:pt>
                <c:pt idx="18767">
                  <c:v>26.92062999999999</c:v>
                </c:pt>
                <c:pt idx="18768">
                  <c:v>30.54682</c:v>
                </c:pt>
                <c:pt idx="18769">
                  <c:v>36.79644000000001</c:v>
                </c:pt>
                <c:pt idx="18770">
                  <c:v>32.40642</c:v>
                </c:pt>
                <c:pt idx="18771">
                  <c:v>35.69378000000001</c:v>
                </c:pt>
                <c:pt idx="18772">
                  <c:v>36.37674000000001</c:v>
                </c:pt>
                <c:pt idx="18773">
                  <c:v>82.52267999999998</c:v>
                </c:pt>
                <c:pt idx="18774">
                  <c:v>41.4139</c:v>
                </c:pt>
                <c:pt idx="18775">
                  <c:v>30.61738</c:v>
                </c:pt>
                <c:pt idx="18776">
                  <c:v>34.03658</c:v>
                </c:pt>
                <c:pt idx="18777">
                  <c:v>31.47138</c:v>
                </c:pt>
                <c:pt idx="18778">
                  <c:v>29.29367</c:v>
                </c:pt>
                <c:pt idx="18779">
                  <c:v>34.88862</c:v>
                </c:pt>
                <c:pt idx="18780">
                  <c:v>26.36302</c:v>
                </c:pt>
                <c:pt idx="18781">
                  <c:v>32.37181</c:v>
                </c:pt>
                <c:pt idx="18782">
                  <c:v>35.2772</c:v>
                </c:pt>
                <c:pt idx="18783">
                  <c:v>30.34916</c:v>
                </c:pt>
                <c:pt idx="18784">
                  <c:v>19340.8387</c:v>
                </c:pt>
                <c:pt idx="18785">
                  <c:v>25.25726999999999</c:v>
                </c:pt>
                <c:pt idx="18786">
                  <c:v>33.1715</c:v>
                </c:pt>
                <c:pt idx="18787">
                  <c:v>32.45023</c:v>
                </c:pt>
                <c:pt idx="18788">
                  <c:v>29.59215</c:v>
                </c:pt>
                <c:pt idx="18789">
                  <c:v>139.9434</c:v>
                </c:pt>
                <c:pt idx="18790">
                  <c:v>56.8101</c:v>
                </c:pt>
                <c:pt idx="18791">
                  <c:v>31.77026</c:v>
                </c:pt>
                <c:pt idx="18792">
                  <c:v>27.87521</c:v>
                </c:pt>
                <c:pt idx="18793">
                  <c:v>39.52281</c:v>
                </c:pt>
                <c:pt idx="18794">
                  <c:v>31.6254</c:v>
                </c:pt>
                <c:pt idx="18795">
                  <c:v>26.23731</c:v>
                </c:pt>
                <c:pt idx="18796">
                  <c:v>30.79048</c:v>
                </c:pt>
                <c:pt idx="18797">
                  <c:v>48.13939</c:v>
                </c:pt>
                <c:pt idx="18798">
                  <c:v>35.02142000000001</c:v>
                </c:pt>
                <c:pt idx="18799">
                  <c:v>94.59253</c:v>
                </c:pt>
                <c:pt idx="18800">
                  <c:v>24.80033</c:v>
                </c:pt>
                <c:pt idx="18801">
                  <c:v>30.29663</c:v>
                </c:pt>
                <c:pt idx="18802">
                  <c:v>34.9583</c:v>
                </c:pt>
                <c:pt idx="18803">
                  <c:v>31.59313</c:v>
                </c:pt>
                <c:pt idx="18804">
                  <c:v>32.24159</c:v>
                </c:pt>
                <c:pt idx="18805">
                  <c:v>33.4106</c:v>
                </c:pt>
                <c:pt idx="18806">
                  <c:v>34.9127</c:v>
                </c:pt>
                <c:pt idx="18807">
                  <c:v>26.71916</c:v>
                </c:pt>
                <c:pt idx="18808">
                  <c:v>32.88271</c:v>
                </c:pt>
                <c:pt idx="18809">
                  <c:v>33.92921</c:v>
                </c:pt>
                <c:pt idx="18810">
                  <c:v>31.57515</c:v>
                </c:pt>
                <c:pt idx="18811">
                  <c:v>30.52209</c:v>
                </c:pt>
                <c:pt idx="18812">
                  <c:v>29.70803</c:v>
                </c:pt>
                <c:pt idx="18813">
                  <c:v>30.55887999999999</c:v>
                </c:pt>
                <c:pt idx="18814">
                  <c:v>33.10221</c:v>
                </c:pt>
                <c:pt idx="18815">
                  <c:v>24.92425</c:v>
                </c:pt>
                <c:pt idx="18816">
                  <c:v>27.99778999999999</c:v>
                </c:pt>
                <c:pt idx="18817">
                  <c:v>30.13123</c:v>
                </c:pt>
                <c:pt idx="18818">
                  <c:v>28.97562999999999</c:v>
                </c:pt>
                <c:pt idx="18819">
                  <c:v>168.51187</c:v>
                </c:pt>
                <c:pt idx="18820">
                  <c:v>31.01618</c:v>
                </c:pt>
                <c:pt idx="18821">
                  <c:v>27.90067</c:v>
                </c:pt>
                <c:pt idx="18822">
                  <c:v>33.84221</c:v>
                </c:pt>
                <c:pt idx="18823">
                  <c:v>31.29976</c:v>
                </c:pt>
                <c:pt idx="18824">
                  <c:v>28.57795</c:v>
                </c:pt>
                <c:pt idx="18825">
                  <c:v>27.13957</c:v>
                </c:pt>
                <c:pt idx="18826">
                  <c:v>38.88704</c:v>
                </c:pt>
                <c:pt idx="18827">
                  <c:v>34.36147</c:v>
                </c:pt>
                <c:pt idx="18828">
                  <c:v>36.86767</c:v>
                </c:pt>
                <c:pt idx="18829">
                  <c:v>29.96225</c:v>
                </c:pt>
                <c:pt idx="18830">
                  <c:v>2482.17557</c:v>
                </c:pt>
                <c:pt idx="18831">
                  <c:v>28.78602</c:v>
                </c:pt>
                <c:pt idx="18832">
                  <c:v>24.37471</c:v>
                </c:pt>
                <c:pt idx="18833">
                  <c:v>52.46929</c:v>
                </c:pt>
                <c:pt idx="18834">
                  <c:v>32.05243</c:v>
                </c:pt>
                <c:pt idx="18835">
                  <c:v>29.86686</c:v>
                </c:pt>
                <c:pt idx="18836">
                  <c:v>32.01176</c:v>
                </c:pt>
                <c:pt idx="18837">
                  <c:v>42.5983</c:v>
                </c:pt>
                <c:pt idx="18838">
                  <c:v>30.92824999999999</c:v>
                </c:pt>
                <c:pt idx="18839">
                  <c:v>26.1778</c:v>
                </c:pt>
                <c:pt idx="18840">
                  <c:v>27.59804</c:v>
                </c:pt>
                <c:pt idx="18841">
                  <c:v>33.15187</c:v>
                </c:pt>
                <c:pt idx="18842">
                  <c:v>31.15073</c:v>
                </c:pt>
                <c:pt idx="18843">
                  <c:v>27.39363</c:v>
                </c:pt>
                <c:pt idx="18844">
                  <c:v>30.57282</c:v>
                </c:pt>
                <c:pt idx="18845">
                  <c:v>32.36064</c:v>
                </c:pt>
                <c:pt idx="18846">
                  <c:v>34.93445</c:v>
                </c:pt>
                <c:pt idx="18847">
                  <c:v>202.557</c:v>
                </c:pt>
                <c:pt idx="18848">
                  <c:v>33.09452</c:v>
                </c:pt>
                <c:pt idx="18849">
                  <c:v>30.43423</c:v>
                </c:pt>
                <c:pt idx="18850">
                  <c:v>31.01795</c:v>
                </c:pt>
                <c:pt idx="18851">
                  <c:v>30.15857</c:v>
                </c:pt>
                <c:pt idx="18852">
                  <c:v>29.38719</c:v>
                </c:pt>
                <c:pt idx="18853">
                  <c:v>27.06231</c:v>
                </c:pt>
                <c:pt idx="18854">
                  <c:v>32.26223</c:v>
                </c:pt>
                <c:pt idx="18855">
                  <c:v>151.19587</c:v>
                </c:pt>
                <c:pt idx="18856">
                  <c:v>28.73914</c:v>
                </c:pt>
                <c:pt idx="18857">
                  <c:v>29.23768</c:v>
                </c:pt>
                <c:pt idx="18858">
                  <c:v>26.56061</c:v>
                </c:pt>
                <c:pt idx="18859">
                  <c:v>35.81395</c:v>
                </c:pt>
                <c:pt idx="18860">
                  <c:v>27.21096</c:v>
                </c:pt>
                <c:pt idx="18861">
                  <c:v>33.37141</c:v>
                </c:pt>
                <c:pt idx="18862">
                  <c:v>38.40239</c:v>
                </c:pt>
                <c:pt idx="18863">
                  <c:v>31.26743</c:v>
                </c:pt>
                <c:pt idx="18864">
                  <c:v>27.14126</c:v>
                </c:pt>
                <c:pt idx="18865">
                  <c:v>31.89689</c:v>
                </c:pt>
                <c:pt idx="18866">
                  <c:v>29.80861</c:v>
                </c:pt>
                <c:pt idx="18867">
                  <c:v>25.61419</c:v>
                </c:pt>
                <c:pt idx="18868">
                  <c:v>28.68495</c:v>
                </c:pt>
                <c:pt idx="18869">
                  <c:v>86.65633999999999</c:v>
                </c:pt>
                <c:pt idx="18870">
                  <c:v>37.32769</c:v>
                </c:pt>
                <c:pt idx="18871">
                  <c:v>5405.08333</c:v>
                </c:pt>
                <c:pt idx="18872">
                  <c:v>32.5938</c:v>
                </c:pt>
                <c:pt idx="18873">
                  <c:v>34.46827</c:v>
                </c:pt>
                <c:pt idx="18874">
                  <c:v>35.2462</c:v>
                </c:pt>
                <c:pt idx="18875">
                  <c:v>180.64605</c:v>
                </c:pt>
                <c:pt idx="18876">
                  <c:v>33.98441</c:v>
                </c:pt>
                <c:pt idx="18877">
                  <c:v>92.8911</c:v>
                </c:pt>
                <c:pt idx="18878">
                  <c:v>26.54491000000001</c:v>
                </c:pt>
                <c:pt idx="18879">
                  <c:v>31.87924</c:v>
                </c:pt>
                <c:pt idx="18880">
                  <c:v>34.23458</c:v>
                </c:pt>
                <c:pt idx="18881">
                  <c:v>33.42432</c:v>
                </c:pt>
                <c:pt idx="18882">
                  <c:v>28.25785</c:v>
                </c:pt>
                <c:pt idx="18883">
                  <c:v>33.45394</c:v>
                </c:pt>
                <c:pt idx="18884">
                  <c:v>31.02257</c:v>
                </c:pt>
                <c:pt idx="18885">
                  <c:v>31.72018</c:v>
                </c:pt>
                <c:pt idx="18886">
                  <c:v>33.6667</c:v>
                </c:pt>
                <c:pt idx="18887">
                  <c:v>35.46674</c:v>
                </c:pt>
                <c:pt idx="18888">
                  <c:v>35.20861</c:v>
                </c:pt>
                <c:pt idx="18889">
                  <c:v>38.00327</c:v>
                </c:pt>
                <c:pt idx="18890">
                  <c:v>37.26665</c:v>
                </c:pt>
                <c:pt idx="18891">
                  <c:v>38.53700000000001</c:v>
                </c:pt>
                <c:pt idx="18892">
                  <c:v>26.09894999999999</c:v>
                </c:pt>
                <c:pt idx="18893">
                  <c:v>31.78111</c:v>
                </c:pt>
                <c:pt idx="18894">
                  <c:v>32.23377</c:v>
                </c:pt>
                <c:pt idx="18895">
                  <c:v>31.79521</c:v>
                </c:pt>
                <c:pt idx="18896">
                  <c:v>24.88701</c:v>
                </c:pt>
                <c:pt idx="18897">
                  <c:v>30.67415</c:v>
                </c:pt>
                <c:pt idx="18898">
                  <c:v>27.09767</c:v>
                </c:pt>
                <c:pt idx="18899">
                  <c:v>35.86462</c:v>
                </c:pt>
                <c:pt idx="18900">
                  <c:v>31.01221</c:v>
                </c:pt>
                <c:pt idx="18901">
                  <c:v>28.07833</c:v>
                </c:pt>
                <c:pt idx="18902">
                  <c:v>32.60771</c:v>
                </c:pt>
                <c:pt idx="18903">
                  <c:v>31.77542</c:v>
                </c:pt>
                <c:pt idx="18904">
                  <c:v>203.4018</c:v>
                </c:pt>
                <c:pt idx="18905">
                  <c:v>36.54324</c:v>
                </c:pt>
                <c:pt idx="18906">
                  <c:v>27.45789</c:v>
                </c:pt>
                <c:pt idx="18907">
                  <c:v>30.29212</c:v>
                </c:pt>
                <c:pt idx="18908">
                  <c:v>32.8421</c:v>
                </c:pt>
                <c:pt idx="18909">
                  <c:v>29.71292</c:v>
                </c:pt>
                <c:pt idx="18910">
                  <c:v>30.73724</c:v>
                </c:pt>
                <c:pt idx="18911">
                  <c:v>29072.7614</c:v>
                </c:pt>
                <c:pt idx="18912">
                  <c:v>93.76559</c:v>
                </c:pt>
                <c:pt idx="18913">
                  <c:v>33.77334000000001</c:v>
                </c:pt>
                <c:pt idx="18914">
                  <c:v>38.53549</c:v>
                </c:pt>
                <c:pt idx="18915">
                  <c:v>33.73389</c:v>
                </c:pt>
                <c:pt idx="18916">
                  <c:v>37.28206</c:v>
                </c:pt>
                <c:pt idx="18917">
                  <c:v>28.43448</c:v>
                </c:pt>
                <c:pt idx="18918">
                  <c:v>161.6852</c:v>
                </c:pt>
                <c:pt idx="18919">
                  <c:v>2474.564829999999</c:v>
                </c:pt>
                <c:pt idx="18920">
                  <c:v>31.49974999999999</c:v>
                </c:pt>
                <c:pt idx="18921">
                  <c:v>35.75318</c:v>
                </c:pt>
                <c:pt idx="18922">
                  <c:v>39.3616</c:v>
                </c:pt>
                <c:pt idx="18923">
                  <c:v>31.0667</c:v>
                </c:pt>
                <c:pt idx="18924">
                  <c:v>31.82205</c:v>
                </c:pt>
                <c:pt idx="18925">
                  <c:v>31.35474</c:v>
                </c:pt>
                <c:pt idx="18926">
                  <c:v>24.4045</c:v>
                </c:pt>
                <c:pt idx="18927">
                  <c:v>29.38476</c:v>
                </c:pt>
                <c:pt idx="18928">
                  <c:v>29.83151000000001</c:v>
                </c:pt>
                <c:pt idx="18929">
                  <c:v>41.61898</c:v>
                </c:pt>
                <c:pt idx="18930">
                  <c:v>33.17758000000001</c:v>
                </c:pt>
                <c:pt idx="18931">
                  <c:v>33.71212000000001</c:v>
                </c:pt>
                <c:pt idx="18932">
                  <c:v>54.04877</c:v>
                </c:pt>
                <c:pt idx="18933">
                  <c:v>30.31758</c:v>
                </c:pt>
                <c:pt idx="18934">
                  <c:v>31.67019000000001</c:v>
                </c:pt>
                <c:pt idx="18935">
                  <c:v>29.21226</c:v>
                </c:pt>
                <c:pt idx="18936">
                  <c:v>33.05808</c:v>
                </c:pt>
                <c:pt idx="18937">
                  <c:v>37.90967</c:v>
                </c:pt>
                <c:pt idx="18938">
                  <c:v>39.92196000000001</c:v>
                </c:pt>
                <c:pt idx="18939">
                  <c:v>38.72998000000001</c:v>
                </c:pt>
                <c:pt idx="18940">
                  <c:v>34.19791</c:v>
                </c:pt>
                <c:pt idx="18941">
                  <c:v>30.73485000000001</c:v>
                </c:pt>
                <c:pt idx="18942">
                  <c:v>27.64938</c:v>
                </c:pt>
                <c:pt idx="18943">
                  <c:v>26.45223</c:v>
                </c:pt>
                <c:pt idx="18944">
                  <c:v>768.56738</c:v>
                </c:pt>
                <c:pt idx="18945">
                  <c:v>25.33725</c:v>
                </c:pt>
                <c:pt idx="18946">
                  <c:v>28.44661999999999</c:v>
                </c:pt>
                <c:pt idx="18947">
                  <c:v>32.5661</c:v>
                </c:pt>
                <c:pt idx="18948">
                  <c:v>33.57814000000001</c:v>
                </c:pt>
                <c:pt idx="18949">
                  <c:v>32.66755</c:v>
                </c:pt>
                <c:pt idx="18950">
                  <c:v>31.20413</c:v>
                </c:pt>
                <c:pt idx="18951">
                  <c:v>34.57711</c:v>
                </c:pt>
                <c:pt idx="18952">
                  <c:v>28.20018</c:v>
                </c:pt>
                <c:pt idx="18953">
                  <c:v>27.89414</c:v>
                </c:pt>
                <c:pt idx="18954">
                  <c:v>31.60398</c:v>
                </c:pt>
                <c:pt idx="18955">
                  <c:v>27.12714</c:v>
                </c:pt>
                <c:pt idx="18956">
                  <c:v>33.8163</c:v>
                </c:pt>
                <c:pt idx="18957">
                  <c:v>30.98655</c:v>
                </c:pt>
                <c:pt idx="18958">
                  <c:v>28.58823999999999</c:v>
                </c:pt>
                <c:pt idx="18959">
                  <c:v>32.00787</c:v>
                </c:pt>
                <c:pt idx="18960">
                  <c:v>29.38915</c:v>
                </c:pt>
                <c:pt idx="18961">
                  <c:v>41.81622</c:v>
                </c:pt>
                <c:pt idx="18962">
                  <c:v>25.32144</c:v>
                </c:pt>
                <c:pt idx="18963">
                  <c:v>26.49618</c:v>
                </c:pt>
                <c:pt idx="18964">
                  <c:v>44.28121</c:v>
                </c:pt>
                <c:pt idx="18965">
                  <c:v>28.24560999999999</c:v>
                </c:pt>
                <c:pt idx="18966">
                  <c:v>27.7608</c:v>
                </c:pt>
                <c:pt idx="18967">
                  <c:v>31.12723</c:v>
                </c:pt>
                <c:pt idx="18968">
                  <c:v>27.2422</c:v>
                </c:pt>
                <c:pt idx="18969">
                  <c:v>26.3344</c:v>
                </c:pt>
                <c:pt idx="18970">
                  <c:v>33.74347</c:v>
                </c:pt>
                <c:pt idx="18971">
                  <c:v>26.64964</c:v>
                </c:pt>
                <c:pt idx="18972">
                  <c:v>35.01384</c:v>
                </c:pt>
                <c:pt idx="18973">
                  <c:v>34.02571</c:v>
                </c:pt>
                <c:pt idx="18974">
                  <c:v>37.05591</c:v>
                </c:pt>
                <c:pt idx="18975">
                  <c:v>35.10373</c:v>
                </c:pt>
                <c:pt idx="18976">
                  <c:v>28.71362</c:v>
                </c:pt>
                <c:pt idx="18977">
                  <c:v>37.63552</c:v>
                </c:pt>
                <c:pt idx="18978">
                  <c:v>34.81964</c:v>
                </c:pt>
                <c:pt idx="18979">
                  <c:v>30.67833999999999</c:v>
                </c:pt>
                <c:pt idx="18980">
                  <c:v>35.71538</c:v>
                </c:pt>
                <c:pt idx="18981">
                  <c:v>34.69568</c:v>
                </c:pt>
                <c:pt idx="18982">
                  <c:v>146.38754</c:v>
                </c:pt>
                <c:pt idx="18983">
                  <c:v>27.4381</c:v>
                </c:pt>
                <c:pt idx="18984">
                  <c:v>37.17844</c:v>
                </c:pt>
                <c:pt idx="18985">
                  <c:v>32.72996000000001</c:v>
                </c:pt>
                <c:pt idx="18986">
                  <c:v>30.45405</c:v>
                </c:pt>
                <c:pt idx="18987">
                  <c:v>29.76173</c:v>
                </c:pt>
                <c:pt idx="18988">
                  <c:v>32.67095</c:v>
                </c:pt>
                <c:pt idx="18989">
                  <c:v>24.86242</c:v>
                </c:pt>
                <c:pt idx="18990">
                  <c:v>32.63098</c:v>
                </c:pt>
                <c:pt idx="18991">
                  <c:v>36.75995</c:v>
                </c:pt>
                <c:pt idx="18992">
                  <c:v>289.1900999999999</c:v>
                </c:pt>
                <c:pt idx="18993">
                  <c:v>31.86495</c:v>
                </c:pt>
                <c:pt idx="18994">
                  <c:v>28.79591</c:v>
                </c:pt>
                <c:pt idx="18995">
                  <c:v>92.74442</c:v>
                </c:pt>
                <c:pt idx="18996">
                  <c:v>129.99299</c:v>
                </c:pt>
                <c:pt idx="18997">
                  <c:v>33.58794</c:v>
                </c:pt>
                <c:pt idx="18998">
                  <c:v>76.38219999999998</c:v>
                </c:pt>
                <c:pt idx="18999">
                  <c:v>37.45738</c:v>
                </c:pt>
                <c:pt idx="19000">
                  <c:v>30.96533</c:v>
                </c:pt>
                <c:pt idx="19001">
                  <c:v>27.58199</c:v>
                </c:pt>
                <c:pt idx="19002">
                  <c:v>31.88751999999999</c:v>
                </c:pt>
                <c:pt idx="19003">
                  <c:v>38.15238</c:v>
                </c:pt>
                <c:pt idx="19004">
                  <c:v>28.51416</c:v>
                </c:pt>
                <c:pt idx="19005">
                  <c:v>35.1955</c:v>
                </c:pt>
                <c:pt idx="19006">
                  <c:v>29.18055</c:v>
                </c:pt>
                <c:pt idx="19007">
                  <c:v>31.12895</c:v>
                </c:pt>
                <c:pt idx="19008">
                  <c:v>32.72464</c:v>
                </c:pt>
                <c:pt idx="19009">
                  <c:v>25.07802</c:v>
                </c:pt>
                <c:pt idx="19010">
                  <c:v>35.2131</c:v>
                </c:pt>
                <c:pt idx="19011">
                  <c:v>33.66300000000001</c:v>
                </c:pt>
                <c:pt idx="19012">
                  <c:v>34.68999</c:v>
                </c:pt>
                <c:pt idx="19013">
                  <c:v>30.37414</c:v>
                </c:pt>
                <c:pt idx="19014">
                  <c:v>25.32614</c:v>
                </c:pt>
                <c:pt idx="19015">
                  <c:v>31.58648</c:v>
                </c:pt>
                <c:pt idx="19016">
                  <c:v>34.52369</c:v>
                </c:pt>
                <c:pt idx="19017">
                  <c:v>34.21976</c:v>
                </c:pt>
                <c:pt idx="19018">
                  <c:v>27.28128999999999</c:v>
                </c:pt>
                <c:pt idx="19019">
                  <c:v>34.363</c:v>
                </c:pt>
                <c:pt idx="19020">
                  <c:v>38.3845</c:v>
                </c:pt>
                <c:pt idx="19021">
                  <c:v>26.0384</c:v>
                </c:pt>
                <c:pt idx="19022">
                  <c:v>178.0603</c:v>
                </c:pt>
                <c:pt idx="19023">
                  <c:v>28.9922</c:v>
                </c:pt>
                <c:pt idx="19024">
                  <c:v>29.98979999999999</c:v>
                </c:pt>
                <c:pt idx="19025">
                  <c:v>30.16135999999999</c:v>
                </c:pt>
                <c:pt idx="19026">
                  <c:v>1161.78803</c:v>
                </c:pt>
                <c:pt idx="19027">
                  <c:v>34.34288</c:v>
                </c:pt>
                <c:pt idx="19028">
                  <c:v>32.92696</c:v>
                </c:pt>
                <c:pt idx="19029">
                  <c:v>24.8962</c:v>
                </c:pt>
                <c:pt idx="19030">
                  <c:v>28.43664</c:v>
                </c:pt>
                <c:pt idx="19031">
                  <c:v>27.11896</c:v>
                </c:pt>
                <c:pt idx="19032">
                  <c:v>31.63729</c:v>
                </c:pt>
                <c:pt idx="19033">
                  <c:v>33.8175</c:v>
                </c:pt>
                <c:pt idx="19034">
                  <c:v>27.39549999999999</c:v>
                </c:pt>
                <c:pt idx="19035">
                  <c:v>39.69303</c:v>
                </c:pt>
                <c:pt idx="19036">
                  <c:v>34.59333</c:v>
                </c:pt>
                <c:pt idx="19037">
                  <c:v>69.3063</c:v>
                </c:pt>
                <c:pt idx="19038">
                  <c:v>29.7852</c:v>
                </c:pt>
                <c:pt idx="19039">
                  <c:v>28.91598</c:v>
                </c:pt>
                <c:pt idx="19040">
                  <c:v>31.34592</c:v>
                </c:pt>
                <c:pt idx="19041">
                  <c:v>28.09979</c:v>
                </c:pt>
                <c:pt idx="19042">
                  <c:v>28.04902999999999</c:v>
                </c:pt>
                <c:pt idx="19043">
                  <c:v>30.07716</c:v>
                </c:pt>
                <c:pt idx="19044">
                  <c:v>36.21396</c:v>
                </c:pt>
                <c:pt idx="19045">
                  <c:v>33.01679</c:v>
                </c:pt>
                <c:pt idx="19046">
                  <c:v>34.88704</c:v>
                </c:pt>
                <c:pt idx="19047">
                  <c:v>41.84455</c:v>
                </c:pt>
                <c:pt idx="19048">
                  <c:v>27.43042</c:v>
                </c:pt>
                <c:pt idx="19049">
                  <c:v>31.62884</c:v>
                </c:pt>
                <c:pt idx="19050">
                  <c:v>34.54277</c:v>
                </c:pt>
                <c:pt idx="19051">
                  <c:v>25.95687</c:v>
                </c:pt>
                <c:pt idx="19052">
                  <c:v>28.31778</c:v>
                </c:pt>
                <c:pt idx="19053">
                  <c:v>33.81182</c:v>
                </c:pt>
                <c:pt idx="19054">
                  <c:v>31.64773</c:v>
                </c:pt>
                <c:pt idx="19055">
                  <c:v>30.13482</c:v>
                </c:pt>
                <c:pt idx="19056">
                  <c:v>23.88088</c:v>
                </c:pt>
                <c:pt idx="19057">
                  <c:v>35.66226</c:v>
                </c:pt>
                <c:pt idx="19058">
                  <c:v>26.49114</c:v>
                </c:pt>
                <c:pt idx="19059">
                  <c:v>33.34907</c:v>
                </c:pt>
                <c:pt idx="19060">
                  <c:v>38.25152000000001</c:v>
                </c:pt>
                <c:pt idx="19061">
                  <c:v>27.1492</c:v>
                </c:pt>
                <c:pt idx="19062">
                  <c:v>35.25327</c:v>
                </c:pt>
                <c:pt idx="19063">
                  <c:v>30.86925</c:v>
                </c:pt>
                <c:pt idx="19064">
                  <c:v>31.05840999999999</c:v>
                </c:pt>
                <c:pt idx="19065">
                  <c:v>31.80615999999999</c:v>
                </c:pt>
                <c:pt idx="19066">
                  <c:v>30.67533</c:v>
                </c:pt>
                <c:pt idx="19067">
                  <c:v>89.217</c:v>
                </c:pt>
                <c:pt idx="19068">
                  <c:v>30.4973</c:v>
                </c:pt>
                <c:pt idx="19069">
                  <c:v>25.26792</c:v>
                </c:pt>
                <c:pt idx="19070">
                  <c:v>969.64815</c:v>
                </c:pt>
                <c:pt idx="19071">
                  <c:v>28.8619</c:v>
                </c:pt>
                <c:pt idx="19072">
                  <c:v>35.08524000000001</c:v>
                </c:pt>
                <c:pt idx="19073">
                  <c:v>32.22032</c:v>
                </c:pt>
                <c:pt idx="19074">
                  <c:v>34.77075</c:v>
                </c:pt>
                <c:pt idx="19075">
                  <c:v>31.98805</c:v>
                </c:pt>
                <c:pt idx="19076">
                  <c:v>102.025</c:v>
                </c:pt>
                <c:pt idx="19077">
                  <c:v>33.61705</c:v>
                </c:pt>
                <c:pt idx="19078">
                  <c:v>1925.81317</c:v>
                </c:pt>
                <c:pt idx="19079">
                  <c:v>31.06073</c:v>
                </c:pt>
                <c:pt idx="19080">
                  <c:v>93.71559</c:v>
                </c:pt>
                <c:pt idx="19081">
                  <c:v>26.32541</c:v>
                </c:pt>
                <c:pt idx="19082">
                  <c:v>24.61604000000001</c:v>
                </c:pt>
                <c:pt idx="19083">
                  <c:v>27.20483</c:v>
                </c:pt>
                <c:pt idx="19084">
                  <c:v>29.1708</c:v>
                </c:pt>
                <c:pt idx="19085">
                  <c:v>25.39426</c:v>
                </c:pt>
                <c:pt idx="19086">
                  <c:v>26.77625</c:v>
                </c:pt>
                <c:pt idx="19087">
                  <c:v>29.67324</c:v>
                </c:pt>
                <c:pt idx="19088">
                  <c:v>34.93452000000001</c:v>
                </c:pt>
                <c:pt idx="19089">
                  <c:v>31.72137</c:v>
                </c:pt>
                <c:pt idx="19090">
                  <c:v>28.37785</c:v>
                </c:pt>
                <c:pt idx="19091">
                  <c:v>30.6084</c:v>
                </c:pt>
                <c:pt idx="19092">
                  <c:v>30.54746</c:v>
                </c:pt>
                <c:pt idx="19093">
                  <c:v>33.95806</c:v>
                </c:pt>
                <c:pt idx="19094">
                  <c:v>33.47779</c:v>
                </c:pt>
                <c:pt idx="19095">
                  <c:v>803.6808</c:v>
                </c:pt>
                <c:pt idx="19096">
                  <c:v>34358.8199</c:v>
                </c:pt>
                <c:pt idx="19097">
                  <c:v>32.23894000000001</c:v>
                </c:pt>
                <c:pt idx="19098">
                  <c:v>40.1648</c:v>
                </c:pt>
                <c:pt idx="19099">
                  <c:v>24.64061</c:v>
                </c:pt>
                <c:pt idx="19100">
                  <c:v>28.54072</c:v>
                </c:pt>
                <c:pt idx="19101">
                  <c:v>36.40117</c:v>
                </c:pt>
                <c:pt idx="19102">
                  <c:v>29.24126</c:v>
                </c:pt>
                <c:pt idx="19103">
                  <c:v>29.17231</c:v>
                </c:pt>
                <c:pt idx="19104">
                  <c:v>27.79883999999999</c:v>
                </c:pt>
                <c:pt idx="19105">
                  <c:v>27.91263</c:v>
                </c:pt>
                <c:pt idx="19106">
                  <c:v>34.17445</c:v>
                </c:pt>
                <c:pt idx="19107">
                  <c:v>25.36305</c:v>
                </c:pt>
                <c:pt idx="19108">
                  <c:v>31.61824</c:v>
                </c:pt>
                <c:pt idx="19109">
                  <c:v>35.43298</c:v>
                </c:pt>
                <c:pt idx="19110">
                  <c:v>30.94215</c:v>
                </c:pt>
                <c:pt idx="19111">
                  <c:v>25.41338</c:v>
                </c:pt>
                <c:pt idx="19112">
                  <c:v>29.34084</c:v>
                </c:pt>
                <c:pt idx="19113">
                  <c:v>28.24983</c:v>
                </c:pt>
                <c:pt idx="19114">
                  <c:v>28.64446</c:v>
                </c:pt>
                <c:pt idx="19115">
                  <c:v>30.7079</c:v>
                </c:pt>
                <c:pt idx="19116">
                  <c:v>30.07482</c:v>
                </c:pt>
                <c:pt idx="19117">
                  <c:v>32.90842</c:v>
                </c:pt>
                <c:pt idx="19118">
                  <c:v>43.3949</c:v>
                </c:pt>
                <c:pt idx="19119">
                  <c:v>27.88047</c:v>
                </c:pt>
                <c:pt idx="19120">
                  <c:v>28.10033</c:v>
                </c:pt>
                <c:pt idx="19121">
                  <c:v>29.89305</c:v>
                </c:pt>
                <c:pt idx="19122">
                  <c:v>137.60717</c:v>
                </c:pt>
                <c:pt idx="19123">
                  <c:v>77.7418</c:v>
                </c:pt>
                <c:pt idx="19124">
                  <c:v>31.15478999999999</c:v>
                </c:pt>
                <c:pt idx="19125">
                  <c:v>28.48301</c:v>
                </c:pt>
                <c:pt idx="19126">
                  <c:v>64.2344</c:v>
                </c:pt>
                <c:pt idx="19127">
                  <c:v>758.3268499999999</c:v>
                </c:pt>
                <c:pt idx="19128">
                  <c:v>33.63804000000001</c:v>
                </c:pt>
                <c:pt idx="19129">
                  <c:v>32.20253</c:v>
                </c:pt>
                <c:pt idx="19130">
                  <c:v>26.23592</c:v>
                </c:pt>
                <c:pt idx="19131">
                  <c:v>32.22875</c:v>
                </c:pt>
                <c:pt idx="19132">
                  <c:v>28.76256</c:v>
                </c:pt>
                <c:pt idx="19133">
                  <c:v>28.71318</c:v>
                </c:pt>
                <c:pt idx="19134">
                  <c:v>29.24559</c:v>
                </c:pt>
                <c:pt idx="19135">
                  <c:v>30.62437</c:v>
                </c:pt>
                <c:pt idx="19136">
                  <c:v>27.10972</c:v>
                </c:pt>
                <c:pt idx="19137">
                  <c:v>27.63336</c:v>
                </c:pt>
                <c:pt idx="19138">
                  <c:v>24.84215</c:v>
                </c:pt>
                <c:pt idx="19139">
                  <c:v>28.98867999999999</c:v>
                </c:pt>
                <c:pt idx="19140">
                  <c:v>2662.28915</c:v>
                </c:pt>
                <c:pt idx="19141">
                  <c:v>28.90237</c:v>
                </c:pt>
                <c:pt idx="19142">
                  <c:v>33.33712000000001</c:v>
                </c:pt>
                <c:pt idx="19143">
                  <c:v>30.70117</c:v>
                </c:pt>
                <c:pt idx="19144">
                  <c:v>35.0214</c:v>
                </c:pt>
                <c:pt idx="19145">
                  <c:v>31.49919999999999</c:v>
                </c:pt>
                <c:pt idx="19146">
                  <c:v>27.95061</c:v>
                </c:pt>
                <c:pt idx="19147">
                  <c:v>25.45374</c:v>
                </c:pt>
                <c:pt idx="19148">
                  <c:v>40.1361</c:v>
                </c:pt>
                <c:pt idx="19149">
                  <c:v>29.25538999999999</c:v>
                </c:pt>
                <c:pt idx="19150">
                  <c:v>28.0773</c:v>
                </c:pt>
                <c:pt idx="19151">
                  <c:v>29.78418</c:v>
                </c:pt>
                <c:pt idx="19152">
                  <c:v>24.81397</c:v>
                </c:pt>
                <c:pt idx="19153">
                  <c:v>34.57138</c:v>
                </c:pt>
                <c:pt idx="19154">
                  <c:v>84.85821</c:v>
                </c:pt>
                <c:pt idx="19155">
                  <c:v>26.78407</c:v>
                </c:pt>
                <c:pt idx="19156">
                  <c:v>425.7259999999999</c:v>
                </c:pt>
                <c:pt idx="19157">
                  <c:v>32.21888000000001</c:v>
                </c:pt>
                <c:pt idx="19158">
                  <c:v>23.26493</c:v>
                </c:pt>
                <c:pt idx="19159">
                  <c:v>29.78794999999999</c:v>
                </c:pt>
                <c:pt idx="19160">
                  <c:v>28.02481</c:v>
                </c:pt>
                <c:pt idx="19161">
                  <c:v>44.2063</c:v>
                </c:pt>
                <c:pt idx="19162">
                  <c:v>36.27499</c:v>
                </c:pt>
                <c:pt idx="19163">
                  <c:v>35.23161</c:v>
                </c:pt>
                <c:pt idx="19164">
                  <c:v>39.41452</c:v>
                </c:pt>
                <c:pt idx="19165">
                  <c:v>27.50941</c:v>
                </c:pt>
                <c:pt idx="19166">
                  <c:v>116.1716</c:v>
                </c:pt>
                <c:pt idx="19167">
                  <c:v>31.14423</c:v>
                </c:pt>
                <c:pt idx="19168">
                  <c:v>32.53758000000001</c:v>
                </c:pt>
                <c:pt idx="19169">
                  <c:v>30.46261</c:v>
                </c:pt>
                <c:pt idx="19170">
                  <c:v>28.63974</c:v>
                </c:pt>
                <c:pt idx="19171">
                  <c:v>31.00732</c:v>
                </c:pt>
                <c:pt idx="19172">
                  <c:v>30.13772000000001</c:v>
                </c:pt>
                <c:pt idx="19173">
                  <c:v>23.74275</c:v>
                </c:pt>
                <c:pt idx="19174">
                  <c:v>29.206</c:v>
                </c:pt>
                <c:pt idx="19175">
                  <c:v>33.91054</c:v>
                </c:pt>
                <c:pt idx="19176">
                  <c:v>51.8799</c:v>
                </c:pt>
                <c:pt idx="19177">
                  <c:v>37.8839</c:v>
                </c:pt>
                <c:pt idx="19178">
                  <c:v>34.4618</c:v>
                </c:pt>
                <c:pt idx="19179">
                  <c:v>35.7954</c:v>
                </c:pt>
                <c:pt idx="19180">
                  <c:v>23.57323999999999</c:v>
                </c:pt>
                <c:pt idx="19181">
                  <c:v>33.52258000000001</c:v>
                </c:pt>
                <c:pt idx="19182">
                  <c:v>31.0591</c:v>
                </c:pt>
                <c:pt idx="19183">
                  <c:v>30.56843999999999</c:v>
                </c:pt>
                <c:pt idx="19184">
                  <c:v>33.33132000000001</c:v>
                </c:pt>
                <c:pt idx="19185">
                  <c:v>31.40736</c:v>
                </c:pt>
                <c:pt idx="19186">
                  <c:v>152.7577</c:v>
                </c:pt>
                <c:pt idx="19187">
                  <c:v>33.71553</c:v>
                </c:pt>
                <c:pt idx="19188">
                  <c:v>31.46203999999999</c:v>
                </c:pt>
                <c:pt idx="19189">
                  <c:v>43.8259</c:v>
                </c:pt>
                <c:pt idx="19190">
                  <c:v>35.65963</c:v>
                </c:pt>
                <c:pt idx="19191">
                  <c:v>43.55240000000001</c:v>
                </c:pt>
                <c:pt idx="19192">
                  <c:v>33.38119</c:v>
                </c:pt>
                <c:pt idx="19193">
                  <c:v>33.94036000000001</c:v>
                </c:pt>
                <c:pt idx="19194">
                  <c:v>9033.7941</c:v>
                </c:pt>
                <c:pt idx="19195">
                  <c:v>32.01353</c:v>
                </c:pt>
                <c:pt idx="19196">
                  <c:v>189.8973</c:v>
                </c:pt>
                <c:pt idx="19197">
                  <c:v>99.1626</c:v>
                </c:pt>
                <c:pt idx="19198">
                  <c:v>29.89782</c:v>
                </c:pt>
                <c:pt idx="19199">
                  <c:v>35.99132</c:v>
                </c:pt>
                <c:pt idx="19200">
                  <c:v>35.15645</c:v>
                </c:pt>
                <c:pt idx="19201">
                  <c:v>25.91587000000001</c:v>
                </c:pt>
                <c:pt idx="19202">
                  <c:v>33.3459</c:v>
                </c:pt>
                <c:pt idx="19203">
                  <c:v>29.64697</c:v>
                </c:pt>
                <c:pt idx="19204">
                  <c:v>27.56063</c:v>
                </c:pt>
                <c:pt idx="19205">
                  <c:v>31.30078</c:v>
                </c:pt>
                <c:pt idx="19206">
                  <c:v>26.53882</c:v>
                </c:pt>
                <c:pt idx="19207">
                  <c:v>55.7931</c:v>
                </c:pt>
                <c:pt idx="19208">
                  <c:v>684.7197</c:v>
                </c:pt>
                <c:pt idx="19209">
                  <c:v>24.68809999999999</c:v>
                </c:pt>
                <c:pt idx="19210">
                  <c:v>36.80537</c:v>
                </c:pt>
                <c:pt idx="19211">
                  <c:v>36.00696000000001</c:v>
                </c:pt>
                <c:pt idx="19212">
                  <c:v>28.61609</c:v>
                </c:pt>
                <c:pt idx="19213">
                  <c:v>30.23143</c:v>
                </c:pt>
                <c:pt idx="19214">
                  <c:v>31.22927</c:v>
                </c:pt>
                <c:pt idx="19215">
                  <c:v>29.75641999999999</c:v>
                </c:pt>
                <c:pt idx="19216">
                  <c:v>31.41639</c:v>
                </c:pt>
                <c:pt idx="19217">
                  <c:v>30.07049</c:v>
                </c:pt>
                <c:pt idx="19218">
                  <c:v>30.67533999999999</c:v>
                </c:pt>
                <c:pt idx="19219">
                  <c:v>36.6287</c:v>
                </c:pt>
                <c:pt idx="19220">
                  <c:v>29.13585</c:v>
                </c:pt>
                <c:pt idx="19221">
                  <c:v>28.83263</c:v>
                </c:pt>
                <c:pt idx="19222">
                  <c:v>32.06585</c:v>
                </c:pt>
                <c:pt idx="19223">
                  <c:v>28.7164</c:v>
                </c:pt>
                <c:pt idx="19224">
                  <c:v>29.96432</c:v>
                </c:pt>
                <c:pt idx="19225">
                  <c:v>29.18397999999999</c:v>
                </c:pt>
                <c:pt idx="19226">
                  <c:v>26.71104</c:v>
                </c:pt>
                <c:pt idx="19227">
                  <c:v>29.34537</c:v>
                </c:pt>
                <c:pt idx="19228">
                  <c:v>29.03430000000001</c:v>
                </c:pt>
                <c:pt idx="19229">
                  <c:v>11682.0126</c:v>
                </c:pt>
                <c:pt idx="19230">
                  <c:v>35.53509</c:v>
                </c:pt>
                <c:pt idx="19231">
                  <c:v>26.91587000000001</c:v>
                </c:pt>
                <c:pt idx="19232">
                  <c:v>26.82877999999999</c:v>
                </c:pt>
                <c:pt idx="19233">
                  <c:v>27.59568</c:v>
                </c:pt>
                <c:pt idx="19234">
                  <c:v>30.58218</c:v>
                </c:pt>
                <c:pt idx="19235">
                  <c:v>30.8311</c:v>
                </c:pt>
                <c:pt idx="19236">
                  <c:v>274.84163</c:v>
                </c:pt>
                <c:pt idx="19237">
                  <c:v>33.62367</c:v>
                </c:pt>
                <c:pt idx="19238">
                  <c:v>24.25757</c:v>
                </c:pt>
                <c:pt idx="19239">
                  <c:v>111.96277</c:v>
                </c:pt>
                <c:pt idx="19240">
                  <c:v>33.1424</c:v>
                </c:pt>
                <c:pt idx="19241">
                  <c:v>33.23577</c:v>
                </c:pt>
                <c:pt idx="19242">
                  <c:v>28.05458</c:v>
                </c:pt>
                <c:pt idx="19243">
                  <c:v>26.99876</c:v>
                </c:pt>
                <c:pt idx="19244">
                  <c:v>32.20431</c:v>
                </c:pt>
                <c:pt idx="19245">
                  <c:v>27.14552</c:v>
                </c:pt>
                <c:pt idx="19246">
                  <c:v>25.8664</c:v>
                </c:pt>
                <c:pt idx="19247">
                  <c:v>24.6026</c:v>
                </c:pt>
                <c:pt idx="19248">
                  <c:v>28.05602</c:v>
                </c:pt>
                <c:pt idx="19249">
                  <c:v>25.6071</c:v>
                </c:pt>
                <c:pt idx="19250">
                  <c:v>31.81507</c:v>
                </c:pt>
                <c:pt idx="19251">
                  <c:v>31.86724</c:v>
                </c:pt>
                <c:pt idx="19252">
                  <c:v>37.31869</c:v>
                </c:pt>
                <c:pt idx="19253">
                  <c:v>34.64129</c:v>
                </c:pt>
                <c:pt idx="19254">
                  <c:v>29.37184999999999</c:v>
                </c:pt>
                <c:pt idx="19255">
                  <c:v>41.11953</c:v>
                </c:pt>
                <c:pt idx="19256">
                  <c:v>29.37862</c:v>
                </c:pt>
                <c:pt idx="19257">
                  <c:v>27.32006000000001</c:v>
                </c:pt>
                <c:pt idx="19258">
                  <c:v>32.06515</c:v>
                </c:pt>
                <c:pt idx="19259">
                  <c:v>33.97921</c:v>
                </c:pt>
                <c:pt idx="19260">
                  <c:v>36.53771</c:v>
                </c:pt>
                <c:pt idx="19261">
                  <c:v>28.70802</c:v>
                </c:pt>
                <c:pt idx="19262">
                  <c:v>25.73849</c:v>
                </c:pt>
                <c:pt idx="19263">
                  <c:v>29.14155</c:v>
                </c:pt>
                <c:pt idx="19264">
                  <c:v>28.81993</c:v>
                </c:pt>
                <c:pt idx="19265">
                  <c:v>35.84220000000001</c:v>
                </c:pt>
                <c:pt idx="19266">
                  <c:v>34.55629</c:v>
                </c:pt>
                <c:pt idx="19267">
                  <c:v>27.1419</c:v>
                </c:pt>
                <c:pt idx="19268">
                  <c:v>30.9295</c:v>
                </c:pt>
                <c:pt idx="19269">
                  <c:v>38.5508</c:v>
                </c:pt>
                <c:pt idx="19270">
                  <c:v>29.96176</c:v>
                </c:pt>
                <c:pt idx="19271">
                  <c:v>32.43575</c:v>
                </c:pt>
                <c:pt idx="19272">
                  <c:v>31.52772</c:v>
                </c:pt>
                <c:pt idx="19273">
                  <c:v>30.94342</c:v>
                </c:pt>
                <c:pt idx="19274">
                  <c:v>35.12282000000001</c:v>
                </c:pt>
                <c:pt idx="19275">
                  <c:v>29.26366</c:v>
                </c:pt>
                <c:pt idx="19276">
                  <c:v>38.26620000000001</c:v>
                </c:pt>
                <c:pt idx="19277">
                  <c:v>31.5001</c:v>
                </c:pt>
                <c:pt idx="19278">
                  <c:v>38.95664</c:v>
                </c:pt>
                <c:pt idx="19279">
                  <c:v>31.55232</c:v>
                </c:pt>
                <c:pt idx="19280">
                  <c:v>42.48422</c:v>
                </c:pt>
                <c:pt idx="19281">
                  <c:v>29.23877999999999</c:v>
                </c:pt>
                <c:pt idx="19282">
                  <c:v>34.1567</c:v>
                </c:pt>
                <c:pt idx="19283">
                  <c:v>29.74658</c:v>
                </c:pt>
                <c:pt idx="19284">
                  <c:v>28.56478</c:v>
                </c:pt>
                <c:pt idx="19285">
                  <c:v>30.48419</c:v>
                </c:pt>
                <c:pt idx="19286">
                  <c:v>27.23929</c:v>
                </c:pt>
                <c:pt idx="19287">
                  <c:v>28.5577</c:v>
                </c:pt>
                <c:pt idx="19288">
                  <c:v>29.12502</c:v>
                </c:pt>
                <c:pt idx="19289">
                  <c:v>30.18705</c:v>
                </c:pt>
                <c:pt idx="19290">
                  <c:v>27.25744</c:v>
                </c:pt>
                <c:pt idx="19291">
                  <c:v>72.05952</c:v>
                </c:pt>
                <c:pt idx="19292">
                  <c:v>30.06713</c:v>
                </c:pt>
                <c:pt idx="19293">
                  <c:v>25.08917</c:v>
                </c:pt>
                <c:pt idx="19294">
                  <c:v>30.21136</c:v>
                </c:pt>
                <c:pt idx="19295">
                  <c:v>28.99797999999999</c:v>
                </c:pt>
                <c:pt idx="19296">
                  <c:v>33.75383</c:v>
                </c:pt>
                <c:pt idx="19297">
                  <c:v>27.71891</c:v>
                </c:pt>
                <c:pt idx="19298">
                  <c:v>30.76125</c:v>
                </c:pt>
                <c:pt idx="19299">
                  <c:v>29.19251</c:v>
                </c:pt>
                <c:pt idx="19300">
                  <c:v>38.19943</c:v>
                </c:pt>
                <c:pt idx="19301">
                  <c:v>96.28636</c:v>
                </c:pt>
                <c:pt idx="19302">
                  <c:v>38.36027</c:v>
                </c:pt>
                <c:pt idx="19303">
                  <c:v>24.87887</c:v>
                </c:pt>
                <c:pt idx="19304">
                  <c:v>36.27366</c:v>
                </c:pt>
                <c:pt idx="19305">
                  <c:v>36.29247</c:v>
                </c:pt>
                <c:pt idx="19306">
                  <c:v>27.58673999999999</c:v>
                </c:pt>
                <c:pt idx="19307">
                  <c:v>34.91484999999999</c:v>
                </c:pt>
                <c:pt idx="19308">
                  <c:v>32.99116</c:v>
                </c:pt>
                <c:pt idx="19309">
                  <c:v>32.83913</c:v>
                </c:pt>
                <c:pt idx="19310">
                  <c:v>28.94850999999999</c:v>
                </c:pt>
                <c:pt idx="19311">
                  <c:v>40.8059</c:v>
                </c:pt>
                <c:pt idx="19312">
                  <c:v>25.11055</c:v>
                </c:pt>
                <c:pt idx="19313">
                  <c:v>29.99203</c:v>
                </c:pt>
                <c:pt idx="19314">
                  <c:v>35.75549</c:v>
                </c:pt>
                <c:pt idx="19315">
                  <c:v>26.1096</c:v>
                </c:pt>
                <c:pt idx="19316">
                  <c:v>25.12891</c:v>
                </c:pt>
                <c:pt idx="19317">
                  <c:v>30.92885</c:v>
                </c:pt>
                <c:pt idx="19318">
                  <c:v>34.66588</c:v>
                </c:pt>
                <c:pt idx="19319">
                  <c:v>32.40116</c:v>
                </c:pt>
                <c:pt idx="19320">
                  <c:v>61.62695</c:v>
                </c:pt>
                <c:pt idx="19321">
                  <c:v>111.6772</c:v>
                </c:pt>
                <c:pt idx="19322">
                  <c:v>31.43843</c:v>
                </c:pt>
                <c:pt idx="19323">
                  <c:v>28.12444</c:v>
                </c:pt>
                <c:pt idx="19324">
                  <c:v>801.0943</c:v>
                </c:pt>
                <c:pt idx="19325">
                  <c:v>23.79941</c:v>
                </c:pt>
                <c:pt idx="19326">
                  <c:v>37.58795</c:v>
                </c:pt>
                <c:pt idx="19327">
                  <c:v>29.63737</c:v>
                </c:pt>
                <c:pt idx="19328">
                  <c:v>34.6496</c:v>
                </c:pt>
                <c:pt idx="19329">
                  <c:v>34.46347</c:v>
                </c:pt>
                <c:pt idx="19330">
                  <c:v>34.50358000000001</c:v>
                </c:pt>
                <c:pt idx="19331">
                  <c:v>31.06446</c:v>
                </c:pt>
                <c:pt idx="19332">
                  <c:v>60.24777</c:v>
                </c:pt>
                <c:pt idx="19333">
                  <c:v>40.5975</c:v>
                </c:pt>
                <c:pt idx="19334">
                  <c:v>33.50066</c:v>
                </c:pt>
                <c:pt idx="19335">
                  <c:v>28.65917</c:v>
                </c:pt>
                <c:pt idx="19336">
                  <c:v>32.76115</c:v>
                </c:pt>
                <c:pt idx="19337">
                  <c:v>31.78607</c:v>
                </c:pt>
                <c:pt idx="19338">
                  <c:v>36.94814</c:v>
                </c:pt>
                <c:pt idx="19339">
                  <c:v>25.78134</c:v>
                </c:pt>
                <c:pt idx="19340">
                  <c:v>30.65756</c:v>
                </c:pt>
                <c:pt idx="19341">
                  <c:v>54.7287</c:v>
                </c:pt>
                <c:pt idx="19342">
                  <c:v>29.53911</c:v>
                </c:pt>
                <c:pt idx="19343">
                  <c:v>29.60146</c:v>
                </c:pt>
                <c:pt idx="19344">
                  <c:v>29.84656</c:v>
                </c:pt>
                <c:pt idx="19345">
                  <c:v>137.40669</c:v>
                </c:pt>
                <c:pt idx="19346">
                  <c:v>26.9571</c:v>
                </c:pt>
                <c:pt idx="19347">
                  <c:v>447.4859</c:v>
                </c:pt>
                <c:pt idx="19348">
                  <c:v>31.50284</c:v>
                </c:pt>
                <c:pt idx="19349">
                  <c:v>39.06301</c:v>
                </c:pt>
                <c:pt idx="19350">
                  <c:v>31.91553</c:v>
                </c:pt>
                <c:pt idx="19351">
                  <c:v>31.41667</c:v>
                </c:pt>
                <c:pt idx="19352">
                  <c:v>32.81212</c:v>
                </c:pt>
                <c:pt idx="19353">
                  <c:v>25.58099</c:v>
                </c:pt>
                <c:pt idx="19354">
                  <c:v>34.50135</c:v>
                </c:pt>
                <c:pt idx="19355">
                  <c:v>35.1855</c:v>
                </c:pt>
                <c:pt idx="19356">
                  <c:v>36.72715</c:v>
                </c:pt>
                <c:pt idx="19357">
                  <c:v>39.64732</c:v>
                </c:pt>
                <c:pt idx="19358">
                  <c:v>39.76960000000001</c:v>
                </c:pt>
                <c:pt idx="19359">
                  <c:v>33.81299</c:v>
                </c:pt>
                <c:pt idx="19360">
                  <c:v>29.53213</c:v>
                </c:pt>
                <c:pt idx="19361">
                  <c:v>25.27785</c:v>
                </c:pt>
                <c:pt idx="19362">
                  <c:v>29.82830999999999</c:v>
                </c:pt>
                <c:pt idx="19363">
                  <c:v>30.94249999999999</c:v>
                </c:pt>
                <c:pt idx="19364">
                  <c:v>41.82022000000001</c:v>
                </c:pt>
                <c:pt idx="19365">
                  <c:v>27.81676</c:v>
                </c:pt>
                <c:pt idx="19366">
                  <c:v>30.12909</c:v>
                </c:pt>
                <c:pt idx="19367">
                  <c:v>30.55815</c:v>
                </c:pt>
                <c:pt idx="19368">
                  <c:v>29.25313</c:v>
                </c:pt>
                <c:pt idx="19369">
                  <c:v>34.23698</c:v>
                </c:pt>
                <c:pt idx="19370">
                  <c:v>31.49217</c:v>
                </c:pt>
                <c:pt idx="19371">
                  <c:v>34.22522</c:v>
                </c:pt>
                <c:pt idx="19372">
                  <c:v>27.40616</c:v>
                </c:pt>
                <c:pt idx="19373">
                  <c:v>228.99357</c:v>
                </c:pt>
                <c:pt idx="19374">
                  <c:v>33.50049</c:v>
                </c:pt>
                <c:pt idx="19375">
                  <c:v>33.97914</c:v>
                </c:pt>
                <c:pt idx="19376">
                  <c:v>31.72821</c:v>
                </c:pt>
                <c:pt idx="19377">
                  <c:v>30.15411</c:v>
                </c:pt>
                <c:pt idx="19378">
                  <c:v>24.11177</c:v>
                </c:pt>
                <c:pt idx="19379">
                  <c:v>40.0407</c:v>
                </c:pt>
                <c:pt idx="19380">
                  <c:v>37.02284</c:v>
                </c:pt>
                <c:pt idx="19381">
                  <c:v>24.1417</c:v>
                </c:pt>
                <c:pt idx="19382">
                  <c:v>37.46242</c:v>
                </c:pt>
                <c:pt idx="19383">
                  <c:v>31.94888</c:v>
                </c:pt>
                <c:pt idx="19384">
                  <c:v>28.12761</c:v>
                </c:pt>
                <c:pt idx="19385">
                  <c:v>34.389</c:v>
                </c:pt>
                <c:pt idx="19386">
                  <c:v>30.96948</c:v>
                </c:pt>
                <c:pt idx="19387">
                  <c:v>28.76833999999999</c:v>
                </c:pt>
                <c:pt idx="19388">
                  <c:v>36.83009</c:v>
                </c:pt>
                <c:pt idx="19389">
                  <c:v>29.47347999999999</c:v>
                </c:pt>
                <c:pt idx="19390">
                  <c:v>32.24248</c:v>
                </c:pt>
                <c:pt idx="19391">
                  <c:v>32.17577</c:v>
                </c:pt>
                <c:pt idx="19392">
                  <c:v>29.57111</c:v>
                </c:pt>
                <c:pt idx="19393">
                  <c:v>27.85826</c:v>
                </c:pt>
                <c:pt idx="19394">
                  <c:v>32.90936</c:v>
                </c:pt>
                <c:pt idx="19395">
                  <c:v>38.24873</c:v>
                </c:pt>
                <c:pt idx="19396">
                  <c:v>27.51422000000001</c:v>
                </c:pt>
                <c:pt idx="19397">
                  <c:v>23.9079</c:v>
                </c:pt>
                <c:pt idx="19398">
                  <c:v>28.37357</c:v>
                </c:pt>
                <c:pt idx="19399">
                  <c:v>129.3933</c:v>
                </c:pt>
                <c:pt idx="19400">
                  <c:v>28.80016000000001</c:v>
                </c:pt>
                <c:pt idx="19401">
                  <c:v>35.89275</c:v>
                </c:pt>
                <c:pt idx="19402">
                  <c:v>26.74224999999999</c:v>
                </c:pt>
                <c:pt idx="19403">
                  <c:v>31.24674999999999</c:v>
                </c:pt>
                <c:pt idx="19404">
                  <c:v>35.20856000000001</c:v>
                </c:pt>
                <c:pt idx="19405">
                  <c:v>27.86199</c:v>
                </c:pt>
                <c:pt idx="19406">
                  <c:v>36.93725</c:v>
                </c:pt>
                <c:pt idx="19407">
                  <c:v>40.96525</c:v>
                </c:pt>
                <c:pt idx="19408">
                  <c:v>26.39843</c:v>
                </c:pt>
                <c:pt idx="19409">
                  <c:v>31.44268999999999</c:v>
                </c:pt>
                <c:pt idx="19410">
                  <c:v>27.77958</c:v>
                </c:pt>
                <c:pt idx="19411">
                  <c:v>34.8483</c:v>
                </c:pt>
                <c:pt idx="19412">
                  <c:v>38.908</c:v>
                </c:pt>
                <c:pt idx="19413">
                  <c:v>28.03449000000001</c:v>
                </c:pt>
                <c:pt idx="19414">
                  <c:v>32.4415</c:v>
                </c:pt>
                <c:pt idx="19415">
                  <c:v>34.85317</c:v>
                </c:pt>
                <c:pt idx="19416">
                  <c:v>36.78482</c:v>
                </c:pt>
                <c:pt idx="19417">
                  <c:v>31.46712</c:v>
                </c:pt>
                <c:pt idx="19418">
                  <c:v>30.79853</c:v>
                </c:pt>
                <c:pt idx="19419">
                  <c:v>30.29759</c:v>
                </c:pt>
                <c:pt idx="19420">
                  <c:v>34.0795</c:v>
                </c:pt>
                <c:pt idx="19421">
                  <c:v>27.66369</c:v>
                </c:pt>
                <c:pt idx="19422">
                  <c:v>26.82216</c:v>
                </c:pt>
                <c:pt idx="19423">
                  <c:v>33.06472</c:v>
                </c:pt>
                <c:pt idx="19424">
                  <c:v>33.1414</c:v>
                </c:pt>
                <c:pt idx="19425">
                  <c:v>35.83005</c:v>
                </c:pt>
                <c:pt idx="19426">
                  <c:v>33.77349</c:v>
                </c:pt>
                <c:pt idx="19427">
                  <c:v>31.08374999999999</c:v>
                </c:pt>
                <c:pt idx="19428">
                  <c:v>25.48143999999999</c:v>
                </c:pt>
                <c:pt idx="19429">
                  <c:v>31.5524</c:v>
                </c:pt>
                <c:pt idx="19430">
                  <c:v>23.74581</c:v>
                </c:pt>
                <c:pt idx="19431">
                  <c:v>25.18676</c:v>
                </c:pt>
                <c:pt idx="19432">
                  <c:v>28.68331</c:v>
                </c:pt>
                <c:pt idx="19433">
                  <c:v>166.22998</c:v>
                </c:pt>
                <c:pt idx="19434">
                  <c:v>31.50036</c:v>
                </c:pt>
                <c:pt idx="19435">
                  <c:v>29.73979</c:v>
                </c:pt>
                <c:pt idx="19436">
                  <c:v>27.14739</c:v>
                </c:pt>
                <c:pt idx="19437">
                  <c:v>28.60414</c:v>
                </c:pt>
                <c:pt idx="19438">
                  <c:v>35.04091</c:v>
                </c:pt>
                <c:pt idx="19439">
                  <c:v>24.0054</c:v>
                </c:pt>
                <c:pt idx="19440">
                  <c:v>31.91317</c:v>
                </c:pt>
                <c:pt idx="19441">
                  <c:v>39.13991</c:v>
                </c:pt>
                <c:pt idx="19442">
                  <c:v>1183.8631</c:v>
                </c:pt>
                <c:pt idx="19443">
                  <c:v>26.85771</c:v>
                </c:pt>
                <c:pt idx="19444">
                  <c:v>28.13569</c:v>
                </c:pt>
                <c:pt idx="19445">
                  <c:v>34.7192</c:v>
                </c:pt>
                <c:pt idx="19446">
                  <c:v>24.93441</c:v>
                </c:pt>
                <c:pt idx="19447">
                  <c:v>34.29489</c:v>
                </c:pt>
                <c:pt idx="19448">
                  <c:v>34.24574000000001</c:v>
                </c:pt>
                <c:pt idx="19449">
                  <c:v>28.77339</c:v>
                </c:pt>
                <c:pt idx="19450">
                  <c:v>30.30745</c:v>
                </c:pt>
                <c:pt idx="19451">
                  <c:v>28.02325</c:v>
                </c:pt>
                <c:pt idx="19452">
                  <c:v>27.89658</c:v>
                </c:pt>
                <c:pt idx="19453">
                  <c:v>27.97986999999999</c:v>
                </c:pt>
                <c:pt idx="19454">
                  <c:v>23.9178</c:v>
                </c:pt>
                <c:pt idx="19455">
                  <c:v>352.5287</c:v>
                </c:pt>
                <c:pt idx="19456">
                  <c:v>40.8625</c:v>
                </c:pt>
                <c:pt idx="19457">
                  <c:v>35.39198</c:v>
                </c:pt>
                <c:pt idx="19458">
                  <c:v>25.47809</c:v>
                </c:pt>
                <c:pt idx="19459">
                  <c:v>53.5605</c:v>
                </c:pt>
                <c:pt idx="19460">
                  <c:v>26.79477</c:v>
                </c:pt>
                <c:pt idx="19461">
                  <c:v>26.68156</c:v>
                </c:pt>
                <c:pt idx="19462">
                  <c:v>25.13737</c:v>
                </c:pt>
                <c:pt idx="19463">
                  <c:v>30.34992</c:v>
                </c:pt>
                <c:pt idx="19464">
                  <c:v>31.65768</c:v>
                </c:pt>
                <c:pt idx="19465">
                  <c:v>35.463</c:v>
                </c:pt>
                <c:pt idx="19466">
                  <c:v>25.31233</c:v>
                </c:pt>
                <c:pt idx="19467">
                  <c:v>29.1421</c:v>
                </c:pt>
                <c:pt idx="19468">
                  <c:v>33.95563</c:v>
                </c:pt>
                <c:pt idx="19469">
                  <c:v>32.31314</c:v>
                </c:pt>
                <c:pt idx="19470">
                  <c:v>35.89531</c:v>
                </c:pt>
                <c:pt idx="19471">
                  <c:v>32.79598</c:v>
                </c:pt>
                <c:pt idx="19472">
                  <c:v>29.34256999999999</c:v>
                </c:pt>
                <c:pt idx="19473">
                  <c:v>28.32302</c:v>
                </c:pt>
                <c:pt idx="19474">
                  <c:v>31.66566999999999</c:v>
                </c:pt>
                <c:pt idx="19475">
                  <c:v>32.88883</c:v>
                </c:pt>
                <c:pt idx="19476">
                  <c:v>29.28934999999999</c:v>
                </c:pt>
                <c:pt idx="19477">
                  <c:v>26.25021</c:v>
                </c:pt>
                <c:pt idx="19478">
                  <c:v>28.52453</c:v>
                </c:pt>
                <c:pt idx="19479">
                  <c:v>26.10696</c:v>
                </c:pt>
                <c:pt idx="19480">
                  <c:v>26.0507</c:v>
                </c:pt>
                <c:pt idx="19481">
                  <c:v>35.69119</c:v>
                </c:pt>
                <c:pt idx="19482">
                  <c:v>25.51503</c:v>
                </c:pt>
                <c:pt idx="19483">
                  <c:v>24.01207</c:v>
                </c:pt>
                <c:pt idx="19484">
                  <c:v>33.83081</c:v>
                </c:pt>
                <c:pt idx="19485">
                  <c:v>31.01185</c:v>
                </c:pt>
                <c:pt idx="19486">
                  <c:v>30.20098</c:v>
                </c:pt>
                <c:pt idx="19487">
                  <c:v>30.35278</c:v>
                </c:pt>
                <c:pt idx="19488">
                  <c:v>33.81812</c:v>
                </c:pt>
                <c:pt idx="19489">
                  <c:v>34.1888</c:v>
                </c:pt>
                <c:pt idx="19490">
                  <c:v>42.3128</c:v>
                </c:pt>
                <c:pt idx="19491">
                  <c:v>33.84626</c:v>
                </c:pt>
                <c:pt idx="19492">
                  <c:v>34.76682</c:v>
                </c:pt>
                <c:pt idx="19493">
                  <c:v>164.9126</c:v>
                </c:pt>
                <c:pt idx="19494">
                  <c:v>26.57027</c:v>
                </c:pt>
                <c:pt idx="19495">
                  <c:v>25.65572</c:v>
                </c:pt>
                <c:pt idx="19496">
                  <c:v>150.12277</c:v>
                </c:pt>
                <c:pt idx="19497">
                  <c:v>33.08686</c:v>
                </c:pt>
                <c:pt idx="19498">
                  <c:v>34.65854</c:v>
                </c:pt>
                <c:pt idx="19499">
                  <c:v>191.0433</c:v>
                </c:pt>
                <c:pt idx="19500">
                  <c:v>36.087</c:v>
                </c:pt>
                <c:pt idx="19501">
                  <c:v>39.6084</c:v>
                </c:pt>
                <c:pt idx="19502">
                  <c:v>30.07811</c:v>
                </c:pt>
                <c:pt idx="19503">
                  <c:v>27.88457</c:v>
                </c:pt>
                <c:pt idx="19504">
                  <c:v>30.36105</c:v>
                </c:pt>
                <c:pt idx="19505">
                  <c:v>26.19756</c:v>
                </c:pt>
                <c:pt idx="19506">
                  <c:v>24.82248</c:v>
                </c:pt>
                <c:pt idx="19507">
                  <c:v>36.271</c:v>
                </c:pt>
                <c:pt idx="19508">
                  <c:v>35.1789</c:v>
                </c:pt>
                <c:pt idx="19509">
                  <c:v>23.23882</c:v>
                </c:pt>
                <c:pt idx="19510">
                  <c:v>26.34524</c:v>
                </c:pt>
                <c:pt idx="19511">
                  <c:v>33.57461</c:v>
                </c:pt>
                <c:pt idx="19512">
                  <c:v>23.80178</c:v>
                </c:pt>
                <c:pt idx="19513">
                  <c:v>27.93021999999999</c:v>
                </c:pt>
                <c:pt idx="19514">
                  <c:v>29.73624</c:v>
                </c:pt>
                <c:pt idx="19515">
                  <c:v>27.47035</c:v>
                </c:pt>
                <c:pt idx="19516">
                  <c:v>36.41612000000001</c:v>
                </c:pt>
                <c:pt idx="19517">
                  <c:v>34.26161</c:v>
                </c:pt>
                <c:pt idx="19518">
                  <c:v>31.84894</c:v>
                </c:pt>
                <c:pt idx="19519">
                  <c:v>37.97871</c:v>
                </c:pt>
                <c:pt idx="19520">
                  <c:v>31.03826</c:v>
                </c:pt>
                <c:pt idx="19521">
                  <c:v>32.83957</c:v>
                </c:pt>
                <c:pt idx="19522">
                  <c:v>30.17232</c:v>
                </c:pt>
                <c:pt idx="19523">
                  <c:v>30.5514</c:v>
                </c:pt>
                <c:pt idx="19524">
                  <c:v>3847.5937</c:v>
                </c:pt>
                <c:pt idx="19525">
                  <c:v>33.83624</c:v>
                </c:pt>
                <c:pt idx="19526">
                  <c:v>30.45953</c:v>
                </c:pt>
                <c:pt idx="19527">
                  <c:v>30.58493</c:v>
                </c:pt>
                <c:pt idx="19528">
                  <c:v>165.2823</c:v>
                </c:pt>
                <c:pt idx="19529">
                  <c:v>29.15994</c:v>
                </c:pt>
                <c:pt idx="19530">
                  <c:v>34.89795</c:v>
                </c:pt>
                <c:pt idx="19531">
                  <c:v>27.98535</c:v>
                </c:pt>
                <c:pt idx="19532">
                  <c:v>31.32347</c:v>
                </c:pt>
                <c:pt idx="19533">
                  <c:v>33.19094000000001</c:v>
                </c:pt>
                <c:pt idx="19534">
                  <c:v>39.62217</c:v>
                </c:pt>
                <c:pt idx="19535">
                  <c:v>32.97188999999999</c:v>
                </c:pt>
                <c:pt idx="19536">
                  <c:v>26.5366</c:v>
                </c:pt>
                <c:pt idx="19537">
                  <c:v>36.14936</c:v>
                </c:pt>
                <c:pt idx="19538">
                  <c:v>29.653</c:v>
                </c:pt>
                <c:pt idx="19539">
                  <c:v>33.92501</c:v>
                </c:pt>
                <c:pt idx="19540">
                  <c:v>34.43678000000001</c:v>
                </c:pt>
                <c:pt idx="19541">
                  <c:v>29.15964</c:v>
                </c:pt>
                <c:pt idx="19542">
                  <c:v>33.7622</c:v>
                </c:pt>
                <c:pt idx="19543">
                  <c:v>38.4056</c:v>
                </c:pt>
                <c:pt idx="19544">
                  <c:v>30.25083</c:v>
                </c:pt>
                <c:pt idx="19545">
                  <c:v>28.14415</c:v>
                </c:pt>
                <c:pt idx="19546">
                  <c:v>28.56401</c:v>
                </c:pt>
                <c:pt idx="19547">
                  <c:v>26.47664</c:v>
                </c:pt>
                <c:pt idx="19548">
                  <c:v>32.09298000000001</c:v>
                </c:pt>
                <c:pt idx="19549">
                  <c:v>27.04911</c:v>
                </c:pt>
                <c:pt idx="19550">
                  <c:v>26.08295</c:v>
                </c:pt>
                <c:pt idx="19551">
                  <c:v>30784.8458</c:v>
                </c:pt>
                <c:pt idx="19552">
                  <c:v>30.04707</c:v>
                </c:pt>
                <c:pt idx="19553">
                  <c:v>29.23643</c:v>
                </c:pt>
                <c:pt idx="19554">
                  <c:v>45.9545</c:v>
                </c:pt>
                <c:pt idx="19555">
                  <c:v>38.97006</c:v>
                </c:pt>
                <c:pt idx="19556">
                  <c:v>66.74408</c:v>
                </c:pt>
                <c:pt idx="19557">
                  <c:v>26.34438</c:v>
                </c:pt>
                <c:pt idx="19558">
                  <c:v>30.17468</c:v>
                </c:pt>
                <c:pt idx="19559">
                  <c:v>27.85445</c:v>
                </c:pt>
                <c:pt idx="19560">
                  <c:v>28.97018</c:v>
                </c:pt>
                <c:pt idx="19561">
                  <c:v>26.5743</c:v>
                </c:pt>
                <c:pt idx="19562">
                  <c:v>28.47451999999999</c:v>
                </c:pt>
                <c:pt idx="19563">
                  <c:v>28.19934</c:v>
                </c:pt>
                <c:pt idx="19564">
                  <c:v>25.70502</c:v>
                </c:pt>
                <c:pt idx="19565">
                  <c:v>28.93471</c:v>
                </c:pt>
                <c:pt idx="19566">
                  <c:v>33.43558</c:v>
                </c:pt>
                <c:pt idx="19567">
                  <c:v>26.05503</c:v>
                </c:pt>
                <c:pt idx="19568">
                  <c:v>3708.298299999999</c:v>
                </c:pt>
                <c:pt idx="19569">
                  <c:v>30.71153</c:v>
                </c:pt>
                <c:pt idx="19570">
                  <c:v>42.06314000000001</c:v>
                </c:pt>
                <c:pt idx="19571">
                  <c:v>32.41291</c:v>
                </c:pt>
                <c:pt idx="19572">
                  <c:v>2868.78631</c:v>
                </c:pt>
                <c:pt idx="19573">
                  <c:v>31.9833</c:v>
                </c:pt>
                <c:pt idx="19574">
                  <c:v>33.30529</c:v>
                </c:pt>
                <c:pt idx="19575">
                  <c:v>37.58253</c:v>
                </c:pt>
                <c:pt idx="19576">
                  <c:v>31.84531</c:v>
                </c:pt>
                <c:pt idx="19577">
                  <c:v>24.77937</c:v>
                </c:pt>
                <c:pt idx="19578">
                  <c:v>30.76974999999999</c:v>
                </c:pt>
                <c:pt idx="19579">
                  <c:v>30.252</c:v>
                </c:pt>
                <c:pt idx="19580">
                  <c:v>46.9228</c:v>
                </c:pt>
                <c:pt idx="19581">
                  <c:v>27.83714000000001</c:v>
                </c:pt>
                <c:pt idx="19582">
                  <c:v>26.89468</c:v>
                </c:pt>
                <c:pt idx="19583">
                  <c:v>31.36099</c:v>
                </c:pt>
                <c:pt idx="19584">
                  <c:v>34.80133</c:v>
                </c:pt>
                <c:pt idx="19585">
                  <c:v>27.70658</c:v>
                </c:pt>
                <c:pt idx="19586">
                  <c:v>30.22915</c:v>
                </c:pt>
                <c:pt idx="19587">
                  <c:v>28.916</c:v>
                </c:pt>
                <c:pt idx="19588">
                  <c:v>26.71258</c:v>
                </c:pt>
                <c:pt idx="19589">
                  <c:v>33.62815</c:v>
                </c:pt>
                <c:pt idx="19590">
                  <c:v>26.90013</c:v>
                </c:pt>
                <c:pt idx="19591">
                  <c:v>29.16809</c:v>
                </c:pt>
                <c:pt idx="19592">
                  <c:v>28.56584</c:v>
                </c:pt>
                <c:pt idx="19593">
                  <c:v>25.82451</c:v>
                </c:pt>
                <c:pt idx="19594">
                  <c:v>31.87125</c:v>
                </c:pt>
                <c:pt idx="19595">
                  <c:v>29.77821</c:v>
                </c:pt>
                <c:pt idx="19596">
                  <c:v>28.48776</c:v>
                </c:pt>
                <c:pt idx="19597">
                  <c:v>46.03400000000001</c:v>
                </c:pt>
                <c:pt idx="19598">
                  <c:v>45.9909</c:v>
                </c:pt>
                <c:pt idx="19599">
                  <c:v>31.08174</c:v>
                </c:pt>
                <c:pt idx="19600">
                  <c:v>28.87676</c:v>
                </c:pt>
                <c:pt idx="19601">
                  <c:v>3395.8483</c:v>
                </c:pt>
                <c:pt idx="19602">
                  <c:v>24.86939</c:v>
                </c:pt>
                <c:pt idx="19603">
                  <c:v>31.6327</c:v>
                </c:pt>
                <c:pt idx="19604">
                  <c:v>24.76819</c:v>
                </c:pt>
                <c:pt idx="19605">
                  <c:v>37.21618</c:v>
                </c:pt>
                <c:pt idx="19606">
                  <c:v>30.67438</c:v>
                </c:pt>
                <c:pt idx="19607">
                  <c:v>26.71129000000001</c:v>
                </c:pt>
                <c:pt idx="19608">
                  <c:v>32.20183</c:v>
                </c:pt>
                <c:pt idx="19609">
                  <c:v>117.5576</c:v>
                </c:pt>
                <c:pt idx="19610">
                  <c:v>44.00505</c:v>
                </c:pt>
                <c:pt idx="19611">
                  <c:v>28.44723</c:v>
                </c:pt>
                <c:pt idx="19612">
                  <c:v>31.8241</c:v>
                </c:pt>
                <c:pt idx="19613">
                  <c:v>29.27659</c:v>
                </c:pt>
                <c:pt idx="19614">
                  <c:v>77.49595</c:v>
                </c:pt>
                <c:pt idx="19615">
                  <c:v>31.1116</c:v>
                </c:pt>
                <c:pt idx="19616">
                  <c:v>30.81299</c:v>
                </c:pt>
                <c:pt idx="19617">
                  <c:v>29.99579</c:v>
                </c:pt>
                <c:pt idx="19618">
                  <c:v>37.6546</c:v>
                </c:pt>
                <c:pt idx="19619">
                  <c:v>39.99065</c:v>
                </c:pt>
                <c:pt idx="19620">
                  <c:v>1324.37053</c:v>
                </c:pt>
                <c:pt idx="19621">
                  <c:v>30.15159</c:v>
                </c:pt>
                <c:pt idx="19622">
                  <c:v>34.33552</c:v>
                </c:pt>
                <c:pt idx="19623">
                  <c:v>28.57389999999999</c:v>
                </c:pt>
                <c:pt idx="19624">
                  <c:v>28.50810999999999</c:v>
                </c:pt>
                <c:pt idx="19625">
                  <c:v>39.44983</c:v>
                </c:pt>
                <c:pt idx="19626">
                  <c:v>28.47118</c:v>
                </c:pt>
                <c:pt idx="19627">
                  <c:v>27.31766</c:v>
                </c:pt>
                <c:pt idx="19628">
                  <c:v>31.76774999999999</c:v>
                </c:pt>
                <c:pt idx="19629">
                  <c:v>31.08866</c:v>
                </c:pt>
                <c:pt idx="19630">
                  <c:v>31963.94</c:v>
                </c:pt>
                <c:pt idx="19631">
                  <c:v>66.8811</c:v>
                </c:pt>
                <c:pt idx="19632">
                  <c:v>54.9589</c:v>
                </c:pt>
                <c:pt idx="19633">
                  <c:v>38.65879</c:v>
                </c:pt>
                <c:pt idx="19634">
                  <c:v>991.6379899999998</c:v>
                </c:pt>
                <c:pt idx="19635">
                  <c:v>32.50153</c:v>
                </c:pt>
                <c:pt idx="19636">
                  <c:v>25.67158</c:v>
                </c:pt>
                <c:pt idx="19637">
                  <c:v>32.85879</c:v>
                </c:pt>
                <c:pt idx="19638">
                  <c:v>29.86007</c:v>
                </c:pt>
                <c:pt idx="19639">
                  <c:v>32.83055</c:v>
                </c:pt>
                <c:pt idx="19640">
                  <c:v>28.17862999999999</c:v>
                </c:pt>
                <c:pt idx="19641">
                  <c:v>34.07475</c:v>
                </c:pt>
                <c:pt idx="19642">
                  <c:v>40.80184</c:v>
                </c:pt>
                <c:pt idx="19643">
                  <c:v>31.5781</c:v>
                </c:pt>
                <c:pt idx="19644">
                  <c:v>124.7898</c:v>
                </c:pt>
                <c:pt idx="19645">
                  <c:v>38.93353</c:v>
                </c:pt>
                <c:pt idx="19646">
                  <c:v>38.1059</c:v>
                </c:pt>
                <c:pt idx="19647">
                  <c:v>31.55574</c:v>
                </c:pt>
                <c:pt idx="19648">
                  <c:v>36.05737</c:v>
                </c:pt>
                <c:pt idx="19649">
                  <c:v>30.96331</c:v>
                </c:pt>
                <c:pt idx="19650">
                  <c:v>29.20512</c:v>
                </c:pt>
                <c:pt idx="19651">
                  <c:v>37.19217</c:v>
                </c:pt>
                <c:pt idx="19652">
                  <c:v>115.25668</c:v>
                </c:pt>
                <c:pt idx="19653">
                  <c:v>41.66877</c:v>
                </c:pt>
                <c:pt idx="19654">
                  <c:v>28.91489</c:v>
                </c:pt>
                <c:pt idx="19655">
                  <c:v>25.13663</c:v>
                </c:pt>
                <c:pt idx="19656">
                  <c:v>30.57341</c:v>
                </c:pt>
                <c:pt idx="19657">
                  <c:v>29.7224</c:v>
                </c:pt>
                <c:pt idx="19658">
                  <c:v>26.79630999999999</c:v>
                </c:pt>
                <c:pt idx="19659">
                  <c:v>31.93523</c:v>
                </c:pt>
                <c:pt idx="19660">
                  <c:v>30.44577999999999</c:v>
                </c:pt>
                <c:pt idx="19661">
                  <c:v>30.3959</c:v>
                </c:pt>
                <c:pt idx="19662">
                  <c:v>24.60269</c:v>
                </c:pt>
                <c:pt idx="19663">
                  <c:v>33.09081</c:v>
                </c:pt>
                <c:pt idx="19664">
                  <c:v>25.59991</c:v>
                </c:pt>
                <c:pt idx="19665">
                  <c:v>28.26604</c:v>
                </c:pt>
                <c:pt idx="19666">
                  <c:v>25.98247999999999</c:v>
                </c:pt>
                <c:pt idx="19667">
                  <c:v>31.29788</c:v>
                </c:pt>
                <c:pt idx="19668">
                  <c:v>29.16069</c:v>
                </c:pt>
                <c:pt idx="19669">
                  <c:v>29.79099</c:v>
                </c:pt>
                <c:pt idx="19670">
                  <c:v>31.47234999999999</c:v>
                </c:pt>
                <c:pt idx="19671">
                  <c:v>39.70704000000001</c:v>
                </c:pt>
                <c:pt idx="19672">
                  <c:v>25.03588999999999</c:v>
                </c:pt>
                <c:pt idx="19673">
                  <c:v>25.63192</c:v>
                </c:pt>
                <c:pt idx="19674">
                  <c:v>26.92895</c:v>
                </c:pt>
                <c:pt idx="19675">
                  <c:v>24.00005000000001</c:v>
                </c:pt>
                <c:pt idx="19676">
                  <c:v>31.9313</c:v>
                </c:pt>
                <c:pt idx="19677">
                  <c:v>38.91488</c:v>
                </c:pt>
                <c:pt idx="19678">
                  <c:v>30.66928</c:v>
                </c:pt>
                <c:pt idx="19679">
                  <c:v>30.66795</c:v>
                </c:pt>
                <c:pt idx="19680">
                  <c:v>27.21428</c:v>
                </c:pt>
                <c:pt idx="19681">
                  <c:v>30.59873999999999</c:v>
                </c:pt>
                <c:pt idx="19682">
                  <c:v>32.91732</c:v>
                </c:pt>
                <c:pt idx="19683">
                  <c:v>30.90154</c:v>
                </c:pt>
                <c:pt idx="19684">
                  <c:v>70.308</c:v>
                </c:pt>
                <c:pt idx="19685">
                  <c:v>24.50857999999999</c:v>
                </c:pt>
                <c:pt idx="19686">
                  <c:v>34.98752</c:v>
                </c:pt>
                <c:pt idx="19687">
                  <c:v>29.65716</c:v>
                </c:pt>
                <c:pt idx="19688">
                  <c:v>336.3267</c:v>
                </c:pt>
                <c:pt idx="19689">
                  <c:v>44.4287</c:v>
                </c:pt>
                <c:pt idx="19690">
                  <c:v>27.86630999999999</c:v>
                </c:pt>
                <c:pt idx="19691">
                  <c:v>31.81738</c:v>
                </c:pt>
                <c:pt idx="19692">
                  <c:v>277.9941999999999</c:v>
                </c:pt>
                <c:pt idx="19693">
                  <c:v>34.92822</c:v>
                </c:pt>
                <c:pt idx="19694">
                  <c:v>32.62149</c:v>
                </c:pt>
                <c:pt idx="19695">
                  <c:v>35.96604</c:v>
                </c:pt>
                <c:pt idx="19696">
                  <c:v>28.52868</c:v>
                </c:pt>
                <c:pt idx="19697">
                  <c:v>54.93237</c:v>
                </c:pt>
                <c:pt idx="19698">
                  <c:v>31.5125</c:v>
                </c:pt>
                <c:pt idx="19699">
                  <c:v>28.74228</c:v>
                </c:pt>
                <c:pt idx="19700">
                  <c:v>37.14244</c:v>
                </c:pt>
                <c:pt idx="19701">
                  <c:v>32.35664999999999</c:v>
                </c:pt>
                <c:pt idx="19702">
                  <c:v>44.2197</c:v>
                </c:pt>
                <c:pt idx="19703">
                  <c:v>25.6825</c:v>
                </c:pt>
                <c:pt idx="19704">
                  <c:v>29.41844</c:v>
                </c:pt>
                <c:pt idx="19705">
                  <c:v>30.90925</c:v>
                </c:pt>
                <c:pt idx="19706">
                  <c:v>35.50737</c:v>
                </c:pt>
                <c:pt idx="19707">
                  <c:v>33.89987</c:v>
                </c:pt>
                <c:pt idx="19708">
                  <c:v>26.35657</c:v>
                </c:pt>
                <c:pt idx="19709">
                  <c:v>26.01818</c:v>
                </c:pt>
                <c:pt idx="19710">
                  <c:v>32.34119</c:v>
                </c:pt>
                <c:pt idx="19711">
                  <c:v>32.03739</c:v>
                </c:pt>
                <c:pt idx="19712">
                  <c:v>24.34626</c:v>
                </c:pt>
                <c:pt idx="19713">
                  <c:v>24.05346</c:v>
                </c:pt>
                <c:pt idx="19714">
                  <c:v>34.66681</c:v>
                </c:pt>
                <c:pt idx="19715">
                  <c:v>34.72594</c:v>
                </c:pt>
                <c:pt idx="19716">
                  <c:v>32.59652000000001</c:v>
                </c:pt>
                <c:pt idx="19717">
                  <c:v>28.72938</c:v>
                </c:pt>
                <c:pt idx="19718">
                  <c:v>32.62945</c:v>
                </c:pt>
                <c:pt idx="19719">
                  <c:v>24.96947</c:v>
                </c:pt>
                <c:pt idx="19720">
                  <c:v>130.4691</c:v>
                </c:pt>
                <c:pt idx="19721">
                  <c:v>31.79053</c:v>
                </c:pt>
                <c:pt idx="19722">
                  <c:v>31.5148</c:v>
                </c:pt>
                <c:pt idx="19723">
                  <c:v>117.6248</c:v>
                </c:pt>
                <c:pt idx="19724">
                  <c:v>33.8205</c:v>
                </c:pt>
                <c:pt idx="19725">
                  <c:v>31.09239</c:v>
                </c:pt>
                <c:pt idx="19726">
                  <c:v>31.76686</c:v>
                </c:pt>
                <c:pt idx="19727">
                  <c:v>32.95522</c:v>
                </c:pt>
                <c:pt idx="19728">
                  <c:v>28.70926</c:v>
                </c:pt>
                <c:pt idx="19729">
                  <c:v>28.94078</c:v>
                </c:pt>
                <c:pt idx="19730">
                  <c:v>29.27276</c:v>
                </c:pt>
                <c:pt idx="19731">
                  <c:v>31.86792000000001</c:v>
                </c:pt>
                <c:pt idx="19732">
                  <c:v>29.52879</c:v>
                </c:pt>
                <c:pt idx="19733">
                  <c:v>42.11825</c:v>
                </c:pt>
                <c:pt idx="19734">
                  <c:v>27.37143</c:v>
                </c:pt>
                <c:pt idx="19735">
                  <c:v>30.25183000000001</c:v>
                </c:pt>
                <c:pt idx="19736">
                  <c:v>28.31504</c:v>
                </c:pt>
                <c:pt idx="19737">
                  <c:v>26.1894</c:v>
                </c:pt>
                <c:pt idx="19738">
                  <c:v>28.49018</c:v>
                </c:pt>
                <c:pt idx="19739">
                  <c:v>25.2163</c:v>
                </c:pt>
                <c:pt idx="19740">
                  <c:v>28.31696000000001</c:v>
                </c:pt>
                <c:pt idx="19741">
                  <c:v>33.48108</c:v>
                </c:pt>
                <c:pt idx="19742">
                  <c:v>33.81874000000001</c:v>
                </c:pt>
                <c:pt idx="19743">
                  <c:v>34.47328</c:v>
                </c:pt>
                <c:pt idx="19744">
                  <c:v>31.18653</c:v>
                </c:pt>
                <c:pt idx="19745">
                  <c:v>30.3737</c:v>
                </c:pt>
                <c:pt idx="19746">
                  <c:v>27.96256999999999</c:v>
                </c:pt>
                <c:pt idx="19747">
                  <c:v>36.1552</c:v>
                </c:pt>
                <c:pt idx="19748">
                  <c:v>38.68382</c:v>
                </c:pt>
                <c:pt idx="19749">
                  <c:v>32.16387</c:v>
                </c:pt>
                <c:pt idx="19750">
                  <c:v>32.94026</c:v>
                </c:pt>
                <c:pt idx="19751">
                  <c:v>32.24007</c:v>
                </c:pt>
                <c:pt idx="19752">
                  <c:v>26.68495</c:v>
                </c:pt>
                <c:pt idx="19753">
                  <c:v>27.05086</c:v>
                </c:pt>
                <c:pt idx="19754">
                  <c:v>32.63691</c:v>
                </c:pt>
                <c:pt idx="19755">
                  <c:v>30.13355</c:v>
                </c:pt>
                <c:pt idx="19756">
                  <c:v>27.59155000000001</c:v>
                </c:pt>
                <c:pt idx="19757">
                  <c:v>44.27820000000001</c:v>
                </c:pt>
                <c:pt idx="19758">
                  <c:v>25.39113</c:v>
                </c:pt>
                <c:pt idx="19759">
                  <c:v>26.89138000000001</c:v>
                </c:pt>
                <c:pt idx="19760">
                  <c:v>27.303</c:v>
                </c:pt>
                <c:pt idx="19761">
                  <c:v>35.93229</c:v>
                </c:pt>
                <c:pt idx="19762">
                  <c:v>27.01993999999999</c:v>
                </c:pt>
                <c:pt idx="19763">
                  <c:v>33.59088000000001</c:v>
                </c:pt>
                <c:pt idx="19764">
                  <c:v>28.49857</c:v>
                </c:pt>
                <c:pt idx="19765">
                  <c:v>26.69401999999999</c:v>
                </c:pt>
                <c:pt idx="19766">
                  <c:v>28.36487</c:v>
                </c:pt>
                <c:pt idx="19767">
                  <c:v>31.9117</c:v>
                </c:pt>
                <c:pt idx="19768">
                  <c:v>34.11756</c:v>
                </c:pt>
                <c:pt idx="19769">
                  <c:v>32.77812</c:v>
                </c:pt>
                <c:pt idx="19770">
                  <c:v>31.59181999999999</c:v>
                </c:pt>
                <c:pt idx="19771">
                  <c:v>30.5437</c:v>
                </c:pt>
                <c:pt idx="19772">
                  <c:v>31.17559</c:v>
                </c:pt>
                <c:pt idx="19773">
                  <c:v>37.15741</c:v>
                </c:pt>
                <c:pt idx="19774">
                  <c:v>30.80559999999999</c:v>
                </c:pt>
                <c:pt idx="19775">
                  <c:v>29.37588</c:v>
                </c:pt>
                <c:pt idx="19776">
                  <c:v>35.62620000000001</c:v>
                </c:pt>
                <c:pt idx="19777">
                  <c:v>46.3246</c:v>
                </c:pt>
                <c:pt idx="19778">
                  <c:v>32.44697</c:v>
                </c:pt>
                <c:pt idx="19779">
                  <c:v>27.16334</c:v>
                </c:pt>
                <c:pt idx="19780">
                  <c:v>29.77558</c:v>
                </c:pt>
                <c:pt idx="19781">
                  <c:v>31.55645000000001</c:v>
                </c:pt>
                <c:pt idx="19782">
                  <c:v>33.22777</c:v>
                </c:pt>
                <c:pt idx="19783">
                  <c:v>35.55463</c:v>
                </c:pt>
                <c:pt idx="19784">
                  <c:v>27.48627</c:v>
                </c:pt>
                <c:pt idx="19785">
                  <c:v>29.28057</c:v>
                </c:pt>
                <c:pt idx="19786">
                  <c:v>32.8314</c:v>
                </c:pt>
                <c:pt idx="19787">
                  <c:v>31.55017</c:v>
                </c:pt>
                <c:pt idx="19788">
                  <c:v>27.307</c:v>
                </c:pt>
                <c:pt idx="19789">
                  <c:v>32.57348</c:v>
                </c:pt>
                <c:pt idx="19790">
                  <c:v>40.87311</c:v>
                </c:pt>
                <c:pt idx="19791">
                  <c:v>31.62716</c:v>
                </c:pt>
                <c:pt idx="19792">
                  <c:v>25.88141</c:v>
                </c:pt>
                <c:pt idx="19793">
                  <c:v>118.1328</c:v>
                </c:pt>
                <c:pt idx="19794">
                  <c:v>26.77339</c:v>
                </c:pt>
                <c:pt idx="19795">
                  <c:v>27.67838</c:v>
                </c:pt>
                <c:pt idx="19796">
                  <c:v>30.9089</c:v>
                </c:pt>
                <c:pt idx="19797">
                  <c:v>30.73543</c:v>
                </c:pt>
                <c:pt idx="19798">
                  <c:v>34.1007</c:v>
                </c:pt>
                <c:pt idx="19799">
                  <c:v>31.0783</c:v>
                </c:pt>
                <c:pt idx="19800">
                  <c:v>26.67272</c:v>
                </c:pt>
                <c:pt idx="19801">
                  <c:v>28.81706</c:v>
                </c:pt>
                <c:pt idx="19802">
                  <c:v>36.04951</c:v>
                </c:pt>
                <c:pt idx="19803">
                  <c:v>32.26711</c:v>
                </c:pt>
                <c:pt idx="19804">
                  <c:v>32.87138</c:v>
                </c:pt>
                <c:pt idx="19805">
                  <c:v>32.97426</c:v>
                </c:pt>
                <c:pt idx="19806">
                  <c:v>39.4707</c:v>
                </c:pt>
                <c:pt idx="19807">
                  <c:v>27.0056</c:v>
                </c:pt>
                <c:pt idx="19808">
                  <c:v>24.67749999999999</c:v>
                </c:pt>
                <c:pt idx="19809">
                  <c:v>26.32136</c:v>
                </c:pt>
                <c:pt idx="19810">
                  <c:v>29.29576</c:v>
                </c:pt>
                <c:pt idx="19811">
                  <c:v>29.56286</c:v>
                </c:pt>
                <c:pt idx="19812">
                  <c:v>27.40062</c:v>
                </c:pt>
                <c:pt idx="19813">
                  <c:v>39.38931</c:v>
                </c:pt>
                <c:pt idx="19814">
                  <c:v>32.40999</c:v>
                </c:pt>
                <c:pt idx="19815">
                  <c:v>29.65478</c:v>
                </c:pt>
                <c:pt idx="19816">
                  <c:v>31.03972</c:v>
                </c:pt>
                <c:pt idx="19817">
                  <c:v>37.61412</c:v>
                </c:pt>
                <c:pt idx="19818">
                  <c:v>30.89016000000001</c:v>
                </c:pt>
                <c:pt idx="19819">
                  <c:v>26.08873</c:v>
                </c:pt>
                <c:pt idx="19820">
                  <c:v>27.94367</c:v>
                </c:pt>
                <c:pt idx="19821">
                  <c:v>3720.0104</c:v>
                </c:pt>
                <c:pt idx="19822">
                  <c:v>247.9834</c:v>
                </c:pt>
                <c:pt idx="19823">
                  <c:v>27.77199</c:v>
                </c:pt>
                <c:pt idx="19824">
                  <c:v>30.74477</c:v>
                </c:pt>
                <c:pt idx="19825">
                  <c:v>37.18934</c:v>
                </c:pt>
                <c:pt idx="19826">
                  <c:v>32.62643</c:v>
                </c:pt>
                <c:pt idx="19827">
                  <c:v>28.96259999999999</c:v>
                </c:pt>
                <c:pt idx="19828">
                  <c:v>30.84348</c:v>
                </c:pt>
                <c:pt idx="19829">
                  <c:v>24.20078</c:v>
                </c:pt>
                <c:pt idx="19830">
                  <c:v>32.91448999999999</c:v>
                </c:pt>
                <c:pt idx="19831">
                  <c:v>54.2073</c:v>
                </c:pt>
                <c:pt idx="19832">
                  <c:v>26.95273999999999</c:v>
                </c:pt>
                <c:pt idx="19833">
                  <c:v>31.89119000000001</c:v>
                </c:pt>
                <c:pt idx="19834">
                  <c:v>29.11805</c:v>
                </c:pt>
                <c:pt idx="19835">
                  <c:v>27.69672</c:v>
                </c:pt>
                <c:pt idx="19836">
                  <c:v>28.02456</c:v>
                </c:pt>
                <c:pt idx="19837">
                  <c:v>33.5906</c:v>
                </c:pt>
                <c:pt idx="19838">
                  <c:v>31.38132</c:v>
                </c:pt>
                <c:pt idx="19839">
                  <c:v>33.57259</c:v>
                </c:pt>
                <c:pt idx="19840">
                  <c:v>31.32754</c:v>
                </c:pt>
                <c:pt idx="19841">
                  <c:v>25.51933</c:v>
                </c:pt>
                <c:pt idx="19842">
                  <c:v>30.25435</c:v>
                </c:pt>
                <c:pt idx="19843">
                  <c:v>31.72995</c:v>
                </c:pt>
                <c:pt idx="19844">
                  <c:v>27.45061</c:v>
                </c:pt>
                <c:pt idx="19845">
                  <c:v>37.74120000000001</c:v>
                </c:pt>
                <c:pt idx="19846">
                  <c:v>31.61049999999999</c:v>
                </c:pt>
                <c:pt idx="19847">
                  <c:v>32.31889</c:v>
                </c:pt>
                <c:pt idx="19848">
                  <c:v>31.37403</c:v>
                </c:pt>
                <c:pt idx="19849">
                  <c:v>30.0025</c:v>
                </c:pt>
                <c:pt idx="19850">
                  <c:v>31.02486</c:v>
                </c:pt>
                <c:pt idx="19851">
                  <c:v>2400.72245</c:v>
                </c:pt>
                <c:pt idx="19852">
                  <c:v>35.01488</c:v>
                </c:pt>
                <c:pt idx="19853">
                  <c:v>27.47866</c:v>
                </c:pt>
                <c:pt idx="19854">
                  <c:v>28.50199</c:v>
                </c:pt>
                <c:pt idx="19855">
                  <c:v>31.97436</c:v>
                </c:pt>
                <c:pt idx="19856">
                  <c:v>58.00380000000001</c:v>
                </c:pt>
                <c:pt idx="19857">
                  <c:v>26.36846</c:v>
                </c:pt>
                <c:pt idx="19858">
                  <c:v>27.29916</c:v>
                </c:pt>
                <c:pt idx="19859">
                  <c:v>33.07518</c:v>
                </c:pt>
                <c:pt idx="19860">
                  <c:v>31.36762</c:v>
                </c:pt>
                <c:pt idx="19861">
                  <c:v>35.42328000000001</c:v>
                </c:pt>
                <c:pt idx="19862">
                  <c:v>35.56735</c:v>
                </c:pt>
                <c:pt idx="19863">
                  <c:v>21.12769</c:v>
                </c:pt>
                <c:pt idx="19864">
                  <c:v>32.37995</c:v>
                </c:pt>
                <c:pt idx="19865">
                  <c:v>42.1987</c:v>
                </c:pt>
                <c:pt idx="19866">
                  <c:v>30.20573999999999</c:v>
                </c:pt>
                <c:pt idx="19867">
                  <c:v>26.64380999999999</c:v>
                </c:pt>
                <c:pt idx="19868">
                  <c:v>31.62481</c:v>
                </c:pt>
                <c:pt idx="19869">
                  <c:v>30.91622</c:v>
                </c:pt>
                <c:pt idx="19870">
                  <c:v>34.62295</c:v>
                </c:pt>
                <c:pt idx="19871">
                  <c:v>34.68435</c:v>
                </c:pt>
                <c:pt idx="19872">
                  <c:v>31.03130000000001</c:v>
                </c:pt>
                <c:pt idx="19873">
                  <c:v>28.09486</c:v>
                </c:pt>
                <c:pt idx="19874">
                  <c:v>27.07969</c:v>
                </c:pt>
                <c:pt idx="19875">
                  <c:v>32.60203</c:v>
                </c:pt>
                <c:pt idx="19876">
                  <c:v>70.86839999999998</c:v>
                </c:pt>
                <c:pt idx="19877">
                  <c:v>38.27201</c:v>
                </c:pt>
                <c:pt idx="19878">
                  <c:v>30.34966</c:v>
                </c:pt>
                <c:pt idx="19879">
                  <c:v>27.27204</c:v>
                </c:pt>
                <c:pt idx="19880">
                  <c:v>30.03904</c:v>
                </c:pt>
                <c:pt idx="19881">
                  <c:v>27.45732</c:v>
                </c:pt>
                <c:pt idx="19882">
                  <c:v>29.3451</c:v>
                </c:pt>
                <c:pt idx="19883">
                  <c:v>30.22376999999999</c:v>
                </c:pt>
                <c:pt idx="19884">
                  <c:v>52.6435</c:v>
                </c:pt>
                <c:pt idx="19885">
                  <c:v>90.4712</c:v>
                </c:pt>
                <c:pt idx="19886">
                  <c:v>71.7128</c:v>
                </c:pt>
                <c:pt idx="19887">
                  <c:v>26.40551999999999</c:v>
                </c:pt>
                <c:pt idx="19888">
                  <c:v>35.34164999999999</c:v>
                </c:pt>
                <c:pt idx="19889">
                  <c:v>32.25969</c:v>
                </c:pt>
                <c:pt idx="19890">
                  <c:v>36.5864</c:v>
                </c:pt>
                <c:pt idx="19891">
                  <c:v>32.11411</c:v>
                </c:pt>
                <c:pt idx="19892">
                  <c:v>30.75086</c:v>
                </c:pt>
                <c:pt idx="19893">
                  <c:v>28.84739</c:v>
                </c:pt>
                <c:pt idx="19894">
                  <c:v>28.3413</c:v>
                </c:pt>
                <c:pt idx="19895">
                  <c:v>32.68384</c:v>
                </c:pt>
                <c:pt idx="19896">
                  <c:v>34.37971</c:v>
                </c:pt>
                <c:pt idx="19897">
                  <c:v>74.5027</c:v>
                </c:pt>
                <c:pt idx="19898">
                  <c:v>133.96511</c:v>
                </c:pt>
                <c:pt idx="19899">
                  <c:v>35.21153</c:v>
                </c:pt>
                <c:pt idx="19900">
                  <c:v>29.16191</c:v>
                </c:pt>
                <c:pt idx="19901">
                  <c:v>33.03244</c:v>
                </c:pt>
                <c:pt idx="19902">
                  <c:v>31.50637</c:v>
                </c:pt>
                <c:pt idx="19903">
                  <c:v>31.50527</c:v>
                </c:pt>
                <c:pt idx="19904">
                  <c:v>26.95129</c:v>
                </c:pt>
                <c:pt idx="19905">
                  <c:v>233.537</c:v>
                </c:pt>
                <c:pt idx="19906">
                  <c:v>27.37775</c:v>
                </c:pt>
                <c:pt idx="19907">
                  <c:v>41.46463</c:v>
                </c:pt>
                <c:pt idx="19908">
                  <c:v>33.10362000000001</c:v>
                </c:pt>
                <c:pt idx="19909">
                  <c:v>31.62603</c:v>
                </c:pt>
                <c:pt idx="19910">
                  <c:v>22.03725</c:v>
                </c:pt>
                <c:pt idx="19911">
                  <c:v>25.16283</c:v>
                </c:pt>
                <c:pt idx="19912">
                  <c:v>26.17242999999999</c:v>
                </c:pt>
                <c:pt idx="19913">
                  <c:v>33.94155</c:v>
                </c:pt>
                <c:pt idx="19914">
                  <c:v>28.50837</c:v>
                </c:pt>
                <c:pt idx="19915">
                  <c:v>30.88513</c:v>
                </c:pt>
                <c:pt idx="19916">
                  <c:v>33.00291</c:v>
                </c:pt>
                <c:pt idx="19917">
                  <c:v>30.31375999999999</c:v>
                </c:pt>
                <c:pt idx="19918">
                  <c:v>27.25609</c:v>
                </c:pt>
                <c:pt idx="19919">
                  <c:v>35.68012</c:v>
                </c:pt>
                <c:pt idx="19920">
                  <c:v>33.74202000000001</c:v>
                </c:pt>
                <c:pt idx="19921">
                  <c:v>35.87056</c:v>
                </c:pt>
                <c:pt idx="19922">
                  <c:v>30.54304</c:v>
                </c:pt>
                <c:pt idx="19923">
                  <c:v>33.38339</c:v>
                </c:pt>
                <c:pt idx="19924">
                  <c:v>32.24527</c:v>
                </c:pt>
                <c:pt idx="19925">
                  <c:v>32.73785</c:v>
                </c:pt>
                <c:pt idx="19926">
                  <c:v>34.2462</c:v>
                </c:pt>
                <c:pt idx="19927">
                  <c:v>38.08403</c:v>
                </c:pt>
                <c:pt idx="19928">
                  <c:v>33.65398</c:v>
                </c:pt>
                <c:pt idx="19929">
                  <c:v>27.2176</c:v>
                </c:pt>
                <c:pt idx="19930">
                  <c:v>33.72761</c:v>
                </c:pt>
                <c:pt idx="19931">
                  <c:v>30.60326999999999</c:v>
                </c:pt>
                <c:pt idx="19932">
                  <c:v>29.45152</c:v>
                </c:pt>
                <c:pt idx="19933">
                  <c:v>27.8151</c:v>
                </c:pt>
                <c:pt idx="19934">
                  <c:v>30.75215</c:v>
                </c:pt>
                <c:pt idx="19935">
                  <c:v>27.69529</c:v>
                </c:pt>
                <c:pt idx="19936">
                  <c:v>31.79616</c:v>
                </c:pt>
                <c:pt idx="19937">
                  <c:v>38.8456</c:v>
                </c:pt>
                <c:pt idx="19938">
                  <c:v>32.26699</c:v>
                </c:pt>
                <c:pt idx="19939">
                  <c:v>36.87878000000001</c:v>
                </c:pt>
                <c:pt idx="19940">
                  <c:v>34.63635</c:v>
                </c:pt>
                <c:pt idx="19941">
                  <c:v>28.90335</c:v>
                </c:pt>
                <c:pt idx="19942">
                  <c:v>28.30429000000001</c:v>
                </c:pt>
                <c:pt idx="19943">
                  <c:v>30.26007999999999</c:v>
                </c:pt>
                <c:pt idx="19944">
                  <c:v>26.42665999999999</c:v>
                </c:pt>
                <c:pt idx="19945">
                  <c:v>30.75482999999999</c:v>
                </c:pt>
                <c:pt idx="19946">
                  <c:v>31.16854</c:v>
                </c:pt>
                <c:pt idx="19947">
                  <c:v>30.01013</c:v>
                </c:pt>
                <c:pt idx="19948">
                  <c:v>28.38041</c:v>
                </c:pt>
                <c:pt idx="19949">
                  <c:v>34.87880000000001</c:v>
                </c:pt>
                <c:pt idx="19950">
                  <c:v>34.97222</c:v>
                </c:pt>
                <c:pt idx="19951">
                  <c:v>30.10245</c:v>
                </c:pt>
                <c:pt idx="19952">
                  <c:v>24.94973999999999</c:v>
                </c:pt>
                <c:pt idx="19953">
                  <c:v>33.26809</c:v>
                </c:pt>
                <c:pt idx="19954">
                  <c:v>33.71175</c:v>
                </c:pt>
                <c:pt idx="19955">
                  <c:v>34.18175</c:v>
                </c:pt>
                <c:pt idx="19956">
                  <c:v>27.78250999999999</c:v>
                </c:pt>
                <c:pt idx="19957">
                  <c:v>37.8929</c:v>
                </c:pt>
                <c:pt idx="19958">
                  <c:v>37.46527</c:v>
                </c:pt>
                <c:pt idx="19959">
                  <c:v>46.1596</c:v>
                </c:pt>
                <c:pt idx="19960">
                  <c:v>37.6186</c:v>
                </c:pt>
                <c:pt idx="19961">
                  <c:v>61.3066</c:v>
                </c:pt>
                <c:pt idx="19962">
                  <c:v>25.89434</c:v>
                </c:pt>
                <c:pt idx="19963">
                  <c:v>81.00676999999998</c:v>
                </c:pt>
                <c:pt idx="19964">
                  <c:v>38.5231</c:v>
                </c:pt>
                <c:pt idx="19965">
                  <c:v>809.2406099999998</c:v>
                </c:pt>
                <c:pt idx="19966">
                  <c:v>41.8423</c:v>
                </c:pt>
                <c:pt idx="19967">
                  <c:v>25.16131</c:v>
                </c:pt>
                <c:pt idx="19968">
                  <c:v>31.10545</c:v>
                </c:pt>
                <c:pt idx="19969">
                  <c:v>39.93708</c:v>
                </c:pt>
                <c:pt idx="19970">
                  <c:v>33.73208</c:v>
                </c:pt>
                <c:pt idx="19971">
                  <c:v>29.13689</c:v>
                </c:pt>
                <c:pt idx="19972">
                  <c:v>28.21251</c:v>
                </c:pt>
                <c:pt idx="19973">
                  <c:v>29.52791</c:v>
                </c:pt>
                <c:pt idx="19974">
                  <c:v>35.54247</c:v>
                </c:pt>
                <c:pt idx="19975">
                  <c:v>25.27756</c:v>
                </c:pt>
                <c:pt idx="19976">
                  <c:v>28.36281</c:v>
                </c:pt>
                <c:pt idx="19977">
                  <c:v>3947.5274</c:v>
                </c:pt>
                <c:pt idx="19978">
                  <c:v>24.43297</c:v>
                </c:pt>
                <c:pt idx="19979">
                  <c:v>32.08723</c:v>
                </c:pt>
                <c:pt idx="19980">
                  <c:v>34.81581</c:v>
                </c:pt>
                <c:pt idx="19981">
                  <c:v>26.14936</c:v>
                </c:pt>
                <c:pt idx="19982">
                  <c:v>32.25123</c:v>
                </c:pt>
                <c:pt idx="19983">
                  <c:v>33.1545</c:v>
                </c:pt>
                <c:pt idx="19984">
                  <c:v>29.28413</c:v>
                </c:pt>
                <c:pt idx="19985">
                  <c:v>70.8645</c:v>
                </c:pt>
                <c:pt idx="19986">
                  <c:v>34.49709</c:v>
                </c:pt>
                <c:pt idx="19987">
                  <c:v>29.43148</c:v>
                </c:pt>
                <c:pt idx="19988">
                  <c:v>35.33149</c:v>
                </c:pt>
                <c:pt idx="19989">
                  <c:v>4195.162</c:v>
                </c:pt>
                <c:pt idx="19990">
                  <c:v>24.82604</c:v>
                </c:pt>
                <c:pt idx="19991">
                  <c:v>308.8176000000001</c:v>
                </c:pt>
                <c:pt idx="19992">
                  <c:v>43.7591</c:v>
                </c:pt>
                <c:pt idx="19993">
                  <c:v>30.54996999999999</c:v>
                </c:pt>
                <c:pt idx="19994">
                  <c:v>39.33895</c:v>
                </c:pt>
                <c:pt idx="19995">
                  <c:v>35.87038</c:v>
                </c:pt>
                <c:pt idx="19996">
                  <c:v>33.18584000000001</c:v>
                </c:pt>
                <c:pt idx="19997">
                  <c:v>39.77649</c:v>
                </c:pt>
                <c:pt idx="19998">
                  <c:v>3013.0139</c:v>
                </c:pt>
                <c:pt idx="19999">
                  <c:v>27.91121</c:v>
                </c:pt>
                <c:pt idx="20000">
                  <c:v>34.85022</c:v>
                </c:pt>
                <c:pt idx="20001">
                  <c:v>36.47018000000001</c:v>
                </c:pt>
                <c:pt idx="20002">
                  <c:v>69.26682</c:v>
                </c:pt>
                <c:pt idx="20003">
                  <c:v>29.7651</c:v>
                </c:pt>
                <c:pt idx="20004">
                  <c:v>37.1519</c:v>
                </c:pt>
                <c:pt idx="20005">
                  <c:v>26.12567</c:v>
                </c:pt>
                <c:pt idx="20006">
                  <c:v>28.669</c:v>
                </c:pt>
                <c:pt idx="20007">
                  <c:v>32.17139</c:v>
                </c:pt>
                <c:pt idx="20008">
                  <c:v>30.24936</c:v>
                </c:pt>
                <c:pt idx="20009">
                  <c:v>37.11434000000001</c:v>
                </c:pt>
                <c:pt idx="20010">
                  <c:v>512.47931</c:v>
                </c:pt>
                <c:pt idx="20011">
                  <c:v>32.76876</c:v>
                </c:pt>
                <c:pt idx="20012">
                  <c:v>37.66295</c:v>
                </c:pt>
                <c:pt idx="20013">
                  <c:v>31.84101</c:v>
                </c:pt>
                <c:pt idx="20014">
                  <c:v>35.76443</c:v>
                </c:pt>
                <c:pt idx="20015">
                  <c:v>33.12876</c:v>
                </c:pt>
                <c:pt idx="20016">
                  <c:v>28.74750999999999</c:v>
                </c:pt>
                <c:pt idx="20017">
                  <c:v>23.68606</c:v>
                </c:pt>
                <c:pt idx="20018">
                  <c:v>28.37952</c:v>
                </c:pt>
                <c:pt idx="20019">
                  <c:v>34.09175</c:v>
                </c:pt>
                <c:pt idx="20020">
                  <c:v>38.634</c:v>
                </c:pt>
                <c:pt idx="20021">
                  <c:v>27.61982</c:v>
                </c:pt>
                <c:pt idx="20022">
                  <c:v>38.12207</c:v>
                </c:pt>
                <c:pt idx="20023">
                  <c:v>27.90095000000001</c:v>
                </c:pt>
                <c:pt idx="20024">
                  <c:v>36.8038</c:v>
                </c:pt>
                <c:pt idx="20025">
                  <c:v>220.31423</c:v>
                </c:pt>
                <c:pt idx="20026">
                  <c:v>29.35325</c:v>
                </c:pt>
                <c:pt idx="20027">
                  <c:v>36.1168</c:v>
                </c:pt>
                <c:pt idx="20028">
                  <c:v>23.47496</c:v>
                </c:pt>
                <c:pt idx="20029">
                  <c:v>30.76269999999999</c:v>
                </c:pt>
                <c:pt idx="20030">
                  <c:v>27.00994</c:v>
                </c:pt>
                <c:pt idx="20031">
                  <c:v>29.19891</c:v>
                </c:pt>
                <c:pt idx="20032">
                  <c:v>25.39999</c:v>
                </c:pt>
                <c:pt idx="20033">
                  <c:v>29.87743</c:v>
                </c:pt>
                <c:pt idx="20034">
                  <c:v>29.81807</c:v>
                </c:pt>
                <c:pt idx="20035">
                  <c:v>31.65672</c:v>
                </c:pt>
                <c:pt idx="20036">
                  <c:v>32.96245</c:v>
                </c:pt>
                <c:pt idx="20037">
                  <c:v>28.91510999999999</c:v>
                </c:pt>
                <c:pt idx="20038">
                  <c:v>32.88911</c:v>
                </c:pt>
                <c:pt idx="20039">
                  <c:v>46.3125</c:v>
                </c:pt>
                <c:pt idx="20040">
                  <c:v>38.51665</c:v>
                </c:pt>
                <c:pt idx="20041">
                  <c:v>381.0831999999999</c:v>
                </c:pt>
                <c:pt idx="20042">
                  <c:v>39.3165</c:v>
                </c:pt>
                <c:pt idx="20043">
                  <c:v>23.25335</c:v>
                </c:pt>
                <c:pt idx="20044">
                  <c:v>31.65724000000001</c:v>
                </c:pt>
                <c:pt idx="20045">
                  <c:v>31.04057999999999</c:v>
                </c:pt>
                <c:pt idx="20046">
                  <c:v>46.27592000000001</c:v>
                </c:pt>
                <c:pt idx="20047">
                  <c:v>29.91609</c:v>
                </c:pt>
                <c:pt idx="20048">
                  <c:v>25.11767</c:v>
                </c:pt>
                <c:pt idx="20049">
                  <c:v>25.80415</c:v>
                </c:pt>
                <c:pt idx="20050">
                  <c:v>29.54928</c:v>
                </c:pt>
                <c:pt idx="20051">
                  <c:v>34.12363</c:v>
                </c:pt>
                <c:pt idx="20052">
                  <c:v>26.5974</c:v>
                </c:pt>
                <c:pt idx="20053">
                  <c:v>27.28809</c:v>
                </c:pt>
                <c:pt idx="20054">
                  <c:v>37.25360000000001</c:v>
                </c:pt>
                <c:pt idx="20055">
                  <c:v>25.83305</c:v>
                </c:pt>
                <c:pt idx="20056">
                  <c:v>357.45448</c:v>
                </c:pt>
                <c:pt idx="20057">
                  <c:v>31.04718</c:v>
                </c:pt>
                <c:pt idx="20058">
                  <c:v>31.29604</c:v>
                </c:pt>
                <c:pt idx="20059">
                  <c:v>31.21257</c:v>
                </c:pt>
                <c:pt idx="20060">
                  <c:v>34.99452</c:v>
                </c:pt>
                <c:pt idx="20061">
                  <c:v>28.65111</c:v>
                </c:pt>
                <c:pt idx="20062">
                  <c:v>34.17127</c:v>
                </c:pt>
                <c:pt idx="20063">
                  <c:v>348.0201</c:v>
                </c:pt>
                <c:pt idx="20064">
                  <c:v>30.86734</c:v>
                </c:pt>
                <c:pt idx="20065">
                  <c:v>24.98969</c:v>
                </c:pt>
                <c:pt idx="20066">
                  <c:v>127.3065</c:v>
                </c:pt>
                <c:pt idx="20067">
                  <c:v>28.37869</c:v>
                </c:pt>
                <c:pt idx="20068">
                  <c:v>33.87755</c:v>
                </c:pt>
                <c:pt idx="20069">
                  <c:v>28.9962</c:v>
                </c:pt>
                <c:pt idx="20070">
                  <c:v>28.26721999999999</c:v>
                </c:pt>
                <c:pt idx="20071">
                  <c:v>29.09684</c:v>
                </c:pt>
                <c:pt idx="20072">
                  <c:v>27.28867</c:v>
                </c:pt>
                <c:pt idx="20073">
                  <c:v>28.72466</c:v>
                </c:pt>
                <c:pt idx="20074">
                  <c:v>25.51899999999999</c:v>
                </c:pt>
                <c:pt idx="20075">
                  <c:v>43.52055</c:v>
                </c:pt>
                <c:pt idx="20076">
                  <c:v>41.76806000000001</c:v>
                </c:pt>
                <c:pt idx="20077">
                  <c:v>30.33283</c:v>
                </c:pt>
                <c:pt idx="20078">
                  <c:v>28.68076</c:v>
                </c:pt>
                <c:pt idx="20079">
                  <c:v>31.64504</c:v>
                </c:pt>
                <c:pt idx="20080">
                  <c:v>29.74618</c:v>
                </c:pt>
                <c:pt idx="20081">
                  <c:v>522.0671999999998</c:v>
                </c:pt>
                <c:pt idx="20082">
                  <c:v>29.98011999999999</c:v>
                </c:pt>
                <c:pt idx="20083">
                  <c:v>29.11865999999999</c:v>
                </c:pt>
                <c:pt idx="20084">
                  <c:v>6261.1635</c:v>
                </c:pt>
                <c:pt idx="20085">
                  <c:v>25.20685</c:v>
                </c:pt>
                <c:pt idx="20086">
                  <c:v>30.88198</c:v>
                </c:pt>
                <c:pt idx="20087">
                  <c:v>29.00084</c:v>
                </c:pt>
                <c:pt idx="20088">
                  <c:v>28.91697</c:v>
                </c:pt>
                <c:pt idx="20089">
                  <c:v>33.89732</c:v>
                </c:pt>
                <c:pt idx="20090">
                  <c:v>40.65106</c:v>
                </c:pt>
                <c:pt idx="20091">
                  <c:v>32.35871</c:v>
                </c:pt>
                <c:pt idx="20092">
                  <c:v>29.10065000000001</c:v>
                </c:pt>
                <c:pt idx="20093">
                  <c:v>29.4494</c:v>
                </c:pt>
                <c:pt idx="20094">
                  <c:v>29.17764</c:v>
                </c:pt>
                <c:pt idx="20095">
                  <c:v>27.58425</c:v>
                </c:pt>
                <c:pt idx="20096">
                  <c:v>39.4295</c:v>
                </c:pt>
                <c:pt idx="20097">
                  <c:v>29.39197</c:v>
                </c:pt>
                <c:pt idx="20098">
                  <c:v>212.36506</c:v>
                </c:pt>
                <c:pt idx="20099">
                  <c:v>29.35321</c:v>
                </c:pt>
                <c:pt idx="20100">
                  <c:v>27.40936</c:v>
                </c:pt>
                <c:pt idx="20101">
                  <c:v>261.9254</c:v>
                </c:pt>
                <c:pt idx="20102">
                  <c:v>35.87611</c:v>
                </c:pt>
                <c:pt idx="20103">
                  <c:v>30.03738</c:v>
                </c:pt>
                <c:pt idx="20104">
                  <c:v>30.07396</c:v>
                </c:pt>
                <c:pt idx="20105">
                  <c:v>29.45993</c:v>
                </c:pt>
                <c:pt idx="20106">
                  <c:v>29.96657</c:v>
                </c:pt>
                <c:pt idx="20107">
                  <c:v>27.03579</c:v>
                </c:pt>
                <c:pt idx="20108">
                  <c:v>31.48658</c:v>
                </c:pt>
                <c:pt idx="20109">
                  <c:v>31.11652</c:v>
                </c:pt>
                <c:pt idx="20110">
                  <c:v>27.28754</c:v>
                </c:pt>
                <c:pt idx="20111">
                  <c:v>26.88589</c:v>
                </c:pt>
                <c:pt idx="20112">
                  <c:v>28.25936</c:v>
                </c:pt>
                <c:pt idx="20113">
                  <c:v>24.45184</c:v>
                </c:pt>
                <c:pt idx="20114">
                  <c:v>28.68094</c:v>
                </c:pt>
                <c:pt idx="20115">
                  <c:v>37.94871</c:v>
                </c:pt>
                <c:pt idx="20116">
                  <c:v>26.67484</c:v>
                </c:pt>
                <c:pt idx="20117">
                  <c:v>38.60684000000001</c:v>
                </c:pt>
                <c:pt idx="20118">
                  <c:v>38.88741</c:v>
                </c:pt>
                <c:pt idx="20119">
                  <c:v>27.92737</c:v>
                </c:pt>
                <c:pt idx="20120">
                  <c:v>34.44226</c:v>
                </c:pt>
                <c:pt idx="20121">
                  <c:v>27.41334</c:v>
                </c:pt>
                <c:pt idx="20122">
                  <c:v>30.08269999999999</c:v>
                </c:pt>
                <c:pt idx="20123">
                  <c:v>30.31347</c:v>
                </c:pt>
                <c:pt idx="20124">
                  <c:v>30.26614</c:v>
                </c:pt>
                <c:pt idx="20125">
                  <c:v>22.8199</c:v>
                </c:pt>
                <c:pt idx="20126">
                  <c:v>27.34533</c:v>
                </c:pt>
                <c:pt idx="20127">
                  <c:v>27.57706</c:v>
                </c:pt>
                <c:pt idx="20128">
                  <c:v>32.53308000000001</c:v>
                </c:pt>
                <c:pt idx="20129">
                  <c:v>28.42595</c:v>
                </c:pt>
                <c:pt idx="20130">
                  <c:v>31.02169</c:v>
                </c:pt>
                <c:pt idx="20131">
                  <c:v>25.97769</c:v>
                </c:pt>
                <c:pt idx="20132">
                  <c:v>36.02146</c:v>
                </c:pt>
                <c:pt idx="20133">
                  <c:v>27.48507</c:v>
                </c:pt>
                <c:pt idx="20134">
                  <c:v>34.54772000000001</c:v>
                </c:pt>
                <c:pt idx="20135">
                  <c:v>28.10547</c:v>
                </c:pt>
                <c:pt idx="20136">
                  <c:v>50.4371</c:v>
                </c:pt>
                <c:pt idx="20137">
                  <c:v>29.75617</c:v>
                </c:pt>
                <c:pt idx="20138">
                  <c:v>40.3785</c:v>
                </c:pt>
                <c:pt idx="20139">
                  <c:v>27.29173</c:v>
                </c:pt>
                <c:pt idx="20140">
                  <c:v>39.55428</c:v>
                </c:pt>
                <c:pt idx="20141">
                  <c:v>27.64613</c:v>
                </c:pt>
                <c:pt idx="20142">
                  <c:v>51.33138</c:v>
                </c:pt>
                <c:pt idx="20143">
                  <c:v>33.33073</c:v>
                </c:pt>
                <c:pt idx="20144">
                  <c:v>18415.8331</c:v>
                </c:pt>
                <c:pt idx="20145">
                  <c:v>29.94756</c:v>
                </c:pt>
                <c:pt idx="20146">
                  <c:v>33.48202000000001</c:v>
                </c:pt>
                <c:pt idx="20147">
                  <c:v>32.34520000000001</c:v>
                </c:pt>
                <c:pt idx="20148">
                  <c:v>29.09274999999999</c:v>
                </c:pt>
                <c:pt idx="20149">
                  <c:v>31.87991</c:v>
                </c:pt>
                <c:pt idx="20150">
                  <c:v>22.4349</c:v>
                </c:pt>
                <c:pt idx="20151">
                  <c:v>29.58834999999999</c:v>
                </c:pt>
                <c:pt idx="20152">
                  <c:v>28.26116</c:v>
                </c:pt>
                <c:pt idx="20153">
                  <c:v>33.12692000000001</c:v>
                </c:pt>
                <c:pt idx="20154">
                  <c:v>30.86696</c:v>
                </c:pt>
                <c:pt idx="20155">
                  <c:v>24.83027999999999</c:v>
                </c:pt>
                <c:pt idx="20156">
                  <c:v>29.12457</c:v>
                </c:pt>
                <c:pt idx="20157">
                  <c:v>26.12599000000001</c:v>
                </c:pt>
                <c:pt idx="20158">
                  <c:v>32.97445</c:v>
                </c:pt>
                <c:pt idx="20159">
                  <c:v>27.28628</c:v>
                </c:pt>
                <c:pt idx="20160">
                  <c:v>30.86101</c:v>
                </c:pt>
                <c:pt idx="20161">
                  <c:v>29.98219999999999</c:v>
                </c:pt>
                <c:pt idx="20162">
                  <c:v>28.85031</c:v>
                </c:pt>
                <c:pt idx="20163">
                  <c:v>29.66214</c:v>
                </c:pt>
                <c:pt idx="20164">
                  <c:v>398.0858999999999</c:v>
                </c:pt>
                <c:pt idx="20165">
                  <c:v>39.56440000000001</c:v>
                </c:pt>
                <c:pt idx="20166">
                  <c:v>24.03747</c:v>
                </c:pt>
                <c:pt idx="20167">
                  <c:v>32.80637</c:v>
                </c:pt>
                <c:pt idx="20168">
                  <c:v>36.09718</c:v>
                </c:pt>
                <c:pt idx="20169">
                  <c:v>25.79964</c:v>
                </c:pt>
                <c:pt idx="20170">
                  <c:v>27.9278</c:v>
                </c:pt>
                <c:pt idx="20171">
                  <c:v>23.94821</c:v>
                </c:pt>
                <c:pt idx="20172">
                  <c:v>29.67177</c:v>
                </c:pt>
                <c:pt idx="20173">
                  <c:v>33.0092</c:v>
                </c:pt>
                <c:pt idx="20174">
                  <c:v>38.31686999999999</c:v>
                </c:pt>
                <c:pt idx="20175">
                  <c:v>31.73608</c:v>
                </c:pt>
                <c:pt idx="20176">
                  <c:v>33.96811</c:v>
                </c:pt>
                <c:pt idx="20177">
                  <c:v>34.2655</c:v>
                </c:pt>
                <c:pt idx="20178">
                  <c:v>32.22568000000001</c:v>
                </c:pt>
                <c:pt idx="20179">
                  <c:v>26.60067</c:v>
                </c:pt>
                <c:pt idx="20180">
                  <c:v>50.1533</c:v>
                </c:pt>
                <c:pt idx="20181">
                  <c:v>28.47059</c:v>
                </c:pt>
                <c:pt idx="20182">
                  <c:v>28.03326</c:v>
                </c:pt>
                <c:pt idx="20183">
                  <c:v>34.28441</c:v>
                </c:pt>
                <c:pt idx="20184">
                  <c:v>26.87663</c:v>
                </c:pt>
                <c:pt idx="20185">
                  <c:v>24.78518</c:v>
                </c:pt>
                <c:pt idx="20186">
                  <c:v>34.02547</c:v>
                </c:pt>
                <c:pt idx="20187">
                  <c:v>151.56702</c:v>
                </c:pt>
                <c:pt idx="20188">
                  <c:v>31.38416</c:v>
                </c:pt>
                <c:pt idx="20189">
                  <c:v>28.73133</c:v>
                </c:pt>
                <c:pt idx="20190">
                  <c:v>39.23438</c:v>
                </c:pt>
                <c:pt idx="20191">
                  <c:v>3644.4769</c:v>
                </c:pt>
                <c:pt idx="20192">
                  <c:v>41.62041</c:v>
                </c:pt>
                <c:pt idx="20193">
                  <c:v>30.70479</c:v>
                </c:pt>
                <c:pt idx="20194">
                  <c:v>31.83908</c:v>
                </c:pt>
                <c:pt idx="20195">
                  <c:v>27.27343</c:v>
                </c:pt>
                <c:pt idx="20196">
                  <c:v>40.12669000000001</c:v>
                </c:pt>
                <c:pt idx="20197">
                  <c:v>40.1567</c:v>
                </c:pt>
                <c:pt idx="20198">
                  <c:v>30.83852</c:v>
                </c:pt>
                <c:pt idx="20199">
                  <c:v>33.42083</c:v>
                </c:pt>
                <c:pt idx="20200">
                  <c:v>30.00025</c:v>
                </c:pt>
                <c:pt idx="20201">
                  <c:v>57.2195</c:v>
                </c:pt>
                <c:pt idx="20202">
                  <c:v>29.81153</c:v>
                </c:pt>
                <c:pt idx="20203">
                  <c:v>30.09593</c:v>
                </c:pt>
                <c:pt idx="20204">
                  <c:v>37.17482</c:v>
                </c:pt>
                <c:pt idx="20205">
                  <c:v>25.91783</c:v>
                </c:pt>
                <c:pt idx="20206">
                  <c:v>35.26198</c:v>
                </c:pt>
                <c:pt idx="20207">
                  <c:v>33.53967</c:v>
                </c:pt>
                <c:pt idx="20208">
                  <c:v>26.4673</c:v>
                </c:pt>
                <c:pt idx="20209">
                  <c:v>41.5371</c:v>
                </c:pt>
                <c:pt idx="20210">
                  <c:v>30.33046999999999</c:v>
                </c:pt>
                <c:pt idx="20211">
                  <c:v>26.30933</c:v>
                </c:pt>
                <c:pt idx="20212">
                  <c:v>32.57065</c:v>
                </c:pt>
                <c:pt idx="20213">
                  <c:v>33.52086000000001</c:v>
                </c:pt>
                <c:pt idx="20214">
                  <c:v>27.5695</c:v>
                </c:pt>
                <c:pt idx="20215">
                  <c:v>27.56211</c:v>
                </c:pt>
                <c:pt idx="20216">
                  <c:v>28.3001</c:v>
                </c:pt>
                <c:pt idx="20217">
                  <c:v>25.75421</c:v>
                </c:pt>
                <c:pt idx="20218">
                  <c:v>38.32913</c:v>
                </c:pt>
                <c:pt idx="20219">
                  <c:v>31.55618</c:v>
                </c:pt>
                <c:pt idx="20220">
                  <c:v>32.95044</c:v>
                </c:pt>
                <c:pt idx="20221">
                  <c:v>28.61222</c:v>
                </c:pt>
                <c:pt idx="20222">
                  <c:v>30.2146</c:v>
                </c:pt>
                <c:pt idx="20223">
                  <c:v>26.74128</c:v>
                </c:pt>
                <c:pt idx="20224">
                  <c:v>24.9707</c:v>
                </c:pt>
                <c:pt idx="20225">
                  <c:v>30.15177</c:v>
                </c:pt>
                <c:pt idx="20226">
                  <c:v>31.65326</c:v>
                </c:pt>
                <c:pt idx="20227">
                  <c:v>35.98737</c:v>
                </c:pt>
                <c:pt idx="20228">
                  <c:v>36.22523</c:v>
                </c:pt>
                <c:pt idx="20229">
                  <c:v>31.19475</c:v>
                </c:pt>
                <c:pt idx="20230">
                  <c:v>29.655</c:v>
                </c:pt>
                <c:pt idx="20231">
                  <c:v>35.01569</c:v>
                </c:pt>
                <c:pt idx="20232">
                  <c:v>29.39258999999999</c:v>
                </c:pt>
                <c:pt idx="20233">
                  <c:v>31.29963</c:v>
                </c:pt>
                <c:pt idx="20234">
                  <c:v>34.80585</c:v>
                </c:pt>
                <c:pt idx="20235">
                  <c:v>28.58196</c:v>
                </c:pt>
                <c:pt idx="20236">
                  <c:v>31.20549</c:v>
                </c:pt>
                <c:pt idx="20237">
                  <c:v>32.20629</c:v>
                </c:pt>
                <c:pt idx="20238">
                  <c:v>33.47237</c:v>
                </c:pt>
                <c:pt idx="20239">
                  <c:v>32.37192</c:v>
                </c:pt>
                <c:pt idx="20240">
                  <c:v>21.07753</c:v>
                </c:pt>
                <c:pt idx="20241">
                  <c:v>25.31326</c:v>
                </c:pt>
                <c:pt idx="20242">
                  <c:v>27.11482000000001</c:v>
                </c:pt>
                <c:pt idx="20243">
                  <c:v>28.9639</c:v>
                </c:pt>
                <c:pt idx="20244">
                  <c:v>28.49748</c:v>
                </c:pt>
                <c:pt idx="20245">
                  <c:v>30.1077</c:v>
                </c:pt>
                <c:pt idx="20246">
                  <c:v>24.5478</c:v>
                </c:pt>
                <c:pt idx="20247">
                  <c:v>26.87689</c:v>
                </c:pt>
                <c:pt idx="20248">
                  <c:v>91.89879999999998</c:v>
                </c:pt>
                <c:pt idx="20249">
                  <c:v>26.41217</c:v>
                </c:pt>
                <c:pt idx="20250">
                  <c:v>587.5093</c:v>
                </c:pt>
                <c:pt idx="20251">
                  <c:v>27.06034</c:v>
                </c:pt>
                <c:pt idx="20252">
                  <c:v>32.01537</c:v>
                </c:pt>
                <c:pt idx="20253">
                  <c:v>35.97273</c:v>
                </c:pt>
                <c:pt idx="20254">
                  <c:v>27.00694</c:v>
                </c:pt>
                <c:pt idx="20255">
                  <c:v>37.34408</c:v>
                </c:pt>
                <c:pt idx="20256">
                  <c:v>26.51893</c:v>
                </c:pt>
                <c:pt idx="20257">
                  <c:v>29.13653</c:v>
                </c:pt>
                <c:pt idx="20258">
                  <c:v>1862.4826</c:v>
                </c:pt>
                <c:pt idx="20259">
                  <c:v>28.04151999999999</c:v>
                </c:pt>
                <c:pt idx="20260">
                  <c:v>24.6671</c:v>
                </c:pt>
                <c:pt idx="20261">
                  <c:v>31.39727</c:v>
                </c:pt>
                <c:pt idx="20262">
                  <c:v>31.30474999999999</c:v>
                </c:pt>
                <c:pt idx="20263">
                  <c:v>32.73458</c:v>
                </c:pt>
                <c:pt idx="20264">
                  <c:v>34.48554</c:v>
                </c:pt>
                <c:pt idx="20265">
                  <c:v>31.85675000000001</c:v>
                </c:pt>
                <c:pt idx="20266">
                  <c:v>49.1186</c:v>
                </c:pt>
                <c:pt idx="20267">
                  <c:v>25.60906</c:v>
                </c:pt>
                <c:pt idx="20268">
                  <c:v>32.86192</c:v>
                </c:pt>
                <c:pt idx="20269">
                  <c:v>32.0628</c:v>
                </c:pt>
                <c:pt idx="20270">
                  <c:v>30.58947</c:v>
                </c:pt>
                <c:pt idx="20271">
                  <c:v>30.84541</c:v>
                </c:pt>
                <c:pt idx="20272">
                  <c:v>588.5665799999999</c:v>
                </c:pt>
                <c:pt idx="20273">
                  <c:v>27.58628</c:v>
                </c:pt>
                <c:pt idx="20274">
                  <c:v>29.50879</c:v>
                </c:pt>
                <c:pt idx="20275">
                  <c:v>33.39498</c:v>
                </c:pt>
                <c:pt idx="20276">
                  <c:v>33.68091</c:v>
                </c:pt>
                <c:pt idx="20277">
                  <c:v>30.60635</c:v>
                </c:pt>
                <c:pt idx="20278">
                  <c:v>28.87597</c:v>
                </c:pt>
                <c:pt idx="20279">
                  <c:v>103.20629</c:v>
                </c:pt>
                <c:pt idx="20280">
                  <c:v>26.74077</c:v>
                </c:pt>
                <c:pt idx="20281">
                  <c:v>28.37869</c:v>
                </c:pt>
                <c:pt idx="20282">
                  <c:v>872.8526999999999</c:v>
                </c:pt>
                <c:pt idx="20283">
                  <c:v>35.33151</c:v>
                </c:pt>
                <c:pt idx="20284">
                  <c:v>33.78757</c:v>
                </c:pt>
                <c:pt idx="20285">
                  <c:v>33.99227</c:v>
                </c:pt>
                <c:pt idx="20286">
                  <c:v>40.4371</c:v>
                </c:pt>
                <c:pt idx="20287">
                  <c:v>28.71983000000001</c:v>
                </c:pt>
                <c:pt idx="20288">
                  <c:v>31.58753</c:v>
                </c:pt>
                <c:pt idx="20289">
                  <c:v>30.59268</c:v>
                </c:pt>
                <c:pt idx="20290">
                  <c:v>30.31768</c:v>
                </c:pt>
                <c:pt idx="20291">
                  <c:v>29.13359000000001</c:v>
                </c:pt>
                <c:pt idx="20292">
                  <c:v>26.9912</c:v>
                </c:pt>
                <c:pt idx="20293">
                  <c:v>31.9588</c:v>
                </c:pt>
                <c:pt idx="20294">
                  <c:v>30.11223</c:v>
                </c:pt>
                <c:pt idx="20295">
                  <c:v>56.48304</c:v>
                </c:pt>
                <c:pt idx="20296">
                  <c:v>31.42095</c:v>
                </c:pt>
                <c:pt idx="20297">
                  <c:v>33.53647</c:v>
                </c:pt>
                <c:pt idx="20298">
                  <c:v>25.45299</c:v>
                </c:pt>
                <c:pt idx="20299">
                  <c:v>27.24475</c:v>
                </c:pt>
                <c:pt idx="20300">
                  <c:v>383.4238899999999</c:v>
                </c:pt>
                <c:pt idx="20301">
                  <c:v>32.8103</c:v>
                </c:pt>
                <c:pt idx="20302">
                  <c:v>26.17022</c:v>
                </c:pt>
                <c:pt idx="20303">
                  <c:v>32.63568</c:v>
                </c:pt>
                <c:pt idx="20304">
                  <c:v>35.82302</c:v>
                </c:pt>
                <c:pt idx="20305">
                  <c:v>26.21641</c:v>
                </c:pt>
                <c:pt idx="20306">
                  <c:v>27.77976</c:v>
                </c:pt>
                <c:pt idx="20307">
                  <c:v>33.92078</c:v>
                </c:pt>
                <c:pt idx="20308">
                  <c:v>32.93324</c:v>
                </c:pt>
                <c:pt idx="20309">
                  <c:v>26.02761</c:v>
                </c:pt>
                <c:pt idx="20310">
                  <c:v>27.67814</c:v>
                </c:pt>
                <c:pt idx="20311">
                  <c:v>30.88272999999999</c:v>
                </c:pt>
                <c:pt idx="20312">
                  <c:v>29.44023</c:v>
                </c:pt>
                <c:pt idx="20313">
                  <c:v>2335.8262</c:v>
                </c:pt>
                <c:pt idx="20314">
                  <c:v>23.40381</c:v>
                </c:pt>
                <c:pt idx="20315">
                  <c:v>41.8893</c:v>
                </c:pt>
                <c:pt idx="20316">
                  <c:v>29.89602</c:v>
                </c:pt>
                <c:pt idx="20317">
                  <c:v>31.39507</c:v>
                </c:pt>
                <c:pt idx="20318">
                  <c:v>34.77933</c:v>
                </c:pt>
                <c:pt idx="20319">
                  <c:v>31.57694</c:v>
                </c:pt>
                <c:pt idx="20320">
                  <c:v>28.9223</c:v>
                </c:pt>
                <c:pt idx="20321">
                  <c:v>27.69007999999999</c:v>
                </c:pt>
                <c:pt idx="20322">
                  <c:v>32.61744</c:v>
                </c:pt>
                <c:pt idx="20323">
                  <c:v>32.89075</c:v>
                </c:pt>
                <c:pt idx="20324">
                  <c:v>26.89901</c:v>
                </c:pt>
                <c:pt idx="20325">
                  <c:v>35.68948</c:v>
                </c:pt>
                <c:pt idx="20326">
                  <c:v>3833.3198</c:v>
                </c:pt>
                <c:pt idx="20327">
                  <c:v>31.34031</c:v>
                </c:pt>
                <c:pt idx="20328">
                  <c:v>27.10242</c:v>
                </c:pt>
                <c:pt idx="20329">
                  <c:v>37.35946999999999</c:v>
                </c:pt>
                <c:pt idx="20330">
                  <c:v>33.6</c:v>
                </c:pt>
                <c:pt idx="20331">
                  <c:v>36.04036</c:v>
                </c:pt>
                <c:pt idx="20332">
                  <c:v>37.87168</c:v>
                </c:pt>
                <c:pt idx="20333">
                  <c:v>28.17954</c:v>
                </c:pt>
                <c:pt idx="20334">
                  <c:v>27.81929</c:v>
                </c:pt>
                <c:pt idx="20335">
                  <c:v>35.59496</c:v>
                </c:pt>
                <c:pt idx="20336">
                  <c:v>32.14057</c:v>
                </c:pt>
                <c:pt idx="20337">
                  <c:v>65.79675</c:v>
                </c:pt>
                <c:pt idx="20338">
                  <c:v>32.81817</c:v>
                </c:pt>
                <c:pt idx="20339">
                  <c:v>38.10642</c:v>
                </c:pt>
                <c:pt idx="20340">
                  <c:v>54.1267</c:v>
                </c:pt>
                <c:pt idx="20341">
                  <c:v>30.03159</c:v>
                </c:pt>
                <c:pt idx="20342">
                  <c:v>29.72013</c:v>
                </c:pt>
                <c:pt idx="20343">
                  <c:v>56.84897</c:v>
                </c:pt>
                <c:pt idx="20344">
                  <c:v>29.20348</c:v>
                </c:pt>
                <c:pt idx="20345">
                  <c:v>36.2833</c:v>
                </c:pt>
                <c:pt idx="20346">
                  <c:v>35.13353</c:v>
                </c:pt>
                <c:pt idx="20347">
                  <c:v>31.22044</c:v>
                </c:pt>
                <c:pt idx="20348">
                  <c:v>28.5012</c:v>
                </c:pt>
                <c:pt idx="20349">
                  <c:v>159.0283</c:v>
                </c:pt>
                <c:pt idx="20350">
                  <c:v>28.8226</c:v>
                </c:pt>
                <c:pt idx="20351">
                  <c:v>33.22708</c:v>
                </c:pt>
                <c:pt idx="20352">
                  <c:v>32.00717</c:v>
                </c:pt>
                <c:pt idx="20353">
                  <c:v>25.86832</c:v>
                </c:pt>
                <c:pt idx="20354">
                  <c:v>27.90041</c:v>
                </c:pt>
                <c:pt idx="20355">
                  <c:v>36.77098</c:v>
                </c:pt>
                <c:pt idx="20356">
                  <c:v>27.67987</c:v>
                </c:pt>
                <c:pt idx="20357">
                  <c:v>29.51072</c:v>
                </c:pt>
                <c:pt idx="20358">
                  <c:v>214.8379</c:v>
                </c:pt>
                <c:pt idx="20359">
                  <c:v>27.21866</c:v>
                </c:pt>
                <c:pt idx="20360">
                  <c:v>30.22180000000001</c:v>
                </c:pt>
                <c:pt idx="20361">
                  <c:v>27.31131999999999</c:v>
                </c:pt>
                <c:pt idx="20362">
                  <c:v>31.80110000000001</c:v>
                </c:pt>
                <c:pt idx="20363">
                  <c:v>27.20937</c:v>
                </c:pt>
                <c:pt idx="20364">
                  <c:v>35.67917</c:v>
                </c:pt>
                <c:pt idx="20365">
                  <c:v>44.0764</c:v>
                </c:pt>
                <c:pt idx="20366">
                  <c:v>28.29493</c:v>
                </c:pt>
                <c:pt idx="20367">
                  <c:v>25.82388</c:v>
                </c:pt>
                <c:pt idx="20368">
                  <c:v>38.28471</c:v>
                </c:pt>
                <c:pt idx="20369">
                  <c:v>30.18425</c:v>
                </c:pt>
                <c:pt idx="20370">
                  <c:v>96.9139</c:v>
                </c:pt>
                <c:pt idx="20371">
                  <c:v>93.94663000000002</c:v>
                </c:pt>
                <c:pt idx="20372">
                  <c:v>30.42137</c:v>
                </c:pt>
                <c:pt idx="20373">
                  <c:v>60.1099</c:v>
                </c:pt>
                <c:pt idx="20374">
                  <c:v>29.16256</c:v>
                </c:pt>
                <c:pt idx="20375">
                  <c:v>28.69476</c:v>
                </c:pt>
                <c:pt idx="20376">
                  <c:v>36.80027</c:v>
                </c:pt>
                <c:pt idx="20377">
                  <c:v>32.44764</c:v>
                </c:pt>
                <c:pt idx="20378">
                  <c:v>31.85508</c:v>
                </c:pt>
                <c:pt idx="20379">
                  <c:v>30.02221</c:v>
                </c:pt>
                <c:pt idx="20380">
                  <c:v>31.22144</c:v>
                </c:pt>
                <c:pt idx="20381">
                  <c:v>30.34647</c:v>
                </c:pt>
                <c:pt idx="20382">
                  <c:v>34.67192</c:v>
                </c:pt>
                <c:pt idx="20383">
                  <c:v>36.01882000000001</c:v>
                </c:pt>
                <c:pt idx="20384">
                  <c:v>28.86347</c:v>
                </c:pt>
                <c:pt idx="20385">
                  <c:v>39.61272</c:v>
                </c:pt>
                <c:pt idx="20386">
                  <c:v>28.75215</c:v>
                </c:pt>
                <c:pt idx="20387">
                  <c:v>32.13811</c:v>
                </c:pt>
                <c:pt idx="20388">
                  <c:v>33.80314000000001</c:v>
                </c:pt>
                <c:pt idx="20389">
                  <c:v>25.12096</c:v>
                </c:pt>
                <c:pt idx="20390">
                  <c:v>27.76951</c:v>
                </c:pt>
                <c:pt idx="20391">
                  <c:v>36.59444000000001</c:v>
                </c:pt>
                <c:pt idx="20392">
                  <c:v>30.79144</c:v>
                </c:pt>
                <c:pt idx="20393">
                  <c:v>28.61583</c:v>
                </c:pt>
                <c:pt idx="20394">
                  <c:v>36.84421</c:v>
                </c:pt>
                <c:pt idx="20395">
                  <c:v>27.95586</c:v>
                </c:pt>
                <c:pt idx="20396">
                  <c:v>27.72737</c:v>
                </c:pt>
                <c:pt idx="20397">
                  <c:v>29.5691</c:v>
                </c:pt>
                <c:pt idx="20398">
                  <c:v>30.53629</c:v>
                </c:pt>
                <c:pt idx="20399">
                  <c:v>26.26892</c:v>
                </c:pt>
                <c:pt idx="20400">
                  <c:v>29.36996</c:v>
                </c:pt>
                <c:pt idx="20401">
                  <c:v>28.02306</c:v>
                </c:pt>
                <c:pt idx="20402">
                  <c:v>31.22059</c:v>
                </c:pt>
                <c:pt idx="20403">
                  <c:v>32.7038</c:v>
                </c:pt>
                <c:pt idx="20404">
                  <c:v>29.19596</c:v>
                </c:pt>
                <c:pt idx="20405">
                  <c:v>28.47211</c:v>
                </c:pt>
                <c:pt idx="20406">
                  <c:v>31.27149</c:v>
                </c:pt>
                <c:pt idx="20407">
                  <c:v>29.66151</c:v>
                </c:pt>
                <c:pt idx="20408">
                  <c:v>28.65216</c:v>
                </c:pt>
                <c:pt idx="20409">
                  <c:v>31.34916</c:v>
                </c:pt>
                <c:pt idx="20410">
                  <c:v>259.22806</c:v>
                </c:pt>
                <c:pt idx="20411">
                  <c:v>31.25792</c:v>
                </c:pt>
                <c:pt idx="20412">
                  <c:v>29.48087</c:v>
                </c:pt>
                <c:pt idx="20413">
                  <c:v>27.18387</c:v>
                </c:pt>
                <c:pt idx="20414">
                  <c:v>28.16775000000001</c:v>
                </c:pt>
                <c:pt idx="20415">
                  <c:v>28.59206</c:v>
                </c:pt>
                <c:pt idx="20416">
                  <c:v>24.56484</c:v>
                </c:pt>
                <c:pt idx="20417">
                  <c:v>28.69576</c:v>
                </c:pt>
                <c:pt idx="20418">
                  <c:v>40.07949</c:v>
                </c:pt>
                <c:pt idx="20419">
                  <c:v>29.58141</c:v>
                </c:pt>
                <c:pt idx="20420">
                  <c:v>33.71861</c:v>
                </c:pt>
                <c:pt idx="20421">
                  <c:v>32.25216</c:v>
                </c:pt>
                <c:pt idx="20422">
                  <c:v>33.69916000000001</c:v>
                </c:pt>
                <c:pt idx="20423">
                  <c:v>25.90964999999999</c:v>
                </c:pt>
                <c:pt idx="20424">
                  <c:v>30.86025</c:v>
                </c:pt>
                <c:pt idx="20425">
                  <c:v>33.96749</c:v>
                </c:pt>
                <c:pt idx="20426">
                  <c:v>121.362</c:v>
                </c:pt>
                <c:pt idx="20427">
                  <c:v>29.22347</c:v>
                </c:pt>
                <c:pt idx="20428">
                  <c:v>31.07845</c:v>
                </c:pt>
                <c:pt idx="20429">
                  <c:v>36.58560000000001</c:v>
                </c:pt>
                <c:pt idx="20430">
                  <c:v>40.35698</c:v>
                </c:pt>
                <c:pt idx="20431">
                  <c:v>322.2205299999999</c:v>
                </c:pt>
                <c:pt idx="20432">
                  <c:v>31.56152</c:v>
                </c:pt>
                <c:pt idx="20433">
                  <c:v>26.81066</c:v>
                </c:pt>
                <c:pt idx="20434">
                  <c:v>35.55788</c:v>
                </c:pt>
                <c:pt idx="20435">
                  <c:v>38.15197</c:v>
                </c:pt>
                <c:pt idx="20436">
                  <c:v>30.5102</c:v>
                </c:pt>
                <c:pt idx="20437">
                  <c:v>39.29579</c:v>
                </c:pt>
                <c:pt idx="20438">
                  <c:v>27.78857</c:v>
                </c:pt>
                <c:pt idx="20439">
                  <c:v>29.67848</c:v>
                </c:pt>
                <c:pt idx="20440">
                  <c:v>32.32363</c:v>
                </c:pt>
                <c:pt idx="20441">
                  <c:v>25.18841</c:v>
                </c:pt>
                <c:pt idx="20442">
                  <c:v>27.9701</c:v>
                </c:pt>
                <c:pt idx="20443">
                  <c:v>27.38676</c:v>
                </c:pt>
                <c:pt idx="20444">
                  <c:v>25.01849</c:v>
                </c:pt>
                <c:pt idx="20445">
                  <c:v>31.25416</c:v>
                </c:pt>
                <c:pt idx="20446">
                  <c:v>24.63488</c:v>
                </c:pt>
                <c:pt idx="20447">
                  <c:v>28.72593</c:v>
                </c:pt>
                <c:pt idx="20448">
                  <c:v>48.79337</c:v>
                </c:pt>
                <c:pt idx="20449">
                  <c:v>36.91915</c:v>
                </c:pt>
                <c:pt idx="20450">
                  <c:v>29.5817</c:v>
                </c:pt>
                <c:pt idx="20451">
                  <c:v>39.08914</c:v>
                </c:pt>
                <c:pt idx="20452">
                  <c:v>31.89209</c:v>
                </c:pt>
                <c:pt idx="20453">
                  <c:v>30.81088</c:v>
                </c:pt>
                <c:pt idx="20454">
                  <c:v>32.14451</c:v>
                </c:pt>
                <c:pt idx="20455">
                  <c:v>27.55517</c:v>
                </c:pt>
                <c:pt idx="20456">
                  <c:v>3512.02713</c:v>
                </c:pt>
                <c:pt idx="20457">
                  <c:v>27.13282999999999</c:v>
                </c:pt>
                <c:pt idx="20458">
                  <c:v>170.7132</c:v>
                </c:pt>
                <c:pt idx="20459">
                  <c:v>215.5789</c:v>
                </c:pt>
                <c:pt idx="20460">
                  <c:v>26.98030999999999</c:v>
                </c:pt>
                <c:pt idx="20461">
                  <c:v>27.42615</c:v>
                </c:pt>
                <c:pt idx="20462">
                  <c:v>47.5398</c:v>
                </c:pt>
                <c:pt idx="20463">
                  <c:v>36.8856</c:v>
                </c:pt>
                <c:pt idx="20464">
                  <c:v>27.51655</c:v>
                </c:pt>
                <c:pt idx="20465">
                  <c:v>27.59585</c:v>
                </c:pt>
                <c:pt idx="20466">
                  <c:v>33.66032000000001</c:v>
                </c:pt>
                <c:pt idx="20467">
                  <c:v>31.15464</c:v>
                </c:pt>
                <c:pt idx="20468">
                  <c:v>28.22155</c:v>
                </c:pt>
                <c:pt idx="20469">
                  <c:v>33.75947</c:v>
                </c:pt>
                <c:pt idx="20470">
                  <c:v>45.7948</c:v>
                </c:pt>
                <c:pt idx="20471">
                  <c:v>30.64108999999999</c:v>
                </c:pt>
                <c:pt idx="20472">
                  <c:v>24.72439</c:v>
                </c:pt>
                <c:pt idx="20473">
                  <c:v>30.87379</c:v>
                </c:pt>
                <c:pt idx="20474">
                  <c:v>30.34650999999999</c:v>
                </c:pt>
                <c:pt idx="20475">
                  <c:v>34.83146</c:v>
                </c:pt>
                <c:pt idx="20476">
                  <c:v>30.95117</c:v>
                </c:pt>
                <c:pt idx="20477">
                  <c:v>29.05279</c:v>
                </c:pt>
                <c:pt idx="20478">
                  <c:v>30.99844999999999</c:v>
                </c:pt>
                <c:pt idx="20479">
                  <c:v>32.56061</c:v>
                </c:pt>
                <c:pt idx="20480">
                  <c:v>35.17874000000001</c:v>
                </c:pt>
                <c:pt idx="20481">
                  <c:v>33.7042</c:v>
                </c:pt>
                <c:pt idx="20482">
                  <c:v>26.65158</c:v>
                </c:pt>
                <c:pt idx="20483">
                  <c:v>29.45223</c:v>
                </c:pt>
                <c:pt idx="20484">
                  <c:v>35.2285</c:v>
                </c:pt>
                <c:pt idx="20485">
                  <c:v>26.48346</c:v>
                </c:pt>
                <c:pt idx="20486">
                  <c:v>33.46939</c:v>
                </c:pt>
                <c:pt idx="20487">
                  <c:v>28.22451999999999</c:v>
                </c:pt>
                <c:pt idx="20488">
                  <c:v>24.74715</c:v>
                </c:pt>
                <c:pt idx="20489">
                  <c:v>29.68954</c:v>
                </c:pt>
                <c:pt idx="20490">
                  <c:v>29.13324</c:v>
                </c:pt>
                <c:pt idx="20491">
                  <c:v>32.04645</c:v>
                </c:pt>
                <c:pt idx="20492">
                  <c:v>28.05013</c:v>
                </c:pt>
                <c:pt idx="20493">
                  <c:v>31.80123</c:v>
                </c:pt>
                <c:pt idx="20494">
                  <c:v>36.09809</c:v>
                </c:pt>
                <c:pt idx="20495">
                  <c:v>39.29121</c:v>
                </c:pt>
                <c:pt idx="20496">
                  <c:v>35.37099</c:v>
                </c:pt>
                <c:pt idx="20497">
                  <c:v>29.12792</c:v>
                </c:pt>
                <c:pt idx="20498">
                  <c:v>26.03995</c:v>
                </c:pt>
                <c:pt idx="20499">
                  <c:v>30.21724</c:v>
                </c:pt>
                <c:pt idx="20500">
                  <c:v>50.54398</c:v>
                </c:pt>
                <c:pt idx="20501">
                  <c:v>23.92963</c:v>
                </c:pt>
                <c:pt idx="20502">
                  <c:v>24.92275</c:v>
                </c:pt>
                <c:pt idx="20503">
                  <c:v>56.11522</c:v>
                </c:pt>
                <c:pt idx="20504">
                  <c:v>23.78275</c:v>
                </c:pt>
                <c:pt idx="20505">
                  <c:v>34.07680000000001</c:v>
                </c:pt>
                <c:pt idx="20506">
                  <c:v>33.23778</c:v>
                </c:pt>
                <c:pt idx="20507">
                  <c:v>25.7606</c:v>
                </c:pt>
                <c:pt idx="20508">
                  <c:v>30.96705</c:v>
                </c:pt>
                <c:pt idx="20509">
                  <c:v>32.24159</c:v>
                </c:pt>
                <c:pt idx="20510">
                  <c:v>35.45663</c:v>
                </c:pt>
                <c:pt idx="20511">
                  <c:v>30.1284</c:v>
                </c:pt>
                <c:pt idx="20512">
                  <c:v>28.8502</c:v>
                </c:pt>
                <c:pt idx="20513">
                  <c:v>34.01375</c:v>
                </c:pt>
                <c:pt idx="20514">
                  <c:v>27.66908</c:v>
                </c:pt>
                <c:pt idx="20515">
                  <c:v>28.59804</c:v>
                </c:pt>
                <c:pt idx="20516">
                  <c:v>30.96725</c:v>
                </c:pt>
                <c:pt idx="20517">
                  <c:v>33.79033</c:v>
                </c:pt>
                <c:pt idx="20518">
                  <c:v>47.83588</c:v>
                </c:pt>
                <c:pt idx="20519">
                  <c:v>34.19416000000001</c:v>
                </c:pt>
                <c:pt idx="20520">
                  <c:v>24.55076</c:v>
                </c:pt>
                <c:pt idx="20521">
                  <c:v>28.63921</c:v>
                </c:pt>
                <c:pt idx="20522">
                  <c:v>32.88902</c:v>
                </c:pt>
                <c:pt idx="20523">
                  <c:v>31.55828</c:v>
                </c:pt>
                <c:pt idx="20524">
                  <c:v>34.01493</c:v>
                </c:pt>
                <c:pt idx="20525">
                  <c:v>27.72111</c:v>
                </c:pt>
                <c:pt idx="20526">
                  <c:v>48.3386</c:v>
                </c:pt>
                <c:pt idx="20527">
                  <c:v>22.25923999999999</c:v>
                </c:pt>
                <c:pt idx="20528">
                  <c:v>27.00159</c:v>
                </c:pt>
                <c:pt idx="20529">
                  <c:v>58.14824</c:v>
                </c:pt>
                <c:pt idx="20530">
                  <c:v>32.54598</c:v>
                </c:pt>
                <c:pt idx="20531">
                  <c:v>5300.916670000001</c:v>
                </c:pt>
                <c:pt idx="20532">
                  <c:v>25.25688</c:v>
                </c:pt>
                <c:pt idx="20533">
                  <c:v>36.52891</c:v>
                </c:pt>
                <c:pt idx="20534">
                  <c:v>31.28924999999999</c:v>
                </c:pt>
                <c:pt idx="20535">
                  <c:v>39.88189999999999</c:v>
                </c:pt>
                <c:pt idx="20536">
                  <c:v>30.90478</c:v>
                </c:pt>
                <c:pt idx="20537">
                  <c:v>36.45774</c:v>
                </c:pt>
                <c:pt idx="20538">
                  <c:v>26.06532</c:v>
                </c:pt>
                <c:pt idx="20539">
                  <c:v>34.74706</c:v>
                </c:pt>
                <c:pt idx="20540">
                  <c:v>34.9666</c:v>
                </c:pt>
                <c:pt idx="20541">
                  <c:v>35.6087</c:v>
                </c:pt>
                <c:pt idx="20542">
                  <c:v>35.6913</c:v>
                </c:pt>
                <c:pt idx="20543">
                  <c:v>30.66557999999999</c:v>
                </c:pt>
                <c:pt idx="20544">
                  <c:v>30.51005</c:v>
                </c:pt>
                <c:pt idx="20545">
                  <c:v>33.26382</c:v>
                </c:pt>
                <c:pt idx="20546">
                  <c:v>26.67576</c:v>
                </c:pt>
                <c:pt idx="20547">
                  <c:v>29.88431</c:v>
                </c:pt>
                <c:pt idx="20548">
                  <c:v>35.90991000000001</c:v>
                </c:pt>
                <c:pt idx="20549">
                  <c:v>31.42513999999999</c:v>
                </c:pt>
                <c:pt idx="20550">
                  <c:v>24.6314</c:v>
                </c:pt>
                <c:pt idx="20551">
                  <c:v>31.84702</c:v>
                </c:pt>
                <c:pt idx="20552">
                  <c:v>32.58698</c:v>
                </c:pt>
                <c:pt idx="20553">
                  <c:v>33.5815</c:v>
                </c:pt>
                <c:pt idx="20554">
                  <c:v>28.72989</c:v>
                </c:pt>
                <c:pt idx="20555">
                  <c:v>28.01331</c:v>
                </c:pt>
                <c:pt idx="20556">
                  <c:v>27.003</c:v>
                </c:pt>
                <c:pt idx="20557">
                  <c:v>30.87209</c:v>
                </c:pt>
                <c:pt idx="20558">
                  <c:v>2653.628389999999</c:v>
                </c:pt>
                <c:pt idx="20559">
                  <c:v>33.00668</c:v>
                </c:pt>
                <c:pt idx="20560">
                  <c:v>32.01392000000001</c:v>
                </c:pt>
                <c:pt idx="20561">
                  <c:v>28.02941</c:v>
                </c:pt>
                <c:pt idx="20562">
                  <c:v>28.5807</c:v>
                </c:pt>
                <c:pt idx="20563">
                  <c:v>32.98074</c:v>
                </c:pt>
                <c:pt idx="20564">
                  <c:v>2596.3145</c:v>
                </c:pt>
                <c:pt idx="20565">
                  <c:v>30.5458</c:v>
                </c:pt>
                <c:pt idx="20566">
                  <c:v>28.74662</c:v>
                </c:pt>
                <c:pt idx="20567">
                  <c:v>29.11063</c:v>
                </c:pt>
                <c:pt idx="20568">
                  <c:v>30.54524999999999</c:v>
                </c:pt>
                <c:pt idx="20569">
                  <c:v>296.1075</c:v>
                </c:pt>
                <c:pt idx="20570">
                  <c:v>32.98652000000001</c:v>
                </c:pt>
                <c:pt idx="20571">
                  <c:v>33.89515</c:v>
                </c:pt>
                <c:pt idx="20572">
                  <c:v>36.05893</c:v>
                </c:pt>
                <c:pt idx="20573">
                  <c:v>70.00183000000001</c:v>
                </c:pt>
                <c:pt idx="20574">
                  <c:v>31.92681</c:v>
                </c:pt>
                <c:pt idx="20575">
                  <c:v>25.81428</c:v>
                </c:pt>
                <c:pt idx="20576">
                  <c:v>31.77950999999999</c:v>
                </c:pt>
                <c:pt idx="20577">
                  <c:v>27.73115</c:v>
                </c:pt>
                <c:pt idx="20578">
                  <c:v>28.09650999999999</c:v>
                </c:pt>
                <c:pt idx="20579">
                  <c:v>36.8461</c:v>
                </c:pt>
                <c:pt idx="20580">
                  <c:v>30.00096</c:v>
                </c:pt>
                <c:pt idx="20581">
                  <c:v>27.35681</c:v>
                </c:pt>
                <c:pt idx="20582">
                  <c:v>80.3716</c:v>
                </c:pt>
                <c:pt idx="20583">
                  <c:v>28.52355</c:v>
                </c:pt>
                <c:pt idx="20584">
                  <c:v>37.90464</c:v>
                </c:pt>
                <c:pt idx="20585">
                  <c:v>26.46846</c:v>
                </c:pt>
                <c:pt idx="20586">
                  <c:v>29.94457999999999</c:v>
                </c:pt>
                <c:pt idx="20587">
                  <c:v>29.90794</c:v>
                </c:pt>
                <c:pt idx="20588">
                  <c:v>35.55617</c:v>
                </c:pt>
                <c:pt idx="20589">
                  <c:v>29.54977999999999</c:v>
                </c:pt>
                <c:pt idx="20590">
                  <c:v>31.04827999999999</c:v>
                </c:pt>
                <c:pt idx="20591">
                  <c:v>39.77269</c:v>
                </c:pt>
                <c:pt idx="20592">
                  <c:v>25.99827</c:v>
                </c:pt>
                <c:pt idx="20593">
                  <c:v>36.9202</c:v>
                </c:pt>
                <c:pt idx="20594">
                  <c:v>29.69422</c:v>
                </c:pt>
                <c:pt idx="20595">
                  <c:v>46.112</c:v>
                </c:pt>
                <c:pt idx="20596">
                  <c:v>29.55229</c:v>
                </c:pt>
                <c:pt idx="20597">
                  <c:v>25.83102999999999</c:v>
                </c:pt>
                <c:pt idx="20598">
                  <c:v>29.59298</c:v>
                </c:pt>
                <c:pt idx="20599">
                  <c:v>30.76992</c:v>
                </c:pt>
                <c:pt idx="20600">
                  <c:v>31.4299</c:v>
                </c:pt>
                <c:pt idx="20601">
                  <c:v>28.49231999999999</c:v>
                </c:pt>
                <c:pt idx="20602">
                  <c:v>28.63765</c:v>
                </c:pt>
                <c:pt idx="20603">
                  <c:v>35.37921</c:v>
                </c:pt>
                <c:pt idx="20604">
                  <c:v>29.92158</c:v>
                </c:pt>
                <c:pt idx="20605">
                  <c:v>37.5242</c:v>
                </c:pt>
                <c:pt idx="20606">
                  <c:v>29.66197</c:v>
                </c:pt>
                <c:pt idx="20607">
                  <c:v>44.3914</c:v>
                </c:pt>
                <c:pt idx="20608">
                  <c:v>32.44059</c:v>
                </c:pt>
                <c:pt idx="20609">
                  <c:v>35.02291</c:v>
                </c:pt>
                <c:pt idx="20610">
                  <c:v>32.63267</c:v>
                </c:pt>
                <c:pt idx="20611">
                  <c:v>29.28166</c:v>
                </c:pt>
                <c:pt idx="20612">
                  <c:v>29.28953999999999</c:v>
                </c:pt>
                <c:pt idx="20613">
                  <c:v>34.13441</c:v>
                </c:pt>
                <c:pt idx="20614">
                  <c:v>27.79703</c:v>
                </c:pt>
                <c:pt idx="20615">
                  <c:v>31.63466</c:v>
                </c:pt>
                <c:pt idx="20616">
                  <c:v>545.6635</c:v>
                </c:pt>
                <c:pt idx="20617">
                  <c:v>99.12517999999999</c:v>
                </c:pt>
                <c:pt idx="20618">
                  <c:v>72.38187</c:v>
                </c:pt>
                <c:pt idx="20619">
                  <c:v>32.94763</c:v>
                </c:pt>
                <c:pt idx="20620">
                  <c:v>31.97401</c:v>
                </c:pt>
                <c:pt idx="20621">
                  <c:v>33.39878</c:v>
                </c:pt>
                <c:pt idx="20622">
                  <c:v>30.07228</c:v>
                </c:pt>
                <c:pt idx="20623">
                  <c:v>35.79037</c:v>
                </c:pt>
                <c:pt idx="20624">
                  <c:v>237.5626</c:v>
                </c:pt>
                <c:pt idx="20625">
                  <c:v>33.76940000000001</c:v>
                </c:pt>
                <c:pt idx="20626">
                  <c:v>33.7109</c:v>
                </c:pt>
                <c:pt idx="20627">
                  <c:v>30.66332999999999</c:v>
                </c:pt>
                <c:pt idx="20628">
                  <c:v>31.16137000000001</c:v>
                </c:pt>
                <c:pt idx="20629">
                  <c:v>26.0077</c:v>
                </c:pt>
                <c:pt idx="20630">
                  <c:v>33.45807</c:v>
                </c:pt>
                <c:pt idx="20631">
                  <c:v>26.59702</c:v>
                </c:pt>
                <c:pt idx="20632">
                  <c:v>31.18873</c:v>
                </c:pt>
                <c:pt idx="20633">
                  <c:v>29.24701</c:v>
                </c:pt>
                <c:pt idx="20634">
                  <c:v>23.06863999999999</c:v>
                </c:pt>
                <c:pt idx="20635">
                  <c:v>28.72964</c:v>
                </c:pt>
                <c:pt idx="20636">
                  <c:v>28.94841999999999</c:v>
                </c:pt>
                <c:pt idx="20637">
                  <c:v>37.76834</c:v>
                </c:pt>
                <c:pt idx="20638">
                  <c:v>31.16201</c:v>
                </c:pt>
                <c:pt idx="20639">
                  <c:v>33.14606000000001</c:v>
                </c:pt>
                <c:pt idx="20640">
                  <c:v>38.88254000000001</c:v>
                </c:pt>
                <c:pt idx="20641">
                  <c:v>27.10722000000001</c:v>
                </c:pt>
                <c:pt idx="20642">
                  <c:v>32.03558</c:v>
                </c:pt>
                <c:pt idx="20643">
                  <c:v>28.80826</c:v>
                </c:pt>
                <c:pt idx="20644">
                  <c:v>47.46208</c:v>
                </c:pt>
                <c:pt idx="20645">
                  <c:v>36.3006</c:v>
                </c:pt>
                <c:pt idx="20646">
                  <c:v>29.93129</c:v>
                </c:pt>
                <c:pt idx="20647">
                  <c:v>26.11198</c:v>
                </c:pt>
                <c:pt idx="20648">
                  <c:v>31.21395</c:v>
                </c:pt>
                <c:pt idx="20649">
                  <c:v>32.94952</c:v>
                </c:pt>
                <c:pt idx="20650">
                  <c:v>154.1248</c:v>
                </c:pt>
                <c:pt idx="20651">
                  <c:v>38.5398</c:v>
                </c:pt>
                <c:pt idx="20652">
                  <c:v>28.15918</c:v>
                </c:pt>
                <c:pt idx="20653">
                  <c:v>30.42019</c:v>
                </c:pt>
                <c:pt idx="20654">
                  <c:v>27.31418</c:v>
                </c:pt>
                <c:pt idx="20655">
                  <c:v>27489.14320999999</c:v>
                </c:pt>
                <c:pt idx="20656">
                  <c:v>25.02578</c:v>
                </c:pt>
                <c:pt idx="20657">
                  <c:v>33.58801</c:v>
                </c:pt>
                <c:pt idx="20658">
                  <c:v>34.67352</c:v>
                </c:pt>
                <c:pt idx="20659">
                  <c:v>42.34047</c:v>
                </c:pt>
                <c:pt idx="20660">
                  <c:v>32.42264</c:v>
                </c:pt>
                <c:pt idx="20661">
                  <c:v>27.70573999999999</c:v>
                </c:pt>
                <c:pt idx="20662">
                  <c:v>25.72638</c:v>
                </c:pt>
                <c:pt idx="20663">
                  <c:v>34.82638</c:v>
                </c:pt>
                <c:pt idx="20664">
                  <c:v>29.55109</c:v>
                </c:pt>
                <c:pt idx="20665">
                  <c:v>26.25717</c:v>
                </c:pt>
                <c:pt idx="20666">
                  <c:v>28.62705</c:v>
                </c:pt>
                <c:pt idx="20667">
                  <c:v>33.59069</c:v>
                </c:pt>
                <c:pt idx="20668">
                  <c:v>28.08689</c:v>
                </c:pt>
                <c:pt idx="20669">
                  <c:v>28.90543999999999</c:v>
                </c:pt>
                <c:pt idx="20670">
                  <c:v>37.08738</c:v>
                </c:pt>
                <c:pt idx="20671">
                  <c:v>36.47361</c:v>
                </c:pt>
                <c:pt idx="20672">
                  <c:v>28.49198000000001</c:v>
                </c:pt>
                <c:pt idx="20673">
                  <c:v>31.18786</c:v>
                </c:pt>
                <c:pt idx="20674">
                  <c:v>44.5416</c:v>
                </c:pt>
                <c:pt idx="20675">
                  <c:v>25.23267999999999</c:v>
                </c:pt>
                <c:pt idx="20676">
                  <c:v>32.83381</c:v>
                </c:pt>
                <c:pt idx="20677">
                  <c:v>2821.8918</c:v>
                </c:pt>
                <c:pt idx="20678">
                  <c:v>25.74589</c:v>
                </c:pt>
                <c:pt idx="20679">
                  <c:v>2895.4722</c:v>
                </c:pt>
                <c:pt idx="20680">
                  <c:v>38.97794</c:v>
                </c:pt>
                <c:pt idx="20681">
                  <c:v>30.11976</c:v>
                </c:pt>
                <c:pt idx="20682">
                  <c:v>34.00532000000001</c:v>
                </c:pt>
                <c:pt idx="20683">
                  <c:v>24.73764999999999</c:v>
                </c:pt>
                <c:pt idx="20684">
                  <c:v>27.46659</c:v>
                </c:pt>
                <c:pt idx="20685">
                  <c:v>24.41226</c:v>
                </c:pt>
                <c:pt idx="20686">
                  <c:v>29.62408</c:v>
                </c:pt>
                <c:pt idx="20687">
                  <c:v>33.35442999999999</c:v>
                </c:pt>
                <c:pt idx="20688">
                  <c:v>31.65808000000001</c:v>
                </c:pt>
                <c:pt idx="20689">
                  <c:v>24.79836999999999</c:v>
                </c:pt>
                <c:pt idx="20690">
                  <c:v>33.02472</c:v>
                </c:pt>
                <c:pt idx="20691">
                  <c:v>35.29272</c:v>
                </c:pt>
                <c:pt idx="20692">
                  <c:v>31.35864</c:v>
                </c:pt>
                <c:pt idx="20693">
                  <c:v>34.41426999999999</c:v>
                </c:pt>
                <c:pt idx="20694">
                  <c:v>3873.0176</c:v>
                </c:pt>
                <c:pt idx="20695">
                  <c:v>30.62109</c:v>
                </c:pt>
                <c:pt idx="20696">
                  <c:v>26.77915</c:v>
                </c:pt>
                <c:pt idx="20697">
                  <c:v>34.33354000000001</c:v>
                </c:pt>
                <c:pt idx="20698">
                  <c:v>34.57667</c:v>
                </c:pt>
                <c:pt idx="20699">
                  <c:v>24.69219</c:v>
                </c:pt>
                <c:pt idx="20700">
                  <c:v>65.7039</c:v>
                </c:pt>
                <c:pt idx="20701">
                  <c:v>28.25501999999999</c:v>
                </c:pt>
                <c:pt idx="20702">
                  <c:v>35.93451</c:v>
                </c:pt>
                <c:pt idx="20703">
                  <c:v>25.86808</c:v>
                </c:pt>
                <c:pt idx="20704">
                  <c:v>28.4208</c:v>
                </c:pt>
                <c:pt idx="20705">
                  <c:v>29.26880999999999</c:v>
                </c:pt>
                <c:pt idx="20706">
                  <c:v>28.91927</c:v>
                </c:pt>
                <c:pt idx="20707">
                  <c:v>28.59644</c:v>
                </c:pt>
                <c:pt idx="20708">
                  <c:v>33.91661</c:v>
                </c:pt>
                <c:pt idx="20709">
                  <c:v>36.67912000000001</c:v>
                </c:pt>
                <c:pt idx="20710">
                  <c:v>28.78253999999999</c:v>
                </c:pt>
                <c:pt idx="20711">
                  <c:v>32.2612</c:v>
                </c:pt>
                <c:pt idx="20712">
                  <c:v>29.2837</c:v>
                </c:pt>
                <c:pt idx="20713">
                  <c:v>35.01278000000001</c:v>
                </c:pt>
                <c:pt idx="20714">
                  <c:v>35.79533</c:v>
                </c:pt>
                <c:pt idx="20715">
                  <c:v>25.74015</c:v>
                </c:pt>
                <c:pt idx="20716">
                  <c:v>29.50753</c:v>
                </c:pt>
                <c:pt idx="20717">
                  <c:v>33.35411</c:v>
                </c:pt>
                <c:pt idx="20718">
                  <c:v>35.07566000000001</c:v>
                </c:pt>
                <c:pt idx="20719">
                  <c:v>26.89669</c:v>
                </c:pt>
                <c:pt idx="20720">
                  <c:v>29.55931</c:v>
                </c:pt>
                <c:pt idx="20721">
                  <c:v>34.6952</c:v>
                </c:pt>
                <c:pt idx="20722">
                  <c:v>35.82941</c:v>
                </c:pt>
                <c:pt idx="20723">
                  <c:v>213.41063</c:v>
                </c:pt>
                <c:pt idx="20724">
                  <c:v>26.80458</c:v>
                </c:pt>
                <c:pt idx="20725">
                  <c:v>30.80214</c:v>
                </c:pt>
                <c:pt idx="20726">
                  <c:v>31.83828</c:v>
                </c:pt>
                <c:pt idx="20727">
                  <c:v>37.61189</c:v>
                </c:pt>
                <c:pt idx="20728">
                  <c:v>27.26383999999999</c:v>
                </c:pt>
                <c:pt idx="20729">
                  <c:v>27.01868</c:v>
                </c:pt>
                <c:pt idx="20730">
                  <c:v>28.95492</c:v>
                </c:pt>
                <c:pt idx="20731">
                  <c:v>29.55071</c:v>
                </c:pt>
                <c:pt idx="20732">
                  <c:v>36.12008</c:v>
                </c:pt>
                <c:pt idx="20733">
                  <c:v>32.25488</c:v>
                </c:pt>
                <c:pt idx="20734">
                  <c:v>25.82254</c:v>
                </c:pt>
                <c:pt idx="20735">
                  <c:v>40.39022000000001</c:v>
                </c:pt>
                <c:pt idx="20736">
                  <c:v>44.3969</c:v>
                </c:pt>
                <c:pt idx="20737">
                  <c:v>27.35441</c:v>
                </c:pt>
                <c:pt idx="20738">
                  <c:v>29.68505</c:v>
                </c:pt>
                <c:pt idx="20739">
                  <c:v>6927.4299</c:v>
                </c:pt>
                <c:pt idx="20740">
                  <c:v>27.59624</c:v>
                </c:pt>
                <c:pt idx="20741">
                  <c:v>107.90966</c:v>
                </c:pt>
                <c:pt idx="20742">
                  <c:v>30.24927</c:v>
                </c:pt>
                <c:pt idx="20743">
                  <c:v>36.39068</c:v>
                </c:pt>
                <c:pt idx="20744">
                  <c:v>31.41071</c:v>
                </c:pt>
                <c:pt idx="20745">
                  <c:v>27.77329</c:v>
                </c:pt>
                <c:pt idx="20746">
                  <c:v>27.18239</c:v>
                </c:pt>
                <c:pt idx="20747">
                  <c:v>26.16261</c:v>
                </c:pt>
                <c:pt idx="20748">
                  <c:v>39.4659</c:v>
                </c:pt>
                <c:pt idx="20749">
                  <c:v>53.7104</c:v>
                </c:pt>
                <c:pt idx="20750">
                  <c:v>27.06989</c:v>
                </c:pt>
                <c:pt idx="20751">
                  <c:v>32.42523</c:v>
                </c:pt>
                <c:pt idx="20752">
                  <c:v>30.62212</c:v>
                </c:pt>
                <c:pt idx="20753">
                  <c:v>34.38097</c:v>
                </c:pt>
                <c:pt idx="20754">
                  <c:v>55.99293</c:v>
                </c:pt>
                <c:pt idx="20755">
                  <c:v>27.40727</c:v>
                </c:pt>
                <c:pt idx="20756">
                  <c:v>28.30262</c:v>
                </c:pt>
                <c:pt idx="20757">
                  <c:v>34.25256</c:v>
                </c:pt>
                <c:pt idx="20758">
                  <c:v>28.87709</c:v>
                </c:pt>
                <c:pt idx="20759">
                  <c:v>38.17400000000001</c:v>
                </c:pt>
                <c:pt idx="20760">
                  <c:v>30.17771</c:v>
                </c:pt>
                <c:pt idx="20761">
                  <c:v>28.60648</c:v>
                </c:pt>
                <c:pt idx="20762">
                  <c:v>31.50894</c:v>
                </c:pt>
                <c:pt idx="20763">
                  <c:v>34.00582</c:v>
                </c:pt>
                <c:pt idx="20764">
                  <c:v>26.74963999999999</c:v>
                </c:pt>
                <c:pt idx="20765">
                  <c:v>26.46373999999999</c:v>
                </c:pt>
                <c:pt idx="20766">
                  <c:v>32.81494</c:v>
                </c:pt>
                <c:pt idx="20767">
                  <c:v>33.18905</c:v>
                </c:pt>
                <c:pt idx="20768">
                  <c:v>28.63572</c:v>
                </c:pt>
                <c:pt idx="20769">
                  <c:v>29.44570999999999</c:v>
                </c:pt>
                <c:pt idx="20770">
                  <c:v>30.42583</c:v>
                </c:pt>
                <c:pt idx="20771">
                  <c:v>33.6695</c:v>
                </c:pt>
                <c:pt idx="20772">
                  <c:v>35.54485</c:v>
                </c:pt>
                <c:pt idx="20773">
                  <c:v>32.73946</c:v>
                </c:pt>
                <c:pt idx="20774">
                  <c:v>31.73948</c:v>
                </c:pt>
                <c:pt idx="20775">
                  <c:v>28.24018</c:v>
                </c:pt>
                <c:pt idx="20776">
                  <c:v>34.49538000000001</c:v>
                </c:pt>
                <c:pt idx="20777">
                  <c:v>27.84472</c:v>
                </c:pt>
                <c:pt idx="20778">
                  <c:v>42.36785</c:v>
                </c:pt>
                <c:pt idx="20779">
                  <c:v>28.70279</c:v>
                </c:pt>
                <c:pt idx="20780">
                  <c:v>29.36839</c:v>
                </c:pt>
                <c:pt idx="20781">
                  <c:v>32.50831</c:v>
                </c:pt>
                <c:pt idx="20782">
                  <c:v>29.49290999999999</c:v>
                </c:pt>
                <c:pt idx="20783">
                  <c:v>32.91031</c:v>
                </c:pt>
                <c:pt idx="20784">
                  <c:v>26.6338</c:v>
                </c:pt>
                <c:pt idx="20785">
                  <c:v>31.26969</c:v>
                </c:pt>
                <c:pt idx="20786">
                  <c:v>28.473</c:v>
                </c:pt>
                <c:pt idx="20787">
                  <c:v>33.22001</c:v>
                </c:pt>
                <c:pt idx="20788">
                  <c:v>40.58482</c:v>
                </c:pt>
                <c:pt idx="20789">
                  <c:v>31.38594</c:v>
                </c:pt>
                <c:pt idx="20790">
                  <c:v>26.03907999999999</c:v>
                </c:pt>
                <c:pt idx="20791">
                  <c:v>28.18593</c:v>
                </c:pt>
                <c:pt idx="20792">
                  <c:v>30.62122</c:v>
                </c:pt>
                <c:pt idx="20793">
                  <c:v>32.21901</c:v>
                </c:pt>
                <c:pt idx="20794">
                  <c:v>30.77113</c:v>
                </c:pt>
                <c:pt idx="20795">
                  <c:v>30.71424</c:v>
                </c:pt>
                <c:pt idx="20796">
                  <c:v>31.51372</c:v>
                </c:pt>
                <c:pt idx="20797">
                  <c:v>33.93297</c:v>
                </c:pt>
                <c:pt idx="20798">
                  <c:v>39.1851</c:v>
                </c:pt>
                <c:pt idx="20799">
                  <c:v>26.9127</c:v>
                </c:pt>
                <c:pt idx="20800">
                  <c:v>36.76544000000001</c:v>
                </c:pt>
                <c:pt idx="20801">
                  <c:v>26.79596</c:v>
                </c:pt>
                <c:pt idx="20802">
                  <c:v>34.47553</c:v>
                </c:pt>
                <c:pt idx="20803">
                  <c:v>27.88701</c:v>
                </c:pt>
                <c:pt idx="20804">
                  <c:v>29.19225</c:v>
                </c:pt>
                <c:pt idx="20805">
                  <c:v>28.10796</c:v>
                </c:pt>
                <c:pt idx="20806">
                  <c:v>36.25961</c:v>
                </c:pt>
                <c:pt idx="20807">
                  <c:v>34.42344000000001</c:v>
                </c:pt>
                <c:pt idx="20808">
                  <c:v>28.60048</c:v>
                </c:pt>
                <c:pt idx="20809">
                  <c:v>123.3884</c:v>
                </c:pt>
                <c:pt idx="20810">
                  <c:v>31.41034</c:v>
                </c:pt>
                <c:pt idx="20811">
                  <c:v>30.37181</c:v>
                </c:pt>
                <c:pt idx="20812">
                  <c:v>29.70358999999999</c:v>
                </c:pt>
                <c:pt idx="20813">
                  <c:v>33.22934</c:v>
                </c:pt>
                <c:pt idx="20814">
                  <c:v>38.17042</c:v>
                </c:pt>
                <c:pt idx="20815">
                  <c:v>33.36833</c:v>
                </c:pt>
                <c:pt idx="20816">
                  <c:v>40.9146</c:v>
                </c:pt>
                <c:pt idx="20817">
                  <c:v>32.64294</c:v>
                </c:pt>
                <c:pt idx="20818">
                  <c:v>27.11241</c:v>
                </c:pt>
                <c:pt idx="20819">
                  <c:v>30.76941</c:v>
                </c:pt>
                <c:pt idx="20820">
                  <c:v>28.663</c:v>
                </c:pt>
                <c:pt idx="20821">
                  <c:v>34.36505</c:v>
                </c:pt>
                <c:pt idx="20822">
                  <c:v>26.28943999999999</c:v>
                </c:pt>
                <c:pt idx="20823">
                  <c:v>34.48401</c:v>
                </c:pt>
                <c:pt idx="20824">
                  <c:v>29.09436000000001</c:v>
                </c:pt>
                <c:pt idx="20825">
                  <c:v>32.85420999999999</c:v>
                </c:pt>
                <c:pt idx="20826">
                  <c:v>41.68985</c:v>
                </c:pt>
                <c:pt idx="20827">
                  <c:v>41.65300000000001</c:v>
                </c:pt>
                <c:pt idx="20828">
                  <c:v>30.01668</c:v>
                </c:pt>
                <c:pt idx="20829">
                  <c:v>30.884</c:v>
                </c:pt>
                <c:pt idx="20830">
                  <c:v>27.90299</c:v>
                </c:pt>
                <c:pt idx="20831">
                  <c:v>31.99127</c:v>
                </c:pt>
                <c:pt idx="20832">
                  <c:v>34.90349</c:v>
                </c:pt>
                <c:pt idx="20833">
                  <c:v>38.41611</c:v>
                </c:pt>
                <c:pt idx="20834">
                  <c:v>1208.3458</c:v>
                </c:pt>
                <c:pt idx="20835">
                  <c:v>30.26949</c:v>
                </c:pt>
                <c:pt idx="20836">
                  <c:v>33.93875</c:v>
                </c:pt>
                <c:pt idx="20837">
                  <c:v>38.8246</c:v>
                </c:pt>
                <c:pt idx="20838">
                  <c:v>22.90773</c:v>
                </c:pt>
                <c:pt idx="20839">
                  <c:v>40.3448</c:v>
                </c:pt>
                <c:pt idx="20840">
                  <c:v>33.70069</c:v>
                </c:pt>
                <c:pt idx="20841">
                  <c:v>29.55195</c:v>
                </c:pt>
                <c:pt idx="20842">
                  <c:v>27.84294999999999</c:v>
                </c:pt>
                <c:pt idx="20843">
                  <c:v>25.11916</c:v>
                </c:pt>
                <c:pt idx="20844">
                  <c:v>39.07061</c:v>
                </c:pt>
                <c:pt idx="20845">
                  <c:v>26.21489</c:v>
                </c:pt>
                <c:pt idx="20846">
                  <c:v>38.7174</c:v>
                </c:pt>
                <c:pt idx="20847">
                  <c:v>27.74831</c:v>
                </c:pt>
                <c:pt idx="20848">
                  <c:v>27.71235</c:v>
                </c:pt>
                <c:pt idx="20849">
                  <c:v>26.51822</c:v>
                </c:pt>
                <c:pt idx="20850">
                  <c:v>32.36886000000001</c:v>
                </c:pt>
                <c:pt idx="20851">
                  <c:v>27.12554</c:v>
                </c:pt>
                <c:pt idx="20852">
                  <c:v>38.01339</c:v>
                </c:pt>
                <c:pt idx="20853">
                  <c:v>27.01106</c:v>
                </c:pt>
                <c:pt idx="20854">
                  <c:v>33.76</c:v>
                </c:pt>
                <c:pt idx="20855">
                  <c:v>1490.1496</c:v>
                </c:pt>
                <c:pt idx="20856">
                  <c:v>46.7325</c:v>
                </c:pt>
                <c:pt idx="20857">
                  <c:v>30.72449</c:v>
                </c:pt>
                <c:pt idx="20858">
                  <c:v>32.16706000000001</c:v>
                </c:pt>
                <c:pt idx="20859">
                  <c:v>33.32251</c:v>
                </c:pt>
                <c:pt idx="20860">
                  <c:v>31.41060999999999</c:v>
                </c:pt>
                <c:pt idx="20861">
                  <c:v>28.67157</c:v>
                </c:pt>
                <c:pt idx="20862">
                  <c:v>24.774</c:v>
                </c:pt>
                <c:pt idx="20863">
                  <c:v>31.40867</c:v>
                </c:pt>
                <c:pt idx="20864">
                  <c:v>30.41961999999999</c:v>
                </c:pt>
                <c:pt idx="20865">
                  <c:v>27.75036</c:v>
                </c:pt>
                <c:pt idx="20866">
                  <c:v>36.03454</c:v>
                </c:pt>
                <c:pt idx="20867">
                  <c:v>31.60435</c:v>
                </c:pt>
                <c:pt idx="20868">
                  <c:v>33.58046</c:v>
                </c:pt>
                <c:pt idx="20869">
                  <c:v>32.35</c:v>
                </c:pt>
                <c:pt idx="20870">
                  <c:v>36.7486</c:v>
                </c:pt>
                <c:pt idx="20871">
                  <c:v>34.76847</c:v>
                </c:pt>
                <c:pt idx="20872">
                  <c:v>37.21083</c:v>
                </c:pt>
                <c:pt idx="20873">
                  <c:v>30.81713999999999</c:v>
                </c:pt>
                <c:pt idx="20874">
                  <c:v>27.45789</c:v>
                </c:pt>
                <c:pt idx="20875">
                  <c:v>29.65946</c:v>
                </c:pt>
                <c:pt idx="20876">
                  <c:v>31.87863</c:v>
                </c:pt>
                <c:pt idx="20877">
                  <c:v>277.93963</c:v>
                </c:pt>
                <c:pt idx="20878">
                  <c:v>37.26047</c:v>
                </c:pt>
                <c:pt idx="20879">
                  <c:v>28.35429</c:v>
                </c:pt>
                <c:pt idx="20880">
                  <c:v>39.60111</c:v>
                </c:pt>
                <c:pt idx="20881">
                  <c:v>35.26306</c:v>
                </c:pt>
                <c:pt idx="20882">
                  <c:v>29.60134</c:v>
                </c:pt>
                <c:pt idx="20883">
                  <c:v>33.04308</c:v>
                </c:pt>
                <c:pt idx="20884">
                  <c:v>32.71338</c:v>
                </c:pt>
                <c:pt idx="20885">
                  <c:v>42.57882</c:v>
                </c:pt>
                <c:pt idx="20886">
                  <c:v>32.27785</c:v>
                </c:pt>
                <c:pt idx="20887">
                  <c:v>52.30294</c:v>
                </c:pt>
                <c:pt idx="20888">
                  <c:v>28.73370999999999</c:v>
                </c:pt>
                <c:pt idx="20889">
                  <c:v>27.40632</c:v>
                </c:pt>
                <c:pt idx="20890">
                  <c:v>31.62292</c:v>
                </c:pt>
                <c:pt idx="20891">
                  <c:v>28.3494</c:v>
                </c:pt>
                <c:pt idx="20892">
                  <c:v>28.20179</c:v>
                </c:pt>
                <c:pt idx="20893">
                  <c:v>28.08570999999999</c:v>
                </c:pt>
                <c:pt idx="20894">
                  <c:v>29.83475</c:v>
                </c:pt>
                <c:pt idx="20895">
                  <c:v>26.28549999999999</c:v>
                </c:pt>
                <c:pt idx="20896">
                  <c:v>29.95904</c:v>
                </c:pt>
                <c:pt idx="20897">
                  <c:v>28.11158</c:v>
                </c:pt>
                <c:pt idx="20898">
                  <c:v>27.20925</c:v>
                </c:pt>
                <c:pt idx="20899">
                  <c:v>24.82557</c:v>
                </c:pt>
                <c:pt idx="20900">
                  <c:v>30.40136</c:v>
                </c:pt>
                <c:pt idx="20901">
                  <c:v>27.34628</c:v>
                </c:pt>
                <c:pt idx="20902">
                  <c:v>29.47298</c:v>
                </c:pt>
                <c:pt idx="20903">
                  <c:v>37.3858</c:v>
                </c:pt>
                <c:pt idx="20904">
                  <c:v>26.03222999999999</c:v>
                </c:pt>
                <c:pt idx="20905">
                  <c:v>34.45966</c:v>
                </c:pt>
                <c:pt idx="20906">
                  <c:v>28.98663</c:v>
                </c:pt>
                <c:pt idx="20907">
                  <c:v>29.47125</c:v>
                </c:pt>
                <c:pt idx="20908">
                  <c:v>30.64374</c:v>
                </c:pt>
                <c:pt idx="20909">
                  <c:v>33.13676</c:v>
                </c:pt>
                <c:pt idx="20910">
                  <c:v>27.98223999999999</c:v>
                </c:pt>
                <c:pt idx="20911">
                  <c:v>28.50995</c:v>
                </c:pt>
                <c:pt idx="20912">
                  <c:v>33.18632</c:v>
                </c:pt>
                <c:pt idx="20913">
                  <c:v>292.6979</c:v>
                </c:pt>
                <c:pt idx="20914">
                  <c:v>30.20086</c:v>
                </c:pt>
                <c:pt idx="20915">
                  <c:v>28.2555</c:v>
                </c:pt>
                <c:pt idx="20916">
                  <c:v>30.24234999999999</c:v>
                </c:pt>
                <c:pt idx="20917">
                  <c:v>35.92835</c:v>
                </c:pt>
                <c:pt idx="20918">
                  <c:v>26.98939</c:v>
                </c:pt>
                <c:pt idx="20919">
                  <c:v>41.9697</c:v>
                </c:pt>
                <c:pt idx="20920">
                  <c:v>30.78831999999999</c:v>
                </c:pt>
                <c:pt idx="20921">
                  <c:v>67.05093</c:v>
                </c:pt>
                <c:pt idx="20922">
                  <c:v>31.85290000000001</c:v>
                </c:pt>
                <c:pt idx="20923">
                  <c:v>25.6444</c:v>
                </c:pt>
                <c:pt idx="20924">
                  <c:v>143.4851</c:v>
                </c:pt>
                <c:pt idx="20925">
                  <c:v>29.99777</c:v>
                </c:pt>
                <c:pt idx="20926">
                  <c:v>28.38639</c:v>
                </c:pt>
                <c:pt idx="20927">
                  <c:v>33.90025</c:v>
                </c:pt>
                <c:pt idx="20928">
                  <c:v>25.53316</c:v>
                </c:pt>
                <c:pt idx="20929">
                  <c:v>25.79839</c:v>
                </c:pt>
                <c:pt idx="20930">
                  <c:v>29.80124</c:v>
                </c:pt>
                <c:pt idx="20931">
                  <c:v>6351.36</c:v>
                </c:pt>
                <c:pt idx="20932">
                  <c:v>26.6218</c:v>
                </c:pt>
                <c:pt idx="20933">
                  <c:v>32.69832</c:v>
                </c:pt>
                <c:pt idx="20934">
                  <c:v>32.96955</c:v>
                </c:pt>
                <c:pt idx="20935">
                  <c:v>27.07021</c:v>
                </c:pt>
                <c:pt idx="20936">
                  <c:v>34.68334</c:v>
                </c:pt>
                <c:pt idx="20937">
                  <c:v>26.70123999999999</c:v>
                </c:pt>
                <c:pt idx="20938">
                  <c:v>32.6437</c:v>
                </c:pt>
                <c:pt idx="20939">
                  <c:v>32.43844</c:v>
                </c:pt>
                <c:pt idx="20940">
                  <c:v>28.92605</c:v>
                </c:pt>
                <c:pt idx="20941">
                  <c:v>29.27931999999999</c:v>
                </c:pt>
                <c:pt idx="20942">
                  <c:v>31.28444</c:v>
                </c:pt>
                <c:pt idx="20943">
                  <c:v>31.18812</c:v>
                </c:pt>
                <c:pt idx="20944">
                  <c:v>31.00161</c:v>
                </c:pt>
                <c:pt idx="20945">
                  <c:v>270.1017</c:v>
                </c:pt>
                <c:pt idx="20946">
                  <c:v>30.77077999999999</c:v>
                </c:pt>
                <c:pt idx="20947">
                  <c:v>35.1439</c:v>
                </c:pt>
                <c:pt idx="20948">
                  <c:v>28.02541</c:v>
                </c:pt>
                <c:pt idx="20949">
                  <c:v>29.12966</c:v>
                </c:pt>
                <c:pt idx="20950">
                  <c:v>32.53076</c:v>
                </c:pt>
                <c:pt idx="20951">
                  <c:v>32.12900000000001</c:v>
                </c:pt>
                <c:pt idx="20952">
                  <c:v>34.92406</c:v>
                </c:pt>
                <c:pt idx="20953">
                  <c:v>26.67595</c:v>
                </c:pt>
                <c:pt idx="20954">
                  <c:v>33.1231</c:v>
                </c:pt>
                <c:pt idx="20955">
                  <c:v>24.78117</c:v>
                </c:pt>
                <c:pt idx="20956">
                  <c:v>26.9529</c:v>
                </c:pt>
                <c:pt idx="20957">
                  <c:v>28.32416</c:v>
                </c:pt>
                <c:pt idx="20958">
                  <c:v>38.79421</c:v>
                </c:pt>
                <c:pt idx="20959">
                  <c:v>22.22636</c:v>
                </c:pt>
                <c:pt idx="20960">
                  <c:v>27.42580999999999</c:v>
                </c:pt>
                <c:pt idx="20961">
                  <c:v>681.4348</c:v>
                </c:pt>
                <c:pt idx="20962">
                  <c:v>39.61009</c:v>
                </c:pt>
                <c:pt idx="20963">
                  <c:v>30.47458</c:v>
                </c:pt>
                <c:pt idx="20964">
                  <c:v>89.8333</c:v>
                </c:pt>
                <c:pt idx="20965">
                  <c:v>33.25669</c:v>
                </c:pt>
                <c:pt idx="20966">
                  <c:v>30.63939</c:v>
                </c:pt>
                <c:pt idx="20967">
                  <c:v>30.73497</c:v>
                </c:pt>
                <c:pt idx="20968">
                  <c:v>34.27185</c:v>
                </c:pt>
                <c:pt idx="20969">
                  <c:v>28.21024</c:v>
                </c:pt>
                <c:pt idx="20970">
                  <c:v>28.40979</c:v>
                </c:pt>
                <c:pt idx="20971">
                  <c:v>228.9247</c:v>
                </c:pt>
                <c:pt idx="20972">
                  <c:v>987.4609999999999</c:v>
                </c:pt>
                <c:pt idx="20973">
                  <c:v>35.87603</c:v>
                </c:pt>
                <c:pt idx="20974">
                  <c:v>31.00133</c:v>
                </c:pt>
                <c:pt idx="20975">
                  <c:v>32.34098</c:v>
                </c:pt>
                <c:pt idx="20976">
                  <c:v>32.16334000000001</c:v>
                </c:pt>
                <c:pt idx="20977">
                  <c:v>31.86668999999999</c:v>
                </c:pt>
                <c:pt idx="20978">
                  <c:v>33.67499</c:v>
                </c:pt>
                <c:pt idx="20979">
                  <c:v>25.22214999999999</c:v>
                </c:pt>
                <c:pt idx="20980">
                  <c:v>41.72203</c:v>
                </c:pt>
                <c:pt idx="20981">
                  <c:v>30.16317</c:v>
                </c:pt>
                <c:pt idx="20982">
                  <c:v>32.49411</c:v>
                </c:pt>
                <c:pt idx="20983">
                  <c:v>30.04739</c:v>
                </c:pt>
                <c:pt idx="20984">
                  <c:v>34.04741</c:v>
                </c:pt>
                <c:pt idx="20985">
                  <c:v>31.44001</c:v>
                </c:pt>
                <c:pt idx="20986">
                  <c:v>27.38655</c:v>
                </c:pt>
                <c:pt idx="20987">
                  <c:v>32.93778</c:v>
                </c:pt>
                <c:pt idx="20988">
                  <c:v>36.5293</c:v>
                </c:pt>
                <c:pt idx="20989">
                  <c:v>29.62958</c:v>
                </c:pt>
                <c:pt idx="20990">
                  <c:v>30.71841999999999</c:v>
                </c:pt>
                <c:pt idx="20991">
                  <c:v>48.87055</c:v>
                </c:pt>
                <c:pt idx="20992">
                  <c:v>32.97836</c:v>
                </c:pt>
                <c:pt idx="20993">
                  <c:v>27.38748</c:v>
                </c:pt>
                <c:pt idx="20994">
                  <c:v>98.20200000000001</c:v>
                </c:pt>
                <c:pt idx="20995">
                  <c:v>29.30444</c:v>
                </c:pt>
                <c:pt idx="20996">
                  <c:v>39.37783</c:v>
                </c:pt>
                <c:pt idx="20997">
                  <c:v>34.31417</c:v>
                </c:pt>
                <c:pt idx="20998">
                  <c:v>28.03539</c:v>
                </c:pt>
                <c:pt idx="20999">
                  <c:v>29.14380999999999</c:v>
                </c:pt>
                <c:pt idx="21000">
                  <c:v>2213.8207</c:v>
                </c:pt>
                <c:pt idx="21001">
                  <c:v>275.54245</c:v>
                </c:pt>
                <c:pt idx="21002">
                  <c:v>27.0486</c:v>
                </c:pt>
                <c:pt idx="21003">
                  <c:v>36.97821</c:v>
                </c:pt>
                <c:pt idx="21004">
                  <c:v>31.76549999999999</c:v>
                </c:pt>
                <c:pt idx="21005">
                  <c:v>31.84967</c:v>
                </c:pt>
                <c:pt idx="21006">
                  <c:v>31.17916</c:v>
                </c:pt>
                <c:pt idx="21007">
                  <c:v>26.24982</c:v>
                </c:pt>
                <c:pt idx="21008">
                  <c:v>32.99607</c:v>
                </c:pt>
                <c:pt idx="21009">
                  <c:v>47.96948</c:v>
                </c:pt>
                <c:pt idx="21010">
                  <c:v>27.39214</c:v>
                </c:pt>
                <c:pt idx="21011">
                  <c:v>30.83566</c:v>
                </c:pt>
                <c:pt idx="21012">
                  <c:v>29.95921</c:v>
                </c:pt>
                <c:pt idx="21013">
                  <c:v>88.27575999999999</c:v>
                </c:pt>
                <c:pt idx="21014">
                  <c:v>29.06657</c:v>
                </c:pt>
                <c:pt idx="21015">
                  <c:v>33.12599</c:v>
                </c:pt>
                <c:pt idx="21016">
                  <c:v>30.37109999999999</c:v>
                </c:pt>
                <c:pt idx="21017">
                  <c:v>29.7757</c:v>
                </c:pt>
                <c:pt idx="21018">
                  <c:v>45.8625</c:v>
                </c:pt>
                <c:pt idx="21019">
                  <c:v>37.07862</c:v>
                </c:pt>
                <c:pt idx="21020">
                  <c:v>26.21586</c:v>
                </c:pt>
                <c:pt idx="21021">
                  <c:v>26.47760999999999</c:v>
                </c:pt>
                <c:pt idx="21022">
                  <c:v>28.22209</c:v>
                </c:pt>
                <c:pt idx="21023">
                  <c:v>33.56502000000001</c:v>
                </c:pt>
                <c:pt idx="21024">
                  <c:v>29.15919999999999</c:v>
                </c:pt>
                <c:pt idx="21025">
                  <c:v>8763.775619999999</c:v>
                </c:pt>
                <c:pt idx="21026">
                  <c:v>26.93353</c:v>
                </c:pt>
                <c:pt idx="21027">
                  <c:v>25.58055999999999</c:v>
                </c:pt>
                <c:pt idx="21028">
                  <c:v>28.4147</c:v>
                </c:pt>
                <c:pt idx="21029">
                  <c:v>35.67962</c:v>
                </c:pt>
                <c:pt idx="21030">
                  <c:v>29.04579</c:v>
                </c:pt>
                <c:pt idx="21031">
                  <c:v>25.96336</c:v>
                </c:pt>
                <c:pt idx="21032">
                  <c:v>29.30981999999999</c:v>
                </c:pt>
                <c:pt idx="21033">
                  <c:v>27.34960999999999</c:v>
                </c:pt>
                <c:pt idx="21034">
                  <c:v>33.55468999999999</c:v>
                </c:pt>
                <c:pt idx="21035">
                  <c:v>31.0356</c:v>
                </c:pt>
                <c:pt idx="21036">
                  <c:v>32.59296000000001</c:v>
                </c:pt>
                <c:pt idx="21037">
                  <c:v>26.71549</c:v>
                </c:pt>
                <c:pt idx="21038">
                  <c:v>32.05332000000001</c:v>
                </c:pt>
                <c:pt idx="21039">
                  <c:v>33.0631</c:v>
                </c:pt>
                <c:pt idx="21040">
                  <c:v>29.07639</c:v>
                </c:pt>
                <c:pt idx="21041">
                  <c:v>35.0778</c:v>
                </c:pt>
                <c:pt idx="21042">
                  <c:v>34.13992000000001</c:v>
                </c:pt>
                <c:pt idx="21043">
                  <c:v>30.9481</c:v>
                </c:pt>
                <c:pt idx="21044">
                  <c:v>48.29851</c:v>
                </c:pt>
                <c:pt idx="21045">
                  <c:v>30.65597</c:v>
                </c:pt>
                <c:pt idx="21046">
                  <c:v>35.46815</c:v>
                </c:pt>
                <c:pt idx="21047">
                  <c:v>43.4423</c:v>
                </c:pt>
                <c:pt idx="21048">
                  <c:v>28.74334</c:v>
                </c:pt>
                <c:pt idx="21049">
                  <c:v>27.25964</c:v>
                </c:pt>
                <c:pt idx="21050">
                  <c:v>23.79569</c:v>
                </c:pt>
                <c:pt idx="21051">
                  <c:v>137.09032</c:v>
                </c:pt>
                <c:pt idx="21052">
                  <c:v>23.69006</c:v>
                </c:pt>
                <c:pt idx="21053">
                  <c:v>37.85498</c:v>
                </c:pt>
                <c:pt idx="21054">
                  <c:v>31.273</c:v>
                </c:pt>
                <c:pt idx="21055">
                  <c:v>24.72349</c:v>
                </c:pt>
                <c:pt idx="21056">
                  <c:v>24.63401</c:v>
                </c:pt>
                <c:pt idx="21057">
                  <c:v>91.1144</c:v>
                </c:pt>
                <c:pt idx="21058">
                  <c:v>33.83365</c:v>
                </c:pt>
                <c:pt idx="21059">
                  <c:v>28.94002</c:v>
                </c:pt>
                <c:pt idx="21060">
                  <c:v>32.75029</c:v>
                </c:pt>
                <c:pt idx="21061">
                  <c:v>27.51458999999999</c:v>
                </c:pt>
                <c:pt idx="21062">
                  <c:v>34.7914</c:v>
                </c:pt>
                <c:pt idx="21063">
                  <c:v>33.15932</c:v>
                </c:pt>
                <c:pt idx="21064">
                  <c:v>34.50537</c:v>
                </c:pt>
                <c:pt idx="21065">
                  <c:v>27.70296</c:v>
                </c:pt>
                <c:pt idx="21066">
                  <c:v>31.87906</c:v>
                </c:pt>
                <c:pt idx="21067">
                  <c:v>24.21469</c:v>
                </c:pt>
                <c:pt idx="21068">
                  <c:v>37.81578</c:v>
                </c:pt>
                <c:pt idx="21069">
                  <c:v>33.00248000000001</c:v>
                </c:pt>
                <c:pt idx="21070">
                  <c:v>26.98304999999999</c:v>
                </c:pt>
                <c:pt idx="21071">
                  <c:v>29.59904</c:v>
                </c:pt>
                <c:pt idx="21072">
                  <c:v>30.39416</c:v>
                </c:pt>
                <c:pt idx="21073">
                  <c:v>32.09956000000001</c:v>
                </c:pt>
                <c:pt idx="21074">
                  <c:v>28.31579</c:v>
                </c:pt>
                <c:pt idx="21075">
                  <c:v>30.77193</c:v>
                </c:pt>
                <c:pt idx="21076">
                  <c:v>33.89060000000001</c:v>
                </c:pt>
                <c:pt idx="21077">
                  <c:v>27.5437</c:v>
                </c:pt>
                <c:pt idx="21078">
                  <c:v>29.58114</c:v>
                </c:pt>
                <c:pt idx="21079">
                  <c:v>35.3251</c:v>
                </c:pt>
                <c:pt idx="21080">
                  <c:v>36.71651</c:v>
                </c:pt>
                <c:pt idx="21081">
                  <c:v>406.96006</c:v>
                </c:pt>
                <c:pt idx="21082">
                  <c:v>27.85763</c:v>
                </c:pt>
                <c:pt idx="21083">
                  <c:v>33.82246</c:v>
                </c:pt>
                <c:pt idx="21084">
                  <c:v>31.77682</c:v>
                </c:pt>
                <c:pt idx="21085">
                  <c:v>25.97604</c:v>
                </c:pt>
                <c:pt idx="21086">
                  <c:v>30.55681999999999</c:v>
                </c:pt>
                <c:pt idx="21087">
                  <c:v>32.33276</c:v>
                </c:pt>
                <c:pt idx="21088">
                  <c:v>34.94679</c:v>
                </c:pt>
                <c:pt idx="21089">
                  <c:v>34.04844000000001</c:v>
                </c:pt>
                <c:pt idx="21090">
                  <c:v>31.62522</c:v>
                </c:pt>
                <c:pt idx="21091">
                  <c:v>31.12203</c:v>
                </c:pt>
                <c:pt idx="21092">
                  <c:v>26.91125</c:v>
                </c:pt>
                <c:pt idx="21093">
                  <c:v>24.98608</c:v>
                </c:pt>
                <c:pt idx="21094">
                  <c:v>26.26104</c:v>
                </c:pt>
                <c:pt idx="21095">
                  <c:v>27.67152</c:v>
                </c:pt>
                <c:pt idx="21096">
                  <c:v>31.34453</c:v>
                </c:pt>
                <c:pt idx="21097">
                  <c:v>36.14696</c:v>
                </c:pt>
                <c:pt idx="21098">
                  <c:v>25.54397000000001</c:v>
                </c:pt>
                <c:pt idx="21099">
                  <c:v>32.89113</c:v>
                </c:pt>
                <c:pt idx="21100">
                  <c:v>31.54534999999999</c:v>
                </c:pt>
                <c:pt idx="21101">
                  <c:v>27.35999</c:v>
                </c:pt>
                <c:pt idx="21102">
                  <c:v>43.0024</c:v>
                </c:pt>
                <c:pt idx="21103">
                  <c:v>38.84251</c:v>
                </c:pt>
                <c:pt idx="21104">
                  <c:v>33.03921</c:v>
                </c:pt>
                <c:pt idx="21105">
                  <c:v>22.6979</c:v>
                </c:pt>
                <c:pt idx="21106">
                  <c:v>34.40818</c:v>
                </c:pt>
                <c:pt idx="21107">
                  <c:v>28.59286000000001</c:v>
                </c:pt>
                <c:pt idx="21108">
                  <c:v>29.27257</c:v>
                </c:pt>
                <c:pt idx="21109">
                  <c:v>27.42833999999999</c:v>
                </c:pt>
                <c:pt idx="21110">
                  <c:v>28.07002</c:v>
                </c:pt>
                <c:pt idx="21111">
                  <c:v>28.99008999999999</c:v>
                </c:pt>
                <c:pt idx="21112">
                  <c:v>28.9073</c:v>
                </c:pt>
                <c:pt idx="21113">
                  <c:v>54.2949</c:v>
                </c:pt>
                <c:pt idx="21114">
                  <c:v>29.49192</c:v>
                </c:pt>
                <c:pt idx="21115">
                  <c:v>26.37527</c:v>
                </c:pt>
                <c:pt idx="21116">
                  <c:v>34.52693</c:v>
                </c:pt>
                <c:pt idx="21117">
                  <c:v>43.5904</c:v>
                </c:pt>
                <c:pt idx="21118">
                  <c:v>64.7252</c:v>
                </c:pt>
                <c:pt idx="21119">
                  <c:v>26.84837</c:v>
                </c:pt>
                <c:pt idx="21120">
                  <c:v>35.07097</c:v>
                </c:pt>
                <c:pt idx="21121">
                  <c:v>32.47092</c:v>
                </c:pt>
                <c:pt idx="21122">
                  <c:v>33.13564</c:v>
                </c:pt>
                <c:pt idx="21123">
                  <c:v>33.32717</c:v>
                </c:pt>
                <c:pt idx="21124">
                  <c:v>30.40786</c:v>
                </c:pt>
                <c:pt idx="21125">
                  <c:v>28.7121</c:v>
                </c:pt>
                <c:pt idx="21126">
                  <c:v>24.62661</c:v>
                </c:pt>
                <c:pt idx="21127">
                  <c:v>33.7192</c:v>
                </c:pt>
                <c:pt idx="21128">
                  <c:v>32.5346</c:v>
                </c:pt>
                <c:pt idx="21129">
                  <c:v>229.49197</c:v>
                </c:pt>
                <c:pt idx="21130">
                  <c:v>32.09629</c:v>
                </c:pt>
                <c:pt idx="21131">
                  <c:v>31.1017</c:v>
                </c:pt>
                <c:pt idx="21132">
                  <c:v>29.23483</c:v>
                </c:pt>
                <c:pt idx="21133">
                  <c:v>32.13643</c:v>
                </c:pt>
                <c:pt idx="21134">
                  <c:v>30.17404000000001</c:v>
                </c:pt>
                <c:pt idx="21135">
                  <c:v>36.77858000000001</c:v>
                </c:pt>
                <c:pt idx="21136">
                  <c:v>34.17468</c:v>
                </c:pt>
                <c:pt idx="21137">
                  <c:v>32.24638</c:v>
                </c:pt>
                <c:pt idx="21138">
                  <c:v>29.00426</c:v>
                </c:pt>
                <c:pt idx="21139">
                  <c:v>28.00576999999999</c:v>
                </c:pt>
                <c:pt idx="21140">
                  <c:v>37.8058</c:v>
                </c:pt>
                <c:pt idx="21141">
                  <c:v>27.52599</c:v>
                </c:pt>
                <c:pt idx="21142">
                  <c:v>38.38124999999999</c:v>
                </c:pt>
                <c:pt idx="21143">
                  <c:v>30.76434</c:v>
                </c:pt>
                <c:pt idx="21144">
                  <c:v>43.78817</c:v>
                </c:pt>
                <c:pt idx="21145">
                  <c:v>63.89946</c:v>
                </c:pt>
                <c:pt idx="21146">
                  <c:v>88.6976</c:v>
                </c:pt>
                <c:pt idx="21147">
                  <c:v>34.16803</c:v>
                </c:pt>
                <c:pt idx="21148">
                  <c:v>38.1281</c:v>
                </c:pt>
                <c:pt idx="21149">
                  <c:v>30.56851999999999</c:v>
                </c:pt>
                <c:pt idx="21150">
                  <c:v>35.68242</c:v>
                </c:pt>
                <c:pt idx="21151">
                  <c:v>27.04419</c:v>
                </c:pt>
                <c:pt idx="21152">
                  <c:v>28.07069</c:v>
                </c:pt>
                <c:pt idx="21153">
                  <c:v>25.93688999999999</c:v>
                </c:pt>
                <c:pt idx="21154">
                  <c:v>29.85254</c:v>
                </c:pt>
                <c:pt idx="21155">
                  <c:v>34.65880000000001</c:v>
                </c:pt>
                <c:pt idx="21156">
                  <c:v>27.83861</c:v>
                </c:pt>
                <c:pt idx="21157">
                  <c:v>39.60505</c:v>
                </c:pt>
                <c:pt idx="21158">
                  <c:v>8844.2862</c:v>
                </c:pt>
                <c:pt idx="21159">
                  <c:v>32.54126</c:v>
                </c:pt>
                <c:pt idx="21160">
                  <c:v>36.18586000000001</c:v>
                </c:pt>
                <c:pt idx="21161">
                  <c:v>39.20703</c:v>
                </c:pt>
                <c:pt idx="21162">
                  <c:v>25.43396</c:v>
                </c:pt>
                <c:pt idx="21163">
                  <c:v>35.45108</c:v>
                </c:pt>
                <c:pt idx="21164">
                  <c:v>47.83216</c:v>
                </c:pt>
                <c:pt idx="21165">
                  <c:v>26.30534</c:v>
                </c:pt>
                <c:pt idx="21166">
                  <c:v>25.6762</c:v>
                </c:pt>
                <c:pt idx="21167">
                  <c:v>33.26067</c:v>
                </c:pt>
                <c:pt idx="21168">
                  <c:v>32.54822</c:v>
                </c:pt>
                <c:pt idx="21169">
                  <c:v>29.35452</c:v>
                </c:pt>
                <c:pt idx="21170">
                  <c:v>40.28398</c:v>
                </c:pt>
                <c:pt idx="21171">
                  <c:v>32.05618</c:v>
                </c:pt>
                <c:pt idx="21172">
                  <c:v>30.82131</c:v>
                </c:pt>
                <c:pt idx="21173">
                  <c:v>30.64246</c:v>
                </c:pt>
                <c:pt idx="21174">
                  <c:v>37.8139</c:v>
                </c:pt>
                <c:pt idx="21175">
                  <c:v>76.89238999999999</c:v>
                </c:pt>
                <c:pt idx="21176">
                  <c:v>38.26024</c:v>
                </c:pt>
                <c:pt idx="21177">
                  <c:v>25.26029</c:v>
                </c:pt>
                <c:pt idx="21178">
                  <c:v>35.72767</c:v>
                </c:pt>
                <c:pt idx="21179">
                  <c:v>33.02467</c:v>
                </c:pt>
                <c:pt idx="21180">
                  <c:v>34.70986000000001</c:v>
                </c:pt>
                <c:pt idx="21181">
                  <c:v>25.46236</c:v>
                </c:pt>
                <c:pt idx="21182">
                  <c:v>32.19752000000001</c:v>
                </c:pt>
                <c:pt idx="21183">
                  <c:v>25.49519</c:v>
                </c:pt>
                <c:pt idx="21184">
                  <c:v>28.63346</c:v>
                </c:pt>
                <c:pt idx="21185">
                  <c:v>26.38244999999999</c:v>
                </c:pt>
                <c:pt idx="21186">
                  <c:v>90.97082</c:v>
                </c:pt>
                <c:pt idx="21187">
                  <c:v>30.6234</c:v>
                </c:pt>
                <c:pt idx="21188">
                  <c:v>31.72436</c:v>
                </c:pt>
                <c:pt idx="21189">
                  <c:v>31.74485</c:v>
                </c:pt>
                <c:pt idx="21190">
                  <c:v>74.41684</c:v>
                </c:pt>
                <c:pt idx="21191">
                  <c:v>28.13988000000001</c:v>
                </c:pt>
                <c:pt idx="21192">
                  <c:v>33.85017</c:v>
                </c:pt>
                <c:pt idx="21193">
                  <c:v>34.98895</c:v>
                </c:pt>
                <c:pt idx="21194">
                  <c:v>35.66483</c:v>
                </c:pt>
                <c:pt idx="21195">
                  <c:v>35.4857</c:v>
                </c:pt>
                <c:pt idx="21196">
                  <c:v>31.26642</c:v>
                </c:pt>
                <c:pt idx="21197">
                  <c:v>34.27355</c:v>
                </c:pt>
                <c:pt idx="21198">
                  <c:v>26.74931</c:v>
                </c:pt>
                <c:pt idx="21199">
                  <c:v>28.515</c:v>
                </c:pt>
                <c:pt idx="21200">
                  <c:v>32.04552</c:v>
                </c:pt>
                <c:pt idx="21201">
                  <c:v>34.36234</c:v>
                </c:pt>
                <c:pt idx="21202">
                  <c:v>33.55171</c:v>
                </c:pt>
                <c:pt idx="21203">
                  <c:v>27.72266</c:v>
                </c:pt>
                <c:pt idx="21204">
                  <c:v>29.4104</c:v>
                </c:pt>
                <c:pt idx="21205">
                  <c:v>40.482</c:v>
                </c:pt>
                <c:pt idx="21206">
                  <c:v>28.57853</c:v>
                </c:pt>
                <c:pt idx="21207">
                  <c:v>29.34189</c:v>
                </c:pt>
                <c:pt idx="21208">
                  <c:v>30.15727</c:v>
                </c:pt>
                <c:pt idx="21209">
                  <c:v>29.54930999999999</c:v>
                </c:pt>
                <c:pt idx="21210">
                  <c:v>32.83892</c:v>
                </c:pt>
                <c:pt idx="21211">
                  <c:v>27.95862999999999</c:v>
                </c:pt>
                <c:pt idx="21212">
                  <c:v>25.87084</c:v>
                </c:pt>
                <c:pt idx="21213">
                  <c:v>41.84553</c:v>
                </c:pt>
                <c:pt idx="21214">
                  <c:v>27.22718</c:v>
                </c:pt>
                <c:pt idx="21215">
                  <c:v>27.74173</c:v>
                </c:pt>
                <c:pt idx="21216">
                  <c:v>722.2603</c:v>
                </c:pt>
                <c:pt idx="21217">
                  <c:v>28.56938999999999</c:v>
                </c:pt>
                <c:pt idx="21218">
                  <c:v>29.13676</c:v>
                </c:pt>
                <c:pt idx="21219">
                  <c:v>29.26467</c:v>
                </c:pt>
                <c:pt idx="21220">
                  <c:v>30.03352</c:v>
                </c:pt>
                <c:pt idx="21221">
                  <c:v>32.52341</c:v>
                </c:pt>
                <c:pt idx="21222">
                  <c:v>29.53581</c:v>
                </c:pt>
                <c:pt idx="21223">
                  <c:v>24.01178000000001</c:v>
                </c:pt>
                <c:pt idx="21224">
                  <c:v>26.2421</c:v>
                </c:pt>
                <c:pt idx="21225">
                  <c:v>30.74343</c:v>
                </c:pt>
                <c:pt idx="21226">
                  <c:v>28.63399</c:v>
                </c:pt>
                <c:pt idx="21227">
                  <c:v>160.46437</c:v>
                </c:pt>
                <c:pt idx="21228">
                  <c:v>30.1504</c:v>
                </c:pt>
                <c:pt idx="21229">
                  <c:v>39.56696</c:v>
                </c:pt>
                <c:pt idx="21230">
                  <c:v>33.18387</c:v>
                </c:pt>
                <c:pt idx="21231">
                  <c:v>33.84388</c:v>
                </c:pt>
                <c:pt idx="21232">
                  <c:v>37.8975</c:v>
                </c:pt>
                <c:pt idx="21233">
                  <c:v>35.0669</c:v>
                </c:pt>
                <c:pt idx="21234">
                  <c:v>429.16863</c:v>
                </c:pt>
                <c:pt idx="21235">
                  <c:v>30.31271</c:v>
                </c:pt>
                <c:pt idx="21236">
                  <c:v>282.97036</c:v>
                </c:pt>
                <c:pt idx="21237">
                  <c:v>36.2725</c:v>
                </c:pt>
                <c:pt idx="21238">
                  <c:v>32.06085</c:v>
                </c:pt>
                <c:pt idx="21239">
                  <c:v>36.11016</c:v>
                </c:pt>
                <c:pt idx="21240">
                  <c:v>35.47040000000001</c:v>
                </c:pt>
                <c:pt idx="21241">
                  <c:v>27.39087</c:v>
                </c:pt>
                <c:pt idx="21242">
                  <c:v>36.92140000000001</c:v>
                </c:pt>
                <c:pt idx="21243">
                  <c:v>32.79534</c:v>
                </c:pt>
                <c:pt idx="21244">
                  <c:v>27.41832</c:v>
                </c:pt>
                <c:pt idx="21245">
                  <c:v>27.49298</c:v>
                </c:pt>
                <c:pt idx="21246">
                  <c:v>31.02027</c:v>
                </c:pt>
                <c:pt idx="21247">
                  <c:v>26.80694</c:v>
                </c:pt>
                <c:pt idx="21248">
                  <c:v>341.37634</c:v>
                </c:pt>
                <c:pt idx="21249">
                  <c:v>31.74778999999999</c:v>
                </c:pt>
                <c:pt idx="21250">
                  <c:v>38.25669</c:v>
                </c:pt>
                <c:pt idx="21251">
                  <c:v>29.96509</c:v>
                </c:pt>
                <c:pt idx="21252">
                  <c:v>49.24562</c:v>
                </c:pt>
                <c:pt idx="21253">
                  <c:v>33.95406999999999</c:v>
                </c:pt>
                <c:pt idx="21254">
                  <c:v>36.83154</c:v>
                </c:pt>
                <c:pt idx="21255">
                  <c:v>37.44201</c:v>
                </c:pt>
                <c:pt idx="21256">
                  <c:v>32.12366</c:v>
                </c:pt>
                <c:pt idx="21257">
                  <c:v>37.0139</c:v>
                </c:pt>
                <c:pt idx="21258">
                  <c:v>26.80418</c:v>
                </c:pt>
                <c:pt idx="21259">
                  <c:v>31.53552</c:v>
                </c:pt>
                <c:pt idx="21260">
                  <c:v>29.40492</c:v>
                </c:pt>
                <c:pt idx="21261">
                  <c:v>31.25799</c:v>
                </c:pt>
                <c:pt idx="21262">
                  <c:v>31.05106</c:v>
                </c:pt>
                <c:pt idx="21263">
                  <c:v>30.04008</c:v>
                </c:pt>
                <c:pt idx="21264">
                  <c:v>30.69486</c:v>
                </c:pt>
                <c:pt idx="21265">
                  <c:v>38.77794</c:v>
                </c:pt>
                <c:pt idx="21266">
                  <c:v>32.63075</c:v>
                </c:pt>
                <c:pt idx="21267">
                  <c:v>26.89277</c:v>
                </c:pt>
                <c:pt idx="21268">
                  <c:v>30.69901</c:v>
                </c:pt>
                <c:pt idx="21269">
                  <c:v>54.3893</c:v>
                </c:pt>
                <c:pt idx="21270">
                  <c:v>27.96822999999999</c:v>
                </c:pt>
                <c:pt idx="21271">
                  <c:v>32.4494</c:v>
                </c:pt>
                <c:pt idx="21272">
                  <c:v>33.91202000000001</c:v>
                </c:pt>
                <c:pt idx="21273">
                  <c:v>28.28540999999999</c:v>
                </c:pt>
                <c:pt idx="21274">
                  <c:v>29.48282</c:v>
                </c:pt>
                <c:pt idx="21275">
                  <c:v>28.7072</c:v>
                </c:pt>
                <c:pt idx="21276">
                  <c:v>27.01447</c:v>
                </c:pt>
                <c:pt idx="21277">
                  <c:v>30.53098</c:v>
                </c:pt>
                <c:pt idx="21278">
                  <c:v>177.08747</c:v>
                </c:pt>
                <c:pt idx="21279">
                  <c:v>28.60379</c:v>
                </c:pt>
                <c:pt idx="21280">
                  <c:v>26.06450999999999</c:v>
                </c:pt>
                <c:pt idx="21281">
                  <c:v>27.98903999999999</c:v>
                </c:pt>
                <c:pt idx="21282">
                  <c:v>28.03964</c:v>
                </c:pt>
                <c:pt idx="21283">
                  <c:v>28.36411</c:v>
                </c:pt>
                <c:pt idx="21284">
                  <c:v>25.0347</c:v>
                </c:pt>
                <c:pt idx="21285">
                  <c:v>25.15178</c:v>
                </c:pt>
                <c:pt idx="21286">
                  <c:v>30.76721999999999</c:v>
                </c:pt>
                <c:pt idx="21287">
                  <c:v>87.93943</c:v>
                </c:pt>
                <c:pt idx="21288">
                  <c:v>35.07976</c:v>
                </c:pt>
                <c:pt idx="21289">
                  <c:v>33.08289</c:v>
                </c:pt>
                <c:pt idx="21290">
                  <c:v>33.07008</c:v>
                </c:pt>
                <c:pt idx="21291">
                  <c:v>34.09821</c:v>
                </c:pt>
                <c:pt idx="21292">
                  <c:v>27.8761</c:v>
                </c:pt>
                <c:pt idx="21293">
                  <c:v>31.31361</c:v>
                </c:pt>
                <c:pt idx="21294">
                  <c:v>26.37538</c:v>
                </c:pt>
                <c:pt idx="21295">
                  <c:v>30.10615</c:v>
                </c:pt>
                <c:pt idx="21296">
                  <c:v>31.96727</c:v>
                </c:pt>
                <c:pt idx="21297">
                  <c:v>40.4001</c:v>
                </c:pt>
                <c:pt idx="21298">
                  <c:v>38.41623</c:v>
                </c:pt>
                <c:pt idx="21299">
                  <c:v>30.11976</c:v>
                </c:pt>
                <c:pt idx="21300">
                  <c:v>29.44889999999999</c:v>
                </c:pt>
                <c:pt idx="21301">
                  <c:v>30.84663</c:v>
                </c:pt>
                <c:pt idx="21302">
                  <c:v>32.48679</c:v>
                </c:pt>
                <c:pt idx="21303">
                  <c:v>28.3937</c:v>
                </c:pt>
                <c:pt idx="21304">
                  <c:v>29.21779</c:v>
                </c:pt>
                <c:pt idx="21305">
                  <c:v>25.48057</c:v>
                </c:pt>
                <c:pt idx="21306">
                  <c:v>29.40297</c:v>
                </c:pt>
                <c:pt idx="21307">
                  <c:v>28.82142</c:v>
                </c:pt>
                <c:pt idx="21308">
                  <c:v>23.37585</c:v>
                </c:pt>
                <c:pt idx="21309">
                  <c:v>26.94298</c:v>
                </c:pt>
                <c:pt idx="21310">
                  <c:v>37.1002</c:v>
                </c:pt>
                <c:pt idx="21311">
                  <c:v>29.02662</c:v>
                </c:pt>
                <c:pt idx="21312">
                  <c:v>42.52737</c:v>
                </c:pt>
                <c:pt idx="21313">
                  <c:v>32.94151</c:v>
                </c:pt>
                <c:pt idx="21314">
                  <c:v>27.62682</c:v>
                </c:pt>
                <c:pt idx="21315">
                  <c:v>30.7212</c:v>
                </c:pt>
                <c:pt idx="21316">
                  <c:v>25.58861999999999</c:v>
                </c:pt>
                <c:pt idx="21317">
                  <c:v>30.58623</c:v>
                </c:pt>
                <c:pt idx="21318">
                  <c:v>36.81777</c:v>
                </c:pt>
                <c:pt idx="21319">
                  <c:v>32.02494</c:v>
                </c:pt>
                <c:pt idx="21320">
                  <c:v>131.773</c:v>
                </c:pt>
                <c:pt idx="21321">
                  <c:v>25.26717</c:v>
                </c:pt>
                <c:pt idx="21322">
                  <c:v>32.43531</c:v>
                </c:pt>
                <c:pt idx="21323">
                  <c:v>32.59719</c:v>
                </c:pt>
                <c:pt idx="21324">
                  <c:v>31.60296</c:v>
                </c:pt>
                <c:pt idx="21325">
                  <c:v>32.82369</c:v>
                </c:pt>
                <c:pt idx="21326">
                  <c:v>38.78352</c:v>
                </c:pt>
                <c:pt idx="21327">
                  <c:v>26.60522</c:v>
                </c:pt>
                <c:pt idx="21328">
                  <c:v>28.17742</c:v>
                </c:pt>
                <c:pt idx="21329">
                  <c:v>35.70228</c:v>
                </c:pt>
                <c:pt idx="21330">
                  <c:v>43.34226</c:v>
                </c:pt>
                <c:pt idx="21331">
                  <c:v>24.31574</c:v>
                </c:pt>
                <c:pt idx="21332">
                  <c:v>34.26652</c:v>
                </c:pt>
                <c:pt idx="21333">
                  <c:v>26.44164999999999</c:v>
                </c:pt>
                <c:pt idx="21334">
                  <c:v>34.18514000000001</c:v>
                </c:pt>
                <c:pt idx="21335">
                  <c:v>31.15994</c:v>
                </c:pt>
                <c:pt idx="21336">
                  <c:v>34.58082</c:v>
                </c:pt>
                <c:pt idx="21337">
                  <c:v>32.32271</c:v>
                </c:pt>
                <c:pt idx="21338">
                  <c:v>29.29831</c:v>
                </c:pt>
                <c:pt idx="21339">
                  <c:v>25.03229</c:v>
                </c:pt>
                <c:pt idx="21340">
                  <c:v>36.54084</c:v>
                </c:pt>
                <c:pt idx="21341">
                  <c:v>37.0797</c:v>
                </c:pt>
                <c:pt idx="21342">
                  <c:v>29.62841999999999</c:v>
                </c:pt>
                <c:pt idx="21343">
                  <c:v>29.69873</c:v>
                </c:pt>
                <c:pt idx="21344">
                  <c:v>31.45796</c:v>
                </c:pt>
                <c:pt idx="21345">
                  <c:v>104.7669</c:v>
                </c:pt>
                <c:pt idx="21346">
                  <c:v>26.26662</c:v>
                </c:pt>
                <c:pt idx="21347">
                  <c:v>32.90942</c:v>
                </c:pt>
                <c:pt idx="21348">
                  <c:v>34.47897</c:v>
                </c:pt>
                <c:pt idx="21349">
                  <c:v>31.82017</c:v>
                </c:pt>
                <c:pt idx="21350">
                  <c:v>36.81944</c:v>
                </c:pt>
                <c:pt idx="21351">
                  <c:v>32.45172</c:v>
                </c:pt>
                <c:pt idx="21352">
                  <c:v>24.99677</c:v>
                </c:pt>
                <c:pt idx="21353">
                  <c:v>27.71883</c:v>
                </c:pt>
                <c:pt idx="21354">
                  <c:v>26.40328</c:v>
                </c:pt>
                <c:pt idx="21355">
                  <c:v>259.7896600000001</c:v>
                </c:pt>
                <c:pt idx="21356">
                  <c:v>2155.296989999999</c:v>
                </c:pt>
                <c:pt idx="21357">
                  <c:v>31.19107</c:v>
                </c:pt>
                <c:pt idx="21358">
                  <c:v>25.40549</c:v>
                </c:pt>
                <c:pt idx="21359">
                  <c:v>30.35758</c:v>
                </c:pt>
                <c:pt idx="21360">
                  <c:v>30.97916</c:v>
                </c:pt>
                <c:pt idx="21361">
                  <c:v>28.28286</c:v>
                </c:pt>
                <c:pt idx="21362">
                  <c:v>29.94243999999999</c:v>
                </c:pt>
                <c:pt idx="21363">
                  <c:v>2871.4695</c:v>
                </c:pt>
                <c:pt idx="21364">
                  <c:v>25.24598</c:v>
                </c:pt>
                <c:pt idx="21365">
                  <c:v>30.61867000000001</c:v>
                </c:pt>
                <c:pt idx="21366">
                  <c:v>33.0327</c:v>
                </c:pt>
                <c:pt idx="21367">
                  <c:v>697.60172</c:v>
                </c:pt>
                <c:pt idx="21368">
                  <c:v>25.74211</c:v>
                </c:pt>
                <c:pt idx="21369">
                  <c:v>28.49952</c:v>
                </c:pt>
                <c:pt idx="21370">
                  <c:v>30.33899</c:v>
                </c:pt>
                <c:pt idx="21371">
                  <c:v>33.6817</c:v>
                </c:pt>
                <c:pt idx="21372">
                  <c:v>27.70562</c:v>
                </c:pt>
                <c:pt idx="21373">
                  <c:v>695.7397</c:v>
                </c:pt>
                <c:pt idx="21374">
                  <c:v>32.8937</c:v>
                </c:pt>
                <c:pt idx="21375">
                  <c:v>31.57184000000001</c:v>
                </c:pt>
                <c:pt idx="21376">
                  <c:v>37.17440000000001</c:v>
                </c:pt>
                <c:pt idx="21377">
                  <c:v>26.94128</c:v>
                </c:pt>
                <c:pt idx="21378">
                  <c:v>34.96033</c:v>
                </c:pt>
                <c:pt idx="21379">
                  <c:v>32.17901</c:v>
                </c:pt>
                <c:pt idx="21380">
                  <c:v>32.13926</c:v>
                </c:pt>
                <c:pt idx="21381">
                  <c:v>4129.28602</c:v>
                </c:pt>
                <c:pt idx="21382">
                  <c:v>31.93853</c:v>
                </c:pt>
                <c:pt idx="21383">
                  <c:v>44.04425</c:v>
                </c:pt>
                <c:pt idx="21384">
                  <c:v>29.53462</c:v>
                </c:pt>
                <c:pt idx="21385">
                  <c:v>25.9752</c:v>
                </c:pt>
                <c:pt idx="21386">
                  <c:v>33.78482</c:v>
                </c:pt>
                <c:pt idx="21387">
                  <c:v>30.55817</c:v>
                </c:pt>
                <c:pt idx="21388">
                  <c:v>26.00613999999999</c:v>
                </c:pt>
                <c:pt idx="21389">
                  <c:v>43.06276000000001</c:v>
                </c:pt>
                <c:pt idx="21390">
                  <c:v>60.22400000000001</c:v>
                </c:pt>
                <c:pt idx="21391">
                  <c:v>31.73571</c:v>
                </c:pt>
                <c:pt idx="21392">
                  <c:v>34.00962000000001</c:v>
                </c:pt>
                <c:pt idx="21393">
                  <c:v>33.1415</c:v>
                </c:pt>
                <c:pt idx="21394">
                  <c:v>30.74037999999999</c:v>
                </c:pt>
                <c:pt idx="21395">
                  <c:v>34.18669</c:v>
                </c:pt>
                <c:pt idx="21396">
                  <c:v>31.40797</c:v>
                </c:pt>
                <c:pt idx="21397">
                  <c:v>33.84889</c:v>
                </c:pt>
                <c:pt idx="21398">
                  <c:v>26.79966</c:v>
                </c:pt>
                <c:pt idx="21399">
                  <c:v>30.55808</c:v>
                </c:pt>
                <c:pt idx="21400">
                  <c:v>38.55076</c:v>
                </c:pt>
                <c:pt idx="21401">
                  <c:v>28.59137</c:v>
                </c:pt>
                <c:pt idx="21402">
                  <c:v>24.94983</c:v>
                </c:pt>
                <c:pt idx="21403">
                  <c:v>31.51486</c:v>
                </c:pt>
                <c:pt idx="21404">
                  <c:v>30.13514</c:v>
                </c:pt>
                <c:pt idx="21405">
                  <c:v>31.49938999999999</c:v>
                </c:pt>
                <c:pt idx="21406">
                  <c:v>30.26859</c:v>
                </c:pt>
                <c:pt idx="21407">
                  <c:v>25.65756</c:v>
                </c:pt>
                <c:pt idx="21408">
                  <c:v>2405.30029</c:v>
                </c:pt>
                <c:pt idx="21409">
                  <c:v>79.7159</c:v>
                </c:pt>
                <c:pt idx="21410">
                  <c:v>30.16612</c:v>
                </c:pt>
                <c:pt idx="21411">
                  <c:v>29.52967</c:v>
                </c:pt>
                <c:pt idx="21412">
                  <c:v>29.05721</c:v>
                </c:pt>
                <c:pt idx="21413">
                  <c:v>40.09258000000001</c:v>
                </c:pt>
                <c:pt idx="21414">
                  <c:v>29.2402</c:v>
                </c:pt>
                <c:pt idx="21415">
                  <c:v>26.53477000000001</c:v>
                </c:pt>
                <c:pt idx="21416">
                  <c:v>28.80834</c:v>
                </c:pt>
                <c:pt idx="21417">
                  <c:v>30.01776</c:v>
                </c:pt>
                <c:pt idx="21418">
                  <c:v>23.58606</c:v>
                </c:pt>
                <c:pt idx="21419">
                  <c:v>34.92912000000001</c:v>
                </c:pt>
                <c:pt idx="21420">
                  <c:v>29.71668</c:v>
                </c:pt>
                <c:pt idx="21421">
                  <c:v>37.25092</c:v>
                </c:pt>
                <c:pt idx="21422">
                  <c:v>34.22062000000001</c:v>
                </c:pt>
                <c:pt idx="21423">
                  <c:v>36.12443</c:v>
                </c:pt>
                <c:pt idx="21424">
                  <c:v>54.24117</c:v>
                </c:pt>
                <c:pt idx="21425">
                  <c:v>29.4232</c:v>
                </c:pt>
                <c:pt idx="21426">
                  <c:v>31.02853</c:v>
                </c:pt>
                <c:pt idx="21427">
                  <c:v>27.80446</c:v>
                </c:pt>
                <c:pt idx="21428">
                  <c:v>28.24538</c:v>
                </c:pt>
                <c:pt idx="21429">
                  <c:v>35.02851</c:v>
                </c:pt>
                <c:pt idx="21430">
                  <c:v>31.87236</c:v>
                </c:pt>
                <c:pt idx="21431">
                  <c:v>26.63607</c:v>
                </c:pt>
                <c:pt idx="21432">
                  <c:v>34.20719</c:v>
                </c:pt>
                <c:pt idx="21433">
                  <c:v>32.7131</c:v>
                </c:pt>
                <c:pt idx="21434">
                  <c:v>27.52115</c:v>
                </c:pt>
                <c:pt idx="21435">
                  <c:v>32.58196</c:v>
                </c:pt>
                <c:pt idx="21436">
                  <c:v>31.82094</c:v>
                </c:pt>
                <c:pt idx="21437">
                  <c:v>36.58062</c:v>
                </c:pt>
                <c:pt idx="21438">
                  <c:v>35.91705</c:v>
                </c:pt>
                <c:pt idx="21439">
                  <c:v>31.46453</c:v>
                </c:pt>
                <c:pt idx="21440">
                  <c:v>37.09001</c:v>
                </c:pt>
                <c:pt idx="21441">
                  <c:v>29.32926</c:v>
                </c:pt>
                <c:pt idx="21442">
                  <c:v>31.05822999999999</c:v>
                </c:pt>
                <c:pt idx="21443">
                  <c:v>29.12081999999999</c:v>
                </c:pt>
                <c:pt idx="21444">
                  <c:v>24.76230999999999</c:v>
                </c:pt>
                <c:pt idx="21445">
                  <c:v>32.04259</c:v>
                </c:pt>
                <c:pt idx="21446">
                  <c:v>27.67164</c:v>
                </c:pt>
                <c:pt idx="21447">
                  <c:v>39.50753</c:v>
                </c:pt>
                <c:pt idx="21448">
                  <c:v>30.97586</c:v>
                </c:pt>
                <c:pt idx="21449">
                  <c:v>35.51748</c:v>
                </c:pt>
                <c:pt idx="21450">
                  <c:v>37.40241</c:v>
                </c:pt>
                <c:pt idx="21451">
                  <c:v>33.21222</c:v>
                </c:pt>
                <c:pt idx="21452">
                  <c:v>31.50684</c:v>
                </c:pt>
                <c:pt idx="21453">
                  <c:v>24.99457</c:v>
                </c:pt>
                <c:pt idx="21454">
                  <c:v>25.82928</c:v>
                </c:pt>
                <c:pt idx="21455">
                  <c:v>31.0324</c:v>
                </c:pt>
                <c:pt idx="21456">
                  <c:v>31.51582</c:v>
                </c:pt>
                <c:pt idx="21457">
                  <c:v>25.51514</c:v>
                </c:pt>
                <c:pt idx="21458">
                  <c:v>29.67205999999999</c:v>
                </c:pt>
                <c:pt idx="21459">
                  <c:v>34.13708</c:v>
                </c:pt>
                <c:pt idx="21460">
                  <c:v>29.97629999999999</c:v>
                </c:pt>
                <c:pt idx="21461">
                  <c:v>32.61454000000001</c:v>
                </c:pt>
                <c:pt idx="21462">
                  <c:v>25.20929</c:v>
                </c:pt>
                <c:pt idx="21463">
                  <c:v>24.6191</c:v>
                </c:pt>
                <c:pt idx="21464">
                  <c:v>31.83918</c:v>
                </c:pt>
                <c:pt idx="21465">
                  <c:v>34.38212</c:v>
                </c:pt>
                <c:pt idx="21466">
                  <c:v>34.21751</c:v>
                </c:pt>
                <c:pt idx="21467">
                  <c:v>31.56441</c:v>
                </c:pt>
                <c:pt idx="21468">
                  <c:v>33.80727</c:v>
                </c:pt>
                <c:pt idx="21469">
                  <c:v>5333.8276</c:v>
                </c:pt>
                <c:pt idx="21470">
                  <c:v>35.93755</c:v>
                </c:pt>
                <c:pt idx="21471">
                  <c:v>6041.86264</c:v>
                </c:pt>
                <c:pt idx="21472">
                  <c:v>30.73909</c:v>
                </c:pt>
                <c:pt idx="21473">
                  <c:v>34.79547</c:v>
                </c:pt>
                <c:pt idx="21474">
                  <c:v>26.36777</c:v>
                </c:pt>
                <c:pt idx="21475">
                  <c:v>32.35618</c:v>
                </c:pt>
                <c:pt idx="21476">
                  <c:v>29.01092999999999</c:v>
                </c:pt>
                <c:pt idx="21477">
                  <c:v>26.90099</c:v>
                </c:pt>
                <c:pt idx="21478">
                  <c:v>1349.6955</c:v>
                </c:pt>
                <c:pt idx="21479">
                  <c:v>33.65896</c:v>
                </c:pt>
                <c:pt idx="21480">
                  <c:v>40.83894</c:v>
                </c:pt>
                <c:pt idx="21481">
                  <c:v>30.08682</c:v>
                </c:pt>
                <c:pt idx="21482">
                  <c:v>33.62537</c:v>
                </c:pt>
                <c:pt idx="21483">
                  <c:v>27.51132</c:v>
                </c:pt>
                <c:pt idx="21484">
                  <c:v>26.68732</c:v>
                </c:pt>
                <c:pt idx="21485">
                  <c:v>32.29664000000001</c:v>
                </c:pt>
                <c:pt idx="21486">
                  <c:v>47.3113</c:v>
                </c:pt>
                <c:pt idx="21487">
                  <c:v>26.08292</c:v>
                </c:pt>
                <c:pt idx="21488">
                  <c:v>36.31666</c:v>
                </c:pt>
                <c:pt idx="21489">
                  <c:v>27.79241</c:v>
                </c:pt>
                <c:pt idx="21490">
                  <c:v>25.30073</c:v>
                </c:pt>
                <c:pt idx="21491">
                  <c:v>27.95107</c:v>
                </c:pt>
                <c:pt idx="21492">
                  <c:v>39.99551</c:v>
                </c:pt>
                <c:pt idx="21493">
                  <c:v>26.82726</c:v>
                </c:pt>
                <c:pt idx="21494">
                  <c:v>33.29392</c:v>
                </c:pt>
                <c:pt idx="21495">
                  <c:v>29.33506</c:v>
                </c:pt>
                <c:pt idx="21496">
                  <c:v>27.23234</c:v>
                </c:pt>
                <c:pt idx="21497">
                  <c:v>32.97458</c:v>
                </c:pt>
                <c:pt idx="21498">
                  <c:v>23.56758</c:v>
                </c:pt>
                <c:pt idx="21499">
                  <c:v>28.15756</c:v>
                </c:pt>
                <c:pt idx="21500">
                  <c:v>26.43368</c:v>
                </c:pt>
                <c:pt idx="21501">
                  <c:v>35.9045</c:v>
                </c:pt>
                <c:pt idx="21502">
                  <c:v>56.6975</c:v>
                </c:pt>
                <c:pt idx="21503">
                  <c:v>29.51771</c:v>
                </c:pt>
                <c:pt idx="21504">
                  <c:v>28.70031</c:v>
                </c:pt>
                <c:pt idx="21505">
                  <c:v>29.47926</c:v>
                </c:pt>
                <c:pt idx="21506">
                  <c:v>248.8869</c:v>
                </c:pt>
                <c:pt idx="21507">
                  <c:v>30.57304999999999</c:v>
                </c:pt>
                <c:pt idx="21508">
                  <c:v>41.0687</c:v>
                </c:pt>
                <c:pt idx="21509">
                  <c:v>29.72416</c:v>
                </c:pt>
                <c:pt idx="21510">
                  <c:v>31.58953</c:v>
                </c:pt>
                <c:pt idx="21511">
                  <c:v>31.96688</c:v>
                </c:pt>
                <c:pt idx="21512">
                  <c:v>31.42314</c:v>
                </c:pt>
                <c:pt idx="21513">
                  <c:v>30.04216</c:v>
                </c:pt>
                <c:pt idx="21514">
                  <c:v>29.8227</c:v>
                </c:pt>
                <c:pt idx="21515">
                  <c:v>28.15509</c:v>
                </c:pt>
                <c:pt idx="21516">
                  <c:v>31.63989</c:v>
                </c:pt>
                <c:pt idx="21517">
                  <c:v>25.3153</c:v>
                </c:pt>
                <c:pt idx="21518">
                  <c:v>31.58207</c:v>
                </c:pt>
                <c:pt idx="21519">
                  <c:v>29.15854</c:v>
                </c:pt>
                <c:pt idx="21520">
                  <c:v>32.82544</c:v>
                </c:pt>
                <c:pt idx="21521">
                  <c:v>33.12891</c:v>
                </c:pt>
                <c:pt idx="21522">
                  <c:v>27.33645</c:v>
                </c:pt>
                <c:pt idx="21523">
                  <c:v>33.59058</c:v>
                </c:pt>
                <c:pt idx="21524">
                  <c:v>919.3079199999999</c:v>
                </c:pt>
                <c:pt idx="21525">
                  <c:v>29.20713</c:v>
                </c:pt>
                <c:pt idx="21526">
                  <c:v>31.56652</c:v>
                </c:pt>
                <c:pt idx="21527">
                  <c:v>207.7706</c:v>
                </c:pt>
                <c:pt idx="21528">
                  <c:v>25.85755</c:v>
                </c:pt>
                <c:pt idx="21529">
                  <c:v>33.37237</c:v>
                </c:pt>
                <c:pt idx="21530">
                  <c:v>28.18643</c:v>
                </c:pt>
                <c:pt idx="21531">
                  <c:v>31.95928</c:v>
                </c:pt>
                <c:pt idx="21532">
                  <c:v>35.80135</c:v>
                </c:pt>
                <c:pt idx="21533">
                  <c:v>27.45785</c:v>
                </c:pt>
                <c:pt idx="21534">
                  <c:v>219.64333</c:v>
                </c:pt>
                <c:pt idx="21535">
                  <c:v>30.49128</c:v>
                </c:pt>
                <c:pt idx="21536">
                  <c:v>32.91808</c:v>
                </c:pt>
                <c:pt idx="21537">
                  <c:v>27.32542</c:v>
                </c:pt>
                <c:pt idx="21538">
                  <c:v>42.87077</c:v>
                </c:pt>
                <c:pt idx="21539">
                  <c:v>28.71048</c:v>
                </c:pt>
                <c:pt idx="21540">
                  <c:v>25.96501999999999</c:v>
                </c:pt>
                <c:pt idx="21541">
                  <c:v>28.88014</c:v>
                </c:pt>
                <c:pt idx="21542">
                  <c:v>31.77549</c:v>
                </c:pt>
                <c:pt idx="21543">
                  <c:v>59.9286</c:v>
                </c:pt>
                <c:pt idx="21544">
                  <c:v>27.50478</c:v>
                </c:pt>
                <c:pt idx="21545">
                  <c:v>84.31532999999998</c:v>
                </c:pt>
                <c:pt idx="21546">
                  <c:v>28.39577</c:v>
                </c:pt>
                <c:pt idx="21547">
                  <c:v>28.10884</c:v>
                </c:pt>
                <c:pt idx="21548">
                  <c:v>335.3310999999999</c:v>
                </c:pt>
                <c:pt idx="21549">
                  <c:v>26.6491</c:v>
                </c:pt>
                <c:pt idx="21550">
                  <c:v>30.02349999999999</c:v>
                </c:pt>
                <c:pt idx="21551">
                  <c:v>35.20008</c:v>
                </c:pt>
                <c:pt idx="21552">
                  <c:v>29.26878</c:v>
                </c:pt>
                <c:pt idx="21553">
                  <c:v>26.06854999999999</c:v>
                </c:pt>
                <c:pt idx="21554">
                  <c:v>28.62644999999999</c:v>
                </c:pt>
                <c:pt idx="21555">
                  <c:v>31.80608</c:v>
                </c:pt>
                <c:pt idx="21556">
                  <c:v>29.0957</c:v>
                </c:pt>
                <c:pt idx="21557">
                  <c:v>44.63142000000001</c:v>
                </c:pt>
                <c:pt idx="21558">
                  <c:v>31.01893</c:v>
                </c:pt>
                <c:pt idx="21559">
                  <c:v>32.91643</c:v>
                </c:pt>
                <c:pt idx="21560">
                  <c:v>33.46643</c:v>
                </c:pt>
                <c:pt idx="21561">
                  <c:v>26.01851</c:v>
                </c:pt>
                <c:pt idx="21562">
                  <c:v>37.90215</c:v>
                </c:pt>
                <c:pt idx="21563">
                  <c:v>30.38562999999999</c:v>
                </c:pt>
                <c:pt idx="21564">
                  <c:v>27.90973</c:v>
                </c:pt>
                <c:pt idx="21565">
                  <c:v>39.94083</c:v>
                </c:pt>
                <c:pt idx="21566">
                  <c:v>37.42328000000001</c:v>
                </c:pt>
                <c:pt idx="21567">
                  <c:v>37.71928</c:v>
                </c:pt>
                <c:pt idx="21568">
                  <c:v>31.71351</c:v>
                </c:pt>
                <c:pt idx="21569">
                  <c:v>39.32166</c:v>
                </c:pt>
                <c:pt idx="21570">
                  <c:v>31.37483</c:v>
                </c:pt>
                <c:pt idx="21571">
                  <c:v>27.34757</c:v>
                </c:pt>
                <c:pt idx="21572">
                  <c:v>34.75691</c:v>
                </c:pt>
                <c:pt idx="21573">
                  <c:v>30.44273999999999</c:v>
                </c:pt>
                <c:pt idx="21574">
                  <c:v>31.03141</c:v>
                </c:pt>
                <c:pt idx="21575">
                  <c:v>35.60216000000001</c:v>
                </c:pt>
                <c:pt idx="21576">
                  <c:v>133.99366</c:v>
                </c:pt>
                <c:pt idx="21577">
                  <c:v>25.42939</c:v>
                </c:pt>
                <c:pt idx="21578">
                  <c:v>33.30549</c:v>
                </c:pt>
                <c:pt idx="21579">
                  <c:v>30.0862</c:v>
                </c:pt>
                <c:pt idx="21580">
                  <c:v>29.4209</c:v>
                </c:pt>
                <c:pt idx="21581">
                  <c:v>26.57208</c:v>
                </c:pt>
                <c:pt idx="21582">
                  <c:v>42.03184</c:v>
                </c:pt>
                <c:pt idx="21583">
                  <c:v>28.95344</c:v>
                </c:pt>
                <c:pt idx="21584">
                  <c:v>31.012</c:v>
                </c:pt>
                <c:pt idx="21585">
                  <c:v>32.3845</c:v>
                </c:pt>
                <c:pt idx="21586">
                  <c:v>28.57829</c:v>
                </c:pt>
                <c:pt idx="21587">
                  <c:v>30.62038</c:v>
                </c:pt>
                <c:pt idx="21588">
                  <c:v>33.71878</c:v>
                </c:pt>
                <c:pt idx="21589">
                  <c:v>25.54583</c:v>
                </c:pt>
                <c:pt idx="21590">
                  <c:v>32.45422</c:v>
                </c:pt>
                <c:pt idx="21591">
                  <c:v>32.14802</c:v>
                </c:pt>
                <c:pt idx="21592">
                  <c:v>29.04478</c:v>
                </c:pt>
                <c:pt idx="21593">
                  <c:v>37.5923</c:v>
                </c:pt>
                <c:pt idx="21594">
                  <c:v>45.39330000000001</c:v>
                </c:pt>
                <c:pt idx="21595">
                  <c:v>3237.49659</c:v>
                </c:pt>
                <c:pt idx="21596">
                  <c:v>27.32946</c:v>
                </c:pt>
                <c:pt idx="21597">
                  <c:v>32.42772</c:v>
                </c:pt>
                <c:pt idx="21598">
                  <c:v>26.56385</c:v>
                </c:pt>
                <c:pt idx="21599">
                  <c:v>107.5359</c:v>
                </c:pt>
                <c:pt idx="21600">
                  <c:v>29.52819999999999</c:v>
                </c:pt>
                <c:pt idx="21601">
                  <c:v>45.47156</c:v>
                </c:pt>
                <c:pt idx="21602">
                  <c:v>38.0357</c:v>
                </c:pt>
                <c:pt idx="21603">
                  <c:v>29.55972999999999</c:v>
                </c:pt>
                <c:pt idx="21604">
                  <c:v>25.08983</c:v>
                </c:pt>
                <c:pt idx="21605">
                  <c:v>26.3131</c:v>
                </c:pt>
                <c:pt idx="21606">
                  <c:v>34.28516000000001</c:v>
                </c:pt>
                <c:pt idx="21607">
                  <c:v>30.45487</c:v>
                </c:pt>
                <c:pt idx="21608">
                  <c:v>30.21099</c:v>
                </c:pt>
                <c:pt idx="21609">
                  <c:v>27.86978</c:v>
                </c:pt>
                <c:pt idx="21610">
                  <c:v>28.72636</c:v>
                </c:pt>
                <c:pt idx="21611">
                  <c:v>28.93788</c:v>
                </c:pt>
                <c:pt idx="21612">
                  <c:v>70.18369999999998</c:v>
                </c:pt>
                <c:pt idx="21613">
                  <c:v>27.19773</c:v>
                </c:pt>
                <c:pt idx="21614">
                  <c:v>31.10108</c:v>
                </c:pt>
                <c:pt idx="21615">
                  <c:v>30.74765</c:v>
                </c:pt>
                <c:pt idx="21616">
                  <c:v>31.93181999999999</c:v>
                </c:pt>
                <c:pt idx="21617">
                  <c:v>24.39448</c:v>
                </c:pt>
                <c:pt idx="21618">
                  <c:v>23.80772</c:v>
                </c:pt>
                <c:pt idx="21619">
                  <c:v>28.90013</c:v>
                </c:pt>
                <c:pt idx="21620">
                  <c:v>31.26513999999999</c:v>
                </c:pt>
                <c:pt idx="21621">
                  <c:v>30.63282</c:v>
                </c:pt>
                <c:pt idx="21622">
                  <c:v>29.4143</c:v>
                </c:pt>
                <c:pt idx="21623">
                  <c:v>33.31103</c:v>
                </c:pt>
                <c:pt idx="21624">
                  <c:v>30.32266</c:v>
                </c:pt>
                <c:pt idx="21625">
                  <c:v>30.05131</c:v>
                </c:pt>
                <c:pt idx="21626">
                  <c:v>30.85946</c:v>
                </c:pt>
                <c:pt idx="21627">
                  <c:v>26.47232</c:v>
                </c:pt>
                <c:pt idx="21628">
                  <c:v>24.83166</c:v>
                </c:pt>
                <c:pt idx="21629">
                  <c:v>29.64293</c:v>
                </c:pt>
                <c:pt idx="21630">
                  <c:v>30.10931</c:v>
                </c:pt>
                <c:pt idx="21631">
                  <c:v>29.63393</c:v>
                </c:pt>
                <c:pt idx="21632">
                  <c:v>26.80914</c:v>
                </c:pt>
                <c:pt idx="21633">
                  <c:v>29.55265</c:v>
                </c:pt>
                <c:pt idx="21634">
                  <c:v>2883.75396</c:v>
                </c:pt>
                <c:pt idx="21635">
                  <c:v>30.23035</c:v>
                </c:pt>
                <c:pt idx="21636">
                  <c:v>38.34588</c:v>
                </c:pt>
                <c:pt idx="21637">
                  <c:v>27.51501</c:v>
                </c:pt>
                <c:pt idx="21638">
                  <c:v>27.81468</c:v>
                </c:pt>
                <c:pt idx="21639">
                  <c:v>33.59973</c:v>
                </c:pt>
                <c:pt idx="21640">
                  <c:v>32.61787</c:v>
                </c:pt>
                <c:pt idx="21641">
                  <c:v>28.17527</c:v>
                </c:pt>
                <c:pt idx="21642">
                  <c:v>33.84784</c:v>
                </c:pt>
                <c:pt idx="21643">
                  <c:v>31.62838</c:v>
                </c:pt>
                <c:pt idx="21644">
                  <c:v>34.02471</c:v>
                </c:pt>
                <c:pt idx="21645">
                  <c:v>25.44933</c:v>
                </c:pt>
                <c:pt idx="21646">
                  <c:v>39.6115</c:v>
                </c:pt>
                <c:pt idx="21647">
                  <c:v>37.81366</c:v>
                </c:pt>
                <c:pt idx="21648">
                  <c:v>30.63788</c:v>
                </c:pt>
                <c:pt idx="21649">
                  <c:v>30.43179</c:v>
                </c:pt>
                <c:pt idx="21650">
                  <c:v>27.64347</c:v>
                </c:pt>
                <c:pt idx="21651">
                  <c:v>24.39047</c:v>
                </c:pt>
                <c:pt idx="21652">
                  <c:v>27.38332</c:v>
                </c:pt>
                <c:pt idx="21653">
                  <c:v>33.9337</c:v>
                </c:pt>
                <c:pt idx="21654">
                  <c:v>25.31302000000001</c:v>
                </c:pt>
                <c:pt idx="21655">
                  <c:v>39.68371</c:v>
                </c:pt>
                <c:pt idx="21656">
                  <c:v>28.54555999999999</c:v>
                </c:pt>
                <c:pt idx="21657">
                  <c:v>37.4473</c:v>
                </c:pt>
                <c:pt idx="21658">
                  <c:v>27.98217</c:v>
                </c:pt>
                <c:pt idx="21659">
                  <c:v>28.94304</c:v>
                </c:pt>
                <c:pt idx="21660">
                  <c:v>27.23891</c:v>
                </c:pt>
                <c:pt idx="21661">
                  <c:v>27.73693</c:v>
                </c:pt>
                <c:pt idx="21662">
                  <c:v>28.22735</c:v>
                </c:pt>
                <c:pt idx="21663">
                  <c:v>27.47796</c:v>
                </c:pt>
                <c:pt idx="21664">
                  <c:v>27.17749</c:v>
                </c:pt>
                <c:pt idx="21665">
                  <c:v>27.15586</c:v>
                </c:pt>
                <c:pt idx="21666">
                  <c:v>31.69074</c:v>
                </c:pt>
                <c:pt idx="21667">
                  <c:v>29.35859</c:v>
                </c:pt>
                <c:pt idx="21668">
                  <c:v>28.50294999999999</c:v>
                </c:pt>
                <c:pt idx="21669">
                  <c:v>28.33618999999999</c:v>
                </c:pt>
                <c:pt idx="21670">
                  <c:v>881.6736</c:v>
                </c:pt>
                <c:pt idx="21671">
                  <c:v>24.90904</c:v>
                </c:pt>
                <c:pt idx="21672">
                  <c:v>24.74586</c:v>
                </c:pt>
                <c:pt idx="21673">
                  <c:v>28.04502</c:v>
                </c:pt>
                <c:pt idx="21674">
                  <c:v>30.39218</c:v>
                </c:pt>
                <c:pt idx="21675">
                  <c:v>30.24303</c:v>
                </c:pt>
                <c:pt idx="21676">
                  <c:v>31.33261999999999</c:v>
                </c:pt>
                <c:pt idx="21677">
                  <c:v>28.52712</c:v>
                </c:pt>
                <c:pt idx="21678">
                  <c:v>33.33432000000001</c:v>
                </c:pt>
                <c:pt idx="21679">
                  <c:v>29.38911</c:v>
                </c:pt>
                <c:pt idx="21680">
                  <c:v>38.77285</c:v>
                </c:pt>
                <c:pt idx="21681">
                  <c:v>80.58339999999998</c:v>
                </c:pt>
                <c:pt idx="21682">
                  <c:v>40.54903</c:v>
                </c:pt>
                <c:pt idx="21683">
                  <c:v>173.97893</c:v>
                </c:pt>
                <c:pt idx="21684">
                  <c:v>36.5601</c:v>
                </c:pt>
                <c:pt idx="21685">
                  <c:v>30.70756</c:v>
                </c:pt>
                <c:pt idx="21686">
                  <c:v>30.56749</c:v>
                </c:pt>
                <c:pt idx="21687">
                  <c:v>27.93491</c:v>
                </c:pt>
                <c:pt idx="21688">
                  <c:v>31.07658</c:v>
                </c:pt>
                <c:pt idx="21689">
                  <c:v>29.46811999999999</c:v>
                </c:pt>
                <c:pt idx="21690">
                  <c:v>32.69280000000001</c:v>
                </c:pt>
                <c:pt idx="21691">
                  <c:v>28.03751</c:v>
                </c:pt>
                <c:pt idx="21692">
                  <c:v>29.68768</c:v>
                </c:pt>
                <c:pt idx="21693">
                  <c:v>35.50477</c:v>
                </c:pt>
                <c:pt idx="21694">
                  <c:v>33.29592</c:v>
                </c:pt>
                <c:pt idx="21695">
                  <c:v>28.67381</c:v>
                </c:pt>
                <c:pt idx="21696">
                  <c:v>23.28243999999999</c:v>
                </c:pt>
                <c:pt idx="21697">
                  <c:v>25.86398000000001</c:v>
                </c:pt>
                <c:pt idx="21698">
                  <c:v>32.33456</c:v>
                </c:pt>
                <c:pt idx="21699">
                  <c:v>29.947</c:v>
                </c:pt>
                <c:pt idx="21700">
                  <c:v>32.31473</c:v>
                </c:pt>
                <c:pt idx="21701">
                  <c:v>29.45857</c:v>
                </c:pt>
                <c:pt idx="21702">
                  <c:v>26.43677</c:v>
                </c:pt>
                <c:pt idx="21703">
                  <c:v>37.24455</c:v>
                </c:pt>
                <c:pt idx="21704">
                  <c:v>31.71108</c:v>
                </c:pt>
                <c:pt idx="21705">
                  <c:v>30.57820999999999</c:v>
                </c:pt>
                <c:pt idx="21706">
                  <c:v>33.6784</c:v>
                </c:pt>
                <c:pt idx="21707">
                  <c:v>23.90514999999999</c:v>
                </c:pt>
                <c:pt idx="21708">
                  <c:v>31.29842</c:v>
                </c:pt>
                <c:pt idx="21709">
                  <c:v>33.28691</c:v>
                </c:pt>
                <c:pt idx="21710">
                  <c:v>34.67725</c:v>
                </c:pt>
                <c:pt idx="21711">
                  <c:v>29.18339</c:v>
                </c:pt>
                <c:pt idx="21712">
                  <c:v>27.24870999999999</c:v>
                </c:pt>
                <c:pt idx="21713">
                  <c:v>30.44905</c:v>
                </c:pt>
                <c:pt idx="21714">
                  <c:v>28.22275</c:v>
                </c:pt>
                <c:pt idx="21715">
                  <c:v>35.4743</c:v>
                </c:pt>
                <c:pt idx="21716">
                  <c:v>31.85189</c:v>
                </c:pt>
                <c:pt idx="21717">
                  <c:v>27.79327</c:v>
                </c:pt>
                <c:pt idx="21718">
                  <c:v>73.67540999999999</c:v>
                </c:pt>
                <c:pt idx="21719">
                  <c:v>26.1267</c:v>
                </c:pt>
                <c:pt idx="21720">
                  <c:v>25.29216</c:v>
                </c:pt>
                <c:pt idx="21721">
                  <c:v>57.157</c:v>
                </c:pt>
                <c:pt idx="21722">
                  <c:v>30.85716</c:v>
                </c:pt>
                <c:pt idx="21723">
                  <c:v>26.56832</c:v>
                </c:pt>
                <c:pt idx="21724">
                  <c:v>28.79299</c:v>
                </c:pt>
                <c:pt idx="21725">
                  <c:v>27.1144</c:v>
                </c:pt>
                <c:pt idx="21726">
                  <c:v>36.18013</c:v>
                </c:pt>
                <c:pt idx="21727">
                  <c:v>34.97298</c:v>
                </c:pt>
                <c:pt idx="21728">
                  <c:v>25.59802</c:v>
                </c:pt>
                <c:pt idx="21729">
                  <c:v>39.2607</c:v>
                </c:pt>
                <c:pt idx="21730">
                  <c:v>33.3337</c:v>
                </c:pt>
                <c:pt idx="21731">
                  <c:v>32.55488999999999</c:v>
                </c:pt>
                <c:pt idx="21732">
                  <c:v>28.62642</c:v>
                </c:pt>
                <c:pt idx="21733">
                  <c:v>37.24362</c:v>
                </c:pt>
                <c:pt idx="21734">
                  <c:v>39.11063</c:v>
                </c:pt>
                <c:pt idx="21735">
                  <c:v>27.88611999999999</c:v>
                </c:pt>
                <c:pt idx="21736">
                  <c:v>30.57477</c:v>
                </c:pt>
                <c:pt idx="21737">
                  <c:v>28.21899000000001</c:v>
                </c:pt>
                <c:pt idx="21738">
                  <c:v>28.08997</c:v>
                </c:pt>
                <c:pt idx="21739">
                  <c:v>31.6467</c:v>
                </c:pt>
                <c:pt idx="21740">
                  <c:v>26.42922</c:v>
                </c:pt>
                <c:pt idx="21741">
                  <c:v>33.12117</c:v>
                </c:pt>
                <c:pt idx="21742">
                  <c:v>29.61382</c:v>
                </c:pt>
                <c:pt idx="21743">
                  <c:v>35.7727</c:v>
                </c:pt>
                <c:pt idx="21744">
                  <c:v>37.81217</c:v>
                </c:pt>
                <c:pt idx="21745">
                  <c:v>85.10852</c:v>
                </c:pt>
                <c:pt idx="21746">
                  <c:v>24.51593</c:v>
                </c:pt>
                <c:pt idx="21747">
                  <c:v>31.20621999999999</c:v>
                </c:pt>
                <c:pt idx="21748">
                  <c:v>31.15333</c:v>
                </c:pt>
                <c:pt idx="21749">
                  <c:v>25.92504999999999</c:v>
                </c:pt>
                <c:pt idx="21750">
                  <c:v>28.5499</c:v>
                </c:pt>
                <c:pt idx="21751">
                  <c:v>36.57487</c:v>
                </c:pt>
                <c:pt idx="21752">
                  <c:v>27.25557999999999</c:v>
                </c:pt>
                <c:pt idx="21753">
                  <c:v>37.06899</c:v>
                </c:pt>
                <c:pt idx="21754">
                  <c:v>1241.19382</c:v>
                </c:pt>
                <c:pt idx="21755">
                  <c:v>30.61628</c:v>
                </c:pt>
                <c:pt idx="21756">
                  <c:v>33.68582</c:v>
                </c:pt>
                <c:pt idx="21757">
                  <c:v>30.17912</c:v>
                </c:pt>
                <c:pt idx="21758">
                  <c:v>26.45585000000001</c:v>
                </c:pt>
                <c:pt idx="21759">
                  <c:v>76.143</c:v>
                </c:pt>
                <c:pt idx="21760">
                  <c:v>33.83764</c:v>
                </c:pt>
                <c:pt idx="21761">
                  <c:v>29.29378</c:v>
                </c:pt>
                <c:pt idx="21762">
                  <c:v>23.29017</c:v>
                </c:pt>
                <c:pt idx="21763">
                  <c:v>33.33493</c:v>
                </c:pt>
                <c:pt idx="21764">
                  <c:v>32.96866</c:v>
                </c:pt>
                <c:pt idx="21765">
                  <c:v>44.15723</c:v>
                </c:pt>
                <c:pt idx="21766">
                  <c:v>37.58260000000001</c:v>
                </c:pt>
                <c:pt idx="21767">
                  <c:v>35.45231</c:v>
                </c:pt>
                <c:pt idx="21768">
                  <c:v>36.16487</c:v>
                </c:pt>
                <c:pt idx="21769">
                  <c:v>31.21540999999999</c:v>
                </c:pt>
                <c:pt idx="21770">
                  <c:v>32.18482</c:v>
                </c:pt>
                <c:pt idx="21771">
                  <c:v>59.5319</c:v>
                </c:pt>
                <c:pt idx="21772">
                  <c:v>39.22778</c:v>
                </c:pt>
                <c:pt idx="21773">
                  <c:v>28.14103</c:v>
                </c:pt>
                <c:pt idx="21774">
                  <c:v>24.79808</c:v>
                </c:pt>
                <c:pt idx="21775">
                  <c:v>29.57726</c:v>
                </c:pt>
                <c:pt idx="21776">
                  <c:v>566.3634499999998</c:v>
                </c:pt>
                <c:pt idx="21777">
                  <c:v>29.42303</c:v>
                </c:pt>
                <c:pt idx="21778">
                  <c:v>31.08506</c:v>
                </c:pt>
                <c:pt idx="21779">
                  <c:v>29.102</c:v>
                </c:pt>
                <c:pt idx="21780">
                  <c:v>32.68452000000001</c:v>
                </c:pt>
                <c:pt idx="21781">
                  <c:v>33.30231</c:v>
                </c:pt>
                <c:pt idx="21782">
                  <c:v>40.45532</c:v>
                </c:pt>
                <c:pt idx="21783">
                  <c:v>32.18692</c:v>
                </c:pt>
                <c:pt idx="21784">
                  <c:v>32.78392</c:v>
                </c:pt>
                <c:pt idx="21785">
                  <c:v>35.13225</c:v>
                </c:pt>
                <c:pt idx="21786">
                  <c:v>32.12894</c:v>
                </c:pt>
                <c:pt idx="21787">
                  <c:v>29.899</c:v>
                </c:pt>
                <c:pt idx="21788">
                  <c:v>32.58082</c:v>
                </c:pt>
                <c:pt idx="21789">
                  <c:v>29.7163</c:v>
                </c:pt>
                <c:pt idx="21790">
                  <c:v>36.66113</c:v>
                </c:pt>
                <c:pt idx="21791">
                  <c:v>36.3621</c:v>
                </c:pt>
                <c:pt idx="21792">
                  <c:v>28.85916</c:v>
                </c:pt>
                <c:pt idx="21793">
                  <c:v>31.27474</c:v>
                </c:pt>
                <c:pt idx="21794">
                  <c:v>27.02629</c:v>
                </c:pt>
                <c:pt idx="21795">
                  <c:v>28.36168</c:v>
                </c:pt>
                <c:pt idx="21796">
                  <c:v>101.0697</c:v>
                </c:pt>
                <c:pt idx="21797">
                  <c:v>24.86113</c:v>
                </c:pt>
                <c:pt idx="21798">
                  <c:v>26.69475</c:v>
                </c:pt>
                <c:pt idx="21799">
                  <c:v>30.19154</c:v>
                </c:pt>
                <c:pt idx="21800">
                  <c:v>29.36077</c:v>
                </c:pt>
                <c:pt idx="21801">
                  <c:v>26.25114</c:v>
                </c:pt>
                <c:pt idx="21802">
                  <c:v>48.32799</c:v>
                </c:pt>
                <c:pt idx="21803">
                  <c:v>30.56213</c:v>
                </c:pt>
                <c:pt idx="21804">
                  <c:v>27.42749</c:v>
                </c:pt>
                <c:pt idx="21805">
                  <c:v>26.87526</c:v>
                </c:pt>
                <c:pt idx="21806">
                  <c:v>27.96751</c:v>
                </c:pt>
                <c:pt idx="21807">
                  <c:v>40.3033</c:v>
                </c:pt>
                <c:pt idx="21808">
                  <c:v>36.87687</c:v>
                </c:pt>
                <c:pt idx="21809">
                  <c:v>29.19342</c:v>
                </c:pt>
                <c:pt idx="21810">
                  <c:v>31.12255</c:v>
                </c:pt>
                <c:pt idx="21811">
                  <c:v>31.40234999999999</c:v>
                </c:pt>
                <c:pt idx="21812">
                  <c:v>26.21975</c:v>
                </c:pt>
                <c:pt idx="21813">
                  <c:v>47.29</c:v>
                </c:pt>
                <c:pt idx="21814">
                  <c:v>25.94314</c:v>
                </c:pt>
                <c:pt idx="21815">
                  <c:v>27.50985</c:v>
                </c:pt>
                <c:pt idx="21816">
                  <c:v>41.13903</c:v>
                </c:pt>
                <c:pt idx="21817">
                  <c:v>26.57397</c:v>
                </c:pt>
                <c:pt idx="21818">
                  <c:v>36.84936</c:v>
                </c:pt>
                <c:pt idx="21819">
                  <c:v>32.40589</c:v>
                </c:pt>
                <c:pt idx="21820">
                  <c:v>28.09043</c:v>
                </c:pt>
                <c:pt idx="21821">
                  <c:v>35.20780000000001</c:v>
                </c:pt>
                <c:pt idx="21822">
                  <c:v>30.1343</c:v>
                </c:pt>
                <c:pt idx="21823">
                  <c:v>25.12557</c:v>
                </c:pt>
                <c:pt idx="21824">
                  <c:v>31.04006</c:v>
                </c:pt>
                <c:pt idx="21825">
                  <c:v>28.83339</c:v>
                </c:pt>
                <c:pt idx="21826">
                  <c:v>27.87152</c:v>
                </c:pt>
                <c:pt idx="21827">
                  <c:v>25.21315999999999</c:v>
                </c:pt>
                <c:pt idx="21828">
                  <c:v>29.09095</c:v>
                </c:pt>
                <c:pt idx="21829">
                  <c:v>26.91076</c:v>
                </c:pt>
                <c:pt idx="21830">
                  <c:v>28.14929</c:v>
                </c:pt>
                <c:pt idx="21831">
                  <c:v>37.08193</c:v>
                </c:pt>
                <c:pt idx="21832">
                  <c:v>29.5057</c:v>
                </c:pt>
                <c:pt idx="21833">
                  <c:v>34.34885</c:v>
                </c:pt>
                <c:pt idx="21834">
                  <c:v>32.84551</c:v>
                </c:pt>
                <c:pt idx="21835">
                  <c:v>33.46149</c:v>
                </c:pt>
                <c:pt idx="21836">
                  <c:v>78.13079999999998</c:v>
                </c:pt>
                <c:pt idx="21837">
                  <c:v>28.79033</c:v>
                </c:pt>
                <c:pt idx="21838">
                  <c:v>33.16726000000001</c:v>
                </c:pt>
                <c:pt idx="21839">
                  <c:v>105.19359</c:v>
                </c:pt>
                <c:pt idx="21840">
                  <c:v>37.62599</c:v>
                </c:pt>
                <c:pt idx="21841">
                  <c:v>30.73594</c:v>
                </c:pt>
                <c:pt idx="21842">
                  <c:v>33.28423</c:v>
                </c:pt>
                <c:pt idx="21843">
                  <c:v>1132.6899</c:v>
                </c:pt>
                <c:pt idx="21844">
                  <c:v>34.10598</c:v>
                </c:pt>
                <c:pt idx="21845">
                  <c:v>35.56342</c:v>
                </c:pt>
                <c:pt idx="21846">
                  <c:v>81.11457</c:v>
                </c:pt>
                <c:pt idx="21847">
                  <c:v>37.67209</c:v>
                </c:pt>
                <c:pt idx="21848">
                  <c:v>29.08299</c:v>
                </c:pt>
                <c:pt idx="21849">
                  <c:v>676.0862</c:v>
                </c:pt>
                <c:pt idx="21850">
                  <c:v>32.41005</c:v>
                </c:pt>
                <c:pt idx="21851">
                  <c:v>31.01523</c:v>
                </c:pt>
                <c:pt idx="21852">
                  <c:v>34.20545</c:v>
                </c:pt>
                <c:pt idx="21853">
                  <c:v>28.74605</c:v>
                </c:pt>
                <c:pt idx="21854">
                  <c:v>32.30554</c:v>
                </c:pt>
                <c:pt idx="21855">
                  <c:v>33.0484</c:v>
                </c:pt>
                <c:pt idx="21856">
                  <c:v>34.54244000000001</c:v>
                </c:pt>
                <c:pt idx="21857">
                  <c:v>41.52992000000001</c:v>
                </c:pt>
                <c:pt idx="21858">
                  <c:v>23.88201</c:v>
                </c:pt>
                <c:pt idx="21859">
                  <c:v>27.88735</c:v>
                </c:pt>
                <c:pt idx="21860">
                  <c:v>27.85226</c:v>
                </c:pt>
                <c:pt idx="21861">
                  <c:v>64.9047</c:v>
                </c:pt>
                <c:pt idx="21862">
                  <c:v>36.90649</c:v>
                </c:pt>
                <c:pt idx="21863">
                  <c:v>28.15675</c:v>
                </c:pt>
                <c:pt idx="21864">
                  <c:v>34.18858</c:v>
                </c:pt>
                <c:pt idx="21865">
                  <c:v>31.29019</c:v>
                </c:pt>
                <c:pt idx="21866">
                  <c:v>28.83521</c:v>
                </c:pt>
                <c:pt idx="21867">
                  <c:v>1892.34779</c:v>
                </c:pt>
                <c:pt idx="21868">
                  <c:v>29.04549</c:v>
                </c:pt>
                <c:pt idx="21869">
                  <c:v>26.58934</c:v>
                </c:pt>
                <c:pt idx="21870">
                  <c:v>30.21524</c:v>
                </c:pt>
                <c:pt idx="21871">
                  <c:v>33.34905</c:v>
                </c:pt>
                <c:pt idx="21872">
                  <c:v>23.38198</c:v>
                </c:pt>
                <c:pt idx="21873">
                  <c:v>29.76798</c:v>
                </c:pt>
                <c:pt idx="21874">
                  <c:v>43.41215</c:v>
                </c:pt>
                <c:pt idx="21875">
                  <c:v>29.60278</c:v>
                </c:pt>
                <c:pt idx="21876">
                  <c:v>31.76795</c:v>
                </c:pt>
                <c:pt idx="21877">
                  <c:v>33.98758</c:v>
                </c:pt>
                <c:pt idx="21878">
                  <c:v>31.34825</c:v>
                </c:pt>
                <c:pt idx="21879">
                  <c:v>30.46877999999999</c:v>
                </c:pt>
                <c:pt idx="21880">
                  <c:v>36.47651</c:v>
                </c:pt>
                <c:pt idx="21881">
                  <c:v>36.45728999999999</c:v>
                </c:pt>
                <c:pt idx="21882">
                  <c:v>22.91463999999999</c:v>
                </c:pt>
                <c:pt idx="21883">
                  <c:v>39.73314000000001</c:v>
                </c:pt>
                <c:pt idx="21884">
                  <c:v>29.89675</c:v>
                </c:pt>
                <c:pt idx="21885">
                  <c:v>28.74183</c:v>
                </c:pt>
                <c:pt idx="21886">
                  <c:v>35.60998</c:v>
                </c:pt>
                <c:pt idx="21887">
                  <c:v>23.55193999999999</c:v>
                </c:pt>
                <c:pt idx="21888">
                  <c:v>31.05624</c:v>
                </c:pt>
                <c:pt idx="21889">
                  <c:v>30.89061</c:v>
                </c:pt>
                <c:pt idx="21890">
                  <c:v>27.05473</c:v>
                </c:pt>
                <c:pt idx="21891">
                  <c:v>33.28</c:v>
                </c:pt>
                <c:pt idx="21892">
                  <c:v>27.88815</c:v>
                </c:pt>
                <c:pt idx="21893">
                  <c:v>38.83626</c:v>
                </c:pt>
                <c:pt idx="21894">
                  <c:v>32.13383</c:v>
                </c:pt>
                <c:pt idx="21895">
                  <c:v>26.95037</c:v>
                </c:pt>
                <c:pt idx="21896">
                  <c:v>142.4204</c:v>
                </c:pt>
                <c:pt idx="21897">
                  <c:v>32.91376</c:v>
                </c:pt>
                <c:pt idx="21898">
                  <c:v>33.19733</c:v>
                </c:pt>
                <c:pt idx="21899">
                  <c:v>30.42205999999999</c:v>
                </c:pt>
                <c:pt idx="21900">
                  <c:v>29.62734</c:v>
                </c:pt>
                <c:pt idx="21901">
                  <c:v>37.7361</c:v>
                </c:pt>
                <c:pt idx="21902">
                  <c:v>1337.0217</c:v>
                </c:pt>
                <c:pt idx="21903">
                  <c:v>30.85175</c:v>
                </c:pt>
                <c:pt idx="21904">
                  <c:v>24.73339</c:v>
                </c:pt>
                <c:pt idx="21905">
                  <c:v>37.99305</c:v>
                </c:pt>
                <c:pt idx="21906">
                  <c:v>29.33215999999999</c:v>
                </c:pt>
                <c:pt idx="21907">
                  <c:v>30.6876</c:v>
                </c:pt>
                <c:pt idx="21908">
                  <c:v>32.35469999999999</c:v>
                </c:pt>
                <c:pt idx="21909">
                  <c:v>30.86792000000001</c:v>
                </c:pt>
                <c:pt idx="21910">
                  <c:v>27.75332999999999</c:v>
                </c:pt>
                <c:pt idx="21911">
                  <c:v>49.25582</c:v>
                </c:pt>
                <c:pt idx="21912">
                  <c:v>32.07751</c:v>
                </c:pt>
                <c:pt idx="21913">
                  <c:v>29.86165</c:v>
                </c:pt>
                <c:pt idx="21914">
                  <c:v>31.30786000000001</c:v>
                </c:pt>
                <c:pt idx="21915">
                  <c:v>135.9363</c:v>
                </c:pt>
                <c:pt idx="21916">
                  <c:v>69.9896</c:v>
                </c:pt>
                <c:pt idx="21917">
                  <c:v>35.85720999999999</c:v>
                </c:pt>
                <c:pt idx="21918">
                  <c:v>32.8964</c:v>
                </c:pt>
                <c:pt idx="21919">
                  <c:v>31.58595</c:v>
                </c:pt>
                <c:pt idx="21920">
                  <c:v>93.10333999999999</c:v>
                </c:pt>
                <c:pt idx="21921">
                  <c:v>28.12511</c:v>
                </c:pt>
                <c:pt idx="21922">
                  <c:v>29.99848</c:v>
                </c:pt>
                <c:pt idx="21923">
                  <c:v>58.6414</c:v>
                </c:pt>
                <c:pt idx="21924">
                  <c:v>34.19401</c:v>
                </c:pt>
                <c:pt idx="21925">
                  <c:v>30.71589000000001</c:v>
                </c:pt>
                <c:pt idx="21926">
                  <c:v>28.02111</c:v>
                </c:pt>
                <c:pt idx="21927">
                  <c:v>32.00514000000001</c:v>
                </c:pt>
                <c:pt idx="21928">
                  <c:v>28.0883</c:v>
                </c:pt>
                <c:pt idx="21929">
                  <c:v>39.28523</c:v>
                </c:pt>
                <c:pt idx="21930">
                  <c:v>31.97498999999999</c:v>
                </c:pt>
                <c:pt idx="21931">
                  <c:v>32.54863</c:v>
                </c:pt>
                <c:pt idx="21932">
                  <c:v>33.69699</c:v>
                </c:pt>
                <c:pt idx="21933">
                  <c:v>32.22263</c:v>
                </c:pt>
                <c:pt idx="21934">
                  <c:v>27.0299</c:v>
                </c:pt>
                <c:pt idx="21935">
                  <c:v>40.88909</c:v>
                </c:pt>
                <c:pt idx="21936">
                  <c:v>25.30897</c:v>
                </c:pt>
                <c:pt idx="21937">
                  <c:v>26.17204</c:v>
                </c:pt>
                <c:pt idx="21938">
                  <c:v>37.59914000000001</c:v>
                </c:pt>
                <c:pt idx="21939">
                  <c:v>29.56503</c:v>
                </c:pt>
                <c:pt idx="21940">
                  <c:v>34.67756</c:v>
                </c:pt>
                <c:pt idx="21941">
                  <c:v>29.44624</c:v>
                </c:pt>
                <c:pt idx="21942">
                  <c:v>27.62372999999999</c:v>
                </c:pt>
                <c:pt idx="21943">
                  <c:v>28.97069</c:v>
                </c:pt>
                <c:pt idx="21944">
                  <c:v>32.20591</c:v>
                </c:pt>
                <c:pt idx="21945">
                  <c:v>32.18212000000001</c:v>
                </c:pt>
                <c:pt idx="21946">
                  <c:v>29.50791</c:v>
                </c:pt>
                <c:pt idx="21947">
                  <c:v>26.22242999999999</c:v>
                </c:pt>
                <c:pt idx="21948">
                  <c:v>153.3272</c:v>
                </c:pt>
                <c:pt idx="21949">
                  <c:v>29.91257</c:v>
                </c:pt>
                <c:pt idx="21950">
                  <c:v>31.39699</c:v>
                </c:pt>
                <c:pt idx="21951">
                  <c:v>31.74362</c:v>
                </c:pt>
                <c:pt idx="21952">
                  <c:v>38.98997</c:v>
                </c:pt>
                <c:pt idx="21953">
                  <c:v>23.42517</c:v>
                </c:pt>
                <c:pt idx="21954">
                  <c:v>20.34688</c:v>
                </c:pt>
                <c:pt idx="21955">
                  <c:v>32.23812</c:v>
                </c:pt>
                <c:pt idx="21956">
                  <c:v>2658.8362</c:v>
                </c:pt>
                <c:pt idx="21957">
                  <c:v>23.83224999999999</c:v>
                </c:pt>
                <c:pt idx="21958">
                  <c:v>32.02027</c:v>
                </c:pt>
                <c:pt idx="21959">
                  <c:v>25.85179</c:v>
                </c:pt>
                <c:pt idx="21960">
                  <c:v>30.61872</c:v>
                </c:pt>
                <c:pt idx="21961">
                  <c:v>31.7138</c:v>
                </c:pt>
                <c:pt idx="21962">
                  <c:v>30.056</c:v>
                </c:pt>
                <c:pt idx="21963">
                  <c:v>30.55815</c:v>
                </c:pt>
                <c:pt idx="21964">
                  <c:v>27.95936</c:v>
                </c:pt>
                <c:pt idx="21965">
                  <c:v>32.92782</c:v>
                </c:pt>
                <c:pt idx="21966">
                  <c:v>76.4879</c:v>
                </c:pt>
                <c:pt idx="21967">
                  <c:v>35.14115</c:v>
                </c:pt>
                <c:pt idx="21968">
                  <c:v>27.83276</c:v>
                </c:pt>
                <c:pt idx="21969">
                  <c:v>34.48001</c:v>
                </c:pt>
                <c:pt idx="21970">
                  <c:v>33.12262000000001</c:v>
                </c:pt>
                <c:pt idx="21971">
                  <c:v>33.37243</c:v>
                </c:pt>
                <c:pt idx="21972">
                  <c:v>34.68157</c:v>
                </c:pt>
                <c:pt idx="21973">
                  <c:v>36.72097</c:v>
                </c:pt>
                <c:pt idx="21974">
                  <c:v>27.67795</c:v>
                </c:pt>
                <c:pt idx="21975">
                  <c:v>27.32667</c:v>
                </c:pt>
                <c:pt idx="21976">
                  <c:v>31.80498</c:v>
                </c:pt>
                <c:pt idx="21977">
                  <c:v>30.98627</c:v>
                </c:pt>
                <c:pt idx="21978">
                  <c:v>29.98378999999999</c:v>
                </c:pt>
                <c:pt idx="21979">
                  <c:v>35.94012</c:v>
                </c:pt>
                <c:pt idx="21980">
                  <c:v>32.06499</c:v>
                </c:pt>
                <c:pt idx="21981">
                  <c:v>26.7764</c:v>
                </c:pt>
                <c:pt idx="21982">
                  <c:v>39.45656</c:v>
                </c:pt>
                <c:pt idx="21983">
                  <c:v>33.53938</c:v>
                </c:pt>
                <c:pt idx="21984">
                  <c:v>25.33479000000001</c:v>
                </c:pt>
                <c:pt idx="21985">
                  <c:v>71.253</c:v>
                </c:pt>
                <c:pt idx="21986">
                  <c:v>45.0269</c:v>
                </c:pt>
                <c:pt idx="21987">
                  <c:v>28.58841999999999</c:v>
                </c:pt>
                <c:pt idx="21988">
                  <c:v>31.962</c:v>
                </c:pt>
                <c:pt idx="21989">
                  <c:v>36.19626</c:v>
                </c:pt>
                <c:pt idx="21990">
                  <c:v>34.50156</c:v>
                </c:pt>
                <c:pt idx="21991">
                  <c:v>31.45921999999999</c:v>
                </c:pt>
                <c:pt idx="21992">
                  <c:v>26.78403</c:v>
                </c:pt>
                <c:pt idx="21993">
                  <c:v>23.73095</c:v>
                </c:pt>
                <c:pt idx="21994">
                  <c:v>32.76441</c:v>
                </c:pt>
                <c:pt idx="21995">
                  <c:v>38.51583</c:v>
                </c:pt>
                <c:pt idx="21996">
                  <c:v>27.30994</c:v>
                </c:pt>
                <c:pt idx="21997">
                  <c:v>33.67740000000001</c:v>
                </c:pt>
                <c:pt idx="21998">
                  <c:v>27.67737</c:v>
                </c:pt>
                <c:pt idx="21999">
                  <c:v>27.61261</c:v>
                </c:pt>
                <c:pt idx="22000">
                  <c:v>29.62733</c:v>
                </c:pt>
                <c:pt idx="22001">
                  <c:v>3944.4632</c:v>
                </c:pt>
                <c:pt idx="22002">
                  <c:v>26.20344</c:v>
                </c:pt>
                <c:pt idx="22003">
                  <c:v>35.35817</c:v>
                </c:pt>
                <c:pt idx="22004">
                  <c:v>29.97999</c:v>
                </c:pt>
                <c:pt idx="22005">
                  <c:v>34.58654000000001</c:v>
                </c:pt>
                <c:pt idx="22006">
                  <c:v>28.0384</c:v>
                </c:pt>
                <c:pt idx="22007">
                  <c:v>33.25776</c:v>
                </c:pt>
                <c:pt idx="22008">
                  <c:v>33.56435</c:v>
                </c:pt>
                <c:pt idx="22009">
                  <c:v>27.04117</c:v>
                </c:pt>
                <c:pt idx="22010">
                  <c:v>57.22218</c:v>
                </c:pt>
                <c:pt idx="22011">
                  <c:v>32.24138000000001</c:v>
                </c:pt>
                <c:pt idx="22012">
                  <c:v>29.97382</c:v>
                </c:pt>
                <c:pt idx="22013">
                  <c:v>59.98634000000001</c:v>
                </c:pt>
                <c:pt idx="22014">
                  <c:v>35.04937</c:v>
                </c:pt>
                <c:pt idx="22015">
                  <c:v>29.22904</c:v>
                </c:pt>
                <c:pt idx="22016">
                  <c:v>36.5299</c:v>
                </c:pt>
                <c:pt idx="22017">
                  <c:v>206.79733</c:v>
                </c:pt>
                <c:pt idx="22018">
                  <c:v>160.9739</c:v>
                </c:pt>
                <c:pt idx="22019">
                  <c:v>27.9231</c:v>
                </c:pt>
                <c:pt idx="22020">
                  <c:v>33.07601</c:v>
                </c:pt>
                <c:pt idx="22021">
                  <c:v>32.91797</c:v>
                </c:pt>
                <c:pt idx="22022">
                  <c:v>32.08257</c:v>
                </c:pt>
                <c:pt idx="22023">
                  <c:v>28.44239</c:v>
                </c:pt>
                <c:pt idx="22024">
                  <c:v>32.58453</c:v>
                </c:pt>
                <c:pt idx="22025">
                  <c:v>130.30103</c:v>
                </c:pt>
                <c:pt idx="22026">
                  <c:v>40.16188</c:v>
                </c:pt>
                <c:pt idx="22027">
                  <c:v>25.07513</c:v>
                </c:pt>
                <c:pt idx="22028">
                  <c:v>50.2338</c:v>
                </c:pt>
                <c:pt idx="22029">
                  <c:v>27.4344</c:v>
                </c:pt>
                <c:pt idx="22030">
                  <c:v>32.28649</c:v>
                </c:pt>
                <c:pt idx="22031">
                  <c:v>27.84658</c:v>
                </c:pt>
                <c:pt idx="22032">
                  <c:v>24.65607</c:v>
                </c:pt>
                <c:pt idx="22033">
                  <c:v>30.80376</c:v>
                </c:pt>
                <c:pt idx="22034">
                  <c:v>30.29067999999999</c:v>
                </c:pt>
                <c:pt idx="22035">
                  <c:v>30.87536</c:v>
                </c:pt>
                <c:pt idx="22036">
                  <c:v>29.12529</c:v>
                </c:pt>
                <c:pt idx="22037">
                  <c:v>31.23868999999999</c:v>
                </c:pt>
                <c:pt idx="22038">
                  <c:v>31.01419</c:v>
                </c:pt>
                <c:pt idx="22039">
                  <c:v>27.01496</c:v>
                </c:pt>
                <c:pt idx="22040">
                  <c:v>31.67809</c:v>
                </c:pt>
                <c:pt idx="22041">
                  <c:v>30.26527</c:v>
                </c:pt>
                <c:pt idx="22042">
                  <c:v>34.6965</c:v>
                </c:pt>
                <c:pt idx="22043">
                  <c:v>30.50488</c:v>
                </c:pt>
                <c:pt idx="22044">
                  <c:v>25.25919</c:v>
                </c:pt>
                <c:pt idx="22045">
                  <c:v>29.38262999999999</c:v>
                </c:pt>
                <c:pt idx="22046">
                  <c:v>388.0944</c:v>
                </c:pt>
                <c:pt idx="22047">
                  <c:v>28.64066</c:v>
                </c:pt>
                <c:pt idx="22048">
                  <c:v>84.69925</c:v>
                </c:pt>
                <c:pt idx="22049">
                  <c:v>32.90446</c:v>
                </c:pt>
                <c:pt idx="22050">
                  <c:v>31.98131</c:v>
                </c:pt>
                <c:pt idx="22051">
                  <c:v>520.5615999999999</c:v>
                </c:pt>
                <c:pt idx="22052">
                  <c:v>27.90382</c:v>
                </c:pt>
                <c:pt idx="22053">
                  <c:v>27.70108</c:v>
                </c:pt>
                <c:pt idx="22054">
                  <c:v>30.27131</c:v>
                </c:pt>
                <c:pt idx="22055">
                  <c:v>36.95428999999999</c:v>
                </c:pt>
                <c:pt idx="22056">
                  <c:v>82.53091</c:v>
                </c:pt>
                <c:pt idx="22057">
                  <c:v>53.19205</c:v>
                </c:pt>
                <c:pt idx="22058">
                  <c:v>34.16354000000001</c:v>
                </c:pt>
                <c:pt idx="22059">
                  <c:v>30.1743</c:v>
                </c:pt>
                <c:pt idx="22060">
                  <c:v>33.02602</c:v>
                </c:pt>
                <c:pt idx="22061">
                  <c:v>30.4701</c:v>
                </c:pt>
                <c:pt idx="22062">
                  <c:v>31.75212</c:v>
                </c:pt>
                <c:pt idx="22063">
                  <c:v>29.09621</c:v>
                </c:pt>
                <c:pt idx="22064">
                  <c:v>28.51196</c:v>
                </c:pt>
                <c:pt idx="22065">
                  <c:v>1660.75402</c:v>
                </c:pt>
                <c:pt idx="22066">
                  <c:v>47.10972</c:v>
                </c:pt>
                <c:pt idx="22067">
                  <c:v>33.79057</c:v>
                </c:pt>
                <c:pt idx="22068">
                  <c:v>29.24545</c:v>
                </c:pt>
                <c:pt idx="22069">
                  <c:v>34.07628</c:v>
                </c:pt>
                <c:pt idx="22070">
                  <c:v>69.1643</c:v>
                </c:pt>
                <c:pt idx="22071">
                  <c:v>31.18457</c:v>
                </c:pt>
                <c:pt idx="22072">
                  <c:v>32.21442</c:v>
                </c:pt>
                <c:pt idx="22073">
                  <c:v>33.88716</c:v>
                </c:pt>
                <c:pt idx="22074">
                  <c:v>39.5343</c:v>
                </c:pt>
                <c:pt idx="22075">
                  <c:v>26.28099</c:v>
                </c:pt>
                <c:pt idx="22076">
                  <c:v>29.2106</c:v>
                </c:pt>
                <c:pt idx="22077">
                  <c:v>31.61122</c:v>
                </c:pt>
                <c:pt idx="22078">
                  <c:v>39.06539</c:v>
                </c:pt>
                <c:pt idx="22079">
                  <c:v>28.94914</c:v>
                </c:pt>
                <c:pt idx="22080">
                  <c:v>32.26115</c:v>
                </c:pt>
                <c:pt idx="22081">
                  <c:v>39.46869</c:v>
                </c:pt>
                <c:pt idx="22082">
                  <c:v>27.28123</c:v>
                </c:pt>
                <c:pt idx="22083">
                  <c:v>28.13965</c:v>
                </c:pt>
                <c:pt idx="22084">
                  <c:v>37.94042</c:v>
                </c:pt>
                <c:pt idx="22085">
                  <c:v>37.57267</c:v>
                </c:pt>
                <c:pt idx="22086">
                  <c:v>27.13378000000001</c:v>
                </c:pt>
                <c:pt idx="22087">
                  <c:v>34.17345</c:v>
                </c:pt>
                <c:pt idx="22088">
                  <c:v>34.59165</c:v>
                </c:pt>
                <c:pt idx="22089">
                  <c:v>26.66273999999999</c:v>
                </c:pt>
                <c:pt idx="22090">
                  <c:v>32.91292</c:v>
                </c:pt>
                <c:pt idx="22091">
                  <c:v>471.5332999999999</c:v>
                </c:pt>
                <c:pt idx="22092">
                  <c:v>34.20885</c:v>
                </c:pt>
                <c:pt idx="22093">
                  <c:v>30.9015</c:v>
                </c:pt>
                <c:pt idx="22094">
                  <c:v>30.28632</c:v>
                </c:pt>
                <c:pt idx="22095">
                  <c:v>41.49685</c:v>
                </c:pt>
                <c:pt idx="22096">
                  <c:v>26.64757000000001</c:v>
                </c:pt>
                <c:pt idx="22097">
                  <c:v>30.50315000000001</c:v>
                </c:pt>
                <c:pt idx="22098">
                  <c:v>26.56346</c:v>
                </c:pt>
                <c:pt idx="22099">
                  <c:v>28.64507</c:v>
                </c:pt>
                <c:pt idx="22100">
                  <c:v>29.63699</c:v>
                </c:pt>
                <c:pt idx="22101">
                  <c:v>33.41366</c:v>
                </c:pt>
                <c:pt idx="22102">
                  <c:v>28.98753999999999</c:v>
                </c:pt>
                <c:pt idx="22103">
                  <c:v>30.33355</c:v>
                </c:pt>
                <c:pt idx="22104">
                  <c:v>38.47865</c:v>
                </c:pt>
                <c:pt idx="22105">
                  <c:v>88.7202</c:v>
                </c:pt>
                <c:pt idx="22106">
                  <c:v>34.42549</c:v>
                </c:pt>
                <c:pt idx="22107">
                  <c:v>33.85301</c:v>
                </c:pt>
                <c:pt idx="22108">
                  <c:v>32.68960000000001</c:v>
                </c:pt>
                <c:pt idx="22109">
                  <c:v>28.09815</c:v>
                </c:pt>
                <c:pt idx="22110">
                  <c:v>30.79956</c:v>
                </c:pt>
                <c:pt idx="22111">
                  <c:v>26.6994</c:v>
                </c:pt>
                <c:pt idx="22112">
                  <c:v>27.27598</c:v>
                </c:pt>
                <c:pt idx="22113">
                  <c:v>29.8502</c:v>
                </c:pt>
                <c:pt idx="22114">
                  <c:v>29.43378999999999</c:v>
                </c:pt>
                <c:pt idx="22115">
                  <c:v>36.7027</c:v>
                </c:pt>
                <c:pt idx="22116">
                  <c:v>34.41841</c:v>
                </c:pt>
                <c:pt idx="22117">
                  <c:v>31.47781000000001</c:v>
                </c:pt>
                <c:pt idx="22118">
                  <c:v>29.22753</c:v>
                </c:pt>
                <c:pt idx="22119">
                  <c:v>1025.25665</c:v>
                </c:pt>
                <c:pt idx="22120">
                  <c:v>26.7546</c:v>
                </c:pt>
                <c:pt idx="22121">
                  <c:v>30.73154</c:v>
                </c:pt>
                <c:pt idx="22122">
                  <c:v>39.57976</c:v>
                </c:pt>
                <c:pt idx="22123">
                  <c:v>31.52695</c:v>
                </c:pt>
                <c:pt idx="22124">
                  <c:v>30.0501</c:v>
                </c:pt>
                <c:pt idx="22125">
                  <c:v>38.62542000000001</c:v>
                </c:pt>
                <c:pt idx="22126">
                  <c:v>35.48637</c:v>
                </c:pt>
                <c:pt idx="22127">
                  <c:v>36.42608000000001</c:v>
                </c:pt>
                <c:pt idx="22128">
                  <c:v>25.61975</c:v>
                </c:pt>
                <c:pt idx="22129">
                  <c:v>34.54878</c:v>
                </c:pt>
                <c:pt idx="22130">
                  <c:v>32.62231</c:v>
                </c:pt>
                <c:pt idx="22131">
                  <c:v>33.59519</c:v>
                </c:pt>
                <c:pt idx="22132">
                  <c:v>27.40138</c:v>
                </c:pt>
                <c:pt idx="22133">
                  <c:v>29.60058</c:v>
                </c:pt>
                <c:pt idx="22134">
                  <c:v>30.13104999999999</c:v>
                </c:pt>
                <c:pt idx="22135">
                  <c:v>36.23132000000001</c:v>
                </c:pt>
                <c:pt idx="22136">
                  <c:v>27.17962</c:v>
                </c:pt>
                <c:pt idx="22137">
                  <c:v>28.51353</c:v>
                </c:pt>
                <c:pt idx="22138">
                  <c:v>28.39011</c:v>
                </c:pt>
                <c:pt idx="22139">
                  <c:v>32.8911</c:v>
                </c:pt>
                <c:pt idx="22140">
                  <c:v>25.22676</c:v>
                </c:pt>
                <c:pt idx="22141">
                  <c:v>30.18352</c:v>
                </c:pt>
                <c:pt idx="22142">
                  <c:v>37.15016</c:v>
                </c:pt>
                <c:pt idx="22143">
                  <c:v>28.74748</c:v>
                </c:pt>
                <c:pt idx="22144">
                  <c:v>31.63624</c:v>
                </c:pt>
                <c:pt idx="22145">
                  <c:v>27.03616999999999</c:v>
                </c:pt>
                <c:pt idx="22146">
                  <c:v>28.88674999999999</c:v>
                </c:pt>
                <c:pt idx="22147">
                  <c:v>35.81746999999999</c:v>
                </c:pt>
                <c:pt idx="22148">
                  <c:v>26.09487</c:v>
                </c:pt>
                <c:pt idx="22149">
                  <c:v>34.29475</c:v>
                </c:pt>
                <c:pt idx="22150">
                  <c:v>38.81316</c:v>
                </c:pt>
                <c:pt idx="22151">
                  <c:v>28.50967</c:v>
                </c:pt>
                <c:pt idx="22152">
                  <c:v>24.70827</c:v>
                </c:pt>
                <c:pt idx="22153">
                  <c:v>38.6093</c:v>
                </c:pt>
                <c:pt idx="22154">
                  <c:v>27.14427</c:v>
                </c:pt>
                <c:pt idx="22155">
                  <c:v>30.27138</c:v>
                </c:pt>
                <c:pt idx="22156">
                  <c:v>25.69196000000001</c:v>
                </c:pt>
                <c:pt idx="22157">
                  <c:v>32.53079</c:v>
                </c:pt>
                <c:pt idx="22158">
                  <c:v>29.33311</c:v>
                </c:pt>
                <c:pt idx="22159">
                  <c:v>28.23977</c:v>
                </c:pt>
                <c:pt idx="22160">
                  <c:v>26.32499</c:v>
                </c:pt>
                <c:pt idx="22161">
                  <c:v>30.36171</c:v>
                </c:pt>
                <c:pt idx="22162">
                  <c:v>29.67033</c:v>
                </c:pt>
                <c:pt idx="22163">
                  <c:v>24.62942</c:v>
                </c:pt>
                <c:pt idx="22164">
                  <c:v>27.90551999999999</c:v>
                </c:pt>
                <c:pt idx="22165">
                  <c:v>29.6588</c:v>
                </c:pt>
                <c:pt idx="22166">
                  <c:v>87.64839999999998</c:v>
                </c:pt>
                <c:pt idx="22167">
                  <c:v>25.67076</c:v>
                </c:pt>
                <c:pt idx="22168">
                  <c:v>26.25538999999999</c:v>
                </c:pt>
                <c:pt idx="22169">
                  <c:v>35.88948999999999</c:v>
                </c:pt>
                <c:pt idx="22170">
                  <c:v>32.03631</c:v>
                </c:pt>
                <c:pt idx="22171">
                  <c:v>24.55041</c:v>
                </c:pt>
                <c:pt idx="22172">
                  <c:v>31.81354</c:v>
                </c:pt>
                <c:pt idx="22173">
                  <c:v>28.93563</c:v>
                </c:pt>
                <c:pt idx="22174">
                  <c:v>29.62824</c:v>
                </c:pt>
                <c:pt idx="22175">
                  <c:v>26.12663999999999</c:v>
                </c:pt>
                <c:pt idx="22176">
                  <c:v>28.3707</c:v>
                </c:pt>
                <c:pt idx="22177">
                  <c:v>47.12580000000001</c:v>
                </c:pt>
                <c:pt idx="22178">
                  <c:v>24.03314</c:v>
                </c:pt>
                <c:pt idx="22179">
                  <c:v>73.5131</c:v>
                </c:pt>
                <c:pt idx="22180">
                  <c:v>21.52615</c:v>
                </c:pt>
                <c:pt idx="22181">
                  <c:v>30.59269</c:v>
                </c:pt>
                <c:pt idx="22182">
                  <c:v>26.76521</c:v>
                </c:pt>
                <c:pt idx="22183">
                  <c:v>34.59348</c:v>
                </c:pt>
                <c:pt idx="22184">
                  <c:v>33.24726</c:v>
                </c:pt>
                <c:pt idx="22185">
                  <c:v>36.10167</c:v>
                </c:pt>
                <c:pt idx="22186">
                  <c:v>35.86206</c:v>
                </c:pt>
                <c:pt idx="22187">
                  <c:v>30.26461</c:v>
                </c:pt>
                <c:pt idx="22188">
                  <c:v>28.29742999999999</c:v>
                </c:pt>
                <c:pt idx="22189">
                  <c:v>31.58268</c:v>
                </c:pt>
                <c:pt idx="22190">
                  <c:v>29.35817</c:v>
                </c:pt>
                <c:pt idx="22191">
                  <c:v>29.87498</c:v>
                </c:pt>
                <c:pt idx="22192">
                  <c:v>37.29546000000001</c:v>
                </c:pt>
                <c:pt idx="22193">
                  <c:v>29.05116</c:v>
                </c:pt>
                <c:pt idx="22194">
                  <c:v>41.71878</c:v>
                </c:pt>
                <c:pt idx="22195">
                  <c:v>31.45752999999999</c:v>
                </c:pt>
                <c:pt idx="22196">
                  <c:v>28.55786000000001</c:v>
                </c:pt>
                <c:pt idx="22197">
                  <c:v>29.58937999999999</c:v>
                </c:pt>
                <c:pt idx="22198">
                  <c:v>28.31544999999999</c:v>
                </c:pt>
                <c:pt idx="22199">
                  <c:v>25.55427</c:v>
                </c:pt>
                <c:pt idx="22200">
                  <c:v>49148.7859</c:v>
                </c:pt>
                <c:pt idx="22201">
                  <c:v>29.04074999999999</c:v>
                </c:pt>
                <c:pt idx="22202">
                  <c:v>29.67657000000001</c:v>
                </c:pt>
                <c:pt idx="22203">
                  <c:v>29.98152999999999</c:v>
                </c:pt>
                <c:pt idx="22204">
                  <c:v>32.23542000000001</c:v>
                </c:pt>
                <c:pt idx="22205">
                  <c:v>22.09205</c:v>
                </c:pt>
                <c:pt idx="22206">
                  <c:v>26.73032999999999</c:v>
                </c:pt>
                <c:pt idx="22207">
                  <c:v>107.76</c:v>
                </c:pt>
                <c:pt idx="22208">
                  <c:v>27.35828</c:v>
                </c:pt>
                <c:pt idx="22209">
                  <c:v>36.53923</c:v>
                </c:pt>
                <c:pt idx="22210">
                  <c:v>28.50285999999999</c:v>
                </c:pt>
                <c:pt idx="22211">
                  <c:v>37.22017</c:v>
                </c:pt>
                <c:pt idx="22212">
                  <c:v>30.14587</c:v>
                </c:pt>
                <c:pt idx="22213">
                  <c:v>27.18527</c:v>
                </c:pt>
                <c:pt idx="22214">
                  <c:v>30.40396</c:v>
                </c:pt>
                <c:pt idx="22215">
                  <c:v>2932.5942</c:v>
                </c:pt>
                <c:pt idx="22216">
                  <c:v>28.37513</c:v>
                </c:pt>
                <c:pt idx="22217">
                  <c:v>33.30023</c:v>
                </c:pt>
                <c:pt idx="22218">
                  <c:v>34.80014000000001</c:v>
                </c:pt>
                <c:pt idx="22219">
                  <c:v>26.44108</c:v>
                </c:pt>
                <c:pt idx="22220">
                  <c:v>29.9663</c:v>
                </c:pt>
                <c:pt idx="22221">
                  <c:v>30.09762</c:v>
                </c:pt>
                <c:pt idx="22222">
                  <c:v>28962.12958</c:v>
                </c:pt>
                <c:pt idx="22223">
                  <c:v>37.55484999999999</c:v>
                </c:pt>
                <c:pt idx="22224">
                  <c:v>37.87375</c:v>
                </c:pt>
                <c:pt idx="22225">
                  <c:v>36.37227</c:v>
                </c:pt>
                <c:pt idx="22226">
                  <c:v>31.71667</c:v>
                </c:pt>
                <c:pt idx="22227">
                  <c:v>25.7436</c:v>
                </c:pt>
                <c:pt idx="22228">
                  <c:v>32.04537</c:v>
                </c:pt>
                <c:pt idx="22229">
                  <c:v>31.43149</c:v>
                </c:pt>
                <c:pt idx="22230">
                  <c:v>32.79088</c:v>
                </c:pt>
                <c:pt idx="22231">
                  <c:v>28.62158000000001</c:v>
                </c:pt>
                <c:pt idx="22232">
                  <c:v>34.84444</c:v>
                </c:pt>
                <c:pt idx="22233">
                  <c:v>25.69720999999999</c:v>
                </c:pt>
                <c:pt idx="22234">
                  <c:v>24.82848</c:v>
                </c:pt>
                <c:pt idx="22235">
                  <c:v>35.20536000000001</c:v>
                </c:pt>
                <c:pt idx="22236">
                  <c:v>31.51467</c:v>
                </c:pt>
                <c:pt idx="22237">
                  <c:v>36.62965</c:v>
                </c:pt>
                <c:pt idx="22238">
                  <c:v>88.2209</c:v>
                </c:pt>
                <c:pt idx="22239">
                  <c:v>28.52173</c:v>
                </c:pt>
                <c:pt idx="22240">
                  <c:v>28.62953</c:v>
                </c:pt>
                <c:pt idx="22241">
                  <c:v>31.16346</c:v>
                </c:pt>
                <c:pt idx="22242">
                  <c:v>115.54204</c:v>
                </c:pt>
                <c:pt idx="22243">
                  <c:v>28.80394</c:v>
                </c:pt>
                <c:pt idx="22244">
                  <c:v>22.62747999999999</c:v>
                </c:pt>
                <c:pt idx="22245">
                  <c:v>27.35043</c:v>
                </c:pt>
                <c:pt idx="22246">
                  <c:v>27.24082</c:v>
                </c:pt>
                <c:pt idx="22247">
                  <c:v>51.7873</c:v>
                </c:pt>
                <c:pt idx="22248">
                  <c:v>180.88649</c:v>
                </c:pt>
                <c:pt idx="22249">
                  <c:v>35.3523</c:v>
                </c:pt>
                <c:pt idx="22250">
                  <c:v>51.6613</c:v>
                </c:pt>
                <c:pt idx="22251">
                  <c:v>30.34996</c:v>
                </c:pt>
                <c:pt idx="22252">
                  <c:v>3363.4457</c:v>
                </c:pt>
                <c:pt idx="22253">
                  <c:v>31.57085</c:v>
                </c:pt>
                <c:pt idx="22254">
                  <c:v>28.96478</c:v>
                </c:pt>
                <c:pt idx="22255">
                  <c:v>32.37977</c:v>
                </c:pt>
                <c:pt idx="22256">
                  <c:v>34.75324000000001</c:v>
                </c:pt>
                <c:pt idx="22257">
                  <c:v>30.68489</c:v>
                </c:pt>
                <c:pt idx="22258">
                  <c:v>22.69929</c:v>
                </c:pt>
                <c:pt idx="22259">
                  <c:v>34.04996000000001</c:v>
                </c:pt>
                <c:pt idx="22260">
                  <c:v>1080.7728</c:v>
                </c:pt>
                <c:pt idx="22261">
                  <c:v>27.44595</c:v>
                </c:pt>
                <c:pt idx="22262">
                  <c:v>27.75573999999999</c:v>
                </c:pt>
                <c:pt idx="22263">
                  <c:v>31.58241999999999</c:v>
                </c:pt>
                <c:pt idx="22264">
                  <c:v>29.64521999999999</c:v>
                </c:pt>
                <c:pt idx="22265">
                  <c:v>64.18779999999998</c:v>
                </c:pt>
                <c:pt idx="22266">
                  <c:v>25.70016</c:v>
                </c:pt>
                <c:pt idx="22267">
                  <c:v>29.14247</c:v>
                </c:pt>
                <c:pt idx="22268">
                  <c:v>35.14149</c:v>
                </c:pt>
                <c:pt idx="22269">
                  <c:v>30.044</c:v>
                </c:pt>
                <c:pt idx="22270">
                  <c:v>32.31011</c:v>
                </c:pt>
                <c:pt idx="22271">
                  <c:v>32.33981</c:v>
                </c:pt>
                <c:pt idx="22272">
                  <c:v>34.16586</c:v>
                </c:pt>
                <c:pt idx="22273">
                  <c:v>29.8004</c:v>
                </c:pt>
                <c:pt idx="22274">
                  <c:v>33.86797</c:v>
                </c:pt>
                <c:pt idx="22275">
                  <c:v>31.78378</c:v>
                </c:pt>
                <c:pt idx="22276">
                  <c:v>73.89587999999999</c:v>
                </c:pt>
                <c:pt idx="22277">
                  <c:v>39.1101</c:v>
                </c:pt>
                <c:pt idx="22278">
                  <c:v>25.45424999999999</c:v>
                </c:pt>
                <c:pt idx="22279">
                  <c:v>30.66748</c:v>
                </c:pt>
                <c:pt idx="22280">
                  <c:v>27.8964</c:v>
                </c:pt>
                <c:pt idx="22281">
                  <c:v>28.76901</c:v>
                </c:pt>
                <c:pt idx="22282">
                  <c:v>42.54275</c:v>
                </c:pt>
                <c:pt idx="22283">
                  <c:v>36.54687</c:v>
                </c:pt>
                <c:pt idx="22284">
                  <c:v>30.98029</c:v>
                </c:pt>
                <c:pt idx="22285">
                  <c:v>27.11246</c:v>
                </c:pt>
                <c:pt idx="22286">
                  <c:v>29.97644</c:v>
                </c:pt>
                <c:pt idx="22287">
                  <c:v>28.37603</c:v>
                </c:pt>
                <c:pt idx="22288">
                  <c:v>32.90942</c:v>
                </c:pt>
                <c:pt idx="22289">
                  <c:v>25.22873999999999</c:v>
                </c:pt>
                <c:pt idx="22290">
                  <c:v>33.73012000000001</c:v>
                </c:pt>
                <c:pt idx="22291">
                  <c:v>34.1003</c:v>
                </c:pt>
                <c:pt idx="22292">
                  <c:v>31.9618</c:v>
                </c:pt>
                <c:pt idx="22293">
                  <c:v>246.2494</c:v>
                </c:pt>
                <c:pt idx="22294">
                  <c:v>30.55298000000001</c:v>
                </c:pt>
                <c:pt idx="22295">
                  <c:v>38.7461</c:v>
                </c:pt>
                <c:pt idx="22296">
                  <c:v>25.24821</c:v>
                </c:pt>
                <c:pt idx="22297">
                  <c:v>38.15834</c:v>
                </c:pt>
                <c:pt idx="22298">
                  <c:v>30.07736</c:v>
                </c:pt>
                <c:pt idx="22299">
                  <c:v>29.09174</c:v>
                </c:pt>
                <c:pt idx="22300">
                  <c:v>32.26765</c:v>
                </c:pt>
                <c:pt idx="22301">
                  <c:v>37.697</c:v>
                </c:pt>
                <c:pt idx="22302">
                  <c:v>38.78998</c:v>
                </c:pt>
                <c:pt idx="22303">
                  <c:v>39.51245</c:v>
                </c:pt>
                <c:pt idx="22304">
                  <c:v>28.35719</c:v>
                </c:pt>
                <c:pt idx="22305">
                  <c:v>35.67969</c:v>
                </c:pt>
                <c:pt idx="22306">
                  <c:v>33.51852</c:v>
                </c:pt>
                <c:pt idx="22307">
                  <c:v>31.64277999999999</c:v>
                </c:pt>
                <c:pt idx="22308">
                  <c:v>27.72028999999999</c:v>
                </c:pt>
                <c:pt idx="22309">
                  <c:v>27.40641</c:v>
                </c:pt>
                <c:pt idx="22310">
                  <c:v>35.42391</c:v>
                </c:pt>
                <c:pt idx="22311">
                  <c:v>32.96769</c:v>
                </c:pt>
                <c:pt idx="22312">
                  <c:v>24.78821999999999</c:v>
                </c:pt>
                <c:pt idx="22313">
                  <c:v>29.7084</c:v>
                </c:pt>
                <c:pt idx="22314">
                  <c:v>36.73915</c:v>
                </c:pt>
                <c:pt idx="22315">
                  <c:v>30.00291</c:v>
                </c:pt>
                <c:pt idx="22316">
                  <c:v>33.47212000000001</c:v>
                </c:pt>
                <c:pt idx="22317">
                  <c:v>33.68893</c:v>
                </c:pt>
                <c:pt idx="22318">
                  <c:v>31.94661999999999</c:v>
                </c:pt>
                <c:pt idx="22319">
                  <c:v>32.07728</c:v>
                </c:pt>
                <c:pt idx="22320">
                  <c:v>27.8211</c:v>
                </c:pt>
                <c:pt idx="22321">
                  <c:v>25.15336</c:v>
                </c:pt>
                <c:pt idx="22322">
                  <c:v>30.41926</c:v>
                </c:pt>
                <c:pt idx="22323">
                  <c:v>27.48152999999999</c:v>
                </c:pt>
                <c:pt idx="22324">
                  <c:v>29.0551</c:v>
                </c:pt>
                <c:pt idx="22325">
                  <c:v>26.7832</c:v>
                </c:pt>
                <c:pt idx="22326">
                  <c:v>24.72212</c:v>
                </c:pt>
                <c:pt idx="22327">
                  <c:v>30.21653999999999</c:v>
                </c:pt>
                <c:pt idx="22328">
                  <c:v>27.21378</c:v>
                </c:pt>
                <c:pt idx="22329">
                  <c:v>33.16600000000001</c:v>
                </c:pt>
                <c:pt idx="22330">
                  <c:v>41.466</c:v>
                </c:pt>
                <c:pt idx="22331">
                  <c:v>33.33209</c:v>
                </c:pt>
                <c:pt idx="22332">
                  <c:v>29.69403</c:v>
                </c:pt>
                <c:pt idx="22333">
                  <c:v>34.20889</c:v>
                </c:pt>
                <c:pt idx="22334">
                  <c:v>23.87565</c:v>
                </c:pt>
                <c:pt idx="22335">
                  <c:v>401.362</c:v>
                </c:pt>
                <c:pt idx="22336">
                  <c:v>28.00857999999999</c:v>
                </c:pt>
                <c:pt idx="22337">
                  <c:v>32.32618</c:v>
                </c:pt>
                <c:pt idx="22338">
                  <c:v>29.61098</c:v>
                </c:pt>
                <c:pt idx="22339">
                  <c:v>27.85486</c:v>
                </c:pt>
                <c:pt idx="22340">
                  <c:v>31.84677</c:v>
                </c:pt>
                <c:pt idx="22341">
                  <c:v>31.35715</c:v>
                </c:pt>
                <c:pt idx="22342">
                  <c:v>32.75585</c:v>
                </c:pt>
                <c:pt idx="22343">
                  <c:v>31.28227</c:v>
                </c:pt>
                <c:pt idx="22344">
                  <c:v>26.93200999999999</c:v>
                </c:pt>
                <c:pt idx="22345">
                  <c:v>30.60589</c:v>
                </c:pt>
                <c:pt idx="22346">
                  <c:v>33.36818</c:v>
                </c:pt>
                <c:pt idx="22347">
                  <c:v>37.51365</c:v>
                </c:pt>
                <c:pt idx="22348">
                  <c:v>26.51835000000001</c:v>
                </c:pt>
                <c:pt idx="22349">
                  <c:v>40.43383</c:v>
                </c:pt>
                <c:pt idx="22350">
                  <c:v>31.96676</c:v>
                </c:pt>
                <c:pt idx="22351">
                  <c:v>32.91198</c:v>
                </c:pt>
                <c:pt idx="22352">
                  <c:v>46.177</c:v>
                </c:pt>
                <c:pt idx="22353">
                  <c:v>32.19028</c:v>
                </c:pt>
                <c:pt idx="22354">
                  <c:v>27.98198</c:v>
                </c:pt>
                <c:pt idx="22355">
                  <c:v>28.67233999999999</c:v>
                </c:pt>
                <c:pt idx="22356">
                  <c:v>28.00608</c:v>
                </c:pt>
                <c:pt idx="22357">
                  <c:v>24.52058999999999</c:v>
                </c:pt>
                <c:pt idx="22358">
                  <c:v>45.47553</c:v>
                </c:pt>
                <c:pt idx="22359">
                  <c:v>28.33808</c:v>
                </c:pt>
                <c:pt idx="22360">
                  <c:v>26.46472999999999</c:v>
                </c:pt>
                <c:pt idx="22361">
                  <c:v>25.35977</c:v>
                </c:pt>
                <c:pt idx="22362">
                  <c:v>32.06694</c:v>
                </c:pt>
                <c:pt idx="22363">
                  <c:v>25.20691</c:v>
                </c:pt>
                <c:pt idx="22364">
                  <c:v>49.4741</c:v>
                </c:pt>
                <c:pt idx="22365">
                  <c:v>46.23938000000001</c:v>
                </c:pt>
                <c:pt idx="22366">
                  <c:v>2323.98332</c:v>
                </c:pt>
                <c:pt idx="22367">
                  <c:v>27.62483</c:v>
                </c:pt>
                <c:pt idx="22368">
                  <c:v>34.578</c:v>
                </c:pt>
                <c:pt idx="22369">
                  <c:v>37.9562</c:v>
                </c:pt>
                <c:pt idx="22370">
                  <c:v>30.87256</c:v>
                </c:pt>
                <c:pt idx="22371">
                  <c:v>31.20137</c:v>
                </c:pt>
                <c:pt idx="22372">
                  <c:v>28.41384</c:v>
                </c:pt>
                <c:pt idx="22373">
                  <c:v>24.53951</c:v>
                </c:pt>
                <c:pt idx="22374">
                  <c:v>28.34723</c:v>
                </c:pt>
                <c:pt idx="22375">
                  <c:v>29.82892</c:v>
                </c:pt>
                <c:pt idx="22376">
                  <c:v>30.82183</c:v>
                </c:pt>
                <c:pt idx="22377">
                  <c:v>34.88626</c:v>
                </c:pt>
                <c:pt idx="22378">
                  <c:v>30.12103</c:v>
                </c:pt>
                <c:pt idx="22379">
                  <c:v>29.87888999999999</c:v>
                </c:pt>
                <c:pt idx="22380">
                  <c:v>31.92208</c:v>
                </c:pt>
                <c:pt idx="22381">
                  <c:v>24.9518</c:v>
                </c:pt>
                <c:pt idx="22382">
                  <c:v>29.12452</c:v>
                </c:pt>
                <c:pt idx="22383">
                  <c:v>27.98452</c:v>
                </c:pt>
                <c:pt idx="22384">
                  <c:v>28.99062</c:v>
                </c:pt>
                <c:pt idx="22385">
                  <c:v>41.01419</c:v>
                </c:pt>
                <c:pt idx="22386">
                  <c:v>29.47301</c:v>
                </c:pt>
                <c:pt idx="22387">
                  <c:v>34.79658000000001</c:v>
                </c:pt>
                <c:pt idx="22388">
                  <c:v>2613.8873</c:v>
                </c:pt>
                <c:pt idx="22389">
                  <c:v>31.81098</c:v>
                </c:pt>
                <c:pt idx="22390">
                  <c:v>30.51284</c:v>
                </c:pt>
                <c:pt idx="22391">
                  <c:v>31.65910999999999</c:v>
                </c:pt>
                <c:pt idx="22392">
                  <c:v>33.17321</c:v>
                </c:pt>
                <c:pt idx="22393">
                  <c:v>32.62394000000001</c:v>
                </c:pt>
                <c:pt idx="22394">
                  <c:v>26.17374999999999</c:v>
                </c:pt>
                <c:pt idx="22395">
                  <c:v>29.46454999999999</c:v>
                </c:pt>
                <c:pt idx="22396">
                  <c:v>30.22313</c:v>
                </c:pt>
                <c:pt idx="22397">
                  <c:v>37.62556</c:v>
                </c:pt>
                <c:pt idx="22398">
                  <c:v>35.877</c:v>
                </c:pt>
                <c:pt idx="22399">
                  <c:v>31.46678</c:v>
                </c:pt>
                <c:pt idx="22400">
                  <c:v>33.87871</c:v>
                </c:pt>
                <c:pt idx="22401">
                  <c:v>31.26179</c:v>
                </c:pt>
                <c:pt idx="22402">
                  <c:v>26.2879</c:v>
                </c:pt>
                <c:pt idx="22403">
                  <c:v>27.21113</c:v>
                </c:pt>
                <c:pt idx="22404">
                  <c:v>29.86557</c:v>
                </c:pt>
                <c:pt idx="22405">
                  <c:v>37.61913</c:v>
                </c:pt>
                <c:pt idx="22406">
                  <c:v>31.88211</c:v>
                </c:pt>
                <c:pt idx="22407">
                  <c:v>29.29941</c:v>
                </c:pt>
                <c:pt idx="22408">
                  <c:v>30.18151</c:v>
                </c:pt>
                <c:pt idx="22409">
                  <c:v>34.80745</c:v>
                </c:pt>
                <c:pt idx="22410">
                  <c:v>31.07689</c:v>
                </c:pt>
                <c:pt idx="22411">
                  <c:v>31.00036</c:v>
                </c:pt>
                <c:pt idx="22412">
                  <c:v>37.67783</c:v>
                </c:pt>
                <c:pt idx="22413">
                  <c:v>30.37078</c:v>
                </c:pt>
                <c:pt idx="22414">
                  <c:v>50.2979</c:v>
                </c:pt>
                <c:pt idx="22415">
                  <c:v>31.06688</c:v>
                </c:pt>
                <c:pt idx="22416">
                  <c:v>29.1465</c:v>
                </c:pt>
                <c:pt idx="22417">
                  <c:v>74.07857999999999</c:v>
                </c:pt>
                <c:pt idx="22418">
                  <c:v>34.22835</c:v>
                </c:pt>
                <c:pt idx="22419">
                  <c:v>30.46092</c:v>
                </c:pt>
                <c:pt idx="22420">
                  <c:v>27.64380999999999</c:v>
                </c:pt>
                <c:pt idx="22421">
                  <c:v>27.54028</c:v>
                </c:pt>
                <c:pt idx="22422">
                  <c:v>27.36302999999999</c:v>
                </c:pt>
                <c:pt idx="22423">
                  <c:v>96.07819999999998</c:v>
                </c:pt>
                <c:pt idx="22424">
                  <c:v>33.28548</c:v>
                </c:pt>
                <c:pt idx="22425">
                  <c:v>30.78312</c:v>
                </c:pt>
                <c:pt idx="22426">
                  <c:v>31.7167</c:v>
                </c:pt>
                <c:pt idx="22427">
                  <c:v>27.45586</c:v>
                </c:pt>
                <c:pt idx="22428">
                  <c:v>30.25815</c:v>
                </c:pt>
                <c:pt idx="22429">
                  <c:v>1139.4639</c:v>
                </c:pt>
                <c:pt idx="22430">
                  <c:v>28.76367</c:v>
                </c:pt>
                <c:pt idx="22431">
                  <c:v>39.24786</c:v>
                </c:pt>
                <c:pt idx="22432">
                  <c:v>26.59904</c:v>
                </c:pt>
                <c:pt idx="22433">
                  <c:v>36.59029</c:v>
                </c:pt>
                <c:pt idx="22434">
                  <c:v>29.3698</c:v>
                </c:pt>
                <c:pt idx="22435">
                  <c:v>33.44129</c:v>
                </c:pt>
                <c:pt idx="22436">
                  <c:v>25.7397</c:v>
                </c:pt>
                <c:pt idx="22437">
                  <c:v>25.77169</c:v>
                </c:pt>
                <c:pt idx="22438">
                  <c:v>32.23441</c:v>
                </c:pt>
                <c:pt idx="22439">
                  <c:v>32.59016000000001</c:v>
                </c:pt>
                <c:pt idx="22440">
                  <c:v>33.89179</c:v>
                </c:pt>
                <c:pt idx="22441">
                  <c:v>29.39851</c:v>
                </c:pt>
                <c:pt idx="22442">
                  <c:v>29.20471999999999</c:v>
                </c:pt>
                <c:pt idx="22443">
                  <c:v>27.97809</c:v>
                </c:pt>
                <c:pt idx="22444">
                  <c:v>34.96707</c:v>
                </c:pt>
                <c:pt idx="22445">
                  <c:v>29.50728000000001</c:v>
                </c:pt>
                <c:pt idx="22446">
                  <c:v>34.41368</c:v>
                </c:pt>
                <c:pt idx="22447">
                  <c:v>28.21604</c:v>
                </c:pt>
                <c:pt idx="22448">
                  <c:v>30.40713</c:v>
                </c:pt>
                <c:pt idx="22449">
                  <c:v>33.93839</c:v>
                </c:pt>
                <c:pt idx="22450">
                  <c:v>34.64298</c:v>
                </c:pt>
                <c:pt idx="22451">
                  <c:v>36.83658</c:v>
                </c:pt>
                <c:pt idx="22452">
                  <c:v>31.68584999999999</c:v>
                </c:pt>
                <c:pt idx="22453">
                  <c:v>32.23861</c:v>
                </c:pt>
                <c:pt idx="22454">
                  <c:v>30.25892</c:v>
                </c:pt>
                <c:pt idx="22455">
                  <c:v>75.8119</c:v>
                </c:pt>
                <c:pt idx="22456">
                  <c:v>30.35959</c:v>
                </c:pt>
                <c:pt idx="22457">
                  <c:v>26.87456</c:v>
                </c:pt>
                <c:pt idx="22458">
                  <c:v>28.10574</c:v>
                </c:pt>
                <c:pt idx="22459">
                  <c:v>37.28155</c:v>
                </c:pt>
                <c:pt idx="22460">
                  <c:v>30.39527</c:v>
                </c:pt>
                <c:pt idx="22461">
                  <c:v>31.36448</c:v>
                </c:pt>
                <c:pt idx="22462">
                  <c:v>30.96573999999999</c:v>
                </c:pt>
                <c:pt idx="22463">
                  <c:v>30.54572999999999</c:v>
                </c:pt>
                <c:pt idx="22464">
                  <c:v>39.2501</c:v>
                </c:pt>
                <c:pt idx="22465">
                  <c:v>27.43364</c:v>
                </c:pt>
                <c:pt idx="22466">
                  <c:v>32.98647</c:v>
                </c:pt>
                <c:pt idx="22467">
                  <c:v>25.40427</c:v>
                </c:pt>
                <c:pt idx="22468">
                  <c:v>46.3958</c:v>
                </c:pt>
                <c:pt idx="22469">
                  <c:v>72.0592</c:v>
                </c:pt>
                <c:pt idx="22470">
                  <c:v>24.28164999999999</c:v>
                </c:pt>
                <c:pt idx="22471">
                  <c:v>35.49426</c:v>
                </c:pt>
                <c:pt idx="22472">
                  <c:v>35.94059</c:v>
                </c:pt>
                <c:pt idx="22473">
                  <c:v>541.3181999999999</c:v>
                </c:pt>
                <c:pt idx="22474">
                  <c:v>29.8075</c:v>
                </c:pt>
                <c:pt idx="22475">
                  <c:v>30.3995</c:v>
                </c:pt>
                <c:pt idx="22476">
                  <c:v>428.56059</c:v>
                </c:pt>
                <c:pt idx="22477">
                  <c:v>35.612</c:v>
                </c:pt>
                <c:pt idx="22478">
                  <c:v>26.39356</c:v>
                </c:pt>
                <c:pt idx="22479">
                  <c:v>31.61093</c:v>
                </c:pt>
                <c:pt idx="22480">
                  <c:v>31.31266</c:v>
                </c:pt>
                <c:pt idx="22481">
                  <c:v>29.87314</c:v>
                </c:pt>
                <c:pt idx="22482">
                  <c:v>33.8713</c:v>
                </c:pt>
                <c:pt idx="22483">
                  <c:v>30.39828</c:v>
                </c:pt>
                <c:pt idx="22484">
                  <c:v>32.03968</c:v>
                </c:pt>
                <c:pt idx="22485">
                  <c:v>31.06746</c:v>
                </c:pt>
                <c:pt idx="22486">
                  <c:v>26.48533999999999</c:v>
                </c:pt>
                <c:pt idx="22487">
                  <c:v>26.45748</c:v>
                </c:pt>
                <c:pt idx="22488">
                  <c:v>28.42041</c:v>
                </c:pt>
                <c:pt idx="22489">
                  <c:v>29.94762</c:v>
                </c:pt>
                <c:pt idx="22490">
                  <c:v>2842.956</c:v>
                </c:pt>
                <c:pt idx="22491">
                  <c:v>39.49751</c:v>
                </c:pt>
                <c:pt idx="22492">
                  <c:v>26.47756</c:v>
                </c:pt>
                <c:pt idx="22493">
                  <c:v>28.85989</c:v>
                </c:pt>
                <c:pt idx="22494">
                  <c:v>32.37359</c:v>
                </c:pt>
                <c:pt idx="22495">
                  <c:v>30.22241</c:v>
                </c:pt>
                <c:pt idx="22496">
                  <c:v>429.1920999999999</c:v>
                </c:pt>
                <c:pt idx="22497">
                  <c:v>27.78172</c:v>
                </c:pt>
                <c:pt idx="22498">
                  <c:v>28.70508</c:v>
                </c:pt>
                <c:pt idx="22499">
                  <c:v>28.74991</c:v>
                </c:pt>
                <c:pt idx="22500">
                  <c:v>32.4459</c:v>
                </c:pt>
                <c:pt idx="22501">
                  <c:v>28.04702</c:v>
                </c:pt>
                <c:pt idx="22502">
                  <c:v>41.70540000000001</c:v>
                </c:pt>
                <c:pt idx="22503">
                  <c:v>33.54717</c:v>
                </c:pt>
                <c:pt idx="22504">
                  <c:v>34.20989</c:v>
                </c:pt>
                <c:pt idx="22505">
                  <c:v>34.31063</c:v>
                </c:pt>
                <c:pt idx="22506">
                  <c:v>92.7135</c:v>
                </c:pt>
                <c:pt idx="22507">
                  <c:v>33.22971</c:v>
                </c:pt>
                <c:pt idx="22508">
                  <c:v>41.0947</c:v>
                </c:pt>
                <c:pt idx="22509">
                  <c:v>201.3316</c:v>
                </c:pt>
                <c:pt idx="22510">
                  <c:v>24.73617</c:v>
                </c:pt>
                <c:pt idx="22511">
                  <c:v>27.87701</c:v>
                </c:pt>
                <c:pt idx="22512">
                  <c:v>4134.57833</c:v>
                </c:pt>
                <c:pt idx="22513">
                  <c:v>36.8067</c:v>
                </c:pt>
                <c:pt idx="22514">
                  <c:v>281.7687</c:v>
                </c:pt>
                <c:pt idx="22515">
                  <c:v>24.48959</c:v>
                </c:pt>
                <c:pt idx="22516">
                  <c:v>30.72438</c:v>
                </c:pt>
                <c:pt idx="22517">
                  <c:v>30.33626</c:v>
                </c:pt>
                <c:pt idx="22518">
                  <c:v>30.876</c:v>
                </c:pt>
                <c:pt idx="22519">
                  <c:v>36833.753</c:v>
                </c:pt>
                <c:pt idx="22520">
                  <c:v>33.17499</c:v>
                </c:pt>
                <c:pt idx="22521">
                  <c:v>25.73192</c:v>
                </c:pt>
                <c:pt idx="22522">
                  <c:v>27.22754</c:v>
                </c:pt>
                <c:pt idx="22523">
                  <c:v>27.75569</c:v>
                </c:pt>
                <c:pt idx="22524">
                  <c:v>1224.0947</c:v>
                </c:pt>
                <c:pt idx="22525">
                  <c:v>29.45964</c:v>
                </c:pt>
                <c:pt idx="22526">
                  <c:v>29.50234</c:v>
                </c:pt>
                <c:pt idx="22527">
                  <c:v>97.37879999999998</c:v>
                </c:pt>
                <c:pt idx="22528">
                  <c:v>69.19158</c:v>
                </c:pt>
                <c:pt idx="22529">
                  <c:v>27.92288</c:v>
                </c:pt>
                <c:pt idx="22530">
                  <c:v>24.68744</c:v>
                </c:pt>
                <c:pt idx="22531">
                  <c:v>29.76058</c:v>
                </c:pt>
                <c:pt idx="22532">
                  <c:v>29.50771</c:v>
                </c:pt>
                <c:pt idx="22533">
                  <c:v>26.73349</c:v>
                </c:pt>
                <c:pt idx="22534">
                  <c:v>27.14261</c:v>
                </c:pt>
                <c:pt idx="22535">
                  <c:v>33.83573</c:v>
                </c:pt>
                <c:pt idx="22536">
                  <c:v>40.35833</c:v>
                </c:pt>
                <c:pt idx="22537">
                  <c:v>27.80977</c:v>
                </c:pt>
                <c:pt idx="22538">
                  <c:v>53.0719</c:v>
                </c:pt>
                <c:pt idx="22539">
                  <c:v>37.01762</c:v>
                </c:pt>
                <c:pt idx="22540">
                  <c:v>34.7053</c:v>
                </c:pt>
                <c:pt idx="22541">
                  <c:v>25.58489</c:v>
                </c:pt>
                <c:pt idx="22542">
                  <c:v>33.08343</c:v>
                </c:pt>
                <c:pt idx="22543">
                  <c:v>32.48171</c:v>
                </c:pt>
                <c:pt idx="22544">
                  <c:v>28.17677</c:v>
                </c:pt>
                <c:pt idx="22545">
                  <c:v>27.21109999999999</c:v>
                </c:pt>
                <c:pt idx="22546">
                  <c:v>147.2223</c:v>
                </c:pt>
                <c:pt idx="22547">
                  <c:v>30.81628</c:v>
                </c:pt>
                <c:pt idx="22548">
                  <c:v>27.66069999999999</c:v>
                </c:pt>
                <c:pt idx="22549">
                  <c:v>27.61764</c:v>
                </c:pt>
                <c:pt idx="22550">
                  <c:v>38.23703</c:v>
                </c:pt>
                <c:pt idx="22551">
                  <c:v>28.59757</c:v>
                </c:pt>
                <c:pt idx="22552">
                  <c:v>40.6453</c:v>
                </c:pt>
                <c:pt idx="22553">
                  <c:v>32.96019</c:v>
                </c:pt>
                <c:pt idx="22554">
                  <c:v>28.15547</c:v>
                </c:pt>
                <c:pt idx="22555">
                  <c:v>30.1579</c:v>
                </c:pt>
                <c:pt idx="22556">
                  <c:v>35.18462</c:v>
                </c:pt>
                <c:pt idx="22557">
                  <c:v>31.96591</c:v>
                </c:pt>
                <c:pt idx="22558">
                  <c:v>28.76467</c:v>
                </c:pt>
                <c:pt idx="22559">
                  <c:v>28.60973999999999</c:v>
                </c:pt>
                <c:pt idx="22560">
                  <c:v>34.54649</c:v>
                </c:pt>
                <c:pt idx="22561">
                  <c:v>29.61905</c:v>
                </c:pt>
                <c:pt idx="22562">
                  <c:v>7355.34454</c:v>
                </c:pt>
                <c:pt idx="22563">
                  <c:v>90.9672</c:v>
                </c:pt>
                <c:pt idx="22564">
                  <c:v>30.28894</c:v>
                </c:pt>
                <c:pt idx="22565">
                  <c:v>25.88532</c:v>
                </c:pt>
                <c:pt idx="22566">
                  <c:v>25.32731</c:v>
                </c:pt>
                <c:pt idx="22567">
                  <c:v>31.51677</c:v>
                </c:pt>
                <c:pt idx="22568">
                  <c:v>38.47616</c:v>
                </c:pt>
                <c:pt idx="22569">
                  <c:v>26.08286</c:v>
                </c:pt>
                <c:pt idx="22570">
                  <c:v>33.10947</c:v>
                </c:pt>
                <c:pt idx="22571">
                  <c:v>37.28633</c:v>
                </c:pt>
                <c:pt idx="22572">
                  <c:v>28.03032</c:v>
                </c:pt>
                <c:pt idx="22573">
                  <c:v>29.00525</c:v>
                </c:pt>
                <c:pt idx="22574">
                  <c:v>36.95434</c:v>
                </c:pt>
                <c:pt idx="22575">
                  <c:v>31.48650999999999</c:v>
                </c:pt>
                <c:pt idx="22576">
                  <c:v>32.41743</c:v>
                </c:pt>
                <c:pt idx="22577">
                  <c:v>29.8912</c:v>
                </c:pt>
                <c:pt idx="22578">
                  <c:v>29.26903</c:v>
                </c:pt>
                <c:pt idx="22579">
                  <c:v>28.61537</c:v>
                </c:pt>
                <c:pt idx="22580">
                  <c:v>33.85598</c:v>
                </c:pt>
                <c:pt idx="22581">
                  <c:v>32.65952</c:v>
                </c:pt>
                <c:pt idx="22582">
                  <c:v>33.29337</c:v>
                </c:pt>
                <c:pt idx="22583">
                  <c:v>26.40441</c:v>
                </c:pt>
                <c:pt idx="22584">
                  <c:v>35.25239</c:v>
                </c:pt>
                <c:pt idx="22585">
                  <c:v>29.60364999999999</c:v>
                </c:pt>
                <c:pt idx="22586">
                  <c:v>31.58698</c:v>
                </c:pt>
                <c:pt idx="22587">
                  <c:v>29.10226</c:v>
                </c:pt>
                <c:pt idx="22588">
                  <c:v>36.91216</c:v>
                </c:pt>
                <c:pt idx="22589">
                  <c:v>29.81806</c:v>
                </c:pt>
                <c:pt idx="22590">
                  <c:v>28.1387</c:v>
                </c:pt>
                <c:pt idx="22591">
                  <c:v>27.2875</c:v>
                </c:pt>
                <c:pt idx="22592">
                  <c:v>28.47232</c:v>
                </c:pt>
                <c:pt idx="22593">
                  <c:v>193.4509</c:v>
                </c:pt>
                <c:pt idx="22594">
                  <c:v>33.76975</c:v>
                </c:pt>
                <c:pt idx="22595">
                  <c:v>33.31938</c:v>
                </c:pt>
                <c:pt idx="22596">
                  <c:v>32.97534</c:v>
                </c:pt>
                <c:pt idx="22597">
                  <c:v>31.55488</c:v>
                </c:pt>
                <c:pt idx="22598">
                  <c:v>29.09412</c:v>
                </c:pt>
                <c:pt idx="22599">
                  <c:v>31.45731</c:v>
                </c:pt>
                <c:pt idx="22600">
                  <c:v>29.18948</c:v>
                </c:pt>
                <c:pt idx="22601">
                  <c:v>28.85656000000001</c:v>
                </c:pt>
                <c:pt idx="22602">
                  <c:v>35.20755</c:v>
                </c:pt>
                <c:pt idx="22603">
                  <c:v>40.57794000000001</c:v>
                </c:pt>
                <c:pt idx="22604">
                  <c:v>31.44314999999999</c:v>
                </c:pt>
                <c:pt idx="22605">
                  <c:v>27.47449</c:v>
                </c:pt>
                <c:pt idx="22606">
                  <c:v>32.76542000000001</c:v>
                </c:pt>
                <c:pt idx="22607">
                  <c:v>490.3152999999999</c:v>
                </c:pt>
                <c:pt idx="22608">
                  <c:v>33.79063</c:v>
                </c:pt>
                <c:pt idx="22609">
                  <c:v>35.16773</c:v>
                </c:pt>
                <c:pt idx="22610">
                  <c:v>33.94209</c:v>
                </c:pt>
                <c:pt idx="22611">
                  <c:v>34.27428</c:v>
                </c:pt>
                <c:pt idx="22612">
                  <c:v>29.97645</c:v>
                </c:pt>
                <c:pt idx="22613">
                  <c:v>24.02607</c:v>
                </c:pt>
                <c:pt idx="22614">
                  <c:v>33.33757</c:v>
                </c:pt>
                <c:pt idx="22615">
                  <c:v>35.07742</c:v>
                </c:pt>
                <c:pt idx="22616">
                  <c:v>35.8928</c:v>
                </c:pt>
                <c:pt idx="22617">
                  <c:v>28.37106</c:v>
                </c:pt>
                <c:pt idx="22618">
                  <c:v>34.66914000000001</c:v>
                </c:pt>
                <c:pt idx="22619">
                  <c:v>32.21811</c:v>
                </c:pt>
                <c:pt idx="22620">
                  <c:v>39.95949</c:v>
                </c:pt>
                <c:pt idx="22621">
                  <c:v>31.19186</c:v>
                </c:pt>
                <c:pt idx="22622">
                  <c:v>30.9375</c:v>
                </c:pt>
                <c:pt idx="22623">
                  <c:v>34.23174</c:v>
                </c:pt>
                <c:pt idx="22624">
                  <c:v>41.86733</c:v>
                </c:pt>
                <c:pt idx="22625">
                  <c:v>32.81408</c:v>
                </c:pt>
                <c:pt idx="22626">
                  <c:v>26.0152</c:v>
                </c:pt>
                <c:pt idx="22627">
                  <c:v>101.5692</c:v>
                </c:pt>
                <c:pt idx="22628">
                  <c:v>37.70809</c:v>
                </c:pt>
                <c:pt idx="22629">
                  <c:v>73.35049999999998</c:v>
                </c:pt>
                <c:pt idx="22630">
                  <c:v>29.54414999999999</c:v>
                </c:pt>
                <c:pt idx="22631">
                  <c:v>26.93997999999999</c:v>
                </c:pt>
                <c:pt idx="22632">
                  <c:v>30.80356</c:v>
                </c:pt>
                <c:pt idx="22633">
                  <c:v>27.9615</c:v>
                </c:pt>
                <c:pt idx="22634">
                  <c:v>27.23417</c:v>
                </c:pt>
                <c:pt idx="22635">
                  <c:v>32.25111</c:v>
                </c:pt>
                <c:pt idx="22636">
                  <c:v>34.6071</c:v>
                </c:pt>
                <c:pt idx="22637">
                  <c:v>37.32553</c:v>
                </c:pt>
                <c:pt idx="22638">
                  <c:v>31.57464999999999</c:v>
                </c:pt>
                <c:pt idx="22639">
                  <c:v>31.08283</c:v>
                </c:pt>
                <c:pt idx="22640">
                  <c:v>38.07846</c:v>
                </c:pt>
                <c:pt idx="22641">
                  <c:v>59.23122</c:v>
                </c:pt>
                <c:pt idx="22642">
                  <c:v>62043.1175</c:v>
                </c:pt>
                <c:pt idx="22643">
                  <c:v>30.74403999999999</c:v>
                </c:pt>
                <c:pt idx="22644">
                  <c:v>33.04125</c:v>
                </c:pt>
                <c:pt idx="22645">
                  <c:v>30.60452</c:v>
                </c:pt>
                <c:pt idx="22646">
                  <c:v>25.81631</c:v>
                </c:pt>
                <c:pt idx="22647">
                  <c:v>29.95616</c:v>
                </c:pt>
                <c:pt idx="22648">
                  <c:v>27.64946</c:v>
                </c:pt>
                <c:pt idx="22649">
                  <c:v>39.57265</c:v>
                </c:pt>
                <c:pt idx="22650">
                  <c:v>41.9894</c:v>
                </c:pt>
                <c:pt idx="22651">
                  <c:v>32.91627</c:v>
                </c:pt>
                <c:pt idx="22652">
                  <c:v>37.45909</c:v>
                </c:pt>
                <c:pt idx="22653">
                  <c:v>23.41488</c:v>
                </c:pt>
                <c:pt idx="22654">
                  <c:v>31.36677</c:v>
                </c:pt>
                <c:pt idx="22655">
                  <c:v>33.08359</c:v>
                </c:pt>
                <c:pt idx="22656">
                  <c:v>36.20068000000001</c:v>
                </c:pt>
                <c:pt idx="22657">
                  <c:v>27.42044999999999</c:v>
                </c:pt>
                <c:pt idx="22658">
                  <c:v>31.27006</c:v>
                </c:pt>
                <c:pt idx="22659">
                  <c:v>23.30734</c:v>
                </c:pt>
                <c:pt idx="22660">
                  <c:v>34.07792000000001</c:v>
                </c:pt>
                <c:pt idx="22661">
                  <c:v>33.66484000000001</c:v>
                </c:pt>
                <c:pt idx="22662">
                  <c:v>30.61340999999999</c:v>
                </c:pt>
                <c:pt idx="22663">
                  <c:v>38.84132</c:v>
                </c:pt>
                <c:pt idx="22664">
                  <c:v>308.80124</c:v>
                </c:pt>
                <c:pt idx="22665">
                  <c:v>29.27582</c:v>
                </c:pt>
                <c:pt idx="22666">
                  <c:v>29.84609</c:v>
                </c:pt>
                <c:pt idx="22667">
                  <c:v>28.04962</c:v>
                </c:pt>
                <c:pt idx="22668">
                  <c:v>35.19496</c:v>
                </c:pt>
                <c:pt idx="22669">
                  <c:v>30.44696</c:v>
                </c:pt>
                <c:pt idx="22670">
                  <c:v>36.56240000000001</c:v>
                </c:pt>
                <c:pt idx="22671">
                  <c:v>30.24256</c:v>
                </c:pt>
                <c:pt idx="22672">
                  <c:v>31.15668</c:v>
                </c:pt>
                <c:pt idx="22673">
                  <c:v>25.98148</c:v>
                </c:pt>
                <c:pt idx="22674">
                  <c:v>65.06226</c:v>
                </c:pt>
                <c:pt idx="22675">
                  <c:v>34.6796</c:v>
                </c:pt>
                <c:pt idx="22676">
                  <c:v>51.1529</c:v>
                </c:pt>
                <c:pt idx="22677">
                  <c:v>33.83564</c:v>
                </c:pt>
                <c:pt idx="22678">
                  <c:v>26.28022</c:v>
                </c:pt>
                <c:pt idx="22679">
                  <c:v>25.35054</c:v>
                </c:pt>
                <c:pt idx="22680">
                  <c:v>33.67622</c:v>
                </c:pt>
                <c:pt idx="22681">
                  <c:v>24.91434</c:v>
                </c:pt>
                <c:pt idx="22682">
                  <c:v>43.0469</c:v>
                </c:pt>
                <c:pt idx="22683">
                  <c:v>31.04037</c:v>
                </c:pt>
                <c:pt idx="22684">
                  <c:v>27.30279</c:v>
                </c:pt>
                <c:pt idx="22685">
                  <c:v>33.14956</c:v>
                </c:pt>
                <c:pt idx="22686">
                  <c:v>46.6157</c:v>
                </c:pt>
                <c:pt idx="22687">
                  <c:v>29.80172</c:v>
                </c:pt>
                <c:pt idx="22688">
                  <c:v>25.57621</c:v>
                </c:pt>
                <c:pt idx="22689">
                  <c:v>30.68318</c:v>
                </c:pt>
                <c:pt idx="22690">
                  <c:v>27.94994</c:v>
                </c:pt>
                <c:pt idx="22691">
                  <c:v>31.80939</c:v>
                </c:pt>
                <c:pt idx="22692">
                  <c:v>30.68617</c:v>
                </c:pt>
                <c:pt idx="22693">
                  <c:v>33.2816</c:v>
                </c:pt>
                <c:pt idx="22694">
                  <c:v>66.8219</c:v>
                </c:pt>
                <c:pt idx="22695">
                  <c:v>37.65069</c:v>
                </c:pt>
                <c:pt idx="22696">
                  <c:v>28.27611</c:v>
                </c:pt>
                <c:pt idx="22697">
                  <c:v>34.56677</c:v>
                </c:pt>
                <c:pt idx="22698">
                  <c:v>27.03381</c:v>
                </c:pt>
                <c:pt idx="22699">
                  <c:v>28.93272999999999</c:v>
                </c:pt>
                <c:pt idx="22700">
                  <c:v>30.58984999999999</c:v>
                </c:pt>
                <c:pt idx="22701">
                  <c:v>27.96275999999999</c:v>
                </c:pt>
                <c:pt idx="22702">
                  <c:v>29.27856999999999</c:v>
                </c:pt>
                <c:pt idx="22703">
                  <c:v>650.6626999999999</c:v>
                </c:pt>
                <c:pt idx="22704">
                  <c:v>37.74358</c:v>
                </c:pt>
                <c:pt idx="22705">
                  <c:v>154.2461</c:v>
                </c:pt>
                <c:pt idx="22706">
                  <c:v>31.95074</c:v>
                </c:pt>
                <c:pt idx="22707">
                  <c:v>28.98921</c:v>
                </c:pt>
                <c:pt idx="22708">
                  <c:v>28.74095000000001</c:v>
                </c:pt>
                <c:pt idx="22709">
                  <c:v>36.57334</c:v>
                </c:pt>
                <c:pt idx="22710">
                  <c:v>32.86997</c:v>
                </c:pt>
                <c:pt idx="22711">
                  <c:v>52.0417</c:v>
                </c:pt>
                <c:pt idx="22712">
                  <c:v>29.00050999999999</c:v>
                </c:pt>
                <c:pt idx="22713">
                  <c:v>30.66574999999999</c:v>
                </c:pt>
                <c:pt idx="22714">
                  <c:v>26.01801</c:v>
                </c:pt>
                <c:pt idx="22715">
                  <c:v>29.31712</c:v>
                </c:pt>
                <c:pt idx="22716">
                  <c:v>29.36317</c:v>
                </c:pt>
                <c:pt idx="22717">
                  <c:v>165.9781</c:v>
                </c:pt>
                <c:pt idx="22718">
                  <c:v>94.6153</c:v>
                </c:pt>
                <c:pt idx="22719">
                  <c:v>30.12428</c:v>
                </c:pt>
                <c:pt idx="22720">
                  <c:v>31.7897</c:v>
                </c:pt>
                <c:pt idx="22721">
                  <c:v>30.74087</c:v>
                </c:pt>
                <c:pt idx="22722">
                  <c:v>30.19891</c:v>
                </c:pt>
                <c:pt idx="22723">
                  <c:v>28.69431</c:v>
                </c:pt>
                <c:pt idx="22724">
                  <c:v>29.26162</c:v>
                </c:pt>
                <c:pt idx="22725">
                  <c:v>25.98359999999999</c:v>
                </c:pt>
                <c:pt idx="22726">
                  <c:v>29.30265</c:v>
                </c:pt>
                <c:pt idx="22727">
                  <c:v>31.83522</c:v>
                </c:pt>
                <c:pt idx="22728">
                  <c:v>21.44341</c:v>
                </c:pt>
                <c:pt idx="22729">
                  <c:v>27.40232999999999</c:v>
                </c:pt>
                <c:pt idx="22730">
                  <c:v>38.0289</c:v>
                </c:pt>
                <c:pt idx="22731">
                  <c:v>31.79964</c:v>
                </c:pt>
                <c:pt idx="22732">
                  <c:v>27.2056</c:v>
                </c:pt>
                <c:pt idx="22733">
                  <c:v>25.83332</c:v>
                </c:pt>
                <c:pt idx="22734">
                  <c:v>34.55648</c:v>
                </c:pt>
                <c:pt idx="22735">
                  <c:v>36.81642</c:v>
                </c:pt>
                <c:pt idx="22736">
                  <c:v>58.43852000000001</c:v>
                </c:pt>
                <c:pt idx="22737">
                  <c:v>29.83751000000001</c:v>
                </c:pt>
                <c:pt idx="22738">
                  <c:v>43.00921</c:v>
                </c:pt>
                <c:pt idx="22739">
                  <c:v>45.08193</c:v>
                </c:pt>
                <c:pt idx="22740">
                  <c:v>43.08421</c:v>
                </c:pt>
                <c:pt idx="22741">
                  <c:v>31.01137</c:v>
                </c:pt>
                <c:pt idx="22742">
                  <c:v>31.89965</c:v>
                </c:pt>
                <c:pt idx="22743">
                  <c:v>29.06834999999999</c:v>
                </c:pt>
                <c:pt idx="22744">
                  <c:v>37.3885</c:v>
                </c:pt>
                <c:pt idx="22745">
                  <c:v>37.58648</c:v>
                </c:pt>
                <c:pt idx="22746">
                  <c:v>27.9313</c:v>
                </c:pt>
                <c:pt idx="22747">
                  <c:v>28.93733</c:v>
                </c:pt>
                <c:pt idx="22748">
                  <c:v>33.69765</c:v>
                </c:pt>
                <c:pt idx="22749">
                  <c:v>27.44313</c:v>
                </c:pt>
                <c:pt idx="22750">
                  <c:v>29.40533999999999</c:v>
                </c:pt>
                <c:pt idx="22751">
                  <c:v>33.13063</c:v>
                </c:pt>
                <c:pt idx="22752">
                  <c:v>29.93302</c:v>
                </c:pt>
                <c:pt idx="22753">
                  <c:v>31.09131</c:v>
                </c:pt>
                <c:pt idx="22754">
                  <c:v>22.02284999999999</c:v>
                </c:pt>
                <c:pt idx="22755">
                  <c:v>27.96512999999999</c:v>
                </c:pt>
                <c:pt idx="22756">
                  <c:v>4123.358810000001</c:v>
                </c:pt>
                <c:pt idx="22757">
                  <c:v>39.39754000000001</c:v>
                </c:pt>
                <c:pt idx="22758">
                  <c:v>70.60779999999998</c:v>
                </c:pt>
                <c:pt idx="22759">
                  <c:v>29.81411</c:v>
                </c:pt>
                <c:pt idx="22760">
                  <c:v>30.39863</c:v>
                </c:pt>
                <c:pt idx="22761">
                  <c:v>28.17809</c:v>
                </c:pt>
                <c:pt idx="22762">
                  <c:v>25.9414</c:v>
                </c:pt>
                <c:pt idx="22763">
                  <c:v>104.79673</c:v>
                </c:pt>
                <c:pt idx="22764">
                  <c:v>31.24811</c:v>
                </c:pt>
                <c:pt idx="22765">
                  <c:v>32.7092</c:v>
                </c:pt>
                <c:pt idx="22766">
                  <c:v>178.97334</c:v>
                </c:pt>
                <c:pt idx="22767">
                  <c:v>34.07934</c:v>
                </c:pt>
                <c:pt idx="22768">
                  <c:v>31.28016</c:v>
                </c:pt>
                <c:pt idx="22769">
                  <c:v>28.31937</c:v>
                </c:pt>
                <c:pt idx="22770">
                  <c:v>27.77362</c:v>
                </c:pt>
                <c:pt idx="22771">
                  <c:v>29.66048</c:v>
                </c:pt>
                <c:pt idx="22772">
                  <c:v>28.03344</c:v>
                </c:pt>
                <c:pt idx="22773">
                  <c:v>26.26442</c:v>
                </c:pt>
                <c:pt idx="22774">
                  <c:v>23.78914999999999</c:v>
                </c:pt>
                <c:pt idx="22775">
                  <c:v>35.36875</c:v>
                </c:pt>
                <c:pt idx="22776">
                  <c:v>1500.29454</c:v>
                </c:pt>
                <c:pt idx="22777">
                  <c:v>31.92577</c:v>
                </c:pt>
                <c:pt idx="22778">
                  <c:v>32.9765</c:v>
                </c:pt>
                <c:pt idx="22779">
                  <c:v>29.65668</c:v>
                </c:pt>
                <c:pt idx="22780">
                  <c:v>25.34935</c:v>
                </c:pt>
                <c:pt idx="22781">
                  <c:v>31.37147</c:v>
                </c:pt>
                <c:pt idx="22782">
                  <c:v>27.78979</c:v>
                </c:pt>
                <c:pt idx="22783">
                  <c:v>35.07162</c:v>
                </c:pt>
                <c:pt idx="22784">
                  <c:v>34.71925</c:v>
                </c:pt>
                <c:pt idx="22785">
                  <c:v>32.87635</c:v>
                </c:pt>
                <c:pt idx="22786">
                  <c:v>30.97369</c:v>
                </c:pt>
                <c:pt idx="22787">
                  <c:v>27.10087</c:v>
                </c:pt>
                <c:pt idx="22788">
                  <c:v>23.62732</c:v>
                </c:pt>
                <c:pt idx="22789">
                  <c:v>28.78792</c:v>
                </c:pt>
                <c:pt idx="22790">
                  <c:v>82.80846999999998</c:v>
                </c:pt>
                <c:pt idx="22791">
                  <c:v>163.4356</c:v>
                </c:pt>
                <c:pt idx="22792">
                  <c:v>31.87438</c:v>
                </c:pt>
                <c:pt idx="22793">
                  <c:v>29.54795</c:v>
                </c:pt>
                <c:pt idx="22794">
                  <c:v>30.26488000000001</c:v>
                </c:pt>
                <c:pt idx="22795">
                  <c:v>31.26598</c:v>
                </c:pt>
                <c:pt idx="22796">
                  <c:v>36.03067</c:v>
                </c:pt>
                <c:pt idx="22797">
                  <c:v>128.7233</c:v>
                </c:pt>
                <c:pt idx="22798">
                  <c:v>32.6066</c:v>
                </c:pt>
                <c:pt idx="22799">
                  <c:v>37.01285</c:v>
                </c:pt>
                <c:pt idx="22800">
                  <c:v>26.48853999999999</c:v>
                </c:pt>
                <c:pt idx="22801">
                  <c:v>28.90249</c:v>
                </c:pt>
                <c:pt idx="22802">
                  <c:v>27.94641</c:v>
                </c:pt>
                <c:pt idx="22803">
                  <c:v>23.52231</c:v>
                </c:pt>
                <c:pt idx="22804">
                  <c:v>31.9353</c:v>
                </c:pt>
                <c:pt idx="22805">
                  <c:v>8264.828799999997</c:v>
                </c:pt>
                <c:pt idx="22806">
                  <c:v>29.751</c:v>
                </c:pt>
                <c:pt idx="22807">
                  <c:v>35.50608</c:v>
                </c:pt>
                <c:pt idx="22808">
                  <c:v>28.67554</c:v>
                </c:pt>
                <c:pt idx="22809">
                  <c:v>25.95165</c:v>
                </c:pt>
                <c:pt idx="22810">
                  <c:v>40.36109</c:v>
                </c:pt>
                <c:pt idx="22811">
                  <c:v>32.65743</c:v>
                </c:pt>
                <c:pt idx="22812">
                  <c:v>40.18622000000001</c:v>
                </c:pt>
                <c:pt idx="22813">
                  <c:v>30.26287</c:v>
                </c:pt>
                <c:pt idx="22814">
                  <c:v>30.24408</c:v>
                </c:pt>
                <c:pt idx="22815">
                  <c:v>35.00904000000001</c:v>
                </c:pt>
                <c:pt idx="22816">
                  <c:v>32.94406</c:v>
                </c:pt>
                <c:pt idx="22817">
                  <c:v>33.41981</c:v>
                </c:pt>
                <c:pt idx="22818">
                  <c:v>29.65606</c:v>
                </c:pt>
                <c:pt idx="22819">
                  <c:v>28.01414</c:v>
                </c:pt>
                <c:pt idx="22820">
                  <c:v>34.31992</c:v>
                </c:pt>
                <c:pt idx="22821">
                  <c:v>27.6163</c:v>
                </c:pt>
                <c:pt idx="22822">
                  <c:v>26.05957</c:v>
                </c:pt>
                <c:pt idx="22823">
                  <c:v>35.81473</c:v>
                </c:pt>
                <c:pt idx="22824">
                  <c:v>26.53895</c:v>
                </c:pt>
                <c:pt idx="22825">
                  <c:v>36.49760000000001</c:v>
                </c:pt>
                <c:pt idx="22826">
                  <c:v>31.43417000000001</c:v>
                </c:pt>
                <c:pt idx="22827">
                  <c:v>100.77713</c:v>
                </c:pt>
                <c:pt idx="22828">
                  <c:v>28.37834</c:v>
                </c:pt>
                <c:pt idx="22829">
                  <c:v>39.3915</c:v>
                </c:pt>
                <c:pt idx="22830">
                  <c:v>29.32557</c:v>
                </c:pt>
                <c:pt idx="22831">
                  <c:v>29.58903</c:v>
                </c:pt>
                <c:pt idx="22832">
                  <c:v>27.6677</c:v>
                </c:pt>
                <c:pt idx="22833">
                  <c:v>23.32419000000001</c:v>
                </c:pt>
                <c:pt idx="22834">
                  <c:v>25.06098</c:v>
                </c:pt>
                <c:pt idx="22835">
                  <c:v>28.38195</c:v>
                </c:pt>
                <c:pt idx="22836">
                  <c:v>28.99098</c:v>
                </c:pt>
                <c:pt idx="22837">
                  <c:v>26.36698000000001</c:v>
                </c:pt>
                <c:pt idx="22838">
                  <c:v>42.91929</c:v>
                </c:pt>
                <c:pt idx="22839">
                  <c:v>99.35899999999998</c:v>
                </c:pt>
                <c:pt idx="22840">
                  <c:v>41.00253</c:v>
                </c:pt>
                <c:pt idx="22841">
                  <c:v>29.02044</c:v>
                </c:pt>
                <c:pt idx="22842">
                  <c:v>46327.5555</c:v>
                </c:pt>
                <c:pt idx="22843">
                  <c:v>473.196</c:v>
                </c:pt>
                <c:pt idx="22844">
                  <c:v>27.96641</c:v>
                </c:pt>
                <c:pt idx="22845">
                  <c:v>30.18355</c:v>
                </c:pt>
                <c:pt idx="22846">
                  <c:v>30.55054</c:v>
                </c:pt>
                <c:pt idx="22847">
                  <c:v>30.90857</c:v>
                </c:pt>
                <c:pt idx="22848">
                  <c:v>50.0444</c:v>
                </c:pt>
                <c:pt idx="22849">
                  <c:v>29.41531</c:v>
                </c:pt>
                <c:pt idx="22850">
                  <c:v>2271.37893</c:v>
                </c:pt>
                <c:pt idx="22851">
                  <c:v>32.59219</c:v>
                </c:pt>
                <c:pt idx="22852">
                  <c:v>31.80277999999999</c:v>
                </c:pt>
                <c:pt idx="22853">
                  <c:v>30.21112</c:v>
                </c:pt>
                <c:pt idx="22854">
                  <c:v>31.38986999999999</c:v>
                </c:pt>
                <c:pt idx="22855">
                  <c:v>29.1332</c:v>
                </c:pt>
                <c:pt idx="22856">
                  <c:v>38.20036</c:v>
                </c:pt>
                <c:pt idx="22857">
                  <c:v>29.1359</c:v>
                </c:pt>
                <c:pt idx="22858">
                  <c:v>28.39235</c:v>
                </c:pt>
                <c:pt idx="22859">
                  <c:v>28.82019</c:v>
                </c:pt>
                <c:pt idx="22860">
                  <c:v>33.48971</c:v>
                </c:pt>
                <c:pt idx="22861">
                  <c:v>25.55095</c:v>
                </c:pt>
                <c:pt idx="22862">
                  <c:v>36.70753</c:v>
                </c:pt>
                <c:pt idx="22863">
                  <c:v>33.67655</c:v>
                </c:pt>
                <c:pt idx="22864">
                  <c:v>43.79060000000001</c:v>
                </c:pt>
                <c:pt idx="22865">
                  <c:v>31.26249999999999</c:v>
                </c:pt>
                <c:pt idx="22866">
                  <c:v>27.63928</c:v>
                </c:pt>
                <c:pt idx="22867">
                  <c:v>33.65332</c:v>
                </c:pt>
                <c:pt idx="22868">
                  <c:v>31.17011</c:v>
                </c:pt>
                <c:pt idx="22869">
                  <c:v>65.5929</c:v>
                </c:pt>
                <c:pt idx="22870">
                  <c:v>34.19695</c:v>
                </c:pt>
                <c:pt idx="22871">
                  <c:v>60.5409</c:v>
                </c:pt>
                <c:pt idx="22872">
                  <c:v>31.82386</c:v>
                </c:pt>
                <c:pt idx="22873">
                  <c:v>42.55564</c:v>
                </c:pt>
                <c:pt idx="22874">
                  <c:v>90.9419</c:v>
                </c:pt>
                <c:pt idx="22875">
                  <c:v>29.07307</c:v>
                </c:pt>
                <c:pt idx="22876">
                  <c:v>25.00845</c:v>
                </c:pt>
                <c:pt idx="22877">
                  <c:v>27.03895</c:v>
                </c:pt>
                <c:pt idx="22878">
                  <c:v>37.72042000000001</c:v>
                </c:pt>
                <c:pt idx="22879">
                  <c:v>24.64774</c:v>
                </c:pt>
                <c:pt idx="22880">
                  <c:v>27.1322</c:v>
                </c:pt>
                <c:pt idx="22881">
                  <c:v>33.89174000000001</c:v>
                </c:pt>
                <c:pt idx="22882">
                  <c:v>29.56578</c:v>
                </c:pt>
                <c:pt idx="22883">
                  <c:v>27.47622</c:v>
                </c:pt>
                <c:pt idx="22884">
                  <c:v>42.3777</c:v>
                </c:pt>
                <c:pt idx="22885">
                  <c:v>34.24971</c:v>
                </c:pt>
                <c:pt idx="22886">
                  <c:v>31.68076</c:v>
                </c:pt>
                <c:pt idx="22887">
                  <c:v>36.21131</c:v>
                </c:pt>
                <c:pt idx="22888">
                  <c:v>29.77834</c:v>
                </c:pt>
                <c:pt idx="22889">
                  <c:v>30.16092</c:v>
                </c:pt>
                <c:pt idx="22890">
                  <c:v>53.4949</c:v>
                </c:pt>
                <c:pt idx="22891">
                  <c:v>49.4169</c:v>
                </c:pt>
                <c:pt idx="22892">
                  <c:v>27.81939</c:v>
                </c:pt>
                <c:pt idx="22893">
                  <c:v>33.46289</c:v>
                </c:pt>
                <c:pt idx="22894">
                  <c:v>42.7477</c:v>
                </c:pt>
                <c:pt idx="22895">
                  <c:v>34.4427</c:v>
                </c:pt>
                <c:pt idx="22896">
                  <c:v>31.04887</c:v>
                </c:pt>
                <c:pt idx="22897">
                  <c:v>3513.0896</c:v>
                </c:pt>
                <c:pt idx="22898">
                  <c:v>29.48338</c:v>
                </c:pt>
                <c:pt idx="22899">
                  <c:v>29.61346</c:v>
                </c:pt>
                <c:pt idx="22900">
                  <c:v>31.78217</c:v>
                </c:pt>
                <c:pt idx="22901">
                  <c:v>33.69351</c:v>
                </c:pt>
                <c:pt idx="22902">
                  <c:v>32.68206</c:v>
                </c:pt>
                <c:pt idx="22903">
                  <c:v>32.17504</c:v>
                </c:pt>
                <c:pt idx="22904">
                  <c:v>30.67783</c:v>
                </c:pt>
                <c:pt idx="22905">
                  <c:v>28.48671999999999</c:v>
                </c:pt>
                <c:pt idx="22906">
                  <c:v>29.38903</c:v>
                </c:pt>
                <c:pt idx="22907">
                  <c:v>28.75668</c:v>
                </c:pt>
                <c:pt idx="22908">
                  <c:v>27.45001999999999</c:v>
                </c:pt>
                <c:pt idx="22909">
                  <c:v>28.69131</c:v>
                </c:pt>
                <c:pt idx="22910">
                  <c:v>31.28294</c:v>
                </c:pt>
                <c:pt idx="22911">
                  <c:v>31.09133</c:v>
                </c:pt>
                <c:pt idx="22912">
                  <c:v>75532.577</c:v>
                </c:pt>
                <c:pt idx="22913">
                  <c:v>30.55274</c:v>
                </c:pt>
                <c:pt idx="22914">
                  <c:v>28.88356</c:v>
                </c:pt>
                <c:pt idx="22915">
                  <c:v>30.57729</c:v>
                </c:pt>
                <c:pt idx="22916">
                  <c:v>34.09441</c:v>
                </c:pt>
                <c:pt idx="22917">
                  <c:v>34.18981</c:v>
                </c:pt>
                <c:pt idx="22918">
                  <c:v>36.36595</c:v>
                </c:pt>
                <c:pt idx="22919">
                  <c:v>33.88441</c:v>
                </c:pt>
                <c:pt idx="22920">
                  <c:v>27.63309</c:v>
                </c:pt>
                <c:pt idx="22921">
                  <c:v>27.3385</c:v>
                </c:pt>
                <c:pt idx="22922">
                  <c:v>27.64089999999999</c:v>
                </c:pt>
                <c:pt idx="22923">
                  <c:v>28.29955</c:v>
                </c:pt>
                <c:pt idx="22924">
                  <c:v>31.452</c:v>
                </c:pt>
                <c:pt idx="22925">
                  <c:v>26.79374</c:v>
                </c:pt>
                <c:pt idx="22926">
                  <c:v>36.74537</c:v>
                </c:pt>
                <c:pt idx="22927">
                  <c:v>33.61655</c:v>
                </c:pt>
                <c:pt idx="22928">
                  <c:v>27.18709</c:v>
                </c:pt>
                <c:pt idx="22929">
                  <c:v>26.34083</c:v>
                </c:pt>
                <c:pt idx="22930">
                  <c:v>29.20918</c:v>
                </c:pt>
                <c:pt idx="22931">
                  <c:v>30.78426</c:v>
                </c:pt>
                <c:pt idx="22932">
                  <c:v>34.55415</c:v>
                </c:pt>
                <c:pt idx="22933">
                  <c:v>34.47402</c:v>
                </c:pt>
                <c:pt idx="22934">
                  <c:v>25.73983</c:v>
                </c:pt>
                <c:pt idx="22935">
                  <c:v>33.60876000000001</c:v>
                </c:pt>
                <c:pt idx="22936">
                  <c:v>66.4726</c:v>
                </c:pt>
                <c:pt idx="22937">
                  <c:v>29.51433</c:v>
                </c:pt>
                <c:pt idx="22938">
                  <c:v>38.21959</c:v>
                </c:pt>
                <c:pt idx="22939">
                  <c:v>34.46401</c:v>
                </c:pt>
                <c:pt idx="22940">
                  <c:v>28.71418</c:v>
                </c:pt>
                <c:pt idx="22941">
                  <c:v>7967.2267</c:v>
                </c:pt>
                <c:pt idx="22942">
                  <c:v>28.93987</c:v>
                </c:pt>
                <c:pt idx="22943">
                  <c:v>29.53981</c:v>
                </c:pt>
                <c:pt idx="22944">
                  <c:v>32.17809</c:v>
                </c:pt>
                <c:pt idx="22945">
                  <c:v>30.16076</c:v>
                </c:pt>
                <c:pt idx="22946">
                  <c:v>37.73033</c:v>
                </c:pt>
                <c:pt idx="22947">
                  <c:v>27.51276</c:v>
                </c:pt>
                <c:pt idx="22948">
                  <c:v>35.64011</c:v>
                </c:pt>
                <c:pt idx="22949">
                  <c:v>28.0941</c:v>
                </c:pt>
                <c:pt idx="22950">
                  <c:v>2003.91802</c:v>
                </c:pt>
                <c:pt idx="22951">
                  <c:v>35.47415</c:v>
                </c:pt>
                <c:pt idx="22952">
                  <c:v>26.01044</c:v>
                </c:pt>
                <c:pt idx="22953">
                  <c:v>42.48362</c:v>
                </c:pt>
                <c:pt idx="22954">
                  <c:v>28.23864</c:v>
                </c:pt>
                <c:pt idx="22955">
                  <c:v>33.50231</c:v>
                </c:pt>
                <c:pt idx="22956">
                  <c:v>36.65057</c:v>
                </c:pt>
                <c:pt idx="22957">
                  <c:v>29.44647</c:v>
                </c:pt>
                <c:pt idx="22958">
                  <c:v>82.2002</c:v>
                </c:pt>
                <c:pt idx="22959">
                  <c:v>28.82769</c:v>
                </c:pt>
                <c:pt idx="22960">
                  <c:v>198.6166</c:v>
                </c:pt>
                <c:pt idx="22961">
                  <c:v>41.08057</c:v>
                </c:pt>
                <c:pt idx="22962">
                  <c:v>29.08547</c:v>
                </c:pt>
                <c:pt idx="22963">
                  <c:v>34.35489999999999</c:v>
                </c:pt>
                <c:pt idx="22964">
                  <c:v>33.80539</c:v>
                </c:pt>
                <c:pt idx="22965">
                  <c:v>34.04757</c:v>
                </c:pt>
                <c:pt idx="22966">
                  <c:v>29.64526</c:v>
                </c:pt>
                <c:pt idx="22967">
                  <c:v>316.6513</c:v>
                </c:pt>
                <c:pt idx="22968">
                  <c:v>30.40197</c:v>
                </c:pt>
                <c:pt idx="22969">
                  <c:v>33.6578</c:v>
                </c:pt>
                <c:pt idx="22970">
                  <c:v>33.86194</c:v>
                </c:pt>
                <c:pt idx="22971">
                  <c:v>28.43858</c:v>
                </c:pt>
                <c:pt idx="22972">
                  <c:v>32.13317</c:v>
                </c:pt>
                <c:pt idx="22973">
                  <c:v>30.16167</c:v>
                </c:pt>
                <c:pt idx="22974">
                  <c:v>29.36356</c:v>
                </c:pt>
                <c:pt idx="22975">
                  <c:v>30.92989</c:v>
                </c:pt>
                <c:pt idx="22976">
                  <c:v>33.02563</c:v>
                </c:pt>
                <c:pt idx="22977">
                  <c:v>26.0187</c:v>
                </c:pt>
                <c:pt idx="22978">
                  <c:v>25.77889</c:v>
                </c:pt>
                <c:pt idx="22979">
                  <c:v>32.69169</c:v>
                </c:pt>
                <c:pt idx="22980">
                  <c:v>28.57734</c:v>
                </c:pt>
                <c:pt idx="22981">
                  <c:v>24.03701999999999</c:v>
                </c:pt>
                <c:pt idx="22982">
                  <c:v>39.57525</c:v>
                </c:pt>
                <c:pt idx="22983">
                  <c:v>27.94248</c:v>
                </c:pt>
                <c:pt idx="22984">
                  <c:v>26.93221</c:v>
                </c:pt>
                <c:pt idx="22985">
                  <c:v>33.52922</c:v>
                </c:pt>
                <c:pt idx="22986">
                  <c:v>29.19451</c:v>
                </c:pt>
                <c:pt idx="22987">
                  <c:v>26.03046</c:v>
                </c:pt>
                <c:pt idx="22988">
                  <c:v>28.91922</c:v>
                </c:pt>
                <c:pt idx="22989">
                  <c:v>27.83646</c:v>
                </c:pt>
                <c:pt idx="22990">
                  <c:v>30.38759</c:v>
                </c:pt>
                <c:pt idx="22991">
                  <c:v>69.88151</c:v>
                </c:pt>
                <c:pt idx="22992">
                  <c:v>33.33399</c:v>
                </c:pt>
                <c:pt idx="22993">
                  <c:v>30.30535</c:v>
                </c:pt>
                <c:pt idx="22994">
                  <c:v>33.01545</c:v>
                </c:pt>
                <c:pt idx="22995">
                  <c:v>30.87704</c:v>
                </c:pt>
                <c:pt idx="22996">
                  <c:v>25.5315</c:v>
                </c:pt>
                <c:pt idx="22997">
                  <c:v>39.49623</c:v>
                </c:pt>
                <c:pt idx="22998">
                  <c:v>33.37337</c:v>
                </c:pt>
                <c:pt idx="22999">
                  <c:v>30.32161</c:v>
                </c:pt>
                <c:pt idx="23000">
                  <c:v>34.13141</c:v>
                </c:pt>
                <c:pt idx="23001">
                  <c:v>30.72666</c:v>
                </c:pt>
                <c:pt idx="23002">
                  <c:v>30.56691</c:v>
                </c:pt>
                <c:pt idx="23003">
                  <c:v>40.7426</c:v>
                </c:pt>
                <c:pt idx="23004">
                  <c:v>26.52755000000001</c:v>
                </c:pt>
                <c:pt idx="23005">
                  <c:v>26.63677</c:v>
                </c:pt>
                <c:pt idx="23006">
                  <c:v>29.60644</c:v>
                </c:pt>
                <c:pt idx="23007">
                  <c:v>36.18045</c:v>
                </c:pt>
                <c:pt idx="23008">
                  <c:v>32.90441</c:v>
                </c:pt>
                <c:pt idx="23009">
                  <c:v>33.45106</c:v>
                </c:pt>
                <c:pt idx="23010">
                  <c:v>24.23624999999999</c:v>
                </c:pt>
                <c:pt idx="23011">
                  <c:v>31.71955000000001</c:v>
                </c:pt>
                <c:pt idx="23012">
                  <c:v>30.90273999999999</c:v>
                </c:pt>
                <c:pt idx="23013">
                  <c:v>3264.65983</c:v>
                </c:pt>
                <c:pt idx="23014">
                  <c:v>41.18599</c:v>
                </c:pt>
                <c:pt idx="23015">
                  <c:v>52.1649</c:v>
                </c:pt>
                <c:pt idx="23016">
                  <c:v>28.95705999999999</c:v>
                </c:pt>
                <c:pt idx="23017">
                  <c:v>28.65341</c:v>
                </c:pt>
                <c:pt idx="23018">
                  <c:v>28.94914999999999</c:v>
                </c:pt>
                <c:pt idx="23019">
                  <c:v>23.19737</c:v>
                </c:pt>
                <c:pt idx="23020">
                  <c:v>35.56113</c:v>
                </c:pt>
                <c:pt idx="23021">
                  <c:v>33.63155</c:v>
                </c:pt>
                <c:pt idx="23022">
                  <c:v>23.89744</c:v>
                </c:pt>
                <c:pt idx="23023">
                  <c:v>26.46912</c:v>
                </c:pt>
                <c:pt idx="23024">
                  <c:v>34.72347</c:v>
                </c:pt>
                <c:pt idx="23025">
                  <c:v>30.85861999999999</c:v>
                </c:pt>
                <c:pt idx="23026">
                  <c:v>28.97919</c:v>
                </c:pt>
                <c:pt idx="23027">
                  <c:v>33.00885</c:v>
                </c:pt>
                <c:pt idx="23028">
                  <c:v>23.57997</c:v>
                </c:pt>
                <c:pt idx="23029">
                  <c:v>26.17746</c:v>
                </c:pt>
                <c:pt idx="23030">
                  <c:v>31.26498</c:v>
                </c:pt>
                <c:pt idx="23031">
                  <c:v>66.07639999999999</c:v>
                </c:pt>
                <c:pt idx="23032">
                  <c:v>31.31288</c:v>
                </c:pt>
                <c:pt idx="23033">
                  <c:v>31.56951</c:v>
                </c:pt>
                <c:pt idx="23034">
                  <c:v>28.93814</c:v>
                </c:pt>
                <c:pt idx="23035">
                  <c:v>23.50693</c:v>
                </c:pt>
                <c:pt idx="23036">
                  <c:v>31.62503</c:v>
                </c:pt>
                <c:pt idx="23037">
                  <c:v>32.91922</c:v>
                </c:pt>
                <c:pt idx="23038">
                  <c:v>33.38957</c:v>
                </c:pt>
                <c:pt idx="23039">
                  <c:v>32.43165</c:v>
                </c:pt>
                <c:pt idx="23040">
                  <c:v>27.99157</c:v>
                </c:pt>
                <c:pt idx="23041">
                  <c:v>29.64758</c:v>
                </c:pt>
                <c:pt idx="23042">
                  <c:v>31.99214999999999</c:v>
                </c:pt>
                <c:pt idx="23043">
                  <c:v>32.21265</c:v>
                </c:pt>
                <c:pt idx="23044">
                  <c:v>29.89575</c:v>
                </c:pt>
                <c:pt idx="23045">
                  <c:v>28.46454</c:v>
                </c:pt>
                <c:pt idx="23046">
                  <c:v>40.73912</c:v>
                </c:pt>
                <c:pt idx="23047">
                  <c:v>27.9218</c:v>
                </c:pt>
                <c:pt idx="23048">
                  <c:v>28.35222</c:v>
                </c:pt>
                <c:pt idx="23049">
                  <c:v>31.66015000000001</c:v>
                </c:pt>
                <c:pt idx="23050">
                  <c:v>113.86395</c:v>
                </c:pt>
                <c:pt idx="23051">
                  <c:v>30.27493</c:v>
                </c:pt>
                <c:pt idx="23052">
                  <c:v>26.71455</c:v>
                </c:pt>
                <c:pt idx="23053">
                  <c:v>30.20019</c:v>
                </c:pt>
                <c:pt idx="23054">
                  <c:v>28.17654</c:v>
                </c:pt>
                <c:pt idx="23055">
                  <c:v>29.54616</c:v>
                </c:pt>
                <c:pt idx="23056">
                  <c:v>29.86376</c:v>
                </c:pt>
                <c:pt idx="23057">
                  <c:v>31.38939999999999</c:v>
                </c:pt>
                <c:pt idx="23058">
                  <c:v>30.91182999999999</c:v>
                </c:pt>
                <c:pt idx="23059">
                  <c:v>34.00913</c:v>
                </c:pt>
                <c:pt idx="23060">
                  <c:v>32.02131</c:v>
                </c:pt>
                <c:pt idx="23061">
                  <c:v>28.65546</c:v>
                </c:pt>
                <c:pt idx="23062">
                  <c:v>29.04861</c:v>
                </c:pt>
                <c:pt idx="23063">
                  <c:v>48.6301</c:v>
                </c:pt>
                <c:pt idx="23064">
                  <c:v>38.14267</c:v>
                </c:pt>
                <c:pt idx="23065">
                  <c:v>26.93699000000001</c:v>
                </c:pt>
                <c:pt idx="23066">
                  <c:v>35.04221</c:v>
                </c:pt>
                <c:pt idx="23067">
                  <c:v>29.20336</c:v>
                </c:pt>
                <c:pt idx="23068">
                  <c:v>39.14181</c:v>
                </c:pt>
                <c:pt idx="23069">
                  <c:v>30.44116</c:v>
                </c:pt>
                <c:pt idx="23070">
                  <c:v>32.74575</c:v>
                </c:pt>
                <c:pt idx="23071">
                  <c:v>121.13826</c:v>
                </c:pt>
                <c:pt idx="23072">
                  <c:v>28.62979</c:v>
                </c:pt>
                <c:pt idx="23073">
                  <c:v>22.9515</c:v>
                </c:pt>
                <c:pt idx="23074">
                  <c:v>31.80221999999999</c:v>
                </c:pt>
                <c:pt idx="23075">
                  <c:v>32.4793</c:v>
                </c:pt>
                <c:pt idx="23076">
                  <c:v>23.53921</c:v>
                </c:pt>
                <c:pt idx="23077">
                  <c:v>39.46884</c:v>
                </c:pt>
                <c:pt idx="23078">
                  <c:v>27.41024</c:v>
                </c:pt>
                <c:pt idx="23079">
                  <c:v>31.73159</c:v>
                </c:pt>
                <c:pt idx="23080">
                  <c:v>33.90628</c:v>
                </c:pt>
                <c:pt idx="23081">
                  <c:v>328.6051</c:v>
                </c:pt>
                <c:pt idx="23082">
                  <c:v>37.96718000000001</c:v>
                </c:pt>
                <c:pt idx="23083">
                  <c:v>40.85877</c:v>
                </c:pt>
                <c:pt idx="23084">
                  <c:v>67.35949999999998</c:v>
                </c:pt>
                <c:pt idx="23085">
                  <c:v>38.09736</c:v>
                </c:pt>
                <c:pt idx="23086">
                  <c:v>26.87103</c:v>
                </c:pt>
                <c:pt idx="23087">
                  <c:v>27.61227</c:v>
                </c:pt>
                <c:pt idx="23088">
                  <c:v>165.4603</c:v>
                </c:pt>
                <c:pt idx="23089">
                  <c:v>26.49603</c:v>
                </c:pt>
                <c:pt idx="23090">
                  <c:v>29.95447</c:v>
                </c:pt>
                <c:pt idx="23091">
                  <c:v>27.39232</c:v>
                </c:pt>
                <c:pt idx="23092">
                  <c:v>62.66540000000001</c:v>
                </c:pt>
                <c:pt idx="23093">
                  <c:v>165.42422</c:v>
                </c:pt>
                <c:pt idx="23094">
                  <c:v>29.25231</c:v>
                </c:pt>
                <c:pt idx="23095">
                  <c:v>27.70144</c:v>
                </c:pt>
                <c:pt idx="23096">
                  <c:v>24.75133</c:v>
                </c:pt>
                <c:pt idx="23097">
                  <c:v>35.45381</c:v>
                </c:pt>
                <c:pt idx="23098">
                  <c:v>32.5035</c:v>
                </c:pt>
                <c:pt idx="23099">
                  <c:v>42.02957</c:v>
                </c:pt>
                <c:pt idx="23100">
                  <c:v>30.34052</c:v>
                </c:pt>
                <c:pt idx="23101">
                  <c:v>235.5714</c:v>
                </c:pt>
                <c:pt idx="23102">
                  <c:v>31.83458</c:v>
                </c:pt>
                <c:pt idx="23103">
                  <c:v>27.73462</c:v>
                </c:pt>
                <c:pt idx="23104">
                  <c:v>32.13663</c:v>
                </c:pt>
                <c:pt idx="23105">
                  <c:v>32.02823</c:v>
                </c:pt>
                <c:pt idx="23106">
                  <c:v>31.81539</c:v>
                </c:pt>
                <c:pt idx="23107">
                  <c:v>29.29857</c:v>
                </c:pt>
                <c:pt idx="23108">
                  <c:v>34.67966000000001</c:v>
                </c:pt>
                <c:pt idx="23109">
                  <c:v>26.48129</c:v>
                </c:pt>
                <c:pt idx="23110">
                  <c:v>25.66573</c:v>
                </c:pt>
                <c:pt idx="23111">
                  <c:v>28.63829</c:v>
                </c:pt>
                <c:pt idx="23112">
                  <c:v>30.93444</c:v>
                </c:pt>
                <c:pt idx="23113">
                  <c:v>33.90774</c:v>
                </c:pt>
                <c:pt idx="23114">
                  <c:v>825.7786</c:v>
                </c:pt>
                <c:pt idx="23115">
                  <c:v>30.42764</c:v>
                </c:pt>
                <c:pt idx="23116">
                  <c:v>35.39101</c:v>
                </c:pt>
                <c:pt idx="23117">
                  <c:v>33.49893</c:v>
                </c:pt>
                <c:pt idx="23118">
                  <c:v>29.75496</c:v>
                </c:pt>
                <c:pt idx="23119">
                  <c:v>30.37563</c:v>
                </c:pt>
                <c:pt idx="23120">
                  <c:v>38.92205</c:v>
                </c:pt>
                <c:pt idx="23121">
                  <c:v>29.66491</c:v>
                </c:pt>
                <c:pt idx="23122">
                  <c:v>37.48217000000001</c:v>
                </c:pt>
                <c:pt idx="23123">
                  <c:v>224.67316</c:v>
                </c:pt>
                <c:pt idx="23124">
                  <c:v>32.48381</c:v>
                </c:pt>
                <c:pt idx="23125">
                  <c:v>75.29573999999998</c:v>
                </c:pt>
                <c:pt idx="23126">
                  <c:v>23.92548</c:v>
                </c:pt>
                <c:pt idx="23127">
                  <c:v>38.55927</c:v>
                </c:pt>
                <c:pt idx="23128">
                  <c:v>30.51003</c:v>
                </c:pt>
                <c:pt idx="23129">
                  <c:v>13291.1186</c:v>
                </c:pt>
                <c:pt idx="23130">
                  <c:v>29.74626</c:v>
                </c:pt>
                <c:pt idx="23131">
                  <c:v>24.47562999999999</c:v>
                </c:pt>
                <c:pt idx="23132">
                  <c:v>33.96686</c:v>
                </c:pt>
                <c:pt idx="23133">
                  <c:v>33.27596000000001</c:v>
                </c:pt>
                <c:pt idx="23134">
                  <c:v>35.75665</c:v>
                </c:pt>
                <c:pt idx="23135">
                  <c:v>36.68303</c:v>
                </c:pt>
                <c:pt idx="23136">
                  <c:v>30.58181</c:v>
                </c:pt>
                <c:pt idx="23137">
                  <c:v>33.84506</c:v>
                </c:pt>
                <c:pt idx="23138">
                  <c:v>25.42939</c:v>
                </c:pt>
                <c:pt idx="23139">
                  <c:v>21.83845000000001</c:v>
                </c:pt>
                <c:pt idx="23140">
                  <c:v>28.5859</c:v>
                </c:pt>
                <c:pt idx="23141">
                  <c:v>27.91116999999999</c:v>
                </c:pt>
                <c:pt idx="23142">
                  <c:v>32.46648</c:v>
                </c:pt>
                <c:pt idx="23143">
                  <c:v>25.9384</c:v>
                </c:pt>
                <c:pt idx="23144">
                  <c:v>29.97005</c:v>
                </c:pt>
                <c:pt idx="23145">
                  <c:v>39.95679</c:v>
                </c:pt>
                <c:pt idx="23146">
                  <c:v>31.77976</c:v>
                </c:pt>
                <c:pt idx="23147">
                  <c:v>2360.62673</c:v>
                </c:pt>
                <c:pt idx="23148">
                  <c:v>27.88566</c:v>
                </c:pt>
                <c:pt idx="23149">
                  <c:v>29.93933</c:v>
                </c:pt>
                <c:pt idx="23150">
                  <c:v>30.28597</c:v>
                </c:pt>
                <c:pt idx="23151">
                  <c:v>29.06336</c:v>
                </c:pt>
                <c:pt idx="23152">
                  <c:v>35.38903</c:v>
                </c:pt>
                <c:pt idx="23153">
                  <c:v>25.39506</c:v>
                </c:pt>
                <c:pt idx="23154">
                  <c:v>33.87223</c:v>
                </c:pt>
                <c:pt idx="23155">
                  <c:v>27.49707</c:v>
                </c:pt>
                <c:pt idx="23156">
                  <c:v>31.68106999999999</c:v>
                </c:pt>
                <c:pt idx="23157">
                  <c:v>31.85933</c:v>
                </c:pt>
                <c:pt idx="23158">
                  <c:v>40.07015</c:v>
                </c:pt>
                <c:pt idx="23159">
                  <c:v>30.11767</c:v>
                </c:pt>
                <c:pt idx="23160">
                  <c:v>28.76905</c:v>
                </c:pt>
                <c:pt idx="23161">
                  <c:v>132.4615</c:v>
                </c:pt>
                <c:pt idx="23162">
                  <c:v>31.96652999999999</c:v>
                </c:pt>
                <c:pt idx="23163">
                  <c:v>29.69121000000001</c:v>
                </c:pt>
                <c:pt idx="23164">
                  <c:v>27.62982999999999</c:v>
                </c:pt>
                <c:pt idx="23165">
                  <c:v>58.1717</c:v>
                </c:pt>
                <c:pt idx="23166">
                  <c:v>30.2209</c:v>
                </c:pt>
                <c:pt idx="23167">
                  <c:v>32.61935</c:v>
                </c:pt>
                <c:pt idx="23168">
                  <c:v>25.26116</c:v>
                </c:pt>
                <c:pt idx="23169">
                  <c:v>30.37277</c:v>
                </c:pt>
                <c:pt idx="23170">
                  <c:v>28.0915</c:v>
                </c:pt>
                <c:pt idx="23171">
                  <c:v>74.943</c:v>
                </c:pt>
                <c:pt idx="23172">
                  <c:v>25.4766</c:v>
                </c:pt>
                <c:pt idx="23173">
                  <c:v>32.40962</c:v>
                </c:pt>
                <c:pt idx="23174">
                  <c:v>101.35557</c:v>
                </c:pt>
                <c:pt idx="23175">
                  <c:v>32.61907</c:v>
                </c:pt>
                <c:pt idx="23176">
                  <c:v>33.39833</c:v>
                </c:pt>
                <c:pt idx="23177">
                  <c:v>35.12606</c:v>
                </c:pt>
                <c:pt idx="23178">
                  <c:v>36.41803</c:v>
                </c:pt>
                <c:pt idx="23179">
                  <c:v>41.43699</c:v>
                </c:pt>
                <c:pt idx="23180">
                  <c:v>35.96055</c:v>
                </c:pt>
                <c:pt idx="23181">
                  <c:v>35.5349</c:v>
                </c:pt>
                <c:pt idx="23182">
                  <c:v>27.97661</c:v>
                </c:pt>
                <c:pt idx="23183">
                  <c:v>34.5797</c:v>
                </c:pt>
                <c:pt idx="23184">
                  <c:v>55.4076</c:v>
                </c:pt>
                <c:pt idx="23185">
                  <c:v>33.84803</c:v>
                </c:pt>
                <c:pt idx="23186">
                  <c:v>31.89577</c:v>
                </c:pt>
                <c:pt idx="23187">
                  <c:v>25.35498</c:v>
                </c:pt>
                <c:pt idx="23188">
                  <c:v>33.49507</c:v>
                </c:pt>
                <c:pt idx="23189">
                  <c:v>31.4646</c:v>
                </c:pt>
                <c:pt idx="23190">
                  <c:v>32.01484</c:v>
                </c:pt>
                <c:pt idx="23191">
                  <c:v>27.84851</c:v>
                </c:pt>
                <c:pt idx="23192">
                  <c:v>759.8836</c:v>
                </c:pt>
                <c:pt idx="23193">
                  <c:v>27.67934</c:v>
                </c:pt>
                <c:pt idx="23194">
                  <c:v>40.98491</c:v>
                </c:pt>
                <c:pt idx="23195">
                  <c:v>27.93177</c:v>
                </c:pt>
                <c:pt idx="23196">
                  <c:v>30.36443</c:v>
                </c:pt>
                <c:pt idx="23197">
                  <c:v>35.57339</c:v>
                </c:pt>
                <c:pt idx="23198">
                  <c:v>30.56709</c:v>
                </c:pt>
                <c:pt idx="23199">
                  <c:v>27.19581000000001</c:v>
                </c:pt>
                <c:pt idx="23200">
                  <c:v>41.75615</c:v>
                </c:pt>
                <c:pt idx="23201">
                  <c:v>250.5214</c:v>
                </c:pt>
                <c:pt idx="23202">
                  <c:v>41.66062</c:v>
                </c:pt>
                <c:pt idx="23203">
                  <c:v>29.85394</c:v>
                </c:pt>
                <c:pt idx="23204">
                  <c:v>31.49308</c:v>
                </c:pt>
                <c:pt idx="23205">
                  <c:v>33.51632</c:v>
                </c:pt>
                <c:pt idx="23206">
                  <c:v>34.29127</c:v>
                </c:pt>
                <c:pt idx="23207">
                  <c:v>34.90502</c:v>
                </c:pt>
                <c:pt idx="23208">
                  <c:v>27.72601</c:v>
                </c:pt>
                <c:pt idx="23209">
                  <c:v>29.72693</c:v>
                </c:pt>
                <c:pt idx="23210">
                  <c:v>33.69472000000001</c:v>
                </c:pt>
                <c:pt idx="23211">
                  <c:v>261.2948999999999</c:v>
                </c:pt>
                <c:pt idx="23212">
                  <c:v>29.1476</c:v>
                </c:pt>
                <c:pt idx="23213">
                  <c:v>28.88611999999999</c:v>
                </c:pt>
                <c:pt idx="23214">
                  <c:v>31.28905</c:v>
                </c:pt>
                <c:pt idx="23215">
                  <c:v>30.05110000000001</c:v>
                </c:pt>
                <c:pt idx="23216">
                  <c:v>28.23016</c:v>
                </c:pt>
                <c:pt idx="23217">
                  <c:v>39.0505</c:v>
                </c:pt>
                <c:pt idx="23218">
                  <c:v>34.61606</c:v>
                </c:pt>
                <c:pt idx="23219">
                  <c:v>35.30709</c:v>
                </c:pt>
                <c:pt idx="23220">
                  <c:v>26.84396</c:v>
                </c:pt>
                <c:pt idx="23221">
                  <c:v>32.50506</c:v>
                </c:pt>
                <c:pt idx="23222">
                  <c:v>28.12062999999999</c:v>
                </c:pt>
                <c:pt idx="23223">
                  <c:v>30.67556</c:v>
                </c:pt>
                <c:pt idx="23224">
                  <c:v>32.62075</c:v>
                </c:pt>
                <c:pt idx="23225">
                  <c:v>1960.0482</c:v>
                </c:pt>
                <c:pt idx="23226">
                  <c:v>3342.96562</c:v>
                </c:pt>
                <c:pt idx="23227">
                  <c:v>35.95539</c:v>
                </c:pt>
                <c:pt idx="23228">
                  <c:v>103.6422</c:v>
                </c:pt>
                <c:pt idx="23229">
                  <c:v>28.21996</c:v>
                </c:pt>
                <c:pt idx="23230">
                  <c:v>28.58828</c:v>
                </c:pt>
                <c:pt idx="23231">
                  <c:v>30.57553</c:v>
                </c:pt>
                <c:pt idx="23232">
                  <c:v>36.60259</c:v>
                </c:pt>
                <c:pt idx="23233">
                  <c:v>36.57434000000001</c:v>
                </c:pt>
                <c:pt idx="23234">
                  <c:v>27.01392</c:v>
                </c:pt>
                <c:pt idx="23235">
                  <c:v>33.87644</c:v>
                </c:pt>
                <c:pt idx="23236">
                  <c:v>28.62216</c:v>
                </c:pt>
                <c:pt idx="23237">
                  <c:v>30.27869</c:v>
                </c:pt>
                <c:pt idx="23238">
                  <c:v>26.84547999999999</c:v>
                </c:pt>
                <c:pt idx="23239">
                  <c:v>27.84814</c:v>
                </c:pt>
                <c:pt idx="23240">
                  <c:v>30.14021</c:v>
                </c:pt>
                <c:pt idx="23241">
                  <c:v>32.30212</c:v>
                </c:pt>
                <c:pt idx="23242">
                  <c:v>34.94162</c:v>
                </c:pt>
                <c:pt idx="23243">
                  <c:v>30.97097</c:v>
                </c:pt>
                <c:pt idx="23244">
                  <c:v>32.13052000000001</c:v>
                </c:pt>
                <c:pt idx="23245">
                  <c:v>28.95337</c:v>
                </c:pt>
                <c:pt idx="23246">
                  <c:v>35.13146</c:v>
                </c:pt>
                <c:pt idx="23247">
                  <c:v>25.84931</c:v>
                </c:pt>
                <c:pt idx="23248">
                  <c:v>34.5088</c:v>
                </c:pt>
                <c:pt idx="23249">
                  <c:v>26.65779</c:v>
                </c:pt>
                <c:pt idx="23250">
                  <c:v>31.82733</c:v>
                </c:pt>
                <c:pt idx="23251">
                  <c:v>38.09967</c:v>
                </c:pt>
                <c:pt idx="23252">
                  <c:v>73.2532</c:v>
                </c:pt>
                <c:pt idx="23253">
                  <c:v>10411.3645</c:v>
                </c:pt>
                <c:pt idx="23254">
                  <c:v>32.4829</c:v>
                </c:pt>
                <c:pt idx="23255">
                  <c:v>33.48348</c:v>
                </c:pt>
                <c:pt idx="23256">
                  <c:v>1564.20514</c:v>
                </c:pt>
                <c:pt idx="23257">
                  <c:v>31.3877</c:v>
                </c:pt>
                <c:pt idx="23258">
                  <c:v>42.2243</c:v>
                </c:pt>
                <c:pt idx="23259">
                  <c:v>28.53696</c:v>
                </c:pt>
                <c:pt idx="23260">
                  <c:v>28.94498</c:v>
                </c:pt>
                <c:pt idx="23261">
                  <c:v>26.24033</c:v>
                </c:pt>
                <c:pt idx="23262">
                  <c:v>79.46433</c:v>
                </c:pt>
                <c:pt idx="23263">
                  <c:v>37.08572</c:v>
                </c:pt>
                <c:pt idx="23264">
                  <c:v>31.20298</c:v>
                </c:pt>
                <c:pt idx="23265">
                  <c:v>43.56284</c:v>
                </c:pt>
                <c:pt idx="23266">
                  <c:v>38.61677</c:v>
                </c:pt>
                <c:pt idx="23267">
                  <c:v>27.10536</c:v>
                </c:pt>
                <c:pt idx="23268">
                  <c:v>35.79039</c:v>
                </c:pt>
                <c:pt idx="23269">
                  <c:v>33.23574</c:v>
                </c:pt>
                <c:pt idx="23270">
                  <c:v>31.97928</c:v>
                </c:pt>
                <c:pt idx="23271">
                  <c:v>32.71781</c:v>
                </c:pt>
                <c:pt idx="23272">
                  <c:v>35.14720000000001</c:v>
                </c:pt>
                <c:pt idx="23273">
                  <c:v>28.73078</c:v>
                </c:pt>
                <c:pt idx="23274">
                  <c:v>33.13012000000001</c:v>
                </c:pt>
                <c:pt idx="23275">
                  <c:v>27.10017</c:v>
                </c:pt>
                <c:pt idx="23276">
                  <c:v>34.7931</c:v>
                </c:pt>
                <c:pt idx="23277">
                  <c:v>29.05386</c:v>
                </c:pt>
                <c:pt idx="23278">
                  <c:v>36.56284</c:v>
                </c:pt>
                <c:pt idx="23279">
                  <c:v>28.16618</c:v>
                </c:pt>
                <c:pt idx="23280">
                  <c:v>37.37508</c:v>
                </c:pt>
                <c:pt idx="23281">
                  <c:v>26.41923999999999</c:v>
                </c:pt>
                <c:pt idx="23282">
                  <c:v>29.77292</c:v>
                </c:pt>
                <c:pt idx="23283">
                  <c:v>25.16609</c:v>
                </c:pt>
                <c:pt idx="23284">
                  <c:v>4646.34417</c:v>
                </c:pt>
                <c:pt idx="23285">
                  <c:v>29.7974</c:v>
                </c:pt>
                <c:pt idx="23286">
                  <c:v>26.41886999999999</c:v>
                </c:pt>
                <c:pt idx="23287">
                  <c:v>29.93544</c:v>
                </c:pt>
                <c:pt idx="23288">
                  <c:v>29.4895</c:v>
                </c:pt>
                <c:pt idx="23289">
                  <c:v>39.86688</c:v>
                </c:pt>
                <c:pt idx="23290">
                  <c:v>30.3059</c:v>
                </c:pt>
                <c:pt idx="23291">
                  <c:v>30.06514</c:v>
                </c:pt>
                <c:pt idx="23292">
                  <c:v>42.11960000000001</c:v>
                </c:pt>
                <c:pt idx="23293">
                  <c:v>40.563</c:v>
                </c:pt>
                <c:pt idx="23294">
                  <c:v>25.85848</c:v>
                </c:pt>
                <c:pt idx="23295">
                  <c:v>25.63052</c:v>
                </c:pt>
                <c:pt idx="23296">
                  <c:v>32.32709</c:v>
                </c:pt>
                <c:pt idx="23297">
                  <c:v>1140.1142</c:v>
                </c:pt>
                <c:pt idx="23298">
                  <c:v>23.43913</c:v>
                </c:pt>
                <c:pt idx="23299">
                  <c:v>37.48611</c:v>
                </c:pt>
                <c:pt idx="23300">
                  <c:v>30.24196999999999</c:v>
                </c:pt>
                <c:pt idx="23301">
                  <c:v>30.24379</c:v>
                </c:pt>
                <c:pt idx="23302">
                  <c:v>33.5898</c:v>
                </c:pt>
                <c:pt idx="23303">
                  <c:v>45.9869</c:v>
                </c:pt>
                <c:pt idx="23304">
                  <c:v>27.83564</c:v>
                </c:pt>
                <c:pt idx="23305">
                  <c:v>25.09067</c:v>
                </c:pt>
                <c:pt idx="23306">
                  <c:v>37.98119</c:v>
                </c:pt>
                <c:pt idx="23307">
                  <c:v>16022.311</c:v>
                </c:pt>
                <c:pt idx="23308">
                  <c:v>28.17034</c:v>
                </c:pt>
                <c:pt idx="23309">
                  <c:v>110.5925</c:v>
                </c:pt>
                <c:pt idx="23310">
                  <c:v>35.08394000000001</c:v>
                </c:pt>
                <c:pt idx="23311">
                  <c:v>32.45419</c:v>
                </c:pt>
                <c:pt idx="23312">
                  <c:v>29.60523999999999</c:v>
                </c:pt>
                <c:pt idx="23313">
                  <c:v>703.381</c:v>
                </c:pt>
                <c:pt idx="23314">
                  <c:v>27.73932</c:v>
                </c:pt>
                <c:pt idx="23315">
                  <c:v>25.88573999999999</c:v>
                </c:pt>
                <c:pt idx="23316">
                  <c:v>25.25256</c:v>
                </c:pt>
                <c:pt idx="23317">
                  <c:v>28.83879</c:v>
                </c:pt>
                <c:pt idx="23318">
                  <c:v>27.25563</c:v>
                </c:pt>
                <c:pt idx="23319">
                  <c:v>29.0508</c:v>
                </c:pt>
                <c:pt idx="23320">
                  <c:v>30.24457</c:v>
                </c:pt>
                <c:pt idx="23321">
                  <c:v>86.18517</c:v>
                </c:pt>
                <c:pt idx="23322">
                  <c:v>33.44524000000001</c:v>
                </c:pt>
                <c:pt idx="23323">
                  <c:v>29.86165</c:v>
                </c:pt>
                <c:pt idx="23324">
                  <c:v>30.34556999999999</c:v>
                </c:pt>
                <c:pt idx="23325">
                  <c:v>31.49473</c:v>
                </c:pt>
                <c:pt idx="23326">
                  <c:v>54.858</c:v>
                </c:pt>
                <c:pt idx="23327">
                  <c:v>27.83453</c:v>
                </c:pt>
                <c:pt idx="23328">
                  <c:v>25.64746</c:v>
                </c:pt>
                <c:pt idx="23329">
                  <c:v>4215.60173</c:v>
                </c:pt>
                <c:pt idx="23330">
                  <c:v>28.74184</c:v>
                </c:pt>
                <c:pt idx="23331">
                  <c:v>34.31662</c:v>
                </c:pt>
                <c:pt idx="23332">
                  <c:v>35.38794</c:v>
                </c:pt>
                <c:pt idx="23333">
                  <c:v>25.68312999999999</c:v>
                </c:pt>
                <c:pt idx="23334">
                  <c:v>166.5323</c:v>
                </c:pt>
                <c:pt idx="23335">
                  <c:v>28.63038999999999</c:v>
                </c:pt>
                <c:pt idx="23336">
                  <c:v>31.98341999999999</c:v>
                </c:pt>
                <c:pt idx="23337">
                  <c:v>31.66704</c:v>
                </c:pt>
                <c:pt idx="23338">
                  <c:v>29.36474</c:v>
                </c:pt>
                <c:pt idx="23339">
                  <c:v>30.71365</c:v>
                </c:pt>
                <c:pt idx="23340">
                  <c:v>30.54053</c:v>
                </c:pt>
                <c:pt idx="23341">
                  <c:v>30.21418</c:v>
                </c:pt>
                <c:pt idx="23342">
                  <c:v>25.13132999999999</c:v>
                </c:pt>
                <c:pt idx="23343">
                  <c:v>29.19639</c:v>
                </c:pt>
                <c:pt idx="23344">
                  <c:v>24.47546</c:v>
                </c:pt>
                <c:pt idx="23345">
                  <c:v>29.34091</c:v>
                </c:pt>
                <c:pt idx="23346">
                  <c:v>25.53701</c:v>
                </c:pt>
                <c:pt idx="23347">
                  <c:v>26.64358</c:v>
                </c:pt>
                <c:pt idx="23348">
                  <c:v>36.17535</c:v>
                </c:pt>
                <c:pt idx="23349">
                  <c:v>24.77401</c:v>
                </c:pt>
                <c:pt idx="23350">
                  <c:v>25.39318</c:v>
                </c:pt>
                <c:pt idx="23351">
                  <c:v>48.1071</c:v>
                </c:pt>
                <c:pt idx="23352">
                  <c:v>33.42249</c:v>
                </c:pt>
                <c:pt idx="23353">
                  <c:v>31.72034</c:v>
                </c:pt>
                <c:pt idx="23354">
                  <c:v>28.0761</c:v>
                </c:pt>
                <c:pt idx="23355">
                  <c:v>27.84517</c:v>
                </c:pt>
                <c:pt idx="23356">
                  <c:v>28.69012</c:v>
                </c:pt>
                <c:pt idx="23357">
                  <c:v>36574.1247</c:v>
                </c:pt>
                <c:pt idx="23358">
                  <c:v>24.27226</c:v>
                </c:pt>
                <c:pt idx="23359">
                  <c:v>36.99265</c:v>
                </c:pt>
                <c:pt idx="23360">
                  <c:v>29.91125</c:v>
                </c:pt>
                <c:pt idx="23361">
                  <c:v>34.93049</c:v>
                </c:pt>
                <c:pt idx="23362">
                  <c:v>52.6163</c:v>
                </c:pt>
                <c:pt idx="23363">
                  <c:v>36.83712000000001</c:v>
                </c:pt>
                <c:pt idx="23364">
                  <c:v>37.30413</c:v>
                </c:pt>
                <c:pt idx="23365">
                  <c:v>34.84334</c:v>
                </c:pt>
                <c:pt idx="23366">
                  <c:v>36.69538</c:v>
                </c:pt>
                <c:pt idx="23367">
                  <c:v>31.00313</c:v>
                </c:pt>
                <c:pt idx="23368">
                  <c:v>631.0305499999998</c:v>
                </c:pt>
                <c:pt idx="23369">
                  <c:v>35.8426</c:v>
                </c:pt>
                <c:pt idx="23370">
                  <c:v>40.2047</c:v>
                </c:pt>
                <c:pt idx="23371">
                  <c:v>160.8558</c:v>
                </c:pt>
                <c:pt idx="23372">
                  <c:v>35.81771</c:v>
                </c:pt>
                <c:pt idx="23373">
                  <c:v>27.25072</c:v>
                </c:pt>
                <c:pt idx="23374">
                  <c:v>152.00505</c:v>
                </c:pt>
                <c:pt idx="23375">
                  <c:v>29.00726999999999</c:v>
                </c:pt>
                <c:pt idx="23376">
                  <c:v>66.60092</c:v>
                </c:pt>
                <c:pt idx="23377">
                  <c:v>33.77683</c:v>
                </c:pt>
                <c:pt idx="23378">
                  <c:v>6544.12252</c:v>
                </c:pt>
                <c:pt idx="23379">
                  <c:v>28.45677999999999</c:v>
                </c:pt>
                <c:pt idx="23380">
                  <c:v>34.66495</c:v>
                </c:pt>
                <c:pt idx="23381">
                  <c:v>38.21586000000001</c:v>
                </c:pt>
                <c:pt idx="23382">
                  <c:v>36.98663</c:v>
                </c:pt>
                <c:pt idx="23383">
                  <c:v>42.08127</c:v>
                </c:pt>
                <c:pt idx="23384">
                  <c:v>29.06372</c:v>
                </c:pt>
                <c:pt idx="23385">
                  <c:v>33.28719</c:v>
                </c:pt>
                <c:pt idx="23386">
                  <c:v>24.30846</c:v>
                </c:pt>
                <c:pt idx="23387">
                  <c:v>39.69880000000001</c:v>
                </c:pt>
                <c:pt idx="23388">
                  <c:v>32.50380000000001</c:v>
                </c:pt>
                <c:pt idx="23389">
                  <c:v>32.30972000000001</c:v>
                </c:pt>
                <c:pt idx="23390">
                  <c:v>29.14632</c:v>
                </c:pt>
                <c:pt idx="23391">
                  <c:v>29.1332</c:v>
                </c:pt>
                <c:pt idx="23392">
                  <c:v>32.32621</c:v>
                </c:pt>
                <c:pt idx="23393">
                  <c:v>32.94209</c:v>
                </c:pt>
                <c:pt idx="23394">
                  <c:v>28.19133</c:v>
                </c:pt>
                <c:pt idx="23395">
                  <c:v>30.24344</c:v>
                </c:pt>
                <c:pt idx="23396">
                  <c:v>30.59109</c:v>
                </c:pt>
                <c:pt idx="23397">
                  <c:v>27.4071</c:v>
                </c:pt>
                <c:pt idx="23398">
                  <c:v>37.27548</c:v>
                </c:pt>
                <c:pt idx="23399">
                  <c:v>30.74622</c:v>
                </c:pt>
                <c:pt idx="23400">
                  <c:v>26.15011000000001</c:v>
                </c:pt>
                <c:pt idx="23401">
                  <c:v>28.51386</c:v>
                </c:pt>
                <c:pt idx="23402">
                  <c:v>33.41831</c:v>
                </c:pt>
                <c:pt idx="23403">
                  <c:v>27.19892</c:v>
                </c:pt>
                <c:pt idx="23404">
                  <c:v>26.88207</c:v>
                </c:pt>
                <c:pt idx="23405">
                  <c:v>26.90628</c:v>
                </c:pt>
                <c:pt idx="23406">
                  <c:v>28.4057</c:v>
                </c:pt>
                <c:pt idx="23407">
                  <c:v>32.708</c:v>
                </c:pt>
                <c:pt idx="23408">
                  <c:v>29.72105000000001</c:v>
                </c:pt>
                <c:pt idx="23409">
                  <c:v>34.12134000000001</c:v>
                </c:pt>
                <c:pt idx="23410">
                  <c:v>30.1723</c:v>
                </c:pt>
                <c:pt idx="23411">
                  <c:v>24.5314</c:v>
                </c:pt>
                <c:pt idx="23412">
                  <c:v>29.94579999999999</c:v>
                </c:pt>
                <c:pt idx="23413">
                  <c:v>27.04064</c:v>
                </c:pt>
                <c:pt idx="23414">
                  <c:v>35.98012000000001</c:v>
                </c:pt>
                <c:pt idx="23415">
                  <c:v>32.70956</c:v>
                </c:pt>
                <c:pt idx="23416">
                  <c:v>30.60263</c:v>
                </c:pt>
                <c:pt idx="23417">
                  <c:v>28.18861</c:v>
                </c:pt>
                <c:pt idx="23418">
                  <c:v>26.32105</c:v>
                </c:pt>
                <c:pt idx="23419">
                  <c:v>34.65384</c:v>
                </c:pt>
                <c:pt idx="23420">
                  <c:v>26.81619999999999</c:v>
                </c:pt>
                <c:pt idx="23421">
                  <c:v>36.32562</c:v>
                </c:pt>
                <c:pt idx="23422">
                  <c:v>28.8255</c:v>
                </c:pt>
                <c:pt idx="23423">
                  <c:v>34.65627</c:v>
                </c:pt>
                <c:pt idx="23424">
                  <c:v>28.97094999999999</c:v>
                </c:pt>
                <c:pt idx="23425">
                  <c:v>34.13612000000001</c:v>
                </c:pt>
                <c:pt idx="23426">
                  <c:v>35.69552</c:v>
                </c:pt>
                <c:pt idx="23427">
                  <c:v>24.16677</c:v>
                </c:pt>
                <c:pt idx="23428">
                  <c:v>29.15439</c:v>
                </c:pt>
                <c:pt idx="23429">
                  <c:v>26.69719</c:v>
                </c:pt>
                <c:pt idx="23430">
                  <c:v>28.05461</c:v>
                </c:pt>
                <c:pt idx="23431">
                  <c:v>44.48318</c:v>
                </c:pt>
                <c:pt idx="23432">
                  <c:v>24.82284</c:v>
                </c:pt>
                <c:pt idx="23433">
                  <c:v>31.5578</c:v>
                </c:pt>
                <c:pt idx="23434">
                  <c:v>25.80219</c:v>
                </c:pt>
                <c:pt idx="23435">
                  <c:v>26.82395</c:v>
                </c:pt>
                <c:pt idx="23436">
                  <c:v>29.20224999999999</c:v>
                </c:pt>
                <c:pt idx="23437">
                  <c:v>26.55784</c:v>
                </c:pt>
                <c:pt idx="23438">
                  <c:v>30.58062</c:v>
                </c:pt>
                <c:pt idx="23439">
                  <c:v>24.41839</c:v>
                </c:pt>
                <c:pt idx="23440">
                  <c:v>33.00684</c:v>
                </c:pt>
                <c:pt idx="23441">
                  <c:v>27.33881</c:v>
                </c:pt>
                <c:pt idx="23442">
                  <c:v>38.6602</c:v>
                </c:pt>
                <c:pt idx="23443">
                  <c:v>34.65176</c:v>
                </c:pt>
                <c:pt idx="23444">
                  <c:v>33.61852000000001</c:v>
                </c:pt>
                <c:pt idx="23445">
                  <c:v>28.59185</c:v>
                </c:pt>
                <c:pt idx="23446">
                  <c:v>35.44576</c:v>
                </c:pt>
                <c:pt idx="23447">
                  <c:v>31.42003</c:v>
                </c:pt>
                <c:pt idx="23448">
                  <c:v>32.47603</c:v>
                </c:pt>
                <c:pt idx="23449">
                  <c:v>29.8771</c:v>
                </c:pt>
                <c:pt idx="23450">
                  <c:v>28.64932</c:v>
                </c:pt>
                <c:pt idx="23451">
                  <c:v>62.12493</c:v>
                </c:pt>
                <c:pt idx="23452">
                  <c:v>25.14246</c:v>
                </c:pt>
                <c:pt idx="23453">
                  <c:v>29.77506</c:v>
                </c:pt>
                <c:pt idx="23454">
                  <c:v>49.88915</c:v>
                </c:pt>
                <c:pt idx="23455">
                  <c:v>32.85522</c:v>
                </c:pt>
                <c:pt idx="23456">
                  <c:v>26.69129</c:v>
                </c:pt>
                <c:pt idx="23457">
                  <c:v>32.75611</c:v>
                </c:pt>
                <c:pt idx="23458">
                  <c:v>32.18232000000001</c:v>
                </c:pt>
                <c:pt idx="23459">
                  <c:v>26.48593999999999</c:v>
                </c:pt>
                <c:pt idx="23460">
                  <c:v>79.70743</c:v>
                </c:pt>
                <c:pt idx="23461">
                  <c:v>28.85208</c:v>
                </c:pt>
                <c:pt idx="23462">
                  <c:v>37.83286</c:v>
                </c:pt>
                <c:pt idx="23463">
                  <c:v>28.59151</c:v>
                </c:pt>
                <c:pt idx="23464">
                  <c:v>33.94861</c:v>
                </c:pt>
                <c:pt idx="23465">
                  <c:v>34.44195</c:v>
                </c:pt>
                <c:pt idx="23466">
                  <c:v>27.94992</c:v>
                </c:pt>
                <c:pt idx="23467">
                  <c:v>39.02232</c:v>
                </c:pt>
                <c:pt idx="23468">
                  <c:v>29.62838</c:v>
                </c:pt>
                <c:pt idx="23469">
                  <c:v>27.29989</c:v>
                </c:pt>
                <c:pt idx="23470">
                  <c:v>30.31526</c:v>
                </c:pt>
                <c:pt idx="23471">
                  <c:v>31.12032</c:v>
                </c:pt>
                <c:pt idx="23472">
                  <c:v>30.73741</c:v>
                </c:pt>
                <c:pt idx="23473">
                  <c:v>33.73084</c:v>
                </c:pt>
                <c:pt idx="23474">
                  <c:v>32.28492</c:v>
                </c:pt>
                <c:pt idx="23475">
                  <c:v>30.6278</c:v>
                </c:pt>
                <c:pt idx="23476">
                  <c:v>33.85413</c:v>
                </c:pt>
                <c:pt idx="23477">
                  <c:v>27.27405</c:v>
                </c:pt>
                <c:pt idx="23478">
                  <c:v>24.43141</c:v>
                </c:pt>
                <c:pt idx="23479">
                  <c:v>33.65717</c:v>
                </c:pt>
                <c:pt idx="23480">
                  <c:v>29.44291</c:v>
                </c:pt>
                <c:pt idx="23481">
                  <c:v>34.4634</c:v>
                </c:pt>
                <c:pt idx="23482">
                  <c:v>67.43496</c:v>
                </c:pt>
                <c:pt idx="23483">
                  <c:v>38.04601</c:v>
                </c:pt>
                <c:pt idx="23484">
                  <c:v>31.27017</c:v>
                </c:pt>
                <c:pt idx="23485">
                  <c:v>28.02883</c:v>
                </c:pt>
                <c:pt idx="23486">
                  <c:v>37.97632</c:v>
                </c:pt>
                <c:pt idx="23487">
                  <c:v>26.63455</c:v>
                </c:pt>
                <c:pt idx="23488">
                  <c:v>30.35907</c:v>
                </c:pt>
                <c:pt idx="23489">
                  <c:v>28.88376</c:v>
                </c:pt>
                <c:pt idx="23490">
                  <c:v>26.98761</c:v>
                </c:pt>
                <c:pt idx="23491">
                  <c:v>31.75326</c:v>
                </c:pt>
                <c:pt idx="23492">
                  <c:v>31.78669</c:v>
                </c:pt>
                <c:pt idx="23493">
                  <c:v>37.26302000000001</c:v>
                </c:pt>
                <c:pt idx="23494">
                  <c:v>35.04558</c:v>
                </c:pt>
                <c:pt idx="23495">
                  <c:v>32.23116</c:v>
                </c:pt>
                <c:pt idx="23496">
                  <c:v>31.06516999999999</c:v>
                </c:pt>
                <c:pt idx="23497">
                  <c:v>32.59232</c:v>
                </c:pt>
                <c:pt idx="23498">
                  <c:v>30.09628</c:v>
                </c:pt>
                <c:pt idx="23499">
                  <c:v>27.34606</c:v>
                </c:pt>
                <c:pt idx="23500">
                  <c:v>31.70548</c:v>
                </c:pt>
                <c:pt idx="23501">
                  <c:v>1668.3174</c:v>
                </c:pt>
                <c:pt idx="23502">
                  <c:v>24.9945</c:v>
                </c:pt>
                <c:pt idx="23503">
                  <c:v>28.49159</c:v>
                </c:pt>
                <c:pt idx="23504">
                  <c:v>32.06081</c:v>
                </c:pt>
                <c:pt idx="23505">
                  <c:v>39.12580000000001</c:v>
                </c:pt>
                <c:pt idx="23506">
                  <c:v>27.92094</c:v>
                </c:pt>
                <c:pt idx="23507">
                  <c:v>30.87083000000001</c:v>
                </c:pt>
                <c:pt idx="23508">
                  <c:v>35.28654</c:v>
                </c:pt>
                <c:pt idx="23509">
                  <c:v>29.9995</c:v>
                </c:pt>
                <c:pt idx="23510">
                  <c:v>36.67362</c:v>
                </c:pt>
                <c:pt idx="23511">
                  <c:v>31.94868</c:v>
                </c:pt>
                <c:pt idx="23512">
                  <c:v>42.7993</c:v>
                </c:pt>
                <c:pt idx="23513">
                  <c:v>30.7896</c:v>
                </c:pt>
                <c:pt idx="23514">
                  <c:v>30.03031</c:v>
                </c:pt>
                <c:pt idx="23515">
                  <c:v>24.98119</c:v>
                </c:pt>
                <c:pt idx="23516">
                  <c:v>28.22231</c:v>
                </c:pt>
                <c:pt idx="23517">
                  <c:v>34.74072</c:v>
                </c:pt>
                <c:pt idx="23518">
                  <c:v>25.52039</c:v>
                </c:pt>
                <c:pt idx="23519">
                  <c:v>23.0688</c:v>
                </c:pt>
                <c:pt idx="23520">
                  <c:v>31.72315</c:v>
                </c:pt>
                <c:pt idx="23521">
                  <c:v>33.58931</c:v>
                </c:pt>
                <c:pt idx="23522">
                  <c:v>25.47757</c:v>
                </c:pt>
                <c:pt idx="23523">
                  <c:v>1940.68069</c:v>
                </c:pt>
                <c:pt idx="23524">
                  <c:v>33.73667</c:v>
                </c:pt>
                <c:pt idx="23525">
                  <c:v>28.5901</c:v>
                </c:pt>
                <c:pt idx="23526">
                  <c:v>28.70737</c:v>
                </c:pt>
                <c:pt idx="23527">
                  <c:v>34.04111</c:v>
                </c:pt>
                <c:pt idx="23528">
                  <c:v>32.04067</c:v>
                </c:pt>
                <c:pt idx="23529">
                  <c:v>44.0027</c:v>
                </c:pt>
                <c:pt idx="23530">
                  <c:v>33.93138</c:v>
                </c:pt>
                <c:pt idx="23531">
                  <c:v>29.80369</c:v>
                </c:pt>
                <c:pt idx="23532">
                  <c:v>33.97163</c:v>
                </c:pt>
                <c:pt idx="23533">
                  <c:v>38.36528000000001</c:v>
                </c:pt>
                <c:pt idx="23534">
                  <c:v>32.64244</c:v>
                </c:pt>
                <c:pt idx="23535">
                  <c:v>37.02937</c:v>
                </c:pt>
                <c:pt idx="23536">
                  <c:v>34.43725</c:v>
                </c:pt>
                <c:pt idx="23537">
                  <c:v>33.02334000000001</c:v>
                </c:pt>
                <c:pt idx="23538">
                  <c:v>27.74864</c:v>
                </c:pt>
                <c:pt idx="23539">
                  <c:v>36.45949</c:v>
                </c:pt>
                <c:pt idx="23540">
                  <c:v>27.53686</c:v>
                </c:pt>
                <c:pt idx="23541">
                  <c:v>28.00874999999999</c:v>
                </c:pt>
                <c:pt idx="23542">
                  <c:v>32.5276</c:v>
                </c:pt>
                <c:pt idx="23543">
                  <c:v>34.27211</c:v>
                </c:pt>
                <c:pt idx="23544">
                  <c:v>31.95646</c:v>
                </c:pt>
                <c:pt idx="23545">
                  <c:v>35.20526</c:v>
                </c:pt>
                <c:pt idx="23546">
                  <c:v>29.07409000000001</c:v>
                </c:pt>
                <c:pt idx="23547">
                  <c:v>27.39166000000001</c:v>
                </c:pt>
                <c:pt idx="23548">
                  <c:v>28.64227</c:v>
                </c:pt>
                <c:pt idx="23549">
                  <c:v>36.55913</c:v>
                </c:pt>
                <c:pt idx="23550">
                  <c:v>34.09863</c:v>
                </c:pt>
                <c:pt idx="23551">
                  <c:v>24.19695</c:v>
                </c:pt>
                <c:pt idx="23552">
                  <c:v>31.11384</c:v>
                </c:pt>
                <c:pt idx="23553">
                  <c:v>36.70239</c:v>
                </c:pt>
                <c:pt idx="23554">
                  <c:v>34.07657</c:v>
                </c:pt>
                <c:pt idx="23555">
                  <c:v>25.08906</c:v>
                </c:pt>
                <c:pt idx="23556">
                  <c:v>29.52469</c:v>
                </c:pt>
                <c:pt idx="23557">
                  <c:v>10163.8042</c:v>
                </c:pt>
                <c:pt idx="23558">
                  <c:v>31.41741</c:v>
                </c:pt>
                <c:pt idx="23559">
                  <c:v>44.438</c:v>
                </c:pt>
                <c:pt idx="23560">
                  <c:v>34.13932000000001</c:v>
                </c:pt>
                <c:pt idx="23561">
                  <c:v>100.13301</c:v>
                </c:pt>
                <c:pt idx="23562">
                  <c:v>25.77827</c:v>
                </c:pt>
                <c:pt idx="23563">
                  <c:v>25.41332999999999</c:v>
                </c:pt>
                <c:pt idx="23564">
                  <c:v>36.708</c:v>
                </c:pt>
                <c:pt idx="23565">
                  <c:v>40.70291</c:v>
                </c:pt>
                <c:pt idx="23566">
                  <c:v>26.08106</c:v>
                </c:pt>
                <c:pt idx="23567">
                  <c:v>36.02936000000001</c:v>
                </c:pt>
                <c:pt idx="23568">
                  <c:v>29.84216</c:v>
                </c:pt>
                <c:pt idx="23569">
                  <c:v>33.1552</c:v>
                </c:pt>
                <c:pt idx="23570">
                  <c:v>28.66809</c:v>
                </c:pt>
                <c:pt idx="23571">
                  <c:v>33.12473</c:v>
                </c:pt>
                <c:pt idx="23572">
                  <c:v>24.32588000000001</c:v>
                </c:pt>
                <c:pt idx="23573">
                  <c:v>33.7397</c:v>
                </c:pt>
                <c:pt idx="23574">
                  <c:v>31.11263</c:v>
                </c:pt>
                <c:pt idx="23575">
                  <c:v>23.50053</c:v>
                </c:pt>
                <c:pt idx="23576">
                  <c:v>33.97274</c:v>
                </c:pt>
                <c:pt idx="23577">
                  <c:v>30.0178</c:v>
                </c:pt>
                <c:pt idx="23578">
                  <c:v>30.79474</c:v>
                </c:pt>
                <c:pt idx="23579">
                  <c:v>38.90940000000001</c:v>
                </c:pt>
                <c:pt idx="23580">
                  <c:v>43.0393</c:v>
                </c:pt>
                <c:pt idx="23581">
                  <c:v>34.68128</c:v>
                </c:pt>
                <c:pt idx="23582">
                  <c:v>26.00291</c:v>
                </c:pt>
                <c:pt idx="23583">
                  <c:v>32.19442</c:v>
                </c:pt>
                <c:pt idx="23584">
                  <c:v>38.02675</c:v>
                </c:pt>
                <c:pt idx="23585">
                  <c:v>27.84491999999999</c:v>
                </c:pt>
                <c:pt idx="23586">
                  <c:v>31.77886000000001</c:v>
                </c:pt>
                <c:pt idx="23587">
                  <c:v>31.29742</c:v>
                </c:pt>
                <c:pt idx="23588">
                  <c:v>26.95587</c:v>
                </c:pt>
                <c:pt idx="23589">
                  <c:v>28.94873999999999</c:v>
                </c:pt>
                <c:pt idx="23590">
                  <c:v>24.30281</c:v>
                </c:pt>
                <c:pt idx="23591">
                  <c:v>37.20813</c:v>
                </c:pt>
                <c:pt idx="23592">
                  <c:v>187.2964</c:v>
                </c:pt>
                <c:pt idx="23593">
                  <c:v>27.89540999999999</c:v>
                </c:pt>
                <c:pt idx="23594">
                  <c:v>31.62715</c:v>
                </c:pt>
                <c:pt idx="23595">
                  <c:v>27.22578</c:v>
                </c:pt>
                <c:pt idx="23596">
                  <c:v>28.32135</c:v>
                </c:pt>
                <c:pt idx="23597">
                  <c:v>26.37616</c:v>
                </c:pt>
                <c:pt idx="23598">
                  <c:v>33.00702</c:v>
                </c:pt>
                <c:pt idx="23599">
                  <c:v>31.70424999999999</c:v>
                </c:pt>
                <c:pt idx="23600">
                  <c:v>39.9377</c:v>
                </c:pt>
                <c:pt idx="23601">
                  <c:v>41.1523</c:v>
                </c:pt>
                <c:pt idx="23602">
                  <c:v>31.58937</c:v>
                </c:pt>
                <c:pt idx="23603">
                  <c:v>26.30202</c:v>
                </c:pt>
                <c:pt idx="23604">
                  <c:v>27.91666</c:v>
                </c:pt>
                <c:pt idx="23605">
                  <c:v>29.95654</c:v>
                </c:pt>
                <c:pt idx="23606">
                  <c:v>29.25945</c:v>
                </c:pt>
                <c:pt idx="23607">
                  <c:v>30.91838</c:v>
                </c:pt>
                <c:pt idx="23608">
                  <c:v>26.68663</c:v>
                </c:pt>
                <c:pt idx="23609">
                  <c:v>89.98272</c:v>
                </c:pt>
                <c:pt idx="23610">
                  <c:v>31.65615</c:v>
                </c:pt>
                <c:pt idx="23611">
                  <c:v>35.40727</c:v>
                </c:pt>
                <c:pt idx="23612">
                  <c:v>32.25217</c:v>
                </c:pt>
                <c:pt idx="23613">
                  <c:v>33.69517</c:v>
                </c:pt>
                <c:pt idx="23614">
                  <c:v>33.68824</c:v>
                </c:pt>
                <c:pt idx="23615">
                  <c:v>28.68098000000001</c:v>
                </c:pt>
                <c:pt idx="23616">
                  <c:v>32.09860000000001</c:v>
                </c:pt>
                <c:pt idx="23617">
                  <c:v>28.76785</c:v>
                </c:pt>
                <c:pt idx="23618">
                  <c:v>29.44803999999999</c:v>
                </c:pt>
                <c:pt idx="23619">
                  <c:v>28.46919</c:v>
                </c:pt>
                <c:pt idx="23620">
                  <c:v>32.14032</c:v>
                </c:pt>
                <c:pt idx="23621">
                  <c:v>23.31109</c:v>
                </c:pt>
                <c:pt idx="23622">
                  <c:v>26.82811</c:v>
                </c:pt>
                <c:pt idx="23623">
                  <c:v>26.51927</c:v>
                </c:pt>
                <c:pt idx="23624">
                  <c:v>28.16813</c:v>
                </c:pt>
                <c:pt idx="23625">
                  <c:v>36.56341</c:v>
                </c:pt>
                <c:pt idx="23626">
                  <c:v>37.29175</c:v>
                </c:pt>
                <c:pt idx="23627">
                  <c:v>33.06747</c:v>
                </c:pt>
                <c:pt idx="23628">
                  <c:v>23.90754</c:v>
                </c:pt>
                <c:pt idx="23629">
                  <c:v>29.47284</c:v>
                </c:pt>
                <c:pt idx="23630">
                  <c:v>32.79628</c:v>
                </c:pt>
                <c:pt idx="23631">
                  <c:v>27.61293</c:v>
                </c:pt>
                <c:pt idx="23632">
                  <c:v>22.47514999999999</c:v>
                </c:pt>
                <c:pt idx="23633">
                  <c:v>27.16526</c:v>
                </c:pt>
                <c:pt idx="23634">
                  <c:v>30.82323</c:v>
                </c:pt>
                <c:pt idx="23635">
                  <c:v>32.70929</c:v>
                </c:pt>
                <c:pt idx="23636">
                  <c:v>31.03641</c:v>
                </c:pt>
                <c:pt idx="23637">
                  <c:v>25.75856</c:v>
                </c:pt>
                <c:pt idx="23638">
                  <c:v>25.98262999999999</c:v>
                </c:pt>
                <c:pt idx="23639">
                  <c:v>29.80685</c:v>
                </c:pt>
                <c:pt idx="23640">
                  <c:v>29.86411</c:v>
                </c:pt>
                <c:pt idx="23641">
                  <c:v>3301.70378</c:v>
                </c:pt>
                <c:pt idx="23642">
                  <c:v>36.52543</c:v>
                </c:pt>
                <c:pt idx="23643">
                  <c:v>25.6209</c:v>
                </c:pt>
                <c:pt idx="23644">
                  <c:v>28.47543999999999</c:v>
                </c:pt>
                <c:pt idx="23645">
                  <c:v>33.45554000000001</c:v>
                </c:pt>
                <c:pt idx="23646">
                  <c:v>26.35283</c:v>
                </c:pt>
                <c:pt idx="23647">
                  <c:v>29.81718</c:v>
                </c:pt>
                <c:pt idx="23648">
                  <c:v>28.31266</c:v>
                </c:pt>
                <c:pt idx="23649">
                  <c:v>210.5456</c:v>
                </c:pt>
                <c:pt idx="23650">
                  <c:v>73.334</c:v>
                </c:pt>
                <c:pt idx="23651">
                  <c:v>39.2401</c:v>
                </c:pt>
                <c:pt idx="23652">
                  <c:v>25.51756</c:v>
                </c:pt>
                <c:pt idx="23653">
                  <c:v>27.31963</c:v>
                </c:pt>
                <c:pt idx="23654">
                  <c:v>30.71743</c:v>
                </c:pt>
                <c:pt idx="23655">
                  <c:v>33.22357</c:v>
                </c:pt>
                <c:pt idx="23656">
                  <c:v>34.58001</c:v>
                </c:pt>
                <c:pt idx="23657">
                  <c:v>246.0236</c:v>
                </c:pt>
                <c:pt idx="23658">
                  <c:v>35.01549</c:v>
                </c:pt>
                <c:pt idx="23659">
                  <c:v>27.95827999999999</c:v>
                </c:pt>
                <c:pt idx="23660">
                  <c:v>33.16435</c:v>
                </c:pt>
                <c:pt idx="23661">
                  <c:v>30.43037</c:v>
                </c:pt>
                <c:pt idx="23662">
                  <c:v>31.28124</c:v>
                </c:pt>
                <c:pt idx="23663">
                  <c:v>33.11194</c:v>
                </c:pt>
                <c:pt idx="23664">
                  <c:v>33.70144000000001</c:v>
                </c:pt>
                <c:pt idx="23665">
                  <c:v>27.43213</c:v>
                </c:pt>
                <c:pt idx="23666">
                  <c:v>29.61299</c:v>
                </c:pt>
                <c:pt idx="23667">
                  <c:v>31.91876</c:v>
                </c:pt>
                <c:pt idx="23668">
                  <c:v>24.82771</c:v>
                </c:pt>
                <c:pt idx="23669">
                  <c:v>29.16792999999999</c:v>
                </c:pt>
                <c:pt idx="23670">
                  <c:v>27.76022</c:v>
                </c:pt>
                <c:pt idx="23671">
                  <c:v>33.3258</c:v>
                </c:pt>
                <c:pt idx="23672">
                  <c:v>28.60216</c:v>
                </c:pt>
                <c:pt idx="23673">
                  <c:v>29.43465</c:v>
                </c:pt>
                <c:pt idx="23674">
                  <c:v>23.59873999999999</c:v>
                </c:pt>
                <c:pt idx="23675">
                  <c:v>34.31845</c:v>
                </c:pt>
                <c:pt idx="23676">
                  <c:v>34.55227</c:v>
                </c:pt>
                <c:pt idx="23677">
                  <c:v>32.0415</c:v>
                </c:pt>
                <c:pt idx="23678">
                  <c:v>27.23815</c:v>
                </c:pt>
                <c:pt idx="23679">
                  <c:v>42.50272000000001</c:v>
                </c:pt>
                <c:pt idx="23680">
                  <c:v>30.42104</c:v>
                </c:pt>
                <c:pt idx="23681">
                  <c:v>30.84945</c:v>
                </c:pt>
                <c:pt idx="23682">
                  <c:v>53.8578</c:v>
                </c:pt>
                <c:pt idx="23683">
                  <c:v>34.76819</c:v>
                </c:pt>
                <c:pt idx="23684">
                  <c:v>30.49061</c:v>
                </c:pt>
                <c:pt idx="23685">
                  <c:v>27.45327</c:v>
                </c:pt>
                <c:pt idx="23686">
                  <c:v>42.09176</c:v>
                </c:pt>
                <c:pt idx="23687">
                  <c:v>27.84785</c:v>
                </c:pt>
                <c:pt idx="23688">
                  <c:v>32.47263</c:v>
                </c:pt>
                <c:pt idx="23689">
                  <c:v>28.13344</c:v>
                </c:pt>
                <c:pt idx="23690">
                  <c:v>37.9318</c:v>
                </c:pt>
                <c:pt idx="23691">
                  <c:v>39.12115</c:v>
                </c:pt>
                <c:pt idx="23692">
                  <c:v>32.65153</c:v>
                </c:pt>
                <c:pt idx="23693">
                  <c:v>25.32777</c:v>
                </c:pt>
                <c:pt idx="23694">
                  <c:v>32.33062</c:v>
                </c:pt>
                <c:pt idx="23695">
                  <c:v>35.6544</c:v>
                </c:pt>
                <c:pt idx="23696">
                  <c:v>23.5415</c:v>
                </c:pt>
                <c:pt idx="23697">
                  <c:v>35.60589</c:v>
                </c:pt>
                <c:pt idx="23698">
                  <c:v>31.35579</c:v>
                </c:pt>
                <c:pt idx="23699">
                  <c:v>26.90829</c:v>
                </c:pt>
                <c:pt idx="23700">
                  <c:v>27.67345</c:v>
                </c:pt>
                <c:pt idx="23701">
                  <c:v>26.01135</c:v>
                </c:pt>
                <c:pt idx="23702">
                  <c:v>27.39339</c:v>
                </c:pt>
                <c:pt idx="23703">
                  <c:v>37.98218</c:v>
                </c:pt>
                <c:pt idx="23704">
                  <c:v>30.84615000000001</c:v>
                </c:pt>
                <c:pt idx="23705">
                  <c:v>27.11685</c:v>
                </c:pt>
                <c:pt idx="23706">
                  <c:v>1681.1601</c:v>
                </c:pt>
                <c:pt idx="23707">
                  <c:v>30.37221</c:v>
                </c:pt>
                <c:pt idx="23708">
                  <c:v>31.31934</c:v>
                </c:pt>
                <c:pt idx="23709">
                  <c:v>31.80114</c:v>
                </c:pt>
                <c:pt idx="23710">
                  <c:v>26.21215</c:v>
                </c:pt>
                <c:pt idx="23711">
                  <c:v>5471.406300000001</c:v>
                </c:pt>
                <c:pt idx="23712">
                  <c:v>29.178</c:v>
                </c:pt>
                <c:pt idx="23713">
                  <c:v>31.84106</c:v>
                </c:pt>
                <c:pt idx="23714">
                  <c:v>36.85697</c:v>
                </c:pt>
                <c:pt idx="23715">
                  <c:v>24.29339</c:v>
                </c:pt>
                <c:pt idx="23716">
                  <c:v>27.71171</c:v>
                </c:pt>
                <c:pt idx="23717">
                  <c:v>27.68049999999999</c:v>
                </c:pt>
                <c:pt idx="23718">
                  <c:v>32.06696</c:v>
                </c:pt>
                <c:pt idx="23719">
                  <c:v>30.59499</c:v>
                </c:pt>
                <c:pt idx="23720">
                  <c:v>31.9648</c:v>
                </c:pt>
                <c:pt idx="23721">
                  <c:v>24.6619</c:v>
                </c:pt>
                <c:pt idx="23722">
                  <c:v>59.5651</c:v>
                </c:pt>
                <c:pt idx="23723">
                  <c:v>30.71959</c:v>
                </c:pt>
                <c:pt idx="23724">
                  <c:v>24.84361</c:v>
                </c:pt>
                <c:pt idx="23725">
                  <c:v>30.828</c:v>
                </c:pt>
                <c:pt idx="23726">
                  <c:v>33.69241</c:v>
                </c:pt>
                <c:pt idx="23727">
                  <c:v>29.85967</c:v>
                </c:pt>
                <c:pt idx="23728">
                  <c:v>26.95042</c:v>
                </c:pt>
                <c:pt idx="23729">
                  <c:v>26.39412</c:v>
                </c:pt>
                <c:pt idx="23730">
                  <c:v>28.81506</c:v>
                </c:pt>
                <c:pt idx="23731">
                  <c:v>32.14123</c:v>
                </c:pt>
                <c:pt idx="23732">
                  <c:v>31.4505</c:v>
                </c:pt>
                <c:pt idx="23733">
                  <c:v>26.28579999999999</c:v>
                </c:pt>
                <c:pt idx="23734">
                  <c:v>26.64774999999999</c:v>
                </c:pt>
                <c:pt idx="23735">
                  <c:v>27.70018</c:v>
                </c:pt>
                <c:pt idx="23736">
                  <c:v>187.4219</c:v>
                </c:pt>
                <c:pt idx="23737">
                  <c:v>26.17078</c:v>
                </c:pt>
                <c:pt idx="23738">
                  <c:v>29.61773000000001</c:v>
                </c:pt>
                <c:pt idx="23739">
                  <c:v>32.85986999999999</c:v>
                </c:pt>
                <c:pt idx="23740">
                  <c:v>33.88306</c:v>
                </c:pt>
                <c:pt idx="23741">
                  <c:v>39.9705</c:v>
                </c:pt>
                <c:pt idx="23742">
                  <c:v>27.68703</c:v>
                </c:pt>
                <c:pt idx="23743">
                  <c:v>29.0118</c:v>
                </c:pt>
                <c:pt idx="23744">
                  <c:v>32.91232</c:v>
                </c:pt>
                <c:pt idx="23745">
                  <c:v>28.90448</c:v>
                </c:pt>
                <c:pt idx="23746">
                  <c:v>269.8073999999999</c:v>
                </c:pt>
                <c:pt idx="23747">
                  <c:v>26.39544</c:v>
                </c:pt>
                <c:pt idx="23748">
                  <c:v>31.73473999999999</c:v>
                </c:pt>
                <c:pt idx="23749">
                  <c:v>36.61488</c:v>
                </c:pt>
                <c:pt idx="23750">
                  <c:v>29.46888999999999</c:v>
                </c:pt>
                <c:pt idx="23751">
                  <c:v>32.83464</c:v>
                </c:pt>
                <c:pt idx="23752">
                  <c:v>32.92543</c:v>
                </c:pt>
                <c:pt idx="23753">
                  <c:v>907.122</c:v>
                </c:pt>
                <c:pt idx="23754">
                  <c:v>27.98658</c:v>
                </c:pt>
                <c:pt idx="23755">
                  <c:v>30.26389</c:v>
                </c:pt>
                <c:pt idx="23756">
                  <c:v>30.08860999999999</c:v>
                </c:pt>
                <c:pt idx="23757">
                  <c:v>122.00916</c:v>
                </c:pt>
                <c:pt idx="23758">
                  <c:v>28.50308</c:v>
                </c:pt>
                <c:pt idx="23759">
                  <c:v>221.66611</c:v>
                </c:pt>
                <c:pt idx="23760">
                  <c:v>26.09782</c:v>
                </c:pt>
                <c:pt idx="23761">
                  <c:v>28.31358000000001</c:v>
                </c:pt>
                <c:pt idx="23762">
                  <c:v>30.08240999999999</c:v>
                </c:pt>
                <c:pt idx="23763">
                  <c:v>29.94318</c:v>
                </c:pt>
                <c:pt idx="23764">
                  <c:v>26.80308</c:v>
                </c:pt>
                <c:pt idx="23765">
                  <c:v>24.40973</c:v>
                </c:pt>
                <c:pt idx="23766">
                  <c:v>33.42309</c:v>
                </c:pt>
                <c:pt idx="23767">
                  <c:v>34.78646000000001</c:v>
                </c:pt>
                <c:pt idx="23768">
                  <c:v>29.00512</c:v>
                </c:pt>
                <c:pt idx="23769">
                  <c:v>26.59636</c:v>
                </c:pt>
                <c:pt idx="23770">
                  <c:v>33.95946</c:v>
                </c:pt>
                <c:pt idx="23771">
                  <c:v>30.58543999999999</c:v>
                </c:pt>
                <c:pt idx="23772">
                  <c:v>32.34162999999999</c:v>
                </c:pt>
                <c:pt idx="23773">
                  <c:v>27.76439999999999</c:v>
                </c:pt>
                <c:pt idx="23774">
                  <c:v>28.72062</c:v>
                </c:pt>
                <c:pt idx="23775">
                  <c:v>27.64683</c:v>
                </c:pt>
                <c:pt idx="23776">
                  <c:v>24.39455</c:v>
                </c:pt>
                <c:pt idx="23777">
                  <c:v>1477.4065</c:v>
                </c:pt>
                <c:pt idx="23778">
                  <c:v>30.74118</c:v>
                </c:pt>
                <c:pt idx="23779">
                  <c:v>29.28774999999999</c:v>
                </c:pt>
                <c:pt idx="23780">
                  <c:v>27.41719000000001</c:v>
                </c:pt>
                <c:pt idx="23781">
                  <c:v>36.92447</c:v>
                </c:pt>
                <c:pt idx="23782">
                  <c:v>35.06087</c:v>
                </c:pt>
                <c:pt idx="23783">
                  <c:v>32.29606000000001</c:v>
                </c:pt>
                <c:pt idx="23784">
                  <c:v>38.66784000000001</c:v>
                </c:pt>
                <c:pt idx="23785">
                  <c:v>34.01146</c:v>
                </c:pt>
                <c:pt idx="23786">
                  <c:v>29.73693</c:v>
                </c:pt>
                <c:pt idx="23787">
                  <c:v>36.22944000000001</c:v>
                </c:pt>
                <c:pt idx="23788">
                  <c:v>28.55881</c:v>
                </c:pt>
                <c:pt idx="23789">
                  <c:v>31.1276</c:v>
                </c:pt>
                <c:pt idx="23790">
                  <c:v>27.05262</c:v>
                </c:pt>
                <c:pt idx="23791">
                  <c:v>35.3446</c:v>
                </c:pt>
                <c:pt idx="23792">
                  <c:v>30.03816</c:v>
                </c:pt>
                <c:pt idx="23793">
                  <c:v>33.066</c:v>
                </c:pt>
                <c:pt idx="23794">
                  <c:v>31.12275</c:v>
                </c:pt>
                <c:pt idx="23795">
                  <c:v>33.40812000000001</c:v>
                </c:pt>
                <c:pt idx="23796">
                  <c:v>30.97379</c:v>
                </c:pt>
                <c:pt idx="23797">
                  <c:v>32.92206</c:v>
                </c:pt>
                <c:pt idx="23798">
                  <c:v>32.92375</c:v>
                </c:pt>
                <c:pt idx="23799">
                  <c:v>31.01069</c:v>
                </c:pt>
                <c:pt idx="23800">
                  <c:v>29.80491</c:v>
                </c:pt>
                <c:pt idx="23801">
                  <c:v>37.94509</c:v>
                </c:pt>
                <c:pt idx="23802">
                  <c:v>26.40923</c:v>
                </c:pt>
                <c:pt idx="23803">
                  <c:v>29.61163000000001</c:v>
                </c:pt>
                <c:pt idx="23804">
                  <c:v>27.01467</c:v>
                </c:pt>
                <c:pt idx="23805">
                  <c:v>30.02107000000001</c:v>
                </c:pt>
                <c:pt idx="23806">
                  <c:v>36.24569</c:v>
                </c:pt>
                <c:pt idx="23807">
                  <c:v>48.18388</c:v>
                </c:pt>
                <c:pt idx="23808">
                  <c:v>26.85483</c:v>
                </c:pt>
                <c:pt idx="23809">
                  <c:v>29.19963</c:v>
                </c:pt>
                <c:pt idx="23810">
                  <c:v>58.57700000000001</c:v>
                </c:pt>
                <c:pt idx="23811">
                  <c:v>26.05409999999999</c:v>
                </c:pt>
                <c:pt idx="23812">
                  <c:v>28.37459</c:v>
                </c:pt>
                <c:pt idx="23813">
                  <c:v>24.37903</c:v>
                </c:pt>
                <c:pt idx="23814">
                  <c:v>34.0146</c:v>
                </c:pt>
                <c:pt idx="23815">
                  <c:v>29.82982000000001</c:v>
                </c:pt>
                <c:pt idx="23816">
                  <c:v>34.00116000000001</c:v>
                </c:pt>
                <c:pt idx="23817">
                  <c:v>41.36</c:v>
                </c:pt>
                <c:pt idx="23818">
                  <c:v>2297.5299</c:v>
                </c:pt>
                <c:pt idx="23819">
                  <c:v>28.45386999999999</c:v>
                </c:pt>
                <c:pt idx="23820">
                  <c:v>27.37184999999999</c:v>
                </c:pt>
                <c:pt idx="23821">
                  <c:v>33.20601</c:v>
                </c:pt>
                <c:pt idx="23822">
                  <c:v>35.05503</c:v>
                </c:pt>
                <c:pt idx="23823">
                  <c:v>25.96995</c:v>
                </c:pt>
                <c:pt idx="23824">
                  <c:v>36.1651</c:v>
                </c:pt>
                <c:pt idx="23825">
                  <c:v>119.4766</c:v>
                </c:pt>
                <c:pt idx="23826">
                  <c:v>29.8444</c:v>
                </c:pt>
                <c:pt idx="23827">
                  <c:v>37.609</c:v>
                </c:pt>
                <c:pt idx="23828">
                  <c:v>33.12598000000001</c:v>
                </c:pt>
                <c:pt idx="23829">
                  <c:v>28.22141999999999</c:v>
                </c:pt>
                <c:pt idx="23830">
                  <c:v>29.65843</c:v>
                </c:pt>
                <c:pt idx="23831">
                  <c:v>30.16941</c:v>
                </c:pt>
                <c:pt idx="23832">
                  <c:v>29.54657</c:v>
                </c:pt>
                <c:pt idx="23833">
                  <c:v>36.19613</c:v>
                </c:pt>
                <c:pt idx="23834">
                  <c:v>35.55216</c:v>
                </c:pt>
                <c:pt idx="23835">
                  <c:v>30.72083</c:v>
                </c:pt>
                <c:pt idx="23836">
                  <c:v>28.84894999999999</c:v>
                </c:pt>
                <c:pt idx="23837">
                  <c:v>1147.0742</c:v>
                </c:pt>
                <c:pt idx="23838">
                  <c:v>35.06213</c:v>
                </c:pt>
                <c:pt idx="23839">
                  <c:v>29.32819</c:v>
                </c:pt>
                <c:pt idx="23840">
                  <c:v>32.62988</c:v>
                </c:pt>
                <c:pt idx="23841">
                  <c:v>26.44085</c:v>
                </c:pt>
                <c:pt idx="23842">
                  <c:v>191.2948</c:v>
                </c:pt>
                <c:pt idx="23843">
                  <c:v>31.53661</c:v>
                </c:pt>
                <c:pt idx="23844">
                  <c:v>25.05465</c:v>
                </c:pt>
                <c:pt idx="23845">
                  <c:v>26.13254999999999</c:v>
                </c:pt>
                <c:pt idx="23846">
                  <c:v>28.48820999999999</c:v>
                </c:pt>
                <c:pt idx="23847">
                  <c:v>424.38126</c:v>
                </c:pt>
                <c:pt idx="23848">
                  <c:v>57.77199</c:v>
                </c:pt>
                <c:pt idx="23849">
                  <c:v>26.69334</c:v>
                </c:pt>
                <c:pt idx="23850">
                  <c:v>29.2052</c:v>
                </c:pt>
                <c:pt idx="23851">
                  <c:v>24.85438</c:v>
                </c:pt>
                <c:pt idx="23852">
                  <c:v>34.4461</c:v>
                </c:pt>
                <c:pt idx="23853">
                  <c:v>33.58805</c:v>
                </c:pt>
                <c:pt idx="23854">
                  <c:v>33.28942</c:v>
                </c:pt>
                <c:pt idx="23855">
                  <c:v>33.58005</c:v>
                </c:pt>
                <c:pt idx="23856">
                  <c:v>33.23491</c:v>
                </c:pt>
                <c:pt idx="23857">
                  <c:v>29.10305</c:v>
                </c:pt>
                <c:pt idx="23858">
                  <c:v>23.86743999999999</c:v>
                </c:pt>
                <c:pt idx="23859">
                  <c:v>32.07364</c:v>
                </c:pt>
                <c:pt idx="23860">
                  <c:v>27.8708</c:v>
                </c:pt>
                <c:pt idx="23861">
                  <c:v>31.19003</c:v>
                </c:pt>
                <c:pt idx="23862">
                  <c:v>27.86591</c:v>
                </c:pt>
                <c:pt idx="23863">
                  <c:v>38.10444</c:v>
                </c:pt>
                <c:pt idx="23864">
                  <c:v>31.80287</c:v>
                </c:pt>
                <c:pt idx="23865">
                  <c:v>32.03325</c:v>
                </c:pt>
                <c:pt idx="23866">
                  <c:v>26.38073</c:v>
                </c:pt>
                <c:pt idx="23867">
                  <c:v>33.91696</c:v>
                </c:pt>
                <c:pt idx="23868">
                  <c:v>36.22763</c:v>
                </c:pt>
                <c:pt idx="23869">
                  <c:v>30.08292</c:v>
                </c:pt>
                <c:pt idx="23870">
                  <c:v>24.42062</c:v>
                </c:pt>
                <c:pt idx="23871">
                  <c:v>26.99290999999999</c:v>
                </c:pt>
                <c:pt idx="23872">
                  <c:v>27.44276999999999</c:v>
                </c:pt>
                <c:pt idx="23873">
                  <c:v>30.62819</c:v>
                </c:pt>
                <c:pt idx="23874">
                  <c:v>27.50712</c:v>
                </c:pt>
                <c:pt idx="23875">
                  <c:v>39.39617</c:v>
                </c:pt>
                <c:pt idx="23876">
                  <c:v>28.74802</c:v>
                </c:pt>
                <c:pt idx="23877">
                  <c:v>25.50027</c:v>
                </c:pt>
                <c:pt idx="23878">
                  <c:v>35.30651</c:v>
                </c:pt>
                <c:pt idx="23879">
                  <c:v>35.43243</c:v>
                </c:pt>
                <c:pt idx="23880">
                  <c:v>29.90812</c:v>
                </c:pt>
                <c:pt idx="23881">
                  <c:v>31.85268</c:v>
                </c:pt>
                <c:pt idx="23882">
                  <c:v>41.5687</c:v>
                </c:pt>
                <c:pt idx="23883">
                  <c:v>26.62188</c:v>
                </c:pt>
                <c:pt idx="23884">
                  <c:v>29.63409</c:v>
                </c:pt>
                <c:pt idx="23885">
                  <c:v>28.74369</c:v>
                </c:pt>
                <c:pt idx="23886">
                  <c:v>38.05534</c:v>
                </c:pt>
                <c:pt idx="23887">
                  <c:v>50.71367</c:v>
                </c:pt>
                <c:pt idx="23888">
                  <c:v>31.85548</c:v>
                </c:pt>
                <c:pt idx="23889">
                  <c:v>32.49631</c:v>
                </c:pt>
                <c:pt idx="23890">
                  <c:v>29.31447</c:v>
                </c:pt>
                <c:pt idx="23891">
                  <c:v>30.76632</c:v>
                </c:pt>
                <c:pt idx="23892">
                  <c:v>25.5264</c:v>
                </c:pt>
                <c:pt idx="23893">
                  <c:v>28.68446</c:v>
                </c:pt>
                <c:pt idx="23894">
                  <c:v>30.46311</c:v>
                </c:pt>
                <c:pt idx="23895">
                  <c:v>27.27459</c:v>
                </c:pt>
                <c:pt idx="23896">
                  <c:v>30.82979</c:v>
                </c:pt>
                <c:pt idx="23897">
                  <c:v>28.71927000000001</c:v>
                </c:pt>
                <c:pt idx="23898">
                  <c:v>32.14094</c:v>
                </c:pt>
                <c:pt idx="23899">
                  <c:v>24.42726</c:v>
                </c:pt>
                <c:pt idx="23900">
                  <c:v>30.29716000000001</c:v>
                </c:pt>
                <c:pt idx="23901">
                  <c:v>30.24393</c:v>
                </c:pt>
                <c:pt idx="23902">
                  <c:v>31.7453</c:v>
                </c:pt>
                <c:pt idx="23903">
                  <c:v>27.37071</c:v>
                </c:pt>
                <c:pt idx="23904">
                  <c:v>160.28657</c:v>
                </c:pt>
                <c:pt idx="23905">
                  <c:v>27.44117</c:v>
                </c:pt>
                <c:pt idx="23906">
                  <c:v>32.40571</c:v>
                </c:pt>
                <c:pt idx="23907">
                  <c:v>30.1599</c:v>
                </c:pt>
                <c:pt idx="23908">
                  <c:v>35.70612000000001</c:v>
                </c:pt>
                <c:pt idx="23909">
                  <c:v>32.2242</c:v>
                </c:pt>
                <c:pt idx="23910">
                  <c:v>32.85381</c:v>
                </c:pt>
                <c:pt idx="23911">
                  <c:v>25.71251</c:v>
                </c:pt>
                <c:pt idx="23912">
                  <c:v>387.14723</c:v>
                </c:pt>
                <c:pt idx="23913">
                  <c:v>49.0229</c:v>
                </c:pt>
                <c:pt idx="23914">
                  <c:v>24.40938999999999</c:v>
                </c:pt>
                <c:pt idx="23915">
                  <c:v>37.8323</c:v>
                </c:pt>
                <c:pt idx="23916">
                  <c:v>29.56795</c:v>
                </c:pt>
                <c:pt idx="23917">
                  <c:v>30.99238</c:v>
                </c:pt>
                <c:pt idx="23918">
                  <c:v>27.60539</c:v>
                </c:pt>
                <c:pt idx="23919">
                  <c:v>190.8726</c:v>
                </c:pt>
                <c:pt idx="23920">
                  <c:v>29.0657</c:v>
                </c:pt>
                <c:pt idx="23921">
                  <c:v>38.40348</c:v>
                </c:pt>
                <c:pt idx="23922">
                  <c:v>24.18243</c:v>
                </c:pt>
                <c:pt idx="23923">
                  <c:v>32.95218000000001</c:v>
                </c:pt>
                <c:pt idx="23924">
                  <c:v>370.6685</c:v>
                </c:pt>
                <c:pt idx="23925">
                  <c:v>31.31628</c:v>
                </c:pt>
                <c:pt idx="23926">
                  <c:v>32.76135</c:v>
                </c:pt>
                <c:pt idx="23927">
                  <c:v>27.26828</c:v>
                </c:pt>
                <c:pt idx="23928">
                  <c:v>29.40454</c:v>
                </c:pt>
                <c:pt idx="23929">
                  <c:v>27.67366000000001</c:v>
                </c:pt>
                <c:pt idx="23930">
                  <c:v>27.6173</c:v>
                </c:pt>
                <c:pt idx="23931">
                  <c:v>30.17669</c:v>
                </c:pt>
                <c:pt idx="23932">
                  <c:v>30.32622</c:v>
                </c:pt>
                <c:pt idx="23933">
                  <c:v>24.34002</c:v>
                </c:pt>
                <c:pt idx="23934">
                  <c:v>54.7599</c:v>
                </c:pt>
                <c:pt idx="23935">
                  <c:v>33.84286</c:v>
                </c:pt>
                <c:pt idx="23936">
                  <c:v>33.13071</c:v>
                </c:pt>
                <c:pt idx="23937">
                  <c:v>32.35193</c:v>
                </c:pt>
                <c:pt idx="23938">
                  <c:v>37.41545</c:v>
                </c:pt>
                <c:pt idx="23939">
                  <c:v>28.40203</c:v>
                </c:pt>
                <c:pt idx="23940">
                  <c:v>32.90292</c:v>
                </c:pt>
                <c:pt idx="23941">
                  <c:v>7484.300740000001</c:v>
                </c:pt>
                <c:pt idx="23942">
                  <c:v>24.51533</c:v>
                </c:pt>
                <c:pt idx="23943">
                  <c:v>26.82135</c:v>
                </c:pt>
                <c:pt idx="23944">
                  <c:v>30.09048</c:v>
                </c:pt>
                <c:pt idx="23945">
                  <c:v>36.1141</c:v>
                </c:pt>
                <c:pt idx="23946">
                  <c:v>28.15335</c:v>
                </c:pt>
                <c:pt idx="23947">
                  <c:v>24.98749</c:v>
                </c:pt>
                <c:pt idx="23948">
                  <c:v>39.38452</c:v>
                </c:pt>
                <c:pt idx="23949">
                  <c:v>33.91143</c:v>
                </c:pt>
                <c:pt idx="23950">
                  <c:v>28.36544999999999</c:v>
                </c:pt>
                <c:pt idx="23951">
                  <c:v>4355.5311</c:v>
                </c:pt>
                <c:pt idx="23952">
                  <c:v>31.80719</c:v>
                </c:pt>
                <c:pt idx="23953">
                  <c:v>33.71225</c:v>
                </c:pt>
                <c:pt idx="23954">
                  <c:v>26.86347</c:v>
                </c:pt>
                <c:pt idx="23955">
                  <c:v>30.8123</c:v>
                </c:pt>
                <c:pt idx="23956">
                  <c:v>27.94301</c:v>
                </c:pt>
                <c:pt idx="23957">
                  <c:v>30.90164</c:v>
                </c:pt>
                <c:pt idx="23958">
                  <c:v>26.15054</c:v>
                </c:pt>
                <c:pt idx="23959">
                  <c:v>34.04187</c:v>
                </c:pt>
                <c:pt idx="23960">
                  <c:v>28.01058</c:v>
                </c:pt>
                <c:pt idx="23961">
                  <c:v>32.22862000000001</c:v>
                </c:pt>
                <c:pt idx="23962">
                  <c:v>24.75493000000001</c:v>
                </c:pt>
                <c:pt idx="23963">
                  <c:v>33.60451</c:v>
                </c:pt>
                <c:pt idx="23964">
                  <c:v>24.61387</c:v>
                </c:pt>
                <c:pt idx="23965">
                  <c:v>33.61218</c:v>
                </c:pt>
                <c:pt idx="23966">
                  <c:v>33.17721</c:v>
                </c:pt>
                <c:pt idx="23967">
                  <c:v>30.13787</c:v>
                </c:pt>
                <c:pt idx="23968">
                  <c:v>33.01723</c:v>
                </c:pt>
                <c:pt idx="23969">
                  <c:v>61.5052</c:v>
                </c:pt>
                <c:pt idx="23970">
                  <c:v>24.49974999999999</c:v>
                </c:pt>
                <c:pt idx="23971">
                  <c:v>31.0563</c:v>
                </c:pt>
                <c:pt idx="23972">
                  <c:v>34.52244</c:v>
                </c:pt>
                <c:pt idx="23973">
                  <c:v>30.07792</c:v>
                </c:pt>
                <c:pt idx="23974">
                  <c:v>31.61546</c:v>
                </c:pt>
                <c:pt idx="23975">
                  <c:v>40.15371</c:v>
                </c:pt>
                <c:pt idx="23976">
                  <c:v>871.28793</c:v>
                </c:pt>
                <c:pt idx="23977">
                  <c:v>40.22575</c:v>
                </c:pt>
                <c:pt idx="23978">
                  <c:v>39.70460000000001</c:v>
                </c:pt>
                <c:pt idx="23979">
                  <c:v>27.41373</c:v>
                </c:pt>
                <c:pt idx="23980">
                  <c:v>41.7933</c:v>
                </c:pt>
                <c:pt idx="23981">
                  <c:v>32.78877</c:v>
                </c:pt>
                <c:pt idx="23982">
                  <c:v>37.56685</c:v>
                </c:pt>
                <c:pt idx="23983">
                  <c:v>34.0367</c:v>
                </c:pt>
                <c:pt idx="23984">
                  <c:v>31.4618</c:v>
                </c:pt>
                <c:pt idx="23985">
                  <c:v>28.88626</c:v>
                </c:pt>
                <c:pt idx="23986">
                  <c:v>33.73577</c:v>
                </c:pt>
                <c:pt idx="23987">
                  <c:v>33.0607</c:v>
                </c:pt>
                <c:pt idx="23988">
                  <c:v>30.39155999999999</c:v>
                </c:pt>
                <c:pt idx="23989">
                  <c:v>32.49891</c:v>
                </c:pt>
                <c:pt idx="23990">
                  <c:v>109.69646</c:v>
                </c:pt>
                <c:pt idx="23991">
                  <c:v>30.98721</c:v>
                </c:pt>
                <c:pt idx="23992">
                  <c:v>32.32296</c:v>
                </c:pt>
                <c:pt idx="23993">
                  <c:v>26.70466</c:v>
                </c:pt>
                <c:pt idx="23994">
                  <c:v>30.22385999999999</c:v>
                </c:pt>
                <c:pt idx="23995">
                  <c:v>28.15353</c:v>
                </c:pt>
                <c:pt idx="23996">
                  <c:v>45.14389</c:v>
                </c:pt>
                <c:pt idx="23997">
                  <c:v>32.80921</c:v>
                </c:pt>
                <c:pt idx="23998">
                  <c:v>32.12737</c:v>
                </c:pt>
                <c:pt idx="23999">
                  <c:v>1625.4014</c:v>
                </c:pt>
                <c:pt idx="24000">
                  <c:v>31.11281</c:v>
                </c:pt>
                <c:pt idx="24001">
                  <c:v>28.64252</c:v>
                </c:pt>
                <c:pt idx="24002">
                  <c:v>74.49064</c:v>
                </c:pt>
                <c:pt idx="24003">
                  <c:v>27.87059</c:v>
                </c:pt>
                <c:pt idx="24004">
                  <c:v>29.33459999999999</c:v>
                </c:pt>
                <c:pt idx="24005">
                  <c:v>34.94509</c:v>
                </c:pt>
                <c:pt idx="24006">
                  <c:v>28.39908</c:v>
                </c:pt>
                <c:pt idx="24007">
                  <c:v>27.76096</c:v>
                </c:pt>
                <c:pt idx="24008">
                  <c:v>32.4504</c:v>
                </c:pt>
                <c:pt idx="24009">
                  <c:v>31.08867</c:v>
                </c:pt>
                <c:pt idx="24010">
                  <c:v>123.7778</c:v>
                </c:pt>
                <c:pt idx="24011">
                  <c:v>35.15473</c:v>
                </c:pt>
                <c:pt idx="24012">
                  <c:v>26.02655</c:v>
                </c:pt>
                <c:pt idx="24013">
                  <c:v>25.88088</c:v>
                </c:pt>
                <c:pt idx="24014">
                  <c:v>28.24152</c:v>
                </c:pt>
                <c:pt idx="24015">
                  <c:v>33.15280000000001</c:v>
                </c:pt>
                <c:pt idx="24016">
                  <c:v>4175.54093</c:v>
                </c:pt>
                <c:pt idx="24017">
                  <c:v>33.74451</c:v>
                </c:pt>
                <c:pt idx="24018">
                  <c:v>2590.86894</c:v>
                </c:pt>
                <c:pt idx="24019">
                  <c:v>34.45723</c:v>
                </c:pt>
                <c:pt idx="24020">
                  <c:v>27.44593</c:v>
                </c:pt>
                <c:pt idx="24021">
                  <c:v>31.34138</c:v>
                </c:pt>
                <c:pt idx="24022">
                  <c:v>32.39581</c:v>
                </c:pt>
                <c:pt idx="24023">
                  <c:v>31.46922</c:v>
                </c:pt>
                <c:pt idx="24024">
                  <c:v>29.24358</c:v>
                </c:pt>
                <c:pt idx="24025">
                  <c:v>24.96469</c:v>
                </c:pt>
                <c:pt idx="24026">
                  <c:v>29.14348</c:v>
                </c:pt>
                <c:pt idx="24027">
                  <c:v>25.60944</c:v>
                </c:pt>
                <c:pt idx="24028">
                  <c:v>31.86069</c:v>
                </c:pt>
                <c:pt idx="24029">
                  <c:v>40.50708</c:v>
                </c:pt>
                <c:pt idx="24030">
                  <c:v>30.25401</c:v>
                </c:pt>
                <c:pt idx="24031">
                  <c:v>29.83966</c:v>
                </c:pt>
                <c:pt idx="24032">
                  <c:v>25.96562999999999</c:v>
                </c:pt>
                <c:pt idx="24033">
                  <c:v>27.8749</c:v>
                </c:pt>
                <c:pt idx="24034">
                  <c:v>26.00092</c:v>
                </c:pt>
                <c:pt idx="24035">
                  <c:v>26.6727</c:v>
                </c:pt>
                <c:pt idx="24036">
                  <c:v>24.67885</c:v>
                </c:pt>
                <c:pt idx="24037">
                  <c:v>23.92341</c:v>
                </c:pt>
                <c:pt idx="24038">
                  <c:v>27.47856</c:v>
                </c:pt>
                <c:pt idx="24039">
                  <c:v>27.85013</c:v>
                </c:pt>
                <c:pt idx="24040">
                  <c:v>27.22748</c:v>
                </c:pt>
                <c:pt idx="24041">
                  <c:v>25.11741</c:v>
                </c:pt>
                <c:pt idx="24042">
                  <c:v>34.68614</c:v>
                </c:pt>
                <c:pt idx="24043">
                  <c:v>31.49457</c:v>
                </c:pt>
                <c:pt idx="24044">
                  <c:v>30.03215</c:v>
                </c:pt>
                <c:pt idx="24045">
                  <c:v>30.19658</c:v>
                </c:pt>
                <c:pt idx="24046">
                  <c:v>39.10743</c:v>
                </c:pt>
                <c:pt idx="24047">
                  <c:v>33.20905</c:v>
                </c:pt>
                <c:pt idx="24048">
                  <c:v>27.34467</c:v>
                </c:pt>
                <c:pt idx="24049">
                  <c:v>40.86367</c:v>
                </c:pt>
                <c:pt idx="24050">
                  <c:v>27.24182</c:v>
                </c:pt>
                <c:pt idx="24051">
                  <c:v>27.76227</c:v>
                </c:pt>
                <c:pt idx="24052">
                  <c:v>35.94354000000001</c:v>
                </c:pt>
                <c:pt idx="24053">
                  <c:v>27.29834999999999</c:v>
                </c:pt>
                <c:pt idx="24054">
                  <c:v>28.1503</c:v>
                </c:pt>
                <c:pt idx="24055">
                  <c:v>7343.07307</c:v>
                </c:pt>
                <c:pt idx="24056">
                  <c:v>33.52157</c:v>
                </c:pt>
                <c:pt idx="24057">
                  <c:v>31.6176</c:v>
                </c:pt>
                <c:pt idx="24058">
                  <c:v>33.76451</c:v>
                </c:pt>
                <c:pt idx="24059">
                  <c:v>25.18412</c:v>
                </c:pt>
                <c:pt idx="24060">
                  <c:v>39.24461</c:v>
                </c:pt>
                <c:pt idx="24061">
                  <c:v>1037.93948</c:v>
                </c:pt>
                <c:pt idx="24062">
                  <c:v>25.07614999999999</c:v>
                </c:pt>
                <c:pt idx="24063">
                  <c:v>30.49117</c:v>
                </c:pt>
                <c:pt idx="24064">
                  <c:v>25.5547</c:v>
                </c:pt>
                <c:pt idx="24065">
                  <c:v>34.90146</c:v>
                </c:pt>
                <c:pt idx="24066">
                  <c:v>25.05559</c:v>
                </c:pt>
                <c:pt idx="24067">
                  <c:v>271.9349999999999</c:v>
                </c:pt>
                <c:pt idx="24068">
                  <c:v>29.13582</c:v>
                </c:pt>
                <c:pt idx="24069">
                  <c:v>25.79308</c:v>
                </c:pt>
                <c:pt idx="24070">
                  <c:v>30.05226</c:v>
                </c:pt>
                <c:pt idx="24071">
                  <c:v>30.01733</c:v>
                </c:pt>
                <c:pt idx="24072">
                  <c:v>29.81317</c:v>
                </c:pt>
                <c:pt idx="24073">
                  <c:v>118.8127</c:v>
                </c:pt>
                <c:pt idx="24074">
                  <c:v>37.3068</c:v>
                </c:pt>
                <c:pt idx="24075">
                  <c:v>31.83541</c:v>
                </c:pt>
                <c:pt idx="24076">
                  <c:v>30.94370999999999</c:v>
                </c:pt>
                <c:pt idx="24077">
                  <c:v>30.67582000000001</c:v>
                </c:pt>
                <c:pt idx="24078">
                  <c:v>35.70466</c:v>
                </c:pt>
                <c:pt idx="24079">
                  <c:v>31.00131</c:v>
                </c:pt>
                <c:pt idx="24080">
                  <c:v>27.26742</c:v>
                </c:pt>
                <c:pt idx="24081">
                  <c:v>34.99709</c:v>
                </c:pt>
                <c:pt idx="24082">
                  <c:v>41.51211</c:v>
                </c:pt>
                <c:pt idx="24083">
                  <c:v>31.73703</c:v>
                </c:pt>
                <c:pt idx="24084">
                  <c:v>22.52931999999999</c:v>
                </c:pt>
                <c:pt idx="24085">
                  <c:v>29.50084</c:v>
                </c:pt>
                <c:pt idx="24086">
                  <c:v>34.28908000000001</c:v>
                </c:pt>
                <c:pt idx="24087">
                  <c:v>31.23732</c:v>
                </c:pt>
                <c:pt idx="24088">
                  <c:v>76.789</c:v>
                </c:pt>
                <c:pt idx="24089">
                  <c:v>40.14478</c:v>
                </c:pt>
                <c:pt idx="24090">
                  <c:v>30.22127</c:v>
                </c:pt>
                <c:pt idx="24091">
                  <c:v>27.34485</c:v>
                </c:pt>
                <c:pt idx="24092">
                  <c:v>32.81962</c:v>
                </c:pt>
                <c:pt idx="24093">
                  <c:v>25.89246</c:v>
                </c:pt>
                <c:pt idx="24094">
                  <c:v>28.92873</c:v>
                </c:pt>
                <c:pt idx="24095">
                  <c:v>29.87269999999999</c:v>
                </c:pt>
                <c:pt idx="24096">
                  <c:v>259.8499</c:v>
                </c:pt>
                <c:pt idx="24097">
                  <c:v>30.49819</c:v>
                </c:pt>
                <c:pt idx="24098">
                  <c:v>32.08253</c:v>
                </c:pt>
                <c:pt idx="24099">
                  <c:v>29.29999</c:v>
                </c:pt>
                <c:pt idx="24100">
                  <c:v>31.94522999999999</c:v>
                </c:pt>
                <c:pt idx="24101">
                  <c:v>32.80836</c:v>
                </c:pt>
                <c:pt idx="24102">
                  <c:v>26.49672</c:v>
                </c:pt>
                <c:pt idx="24103">
                  <c:v>32.44822000000001</c:v>
                </c:pt>
                <c:pt idx="24104">
                  <c:v>31.1785</c:v>
                </c:pt>
                <c:pt idx="24105">
                  <c:v>33.63289</c:v>
                </c:pt>
                <c:pt idx="24106">
                  <c:v>25.44744</c:v>
                </c:pt>
                <c:pt idx="24107">
                  <c:v>23.25820999999999</c:v>
                </c:pt>
                <c:pt idx="24108">
                  <c:v>28.76795</c:v>
                </c:pt>
                <c:pt idx="24109">
                  <c:v>35.59886</c:v>
                </c:pt>
                <c:pt idx="24110">
                  <c:v>30.77176</c:v>
                </c:pt>
                <c:pt idx="24111">
                  <c:v>23.62398</c:v>
                </c:pt>
                <c:pt idx="24112">
                  <c:v>35.62057</c:v>
                </c:pt>
                <c:pt idx="24113">
                  <c:v>26.7525</c:v>
                </c:pt>
                <c:pt idx="24114">
                  <c:v>34.74225</c:v>
                </c:pt>
                <c:pt idx="24115">
                  <c:v>34.93731</c:v>
                </c:pt>
                <c:pt idx="24116">
                  <c:v>30.44466</c:v>
                </c:pt>
                <c:pt idx="24117">
                  <c:v>29.55255</c:v>
                </c:pt>
                <c:pt idx="24118">
                  <c:v>26.61215</c:v>
                </c:pt>
                <c:pt idx="24119">
                  <c:v>29.71834</c:v>
                </c:pt>
                <c:pt idx="24120">
                  <c:v>29.05747</c:v>
                </c:pt>
                <c:pt idx="24121">
                  <c:v>37.9626</c:v>
                </c:pt>
                <c:pt idx="24122">
                  <c:v>34.79528000000001</c:v>
                </c:pt>
                <c:pt idx="24123">
                  <c:v>97.6992</c:v>
                </c:pt>
                <c:pt idx="24124">
                  <c:v>38.6233</c:v>
                </c:pt>
                <c:pt idx="24125">
                  <c:v>28.35209</c:v>
                </c:pt>
                <c:pt idx="24126">
                  <c:v>38.98864</c:v>
                </c:pt>
                <c:pt idx="24127">
                  <c:v>30.55842</c:v>
                </c:pt>
                <c:pt idx="24128">
                  <c:v>28.02636</c:v>
                </c:pt>
                <c:pt idx="24129">
                  <c:v>33.30304</c:v>
                </c:pt>
                <c:pt idx="24130">
                  <c:v>25.02406</c:v>
                </c:pt>
                <c:pt idx="24131">
                  <c:v>28.57753</c:v>
                </c:pt>
                <c:pt idx="24132">
                  <c:v>32.96680000000001</c:v>
                </c:pt>
                <c:pt idx="24133">
                  <c:v>4121.977799999999</c:v>
                </c:pt>
                <c:pt idx="24134">
                  <c:v>40.2695</c:v>
                </c:pt>
                <c:pt idx="24135">
                  <c:v>6181.15122</c:v>
                </c:pt>
                <c:pt idx="24136">
                  <c:v>37.21441</c:v>
                </c:pt>
                <c:pt idx="24137">
                  <c:v>81.63438999999998</c:v>
                </c:pt>
                <c:pt idx="24138">
                  <c:v>35.0786</c:v>
                </c:pt>
                <c:pt idx="24139">
                  <c:v>37.01903</c:v>
                </c:pt>
                <c:pt idx="24140">
                  <c:v>30.58408</c:v>
                </c:pt>
                <c:pt idx="24141">
                  <c:v>33.66427</c:v>
                </c:pt>
                <c:pt idx="24142">
                  <c:v>42.67925</c:v>
                </c:pt>
                <c:pt idx="24143">
                  <c:v>27.14347</c:v>
                </c:pt>
                <c:pt idx="24144">
                  <c:v>27.76755</c:v>
                </c:pt>
                <c:pt idx="24145">
                  <c:v>126.8102</c:v>
                </c:pt>
                <c:pt idx="24146">
                  <c:v>150.765</c:v>
                </c:pt>
                <c:pt idx="24147">
                  <c:v>42.5634</c:v>
                </c:pt>
                <c:pt idx="24148">
                  <c:v>297.2602999999999</c:v>
                </c:pt>
                <c:pt idx="24149">
                  <c:v>35.41529</c:v>
                </c:pt>
                <c:pt idx="24150">
                  <c:v>29.59679</c:v>
                </c:pt>
                <c:pt idx="24151">
                  <c:v>38.33525</c:v>
                </c:pt>
                <c:pt idx="24152">
                  <c:v>28.6447</c:v>
                </c:pt>
                <c:pt idx="24153">
                  <c:v>29.87761</c:v>
                </c:pt>
                <c:pt idx="24154">
                  <c:v>33.44558</c:v>
                </c:pt>
                <c:pt idx="24155">
                  <c:v>32.43381</c:v>
                </c:pt>
                <c:pt idx="24156">
                  <c:v>35.12257</c:v>
                </c:pt>
                <c:pt idx="24157">
                  <c:v>30.28358</c:v>
                </c:pt>
                <c:pt idx="24158">
                  <c:v>31.24337999999999</c:v>
                </c:pt>
                <c:pt idx="24159">
                  <c:v>38.30207</c:v>
                </c:pt>
                <c:pt idx="24160">
                  <c:v>517.5857</c:v>
                </c:pt>
                <c:pt idx="24161">
                  <c:v>32.48812</c:v>
                </c:pt>
                <c:pt idx="24162">
                  <c:v>29.88896</c:v>
                </c:pt>
                <c:pt idx="24163">
                  <c:v>24.28830999999999</c:v>
                </c:pt>
                <c:pt idx="24164">
                  <c:v>30.74635</c:v>
                </c:pt>
                <c:pt idx="24165">
                  <c:v>32.2487</c:v>
                </c:pt>
                <c:pt idx="24166">
                  <c:v>38.52269</c:v>
                </c:pt>
                <c:pt idx="24167">
                  <c:v>24.54342</c:v>
                </c:pt>
                <c:pt idx="24168">
                  <c:v>74.94968</c:v>
                </c:pt>
                <c:pt idx="24169">
                  <c:v>34.79355</c:v>
                </c:pt>
                <c:pt idx="24170">
                  <c:v>33.17347</c:v>
                </c:pt>
                <c:pt idx="24171">
                  <c:v>26.41081</c:v>
                </c:pt>
                <c:pt idx="24172">
                  <c:v>27.98046</c:v>
                </c:pt>
                <c:pt idx="24173">
                  <c:v>30.94095</c:v>
                </c:pt>
                <c:pt idx="24174">
                  <c:v>29.9071</c:v>
                </c:pt>
                <c:pt idx="24175">
                  <c:v>31.64831999999999</c:v>
                </c:pt>
                <c:pt idx="24176">
                  <c:v>34.6585</c:v>
                </c:pt>
                <c:pt idx="24177">
                  <c:v>25.99148</c:v>
                </c:pt>
                <c:pt idx="24178">
                  <c:v>30.25857</c:v>
                </c:pt>
                <c:pt idx="24179">
                  <c:v>31.93322999999999</c:v>
                </c:pt>
                <c:pt idx="24180">
                  <c:v>33.92235</c:v>
                </c:pt>
                <c:pt idx="24181">
                  <c:v>32.75799</c:v>
                </c:pt>
                <c:pt idx="24182">
                  <c:v>3659.4664</c:v>
                </c:pt>
                <c:pt idx="24183">
                  <c:v>29.57211</c:v>
                </c:pt>
                <c:pt idx="24184">
                  <c:v>34.2339</c:v>
                </c:pt>
                <c:pt idx="24185">
                  <c:v>31.05235</c:v>
                </c:pt>
                <c:pt idx="24186">
                  <c:v>27.51378</c:v>
                </c:pt>
                <c:pt idx="24187">
                  <c:v>39.86864000000001</c:v>
                </c:pt>
                <c:pt idx="24188">
                  <c:v>59.22254</c:v>
                </c:pt>
                <c:pt idx="24189">
                  <c:v>240.5751</c:v>
                </c:pt>
                <c:pt idx="24190">
                  <c:v>34.39794000000001</c:v>
                </c:pt>
                <c:pt idx="24191">
                  <c:v>25.80204</c:v>
                </c:pt>
                <c:pt idx="24192">
                  <c:v>30.25355</c:v>
                </c:pt>
                <c:pt idx="24193">
                  <c:v>26.26202999999999</c:v>
                </c:pt>
                <c:pt idx="24194">
                  <c:v>30.24412999999999</c:v>
                </c:pt>
                <c:pt idx="24195">
                  <c:v>35.57788</c:v>
                </c:pt>
                <c:pt idx="24196">
                  <c:v>28.10798</c:v>
                </c:pt>
                <c:pt idx="24197">
                  <c:v>29.02928</c:v>
                </c:pt>
                <c:pt idx="24198">
                  <c:v>24.17746</c:v>
                </c:pt>
                <c:pt idx="24199">
                  <c:v>24.07247</c:v>
                </c:pt>
                <c:pt idx="24200">
                  <c:v>32.09123</c:v>
                </c:pt>
                <c:pt idx="24201">
                  <c:v>29.84911</c:v>
                </c:pt>
                <c:pt idx="24202">
                  <c:v>35.3106</c:v>
                </c:pt>
                <c:pt idx="24203">
                  <c:v>25.58602</c:v>
                </c:pt>
                <c:pt idx="24204">
                  <c:v>32.69426</c:v>
                </c:pt>
                <c:pt idx="24205">
                  <c:v>31.26946999999999</c:v>
                </c:pt>
                <c:pt idx="24206">
                  <c:v>1091.99852</c:v>
                </c:pt>
                <c:pt idx="24207">
                  <c:v>28.17795</c:v>
                </c:pt>
                <c:pt idx="24208">
                  <c:v>26.94585</c:v>
                </c:pt>
                <c:pt idx="24209">
                  <c:v>32.62481</c:v>
                </c:pt>
                <c:pt idx="24210">
                  <c:v>23.27772</c:v>
                </c:pt>
                <c:pt idx="24211">
                  <c:v>33.92669</c:v>
                </c:pt>
                <c:pt idx="24212">
                  <c:v>33.75577</c:v>
                </c:pt>
                <c:pt idx="24213">
                  <c:v>32.36598</c:v>
                </c:pt>
                <c:pt idx="24214">
                  <c:v>24.24065999999999</c:v>
                </c:pt>
                <c:pt idx="24215">
                  <c:v>32.78508</c:v>
                </c:pt>
                <c:pt idx="24216">
                  <c:v>32.21916</c:v>
                </c:pt>
                <c:pt idx="24217">
                  <c:v>35.41645</c:v>
                </c:pt>
                <c:pt idx="24218">
                  <c:v>35.8859</c:v>
                </c:pt>
                <c:pt idx="24219">
                  <c:v>33.16562000000001</c:v>
                </c:pt>
                <c:pt idx="24220">
                  <c:v>31.15656</c:v>
                </c:pt>
                <c:pt idx="24221">
                  <c:v>29.64886</c:v>
                </c:pt>
                <c:pt idx="24222">
                  <c:v>28.61826</c:v>
                </c:pt>
                <c:pt idx="24223">
                  <c:v>31.93244999999999</c:v>
                </c:pt>
                <c:pt idx="24224">
                  <c:v>26.78212999999999</c:v>
                </c:pt>
                <c:pt idx="24225">
                  <c:v>36.90898</c:v>
                </c:pt>
                <c:pt idx="24226">
                  <c:v>29.06323</c:v>
                </c:pt>
                <c:pt idx="24227">
                  <c:v>36.08646</c:v>
                </c:pt>
                <c:pt idx="24228">
                  <c:v>28.11858</c:v>
                </c:pt>
                <c:pt idx="24229">
                  <c:v>33.24229</c:v>
                </c:pt>
                <c:pt idx="24230">
                  <c:v>27.99555</c:v>
                </c:pt>
                <c:pt idx="24231">
                  <c:v>34.43286000000001</c:v>
                </c:pt>
                <c:pt idx="24232">
                  <c:v>40.0335</c:v>
                </c:pt>
                <c:pt idx="24233">
                  <c:v>28.24689</c:v>
                </c:pt>
                <c:pt idx="24234">
                  <c:v>26.48519999999999</c:v>
                </c:pt>
                <c:pt idx="24235">
                  <c:v>34.79052</c:v>
                </c:pt>
                <c:pt idx="24236">
                  <c:v>31.95637</c:v>
                </c:pt>
                <c:pt idx="24237">
                  <c:v>30.35570999999999</c:v>
                </c:pt>
                <c:pt idx="24238">
                  <c:v>27.36767</c:v>
                </c:pt>
                <c:pt idx="24239">
                  <c:v>67.24036</c:v>
                </c:pt>
                <c:pt idx="24240">
                  <c:v>26.36668</c:v>
                </c:pt>
                <c:pt idx="24241">
                  <c:v>30.79824999999999</c:v>
                </c:pt>
                <c:pt idx="24242">
                  <c:v>30.00497</c:v>
                </c:pt>
                <c:pt idx="24243">
                  <c:v>28.67509</c:v>
                </c:pt>
                <c:pt idx="24244">
                  <c:v>33.43683</c:v>
                </c:pt>
                <c:pt idx="24245">
                  <c:v>29.98905999999999</c:v>
                </c:pt>
                <c:pt idx="24246">
                  <c:v>32.92638</c:v>
                </c:pt>
                <c:pt idx="24247">
                  <c:v>28.67505999999999</c:v>
                </c:pt>
                <c:pt idx="24248">
                  <c:v>31.13025</c:v>
                </c:pt>
                <c:pt idx="24249">
                  <c:v>26.96196</c:v>
                </c:pt>
                <c:pt idx="24250">
                  <c:v>32.20957</c:v>
                </c:pt>
                <c:pt idx="24251">
                  <c:v>37.76619</c:v>
                </c:pt>
                <c:pt idx="24252">
                  <c:v>28.80624999999999</c:v>
                </c:pt>
                <c:pt idx="24253">
                  <c:v>135.8754</c:v>
                </c:pt>
                <c:pt idx="24254">
                  <c:v>244.77646</c:v>
                </c:pt>
                <c:pt idx="24255">
                  <c:v>24.41072</c:v>
                </c:pt>
                <c:pt idx="24256">
                  <c:v>29.53776</c:v>
                </c:pt>
                <c:pt idx="24257">
                  <c:v>45.69341</c:v>
                </c:pt>
                <c:pt idx="24258">
                  <c:v>29.7803</c:v>
                </c:pt>
                <c:pt idx="24259">
                  <c:v>29.14647</c:v>
                </c:pt>
                <c:pt idx="24260">
                  <c:v>35.54813</c:v>
                </c:pt>
                <c:pt idx="24261">
                  <c:v>31.65758</c:v>
                </c:pt>
                <c:pt idx="24262">
                  <c:v>28.81828</c:v>
                </c:pt>
                <c:pt idx="24263">
                  <c:v>241.20681</c:v>
                </c:pt>
                <c:pt idx="24264">
                  <c:v>28.7085</c:v>
                </c:pt>
                <c:pt idx="24265">
                  <c:v>27.62489</c:v>
                </c:pt>
                <c:pt idx="24266">
                  <c:v>31.12774</c:v>
                </c:pt>
                <c:pt idx="24267">
                  <c:v>25.56359</c:v>
                </c:pt>
                <c:pt idx="24268">
                  <c:v>30.26333999999999</c:v>
                </c:pt>
                <c:pt idx="24269">
                  <c:v>34.8175</c:v>
                </c:pt>
                <c:pt idx="24270">
                  <c:v>67.02341</c:v>
                </c:pt>
                <c:pt idx="24271">
                  <c:v>27.58465</c:v>
                </c:pt>
                <c:pt idx="24272">
                  <c:v>42.09840000000001</c:v>
                </c:pt>
                <c:pt idx="24273">
                  <c:v>29.42419</c:v>
                </c:pt>
                <c:pt idx="24274">
                  <c:v>26.20666</c:v>
                </c:pt>
                <c:pt idx="24275">
                  <c:v>27.59619</c:v>
                </c:pt>
                <c:pt idx="24276">
                  <c:v>32.95601</c:v>
                </c:pt>
                <c:pt idx="24277">
                  <c:v>28.95546</c:v>
                </c:pt>
                <c:pt idx="24278">
                  <c:v>30.90245</c:v>
                </c:pt>
                <c:pt idx="24279">
                  <c:v>152.95555</c:v>
                </c:pt>
                <c:pt idx="24280">
                  <c:v>42.36572</c:v>
                </c:pt>
                <c:pt idx="24281">
                  <c:v>26.37581</c:v>
                </c:pt>
                <c:pt idx="24282">
                  <c:v>30.36713</c:v>
                </c:pt>
                <c:pt idx="24283">
                  <c:v>30.60549</c:v>
                </c:pt>
                <c:pt idx="24284">
                  <c:v>29.87978</c:v>
                </c:pt>
                <c:pt idx="24285">
                  <c:v>38.74976</c:v>
                </c:pt>
                <c:pt idx="24286">
                  <c:v>30.78055</c:v>
                </c:pt>
                <c:pt idx="24287">
                  <c:v>28.85101</c:v>
                </c:pt>
                <c:pt idx="24288">
                  <c:v>31.37051</c:v>
                </c:pt>
                <c:pt idx="24289">
                  <c:v>26.06014</c:v>
                </c:pt>
                <c:pt idx="24290">
                  <c:v>29.0212</c:v>
                </c:pt>
                <c:pt idx="24291">
                  <c:v>29.23782</c:v>
                </c:pt>
                <c:pt idx="24292">
                  <c:v>31.39418</c:v>
                </c:pt>
                <c:pt idx="24293">
                  <c:v>32.87458</c:v>
                </c:pt>
                <c:pt idx="24294">
                  <c:v>30.51321</c:v>
                </c:pt>
                <c:pt idx="24295">
                  <c:v>70.7042</c:v>
                </c:pt>
                <c:pt idx="24296">
                  <c:v>26.86659999999999</c:v>
                </c:pt>
                <c:pt idx="24297">
                  <c:v>35.73393</c:v>
                </c:pt>
                <c:pt idx="24298">
                  <c:v>32.9741</c:v>
                </c:pt>
                <c:pt idx="24299">
                  <c:v>28.83834999999999</c:v>
                </c:pt>
                <c:pt idx="24300">
                  <c:v>29.69707</c:v>
                </c:pt>
                <c:pt idx="24301">
                  <c:v>30.15294</c:v>
                </c:pt>
                <c:pt idx="24302">
                  <c:v>28.70461999999999</c:v>
                </c:pt>
                <c:pt idx="24303">
                  <c:v>24.5695</c:v>
                </c:pt>
                <c:pt idx="24304">
                  <c:v>33.21666</c:v>
                </c:pt>
                <c:pt idx="24305">
                  <c:v>16108.41731</c:v>
                </c:pt>
                <c:pt idx="24306">
                  <c:v>30.68695</c:v>
                </c:pt>
                <c:pt idx="24307">
                  <c:v>28.18308</c:v>
                </c:pt>
                <c:pt idx="24308">
                  <c:v>32.65377</c:v>
                </c:pt>
                <c:pt idx="24309">
                  <c:v>29.51531</c:v>
                </c:pt>
                <c:pt idx="24310">
                  <c:v>35.73088000000001</c:v>
                </c:pt>
                <c:pt idx="24311">
                  <c:v>28.98386</c:v>
                </c:pt>
                <c:pt idx="24312">
                  <c:v>27.8214</c:v>
                </c:pt>
                <c:pt idx="24313">
                  <c:v>30.40257</c:v>
                </c:pt>
                <c:pt idx="24314">
                  <c:v>28.82257999999999</c:v>
                </c:pt>
                <c:pt idx="24315">
                  <c:v>36.47020000000001</c:v>
                </c:pt>
                <c:pt idx="24316">
                  <c:v>127.4011</c:v>
                </c:pt>
                <c:pt idx="24317">
                  <c:v>31.12545</c:v>
                </c:pt>
                <c:pt idx="24318">
                  <c:v>30.67276</c:v>
                </c:pt>
                <c:pt idx="24319">
                  <c:v>35.95802</c:v>
                </c:pt>
                <c:pt idx="24320">
                  <c:v>29.63169</c:v>
                </c:pt>
                <c:pt idx="24321">
                  <c:v>29.6678</c:v>
                </c:pt>
                <c:pt idx="24322">
                  <c:v>43.95424999999999</c:v>
                </c:pt>
                <c:pt idx="24323">
                  <c:v>29.9094</c:v>
                </c:pt>
                <c:pt idx="24324">
                  <c:v>24.83427</c:v>
                </c:pt>
                <c:pt idx="24325">
                  <c:v>29.76458</c:v>
                </c:pt>
                <c:pt idx="24326">
                  <c:v>27.38904</c:v>
                </c:pt>
                <c:pt idx="24327">
                  <c:v>32.03683</c:v>
                </c:pt>
                <c:pt idx="24328">
                  <c:v>31.77743999999999</c:v>
                </c:pt>
                <c:pt idx="24329">
                  <c:v>28.00196</c:v>
                </c:pt>
                <c:pt idx="24330">
                  <c:v>32.33013</c:v>
                </c:pt>
                <c:pt idx="24331">
                  <c:v>25.12229</c:v>
                </c:pt>
                <c:pt idx="24332">
                  <c:v>63.07294</c:v>
                </c:pt>
                <c:pt idx="24333">
                  <c:v>45.075</c:v>
                </c:pt>
                <c:pt idx="24334">
                  <c:v>31.33433</c:v>
                </c:pt>
                <c:pt idx="24335">
                  <c:v>38.23617</c:v>
                </c:pt>
                <c:pt idx="24336">
                  <c:v>32.51936000000001</c:v>
                </c:pt>
                <c:pt idx="24337">
                  <c:v>29.46012999999999</c:v>
                </c:pt>
                <c:pt idx="24338">
                  <c:v>31.32661</c:v>
                </c:pt>
                <c:pt idx="24339">
                  <c:v>29.59864999999999</c:v>
                </c:pt>
                <c:pt idx="24340">
                  <c:v>25.66285</c:v>
                </c:pt>
                <c:pt idx="24341">
                  <c:v>33.19313</c:v>
                </c:pt>
                <c:pt idx="24342">
                  <c:v>27.51569</c:v>
                </c:pt>
                <c:pt idx="24343">
                  <c:v>35.06558000000001</c:v>
                </c:pt>
                <c:pt idx="24344">
                  <c:v>31.49339</c:v>
                </c:pt>
                <c:pt idx="24345">
                  <c:v>35.12455</c:v>
                </c:pt>
                <c:pt idx="24346">
                  <c:v>28.61726000000001</c:v>
                </c:pt>
                <c:pt idx="24347">
                  <c:v>92.34149</c:v>
                </c:pt>
                <c:pt idx="24348">
                  <c:v>30.96060999999999</c:v>
                </c:pt>
                <c:pt idx="24349">
                  <c:v>36.44492</c:v>
                </c:pt>
                <c:pt idx="24350">
                  <c:v>26.87428</c:v>
                </c:pt>
                <c:pt idx="24351">
                  <c:v>46.05392000000001</c:v>
                </c:pt>
                <c:pt idx="24352">
                  <c:v>36.66997</c:v>
                </c:pt>
                <c:pt idx="24353">
                  <c:v>35.62974000000001</c:v>
                </c:pt>
                <c:pt idx="24354">
                  <c:v>1573.0821</c:v>
                </c:pt>
                <c:pt idx="24355">
                  <c:v>29.34486</c:v>
                </c:pt>
                <c:pt idx="24356">
                  <c:v>29.02433</c:v>
                </c:pt>
                <c:pt idx="24357">
                  <c:v>35.03423</c:v>
                </c:pt>
                <c:pt idx="24358">
                  <c:v>33.38655</c:v>
                </c:pt>
                <c:pt idx="24359">
                  <c:v>29.28067</c:v>
                </c:pt>
                <c:pt idx="24360">
                  <c:v>26.41609</c:v>
                </c:pt>
                <c:pt idx="24361">
                  <c:v>27.50022</c:v>
                </c:pt>
                <c:pt idx="24362">
                  <c:v>24.70628</c:v>
                </c:pt>
                <c:pt idx="24363">
                  <c:v>5583.94643</c:v>
                </c:pt>
                <c:pt idx="24364">
                  <c:v>33.12282000000001</c:v>
                </c:pt>
                <c:pt idx="24365">
                  <c:v>27.43874999999999</c:v>
                </c:pt>
                <c:pt idx="24366">
                  <c:v>29.55911</c:v>
                </c:pt>
                <c:pt idx="24367">
                  <c:v>23.30996</c:v>
                </c:pt>
                <c:pt idx="24368">
                  <c:v>37.96558</c:v>
                </c:pt>
                <c:pt idx="24369">
                  <c:v>40.6389</c:v>
                </c:pt>
                <c:pt idx="24370">
                  <c:v>31.27994</c:v>
                </c:pt>
                <c:pt idx="24371">
                  <c:v>26.4049</c:v>
                </c:pt>
                <c:pt idx="24372">
                  <c:v>29.59456</c:v>
                </c:pt>
                <c:pt idx="24373">
                  <c:v>29.50379</c:v>
                </c:pt>
                <c:pt idx="24374">
                  <c:v>1309.0516</c:v>
                </c:pt>
                <c:pt idx="24375">
                  <c:v>31.62426</c:v>
                </c:pt>
                <c:pt idx="24376">
                  <c:v>24.48004999999999</c:v>
                </c:pt>
                <c:pt idx="24377">
                  <c:v>52.143</c:v>
                </c:pt>
                <c:pt idx="24378">
                  <c:v>33.97637</c:v>
                </c:pt>
                <c:pt idx="24379">
                  <c:v>26.05736</c:v>
                </c:pt>
                <c:pt idx="24380">
                  <c:v>34.59739</c:v>
                </c:pt>
                <c:pt idx="24381">
                  <c:v>93.12959999999998</c:v>
                </c:pt>
                <c:pt idx="24382">
                  <c:v>43.4109</c:v>
                </c:pt>
                <c:pt idx="24383">
                  <c:v>31.2481</c:v>
                </c:pt>
                <c:pt idx="24384">
                  <c:v>28.07501</c:v>
                </c:pt>
                <c:pt idx="24385">
                  <c:v>36.22738000000001</c:v>
                </c:pt>
                <c:pt idx="24386">
                  <c:v>30.42311</c:v>
                </c:pt>
                <c:pt idx="24387">
                  <c:v>47.4147</c:v>
                </c:pt>
                <c:pt idx="24388">
                  <c:v>27.97591</c:v>
                </c:pt>
                <c:pt idx="24389">
                  <c:v>29.86039999999999</c:v>
                </c:pt>
                <c:pt idx="24390">
                  <c:v>27.90584</c:v>
                </c:pt>
                <c:pt idx="24391">
                  <c:v>32.08362</c:v>
                </c:pt>
                <c:pt idx="24392">
                  <c:v>41.97993</c:v>
                </c:pt>
                <c:pt idx="24393">
                  <c:v>27.19545</c:v>
                </c:pt>
                <c:pt idx="24394">
                  <c:v>28.75945</c:v>
                </c:pt>
                <c:pt idx="24395">
                  <c:v>29.42931</c:v>
                </c:pt>
                <c:pt idx="24396">
                  <c:v>27.25289</c:v>
                </c:pt>
                <c:pt idx="24397">
                  <c:v>37.53544</c:v>
                </c:pt>
                <c:pt idx="24398">
                  <c:v>32.56351</c:v>
                </c:pt>
                <c:pt idx="24399">
                  <c:v>29.96829</c:v>
                </c:pt>
                <c:pt idx="24400">
                  <c:v>36.55004</c:v>
                </c:pt>
                <c:pt idx="24401">
                  <c:v>41.6685</c:v>
                </c:pt>
                <c:pt idx="24402">
                  <c:v>184.2863</c:v>
                </c:pt>
                <c:pt idx="24403">
                  <c:v>306.6612</c:v>
                </c:pt>
                <c:pt idx="24404">
                  <c:v>35.82639000000001</c:v>
                </c:pt>
                <c:pt idx="24405">
                  <c:v>29.18609</c:v>
                </c:pt>
                <c:pt idx="24406">
                  <c:v>31.40128</c:v>
                </c:pt>
                <c:pt idx="24407">
                  <c:v>31.80825</c:v>
                </c:pt>
                <c:pt idx="24408">
                  <c:v>37.03993</c:v>
                </c:pt>
                <c:pt idx="24409">
                  <c:v>27.73281</c:v>
                </c:pt>
                <c:pt idx="24410">
                  <c:v>35.81814</c:v>
                </c:pt>
                <c:pt idx="24411">
                  <c:v>36.48840000000001</c:v>
                </c:pt>
                <c:pt idx="24412">
                  <c:v>52.4993</c:v>
                </c:pt>
                <c:pt idx="24413">
                  <c:v>31.93414</c:v>
                </c:pt>
                <c:pt idx="24414">
                  <c:v>30.01911</c:v>
                </c:pt>
                <c:pt idx="24415">
                  <c:v>40.37774</c:v>
                </c:pt>
                <c:pt idx="24416">
                  <c:v>24.77950999999999</c:v>
                </c:pt>
                <c:pt idx="24417">
                  <c:v>37.67084000000001</c:v>
                </c:pt>
                <c:pt idx="24418">
                  <c:v>31.35964999999999</c:v>
                </c:pt>
                <c:pt idx="24419">
                  <c:v>33.25137</c:v>
                </c:pt>
                <c:pt idx="24420">
                  <c:v>29.24583</c:v>
                </c:pt>
                <c:pt idx="24421">
                  <c:v>33.45239</c:v>
                </c:pt>
                <c:pt idx="24422">
                  <c:v>28.73392</c:v>
                </c:pt>
                <c:pt idx="24423">
                  <c:v>30.09958</c:v>
                </c:pt>
                <c:pt idx="24424">
                  <c:v>35.34443</c:v>
                </c:pt>
                <c:pt idx="24425">
                  <c:v>26.75857</c:v>
                </c:pt>
                <c:pt idx="24426">
                  <c:v>29.08864</c:v>
                </c:pt>
                <c:pt idx="24427">
                  <c:v>28.08926</c:v>
                </c:pt>
                <c:pt idx="24428">
                  <c:v>23.4528</c:v>
                </c:pt>
                <c:pt idx="24429">
                  <c:v>27.01624</c:v>
                </c:pt>
                <c:pt idx="24430">
                  <c:v>30.64887999999999</c:v>
                </c:pt>
                <c:pt idx="24431">
                  <c:v>36.70955</c:v>
                </c:pt>
                <c:pt idx="24432">
                  <c:v>29.52758</c:v>
                </c:pt>
                <c:pt idx="24433">
                  <c:v>32.21713</c:v>
                </c:pt>
                <c:pt idx="24434">
                  <c:v>27.4617</c:v>
                </c:pt>
                <c:pt idx="24435">
                  <c:v>27.26109</c:v>
                </c:pt>
                <c:pt idx="24436">
                  <c:v>27.14248</c:v>
                </c:pt>
                <c:pt idx="24437">
                  <c:v>33.65923</c:v>
                </c:pt>
                <c:pt idx="24438">
                  <c:v>28.72429</c:v>
                </c:pt>
                <c:pt idx="24439">
                  <c:v>23.51974999999999</c:v>
                </c:pt>
                <c:pt idx="24440">
                  <c:v>39.4676</c:v>
                </c:pt>
                <c:pt idx="24441">
                  <c:v>26.23632</c:v>
                </c:pt>
                <c:pt idx="24442">
                  <c:v>29.95157</c:v>
                </c:pt>
                <c:pt idx="24443">
                  <c:v>30.02213</c:v>
                </c:pt>
                <c:pt idx="24444">
                  <c:v>35.02356</c:v>
                </c:pt>
                <c:pt idx="24445">
                  <c:v>32.79999</c:v>
                </c:pt>
                <c:pt idx="24446">
                  <c:v>52.5136</c:v>
                </c:pt>
                <c:pt idx="24447">
                  <c:v>31.40192</c:v>
                </c:pt>
                <c:pt idx="24448">
                  <c:v>29.7315</c:v>
                </c:pt>
                <c:pt idx="24449">
                  <c:v>33.8828</c:v>
                </c:pt>
                <c:pt idx="24450">
                  <c:v>27.55436</c:v>
                </c:pt>
                <c:pt idx="24451">
                  <c:v>31.48658</c:v>
                </c:pt>
                <c:pt idx="24452">
                  <c:v>25.20367</c:v>
                </c:pt>
                <c:pt idx="24453">
                  <c:v>32.11992</c:v>
                </c:pt>
                <c:pt idx="24454">
                  <c:v>32.68121</c:v>
                </c:pt>
                <c:pt idx="24455">
                  <c:v>36.77463</c:v>
                </c:pt>
                <c:pt idx="24456">
                  <c:v>34.99245</c:v>
                </c:pt>
                <c:pt idx="24457">
                  <c:v>35.43412</c:v>
                </c:pt>
                <c:pt idx="24458">
                  <c:v>27.12644</c:v>
                </c:pt>
                <c:pt idx="24459">
                  <c:v>29.75036</c:v>
                </c:pt>
                <c:pt idx="24460">
                  <c:v>28.28633999999999</c:v>
                </c:pt>
                <c:pt idx="24461">
                  <c:v>33.53379</c:v>
                </c:pt>
                <c:pt idx="24462">
                  <c:v>237.6641</c:v>
                </c:pt>
                <c:pt idx="24463">
                  <c:v>33.05248</c:v>
                </c:pt>
                <c:pt idx="24464">
                  <c:v>36.3589</c:v>
                </c:pt>
                <c:pt idx="24465">
                  <c:v>28.86286</c:v>
                </c:pt>
                <c:pt idx="24466">
                  <c:v>27.77854</c:v>
                </c:pt>
                <c:pt idx="24467">
                  <c:v>27.86626</c:v>
                </c:pt>
                <c:pt idx="24468">
                  <c:v>30.31656</c:v>
                </c:pt>
                <c:pt idx="24469">
                  <c:v>27.33898</c:v>
                </c:pt>
                <c:pt idx="24470">
                  <c:v>27.86518</c:v>
                </c:pt>
                <c:pt idx="24471">
                  <c:v>24.37046</c:v>
                </c:pt>
                <c:pt idx="24472">
                  <c:v>26.53742</c:v>
                </c:pt>
                <c:pt idx="24473">
                  <c:v>24.60383</c:v>
                </c:pt>
                <c:pt idx="24474">
                  <c:v>35.72411</c:v>
                </c:pt>
                <c:pt idx="24475">
                  <c:v>27.92265</c:v>
                </c:pt>
                <c:pt idx="24476">
                  <c:v>38.07421</c:v>
                </c:pt>
                <c:pt idx="24477">
                  <c:v>33.42881</c:v>
                </c:pt>
                <c:pt idx="24478">
                  <c:v>35.87419</c:v>
                </c:pt>
                <c:pt idx="24479">
                  <c:v>28.50076</c:v>
                </c:pt>
                <c:pt idx="24480">
                  <c:v>30.49754</c:v>
                </c:pt>
                <c:pt idx="24481">
                  <c:v>31.24772</c:v>
                </c:pt>
                <c:pt idx="24482">
                  <c:v>28.5523</c:v>
                </c:pt>
                <c:pt idx="24483">
                  <c:v>29.84191999999999</c:v>
                </c:pt>
                <c:pt idx="24484">
                  <c:v>33.98508</c:v>
                </c:pt>
                <c:pt idx="24485">
                  <c:v>513.8757</c:v>
                </c:pt>
                <c:pt idx="24486">
                  <c:v>32.64631</c:v>
                </c:pt>
                <c:pt idx="24487">
                  <c:v>28.11715</c:v>
                </c:pt>
                <c:pt idx="24488">
                  <c:v>25.77992</c:v>
                </c:pt>
                <c:pt idx="24489">
                  <c:v>33.74145</c:v>
                </c:pt>
                <c:pt idx="24490">
                  <c:v>34.21597</c:v>
                </c:pt>
                <c:pt idx="24491">
                  <c:v>32.30209</c:v>
                </c:pt>
                <c:pt idx="24492">
                  <c:v>30.59341999999999</c:v>
                </c:pt>
                <c:pt idx="24493">
                  <c:v>29.10140000000001</c:v>
                </c:pt>
                <c:pt idx="24494">
                  <c:v>29.37667</c:v>
                </c:pt>
                <c:pt idx="24495">
                  <c:v>29.02035</c:v>
                </c:pt>
                <c:pt idx="24496">
                  <c:v>33.50405</c:v>
                </c:pt>
                <c:pt idx="24497">
                  <c:v>38.10031</c:v>
                </c:pt>
                <c:pt idx="24498">
                  <c:v>30.35969</c:v>
                </c:pt>
                <c:pt idx="24499">
                  <c:v>27.8047</c:v>
                </c:pt>
                <c:pt idx="24500">
                  <c:v>37.99358</c:v>
                </c:pt>
                <c:pt idx="24501">
                  <c:v>27.84104</c:v>
                </c:pt>
                <c:pt idx="24502">
                  <c:v>349.0249</c:v>
                </c:pt>
                <c:pt idx="24503">
                  <c:v>30.39324</c:v>
                </c:pt>
                <c:pt idx="24504">
                  <c:v>29.17543</c:v>
                </c:pt>
                <c:pt idx="24505">
                  <c:v>32.49224</c:v>
                </c:pt>
                <c:pt idx="24506">
                  <c:v>36.01382</c:v>
                </c:pt>
                <c:pt idx="24507">
                  <c:v>32.22036000000001</c:v>
                </c:pt>
                <c:pt idx="24508">
                  <c:v>25.45846999999999</c:v>
                </c:pt>
                <c:pt idx="24509">
                  <c:v>31.88761</c:v>
                </c:pt>
                <c:pt idx="24510">
                  <c:v>31.25028</c:v>
                </c:pt>
                <c:pt idx="24511">
                  <c:v>31.43053</c:v>
                </c:pt>
                <c:pt idx="24512">
                  <c:v>33.89938</c:v>
                </c:pt>
                <c:pt idx="24513">
                  <c:v>22.26078</c:v>
                </c:pt>
                <c:pt idx="24514">
                  <c:v>37.86222</c:v>
                </c:pt>
                <c:pt idx="24515">
                  <c:v>32.35153</c:v>
                </c:pt>
                <c:pt idx="24516">
                  <c:v>28.93631</c:v>
                </c:pt>
                <c:pt idx="24517">
                  <c:v>37.19838</c:v>
                </c:pt>
                <c:pt idx="24518">
                  <c:v>482.507</c:v>
                </c:pt>
                <c:pt idx="24519">
                  <c:v>33.41206</c:v>
                </c:pt>
                <c:pt idx="24520">
                  <c:v>38.47234</c:v>
                </c:pt>
                <c:pt idx="24521">
                  <c:v>30.09221</c:v>
                </c:pt>
                <c:pt idx="24522">
                  <c:v>33.45907</c:v>
                </c:pt>
                <c:pt idx="24523">
                  <c:v>32.16413</c:v>
                </c:pt>
                <c:pt idx="24524">
                  <c:v>31.80138000000001</c:v>
                </c:pt>
                <c:pt idx="24525">
                  <c:v>30.46369</c:v>
                </c:pt>
                <c:pt idx="24526">
                  <c:v>91.06689</c:v>
                </c:pt>
                <c:pt idx="24527">
                  <c:v>27.55626000000001</c:v>
                </c:pt>
                <c:pt idx="24528">
                  <c:v>34.62984</c:v>
                </c:pt>
                <c:pt idx="24529">
                  <c:v>30.53297</c:v>
                </c:pt>
                <c:pt idx="24530">
                  <c:v>32.96203</c:v>
                </c:pt>
                <c:pt idx="24531">
                  <c:v>32.67296</c:v>
                </c:pt>
                <c:pt idx="24532">
                  <c:v>29.70058999999999</c:v>
                </c:pt>
                <c:pt idx="24533">
                  <c:v>24.75186</c:v>
                </c:pt>
                <c:pt idx="24534">
                  <c:v>30.0881</c:v>
                </c:pt>
                <c:pt idx="24535">
                  <c:v>29.9333</c:v>
                </c:pt>
                <c:pt idx="24536">
                  <c:v>33.72019</c:v>
                </c:pt>
                <c:pt idx="24537">
                  <c:v>46.85112</c:v>
                </c:pt>
                <c:pt idx="24538">
                  <c:v>24.27749</c:v>
                </c:pt>
                <c:pt idx="24539">
                  <c:v>34.13434</c:v>
                </c:pt>
                <c:pt idx="24540">
                  <c:v>370.5470000000001</c:v>
                </c:pt>
                <c:pt idx="24541">
                  <c:v>31.75519999999999</c:v>
                </c:pt>
                <c:pt idx="24542">
                  <c:v>28.80373</c:v>
                </c:pt>
                <c:pt idx="24543">
                  <c:v>27.46415</c:v>
                </c:pt>
                <c:pt idx="24544">
                  <c:v>31.25405</c:v>
                </c:pt>
                <c:pt idx="24545">
                  <c:v>30.05467000000001</c:v>
                </c:pt>
                <c:pt idx="24546">
                  <c:v>33.84152</c:v>
                </c:pt>
                <c:pt idx="24547">
                  <c:v>29.72756</c:v>
                </c:pt>
                <c:pt idx="24548">
                  <c:v>29.42869</c:v>
                </c:pt>
                <c:pt idx="24549">
                  <c:v>32.29522</c:v>
                </c:pt>
                <c:pt idx="24550">
                  <c:v>26.45702</c:v>
                </c:pt>
                <c:pt idx="24551">
                  <c:v>27.49215999999999</c:v>
                </c:pt>
                <c:pt idx="24552">
                  <c:v>27.55287</c:v>
                </c:pt>
                <c:pt idx="24553">
                  <c:v>32.30409</c:v>
                </c:pt>
                <c:pt idx="24554">
                  <c:v>28.03165</c:v>
                </c:pt>
                <c:pt idx="24555">
                  <c:v>31.9715</c:v>
                </c:pt>
                <c:pt idx="24556">
                  <c:v>31.36543</c:v>
                </c:pt>
                <c:pt idx="24557">
                  <c:v>28.08545</c:v>
                </c:pt>
                <c:pt idx="24558">
                  <c:v>22796.4566</c:v>
                </c:pt>
                <c:pt idx="24559">
                  <c:v>17556.70860000001</c:v>
                </c:pt>
                <c:pt idx="24560">
                  <c:v>30.2734</c:v>
                </c:pt>
                <c:pt idx="24561">
                  <c:v>30.63214</c:v>
                </c:pt>
                <c:pt idx="24562">
                  <c:v>26.43915</c:v>
                </c:pt>
                <c:pt idx="24563">
                  <c:v>37.18702</c:v>
                </c:pt>
                <c:pt idx="24564">
                  <c:v>37.19280000000001</c:v>
                </c:pt>
                <c:pt idx="24565">
                  <c:v>37.81111</c:v>
                </c:pt>
                <c:pt idx="24566">
                  <c:v>30.35046000000001</c:v>
                </c:pt>
                <c:pt idx="24567">
                  <c:v>39.77388000000001</c:v>
                </c:pt>
                <c:pt idx="24568">
                  <c:v>51.60235</c:v>
                </c:pt>
                <c:pt idx="24569">
                  <c:v>34.3947</c:v>
                </c:pt>
                <c:pt idx="24570">
                  <c:v>26.82534</c:v>
                </c:pt>
                <c:pt idx="24571">
                  <c:v>28.64816</c:v>
                </c:pt>
                <c:pt idx="24572">
                  <c:v>27.2519</c:v>
                </c:pt>
                <c:pt idx="24573">
                  <c:v>32.34092</c:v>
                </c:pt>
                <c:pt idx="24574">
                  <c:v>31.2929</c:v>
                </c:pt>
                <c:pt idx="24575">
                  <c:v>32.31480999999999</c:v>
                </c:pt>
                <c:pt idx="24576">
                  <c:v>31.39591</c:v>
                </c:pt>
                <c:pt idx="24577">
                  <c:v>28.68688999999999</c:v>
                </c:pt>
                <c:pt idx="24578">
                  <c:v>35.42515</c:v>
                </c:pt>
                <c:pt idx="24579">
                  <c:v>37.34581</c:v>
                </c:pt>
                <c:pt idx="24580">
                  <c:v>29.74156</c:v>
                </c:pt>
                <c:pt idx="24581">
                  <c:v>26.55943</c:v>
                </c:pt>
                <c:pt idx="24582">
                  <c:v>31.41988</c:v>
                </c:pt>
                <c:pt idx="24583">
                  <c:v>26.61449</c:v>
                </c:pt>
                <c:pt idx="24584">
                  <c:v>376.9465999999999</c:v>
                </c:pt>
                <c:pt idx="24585">
                  <c:v>24.33024</c:v>
                </c:pt>
                <c:pt idx="24586">
                  <c:v>28.53928000000001</c:v>
                </c:pt>
                <c:pt idx="24587">
                  <c:v>29.05240999999999</c:v>
                </c:pt>
                <c:pt idx="24588">
                  <c:v>31.57923</c:v>
                </c:pt>
                <c:pt idx="24589">
                  <c:v>35.33804000000001</c:v>
                </c:pt>
                <c:pt idx="24590">
                  <c:v>30.48369999999999</c:v>
                </c:pt>
                <c:pt idx="24591">
                  <c:v>33.88598</c:v>
                </c:pt>
                <c:pt idx="24592">
                  <c:v>27.95139</c:v>
                </c:pt>
                <c:pt idx="24593">
                  <c:v>28.76469</c:v>
                </c:pt>
                <c:pt idx="24594">
                  <c:v>30.85763</c:v>
                </c:pt>
                <c:pt idx="24595">
                  <c:v>31.91848999999999</c:v>
                </c:pt>
                <c:pt idx="24596">
                  <c:v>31.9444</c:v>
                </c:pt>
                <c:pt idx="24597">
                  <c:v>31.11521</c:v>
                </c:pt>
                <c:pt idx="24598">
                  <c:v>40.71636</c:v>
                </c:pt>
                <c:pt idx="24599">
                  <c:v>38.33802</c:v>
                </c:pt>
                <c:pt idx="24600">
                  <c:v>25.19208</c:v>
                </c:pt>
                <c:pt idx="24601">
                  <c:v>32.66944</c:v>
                </c:pt>
                <c:pt idx="24602">
                  <c:v>31.7901</c:v>
                </c:pt>
                <c:pt idx="24603">
                  <c:v>29.03991</c:v>
                </c:pt>
                <c:pt idx="24604">
                  <c:v>33.68335</c:v>
                </c:pt>
                <c:pt idx="24605">
                  <c:v>27.14582</c:v>
                </c:pt>
                <c:pt idx="24606">
                  <c:v>36.54819</c:v>
                </c:pt>
                <c:pt idx="24607">
                  <c:v>29.4466</c:v>
                </c:pt>
                <c:pt idx="24608">
                  <c:v>108.28681</c:v>
                </c:pt>
                <c:pt idx="24609">
                  <c:v>28.66344</c:v>
                </c:pt>
                <c:pt idx="24610">
                  <c:v>30.10671</c:v>
                </c:pt>
                <c:pt idx="24611">
                  <c:v>29.59744</c:v>
                </c:pt>
                <c:pt idx="24612">
                  <c:v>31.01531</c:v>
                </c:pt>
                <c:pt idx="24613">
                  <c:v>31.8975</c:v>
                </c:pt>
                <c:pt idx="24614">
                  <c:v>30.27148</c:v>
                </c:pt>
                <c:pt idx="24615">
                  <c:v>26.47203</c:v>
                </c:pt>
                <c:pt idx="24616">
                  <c:v>912.5187</c:v>
                </c:pt>
                <c:pt idx="24617">
                  <c:v>26.94436</c:v>
                </c:pt>
                <c:pt idx="24618">
                  <c:v>24.20862</c:v>
                </c:pt>
                <c:pt idx="24619">
                  <c:v>1610.4249</c:v>
                </c:pt>
                <c:pt idx="24620">
                  <c:v>31.35643</c:v>
                </c:pt>
                <c:pt idx="24621">
                  <c:v>33.1144</c:v>
                </c:pt>
                <c:pt idx="24622">
                  <c:v>2010.6273</c:v>
                </c:pt>
                <c:pt idx="24623">
                  <c:v>29.12516</c:v>
                </c:pt>
                <c:pt idx="24624">
                  <c:v>784.9075599999999</c:v>
                </c:pt>
                <c:pt idx="24625">
                  <c:v>30.19575</c:v>
                </c:pt>
                <c:pt idx="24626">
                  <c:v>37.00184</c:v>
                </c:pt>
                <c:pt idx="24627">
                  <c:v>23.5421</c:v>
                </c:pt>
                <c:pt idx="24628">
                  <c:v>33.04606</c:v>
                </c:pt>
                <c:pt idx="24629">
                  <c:v>257.0043</c:v>
                </c:pt>
                <c:pt idx="24630">
                  <c:v>28.19551999999999</c:v>
                </c:pt>
                <c:pt idx="24631">
                  <c:v>27.61518999999999</c:v>
                </c:pt>
                <c:pt idx="24632">
                  <c:v>30.02706999999999</c:v>
                </c:pt>
                <c:pt idx="24633">
                  <c:v>36.49160000000001</c:v>
                </c:pt>
                <c:pt idx="24634">
                  <c:v>30.67486</c:v>
                </c:pt>
                <c:pt idx="24635">
                  <c:v>23.05664</c:v>
                </c:pt>
                <c:pt idx="24636">
                  <c:v>27.55859</c:v>
                </c:pt>
                <c:pt idx="24637">
                  <c:v>29.1286</c:v>
                </c:pt>
                <c:pt idx="24638">
                  <c:v>30.06894</c:v>
                </c:pt>
                <c:pt idx="24639">
                  <c:v>29.47906</c:v>
                </c:pt>
                <c:pt idx="24640">
                  <c:v>27.10463</c:v>
                </c:pt>
                <c:pt idx="24641">
                  <c:v>28.64488</c:v>
                </c:pt>
                <c:pt idx="24642">
                  <c:v>33.47899</c:v>
                </c:pt>
                <c:pt idx="24643">
                  <c:v>34.12991</c:v>
                </c:pt>
                <c:pt idx="24644">
                  <c:v>35.45323</c:v>
                </c:pt>
                <c:pt idx="24645">
                  <c:v>45.52180000000001</c:v>
                </c:pt>
                <c:pt idx="24646">
                  <c:v>45.41938</c:v>
                </c:pt>
                <c:pt idx="24647">
                  <c:v>39.83212</c:v>
                </c:pt>
                <c:pt idx="24648">
                  <c:v>33.95563</c:v>
                </c:pt>
                <c:pt idx="24649">
                  <c:v>30.09207</c:v>
                </c:pt>
                <c:pt idx="24650">
                  <c:v>28.73049</c:v>
                </c:pt>
                <c:pt idx="24651">
                  <c:v>29.21334</c:v>
                </c:pt>
                <c:pt idx="24652">
                  <c:v>29.24785</c:v>
                </c:pt>
                <c:pt idx="24653">
                  <c:v>855.2379599999999</c:v>
                </c:pt>
                <c:pt idx="24654">
                  <c:v>30.91212</c:v>
                </c:pt>
                <c:pt idx="24655">
                  <c:v>26.17981</c:v>
                </c:pt>
                <c:pt idx="24656">
                  <c:v>26.45827</c:v>
                </c:pt>
                <c:pt idx="24657">
                  <c:v>67.41815</c:v>
                </c:pt>
                <c:pt idx="24658">
                  <c:v>129.5499</c:v>
                </c:pt>
                <c:pt idx="24659">
                  <c:v>46.23788</c:v>
                </c:pt>
                <c:pt idx="24660">
                  <c:v>31.91898</c:v>
                </c:pt>
                <c:pt idx="24661">
                  <c:v>41.04211</c:v>
                </c:pt>
                <c:pt idx="24662">
                  <c:v>28.47824</c:v>
                </c:pt>
                <c:pt idx="24663">
                  <c:v>30.76383999999999</c:v>
                </c:pt>
                <c:pt idx="24664">
                  <c:v>102.4412</c:v>
                </c:pt>
                <c:pt idx="24665">
                  <c:v>44.27875</c:v>
                </c:pt>
                <c:pt idx="24666">
                  <c:v>31.33954</c:v>
                </c:pt>
                <c:pt idx="24667">
                  <c:v>33.31677</c:v>
                </c:pt>
                <c:pt idx="24668">
                  <c:v>23.16706</c:v>
                </c:pt>
                <c:pt idx="24669">
                  <c:v>34.95495</c:v>
                </c:pt>
                <c:pt idx="24670">
                  <c:v>38.764</c:v>
                </c:pt>
                <c:pt idx="24671">
                  <c:v>21.94742</c:v>
                </c:pt>
                <c:pt idx="24672">
                  <c:v>28.07798</c:v>
                </c:pt>
                <c:pt idx="24673">
                  <c:v>35.77519</c:v>
                </c:pt>
                <c:pt idx="24674">
                  <c:v>26.01709</c:v>
                </c:pt>
                <c:pt idx="24675">
                  <c:v>28.97738</c:v>
                </c:pt>
                <c:pt idx="24676">
                  <c:v>29.3896</c:v>
                </c:pt>
                <c:pt idx="24677">
                  <c:v>29.20982</c:v>
                </c:pt>
                <c:pt idx="24678">
                  <c:v>26.23439</c:v>
                </c:pt>
                <c:pt idx="24679">
                  <c:v>28.64504</c:v>
                </c:pt>
                <c:pt idx="24680">
                  <c:v>29.74073999999999</c:v>
                </c:pt>
                <c:pt idx="24681">
                  <c:v>25.61867000000001</c:v>
                </c:pt>
                <c:pt idx="24682">
                  <c:v>38.42745</c:v>
                </c:pt>
                <c:pt idx="24683">
                  <c:v>29.45944</c:v>
                </c:pt>
                <c:pt idx="24684">
                  <c:v>29.04905</c:v>
                </c:pt>
                <c:pt idx="24685">
                  <c:v>843.65004</c:v>
                </c:pt>
                <c:pt idx="24686">
                  <c:v>36.62746000000001</c:v>
                </c:pt>
                <c:pt idx="24687">
                  <c:v>44.6591</c:v>
                </c:pt>
                <c:pt idx="24688">
                  <c:v>27.26747</c:v>
                </c:pt>
                <c:pt idx="24689">
                  <c:v>2545.0107</c:v>
                </c:pt>
                <c:pt idx="24690">
                  <c:v>28.19603</c:v>
                </c:pt>
                <c:pt idx="24691">
                  <c:v>34.77594000000001</c:v>
                </c:pt>
                <c:pt idx="24692">
                  <c:v>28.7437</c:v>
                </c:pt>
                <c:pt idx="24693">
                  <c:v>28.98648</c:v>
                </c:pt>
                <c:pt idx="24694">
                  <c:v>27.43007</c:v>
                </c:pt>
                <c:pt idx="24695">
                  <c:v>28.01568</c:v>
                </c:pt>
                <c:pt idx="24696">
                  <c:v>31.71737</c:v>
                </c:pt>
                <c:pt idx="24697">
                  <c:v>40.11746</c:v>
                </c:pt>
                <c:pt idx="24698">
                  <c:v>31.85695</c:v>
                </c:pt>
                <c:pt idx="24699">
                  <c:v>38.0785</c:v>
                </c:pt>
                <c:pt idx="24700">
                  <c:v>26.4688</c:v>
                </c:pt>
                <c:pt idx="24701">
                  <c:v>27.72657</c:v>
                </c:pt>
                <c:pt idx="24702">
                  <c:v>139.8388</c:v>
                </c:pt>
                <c:pt idx="24703">
                  <c:v>28.27888</c:v>
                </c:pt>
                <c:pt idx="24704">
                  <c:v>30.64837</c:v>
                </c:pt>
                <c:pt idx="24705">
                  <c:v>49.48</c:v>
                </c:pt>
                <c:pt idx="24706">
                  <c:v>30.65651</c:v>
                </c:pt>
                <c:pt idx="24707">
                  <c:v>28.27954</c:v>
                </c:pt>
                <c:pt idx="24708">
                  <c:v>83.13697999999998</c:v>
                </c:pt>
                <c:pt idx="24709">
                  <c:v>37.80855</c:v>
                </c:pt>
                <c:pt idx="24710">
                  <c:v>26.90139</c:v>
                </c:pt>
                <c:pt idx="24711">
                  <c:v>34.04203</c:v>
                </c:pt>
                <c:pt idx="24712">
                  <c:v>29.7007</c:v>
                </c:pt>
                <c:pt idx="24713">
                  <c:v>501.6905</c:v>
                </c:pt>
                <c:pt idx="24714">
                  <c:v>35.99791</c:v>
                </c:pt>
                <c:pt idx="24715">
                  <c:v>33.50605</c:v>
                </c:pt>
                <c:pt idx="24716">
                  <c:v>40.23211</c:v>
                </c:pt>
                <c:pt idx="24717">
                  <c:v>33.57597</c:v>
                </c:pt>
                <c:pt idx="24718">
                  <c:v>460.6677</c:v>
                </c:pt>
                <c:pt idx="24719">
                  <c:v>25.84256</c:v>
                </c:pt>
                <c:pt idx="24720">
                  <c:v>39.55954000000001</c:v>
                </c:pt>
                <c:pt idx="24721">
                  <c:v>33.69642</c:v>
                </c:pt>
                <c:pt idx="24722">
                  <c:v>33.51897</c:v>
                </c:pt>
                <c:pt idx="24723">
                  <c:v>33.88628</c:v>
                </c:pt>
                <c:pt idx="24724">
                  <c:v>25.0292</c:v>
                </c:pt>
                <c:pt idx="24725">
                  <c:v>39.83086</c:v>
                </c:pt>
                <c:pt idx="24726">
                  <c:v>39.36641</c:v>
                </c:pt>
                <c:pt idx="24727">
                  <c:v>27.08911</c:v>
                </c:pt>
                <c:pt idx="24728">
                  <c:v>28.34817</c:v>
                </c:pt>
                <c:pt idx="24729">
                  <c:v>182.8197</c:v>
                </c:pt>
                <c:pt idx="24730">
                  <c:v>721.7287</c:v>
                </c:pt>
                <c:pt idx="24731">
                  <c:v>25.71749</c:v>
                </c:pt>
                <c:pt idx="24732">
                  <c:v>29.84256999999999</c:v>
                </c:pt>
                <c:pt idx="24733">
                  <c:v>34.01857</c:v>
                </c:pt>
                <c:pt idx="24734">
                  <c:v>30.14605</c:v>
                </c:pt>
                <c:pt idx="24735">
                  <c:v>28.56784</c:v>
                </c:pt>
                <c:pt idx="24736">
                  <c:v>89.2945</c:v>
                </c:pt>
                <c:pt idx="24737">
                  <c:v>26.60561</c:v>
                </c:pt>
                <c:pt idx="24738">
                  <c:v>34.65047</c:v>
                </c:pt>
                <c:pt idx="24739">
                  <c:v>30.38643</c:v>
                </c:pt>
                <c:pt idx="24740">
                  <c:v>39.96456000000001</c:v>
                </c:pt>
                <c:pt idx="24741">
                  <c:v>30.64455</c:v>
                </c:pt>
                <c:pt idx="24742">
                  <c:v>32.64815</c:v>
                </c:pt>
                <c:pt idx="24743">
                  <c:v>37.8919</c:v>
                </c:pt>
                <c:pt idx="24744">
                  <c:v>29.34808</c:v>
                </c:pt>
                <c:pt idx="24745">
                  <c:v>33.34939</c:v>
                </c:pt>
                <c:pt idx="24746">
                  <c:v>32.84967</c:v>
                </c:pt>
                <c:pt idx="24747">
                  <c:v>495.68347</c:v>
                </c:pt>
                <c:pt idx="24748">
                  <c:v>32.05637</c:v>
                </c:pt>
                <c:pt idx="24749">
                  <c:v>28.29012</c:v>
                </c:pt>
                <c:pt idx="24750">
                  <c:v>28.04217</c:v>
                </c:pt>
                <c:pt idx="24751">
                  <c:v>28.40634</c:v>
                </c:pt>
                <c:pt idx="24752">
                  <c:v>27.00904</c:v>
                </c:pt>
                <c:pt idx="24753">
                  <c:v>29.08013</c:v>
                </c:pt>
                <c:pt idx="24754">
                  <c:v>32.77292000000001</c:v>
                </c:pt>
                <c:pt idx="24755">
                  <c:v>25.19306</c:v>
                </c:pt>
                <c:pt idx="24756">
                  <c:v>27.97504</c:v>
                </c:pt>
                <c:pt idx="24757">
                  <c:v>34.06726</c:v>
                </c:pt>
                <c:pt idx="24758">
                  <c:v>30.71941</c:v>
                </c:pt>
                <c:pt idx="24759">
                  <c:v>29.91448</c:v>
                </c:pt>
                <c:pt idx="24760">
                  <c:v>2473.51041</c:v>
                </c:pt>
                <c:pt idx="24761">
                  <c:v>30.17325</c:v>
                </c:pt>
                <c:pt idx="24762">
                  <c:v>29.27689000000001</c:v>
                </c:pt>
                <c:pt idx="24763">
                  <c:v>27.77741</c:v>
                </c:pt>
                <c:pt idx="24764">
                  <c:v>26.69122</c:v>
                </c:pt>
                <c:pt idx="24765">
                  <c:v>34.35562</c:v>
                </c:pt>
                <c:pt idx="24766">
                  <c:v>33.49862</c:v>
                </c:pt>
                <c:pt idx="24767">
                  <c:v>38.42985</c:v>
                </c:pt>
                <c:pt idx="24768">
                  <c:v>28.83785</c:v>
                </c:pt>
                <c:pt idx="24769">
                  <c:v>37.6128</c:v>
                </c:pt>
                <c:pt idx="24770">
                  <c:v>84.67359999999998</c:v>
                </c:pt>
                <c:pt idx="24771">
                  <c:v>32.3855</c:v>
                </c:pt>
                <c:pt idx="24772">
                  <c:v>26.66677</c:v>
                </c:pt>
                <c:pt idx="24773">
                  <c:v>36.11356</c:v>
                </c:pt>
                <c:pt idx="24774">
                  <c:v>30.93973</c:v>
                </c:pt>
                <c:pt idx="24775">
                  <c:v>30.21784</c:v>
                </c:pt>
                <c:pt idx="24776">
                  <c:v>31.14158</c:v>
                </c:pt>
                <c:pt idx="24777">
                  <c:v>28.29475</c:v>
                </c:pt>
                <c:pt idx="24778">
                  <c:v>33.14908</c:v>
                </c:pt>
                <c:pt idx="24779">
                  <c:v>1942.2209</c:v>
                </c:pt>
                <c:pt idx="24780">
                  <c:v>28.17829</c:v>
                </c:pt>
                <c:pt idx="24781">
                  <c:v>27.64063</c:v>
                </c:pt>
                <c:pt idx="24782">
                  <c:v>30.65938999999999</c:v>
                </c:pt>
                <c:pt idx="24783">
                  <c:v>31.64996</c:v>
                </c:pt>
                <c:pt idx="24784">
                  <c:v>32.05962</c:v>
                </c:pt>
                <c:pt idx="24785">
                  <c:v>27.28862</c:v>
                </c:pt>
                <c:pt idx="24786">
                  <c:v>31.10495</c:v>
                </c:pt>
                <c:pt idx="24787">
                  <c:v>30.83892000000001</c:v>
                </c:pt>
                <c:pt idx="24788">
                  <c:v>34.04859</c:v>
                </c:pt>
                <c:pt idx="24789">
                  <c:v>33.84</c:v>
                </c:pt>
                <c:pt idx="24790">
                  <c:v>33.08733</c:v>
                </c:pt>
                <c:pt idx="24791">
                  <c:v>27.53791</c:v>
                </c:pt>
                <c:pt idx="24792">
                  <c:v>31.58317</c:v>
                </c:pt>
                <c:pt idx="24793">
                  <c:v>40.50960000000001</c:v>
                </c:pt>
                <c:pt idx="24794">
                  <c:v>34.79954</c:v>
                </c:pt>
                <c:pt idx="24795">
                  <c:v>30.26422</c:v>
                </c:pt>
                <c:pt idx="24796">
                  <c:v>35.34108999999999</c:v>
                </c:pt>
                <c:pt idx="24797">
                  <c:v>32.36766</c:v>
                </c:pt>
                <c:pt idx="24798">
                  <c:v>27.98477</c:v>
                </c:pt>
                <c:pt idx="24799">
                  <c:v>44.44097</c:v>
                </c:pt>
                <c:pt idx="24800">
                  <c:v>32.41795</c:v>
                </c:pt>
                <c:pt idx="24801">
                  <c:v>27.6509</c:v>
                </c:pt>
                <c:pt idx="24802">
                  <c:v>40.01427</c:v>
                </c:pt>
                <c:pt idx="24803">
                  <c:v>35.23620000000001</c:v>
                </c:pt>
                <c:pt idx="24804">
                  <c:v>31.70412</c:v>
                </c:pt>
                <c:pt idx="24805">
                  <c:v>29.96055</c:v>
                </c:pt>
                <c:pt idx="24806">
                  <c:v>31.31003</c:v>
                </c:pt>
                <c:pt idx="24807">
                  <c:v>28.85504</c:v>
                </c:pt>
                <c:pt idx="24808">
                  <c:v>30.10171</c:v>
                </c:pt>
                <c:pt idx="24809">
                  <c:v>33.56136</c:v>
                </c:pt>
                <c:pt idx="24810">
                  <c:v>36.96144</c:v>
                </c:pt>
                <c:pt idx="24811">
                  <c:v>39.7137</c:v>
                </c:pt>
                <c:pt idx="24812">
                  <c:v>36.13475</c:v>
                </c:pt>
                <c:pt idx="24813">
                  <c:v>21.57222</c:v>
                </c:pt>
                <c:pt idx="24814">
                  <c:v>32.33182</c:v>
                </c:pt>
                <c:pt idx="24815">
                  <c:v>27.1126</c:v>
                </c:pt>
                <c:pt idx="24816">
                  <c:v>32.17353</c:v>
                </c:pt>
                <c:pt idx="24817">
                  <c:v>35.3001</c:v>
                </c:pt>
                <c:pt idx="24818">
                  <c:v>29.85094</c:v>
                </c:pt>
                <c:pt idx="24819">
                  <c:v>32.01854</c:v>
                </c:pt>
                <c:pt idx="24820">
                  <c:v>28.95896</c:v>
                </c:pt>
                <c:pt idx="24821">
                  <c:v>35.0052</c:v>
                </c:pt>
                <c:pt idx="24822">
                  <c:v>31.02533</c:v>
                </c:pt>
                <c:pt idx="24823">
                  <c:v>35.7625</c:v>
                </c:pt>
                <c:pt idx="24824">
                  <c:v>34.90793</c:v>
                </c:pt>
                <c:pt idx="24825">
                  <c:v>31.15309999999999</c:v>
                </c:pt>
                <c:pt idx="24826">
                  <c:v>31.10547</c:v>
                </c:pt>
                <c:pt idx="24827">
                  <c:v>354.45368</c:v>
                </c:pt>
                <c:pt idx="24828">
                  <c:v>4253.46106</c:v>
                </c:pt>
                <c:pt idx="24829">
                  <c:v>32.62756</c:v>
                </c:pt>
                <c:pt idx="24830">
                  <c:v>30.2058</c:v>
                </c:pt>
                <c:pt idx="24831">
                  <c:v>42.74974</c:v>
                </c:pt>
                <c:pt idx="24832">
                  <c:v>34.49482</c:v>
                </c:pt>
                <c:pt idx="24833">
                  <c:v>28.87614</c:v>
                </c:pt>
                <c:pt idx="24834">
                  <c:v>33.56289</c:v>
                </c:pt>
                <c:pt idx="24835">
                  <c:v>34.4411</c:v>
                </c:pt>
                <c:pt idx="24836">
                  <c:v>27.0123</c:v>
                </c:pt>
                <c:pt idx="24837">
                  <c:v>30.23815</c:v>
                </c:pt>
                <c:pt idx="24838">
                  <c:v>56.983</c:v>
                </c:pt>
                <c:pt idx="24839">
                  <c:v>29.11981</c:v>
                </c:pt>
                <c:pt idx="24840">
                  <c:v>208.95734</c:v>
                </c:pt>
                <c:pt idx="24841">
                  <c:v>37.21165</c:v>
                </c:pt>
                <c:pt idx="24842">
                  <c:v>24.05637</c:v>
                </c:pt>
                <c:pt idx="24843">
                  <c:v>32.91834</c:v>
                </c:pt>
                <c:pt idx="24844">
                  <c:v>34.10163</c:v>
                </c:pt>
                <c:pt idx="24845">
                  <c:v>30.32871</c:v>
                </c:pt>
                <c:pt idx="24846">
                  <c:v>28.62031</c:v>
                </c:pt>
                <c:pt idx="24847">
                  <c:v>33.31348999999999</c:v>
                </c:pt>
                <c:pt idx="24848">
                  <c:v>32.2781</c:v>
                </c:pt>
                <c:pt idx="24849">
                  <c:v>30.99514999999999</c:v>
                </c:pt>
                <c:pt idx="24850">
                  <c:v>32.41166</c:v>
                </c:pt>
                <c:pt idx="24851">
                  <c:v>38.70707</c:v>
                </c:pt>
                <c:pt idx="24852">
                  <c:v>38.56994</c:v>
                </c:pt>
                <c:pt idx="24853">
                  <c:v>34.9363</c:v>
                </c:pt>
                <c:pt idx="24854">
                  <c:v>40.62794</c:v>
                </c:pt>
                <c:pt idx="24855">
                  <c:v>32.10936</c:v>
                </c:pt>
                <c:pt idx="24856">
                  <c:v>28.03985</c:v>
                </c:pt>
                <c:pt idx="24857">
                  <c:v>45.10120000000001</c:v>
                </c:pt>
                <c:pt idx="24858">
                  <c:v>28.04846</c:v>
                </c:pt>
                <c:pt idx="24859">
                  <c:v>35.94173</c:v>
                </c:pt>
                <c:pt idx="24860">
                  <c:v>29.12522999999999</c:v>
                </c:pt>
                <c:pt idx="24861">
                  <c:v>39.50661</c:v>
                </c:pt>
                <c:pt idx="24862">
                  <c:v>35.35814000000001</c:v>
                </c:pt>
                <c:pt idx="24863">
                  <c:v>3713.636489999999</c:v>
                </c:pt>
                <c:pt idx="24864">
                  <c:v>2163.15737</c:v>
                </c:pt>
                <c:pt idx="24865">
                  <c:v>25.90527</c:v>
                </c:pt>
                <c:pt idx="24866">
                  <c:v>33.52469</c:v>
                </c:pt>
                <c:pt idx="24867">
                  <c:v>25.89862</c:v>
                </c:pt>
                <c:pt idx="24868">
                  <c:v>38.93668</c:v>
                </c:pt>
                <c:pt idx="24869">
                  <c:v>37.01728</c:v>
                </c:pt>
                <c:pt idx="24870">
                  <c:v>31.36559</c:v>
                </c:pt>
                <c:pt idx="24871">
                  <c:v>30.6259</c:v>
                </c:pt>
                <c:pt idx="24872">
                  <c:v>32.27438</c:v>
                </c:pt>
                <c:pt idx="24873">
                  <c:v>54.4077</c:v>
                </c:pt>
                <c:pt idx="24874">
                  <c:v>31.91858</c:v>
                </c:pt>
                <c:pt idx="24875">
                  <c:v>24.99487</c:v>
                </c:pt>
                <c:pt idx="24876">
                  <c:v>30.39521999999999</c:v>
                </c:pt>
                <c:pt idx="24877">
                  <c:v>38.9116</c:v>
                </c:pt>
                <c:pt idx="24878">
                  <c:v>30.20343</c:v>
                </c:pt>
                <c:pt idx="24879">
                  <c:v>36.1678</c:v>
                </c:pt>
                <c:pt idx="24880">
                  <c:v>1158.9346</c:v>
                </c:pt>
                <c:pt idx="24881">
                  <c:v>27.96473999999999</c:v>
                </c:pt>
                <c:pt idx="24882">
                  <c:v>24.98031999999999</c:v>
                </c:pt>
                <c:pt idx="24883">
                  <c:v>68.5436</c:v>
                </c:pt>
                <c:pt idx="24884">
                  <c:v>29.93917</c:v>
                </c:pt>
                <c:pt idx="24885">
                  <c:v>30.23824</c:v>
                </c:pt>
                <c:pt idx="24886">
                  <c:v>28.60944</c:v>
                </c:pt>
                <c:pt idx="24887">
                  <c:v>119.92222</c:v>
                </c:pt>
                <c:pt idx="24888">
                  <c:v>30.28696</c:v>
                </c:pt>
                <c:pt idx="24889">
                  <c:v>32.64576</c:v>
                </c:pt>
                <c:pt idx="24890">
                  <c:v>25.42558</c:v>
                </c:pt>
                <c:pt idx="24891">
                  <c:v>25.54226</c:v>
                </c:pt>
                <c:pt idx="24892">
                  <c:v>28.82938</c:v>
                </c:pt>
                <c:pt idx="24893">
                  <c:v>52.5643</c:v>
                </c:pt>
                <c:pt idx="24894">
                  <c:v>26.7747</c:v>
                </c:pt>
                <c:pt idx="24895">
                  <c:v>32.72498</c:v>
                </c:pt>
                <c:pt idx="24896">
                  <c:v>29.99558</c:v>
                </c:pt>
                <c:pt idx="24897">
                  <c:v>36.36045</c:v>
                </c:pt>
                <c:pt idx="24898">
                  <c:v>28.57379</c:v>
                </c:pt>
                <c:pt idx="24899">
                  <c:v>26.76661</c:v>
                </c:pt>
                <c:pt idx="24900">
                  <c:v>30.1477</c:v>
                </c:pt>
                <c:pt idx="24901">
                  <c:v>34.72591</c:v>
                </c:pt>
                <c:pt idx="24902">
                  <c:v>57.5037</c:v>
                </c:pt>
                <c:pt idx="24903">
                  <c:v>27.386</c:v>
                </c:pt>
                <c:pt idx="24904">
                  <c:v>26.18777</c:v>
                </c:pt>
                <c:pt idx="24905">
                  <c:v>30.43909</c:v>
                </c:pt>
                <c:pt idx="24906">
                  <c:v>31.97198</c:v>
                </c:pt>
                <c:pt idx="24907">
                  <c:v>152.4563</c:v>
                </c:pt>
                <c:pt idx="24908">
                  <c:v>25.633</c:v>
                </c:pt>
                <c:pt idx="24909">
                  <c:v>26.16437000000001</c:v>
                </c:pt>
                <c:pt idx="24910">
                  <c:v>29.43040999999999</c:v>
                </c:pt>
                <c:pt idx="24911">
                  <c:v>26.97214999999999</c:v>
                </c:pt>
                <c:pt idx="24912">
                  <c:v>30.69121000000001</c:v>
                </c:pt>
                <c:pt idx="24913">
                  <c:v>29.1157</c:v>
                </c:pt>
                <c:pt idx="24914">
                  <c:v>26.15658000000001</c:v>
                </c:pt>
                <c:pt idx="24915">
                  <c:v>25.85598</c:v>
                </c:pt>
                <c:pt idx="24916">
                  <c:v>32.0155</c:v>
                </c:pt>
                <c:pt idx="24917">
                  <c:v>29.70793</c:v>
                </c:pt>
                <c:pt idx="24918">
                  <c:v>28.78963999999999</c:v>
                </c:pt>
                <c:pt idx="24919">
                  <c:v>29.67673</c:v>
                </c:pt>
                <c:pt idx="24920">
                  <c:v>24.51327</c:v>
                </c:pt>
                <c:pt idx="24921">
                  <c:v>30.07436</c:v>
                </c:pt>
                <c:pt idx="24922">
                  <c:v>34.78232000000001</c:v>
                </c:pt>
                <c:pt idx="24923">
                  <c:v>54.74532</c:v>
                </c:pt>
                <c:pt idx="24924">
                  <c:v>32.79299</c:v>
                </c:pt>
                <c:pt idx="24925">
                  <c:v>31.93169</c:v>
                </c:pt>
                <c:pt idx="24926">
                  <c:v>40.17706</c:v>
                </c:pt>
                <c:pt idx="24927">
                  <c:v>30.48680999999999</c:v>
                </c:pt>
                <c:pt idx="24928">
                  <c:v>30.75622</c:v>
                </c:pt>
                <c:pt idx="24929">
                  <c:v>28.57121</c:v>
                </c:pt>
                <c:pt idx="24930">
                  <c:v>32.75043</c:v>
                </c:pt>
                <c:pt idx="24931">
                  <c:v>30.26605</c:v>
                </c:pt>
                <c:pt idx="24932">
                  <c:v>33.77949</c:v>
                </c:pt>
                <c:pt idx="24933">
                  <c:v>36.62245</c:v>
                </c:pt>
                <c:pt idx="24934">
                  <c:v>295.3736</c:v>
                </c:pt>
                <c:pt idx="24935">
                  <c:v>55.0619</c:v>
                </c:pt>
                <c:pt idx="24936">
                  <c:v>35.51373</c:v>
                </c:pt>
                <c:pt idx="24937">
                  <c:v>22.37468</c:v>
                </c:pt>
                <c:pt idx="24938">
                  <c:v>42.5421</c:v>
                </c:pt>
                <c:pt idx="24939">
                  <c:v>30.81998</c:v>
                </c:pt>
                <c:pt idx="24940">
                  <c:v>24.55526</c:v>
                </c:pt>
                <c:pt idx="24941">
                  <c:v>35.53689</c:v>
                </c:pt>
                <c:pt idx="24942">
                  <c:v>77.9197</c:v>
                </c:pt>
                <c:pt idx="24943">
                  <c:v>37.44236</c:v>
                </c:pt>
                <c:pt idx="24944">
                  <c:v>26.05697</c:v>
                </c:pt>
                <c:pt idx="24945">
                  <c:v>29.275</c:v>
                </c:pt>
                <c:pt idx="24946">
                  <c:v>34.05</c:v>
                </c:pt>
                <c:pt idx="24947">
                  <c:v>32.08542000000001</c:v>
                </c:pt>
                <c:pt idx="24948">
                  <c:v>29.55931</c:v>
                </c:pt>
                <c:pt idx="24949">
                  <c:v>32.25908</c:v>
                </c:pt>
                <c:pt idx="24950">
                  <c:v>32.32791</c:v>
                </c:pt>
                <c:pt idx="24951">
                  <c:v>35.64741</c:v>
                </c:pt>
                <c:pt idx="24952">
                  <c:v>36.7549</c:v>
                </c:pt>
                <c:pt idx="24953">
                  <c:v>934.07945</c:v>
                </c:pt>
                <c:pt idx="24954">
                  <c:v>32.41116</c:v>
                </c:pt>
                <c:pt idx="24955">
                  <c:v>26.15481</c:v>
                </c:pt>
                <c:pt idx="24956">
                  <c:v>29.08764</c:v>
                </c:pt>
                <c:pt idx="24957">
                  <c:v>34.02047</c:v>
                </c:pt>
                <c:pt idx="24958">
                  <c:v>37.76471</c:v>
                </c:pt>
                <c:pt idx="24959">
                  <c:v>34.58992000000001</c:v>
                </c:pt>
                <c:pt idx="24960">
                  <c:v>31.02577</c:v>
                </c:pt>
                <c:pt idx="24961">
                  <c:v>37.37024</c:v>
                </c:pt>
                <c:pt idx="24962">
                  <c:v>28.17499</c:v>
                </c:pt>
                <c:pt idx="24963">
                  <c:v>30.26396</c:v>
                </c:pt>
                <c:pt idx="24964">
                  <c:v>30.34162999999999</c:v>
                </c:pt>
                <c:pt idx="24965">
                  <c:v>27.65644</c:v>
                </c:pt>
                <c:pt idx="24966">
                  <c:v>27.38238</c:v>
                </c:pt>
                <c:pt idx="24967">
                  <c:v>34.33757</c:v>
                </c:pt>
                <c:pt idx="24968">
                  <c:v>38.09513</c:v>
                </c:pt>
                <c:pt idx="24969">
                  <c:v>32.82701</c:v>
                </c:pt>
                <c:pt idx="24970">
                  <c:v>30.8569</c:v>
                </c:pt>
                <c:pt idx="24971">
                  <c:v>33.91373</c:v>
                </c:pt>
                <c:pt idx="24972">
                  <c:v>28.48385</c:v>
                </c:pt>
                <c:pt idx="24973">
                  <c:v>29.92033999999999</c:v>
                </c:pt>
                <c:pt idx="24974">
                  <c:v>30.60714</c:v>
                </c:pt>
                <c:pt idx="24975">
                  <c:v>31.25674</c:v>
                </c:pt>
                <c:pt idx="24976">
                  <c:v>31.54041</c:v>
                </c:pt>
                <c:pt idx="24977">
                  <c:v>36.94017</c:v>
                </c:pt>
                <c:pt idx="24978">
                  <c:v>53.42789</c:v>
                </c:pt>
                <c:pt idx="24979">
                  <c:v>37.87069</c:v>
                </c:pt>
                <c:pt idx="24980">
                  <c:v>33.112</c:v>
                </c:pt>
                <c:pt idx="24981">
                  <c:v>34.71722</c:v>
                </c:pt>
                <c:pt idx="24982">
                  <c:v>36.18851</c:v>
                </c:pt>
                <c:pt idx="24983">
                  <c:v>54.4285</c:v>
                </c:pt>
                <c:pt idx="24984">
                  <c:v>110.56154</c:v>
                </c:pt>
                <c:pt idx="24985">
                  <c:v>36.62204000000001</c:v>
                </c:pt>
                <c:pt idx="24986">
                  <c:v>25.48744999999999</c:v>
                </c:pt>
                <c:pt idx="24987">
                  <c:v>27.24849</c:v>
                </c:pt>
                <c:pt idx="24988">
                  <c:v>238.0551</c:v>
                </c:pt>
                <c:pt idx="24989">
                  <c:v>27.74735</c:v>
                </c:pt>
                <c:pt idx="24990">
                  <c:v>28.61537</c:v>
                </c:pt>
                <c:pt idx="24991">
                  <c:v>36.04564000000001</c:v>
                </c:pt>
                <c:pt idx="24992">
                  <c:v>35.6388</c:v>
                </c:pt>
                <c:pt idx="24993">
                  <c:v>28.12881</c:v>
                </c:pt>
                <c:pt idx="24994">
                  <c:v>31.60483</c:v>
                </c:pt>
                <c:pt idx="24995">
                  <c:v>33.66103</c:v>
                </c:pt>
                <c:pt idx="24996">
                  <c:v>30.86383</c:v>
                </c:pt>
                <c:pt idx="24997">
                  <c:v>30.70205</c:v>
                </c:pt>
                <c:pt idx="24998">
                  <c:v>22.17856</c:v>
                </c:pt>
                <c:pt idx="24999">
                  <c:v>34.66687</c:v>
                </c:pt>
                <c:pt idx="25000">
                  <c:v>35.66775</c:v>
                </c:pt>
                <c:pt idx="25001">
                  <c:v>29.67969</c:v>
                </c:pt>
                <c:pt idx="25002">
                  <c:v>29.71854</c:v>
                </c:pt>
                <c:pt idx="25003">
                  <c:v>32.40831</c:v>
                </c:pt>
                <c:pt idx="25004">
                  <c:v>34.64168</c:v>
                </c:pt>
                <c:pt idx="25005">
                  <c:v>33.49878000000001</c:v>
                </c:pt>
                <c:pt idx="25006">
                  <c:v>28.47078</c:v>
                </c:pt>
                <c:pt idx="25007">
                  <c:v>31.92123</c:v>
                </c:pt>
                <c:pt idx="25008">
                  <c:v>69.6076</c:v>
                </c:pt>
                <c:pt idx="25009">
                  <c:v>25.79634</c:v>
                </c:pt>
                <c:pt idx="25010">
                  <c:v>25.54284</c:v>
                </c:pt>
                <c:pt idx="25011">
                  <c:v>136.6913</c:v>
                </c:pt>
                <c:pt idx="25012">
                  <c:v>28.55694</c:v>
                </c:pt>
                <c:pt idx="25013">
                  <c:v>31.45536999999999</c:v>
                </c:pt>
                <c:pt idx="25014">
                  <c:v>31.70028</c:v>
                </c:pt>
                <c:pt idx="25015">
                  <c:v>46.99167</c:v>
                </c:pt>
                <c:pt idx="25016">
                  <c:v>38.7631</c:v>
                </c:pt>
                <c:pt idx="25017">
                  <c:v>30.42137</c:v>
                </c:pt>
                <c:pt idx="25018">
                  <c:v>49.7865</c:v>
                </c:pt>
                <c:pt idx="25019">
                  <c:v>28.08203999999999</c:v>
                </c:pt>
                <c:pt idx="25020">
                  <c:v>27.23871</c:v>
                </c:pt>
                <c:pt idx="25021">
                  <c:v>36.56356</c:v>
                </c:pt>
                <c:pt idx="25022">
                  <c:v>38.0741</c:v>
                </c:pt>
                <c:pt idx="25023">
                  <c:v>29.10624</c:v>
                </c:pt>
                <c:pt idx="25024">
                  <c:v>87.3065</c:v>
                </c:pt>
                <c:pt idx="25025">
                  <c:v>33.21148</c:v>
                </c:pt>
                <c:pt idx="25026">
                  <c:v>31.92614</c:v>
                </c:pt>
                <c:pt idx="25027">
                  <c:v>30.05338</c:v>
                </c:pt>
                <c:pt idx="25028">
                  <c:v>42.13063</c:v>
                </c:pt>
                <c:pt idx="25029">
                  <c:v>30.92421</c:v>
                </c:pt>
                <c:pt idx="25030">
                  <c:v>34.93135</c:v>
                </c:pt>
                <c:pt idx="25031">
                  <c:v>32.95846</c:v>
                </c:pt>
                <c:pt idx="25032">
                  <c:v>35.74999</c:v>
                </c:pt>
                <c:pt idx="25033">
                  <c:v>32.72847</c:v>
                </c:pt>
                <c:pt idx="25034">
                  <c:v>32.95397</c:v>
                </c:pt>
                <c:pt idx="25035">
                  <c:v>30.28912</c:v>
                </c:pt>
                <c:pt idx="25036">
                  <c:v>28.93980000000001</c:v>
                </c:pt>
                <c:pt idx="25037">
                  <c:v>30.49994999999999</c:v>
                </c:pt>
                <c:pt idx="25038">
                  <c:v>5428.0296</c:v>
                </c:pt>
                <c:pt idx="25039">
                  <c:v>27.8578</c:v>
                </c:pt>
                <c:pt idx="25040">
                  <c:v>39.7011</c:v>
                </c:pt>
                <c:pt idx="25041">
                  <c:v>26.20762</c:v>
                </c:pt>
                <c:pt idx="25042">
                  <c:v>30.79317</c:v>
                </c:pt>
                <c:pt idx="25043">
                  <c:v>32.66587</c:v>
                </c:pt>
                <c:pt idx="25044">
                  <c:v>32.87214</c:v>
                </c:pt>
                <c:pt idx="25045">
                  <c:v>32.3845</c:v>
                </c:pt>
                <c:pt idx="25046">
                  <c:v>28.08306</c:v>
                </c:pt>
                <c:pt idx="25047">
                  <c:v>28.05795000000001</c:v>
                </c:pt>
                <c:pt idx="25048">
                  <c:v>29.09654</c:v>
                </c:pt>
                <c:pt idx="25049">
                  <c:v>35.44771</c:v>
                </c:pt>
                <c:pt idx="25050">
                  <c:v>36.96801</c:v>
                </c:pt>
                <c:pt idx="25051">
                  <c:v>33.70438</c:v>
                </c:pt>
                <c:pt idx="25052">
                  <c:v>33.6214</c:v>
                </c:pt>
                <c:pt idx="25053">
                  <c:v>35.51981</c:v>
                </c:pt>
                <c:pt idx="25054">
                  <c:v>35.4803</c:v>
                </c:pt>
                <c:pt idx="25055">
                  <c:v>5286.4583</c:v>
                </c:pt>
                <c:pt idx="25056">
                  <c:v>28.22166</c:v>
                </c:pt>
                <c:pt idx="25057">
                  <c:v>36.68985</c:v>
                </c:pt>
                <c:pt idx="25058">
                  <c:v>27.58559999999999</c:v>
                </c:pt>
                <c:pt idx="25059">
                  <c:v>31.40234999999999</c:v>
                </c:pt>
                <c:pt idx="25060">
                  <c:v>29.62474</c:v>
                </c:pt>
                <c:pt idx="25061">
                  <c:v>28.76662</c:v>
                </c:pt>
                <c:pt idx="25062">
                  <c:v>123.7535</c:v>
                </c:pt>
                <c:pt idx="25063">
                  <c:v>1422.07</c:v>
                </c:pt>
                <c:pt idx="25064">
                  <c:v>29.35007999999999</c:v>
                </c:pt>
                <c:pt idx="25065">
                  <c:v>38.97337</c:v>
                </c:pt>
                <c:pt idx="25066">
                  <c:v>24.59904999999999</c:v>
                </c:pt>
                <c:pt idx="25067">
                  <c:v>54.31986</c:v>
                </c:pt>
                <c:pt idx="25068">
                  <c:v>108.0695</c:v>
                </c:pt>
                <c:pt idx="25069">
                  <c:v>35.66167</c:v>
                </c:pt>
                <c:pt idx="25070">
                  <c:v>32.35273</c:v>
                </c:pt>
                <c:pt idx="25071">
                  <c:v>30.47007</c:v>
                </c:pt>
                <c:pt idx="25072">
                  <c:v>32.94029</c:v>
                </c:pt>
                <c:pt idx="25073">
                  <c:v>35.30177</c:v>
                </c:pt>
                <c:pt idx="25074">
                  <c:v>31.87168</c:v>
                </c:pt>
                <c:pt idx="25075">
                  <c:v>28.64354</c:v>
                </c:pt>
                <c:pt idx="25076">
                  <c:v>35.75583</c:v>
                </c:pt>
                <c:pt idx="25077">
                  <c:v>29.12372</c:v>
                </c:pt>
                <c:pt idx="25078">
                  <c:v>29.32638</c:v>
                </c:pt>
                <c:pt idx="25079">
                  <c:v>29.72519</c:v>
                </c:pt>
                <c:pt idx="25080">
                  <c:v>32.71825</c:v>
                </c:pt>
                <c:pt idx="25081">
                  <c:v>1068.00073</c:v>
                </c:pt>
                <c:pt idx="25082">
                  <c:v>29.26186999999999</c:v>
                </c:pt>
                <c:pt idx="25083">
                  <c:v>31.38319</c:v>
                </c:pt>
                <c:pt idx="25084">
                  <c:v>36.3707</c:v>
                </c:pt>
                <c:pt idx="25085">
                  <c:v>31.12465</c:v>
                </c:pt>
                <c:pt idx="25086">
                  <c:v>28.9395</c:v>
                </c:pt>
                <c:pt idx="25087">
                  <c:v>37.93306</c:v>
                </c:pt>
                <c:pt idx="25088">
                  <c:v>27.67805</c:v>
                </c:pt>
                <c:pt idx="25089">
                  <c:v>23.52980000000001</c:v>
                </c:pt>
                <c:pt idx="25090">
                  <c:v>30.54131</c:v>
                </c:pt>
                <c:pt idx="25091">
                  <c:v>38.49492</c:v>
                </c:pt>
                <c:pt idx="25092">
                  <c:v>36.69782</c:v>
                </c:pt>
                <c:pt idx="25093">
                  <c:v>39.74224</c:v>
                </c:pt>
                <c:pt idx="25094">
                  <c:v>26.57583</c:v>
                </c:pt>
                <c:pt idx="25095">
                  <c:v>25.91237</c:v>
                </c:pt>
                <c:pt idx="25096">
                  <c:v>31.92184</c:v>
                </c:pt>
                <c:pt idx="25097">
                  <c:v>26.94258999999999</c:v>
                </c:pt>
                <c:pt idx="25098">
                  <c:v>27.53667</c:v>
                </c:pt>
                <c:pt idx="25099">
                  <c:v>31.75729</c:v>
                </c:pt>
                <c:pt idx="25100">
                  <c:v>29.32988</c:v>
                </c:pt>
                <c:pt idx="25101">
                  <c:v>31.86636</c:v>
                </c:pt>
                <c:pt idx="25102">
                  <c:v>24.02015</c:v>
                </c:pt>
                <c:pt idx="25103">
                  <c:v>30.18894</c:v>
                </c:pt>
                <c:pt idx="25104">
                  <c:v>34.99197</c:v>
                </c:pt>
                <c:pt idx="25105">
                  <c:v>31.7768</c:v>
                </c:pt>
                <c:pt idx="25106">
                  <c:v>28.53583</c:v>
                </c:pt>
                <c:pt idx="25107">
                  <c:v>28.63506</c:v>
                </c:pt>
                <c:pt idx="25108">
                  <c:v>24.0455</c:v>
                </c:pt>
                <c:pt idx="25109">
                  <c:v>30.95121</c:v>
                </c:pt>
                <c:pt idx="25110">
                  <c:v>23.11103</c:v>
                </c:pt>
                <c:pt idx="25111">
                  <c:v>36.4617</c:v>
                </c:pt>
                <c:pt idx="25112">
                  <c:v>30.50438</c:v>
                </c:pt>
                <c:pt idx="25113">
                  <c:v>29.79207999999999</c:v>
                </c:pt>
                <c:pt idx="25114">
                  <c:v>27.08944</c:v>
                </c:pt>
                <c:pt idx="25115">
                  <c:v>23.96156999999999</c:v>
                </c:pt>
                <c:pt idx="25116">
                  <c:v>2735.3908</c:v>
                </c:pt>
                <c:pt idx="25117">
                  <c:v>32.60115</c:v>
                </c:pt>
                <c:pt idx="25118">
                  <c:v>37.55875</c:v>
                </c:pt>
                <c:pt idx="25119">
                  <c:v>36.32115</c:v>
                </c:pt>
                <c:pt idx="25120">
                  <c:v>34.29400000000001</c:v>
                </c:pt>
                <c:pt idx="25121">
                  <c:v>32.60821</c:v>
                </c:pt>
                <c:pt idx="25122">
                  <c:v>30.20494</c:v>
                </c:pt>
                <c:pt idx="25123">
                  <c:v>32.61725</c:v>
                </c:pt>
                <c:pt idx="25124">
                  <c:v>33.56436</c:v>
                </c:pt>
                <c:pt idx="25125">
                  <c:v>699.2896</c:v>
                </c:pt>
                <c:pt idx="25126">
                  <c:v>37.46774000000001</c:v>
                </c:pt>
                <c:pt idx="25127">
                  <c:v>1908.94327</c:v>
                </c:pt>
                <c:pt idx="25128">
                  <c:v>27.4708</c:v>
                </c:pt>
                <c:pt idx="25129">
                  <c:v>27.09148</c:v>
                </c:pt>
                <c:pt idx="25130">
                  <c:v>30.87269999999999</c:v>
                </c:pt>
                <c:pt idx="25131">
                  <c:v>31.57684</c:v>
                </c:pt>
                <c:pt idx="25132">
                  <c:v>30.11656</c:v>
                </c:pt>
                <c:pt idx="25133">
                  <c:v>29.6208</c:v>
                </c:pt>
                <c:pt idx="25134">
                  <c:v>30.01771</c:v>
                </c:pt>
                <c:pt idx="25135">
                  <c:v>26.20458</c:v>
                </c:pt>
                <c:pt idx="25136">
                  <c:v>32.18175</c:v>
                </c:pt>
                <c:pt idx="25137">
                  <c:v>32.7274</c:v>
                </c:pt>
                <c:pt idx="25138">
                  <c:v>28.13598</c:v>
                </c:pt>
                <c:pt idx="25139">
                  <c:v>34.38527</c:v>
                </c:pt>
                <c:pt idx="25140">
                  <c:v>32.33127</c:v>
                </c:pt>
                <c:pt idx="25141">
                  <c:v>147.027</c:v>
                </c:pt>
                <c:pt idx="25142">
                  <c:v>34.50436000000001</c:v>
                </c:pt>
                <c:pt idx="25143">
                  <c:v>35.23965</c:v>
                </c:pt>
                <c:pt idx="25144">
                  <c:v>31.04361</c:v>
                </c:pt>
                <c:pt idx="25145">
                  <c:v>29.79681</c:v>
                </c:pt>
                <c:pt idx="25146">
                  <c:v>28.48922999999999</c:v>
                </c:pt>
                <c:pt idx="25147">
                  <c:v>35.6509</c:v>
                </c:pt>
                <c:pt idx="25148">
                  <c:v>31.24801</c:v>
                </c:pt>
                <c:pt idx="25149">
                  <c:v>28.72439</c:v>
                </c:pt>
                <c:pt idx="25150">
                  <c:v>30.09272</c:v>
                </c:pt>
                <c:pt idx="25151">
                  <c:v>33.31641</c:v>
                </c:pt>
                <c:pt idx="25152">
                  <c:v>30.23884</c:v>
                </c:pt>
                <c:pt idx="25153">
                  <c:v>60.70969</c:v>
                </c:pt>
                <c:pt idx="25154">
                  <c:v>25.63338</c:v>
                </c:pt>
                <c:pt idx="25155">
                  <c:v>31.17497</c:v>
                </c:pt>
                <c:pt idx="25156">
                  <c:v>42.0669</c:v>
                </c:pt>
                <c:pt idx="25157">
                  <c:v>29.21495000000001</c:v>
                </c:pt>
                <c:pt idx="25158">
                  <c:v>34.0874</c:v>
                </c:pt>
                <c:pt idx="25159">
                  <c:v>84.65475999999998</c:v>
                </c:pt>
                <c:pt idx="25160">
                  <c:v>25.06506</c:v>
                </c:pt>
                <c:pt idx="25161">
                  <c:v>27.34093</c:v>
                </c:pt>
                <c:pt idx="25162">
                  <c:v>30.64619</c:v>
                </c:pt>
                <c:pt idx="25163">
                  <c:v>31.4238</c:v>
                </c:pt>
                <c:pt idx="25164">
                  <c:v>34.29977</c:v>
                </c:pt>
                <c:pt idx="25165">
                  <c:v>28.64667</c:v>
                </c:pt>
                <c:pt idx="25166">
                  <c:v>33.56467</c:v>
                </c:pt>
                <c:pt idx="25167">
                  <c:v>63.6186</c:v>
                </c:pt>
                <c:pt idx="25168">
                  <c:v>33.14027</c:v>
                </c:pt>
                <c:pt idx="25169">
                  <c:v>49.33147</c:v>
                </c:pt>
                <c:pt idx="25170">
                  <c:v>26.42803999999999</c:v>
                </c:pt>
                <c:pt idx="25171">
                  <c:v>37.35616</c:v>
                </c:pt>
                <c:pt idx="25172">
                  <c:v>34.24794</c:v>
                </c:pt>
                <c:pt idx="25173">
                  <c:v>28.65780000000001</c:v>
                </c:pt>
                <c:pt idx="25174">
                  <c:v>40.6516</c:v>
                </c:pt>
                <c:pt idx="25175">
                  <c:v>38.41446999999999</c:v>
                </c:pt>
                <c:pt idx="25176">
                  <c:v>35.39136000000001</c:v>
                </c:pt>
                <c:pt idx="25177">
                  <c:v>26.57675</c:v>
                </c:pt>
                <c:pt idx="25178">
                  <c:v>1210.983</c:v>
                </c:pt>
                <c:pt idx="25179">
                  <c:v>35.02928</c:v>
                </c:pt>
                <c:pt idx="25180">
                  <c:v>29.67022</c:v>
                </c:pt>
                <c:pt idx="25181">
                  <c:v>35.61899</c:v>
                </c:pt>
                <c:pt idx="25182">
                  <c:v>29.91079999999999</c:v>
                </c:pt>
                <c:pt idx="25183">
                  <c:v>4997.545</c:v>
                </c:pt>
                <c:pt idx="25184">
                  <c:v>29.77159</c:v>
                </c:pt>
                <c:pt idx="25185">
                  <c:v>42.6645</c:v>
                </c:pt>
                <c:pt idx="25186">
                  <c:v>74.83779</c:v>
                </c:pt>
                <c:pt idx="25187">
                  <c:v>29.83596</c:v>
                </c:pt>
                <c:pt idx="25188">
                  <c:v>78.95557</c:v>
                </c:pt>
                <c:pt idx="25189">
                  <c:v>34.13744000000001</c:v>
                </c:pt>
                <c:pt idx="25190">
                  <c:v>26.85758999999999</c:v>
                </c:pt>
                <c:pt idx="25191">
                  <c:v>37.45932000000001</c:v>
                </c:pt>
                <c:pt idx="25192">
                  <c:v>37.07843</c:v>
                </c:pt>
                <c:pt idx="25193">
                  <c:v>43.47671</c:v>
                </c:pt>
                <c:pt idx="25194">
                  <c:v>33.88954</c:v>
                </c:pt>
                <c:pt idx="25195">
                  <c:v>34.23957</c:v>
                </c:pt>
                <c:pt idx="25196">
                  <c:v>31.33152</c:v>
                </c:pt>
                <c:pt idx="25197">
                  <c:v>28.87168</c:v>
                </c:pt>
                <c:pt idx="25198">
                  <c:v>31.59631</c:v>
                </c:pt>
                <c:pt idx="25199">
                  <c:v>30.61577</c:v>
                </c:pt>
                <c:pt idx="25200">
                  <c:v>34.69222000000001</c:v>
                </c:pt>
                <c:pt idx="25201">
                  <c:v>35.93515</c:v>
                </c:pt>
                <c:pt idx="25202">
                  <c:v>29.28971999999999</c:v>
                </c:pt>
                <c:pt idx="25203">
                  <c:v>42.5709</c:v>
                </c:pt>
                <c:pt idx="25204">
                  <c:v>25.30839</c:v>
                </c:pt>
                <c:pt idx="25205">
                  <c:v>29.89371</c:v>
                </c:pt>
                <c:pt idx="25206">
                  <c:v>30.19182</c:v>
                </c:pt>
                <c:pt idx="25207">
                  <c:v>26.47198</c:v>
                </c:pt>
                <c:pt idx="25208">
                  <c:v>25.82963</c:v>
                </c:pt>
                <c:pt idx="25209">
                  <c:v>31.26462</c:v>
                </c:pt>
                <c:pt idx="25210">
                  <c:v>32.17754</c:v>
                </c:pt>
                <c:pt idx="25211">
                  <c:v>32.56974</c:v>
                </c:pt>
                <c:pt idx="25212">
                  <c:v>27.39546</c:v>
                </c:pt>
                <c:pt idx="25213">
                  <c:v>31.91617</c:v>
                </c:pt>
                <c:pt idx="25214">
                  <c:v>30.1248</c:v>
                </c:pt>
                <c:pt idx="25215">
                  <c:v>31.03165</c:v>
                </c:pt>
                <c:pt idx="25216">
                  <c:v>28.92882</c:v>
                </c:pt>
                <c:pt idx="25217">
                  <c:v>33.61144</c:v>
                </c:pt>
                <c:pt idx="25218">
                  <c:v>34.90362</c:v>
                </c:pt>
                <c:pt idx="25219">
                  <c:v>31.08083</c:v>
                </c:pt>
                <c:pt idx="25220">
                  <c:v>34.89562</c:v>
                </c:pt>
                <c:pt idx="25221">
                  <c:v>26.6982</c:v>
                </c:pt>
                <c:pt idx="25222">
                  <c:v>23.72507</c:v>
                </c:pt>
                <c:pt idx="25223">
                  <c:v>36.62834</c:v>
                </c:pt>
                <c:pt idx="25224">
                  <c:v>32.72932</c:v>
                </c:pt>
                <c:pt idx="25225">
                  <c:v>25.70346</c:v>
                </c:pt>
                <c:pt idx="25226">
                  <c:v>30.56311</c:v>
                </c:pt>
                <c:pt idx="25227">
                  <c:v>27.55074</c:v>
                </c:pt>
                <c:pt idx="25228">
                  <c:v>29.06507999999999</c:v>
                </c:pt>
                <c:pt idx="25229">
                  <c:v>33.54615</c:v>
                </c:pt>
                <c:pt idx="25230">
                  <c:v>34.33218</c:v>
                </c:pt>
                <c:pt idx="25231">
                  <c:v>30.71794999999999</c:v>
                </c:pt>
                <c:pt idx="25232">
                  <c:v>27.59254</c:v>
                </c:pt>
                <c:pt idx="25233">
                  <c:v>32.92253</c:v>
                </c:pt>
                <c:pt idx="25234">
                  <c:v>25.59519999999999</c:v>
                </c:pt>
                <c:pt idx="25235">
                  <c:v>862.5394</c:v>
                </c:pt>
                <c:pt idx="25236">
                  <c:v>29.43211</c:v>
                </c:pt>
                <c:pt idx="25237">
                  <c:v>32.38406</c:v>
                </c:pt>
                <c:pt idx="25238">
                  <c:v>26.65553</c:v>
                </c:pt>
                <c:pt idx="25239">
                  <c:v>29.41845</c:v>
                </c:pt>
                <c:pt idx="25240">
                  <c:v>157.75197</c:v>
                </c:pt>
                <c:pt idx="25241">
                  <c:v>30.204</c:v>
                </c:pt>
                <c:pt idx="25242">
                  <c:v>23.76221999999999</c:v>
                </c:pt>
                <c:pt idx="25243">
                  <c:v>25.53071</c:v>
                </c:pt>
                <c:pt idx="25244">
                  <c:v>29.59324</c:v>
                </c:pt>
                <c:pt idx="25245">
                  <c:v>33.92432</c:v>
                </c:pt>
                <c:pt idx="25246">
                  <c:v>38.85418</c:v>
                </c:pt>
                <c:pt idx="25247">
                  <c:v>30.53105</c:v>
                </c:pt>
                <c:pt idx="25248">
                  <c:v>30.90937</c:v>
                </c:pt>
                <c:pt idx="25249">
                  <c:v>24.63251</c:v>
                </c:pt>
                <c:pt idx="25250">
                  <c:v>29.25829999999999</c:v>
                </c:pt>
                <c:pt idx="25251">
                  <c:v>26.94365</c:v>
                </c:pt>
                <c:pt idx="25252">
                  <c:v>32.72625</c:v>
                </c:pt>
                <c:pt idx="25253">
                  <c:v>37.04088</c:v>
                </c:pt>
                <c:pt idx="25254">
                  <c:v>47.40649</c:v>
                </c:pt>
                <c:pt idx="25255">
                  <c:v>35.06652000000001</c:v>
                </c:pt>
                <c:pt idx="25256">
                  <c:v>32.3498</c:v>
                </c:pt>
                <c:pt idx="25257">
                  <c:v>42.6914</c:v>
                </c:pt>
                <c:pt idx="25258">
                  <c:v>33.8474</c:v>
                </c:pt>
                <c:pt idx="25259">
                  <c:v>26.15173</c:v>
                </c:pt>
                <c:pt idx="25260">
                  <c:v>27.59998999999999</c:v>
                </c:pt>
                <c:pt idx="25261">
                  <c:v>27.77992</c:v>
                </c:pt>
                <c:pt idx="25262">
                  <c:v>32.95793</c:v>
                </c:pt>
                <c:pt idx="25263">
                  <c:v>32.88386</c:v>
                </c:pt>
                <c:pt idx="25264">
                  <c:v>33.24392</c:v>
                </c:pt>
                <c:pt idx="25265">
                  <c:v>33.23321</c:v>
                </c:pt>
                <c:pt idx="25266">
                  <c:v>38.32401</c:v>
                </c:pt>
                <c:pt idx="25267">
                  <c:v>25.81002000000001</c:v>
                </c:pt>
                <c:pt idx="25268">
                  <c:v>30.03262</c:v>
                </c:pt>
                <c:pt idx="25269">
                  <c:v>22.8022</c:v>
                </c:pt>
                <c:pt idx="25270">
                  <c:v>28.63148</c:v>
                </c:pt>
                <c:pt idx="25271">
                  <c:v>30.14542</c:v>
                </c:pt>
                <c:pt idx="25272">
                  <c:v>8237.411799999998</c:v>
                </c:pt>
                <c:pt idx="25273">
                  <c:v>29.28331</c:v>
                </c:pt>
                <c:pt idx="25274">
                  <c:v>26.52249</c:v>
                </c:pt>
                <c:pt idx="25275">
                  <c:v>35.11762</c:v>
                </c:pt>
                <c:pt idx="25276">
                  <c:v>34.19619</c:v>
                </c:pt>
                <c:pt idx="25277">
                  <c:v>38.08581</c:v>
                </c:pt>
                <c:pt idx="25278">
                  <c:v>30.09097</c:v>
                </c:pt>
                <c:pt idx="25279">
                  <c:v>29.84106</c:v>
                </c:pt>
                <c:pt idx="25280">
                  <c:v>113.8122</c:v>
                </c:pt>
                <c:pt idx="25281">
                  <c:v>26.70508</c:v>
                </c:pt>
                <c:pt idx="25282">
                  <c:v>105.3031</c:v>
                </c:pt>
                <c:pt idx="25283">
                  <c:v>30.04911</c:v>
                </c:pt>
                <c:pt idx="25284">
                  <c:v>26.7737</c:v>
                </c:pt>
                <c:pt idx="25285">
                  <c:v>30.08227</c:v>
                </c:pt>
                <c:pt idx="25286">
                  <c:v>32.01468999999999</c:v>
                </c:pt>
                <c:pt idx="25287">
                  <c:v>35.10715</c:v>
                </c:pt>
                <c:pt idx="25288">
                  <c:v>27.63661</c:v>
                </c:pt>
                <c:pt idx="25289">
                  <c:v>31.71978</c:v>
                </c:pt>
                <c:pt idx="25290">
                  <c:v>32.01516</c:v>
                </c:pt>
                <c:pt idx="25291">
                  <c:v>29.49289</c:v>
                </c:pt>
                <c:pt idx="25292">
                  <c:v>25.5186</c:v>
                </c:pt>
                <c:pt idx="25293">
                  <c:v>26.77327</c:v>
                </c:pt>
                <c:pt idx="25294">
                  <c:v>35.57529</c:v>
                </c:pt>
                <c:pt idx="25295">
                  <c:v>29.39534</c:v>
                </c:pt>
                <c:pt idx="25296">
                  <c:v>22.74445</c:v>
                </c:pt>
                <c:pt idx="25297">
                  <c:v>26.47629</c:v>
                </c:pt>
                <c:pt idx="25298">
                  <c:v>29.29737</c:v>
                </c:pt>
                <c:pt idx="25299">
                  <c:v>35.62554</c:v>
                </c:pt>
                <c:pt idx="25300">
                  <c:v>32.41632000000001</c:v>
                </c:pt>
                <c:pt idx="25301">
                  <c:v>32.0837</c:v>
                </c:pt>
                <c:pt idx="25302">
                  <c:v>30.91903</c:v>
                </c:pt>
                <c:pt idx="25303">
                  <c:v>34.17643</c:v>
                </c:pt>
                <c:pt idx="25304">
                  <c:v>36.67996</c:v>
                </c:pt>
                <c:pt idx="25305">
                  <c:v>30.68416</c:v>
                </c:pt>
                <c:pt idx="25306">
                  <c:v>28.8593</c:v>
                </c:pt>
                <c:pt idx="25307">
                  <c:v>171.9088</c:v>
                </c:pt>
                <c:pt idx="25308">
                  <c:v>416.432</c:v>
                </c:pt>
                <c:pt idx="25309">
                  <c:v>28.80608</c:v>
                </c:pt>
                <c:pt idx="25310">
                  <c:v>32.03107</c:v>
                </c:pt>
                <c:pt idx="25311">
                  <c:v>32.58972</c:v>
                </c:pt>
                <c:pt idx="25312">
                  <c:v>31.26821999999999</c:v>
                </c:pt>
                <c:pt idx="25313">
                  <c:v>31.60011</c:v>
                </c:pt>
                <c:pt idx="25314">
                  <c:v>30.28571</c:v>
                </c:pt>
                <c:pt idx="25315">
                  <c:v>33.20262</c:v>
                </c:pt>
                <c:pt idx="25316">
                  <c:v>26.24012</c:v>
                </c:pt>
                <c:pt idx="25317">
                  <c:v>30.70952</c:v>
                </c:pt>
                <c:pt idx="25318">
                  <c:v>306.5894</c:v>
                </c:pt>
                <c:pt idx="25319">
                  <c:v>34.99342</c:v>
                </c:pt>
                <c:pt idx="25320">
                  <c:v>28.6523</c:v>
                </c:pt>
                <c:pt idx="25321">
                  <c:v>27.25243</c:v>
                </c:pt>
                <c:pt idx="25322">
                  <c:v>31.24493</c:v>
                </c:pt>
                <c:pt idx="25323">
                  <c:v>32.71167</c:v>
                </c:pt>
                <c:pt idx="25324">
                  <c:v>29.19412000000001</c:v>
                </c:pt>
                <c:pt idx="25325">
                  <c:v>55.2639</c:v>
                </c:pt>
                <c:pt idx="25326">
                  <c:v>27.36146</c:v>
                </c:pt>
                <c:pt idx="25327">
                  <c:v>27.84622999999999</c:v>
                </c:pt>
                <c:pt idx="25328">
                  <c:v>28.89142</c:v>
                </c:pt>
                <c:pt idx="25329">
                  <c:v>32.35567</c:v>
                </c:pt>
                <c:pt idx="25330">
                  <c:v>23.97298</c:v>
                </c:pt>
                <c:pt idx="25331">
                  <c:v>27.83036999999999</c:v>
                </c:pt>
                <c:pt idx="25332">
                  <c:v>38.06748</c:v>
                </c:pt>
                <c:pt idx="25333">
                  <c:v>29.09932999999999</c:v>
                </c:pt>
                <c:pt idx="25334">
                  <c:v>30.55289</c:v>
                </c:pt>
                <c:pt idx="25335">
                  <c:v>32.08353</c:v>
                </c:pt>
                <c:pt idx="25336">
                  <c:v>32.98269</c:v>
                </c:pt>
                <c:pt idx="25337">
                  <c:v>34.76972</c:v>
                </c:pt>
                <c:pt idx="25338">
                  <c:v>30.95682</c:v>
                </c:pt>
                <c:pt idx="25339">
                  <c:v>25.69387</c:v>
                </c:pt>
                <c:pt idx="25340">
                  <c:v>33.39680000000001</c:v>
                </c:pt>
                <c:pt idx="25341">
                  <c:v>33.61504</c:v>
                </c:pt>
                <c:pt idx="25342">
                  <c:v>30.8435</c:v>
                </c:pt>
                <c:pt idx="25343">
                  <c:v>29.12959</c:v>
                </c:pt>
                <c:pt idx="25344">
                  <c:v>30.83728</c:v>
                </c:pt>
                <c:pt idx="25345">
                  <c:v>37.4208</c:v>
                </c:pt>
                <c:pt idx="25346">
                  <c:v>28.65574</c:v>
                </c:pt>
                <c:pt idx="25347">
                  <c:v>35.8599</c:v>
                </c:pt>
                <c:pt idx="25348">
                  <c:v>36.6794</c:v>
                </c:pt>
                <c:pt idx="25349">
                  <c:v>35.07241</c:v>
                </c:pt>
                <c:pt idx="25350">
                  <c:v>29.98825</c:v>
                </c:pt>
                <c:pt idx="25351">
                  <c:v>32.59584</c:v>
                </c:pt>
                <c:pt idx="25352">
                  <c:v>41.5365</c:v>
                </c:pt>
                <c:pt idx="25353">
                  <c:v>32.52557</c:v>
                </c:pt>
                <c:pt idx="25354">
                  <c:v>33.29059</c:v>
                </c:pt>
                <c:pt idx="25355">
                  <c:v>25.26117</c:v>
                </c:pt>
                <c:pt idx="25356">
                  <c:v>32.36213</c:v>
                </c:pt>
                <c:pt idx="25357">
                  <c:v>73.10069999999998</c:v>
                </c:pt>
                <c:pt idx="25358">
                  <c:v>33.06240000000001</c:v>
                </c:pt>
                <c:pt idx="25359">
                  <c:v>30.48635</c:v>
                </c:pt>
                <c:pt idx="25360">
                  <c:v>34.82822</c:v>
                </c:pt>
                <c:pt idx="25361">
                  <c:v>45.73066</c:v>
                </c:pt>
                <c:pt idx="25362">
                  <c:v>34.5469</c:v>
                </c:pt>
                <c:pt idx="25363">
                  <c:v>25.41798</c:v>
                </c:pt>
                <c:pt idx="25364">
                  <c:v>30.20277</c:v>
                </c:pt>
                <c:pt idx="25365">
                  <c:v>27.45972</c:v>
                </c:pt>
                <c:pt idx="25366">
                  <c:v>28.58351</c:v>
                </c:pt>
                <c:pt idx="25367">
                  <c:v>27.40728</c:v>
                </c:pt>
                <c:pt idx="25368">
                  <c:v>26.9067</c:v>
                </c:pt>
                <c:pt idx="25369">
                  <c:v>28.89217</c:v>
                </c:pt>
                <c:pt idx="25370">
                  <c:v>36.76743</c:v>
                </c:pt>
                <c:pt idx="25371">
                  <c:v>30.61101</c:v>
                </c:pt>
                <c:pt idx="25372">
                  <c:v>35.55668</c:v>
                </c:pt>
                <c:pt idx="25373">
                  <c:v>29.00254999999999</c:v>
                </c:pt>
                <c:pt idx="25374">
                  <c:v>26.41186</c:v>
                </c:pt>
                <c:pt idx="25375">
                  <c:v>324.4016399999999</c:v>
                </c:pt>
                <c:pt idx="25376">
                  <c:v>34.93641</c:v>
                </c:pt>
                <c:pt idx="25377">
                  <c:v>37.00982</c:v>
                </c:pt>
                <c:pt idx="25378">
                  <c:v>24.26098</c:v>
                </c:pt>
                <c:pt idx="25379">
                  <c:v>28.69212</c:v>
                </c:pt>
                <c:pt idx="25380">
                  <c:v>31.05336</c:v>
                </c:pt>
                <c:pt idx="25381">
                  <c:v>34.15173</c:v>
                </c:pt>
                <c:pt idx="25382">
                  <c:v>120.5935</c:v>
                </c:pt>
                <c:pt idx="25383">
                  <c:v>33.42398</c:v>
                </c:pt>
                <c:pt idx="25384">
                  <c:v>25.06754</c:v>
                </c:pt>
                <c:pt idx="25385">
                  <c:v>26.36057</c:v>
                </c:pt>
                <c:pt idx="25386">
                  <c:v>30.00127000000001</c:v>
                </c:pt>
                <c:pt idx="25387">
                  <c:v>409.3553800000001</c:v>
                </c:pt>
                <c:pt idx="25388">
                  <c:v>33.05889</c:v>
                </c:pt>
                <c:pt idx="25389">
                  <c:v>34.90066</c:v>
                </c:pt>
                <c:pt idx="25390">
                  <c:v>32.51069</c:v>
                </c:pt>
                <c:pt idx="25391">
                  <c:v>30.87473</c:v>
                </c:pt>
                <c:pt idx="25392">
                  <c:v>33.47328</c:v>
                </c:pt>
                <c:pt idx="25393">
                  <c:v>32.28471</c:v>
                </c:pt>
                <c:pt idx="25394">
                  <c:v>29.29911999999999</c:v>
                </c:pt>
                <c:pt idx="25395">
                  <c:v>28.4373</c:v>
                </c:pt>
                <c:pt idx="25396">
                  <c:v>30.6679</c:v>
                </c:pt>
                <c:pt idx="25397">
                  <c:v>27.88561</c:v>
                </c:pt>
                <c:pt idx="25398">
                  <c:v>34.44727</c:v>
                </c:pt>
                <c:pt idx="25399">
                  <c:v>39.41811</c:v>
                </c:pt>
                <c:pt idx="25400">
                  <c:v>27.37100999999999</c:v>
                </c:pt>
                <c:pt idx="25401">
                  <c:v>28.22025</c:v>
                </c:pt>
                <c:pt idx="25402">
                  <c:v>28.22727</c:v>
                </c:pt>
                <c:pt idx="25403">
                  <c:v>36.56635</c:v>
                </c:pt>
                <c:pt idx="25404">
                  <c:v>32.82067</c:v>
                </c:pt>
                <c:pt idx="25405">
                  <c:v>24.23994</c:v>
                </c:pt>
                <c:pt idx="25406">
                  <c:v>26.06304</c:v>
                </c:pt>
                <c:pt idx="25407">
                  <c:v>1371.60835</c:v>
                </c:pt>
                <c:pt idx="25408">
                  <c:v>29.14985</c:v>
                </c:pt>
                <c:pt idx="25409">
                  <c:v>33.01202</c:v>
                </c:pt>
                <c:pt idx="25410">
                  <c:v>28.64817</c:v>
                </c:pt>
                <c:pt idx="25411">
                  <c:v>37.7861</c:v>
                </c:pt>
                <c:pt idx="25412">
                  <c:v>719.622</c:v>
                </c:pt>
                <c:pt idx="25413">
                  <c:v>35.17826</c:v>
                </c:pt>
                <c:pt idx="25414">
                  <c:v>40.89282</c:v>
                </c:pt>
                <c:pt idx="25415">
                  <c:v>38.7126</c:v>
                </c:pt>
                <c:pt idx="25416">
                  <c:v>33.0987</c:v>
                </c:pt>
                <c:pt idx="25417">
                  <c:v>26.74682</c:v>
                </c:pt>
                <c:pt idx="25418">
                  <c:v>27.85624</c:v>
                </c:pt>
                <c:pt idx="25419">
                  <c:v>26.38901</c:v>
                </c:pt>
                <c:pt idx="25420">
                  <c:v>34.54836</c:v>
                </c:pt>
                <c:pt idx="25421">
                  <c:v>28.17068</c:v>
                </c:pt>
                <c:pt idx="25422">
                  <c:v>33.04225</c:v>
                </c:pt>
                <c:pt idx="25423">
                  <c:v>578.74576</c:v>
                </c:pt>
                <c:pt idx="25424">
                  <c:v>26.33489</c:v>
                </c:pt>
                <c:pt idx="25425">
                  <c:v>33.06703</c:v>
                </c:pt>
                <c:pt idx="25426">
                  <c:v>37.87605</c:v>
                </c:pt>
                <c:pt idx="25427">
                  <c:v>31.11597</c:v>
                </c:pt>
                <c:pt idx="25428">
                  <c:v>30.73985</c:v>
                </c:pt>
                <c:pt idx="25429">
                  <c:v>38.50475</c:v>
                </c:pt>
                <c:pt idx="25430">
                  <c:v>29.23792</c:v>
                </c:pt>
                <c:pt idx="25431">
                  <c:v>31.8448</c:v>
                </c:pt>
                <c:pt idx="25432">
                  <c:v>25.30016000000001</c:v>
                </c:pt>
                <c:pt idx="25433">
                  <c:v>32.82532000000001</c:v>
                </c:pt>
                <c:pt idx="25434">
                  <c:v>1430.63488</c:v>
                </c:pt>
                <c:pt idx="25435">
                  <c:v>62.25328</c:v>
                </c:pt>
                <c:pt idx="25436">
                  <c:v>28.46292</c:v>
                </c:pt>
                <c:pt idx="25437">
                  <c:v>25.75341999999999</c:v>
                </c:pt>
                <c:pt idx="25438">
                  <c:v>31.45141</c:v>
                </c:pt>
                <c:pt idx="25439">
                  <c:v>32.70428</c:v>
                </c:pt>
                <c:pt idx="25440">
                  <c:v>24.73955</c:v>
                </c:pt>
                <c:pt idx="25441">
                  <c:v>25.27237999999999</c:v>
                </c:pt>
                <c:pt idx="25442">
                  <c:v>23.48939</c:v>
                </c:pt>
                <c:pt idx="25443">
                  <c:v>192.5801</c:v>
                </c:pt>
                <c:pt idx="25444">
                  <c:v>27.16048</c:v>
                </c:pt>
                <c:pt idx="25445">
                  <c:v>33.3397</c:v>
                </c:pt>
                <c:pt idx="25446">
                  <c:v>35.32124</c:v>
                </c:pt>
                <c:pt idx="25447">
                  <c:v>30.70132</c:v>
                </c:pt>
                <c:pt idx="25448">
                  <c:v>42.0591</c:v>
                </c:pt>
                <c:pt idx="25449">
                  <c:v>32.53409</c:v>
                </c:pt>
                <c:pt idx="25450">
                  <c:v>698.11672</c:v>
                </c:pt>
                <c:pt idx="25451">
                  <c:v>158.8995</c:v>
                </c:pt>
                <c:pt idx="25452">
                  <c:v>25.82356</c:v>
                </c:pt>
                <c:pt idx="25453">
                  <c:v>111.73234</c:v>
                </c:pt>
                <c:pt idx="25454">
                  <c:v>46.4372</c:v>
                </c:pt>
                <c:pt idx="25455">
                  <c:v>27.25485</c:v>
                </c:pt>
                <c:pt idx="25456">
                  <c:v>32.27447</c:v>
                </c:pt>
                <c:pt idx="25457">
                  <c:v>28.42116</c:v>
                </c:pt>
                <c:pt idx="25458">
                  <c:v>38.93674</c:v>
                </c:pt>
                <c:pt idx="25459">
                  <c:v>29.96561999999999</c:v>
                </c:pt>
                <c:pt idx="25460">
                  <c:v>26.94773</c:v>
                </c:pt>
                <c:pt idx="25461">
                  <c:v>31.74641</c:v>
                </c:pt>
                <c:pt idx="25462">
                  <c:v>25.69403</c:v>
                </c:pt>
                <c:pt idx="25463">
                  <c:v>31.00463</c:v>
                </c:pt>
                <c:pt idx="25464">
                  <c:v>28.43593</c:v>
                </c:pt>
                <c:pt idx="25465">
                  <c:v>27.11912</c:v>
                </c:pt>
                <c:pt idx="25466">
                  <c:v>35.32279</c:v>
                </c:pt>
                <c:pt idx="25467">
                  <c:v>36.85262</c:v>
                </c:pt>
                <c:pt idx="25468">
                  <c:v>33.71545</c:v>
                </c:pt>
                <c:pt idx="25469">
                  <c:v>30.97751999999999</c:v>
                </c:pt>
                <c:pt idx="25470">
                  <c:v>43.52169</c:v>
                </c:pt>
                <c:pt idx="25471">
                  <c:v>27.72399</c:v>
                </c:pt>
                <c:pt idx="25472">
                  <c:v>22.93014</c:v>
                </c:pt>
                <c:pt idx="25473">
                  <c:v>129.5671</c:v>
                </c:pt>
                <c:pt idx="25474">
                  <c:v>36.32942000000001</c:v>
                </c:pt>
                <c:pt idx="25475">
                  <c:v>23.41773999999999</c:v>
                </c:pt>
                <c:pt idx="25476">
                  <c:v>33.68517</c:v>
                </c:pt>
                <c:pt idx="25477">
                  <c:v>26.11972</c:v>
                </c:pt>
                <c:pt idx="25478">
                  <c:v>249.4116</c:v>
                </c:pt>
                <c:pt idx="25479">
                  <c:v>38.15248</c:v>
                </c:pt>
                <c:pt idx="25480">
                  <c:v>30.03196000000001</c:v>
                </c:pt>
                <c:pt idx="25481">
                  <c:v>27.81638</c:v>
                </c:pt>
                <c:pt idx="25482">
                  <c:v>28.70165</c:v>
                </c:pt>
                <c:pt idx="25483">
                  <c:v>22.31801</c:v>
                </c:pt>
                <c:pt idx="25484">
                  <c:v>42.0546</c:v>
                </c:pt>
                <c:pt idx="25485">
                  <c:v>29.03246</c:v>
                </c:pt>
                <c:pt idx="25486">
                  <c:v>44.1172</c:v>
                </c:pt>
                <c:pt idx="25487">
                  <c:v>39.0306</c:v>
                </c:pt>
                <c:pt idx="25488">
                  <c:v>26.64678</c:v>
                </c:pt>
                <c:pt idx="25489">
                  <c:v>33.43727</c:v>
                </c:pt>
                <c:pt idx="25490">
                  <c:v>35.91193</c:v>
                </c:pt>
                <c:pt idx="25491">
                  <c:v>28.55993</c:v>
                </c:pt>
                <c:pt idx="25492">
                  <c:v>27.23832</c:v>
                </c:pt>
                <c:pt idx="25493">
                  <c:v>32.56926</c:v>
                </c:pt>
                <c:pt idx="25494">
                  <c:v>32.14462</c:v>
                </c:pt>
                <c:pt idx="25495">
                  <c:v>28.30852</c:v>
                </c:pt>
                <c:pt idx="25496">
                  <c:v>31.09887000000001</c:v>
                </c:pt>
                <c:pt idx="25497">
                  <c:v>27.72798999999999</c:v>
                </c:pt>
                <c:pt idx="25498">
                  <c:v>33.80768</c:v>
                </c:pt>
                <c:pt idx="25499">
                  <c:v>27.97946</c:v>
                </c:pt>
                <c:pt idx="25500">
                  <c:v>26.49968</c:v>
                </c:pt>
                <c:pt idx="25501">
                  <c:v>25.53388</c:v>
                </c:pt>
                <c:pt idx="25502">
                  <c:v>1063.28896</c:v>
                </c:pt>
                <c:pt idx="25503">
                  <c:v>30.49241</c:v>
                </c:pt>
                <c:pt idx="25504">
                  <c:v>38.88368</c:v>
                </c:pt>
                <c:pt idx="25505">
                  <c:v>33.46652</c:v>
                </c:pt>
                <c:pt idx="25506">
                  <c:v>34.40735</c:v>
                </c:pt>
                <c:pt idx="25507">
                  <c:v>35.46380000000001</c:v>
                </c:pt>
                <c:pt idx="25508">
                  <c:v>32.82332</c:v>
                </c:pt>
                <c:pt idx="25509">
                  <c:v>32.10037</c:v>
                </c:pt>
                <c:pt idx="25510">
                  <c:v>32.98648</c:v>
                </c:pt>
                <c:pt idx="25511">
                  <c:v>27.61340999999999</c:v>
                </c:pt>
                <c:pt idx="25512">
                  <c:v>31.75716</c:v>
                </c:pt>
                <c:pt idx="25513">
                  <c:v>29.61511</c:v>
                </c:pt>
                <c:pt idx="25514">
                  <c:v>40.0182</c:v>
                </c:pt>
                <c:pt idx="25515">
                  <c:v>32.37816</c:v>
                </c:pt>
                <c:pt idx="25516">
                  <c:v>35.68213</c:v>
                </c:pt>
                <c:pt idx="25517">
                  <c:v>31.19376</c:v>
                </c:pt>
                <c:pt idx="25518">
                  <c:v>39.59514</c:v>
                </c:pt>
                <c:pt idx="25519">
                  <c:v>34.16741</c:v>
                </c:pt>
                <c:pt idx="25520">
                  <c:v>27.24348</c:v>
                </c:pt>
                <c:pt idx="25521">
                  <c:v>32.13293</c:v>
                </c:pt>
                <c:pt idx="25522">
                  <c:v>32.4022</c:v>
                </c:pt>
                <c:pt idx="25523">
                  <c:v>25.95936</c:v>
                </c:pt>
                <c:pt idx="25524">
                  <c:v>33.78888000000001</c:v>
                </c:pt>
                <c:pt idx="25525">
                  <c:v>32.02012000000001</c:v>
                </c:pt>
                <c:pt idx="25526">
                  <c:v>41.49279</c:v>
                </c:pt>
                <c:pt idx="25527">
                  <c:v>25.11745000000001</c:v>
                </c:pt>
                <c:pt idx="25528">
                  <c:v>30.76095</c:v>
                </c:pt>
                <c:pt idx="25529">
                  <c:v>27.79609</c:v>
                </c:pt>
                <c:pt idx="25530">
                  <c:v>33.1995</c:v>
                </c:pt>
                <c:pt idx="25531">
                  <c:v>40.55177</c:v>
                </c:pt>
                <c:pt idx="25532">
                  <c:v>31.99663</c:v>
                </c:pt>
                <c:pt idx="25533">
                  <c:v>35.9592</c:v>
                </c:pt>
                <c:pt idx="25534">
                  <c:v>28.67726</c:v>
                </c:pt>
                <c:pt idx="25535">
                  <c:v>34.77567</c:v>
                </c:pt>
                <c:pt idx="25536">
                  <c:v>31.0829</c:v>
                </c:pt>
                <c:pt idx="25537">
                  <c:v>4087.158849999999</c:v>
                </c:pt>
                <c:pt idx="25538">
                  <c:v>29.48159</c:v>
                </c:pt>
                <c:pt idx="25539">
                  <c:v>24.63596</c:v>
                </c:pt>
                <c:pt idx="25540">
                  <c:v>24.33191</c:v>
                </c:pt>
                <c:pt idx="25541">
                  <c:v>32.11112</c:v>
                </c:pt>
                <c:pt idx="25542">
                  <c:v>27.11778</c:v>
                </c:pt>
                <c:pt idx="25543">
                  <c:v>30.92723</c:v>
                </c:pt>
                <c:pt idx="25544">
                  <c:v>40.3746</c:v>
                </c:pt>
                <c:pt idx="25545">
                  <c:v>25.84499</c:v>
                </c:pt>
                <c:pt idx="25546">
                  <c:v>117.61639</c:v>
                </c:pt>
                <c:pt idx="25547">
                  <c:v>28.36625</c:v>
                </c:pt>
                <c:pt idx="25548">
                  <c:v>27.53866</c:v>
                </c:pt>
                <c:pt idx="25549">
                  <c:v>55.13925</c:v>
                </c:pt>
                <c:pt idx="25550">
                  <c:v>26.09063</c:v>
                </c:pt>
                <c:pt idx="25551">
                  <c:v>28.8932</c:v>
                </c:pt>
                <c:pt idx="25552">
                  <c:v>29.34826</c:v>
                </c:pt>
                <c:pt idx="25553">
                  <c:v>31.71922</c:v>
                </c:pt>
                <c:pt idx="25554">
                  <c:v>24.99199</c:v>
                </c:pt>
                <c:pt idx="25555">
                  <c:v>251.2817</c:v>
                </c:pt>
                <c:pt idx="25556">
                  <c:v>39.88313</c:v>
                </c:pt>
                <c:pt idx="25557">
                  <c:v>37.3025</c:v>
                </c:pt>
                <c:pt idx="25558">
                  <c:v>35.9468</c:v>
                </c:pt>
                <c:pt idx="25559">
                  <c:v>33.95793</c:v>
                </c:pt>
                <c:pt idx="25560">
                  <c:v>32.09751</c:v>
                </c:pt>
                <c:pt idx="25561">
                  <c:v>31.90088</c:v>
                </c:pt>
                <c:pt idx="25562">
                  <c:v>29.4232</c:v>
                </c:pt>
                <c:pt idx="25563">
                  <c:v>23.35231</c:v>
                </c:pt>
                <c:pt idx="25564">
                  <c:v>35.93054</c:v>
                </c:pt>
                <c:pt idx="25565">
                  <c:v>34.325</c:v>
                </c:pt>
                <c:pt idx="25566">
                  <c:v>29.2099</c:v>
                </c:pt>
                <c:pt idx="25567">
                  <c:v>30.64226</c:v>
                </c:pt>
                <c:pt idx="25568">
                  <c:v>55.2397</c:v>
                </c:pt>
                <c:pt idx="25569">
                  <c:v>35.6814</c:v>
                </c:pt>
                <c:pt idx="25570">
                  <c:v>32.50734000000001</c:v>
                </c:pt>
                <c:pt idx="25571">
                  <c:v>29.41527</c:v>
                </c:pt>
                <c:pt idx="25572">
                  <c:v>31.13028</c:v>
                </c:pt>
                <c:pt idx="25573">
                  <c:v>28.05108</c:v>
                </c:pt>
                <c:pt idx="25574">
                  <c:v>35.53876</c:v>
                </c:pt>
                <c:pt idx="25575">
                  <c:v>61.89400000000001</c:v>
                </c:pt>
                <c:pt idx="25576">
                  <c:v>47.88021</c:v>
                </c:pt>
                <c:pt idx="25577">
                  <c:v>32.39401</c:v>
                </c:pt>
                <c:pt idx="25578">
                  <c:v>31.44287</c:v>
                </c:pt>
                <c:pt idx="25579">
                  <c:v>29.11088000000001</c:v>
                </c:pt>
                <c:pt idx="25580">
                  <c:v>31.74531</c:v>
                </c:pt>
                <c:pt idx="25581">
                  <c:v>27.26708</c:v>
                </c:pt>
                <c:pt idx="25582">
                  <c:v>34.77882</c:v>
                </c:pt>
                <c:pt idx="25583">
                  <c:v>27.21862</c:v>
                </c:pt>
                <c:pt idx="25584">
                  <c:v>35.8371</c:v>
                </c:pt>
                <c:pt idx="25585">
                  <c:v>33.83528</c:v>
                </c:pt>
                <c:pt idx="25586">
                  <c:v>29.67258</c:v>
                </c:pt>
                <c:pt idx="25587">
                  <c:v>33.39479</c:v>
                </c:pt>
                <c:pt idx="25588">
                  <c:v>31.01751</c:v>
                </c:pt>
                <c:pt idx="25589">
                  <c:v>38.9838</c:v>
                </c:pt>
                <c:pt idx="25590">
                  <c:v>34.60154</c:v>
                </c:pt>
                <c:pt idx="25591">
                  <c:v>33.68908</c:v>
                </c:pt>
                <c:pt idx="25592">
                  <c:v>35.49247</c:v>
                </c:pt>
                <c:pt idx="25593">
                  <c:v>24.50353</c:v>
                </c:pt>
                <c:pt idx="25594">
                  <c:v>34.69482</c:v>
                </c:pt>
                <c:pt idx="25595">
                  <c:v>31.13899</c:v>
                </c:pt>
                <c:pt idx="25596">
                  <c:v>35.9023</c:v>
                </c:pt>
                <c:pt idx="25597">
                  <c:v>37.98025</c:v>
                </c:pt>
                <c:pt idx="25598">
                  <c:v>27.66055</c:v>
                </c:pt>
                <c:pt idx="25599">
                  <c:v>994.6242</c:v>
                </c:pt>
                <c:pt idx="25600">
                  <c:v>30.72148</c:v>
                </c:pt>
                <c:pt idx="25601">
                  <c:v>31.71587</c:v>
                </c:pt>
                <c:pt idx="25602">
                  <c:v>25.65672</c:v>
                </c:pt>
                <c:pt idx="25603">
                  <c:v>26.15992</c:v>
                </c:pt>
                <c:pt idx="25604">
                  <c:v>29.2414</c:v>
                </c:pt>
                <c:pt idx="25605">
                  <c:v>28.10961</c:v>
                </c:pt>
                <c:pt idx="25606">
                  <c:v>28.38483</c:v>
                </c:pt>
                <c:pt idx="25607">
                  <c:v>23.56953</c:v>
                </c:pt>
                <c:pt idx="25608">
                  <c:v>21.87203</c:v>
                </c:pt>
                <c:pt idx="25609">
                  <c:v>26.25438</c:v>
                </c:pt>
                <c:pt idx="25610">
                  <c:v>33.5843</c:v>
                </c:pt>
                <c:pt idx="25611">
                  <c:v>26.15953</c:v>
                </c:pt>
                <c:pt idx="25612">
                  <c:v>32.51218</c:v>
                </c:pt>
                <c:pt idx="25613">
                  <c:v>26.33088</c:v>
                </c:pt>
                <c:pt idx="25614">
                  <c:v>32.69008</c:v>
                </c:pt>
                <c:pt idx="25615">
                  <c:v>31.91834</c:v>
                </c:pt>
                <c:pt idx="25616">
                  <c:v>52540.7389</c:v>
                </c:pt>
                <c:pt idx="25617">
                  <c:v>28.942</c:v>
                </c:pt>
                <c:pt idx="25618">
                  <c:v>33.2601</c:v>
                </c:pt>
                <c:pt idx="25619">
                  <c:v>28.73654</c:v>
                </c:pt>
                <c:pt idx="25620">
                  <c:v>30.66886</c:v>
                </c:pt>
                <c:pt idx="25621">
                  <c:v>29.00953</c:v>
                </c:pt>
                <c:pt idx="25622">
                  <c:v>29.45164</c:v>
                </c:pt>
                <c:pt idx="25623">
                  <c:v>32.56012000000001</c:v>
                </c:pt>
                <c:pt idx="25624">
                  <c:v>31.74194</c:v>
                </c:pt>
                <c:pt idx="25625">
                  <c:v>36.33382</c:v>
                </c:pt>
                <c:pt idx="25626">
                  <c:v>29.04341</c:v>
                </c:pt>
                <c:pt idx="25627">
                  <c:v>36.78027</c:v>
                </c:pt>
                <c:pt idx="25628">
                  <c:v>38.9343</c:v>
                </c:pt>
                <c:pt idx="25629">
                  <c:v>42.72275</c:v>
                </c:pt>
                <c:pt idx="25630">
                  <c:v>29.11875</c:v>
                </c:pt>
                <c:pt idx="25631">
                  <c:v>27.09664</c:v>
                </c:pt>
                <c:pt idx="25632">
                  <c:v>28.59559</c:v>
                </c:pt>
                <c:pt idx="25633">
                  <c:v>27.49336</c:v>
                </c:pt>
                <c:pt idx="25634">
                  <c:v>31.29149</c:v>
                </c:pt>
                <c:pt idx="25635">
                  <c:v>27.35465</c:v>
                </c:pt>
                <c:pt idx="25636">
                  <c:v>28.28898</c:v>
                </c:pt>
                <c:pt idx="25637">
                  <c:v>32.05346</c:v>
                </c:pt>
                <c:pt idx="25638">
                  <c:v>67009.27289999998</c:v>
                </c:pt>
                <c:pt idx="25639">
                  <c:v>32.81766999999999</c:v>
                </c:pt>
                <c:pt idx="25640">
                  <c:v>24.67836</c:v>
                </c:pt>
                <c:pt idx="25641">
                  <c:v>36.10655</c:v>
                </c:pt>
                <c:pt idx="25642">
                  <c:v>38.8009</c:v>
                </c:pt>
                <c:pt idx="25643">
                  <c:v>31.50996</c:v>
                </c:pt>
                <c:pt idx="25644">
                  <c:v>38.14472</c:v>
                </c:pt>
                <c:pt idx="25645">
                  <c:v>28.21815</c:v>
                </c:pt>
                <c:pt idx="25646">
                  <c:v>29.79395</c:v>
                </c:pt>
                <c:pt idx="25647">
                  <c:v>42.15817</c:v>
                </c:pt>
                <c:pt idx="25648">
                  <c:v>30.05003</c:v>
                </c:pt>
                <c:pt idx="25649">
                  <c:v>31.73998</c:v>
                </c:pt>
                <c:pt idx="25650">
                  <c:v>30.34578</c:v>
                </c:pt>
                <c:pt idx="25651">
                  <c:v>33.8286</c:v>
                </c:pt>
                <c:pt idx="25652">
                  <c:v>33.52597</c:v>
                </c:pt>
                <c:pt idx="25653">
                  <c:v>38.55604</c:v>
                </c:pt>
                <c:pt idx="25654">
                  <c:v>30.38346</c:v>
                </c:pt>
                <c:pt idx="25655">
                  <c:v>26.42727</c:v>
                </c:pt>
                <c:pt idx="25656">
                  <c:v>30.17615</c:v>
                </c:pt>
                <c:pt idx="25657">
                  <c:v>32.2028</c:v>
                </c:pt>
                <c:pt idx="25658">
                  <c:v>28.89047</c:v>
                </c:pt>
                <c:pt idx="25659">
                  <c:v>25.03564</c:v>
                </c:pt>
                <c:pt idx="25660">
                  <c:v>27.56115</c:v>
                </c:pt>
                <c:pt idx="25661">
                  <c:v>27.62491</c:v>
                </c:pt>
                <c:pt idx="25662">
                  <c:v>26.76587</c:v>
                </c:pt>
                <c:pt idx="25663">
                  <c:v>29.95236</c:v>
                </c:pt>
                <c:pt idx="25664">
                  <c:v>28.16903</c:v>
                </c:pt>
                <c:pt idx="25665">
                  <c:v>36.09029</c:v>
                </c:pt>
                <c:pt idx="25666">
                  <c:v>28.26218</c:v>
                </c:pt>
                <c:pt idx="25667">
                  <c:v>30.57413</c:v>
                </c:pt>
                <c:pt idx="25668">
                  <c:v>33.67666000000001</c:v>
                </c:pt>
                <c:pt idx="25669">
                  <c:v>54.7428</c:v>
                </c:pt>
                <c:pt idx="25670">
                  <c:v>28.61287</c:v>
                </c:pt>
                <c:pt idx="25671">
                  <c:v>28.1603</c:v>
                </c:pt>
                <c:pt idx="25672">
                  <c:v>32.8568</c:v>
                </c:pt>
                <c:pt idx="25673">
                  <c:v>29.90766</c:v>
                </c:pt>
                <c:pt idx="25674">
                  <c:v>29.86405</c:v>
                </c:pt>
                <c:pt idx="25675">
                  <c:v>30.39406</c:v>
                </c:pt>
                <c:pt idx="25676">
                  <c:v>26.60809</c:v>
                </c:pt>
                <c:pt idx="25677">
                  <c:v>29.38047999999999</c:v>
                </c:pt>
                <c:pt idx="25678">
                  <c:v>29.35317999999999</c:v>
                </c:pt>
                <c:pt idx="25679">
                  <c:v>30.72271999999999</c:v>
                </c:pt>
                <c:pt idx="25680">
                  <c:v>26.54289</c:v>
                </c:pt>
                <c:pt idx="25681">
                  <c:v>28.78520999999999</c:v>
                </c:pt>
                <c:pt idx="25682">
                  <c:v>34.54277</c:v>
                </c:pt>
                <c:pt idx="25683">
                  <c:v>27.31871</c:v>
                </c:pt>
                <c:pt idx="25684">
                  <c:v>29.23918</c:v>
                </c:pt>
                <c:pt idx="25685">
                  <c:v>31.09283</c:v>
                </c:pt>
                <c:pt idx="25686">
                  <c:v>30.03203</c:v>
                </c:pt>
                <c:pt idx="25687">
                  <c:v>30.32879</c:v>
                </c:pt>
                <c:pt idx="25688">
                  <c:v>27.53438</c:v>
                </c:pt>
                <c:pt idx="25689">
                  <c:v>29.10989</c:v>
                </c:pt>
                <c:pt idx="25690">
                  <c:v>33.98335</c:v>
                </c:pt>
                <c:pt idx="25691">
                  <c:v>1706.41544</c:v>
                </c:pt>
                <c:pt idx="25692">
                  <c:v>29.6183</c:v>
                </c:pt>
                <c:pt idx="25693">
                  <c:v>25.84066</c:v>
                </c:pt>
                <c:pt idx="25694">
                  <c:v>34.58191</c:v>
                </c:pt>
                <c:pt idx="25695">
                  <c:v>46.22186</c:v>
                </c:pt>
                <c:pt idx="25696">
                  <c:v>80.5537</c:v>
                </c:pt>
                <c:pt idx="25697">
                  <c:v>27.71</c:v>
                </c:pt>
                <c:pt idx="25698">
                  <c:v>26.19353</c:v>
                </c:pt>
                <c:pt idx="25699">
                  <c:v>6913.38666</c:v>
                </c:pt>
                <c:pt idx="25700">
                  <c:v>32.99221</c:v>
                </c:pt>
                <c:pt idx="25701">
                  <c:v>27.0141</c:v>
                </c:pt>
                <c:pt idx="25702">
                  <c:v>1611.05176</c:v>
                </c:pt>
                <c:pt idx="25703">
                  <c:v>35.20762000000001</c:v>
                </c:pt>
                <c:pt idx="25704">
                  <c:v>29.73943</c:v>
                </c:pt>
                <c:pt idx="25705">
                  <c:v>34.90409</c:v>
                </c:pt>
                <c:pt idx="25706">
                  <c:v>28.90595</c:v>
                </c:pt>
                <c:pt idx="25707">
                  <c:v>27.72285</c:v>
                </c:pt>
                <c:pt idx="25708">
                  <c:v>25.85333</c:v>
                </c:pt>
                <c:pt idx="25709">
                  <c:v>29.57609</c:v>
                </c:pt>
                <c:pt idx="25710">
                  <c:v>27.25607</c:v>
                </c:pt>
                <c:pt idx="25711">
                  <c:v>37.41711</c:v>
                </c:pt>
                <c:pt idx="25712">
                  <c:v>28.28977</c:v>
                </c:pt>
                <c:pt idx="25713">
                  <c:v>31.30287999999999</c:v>
                </c:pt>
                <c:pt idx="25714">
                  <c:v>28.38714999999999</c:v>
                </c:pt>
                <c:pt idx="25715">
                  <c:v>30.11958</c:v>
                </c:pt>
                <c:pt idx="25716">
                  <c:v>25.60241999999999</c:v>
                </c:pt>
                <c:pt idx="25717">
                  <c:v>31.31944</c:v>
                </c:pt>
                <c:pt idx="25718">
                  <c:v>29.31682</c:v>
                </c:pt>
                <c:pt idx="25719">
                  <c:v>28.60900000000001</c:v>
                </c:pt>
                <c:pt idx="25720">
                  <c:v>29.12199</c:v>
                </c:pt>
                <c:pt idx="25721">
                  <c:v>35.49647</c:v>
                </c:pt>
                <c:pt idx="25722">
                  <c:v>24.02375</c:v>
                </c:pt>
                <c:pt idx="25723">
                  <c:v>27.08897</c:v>
                </c:pt>
                <c:pt idx="25724">
                  <c:v>47.75157</c:v>
                </c:pt>
                <c:pt idx="25725">
                  <c:v>42.9091</c:v>
                </c:pt>
                <c:pt idx="25726">
                  <c:v>29.15335</c:v>
                </c:pt>
                <c:pt idx="25727">
                  <c:v>28.33473</c:v>
                </c:pt>
                <c:pt idx="25728">
                  <c:v>37.7147</c:v>
                </c:pt>
                <c:pt idx="25729">
                  <c:v>33.44782</c:v>
                </c:pt>
                <c:pt idx="25730">
                  <c:v>26.92194</c:v>
                </c:pt>
                <c:pt idx="25731">
                  <c:v>29.4971</c:v>
                </c:pt>
                <c:pt idx="25732">
                  <c:v>26.8767</c:v>
                </c:pt>
                <c:pt idx="25733">
                  <c:v>30.27809999999999</c:v>
                </c:pt>
                <c:pt idx="25734">
                  <c:v>29.05138000000001</c:v>
                </c:pt>
                <c:pt idx="25735">
                  <c:v>28.99026</c:v>
                </c:pt>
                <c:pt idx="25736">
                  <c:v>32.36838</c:v>
                </c:pt>
                <c:pt idx="25737">
                  <c:v>27.94056</c:v>
                </c:pt>
                <c:pt idx="25738">
                  <c:v>27.13844</c:v>
                </c:pt>
                <c:pt idx="25739">
                  <c:v>24.85029</c:v>
                </c:pt>
                <c:pt idx="25740">
                  <c:v>28.67682</c:v>
                </c:pt>
                <c:pt idx="25741">
                  <c:v>41.4217</c:v>
                </c:pt>
                <c:pt idx="25742">
                  <c:v>32.61305</c:v>
                </c:pt>
                <c:pt idx="25743">
                  <c:v>22.00559</c:v>
                </c:pt>
                <c:pt idx="25744">
                  <c:v>37.75881</c:v>
                </c:pt>
                <c:pt idx="25745">
                  <c:v>31.15009</c:v>
                </c:pt>
                <c:pt idx="25746">
                  <c:v>33.18563</c:v>
                </c:pt>
                <c:pt idx="25747">
                  <c:v>27.74228</c:v>
                </c:pt>
                <c:pt idx="25748">
                  <c:v>37.78909</c:v>
                </c:pt>
                <c:pt idx="25749">
                  <c:v>28.94093</c:v>
                </c:pt>
                <c:pt idx="25750">
                  <c:v>37.8357</c:v>
                </c:pt>
                <c:pt idx="25751">
                  <c:v>33.43937</c:v>
                </c:pt>
                <c:pt idx="25752">
                  <c:v>35.35308</c:v>
                </c:pt>
                <c:pt idx="25753">
                  <c:v>26.3064</c:v>
                </c:pt>
                <c:pt idx="25754">
                  <c:v>31.86308</c:v>
                </c:pt>
                <c:pt idx="25755">
                  <c:v>31.5775</c:v>
                </c:pt>
                <c:pt idx="25756">
                  <c:v>29.26317999999999</c:v>
                </c:pt>
                <c:pt idx="25757">
                  <c:v>34.10778000000001</c:v>
                </c:pt>
                <c:pt idx="25758">
                  <c:v>340.2499000000001</c:v>
                </c:pt>
                <c:pt idx="25759">
                  <c:v>27.22159</c:v>
                </c:pt>
                <c:pt idx="25760">
                  <c:v>34.78574000000001</c:v>
                </c:pt>
                <c:pt idx="25761">
                  <c:v>31.91563</c:v>
                </c:pt>
                <c:pt idx="25762">
                  <c:v>31.58613</c:v>
                </c:pt>
                <c:pt idx="25763">
                  <c:v>37.16962</c:v>
                </c:pt>
                <c:pt idx="25764">
                  <c:v>32.80788</c:v>
                </c:pt>
                <c:pt idx="25765">
                  <c:v>36.12796</c:v>
                </c:pt>
                <c:pt idx="25766">
                  <c:v>27.44153</c:v>
                </c:pt>
                <c:pt idx="25767">
                  <c:v>31.61843</c:v>
                </c:pt>
                <c:pt idx="25768">
                  <c:v>31.03613</c:v>
                </c:pt>
                <c:pt idx="25769">
                  <c:v>26.92551999999999</c:v>
                </c:pt>
                <c:pt idx="25770">
                  <c:v>150.88447</c:v>
                </c:pt>
                <c:pt idx="25771">
                  <c:v>32.07314</c:v>
                </c:pt>
                <c:pt idx="25772">
                  <c:v>29.97127</c:v>
                </c:pt>
                <c:pt idx="25773">
                  <c:v>31.25958</c:v>
                </c:pt>
                <c:pt idx="25774">
                  <c:v>34.14275</c:v>
                </c:pt>
                <c:pt idx="25775">
                  <c:v>32.17298</c:v>
                </c:pt>
                <c:pt idx="25776">
                  <c:v>34.88838</c:v>
                </c:pt>
                <c:pt idx="25777">
                  <c:v>28.49941</c:v>
                </c:pt>
                <c:pt idx="25778">
                  <c:v>32.27458</c:v>
                </c:pt>
                <c:pt idx="25779">
                  <c:v>34.9156</c:v>
                </c:pt>
                <c:pt idx="25780">
                  <c:v>31.0782</c:v>
                </c:pt>
                <c:pt idx="25781">
                  <c:v>34.06447</c:v>
                </c:pt>
                <c:pt idx="25782">
                  <c:v>34.55112</c:v>
                </c:pt>
                <c:pt idx="25783">
                  <c:v>25.89484</c:v>
                </c:pt>
                <c:pt idx="25784">
                  <c:v>41.10969</c:v>
                </c:pt>
                <c:pt idx="25785">
                  <c:v>36.67723</c:v>
                </c:pt>
                <c:pt idx="25786">
                  <c:v>25.20675</c:v>
                </c:pt>
                <c:pt idx="25787">
                  <c:v>27.74671</c:v>
                </c:pt>
                <c:pt idx="25788">
                  <c:v>26.45216</c:v>
                </c:pt>
                <c:pt idx="25789">
                  <c:v>28.4765</c:v>
                </c:pt>
                <c:pt idx="25790">
                  <c:v>41.1998</c:v>
                </c:pt>
                <c:pt idx="25791">
                  <c:v>33.07100000000001</c:v>
                </c:pt>
                <c:pt idx="25792">
                  <c:v>33.82841</c:v>
                </c:pt>
                <c:pt idx="25793">
                  <c:v>28.64269</c:v>
                </c:pt>
                <c:pt idx="25794">
                  <c:v>31.30031</c:v>
                </c:pt>
                <c:pt idx="25795">
                  <c:v>37.51431</c:v>
                </c:pt>
                <c:pt idx="25796">
                  <c:v>30.76247</c:v>
                </c:pt>
                <c:pt idx="25797">
                  <c:v>26.87212999999999</c:v>
                </c:pt>
                <c:pt idx="25798">
                  <c:v>32.90107</c:v>
                </c:pt>
                <c:pt idx="25799">
                  <c:v>32.68074</c:v>
                </c:pt>
                <c:pt idx="25800">
                  <c:v>35.55026</c:v>
                </c:pt>
                <c:pt idx="25801">
                  <c:v>59.68121</c:v>
                </c:pt>
                <c:pt idx="25802">
                  <c:v>34.80000000000001</c:v>
                </c:pt>
                <c:pt idx="25803">
                  <c:v>38.5901</c:v>
                </c:pt>
                <c:pt idx="25804">
                  <c:v>34.7401</c:v>
                </c:pt>
                <c:pt idx="25805">
                  <c:v>30.58533999999999</c:v>
                </c:pt>
                <c:pt idx="25806">
                  <c:v>29.60837</c:v>
                </c:pt>
                <c:pt idx="25807">
                  <c:v>3464.7013</c:v>
                </c:pt>
                <c:pt idx="25808">
                  <c:v>28.82060999999999</c:v>
                </c:pt>
                <c:pt idx="25809">
                  <c:v>135.1506</c:v>
                </c:pt>
                <c:pt idx="25810">
                  <c:v>24.96196</c:v>
                </c:pt>
                <c:pt idx="25811">
                  <c:v>31.99096</c:v>
                </c:pt>
                <c:pt idx="25812">
                  <c:v>92.24797</c:v>
                </c:pt>
                <c:pt idx="25813">
                  <c:v>31.47673999999999</c:v>
                </c:pt>
                <c:pt idx="25814">
                  <c:v>28.65202</c:v>
                </c:pt>
                <c:pt idx="25815">
                  <c:v>40.50108</c:v>
                </c:pt>
                <c:pt idx="25816">
                  <c:v>2590.9791</c:v>
                </c:pt>
                <c:pt idx="25817">
                  <c:v>29.22531</c:v>
                </c:pt>
                <c:pt idx="25818">
                  <c:v>36.72632</c:v>
                </c:pt>
                <c:pt idx="25819">
                  <c:v>55.84004</c:v>
                </c:pt>
                <c:pt idx="25820">
                  <c:v>33.68696000000001</c:v>
                </c:pt>
                <c:pt idx="25821">
                  <c:v>31.04085</c:v>
                </c:pt>
                <c:pt idx="25822">
                  <c:v>35.38887</c:v>
                </c:pt>
                <c:pt idx="25823">
                  <c:v>34.02633</c:v>
                </c:pt>
                <c:pt idx="25824">
                  <c:v>33.75179</c:v>
                </c:pt>
                <c:pt idx="25825">
                  <c:v>32.78674</c:v>
                </c:pt>
                <c:pt idx="25826">
                  <c:v>44.59102</c:v>
                </c:pt>
                <c:pt idx="25827">
                  <c:v>37.94752</c:v>
                </c:pt>
                <c:pt idx="25828">
                  <c:v>100.68276</c:v>
                </c:pt>
                <c:pt idx="25829">
                  <c:v>32.67663</c:v>
                </c:pt>
                <c:pt idx="25830">
                  <c:v>29.64523</c:v>
                </c:pt>
                <c:pt idx="25831">
                  <c:v>842.09364</c:v>
                </c:pt>
                <c:pt idx="25832">
                  <c:v>32.63401000000001</c:v>
                </c:pt>
                <c:pt idx="25833">
                  <c:v>28.98352999999999</c:v>
                </c:pt>
                <c:pt idx="25834">
                  <c:v>30.82721</c:v>
                </c:pt>
                <c:pt idx="25835">
                  <c:v>33.78554000000001</c:v>
                </c:pt>
                <c:pt idx="25836">
                  <c:v>30.06828</c:v>
                </c:pt>
                <c:pt idx="25837">
                  <c:v>29.20814</c:v>
                </c:pt>
                <c:pt idx="25838">
                  <c:v>36.10689</c:v>
                </c:pt>
                <c:pt idx="25839">
                  <c:v>28.1873</c:v>
                </c:pt>
                <c:pt idx="25840">
                  <c:v>27.69138</c:v>
                </c:pt>
                <c:pt idx="25841">
                  <c:v>29.93739</c:v>
                </c:pt>
                <c:pt idx="25842">
                  <c:v>30.58429</c:v>
                </c:pt>
                <c:pt idx="25843">
                  <c:v>27.02121</c:v>
                </c:pt>
                <c:pt idx="25844">
                  <c:v>25.64736</c:v>
                </c:pt>
                <c:pt idx="25845">
                  <c:v>83.2207</c:v>
                </c:pt>
                <c:pt idx="25846">
                  <c:v>34.90361</c:v>
                </c:pt>
                <c:pt idx="25847">
                  <c:v>38.3284</c:v>
                </c:pt>
                <c:pt idx="25848">
                  <c:v>27.49269</c:v>
                </c:pt>
                <c:pt idx="25849">
                  <c:v>32.97953</c:v>
                </c:pt>
                <c:pt idx="25850">
                  <c:v>39.06665</c:v>
                </c:pt>
                <c:pt idx="25851">
                  <c:v>25.19184</c:v>
                </c:pt>
                <c:pt idx="25852">
                  <c:v>32.90248</c:v>
                </c:pt>
                <c:pt idx="25853">
                  <c:v>37.5873</c:v>
                </c:pt>
                <c:pt idx="25854">
                  <c:v>28.90266</c:v>
                </c:pt>
                <c:pt idx="25855">
                  <c:v>32.25399</c:v>
                </c:pt>
                <c:pt idx="25856">
                  <c:v>37.10325</c:v>
                </c:pt>
                <c:pt idx="25857">
                  <c:v>29.74669</c:v>
                </c:pt>
                <c:pt idx="25858">
                  <c:v>42.31197</c:v>
                </c:pt>
                <c:pt idx="25859">
                  <c:v>40.16792</c:v>
                </c:pt>
                <c:pt idx="25860">
                  <c:v>43.19399</c:v>
                </c:pt>
                <c:pt idx="25861">
                  <c:v>5162.95669</c:v>
                </c:pt>
                <c:pt idx="25862">
                  <c:v>30.71062999999999</c:v>
                </c:pt>
                <c:pt idx="25863">
                  <c:v>42.49740000000001</c:v>
                </c:pt>
                <c:pt idx="25864">
                  <c:v>28.1766</c:v>
                </c:pt>
                <c:pt idx="25865">
                  <c:v>29.90259</c:v>
                </c:pt>
                <c:pt idx="25866">
                  <c:v>33.62759</c:v>
                </c:pt>
                <c:pt idx="25867">
                  <c:v>28.99138</c:v>
                </c:pt>
                <c:pt idx="25868">
                  <c:v>35.29796</c:v>
                </c:pt>
                <c:pt idx="25869">
                  <c:v>86.15289999999999</c:v>
                </c:pt>
                <c:pt idx="25870">
                  <c:v>37.3321</c:v>
                </c:pt>
                <c:pt idx="25871">
                  <c:v>30.73263</c:v>
                </c:pt>
                <c:pt idx="25872">
                  <c:v>28.42761</c:v>
                </c:pt>
                <c:pt idx="25873">
                  <c:v>35.69919</c:v>
                </c:pt>
                <c:pt idx="25874">
                  <c:v>33.16871</c:v>
                </c:pt>
                <c:pt idx="25875">
                  <c:v>35.84605</c:v>
                </c:pt>
                <c:pt idx="25876">
                  <c:v>37.20676</c:v>
                </c:pt>
                <c:pt idx="25877">
                  <c:v>29.06539</c:v>
                </c:pt>
                <c:pt idx="25878">
                  <c:v>30.7276</c:v>
                </c:pt>
                <c:pt idx="25879">
                  <c:v>38.08748</c:v>
                </c:pt>
                <c:pt idx="25880">
                  <c:v>32.77957</c:v>
                </c:pt>
                <c:pt idx="25881">
                  <c:v>26.86637</c:v>
                </c:pt>
                <c:pt idx="25882">
                  <c:v>3900.2742</c:v>
                </c:pt>
                <c:pt idx="25883">
                  <c:v>40.93477</c:v>
                </c:pt>
                <c:pt idx="25884">
                  <c:v>34.72695</c:v>
                </c:pt>
                <c:pt idx="25885">
                  <c:v>31.43697999999999</c:v>
                </c:pt>
                <c:pt idx="25886">
                  <c:v>33.27571</c:v>
                </c:pt>
                <c:pt idx="25887">
                  <c:v>26.09978</c:v>
                </c:pt>
                <c:pt idx="25888">
                  <c:v>38.50381</c:v>
                </c:pt>
                <c:pt idx="25889">
                  <c:v>34.60081</c:v>
                </c:pt>
                <c:pt idx="25890">
                  <c:v>30.95645</c:v>
                </c:pt>
                <c:pt idx="25891">
                  <c:v>406.4157099999999</c:v>
                </c:pt>
                <c:pt idx="25892">
                  <c:v>36.7475</c:v>
                </c:pt>
                <c:pt idx="25893">
                  <c:v>24.15863999999999</c:v>
                </c:pt>
                <c:pt idx="25894">
                  <c:v>29.78691999999999</c:v>
                </c:pt>
                <c:pt idx="25895">
                  <c:v>27.50008</c:v>
                </c:pt>
                <c:pt idx="25896">
                  <c:v>30.76135</c:v>
                </c:pt>
                <c:pt idx="25897">
                  <c:v>29.28233999999999</c:v>
                </c:pt>
                <c:pt idx="25898">
                  <c:v>32.68409</c:v>
                </c:pt>
                <c:pt idx="25899">
                  <c:v>28.39028</c:v>
                </c:pt>
                <c:pt idx="25900">
                  <c:v>29.37015</c:v>
                </c:pt>
                <c:pt idx="25901">
                  <c:v>65.85259999999998</c:v>
                </c:pt>
                <c:pt idx="25902">
                  <c:v>28.42593</c:v>
                </c:pt>
                <c:pt idx="25903">
                  <c:v>36.66632000000001</c:v>
                </c:pt>
                <c:pt idx="25904">
                  <c:v>31.6404</c:v>
                </c:pt>
                <c:pt idx="25905">
                  <c:v>29.79032</c:v>
                </c:pt>
                <c:pt idx="25906">
                  <c:v>159.05221</c:v>
                </c:pt>
                <c:pt idx="25907">
                  <c:v>32.8771</c:v>
                </c:pt>
                <c:pt idx="25908">
                  <c:v>38.26892</c:v>
                </c:pt>
                <c:pt idx="25909">
                  <c:v>38.33027</c:v>
                </c:pt>
                <c:pt idx="25910">
                  <c:v>37.98506</c:v>
                </c:pt>
                <c:pt idx="25911">
                  <c:v>37.20503</c:v>
                </c:pt>
                <c:pt idx="25912">
                  <c:v>27.61781</c:v>
                </c:pt>
                <c:pt idx="25913">
                  <c:v>32.9993</c:v>
                </c:pt>
                <c:pt idx="25914">
                  <c:v>1202.5174</c:v>
                </c:pt>
                <c:pt idx="25915">
                  <c:v>34.43567</c:v>
                </c:pt>
                <c:pt idx="25916">
                  <c:v>31.84388</c:v>
                </c:pt>
                <c:pt idx="25917">
                  <c:v>33.13240000000001</c:v>
                </c:pt>
                <c:pt idx="25918">
                  <c:v>32.96336</c:v>
                </c:pt>
                <c:pt idx="25919">
                  <c:v>27.94739</c:v>
                </c:pt>
                <c:pt idx="25920">
                  <c:v>96.7697</c:v>
                </c:pt>
                <c:pt idx="25921">
                  <c:v>34.97632</c:v>
                </c:pt>
                <c:pt idx="25922">
                  <c:v>29.82688</c:v>
                </c:pt>
                <c:pt idx="25923">
                  <c:v>24.69587</c:v>
                </c:pt>
                <c:pt idx="25924">
                  <c:v>32.57636</c:v>
                </c:pt>
                <c:pt idx="25925">
                  <c:v>30.14774</c:v>
                </c:pt>
                <c:pt idx="25926">
                  <c:v>40.3991</c:v>
                </c:pt>
                <c:pt idx="25927">
                  <c:v>27.91967</c:v>
                </c:pt>
                <c:pt idx="25928">
                  <c:v>32.61084</c:v>
                </c:pt>
                <c:pt idx="25929">
                  <c:v>25.90662</c:v>
                </c:pt>
                <c:pt idx="25930">
                  <c:v>39.3124</c:v>
                </c:pt>
                <c:pt idx="25931">
                  <c:v>137.0818</c:v>
                </c:pt>
                <c:pt idx="25932">
                  <c:v>31.0637</c:v>
                </c:pt>
                <c:pt idx="25933">
                  <c:v>487.987</c:v>
                </c:pt>
                <c:pt idx="25934">
                  <c:v>43.4413</c:v>
                </c:pt>
                <c:pt idx="25935">
                  <c:v>26.3612</c:v>
                </c:pt>
                <c:pt idx="25936">
                  <c:v>34.4786</c:v>
                </c:pt>
                <c:pt idx="25937">
                  <c:v>34.90767</c:v>
                </c:pt>
                <c:pt idx="25938">
                  <c:v>34.84338</c:v>
                </c:pt>
                <c:pt idx="25939">
                  <c:v>30.86088000000001</c:v>
                </c:pt>
                <c:pt idx="25940">
                  <c:v>30.50254999999999</c:v>
                </c:pt>
                <c:pt idx="25941">
                  <c:v>33.33008</c:v>
                </c:pt>
                <c:pt idx="25942">
                  <c:v>34.40259</c:v>
                </c:pt>
                <c:pt idx="25943">
                  <c:v>30.74022</c:v>
                </c:pt>
                <c:pt idx="25944">
                  <c:v>31.27849</c:v>
                </c:pt>
                <c:pt idx="25945">
                  <c:v>325.3779</c:v>
                </c:pt>
                <c:pt idx="25946">
                  <c:v>4549.90356</c:v>
                </c:pt>
                <c:pt idx="25947">
                  <c:v>29.92231</c:v>
                </c:pt>
                <c:pt idx="25948">
                  <c:v>30.95696</c:v>
                </c:pt>
                <c:pt idx="25949">
                  <c:v>28.88226</c:v>
                </c:pt>
                <c:pt idx="25950">
                  <c:v>36.1229</c:v>
                </c:pt>
                <c:pt idx="25951">
                  <c:v>26.32901</c:v>
                </c:pt>
                <c:pt idx="25952">
                  <c:v>27.41563</c:v>
                </c:pt>
                <c:pt idx="25953">
                  <c:v>34.91162</c:v>
                </c:pt>
                <c:pt idx="25954">
                  <c:v>40.23797</c:v>
                </c:pt>
                <c:pt idx="25955">
                  <c:v>31.78717</c:v>
                </c:pt>
                <c:pt idx="25956">
                  <c:v>31.61889</c:v>
                </c:pt>
                <c:pt idx="25957">
                  <c:v>24.24142</c:v>
                </c:pt>
                <c:pt idx="25958">
                  <c:v>30.79933</c:v>
                </c:pt>
                <c:pt idx="25959">
                  <c:v>145.7176</c:v>
                </c:pt>
                <c:pt idx="25960">
                  <c:v>31.14001</c:v>
                </c:pt>
                <c:pt idx="25961">
                  <c:v>31.14988</c:v>
                </c:pt>
                <c:pt idx="25962">
                  <c:v>31.74671</c:v>
                </c:pt>
                <c:pt idx="25963">
                  <c:v>29.90628</c:v>
                </c:pt>
                <c:pt idx="25964">
                  <c:v>27.28999</c:v>
                </c:pt>
                <c:pt idx="25965">
                  <c:v>28.29079</c:v>
                </c:pt>
                <c:pt idx="25966">
                  <c:v>41.057</c:v>
                </c:pt>
                <c:pt idx="25967">
                  <c:v>24.56428</c:v>
                </c:pt>
                <c:pt idx="25968">
                  <c:v>33.19848000000001</c:v>
                </c:pt>
                <c:pt idx="25969">
                  <c:v>28.24938999999999</c:v>
                </c:pt>
                <c:pt idx="25970">
                  <c:v>33.62842000000001</c:v>
                </c:pt>
                <c:pt idx="25971">
                  <c:v>29.29617</c:v>
                </c:pt>
                <c:pt idx="25972">
                  <c:v>27.57267</c:v>
                </c:pt>
                <c:pt idx="25973">
                  <c:v>28.33379</c:v>
                </c:pt>
                <c:pt idx="25974">
                  <c:v>27.33777</c:v>
                </c:pt>
                <c:pt idx="25975">
                  <c:v>33.76799</c:v>
                </c:pt>
                <c:pt idx="25976">
                  <c:v>30.75542</c:v>
                </c:pt>
                <c:pt idx="25977">
                  <c:v>33.81581</c:v>
                </c:pt>
                <c:pt idx="25978">
                  <c:v>32.2608</c:v>
                </c:pt>
                <c:pt idx="25979">
                  <c:v>33.44719</c:v>
                </c:pt>
                <c:pt idx="25980">
                  <c:v>34.90413</c:v>
                </c:pt>
                <c:pt idx="25981">
                  <c:v>27.96054</c:v>
                </c:pt>
                <c:pt idx="25982">
                  <c:v>33.35546</c:v>
                </c:pt>
                <c:pt idx="25983">
                  <c:v>24.22109</c:v>
                </c:pt>
                <c:pt idx="25984">
                  <c:v>1103.81787</c:v>
                </c:pt>
                <c:pt idx="25985">
                  <c:v>24.92615</c:v>
                </c:pt>
                <c:pt idx="25986">
                  <c:v>98.19287</c:v>
                </c:pt>
                <c:pt idx="25987">
                  <c:v>88.87439999999998</c:v>
                </c:pt>
                <c:pt idx="25988">
                  <c:v>36.3813</c:v>
                </c:pt>
                <c:pt idx="25989">
                  <c:v>26.10363</c:v>
                </c:pt>
                <c:pt idx="25990">
                  <c:v>31.33198</c:v>
                </c:pt>
                <c:pt idx="25991">
                  <c:v>5777.55749</c:v>
                </c:pt>
                <c:pt idx="25992">
                  <c:v>30.93589</c:v>
                </c:pt>
                <c:pt idx="25993">
                  <c:v>31.23827</c:v>
                </c:pt>
                <c:pt idx="25994">
                  <c:v>32.70078</c:v>
                </c:pt>
                <c:pt idx="25995">
                  <c:v>26.41548999999999</c:v>
                </c:pt>
                <c:pt idx="25996">
                  <c:v>36.29648</c:v>
                </c:pt>
                <c:pt idx="25997">
                  <c:v>24.74771</c:v>
                </c:pt>
                <c:pt idx="25998">
                  <c:v>26.48839999999999</c:v>
                </c:pt>
                <c:pt idx="25999">
                  <c:v>39.70114</c:v>
                </c:pt>
                <c:pt idx="26000">
                  <c:v>30.63388</c:v>
                </c:pt>
                <c:pt idx="26001">
                  <c:v>36.03969</c:v>
                </c:pt>
                <c:pt idx="26002">
                  <c:v>27.4918</c:v>
                </c:pt>
                <c:pt idx="26003">
                  <c:v>34.10541</c:v>
                </c:pt>
                <c:pt idx="26004">
                  <c:v>30.50686</c:v>
                </c:pt>
                <c:pt idx="26005">
                  <c:v>32.46269</c:v>
                </c:pt>
                <c:pt idx="26006">
                  <c:v>24.08277</c:v>
                </c:pt>
                <c:pt idx="26007">
                  <c:v>26.74703999999999</c:v>
                </c:pt>
                <c:pt idx="26008">
                  <c:v>34.68826</c:v>
                </c:pt>
                <c:pt idx="26009">
                  <c:v>26.56727</c:v>
                </c:pt>
                <c:pt idx="26010">
                  <c:v>719.7634</c:v>
                </c:pt>
                <c:pt idx="26011">
                  <c:v>32.32022000000001</c:v>
                </c:pt>
                <c:pt idx="26012">
                  <c:v>27.61884999999999</c:v>
                </c:pt>
                <c:pt idx="26013">
                  <c:v>29.15957</c:v>
                </c:pt>
                <c:pt idx="26014">
                  <c:v>45.1051</c:v>
                </c:pt>
                <c:pt idx="26015">
                  <c:v>29.32942999999999</c:v>
                </c:pt>
                <c:pt idx="26016">
                  <c:v>31.71284</c:v>
                </c:pt>
                <c:pt idx="26017">
                  <c:v>35.00558</c:v>
                </c:pt>
                <c:pt idx="26018">
                  <c:v>32.14742</c:v>
                </c:pt>
                <c:pt idx="26019">
                  <c:v>30.93519</c:v>
                </c:pt>
                <c:pt idx="26020">
                  <c:v>32.5739</c:v>
                </c:pt>
                <c:pt idx="26021">
                  <c:v>28.55867</c:v>
                </c:pt>
                <c:pt idx="26022">
                  <c:v>27.52475</c:v>
                </c:pt>
                <c:pt idx="26023">
                  <c:v>31.11751</c:v>
                </c:pt>
                <c:pt idx="26024">
                  <c:v>30.8862</c:v>
                </c:pt>
                <c:pt idx="26025">
                  <c:v>38.11853</c:v>
                </c:pt>
                <c:pt idx="26026">
                  <c:v>25.05054</c:v>
                </c:pt>
                <c:pt idx="26027">
                  <c:v>31.71792</c:v>
                </c:pt>
                <c:pt idx="26028">
                  <c:v>34.72028</c:v>
                </c:pt>
                <c:pt idx="26029">
                  <c:v>30.14873</c:v>
                </c:pt>
                <c:pt idx="26030">
                  <c:v>30.19304</c:v>
                </c:pt>
                <c:pt idx="26031">
                  <c:v>27.84573999999999</c:v>
                </c:pt>
                <c:pt idx="26032">
                  <c:v>27.94598</c:v>
                </c:pt>
                <c:pt idx="26033">
                  <c:v>27.75219999999999</c:v>
                </c:pt>
                <c:pt idx="26034">
                  <c:v>28.62754</c:v>
                </c:pt>
                <c:pt idx="26035">
                  <c:v>31.49301</c:v>
                </c:pt>
                <c:pt idx="26036">
                  <c:v>37.27677</c:v>
                </c:pt>
                <c:pt idx="26037">
                  <c:v>23.54311</c:v>
                </c:pt>
                <c:pt idx="26038">
                  <c:v>31.74829</c:v>
                </c:pt>
                <c:pt idx="26039">
                  <c:v>24.22758</c:v>
                </c:pt>
                <c:pt idx="26040">
                  <c:v>33.75788</c:v>
                </c:pt>
                <c:pt idx="26041">
                  <c:v>36.11174</c:v>
                </c:pt>
                <c:pt idx="26042">
                  <c:v>24.06426</c:v>
                </c:pt>
                <c:pt idx="26043">
                  <c:v>32.22299</c:v>
                </c:pt>
                <c:pt idx="26044">
                  <c:v>28.68571</c:v>
                </c:pt>
                <c:pt idx="26045">
                  <c:v>32.99312000000001</c:v>
                </c:pt>
                <c:pt idx="26046">
                  <c:v>26.29858</c:v>
                </c:pt>
                <c:pt idx="26047">
                  <c:v>27.43622</c:v>
                </c:pt>
                <c:pt idx="26048">
                  <c:v>32.30156</c:v>
                </c:pt>
                <c:pt idx="26049">
                  <c:v>24.48152999999999</c:v>
                </c:pt>
                <c:pt idx="26050">
                  <c:v>47.0086</c:v>
                </c:pt>
                <c:pt idx="26051">
                  <c:v>31.82656</c:v>
                </c:pt>
                <c:pt idx="26052">
                  <c:v>29.17936</c:v>
                </c:pt>
                <c:pt idx="26053">
                  <c:v>43.55557</c:v>
                </c:pt>
                <c:pt idx="26054">
                  <c:v>33.98702</c:v>
                </c:pt>
                <c:pt idx="26055">
                  <c:v>30.69429999999999</c:v>
                </c:pt>
                <c:pt idx="26056">
                  <c:v>34.48712</c:v>
                </c:pt>
                <c:pt idx="26057">
                  <c:v>29.62311</c:v>
                </c:pt>
                <c:pt idx="26058">
                  <c:v>26.08212999999999</c:v>
                </c:pt>
                <c:pt idx="26059">
                  <c:v>723.21991</c:v>
                </c:pt>
                <c:pt idx="26060">
                  <c:v>25.40753</c:v>
                </c:pt>
                <c:pt idx="26061">
                  <c:v>32.93193</c:v>
                </c:pt>
                <c:pt idx="26062">
                  <c:v>27.63752</c:v>
                </c:pt>
                <c:pt idx="26063">
                  <c:v>34.06964</c:v>
                </c:pt>
                <c:pt idx="26064">
                  <c:v>30.57482</c:v>
                </c:pt>
                <c:pt idx="26065">
                  <c:v>30.09427000000001</c:v>
                </c:pt>
                <c:pt idx="26066">
                  <c:v>29.48550999999999</c:v>
                </c:pt>
                <c:pt idx="26067">
                  <c:v>32.4548</c:v>
                </c:pt>
                <c:pt idx="26068">
                  <c:v>30.15094</c:v>
                </c:pt>
                <c:pt idx="26069">
                  <c:v>30.05902</c:v>
                </c:pt>
                <c:pt idx="26070">
                  <c:v>38.9144</c:v>
                </c:pt>
                <c:pt idx="26071">
                  <c:v>964.8237</c:v>
                </c:pt>
                <c:pt idx="26072">
                  <c:v>23.54254999999999</c:v>
                </c:pt>
                <c:pt idx="26073">
                  <c:v>24.6361</c:v>
                </c:pt>
                <c:pt idx="26074">
                  <c:v>32.2987</c:v>
                </c:pt>
                <c:pt idx="26075">
                  <c:v>30.16188</c:v>
                </c:pt>
                <c:pt idx="26076">
                  <c:v>30.04253999999999</c:v>
                </c:pt>
                <c:pt idx="26077">
                  <c:v>107.00284</c:v>
                </c:pt>
                <c:pt idx="26078">
                  <c:v>36.05699</c:v>
                </c:pt>
                <c:pt idx="26079">
                  <c:v>8064.3844</c:v>
                </c:pt>
                <c:pt idx="26080">
                  <c:v>25.63671</c:v>
                </c:pt>
                <c:pt idx="26081">
                  <c:v>32.92827</c:v>
                </c:pt>
                <c:pt idx="26082">
                  <c:v>71.39477999999998</c:v>
                </c:pt>
                <c:pt idx="26083">
                  <c:v>33.6637</c:v>
                </c:pt>
                <c:pt idx="26084">
                  <c:v>30.41557999999999</c:v>
                </c:pt>
                <c:pt idx="26085">
                  <c:v>27.63667</c:v>
                </c:pt>
                <c:pt idx="26086">
                  <c:v>28.24739</c:v>
                </c:pt>
                <c:pt idx="26087">
                  <c:v>29.17048</c:v>
                </c:pt>
                <c:pt idx="26088">
                  <c:v>27.47247</c:v>
                </c:pt>
                <c:pt idx="26089">
                  <c:v>29.9925</c:v>
                </c:pt>
                <c:pt idx="26090">
                  <c:v>29.32357</c:v>
                </c:pt>
                <c:pt idx="26091">
                  <c:v>29.23349</c:v>
                </c:pt>
                <c:pt idx="26092">
                  <c:v>39.53080000000001</c:v>
                </c:pt>
                <c:pt idx="26093">
                  <c:v>28.19958</c:v>
                </c:pt>
                <c:pt idx="26094">
                  <c:v>1161.44985</c:v>
                </c:pt>
                <c:pt idx="26095">
                  <c:v>23.26946999999999</c:v>
                </c:pt>
                <c:pt idx="26096">
                  <c:v>29.67158</c:v>
                </c:pt>
                <c:pt idx="26097">
                  <c:v>35.26017</c:v>
                </c:pt>
                <c:pt idx="26098">
                  <c:v>45.1643</c:v>
                </c:pt>
                <c:pt idx="26099">
                  <c:v>28.07497</c:v>
                </c:pt>
                <c:pt idx="26100">
                  <c:v>27.84108000000001</c:v>
                </c:pt>
                <c:pt idx="26101">
                  <c:v>42.7323</c:v>
                </c:pt>
                <c:pt idx="26102">
                  <c:v>29.15824</c:v>
                </c:pt>
                <c:pt idx="26103">
                  <c:v>28.16939</c:v>
                </c:pt>
                <c:pt idx="26104">
                  <c:v>29.24969</c:v>
                </c:pt>
                <c:pt idx="26105">
                  <c:v>29.36167</c:v>
                </c:pt>
                <c:pt idx="26106">
                  <c:v>26.43800999999999</c:v>
                </c:pt>
                <c:pt idx="26107">
                  <c:v>35.32357</c:v>
                </c:pt>
                <c:pt idx="26108">
                  <c:v>30.10241</c:v>
                </c:pt>
                <c:pt idx="26109">
                  <c:v>26.96684</c:v>
                </c:pt>
                <c:pt idx="26110">
                  <c:v>27.36841</c:v>
                </c:pt>
                <c:pt idx="26111">
                  <c:v>29.45404</c:v>
                </c:pt>
                <c:pt idx="26112">
                  <c:v>39.91083</c:v>
                </c:pt>
                <c:pt idx="26113">
                  <c:v>32.41412</c:v>
                </c:pt>
                <c:pt idx="26114">
                  <c:v>30.09943</c:v>
                </c:pt>
                <c:pt idx="26115">
                  <c:v>31.61612</c:v>
                </c:pt>
                <c:pt idx="26116">
                  <c:v>28.09018</c:v>
                </c:pt>
                <c:pt idx="26117">
                  <c:v>31.40753</c:v>
                </c:pt>
                <c:pt idx="26118">
                  <c:v>28.91423</c:v>
                </c:pt>
                <c:pt idx="26119">
                  <c:v>37.42573</c:v>
                </c:pt>
                <c:pt idx="26120">
                  <c:v>28.65625</c:v>
                </c:pt>
                <c:pt idx="26121">
                  <c:v>33.92895</c:v>
                </c:pt>
                <c:pt idx="26122">
                  <c:v>28.19751</c:v>
                </c:pt>
                <c:pt idx="26123">
                  <c:v>27.41215</c:v>
                </c:pt>
                <c:pt idx="26124">
                  <c:v>114.9205</c:v>
                </c:pt>
                <c:pt idx="26125">
                  <c:v>29.613</c:v>
                </c:pt>
                <c:pt idx="26126">
                  <c:v>26.1789</c:v>
                </c:pt>
                <c:pt idx="26127">
                  <c:v>34.23142</c:v>
                </c:pt>
                <c:pt idx="26128">
                  <c:v>24.90533999999999</c:v>
                </c:pt>
                <c:pt idx="26129">
                  <c:v>31.47607</c:v>
                </c:pt>
                <c:pt idx="26130">
                  <c:v>34.57755</c:v>
                </c:pt>
                <c:pt idx="26131">
                  <c:v>27.59252</c:v>
                </c:pt>
                <c:pt idx="26132">
                  <c:v>35.34114</c:v>
                </c:pt>
                <c:pt idx="26133">
                  <c:v>28.81608</c:v>
                </c:pt>
                <c:pt idx="26134">
                  <c:v>35.77611</c:v>
                </c:pt>
                <c:pt idx="26135">
                  <c:v>31.96228</c:v>
                </c:pt>
                <c:pt idx="26136">
                  <c:v>29.4085</c:v>
                </c:pt>
                <c:pt idx="26137">
                  <c:v>26.53061</c:v>
                </c:pt>
                <c:pt idx="26138">
                  <c:v>28.12189</c:v>
                </c:pt>
                <c:pt idx="26139">
                  <c:v>27.03938</c:v>
                </c:pt>
                <c:pt idx="26140">
                  <c:v>27.96807</c:v>
                </c:pt>
                <c:pt idx="26141">
                  <c:v>35.7911</c:v>
                </c:pt>
                <c:pt idx="26142">
                  <c:v>32.58096</c:v>
                </c:pt>
                <c:pt idx="26143">
                  <c:v>30.92964999999999</c:v>
                </c:pt>
                <c:pt idx="26144">
                  <c:v>31.12456</c:v>
                </c:pt>
                <c:pt idx="26145">
                  <c:v>31.21691</c:v>
                </c:pt>
                <c:pt idx="26146">
                  <c:v>30.51212</c:v>
                </c:pt>
                <c:pt idx="26147">
                  <c:v>39.69322000000001</c:v>
                </c:pt>
                <c:pt idx="26148">
                  <c:v>38.10198</c:v>
                </c:pt>
                <c:pt idx="26149">
                  <c:v>33.35916</c:v>
                </c:pt>
                <c:pt idx="26150">
                  <c:v>36.21288000000001</c:v>
                </c:pt>
                <c:pt idx="26151">
                  <c:v>26.33534</c:v>
                </c:pt>
                <c:pt idx="26152">
                  <c:v>30.96828</c:v>
                </c:pt>
                <c:pt idx="26153">
                  <c:v>27.37956</c:v>
                </c:pt>
                <c:pt idx="26154">
                  <c:v>137.161</c:v>
                </c:pt>
                <c:pt idx="26155">
                  <c:v>28.46183</c:v>
                </c:pt>
                <c:pt idx="26156">
                  <c:v>27.49774</c:v>
                </c:pt>
                <c:pt idx="26157">
                  <c:v>29.42247</c:v>
                </c:pt>
                <c:pt idx="26158">
                  <c:v>35.35392</c:v>
                </c:pt>
                <c:pt idx="26159">
                  <c:v>27.03189</c:v>
                </c:pt>
                <c:pt idx="26160">
                  <c:v>30.14515</c:v>
                </c:pt>
                <c:pt idx="26161">
                  <c:v>27.39361</c:v>
                </c:pt>
                <c:pt idx="26162">
                  <c:v>32.67695</c:v>
                </c:pt>
                <c:pt idx="26163">
                  <c:v>22.9546</c:v>
                </c:pt>
                <c:pt idx="26164">
                  <c:v>38.62377</c:v>
                </c:pt>
                <c:pt idx="26165">
                  <c:v>25.07329</c:v>
                </c:pt>
                <c:pt idx="26166">
                  <c:v>26.26709</c:v>
                </c:pt>
                <c:pt idx="26167">
                  <c:v>27.65582</c:v>
                </c:pt>
                <c:pt idx="26168">
                  <c:v>37.59333</c:v>
                </c:pt>
                <c:pt idx="26169">
                  <c:v>32.94047</c:v>
                </c:pt>
                <c:pt idx="26170">
                  <c:v>43.59474</c:v>
                </c:pt>
                <c:pt idx="26171">
                  <c:v>27.12108</c:v>
                </c:pt>
                <c:pt idx="26172">
                  <c:v>26.57276999999999</c:v>
                </c:pt>
                <c:pt idx="26173">
                  <c:v>27.28178</c:v>
                </c:pt>
                <c:pt idx="26174">
                  <c:v>27.68314</c:v>
                </c:pt>
                <c:pt idx="26175">
                  <c:v>26.03306</c:v>
                </c:pt>
                <c:pt idx="26176">
                  <c:v>38.62086</c:v>
                </c:pt>
                <c:pt idx="26177">
                  <c:v>34.93691</c:v>
                </c:pt>
                <c:pt idx="26178">
                  <c:v>33.08091</c:v>
                </c:pt>
                <c:pt idx="26179">
                  <c:v>27.39577</c:v>
                </c:pt>
                <c:pt idx="26180">
                  <c:v>30.90379</c:v>
                </c:pt>
                <c:pt idx="26181">
                  <c:v>30.07215</c:v>
                </c:pt>
                <c:pt idx="26182">
                  <c:v>107.0619</c:v>
                </c:pt>
                <c:pt idx="26183">
                  <c:v>30.70522</c:v>
                </c:pt>
                <c:pt idx="26184">
                  <c:v>22.84743</c:v>
                </c:pt>
                <c:pt idx="26185">
                  <c:v>27.42747</c:v>
                </c:pt>
                <c:pt idx="26186">
                  <c:v>25.70844999999999</c:v>
                </c:pt>
                <c:pt idx="26187">
                  <c:v>37.12654000000001</c:v>
                </c:pt>
                <c:pt idx="26188">
                  <c:v>71.84557</c:v>
                </c:pt>
                <c:pt idx="26189">
                  <c:v>32.03583</c:v>
                </c:pt>
                <c:pt idx="26190">
                  <c:v>36.92538000000001</c:v>
                </c:pt>
                <c:pt idx="26191">
                  <c:v>27.78573999999999</c:v>
                </c:pt>
                <c:pt idx="26192">
                  <c:v>31.61845</c:v>
                </c:pt>
                <c:pt idx="26193">
                  <c:v>30.30831</c:v>
                </c:pt>
                <c:pt idx="26194">
                  <c:v>27.90767</c:v>
                </c:pt>
                <c:pt idx="26195">
                  <c:v>27.70689</c:v>
                </c:pt>
                <c:pt idx="26196">
                  <c:v>41.73944</c:v>
                </c:pt>
                <c:pt idx="26197">
                  <c:v>38.27177</c:v>
                </c:pt>
                <c:pt idx="26198">
                  <c:v>35.20840000000001</c:v>
                </c:pt>
                <c:pt idx="26199">
                  <c:v>36.29522</c:v>
                </c:pt>
                <c:pt idx="26200">
                  <c:v>32.90094000000001</c:v>
                </c:pt>
                <c:pt idx="26201">
                  <c:v>34.35138999999999</c:v>
                </c:pt>
                <c:pt idx="26202">
                  <c:v>30.95216</c:v>
                </c:pt>
                <c:pt idx="26203">
                  <c:v>26.08133</c:v>
                </c:pt>
                <c:pt idx="26204">
                  <c:v>33.43295</c:v>
                </c:pt>
                <c:pt idx="26205">
                  <c:v>29.73416</c:v>
                </c:pt>
                <c:pt idx="26206">
                  <c:v>28.62554</c:v>
                </c:pt>
                <c:pt idx="26207">
                  <c:v>31.28994</c:v>
                </c:pt>
                <c:pt idx="26208">
                  <c:v>27.20808999999999</c:v>
                </c:pt>
                <c:pt idx="26209">
                  <c:v>33.51277</c:v>
                </c:pt>
                <c:pt idx="26210">
                  <c:v>33.73965</c:v>
                </c:pt>
                <c:pt idx="26211">
                  <c:v>33.05131</c:v>
                </c:pt>
                <c:pt idx="26212">
                  <c:v>28.94989</c:v>
                </c:pt>
                <c:pt idx="26213">
                  <c:v>30.0349</c:v>
                </c:pt>
                <c:pt idx="26214">
                  <c:v>31.03591</c:v>
                </c:pt>
                <c:pt idx="26215">
                  <c:v>2845.1808</c:v>
                </c:pt>
                <c:pt idx="26216">
                  <c:v>26.81183</c:v>
                </c:pt>
                <c:pt idx="26217">
                  <c:v>36.3283</c:v>
                </c:pt>
                <c:pt idx="26218">
                  <c:v>27.80393</c:v>
                </c:pt>
                <c:pt idx="26219">
                  <c:v>30.15192</c:v>
                </c:pt>
                <c:pt idx="26220">
                  <c:v>44.2674</c:v>
                </c:pt>
                <c:pt idx="26221">
                  <c:v>36.69066</c:v>
                </c:pt>
                <c:pt idx="26222">
                  <c:v>29.54252999999999</c:v>
                </c:pt>
                <c:pt idx="26223">
                  <c:v>52.95238000000001</c:v>
                </c:pt>
                <c:pt idx="26224">
                  <c:v>36.05895</c:v>
                </c:pt>
                <c:pt idx="26225">
                  <c:v>31.2761</c:v>
                </c:pt>
                <c:pt idx="26226">
                  <c:v>27.46243999999999</c:v>
                </c:pt>
                <c:pt idx="26227">
                  <c:v>39.42012000000001</c:v>
                </c:pt>
                <c:pt idx="26228">
                  <c:v>32.33053</c:v>
                </c:pt>
                <c:pt idx="26229">
                  <c:v>29.23938</c:v>
                </c:pt>
                <c:pt idx="26230">
                  <c:v>31.52051</c:v>
                </c:pt>
                <c:pt idx="26231">
                  <c:v>35.42376</c:v>
                </c:pt>
                <c:pt idx="26232">
                  <c:v>28.04672</c:v>
                </c:pt>
                <c:pt idx="26233">
                  <c:v>28.54298</c:v>
                </c:pt>
                <c:pt idx="26234">
                  <c:v>35.35164999999999</c:v>
                </c:pt>
                <c:pt idx="26235">
                  <c:v>27.40656999999999</c:v>
                </c:pt>
                <c:pt idx="26236">
                  <c:v>33.02852</c:v>
                </c:pt>
                <c:pt idx="26237">
                  <c:v>28.74112999999999</c:v>
                </c:pt>
                <c:pt idx="26238">
                  <c:v>30.81213</c:v>
                </c:pt>
                <c:pt idx="26239">
                  <c:v>31.29711</c:v>
                </c:pt>
                <c:pt idx="26240">
                  <c:v>43.10520000000001</c:v>
                </c:pt>
                <c:pt idx="26241">
                  <c:v>33.4186</c:v>
                </c:pt>
                <c:pt idx="26242">
                  <c:v>26.63765</c:v>
                </c:pt>
                <c:pt idx="26243">
                  <c:v>85.2834</c:v>
                </c:pt>
                <c:pt idx="26244">
                  <c:v>32.51292</c:v>
                </c:pt>
                <c:pt idx="26245">
                  <c:v>28.98558999999999</c:v>
                </c:pt>
                <c:pt idx="26246">
                  <c:v>30.69262</c:v>
                </c:pt>
                <c:pt idx="26247">
                  <c:v>30.38727</c:v>
                </c:pt>
                <c:pt idx="26248">
                  <c:v>28.35082999999999</c:v>
                </c:pt>
                <c:pt idx="26249">
                  <c:v>28.94784</c:v>
                </c:pt>
                <c:pt idx="26250">
                  <c:v>29.7937</c:v>
                </c:pt>
                <c:pt idx="26251">
                  <c:v>31.95608</c:v>
                </c:pt>
                <c:pt idx="26252">
                  <c:v>34.29813</c:v>
                </c:pt>
                <c:pt idx="26253">
                  <c:v>32.70387</c:v>
                </c:pt>
                <c:pt idx="26254">
                  <c:v>42183.7424</c:v>
                </c:pt>
                <c:pt idx="26255">
                  <c:v>32.40844000000001</c:v>
                </c:pt>
                <c:pt idx="26256">
                  <c:v>27.95513</c:v>
                </c:pt>
                <c:pt idx="26257">
                  <c:v>36.38865</c:v>
                </c:pt>
                <c:pt idx="26258">
                  <c:v>25.63909</c:v>
                </c:pt>
                <c:pt idx="26259">
                  <c:v>31.22961</c:v>
                </c:pt>
                <c:pt idx="26260">
                  <c:v>28.51601</c:v>
                </c:pt>
                <c:pt idx="26261">
                  <c:v>33.07039</c:v>
                </c:pt>
                <c:pt idx="26262">
                  <c:v>30.98671999999999</c:v>
                </c:pt>
                <c:pt idx="26263">
                  <c:v>31369.38742</c:v>
                </c:pt>
                <c:pt idx="26264">
                  <c:v>36.41824</c:v>
                </c:pt>
                <c:pt idx="26265">
                  <c:v>30.17271</c:v>
                </c:pt>
                <c:pt idx="26266">
                  <c:v>21.93039</c:v>
                </c:pt>
                <c:pt idx="26267">
                  <c:v>697.3627999999999</c:v>
                </c:pt>
                <c:pt idx="26268">
                  <c:v>33.64549</c:v>
                </c:pt>
                <c:pt idx="26269">
                  <c:v>30.16463999999999</c:v>
                </c:pt>
                <c:pt idx="26270">
                  <c:v>29.3144</c:v>
                </c:pt>
                <c:pt idx="26271">
                  <c:v>27.19346000000001</c:v>
                </c:pt>
                <c:pt idx="26272">
                  <c:v>42.7041</c:v>
                </c:pt>
                <c:pt idx="26273">
                  <c:v>31.68913</c:v>
                </c:pt>
                <c:pt idx="26274">
                  <c:v>29.7957</c:v>
                </c:pt>
                <c:pt idx="26275">
                  <c:v>279.1252600000001</c:v>
                </c:pt>
                <c:pt idx="26276">
                  <c:v>23.45962</c:v>
                </c:pt>
                <c:pt idx="26277">
                  <c:v>26.67031</c:v>
                </c:pt>
                <c:pt idx="26278">
                  <c:v>28.44412</c:v>
                </c:pt>
                <c:pt idx="26279">
                  <c:v>31.38279</c:v>
                </c:pt>
                <c:pt idx="26280">
                  <c:v>34.87572</c:v>
                </c:pt>
                <c:pt idx="26281">
                  <c:v>26.30664</c:v>
                </c:pt>
                <c:pt idx="26282">
                  <c:v>25.83293</c:v>
                </c:pt>
                <c:pt idx="26283">
                  <c:v>32.23000000000001</c:v>
                </c:pt>
                <c:pt idx="26284">
                  <c:v>28.05822</c:v>
                </c:pt>
                <c:pt idx="26285">
                  <c:v>28.25816</c:v>
                </c:pt>
                <c:pt idx="26286">
                  <c:v>33.78081</c:v>
                </c:pt>
                <c:pt idx="26287">
                  <c:v>31.47903</c:v>
                </c:pt>
                <c:pt idx="26288">
                  <c:v>29.18089000000001</c:v>
                </c:pt>
                <c:pt idx="26289">
                  <c:v>32.84186</c:v>
                </c:pt>
                <c:pt idx="26290">
                  <c:v>39.5166</c:v>
                </c:pt>
                <c:pt idx="26291">
                  <c:v>35.1584</c:v>
                </c:pt>
                <c:pt idx="26292">
                  <c:v>34.94702</c:v>
                </c:pt>
                <c:pt idx="26293">
                  <c:v>40.84776</c:v>
                </c:pt>
                <c:pt idx="26294">
                  <c:v>26.45517</c:v>
                </c:pt>
                <c:pt idx="26295">
                  <c:v>23.38934</c:v>
                </c:pt>
                <c:pt idx="26296">
                  <c:v>27.07026</c:v>
                </c:pt>
                <c:pt idx="26297">
                  <c:v>27.60706</c:v>
                </c:pt>
                <c:pt idx="26298">
                  <c:v>30.46127999999999</c:v>
                </c:pt>
                <c:pt idx="26299">
                  <c:v>31.25431</c:v>
                </c:pt>
                <c:pt idx="26300">
                  <c:v>27.92683999999999</c:v>
                </c:pt>
                <c:pt idx="26301">
                  <c:v>34.55727</c:v>
                </c:pt>
                <c:pt idx="26302">
                  <c:v>24.21367</c:v>
                </c:pt>
                <c:pt idx="26303">
                  <c:v>39.71402</c:v>
                </c:pt>
                <c:pt idx="26304">
                  <c:v>29.22784</c:v>
                </c:pt>
                <c:pt idx="26305">
                  <c:v>33.55582</c:v>
                </c:pt>
                <c:pt idx="26306">
                  <c:v>26.74154</c:v>
                </c:pt>
                <c:pt idx="26307">
                  <c:v>32.45084</c:v>
                </c:pt>
                <c:pt idx="26308">
                  <c:v>30.04681</c:v>
                </c:pt>
                <c:pt idx="26309">
                  <c:v>34.19179</c:v>
                </c:pt>
                <c:pt idx="26310">
                  <c:v>29.02379</c:v>
                </c:pt>
                <c:pt idx="26311">
                  <c:v>27.78783</c:v>
                </c:pt>
                <c:pt idx="26312">
                  <c:v>4255.433499999999</c:v>
                </c:pt>
                <c:pt idx="26313">
                  <c:v>33.68257</c:v>
                </c:pt>
                <c:pt idx="26314">
                  <c:v>34.30212</c:v>
                </c:pt>
                <c:pt idx="26315">
                  <c:v>28.20473</c:v>
                </c:pt>
                <c:pt idx="26316">
                  <c:v>44.28029</c:v>
                </c:pt>
                <c:pt idx="26317">
                  <c:v>4571.87496</c:v>
                </c:pt>
                <c:pt idx="26318">
                  <c:v>26.2115</c:v>
                </c:pt>
                <c:pt idx="26319">
                  <c:v>29.62414</c:v>
                </c:pt>
                <c:pt idx="26320">
                  <c:v>26.70493</c:v>
                </c:pt>
                <c:pt idx="26321">
                  <c:v>28.70374</c:v>
                </c:pt>
                <c:pt idx="26322">
                  <c:v>26.21296</c:v>
                </c:pt>
                <c:pt idx="26323">
                  <c:v>29.83136</c:v>
                </c:pt>
                <c:pt idx="26324">
                  <c:v>56.76085</c:v>
                </c:pt>
                <c:pt idx="26325">
                  <c:v>33.49974</c:v>
                </c:pt>
                <c:pt idx="26326">
                  <c:v>2291.3038</c:v>
                </c:pt>
                <c:pt idx="26327">
                  <c:v>40.11853</c:v>
                </c:pt>
                <c:pt idx="26328">
                  <c:v>76.24022</c:v>
                </c:pt>
                <c:pt idx="26329">
                  <c:v>69.98766</c:v>
                </c:pt>
                <c:pt idx="26330">
                  <c:v>30.71073</c:v>
                </c:pt>
                <c:pt idx="26331">
                  <c:v>28.24782</c:v>
                </c:pt>
                <c:pt idx="26332">
                  <c:v>23.94743</c:v>
                </c:pt>
                <c:pt idx="26333">
                  <c:v>25.47132999999999</c:v>
                </c:pt>
                <c:pt idx="26334">
                  <c:v>28.34603</c:v>
                </c:pt>
                <c:pt idx="26335">
                  <c:v>29.78646</c:v>
                </c:pt>
                <c:pt idx="26336">
                  <c:v>33.51843</c:v>
                </c:pt>
                <c:pt idx="26337">
                  <c:v>37.35258</c:v>
                </c:pt>
                <c:pt idx="26338">
                  <c:v>30.05953</c:v>
                </c:pt>
                <c:pt idx="26339">
                  <c:v>28.50934</c:v>
                </c:pt>
                <c:pt idx="26340">
                  <c:v>30.95238</c:v>
                </c:pt>
                <c:pt idx="26341">
                  <c:v>29.66598</c:v>
                </c:pt>
                <c:pt idx="26342">
                  <c:v>25.13282999999999</c:v>
                </c:pt>
                <c:pt idx="26343">
                  <c:v>28.77505</c:v>
                </c:pt>
                <c:pt idx="26344">
                  <c:v>26.44678</c:v>
                </c:pt>
                <c:pt idx="26345">
                  <c:v>29.16679</c:v>
                </c:pt>
                <c:pt idx="26346">
                  <c:v>36.29598</c:v>
                </c:pt>
                <c:pt idx="26347">
                  <c:v>32.03674</c:v>
                </c:pt>
                <c:pt idx="26348">
                  <c:v>30.41904</c:v>
                </c:pt>
                <c:pt idx="26349">
                  <c:v>34.71727</c:v>
                </c:pt>
                <c:pt idx="26350">
                  <c:v>33.34897</c:v>
                </c:pt>
                <c:pt idx="26351">
                  <c:v>32.2096</c:v>
                </c:pt>
                <c:pt idx="26352">
                  <c:v>24.55843</c:v>
                </c:pt>
                <c:pt idx="26353">
                  <c:v>29.37632</c:v>
                </c:pt>
                <c:pt idx="26354">
                  <c:v>29.69936</c:v>
                </c:pt>
                <c:pt idx="26355">
                  <c:v>33.04158</c:v>
                </c:pt>
                <c:pt idx="26356">
                  <c:v>28.47608</c:v>
                </c:pt>
                <c:pt idx="26357">
                  <c:v>59.54352</c:v>
                </c:pt>
                <c:pt idx="26358">
                  <c:v>33.19482</c:v>
                </c:pt>
                <c:pt idx="26359">
                  <c:v>29.2343</c:v>
                </c:pt>
                <c:pt idx="26360">
                  <c:v>27.99285</c:v>
                </c:pt>
                <c:pt idx="26361">
                  <c:v>55.8585</c:v>
                </c:pt>
                <c:pt idx="26362">
                  <c:v>30.91773</c:v>
                </c:pt>
                <c:pt idx="26363">
                  <c:v>48.9466</c:v>
                </c:pt>
                <c:pt idx="26364">
                  <c:v>33.20702</c:v>
                </c:pt>
                <c:pt idx="26365">
                  <c:v>42.4678</c:v>
                </c:pt>
                <c:pt idx="26366">
                  <c:v>33.22339</c:v>
                </c:pt>
                <c:pt idx="26367">
                  <c:v>26.52149</c:v>
                </c:pt>
                <c:pt idx="26368">
                  <c:v>30.54654</c:v>
                </c:pt>
                <c:pt idx="26369">
                  <c:v>30.43327</c:v>
                </c:pt>
                <c:pt idx="26370">
                  <c:v>34.15973</c:v>
                </c:pt>
                <c:pt idx="26371">
                  <c:v>38.35919</c:v>
                </c:pt>
                <c:pt idx="26372">
                  <c:v>33.49685</c:v>
                </c:pt>
                <c:pt idx="26373">
                  <c:v>27.7166</c:v>
                </c:pt>
                <c:pt idx="26374">
                  <c:v>31.71408</c:v>
                </c:pt>
                <c:pt idx="26375">
                  <c:v>1133.066</c:v>
                </c:pt>
                <c:pt idx="26376">
                  <c:v>29.35288</c:v>
                </c:pt>
                <c:pt idx="26377">
                  <c:v>30.1579</c:v>
                </c:pt>
                <c:pt idx="26378">
                  <c:v>32.91125</c:v>
                </c:pt>
                <c:pt idx="26379">
                  <c:v>38.58757</c:v>
                </c:pt>
                <c:pt idx="26380">
                  <c:v>35.3178</c:v>
                </c:pt>
                <c:pt idx="26381">
                  <c:v>34.44934000000001</c:v>
                </c:pt>
                <c:pt idx="26382">
                  <c:v>28.14281</c:v>
                </c:pt>
                <c:pt idx="26383">
                  <c:v>28.78552999999999</c:v>
                </c:pt>
                <c:pt idx="26384">
                  <c:v>29.12588</c:v>
                </c:pt>
                <c:pt idx="26385">
                  <c:v>24.05118999999999</c:v>
                </c:pt>
                <c:pt idx="26386">
                  <c:v>32.08912</c:v>
                </c:pt>
                <c:pt idx="26387">
                  <c:v>35.14781</c:v>
                </c:pt>
                <c:pt idx="26388">
                  <c:v>39.7097</c:v>
                </c:pt>
                <c:pt idx="26389">
                  <c:v>27.94596</c:v>
                </c:pt>
                <c:pt idx="26390">
                  <c:v>31.41121</c:v>
                </c:pt>
                <c:pt idx="26391">
                  <c:v>32.45966</c:v>
                </c:pt>
                <c:pt idx="26392">
                  <c:v>33.87042</c:v>
                </c:pt>
                <c:pt idx="26393">
                  <c:v>29.12788</c:v>
                </c:pt>
                <c:pt idx="26394">
                  <c:v>31.46797</c:v>
                </c:pt>
                <c:pt idx="26395">
                  <c:v>30.64341</c:v>
                </c:pt>
                <c:pt idx="26396">
                  <c:v>36.46987</c:v>
                </c:pt>
                <c:pt idx="26397">
                  <c:v>34.71882</c:v>
                </c:pt>
                <c:pt idx="26398">
                  <c:v>30.75477</c:v>
                </c:pt>
                <c:pt idx="26399">
                  <c:v>21.60292</c:v>
                </c:pt>
                <c:pt idx="26400">
                  <c:v>329.0652</c:v>
                </c:pt>
                <c:pt idx="26401">
                  <c:v>24.72905</c:v>
                </c:pt>
                <c:pt idx="26402">
                  <c:v>28.06723</c:v>
                </c:pt>
                <c:pt idx="26403">
                  <c:v>24.70976</c:v>
                </c:pt>
                <c:pt idx="26404">
                  <c:v>31.22862999999999</c:v>
                </c:pt>
                <c:pt idx="26405">
                  <c:v>26.28031</c:v>
                </c:pt>
                <c:pt idx="26406">
                  <c:v>29.59703</c:v>
                </c:pt>
                <c:pt idx="26407">
                  <c:v>31.61148</c:v>
                </c:pt>
                <c:pt idx="26408">
                  <c:v>32.21542</c:v>
                </c:pt>
                <c:pt idx="26409">
                  <c:v>34.1473</c:v>
                </c:pt>
                <c:pt idx="26410">
                  <c:v>25.93311</c:v>
                </c:pt>
                <c:pt idx="26411">
                  <c:v>45.79876</c:v>
                </c:pt>
                <c:pt idx="26412">
                  <c:v>28.57901</c:v>
                </c:pt>
                <c:pt idx="26413">
                  <c:v>34.67304</c:v>
                </c:pt>
                <c:pt idx="26414">
                  <c:v>29.8805</c:v>
                </c:pt>
                <c:pt idx="26415">
                  <c:v>25.99762</c:v>
                </c:pt>
                <c:pt idx="26416">
                  <c:v>30.87644999999999</c:v>
                </c:pt>
                <c:pt idx="26417">
                  <c:v>25.83736</c:v>
                </c:pt>
                <c:pt idx="26418">
                  <c:v>33.14896</c:v>
                </c:pt>
                <c:pt idx="26419">
                  <c:v>27.29976</c:v>
                </c:pt>
                <c:pt idx="26420">
                  <c:v>552.9545499999999</c:v>
                </c:pt>
                <c:pt idx="26421">
                  <c:v>25.87517</c:v>
                </c:pt>
                <c:pt idx="26422">
                  <c:v>30.19084</c:v>
                </c:pt>
                <c:pt idx="26423">
                  <c:v>39.35666999999999</c:v>
                </c:pt>
                <c:pt idx="26424">
                  <c:v>31.26996</c:v>
                </c:pt>
                <c:pt idx="26425">
                  <c:v>33.04835</c:v>
                </c:pt>
                <c:pt idx="26426">
                  <c:v>29.65734</c:v>
                </c:pt>
                <c:pt idx="26427">
                  <c:v>34.95888</c:v>
                </c:pt>
                <c:pt idx="26428">
                  <c:v>37.8995</c:v>
                </c:pt>
                <c:pt idx="26429">
                  <c:v>26.29983</c:v>
                </c:pt>
                <c:pt idx="26430">
                  <c:v>35.4487</c:v>
                </c:pt>
                <c:pt idx="26431">
                  <c:v>3982.95403</c:v>
                </c:pt>
                <c:pt idx="26432">
                  <c:v>25.68086</c:v>
                </c:pt>
                <c:pt idx="26433">
                  <c:v>38.51581</c:v>
                </c:pt>
                <c:pt idx="26434">
                  <c:v>26.63624</c:v>
                </c:pt>
                <c:pt idx="26435">
                  <c:v>29.21189</c:v>
                </c:pt>
                <c:pt idx="26436">
                  <c:v>28.05165999999999</c:v>
                </c:pt>
                <c:pt idx="26437">
                  <c:v>31.76856</c:v>
                </c:pt>
                <c:pt idx="26438">
                  <c:v>30.78796000000001</c:v>
                </c:pt>
                <c:pt idx="26439">
                  <c:v>37.23261</c:v>
                </c:pt>
                <c:pt idx="26440">
                  <c:v>30.39284</c:v>
                </c:pt>
                <c:pt idx="26441">
                  <c:v>41.23989</c:v>
                </c:pt>
                <c:pt idx="26442">
                  <c:v>70.25122</c:v>
                </c:pt>
                <c:pt idx="26443">
                  <c:v>28.64141</c:v>
                </c:pt>
                <c:pt idx="26444">
                  <c:v>33.06494</c:v>
                </c:pt>
                <c:pt idx="26445">
                  <c:v>23.50679999999999</c:v>
                </c:pt>
                <c:pt idx="26446">
                  <c:v>30.38896</c:v>
                </c:pt>
                <c:pt idx="26447">
                  <c:v>26.51407</c:v>
                </c:pt>
                <c:pt idx="26448">
                  <c:v>32.12608</c:v>
                </c:pt>
                <c:pt idx="26449">
                  <c:v>26.12911</c:v>
                </c:pt>
                <c:pt idx="26450">
                  <c:v>32.62606</c:v>
                </c:pt>
                <c:pt idx="26451">
                  <c:v>28.30324999999999</c:v>
                </c:pt>
                <c:pt idx="26452">
                  <c:v>88.287</c:v>
                </c:pt>
                <c:pt idx="26453">
                  <c:v>31.42433</c:v>
                </c:pt>
                <c:pt idx="26454">
                  <c:v>27.78207</c:v>
                </c:pt>
                <c:pt idx="26455">
                  <c:v>30.20088000000001</c:v>
                </c:pt>
                <c:pt idx="26456">
                  <c:v>39065.29769999999</c:v>
                </c:pt>
                <c:pt idx="26457">
                  <c:v>31.33402999999999</c:v>
                </c:pt>
                <c:pt idx="26458">
                  <c:v>32.25597</c:v>
                </c:pt>
                <c:pt idx="26459">
                  <c:v>30.36898</c:v>
                </c:pt>
                <c:pt idx="26460">
                  <c:v>26.7682</c:v>
                </c:pt>
                <c:pt idx="26461">
                  <c:v>33.42906</c:v>
                </c:pt>
                <c:pt idx="26462">
                  <c:v>26.74381</c:v>
                </c:pt>
                <c:pt idx="26463">
                  <c:v>798.2975</c:v>
                </c:pt>
                <c:pt idx="26464">
                  <c:v>34.32251</c:v>
                </c:pt>
                <c:pt idx="26465">
                  <c:v>40.8131</c:v>
                </c:pt>
                <c:pt idx="26466">
                  <c:v>37.70966</c:v>
                </c:pt>
                <c:pt idx="26467">
                  <c:v>27.97412</c:v>
                </c:pt>
                <c:pt idx="26468">
                  <c:v>33.84142</c:v>
                </c:pt>
                <c:pt idx="26469">
                  <c:v>25.96451</c:v>
                </c:pt>
                <c:pt idx="26470">
                  <c:v>35.1095</c:v>
                </c:pt>
                <c:pt idx="26471">
                  <c:v>27.49912</c:v>
                </c:pt>
                <c:pt idx="26472">
                  <c:v>30.44723</c:v>
                </c:pt>
                <c:pt idx="26473">
                  <c:v>36.7483</c:v>
                </c:pt>
                <c:pt idx="26474">
                  <c:v>30.94695</c:v>
                </c:pt>
                <c:pt idx="26475">
                  <c:v>30.90947999999999</c:v>
                </c:pt>
                <c:pt idx="26476">
                  <c:v>28.52469</c:v>
                </c:pt>
                <c:pt idx="26477">
                  <c:v>37.77487</c:v>
                </c:pt>
                <c:pt idx="26478">
                  <c:v>35.34725</c:v>
                </c:pt>
                <c:pt idx="26479">
                  <c:v>30.79423</c:v>
                </c:pt>
                <c:pt idx="26480">
                  <c:v>29.11692</c:v>
                </c:pt>
                <c:pt idx="26481">
                  <c:v>26.29484</c:v>
                </c:pt>
                <c:pt idx="26482">
                  <c:v>30.36216</c:v>
                </c:pt>
                <c:pt idx="26483">
                  <c:v>29.22935</c:v>
                </c:pt>
                <c:pt idx="26484">
                  <c:v>69.74172</c:v>
                </c:pt>
                <c:pt idx="26485">
                  <c:v>44.8769</c:v>
                </c:pt>
                <c:pt idx="26486">
                  <c:v>51.4768</c:v>
                </c:pt>
                <c:pt idx="26487">
                  <c:v>28.45346</c:v>
                </c:pt>
                <c:pt idx="26488">
                  <c:v>35.18713</c:v>
                </c:pt>
                <c:pt idx="26489">
                  <c:v>29.24973999999999</c:v>
                </c:pt>
                <c:pt idx="26490">
                  <c:v>33.57331</c:v>
                </c:pt>
                <c:pt idx="26491">
                  <c:v>96.7549</c:v>
                </c:pt>
                <c:pt idx="26492">
                  <c:v>27.17974</c:v>
                </c:pt>
                <c:pt idx="26493">
                  <c:v>35.05636000000001</c:v>
                </c:pt>
                <c:pt idx="26494">
                  <c:v>67.12269999999998</c:v>
                </c:pt>
                <c:pt idx="26495">
                  <c:v>34.91984</c:v>
                </c:pt>
                <c:pt idx="26496">
                  <c:v>32.36508000000001</c:v>
                </c:pt>
                <c:pt idx="26497">
                  <c:v>34.6566</c:v>
                </c:pt>
                <c:pt idx="26498">
                  <c:v>27.34684</c:v>
                </c:pt>
                <c:pt idx="26499">
                  <c:v>68.5296</c:v>
                </c:pt>
                <c:pt idx="26500">
                  <c:v>33.04481</c:v>
                </c:pt>
                <c:pt idx="26501">
                  <c:v>28.06183</c:v>
                </c:pt>
                <c:pt idx="26502">
                  <c:v>174.5646</c:v>
                </c:pt>
                <c:pt idx="26503">
                  <c:v>36.90888</c:v>
                </c:pt>
                <c:pt idx="26504">
                  <c:v>27.1393</c:v>
                </c:pt>
                <c:pt idx="26505">
                  <c:v>28.42793</c:v>
                </c:pt>
                <c:pt idx="26506">
                  <c:v>24.81942</c:v>
                </c:pt>
                <c:pt idx="26507">
                  <c:v>26.15947</c:v>
                </c:pt>
                <c:pt idx="26508">
                  <c:v>28.99461</c:v>
                </c:pt>
                <c:pt idx="26509">
                  <c:v>38.20761</c:v>
                </c:pt>
                <c:pt idx="26510">
                  <c:v>31.83161</c:v>
                </c:pt>
                <c:pt idx="26511">
                  <c:v>34.84552</c:v>
                </c:pt>
                <c:pt idx="26512">
                  <c:v>28.92407</c:v>
                </c:pt>
                <c:pt idx="26513">
                  <c:v>37.22131</c:v>
                </c:pt>
                <c:pt idx="26514">
                  <c:v>29.09119</c:v>
                </c:pt>
                <c:pt idx="26515">
                  <c:v>20.19023</c:v>
                </c:pt>
                <c:pt idx="26516">
                  <c:v>29.69616</c:v>
                </c:pt>
                <c:pt idx="26517">
                  <c:v>2764.9299</c:v>
                </c:pt>
                <c:pt idx="26518">
                  <c:v>28.10968</c:v>
                </c:pt>
                <c:pt idx="26519">
                  <c:v>44.9105</c:v>
                </c:pt>
                <c:pt idx="26520">
                  <c:v>30.16401</c:v>
                </c:pt>
                <c:pt idx="26521">
                  <c:v>35.22159</c:v>
                </c:pt>
                <c:pt idx="26522">
                  <c:v>31.43331</c:v>
                </c:pt>
                <c:pt idx="26523">
                  <c:v>26.15379</c:v>
                </c:pt>
                <c:pt idx="26524">
                  <c:v>28.19315</c:v>
                </c:pt>
                <c:pt idx="26525">
                  <c:v>32.72582000000001</c:v>
                </c:pt>
                <c:pt idx="26526">
                  <c:v>36.07305</c:v>
                </c:pt>
                <c:pt idx="26527">
                  <c:v>29.8381</c:v>
                </c:pt>
                <c:pt idx="26528">
                  <c:v>25.82654</c:v>
                </c:pt>
                <c:pt idx="26529">
                  <c:v>32.00239</c:v>
                </c:pt>
                <c:pt idx="26530">
                  <c:v>37.93498</c:v>
                </c:pt>
                <c:pt idx="26531">
                  <c:v>30.06331</c:v>
                </c:pt>
                <c:pt idx="26532">
                  <c:v>66.81678999999998</c:v>
                </c:pt>
                <c:pt idx="26533">
                  <c:v>25.31576</c:v>
                </c:pt>
                <c:pt idx="26534">
                  <c:v>24.86844999999999</c:v>
                </c:pt>
                <c:pt idx="26535">
                  <c:v>36.46129</c:v>
                </c:pt>
                <c:pt idx="26536">
                  <c:v>33.40876</c:v>
                </c:pt>
                <c:pt idx="26537">
                  <c:v>30.94725</c:v>
                </c:pt>
                <c:pt idx="26538">
                  <c:v>36.44171</c:v>
                </c:pt>
                <c:pt idx="26539">
                  <c:v>29.03547</c:v>
                </c:pt>
                <c:pt idx="26540">
                  <c:v>29.49081</c:v>
                </c:pt>
                <c:pt idx="26541">
                  <c:v>41.9301</c:v>
                </c:pt>
                <c:pt idx="26542">
                  <c:v>27.73824</c:v>
                </c:pt>
                <c:pt idx="26543">
                  <c:v>30.16288</c:v>
                </c:pt>
                <c:pt idx="26544">
                  <c:v>30.63678000000001</c:v>
                </c:pt>
                <c:pt idx="26545">
                  <c:v>28.92278999999999</c:v>
                </c:pt>
                <c:pt idx="26546">
                  <c:v>30.11304000000001</c:v>
                </c:pt>
                <c:pt idx="26547">
                  <c:v>2457.53004</c:v>
                </c:pt>
                <c:pt idx="26548">
                  <c:v>38.16596000000001</c:v>
                </c:pt>
                <c:pt idx="26549">
                  <c:v>40.18532000000001</c:v>
                </c:pt>
                <c:pt idx="26550">
                  <c:v>32.56546</c:v>
                </c:pt>
                <c:pt idx="26551">
                  <c:v>33.39067</c:v>
                </c:pt>
                <c:pt idx="26552">
                  <c:v>38.01121</c:v>
                </c:pt>
                <c:pt idx="26553">
                  <c:v>28.65511</c:v>
                </c:pt>
                <c:pt idx="26554">
                  <c:v>35.47356000000001</c:v>
                </c:pt>
                <c:pt idx="26555">
                  <c:v>27.43537</c:v>
                </c:pt>
                <c:pt idx="26556">
                  <c:v>32.98414</c:v>
                </c:pt>
                <c:pt idx="26557">
                  <c:v>26.97957999999999</c:v>
                </c:pt>
                <c:pt idx="26558">
                  <c:v>26.31948999999999</c:v>
                </c:pt>
                <c:pt idx="26559">
                  <c:v>32.16216</c:v>
                </c:pt>
                <c:pt idx="26560">
                  <c:v>25.79069</c:v>
                </c:pt>
                <c:pt idx="26561">
                  <c:v>30.06227</c:v>
                </c:pt>
                <c:pt idx="26562">
                  <c:v>36.90321</c:v>
                </c:pt>
                <c:pt idx="26563">
                  <c:v>25.454</c:v>
                </c:pt>
                <c:pt idx="26564">
                  <c:v>40.4799</c:v>
                </c:pt>
                <c:pt idx="26565">
                  <c:v>32.74352000000001</c:v>
                </c:pt>
                <c:pt idx="26566">
                  <c:v>29.59293</c:v>
                </c:pt>
                <c:pt idx="26567">
                  <c:v>30.98069999999999</c:v>
                </c:pt>
                <c:pt idx="26568">
                  <c:v>26.98405</c:v>
                </c:pt>
                <c:pt idx="26569">
                  <c:v>25.72468</c:v>
                </c:pt>
                <c:pt idx="26570">
                  <c:v>32.87875</c:v>
                </c:pt>
                <c:pt idx="26571">
                  <c:v>30.98444999999999</c:v>
                </c:pt>
                <c:pt idx="26572">
                  <c:v>36.9906</c:v>
                </c:pt>
                <c:pt idx="26573">
                  <c:v>36.1057</c:v>
                </c:pt>
                <c:pt idx="26574">
                  <c:v>25.98216</c:v>
                </c:pt>
                <c:pt idx="26575">
                  <c:v>28.91656</c:v>
                </c:pt>
                <c:pt idx="26576">
                  <c:v>27.47243999999999</c:v>
                </c:pt>
                <c:pt idx="26577">
                  <c:v>28.87042</c:v>
                </c:pt>
                <c:pt idx="26578">
                  <c:v>32.02649</c:v>
                </c:pt>
                <c:pt idx="26579">
                  <c:v>62.1646</c:v>
                </c:pt>
                <c:pt idx="26580">
                  <c:v>20.45649999999999</c:v>
                </c:pt>
                <c:pt idx="26581">
                  <c:v>33.2515</c:v>
                </c:pt>
                <c:pt idx="26582">
                  <c:v>45.60919</c:v>
                </c:pt>
                <c:pt idx="26583">
                  <c:v>2644.24002</c:v>
                </c:pt>
                <c:pt idx="26584">
                  <c:v>26.97542999999999</c:v>
                </c:pt>
                <c:pt idx="26585">
                  <c:v>29.75855</c:v>
                </c:pt>
                <c:pt idx="26586">
                  <c:v>31.46516</c:v>
                </c:pt>
                <c:pt idx="26587">
                  <c:v>25.39465999999999</c:v>
                </c:pt>
                <c:pt idx="26588">
                  <c:v>32.55428999999999</c:v>
                </c:pt>
                <c:pt idx="26589">
                  <c:v>29.03527</c:v>
                </c:pt>
                <c:pt idx="26590">
                  <c:v>28.93633</c:v>
                </c:pt>
                <c:pt idx="26591">
                  <c:v>28.38749</c:v>
                </c:pt>
                <c:pt idx="26592">
                  <c:v>30.29691</c:v>
                </c:pt>
                <c:pt idx="26593">
                  <c:v>180.304</c:v>
                </c:pt>
                <c:pt idx="26594">
                  <c:v>30.76522999999999</c:v>
                </c:pt>
                <c:pt idx="26595">
                  <c:v>36.15646</c:v>
                </c:pt>
                <c:pt idx="26596">
                  <c:v>159.31282</c:v>
                </c:pt>
                <c:pt idx="26597">
                  <c:v>5628.9677</c:v>
                </c:pt>
                <c:pt idx="26598">
                  <c:v>29.14145</c:v>
                </c:pt>
                <c:pt idx="26599">
                  <c:v>596.1675300000001</c:v>
                </c:pt>
                <c:pt idx="26600">
                  <c:v>30.39491</c:v>
                </c:pt>
                <c:pt idx="26601">
                  <c:v>27.31279</c:v>
                </c:pt>
                <c:pt idx="26602">
                  <c:v>43.13767</c:v>
                </c:pt>
                <c:pt idx="26603">
                  <c:v>36.20296000000001</c:v>
                </c:pt>
                <c:pt idx="26604">
                  <c:v>33.29062000000001</c:v>
                </c:pt>
                <c:pt idx="26605">
                  <c:v>33.09767</c:v>
                </c:pt>
                <c:pt idx="26606">
                  <c:v>32.19078000000001</c:v>
                </c:pt>
                <c:pt idx="26607">
                  <c:v>34.5435</c:v>
                </c:pt>
                <c:pt idx="26608">
                  <c:v>28.61996</c:v>
                </c:pt>
                <c:pt idx="26609">
                  <c:v>1578.49075</c:v>
                </c:pt>
                <c:pt idx="26610">
                  <c:v>22.71919</c:v>
                </c:pt>
                <c:pt idx="26611">
                  <c:v>26.16855</c:v>
                </c:pt>
                <c:pt idx="26612">
                  <c:v>25.02640999999999</c:v>
                </c:pt>
                <c:pt idx="26613">
                  <c:v>28.32376</c:v>
                </c:pt>
                <c:pt idx="26614">
                  <c:v>385.87356</c:v>
                </c:pt>
                <c:pt idx="26615">
                  <c:v>30.58832</c:v>
                </c:pt>
                <c:pt idx="26616">
                  <c:v>27.05394</c:v>
                </c:pt>
                <c:pt idx="26617">
                  <c:v>27.04517999999999</c:v>
                </c:pt>
                <c:pt idx="26618">
                  <c:v>30.427</c:v>
                </c:pt>
                <c:pt idx="26619">
                  <c:v>27.44633999999999</c:v>
                </c:pt>
                <c:pt idx="26620">
                  <c:v>26.9503</c:v>
                </c:pt>
                <c:pt idx="26621">
                  <c:v>24.99816</c:v>
                </c:pt>
                <c:pt idx="26622">
                  <c:v>31.12139000000001</c:v>
                </c:pt>
                <c:pt idx="26623">
                  <c:v>25.50349</c:v>
                </c:pt>
                <c:pt idx="26624">
                  <c:v>33.44105</c:v>
                </c:pt>
                <c:pt idx="26625">
                  <c:v>26.90616</c:v>
                </c:pt>
                <c:pt idx="26626">
                  <c:v>39.65903</c:v>
                </c:pt>
                <c:pt idx="26627">
                  <c:v>44.6933</c:v>
                </c:pt>
                <c:pt idx="26628">
                  <c:v>100.71112</c:v>
                </c:pt>
                <c:pt idx="26629">
                  <c:v>26.81295</c:v>
                </c:pt>
                <c:pt idx="26630">
                  <c:v>29.43852</c:v>
                </c:pt>
                <c:pt idx="26631">
                  <c:v>27.60433</c:v>
                </c:pt>
                <c:pt idx="26632">
                  <c:v>28.99523999999999</c:v>
                </c:pt>
                <c:pt idx="26633">
                  <c:v>34.11884000000001</c:v>
                </c:pt>
                <c:pt idx="26634">
                  <c:v>25.46712</c:v>
                </c:pt>
                <c:pt idx="26635">
                  <c:v>36.69009</c:v>
                </c:pt>
                <c:pt idx="26636">
                  <c:v>36.43425</c:v>
                </c:pt>
                <c:pt idx="26637">
                  <c:v>42.68040000000001</c:v>
                </c:pt>
                <c:pt idx="26638">
                  <c:v>34.36555</c:v>
                </c:pt>
                <c:pt idx="26639">
                  <c:v>36.9921</c:v>
                </c:pt>
                <c:pt idx="26640">
                  <c:v>35.548</c:v>
                </c:pt>
                <c:pt idx="26641">
                  <c:v>26.0262</c:v>
                </c:pt>
                <c:pt idx="26642">
                  <c:v>32.44334000000001</c:v>
                </c:pt>
                <c:pt idx="26643">
                  <c:v>32.7005</c:v>
                </c:pt>
                <c:pt idx="26644">
                  <c:v>34.56121</c:v>
                </c:pt>
                <c:pt idx="26645">
                  <c:v>35.7878</c:v>
                </c:pt>
                <c:pt idx="26646">
                  <c:v>23.83387</c:v>
                </c:pt>
                <c:pt idx="26647">
                  <c:v>27.90927</c:v>
                </c:pt>
                <c:pt idx="26648">
                  <c:v>35.8816</c:v>
                </c:pt>
                <c:pt idx="26649">
                  <c:v>38.26437</c:v>
                </c:pt>
                <c:pt idx="26650">
                  <c:v>35.50456000000001</c:v>
                </c:pt>
                <c:pt idx="26651">
                  <c:v>28.07432</c:v>
                </c:pt>
                <c:pt idx="26652">
                  <c:v>573.8831</c:v>
                </c:pt>
                <c:pt idx="26653">
                  <c:v>25.27372</c:v>
                </c:pt>
                <c:pt idx="26654">
                  <c:v>26.29607</c:v>
                </c:pt>
                <c:pt idx="26655">
                  <c:v>26.41248</c:v>
                </c:pt>
                <c:pt idx="26656">
                  <c:v>26.48464999999999</c:v>
                </c:pt>
                <c:pt idx="26657">
                  <c:v>35.35382</c:v>
                </c:pt>
                <c:pt idx="26658">
                  <c:v>33.25795</c:v>
                </c:pt>
                <c:pt idx="26659">
                  <c:v>28.6053</c:v>
                </c:pt>
                <c:pt idx="26660">
                  <c:v>32.20937</c:v>
                </c:pt>
                <c:pt idx="26661">
                  <c:v>68.38437999999998</c:v>
                </c:pt>
                <c:pt idx="26662">
                  <c:v>27.84125999999999</c:v>
                </c:pt>
                <c:pt idx="26663">
                  <c:v>27.9216</c:v>
                </c:pt>
                <c:pt idx="26664">
                  <c:v>31.87316</c:v>
                </c:pt>
                <c:pt idx="26665">
                  <c:v>34.8401</c:v>
                </c:pt>
                <c:pt idx="26666">
                  <c:v>40.44204000000001</c:v>
                </c:pt>
                <c:pt idx="26667">
                  <c:v>35.81645</c:v>
                </c:pt>
                <c:pt idx="26668">
                  <c:v>30.10846</c:v>
                </c:pt>
                <c:pt idx="26669">
                  <c:v>26.96901</c:v>
                </c:pt>
                <c:pt idx="26670">
                  <c:v>30.31242</c:v>
                </c:pt>
                <c:pt idx="26671">
                  <c:v>27.85054999999999</c:v>
                </c:pt>
                <c:pt idx="26672">
                  <c:v>27.73481</c:v>
                </c:pt>
                <c:pt idx="26673">
                  <c:v>29.82135</c:v>
                </c:pt>
                <c:pt idx="26674">
                  <c:v>31.64312</c:v>
                </c:pt>
                <c:pt idx="26675">
                  <c:v>29.28348</c:v>
                </c:pt>
                <c:pt idx="26676">
                  <c:v>29.44485999999999</c:v>
                </c:pt>
                <c:pt idx="26677">
                  <c:v>33.54366</c:v>
                </c:pt>
                <c:pt idx="26678">
                  <c:v>27.34416</c:v>
                </c:pt>
                <c:pt idx="26679">
                  <c:v>28.17956999999999</c:v>
                </c:pt>
                <c:pt idx="26680">
                  <c:v>34.92319</c:v>
                </c:pt>
                <c:pt idx="26681">
                  <c:v>53.08924</c:v>
                </c:pt>
                <c:pt idx="26682">
                  <c:v>27.55356</c:v>
                </c:pt>
                <c:pt idx="26683">
                  <c:v>31.70111</c:v>
                </c:pt>
                <c:pt idx="26684">
                  <c:v>37.7955</c:v>
                </c:pt>
                <c:pt idx="26685">
                  <c:v>33.22803</c:v>
                </c:pt>
                <c:pt idx="26686">
                  <c:v>33.23218</c:v>
                </c:pt>
                <c:pt idx="26687">
                  <c:v>38.82604000000001</c:v>
                </c:pt>
                <c:pt idx="26688">
                  <c:v>33.72289</c:v>
                </c:pt>
                <c:pt idx="26689">
                  <c:v>31.32025</c:v>
                </c:pt>
                <c:pt idx="26690">
                  <c:v>1272.8874</c:v>
                </c:pt>
                <c:pt idx="26691">
                  <c:v>29.08433</c:v>
                </c:pt>
                <c:pt idx="26692">
                  <c:v>27.1066</c:v>
                </c:pt>
                <c:pt idx="26693">
                  <c:v>33.05579</c:v>
                </c:pt>
                <c:pt idx="26694">
                  <c:v>26.62616999999999</c:v>
                </c:pt>
                <c:pt idx="26695">
                  <c:v>34.49245</c:v>
                </c:pt>
                <c:pt idx="26696">
                  <c:v>35.56964</c:v>
                </c:pt>
                <c:pt idx="26697">
                  <c:v>33.7991</c:v>
                </c:pt>
                <c:pt idx="26698">
                  <c:v>66.5736</c:v>
                </c:pt>
                <c:pt idx="26699">
                  <c:v>36.32565</c:v>
                </c:pt>
                <c:pt idx="26700">
                  <c:v>33.192</c:v>
                </c:pt>
                <c:pt idx="26701">
                  <c:v>29.59707</c:v>
                </c:pt>
                <c:pt idx="26702">
                  <c:v>30.52513</c:v>
                </c:pt>
                <c:pt idx="26703">
                  <c:v>30.41459</c:v>
                </c:pt>
                <c:pt idx="26704">
                  <c:v>31.22551</c:v>
                </c:pt>
                <c:pt idx="26705">
                  <c:v>33.60278</c:v>
                </c:pt>
                <c:pt idx="26706">
                  <c:v>28.10767999999999</c:v>
                </c:pt>
                <c:pt idx="26707">
                  <c:v>548.58384</c:v>
                </c:pt>
                <c:pt idx="26708">
                  <c:v>30.07937</c:v>
                </c:pt>
                <c:pt idx="26709">
                  <c:v>31.56786</c:v>
                </c:pt>
                <c:pt idx="26710">
                  <c:v>28.10992</c:v>
                </c:pt>
                <c:pt idx="26711">
                  <c:v>45.9481</c:v>
                </c:pt>
                <c:pt idx="26712">
                  <c:v>40.65293</c:v>
                </c:pt>
                <c:pt idx="26713">
                  <c:v>227.9853</c:v>
                </c:pt>
                <c:pt idx="26714">
                  <c:v>36.84261</c:v>
                </c:pt>
                <c:pt idx="26715">
                  <c:v>29.74112</c:v>
                </c:pt>
                <c:pt idx="26716">
                  <c:v>24.37053999999999</c:v>
                </c:pt>
                <c:pt idx="26717">
                  <c:v>28.36559</c:v>
                </c:pt>
                <c:pt idx="26718">
                  <c:v>31.90044</c:v>
                </c:pt>
                <c:pt idx="26719">
                  <c:v>24.6414</c:v>
                </c:pt>
                <c:pt idx="26720">
                  <c:v>23.0467</c:v>
                </c:pt>
                <c:pt idx="26721">
                  <c:v>24.27825</c:v>
                </c:pt>
                <c:pt idx="26722">
                  <c:v>31.6363</c:v>
                </c:pt>
                <c:pt idx="26723">
                  <c:v>28.07827</c:v>
                </c:pt>
                <c:pt idx="26724">
                  <c:v>34.90817</c:v>
                </c:pt>
                <c:pt idx="26725">
                  <c:v>34.10377</c:v>
                </c:pt>
                <c:pt idx="26726">
                  <c:v>33.03255</c:v>
                </c:pt>
                <c:pt idx="26727">
                  <c:v>29.06683</c:v>
                </c:pt>
                <c:pt idx="26728">
                  <c:v>30.25734</c:v>
                </c:pt>
                <c:pt idx="26729">
                  <c:v>38.18417</c:v>
                </c:pt>
                <c:pt idx="26730">
                  <c:v>23.86814</c:v>
                </c:pt>
                <c:pt idx="26731">
                  <c:v>30.43497</c:v>
                </c:pt>
                <c:pt idx="26732">
                  <c:v>35.86103</c:v>
                </c:pt>
                <c:pt idx="26733">
                  <c:v>42.67903</c:v>
                </c:pt>
                <c:pt idx="26734">
                  <c:v>26.44597</c:v>
                </c:pt>
                <c:pt idx="26735">
                  <c:v>30.36879</c:v>
                </c:pt>
                <c:pt idx="26736">
                  <c:v>27.19354999999999</c:v>
                </c:pt>
                <c:pt idx="26737">
                  <c:v>27.01701</c:v>
                </c:pt>
                <c:pt idx="26738">
                  <c:v>34.85935</c:v>
                </c:pt>
                <c:pt idx="26739">
                  <c:v>31.88834999999999</c:v>
                </c:pt>
                <c:pt idx="26740">
                  <c:v>90.1979</c:v>
                </c:pt>
                <c:pt idx="26741">
                  <c:v>28.03682</c:v>
                </c:pt>
                <c:pt idx="26742">
                  <c:v>34.06612000000001</c:v>
                </c:pt>
                <c:pt idx="26743">
                  <c:v>28.45851</c:v>
                </c:pt>
                <c:pt idx="26744">
                  <c:v>31.16616</c:v>
                </c:pt>
                <c:pt idx="26745">
                  <c:v>27.1649</c:v>
                </c:pt>
                <c:pt idx="26746">
                  <c:v>31.48231999999999</c:v>
                </c:pt>
                <c:pt idx="26747">
                  <c:v>31.497</c:v>
                </c:pt>
                <c:pt idx="26748">
                  <c:v>31.13873999999999</c:v>
                </c:pt>
                <c:pt idx="26749">
                  <c:v>35.26071</c:v>
                </c:pt>
                <c:pt idx="26750">
                  <c:v>36.92174</c:v>
                </c:pt>
                <c:pt idx="26751">
                  <c:v>32.56301</c:v>
                </c:pt>
                <c:pt idx="26752">
                  <c:v>35.9812</c:v>
                </c:pt>
                <c:pt idx="26753">
                  <c:v>188.01113</c:v>
                </c:pt>
                <c:pt idx="26754">
                  <c:v>33.55431</c:v>
                </c:pt>
                <c:pt idx="26755">
                  <c:v>32.84454</c:v>
                </c:pt>
                <c:pt idx="26756">
                  <c:v>24.78100999999999</c:v>
                </c:pt>
                <c:pt idx="26757">
                  <c:v>25.84089000000001</c:v>
                </c:pt>
                <c:pt idx="26758">
                  <c:v>30.61667</c:v>
                </c:pt>
                <c:pt idx="26759">
                  <c:v>27.5995</c:v>
                </c:pt>
                <c:pt idx="26760">
                  <c:v>26.44314</c:v>
                </c:pt>
                <c:pt idx="26761">
                  <c:v>27.19172</c:v>
                </c:pt>
                <c:pt idx="26762">
                  <c:v>26.69299000000001</c:v>
                </c:pt>
                <c:pt idx="26763">
                  <c:v>31.62280000000001</c:v>
                </c:pt>
                <c:pt idx="26764">
                  <c:v>34.43241</c:v>
                </c:pt>
                <c:pt idx="26765">
                  <c:v>34.89866</c:v>
                </c:pt>
                <c:pt idx="26766">
                  <c:v>32.59083</c:v>
                </c:pt>
                <c:pt idx="26767">
                  <c:v>33.97255</c:v>
                </c:pt>
                <c:pt idx="26768">
                  <c:v>28.49299</c:v>
                </c:pt>
                <c:pt idx="26769">
                  <c:v>28.93087999999999</c:v>
                </c:pt>
                <c:pt idx="26770">
                  <c:v>28.24575</c:v>
                </c:pt>
                <c:pt idx="26771">
                  <c:v>26.3968</c:v>
                </c:pt>
                <c:pt idx="26772">
                  <c:v>37.01813</c:v>
                </c:pt>
                <c:pt idx="26773">
                  <c:v>33.69718</c:v>
                </c:pt>
                <c:pt idx="26774">
                  <c:v>29.21336000000001</c:v>
                </c:pt>
                <c:pt idx="26775">
                  <c:v>30.93714</c:v>
                </c:pt>
                <c:pt idx="26776">
                  <c:v>28.28588999999999</c:v>
                </c:pt>
                <c:pt idx="26777">
                  <c:v>34.24243</c:v>
                </c:pt>
                <c:pt idx="26778">
                  <c:v>35.6437</c:v>
                </c:pt>
                <c:pt idx="26779">
                  <c:v>29.92186999999999</c:v>
                </c:pt>
                <c:pt idx="26780">
                  <c:v>27.37127</c:v>
                </c:pt>
                <c:pt idx="26781">
                  <c:v>26.5903</c:v>
                </c:pt>
                <c:pt idx="26782">
                  <c:v>32.10489</c:v>
                </c:pt>
                <c:pt idx="26783">
                  <c:v>1387.4297</c:v>
                </c:pt>
                <c:pt idx="26784">
                  <c:v>29.97242</c:v>
                </c:pt>
                <c:pt idx="26785">
                  <c:v>34.32112</c:v>
                </c:pt>
                <c:pt idx="26786">
                  <c:v>27.70449</c:v>
                </c:pt>
                <c:pt idx="26787">
                  <c:v>31.24778999999999</c:v>
                </c:pt>
                <c:pt idx="26788">
                  <c:v>38.65781</c:v>
                </c:pt>
                <c:pt idx="26789">
                  <c:v>38.48655</c:v>
                </c:pt>
                <c:pt idx="26790">
                  <c:v>30.17196</c:v>
                </c:pt>
                <c:pt idx="26791">
                  <c:v>26.98654</c:v>
                </c:pt>
                <c:pt idx="26792">
                  <c:v>31.07274999999999</c:v>
                </c:pt>
                <c:pt idx="26793">
                  <c:v>58.11695</c:v>
                </c:pt>
                <c:pt idx="26794">
                  <c:v>33.33493</c:v>
                </c:pt>
                <c:pt idx="26795">
                  <c:v>25.95147</c:v>
                </c:pt>
                <c:pt idx="26796">
                  <c:v>32.28592000000001</c:v>
                </c:pt>
                <c:pt idx="26797">
                  <c:v>29.31066</c:v>
                </c:pt>
                <c:pt idx="26798">
                  <c:v>24.27272</c:v>
                </c:pt>
                <c:pt idx="26799">
                  <c:v>35.72329</c:v>
                </c:pt>
                <c:pt idx="26800">
                  <c:v>30.28091</c:v>
                </c:pt>
                <c:pt idx="26801">
                  <c:v>33.70123</c:v>
                </c:pt>
                <c:pt idx="26802">
                  <c:v>26.07616000000001</c:v>
                </c:pt>
                <c:pt idx="26803">
                  <c:v>26.93663</c:v>
                </c:pt>
                <c:pt idx="26804">
                  <c:v>34.07479</c:v>
                </c:pt>
                <c:pt idx="26805">
                  <c:v>1686.72826</c:v>
                </c:pt>
                <c:pt idx="26806">
                  <c:v>30.1302</c:v>
                </c:pt>
                <c:pt idx="26807">
                  <c:v>27.00975</c:v>
                </c:pt>
                <c:pt idx="26808">
                  <c:v>33.3048</c:v>
                </c:pt>
                <c:pt idx="26809">
                  <c:v>27.40504999999999</c:v>
                </c:pt>
                <c:pt idx="26810">
                  <c:v>27.13113</c:v>
                </c:pt>
                <c:pt idx="26811">
                  <c:v>32.37225</c:v>
                </c:pt>
                <c:pt idx="26812">
                  <c:v>28.01599</c:v>
                </c:pt>
                <c:pt idx="26813">
                  <c:v>29.54964</c:v>
                </c:pt>
                <c:pt idx="26814">
                  <c:v>39.61452000000001</c:v>
                </c:pt>
                <c:pt idx="26815">
                  <c:v>47.69438</c:v>
                </c:pt>
                <c:pt idx="26816">
                  <c:v>27.88787</c:v>
                </c:pt>
                <c:pt idx="26817">
                  <c:v>36.876</c:v>
                </c:pt>
                <c:pt idx="26818">
                  <c:v>32.03735000000001</c:v>
                </c:pt>
                <c:pt idx="26819">
                  <c:v>25.38251</c:v>
                </c:pt>
                <c:pt idx="26820">
                  <c:v>26.78096</c:v>
                </c:pt>
                <c:pt idx="26821">
                  <c:v>27.02945</c:v>
                </c:pt>
                <c:pt idx="26822">
                  <c:v>31.28840999999999</c:v>
                </c:pt>
                <c:pt idx="26823">
                  <c:v>26.51529</c:v>
                </c:pt>
                <c:pt idx="26824">
                  <c:v>36.88418</c:v>
                </c:pt>
                <c:pt idx="26825">
                  <c:v>35.4888</c:v>
                </c:pt>
                <c:pt idx="26826">
                  <c:v>29.78998</c:v>
                </c:pt>
                <c:pt idx="26827">
                  <c:v>29.98938</c:v>
                </c:pt>
                <c:pt idx="26828">
                  <c:v>37.08728</c:v>
                </c:pt>
                <c:pt idx="26829">
                  <c:v>30.10959</c:v>
                </c:pt>
                <c:pt idx="26830">
                  <c:v>27.45287</c:v>
                </c:pt>
                <c:pt idx="26831">
                  <c:v>33.45304</c:v>
                </c:pt>
                <c:pt idx="26832">
                  <c:v>28.15455</c:v>
                </c:pt>
                <c:pt idx="26833">
                  <c:v>26.31206</c:v>
                </c:pt>
                <c:pt idx="26834">
                  <c:v>27.24293</c:v>
                </c:pt>
                <c:pt idx="26835">
                  <c:v>29.42608999999999</c:v>
                </c:pt>
                <c:pt idx="26836">
                  <c:v>26.27044</c:v>
                </c:pt>
                <c:pt idx="26837">
                  <c:v>31.92631</c:v>
                </c:pt>
                <c:pt idx="26838">
                  <c:v>37.77939</c:v>
                </c:pt>
                <c:pt idx="26839">
                  <c:v>30.46393</c:v>
                </c:pt>
                <c:pt idx="26840">
                  <c:v>27.55090999999999</c:v>
                </c:pt>
                <c:pt idx="26841">
                  <c:v>79.68649999999998</c:v>
                </c:pt>
                <c:pt idx="26842">
                  <c:v>27.39595</c:v>
                </c:pt>
                <c:pt idx="26843">
                  <c:v>39.33300000000001</c:v>
                </c:pt>
                <c:pt idx="26844">
                  <c:v>30.16116999999999</c:v>
                </c:pt>
                <c:pt idx="26845">
                  <c:v>35.0514</c:v>
                </c:pt>
                <c:pt idx="26846">
                  <c:v>1114.35543</c:v>
                </c:pt>
                <c:pt idx="26847">
                  <c:v>27.15387</c:v>
                </c:pt>
                <c:pt idx="26848">
                  <c:v>29.99237</c:v>
                </c:pt>
                <c:pt idx="26849">
                  <c:v>31.08352</c:v>
                </c:pt>
                <c:pt idx="26850">
                  <c:v>29.71257</c:v>
                </c:pt>
                <c:pt idx="26851">
                  <c:v>38.2258</c:v>
                </c:pt>
                <c:pt idx="26852">
                  <c:v>35.44482</c:v>
                </c:pt>
                <c:pt idx="26853">
                  <c:v>39.44052000000001</c:v>
                </c:pt>
                <c:pt idx="26854">
                  <c:v>146.72744</c:v>
                </c:pt>
                <c:pt idx="26855">
                  <c:v>30.05869</c:v>
                </c:pt>
                <c:pt idx="26856">
                  <c:v>37.21689</c:v>
                </c:pt>
                <c:pt idx="26857">
                  <c:v>28.55422</c:v>
                </c:pt>
                <c:pt idx="26858">
                  <c:v>38.60575</c:v>
                </c:pt>
                <c:pt idx="26859">
                  <c:v>32.90668</c:v>
                </c:pt>
                <c:pt idx="26860">
                  <c:v>40.8667</c:v>
                </c:pt>
                <c:pt idx="26861">
                  <c:v>27.68168</c:v>
                </c:pt>
                <c:pt idx="26862">
                  <c:v>32.04075</c:v>
                </c:pt>
                <c:pt idx="26863">
                  <c:v>25.19956000000001</c:v>
                </c:pt>
                <c:pt idx="26864">
                  <c:v>30.61882</c:v>
                </c:pt>
                <c:pt idx="26865">
                  <c:v>29.85073999999999</c:v>
                </c:pt>
                <c:pt idx="26866">
                  <c:v>38.01654000000001</c:v>
                </c:pt>
                <c:pt idx="26867">
                  <c:v>27.99273999999999</c:v>
                </c:pt>
                <c:pt idx="26868">
                  <c:v>31.50227</c:v>
                </c:pt>
                <c:pt idx="26869">
                  <c:v>29.00619</c:v>
                </c:pt>
                <c:pt idx="26870">
                  <c:v>28.65663</c:v>
                </c:pt>
                <c:pt idx="26871">
                  <c:v>45.7984</c:v>
                </c:pt>
                <c:pt idx="26872">
                  <c:v>29.84144</c:v>
                </c:pt>
                <c:pt idx="26873">
                  <c:v>26.85323</c:v>
                </c:pt>
                <c:pt idx="26874">
                  <c:v>21651.4825</c:v>
                </c:pt>
                <c:pt idx="26875">
                  <c:v>31.21308</c:v>
                </c:pt>
                <c:pt idx="26876">
                  <c:v>31.59743</c:v>
                </c:pt>
                <c:pt idx="26877">
                  <c:v>37.74755</c:v>
                </c:pt>
                <c:pt idx="26878">
                  <c:v>30.20093</c:v>
                </c:pt>
                <c:pt idx="26879">
                  <c:v>30.92317</c:v>
                </c:pt>
                <c:pt idx="26880">
                  <c:v>47.498</c:v>
                </c:pt>
                <c:pt idx="26881">
                  <c:v>35.04836</c:v>
                </c:pt>
                <c:pt idx="26882">
                  <c:v>33.80366</c:v>
                </c:pt>
                <c:pt idx="26883">
                  <c:v>33.84472</c:v>
                </c:pt>
                <c:pt idx="26884">
                  <c:v>35.04331</c:v>
                </c:pt>
                <c:pt idx="26885">
                  <c:v>29.00047</c:v>
                </c:pt>
                <c:pt idx="26886">
                  <c:v>26.27505</c:v>
                </c:pt>
                <c:pt idx="26887">
                  <c:v>36.41283</c:v>
                </c:pt>
                <c:pt idx="26888">
                  <c:v>31.47575</c:v>
                </c:pt>
                <c:pt idx="26889">
                  <c:v>128.08522</c:v>
                </c:pt>
                <c:pt idx="26890">
                  <c:v>25.91987</c:v>
                </c:pt>
                <c:pt idx="26891">
                  <c:v>25.00527</c:v>
                </c:pt>
                <c:pt idx="26892">
                  <c:v>36.94615</c:v>
                </c:pt>
                <c:pt idx="26893">
                  <c:v>29.12742</c:v>
                </c:pt>
                <c:pt idx="26894">
                  <c:v>29.38642</c:v>
                </c:pt>
                <c:pt idx="26895">
                  <c:v>31.41354</c:v>
                </c:pt>
                <c:pt idx="26896">
                  <c:v>35.48184999999999</c:v>
                </c:pt>
                <c:pt idx="26897">
                  <c:v>24.25762</c:v>
                </c:pt>
                <c:pt idx="26898">
                  <c:v>26.03456</c:v>
                </c:pt>
                <c:pt idx="26899">
                  <c:v>34.62413</c:v>
                </c:pt>
                <c:pt idx="26900">
                  <c:v>27.64065</c:v>
                </c:pt>
                <c:pt idx="26901">
                  <c:v>27.48800999999999</c:v>
                </c:pt>
                <c:pt idx="26902">
                  <c:v>30.65452</c:v>
                </c:pt>
                <c:pt idx="26903">
                  <c:v>37.32692</c:v>
                </c:pt>
                <c:pt idx="26904">
                  <c:v>38.17958</c:v>
                </c:pt>
                <c:pt idx="26905">
                  <c:v>26.50452</c:v>
                </c:pt>
                <c:pt idx="26906">
                  <c:v>28.76823999999999</c:v>
                </c:pt>
                <c:pt idx="26907">
                  <c:v>669.59374</c:v>
                </c:pt>
                <c:pt idx="26908">
                  <c:v>57.87663</c:v>
                </c:pt>
                <c:pt idx="26909">
                  <c:v>33.77540000000001</c:v>
                </c:pt>
                <c:pt idx="26910">
                  <c:v>34.75613</c:v>
                </c:pt>
                <c:pt idx="26911">
                  <c:v>34.17531</c:v>
                </c:pt>
                <c:pt idx="26912">
                  <c:v>28.73323999999999</c:v>
                </c:pt>
                <c:pt idx="26913">
                  <c:v>37.06438</c:v>
                </c:pt>
                <c:pt idx="26914">
                  <c:v>32.18936</c:v>
                </c:pt>
                <c:pt idx="26915">
                  <c:v>29.88157</c:v>
                </c:pt>
                <c:pt idx="26916">
                  <c:v>29.85814999999999</c:v>
                </c:pt>
                <c:pt idx="26917">
                  <c:v>29.83177999999999</c:v>
                </c:pt>
                <c:pt idx="26918">
                  <c:v>27.53633</c:v>
                </c:pt>
                <c:pt idx="26919">
                  <c:v>32.9644</c:v>
                </c:pt>
                <c:pt idx="26920">
                  <c:v>31.21228</c:v>
                </c:pt>
                <c:pt idx="26921">
                  <c:v>35.06289</c:v>
                </c:pt>
                <c:pt idx="26922">
                  <c:v>26.94502999999999</c:v>
                </c:pt>
                <c:pt idx="26923">
                  <c:v>28.97383</c:v>
                </c:pt>
                <c:pt idx="26924">
                  <c:v>29.90300999999999</c:v>
                </c:pt>
                <c:pt idx="26925">
                  <c:v>31.53004</c:v>
                </c:pt>
                <c:pt idx="26926">
                  <c:v>31.94642</c:v>
                </c:pt>
                <c:pt idx="26927">
                  <c:v>31.03412</c:v>
                </c:pt>
                <c:pt idx="26928">
                  <c:v>31.20201</c:v>
                </c:pt>
                <c:pt idx="26929">
                  <c:v>39.9262</c:v>
                </c:pt>
                <c:pt idx="26930">
                  <c:v>31.97707</c:v>
                </c:pt>
                <c:pt idx="26931">
                  <c:v>27.93049999999999</c:v>
                </c:pt>
                <c:pt idx="26932">
                  <c:v>28.86373</c:v>
                </c:pt>
                <c:pt idx="26933">
                  <c:v>32.75353</c:v>
                </c:pt>
                <c:pt idx="26934">
                  <c:v>32.98916000000001</c:v>
                </c:pt>
                <c:pt idx="26935">
                  <c:v>30.84669999999999</c:v>
                </c:pt>
                <c:pt idx="26936">
                  <c:v>32.72531</c:v>
                </c:pt>
                <c:pt idx="26937">
                  <c:v>31.61227</c:v>
                </c:pt>
                <c:pt idx="26938">
                  <c:v>30.12376</c:v>
                </c:pt>
                <c:pt idx="26939">
                  <c:v>2825.586</c:v>
                </c:pt>
                <c:pt idx="26940">
                  <c:v>155.7537</c:v>
                </c:pt>
                <c:pt idx="26941">
                  <c:v>39.72968</c:v>
                </c:pt>
                <c:pt idx="26942">
                  <c:v>30.12716</c:v>
                </c:pt>
                <c:pt idx="26943">
                  <c:v>34.33138</c:v>
                </c:pt>
                <c:pt idx="26944">
                  <c:v>34.02107</c:v>
                </c:pt>
                <c:pt idx="26945">
                  <c:v>34.93538</c:v>
                </c:pt>
                <c:pt idx="26946">
                  <c:v>26.33066000000001</c:v>
                </c:pt>
                <c:pt idx="26947">
                  <c:v>31.90181</c:v>
                </c:pt>
                <c:pt idx="26948">
                  <c:v>32.30663</c:v>
                </c:pt>
                <c:pt idx="26949">
                  <c:v>100.2971</c:v>
                </c:pt>
                <c:pt idx="26950">
                  <c:v>61.8761</c:v>
                </c:pt>
                <c:pt idx="26951">
                  <c:v>23.37512</c:v>
                </c:pt>
                <c:pt idx="26952">
                  <c:v>880.0486</c:v>
                </c:pt>
                <c:pt idx="26953">
                  <c:v>31.25486</c:v>
                </c:pt>
                <c:pt idx="26954">
                  <c:v>30.89806</c:v>
                </c:pt>
                <c:pt idx="26955">
                  <c:v>35.69127</c:v>
                </c:pt>
                <c:pt idx="26956">
                  <c:v>79.83736</c:v>
                </c:pt>
                <c:pt idx="26957">
                  <c:v>32.54595</c:v>
                </c:pt>
                <c:pt idx="26958">
                  <c:v>29.7748</c:v>
                </c:pt>
                <c:pt idx="26959">
                  <c:v>33.50915</c:v>
                </c:pt>
                <c:pt idx="26960">
                  <c:v>27.26341</c:v>
                </c:pt>
                <c:pt idx="26961">
                  <c:v>48.35035</c:v>
                </c:pt>
                <c:pt idx="26962">
                  <c:v>29.95037</c:v>
                </c:pt>
                <c:pt idx="26963">
                  <c:v>28.23689</c:v>
                </c:pt>
                <c:pt idx="26964">
                  <c:v>33.10249</c:v>
                </c:pt>
                <c:pt idx="26965">
                  <c:v>30.86806</c:v>
                </c:pt>
                <c:pt idx="26966">
                  <c:v>27.89787</c:v>
                </c:pt>
                <c:pt idx="26967">
                  <c:v>29.06371</c:v>
                </c:pt>
                <c:pt idx="26968">
                  <c:v>28.32858999999999</c:v>
                </c:pt>
                <c:pt idx="26969">
                  <c:v>29.19581000000001</c:v>
                </c:pt>
                <c:pt idx="26970">
                  <c:v>26.24722</c:v>
                </c:pt>
                <c:pt idx="26971">
                  <c:v>30.95964</c:v>
                </c:pt>
                <c:pt idx="26972">
                  <c:v>27.61486</c:v>
                </c:pt>
                <c:pt idx="26973">
                  <c:v>30.91627</c:v>
                </c:pt>
                <c:pt idx="26974">
                  <c:v>33.41538000000001</c:v>
                </c:pt>
                <c:pt idx="26975">
                  <c:v>35.11221</c:v>
                </c:pt>
                <c:pt idx="26976">
                  <c:v>29.91326</c:v>
                </c:pt>
                <c:pt idx="26977">
                  <c:v>29.70738</c:v>
                </c:pt>
                <c:pt idx="26978">
                  <c:v>41.05028</c:v>
                </c:pt>
                <c:pt idx="26979">
                  <c:v>35.31031</c:v>
                </c:pt>
                <c:pt idx="26980">
                  <c:v>30.67701</c:v>
                </c:pt>
                <c:pt idx="26981">
                  <c:v>33.52145</c:v>
                </c:pt>
                <c:pt idx="26982">
                  <c:v>24.68272</c:v>
                </c:pt>
                <c:pt idx="26983">
                  <c:v>29.55534</c:v>
                </c:pt>
                <c:pt idx="26984">
                  <c:v>32.00168</c:v>
                </c:pt>
                <c:pt idx="26985">
                  <c:v>42.84945</c:v>
                </c:pt>
                <c:pt idx="26986">
                  <c:v>36.12088</c:v>
                </c:pt>
                <c:pt idx="26987">
                  <c:v>34.02447</c:v>
                </c:pt>
                <c:pt idx="26988">
                  <c:v>42.06916000000001</c:v>
                </c:pt>
                <c:pt idx="26989">
                  <c:v>44.16561</c:v>
                </c:pt>
                <c:pt idx="26990">
                  <c:v>24.66018</c:v>
                </c:pt>
                <c:pt idx="26991">
                  <c:v>26.92361</c:v>
                </c:pt>
                <c:pt idx="26992">
                  <c:v>33.08798</c:v>
                </c:pt>
                <c:pt idx="26993">
                  <c:v>35.65648</c:v>
                </c:pt>
                <c:pt idx="26994">
                  <c:v>30.94972999999999</c:v>
                </c:pt>
                <c:pt idx="26995">
                  <c:v>29.70608</c:v>
                </c:pt>
                <c:pt idx="26996">
                  <c:v>29.60952</c:v>
                </c:pt>
                <c:pt idx="26997">
                  <c:v>32.87246</c:v>
                </c:pt>
                <c:pt idx="26998">
                  <c:v>26.49683</c:v>
                </c:pt>
                <c:pt idx="26999">
                  <c:v>41.9687</c:v>
                </c:pt>
                <c:pt idx="27000">
                  <c:v>30.70492</c:v>
                </c:pt>
                <c:pt idx="27001">
                  <c:v>31.85464</c:v>
                </c:pt>
                <c:pt idx="27002">
                  <c:v>30.3846</c:v>
                </c:pt>
                <c:pt idx="27003">
                  <c:v>32.9877</c:v>
                </c:pt>
                <c:pt idx="27004">
                  <c:v>31.80661</c:v>
                </c:pt>
                <c:pt idx="27005">
                  <c:v>34.48173</c:v>
                </c:pt>
                <c:pt idx="27006">
                  <c:v>30.07561</c:v>
                </c:pt>
                <c:pt idx="27007">
                  <c:v>26.01854</c:v>
                </c:pt>
                <c:pt idx="27008">
                  <c:v>40.64917</c:v>
                </c:pt>
                <c:pt idx="27009">
                  <c:v>28.81965</c:v>
                </c:pt>
                <c:pt idx="27010">
                  <c:v>27.11706</c:v>
                </c:pt>
                <c:pt idx="27011">
                  <c:v>2491.70371</c:v>
                </c:pt>
                <c:pt idx="27012">
                  <c:v>36.88406999999999</c:v>
                </c:pt>
                <c:pt idx="27013">
                  <c:v>32.7877</c:v>
                </c:pt>
                <c:pt idx="27014">
                  <c:v>31.92629</c:v>
                </c:pt>
                <c:pt idx="27015">
                  <c:v>25.03076</c:v>
                </c:pt>
                <c:pt idx="27016">
                  <c:v>30.83888</c:v>
                </c:pt>
                <c:pt idx="27017">
                  <c:v>51.8187</c:v>
                </c:pt>
                <c:pt idx="27018">
                  <c:v>29.89826</c:v>
                </c:pt>
                <c:pt idx="27019">
                  <c:v>30.86389</c:v>
                </c:pt>
                <c:pt idx="27020">
                  <c:v>28.8554</c:v>
                </c:pt>
                <c:pt idx="27021">
                  <c:v>28.55482</c:v>
                </c:pt>
                <c:pt idx="27022">
                  <c:v>30.38654</c:v>
                </c:pt>
                <c:pt idx="27023">
                  <c:v>36.5541</c:v>
                </c:pt>
                <c:pt idx="27024">
                  <c:v>35.3977</c:v>
                </c:pt>
                <c:pt idx="27025">
                  <c:v>29.74673999999999</c:v>
                </c:pt>
                <c:pt idx="27026">
                  <c:v>31.77554999999999</c:v>
                </c:pt>
                <c:pt idx="27027">
                  <c:v>33.83088</c:v>
                </c:pt>
                <c:pt idx="27028">
                  <c:v>24.41773999999999</c:v>
                </c:pt>
                <c:pt idx="27029">
                  <c:v>31.52968</c:v>
                </c:pt>
                <c:pt idx="27030">
                  <c:v>29.76338</c:v>
                </c:pt>
                <c:pt idx="27031">
                  <c:v>23.68694</c:v>
                </c:pt>
                <c:pt idx="27032">
                  <c:v>44.35412</c:v>
                </c:pt>
                <c:pt idx="27033">
                  <c:v>35.5731</c:v>
                </c:pt>
                <c:pt idx="27034">
                  <c:v>35.45122</c:v>
                </c:pt>
                <c:pt idx="27035">
                  <c:v>70.8807</c:v>
                </c:pt>
                <c:pt idx="27036">
                  <c:v>34.08578</c:v>
                </c:pt>
                <c:pt idx="27037">
                  <c:v>26.05575</c:v>
                </c:pt>
                <c:pt idx="27038">
                  <c:v>30.09468</c:v>
                </c:pt>
                <c:pt idx="27039">
                  <c:v>26.41516</c:v>
                </c:pt>
                <c:pt idx="27040">
                  <c:v>40.82497</c:v>
                </c:pt>
                <c:pt idx="27041">
                  <c:v>35.46007</c:v>
                </c:pt>
                <c:pt idx="27042">
                  <c:v>28.97534999999999</c:v>
                </c:pt>
                <c:pt idx="27043">
                  <c:v>27.25732</c:v>
                </c:pt>
                <c:pt idx="27044">
                  <c:v>44.47356000000001</c:v>
                </c:pt>
                <c:pt idx="27045">
                  <c:v>29.09690000000001</c:v>
                </c:pt>
                <c:pt idx="27046">
                  <c:v>113.3081</c:v>
                </c:pt>
                <c:pt idx="27047">
                  <c:v>27.22801</c:v>
                </c:pt>
                <c:pt idx="27048">
                  <c:v>30.17733</c:v>
                </c:pt>
                <c:pt idx="27049">
                  <c:v>25.52409</c:v>
                </c:pt>
                <c:pt idx="27050">
                  <c:v>31.3882</c:v>
                </c:pt>
                <c:pt idx="27051">
                  <c:v>30.66337</c:v>
                </c:pt>
                <c:pt idx="27052">
                  <c:v>30.36909</c:v>
                </c:pt>
                <c:pt idx="27053">
                  <c:v>28.12098</c:v>
                </c:pt>
                <c:pt idx="27054">
                  <c:v>27.3816</c:v>
                </c:pt>
                <c:pt idx="27055">
                  <c:v>30.03662</c:v>
                </c:pt>
                <c:pt idx="27056">
                  <c:v>32.7004</c:v>
                </c:pt>
                <c:pt idx="27057">
                  <c:v>26.20405999999999</c:v>
                </c:pt>
                <c:pt idx="27058">
                  <c:v>33.23922</c:v>
                </c:pt>
                <c:pt idx="27059">
                  <c:v>41.24845</c:v>
                </c:pt>
                <c:pt idx="27060">
                  <c:v>29.51933</c:v>
                </c:pt>
                <c:pt idx="27061">
                  <c:v>29.02481999999999</c:v>
                </c:pt>
                <c:pt idx="27062">
                  <c:v>35.3873</c:v>
                </c:pt>
                <c:pt idx="27063">
                  <c:v>29.07734</c:v>
                </c:pt>
                <c:pt idx="27064">
                  <c:v>30.04163</c:v>
                </c:pt>
                <c:pt idx="27065">
                  <c:v>33.88218000000001</c:v>
                </c:pt>
                <c:pt idx="27066">
                  <c:v>38.19995</c:v>
                </c:pt>
                <c:pt idx="27067">
                  <c:v>29.04412</c:v>
                </c:pt>
                <c:pt idx="27068">
                  <c:v>39.6899</c:v>
                </c:pt>
                <c:pt idx="27069">
                  <c:v>28.21841999999999</c:v>
                </c:pt>
                <c:pt idx="27070">
                  <c:v>24.97323</c:v>
                </c:pt>
                <c:pt idx="27071">
                  <c:v>4611.6088</c:v>
                </c:pt>
                <c:pt idx="27072">
                  <c:v>30.19134</c:v>
                </c:pt>
                <c:pt idx="27073">
                  <c:v>30.48908</c:v>
                </c:pt>
                <c:pt idx="27074">
                  <c:v>30.97648</c:v>
                </c:pt>
                <c:pt idx="27075">
                  <c:v>29.41598</c:v>
                </c:pt>
                <c:pt idx="27076">
                  <c:v>28.06629999999999</c:v>
                </c:pt>
                <c:pt idx="27077">
                  <c:v>28.69591</c:v>
                </c:pt>
                <c:pt idx="27078">
                  <c:v>33.51049</c:v>
                </c:pt>
                <c:pt idx="27079">
                  <c:v>36.22757</c:v>
                </c:pt>
                <c:pt idx="27080">
                  <c:v>31.82057</c:v>
                </c:pt>
                <c:pt idx="27081">
                  <c:v>34.81248</c:v>
                </c:pt>
                <c:pt idx="27082">
                  <c:v>25.93524</c:v>
                </c:pt>
                <c:pt idx="27083">
                  <c:v>27.98031999999999</c:v>
                </c:pt>
                <c:pt idx="27084">
                  <c:v>31.81727</c:v>
                </c:pt>
                <c:pt idx="27085">
                  <c:v>36.01811</c:v>
                </c:pt>
                <c:pt idx="27086">
                  <c:v>162.3704</c:v>
                </c:pt>
                <c:pt idx="27087">
                  <c:v>1090.1633</c:v>
                </c:pt>
                <c:pt idx="27088">
                  <c:v>30.75191</c:v>
                </c:pt>
                <c:pt idx="27089">
                  <c:v>361.6047</c:v>
                </c:pt>
                <c:pt idx="27090">
                  <c:v>27.56325</c:v>
                </c:pt>
                <c:pt idx="27091">
                  <c:v>29.97276</c:v>
                </c:pt>
                <c:pt idx="27092">
                  <c:v>39.77463</c:v>
                </c:pt>
                <c:pt idx="27093">
                  <c:v>29.87296</c:v>
                </c:pt>
                <c:pt idx="27094">
                  <c:v>33.77427</c:v>
                </c:pt>
                <c:pt idx="27095">
                  <c:v>35.56349</c:v>
                </c:pt>
                <c:pt idx="27096">
                  <c:v>32.91587</c:v>
                </c:pt>
                <c:pt idx="27097">
                  <c:v>37.20986000000001</c:v>
                </c:pt>
                <c:pt idx="27098">
                  <c:v>25.75679</c:v>
                </c:pt>
                <c:pt idx="27099">
                  <c:v>24.93431</c:v>
                </c:pt>
                <c:pt idx="27100">
                  <c:v>58.84311</c:v>
                </c:pt>
                <c:pt idx="27101">
                  <c:v>27.99286</c:v>
                </c:pt>
                <c:pt idx="27102">
                  <c:v>29.5457</c:v>
                </c:pt>
                <c:pt idx="27103">
                  <c:v>27.82948</c:v>
                </c:pt>
                <c:pt idx="27104">
                  <c:v>28.12653999999999</c:v>
                </c:pt>
                <c:pt idx="27105">
                  <c:v>25.254</c:v>
                </c:pt>
                <c:pt idx="27106">
                  <c:v>27.62268</c:v>
                </c:pt>
                <c:pt idx="27107">
                  <c:v>31.16052</c:v>
                </c:pt>
                <c:pt idx="27108">
                  <c:v>31.4664</c:v>
                </c:pt>
                <c:pt idx="27109">
                  <c:v>35.49376</c:v>
                </c:pt>
                <c:pt idx="27110">
                  <c:v>29.60814</c:v>
                </c:pt>
                <c:pt idx="27111">
                  <c:v>27.65107</c:v>
                </c:pt>
                <c:pt idx="27112">
                  <c:v>22.5515</c:v>
                </c:pt>
                <c:pt idx="27113">
                  <c:v>24.78229999999999</c:v>
                </c:pt>
                <c:pt idx="27114">
                  <c:v>24.23086</c:v>
                </c:pt>
                <c:pt idx="27115">
                  <c:v>25.05347</c:v>
                </c:pt>
                <c:pt idx="27116">
                  <c:v>34.4082</c:v>
                </c:pt>
                <c:pt idx="27117">
                  <c:v>27.24986000000001</c:v>
                </c:pt>
                <c:pt idx="27118">
                  <c:v>28.47270999999999</c:v>
                </c:pt>
                <c:pt idx="27119">
                  <c:v>41.56767</c:v>
                </c:pt>
                <c:pt idx="27120">
                  <c:v>25.95562</c:v>
                </c:pt>
                <c:pt idx="27121">
                  <c:v>22.99543999999999</c:v>
                </c:pt>
                <c:pt idx="27122">
                  <c:v>28.951</c:v>
                </c:pt>
                <c:pt idx="27123">
                  <c:v>27.37182</c:v>
                </c:pt>
                <c:pt idx="27124">
                  <c:v>28.19977</c:v>
                </c:pt>
                <c:pt idx="27125">
                  <c:v>31.11238000000001</c:v>
                </c:pt>
                <c:pt idx="27126">
                  <c:v>35.32380000000001</c:v>
                </c:pt>
                <c:pt idx="27127">
                  <c:v>29.07279</c:v>
                </c:pt>
                <c:pt idx="27128">
                  <c:v>32.44465</c:v>
                </c:pt>
                <c:pt idx="27129">
                  <c:v>32.44808</c:v>
                </c:pt>
                <c:pt idx="27130">
                  <c:v>31.86338</c:v>
                </c:pt>
                <c:pt idx="27131">
                  <c:v>26.47778</c:v>
                </c:pt>
                <c:pt idx="27132">
                  <c:v>30.90046999999999</c:v>
                </c:pt>
                <c:pt idx="27133">
                  <c:v>30.52161</c:v>
                </c:pt>
                <c:pt idx="27134">
                  <c:v>372.1063199999999</c:v>
                </c:pt>
                <c:pt idx="27135">
                  <c:v>33.9889</c:v>
                </c:pt>
                <c:pt idx="27136">
                  <c:v>28.56492</c:v>
                </c:pt>
                <c:pt idx="27137">
                  <c:v>32.32933</c:v>
                </c:pt>
                <c:pt idx="27138">
                  <c:v>30.07835</c:v>
                </c:pt>
                <c:pt idx="27139">
                  <c:v>27.80962999999999</c:v>
                </c:pt>
                <c:pt idx="27140">
                  <c:v>28.76582</c:v>
                </c:pt>
                <c:pt idx="27141">
                  <c:v>30.23718</c:v>
                </c:pt>
                <c:pt idx="27142">
                  <c:v>4256.179300000001</c:v>
                </c:pt>
                <c:pt idx="27143">
                  <c:v>26.00388999999999</c:v>
                </c:pt>
                <c:pt idx="27144">
                  <c:v>29.58984999999999</c:v>
                </c:pt>
                <c:pt idx="27145">
                  <c:v>366.5780099999999</c:v>
                </c:pt>
                <c:pt idx="27146">
                  <c:v>172.8567</c:v>
                </c:pt>
                <c:pt idx="27147">
                  <c:v>35.63533</c:v>
                </c:pt>
                <c:pt idx="27148">
                  <c:v>27.16367</c:v>
                </c:pt>
                <c:pt idx="27149">
                  <c:v>26.0992</c:v>
                </c:pt>
                <c:pt idx="27150">
                  <c:v>32.73133</c:v>
                </c:pt>
                <c:pt idx="27151">
                  <c:v>34.41218000000001</c:v>
                </c:pt>
                <c:pt idx="27152">
                  <c:v>25.61764</c:v>
                </c:pt>
                <c:pt idx="27153">
                  <c:v>28.00947</c:v>
                </c:pt>
                <c:pt idx="27154">
                  <c:v>41.0559</c:v>
                </c:pt>
                <c:pt idx="27155">
                  <c:v>28.64645</c:v>
                </c:pt>
                <c:pt idx="27156">
                  <c:v>32.6606</c:v>
                </c:pt>
                <c:pt idx="27157">
                  <c:v>29.66623999999999</c:v>
                </c:pt>
                <c:pt idx="27158">
                  <c:v>35.23291</c:v>
                </c:pt>
                <c:pt idx="27159">
                  <c:v>29.30265</c:v>
                </c:pt>
                <c:pt idx="27160">
                  <c:v>27.15677000000001</c:v>
                </c:pt>
                <c:pt idx="27161">
                  <c:v>32.32766</c:v>
                </c:pt>
                <c:pt idx="27162">
                  <c:v>497.3021</c:v>
                </c:pt>
                <c:pt idx="27163">
                  <c:v>24.81109</c:v>
                </c:pt>
                <c:pt idx="27164">
                  <c:v>24.78697</c:v>
                </c:pt>
                <c:pt idx="27165">
                  <c:v>38.26701</c:v>
                </c:pt>
                <c:pt idx="27166">
                  <c:v>27.11082</c:v>
                </c:pt>
                <c:pt idx="27167">
                  <c:v>31.50707</c:v>
                </c:pt>
                <c:pt idx="27168">
                  <c:v>29.41266999999999</c:v>
                </c:pt>
                <c:pt idx="27169">
                  <c:v>53.708</c:v>
                </c:pt>
                <c:pt idx="27170">
                  <c:v>34.16373</c:v>
                </c:pt>
                <c:pt idx="27171">
                  <c:v>32.77727</c:v>
                </c:pt>
                <c:pt idx="27172">
                  <c:v>37.8805</c:v>
                </c:pt>
                <c:pt idx="27173">
                  <c:v>73.01943</c:v>
                </c:pt>
                <c:pt idx="27174">
                  <c:v>39.9589</c:v>
                </c:pt>
                <c:pt idx="27175">
                  <c:v>27.38831</c:v>
                </c:pt>
                <c:pt idx="27176">
                  <c:v>30.65534999999999</c:v>
                </c:pt>
                <c:pt idx="27177">
                  <c:v>32.99307</c:v>
                </c:pt>
                <c:pt idx="27178">
                  <c:v>29.27213</c:v>
                </c:pt>
                <c:pt idx="27179">
                  <c:v>31.74827</c:v>
                </c:pt>
                <c:pt idx="27180">
                  <c:v>28.49252999999999</c:v>
                </c:pt>
                <c:pt idx="27181">
                  <c:v>41.85558</c:v>
                </c:pt>
                <c:pt idx="27182">
                  <c:v>28.501</c:v>
                </c:pt>
                <c:pt idx="27183">
                  <c:v>30.5552</c:v>
                </c:pt>
                <c:pt idx="27184">
                  <c:v>32.84214</c:v>
                </c:pt>
                <c:pt idx="27185">
                  <c:v>24.39091000000001</c:v>
                </c:pt>
                <c:pt idx="27186">
                  <c:v>39.84481</c:v>
                </c:pt>
                <c:pt idx="27187">
                  <c:v>30.11084</c:v>
                </c:pt>
                <c:pt idx="27188">
                  <c:v>31.42073999999999</c:v>
                </c:pt>
                <c:pt idx="27189">
                  <c:v>29.18668</c:v>
                </c:pt>
                <c:pt idx="27190">
                  <c:v>35.63820000000001</c:v>
                </c:pt>
                <c:pt idx="27191">
                  <c:v>35.73552</c:v>
                </c:pt>
                <c:pt idx="27192">
                  <c:v>25.9253</c:v>
                </c:pt>
                <c:pt idx="27193">
                  <c:v>27.98736</c:v>
                </c:pt>
                <c:pt idx="27194">
                  <c:v>5014.947499999999</c:v>
                </c:pt>
                <c:pt idx="27195">
                  <c:v>26.39577999999999</c:v>
                </c:pt>
                <c:pt idx="27196">
                  <c:v>30.61161</c:v>
                </c:pt>
                <c:pt idx="27197">
                  <c:v>14609.93992</c:v>
                </c:pt>
                <c:pt idx="27198">
                  <c:v>25.72223</c:v>
                </c:pt>
                <c:pt idx="27199">
                  <c:v>33.25226</c:v>
                </c:pt>
                <c:pt idx="27200">
                  <c:v>3477.39796</c:v>
                </c:pt>
                <c:pt idx="27201">
                  <c:v>24.34307</c:v>
                </c:pt>
                <c:pt idx="27202">
                  <c:v>28.76362</c:v>
                </c:pt>
                <c:pt idx="27203">
                  <c:v>28.14254</c:v>
                </c:pt>
                <c:pt idx="27204">
                  <c:v>27.41766</c:v>
                </c:pt>
                <c:pt idx="27205">
                  <c:v>31.26803999999999</c:v>
                </c:pt>
                <c:pt idx="27206">
                  <c:v>33.02225</c:v>
                </c:pt>
                <c:pt idx="27207">
                  <c:v>32.28874000000001</c:v>
                </c:pt>
                <c:pt idx="27208">
                  <c:v>33.82198</c:v>
                </c:pt>
                <c:pt idx="27209">
                  <c:v>35.1193</c:v>
                </c:pt>
                <c:pt idx="27210">
                  <c:v>28.74065999999999</c:v>
                </c:pt>
                <c:pt idx="27211">
                  <c:v>26.44595</c:v>
                </c:pt>
                <c:pt idx="27212">
                  <c:v>30.46529</c:v>
                </c:pt>
                <c:pt idx="27213">
                  <c:v>33.78378</c:v>
                </c:pt>
                <c:pt idx="27214">
                  <c:v>33.46727</c:v>
                </c:pt>
                <c:pt idx="27215">
                  <c:v>31.79742999999999</c:v>
                </c:pt>
                <c:pt idx="27216">
                  <c:v>30.01289</c:v>
                </c:pt>
                <c:pt idx="27217">
                  <c:v>26.65041</c:v>
                </c:pt>
                <c:pt idx="27218">
                  <c:v>31.37238</c:v>
                </c:pt>
                <c:pt idx="27219">
                  <c:v>26.36604</c:v>
                </c:pt>
                <c:pt idx="27220">
                  <c:v>28.16228</c:v>
                </c:pt>
                <c:pt idx="27221">
                  <c:v>230.51735</c:v>
                </c:pt>
                <c:pt idx="27222">
                  <c:v>33.29683</c:v>
                </c:pt>
                <c:pt idx="27223">
                  <c:v>37.85827</c:v>
                </c:pt>
                <c:pt idx="27224">
                  <c:v>30.00243</c:v>
                </c:pt>
                <c:pt idx="27225">
                  <c:v>32.90946</c:v>
                </c:pt>
                <c:pt idx="27226">
                  <c:v>75.4626</c:v>
                </c:pt>
                <c:pt idx="27227">
                  <c:v>23.94262999999999</c:v>
                </c:pt>
                <c:pt idx="27228">
                  <c:v>31.41351999999999</c:v>
                </c:pt>
                <c:pt idx="27229">
                  <c:v>29.22159</c:v>
                </c:pt>
                <c:pt idx="27230">
                  <c:v>30.49728</c:v>
                </c:pt>
                <c:pt idx="27231">
                  <c:v>28.8484</c:v>
                </c:pt>
                <c:pt idx="27232">
                  <c:v>34.37338</c:v>
                </c:pt>
                <c:pt idx="27233">
                  <c:v>29.64555</c:v>
                </c:pt>
                <c:pt idx="27234">
                  <c:v>28.59487</c:v>
                </c:pt>
                <c:pt idx="27235">
                  <c:v>28.76599999999999</c:v>
                </c:pt>
                <c:pt idx="27236">
                  <c:v>1016.8019</c:v>
                </c:pt>
                <c:pt idx="27237">
                  <c:v>26.44443</c:v>
                </c:pt>
                <c:pt idx="27238">
                  <c:v>31.86814</c:v>
                </c:pt>
                <c:pt idx="27239">
                  <c:v>29.60682</c:v>
                </c:pt>
                <c:pt idx="27240">
                  <c:v>34.71046</c:v>
                </c:pt>
                <c:pt idx="27241">
                  <c:v>32.06697</c:v>
                </c:pt>
                <c:pt idx="27242">
                  <c:v>26.47941</c:v>
                </c:pt>
                <c:pt idx="27243">
                  <c:v>27.06078</c:v>
                </c:pt>
                <c:pt idx="27244">
                  <c:v>69.32977999999999</c:v>
                </c:pt>
                <c:pt idx="27245">
                  <c:v>28.03757999999999</c:v>
                </c:pt>
                <c:pt idx="27246">
                  <c:v>66.48445</c:v>
                </c:pt>
                <c:pt idx="27247">
                  <c:v>26.32519</c:v>
                </c:pt>
                <c:pt idx="27248">
                  <c:v>28.9545</c:v>
                </c:pt>
                <c:pt idx="27249">
                  <c:v>32.97778</c:v>
                </c:pt>
                <c:pt idx="27250">
                  <c:v>26.64477</c:v>
                </c:pt>
                <c:pt idx="27251">
                  <c:v>24.83677</c:v>
                </c:pt>
                <c:pt idx="27252">
                  <c:v>43.34082</c:v>
                </c:pt>
                <c:pt idx="27253">
                  <c:v>30.34162</c:v>
                </c:pt>
                <c:pt idx="27254">
                  <c:v>30.20336</c:v>
                </c:pt>
                <c:pt idx="27255">
                  <c:v>36.23019</c:v>
                </c:pt>
                <c:pt idx="27256">
                  <c:v>26.61818</c:v>
                </c:pt>
                <c:pt idx="27257">
                  <c:v>28.47884</c:v>
                </c:pt>
                <c:pt idx="27258">
                  <c:v>35.35722999999999</c:v>
                </c:pt>
                <c:pt idx="27259">
                  <c:v>27.7904</c:v>
                </c:pt>
                <c:pt idx="27260">
                  <c:v>30.20062</c:v>
                </c:pt>
                <c:pt idx="27261">
                  <c:v>32.99612000000001</c:v>
                </c:pt>
                <c:pt idx="27262">
                  <c:v>28.73289</c:v>
                </c:pt>
                <c:pt idx="27263">
                  <c:v>29.13960000000001</c:v>
                </c:pt>
                <c:pt idx="27264">
                  <c:v>27.14007</c:v>
                </c:pt>
                <c:pt idx="27265">
                  <c:v>41.13451</c:v>
                </c:pt>
                <c:pt idx="27266">
                  <c:v>23.49386000000001</c:v>
                </c:pt>
                <c:pt idx="27267">
                  <c:v>30.0522</c:v>
                </c:pt>
                <c:pt idx="27268">
                  <c:v>28.51028000000001</c:v>
                </c:pt>
                <c:pt idx="27269">
                  <c:v>927.72818</c:v>
                </c:pt>
                <c:pt idx="27270">
                  <c:v>33.75263</c:v>
                </c:pt>
                <c:pt idx="27271">
                  <c:v>33.23918000000001</c:v>
                </c:pt>
                <c:pt idx="27272">
                  <c:v>31.76131</c:v>
                </c:pt>
                <c:pt idx="27273">
                  <c:v>31.96251</c:v>
                </c:pt>
                <c:pt idx="27274">
                  <c:v>36.06692</c:v>
                </c:pt>
                <c:pt idx="27275">
                  <c:v>24.54953</c:v>
                </c:pt>
                <c:pt idx="27276">
                  <c:v>22.62278999999999</c:v>
                </c:pt>
                <c:pt idx="27277">
                  <c:v>27.95536</c:v>
                </c:pt>
                <c:pt idx="27278">
                  <c:v>28.47071</c:v>
                </c:pt>
                <c:pt idx="27279">
                  <c:v>33.51032</c:v>
                </c:pt>
                <c:pt idx="27280">
                  <c:v>30.87554</c:v>
                </c:pt>
                <c:pt idx="27281">
                  <c:v>28.43842</c:v>
                </c:pt>
                <c:pt idx="27282">
                  <c:v>29.76226</c:v>
                </c:pt>
                <c:pt idx="27283">
                  <c:v>31.14237</c:v>
                </c:pt>
                <c:pt idx="27284">
                  <c:v>28.9159</c:v>
                </c:pt>
                <c:pt idx="27285">
                  <c:v>32.00343</c:v>
                </c:pt>
                <c:pt idx="27286">
                  <c:v>26.89431</c:v>
                </c:pt>
                <c:pt idx="27287">
                  <c:v>30.79704</c:v>
                </c:pt>
                <c:pt idx="27288">
                  <c:v>2156.0126</c:v>
                </c:pt>
                <c:pt idx="27289">
                  <c:v>27.74043</c:v>
                </c:pt>
                <c:pt idx="27290">
                  <c:v>50.2924</c:v>
                </c:pt>
                <c:pt idx="27291">
                  <c:v>26.97266</c:v>
                </c:pt>
                <c:pt idx="27292">
                  <c:v>31.80557</c:v>
                </c:pt>
                <c:pt idx="27293">
                  <c:v>33.59559</c:v>
                </c:pt>
                <c:pt idx="27294">
                  <c:v>32.02188</c:v>
                </c:pt>
                <c:pt idx="27295">
                  <c:v>28.04353</c:v>
                </c:pt>
                <c:pt idx="27296">
                  <c:v>149.083</c:v>
                </c:pt>
                <c:pt idx="27297">
                  <c:v>31.48361999999999</c:v>
                </c:pt>
                <c:pt idx="27298">
                  <c:v>30.83399</c:v>
                </c:pt>
                <c:pt idx="27299">
                  <c:v>171.9702</c:v>
                </c:pt>
                <c:pt idx="27300">
                  <c:v>27.07351</c:v>
                </c:pt>
                <c:pt idx="27301">
                  <c:v>36.16624</c:v>
                </c:pt>
                <c:pt idx="27302">
                  <c:v>24.82811</c:v>
                </c:pt>
                <c:pt idx="27303">
                  <c:v>25.37100999999999</c:v>
                </c:pt>
                <c:pt idx="27304">
                  <c:v>29.89906</c:v>
                </c:pt>
                <c:pt idx="27305">
                  <c:v>28.74091</c:v>
                </c:pt>
                <c:pt idx="27306">
                  <c:v>31.74182</c:v>
                </c:pt>
                <c:pt idx="27307">
                  <c:v>27.22329</c:v>
                </c:pt>
                <c:pt idx="27308">
                  <c:v>28.32348</c:v>
                </c:pt>
                <c:pt idx="27309">
                  <c:v>41.25127</c:v>
                </c:pt>
                <c:pt idx="27310">
                  <c:v>31.50776</c:v>
                </c:pt>
                <c:pt idx="27311">
                  <c:v>32.42425</c:v>
                </c:pt>
                <c:pt idx="27312">
                  <c:v>28.23668</c:v>
                </c:pt>
                <c:pt idx="27313">
                  <c:v>22.05834</c:v>
                </c:pt>
                <c:pt idx="27314">
                  <c:v>36.79701</c:v>
                </c:pt>
                <c:pt idx="27315">
                  <c:v>31.66634</c:v>
                </c:pt>
                <c:pt idx="27316">
                  <c:v>36.52792</c:v>
                </c:pt>
                <c:pt idx="27317">
                  <c:v>75.1371</c:v>
                </c:pt>
                <c:pt idx="27318">
                  <c:v>27.00914</c:v>
                </c:pt>
                <c:pt idx="27319">
                  <c:v>33.61583</c:v>
                </c:pt>
                <c:pt idx="27320">
                  <c:v>35.24820000000001</c:v>
                </c:pt>
                <c:pt idx="27321">
                  <c:v>31.83141000000001</c:v>
                </c:pt>
                <c:pt idx="27322">
                  <c:v>29.75801999999999</c:v>
                </c:pt>
                <c:pt idx="27323">
                  <c:v>27.77352</c:v>
                </c:pt>
                <c:pt idx="27324">
                  <c:v>36.27466</c:v>
                </c:pt>
                <c:pt idx="27325">
                  <c:v>26.8355</c:v>
                </c:pt>
                <c:pt idx="27326">
                  <c:v>27.40621</c:v>
                </c:pt>
                <c:pt idx="27327">
                  <c:v>32.11114000000001</c:v>
                </c:pt>
                <c:pt idx="27328">
                  <c:v>30.74286</c:v>
                </c:pt>
                <c:pt idx="27329">
                  <c:v>150.1335</c:v>
                </c:pt>
                <c:pt idx="27330">
                  <c:v>32.72916</c:v>
                </c:pt>
                <c:pt idx="27331">
                  <c:v>29.58018</c:v>
                </c:pt>
                <c:pt idx="27332">
                  <c:v>34.64895</c:v>
                </c:pt>
                <c:pt idx="27333">
                  <c:v>33.0329</c:v>
                </c:pt>
                <c:pt idx="27334">
                  <c:v>32.81583</c:v>
                </c:pt>
                <c:pt idx="27335">
                  <c:v>29.49119</c:v>
                </c:pt>
                <c:pt idx="27336">
                  <c:v>28.09495</c:v>
                </c:pt>
                <c:pt idx="27337">
                  <c:v>183.2226</c:v>
                </c:pt>
                <c:pt idx="27338">
                  <c:v>32.04393</c:v>
                </c:pt>
                <c:pt idx="27339">
                  <c:v>25.38723</c:v>
                </c:pt>
                <c:pt idx="27340">
                  <c:v>39.2575</c:v>
                </c:pt>
                <c:pt idx="27341">
                  <c:v>33.4839</c:v>
                </c:pt>
                <c:pt idx="27342">
                  <c:v>30.6379</c:v>
                </c:pt>
                <c:pt idx="27343">
                  <c:v>34.40101</c:v>
                </c:pt>
                <c:pt idx="27344">
                  <c:v>29.96972999999999</c:v>
                </c:pt>
                <c:pt idx="27345">
                  <c:v>23.97651</c:v>
                </c:pt>
                <c:pt idx="27346">
                  <c:v>29.67434</c:v>
                </c:pt>
                <c:pt idx="27347">
                  <c:v>23.97971</c:v>
                </c:pt>
                <c:pt idx="27348">
                  <c:v>30.06929</c:v>
                </c:pt>
                <c:pt idx="27349">
                  <c:v>48.7246</c:v>
                </c:pt>
                <c:pt idx="27350">
                  <c:v>29.02086</c:v>
                </c:pt>
                <c:pt idx="27351">
                  <c:v>34.5724</c:v>
                </c:pt>
                <c:pt idx="27352">
                  <c:v>28.61515</c:v>
                </c:pt>
                <c:pt idx="27353">
                  <c:v>26.75892</c:v>
                </c:pt>
                <c:pt idx="27354">
                  <c:v>35.63387</c:v>
                </c:pt>
                <c:pt idx="27355">
                  <c:v>35.24691</c:v>
                </c:pt>
                <c:pt idx="27356">
                  <c:v>30.44112</c:v>
                </c:pt>
                <c:pt idx="27357">
                  <c:v>61.94911</c:v>
                </c:pt>
                <c:pt idx="27358">
                  <c:v>3866.49268</c:v>
                </c:pt>
                <c:pt idx="27359">
                  <c:v>32.39652</c:v>
                </c:pt>
                <c:pt idx="27360">
                  <c:v>48.64718000000001</c:v>
                </c:pt>
                <c:pt idx="27361">
                  <c:v>26.96752</c:v>
                </c:pt>
                <c:pt idx="27362">
                  <c:v>33.52067</c:v>
                </c:pt>
                <c:pt idx="27363">
                  <c:v>41.30604</c:v>
                </c:pt>
                <c:pt idx="27364">
                  <c:v>30.09925</c:v>
                </c:pt>
                <c:pt idx="27365">
                  <c:v>29.75350999999999</c:v>
                </c:pt>
                <c:pt idx="27366">
                  <c:v>29.52342</c:v>
                </c:pt>
                <c:pt idx="27367">
                  <c:v>25.06717</c:v>
                </c:pt>
                <c:pt idx="27368">
                  <c:v>28.37299</c:v>
                </c:pt>
                <c:pt idx="27369">
                  <c:v>27.35916</c:v>
                </c:pt>
                <c:pt idx="27370">
                  <c:v>32.55166</c:v>
                </c:pt>
                <c:pt idx="27371">
                  <c:v>28.2424</c:v>
                </c:pt>
                <c:pt idx="27372">
                  <c:v>29.30347</c:v>
                </c:pt>
                <c:pt idx="27373">
                  <c:v>29.17959</c:v>
                </c:pt>
                <c:pt idx="27374">
                  <c:v>27.42973999999999</c:v>
                </c:pt>
                <c:pt idx="27375">
                  <c:v>31.50771</c:v>
                </c:pt>
                <c:pt idx="27376">
                  <c:v>30.08718</c:v>
                </c:pt>
                <c:pt idx="27377">
                  <c:v>33.41885</c:v>
                </c:pt>
                <c:pt idx="27378">
                  <c:v>27.22099</c:v>
                </c:pt>
                <c:pt idx="27379">
                  <c:v>27.35373</c:v>
                </c:pt>
                <c:pt idx="27380">
                  <c:v>26.24734</c:v>
                </c:pt>
                <c:pt idx="27381">
                  <c:v>31.90078</c:v>
                </c:pt>
                <c:pt idx="27382">
                  <c:v>41.43221</c:v>
                </c:pt>
                <c:pt idx="27383">
                  <c:v>29.96223</c:v>
                </c:pt>
                <c:pt idx="27384">
                  <c:v>31.03879</c:v>
                </c:pt>
                <c:pt idx="27385">
                  <c:v>32.83576</c:v>
                </c:pt>
                <c:pt idx="27386">
                  <c:v>24.76463</c:v>
                </c:pt>
                <c:pt idx="27387">
                  <c:v>29.04451999999999</c:v>
                </c:pt>
                <c:pt idx="27388">
                  <c:v>26.80193999999999</c:v>
                </c:pt>
                <c:pt idx="27389">
                  <c:v>33.28634</c:v>
                </c:pt>
                <c:pt idx="27390">
                  <c:v>35.85833</c:v>
                </c:pt>
                <c:pt idx="27391">
                  <c:v>36.1493</c:v>
                </c:pt>
                <c:pt idx="27392">
                  <c:v>24.65453</c:v>
                </c:pt>
                <c:pt idx="27393">
                  <c:v>27.35147</c:v>
                </c:pt>
                <c:pt idx="27394">
                  <c:v>2348.08438</c:v>
                </c:pt>
                <c:pt idx="27395">
                  <c:v>32.57895</c:v>
                </c:pt>
                <c:pt idx="27396">
                  <c:v>33.74129</c:v>
                </c:pt>
                <c:pt idx="27397">
                  <c:v>32.91783</c:v>
                </c:pt>
                <c:pt idx="27398">
                  <c:v>25.31161000000001</c:v>
                </c:pt>
                <c:pt idx="27399">
                  <c:v>29.95775</c:v>
                </c:pt>
                <c:pt idx="27400">
                  <c:v>31.47231</c:v>
                </c:pt>
                <c:pt idx="27401">
                  <c:v>32.29034</c:v>
                </c:pt>
                <c:pt idx="27402">
                  <c:v>36.80005</c:v>
                </c:pt>
                <c:pt idx="27403">
                  <c:v>31.61401</c:v>
                </c:pt>
                <c:pt idx="27404">
                  <c:v>30.87887</c:v>
                </c:pt>
                <c:pt idx="27405">
                  <c:v>31.3934</c:v>
                </c:pt>
                <c:pt idx="27406">
                  <c:v>31.58312</c:v>
                </c:pt>
                <c:pt idx="27407">
                  <c:v>33.70169</c:v>
                </c:pt>
                <c:pt idx="27408">
                  <c:v>26.15331</c:v>
                </c:pt>
                <c:pt idx="27409">
                  <c:v>39.32853</c:v>
                </c:pt>
                <c:pt idx="27410">
                  <c:v>31.52428</c:v>
                </c:pt>
                <c:pt idx="27411">
                  <c:v>35.05126</c:v>
                </c:pt>
                <c:pt idx="27412">
                  <c:v>30.64129</c:v>
                </c:pt>
                <c:pt idx="27413">
                  <c:v>29.72329</c:v>
                </c:pt>
                <c:pt idx="27414">
                  <c:v>34.12392000000001</c:v>
                </c:pt>
                <c:pt idx="27415">
                  <c:v>26.67274</c:v>
                </c:pt>
                <c:pt idx="27416">
                  <c:v>30.02548</c:v>
                </c:pt>
                <c:pt idx="27417">
                  <c:v>29.86555999999999</c:v>
                </c:pt>
                <c:pt idx="27418">
                  <c:v>30.61423</c:v>
                </c:pt>
                <c:pt idx="27419">
                  <c:v>602.4011799999998</c:v>
                </c:pt>
                <c:pt idx="27420">
                  <c:v>31.60413</c:v>
                </c:pt>
                <c:pt idx="27421">
                  <c:v>33.22893</c:v>
                </c:pt>
                <c:pt idx="27422">
                  <c:v>28.93898</c:v>
                </c:pt>
                <c:pt idx="27423">
                  <c:v>335.1365099999999</c:v>
                </c:pt>
                <c:pt idx="27424">
                  <c:v>27.16008</c:v>
                </c:pt>
                <c:pt idx="27425">
                  <c:v>33.85132</c:v>
                </c:pt>
                <c:pt idx="27426">
                  <c:v>29.23896</c:v>
                </c:pt>
                <c:pt idx="27427">
                  <c:v>33.88511</c:v>
                </c:pt>
                <c:pt idx="27428">
                  <c:v>39.5111</c:v>
                </c:pt>
                <c:pt idx="27429">
                  <c:v>31.1519</c:v>
                </c:pt>
                <c:pt idx="27430">
                  <c:v>5073.47</c:v>
                </c:pt>
                <c:pt idx="27431">
                  <c:v>29.37928</c:v>
                </c:pt>
                <c:pt idx="27432">
                  <c:v>35.87636000000001</c:v>
                </c:pt>
                <c:pt idx="27433">
                  <c:v>29.09172</c:v>
                </c:pt>
                <c:pt idx="27434">
                  <c:v>40.1085</c:v>
                </c:pt>
                <c:pt idx="27435">
                  <c:v>29.58157</c:v>
                </c:pt>
                <c:pt idx="27436">
                  <c:v>29.20588</c:v>
                </c:pt>
                <c:pt idx="27437">
                  <c:v>52.1775</c:v>
                </c:pt>
                <c:pt idx="27438">
                  <c:v>29.40791</c:v>
                </c:pt>
                <c:pt idx="27439">
                  <c:v>26.79795</c:v>
                </c:pt>
                <c:pt idx="27440">
                  <c:v>33.98687</c:v>
                </c:pt>
                <c:pt idx="27441">
                  <c:v>29.54808999999999</c:v>
                </c:pt>
                <c:pt idx="27442">
                  <c:v>30.76413</c:v>
                </c:pt>
                <c:pt idx="27443">
                  <c:v>23.35026999999999</c:v>
                </c:pt>
                <c:pt idx="27444">
                  <c:v>39.41622</c:v>
                </c:pt>
                <c:pt idx="27445">
                  <c:v>26.0284</c:v>
                </c:pt>
                <c:pt idx="27446">
                  <c:v>29.38159</c:v>
                </c:pt>
                <c:pt idx="27447">
                  <c:v>26.80975</c:v>
                </c:pt>
                <c:pt idx="27448">
                  <c:v>36.24288</c:v>
                </c:pt>
                <c:pt idx="27449">
                  <c:v>29.07361</c:v>
                </c:pt>
                <c:pt idx="27450">
                  <c:v>29.65073</c:v>
                </c:pt>
                <c:pt idx="27451">
                  <c:v>24.17868</c:v>
                </c:pt>
                <c:pt idx="27452">
                  <c:v>29.44797000000001</c:v>
                </c:pt>
                <c:pt idx="27453">
                  <c:v>27.62821</c:v>
                </c:pt>
                <c:pt idx="27454">
                  <c:v>30.44122</c:v>
                </c:pt>
                <c:pt idx="27455">
                  <c:v>29.89099</c:v>
                </c:pt>
                <c:pt idx="27456">
                  <c:v>49.31298</c:v>
                </c:pt>
                <c:pt idx="27457">
                  <c:v>70.5249</c:v>
                </c:pt>
                <c:pt idx="27458">
                  <c:v>28.3694</c:v>
                </c:pt>
                <c:pt idx="27459">
                  <c:v>25.05295</c:v>
                </c:pt>
                <c:pt idx="27460">
                  <c:v>25.94629</c:v>
                </c:pt>
                <c:pt idx="27461">
                  <c:v>30.40026</c:v>
                </c:pt>
                <c:pt idx="27462">
                  <c:v>77.67639999999999</c:v>
                </c:pt>
                <c:pt idx="27463">
                  <c:v>29.18018</c:v>
                </c:pt>
                <c:pt idx="27464">
                  <c:v>30.35678</c:v>
                </c:pt>
                <c:pt idx="27465">
                  <c:v>42.96675</c:v>
                </c:pt>
                <c:pt idx="27466">
                  <c:v>27.86403</c:v>
                </c:pt>
                <c:pt idx="27467">
                  <c:v>31.07902</c:v>
                </c:pt>
                <c:pt idx="27468">
                  <c:v>29.98602</c:v>
                </c:pt>
                <c:pt idx="27469">
                  <c:v>27.14997</c:v>
                </c:pt>
                <c:pt idx="27470">
                  <c:v>438.2610999999999</c:v>
                </c:pt>
                <c:pt idx="27471">
                  <c:v>28.02587</c:v>
                </c:pt>
                <c:pt idx="27472">
                  <c:v>36.56461</c:v>
                </c:pt>
                <c:pt idx="27473">
                  <c:v>33.53137</c:v>
                </c:pt>
                <c:pt idx="27474">
                  <c:v>254.64608</c:v>
                </c:pt>
                <c:pt idx="27475">
                  <c:v>29.44644999999999</c:v>
                </c:pt>
                <c:pt idx="27476">
                  <c:v>29.66215</c:v>
                </c:pt>
                <c:pt idx="27477">
                  <c:v>41.67249</c:v>
                </c:pt>
                <c:pt idx="27478">
                  <c:v>45.99557</c:v>
                </c:pt>
                <c:pt idx="27479">
                  <c:v>29.77318</c:v>
                </c:pt>
                <c:pt idx="27480">
                  <c:v>34.32367</c:v>
                </c:pt>
                <c:pt idx="27481">
                  <c:v>26.24909</c:v>
                </c:pt>
                <c:pt idx="27482">
                  <c:v>29.85578</c:v>
                </c:pt>
                <c:pt idx="27483">
                  <c:v>33.94849</c:v>
                </c:pt>
                <c:pt idx="27484">
                  <c:v>85.2897</c:v>
                </c:pt>
                <c:pt idx="27485">
                  <c:v>33.18229</c:v>
                </c:pt>
                <c:pt idx="27486">
                  <c:v>27.16933</c:v>
                </c:pt>
                <c:pt idx="27487">
                  <c:v>51.26652</c:v>
                </c:pt>
                <c:pt idx="27488">
                  <c:v>29.91796</c:v>
                </c:pt>
                <c:pt idx="27489">
                  <c:v>36.37987</c:v>
                </c:pt>
                <c:pt idx="27490">
                  <c:v>26.66111</c:v>
                </c:pt>
                <c:pt idx="27491">
                  <c:v>30.46192</c:v>
                </c:pt>
                <c:pt idx="27492">
                  <c:v>24.55619</c:v>
                </c:pt>
                <c:pt idx="27493">
                  <c:v>27.21687</c:v>
                </c:pt>
                <c:pt idx="27494">
                  <c:v>33.58258</c:v>
                </c:pt>
                <c:pt idx="27495">
                  <c:v>37.0806</c:v>
                </c:pt>
                <c:pt idx="27496">
                  <c:v>34.48163</c:v>
                </c:pt>
                <c:pt idx="27497">
                  <c:v>23.2463</c:v>
                </c:pt>
                <c:pt idx="27498">
                  <c:v>26.77349</c:v>
                </c:pt>
                <c:pt idx="27499">
                  <c:v>28.75669</c:v>
                </c:pt>
                <c:pt idx="27500">
                  <c:v>31.07546</c:v>
                </c:pt>
                <c:pt idx="27501">
                  <c:v>44.28365</c:v>
                </c:pt>
                <c:pt idx="27502">
                  <c:v>31.51963</c:v>
                </c:pt>
                <c:pt idx="27503">
                  <c:v>29.62306999999999</c:v>
                </c:pt>
                <c:pt idx="27504">
                  <c:v>31.53773</c:v>
                </c:pt>
                <c:pt idx="27505">
                  <c:v>30.65736</c:v>
                </c:pt>
                <c:pt idx="27506">
                  <c:v>27.86933</c:v>
                </c:pt>
                <c:pt idx="27507">
                  <c:v>31.88022</c:v>
                </c:pt>
                <c:pt idx="27508">
                  <c:v>33.35508</c:v>
                </c:pt>
                <c:pt idx="27509">
                  <c:v>30.69736</c:v>
                </c:pt>
                <c:pt idx="27510">
                  <c:v>27.2509</c:v>
                </c:pt>
                <c:pt idx="27511">
                  <c:v>30.03625</c:v>
                </c:pt>
                <c:pt idx="27512">
                  <c:v>43.0607</c:v>
                </c:pt>
                <c:pt idx="27513">
                  <c:v>28.26138</c:v>
                </c:pt>
                <c:pt idx="27514">
                  <c:v>25.01484</c:v>
                </c:pt>
                <c:pt idx="27515">
                  <c:v>58.17460000000001</c:v>
                </c:pt>
                <c:pt idx="27516">
                  <c:v>50.4834</c:v>
                </c:pt>
                <c:pt idx="27517">
                  <c:v>4066.23741</c:v>
                </c:pt>
                <c:pt idx="27518">
                  <c:v>26.21411000000001</c:v>
                </c:pt>
                <c:pt idx="27519">
                  <c:v>32.88692</c:v>
                </c:pt>
                <c:pt idx="27520">
                  <c:v>31.96275</c:v>
                </c:pt>
                <c:pt idx="27521">
                  <c:v>29.32356</c:v>
                </c:pt>
                <c:pt idx="27522">
                  <c:v>31.84014</c:v>
                </c:pt>
                <c:pt idx="27523">
                  <c:v>24.62102</c:v>
                </c:pt>
                <c:pt idx="27524">
                  <c:v>27.43292</c:v>
                </c:pt>
                <c:pt idx="27525">
                  <c:v>41.60907</c:v>
                </c:pt>
                <c:pt idx="27526">
                  <c:v>38.96824</c:v>
                </c:pt>
                <c:pt idx="27527">
                  <c:v>32.97794</c:v>
                </c:pt>
                <c:pt idx="27528">
                  <c:v>32.70824000000001</c:v>
                </c:pt>
                <c:pt idx="27529">
                  <c:v>30.0193</c:v>
                </c:pt>
                <c:pt idx="27530">
                  <c:v>244.32454</c:v>
                </c:pt>
                <c:pt idx="27531">
                  <c:v>35.30255</c:v>
                </c:pt>
                <c:pt idx="27532">
                  <c:v>30.87863</c:v>
                </c:pt>
                <c:pt idx="27533">
                  <c:v>26.84397</c:v>
                </c:pt>
                <c:pt idx="27534">
                  <c:v>113.0836</c:v>
                </c:pt>
                <c:pt idx="27535">
                  <c:v>105.2026</c:v>
                </c:pt>
                <c:pt idx="27536">
                  <c:v>646.5718</c:v>
                </c:pt>
                <c:pt idx="27537">
                  <c:v>1569.731</c:v>
                </c:pt>
                <c:pt idx="27538">
                  <c:v>30.64524</c:v>
                </c:pt>
                <c:pt idx="27539">
                  <c:v>43.54263</c:v>
                </c:pt>
                <c:pt idx="27540">
                  <c:v>29.63126</c:v>
                </c:pt>
                <c:pt idx="27541">
                  <c:v>34.26273</c:v>
                </c:pt>
                <c:pt idx="27542">
                  <c:v>30.2739</c:v>
                </c:pt>
                <c:pt idx="27543">
                  <c:v>28.0412</c:v>
                </c:pt>
                <c:pt idx="27544">
                  <c:v>31.13396</c:v>
                </c:pt>
                <c:pt idx="27545">
                  <c:v>37.26136</c:v>
                </c:pt>
                <c:pt idx="27546">
                  <c:v>29.64352</c:v>
                </c:pt>
                <c:pt idx="27547">
                  <c:v>28.63169</c:v>
                </c:pt>
                <c:pt idx="27548">
                  <c:v>33.05242000000001</c:v>
                </c:pt>
                <c:pt idx="27549">
                  <c:v>68.7719</c:v>
                </c:pt>
                <c:pt idx="27550">
                  <c:v>28.52957</c:v>
                </c:pt>
                <c:pt idx="27551">
                  <c:v>48.82199</c:v>
                </c:pt>
                <c:pt idx="27552">
                  <c:v>32.3892</c:v>
                </c:pt>
                <c:pt idx="27553">
                  <c:v>24.84806</c:v>
                </c:pt>
                <c:pt idx="27554">
                  <c:v>30.3845</c:v>
                </c:pt>
                <c:pt idx="27555">
                  <c:v>34.28835</c:v>
                </c:pt>
                <c:pt idx="27556">
                  <c:v>34.0246</c:v>
                </c:pt>
                <c:pt idx="27557">
                  <c:v>32.06398</c:v>
                </c:pt>
                <c:pt idx="27558">
                  <c:v>29.88648</c:v>
                </c:pt>
                <c:pt idx="27559">
                  <c:v>32.19503</c:v>
                </c:pt>
                <c:pt idx="27560">
                  <c:v>32.36797</c:v>
                </c:pt>
                <c:pt idx="27561">
                  <c:v>34.67061</c:v>
                </c:pt>
                <c:pt idx="27562">
                  <c:v>99.51523</c:v>
                </c:pt>
                <c:pt idx="27563">
                  <c:v>30.47657</c:v>
                </c:pt>
                <c:pt idx="27564">
                  <c:v>31.42602</c:v>
                </c:pt>
                <c:pt idx="27565">
                  <c:v>30.90092</c:v>
                </c:pt>
                <c:pt idx="27566">
                  <c:v>29.30927</c:v>
                </c:pt>
                <c:pt idx="27567">
                  <c:v>38.04846000000001</c:v>
                </c:pt>
                <c:pt idx="27568">
                  <c:v>31.45247</c:v>
                </c:pt>
                <c:pt idx="27569">
                  <c:v>27.94678</c:v>
                </c:pt>
                <c:pt idx="27570">
                  <c:v>30.14139</c:v>
                </c:pt>
                <c:pt idx="27571">
                  <c:v>36.37965</c:v>
                </c:pt>
                <c:pt idx="27572">
                  <c:v>42.4525</c:v>
                </c:pt>
                <c:pt idx="27573">
                  <c:v>26.60946</c:v>
                </c:pt>
                <c:pt idx="27574">
                  <c:v>29.70295</c:v>
                </c:pt>
                <c:pt idx="27575">
                  <c:v>23.78091999999999</c:v>
                </c:pt>
                <c:pt idx="27576">
                  <c:v>34.40345</c:v>
                </c:pt>
                <c:pt idx="27577">
                  <c:v>28.63215</c:v>
                </c:pt>
                <c:pt idx="27578">
                  <c:v>35.32862</c:v>
                </c:pt>
                <c:pt idx="27579">
                  <c:v>27.69915</c:v>
                </c:pt>
                <c:pt idx="27580">
                  <c:v>29.69511</c:v>
                </c:pt>
                <c:pt idx="27581">
                  <c:v>29.52739</c:v>
                </c:pt>
                <c:pt idx="27582">
                  <c:v>34.8401</c:v>
                </c:pt>
                <c:pt idx="27583">
                  <c:v>29.41038</c:v>
                </c:pt>
                <c:pt idx="27584">
                  <c:v>118.1659</c:v>
                </c:pt>
                <c:pt idx="27585">
                  <c:v>25.64399999999999</c:v>
                </c:pt>
                <c:pt idx="27586">
                  <c:v>34.28633</c:v>
                </c:pt>
                <c:pt idx="27587">
                  <c:v>28.97721</c:v>
                </c:pt>
                <c:pt idx="27588">
                  <c:v>29.15206999999999</c:v>
                </c:pt>
                <c:pt idx="27589">
                  <c:v>26.74506999999999</c:v>
                </c:pt>
                <c:pt idx="27590">
                  <c:v>31.24914</c:v>
                </c:pt>
                <c:pt idx="27591">
                  <c:v>34.00063</c:v>
                </c:pt>
                <c:pt idx="27592">
                  <c:v>28.2922</c:v>
                </c:pt>
                <c:pt idx="27593">
                  <c:v>25.81335</c:v>
                </c:pt>
                <c:pt idx="27594">
                  <c:v>29.56885</c:v>
                </c:pt>
                <c:pt idx="27595">
                  <c:v>29.16598</c:v>
                </c:pt>
                <c:pt idx="27596">
                  <c:v>31.06587</c:v>
                </c:pt>
                <c:pt idx="27597">
                  <c:v>31.97306</c:v>
                </c:pt>
                <c:pt idx="27598">
                  <c:v>34.99345</c:v>
                </c:pt>
                <c:pt idx="27599">
                  <c:v>1073.0119</c:v>
                </c:pt>
                <c:pt idx="27600">
                  <c:v>28.70908</c:v>
                </c:pt>
                <c:pt idx="27601">
                  <c:v>27.7225</c:v>
                </c:pt>
                <c:pt idx="27602">
                  <c:v>30.02096999999999</c:v>
                </c:pt>
                <c:pt idx="27603">
                  <c:v>33.19013</c:v>
                </c:pt>
                <c:pt idx="27604">
                  <c:v>29.78248999999999</c:v>
                </c:pt>
                <c:pt idx="27605">
                  <c:v>36.64112</c:v>
                </c:pt>
                <c:pt idx="27606">
                  <c:v>27.43084</c:v>
                </c:pt>
                <c:pt idx="27607">
                  <c:v>32.27105</c:v>
                </c:pt>
                <c:pt idx="27608">
                  <c:v>30.12995</c:v>
                </c:pt>
                <c:pt idx="27609">
                  <c:v>75.07943999999999</c:v>
                </c:pt>
                <c:pt idx="27610">
                  <c:v>26.11522</c:v>
                </c:pt>
                <c:pt idx="27611">
                  <c:v>40.5603</c:v>
                </c:pt>
                <c:pt idx="27612">
                  <c:v>30.37475999999999</c:v>
                </c:pt>
                <c:pt idx="27613">
                  <c:v>25.15373</c:v>
                </c:pt>
                <c:pt idx="27614">
                  <c:v>31.84538999999999</c:v>
                </c:pt>
                <c:pt idx="27615">
                  <c:v>208.9722</c:v>
                </c:pt>
                <c:pt idx="27616">
                  <c:v>27.12527</c:v>
                </c:pt>
                <c:pt idx="27617">
                  <c:v>59.9874</c:v>
                </c:pt>
                <c:pt idx="27618">
                  <c:v>30.33261</c:v>
                </c:pt>
                <c:pt idx="27619">
                  <c:v>29.53819</c:v>
                </c:pt>
                <c:pt idx="27620">
                  <c:v>26.59972</c:v>
                </c:pt>
                <c:pt idx="27621">
                  <c:v>29.34177</c:v>
                </c:pt>
                <c:pt idx="27622">
                  <c:v>25.02379</c:v>
                </c:pt>
                <c:pt idx="27623">
                  <c:v>28.20154</c:v>
                </c:pt>
                <c:pt idx="27624">
                  <c:v>33.72992</c:v>
                </c:pt>
                <c:pt idx="27625">
                  <c:v>33.39935</c:v>
                </c:pt>
                <c:pt idx="27626">
                  <c:v>32.22764</c:v>
                </c:pt>
                <c:pt idx="27627">
                  <c:v>33.81262</c:v>
                </c:pt>
                <c:pt idx="27628">
                  <c:v>29.06181</c:v>
                </c:pt>
                <c:pt idx="27629">
                  <c:v>31.91897000000001</c:v>
                </c:pt>
                <c:pt idx="27630">
                  <c:v>27.13111</c:v>
                </c:pt>
                <c:pt idx="27631">
                  <c:v>30.46503999999999</c:v>
                </c:pt>
                <c:pt idx="27632">
                  <c:v>28.61414</c:v>
                </c:pt>
                <c:pt idx="27633">
                  <c:v>27.6</c:v>
                </c:pt>
                <c:pt idx="27634">
                  <c:v>37.54341</c:v>
                </c:pt>
                <c:pt idx="27635">
                  <c:v>31.40661</c:v>
                </c:pt>
                <c:pt idx="27636">
                  <c:v>33.54121</c:v>
                </c:pt>
                <c:pt idx="27637">
                  <c:v>28.25037</c:v>
                </c:pt>
                <c:pt idx="27638">
                  <c:v>24.4566</c:v>
                </c:pt>
                <c:pt idx="27639">
                  <c:v>32.66308</c:v>
                </c:pt>
                <c:pt idx="27640">
                  <c:v>29.05193999999999</c:v>
                </c:pt>
                <c:pt idx="27641">
                  <c:v>38.51852</c:v>
                </c:pt>
                <c:pt idx="27642">
                  <c:v>26.83751000000001</c:v>
                </c:pt>
                <c:pt idx="27643">
                  <c:v>28.96177</c:v>
                </c:pt>
                <c:pt idx="27644">
                  <c:v>29.76626</c:v>
                </c:pt>
                <c:pt idx="27645">
                  <c:v>30.74278</c:v>
                </c:pt>
                <c:pt idx="27646">
                  <c:v>26.42123</c:v>
                </c:pt>
                <c:pt idx="27647">
                  <c:v>31.07598</c:v>
                </c:pt>
                <c:pt idx="27648">
                  <c:v>35.49634000000001</c:v>
                </c:pt>
                <c:pt idx="27649">
                  <c:v>26.45733999999999</c:v>
                </c:pt>
                <c:pt idx="27650">
                  <c:v>34.16675</c:v>
                </c:pt>
                <c:pt idx="27651">
                  <c:v>29.70283</c:v>
                </c:pt>
                <c:pt idx="27652">
                  <c:v>29.86126</c:v>
                </c:pt>
                <c:pt idx="27653">
                  <c:v>27.64427</c:v>
                </c:pt>
                <c:pt idx="27654">
                  <c:v>30.75013</c:v>
                </c:pt>
                <c:pt idx="27655">
                  <c:v>31.64514</c:v>
                </c:pt>
                <c:pt idx="27656">
                  <c:v>27.2318</c:v>
                </c:pt>
                <c:pt idx="27657">
                  <c:v>27.79885000000001</c:v>
                </c:pt>
                <c:pt idx="27658">
                  <c:v>331.0049</c:v>
                </c:pt>
                <c:pt idx="27659">
                  <c:v>31.79282</c:v>
                </c:pt>
                <c:pt idx="27660">
                  <c:v>29.02807</c:v>
                </c:pt>
                <c:pt idx="27661">
                  <c:v>28.65683</c:v>
                </c:pt>
                <c:pt idx="27662">
                  <c:v>31.41405</c:v>
                </c:pt>
                <c:pt idx="27663">
                  <c:v>1939.1407</c:v>
                </c:pt>
                <c:pt idx="27664">
                  <c:v>200.2414</c:v>
                </c:pt>
                <c:pt idx="27665">
                  <c:v>30.98463999999999</c:v>
                </c:pt>
                <c:pt idx="27666">
                  <c:v>30.53616</c:v>
                </c:pt>
                <c:pt idx="27667">
                  <c:v>26.94906</c:v>
                </c:pt>
                <c:pt idx="27668">
                  <c:v>108.64104</c:v>
                </c:pt>
                <c:pt idx="27669">
                  <c:v>27.44373999999999</c:v>
                </c:pt>
                <c:pt idx="27670">
                  <c:v>30.11385</c:v>
                </c:pt>
                <c:pt idx="27671">
                  <c:v>32.82485</c:v>
                </c:pt>
                <c:pt idx="27672">
                  <c:v>32.17494000000001</c:v>
                </c:pt>
                <c:pt idx="27673">
                  <c:v>30.76901</c:v>
                </c:pt>
                <c:pt idx="27674">
                  <c:v>27.58213999999999</c:v>
                </c:pt>
                <c:pt idx="27675">
                  <c:v>30.47229</c:v>
                </c:pt>
                <c:pt idx="27676">
                  <c:v>24.59547</c:v>
                </c:pt>
                <c:pt idx="27677">
                  <c:v>28.16433</c:v>
                </c:pt>
                <c:pt idx="27678">
                  <c:v>29.62639</c:v>
                </c:pt>
                <c:pt idx="27679">
                  <c:v>37.70985</c:v>
                </c:pt>
                <c:pt idx="27680">
                  <c:v>29.35917</c:v>
                </c:pt>
                <c:pt idx="27681">
                  <c:v>42.92123</c:v>
                </c:pt>
                <c:pt idx="27682">
                  <c:v>126.3684</c:v>
                </c:pt>
                <c:pt idx="27683">
                  <c:v>25.52572</c:v>
                </c:pt>
                <c:pt idx="27684">
                  <c:v>29.33494</c:v>
                </c:pt>
                <c:pt idx="27685">
                  <c:v>25.05938</c:v>
                </c:pt>
                <c:pt idx="27686">
                  <c:v>25.32808</c:v>
                </c:pt>
                <c:pt idx="27687">
                  <c:v>27.36576</c:v>
                </c:pt>
                <c:pt idx="27688">
                  <c:v>38.34945</c:v>
                </c:pt>
                <c:pt idx="27689">
                  <c:v>247.4503</c:v>
                </c:pt>
                <c:pt idx="27690">
                  <c:v>28.7745</c:v>
                </c:pt>
                <c:pt idx="27691">
                  <c:v>32.43502</c:v>
                </c:pt>
                <c:pt idx="27692">
                  <c:v>32.03606000000001</c:v>
                </c:pt>
                <c:pt idx="27693">
                  <c:v>163.5833</c:v>
                </c:pt>
                <c:pt idx="27694">
                  <c:v>40.74357</c:v>
                </c:pt>
                <c:pt idx="27695">
                  <c:v>26.40828</c:v>
                </c:pt>
                <c:pt idx="27696">
                  <c:v>38.42242</c:v>
                </c:pt>
                <c:pt idx="27697">
                  <c:v>28.72645</c:v>
                </c:pt>
                <c:pt idx="27698">
                  <c:v>3404.6188</c:v>
                </c:pt>
                <c:pt idx="27699">
                  <c:v>26.07689999999999</c:v>
                </c:pt>
                <c:pt idx="27700">
                  <c:v>34.95985</c:v>
                </c:pt>
                <c:pt idx="27701">
                  <c:v>26.77018</c:v>
                </c:pt>
                <c:pt idx="27702">
                  <c:v>32.20151</c:v>
                </c:pt>
                <c:pt idx="27703">
                  <c:v>51.37</c:v>
                </c:pt>
                <c:pt idx="27704">
                  <c:v>33.25931</c:v>
                </c:pt>
                <c:pt idx="27705">
                  <c:v>34.01668</c:v>
                </c:pt>
                <c:pt idx="27706">
                  <c:v>25.53271</c:v>
                </c:pt>
                <c:pt idx="27707">
                  <c:v>27.09181999999999</c:v>
                </c:pt>
                <c:pt idx="27708">
                  <c:v>29.41186</c:v>
                </c:pt>
                <c:pt idx="27709">
                  <c:v>34.56788</c:v>
                </c:pt>
                <c:pt idx="27710">
                  <c:v>33.5082</c:v>
                </c:pt>
                <c:pt idx="27711">
                  <c:v>24.92237</c:v>
                </c:pt>
                <c:pt idx="27712">
                  <c:v>32.69340000000001</c:v>
                </c:pt>
                <c:pt idx="27713">
                  <c:v>24.46112</c:v>
                </c:pt>
                <c:pt idx="27714">
                  <c:v>29.18877</c:v>
                </c:pt>
                <c:pt idx="27715">
                  <c:v>28.55381</c:v>
                </c:pt>
                <c:pt idx="27716">
                  <c:v>33.71922</c:v>
                </c:pt>
                <c:pt idx="27717">
                  <c:v>26.3234</c:v>
                </c:pt>
                <c:pt idx="27718">
                  <c:v>24.88682</c:v>
                </c:pt>
                <c:pt idx="27719">
                  <c:v>39.7104</c:v>
                </c:pt>
                <c:pt idx="27720">
                  <c:v>27.2304</c:v>
                </c:pt>
                <c:pt idx="27721">
                  <c:v>31.02246</c:v>
                </c:pt>
                <c:pt idx="27722">
                  <c:v>35.89553</c:v>
                </c:pt>
                <c:pt idx="27723">
                  <c:v>49.43791</c:v>
                </c:pt>
                <c:pt idx="27724">
                  <c:v>28.85492</c:v>
                </c:pt>
                <c:pt idx="27725">
                  <c:v>106.05854</c:v>
                </c:pt>
                <c:pt idx="27726">
                  <c:v>34.11748</c:v>
                </c:pt>
                <c:pt idx="27727">
                  <c:v>33.52636000000001</c:v>
                </c:pt>
                <c:pt idx="27728">
                  <c:v>35.74185</c:v>
                </c:pt>
                <c:pt idx="27729">
                  <c:v>45.22100000000001</c:v>
                </c:pt>
                <c:pt idx="27730">
                  <c:v>36.86360000000001</c:v>
                </c:pt>
                <c:pt idx="27731">
                  <c:v>60.59079</c:v>
                </c:pt>
                <c:pt idx="27732">
                  <c:v>29.28095</c:v>
                </c:pt>
                <c:pt idx="27733">
                  <c:v>27.99678</c:v>
                </c:pt>
                <c:pt idx="27734">
                  <c:v>55.22587</c:v>
                </c:pt>
                <c:pt idx="27735">
                  <c:v>30.03122</c:v>
                </c:pt>
                <c:pt idx="27736">
                  <c:v>31.3767</c:v>
                </c:pt>
                <c:pt idx="27737">
                  <c:v>32.28206</c:v>
                </c:pt>
                <c:pt idx="27738">
                  <c:v>28.26858</c:v>
                </c:pt>
                <c:pt idx="27739">
                  <c:v>26.44343999999999</c:v>
                </c:pt>
                <c:pt idx="27740">
                  <c:v>29.48026</c:v>
                </c:pt>
                <c:pt idx="27741">
                  <c:v>27.87184999999999</c:v>
                </c:pt>
                <c:pt idx="27742">
                  <c:v>30.35222</c:v>
                </c:pt>
                <c:pt idx="27743">
                  <c:v>28.70123</c:v>
                </c:pt>
                <c:pt idx="27744">
                  <c:v>1047.4286</c:v>
                </c:pt>
                <c:pt idx="27745">
                  <c:v>28.05492</c:v>
                </c:pt>
                <c:pt idx="27746">
                  <c:v>33.16957</c:v>
                </c:pt>
                <c:pt idx="27747">
                  <c:v>48.4502</c:v>
                </c:pt>
                <c:pt idx="27748">
                  <c:v>39.71100000000001</c:v>
                </c:pt>
                <c:pt idx="27749">
                  <c:v>33.89456000000001</c:v>
                </c:pt>
                <c:pt idx="27750">
                  <c:v>30.47652</c:v>
                </c:pt>
                <c:pt idx="27751">
                  <c:v>29.51577</c:v>
                </c:pt>
                <c:pt idx="27752">
                  <c:v>34.31576</c:v>
                </c:pt>
                <c:pt idx="27753">
                  <c:v>28.17143</c:v>
                </c:pt>
                <c:pt idx="27754">
                  <c:v>34.15526000000001</c:v>
                </c:pt>
                <c:pt idx="27755">
                  <c:v>31.44445</c:v>
                </c:pt>
                <c:pt idx="27756">
                  <c:v>149.5143</c:v>
                </c:pt>
                <c:pt idx="27757">
                  <c:v>31.2817</c:v>
                </c:pt>
                <c:pt idx="27758">
                  <c:v>30.39514</c:v>
                </c:pt>
                <c:pt idx="27759">
                  <c:v>37.90716</c:v>
                </c:pt>
                <c:pt idx="27760">
                  <c:v>1221.5395</c:v>
                </c:pt>
                <c:pt idx="27761">
                  <c:v>35.8253</c:v>
                </c:pt>
                <c:pt idx="27762">
                  <c:v>44.8698</c:v>
                </c:pt>
                <c:pt idx="27763">
                  <c:v>40.41752</c:v>
                </c:pt>
                <c:pt idx="27764">
                  <c:v>31.09407</c:v>
                </c:pt>
                <c:pt idx="27765">
                  <c:v>36.84588</c:v>
                </c:pt>
                <c:pt idx="27766">
                  <c:v>31.74728</c:v>
                </c:pt>
                <c:pt idx="27767">
                  <c:v>31.19494</c:v>
                </c:pt>
                <c:pt idx="27768">
                  <c:v>31.02132</c:v>
                </c:pt>
                <c:pt idx="27769">
                  <c:v>2288.28051</c:v>
                </c:pt>
                <c:pt idx="27770">
                  <c:v>26.28178</c:v>
                </c:pt>
                <c:pt idx="27771">
                  <c:v>35.98118</c:v>
                </c:pt>
                <c:pt idx="27772">
                  <c:v>26.99063999999999</c:v>
                </c:pt>
                <c:pt idx="27773">
                  <c:v>29.52553999999999</c:v>
                </c:pt>
                <c:pt idx="27774">
                  <c:v>39.53301</c:v>
                </c:pt>
                <c:pt idx="27775">
                  <c:v>33.85378</c:v>
                </c:pt>
                <c:pt idx="27776">
                  <c:v>28.28013999999999</c:v>
                </c:pt>
                <c:pt idx="27777">
                  <c:v>32.92311</c:v>
                </c:pt>
                <c:pt idx="27778">
                  <c:v>27.81582999999999</c:v>
                </c:pt>
                <c:pt idx="27779">
                  <c:v>34.31337</c:v>
                </c:pt>
                <c:pt idx="27780">
                  <c:v>29.15726</c:v>
                </c:pt>
                <c:pt idx="27781">
                  <c:v>27.66763</c:v>
                </c:pt>
                <c:pt idx="27782">
                  <c:v>34.73162000000001</c:v>
                </c:pt>
                <c:pt idx="27783">
                  <c:v>59.0502</c:v>
                </c:pt>
                <c:pt idx="27784">
                  <c:v>28.69868</c:v>
                </c:pt>
                <c:pt idx="27785">
                  <c:v>35.54609</c:v>
                </c:pt>
                <c:pt idx="27786">
                  <c:v>32.33501</c:v>
                </c:pt>
                <c:pt idx="27787">
                  <c:v>30.33173</c:v>
                </c:pt>
                <c:pt idx="27788">
                  <c:v>3324.4128</c:v>
                </c:pt>
                <c:pt idx="27789">
                  <c:v>31.12489</c:v>
                </c:pt>
                <c:pt idx="27790">
                  <c:v>30.15353</c:v>
                </c:pt>
                <c:pt idx="27791">
                  <c:v>1666.5925</c:v>
                </c:pt>
                <c:pt idx="27792">
                  <c:v>30.20874999999999</c:v>
                </c:pt>
                <c:pt idx="27793">
                  <c:v>30.46942</c:v>
                </c:pt>
                <c:pt idx="27794">
                  <c:v>38.30421</c:v>
                </c:pt>
                <c:pt idx="27795">
                  <c:v>25.68742</c:v>
                </c:pt>
                <c:pt idx="27796">
                  <c:v>34.8562</c:v>
                </c:pt>
                <c:pt idx="27797">
                  <c:v>31.63879</c:v>
                </c:pt>
                <c:pt idx="27798">
                  <c:v>28.52837</c:v>
                </c:pt>
                <c:pt idx="27799">
                  <c:v>27.26880999999999</c:v>
                </c:pt>
                <c:pt idx="27800">
                  <c:v>30.146</c:v>
                </c:pt>
                <c:pt idx="27801">
                  <c:v>35.3919</c:v>
                </c:pt>
                <c:pt idx="27802">
                  <c:v>30.53036000000001</c:v>
                </c:pt>
                <c:pt idx="27803">
                  <c:v>26.81848</c:v>
                </c:pt>
                <c:pt idx="27804">
                  <c:v>31.47251999999999</c:v>
                </c:pt>
                <c:pt idx="27805">
                  <c:v>25.6405</c:v>
                </c:pt>
                <c:pt idx="27806">
                  <c:v>27.3066</c:v>
                </c:pt>
                <c:pt idx="27807">
                  <c:v>33.51721</c:v>
                </c:pt>
                <c:pt idx="27808">
                  <c:v>26.44875</c:v>
                </c:pt>
                <c:pt idx="27809">
                  <c:v>30.00200999999999</c:v>
                </c:pt>
                <c:pt idx="27810">
                  <c:v>34.63148</c:v>
                </c:pt>
                <c:pt idx="27811">
                  <c:v>36.02768</c:v>
                </c:pt>
                <c:pt idx="27812">
                  <c:v>28.9639</c:v>
                </c:pt>
                <c:pt idx="27813">
                  <c:v>37.3444</c:v>
                </c:pt>
                <c:pt idx="27814">
                  <c:v>31.26774</c:v>
                </c:pt>
                <c:pt idx="27815">
                  <c:v>30.59824</c:v>
                </c:pt>
                <c:pt idx="27816">
                  <c:v>29.70971</c:v>
                </c:pt>
                <c:pt idx="27817">
                  <c:v>32.07673</c:v>
                </c:pt>
                <c:pt idx="27818">
                  <c:v>26.30139</c:v>
                </c:pt>
                <c:pt idx="27819">
                  <c:v>26.99870999999999</c:v>
                </c:pt>
                <c:pt idx="27820">
                  <c:v>26.07636</c:v>
                </c:pt>
                <c:pt idx="27821">
                  <c:v>31.48039</c:v>
                </c:pt>
                <c:pt idx="27822">
                  <c:v>27.03441</c:v>
                </c:pt>
                <c:pt idx="27823">
                  <c:v>26.94898999999999</c:v>
                </c:pt>
                <c:pt idx="27824">
                  <c:v>37.10876000000001</c:v>
                </c:pt>
                <c:pt idx="27825">
                  <c:v>33.32442</c:v>
                </c:pt>
                <c:pt idx="27826">
                  <c:v>39.6719</c:v>
                </c:pt>
                <c:pt idx="27827">
                  <c:v>33.46751</c:v>
                </c:pt>
                <c:pt idx="27828">
                  <c:v>29.47467</c:v>
                </c:pt>
                <c:pt idx="27829">
                  <c:v>210.258</c:v>
                </c:pt>
                <c:pt idx="27830">
                  <c:v>31.00441</c:v>
                </c:pt>
                <c:pt idx="27831">
                  <c:v>30.61324</c:v>
                </c:pt>
                <c:pt idx="27832">
                  <c:v>26.64139</c:v>
                </c:pt>
                <c:pt idx="27833">
                  <c:v>34.54979</c:v>
                </c:pt>
                <c:pt idx="27834">
                  <c:v>102.5794</c:v>
                </c:pt>
                <c:pt idx="27835">
                  <c:v>31.71041</c:v>
                </c:pt>
                <c:pt idx="27836">
                  <c:v>29.01343</c:v>
                </c:pt>
                <c:pt idx="27837">
                  <c:v>31.92764</c:v>
                </c:pt>
                <c:pt idx="27838">
                  <c:v>32.57883000000001</c:v>
                </c:pt>
                <c:pt idx="27839">
                  <c:v>40.3511</c:v>
                </c:pt>
                <c:pt idx="27840">
                  <c:v>28.05238</c:v>
                </c:pt>
                <c:pt idx="27841">
                  <c:v>31.20158</c:v>
                </c:pt>
                <c:pt idx="27842">
                  <c:v>48.61062</c:v>
                </c:pt>
                <c:pt idx="27843">
                  <c:v>1653.46026</c:v>
                </c:pt>
                <c:pt idx="27844">
                  <c:v>30.00186</c:v>
                </c:pt>
                <c:pt idx="27845">
                  <c:v>31.00137</c:v>
                </c:pt>
                <c:pt idx="27846">
                  <c:v>27.99683</c:v>
                </c:pt>
                <c:pt idx="27847">
                  <c:v>114.9392</c:v>
                </c:pt>
                <c:pt idx="27848">
                  <c:v>42.4655</c:v>
                </c:pt>
                <c:pt idx="27849">
                  <c:v>38.34915</c:v>
                </c:pt>
                <c:pt idx="27850">
                  <c:v>27.52756</c:v>
                </c:pt>
                <c:pt idx="27851">
                  <c:v>33.7152</c:v>
                </c:pt>
                <c:pt idx="27852">
                  <c:v>30.2548</c:v>
                </c:pt>
                <c:pt idx="27853">
                  <c:v>31.59802</c:v>
                </c:pt>
                <c:pt idx="27854">
                  <c:v>31.21304</c:v>
                </c:pt>
                <c:pt idx="27855">
                  <c:v>31.23201</c:v>
                </c:pt>
                <c:pt idx="27856">
                  <c:v>30.23068</c:v>
                </c:pt>
                <c:pt idx="27857">
                  <c:v>26.50044</c:v>
                </c:pt>
                <c:pt idx="27858">
                  <c:v>56.43239</c:v>
                </c:pt>
                <c:pt idx="27859">
                  <c:v>29.03384</c:v>
                </c:pt>
                <c:pt idx="27860">
                  <c:v>28.07145</c:v>
                </c:pt>
                <c:pt idx="27861">
                  <c:v>29.12963999999999</c:v>
                </c:pt>
                <c:pt idx="27862">
                  <c:v>46.90300000000001</c:v>
                </c:pt>
                <c:pt idx="27863">
                  <c:v>30.90822</c:v>
                </c:pt>
                <c:pt idx="27864">
                  <c:v>232.6613</c:v>
                </c:pt>
                <c:pt idx="27865">
                  <c:v>29.17624</c:v>
                </c:pt>
                <c:pt idx="27866">
                  <c:v>30.55008</c:v>
                </c:pt>
                <c:pt idx="27867">
                  <c:v>33.79925</c:v>
                </c:pt>
                <c:pt idx="27868">
                  <c:v>35.26908</c:v>
                </c:pt>
                <c:pt idx="27869">
                  <c:v>27.88972</c:v>
                </c:pt>
                <c:pt idx="27870">
                  <c:v>29.72357</c:v>
                </c:pt>
                <c:pt idx="27871">
                  <c:v>4913.1159</c:v>
                </c:pt>
                <c:pt idx="27872">
                  <c:v>39.7807</c:v>
                </c:pt>
                <c:pt idx="27873">
                  <c:v>31.55614</c:v>
                </c:pt>
                <c:pt idx="27874">
                  <c:v>28.62566</c:v>
                </c:pt>
                <c:pt idx="27875">
                  <c:v>23.60798</c:v>
                </c:pt>
                <c:pt idx="27876">
                  <c:v>467.0699</c:v>
                </c:pt>
                <c:pt idx="27877">
                  <c:v>30.27227999999999</c:v>
                </c:pt>
                <c:pt idx="27878">
                  <c:v>32.09625</c:v>
                </c:pt>
                <c:pt idx="27879">
                  <c:v>32.1567</c:v>
                </c:pt>
                <c:pt idx="27880">
                  <c:v>25.84187</c:v>
                </c:pt>
                <c:pt idx="27881">
                  <c:v>31.73262</c:v>
                </c:pt>
                <c:pt idx="27882">
                  <c:v>31.29817</c:v>
                </c:pt>
                <c:pt idx="27883">
                  <c:v>31.96501999999999</c:v>
                </c:pt>
                <c:pt idx="27884">
                  <c:v>33.93787</c:v>
                </c:pt>
                <c:pt idx="27885">
                  <c:v>110.68658</c:v>
                </c:pt>
                <c:pt idx="27886">
                  <c:v>25.15591999999999</c:v>
                </c:pt>
                <c:pt idx="27887">
                  <c:v>33.31851</c:v>
                </c:pt>
                <c:pt idx="27888">
                  <c:v>31.40822</c:v>
                </c:pt>
                <c:pt idx="27889">
                  <c:v>27.84641</c:v>
                </c:pt>
                <c:pt idx="27890">
                  <c:v>34.95788999999999</c:v>
                </c:pt>
                <c:pt idx="27891">
                  <c:v>27.97826999999999</c:v>
                </c:pt>
                <c:pt idx="27892">
                  <c:v>28.71503</c:v>
                </c:pt>
                <c:pt idx="27893">
                  <c:v>31.28669</c:v>
                </c:pt>
                <c:pt idx="27894">
                  <c:v>27.74157</c:v>
                </c:pt>
                <c:pt idx="27895">
                  <c:v>29.09364</c:v>
                </c:pt>
                <c:pt idx="27896">
                  <c:v>55.96807</c:v>
                </c:pt>
                <c:pt idx="27897">
                  <c:v>33.38043</c:v>
                </c:pt>
                <c:pt idx="27898">
                  <c:v>33.70326</c:v>
                </c:pt>
                <c:pt idx="27899">
                  <c:v>30.49211</c:v>
                </c:pt>
                <c:pt idx="27900">
                  <c:v>27.48188</c:v>
                </c:pt>
                <c:pt idx="27901">
                  <c:v>34.45508</c:v>
                </c:pt>
                <c:pt idx="27902">
                  <c:v>27.37245</c:v>
                </c:pt>
                <c:pt idx="27903">
                  <c:v>64.3007</c:v>
                </c:pt>
                <c:pt idx="27904">
                  <c:v>29.81998</c:v>
                </c:pt>
                <c:pt idx="27905">
                  <c:v>34.49699</c:v>
                </c:pt>
                <c:pt idx="27906">
                  <c:v>26.87963999999999</c:v>
                </c:pt>
                <c:pt idx="27907">
                  <c:v>37.1</c:v>
                </c:pt>
                <c:pt idx="27908">
                  <c:v>27.62685</c:v>
                </c:pt>
                <c:pt idx="27909">
                  <c:v>25.11648</c:v>
                </c:pt>
                <c:pt idx="27910">
                  <c:v>29.22308</c:v>
                </c:pt>
                <c:pt idx="27911">
                  <c:v>41.22929</c:v>
                </c:pt>
                <c:pt idx="27912">
                  <c:v>35.21831</c:v>
                </c:pt>
                <c:pt idx="27913">
                  <c:v>39.46994</c:v>
                </c:pt>
                <c:pt idx="27914">
                  <c:v>29.05577</c:v>
                </c:pt>
                <c:pt idx="27915">
                  <c:v>30.80806</c:v>
                </c:pt>
                <c:pt idx="27916">
                  <c:v>36.63031</c:v>
                </c:pt>
                <c:pt idx="27917">
                  <c:v>31.04074</c:v>
                </c:pt>
                <c:pt idx="27918">
                  <c:v>25.96242</c:v>
                </c:pt>
                <c:pt idx="27919">
                  <c:v>52.48983</c:v>
                </c:pt>
                <c:pt idx="27920">
                  <c:v>24.95480999999999</c:v>
                </c:pt>
                <c:pt idx="27921">
                  <c:v>40.11163</c:v>
                </c:pt>
                <c:pt idx="27922">
                  <c:v>32.94083</c:v>
                </c:pt>
                <c:pt idx="27923">
                  <c:v>31.02164</c:v>
                </c:pt>
                <c:pt idx="27924">
                  <c:v>32.2547</c:v>
                </c:pt>
                <c:pt idx="27925">
                  <c:v>30.01995</c:v>
                </c:pt>
                <c:pt idx="27926">
                  <c:v>29.26116</c:v>
                </c:pt>
                <c:pt idx="27927">
                  <c:v>28.69742</c:v>
                </c:pt>
                <c:pt idx="27928">
                  <c:v>36.27767</c:v>
                </c:pt>
                <c:pt idx="27929">
                  <c:v>31.65704</c:v>
                </c:pt>
                <c:pt idx="27930">
                  <c:v>36.37312</c:v>
                </c:pt>
                <c:pt idx="27931">
                  <c:v>30.82122</c:v>
                </c:pt>
                <c:pt idx="27932">
                  <c:v>34.26616000000001</c:v>
                </c:pt>
                <c:pt idx="27933">
                  <c:v>41.90185</c:v>
                </c:pt>
                <c:pt idx="27934">
                  <c:v>26.60727</c:v>
                </c:pt>
                <c:pt idx="27935">
                  <c:v>36.11921</c:v>
                </c:pt>
                <c:pt idx="27936">
                  <c:v>28.80246</c:v>
                </c:pt>
                <c:pt idx="27937">
                  <c:v>32.84391</c:v>
                </c:pt>
                <c:pt idx="27938">
                  <c:v>34.68375</c:v>
                </c:pt>
                <c:pt idx="27939">
                  <c:v>98.52693999999998</c:v>
                </c:pt>
                <c:pt idx="27940">
                  <c:v>26.99238</c:v>
                </c:pt>
                <c:pt idx="27941">
                  <c:v>75.93863</c:v>
                </c:pt>
                <c:pt idx="27942">
                  <c:v>28.73735</c:v>
                </c:pt>
                <c:pt idx="27943">
                  <c:v>38.85464999999999</c:v>
                </c:pt>
                <c:pt idx="27944">
                  <c:v>36.19314</c:v>
                </c:pt>
                <c:pt idx="27945">
                  <c:v>31.39183</c:v>
                </c:pt>
                <c:pt idx="27946">
                  <c:v>32.87978</c:v>
                </c:pt>
                <c:pt idx="27947">
                  <c:v>29.06164</c:v>
                </c:pt>
                <c:pt idx="27948">
                  <c:v>35.35342</c:v>
                </c:pt>
                <c:pt idx="27949">
                  <c:v>175.62869</c:v>
                </c:pt>
                <c:pt idx="27950">
                  <c:v>30.96339</c:v>
                </c:pt>
                <c:pt idx="27951">
                  <c:v>33.04506000000001</c:v>
                </c:pt>
                <c:pt idx="27952">
                  <c:v>44.61317</c:v>
                </c:pt>
                <c:pt idx="27953">
                  <c:v>35.6415</c:v>
                </c:pt>
                <c:pt idx="27954">
                  <c:v>27.53043</c:v>
                </c:pt>
                <c:pt idx="27955">
                  <c:v>31.11111</c:v>
                </c:pt>
                <c:pt idx="27956">
                  <c:v>30.52722</c:v>
                </c:pt>
                <c:pt idx="27957">
                  <c:v>31.82539999999999</c:v>
                </c:pt>
                <c:pt idx="27958">
                  <c:v>27.17828</c:v>
                </c:pt>
                <c:pt idx="27959">
                  <c:v>31.54642</c:v>
                </c:pt>
                <c:pt idx="27960">
                  <c:v>30.79599</c:v>
                </c:pt>
                <c:pt idx="27961">
                  <c:v>35.68967</c:v>
                </c:pt>
                <c:pt idx="27962">
                  <c:v>24.66685</c:v>
                </c:pt>
                <c:pt idx="27963">
                  <c:v>29.25932999999999</c:v>
                </c:pt>
                <c:pt idx="27964">
                  <c:v>32.35697</c:v>
                </c:pt>
                <c:pt idx="27965">
                  <c:v>33.5089</c:v>
                </c:pt>
                <c:pt idx="27966">
                  <c:v>28.52532</c:v>
                </c:pt>
                <c:pt idx="27967">
                  <c:v>28.297</c:v>
                </c:pt>
                <c:pt idx="27968">
                  <c:v>1870.55673</c:v>
                </c:pt>
                <c:pt idx="27969">
                  <c:v>28.96592</c:v>
                </c:pt>
                <c:pt idx="27970">
                  <c:v>26.90042</c:v>
                </c:pt>
                <c:pt idx="27971">
                  <c:v>35.44072000000001</c:v>
                </c:pt>
                <c:pt idx="27972">
                  <c:v>23.26604</c:v>
                </c:pt>
                <c:pt idx="27973">
                  <c:v>28.33593</c:v>
                </c:pt>
                <c:pt idx="27974">
                  <c:v>32.05518</c:v>
                </c:pt>
                <c:pt idx="27975">
                  <c:v>30.60772</c:v>
                </c:pt>
                <c:pt idx="27976">
                  <c:v>29.39074</c:v>
                </c:pt>
                <c:pt idx="27977">
                  <c:v>34.39868000000001</c:v>
                </c:pt>
                <c:pt idx="27978">
                  <c:v>32.17087</c:v>
                </c:pt>
                <c:pt idx="27979">
                  <c:v>36.20477</c:v>
                </c:pt>
                <c:pt idx="27980">
                  <c:v>32.04519</c:v>
                </c:pt>
                <c:pt idx="27981">
                  <c:v>38.29491</c:v>
                </c:pt>
                <c:pt idx="27982">
                  <c:v>30.21606</c:v>
                </c:pt>
                <c:pt idx="27983">
                  <c:v>28.05134</c:v>
                </c:pt>
                <c:pt idx="27984">
                  <c:v>31.24703</c:v>
                </c:pt>
                <c:pt idx="27985">
                  <c:v>34.54845</c:v>
                </c:pt>
                <c:pt idx="27986">
                  <c:v>289.8586</c:v>
                </c:pt>
                <c:pt idx="27987">
                  <c:v>34.7488</c:v>
                </c:pt>
                <c:pt idx="27988">
                  <c:v>30.89055</c:v>
                </c:pt>
                <c:pt idx="27989">
                  <c:v>61.643</c:v>
                </c:pt>
                <c:pt idx="27990">
                  <c:v>25.42725</c:v>
                </c:pt>
                <c:pt idx="27991">
                  <c:v>32.57643</c:v>
                </c:pt>
                <c:pt idx="27992">
                  <c:v>26.17236</c:v>
                </c:pt>
                <c:pt idx="27993">
                  <c:v>28.41356</c:v>
                </c:pt>
                <c:pt idx="27994">
                  <c:v>29.2943</c:v>
                </c:pt>
                <c:pt idx="27995">
                  <c:v>30.45895000000001</c:v>
                </c:pt>
                <c:pt idx="27996">
                  <c:v>1201.29264</c:v>
                </c:pt>
                <c:pt idx="27997">
                  <c:v>35.81401</c:v>
                </c:pt>
                <c:pt idx="27998">
                  <c:v>38.21032</c:v>
                </c:pt>
                <c:pt idx="27999">
                  <c:v>33.99525</c:v>
                </c:pt>
                <c:pt idx="28000">
                  <c:v>27.54342</c:v>
                </c:pt>
                <c:pt idx="28001">
                  <c:v>25.96622999999999</c:v>
                </c:pt>
                <c:pt idx="28002">
                  <c:v>31.94069</c:v>
                </c:pt>
                <c:pt idx="28003">
                  <c:v>190.40621</c:v>
                </c:pt>
                <c:pt idx="28004">
                  <c:v>27.3887</c:v>
                </c:pt>
                <c:pt idx="28005">
                  <c:v>30.00422</c:v>
                </c:pt>
                <c:pt idx="28006">
                  <c:v>29.91885</c:v>
                </c:pt>
                <c:pt idx="28007">
                  <c:v>27.31767</c:v>
                </c:pt>
                <c:pt idx="28008">
                  <c:v>227.10479</c:v>
                </c:pt>
                <c:pt idx="28009">
                  <c:v>31.99311</c:v>
                </c:pt>
                <c:pt idx="28010">
                  <c:v>3488.07971</c:v>
                </c:pt>
                <c:pt idx="28011">
                  <c:v>25.47807999999999</c:v>
                </c:pt>
                <c:pt idx="28012">
                  <c:v>30.20371</c:v>
                </c:pt>
                <c:pt idx="28013">
                  <c:v>32.78272000000001</c:v>
                </c:pt>
                <c:pt idx="28014">
                  <c:v>29.48156</c:v>
                </c:pt>
                <c:pt idx="28015">
                  <c:v>27.63844</c:v>
                </c:pt>
                <c:pt idx="28016">
                  <c:v>26.51029</c:v>
                </c:pt>
                <c:pt idx="28017">
                  <c:v>32.13799</c:v>
                </c:pt>
                <c:pt idx="28018">
                  <c:v>31.50007</c:v>
                </c:pt>
                <c:pt idx="28019">
                  <c:v>34.39804</c:v>
                </c:pt>
                <c:pt idx="28020">
                  <c:v>29.38010999999999</c:v>
                </c:pt>
                <c:pt idx="28021">
                  <c:v>29.4627</c:v>
                </c:pt>
                <c:pt idx="28022">
                  <c:v>31.81412</c:v>
                </c:pt>
                <c:pt idx="28023">
                  <c:v>30.26471</c:v>
                </c:pt>
                <c:pt idx="28024">
                  <c:v>37.40119</c:v>
                </c:pt>
                <c:pt idx="28025">
                  <c:v>31.02024</c:v>
                </c:pt>
                <c:pt idx="28026">
                  <c:v>30.84825</c:v>
                </c:pt>
                <c:pt idx="28027">
                  <c:v>30.14624</c:v>
                </c:pt>
                <c:pt idx="28028">
                  <c:v>5557.352300000001</c:v>
                </c:pt>
                <c:pt idx="28029">
                  <c:v>27.68974</c:v>
                </c:pt>
                <c:pt idx="28030">
                  <c:v>30.36248</c:v>
                </c:pt>
                <c:pt idx="28031">
                  <c:v>28.08444</c:v>
                </c:pt>
                <c:pt idx="28032">
                  <c:v>85.5949</c:v>
                </c:pt>
                <c:pt idx="28033">
                  <c:v>30.4795</c:v>
                </c:pt>
                <c:pt idx="28034">
                  <c:v>25.68262</c:v>
                </c:pt>
                <c:pt idx="28035">
                  <c:v>26.84553</c:v>
                </c:pt>
                <c:pt idx="28036">
                  <c:v>30.69617</c:v>
                </c:pt>
                <c:pt idx="28037">
                  <c:v>30.57027</c:v>
                </c:pt>
                <c:pt idx="28038">
                  <c:v>26.289</c:v>
                </c:pt>
                <c:pt idx="28039">
                  <c:v>31.71285</c:v>
                </c:pt>
                <c:pt idx="28040">
                  <c:v>34.3525</c:v>
                </c:pt>
                <c:pt idx="28041">
                  <c:v>35.5665</c:v>
                </c:pt>
                <c:pt idx="28042">
                  <c:v>30.52884999999999</c:v>
                </c:pt>
                <c:pt idx="28043">
                  <c:v>25.39992000000001</c:v>
                </c:pt>
                <c:pt idx="28044">
                  <c:v>28.72412</c:v>
                </c:pt>
                <c:pt idx="28045">
                  <c:v>31.2742</c:v>
                </c:pt>
                <c:pt idx="28046">
                  <c:v>215.3235</c:v>
                </c:pt>
                <c:pt idx="28047">
                  <c:v>45.61234</c:v>
                </c:pt>
                <c:pt idx="28048">
                  <c:v>32.21296</c:v>
                </c:pt>
                <c:pt idx="28049">
                  <c:v>3687.0044</c:v>
                </c:pt>
                <c:pt idx="28050">
                  <c:v>32.92789</c:v>
                </c:pt>
                <c:pt idx="28051">
                  <c:v>29.4195</c:v>
                </c:pt>
                <c:pt idx="28052">
                  <c:v>43.937</c:v>
                </c:pt>
                <c:pt idx="28053">
                  <c:v>28.20158</c:v>
                </c:pt>
                <c:pt idx="28054">
                  <c:v>40.45279</c:v>
                </c:pt>
                <c:pt idx="28055">
                  <c:v>33.26171</c:v>
                </c:pt>
                <c:pt idx="28056">
                  <c:v>41.73843</c:v>
                </c:pt>
                <c:pt idx="28057">
                  <c:v>33.74801</c:v>
                </c:pt>
                <c:pt idx="28058">
                  <c:v>24.53217</c:v>
                </c:pt>
                <c:pt idx="28059">
                  <c:v>28.11776</c:v>
                </c:pt>
                <c:pt idx="28060">
                  <c:v>31.70289</c:v>
                </c:pt>
                <c:pt idx="28061">
                  <c:v>27.55795000000001</c:v>
                </c:pt>
                <c:pt idx="28062">
                  <c:v>36.2641</c:v>
                </c:pt>
                <c:pt idx="28063">
                  <c:v>33.45219</c:v>
                </c:pt>
                <c:pt idx="28064">
                  <c:v>24.45116000000001</c:v>
                </c:pt>
                <c:pt idx="28065">
                  <c:v>480.6297</c:v>
                </c:pt>
                <c:pt idx="28066">
                  <c:v>33.847</c:v>
                </c:pt>
                <c:pt idx="28067">
                  <c:v>36.79531</c:v>
                </c:pt>
                <c:pt idx="28068">
                  <c:v>27.58958</c:v>
                </c:pt>
                <c:pt idx="28069">
                  <c:v>34.84711</c:v>
                </c:pt>
                <c:pt idx="28070">
                  <c:v>32.93152000000001</c:v>
                </c:pt>
                <c:pt idx="28071">
                  <c:v>24.65516999999999</c:v>
                </c:pt>
                <c:pt idx="28072">
                  <c:v>34.18376000000001</c:v>
                </c:pt>
                <c:pt idx="28073">
                  <c:v>37.6015</c:v>
                </c:pt>
                <c:pt idx="28074">
                  <c:v>33.15604</c:v>
                </c:pt>
                <c:pt idx="28075">
                  <c:v>31.62863</c:v>
                </c:pt>
                <c:pt idx="28076">
                  <c:v>33.20112</c:v>
                </c:pt>
                <c:pt idx="28077">
                  <c:v>26.26621</c:v>
                </c:pt>
                <c:pt idx="28078">
                  <c:v>31.49557</c:v>
                </c:pt>
                <c:pt idx="28079">
                  <c:v>35.97869</c:v>
                </c:pt>
                <c:pt idx="28080">
                  <c:v>37.5168</c:v>
                </c:pt>
                <c:pt idx="28081">
                  <c:v>38.18056</c:v>
                </c:pt>
                <c:pt idx="28082">
                  <c:v>30.31672</c:v>
                </c:pt>
                <c:pt idx="28083">
                  <c:v>25.36624</c:v>
                </c:pt>
                <c:pt idx="28084">
                  <c:v>32.56845</c:v>
                </c:pt>
                <c:pt idx="28085">
                  <c:v>31.95755</c:v>
                </c:pt>
                <c:pt idx="28086">
                  <c:v>28.03817</c:v>
                </c:pt>
                <c:pt idx="28087">
                  <c:v>24.44044999999999</c:v>
                </c:pt>
                <c:pt idx="28088">
                  <c:v>459.8881099999999</c:v>
                </c:pt>
                <c:pt idx="28089">
                  <c:v>31.21251</c:v>
                </c:pt>
                <c:pt idx="28090">
                  <c:v>26.99593</c:v>
                </c:pt>
                <c:pt idx="28091">
                  <c:v>27.81776</c:v>
                </c:pt>
                <c:pt idx="28092">
                  <c:v>30.5355</c:v>
                </c:pt>
                <c:pt idx="28093">
                  <c:v>38.5043</c:v>
                </c:pt>
                <c:pt idx="28094">
                  <c:v>2806.9099</c:v>
                </c:pt>
                <c:pt idx="28095">
                  <c:v>1278.5543</c:v>
                </c:pt>
                <c:pt idx="28096">
                  <c:v>31.07558</c:v>
                </c:pt>
                <c:pt idx="28097">
                  <c:v>54.7979</c:v>
                </c:pt>
                <c:pt idx="28098">
                  <c:v>25.80246</c:v>
                </c:pt>
                <c:pt idx="28099">
                  <c:v>26.08538</c:v>
                </c:pt>
                <c:pt idx="28100">
                  <c:v>26.08081</c:v>
                </c:pt>
                <c:pt idx="28101">
                  <c:v>29.06523</c:v>
                </c:pt>
                <c:pt idx="28102">
                  <c:v>34.05197</c:v>
                </c:pt>
                <c:pt idx="28103">
                  <c:v>23.61017</c:v>
                </c:pt>
                <c:pt idx="28104">
                  <c:v>29.99311</c:v>
                </c:pt>
                <c:pt idx="28105">
                  <c:v>28.71381999999999</c:v>
                </c:pt>
                <c:pt idx="28106">
                  <c:v>32.31644</c:v>
                </c:pt>
                <c:pt idx="28107">
                  <c:v>28.04977</c:v>
                </c:pt>
                <c:pt idx="28108">
                  <c:v>27.31666999999999</c:v>
                </c:pt>
                <c:pt idx="28109">
                  <c:v>26.14089999999999</c:v>
                </c:pt>
                <c:pt idx="28110">
                  <c:v>26.98045</c:v>
                </c:pt>
                <c:pt idx="28111">
                  <c:v>26.20330999999999</c:v>
                </c:pt>
                <c:pt idx="28112">
                  <c:v>54.5656</c:v>
                </c:pt>
                <c:pt idx="28113">
                  <c:v>40.6278</c:v>
                </c:pt>
                <c:pt idx="28114">
                  <c:v>29.05122</c:v>
                </c:pt>
                <c:pt idx="28115">
                  <c:v>30.83825999999999</c:v>
                </c:pt>
                <c:pt idx="28116">
                  <c:v>26.55861</c:v>
                </c:pt>
                <c:pt idx="28117">
                  <c:v>28.38242</c:v>
                </c:pt>
                <c:pt idx="28118">
                  <c:v>114.0098</c:v>
                </c:pt>
                <c:pt idx="28119">
                  <c:v>28.88812</c:v>
                </c:pt>
                <c:pt idx="28120">
                  <c:v>37.10832000000001</c:v>
                </c:pt>
                <c:pt idx="28121">
                  <c:v>26.86598</c:v>
                </c:pt>
                <c:pt idx="28122">
                  <c:v>35.16191</c:v>
                </c:pt>
                <c:pt idx="28123">
                  <c:v>35.26015</c:v>
                </c:pt>
                <c:pt idx="28124">
                  <c:v>27.93142</c:v>
                </c:pt>
                <c:pt idx="28125">
                  <c:v>7415.62481</c:v>
                </c:pt>
                <c:pt idx="28126">
                  <c:v>36.15453</c:v>
                </c:pt>
                <c:pt idx="28127">
                  <c:v>38.4153</c:v>
                </c:pt>
                <c:pt idx="28128">
                  <c:v>31.24027</c:v>
                </c:pt>
                <c:pt idx="28129">
                  <c:v>28.54164</c:v>
                </c:pt>
                <c:pt idx="28130">
                  <c:v>29.78688</c:v>
                </c:pt>
                <c:pt idx="28131">
                  <c:v>33.38988</c:v>
                </c:pt>
                <c:pt idx="28132">
                  <c:v>33.23405</c:v>
                </c:pt>
                <c:pt idx="28133">
                  <c:v>25.66997</c:v>
                </c:pt>
                <c:pt idx="28134">
                  <c:v>30.53601</c:v>
                </c:pt>
                <c:pt idx="28135">
                  <c:v>30.23378</c:v>
                </c:pt>
                <c:pt idx="28136">
                  <c:v>36.66275</c:v>
                </c:pt>
                <c:pt idx="28137">
                  <c:v>33.51612</c:v>
                </c:pt>
                <c:pt idx="28138">
                  <c:v>31.90194</c:v>
                </c:pt>
                <c:pt idx="28139">
                  <c:v>29.55594</c:v>
                </c:pt>
                <c:pt idx="28140">
                  <c:v>28.77589</c:v>
                </c:pt>
                <c:pt idx="28141">
                  <c:v>28.3217</c:v>
                </c:pt>
                <c:pt idx="28142">
                  <c:v>63.9967</c:v>
                </c:pt>
                <c:pt idx="28143">
                  <c:v>29.2453</c:v>
                </c:pt>
                <c:pt idx="28144">
                  <c:v>31.17437</c:v>
                </c:pt>
                <c:pt idx="28145">
                  <c:v>36.51300000000001</c:v>
                </c:pt>
                <c:pt idx="28146">
                  <c:v>42.3967</c:v>
                </c:pt>
                <c:pt idx="28147">
                  <c:v>25.8762</c:v>
                </c:pt>
                <c:pt idx="28148">
                  <c:v>40.05825</c:v>
                </c:pt>
                <c:pt idx="28149">
                  <c:v>49.68288</c:v>
                </c:pt>
                <c:pt idx="28150">
                  <c:v>26.84102</c:v>
                </c:pt>
                <c:pt idx="28151">
                  <c:v>25.50167</c:v>
                </c:pt>
                <c:pt idx="28152">
                  <c:v>29.60101999999999</c:v>
                </c:pt>
                <c:pt idx="28153">
                  <c:v>31.17089</c:v>
                </c:pt>
                <c:pt idx="28154">
                  <c:v>31.29198999999999</c:v>
                </c:pt>
                <c:pt idx="28155">
                  <c:v>34.80215</c:v>
                </c:pt>
                <c:pt idx="28156">
                  <c:v>28.58468999999999</c:v>
                </c:pt>
                <c:pt idx="28157">
                  <c:v>35.79420000000001</c:v>
                </c:pt>
                <c:pt idx="28158">
                  <c:v>33.58441</c:v>
                </c:pt>
                <c:pt idx="28159">
                  <c:v>40.18121</c:v>
                </c:pt>
                <c:pt idx="28160">
                  <c:v>33.11179</c:v>
                </c:pt>
                <c:pt idx="28161">
                  <c:v>41.00435</c:v>
                </c:pt>
                <c:pt idx="28162">
                  <c:v>34.142</c:v>
                </c:pt>
                <c:pt idx="28163">
                  <c:v>33.21368</c:v>
                </c:pt>
                <c:pt idx="28164">
                  <c:v>30.79382</c:v>
                </c:pt>
                <c:pt idx="28165">
                  <c:v>37.23538000000001</c:v>
                </c:pt>
                <c:pt idx="28166">
                  <c:v>37.24643</c:v>
                </c:pt>
                <c:pt idx="28167">
                  <c:v>30.82423</c:v>
                </c:pt>
                <c:pt idx="28168">
                  <c:v>35.73293</c:v>
                </c:pt>
                <c:pt idx="28169">
                  <c:v>30.96207</c:v>
                </c:pt>
                <c:pt idx="28170">
                  <c:v>34.28766</c:v>
                </c:pt>
                <c:pt idx="28171">
                  <c:v>29.38815</c:v>
                </c:pt>
                <c:pt idx="28172">
                  <c:v>25.20751</c:v>
                </c:pt>
                <c:pt idx="28173">
                  <c:v>39.94762</c:v>
                </c:pt>
                <c:pt idx="28174">
                  <c:v>33.37009</c:v>
                </c:pt>
                <c:pt idx="28175">
                  <c:v>34.59973</c:v>
                </c:pt>
                <c:pt idx="28176">
                  <c:v>31.91418000000001</c:v>
                </c:pt>
                <c:pt idx="28177">
                  <c:v>35.38859</c:v>
                </c:pt>
                <c:pt idx="28178">
                  <c:v>30.66219999999999</c:v>
                </c:pt>
                <c:pt idx="28179">
                  <c:v>31.48811999999999</c:v>
                </c:pt>
                <c:pt idx="28180">
                  <c:v>28.184</c:v>
                </c:pt>
                <c:pt idx="28181">
                  <c:v>37.87391</c:v>
                </c:pt>
                <c:pt idx="28182">
                  <c:v>33.03678</c:v>
                </c:pt>
                <c:pt idx="28183">
                  <c:v>30.12105</c:v>
                </c:pt>
                <c:pt idx="28184">
                  <c:v>81.12312999999998</c:v>
                </c:pt>
                <c:pt idx="28185">
                  <c:v>38.46396</c:v>
                </c:pt>
                <c:pt idx="28186">
                  <c:v>37.96595</c:v>
                </c:pt>
                <c:pt idx="28187">
                  <c:v>32.90182</c:v>
                </c:pt>
                <c:pt idx="28188">
                  <c:v>29.20501</c:v>
                </c:pt>
                <c:pt idx="28189">
                  <c:v>37.92760000000001</c:v>
                </c:pt>
                <c:pt idx="28190">
                  <c:v>27.33121</c:v>
                </c:pt>
                <c:pt idx="28191">
                  <c:v>26.95536999999999</c:v>
                </c:pt>
                <c:pt idx="28192">
                  <c:v>31.95746</c:v>
                </c:pt>
                <c:pt idx="28193">
                  <c:v>32.56132</c:v>
                </c:pt>
                <c:pt idx="28194">
                  <c:v>26.74129</c:v>
                </c:pt>
                <c:pt idx="28195">
                  <c:v>4526.1816</c:v>
                </c:pt>
                <c:pt idx="28196">
                  <c:v>49.72758</c:v>
                </c:pt>
                <c:pt idx="28197">
                  <c:v>34.45829</c:v>
                </c:pt>
                <c:pt idx="28198">
                  <c:v>26.58654999999999</c:v>
                </c:pt>
                <c:pt idx="28199">
                  <c:v>29.10051</c:v>
                </c:pt>
                <c:pt idx="28200">
                  <c:v>26.87372</c:v>
                </c:pt>
                <c:pt idx="28201">
                  <c:v>31.3068</c:v>
                </c:pt>
                <c:pt idx="28202">
                  <c:v>36.05521</c:v>
                </c:pt>
                <c:pt idx="28203">
                  <c:v>28.35059</c:v>
                </c:pt>
                <c:pt idx="28204">
                  <c:v>61.62086</c:v>
                </c:pt>
                <c:pt idx="28205">
                  <c:v>26.33534999999999</c:v>
                </c:pt>
                <c:pt idx="28206">
                  <c:v>30.19021</c:v>
                </c:pt>
                <c:pt idx="28207">
                  <c:v>25.11037</c:v>
                </c:pt>
                <c:pt idx="28208">
                  <c:v>34.68408</c:v>
                </c:pt>
                <c:pt idx="28209">
                  <c:v>25.96829999999999</c:v>
                </c:pt>
                <c:pt idx="28210">
                  <c:v>798.9714</c:v>
                </c:pt>
                <c:pt idx="28211">
                  <c:v>27.37652</c:v>
                </c:pt>
                <c:pt idx="28212">
                  <c:v>30.29549</c:v>
                </c:pt>
                <c:pt idx="28213">
                  <c:v>27.41641</c:v>
                </c:pt>
                <c:pt idx="28214">
                  <c:v>32.0974</c:v>
                </c:pt>
                <c:pt idx="28215">
                  <c:v>31.43293</c:v>
                </c:pt>
                <c:pt idx="28216">
                  <c:v>27.33185</c:v>
                </c:pt>
                <c:pt idx="28217">
                  <c:v>32.8199</c:v>
                </c:pt>
                <c:pt idx="28218">
                  <c:v>48.1729</c:v>
                </c:pt>
                <c:pt idx="28219">
                  <c:v>37.34437</c:v>
                </c:pt>
                <c:pt idx="28220">
                  <c:v>22.95276</c:v>
                </c:pt>
                <c:pt idx="28221">
                  <c:v>28.73173</c:v>
                </c:pt>
                <c:pt idx="28222">
                  <c:v>39.48393</c:v>
                </c:pt>
                <c:pt idx="28223">
                  <c:v>27.27615</c:v>
                </c:pt>
                <c:pt idx="28224">
                  <c:v>35.92734</c:v>
                </c:pt>
                <c:pt idx="28225">
                  <c:v>35.52947</c:v>
                </c:pt>
                <c:pt idx="28226">
                  <c:v>33.36023</c:v>
                </c:pt>
                <c:pt idx="28227">
                  <c:v>37.08620000000001</c:v>
                </c:pt>
                <c:pt idx="28228">
                  <c:v>1358.7006</c:v>
                </c:pt>
                <c:pt idx="28229">
                  <c:v>33.91904</c:v>
                </c:pt>
                <c:pt idx="28230">
                  <c:v>31.66307</c:v>
                </c:pt>
                <c:pt idx="28231">
                  <c:v>34.35</c:v>
                </c:pt>
                <c:pt idx="28232">
                  <c:v>29.16232</c:v>
                </c:pt>
                <c:pt idx="28233">
                  <c:v>34.68213</c:v>
                </c:pt>
                <c:pt idx="28234">
                  <c:v>5144.19059</c:v>
                </c:pt>
                <c:pt idx="28235">
                  <c:v>29.61356</c:v>
                </c:pt>
                <c:pt idx="28236">
                  <c:v>31.66059</c:v>
                </c:pt>
                <c:pt idx="28237">
                  <c:v>37.85437</c:v>
                </c:pt>
                <c:pt idx="28238">
                  <c:v>28.27534</c:v>
                </c:pt>
                <c:pt idx="28239">
                  <c:v>26.86171</c:v>
                </c:pt>
                <c:pt idx="28240">
                  <c:v>26.57035</c:v>
                </c:pt>
                <c:pt idx="28241">
                  <c:v>29.41564999999999</c:v>
                </c:pt>
                <c:pt idx="28242">
                  <c:v>29.51539</c:v>
                </c:pt>
                <c:pt idx="28243">
                  <c:v>39.83332</c:v>
                </c:pt>
                <c:pt idx="28244">
                  <c:v>29.31175</c:v>
                </c:pt>
                <c:pt idx="28245">
                  <c:v>24.80408</c:v>
                </c:pt>
                <c:pt idx="28246">
                  <c:v>91.05818999999998</c:v>
                </c:pt>
                <c:pt idx="28247">
                  <c:v>30.57286</c:v>
                </c:pt>
                <c:pt idx="28248">
                  <c:v>30.16063</c:v>
                </c:pt>
                <c:pt idx="28249">
                  <c:v>33.19823</c:v>
                </c:pt>
                <c:pt idx="28250">
                  <c:v>257.5174</c:v>
                </c:pt>
                <c:pt idx="28251">
                  <c:v>26.92452</c:v>
                </c:pt>
                <c:pt idx="28252">
                  <c:v>23.86208999999999</c:v>
                </c:pt>
                <c:pt idx="28253">
                  <c:v>27.42292</c:v>
                </c:pt>
                <c:pt idx="28254">
                  <c:v>25.552</c:v>
                </c:pt>
                <c:pt idx="28255">
                  <c:v>30.73823</c:v>
                </c:pt>
                <c:pt idx="28256">
                  <c:v>41.64025</c:v>
                </c:pt>
                <c:pt idx="28257">
                  <c:v>29.14889000000001</c:v>
                </c:pt>
                <c:pt idx="28258">
                  <c:v>29.32411</c:v>
                </c:pt>
                <c:pt idx="28259">
                  <c:v>73.89344</c:v>
                </c:pt>
                <c:pt idx="28260">
                  <c:v>35.29915</c:v>
                </c:pt>
                <c:pt idx="28261">
                  <c:v>29.4772</c:v>
                </c:pt>
                <c:pt idx="28262">
                  <c:v>34.481</c:v>
                </c:pt>
                <c:pt idx="28263">
                  <c:v>636.2093</c:v>
                </c:pt>
                <c:pt idx="28264">
                  <c:v>25.03265</c:v>
                </c:pt>
                <c:pt idx="28265">
                  <c:v>33.41294000000001</c:v>
                </c:pt>
                <c:pt idx="28266">
                  <c:v>26.77109</c:v>
                </c:pt>
                <c:pt idx="28267">
                  <c:v>34.80579</c:v>
                </c:pt>
                <c:pt idx="28268">
                  <c:v>53.93134000000001</c:v>
                </c:pt>
                <c:pt idx="28269">
                  <c:v>30.80666</c:v>
                </c:pt>
                <c:pt idx="28270">
                  <c:v>29.97357</c:v>
                </c:pt>
                <c:pt idx="28271">
                  <c:v>24.92991</c:v>
                </c:pt>
                <c:pt idx="28272">
                  <c:v>27.96929</c:v>
                </c:pt>
                <c:pt idx="28273">
                  <c:v>33.54739</c:v>
                </c:pt>
                <c:pt idx="28274">
                  <c:v>31.51774</c:v>
                </c:pt>
                <c:pt idx="28275">
                  <c:v>28.87376</c:v>
                </c:pt>
                <c:pt idx="28276">
                  <c:v>27.67119</c:v>
                </c:pt>
                <c:pt idx="28277">
                  <c:v>28.57989</c:v>
                </c:pt>
                <c:pt idx="28278">
                  <c:v>31.05059</c:v>
                </c:pt>
                <c:pt idx="28279">
                  <c:v>28.9407</c:v>
                </c:pt>
                <c:pt idx="28280">
                  <c:v>33.35706999999999</c:v>
                </c:pt>
                <c:pt idx="28281">
                  <c:v>52.2299</c:v>
                </c:pt>
                <c:pt idx="28282">
                  <c:v>31.90489000000001</c:v>
                </c:pt>
                <c:pt idx="28283">
                  <c:v>32.05731</c:v>
                </c:pt>
                <c:pt idx="28284">
                  <c:v>29.63828000000001</c:v>
                </c:pt>
                <c:pt idx="28285">
                  <c:v>28.32753</c:v>
                </c:pt>
                <c:pt idx="28286">
                  <c:v>34.73600000000001</c:v>
                </c:pt>
                <c:pt idx="28287">
                  <c:v>36.14097</c:v>
                </c:pt>
                <c:pt idx="28288">
                  <c:v>33.43856</c:v>
                </c:pt>
                <c:pt idx="28289">
                  <c:v>30.46315999999999</c:v>
                </c:pt>
                <c:pt idx="28290">
                  <c:v>33.46514000000001</c:v>
                </c:pt>
                <c:pt idx="28291">
                  <c:v>36.63326</c:v>
                </c:pt>
                <c:pt idx="28292">
                  <c:v>32.21677</c:v>
                </c:pt>
                <c:pt idx="28293">
                  <c:v>35.64565</c:v>
                </c:pt>
                <c:pt idx="28294">
                  <c:v>30.24503</c:v>
                </c:pt>
                <c:pt idx="28295">
                  <c:v>28.17303</c:v>
                </c:pt>
                <c:pt idx="28296">
                  <c:v>45.98662</c:v>
                </c:pt>
                <c:pt idx="28297">
                  <c:v>27.52206</c:v>
                </c:pt>
                <c:pt idx="28298">
                  <c:v>35.75436000000001</c:v>
                </c:pt>
                <c:pt idx="28299">
                  <c:v>33.91174</c:v>
                </c:pt>
                <c:pt idx="28300">
                  <c:v>64.85559999999998</c:v>
                </c:pt>
                <c:pt idx="28301">
                  <c:v>218.154</c:v>
                </c:pt>
                <c:pt idx="28302">
                  <c:v>30.613</c:v>
                </c:pt>
                <c:pt idx="28303">
                  <c:v>29.30497</c:v>
                </c:pt>
                <c:pt idx="28304">
                  <c:v>34.73504000000001</c:v>
                </c:pt>
                <c:pt idx="28305">
                  <c:v>25.23179</c:v>
                </c:pt>
                <c:pt idx="28306">
                  <c:v>30.03225</c:v>
                </c:pt>
                <c:pt idx="28307">
                  <c:v>34.05683</c:v>
                </c:pt>
                <c:pt idx="28308">
                  <c:v>29.57829</c:v>
                </c:pt>
                <c:pt idx="28309">
                  <c:v>29.99924</c:v>
                </c:pt>
                <c:pt idx="28310">
                  <c:v>26.96493999999999</c:v>
                </c:pt>
                <c:pt idx="28311">
                  <c:v>27.20911</c:v>
                </c:pt>
                <c:pt idx="28312">
                  <c:v>32.29285</c:v>
                </c:pt>
                <c:pt idx="28313">
                  <c:v>513.72397</c:v>
                </c:pt>
                <c:pt idx="28314">
                  <c:v>31.68029</c:v>
                </c:pt>
                <c:pt idx="28315">
                  <c:v>35.12509</c:v>
                </c:pt>
                <c:pt idx="28316">
                  <c:v>35.81286</c:v>
                </c:pt>
                <c:pt idx="28317">
                  <c:v>28.71768</c:v>
                </c:pt>
                <c:pt idx="28318">
                  <c:v>32.15014</c:v>
                </c:pt>
                <c:pt idx="28319">
                  <c:v>27.67646999999999</c:v>
                </c:pt>
                <c:pt idx="28320">
                  <c:v>31.38524999999999</c:v>
                </c:pt>
                <c:pt idx="28321">
                  <c:v>31.91334</c:v>
                </c:pt>
                <c:pt idx="28322">
                  <c:v>46.83288</c:v>
                </c:pt>
                <c:pt idx="28323">
                  <c:v>25.84491999999999</c:v>
                </c:pt>
                <c:pt idx="28324">
                  <c:v>26.43946</c:v>
                </c:pt>
                <c:pt idx="28325">
                  <c:v>141.4062</c:v>
                </c:pt>
                <c:pt idx="28326">
                  <c:v>30.66602</c:v>
                </c:pt>
                <c:pt idx="28327">
                  <c:v>57.5166</c:v>
                </c:pt>
                <c:pt idx="28328">
                  <c:v>35.29419</c:v>
                </c:pt>
                <c:pt idx="28329">
                  <c:v>29.45643</c:v>
                </c:pt>
                <c:pt idx="28330">
                  <c:v>25.16325</c:v>
                </c:pt>
                <c:pt idx="28331">
                  <c:v>28.08462</c:v>
                </c:pt>
                <c:pt idx="28332">
                  <c:v>24.70812</c:v>
                </c:pt>
                <c:pt idx="28333">
                  <c:v>38.75134000000001</c:v>
                </c:pt>
                <c:pt idx="28334">
                  <c:v>36.32915</c:v>
                </c:pt>
                <c:pt idx="28335">
                  <c:v>29.14388</c:v>
                </c:pt>
                <c:pt idx="28336">
                  <c:v>33.72938000000001</c:v>
                </c:pt>
                <c:pt idx="28337">
                  <c:v>29.85839</c:v>
                </c:pt>
                <c:pt idx="28338">
                  <c:v>29.40347999999999</c:v>
                </c:pt>
                <c:pt idx="28339">
                  <c:v>29.62242</c:v>
                </c:pt>
                <c:pt idx="28340">
                  <c:v>37.58738</c:v>
                </c:pt>
                <c:pt idx="28341">
                  <c:v>32.20008</c:v>
                </c:pt>
                <c:pt idx="28342">
                  <c:v>30.14488</c:v>
                </c:pt>
                <c:pt idx="28343">
                  <c:v>31.62669</c:v>
                </c:pt>
                <c:pt idx="28344">
                  <c:v>51.43538</c:v>
                </c:pt>
                <c:pt idx="28345">
                  <c:v>58.67559</c:v>
                </c:pt>
                <c:pt idx="28346">
                  <c:v>27.82186</c:v>
                </c:pt>
                <c:pt idx="28347">
                  <c:v>32.71689</c:v>
                </c:pt>
                <c:pt idx="28348">
                  <c:v>27.57736999999999</c:v>
                </c:pt>
                <c:pt idx="28349">
                  <c:v>33.61116000000001</c:v>
                </c:pt>
                <c:pt idx="28350">
                  <c:v>33.84191</c:v>
                </c:pt>
                <c:pt idx="28351">
                  <c:v>29.87913</c:v>
                </c:pt>
                <c:pt idx="28352">
                  <c:v>36.04458</c:v>
                </c:pt>
                <c:pt idx="28353">
                  <c:v>34.22241000000001</c:v>
                </c:pt>
                <c:pt idx="28354">
                  <c:v>32.76486000000001</c:v>
                </c:pt>
                <c:pt idx="28355">
                  <c:v>26.03369</c:v>
                </c:pt>
                <c:pt idx="28356">
                  <c:v>27.97473</c:v>
                </c:pt>
                <c:pt idx="28357">
                  <c:v>27.39044</c:v>
                </c:pt>
                <c:pt idx="28358">
                  <c:v>27.19722000000001</c:v>
                </c:pt>
                <c:pt idx="28359">
                  <c:v>38.26549</c:v>
                </c:pt>
                <c:pt idx="28360">
                  <c:v>30.84338</c:v>
                </c:pt>
                <c:pt idx="28361">
                  <c:v>32.02006</c:v>
                </c:pt>
                <c:pt idx="28362">
                  <c:v>31.65412</c:v>
                </c:pt>
                <c:pt idx="28363">
                  <c:v>14235.9396</c:v>
                </c:pt>
                <c:pt idx="28364">
                  <c:v>31.19271</c:v>
                </c:pt>
                <c:pt idx="28365">
                  <c:v>30.89742</c:v>
                </c:pt>
                <c:pt idx="28366">
                  <c:v>24.39243</c:v>
                </c:pt>
                <c:pt idx="28367">
                  <c:v>28.31282</c:v>
                </c:pt>
                <c:pt idx="28368">
                  <c:v>25.68649</c:v>
                </c:pt>
                <c:pt idx="28369">
                  <c:v>30.62139000000001</c:v>
                </c:pt>
                <c:pt idx="28370">
                  <c:v>27.90324</c:v>
                </c:pt>
                <c:pt idx="28371">
                  <c:v>27.23103</c:v>
                </c:pt>
                <c:pt idx="28372">
                  <c:v>33.52646</c:v>
                </c:pt>
                <c:pt idx="28373">
                  <c:v>743.80499</c:v>
                </c:pt>
                <c:pt idx="28374">
                  <c:v>30.9875</c:v>
                </c:pt>
                <c:pt idx="28375">
                  <c:v>31.57556</c:v>
                </c:pt>
                <c:pt idx="28376">
                  <c:v>26.77255999999999</c:v>
                </c:pt>
                <c:pt idx="28377">
                  <c:v>29.31419</c:v>
                </c:pt>
                <c:pt idx="28378">
                  <c:v>40.306</c:v>
                </c:pt>
                <c:pt idx="28379">
                  <c:v>52.6991</c:v>
                </c:pt>
                <c:pt idx="28380">
                  <c:v>28.43835</c:v>
                </c:pt>
                <c:pt idx="28381">
                  <c:v>73.9893</c:v>
                </c:pt>
                <c:pt idx="28382">
                  <c:v>36.65877</c:v>
                </c:pt>
                <c:pt idx="28383">
                  <c:v>33.67068</c:v>
                </c:pt>
                <c:pt idx="28384">
                  <c:v>31.49362</c:v>
                </c:pt>
                <c:pt idx="28385">
                  <c:v>29.18702</c:v>
                </c:pt>
                <c:pt idx="28386">
                  <c:v>33.05234</c:v>
                </c:pt>
                <c:pt idx="28387">
                  <c:v>30.67017999999999</c:v>
                </c:pt>
                <c:pt idx="28388">
                  <c:v>33.60044000000001</c:v>
                </c:pt>
                <c:pt idx="28389">
                  <c:v>30.74431</c:v>
                </c:pt>
                <c:pt idx="28390">
                  <c:v>28.20141</c:v>
                </c:pt>
                <c:pt idx="28391">
                  <c:v>25.84264999999999</c:v>
                </c:pt>
                <c:pt idx="28392">
                  <c:v>29.17139999999999</c:v>
                </c:pt>
                <c:pt idx="28393">
                  <c:v>30.46227</c:v>
                </c:pt>
                <c:pt idx="28394">
                  <c:v>34.49815</c:v>
                </c:pt>
                <c:pt idx="28395">
                  <c:v>33.07505</c:v>
                </c:pt>
                <c:pt idx="28396">
                  <c:v>28.87503999999999</c:v>
                </c:pt>
                <c:pt idx="28397">
                  <c:v>28.54355</c:v>
                </c:pt>
                <c:pt idx="28398">
                  <c:v>262.3539999999999</c:v>
                </c:pt>
                <c:pt idx="28399">
                  <c:v>26.80492</c:v>
                </c:pt>
                <c:pt idx="28400">
                  <c:v>29.8343</c:v>
                </c:pt>
                <c:pt idx="28401">
                  <c:v>27.14256</c:v>
                </c:pt>
                <c:pt idx="28402">
                  <c:v>31.19272</c:v>
                </c:pt>
                <c:pt idx="28403">
                  <c:v>31.23209</c:v>
                </c:pt>
                <c:pt idx="28404">
                  <c:v>28.10822</c:v>
                </c:pt>
                <c:pt idx="28405">
                  <c:v>29.85645</c:v>
                </c:pt>
                <c:pt idx="28406">
                  <c:v>29.80886</c:v>
                </c:pt>
                <c:pt idx="28407">
                  <c:v>28.01799</c:v>
                </c:pt>
                <c:pt idx="28408">
                  <c:v>31.0319</c:v>
                </c:pt>
                <c:pt idx="28409">
                  <c:v>33.46402</c:v>
                </c:pt>
                <c:pt idx="28410">
                  <c:v>33.89791</c:v>
                </c:pt>
                <c:pt idx="28411">
                  <c:v>26.19507</c:v>
                </c:pt>
                <c:pt idx="28412">
                  <c:v>1587.2139</c:v>
                </c:pt>
                <c:pt idx="28413">
                  <c:v>23.29399</c:v>
                </c:pt>
                <c:pt idx="28414">
                  <c:v>26.9905</c:v>
                </c:pt>
                <c:pt idx="28415">
                  <c:v>35.34602</c:v>
                </c:pt>
                <c:pt idx="28416">
                  <c:v>32.28875</c:v>
                </c:pt>
                <c:pt idx="28417">
                  <c:v>26.94386</c:v>
                </c:pt>
                <c:pt idx="28418">
                  <c:v>40.54137</c:v>
                </c:pt>
                <c:pt idx="28419">
                  <c:v>31.46042999999999</c:v>
                </c:pt>
                <c:pt idx="28420">
                  <c:v>448.9008</c:v>
                </c:pt>
                <c:pt idx="28421">
                  <c:v>1678.5443</c:v>
                </c:pt>
                <c:pt idx="28422">
                  <c:v>29.85140000000001</c:v>
                </c:pt>
                <c:pt idx="28423">
                  <c:v>31.91215</c:v>
                </c:pt>
                <c:pt idx="28424">
                  <c:v>35.82751</c:v>
                </c:pt>
                <c:pt idx="28425">
                  <c:v>45.32182</c:v>
                </c:pt>
                <c:pt idx="28426">
                  <c:v>28.84366</c:v>
                </c:pt>
                <c:pt idx="28427">
                  <c:v>28.36661</c:v>
                </c:pt>
                <c:pt idx="28428">
                  <c:v>26.15606</c:v>
                </c:pt>
                <c:pt idx="28429">
                  <c:v>31.65594</c:v>
                </c:pt>
                <c:pt idx="28430">
                  <c:v>29.94748</c:v>
                </c:pt>
                <c:pt idx="28431">
                  <c:v>27.11736</c:v>
                </c:pt>
                <c:pt idx="28432">
                  <c:v>28.61855</c:v>
                </c:pt>
                <c:pt idx="28433">
                  <c:v>26.06284</c:v>
                </c:pt>
                <c:pt idx="28434">
                  <c:v>33.91786999999999</c:v>
                </c:pt>
                <c:pt idx="28435">
                  <c:v>39.34526</c:v>
                </c:pt>
                <c:pt idx="28436">
                  <c:v>27.53547</c:v>
                </c:pt>
                <c:pt idx="28437">
                  <c:v>29.89502</c:v>
                </c:pt>
                <c:pt idx="28438">
                  <c:v>27.28233</c:v>
                </c:pt>
                <c:pt idx="28439">
                  <c:v>29.11983</c:v>
                </c:pt>
                <c:pt idx="28440">
                  <c:v>28.12455</c:v>
                </c:pt>
                <c:pt idx="28441">
                  <c:v>29.57028</c:v>
                </c:pt>
                <c:pt idx="28442">
                  <c:v>25.91966</c:v>
                </c:pt>
                <c:pt idx="28443">
                  <c:v>31.36854999999999</c:v>
                </c:pt>
                <c:pt idx="28444">
                  <c:v>29.96632999999999</c:v>
                </c:pt>
                <c:pt idx="28445">
                  <c:v>35.42651</c:v>
                </c:pt>
                <c:pt idx="28446">
                  <c:v>26.25804</c:v>
                </c:pt>
                <c:pt idx="28447">
                  <c:v>28.82836</c:v>
                </c:pt>
                <c:pt idx="28448">
                  <c:v>36.06686000000001</c:v>
                </c:pt>
                <c:pt idx="28449">
                  <c:v>81.89221</c:v>
                </c:pt>
                <c:pt idx="28450">
                  <c:v>27.40551999999999</c:v>
                </c:pt>
                <c:pt idx="28451">
                  <c:v>30.79151</c:v>
                </c:pt>
                <c:pt idx="28452">
                  <c:v>26.40238</c:v>
                </c:pt>
                <c:pt idx="28453">
                  <c:v>31.76248</c:v>
                </c:pt>
                <c:pt idx="28454">
                  <c:v>29.64445</c:v>
                </c:pt>
                <c:pt idx="28455">
                  <c:v>85.4041</c:v>
                </c:pt>
                <c:pt idx="28456">
                  <c:v>29.28131</c:v>
                </c:pt>
                <c:pt idx="28457">
                  <c:v>32.4809</c:v>
                </c:pt>
                <c:pt idx="28458">
                  <c:v>45.73473</c:v>
                </c:pt>
                <c:pt idx="28459">
                  <c:v>1790.0152</c:v>
                </c:pt>
                <c:pt idx="28460">
                  <c:v>29.0156</c:v>
                </c:pt>
                <c:pt idx="28461">
                  <c:v>28.01733</c:v>
                </c:pt>
                <c:pt idx="28462">
                  <c:v>33.57685</c:v>
                </c:pt>
                <c:pt idx="28463">
                  <c:v>36.76985</c:v>
                </c:pt>
                <c:pt idx="28464">
                  <c:v>26.08594</c:v>
                </c:pt>
                <c:pt idx="28465">
                  <c:v>32.48873</c:v>
                </c:pt>
                <c:pt idx="28466">
                  <c:v>36.24591</c:v>
                </c:pt>
                <c:pt idx="28467">
                  <c:v>153.32474</c:v>
                </c:pt>
                <c:pt idx="28468">
                  <c:v>31.49748</c:v>
                </c:pt>
                <c:pt idx="28469">
                  <c:v>32.11298</c:v>
                </c:pt>
                <c:pt idx="28470">
                  <c:v>34.55108</c:v>
                </c:pt>
                <c:pt idx="28471">
                  <c:v>28.51984</c:v>
                </c:pt>
                <c:pt idx="28472">
                  <c:v>5076.5113</c:v>
                </c:pt>
                <c:pt idx="28473">
                  <c:v>24.64025000000001</c:v>
                </c:pt>
                <c:pt idx="28474">
                  <c:v>29.38629999999999</c:v>
                </c:pt>
                <c:pt idx="28475">
                  <c:v>30.14854</c:v>
                </c:pt>
                <c:pt idx="28476">
                  <c:v>41.8649</c:v>
                </c:pt>
                <c:pt idx="28477">
                  <c:v>37.83785</c:v>
                </c:pt>
                <c:pt idx="28478">
                  <c:v>27.7997</c:v>
                </c:pt>
                <c:pt idx="28479">
                  <c:v>28.09552</c:v>
                </c:pt>
                <c:pt idx="28480">
                  <c:v>28.05981</c:v>
                </c:pt>
                <c:pt idx="28481">
                  <c:v>38.42576000000001</c:v>
                </c:pt>
                <c:pt idx="28482">
                  <c:v>32.6266</c:v>
                </c:pt>
                <c:pt idx="28483">
                  <c:v>28.11393</c:v>
                </c:pt>
                <c:pt idx="28484">
                  <c:v>28.23027</c:v>
                </c:pt>
                <c:pt idx="28485">
                  <c:v>35.4039</c:v>
                </c:pt>
                <c:pt idx="28486">
                  <c:v>31.33104000000001</c:v>
                </c:pt>
                <c:pt idx="28487">
                  <c:v>31.99196999999999</c:v>
                </c:pt>
                <c:pt idx="28488">
                  <c:v>78.23876</c:v>
                </c:pt>
                <c:pt idx="28489">
                  <c:v>31.61754000000001</c:v>
                </c:pt>
                <c:pt idx="28490">
                  <c:v>36.6496</c:v>
                </c:pt>
                <c:pt idx="28491">
                  <c:v>27.72715000000001</c:v>
                </c:pt>
                <c:pt idx="28492">
                  <c:v>29.40966999999999</c:v>
                </c:pt>
                <c:pt idx="28493">
                  <c:v>34.85102999999999</c:v>
                </c:pt>
                <c:pt idx="28494">
                  <c:v>33.5294</c:v>
                </c:pt>
                <c:pt idx="28495">
                  <c:v>6948.093690000001</c:v>
                </c:pt>
                <c:pt idx="28496">
                  <c:v>25.38742999999999</c:v>
                </c:pt>
                <c:pt idx="28497">
                  <c:v>45.49081</c:v>
                </c:pt>
                <c:pt idx="28498">
                  <c:v>28.61441</c:v>
                </c:pt>
                <c:pt idx="28499">
                  <c:v>34.46464</c:v>
                </c:pt>
                <c:pt idx="28500">
                  <c:v>29.71474</c:v>
                </c:pt>
                <c:pt idx="28501">
                  <c:v>41.53867</c:v>
                </c:pt>
                <c:pt idx="28502">
                  <c:v>2048.9086</c:v>
                </c:pt>
                <c:pt idx="28503">
                  <c:v>31.03159</c:v>
                </c:pt>
                <c:pt idx="28504">
                  <c:v>28.70048</c:v>
                </c:pt>
                <c:pt idx="28505">
                  <c:v>28.73935000000001</c:v>
                </c:pt>
                <c:pt idx="28506">
                  <c:v>34.1035</c:v>
                </c:pt>
                <c:pt idx="28507">
                  <c:v>37.9329</c:v>
                </c:pt>
                <c:pt idx="28508">
                  <c:v>27.05112</c:v>
                </c:pt>
                <c:pt idx="28509">
                  <c:v>34.91426999999999</c:v>
                </c:pt>
                <c:pt idx="28510">
                  <c:v>118.70388</c:v>
                </c:pt>
                <c:pt idx="28511">
                  <c:v>95.27683999999999</c:v>
                </c:pt>
                <c:pt idx="28512">
                  <c:v>28.04373</c:v>
                </c:pt>
                <c:pt idx="28513">
                  <c:v>33.46354</c:v>
                </c:pt>
                <c:pt idx="28514">
                  <c:v>32.47267</c:v>
                </c:pt>
                <c:pt idx="28515">
                  <c:v>32.04212000000001</c:v>
                </c:pt>
                <c:pt idx="28516">
                  <c:v>25.06379</c:v>
                </c:pt>
                <c:pt idx="28517">
                  <c:v>23.42226</c:v>
                </c:pt>
                <c:pt idx="28518">
                  <c:v>29.51545</c:v>
                </c:pt>
                <c:pt idx="28519">
                  <c:v>32.34312000000001</c:v>
                </c:pt>
                <c:pt idx="28520">
                  <c:v>28.43715</c:v>
                </c:pt>
                <c:pt idx="28521">
                  <c:v>32.95903</c:v>
                </c:pt>
                <c:pt idx="28522">
                  <c:v>32.50112</c:v>
                </c:pt>
                <c:pt idx="28523">
                  <c:v>27.22487</c:v>
                </c:pt>
                <c:pt idx="28524">
                  <c:v>27.82801</c:v>
                </c:pt>
                <c:pt idx="28525">
                  <c:v>33.06409</c:v>
                </c:pt>
                <c:pt idx="28526">
                  <c:v>31.75007</c:v>
                </c:pt>
                <c:pt idx="28527">
                  <c:v>25.6022</c:v>
                </c:pt>
                <c:pt idx="28528">
                  <c:v>25.74245</c:v>
                </c:pt>
                <c:pt idx="28529">
                  <c:v>37.7769</c:v>
                </c:pt>
                <c:pt idx="28530">
                  <c:v>35.07719</c:v>
                </c:pt>
                <c:pt idx="28531">
                  <c:v>27.37975</c:v>
                </c:pt>
                <c:pt idx="28532">
                  <c:v>28.60866</c:v>
                </c:pt>
                <c:pt idx="28533">
                  <c:v>29.27274999999999</c:v>
                </c:pt>
                <c:pt idx="28534">
                  <c:v>32.71906000000001</c:v>
                </c:pt>
                <c:pt idx="28535">
                  <c:v>26.13939999999999</c:v>
                </c:pt>
                <c:pt idx="28536">
                  <c:v>92.84842</c:v>
                </c:pt>
                <c:pt idx="28537">
                  <c:v>31.31116</c:v>
                </c:pt>
                <c:pt idx="28538">
                  <c:v>30.86169</c:v>
                </c:pt>
                <c:pt idx="28539">
                  <c:v>32.0609</c:v>
                </c:pt>
                <c:pt idx="28540">
                  <c:v>29.88639</c:v>
                </c:pt>
                <c:pt idx="28541">
                  <c:v>30.48605999999999</c:v>
                </c:pt>
                <c:pt idx="28542">
                  <c:v>32.2007</c:v>
                </c:pt>
                <c:pt idx="28543">
                  <c:v>34.47444</c:v>
                </c:pt>
                <c:pt idx="28544">
                  <c:v>163.34641</c:v>
                </c:pt>
                <c:pt idx="28545">
                  <c:v>29.60945</c:v>
                </c:pt>
                <c:pt idx="28546">
                  <c:v>30.35294</c:v>
                </c:pt>
                <c:pt idx="28547">
                  <c:v>25.02497</c:v>
                </c:pt>
                <c:pt idx="28548">
                  <c:v>32.12102</c:v>
                </c:pt>
                <c:pt idx="28549">
                  <c:v>34.91179</c:v>
                </c:pt>
                <c:pt idx="28550">
                  <c:v>31.74301</c:v>
                </c:pt>
                <c:pt idx="28551">
                  <c:v>34.96527</c:v>
                </c:pt>
                <c:pt idx="28552">
                  <c:v>30.82602</c:v>
                </c:pt>
                <c:pt idx="28553">
                  <c:v>25.27064</c:v>
                </c:pt>
                <c:pt idx="28554">
                  <c:v>28.67959</c:v>
                </c:pt>
                <c:pt idx="28555">
                  <c:v>34.23577</c:v>
                </c:pt>
                <c:pt idx="28556">
                  <c:v>38.76828000000001</c:v>
                </c:pt>
                <c:pt idx="28557">
                  <c:v>37.19234</c:v>
                </c:pt>
                <c:pt idx="28558">
                  <c:v>29.2678</c:v>
                </c:pt>
                <c:pt idx="28559">
                  <c:v>25.08024</c:v>
                </c:pt>
                <c:pt idx="28560">
                  <c:v>28.93104</c:v>
                </c:pt>
                <c:pt idx="28561">
                  <c:v>31.21019</c:v>
                </c:pt>
                <c:pt idx="28562">
                  <c:v>29.48142</c:v>
                </c:pt>
                <c:pt idx="28563">
                  <c:v>28.27276</c:v>
                </c:pt>
                <c:pt idx="28564">
                  <c:v>40.16523</c:v>
                </c:pt>
                <c:pt idx="28565">
                  <c:v>30.66184</c:v>
                </c:pt>
                <c:pt idx="28566">
                  <c:v>28.90243999999999</c:v>
                </c:pt>
                <c:pt idx="28567">
                  <c:v>39.36574</c:v>
                </c:pt>
                <c:pt idx="28568">
                  <c:v>29.12937000000001</c:v>
                </c:pt>
                <c:pt idx="28569">
                  <c:v>26.53075</c:v>
                </c:pt>
                <c:pt idx="28570">
                  <c:v>34.48392</c:v>
                </c:pt>
                <c:pt idx="28571">
                  <c:v>272.1884</c:v>
                </c:pt>
                <c:pt idx="28572">
                  <c:v>26.32734</c:v>
                </c:pt>
                <c:pt idx="28573">
                  <c:v>28.10719</c:v>
                </c:pt>
                <c:pt idx="28574">
                  <c:v>34.88295</c:v>
                </c:pt>
                <c:pt idx="28575">
                  <c:v>23.49517</c:v>
                </c:pt>
                <c:pt idx="28576">
                  <c:v>35.73894000000001</c:v>
                </c:pt>
                <c:pt idx="28577">
                  <c:v>30.72324</c:v>
                </c:pt>
                <c:pt idx="28578">
                  <c:v>28.11005</c:v>
                </c:pt>
                <c:pt idx="28579">
                  <c:v>33.4178</c:v>
                </c:pt>
                <c:pt idx="28580">
                  <c:v>36.28882</c:v>
                </c:pt>
                <c:pt idx="28581">
                  <c:v>46.88261</c:v>
                </c:pt>
                <c:pt idx="28582">
                  <c:v>33.98961</c:v>
                </c:pt>
                <c:pt idx="28583">
                  <c:v>39.21255</c:v>
                </c:pt>
                <c:pt idx="28584">
                  <c:v>37.20374</c:v>
                </c:pt>
                <c:pt idx="28585">
                  <c:v>126.4601</c:v>
                </c:pt>
                <c:pt idx="28586">
                  <c:v>29.80418</c:v>
                </c:pt>
                <c:pt idx="28587">
                  <c:v>35.71552000000001</c:v>
                </c:pt>
                <c:pt idx="28588">
                  <c:v>33.138</c:v>
                </c:pt>
                <c:pt idx="28589">
                  <c:v>25.25429</c:v>
                </c:pt>
                <c:pt idx="28590">
                  <c:v>30.52944</c:v>
                </c:pt>
                <c:pt idx="28591">
                  <c:v>32.13336</c:v>
                </c:pt>
                <c:pt idx="28592">
                  <c:v>25.47058</c:v>
                </c:pt>
                <c:pt idx="28593">
                  <c:v>29.25044</c:v>
                </c:pt>
                <c:pt idx="28594">
                  <c:v>25.17955</c:v>
                </c:pt>
                <c:pt idx="28595">
                  <c:v>30.98304999999999</c:v>
                </c:pt>
                <c:pt idx="28596">
                  <c:v>37.39978</c:v>
                </c:pt>
                <c:pt idx="28597">
                  <c:v>33.42239</c:v>
                </c:pt>
                <c:pt idx="28598">
                  <c:v>25.4483</c:v>
                </c:pt>
                <c:pt idx="28599">
                  <c:v>35.91708999999999</c:v>
                </c:pt>
                <c:pt idx="28600">
                  <c:v>59.29596</c:v>
                </c:pt>
                <c:pt idx="28601">
                  <c:v>29.4096</c:v>
                </c:pt>
                <c:pt idx="28602">
                  <c:v>30.26333</c:v>
                </c:pt>
                <c:pt idx="28603">
                  <c:v>29.06279999999999</c:v>
                </c:pt>
                <c:pt idx="28604">
                  <c:v>28.62108</c:v>
                </c:pt>
                <c:pt idx="28605">
                  <c:v>30.10567</c:v>
                </c:pt>
                <c:pt idx="28606">
                  <c:v>24.61349999999999</c:v>
                </c:pt>
                <c:pt idx="28607">
                  <c:v>46.16885</c:v>
                </c:pt>
                <c:pt idx="28608">
                  <c:v>36.67049</c:v>
                </c:pt>
                <c:pt idx="28609">
                  <c:v>33.33601</c:v>
                </c:pt>
                <c:pt idx="28610">
                  <c:v>33.83851</c:v>
                </c:pt>
                <c:pt idx="28611">
                  <c:v>41.2983</c:v>
                </c:pt>
                <c:pt idx="28612">
                  <c:v>34.20818000000001</c:v>
                </c:pt>
                <c:pt idx="28613">
                  <c:v>37.85537</c:v>
                </c:pt>
                <c:pt idx="28614">
                  <c:v>31.22985</c:v>
                </c:pt>
                <c:pt idx="28615">
                  <c:v>26.91163</c:v>
                </c:pt>
                <c:pt idx="28616">
                  <c:v>29.02030999999999</c:v>
                </c:pt>
                <c:pt idx="28617">
                  <c:v>30.89943999999999</c:v>
                </c:pt>
                <c:pt idx="28618">
                  <c:v>29.21278999999999</c:v>
                </c:pt>
                <c:pt idx="28619">
                  <c:v>30.23937</c:v>
                </c:pt>
                <c:pt idx="28620">
                  <c:v>25.63303</c:v>
                </c:pt>
                <c:pt idx="28621">
                  <c:v>34.097</c:v>
                </c:pt>
                <c:pt idx="28622">
                  <c:v>30.3294</c:v>
                </c:pt>
                <c:pt idx="28623">
                  <c:v>30.48778</c:v>
                </c:pt>
                <c:pt idx="28624">
                  <c:v>220.45207</c:v>
                </c:pt>
                <c:pt idx="28625">
                  <c:v>29.46877999999999</c:v>
                </c:pt>
                <c:pt idx="28626">
                  <c:v>31.32775000000001</c:v>
                </c:pt>
                <c:pt idx="28627">
                  <c:v>26.61255999999999</c:v>
                </c:pt>
                <c:pt idx="28628">
                  <c:v>28.0466</c:v>
                </c:pt>
                <c:pt idx="28629">
                  <c:v>21.85308</c:v>
                </c:pt>
                <c:pt idx="28630">
                  <c:v>29.80793</c:v>
                </c:pt>
                <c:pt idx="28631">
                  <c:v>39.5016</c:v>
                </c:pt>
                <c:pt idx="28632">
                  <c:v>25.48105</c:v>
                </c:pt>
                <c:pt idx="28633">
                  <c:v>35.66844000000001</c:v>
                </c:pt>
                <c:pt idx="28634">
                  <c:v>31.25911</c:v>
                </c:pt>
                <c:pt idx="28635">
                  <c:v>39.40946</c:v>
                </c:pt>
                <c:pt idx="28636">
                  <c:v>26.77544</c:v>
                </c:pt>
                <c:pt idx="28637">
                  <c:v>34.97579</c:v>
                </c:pt>
                <c:pt idx="28638">
                  <c:v>27.16689</c:v>
                </c:pt>
                <c:pt idx="28639">
                  <c:v>327.0980999999999</c:v>
                </c:pt>
                <c:pt idx="28640">
                  <c:v>28.5977</c:v>
                </c:pt>
                <c:pt idx="28641">
                  <c:v>116.37047</c:v>
                </c:pt>
                <c:pt idx="28642">
                  <c:v>27.31344</c:v>
                </c:pt>
                <c:pt idx="28643">
                  <c:v>31.48011</c:v>
                </c:pt>
                <c:pt idx="28644">
                  <c:v>34.58287</c:v>
                </c:pt>
                <c:pt idx="28645">
                  <c:v>26.15168</c:v>
                </c:pt>
                <c:pt idx="28646">
                  <c:v>22.17195</c:v>
                </c:pt>
                <c:pt idx="28647">
                  <c:v>35.87807</c:v>
                </c:pt>
                <c:pt idx="28648">
                  <c:v>35.79058000000001</c:v>
                </c:pt>
                <c:pt idx="28649">
                  <c:v>29.18274999999999</c:v>
                </c:pt>
                <c:pt idx="28650">
                  <c:v>27.40570999999999</c:v>
                </c:pt>
                <c:pt idx="28651">
                  <c:v>31.70794</c:v>
                </c:pt>
                <c:pt idx="28652">
                  <c:v>29.04727</c:v>
                </c:pt>
                <c:pt idx="28653">
                  <c:v>37.96125</c:v>
                </c:pt>
                <c:pt idx="28654">
                  <c:v>35.71607</c:v>
                </c:pt>
                <c:pt idx="28655">
                  <c:v>34.02525</c:v>
                </c:pt>
                <c:pt idx="28656">
                  <c:v>32.92959</c:v>
                </c:pt>
                <c:pt idx="28657">
                  <c:v>29.38078</c:v>
                </c:pt>
                <c:pt idx="28658">
                  <c:v>29.80641</c:v>
                </c:pt>
                <c:pt idx="28659">
                  <c:v>53.189</c:v>
                </c:pt>
                <c:pt idx="28660">
                  <c:v>28.09189</c:v>
                </c:pt>
                <c:pt idx="28661">
                  <c:v>72.02977999999999</c:v>
                </c:pt>
                <c:pt idx="28662">
                  <c:v>33.3805</c:v>
                </c:pt>
                <c:pt idx="28663">
                  <c:v>25.09660999999999</c:v>
                </c:pt>
                <c:pt idx="28664">
                  <c:v>29.02146</c:v>
                </c:pt>
                <c:pt idx="28665">
                  <c:v>40.49504</c:v>
                </c:pt>
                <c:pt idx="28666">
                  <c:v>32.46102</c:v>
                </c:pt>
                <c:pt idx="28667">
                  <c:v>68.61726</c:v>
                </c:pt>
                <c:pt idx="28668">
                  <c:v>30.86137</c:v>
                </c:pt>
                <c:pt idx="28669">
                  <c:v>29.51493</c:v>
                </c:pt>
                <c:pt idx="28670">
                  <c:v>64.16639999999998</c:v>
                </c:pt>
                <c:pt idx="28671">
                  <c:v>27.58453</c:v>
                </c:pt>
                <c:pt idx="28672">
                  <c:v>28.90354</c:v>
                </c:pt>
                <c:pt idx="28673">
                  <c:v>32.27421</c:v>
                </c:pt>
                <c:pt idx="28674">
                  <c:v>25.54114999999999</c:v>
                </c:pt>
                <c:pt idx="28675">
                  <c:v>29.15323</c:v>
                </c:pt>
                <c:pt idx="28676">
                  <c:v>30.66922</c:v>
                </c:pt>
                <c:pt idx="28677">
                  <c:v>31.21057</c:v>
                </c:pt>
                <c:pt idx="28678">
                  <c:v>32.31309</c:v>
                </c:pt>
                <c:pt idx="28679">
                  <c:v>22.50153</c:v>
                </c:pt>
                <c:pt idx="28680">
                  <c:v>30.66922</c:v>
                </c:pt>
                <c:pt idx="28681">
                  <c:v>3982.3808</c:v>
                </c:pt>
                <c:pt idx="28682">
                  <c:v>27.65982</c:v>
                </c:pt>
                <c:pt idx="28683">
                  <c:v>32.19121</c:v>
                </c:pt>
                <c:pt idx="28684">
                  <c:v>804.0468999999999</c:v>
                </c:pt>
                <c:pt idx="28685">
                  <c:v>28.44431</c:v>
                </c:pt>
                <c:pt idx="28686">
                  <c:v>26.14093</c:v>
                </c:pt>
                <c:pt idx="28687">
                  <c:v>30.04015</c:v>
                </c:pt>
                <c:pt idx="28688">
                  <c:v>1134.36531</c:v>
                </c:pt>
                <c:pt idx="28689">
                  <c:v>42.13986000000001</c:v>
                </c:pt>
                <c:pt idx="28690">
                  <c:v>6268.3328</c:v>
                </c:pt>
                <c:pt idx="28691">
                  <c:v>27.06679</c:v>
                </c:pt>
                <c:pt idx="28692">
                  <c:v>31.31745</c:v>
                </c:pt>
                <c:pt idx="28693">
                  <c:v>35.89077</c:v>
                </c:pt>
                <c:pt idx="28694">
                  <c:v>29.14361999999999</c:v>
                </c:pt>
                <c:pt idx="28695">
                  <c:v>26.72457</c:v>
                </c:pt>
                <c:pt idx="28696">
                  <c:v>29.81265</c:v>
                </c:pt>
                <c:pt idx="28697">
                  <c:v>31.0066</c:v>
                </c:pt>
                <c:pt idx="28698">
                  <c:v>28.80592</c:v>
                </c:pt>
                <c:pt idx="28699">
                  <c:v>26.53333</c:v>
                </c:pt>
                <c:pt idx="28700">
                  <c:v>33.9835</c:v>
                </c:pt>
                <c:pt idx="28701">
                  <c:v>30.13807</c:v>
                </c:pt>
                <c:pt idx="28702">
                  <c:v>31.97069</c:v>
                </c:pt>
                <c:pt idx="28703">
                  <c:v>28.22845999999999</c:v>
                </c:pt>
                <c:pt idx="28704">
                  <c:v>26.31298</c:v>
                </c:pt>
                <c:pt idx="28705">
                  <c:v>36.64301</c:v>
                </c:pt>
                <c:pt idx="28706">
                  <c:v>33.59408000000001</c:v>
                </c:pt>
                <c:pt idx="28707">
                  <c:v>31.29511</c:v>
                </c:pt>
                <c:pt idx="28708">
                  <c:v>28.18419</c:v>
                </c:pt>
                <c:pt idx="28709">
                  <c:v>37.35765999999999</c:v>
                </c:pt>
                <c:pt idx="28710">
                  <c:v>27.18007</c:v>
                </c:pt>
                <c:pt idx="28711">
                  <c:v>34.44293</c:v>
                </c:pt>
                <c:pt idx="28712">
                  <c:v>34.10161</c:v>
                </c:pt>
                <c:pt idx="28713">
                  <c:v>34.73252</c:v>
                </c:pt>
                <c:pt idx="28714">
                  <c:v>36.20129</c:v>
                </c:pt>
                <c:pt idx="28715">
                  <c:v>31.76103</c:v>
                </c:pt>
                <c:pt idx="28716">
                  <c:v>24.61493</c:v>
                </c:pt>
                <c:pt idx="28717">
                  <c:v>31.04555999999999</c:v>
                </c:pt>
                <c:pt idx="28718">
                  <c:v>249.0919</c:v>
                </c:pt>
                <c:pt idx="28719">
                  <c:v>34.11785</c:v>
                </c:pt>
                <c:pt idx="28720">
                  <c:v>33.95556000000001</c:v>
                </c:pt>
                <c:pt idx="28721">
                  <c:v>28.41772</c:v>
                </c:pt>
                <c:pt idx="28722">
                  <c:v>28.86801</c:v>
                </c:pt>
                <c:pt idx="28723">
                  <c:v>25.26076</c:v>
                </c:pt>
                <c:pt idx="28724">
                  <c:v>32.23013</c:v>
                </c:pt>
                <c:pt idx="28725">
                  <c:v>34.15867</c:v>
                </c:pt>
                <c:pt idx="28726">
                  <c:v>31.98058</c:v>
                </c:pt>
                <c:pt idx="28727">
                  <c:v>37.07883000000001</c:v>
                </c:pt>
                <c:pt idx="28728">
                  <c:v>34.1413</c:v>
                </c:pt>
                <c:pt idx="28729">
                  <c:v>28.73396</c:v>
                </c:pt>
                <c:pt idx="28730">
                  <c:v>29.1052</c:v>
                </c:pt>
                <c:pt idx="28731">
                  <c:v>2857.984</c:v>
                </c:pt>
                <c:pt idx="28732">
                  <c:v>31.57089</c:v>
                </c:pt>
                <c:pt idx="28733">
                  <c:v>31.57149</c:v>
                </c:pt>
                <c:pt idx="28734">
                  <c:v>34.96821</c:v>
                </c:pt>
                <c:pt idx="28735">
                  <c:v>27.58684999999999</c:v>
                </c:pt>
                <c:pt idx="28736">
                  <c:v>29.57316</c:v>
                </c:pt>
                <c:pt idx="28737">
                  <c:v>29.2561</c:v>
                </c:pt>
                <c:pt idx="28738">
                  <c:v>31.65001000000001</c:v>
                </c:pt>
                <c:pt idx="28739">
                  <c:v>32.60074</c:v>
                </c:pt>
                <c:pt idx="28740">
                  <c:v>29.46052999999999</c:v>
                </c:pt>
                <c:pt idx="28741">
                  <c:v>29.88722</c:v>
                </c:pt>
                <c:pt idx="28742">
                  <c:v>52.2554</c:v>
                </c:pt>
                <c:pt idx="28743">
                  <c:v>29.26111</c:v>
                </c:pt>
                <c:pt idx="28744">
                  <c:v>29.57645</c:v>
                </c:pt>
                <c:pt idx="28745">
                  <c:v>28.57672</c:v>
                </c:pt>
                <c:pt idx="28746">
                  <c:v>30.1572</c:v>
                </c:pt>
                <c:pt idx="28747">
                  <c:v>27.95092</c:v>
                </c:pt>
                <c:pt idx="28748">
                  <c:v>30.35467999999999</c:v>
                </c:pt>
                <c:pt idx="28749">
                  <c:v>28.51774</c:v>
                </c:pt>
                <c:pt idx="28750">
                  <c:v>35.75283</c:v>
                </c:pt>
                <c:pt idx="28751">
                  <c:v>27.82929</c:v>
                </c:pt>
                <c:pt idx="28752">
                  <c:v>27.15346</c:v>
                </c:pt>
                <c:pt idx="28753">
                  <c:v>88.4602</c:v>
                </c:pt>
                <c:pt idx="28754">
                  <c:v>28.10123</c:v>
                </c:pt>
                <c:pt idx="28755">
                  <c:v>33.47612</c:v>
                </c:pt>
                <c:pt idx="28756">
                  <c:v>30.76899999999999</c:v>
                </c:pt>
                <c:pt idx="28757">
                  <c:v>29.00867999999999</c:v>
                </c:pt>
                <c:pt idx="28758">
                  <c:v>24.82758</c:v>
                </c:pt>
                <c:pt idx="28759">
                  <c:v>26.24562999999999</c:v>
                </c:pt>
                <c:pt idx="28760">
                  <c:v>30.03339</c:v>
                </c:pt>
                <c:pt idx="28761">
                  <c:v>28.68051</c:v>
                </c:pt>
                <c:pt idx="28762">
                  <c:v>32.13635</c:v>
                </c:pt>
                <c:pt idx="28763">
                  <c:v>28.49787</c:v>
                </c:pt>
                <c:pt idx="28764">
                  <c:v>28.80865</c:v>
                </c:pt>
                <c:pt idx="28765">
                  <c:v>29.61820000000001</c:v>
                </c:pt>
                <c:pt idx="28766">
                  <c:v>27.79275</c:v>
                </c:pt>
                <c:pt idx="28767">
                  <c:v>125.2006</c:v>
                </c:pt>
                <c:pt idx="28768">
                  <c:v>30.42984</c:v>
                </c:pt>
                <c:pt idx="28769">
                  <c:v>33.75974</c:v>
                </c:pt>
                <c:pt idx="28770">
                  <c:v>32.24863</c:v>
                </c:pt>
                <c:pt idx="28771">
                  <c:v>48.8857</c:v>
                </c:pt>
                <c:pt idx="28772">
                  <c:v>2955.6742</c:v>
                </c:pt>
                <c:pt idx="28773">
                  <c:v>32.91535</c:v>
                </c:pt>
                <c:pt idx="28774">
                  <c:v>25.21406</c:v>
                </c:pt>
                <c:pt idx="28775">
                  <c:v>27.72103</c:v>
                </c:pt>
                <c:pt idx="28776">
                  <c:v>24.54134</c:v>
                </c:pt>
                <c:pt idx="28777">
                  <c:v>36.61620000000001</c:v>
                </c:pt>
                <c:pt idx="28778">
                  <c:v>38.07654</c:v>
                </c:pt>
                <c:pt idx="28779">
                  <c:v>32.45381</c:v>
                </c:pt>
                <c:pt idx="28780">
                  <c:v>29.50217</c:v>
                </c:pt>
                <c:pt idx="28781">
                  <c:v>30.71409999999999</c:v>
                </c:pt>
                <c:pt idx="28782">
                  <c:v>36.24671</c:v>
                </c:pt>
                <c:pt idx="28783">
                  <c:v>30.31853</c:v>
                </c:pt>
                <c:pt idx="28784">
                  <c:v>68.27879999999999</c:v>
                </c:pt>
                <c:pt idx="28785">
                  <c:v>33.47807</c:v>
                </c:pt>
                <c:pt idx="28786">
                  <c:v>31.534</c:v>
                </c:pt>
                <c:pt idx="28787">
                  <c:v>26.05695</c:v>
                </c:pt>
                <c:pt idx="28788">
                  <c:v>27.66732</c:v>
                </c:pt>
                <c:pt idx="28789">
                  <c:v>32.46203</c:v>
                </c:pt>
                <c:pt idx="28790">
                  <c:v>31.33575</c:v>
                </c:pt>
                <c:pt idx="28791">
                  <c:v>26.73542</c:v>
                </c:pt>
                <c:pt idx="28792">
                  <c:v>33.88988</c:v>
                </c:pt>
                <c:pt idx="28793">
                  <c:v>32.83085</c:v>
                </c:pt>
                <c:pt idx="28794">
                  <c:v>31.33897</c:v>
                </c:pt>
                <c:pt idx="28795">
                  <c:v>57.257</c:v>
                </c:pt>
                <c:pt idx="28796">
                  <c:v>32.01646</c:v>
                </c:pt>
                <c:pt idx="28797">
                  <c:v>28.29919</c:v>
                </c:pt>
                <c:pt idx="28798">
                  <c:v>47.79554</c:v>
                </c:pt>
                <c:pt idx="28799">
                  <c:v>27.85589</c:v>
                </c:pt>
                <c:pt idx="28800">
                  <c:v>36.79443</c:v>
                </c:pt>
                <c:pt idx="28801">
                  <c:v>28.58054999999999</c:v>
                </c:pt>
                <c:pt idx="28802">
                  <c:v>27.43343</c:v>
                </c:pt>
                <c:pt idx="28803">
                  <c:v>28.01908999999999</c:v>
                </c:pt>
                <c:pt idx="28804">
                  <c:v>31.32858</c:v>
                </c:pt>
                <c:pt idx="28805">
                  <c:v>36.21024000000001</c:v>
                </c:pt>
                <c:pt idx="28806">
                  <c:v>32.78781</c:v>
                </c:pt>
                <c:pt idx="28807">
                  <c:v>698.0629599999999</c:v>
                </c:pt>
                <c:pt idx="28808">
                  <c:v>26.45313</c:v>
                </c:pt>
                <c:pt idx="28809">
                  <c:v>33.40677</c:v>
                </c:pt>
                <c:pt idx="28810">
                  <c:v>29.38045</c:v>
                </c:pt>
                <c:pt idx="28811">
                  <c:v>30.32279</c:v>
                </c:pt>
                <c:pt idx="28812">
                  <c:v>28.9513</c:v>
                </c:pt>
                <c:pt idx="28813">
                  <c:v>57.57360000000001</c:v>
                </c:pt>
                <c:pt idx="28814">
                  <c:v>31.01256</c:v>
                </c:pt>
                <c:pt idx="28815">
                  <c:v>25.13421</c:v>
                </c:pt>
                <c:pt idx="28816">
                  <c:v>33.31704</c:v>
                </c:pt>
                <c:pt idx="28817">
                  <c:v>33.78252000000001</c:v>
                </c:pt>
                <c:pt idx="28818">
                  <c:v>38.05233</c:v>
                </c:pt>
                <c:pt idx="28819">
                  <c:v>27.38320999999999</c:v>
                </c:pt>
                <c:pt idx="28820">
                  <c:v>31.40616</c:v>
                </c:pt>
                <c:pt idx="28821">
                  <c:v>31.30756</c:v>
                </c:pt>
                <c:pt idx="28822">
                  <c:v>32.84924</c:v>
                </c:pt>
                <c:pt idx="28823">
                  <c:v>31.01399</c:v>
                </c:pt>
                <c:pt idx="28824">
                  <c:v>27.44669</c:v>
                </c:pt>
                <c:pt idx="28825">
                  <c:v>26.94602</c:v>
                </c:pt>
                <c:pt idx="28826">
                  <c:v>26.61127</c:v>
                </c:pt>
                <c:pt idx="28827">
                  <c:v>38.9681</c:v>
                </c:pt>
                <c:pt idx="28828">
                  <c:v>33.55936000000001</c:v>
                </c:pt>
                <c:pt idx="28829">
                  <c:v>28.43532</c:v>
                </c:pt>
                <c:pt idx="28830">
                  <c:v>35.90044</c:v>
                </c:pt>
                <c:pt idx="28831">
                  <c:v>32.32277</c:v>
                </c:pt>
                <c:pt idx="28832">
                  <c:v>124.4136</c:v>
                </c:pt>
                <c:pt idx="28833">
                  <c:v>28.02746</c:v>
                </c:pt>
                <c:pt idx="28834">
                  <c:v>31.38523</c:v>
                </c:pt>
                <c:pt idx="28835">
                  <c:v>30.18596</c:v>
                </c:pt>
                <c:pt idx="28836">
                  <c:v>33.66300000000001</c:v>
                </c:pt>
                <c:pt idx="28837">
                  <c:v>34.27972000000001</c:v>
                </c:pt>
                <c:pt idx="28838">
                  <c:v>31.44185999999999</c:v>
                </c:pt>
                <c:pt idx="28839">
                  <c:v>235.3245</c:v>
                </c:pt>
                <c:pt idx="28840">
                  <c:v>27.30724</c:v>
                </c:pt>
                <c:pt idx="28841">
                  <c:v>1025.60699</c:v>
                </c:pt>
                <c:pt idx="28842">
                  <c:v>38.53432</c:v>
                </c:pt>
                <c:pt idx="28843">
                  <c:v>30.72565</c:v>
                </c:pt>
                <c:pt idx="28844">
                  <c:v>30.25335</c:v>
                </c:pt>
                <c:pt idx="28845">
                  <c:v>28.7804</c:v>
                </c:pt>
                <c:pt idx="28846">
                  <c:v>29.71224</c:v>
                </c:pt>
                <c:pt idx="28847">
                  <c:v>31.94682</c:v>
                </c:pt>
                <c:pt idx="28848">
                  <c:v>30.13648</c:v>
                </c:pt>
                <c:pt idx="28849">
                  <c:v>92.59554</c:v>
                </c:pt>
                <c:pt idx="28850">
                  <c:v>34.43178</c:v>
                </c:pt>
                <c:pt idx="28851">
                  <c:v>29.97753</c:v>
                </c:pt>
                <c:pt idx="28852">
                  <c:v>35.33681</c:v>
                </c:pt>
                <c:pt idx="28853">
                  <c:v>28.04876</c:v>
                </c:pt>
                <c:pt idx="28854">
                  <c:v>35.62107</c:v>
                </c:pt>
                <c:pt idx="28855">
                  <c:v>35.66291</c:v>
                </c:pt>
                <c:pt idx="28856">
                  <c:v>37.7746</c:v>
                </c:pt>
                <c:pt idx="28857">
                  <c:v>29.45935</c:v>
                </c:pt>
                <c:pt idx="28858">
                  <c:v>24.66935</c:v>
                </c:pt>
                <c:pt idx="28859">
                  <c:v>2945.9784</c:v>
                </c:pt>
                <c:pt idx="28860">
                  <c:v>27.20358999999999</c:v>
                </c:pt>
                <c:pt idx="28861">
                  <c:v>25.95399</c:v>
                </c:pt>
                <c:pt idx="28862">
                  <c:v>30.89451</c:v>
                </c:pt>
                <c:pt idx="28863">
                  <c:v>29.26734</c:v>
                </c:pt>
                <c:pt idx="28864">
                  <c:v>164.20884</c:v>
                </c:pt>
                <c:pt idx="28865">
                  <c:v>42.12437</c:v>
                </c:pt>
                <c:pt idx="28866">
                  <c:v>32.11955</c:v>
                </c:pt>
                <c:pt idx="28867">
                  <c:v>31.03256</c:v>
                </c:pt>
                <c:pt idx="28868">
                  <c:v>29.67402</c:v>
                </c:pt>
                <c:pt idx="28869">
                  <c:v>34.90156</c:v>
                </c:pt>
                <c:pt idx="28870">
                  <c:v>38.85257</c:v>
                </c:pt>
                <c:pt idx="28871">
                  <c:v>30.29933</c:v>
                </c:pt>
                <c:pt idx="28872">
                  <c:v>29.0635</c:v>
                </c:pt>
                <c:pt idx="28873">
                  <c:v>30.4307</c:v>
                </c:pt>
                <c:pt idx="28874">
                  <c:v>33.99775</c:v>
                </c:pt>
                <c:pt idx="28875">
                  <c:v>392.7438</c:v>
                </c:pt>
                <c:pt idx="28876">
                  <c:v>28.7028</c:v>
                </c:pt>
                <c:pt idx="28877">
                  <c:v>31.26636999999999</c:v>
                </c:pt>
                <c:pt idx="28878">
                  <c:v>36.20551</c:v>
                </c:pt>
                <c:pt idx="28879">
                  <c:v>4058.6365</c:v>
                </c:pt>
                <c:pt idx="28880">
                  <c:v>34.72529</c:v>
                </c:pt>
                <c:pt idx="28881">
                  <c:v>33.24912000000001</c:v>
                </c:pt>
                <c:pt idx="28882">
                  <c:v>43.0059</c:v>
                </c:pt>
                <c:pt idx="28883">
                  <c:v>278.4723</c:v>
                </c:pt>
                <c:pt idx="28884">
                  <c:v>2469.18356</c:v>
                </c:pt>
                <c:pt idx="28885">
                  <c:v>66.33613</c:v>
                </c:pt>
                <c:pt idx="28886">
                  <c:v>37.83177</c:v>
                </c:pt>
                <c:pt idx="28887">
                  <c:v>1967.1535</c:v>
                </c:pt>
                <c:pt idx="28888">
                  <c:v>33.51168999999999</c:v>
                </c:pt>
                <c:pt idx="28889">
                  <c:v>33.01166</c:v>
                </c:pt>
                <c:pt idx="28890">
                  <c:v>39.03004</c:v>
                </c:pt>
                <c:pt idx="28891">
                  <c:v>33.06535</c:v>
                </c:pt>
                <c:pt idx="28892">
                  <c:v>30.27695</c:v>
                </c:pt>
                <c:pt idx="28893">
                  <c:v>26.39405</c:v>
                </c:pt>
                <c:pt idx="28894">
                  <c:v>27.0636</c:v>
                </c:pt>
                <c:pt idx="28895">
                  <c:v>26.49372999999999</c:v>
                </c:pt>
                <c:pt idx="28896">
                  <c:v>283.5280999999999</c:v>
                </c:pt>
                <c:pt idx="28897">
                  <c:v>27.44238</c:v>
                </c:pt>
                <c:pt idx="28898">
                  <c:v>29.67856</c:v>
                </c:pt>
                <c:pt idx="28899">
                  <c:v>26.74849</c:v>
                </c:pt>
                <c:pt idx="28900">
                  <c:v>27.94585</c:v>
                </c:pt>
                <c:pt idx="28901">
                  <c:v>109.9767</c:v>
                </c:pt>
                <c:pt idx="28902">
                  <c:v>43.97083</c:v>
                </c:pt>
                <c:pt idx="28903">
                  <c:v>37.78011</c:v>
                </c:pt>
                <c:pt idx="28904">
                  <c:v>29.90587</c:v>
                </c:pt>
                <c:pt idx="28905">
                  <c:v>30.16002</c:v>
                </c:pt>
                <c:pt idx="28906">
                  <c:v>34.05860000000001</c:v>
                </c:pt>
                <c:pt idx="28907">
                  <c:v>28.79949</c:v>
                </c:pt>
                <c:pt idx="28908">
                  <c:v>41.3541</c:v>
                </c:pt>
                <c:pt idx="28909">
                  <c:v>28.22178</c:v>
                </c:pt>
                <c:pt idx="28910">
                  <c:v>31.27517</c:v>
                </c:pt>
                <c:pt idx="28911">
                  <c:v>27.87902</c:v>
                </c:pt>
                <c:pt idx="28912">
                  <c:v>53.1458</c:v>
                </c:pt>
                <c:pt idx="28913">
                  <c:v>29.30733</c:v>
                </c:pt>
                <c:pt idx="28914">
                  <c:v>21.68918</c:v>
                </c:pt>
                <c:pt idx="28915">
                  <c:v>28.78906</c:v>
                </c:pt>
                <c:pt idx="28916">
                  <c:v>31.1088</c:v>
                </c:pt>
                <c:pt idx="28917">
                  <c:v>86.2448</c:v>
                </c:pt>
                <c:pt idx="28918">
                  <c:v>37.7593</c:v>
                </c:pt>
                <c:pt idx="28919">
                  <c:v>28.17246</c:v>
                </c:pt>
                <c:pt idx="28920">
                  <c:v>25.26868999999999</c:v>
                </c:pt>
                <c:pt idx="28921">
                  <c:v>33.18538</c:v>
                </c:pt>
                <c:pt idx="28922">
                  <c:v>31.84055</c:v>
                </c:pt>
                <c:pt idx="28923">
                  <c:v>29.05744</c:v>
                </c:pt>
                <c:pt idx="28924">
                  <c:v>34.65526000000001</c:v>
                </c:pt>
                <c:pt idx="28925">
                  <c:v>45.11649</c:v>
                </c:pt>
                <c:pt idx="28926">
                  <c:v>46.075</c:v>
                </c:pt>
                <c:pt idx="28927">
                  <c:v>30.44987</c:v>
                </c:pt>
                <c:pt idx="28928">
                  <c:v>30.61659</c:v>
                </c:pt>
                <c:pt idx="28929">
                  <c:v>27.49465</c:v>
                </c:pt>
                <c:pt idx="28930">
                  <c:v>1739.1559</c:v>
                </c:pt>
                <c:pt idx="28931">
                  <c:v>38.18906</c:v>
                </c:pt>
                <c:pt idx="28932">
                  <c:v>34.36472000000001</c:v>
                </c:pt>
                <c:pt idx="28933">
                  <c:v>32.66743</c:v>
                </c:pt>
                <c:pt idx="28934">
                  <c:v>38.21052</c:v>
                </c:pt>
                <c:pt idx="28935">
                  <c:v>26.53356</c:v>
                </c:pt>
                <c:pt idx="28936">
                  <c:v>32.80358</c:v>
                </c:pt>
                <c:pt idx="28937">
                  <c:v>28.18682</c:v>
                </c:pt>
                <c:pt idx="28938">
                  <c:v>37.34568</c:v>
                </c:pt>
                <c:pt idx="28939">
                  <c:v>31.14363</c:v>
                </c:pt>
                <c:pt idx="28940">
                  <c:v>25.62681</c:v>
                </c:pt>
                <c:pt idx="28941">
                  <c:v>32.23392000000001</c:v>
                </c:pt>
                <c:pt idx="28942">
                  <c:v>26.81287</c:v>
                </c:pt>
                <c:pt idx="28943">
                  <c:v>26.14909</c:v>
                </c:pt>
                <c:pt idx="28944">
                  <c:v>28.96370999999999</c:v>
                </c:pt>
                <c:pt idx="28945">
                  <c:v>31.02509</c:v>
                </c:pt>
                <c:pt idx="28946">
                  <c:v>34.09208</c:v>
                </c:pt>
                <c:pt idx="28947">
                  <c:v>31.61672</c:v>
                </c:pt>
                <c:pt idx="28948">
                  <c:v>31.67989</c:v>
                </c:pt>
                <c:pt idx="28949">
                  <c:v>33.4096</c:v>
                </c:pt>
                <c:pt idx="28950">
                  <c:v>1020.7817</c:v>
                </c:pt>
                <c:pt idx="28951">
                  <c:v>28.92781</c:v>
                </c:pt>
                <c:pt idx="28952">
                  <c:v>30.9561</c:v>
                </c:pt>
                <c:pt idx="28953">
                  <c:v>37.13736</c:v>
                </c:pt>
                <c:pt idx="28954">
                  <c:v>34.65415</c:v>
                </c:pt>
                <c:pt idx="28955">
                  <c:v>80.47336999999998</c:v>
                </c:pt>
                <c:pt idx="28956">
                  <c:v>39.1973</c:v>
                </c:pt>
                <c:pt idx="28957">
                  <c:v>28.04322</c:v>
                </c:pt>
                <c:pt idx="28958">
                  <c:v>4723.9466</c:v>
                </c:pt>
                <c:pt idx="28959">
                  <c:v>28.60302</c:v>
                </c:pt>
                <c:pt idx="28960">
                  <c:v>24.40068</c:v>
                </c:pt>
                <c:pt idx="28961">
                  <c:v>32.1881</c:v>
                </c:pt>
                <c:pt idx="28962">
                  <c:v>34.96024000000001</c:v>
                </c:pt>
                <c:pt idx="28963">
                  <c:v>26.05573</c:v>
                </c:pt>
                <c:pt idx="28964">
                  <c:v>30.77884999999999</c:v>
                </c:pt>
                <c:pt idx="28965">
                  <c:v>29.60272</c:v>
                </c:pt>
                <c:pt idx="28966">
                  <c:v>29.94576</c:v>
                </c:pt>
                <c:pt idx="28967">
                  <c:v>32.61653</c:v>
                </c:pt>
                <c:pt idx="28968">
                  <c:v>82.81719</c:v>
                </c:pt>
                <c:pt idx="28969">
                  <c:v>27.36065</c:v>
                </c:pt>
                <c:pt idx="28970">
                  <c:v>167.97721</c:v>
                </c:pt>
                <c:pt idx="28971">
                  <c:v>30.18102</c:v>
                </c:pt>
                <c:pt idx="28972">
                  <c:v>42.45733</c:v>
                </c:pt>
                <c:pt idx="28973">
                  <c:v>27.98582</c:v>
                </c:pt>
                <c:pt idx="28974">
                  <c:v>28.13189</c:v>
                </c:pt>
                <c:pt idx="28975">
                  <c:v>22.96529999999999</c:v>
                </c:pt>
                <c:pt idx="28976">
                  <c:v>40.82212000000001</c:v>
                </c:pt>
                <c:pt idx="28977">
                  <c:v>1655.49888</c:v>
                </c:pt>
                <c:pt idx="28978">
                  <c:v>37.86223</c:v>
                </c:pt>
                <c:pt idx="28979">
                  <c:v>32.74024</c:v>
                </c:pt>
                <c:pt idx="28980">
                  <c:v>28.26391</c:v>
                </c:pt>
                <c:pt idx="28981">
                  <c:v>27.03631</c:v>
                </c:pt>
                <c:pt idx="28982">
                  <c:v>36.85114</c:v>
                </c:pt>
                <c:pt idx="28983">
                  <c:v>30.50407</c:v>
                </c:pt>
                <c:pt idx="28984">
                  <c:v>28.27291</c:v>
                </c:pt>
                <c:pt idx="28985">
                  <c:v>31.57811</c:v>
                </c:pt>
                <c:pt idx="28986">
                  <c:v>40.97981</c:v>
                </c:pt>
                <c:pt idx="28987">
                  <c:v>30.65142000000001</c:v>
                </c:pt>
                <c:pt idx="28988">
                  <c:v>27.49086</c:v>
                </c:pt>
                <c:pt idx="28989">
                  <c:v>30.83825</c:v>
                </c:pt>
                <c:pt idx="28990">
                  <c:v>27.62742</c:v>
                </c:pt>
                <c:pt idx="28991">
                  <c:v>30.47363</c:v>
                </c:pt>
                <c:pt idx="28992">
                  <c:v>24.12675</c:v>
                </c:pt>
                <c:pt idx="28993">
                  <c:v>31.62667</c:v>
                </c:pt>
                <c:pt idx="28994">
                  <c:v>33.40177</c:v>
                </c:pt>
                <c:pt idx="28995">
                  <c:v>53.2235</c:v>
                </c:pt>
                <c:pt idx="28996">
                  <c:v>30.0218</c:v>
                </c:pt>
                <c:pt idx="28997">
                  <c:v>34.8705</c:v>
                </c:pt>
                <c:pt idx="28998">
                  <c:v>29.11625</c:v>
                </c:pt>
                <c:pt idx="28999">
                  <c:v>31.36405999999999</c:v>
                </c:pt>
                <c:pt idx="29000">
                  <c:v>37.24674</c:v>
                </c:pt>
                <c:pt idx="29001">
                  <c:v>26.21769</c:v>
                </c:pt>
                <c:pt idx="29002">
                  <c:v>32.18031</c:v>
                </c:pt>
                <c:pt idx="29003">
                  <c:v>33.89934</c:v>
                </c:pt>
                <c:pt idx="29004">
                  <c:v>29.30424</c:v>
                </c:pt>
                <c:pt idx="29005">
                  <c:v>5160.37739</c:v>
                </c:pt>
                <c:pt idx="29006">
                  <c:v>28.28039</c:v>
                </c:pt>
                <c:pt idx="29007">
                  <c:v>34.89171</c:v>
                </c:pt>
                <c:pt idx="29008">
                  <c:v>27.9434</c:v>
                </c:pt>
                <c:pt idx="29009">
                  <c:v>35.15451</c:v>
                </c:pt>
                <c:pt idx="29010">
                  <c:v>34.6512</c:v>
                </c:pt>
                <c:pt idx="29011">
                  <c:v>37.35223</c:v>
                </c:pt>
                <c:pt idx="29012">
                  <c:v>37.23096</c:v>
                </c:pt>
                <c:pt idx="29013">
                  <c:v>32.27543</c:v>
                </c:pt>
                <c:pt idx="29014">
                  <c:v>29.26307</c:v>
                </c:pt>
                <c:pt idx="29015">
                  <c:v>28.71544</c:v>
                </c:pt>
                <c:pt idx="29016">
                  <c:v>32.36532000000001</c:v>
                </c:pt>
                <c:pt idx="29017">
                  <c:v>27.27983</c:v>
                </c:pt>
                <c:pt idx="29018">
                  <c:v>938.8549999999999</c:v>
                </c:pt>
                <c:pt idx="29019">
                  <c:v>321.8826</c:v>
                </c:pt>
                <c:pt idx="29020">
                  <c:v>26.61136</c:v>
                </c:pt>
                <c:pt idx="29021">
                  <c:v>32.49497</c:v>
                </c:pt>
                <c:pt idx="29022">
                  <c:v>25.04658999999999</c:v>
                </c:pt>
                <c:pt idx="29023">
                  <c:v>31.03976</c:v>
                </c:pt>
                <c:pt idx="29024">
                  <c:v>35.71306000000001</c:v>
                </c:pt>
                <c:pt idx="29025">
                  <c:v>25.94162</c:v>
                </c:pt>
                <c:pt idx="29026">
                  <c:v>37.46056</c:v>
                </c:pt>
                <c:pt idx="29027">
                  <c:v>31.40668</c:v>
                </c:pt>
                <c:pt idx="29028">
                  <c:v>29.60315</c:v>
                </c:pt>
                <c:pt idx="29029">
                  <c:v>120.51302</c:v>
                </c:pt>
                <c:pt idx="29030">
                  <c:v>64.34593</c:v>
                </c:pt>
                <c:pt idx="29031">
                  <c:v>25.71456999999999</c:v>
                </c:pt>
                <c:pt idx="29032">
                  <c:v>29.08282</c:v>
                </c:pt>
                <c:pt idx="29033">
                  <c:v>26.23534</c:v>
                </c:pt>
                <c:pt idx="29034">
                  <c:v>27.12061</c:v>
                </c:pt>
                <c:pt idx="29035">
                  <c:v>2443.25639</c:v>
                </c:pt>
                <c:pt idx="29036">
                  <c:v>28.46621</c:v>
                </c:pt>
                <c:pt idx="29037">
                  <c:v>31.05653999999999</c:v>
                </c:pt>
                <c:pt idx="29038">
                  <c:v>29.97203</c:v>
                </c:pt>
                <c:pt idx="29039">
                  <c:v>30.79189999999999</c:v>
                </c:pt>
                <c:pt idx="29040">
                  <c:v>34.54437</c:v>
                </c:pt>
                <c:pt idx="29041">
                  <c:v>30.61516</c:v>
                </c:pt>
                <c:pt idx="29042">
                  <c:v>30.70042</c:v>
                </c:pt>
                <c:pt idx="29043">
                  <c:v>25.27461</c:v>
                </c:pt>
                <c:pt idx="29044">
                  <c:v>34.74383</c:v>
                </c:pt>
                <c:pt idx="29045">
                  <c:v>26.44772</c:v>
                </c:pt>
                <c:pt idx="29046">
                  <c:v>30.2876</c:v>
                </c:pt>
                <c:pt idx="29047">
                  <c:v>34.43040000000001</c:v>
                </c:pt>
                <c:pt idx="29048">
                  <c:v>27.49461</c:v>
                </c:pt>
                <c:pt idx="29049">
                  <c:v>34.68414000000001</c:v>
                </c:pt>
                <c:pt idx="29050">
                  <c:v>28.72744</c:v>
                </c:pt>
                <c:pt idx="29051">
                  <c:v>32.56662</c:v>
                </c:pt>
                <c:pt idx="29052">
                  <c:v>28.86091</c:v>
                </c:pt>
                <c:pt idx="29053">
                  <c:v>28.48303999999999</c:v>
                </c:pt>
                <c:pt idx="29054">
                  <c:v>30.24672999999999</c:v>
                </c:pt>
                <c:pt idx="29055">
                  <c:v>32.1444</c:v>
                </c:pt>
                <c:pt idx="29056">
                  <c:v>27.62301</c:v>
                </c:pt>
                <c:pt idx="29057">
                  <c:v>34.29237</c:v>
                </c:pt>
                <c:pt idx="29058">
                  <c:v>32.25336</c:v>
                </c:pt>
                <c:pt idx="29059">
                  <c:v>25.69707</c:v>
                </c:pt>
                <c:pt idx="29060">
                  <c:v>29.24459999999999</c:v>
                </c:pt>
                <c:pt idx="29061">
                  <c:v>38.11920000000001</c:v>
                </c:pt>
                <c:pt idx="29062">
                  <c:v>25.14108</c:v>
                </c:pt>
                <c:pt idx="29063">
                  <c:v>36.89145</c:v>
                </c:pt>
                <c:pt idx="29064">
                  <c:v>33.1252</c:v>
                </c:pt>
                <c:pt idx="29065">
                  <c:v>25.9543</c:v>
                </c:pt>
                <c:pt idx="29066">
                  <c:v>26.10531</c:v>
                </c:pt>
                <c:pt idx="29067">
                  <c:v>28.64442</c:v>
                </c:pt>
                <c:pt idx="29068">
                  <c:v>26.23952</c:v>
                </c:pt>
                <c:pt idx="29069">
                  <c:v>27.89725</c:v>
                </c:pt>
                <c:pt idx="29070">
                  <c:v>30.18772999999999</c:v>
                </c:pt>
                <c:pt idx="29071">
                  <c:v>25.0797</c:v>
                </c:pt>
                <c:pt idx="29072">
                  <c:v>33.83009</c:v>
                </c:pt>
                <c:pt idx="29073">
                  <c:v>36.9163</c:v>
                </c:pt>
                <c:pt idx="29074">
                  <c:v>25.49037</c:v>
                </c:pt>
                <c:pt idx="29075">
                  <c:v>33.65354</c:v>
                </c:pt>
                <c:pt idx="29076">
                  <c:v>35.22476</c:v>
                </c:pt>
                <c:pt idx="29077">
                  <c:v>33.04660000000001</c:v>
                </c:pt>
                <c:pt idx="29078">
                  <c:v>28.30386</c:v>
                </c:pt>
                <c:pt idx="29079">
                  <c:v>35.65245</c:v>
                </c:pt>
                <c:pt idx="29080">
                  <c:v>32.89631</c:v>
                </c:pt>
                <c:pt idx="29081">
                  <c:v>36.83806000000001</c:v>
                </c:pt>
                <c:pt idx="29082">
                  <c:v>29.11703</c:v>
                </c:pt>
                <c:pt idx="29083">
                  <c:v>35.22912</c:v>
                </c:pt>
                <c:pt idx="29084">
                  <c:v>28.04566</c:v>
                </c:pt>
                <c:pt idx="29085">
                  <c:v>40.31281</c:v>
                </c:pt>
                <c:pt idx="29086">
                  <c:v>34.56541</c:v>
                </c:pt>
                <c:pt idx="29087">
                  <c:v>27.95071</c:v>
                </c:pt>
                <c:pt idx="29088">
                  <c:v>43.9607</c:v>
                </c:pt>
                <c:pt idx="29089">
                  <c:v>29.48326</c:v>
                </c:pt>
                <c:pt idx="29090">
                  <c:v>26.40002</c:v>
                </c:pt>
                <c:pt idx="29091">
                  <c:v>38.16741</c:v>
                </c:pt>
                <c:pt idx="29092">
                  <c:v>34.25587</c:v>
                </c:pt>
                <c:pt idx="29093">
                  <c:v>25.95267</c:v>
                </c:pt>
                <c:pt idx="29094">
                  <c:v>28.08829</c:v>
                </c:pt>
                <c:pt idx="29095">
                  <c:v>28.18187</c:v>
                </c:pt>
                <c:pt idx="29096">
                  <c:v>28.21374</c:v>
                </c:pt>
                <c:pt idx="29097">
                  <c:v>27.04039</c:v>
                </c:pt>
                <c:pt idx="29098">
                  <c:v>27.58742</c:v>
                </c:pt>
                <c:pt idx="29099">
                  <c:v>37.2661</c:v>
                </c:pt>
                <c:pt idx="29100">
                  <c:v>46.74112</c:v>
                </c:pt>
                <c:pt idx="29101">
                  <c:v>30.67702</c:v>
                </c:pt>
                <c:pt idx="29102">
                  <c:v>29.23166000000001</c:v>
                </c:pt>
                <c:pt idx="29103">
                  <c:v>36.413</c:v>
                </c:pt>
                <c:pt idx="29104">
                  <c:v>36.83481</c:v>
                </c:pt>
                <c:pt idx="29105">
                  <c:v>28.10709</c:v>
                </c:pt>
                <c:pt idx="29106">
                  <c:v>7053.63102</c:v>
                </c:pt>
                <c:pt idx="29107">
                  <c:v>36.65516</c:v>
                </c:pt>
                <c:pt idx="29108">
                  <c:v>28.9782</c:v>
                </c:pt>
                <c:pt idx="29109">
                  <c:v>34.79008</c:v>
                </c:pt>
                <c:pt idx="29110">
                  <c:v>30.50393</c:v>
                </c:pt>
                <c:pt idx="29111">
                  <c:v>27.3258</c:v>
                </c:pt>
                <c:pt idx="29112">
                  <c:v>31.78436</c:v>
                </c:pt>
                <c:pt idx="29113">
                  <c:v>29.2548</c:v>
                </c:pt>
                <c:pt idx="29114">
                  <c:v>30.71825</c:v>
                </c:pt>
                <c:pt idx="29115">
                  <c:v>35.64218</c:v>
                </c:pt>
                <c:pt idx="29116">
                  <c:v>36.86045</c:v>
                </c:pt>
                <c:pt idx="29117">
                  <c:v>32.58492</c:v>
                </c:pt>
                <c:pt idx="29118">
                  <c:v>30.92415</c:v>
                </c:pt>
                <c:pt idx="29119">
                  <c:v>30.76239</c:v>
                </c:pt>
                <c:pt idx="29120">
                  <c:v>25.56204</c:v>
                </c:pt>
                <c:pt idx="29121">
                  <c:v>31.95125000000001</c:v>
                </c:pt>
                <c:pt idx="29122">
                  <c:v>25.83736</c:v>
                </c:pt>
                <c:pt idx="29123">
                  <c:v>43.36936</c:v>
                </c:pt>
                <c:pt idx="29124">
                  <c:v>30.17621</c:v>
                </c:pt>
                <c:pt idx="29125">
                  <c:v>32.93552000000001</c:v>
                </c:pt>
                <c:pt idx="29126">
                  <c:v>31.00667</c:v>
                </c:pt>
                <c:pt idx="29127">
                  <c:v>34.95311</c:v>
                </c:pt>
                <c:pt idx="29128">
                  <c:v>31.08808</c:v>
                </c:pt>
                <c:pt idx="29129">
                  <c:v>23.768</c:v>
                </c:pt>
                <c:pt idx="29130">
                  <c:v>30.56767</c:v>
                </c:pt>
                <c:pt idx="29131">
                  <c:v>30.65077</c:v>
                </c:pt>
                <c:pt idx="29132">
                  <c:v>29.11004</c:v>
                </c:pt>
                <c:pt idx="29133">
                  <c:v>24.85348</c:v>
                </c:pt>
                <c:pt idx="29134">
                  <c:v>35.04668</c:v>
                </c:pt>
                <c:pt idx="29135">
                  <c:v>25.95562</c:v>
                </c:pt>
                <c:pt idx="29136">
                  <c:v>28.30126</c:v>
                </c:pt>
                <c:pt idx="29137">
                  <c:v>26.73079999999999</c:v>
                </c:pt>
                <c:pt idx="29138">
                  <c:v>25.49816999999999</c:v>
                </c:pt>
                <c:pt idx="29139">
                  <c:v>26.12805000000001</c:v>
                </c:pt>
                <c:pt idx="29140">
                  <c:v>209.33347</c:v>
                </c:pt>
                <c:pt idx="29141">
                  <c:v>28.18324</c:v>
                </c:pt>
                <c:pt idx="29142">
                  <c:v>31.19909000000001</c:v>
                </c:pt>
                <c:pt idx="29143">
                  <c:v>34.21274000000001</c:v>
                </c:pt>
                <c:pt idx="29144">
                  <c:v>32.51359</c:v>
                </c:pt>
                <c:pt idx="29145">
                  <c:v>26.55032</c:v>
                </c:pt>
                <c:pt idx="29146">
                  <c:v>37.08759</c:v>
                </c:pt>
                <c:pt idx="29147">
                  <c:v>34.80836</c:v>
                </c:pt>
                <c:pt idx="29148">
                  <c:v>28.61508</c:v>
                </c:pt>
                <c:pt idx="29149">
                  <c:v>32.00656</c:v>
                </c:pt>
                <c:pt idx="29150">
                  <c:v>137.9527</c:v>
                </c:pt>
                <c:pt idx="29151">
                  <c:v>25.24498000000001</c:v>
                </c:pt>
                <c:pt idx="29152">
                  <c:v>32.86049</c:v>
                </c:pt>
                <c:pt idx="29153">
                  <c:v>27.6143</c:v>
                </c:pt>
                <c:pt idx="29154">
                  <c:v>37.97378</c:v>
                </c:pt>
                <c:pt idx="29155">
                  <c:v>197.9631</c:v>
                </c:pt>
                <c:pt idx="29156">
                  <c:v>28.79709</c:v>
                </c:pt>
                <c:pt idx="29157">
                  <c:v>28.99816999999999</c:v>
                </c:pt>
                <c:pt idx="29158">
                  <c:v>22.77999</c:v>
                </c:pt>
                <c:pt idx="29159">
                  <c:v>30.07264999999999</c:v>
                </c:pt>
                <c:pt idx="29160">
                  <c:v>37.77347</c:v>
                </c:pt>
                <c:pt idx="29161">
                  <c:v>43.64542</c:v>
                </c:pt>
                <c:pt idx="29162">
                  <c:v>26.49204999999999</c:v>
                </c:pt>
                <c:pt idx="29163">
                  <c:v>27.28407</c:v>
                </c:pt>
                <c:pt idx="29164">
                  <c:v>27.43731</c:v>
                </c:pt>
                <c:pt idx="29165">
                  <c:v>27.80893</c:v>
                </c:pt>
                <c:pt idx="29166">
                  <c:v>29.02558</c:v>
                </c:pt>
                <c:pt idx="29167">
                  <c:v>30.41126999999999</c:v>
                </c:pt>
                <c:pt idx="29168">
                  <c:v>27.56162</c:v>
                </c:pt>
                <c:pt idx="29169">
                  <c:v>30.40271999999999</c:v>
                </c:pt>
                <c:pt idx="29170">
                  <c:v>27.6066</c:v>
                </c:pt>
                <c:pt idx="29171">
                  <c:v>62.6741</c:v>
                </c:pt>
                <c:pt idx="29172">
                  <c:v>25.5538</c:v>
                </c:pt>
                <c:pt idx="29173">
                  <c:v>29.56726</c:v>
                </c:pt>
                <c:pt idx="29174">
                  <c:v>31.35459000000001</c:v>
                </c:pt>
                <c:pt idx="29175">
                  <c:v>33.0626</c:v>
                </c:pt>
                <c:pt idx="29176">
                  <c:v>44.49781</c:v>
                </c:pt>
                <c:pt idx="29177">
                  <c:v>29.71012</c:v>
                </c:pt>
                <c:pt idx="29178">
                  <c:v>31.07617</c:v>
                </c:pt>
                <c:pt idx="29179">
                  <c:v>30.28776</c:v>
                </c:pt>
                <c:pt idx="29180">
                  <c:v>25.38792</c:v>
                </c:pt>
                <c:pt idx="29181">
                  <c:v>31.42582</c:v>
                </c:pt>
                <c:pt idx="29182">
                  <c:v>25.24298</c:v>
                </c:pt>
                <c:pt idx="29183">
                  <c:v>27.58733</c:v>
                </c:pt>
                <c:pt idx="29184">
                  <c:v>33.34182</c:v>
                </c:pt>
                <c:pt idx="29185">
                  <c:v>26.6677</c:v>
                </c:pt>
                <c:pt idx="29186">
                  <c:v>29.60925</c:v>
                </c:pt>
                <c:pt idx="29187">
                  <c:v>28.49541999999999</c:v>
                </c:pt>
                <c:pt idx="29188">
                  <c:v>25.21772</c:v>
                </c:pt>
                <c:pt idx="29189">
                  <c:v>27.5902</c:v>
                </c:pt>
                <c:pt idx="29190">
                  <c:v>27.45073</c:v>
                </c:pt>
                <c:pt idx="29191">
                  <c:v>22.58451</c:v>
                </c:pt>
                <c:pt idx="29192">
                  <c:v>30.3751</c:v>
                </c:pt>
                <c:pt idx="29193">
                  <c:v>27.49581</c:v>
                </c:pt>
                <c:pt idx="29194">
                  <c:v>29.39399999999999</c:v>
                </c:pt>
                <c:pt idx="29195">
                  <c:v>36.54461</c:v>
                </c:pt>
                <c:pt idx="29196">
                  <c:v>30.64227</c:v>
                </c:pt>
                <c:pt idx="29197">
                  <c:v>32.81891</c:v>
                </c:pt>
                <c:pt idx="29198">
                  <c:v>32.49220000000001</c:v>
                </c:pt>
                <c:pt idx="29199">
                  <c:v>28.16539</c:v>
                </c:pt>
                <c:pt idx="29200">
                  <c:v>23.90661</c:v>
                </c:pt>
                <c:pt idx="29201">
                  <c:v>32.14727</c:v>
                </c:pt>
                <c:pt idx="29202">
                  <c:v>33.09968000000001</c:v>
                </c:pt>
                <c:pt idx="29203">
                  <c:v>36.21734</c:v>
                </c:pt>
                <c:pt idx="29204">
                  <c:v>36.60889</c:v>
                </c:pt>
                <c:pt idx="29205">
                  <c:v>27.8997</c:v>
                </c:pt>
                <c:pt idx="29206">
                  <c:v>108.67182</c:v>
                </c:pt>
                <c:pt idx="29207">
                  <c:v>31.1116</c:v>
                </c:pt>
                <c:pt idx="29208">
                  <c:v>30.83473</c:v>
                </c:pt>
                <c:pt idx="29209">
                  <c:v>40.07764</c:v>
                </c:pt>
                <c:pt idx="29210">
                  <c:v>26.27936</c:v>
                </c:pt>
                <c:pt idx="29211">
                  <c:v>26.21167000000001</c:v>
                </c:pt>
                <c:pt idx="29212">
                  <c:v>31.16811999999999</c:v>
                </c:pt>
                <c:pt idx="29213">
                  <c:v>30.40097</c:v>
                </c:pt>
                <c:pt idx="29214">
                  <c:v>31.40437</c:v>
                </c:pt>
                <c:pt idx="29215">
                  <c:v>29.09085</c:v>
                </c:pt>
                <c:pt idx="29216">
                  <c:v>27.44069</c:v>
                </c:pt>
                <c:pt idx="29217">
                  <c:v>4523.02821</c:v>
                </c:pt>
                <c:pt idx="29218">
                  <c:v>26.79786</c:v>
                </c:pt>
                <c:pt idx="29219">
                  <c:v>23.05077</c:v>
                </c:pt>
                <c:pt idx="29220">
                  <c:v>29.75062</c:v>
                </c:pt>
                <c:pt idx="29221">
                  <c:v>27.43733</c:v>
                </c:pt>
                <c:pt idx="29222">
                  <c:v>33.61041</c:v>
                </c:pt>
                <c:pt idx="29223">
                  <c:v>25.20729</c:v>
                </c:pt>
                <c:pt idx="29224">
                  <c:v>137.3185</c:v>
                </c:pt>
                <c:pt idx="29225">
                  <c:v>31.24262999999999</c:v>
                </c:pt>
                <c:pt idx="29226">
                  <c:v>28.49231</c:v>
                </c:pt>
                <c:pt idx="29227">
                  <c:v>31.82468</c:v>
                </c:pt>
                <c:pt idx="29228">
                  <c:v>27.21703</c:v>
                </c:pt>
                <c:pt idx="29229">
                  <c:v>33.59185</c:v>
                </c:pt>
                <c:pt idx="29230">
                  <c:v>26.23639</c:v>
                </c:pt>
                <c:pt idx="29231">
                  <c:v>25.74032</c:v>
                </c:pt>
                <c:pt idx="29232">
                  <c:v>30.12006</c:v>
                </c:pt>
                <c:pt idx="29233">
                  <c:v>30.55941</c:v>
                </c:pt>
                <c:pt idx="29234">
                  <c:v>28.18066</c:v>
                </c:pt>
                <c:pt idx="29235">
                  <c:v>37.41424</c:v>
                </c:pt>
                <c:pt idx="29236">
                  <c:v>29.37929</c:v>
                </c:pt>
                <c:pt idx="29237">
                  <c:v>35.79115</c:v>
                </c:pt>
                <c:pt idx="29238">
                  <c:v>27.76549999999999</c:v>
                </c:pt>
                <c:pt idx="29239">
                  <c:v>29.35627</c:v>
                </c:pt>
                <c:pt idx="29240">
                  <c:v>30.99029</c:v>
                </c:pt>
                <c:pt idx="29241">
                  <c:v>36.83712000000001</c:v>
                </c:pt>
                <c:pt idx="29242">
                  <c:v>26.31361</c:v>
                </c:pt>
                <c:pt idx="29243">
                  <c:v>28.81129</c:v>
                </c:pt>
                <c:pt idx="29244">
                  <c:v>599.3048</c:v>
                </c:pt>
                <c:pt idx="29245">
                  <c:v>29.84353</c:v>
                </c:pt>
                <c:pt idx="29246">
                  <c:v>31.91317</c:v>
                </c:pt>
                <c:pt idx="29247">
                  <c:v>33.71923</c:v>
                </c:pt>
                <c:pt idx="29248">
                  <c:v>29.09546</c:v>
                </c:pt>
                <c:pt idx="29249">
                  <c:v>29.42533999999999</c:v>
                </c:pt>
                <c:pt idx="29250">
                  <c:v>31.82051999999999</c:v>
                </c:pt>
                <c:pt idx="29251">
                  <c:v>26.0935</c:v>
                </c:pt>
                <c:pt idx="29252">
                  <c:v>27.67224999999999</c:v>
                </c:pt>
                <c:pt idx="29253">
                  <c:v>34.8737</c:v>
                </c:pt>
                <c:pt idx="29254">
                  <c:v>236.806</c:v>
                </c:pt>
                <c:pt idx="29255">
                  <c:v>31.2203</c:v>
                </c:pt>
                <c:pt idx="29256">
                  <c:v>31.31153</c:v>
                </c:pt>
                <c:pt idx="29257">
                  <c:v>28.81150999999999</c:v>
                </c:pt>
                <c:pt idx="29258">
                  <c:v>37.91448</c:v>
                </c:pt>
                <c:pt idx="29259">
                  <c:v>33.12844000000001</c:v>
                </c:pt>
                <c:pt idx="29260">
                  <c:v>1187.7209</c:v>
                </c:pt>
                <c:pt idx="29261">
                  <c:v>25.51824</c:v>
                </c:pt>
                <c:pt idx="29262">
                  <c:v>31.16654</c:v>
                </c:pt>
                <c:pt idx="29263">
                  <c:v>32.90165</c:v>
                </c:pt>
                <c:pt idx="29264">
                  <c:v>27.70983</c:v>
                </c:pt>
                <c:pt idx="29265">
                  <c:v>25.58521</c:v>
                </c:pt>
                <c:pt idx="29266">
                  <c:v>39.38385</c:v>
                </c:pt>
                <c:pt idx="29267">
                  <c:v>66.4831</c:v>
                </c:pt>
                <c:pt idx="29268">
                  <c:v>30.37231999999999</c:v>
                </c:pt>
                <c:pt idx="29269">
                  <c:v>31.46751</c:v>
                </c:pt>
                <c:pt idx="29270">
                  <c:v>54.42644000000001</c:v>
                </c:pt>
                <c:pt idx="29271">
                  <c:v>32.33628</c:v>
                </c:pt>
                <c:pt idx="29272">
                  <c:v>33.82369</c:v>
                </c:pt>
                <c:pt idx="29273">
                  <c:v>35.3001</c:v>
                </c:pt>
                <c:pt idx="29274">
                  <c:v>23.64211</c:v>
                </c:pt>
                <c:pt idx="29275">
                  <c:v>29.67718</c:v>
                </c:pt>
                <c:pt idx="29276">
                  <c:v>28.24935</c:v>
                </c:pt>
                <c:pt idx="29277">
                  <c:v>24.59937</c:v>
                </c:pt>
                <c:pt idx="29278">
                  <c:v>40.72853</c:v>
                </c:pt>
                <c:pt idx="29279">
                  <c:v>62.70880000000001</c:v>
                </c:pt>
                <c:pt idx="29280">
                  <c:v>33.96902</c:v>
                </c:pt>
                <c:pt idx="29281">
                  <c:v>31.30061</c:v>
                </c:pt>
                <c:pt idx="29282">
                  <c:v>24.70728</c:v>
                </c:pt>
                <c:pt idx="29283">
                  <c:v>27.33495</c:v>
                </c:pt>
                <c:pt idx="29284">
                  <c:v>31.55788</c:v>
                </c:pt>
                <c:pt idx="29285">
                  <c:v>26.03244</c:v>
                </c:pt>
                <c:pt idx="29286">
                  <c:v>34.51992000000001</c:v>
                </c:pt>
                <c:pt idx="29287">
                  <c:v>30.05357</c:v>
                </c:pt>
                <c:pt idx="29288">
                  <c:v>31.33539</c:v>
                </c:pt>
                <c:pt idx="29289">
                  <c:v>28.61527</c:v>
                </c:pt>
                <c:pt idx="29290">
                  <c:v>42.5146</c:v>
                </c:pt>
                <c:pt idx="29291">
                  <c:v>38.9131</c:v>
                </c:pt>
                <c:pt idx="29292">
                  <c:v>29.352</c:v>
                </c:pt>
                <c:pt idx="29293">
                  <c:v>28.38731</c:v>
                </c:pt>
                <c:pt idx="29294">
                  <c:v>30.0689</c:v>
                </c:pt>
                <c:pt idx="29295">
                  <c:v>29.83459999999999</c:v>
                </c:pt>
                <c:pt idx="29296">
                  <c:v>56.48391</c:v>
                </c:pt>
                <c:pt idx="29297">
                  <c:v>31.88052</c:v>
                </c:pt>
                <c:pt idx="29298">
                  <c:v>23.7548</c:v>
                </c:pt>
                <c:pt idx="29299">
                  <c:v>32.11662</c:v>
                </c:pt>
                <c:pt idx="29300">
                  <c:v>29.59769</c:v>
                </c:pt>
                <c:pt idx="29301">
                  <c:v>32.05715</c:v>
                </c:pt>
                <c:pt idx="29302">
                  <c:v>34.79067</c:v>
                </c:pt>
                <c:pt idx="29303">
                  <c:v>34.25267</c:v>
                </c:pt>
                <c:pt idx="29304">
                  <c:v>25.20608</c:v>
                </c:pt>
                <c:pt idx="29305">
                  <c:v>32.7958</c:v>
                </c:pt>
                <c:pt idx="29306">
                  <c:v>24.86033</c:v>
                </c:pt>
                <c:pt idx="29307">
                  <c:v>29.47431</c:v>
                </c:pt>
                <c:pt idx="29308">
                  <c:v>32.67179</c:v>
                </c:pt>
                <c:pt idx="29309">
                  <c:v>38.55453</c:v>
                </c:pt>
                <c:pt idx="29310">
                  <c:v>26.38636</c:v>
                </c:pt>
                <c:pt idx="29311">
                  <c:v>31.88725000000001</c:v>
                </c:pt>
                <c:pt idx="29312">
                  <c:v>37.13271</c:v>
                </c:pt>
                <c:pt idx="29313">
                  <c:v>192.47237</c:v>
                </c:pt>
                <c:pt idx="29314">
                  <c:v>35.53691</c:v>
                </c:pt>
                <c:pt idx="29315">
                  <c:v>34.15992</c:v>
                </c:pt>
                <c:pt idx="29316">
                  <c:v>31.86623</c:v>
                </c:pt>
                <c:pt idx="29317">
                  <c:v>32.64179</c:v>
                </c:pt>
                <c:pt idx="29318">
                  <c:v>30.07883</c:v>
                </c:pt>
                <c:pt idx="29319">
                  <c:v>30.25431</c:v>
                </c:pt>
                <c:pt idx="29320">
                  <c:v>31.57394</c:v>
                </c:pt>
                <c:pt idx="29321">
                  <c:v>32.58482</c:v>
                </c:pt>
                <c:pt idx="29322">
                  <c:v>30.42099</c:v>
                </c:pt>
                <c:pt idx="29323">
                  <c:v>27.71931</c:v>
                </c:pt>
                <c:pt idx="29324">
                  <c:v>27.53447</c:v>
                </c:pt>
                <c:pt idx="29325">
                  <c:v>56.26579</c:v>
                </c:pt>
                <c:pt idx="29326">
                  <c:v>33.26004000000001</c:v>
                </c:pt>
                <c:pt idx="29327">
                  <c:v>31.52325</c:v>
                </c:pt>
                <c:pt idx="29328">
                  <c:v>35.51922</c:v>
                </c:pt>
                <c:pt idx="29329">
                  <c:v>33.81613</c:v>
                </c:pt>
                <c:pt idx="29330">
                  <c:v>32.85821</c:v>
                </c:pt>
                <c:pt idx="29331">
                  <c:v>28.42256</c:v>
                </c:pt>
                <c:pt idx="29332">
                  <c:v>33.18036</c:v>
                </c:pt>
                <c:pt idx="29333">
                  <c:v>411.115</c:v>
                </c:pt>
                <c:pt idx="29334">
                  <c:v>30.72699</c:v>
                </c:pt>
                <c:pt idx="29335">
                  <c:v>37.51049</c:v>
                </c:pt>
                <c:pt idx="29336">
                  <c:v>26.81569</c:v>
                </c:pt>
                <c:pt idx="29337">
                  <c:v>662.9594</c:v>
                </c:pt>
                <c:pt idx="29338">
                  <c:v>24.56037</c:v>
                </c:pt>
                <c:pt idx="29339">
                  <c:v>29.99177999999999</c:v>
                </c:pt>
                <c:pt idx="29340">
                  <c:v>28.8098</c:v>
                </c:pt>
                <c:pt idx="29341">
                  <c:v>27.14481</c:v>
                </c:pt>
                <c:pt idx="29342">
                  <c:v>30.39355</c:v>
                </c:pt>
                <c:pt idx="29343">
                  <c:v>33.20823</c:v>
                </c:pt>
                <c:pt idx="29344">
                  <c:v>31.52028</c:v>
                </c:pt>
                <c:pt idx="29345">
                  <c:v>12167.23322</c:v>
                </c:pt>
                <c:pt idx="29346">
                  <c:v>32.29731</c:v>
                </c:pt>
                <c:pt idx="29347">
                  <c:v>29.18686</c:v>
                </c:pt>
                <c:pt idx="29348">
                  <c:v>27.18202</c:v>
                </c:pt>
                <c:pt idx="29349">
                  <c:v>23.84866999999999</c:v>
                </c:pt>
                <c:pt idx="29350">
                  <c:v>30.43936</c:v>
                </c:pt>
                <c:pt idx="29351">
                  <c:v>32.58036000000001</c:v>
                </c:pt>
                <c:pt idx="29352">
                  <c:v>26.27477</c:v>
                </c:pt>
                <c:pt idx="29353">
                  <c:v>32.1419</c:v>
                </c:pt>
                <c:pt idx="29354">
                  <c:v>31.4273</c:v>
                </c:pt>
                <c:pt idx="29355">
                  <c:v>30.58672</c:v>
                </c:pt>
                <c:pt idx="29356">
                  <c:v>39.11745</c:v>
                </c:pt>
                <c:pt idx="29357">
                  <c:v>31.86533</c:v>
                </c:pt>
                <c:pt idx="29358">
                  <c:v>27.56093</c:v>
                </c:pt>
                <c:pt idx="29359">
                  <c:v>55.37466999999999</c:v>
                </c:pt>
                <c:pt idx="29360">
                  <c:v>31.15242</c:v>
                </c:pt>
                <c:pt idx="29361">
                  <c:v>38.47462</c:v>
                </c:pt>
                <c:pt idx="29362">
                  <c:v>25.45783</c:v>
                </c:pt>
                <c:pt idx="29363">
                  <c:v>44.49057</c:v>
                </c:pt>
                <c:pt idx="29364">
                  <c:v>41.7413</c:v>
                </c:pt>
                <c:pt idx="29365">
                  <c:v>129.93805</c:v>
                </c:pt>
                <c:pt idx="29366">
                  <c:v>30.30018</c:v>
                </c:pt>
                <c:pt idx="29367">
                  <c:v>35.16039</c:v>
                </c:pt>
                <c:pt idx="29368">
                  <c:v>29.54264999999999</c:v>
                </c:pt>
                <c:pt idx="29369">
                  <c:v>30.52195</c:v>
                </c:pt>
                <c:pt idx="29370">
                  <c:v>33.5011</c:v>
                </c:pt>
                <c:pt idx="29371">
                  <c:v>29.05721</c:v>
                </c:pt>
                <c:pt idx="29372">
                  <c:v>37.41043</c:v>
                </c:pt>
                <c:pt idx="29373">
                  <c:v>27.25195</c:v>
                </c:pt>
                <c:pt idx="29374">
                  <c:v>49.73137</c:v>
                </c:pt>
                <c:pt idx="29375">
                  <c:v>28.10811</c:v>
                </c:pt>
                <c:pt idx="29376">
                  <c:v>26.50916</c:v>
                </c:pt>
                <c:pt idx="29377">
                  <c:v>29.95827</c:v>
                </c:pt>
                <c:pt idx="29378">
                  <c:v>31.21212999999999</c:v>
                </c:pt>
                <c:pt idx="29379">
                  <c:v>34.03939</c:v>
                </c:pt>
                <c:pt idx="29380">
                  <c:v>27.31022</c:v>
                </c:pt>
                <c:pt idx="29381">
                  <c:v>35.2376</c:v>
                </c:pt>
                <c:pt idx="29382">
                  <c:v>28.4303</c:v>
                </c:pt>
                <c:pt idx="29383">
                  <c:v>36.16499</c:v>
                </c:pt>
                <c:pt idx="29384">
                  <c:v>33.8495</c:v>
                </c:pt>
                <c:pt idx="29385">
                  <c:v>36.23437</c:v>
                </c:pt>
                <c:pt idx="29386">
                  <c:v>28.79357999999999</c:v>
                </c:pt>
                <c:pt idx="29387">
                  <c:v>23.48530999999999</c:v>
                </c:pt>
                <c:pt idx="29388">
                  <c:v>39.3158</c:v>
                </c:pt>
                <c:pt idx="29389">
                  <c:v>27.59931</c:v>
                </c:pt>
                <c:pt idx="29390">
                  <c:v>36.29777</c:v>
                </c:pt>
                <c:pt idx="29391">
                  <c:v>32.0521</c:v>
                </c:pt>
                <c:pt idx="29392">
                  <c:v>27.99838</c:v>
                </c:pt>
                <c:pt idx="29393">
                  <c:v>24.816</c:v>
                </c:pt>
                <c:pt idx="29394">
                  <c:v>36.99708</c:v>
                </c:pt>
                <c:pt idx="29395">
                  <c:v>30.08013</c:v>
                </c:pt>
                <c:pt idx="29396">
                  <c:v>28.82293</c:v>
                </c:pt>
                <c:pt idx="29397">
                  <c:v>30.89966</c:v>
                </c:pt>
                <c:pt idx="29398">
                  <c:v>29.53366</c:v>
                </c:pt>
                <c:pt idx="29399">
                  <c:v>37.14285</c:v>
                </c:pt>
                <c:pt idx="29400">
                  <c:v>38.9249</c:v>
                </c:pt>
                <c:pt idx="29401">
                  <c:v>33.90418</c:v>
                </c:pt>
                <c:pt idx="29402">
                  <c:v>31.23312</c:v>
                </c:pt>
                <c:pt idx="29403">
                  <c:v>28.04857</c:v>
                </c:pt>
                <c:pt idx="29404">
                  <c:v>27.91514</c:v>
                </c:pt>
                <c:pt idx="29405">
                  <c:v>28.12897</c:v>
                </c:pt>
                <c:pt idx="29406">
                  <c:v>31.3769</c:v>
                </c:pt>
                <c:pt idx="29407">
                  <c:v>33.86507</c:v>
                </c:pt>
                <c:pt idx="29408">
                  <c:v>32.59192</c:v>
                </c:pt>
                <c:pt idx="29409">
                  <c:v>28.76530999999999</c:v>
                </c:pt>
                <c:pt idx="29410">
                  <c:v>27.2189</c:v>
                </c:pt>
                <c:pt idx="29411">
                  <c:v>34.80428</c:v>
                </c:pt>
                <c:pt idx="29412">
                  <c:v>28.08261999999999</c:v>
                </c:pt>
                <c:pt idx="29413">
                  <c:v>26.15140999999999</c:v>
                </c:pt>
                <c:pt idx="29414">
                  <c:v>36.94496</c:v>
                </c:pt>
                <c:pt idx="29415">
                  <c:v>30.40741</c:v>
                </c:pt>
                <c:pt idx="29416">
                  <c:v>518.7264</c:v>
                </c:pt>
                <c:pt idx="29417">
                  <c:v>46.03327</c:v>
                </c:pt>
                <c:pt idx="29418">
                  <c:v>30.33443</c:v>
                </c:pt>
                <c:pt idx="29419">
                  <c:v>38.91083</c:v>
                </c:pt>
                <c:pt idx="29420">
                  <c:v>37.704</c:v>
                </c:pt>
                <c:pt idx="29421">
                  <c:v>32.8333</c:v>
                </c:pt>
                <c:pt idx="29422">
                  <c:v>32.80835</c:v>
                </c:pt>
                <c:pt idx="29423">
                  <c:v>32.60695</c:v>
                </c:pt>
                <c:pt idx="29424">
                  <c:v>22.94189</c:v>
                </c:pt>
                <c:pt idx="29425">
                  <c:v>33.71203</c:v>
                </c:pt>
                <c:pt idx="29426">
                  <c:v>34.13678</c:v>
                </c:pt>
                <c:pt idx="29427">
                  <c:v>34.50236</c:v>
                </c:pt>
                <c:pt idx="29428">
                  <c:v>33.70422000000001</c:v>
                </c:pt>
                <c:pt idx="29429">
                  <c:v>27.58389</c:v>
                </c:pt>
                <c:pt idx="29430">
                  <c:v>34.6372</c:v>
                </c:pt>
                <c:pt idx="29431">
                  <c:v>28.64385</c:v>
                </c:pt>
                <c:pt idx="29432">
                  <c:v>30.13189</c:v>
                </c:pt>
                <c:pt idx="29433">
                  <c:v>31.87847</c:v>
                </c:pt>
                <c:pt idx="29434">
                  <c:v>28.24273</c:v>
                </c:pt>
                <c:pt idx="29435">
                  <c:v>32.03279</c:v>
                </c:pt>
                <c:pt idx="29436">
                  <c:v>29.94540999999999</c:v>
                </c:pt>
                <c:pt idx="29437">
                  <c:v>39.06959</c:v>
                </c:pt>
                <c:pt idx="29438">
                  <c:v>27.96747</c:v>
                </c:pt>
                <c:pt idx="29439">
                  <c:v>27.87850999999999</c:v>
                </c:pt>
                <c:pt idx="29440">
                  <c:v>27.92682</c:v>
                </c:pt>
                <c:pt idx="29441">
                  <c:v>31.66266999999999</c:v>
                </c:pt>
                <c:pt idx="29442">
                  <c:v>24.21062999999999</c:v>
                </c:pt>
                <c:pt idx="29443">
                  <c:v>23.09709</c:v>
                </c:pt>
                <c:pt idx="29444">
                  <c:v>30.24270999999999</c:v>
                </c:pt>
                <c:pt idx="29445">
                  <c:v>24.86471999999999</c:v>
                </c:pt>
                <c:pt idx="29446">
                  <c:v>36.47536</c:v>
                </c:pt>
                <c:pt idx="29447">
                  <c:v>25.75639</c:v>
                </c:pt>
                <c:pt idx="29448">
                  <c:v>33.1281</c:v>
                </c:pt>
                <c:pt idx="29449">
                  <c:v>30.04780999999999</c:v>
                </c:pt>
                <c:pt idx="29450">
                  <c:v>25.3824</c:v>
                </c:pt>
                <c:pt idx="29451">
                  <c:v>31.11793</c:v>
                </c:pt>
                <c:pt idx="29452">
                  <c:v>25.25587000000001</c:v>
                </c:pt>
                <c:pt idx="29453">
                  <c:v>26.69667</c:v>
                </c:pt>
                <c:pt idx="29454">
                  <c:v>26.56359</c:v>
                </c:pt>
                <c:pt idx="29455">
                  <c:v>35.78836000000001</c:v>
                </c:pt>
                <c:pt idx="29456">
                  <c:v>27.91418000000001</c:v>
                </c:pt>
                <c:pt idx="29457">
                  <c:v>32.94039</c:v>
                </c:pt>
                <c:pt idx="29458">
                  <c:v>25.79095</c:v>
                </c:pt>
                <c:pt idx="29459">
                  <c:v>30.22448</c:v>
                </c:pt>
                <c:pt idx="29460">
                  <c:v>36.11496</c:v>
                </c:pt>
                <c:pt idx="29461">
                  <c:v>31.22007</c:v>
                </c:pt>
                <c:pt idx="29462">
                  <c:v>29.48978999999999</c:v>
                </c:pt>
                <c:pt idx="29463">
                  <c:v>28.25724</c:v>
                </c:pt>
                <c:pt idx="29464">
                  <c:v>24.57822</c:v>
                </c:pt>
                <c:pt idx="29465">
                  <c:v>30.68592</c:v>
                </c:pt>
                <c:pt idx="29466">
                  <c:v>34.43354</c:v>
                </c:pt>
                <c:pt idx="29467">
                  <c:v>51.6034</c:v>
                </c:pt>
                <c:pt idx="29468">
                  <c:v>30.94056</c:v>
                </c:pt>
                <c:pt idx="29469">
                  <c:v>27.3158</c:v>
                </c:pt>
                <c:pt idx="29470">
                  <c:v>32.73393</c:v>
                </c:pt>
                <c:pt idx="29471">
                  <c:v>30.66569</c:v>
                </c:pt>
                <c:pt idx="29472">
                  <c:v>28.51939</c:v>
                </c:pt>
                <c:pt idx="29473">
                  <c:v>32.60286</c:v>
                </c:pt>
                <c:pt idx="29474">
                  <c:v>30.92137</c:v>
                </c:pt>
                <c:pt idx="29475">
                  <c:v>27.25176</c:v>
                </c:pt>
                <c:pt idx="29476">
                  <c:v>3557.94222</c:v>
                </c:pt>
                <c:pt idx="29477">
                  <c:v>34.02876000000001</c:v>
                </c:pt>
                <c:pt idx="29478">
                  <c:v>28.84369999999999</c:v>
                </c:pt>
                <c:pt idx="29479">
                  <c:v>31.85695</c:v>
                </c:pt>
                <c:pt idx="29480">
                  <c:v>28.16257999999999</c:v>
                </c:pt>
                <c:pt idx="29481">
                  <c:v>43.05562</c:v>
                </c:pt>
                <c:pt idx="29482">
                  <c:v>23.40035</c:v>
                </c:pt>
                <c:pt idx="29483">
                  <c:v>32.04827</c:v>
                </c:pt>
                <c:pt idx="29484">
                  <c:v>80.3459</c:v>
                </c:pt>
                <c:pt idx="29485">
                  <c:v>32.88227</c:v>
                </c:pt>
                <c:pt idx="29486">
                  <c:v>368.4777</c:v>
                </c:pt>
                <c:pt idx="29487">
                  <c:v>29.85880999999999</c:v>
                </c:pt>
                <c:pt idx="29488">
                  <c:v>27.71436</c:v>
                </c:pt>
                <c:pt idx="29489">
                  <c:v>32.63851</c:v>
                </c:pt>
                <c:pt idx="29490">
                  <c:v>523.7382</c:v>
                </c:pt>
                <c:pt idx="29491">
                  <c:v>31.54586</c:v>
                </c:pt>
                <c:pt idx="29492">
                  <c:v>28.9333</c:v>
                </c:pt>
                <c:pt idx="29493">
                  <c:v>29.8901</c:v>
                </c:pt>
                <c:pt idx="29494">
                  <c:v>29.98022999999999</c:v>
                </c:pt>
                <c:pt idx="29495">
                  <c:v>33.85295</c:v>
                </c:pt>
                <c:pt idx="29496">
                  <c:v>31.50116</c:v>
                </c:pt>
                <c:pt idx="29497">
                  <c:v>35.08838</c:v>
                </c:pt>
                <c:pt idx="29498">
                  <c:v>29.52258</c:v>
                </c:pt>
                <c:pt idx="29499">
                  <c:v>28.77479</c:v>
                </c:pt>
                <c:pt idx="29500">
                  <c:v>30.6986</c:v>
                </c:pt>
                <c:pt idx="29501">
                  <c:v>31.40056</c:v>
                </c:pt>
                <c:pt idx="29502">
                  <c:v>32.66735</c:v>
                </c:pt>
                <c:pt idx="29503">
                  <c:v>37.7503</c:v>
                </c:pt>
                <c:pt idx="29504">
                  <c:v>30.19071</c:v>
                </c:pt>
                <c:pt idx="29505">
                  <c:v>31.44739</c:v>
                </c:pt>
                <c:pt idx="29506">
                  <c:v>25.84294</c:v>
                </c:pt>
                <c:pt idx="29507">
                  <c:v>24.97383</c:v>
                </c:pt>
                <c:pt idx="29508">
                  <c:v>32.21806</c:v>
                </c:pt>
                <c:pt idx="29509">
                  <c:v>27.98908</c:v>
                </c:pt>
                <c:pt idx="29510">
                  <c:v>33.30062</c:v>
                </c:pt>
                <c:pt idx="29511">
                  <c:v>24.92188000000001</c:v>
                </c:pt>
                <c:pt idx="29512">
                  <c:v>24.79442999999999</c:v>
                </c:pt>
                <c:pt idx="29513">
                  <c:v>27.17969</c:v>
                </c:pt>
                <c:pt idx="29514">
                  <c:v>32.9874</c:v>
                </c:pt>
                <c:pt idx="29515">
                  <c:v>34.47453</c:v>
                </c:pt>
                <c:pt idx="29516">
                  <c:v>262.1424</c:v>
                </c:pt>
                <c:pt idx="29517">
                  <c:v>30.32576</c:v>
                </c:pt>
                <c:pt idx="29518">
                  <c:v>27.37466999999999</c:v>
                </c:pt>
                <c:pt idx="29519">
                  <c:v>32.13256000000001</c:v>
                </c:pt>
                <c:pt idx="29520">
                  <c:v>26.79523</c:v>
                </c:pt>
                <c:pt idx="29521">
                  <c:v>30.88436</c:v>
                </c:pt>
                <c:pt idx="29522">
                  <c:v>33.55031</c:v>
                </c:pt>
                <c:pt idx="29523">
                  <c:v>29.84097999999999</c:v>
                </c:pt>
                <c:pt idx="29524">
                  <c:v>26.38939999999999</c:v>
                </c:pt>
                <c:pt idx="29525">
                  <c:v>27.97153</c:v>
                </c:pt>
                <c:pt idx="29526">
                  <c:v>29.68903</c:v>
                </c:pt>
                <c:pt idx="29527">
                  <c:v>32.80386</c:v>
                </c:pt>
                <c:pt idx="29528">
                  <c:v>35.30128999999999</c:v>
                </c:pt>
                <c:pt idx="29529">
                  <c:v>26.59444999999999</c:v>
                </c:pt>
                <c:pt idx="29530">
                  <c:v>33.56397</c:v>
                </c:pt>
                <c:pt idx="29531">
                  <c:v>27.66684</c:v>
                </c:pt>
                <c:pt idx="29532">
                  <c:v>30.66788</c:v>
                </c:pt>
                <c:pt idx="29533">
                  <c:v>37.12993</c:v>
                </c:pt>
                <c:pt idx="29534">
                  <c:v>34.20436</c:v>
                </c:pt>
                <c:pt idx="29535">
                  <c:v>30.92723</c:v>
                </c:pt>
                <c:pt idx="29536">
                  <c:v>32.26625</c:v>
                </c:pt>
                <c:pt idx="29537">
                  <c:v>24.33367</c:v>
                </c:pt>
                <c:pt idx="29538">
                  <c:v>29.54146</c:v>
                </c:pt>
                <c:pt idx="29539">
                  <c:v>495.3881</c:v>
                </c:pt>
                <c:pt idx="29540">
                  <c:v>29.90394</c:v>
                </c:pt>
                <c:pt idx="29541">
                  <c:v>195.35485</c:v>
                </c:pt>
                <c:pt idx="29542">
                  <c:v>73.68929999999998</c:v>
                </c:pt>
                <c:pt idx="29543">
                  <c:v>85.83663</c:v>
                </c:pt>
                <c:pt idx="29544">
                  <c:v>28.26026</c:v>
                </c:pt>
                <c:pt idx="29545">
                  <c:v>30.08307</c:v>
                </c:pt>
                <c:pt idx="29546">
                  <c:v>44.4688</c:v>
                </c:pt>
                <c:pt idx="29547">
                  <c:v>27.39699</c:v>
                </c:pt>
                <c:pt idx="29548">
                  <c:v>29.04784</c:v>
                </c:pt>
                <c:pt idx="29549">
                  <c:v>34.87531</c:v>
                </c:pt>
                <c:pt idx="29550">
                  <c:v>24.47908</c:v>
                </c:pt>
                <c:pt idx="29551">
                  <c:v>27.1527</c:v>
                </c:pt>
                <c:pt idx="29552">
                  <c:v>33.2123</c:v>
                </c:pt>
                <c:pt idx="29553">
                  <c:v>27.87368</c:v>
                </c:pt>
                <c:pt idx="29554">
                  <c:v>4619.5032</c:v>
                </c:pt>
                <c:pt idx="29555">
                  <c:v>29.54466</c:v>
                </c:pt>
                <c:pt idx="29556">
                  <c:v>30.22242</c:v>
                </c:pt>
                <c:pt idx="29557">
                  <c:v>28.23749</c:v>
                </c:pt>
                <c:pt idx="29558">
                  <c:v>33.2007</c:v>
                </c:pt>
                <c:pt idx="29559">
                  <c:v>33.5089</c:v>
                </c:pt>
                <c:pt idx="29560">
                  <c:v>26.5473</c:v>
                </c:pt>
                <c:pt idx="29561">
                  <c:v>36.38053</c:v>
                </c:pt>
                <c:pt idx="29562">
                  <c:v>27.66387</c:v>
                </c:pt>
                <c:pt idx="29563">
                  <c:v>30.04517999999999</c:v>
                </c:pt>
                <c:pt idx="29564">
                  <c:v>27.1236</c:v>
                </c:pt>
                <c:pt idx="29565">
                  <c:v>37.33176</c:v>
                </c:pt>
                <c:pt idx="29566">
                  <c:v>34.00623</c:v>
                </c:pt>
                <c:pt idx="29567">
                  <c:v>35.69844000000001</c:v>
                </c:pt>
                <c:pt idx="29568">
                  <c:v>27.29548</c:v>
                </c:pt>
                <c:pt idx="29569">
                  <c:v>34.58008</c:v>
                </c:pt>
                <c:pt idx="29570">
                  <c:v>30.15434</c:v>
                </c:pt>
                <c:pt idx="29571">
                  <c:v>28.04048</c:v>
                </c:pt>
                <c:pt idx="29572">
                  <c:v>36.96898</c:v>
                </c:pt>
                <c:pt idx="29573">
                  <c:v>27.501</c:v>
                </c:pt>
                <c:pt idx="29574">
                  <c:v>28.916</c:v>
                </c:pt>
                <c:pt idx="29575">
                  <c:v>23.94766</c:v>
                </c:pt>
                <c:pt idx="29576">
                  <c:v>29.73947</c:v>
                </c:pt>
                <c:pt idx="29577">
                  <c:v>5161.0773</c:v>
                </c:pt>
                <c:pt idx="29578">
                  <c:v>35.67061</c:v>
                </c:pt>
                <c:pt idx="29579">
                  <c:v>28.56801</c:v>
                </c:pt>
                <c:pt idx="29580">
                  <c:v>32.45798</c:v>
                </c:pt>
                <c:pt idx="29581">
                  <c:v>33.08499</c:v>
                </c:pt>
                <c:pt idx="29582">
                  <c:v>33.16217</c:v>
                </c:pt>
                <c:pt idx="29583">
                  <c:v>29.25256</c:v>
                </c:pt>
                <c:pt idx="29584">
                  <c:v>27.80431</c:v>
                </c:pt>
                <c:pt idx="29585">
                  <c:v>683.6294</c:v>
                </c:pt>
                <c:pt idx="29586">
                  <c:v>26.27039</c:v>
                </c:pt>
                <c:pt idx="29587">
                  <c:v>28.15133000000001</c:v>
                </c:pt>
                <c:pt idx="29588">
                  <c:v>30.10921</c:v>
                </c:pt>
                <c:pt idx="29589">
                  <c:v>23.07083</c:v>
                </c:pt>
                <c:pt idx="29590">
                  <c:v>27.84981000000001</c:v>
                </c:pt>
                <c:pt idx="29591">
                  <c:v>29.60368</c:v>
                </c:pt>
                <c:pt idx="29592">
                  <c:v>30.40122</c:v>
                </c:pt>
                <c:pt idx="29593">
                  <c:v>55.02260000000001</c:v>
                </c:pt>
                <c:pt idx="29594">
                  <c:v>32.03571</c:v>
                </c:pt>
                <c:pt idx="29595">
                  <c:v>36.07504</c:v>
                </c:pt>
                <c:pt idx="29596">
                  <c:v>40.1801</c:v>
                </c:pt>
                <c:pt idx="29597">
                  <c:v>27.45495</c:v>
                </c:pt>
                <c:pt idx="29598">
                  <c:v>28.209</c:v>
                </c:pt>
                <c:pt idx="29599">
                  <c:v>33.09384</c:v>
                </c:pt>
                <c:pt idx="29600">
                  <c:v>30.81398</c:v>
                </c:pt>
                <c:pt idx="29601">
                  <c:v>30.81356</c:v>
                </c:pt>
                <c:pt idx="29602">
                  <c:v>34.51358</c:v>
                </c:pt>
                <c:pt idx="29603">
                  <c:v>37.0685</c:v>
                </c:pt>
                <c:pt idx="29604">
                  <c:v>27.37821</c:v>
                </c:pt>
                <c:pt idx="29605">
                  <c:v>28.5835</c:v>
                </c:pt>
                <c:pt idx="29606">
                  <c:v>21.57881</c:v>
                </c:pt>
                <c:pt idx="29607">
                  <c:v>28.15823</c:v>
                </c:pt>
                <c:pt idx="29608">
                  <c:v>28.70534999999999</c:v>
                </c:pt>
                <c:pt idx="29609">
                  <c:v>33.591</c:v>
                </c:pt>
                <c:pt idx="29610">
                  <c:v>30.96846</c:v>
                </c:pt>
                <c:pt idx="29611">
                  <c:v>28.14709999999999</c:v>
                </c:pt>
                <c:pt idx="29612">
                  <c:v>25.31258</c:v>
                </c:pt>
                <c:pt idx="29613">
                  <c:v>31.70837999999999</c:v>
                </c:pt>
                <c:pt idx="29614">
                  <c:v>25.9501</c:v>
                </c:pt>
                <c:pt idx="29615">
                  <c:v>3227.4045</c:v>
                </c:pt>
                <c:pt idx="29616">
                  <c:v>32.46655</c:v>
                </c:pt>
                <c:pt idx="29617">
                  <c:v>31.30162</c:v>
                </c:pt>
                <c:pt idx="29618">
                  <c:v>27.80735</c:v>
                </c:pt>
                <c:pt idx="29619">
                  <c:v>27.52589</c:v>
                </c:pt>
                <c:pt idx="29620">
                  <c:v>36.90209</c:v>
                </c:pt>
                <c:pt idx="29621">
                  <c:v>32.2945</c:v>
                </c:pt>
                <c:pt idx="29622">
                  <c:v>33.4107</c:v>
                </c:pt>
                <c:pt idx="29623">
                  <c:v>29.45839</c:v>
                </c:pt>
                <c:pt idx="29624">
                  <c:v>33.31692</c:v>
                </c:pt>
                <c:pt idx="29625">
                  <c:v>28.39708</c:v>
                </c:pt>
                <c:pt idx="29626">
                  <c:v>36.02176</c:v>
                </c:pt>
                <c:pt idx="29627">
                  <c:v>32.30715</c:v>
                </c:pt>
                <c:pt idx="29628">
                  <c:v>28.66984</c:v>
                </c:pt>
                <c:pt idx="29629">
                  <c:v>49.71892000000001</c:v>
                </c:pt>
                <c:pt idx="29630">
                  <c:v>35.99707</c:v>
                </c:pt>
                <c:pt idx="29631">
                  <c:v>35.44069</c:v>
                </c:pt>
                <c:pt idx="29632">
                  <c:v>29.03698</c:v>
                </c:pt>
                <c:pt idx="29633">
                  <c:v>36.78183</c:v>
                </c:pt>
                <c:pt idx="29634">
                  <c:v>33.88053</c:v>
                </c:pt>
                <c:pt idx="29635">
                  <c:v>35.20588</c:v>
                </c:pt>
                <c:pt idx="29636">
                  <c:v>28.28976</c:v>
                </c:pt>
                <c:pt idx="29637">
                  <c:v>29.32888000000001</c:v>
                </c:pt>
                <c:pt idx="29638">
                  <c:v>9716.2128</c:v>
                </c:pt>
                <c:pt idx="29639">
                  <c:v>34.89703</c:v>
                </c:pt>
                <c:pt idx="29640">
                  <c:v>32.57958</c:v>
                </c:pt>
                <c:pt idx="29641">
                  <c:v>28.68705</c:v>
                </c:pt>
                <c:pt idx="29642">
                  <c:v>43.2246</c:v>
                </c:pt>
                <c:pt idx="29643">
                  <c:v>29.58889</c:v>
                </c:pt>
                <c:pt idx="29644">
                  <c:v>39.9223</c:v>
                </c:pt>
                <c:pt idx="29645">
                  <c:v>256.41579</c:v>
                </c:pt>
                <c:pt idx="29646">
                  <c:v>29.10923</c:v>
                </c:pt>
                <c:pt idx="29647">
                  <c:v>29.32948</c:v>
                </c:pt>
                <c:pt idx="29648">
                  <c:v>32.01088</c:v>
                </c:pt>
                <c:pt idx="29649">
                  <c:v>31.73499</c:v>
                </c:pt>
                <c:pt idx="29650">
                  <c:v>29.75519999999999</c:v>
                </c:pt>
                <c:pt idx="29651">
                  <c:v>34.5003</c:v>
                </c:pt>
                <c:pt idx="29652">
                  <c:v>32.01111</c:v>
                </c:pt>
                <c:pt idx="29653">
                  <c:v>30.73985</c:v>
                </c:pt>
                <c:pt idx="29654">
                  <c:v>26.13934</c:v>
                </c:pt>
                <c:pt idx="29655">
                  <c:v>29.27965</c:v>
                </c:pt>
                <c:pt idx="29656">
                  <c:v>30.17399</c:v>
                </c:pt>
                <c:pt idx="29657">
                  <c:v>28.25707999999999</c:v>
                </c:pt>
                <c:pt idx="29658">
                  <c:v>41.0669</c:v>
                </c:pt>
                <c:pt idx="29659">
                  <c:v>26.99359</c:v>
                </c:pt>
                <c:pt idx="29660">
                  <c:v>26.29967</c:v>
                </c:pt>
                <c:pt idx="29661">
                  <c:v>34.23617</c:v>
                </c:pt>
                <c:pt idx="29662">
                  <c:v>5831.8984</c:v>
                </c:pt>
                <c:pt idx="29663">
                  <c:v>27.15807</c:v>
                </c:pt>
                <c:pt idx="29664">
                  <c:v>32.71269</c:v>
                </c:pt>
                <c:pt idx="29665">
                  <c:v>34.38466999999999</c:v>
                </c:pt>
                <c:pt idx="29666">
                  <c:v>35.2213</c:v>
                </c:pt>
                <c:pt idx="29667">
                  <c:v>35.77063</c:v>
                </c:pt>
                <c:pt idx="29668">
                  <c:v>36.94015</c:v>
                </c:pt>
                <c:pt idx="29669">
                  <c:v>27.01383</c:v>
                </c:pt>
                <c:pt idx="29670">
                  <c:v>30.99949</c:v>
                </c:pt>
                <c:pt idx="29671">
                  <c:v>25.5117</c:v>
                </c:pt>
                <c:pt idx="29672">
                  <c:v>32.87945</c:v>
                </c:pt>
                <c:pt idx="29673">
                  <c:v>38.71283</c:v>
                </c:pt>
                <c:pt idx="29674">
                  <c:v>329.7038</c:v>
                </c:pt>
                <c:pt idx="29675">
                  <c:v>48.94542000000001</c:v>
                </c:pt>
                <c:pt idx="29676">
                  <c:v>28.31669</c:v>
                </c:pt>
                <c:pt idx="29677">
                  <c:v>29.23806</c:v>
                </c:pt>
                <c:pt idx="29678">
                  <c:v>24.94388</c:v>
                </c:pt>
                <c:pt idx="29679">
                  <c:v>31.49384</c:v>
                </c:pt>
                <c:pt idx="29680">
                  <c:v>1466.9209</c:v>
                </c:pt>
                <c:pt idx="29681">
                  <c:v>28.34547</c:v>
                </c:pt>
                <c:pt idx="29682">
                  <c:v>34.12723</c:v>
                </c:pt>
                <c:pt idx="29683">
                  <c:v>27.15986</c:v>
                </c:pt>
                <c:pt idx="29684">
                  <c:v>27.57021</c:v>
                </c:pt>
                <c:pt idx="29685">
                  <c:v>73.90345</c:v>
                </c:pt>
                <c:pt idx="29686">
                  <c:v>30.78173999999999</c:v>
                </c:pt>
                <c:pt idx="29687">
                  <c:v>34.82871</c:v>
                </c:pt>
                <c:pt idx="29688">
                  <c:v>33.29420000000001</c:v>
                </c:pt>
                <c:pt idx="29689">
                  <c:v>32.71437</c:v>
                </c:pt>
                <c:pt idx="29690">
                  <c:v>28.46981</c:v>
                </c:pt>
                <c:pt idx="29691">
                  <c:v>31.89322</c:v>
                </c:pt>
                <c:pt idx="29692">
                  <c:v>38.93579</c:v>
                </c:pt>
                <c:pt idx="29693">
                  <c:v>26.57453</c:v>
                </c:pt>
                <c:pt idx="29694">
                  <c:v>27.27297</c:v>
                </c:pt>
                <c:pt idx="29695">
                  <c:v>56.2755</c:v>
                </c:pt>
                <c:pt idx="29696">
                  <c:v>29.78245</c:v>
                </c:pt>
                <c:pt idx="29697">
                  <c:v>41.69333</c:v>
                </c:pt>
                <c:pt idx="29698">
                  <c:v>37.82359</c:v>
                </c:pt>
                <c:pt idx="29699">
                  <c:v>23.94537</c:v>
                </c:pt>
                <c:pt idx="29700">
                  <c:v>6261.1082</c:v>
                </c:pt>
                <c:pt idx="29701">
                  <c:v>38.50803</c:v>
                </c:pt>
                <c:pt idx="29702">
                  <c:v>30.40724</c:v>
                </c:pt>
                <c:pt idx="29703">
                  <c:v>101.698</c:v>
                </c:pt>
                <c:pt idx="29704">
                  <c:v>30.78768</c:v>
                </c:pt>
                <c:pt idx="29705">
                  <c:v>30.5598</c:v>
                </c:pt>
                <c:pt idx="29706">
                  <c:v>23.28138</c:v>
                </c:pt>
                <c:pt idx="29707">
                  <c:v>32.31177</c:v>
                </c:pt>
                <c:pt idx="29708">
                  <c:v>27.8652</c:v>
                </c:pt>
                <c:pt idx="29709">
                  <c:v>28.76064999999999</c:v>
                </c:pt>
                <c:pt idx="29710">
                  <c:v>26.41528</c:v>
                </c:pt>
                <c:pt idx="29711">
                  <c:v>27.93519</c:v>
                </c:pt>
                <c:pt idx="29712">
                  <c:v>31.87218</c:v>
                </c:pt>
                <c:pt idx="29713">
                  <c:v>30.45665</c:v>
                </c:pt>
                <c:pt idx="29714">
                  <c:v>30.47807</c:v>
                </c:pt>
                <c:pt idx="29715">
                  <c:v>29.75679999999999</c:v>
                </c:pt>
                <c:pt idx="29716">
                  <c:v>1273.5438</c:v>
                </c:pt>
                <c:pt idx="29717">
                  <c:v>25.84897</c:v>
                </c:pt>
                <c:pt idx="29718">
                  <c:v>31.89521999999999</c:v>
                </c:pt>
                <c:pt idx="29719">
                  <c:v>44.0235</c:v>
                </c:pt>
                <c:pt idx="29720">
                  <c:v>35.70833</c:v>
                </c:pt>
                <c:pt idx="29721">
                  <c:v>32.78919</c:v>
                </c:pt>
                <c:pt idx="29722">
                  <c:v>27.14143</c:v>
                </c:pt>
                <c:pt idx="29723">
                  <c:v>32.32157</c:v>
                </c:pt>
                <c:pt idx="29724">
                  <c:v>31.70404</c:v>
                </c:pt>
                <c:pt idx="29725">
                  <c:v>35.66085</c:v>
                </c:pt>
                <c:pt idx="29726">
                  <c:v>29.05015</c:v>
                </c:pt>
                <c:pt idx="29727">
                  <c:v>27.72385</c:v>
                </c:pt>
                <c:pt idx="29728">
                  <c:v>27.04042</c:v>
                </c:pt>
                <c:pt idx="29729">
                  <c:v>31.31124000000001</c:v>
                </c:pt>
                <c:pt idx="29730">
                  <c:v>30.52579</c:v>
                </c:pt>
                <c:pt idx="29731">
                  <c:v>34.0904</c:v>
                </c:pt>
                <c:pt idx="29732">
                  <c:v>40.94109</c:v>
                </c:pt>
                <c:pt idx="29733">
                  <c:v>27.7935</c:v>
                </c:pt>
                <c:pt idx="29734">
                  <c:v>29.82830999999999</c:v>
                </c:pt>
                <c:pt idx="29735">
                  <c:v>29.49222999999999</c:v>
                </c:pt>
                <c:pt idx="29736">
                  <c:v>25.85649</c:v>
                </c:pt>
                <c:pt idx="29737">
                  <c:v>28.32823</c:v>
                </c:pt>
                <c:pt idx="29738">
                  <c:v>45.43033</c:v>
                </c:pt>
                <c:pt idx="29739">
                  <c:v>32.52965</c:v>
                </c:pt>
                <c:pt idx="29740">
                  <c:v>34.71395</c:v>
                </c:pt>
                <c:pt idx="29741">
                  <c:v>33.783</c:v>
                </c:pt>
                <c:pt idx="29742">
                  <c:v>36.56319</c:v>
                </c:pt>
                <c:pt idx="29743">
                  <c:v>29.2231</c:v>
                </c:pt>
                <c:pt idx="29744">
                  <c:v>24.16829</c:v>
                </c:pt>
                <c:pt idx="29745">
                  <c:v>62.2451</c:v>
                </c:pt>
                <c:pt idx="29746">
                  <c:v>24.83602</c:v>
                </c:pt>
                <c:pt idx="29747">
                  <c:v>30.13495</c:v>
                </c:pt>
                <c:pt idx="29748">
                  <c:v>29.05442</c:v>
                </c:pt>
                <c:pt idx="29749">
                  <c:v>30.84181</c:v>
                </c:pt>
                <c:pt idx="29750">
                  <c:v>32.34701</c:v>
                </c:pt>
                <c:pt idx="29751">
                  <c:v>38.08076000000001</c:v>
                </c:pt>
                <c:pt idx="29752">
                  <c:v>33.70233</c:v>
                </c:pt>
                <c:pt idx="29753">
                  <c:v>61.87703</c:v>
                </c:pt>
                <c:pt idx="29754">
                  <c:v>29.91303</c:v>
                </c:pt>
                <c:pt idx="29755">
                  <c:v>35.32113</c:v>
                </c:pt>
                <c:pt idx="29756">
                  <c:v>26.43999000000001</c:v>
                </c:pt>
                <c:pt idx="29757">
                  <c:v>31.87894</c:v>
                </c:pt>
                <c:pt idx="29758">
                  <c:v>33.97431</c:v>
                </c:pt>
                <c:pt idx="29759">
                  <c:v>27.60172</c:v>
                </c:pt>
                <c:pt idx="29760">
                  <c:v>31.77772</c:v>
                </c:pt>
                <c:pt idx="29761">
                  <c:v>28.13425000000001</c:v>
                </c:pt>
                <c:pt idx="29762">
                  <c:v>27.26132</c:v>
                </c:pt>
                <c:pt idx="29763">
                  <c:v>28.92822999999999</c:v>
                </c:pt>
                <c:pt idx="29764">
                  <c:v>30.19256</c:v>
                </c:pt>
                <c:pt idx="29765">
                  <c:v>37.04273</c:v>
                </c:pt>
                <c:pt idx="29766">
                  <c:v>30.72157</c:v>
                </c:pt>
                <c:pt idx="29767">
                  <c:v>8001.7599</c:v>
                </c:pt>
                <c:pt idx="29768">
                  <c:v>32.40099</c:v>
                </c:pt>
                <c:pt idx="29769">
                  <c:v>34.66103</c:v>
                </c:pt>
                <c:pt idx="29770">
                  <c:v>32.59333</c:v>
                </c:pt>
                <c:pt idx="29771">
                  <c:v>33.15562000000001</c:v>
                </c:pt>
                <c:pt idx="29772">
                  <c:v>29.76813999999999</c:v>
                </c:pt>
                <c:pt idx="29773">
                  <c:v>27.38862</c:v>
                </c:pt>
                <c:pt idx="29774">
                  <c:v>67.4328</c:v>
                </c:pt>
                <c:pt idx="29775">
                  <c:v>26.36099</c:v>
                </c:pt>
                <c:pt idx="29776">
                  <c:v>33.3711</c:v>
                </c:pt>
                <c:pt idx="29777">
                  <c:v>25.63348999999999</c:v>
                </c:pt>
                <c:pt idx="29778">
                  <c:v>36.0827</c:v>
                </c:pt>
                <c:pt idx="29779">
                  <c:v>28.20282</c:v>
                </c:pt>
                <c:pt idx="29780">
                  <c:v>30.80799</c:v>
                </c:pt>
                <c:pt idx="29781">
                  <c:v>27.99647</c:v>
                </c:pt>
                <c:pt idx="29782">
                  <c:v>37.8796</c:v>
                </c:pt>
                <c:pt idx="29783">
                  <c:v>35.01153</c:v>
                </c:pt>
                <c:pt idx="29784">
                  <c:v>4169.1071</c:v>
                </c:pt>
                <c:pt idx="29785">
                  <c:v>29.58873</c:v>
                </c:pt>
                <c:pt idx="29786">
                  <c:v>24.67735</c:v>
                </c:pt>
                <c:pt idx="29787">
                  <c:v>30.67428</c:v>
                </c:pt>
                <c:pt idx="29788">
                  <c:v>29.83497</c:v>
                </c:pt>
                <c:pt idx="29789">
                  <c:v>28.61561</c:v>
                </c:pt>
                <c:pt idx="29790">
                  <c:v>26.25444999999999</c:v>
                </c:pt>
                <c:pt idx="29791">
                  <c:v>35.39772</c:v>
                </c:pt>
                <c:pt idx="29792">
                  <c:v>31.60878</c:v>
                </c:pt>
                <c:pt idx="29793">
                  <c:v>29.09179</c:v>
                </c:pt>
                <c:pt idx="29794">
                  <c:v>25.87702000000001</c:v>
                </c:pt>
                <c:pt idx="29795">
                  <c:v>32.64852000000001</c:v>
                </c:pt>
                <c:pt idx="29796">
                  <c:v>30.30819</c:v>
                </c:pt>
                <c:pt idx="29797">
                  <c:v>32.45456</c:v>
                </c:pt>
                <c:pt idx="29798">
                  <c:v>29.57304999999999</c:v>
                </c:pt>
                <c:pt idx="29799">
                  <c:v>28.66487</c:v>
                </c:pt>
                <c:pt idx="29800">
                  <c:v>30.01238</c:v>
                </c:pt>
                <c:pt idx="29801">
                  <c:v>40.71060000000001</c:v>
                </c:pt>
                <c:pt idx="29802">
                  <c:v>29.13199</c:v>
                </c:pt>
                <c:pt idx="29803">
                  <c:v>30.26523999999999</c:v>
                </c:pt>
                <c:pt idx="29804">
                  <c:v>28.54461999999999</c:v>
                </c:pt>
                <c:pt idx="29805">
                  <c:v>38.1821</c:v>
                </c:pt>
                <c:pt idx="29806">
                  <c:v>32.3884</c:v>
                </c:pt>
                <c:pt idx="29807">
                  <c:v>28.54292999999999</c:v>
                </c:pt>
                <c:pt idx="29808">
                  <c:v>27.3052</c:v>
                </c:pt>
                <c:pt idx="29809">
                  <c:v>27.22409</c:v>
                </c:pt>
                <c:pt idx="29810">
                  <c:v>29.90046999999999</c:v>
                </c:pt>
                <c:pt idx="29811">
                  <c:v>26.90028</c:v>
                </c:pt>
                <c:pt idx="29812">
                  <c:v>29.82506</c:v>
                </c:pt>
                <c:pt idx="29813">
                  <c:v>435.5741</c:v>
                </c:pt>
                <c:pt idx="29814">
                  <c:v>28.2058</c:v>
                </c:pt>
                <c:pt idx="29815">
                  <c:v>26.06617</c:v>
                </c:pt>
                <c:pt idx="29816">
                  <c:v>32.50204</c:v>
                </c:pt>
                <c:pt idx="29817">
                  <c:v>26.69436</c:v>
                </c:pt>
                <c:pt idx="29818">
                  <c:v>38.64819</c:v>
                </c:pt>
                <c:pt idx="29819">
                  <c:v>34.8892</c:v>
                </c:pt>
                <c:pt idx="29820">
                  <c:v>27.20018</c:v>
                </c:pt>
                <c:pt idx="29821">
                  <c:v>31.61668</c:v>
                </c:pt>
                <c:pt idx="29822">
                  <c:v>29.13221</c:v>
                </c:pt>
                <c:pt idx="29823">
                  <c:v>2713.3471</c:v>
                </c:pt>
                <c:pt idx="29824">
                  <c:v>27.23026</c:v>
                </c:pt>
                <c:pt idx="29825">
                  <c:v>28.47742</c:v>
                </c:pt>
                <c:pt idx="29826">
                  <c:v>26.18984</c:v>
                </c:pt>
                <c:pt idx="29827">
                  <c:v>25.10054</c:v>
                </c:pt>
                <c:pt idx="29828">
                  <c:v>35.98861</c:v>
                </c:pt>
                <c:pt idx="29829">
                  <c:v>36.1231</c:v>
                </c:pt>
                <c:pt idx="29830">
                  <c:v>838.5205599999999</c:v>
                </c:pt>
                <c:pt idx="29831">
                  <c:v>29.18573</c:v>
                </c:pt>
                <c:pt idx="29832">
                  <c:v>28.70747</c:v>
                </c:pt>
                <c:pt idx="29833">
                  <c:v>26.41313</c:v>
                </c:pt>
                <c:pt idx="29834">
                  <c:v>32.97537</c:v>
                </c:pt>
                <c:pt idx="29835">
                  <c:v>29.17373</c:v>
                </c:pt>
                <c:pt idx="29836">
                  <c:v>39.54292</c:v>
                </c:pt>
                <c:pt idx="29837">
                  <c:v>27.14712</c:v>
                </c:pt>
                <c:pt idx="29838">
                  <c:v>27.3948</c:v>
                </c:pt>
                <c:pt idx="29839">
                  <c:v>27.19361</c:v>
                </c:pt>
                <c:pt idx="29840">
                  <c:v>27.53478</c:v>
                </c:pt>
                <c:pt idx="29841">
                  <c:v>30.20602</c:v>
                </c:pt>
                <c:pt idx="29842">
                  <c:v>26.73987</c:v>
                </c:pt>
                <c:pt idx="29843">
                  <c:v>27.46584</c:v>
                </c:pt>
                <c:pt idx="29844">
                  <c:v>31.30474999999999</c:v>
                </c:pt>
                <c:pt idx="29845">
                  <c:v>19.58573</c:v>
                </c:pt>
                <c:pt idx="29846">
                  <c:v>40.32132</c:v>
                </c:pt>
                <c:pt idx="29847">
                  <c:v>35.17247</c:v>
                </c:pt>
                <c:pt idx="29848">
                  <c:v>3658.1005</c:v>
                </c:pt>
                <c:pt idx="29849">
                  <c:v>26.64433</c:v>
                </c:pt>
                <c:pt idx="29850">
                  <c:v>31.87859</c:v>
                </c:pt>
                <c:pt idx="29851">
                  <c:v>82.96241</c:v>
                </c:pt>
                <c:pt idx="29852">
                  <c:v>37.92782</c:v>
                </c:pt>
                <c:pt idx="29853">
                  <c:v>31.74421</c:v>
                </c:pt>
                <c:pt idx="29854">
                  <c:v>29.23599</c:v>
                </c:pt>
                <c:pt idx="29855">
                  <c:v>31.62122</c:v>
                </c:pt>
                <c:pt idx="29856">
                  <c:v>27.08457</c:v>
                </c:pt>
                <c:pt idx="29857">
                  <c:v>31.84452</c:v>
                </c:pt>
                <c:pt idx="29858">
                  <c:v>43.6186</c:v>
                </c:pt>
                <c:pt idx="29859">
                  <c:v>30.65159999999999</c:v>
                </c:pt>
                <c:pt idx="29860">
                  <c:v>29.2038</c:v>
                </c:pt>
                <c:pt idx="29861">
                  <c:v>28.41578</c:v>
                </c:pt>
                <c:pt idx="29862">
                  <c:v>32.57063</c:v>
                </c:pt>
                <c:pt idx="29863">
                  <c:v>32.60958</c:v>
                </c:pt>
                <c:pt idx="29864">
                  <c:v>28.86174</c:v>
                </c:pt>
                <c:pt idx="29865">
                  <c:v>54.4654</c:v>
                </c:pt>
                <c:pt idx="29866">
                  <c:v>29.98973999999999</c:v>
                </c:pt>
                <c:pt idx="29867">
                  <c:v>26.6011</c:v>
                </c:pt>
                <c:pt idx="29868">
                  <c:v>32.08024</c:v>
                </c:pt>
                <c:pt idx="29869">
                  <c:v>29.75441</c:v>
                </c:pt>
                <c:pt idx="29870">
                  <c:v>26.75472</c:v>
                </c:pt>
                <c:pt idx="29871">
                  <c:v>34.78729</c:v>
                </c:pt>
                <c:pt idx="29872">
                  <c:v>33.3491</c:v>
                </c:pt>
                <c:pt idx="29873">
                  <c:v>32.65344</c:v>
                </c:pt>
                <c:pt idx="29874">
                  <c:v>29.40422999999999</c:v>
                </c:pt>
                <c:pt idx="29875">
                  <c:v>39.18483</c:v>
                </c:pt>
                <c:pt idx="29876">
                  <c:v>38.23382</c:v>
                </c:pt>
                <c:pt idx="29877">
                  <c:v>31.28931</c:v>
                </c:pt>
                <c:pt idx="29878">
                  <c:v>29.57879</c:v>
                </c:pt>
                <c:pt idx="29879">
                  <c:v>29.14990999999999</c:v>
                </c:pt>
                <c:pt idx="29880">
                  <c:v>34.898</c:v>
                </c:pt>
                <c:pt idx="29881">
                  <c:v>71.0369</c:v>
                </c:pt>
                <c:pt idx="29882">
                  <c:v>27.41593</c:v>
                </c:pt>
                <c:pt idx="29883">
                  <c:v>31.04412</c:v>
                </c:pt>
                <c:pt idx="29884">
                  <c:v>598.7984</c:v>
                </c:pt>
                <c:pt idx="29885">
                  <c:v>25.58768</c:v>
                </c:pt>
                <c:pt idx="29886">
                  <c:v>28.48225</c:v>
                </c:pt>
                <c:pt idx="29887">
                  <c:v>35.76099</c:v>
                </c:pt>
                <c:pt idx="29888">
                  <c:v>25.21614</c:v>
                </c:pt>
                <c:pt idx="29889">
                  <c:v>33.86123</c:v>
                </c:pt>
                <c:pt idx="29890">
                  <c:v>178.74162</c:v>
                </c:pt>
                <c:pt idx="29891">
                  <c:v>28.7437</c:v>
                </c:pt>
                <c:pt idx="29892">
                  <c:v>2947.70561</c:v>
                </c:pt>
                <c:pt idx="29893">
                  <c:v>33.20279</c:v>
                </c:pt>
                <c:pt idx="29894">
                  <c:v>31.30552</c:v>
                </c:pt>
                <c:pt idx="29895">
                  <c:v>26.68685</c:v>
                </c:pt>
                <c:pt idx="29896">
                  <c:v>24.59012999999999</c:v>
                </c:pt>
                <c:pt idx="29897">
                  <c:v>27.39113</c:v>
                </c:pt>
                <c:pt idx="29898">
                  <c:v>31.8188</c:v>
                </c:pt>
                <c:pt idx="29899">
                  <c:v>32.14247</c:v>
                </c:pt>
                <c:pt idx="29900">
                  <c:v>27.54965</c:v>
                </c:pt>
                <c:pt idx="29901">
                  <c:v>27.1307</c:v>
                </c:pt>
                <c:pt idx="29902">
                  <c:v>28.84486</c:v>
                </c:pt>
                <c:pt idx="29903">
                  <c:v>27.37441</c:v>
                </c:pt>
                <c:pt idx="29904">
                  <c:v>29.51477999999999</c:v>
                </c:pt>
                <c:pt idx="29905">
                  <c:v>31.86796</c:v>
                </c:pt>
                <c:pt idx="29906">
                  <c:v>30.15994999999999</c:v>
                </c:pt>
                <c:pt idx="29907">
                  <c:v>28.85691</c:v>
                </c:pt>
                <c:pt idx="29908">
                  <c:v>28.0354</c:v>
                </c:pt>
                <c:pt idx="29909">
                  <c:v>33.86784</c:v>
                </c:pt>
                <c:pt idx="29910">
                  <c:v>34.71389</c:v>
                </c:pt>
                <c:pt idx="29911">
                  <c:v>27.4211</c:v>
                </c:pt>
                <c:pt idx="29912">
                  <c:v>27.25306</c:v>
                </c:pt>
                <c:pt idx="29913">
                  <c:v>51.0848</c:v>
                </c:pt>
                <c:pt idx="29914">
                  <c:v>36.3869</c:v>
                </c:pt>
                <c:pt idx="29915">
                  <c:v>29.79267</c:v>
                </c:pt>
                <c:pt idx="29916">
                  <c:v>41.4429</c:v>
                </c:pt>
                <c:pt idx="29917">
                  <c:v>29.11060000000001</c:v>
                </c:pt>
                <c:pt idx="29918">
                  <c:v>36.54499</c:v>
                </c:pt>
                <c:pt idx="29919">
                  <c:v>33.63066000000001</c:v>
                </c:pt>
                <c:pt idx="29920">
                  <c:v>31.38188</c:v>
                </c:pt>
                <c:pt idx="29921">
                  <c:v>27.25898</c:v>
                </c:pt>
                <c:pt idx="29922">
                  <c:v>35.63326</c:v>
                </c:pt>
                <c:pt idx="29923">
                  <c:v>32.36109</c:v>
                </c:pt>
                <c:pt idx="29924">
                  <c:v>55.2291</c:v>
                </c:pt>
                <c:pt idx="29925">
                  <c:v>32.58765</c:v>
                </c:pt>
                <c:pt idx="29926">
                  <c:v>30.04904</c:v>
                </c:pt>
                <c:pt idx="29927">
                  <c:v>35.20193</c:v>
                </c:pt>
                <c:pt idx="29928">
                  <c:v>29.38867</c:v>
                </c:pt>
                <c:pt idx="29929">
                  <c:v>28.11262</c:v>
                </c:pt>
                <c:pt idx="29930">
                  <c:v>26.12855</c:v>
                </c:pt>
                <c:pt idx="29931">
                  <c:v>30.24092</c:v>
                </c:pt>
                <c:pt idx="29932">
                  <c:v>617.3135</c:v>
                </c:pt>
                <c:pt idx="29933">
                  <c:v>32.78328</c:v>
                </c:pt>
                <c:pt idx="29934">
                  <c:v>32.12547</c:v>
                </c:pt>
                <c:pt idx="29935">
                  <c:v>30.31293</c:v>
                </c:pt>
                <c:pt idx="29936">
                  <c:v>31.03057</c:v>
                </c:pt>
                <c:pt idx="29937">
                  <c:v>28.93413</c:v>
                </c:pt>
                <c:pt idx="29938">
                  <c:v>33.77756</c:v>
                </c:pt>
                <c:pt idx="29939">
                  <c:v>32.12765</c:v>
                </c:pt>
                <c:pt idx="29940">
                  <c:v>36.30335</c:v>
                </c:pt>
                <c:pt idx="29941">
                  <c:v>35.00956</c:v>
                </c:pt>
                <c:pt idx="29942">
                  <c:v>35.63348000000001</c:v>
                </c:pt>
                <c:pt idx="29943">
                  <c:v>29.17346999999999</c:v>
                </c:pt>
                <c:pt idx="29944">
                  <c:v>25.20389</c:v>
                </c:pt>
                <c:pt idx="29945">
                  <c:v>31.36891</c:v>
                </c:pt>
                <c:pt idx="29946">
                  <c:v>26.87334999999999</c:v>
                </c:pt>
                <c:pt idx="29947">
                  <c:v>36.28892000000001</c:v>
                </c:pt>
                <c:pt idx="29948">
                  <c:v>27.20131</c:v>
                </c:pt>
                <c:pt idx="29949">
                  <c:v>23.52155</c:v>
                </c:pt>
                <c:pt idx="29950">
                  <c:v>42.01872</c:v>
                </c:pt>
                <c:pt idx="29951">
                  <c:v>33.03408</c:v>
                </c:pt>
                <c:pt idx="29952">
                  <c:v>32.56873</c:v>
                </c:pt>
                <c:pt idx="29953">
                  <c:v>40.67337</c:v>
                </c:pt>
                <c:pt idx="29954">
                  <c:v>32.82441</c:v>
                </c:pt>
                <c:pt idx="29955">
                  <c:v>27.02044</c:v>
                </c:pt>
                <c:pt idx="29956">
                  <c:v>31.74314</c:v>
                </c:pt>
                <c:pt idx="29957">
                  <c:v>55.01748</c:v>
                </c:pt>
                <c:pt idx="29958">
                  <c:v>32.47556</c:v>
                </c:pt>
                <c:pt idx="29959">
                  <c:v>23.88251</c:v>
                </c:pt>
                <c:pt idx="29960">
                  <c:v>27.62177</c:v>
                </c:pt>
                <c:pt idx="29961">
                  <c:v>29.47119</c:v>
                </c:pt>
                <c:pt idx="29962">
                  <c:v>28.55375</c:v>
                </c:pt>
                <c:pt idx="29963">
                  <c:v>24.85587</c:v>
                </c:pt>
                <c:pt idx="29964">
                  <c:v>34.39541</c:v>
                </c:pt>
                <c:pt idx="29965">
                  <c:v>33.32112</c:v>
                </c:pt>
                <c:pt idx="29966">
                  <c:v>90.92401</c:v>
                </c:pt>
                <c:pt idx="29967">
                  <c:v>52.0026</c:v>
                </c:pt>
                <c:pt idx="29968">
                  <c:v>28.17138</c:v>
                </c:pt>
                <c:pt idx="29969">
                  <c:v>30.05326000000001</c:v>
                </c:pt>
                <c:pt idx="29970">
                  <c:v>28.34218</c:v>
                </c:pt>
                <c:pt idx="29971">
                  <c:v>30.95643</c:v>
                </c:pt>
                <c:pt idx="29972">
                  <c:v>70.909</c:v>
                </c:pt>
                <c:pt idx="29973">
                  <c:v>26.37603</c:v>
                </c:pt>
                <c:pt idx="29974">
                  <c:v>36.74836000000001</c:v>
                </c:pt>
                <c:pt idx="29975">
                  <c:v>33.60852000000001</c:v>
                </c:pt>
                <c:pt idx="29976">
                  <c:v>36.84906</c:v>
                </c:pt>
                <c:pt idx="29977">
                  <c:v>22.55486</c:v>
                </c:pt>
                <c:pt idx="29978">
                  <c:v>25.14016000000001</c:v>
                </c:pt>
                <c:pt idx="29979">
                  <c:v>27.44991</c:v>
                </c:pt>
                <c:pt idx="29980">
                  <c:v>24.85662</c:v>
                </c:pt>
                <c:pt idx="29981">
                  <c:v>42.72309</c:v>
                </c:pt>
                <c:pt idx="29982">
                  <c:v>32.6191</c:v>
                </c:pt>
                <c:pt idx="29983">
                  <c:v>32.65782</c:v>
                </c:pt>
                <c:pt idx="29984">
                  <c:v>29.19665000000001</c:v>
                </c:pt>
                <c:pt idx="29985">
                  <c:v>30.10695</c:v>
                </c:pt>
                <c:pt idx="29986">
                  <c:v>29.93888</c:v>
                </c:pt>
                <c:pt idx="29987">
                  <c:v>33.7949</c:v>
                </c:pt>
                <c:pt idx="29988">
                  <c:v>31.85565</c:v>
                </c:pt>
                <c:pt idx="29989">
                  <c:v>31.58211</c:v>
                </c:pt>
                <c:pt idx="29990">
                  <c:v>29.0717</c:v>
                </c:pt>
                <c:pt idx="29991">
                  <c:v>31.36746</c:v>
                </c:pt>
                <c:pt idx="29992">
                  <c:v>27.44720999999999</c:v>
                </c:pt>
                <c:pt idx="29993">
                  <c:v>110.2274</c:v>
                </c:pt>
                <c:pt idx="29994">
                  <c:v>28.68928</c:v>
                </c:pt>
                <c:pt idx="29995">
                  <c:v>96.14779</c:v>
                </c:pt>
                <c:pt idx="29996">
                  <c:v>26.85579</c:v>
                </c:pt>
                <c:pt idx="29997">
                  <c:v>926.8124999999999</c:v>
                </c:pt>
                <c:pt idx="29998">
                  <c:v>36.63235</c:v>
                </c:pt>
                <c:pt idx="29999">
                  <c:v>26.308</c:v>
                </c:pt>
                <c:pt idx="30000">
                  <c:v>26.40051</c:v>
                </c:pt>
                <c:pt idx="30001">
                  <c:v>33.30587</c:v>
                </c:pt>
                <c:pt idx="30002">
                  <c:v>28.56953</c:v>
                </c:pt>
                <c:pt idx="30003">
                  <c:v>72.6019</c:v>
                </c:pt>
                <c:pt idx="30004">
                  <c:v>30.63683</c:v>
                </c:pt>
                <c:pt idx="30005">
                  <c:v>53.3472</c:v>
                </c:pt>
                <c:pt idx="30006">
                  <c:v>24.97318</c:v>
                </c:pt>
                <c:pt idx="30007">
                  <c:v>2345.668999999999</c:v>
                </c:pt>
                <c:pt idx="30008">
                  <c:v>31.62502</c:v>
                </c:pt>
                <c:pt idx="30009">
                  <c:v>30.63444</c:v>
                </c:pt>
                <c:pt idx="30010">
                  <c:v>35.19921</c:v>
                </c:pt>
                <c:pt idx="30011">
                  <c:v>71.0746</c:v>
                </c:pt>
                <c:pt idx="30012">
                  <c:v>37.4878</c:v>
                </c:pt>
                <c:pt idx="30013">
                  <c:v>28.65906</c:v>
                </c:pt>
                <c:pt idx="30014">
                  <c:v>85.87786</c:v>
                </c:pt>
                <c:pt idx="30015">
                  <c:v>26.25842</c:v>
                </c:pt>
                <c:pt idx="30016">
                  <c:v>31.95024</c:v>
                </c:pt>
                <c:pt idx="30017">
                  <c:v>33.39209</c:v>
                </c:pt>
                <c:pt idx="30018">
                  <c:v>27.10253</c:v>
                </c:pt>
                <c:pt idx="30019">
                  <c:v>26.95583</c:v>
                </c:pt>
                <c:pt idx="30020">
                  <c:v>32.85931</c:v>
                </c:pt>
                <c:pt idx="30021">
                  <c:v>36.09611</c:v>
                </c:pt>
                <c:pt idx="30022">
                  <c:v>31.96810999999999</c:v>
                </c:pt>
                <c:pt idx="30023">
                  <c:v>30.222</c:v>
                </c:pt>
                <c:pt idx="30024">
                  <c:v>32.23306</c:v>
                </c:pt>
                <c:pt idx="30025">
                  <c:v>249.91908</c:v>
                </c:pt>
                <c:pt idx="30026">
                  <c:v>34.33653</c:v>
                </c:pt>
                <c:pt idx="30027">
                  <c:v>26.79032</c:v>
                </c:pt>
                <c:pt idx="30028">
                  <c:v>29.62116</c:v>
                </c:pt>
                <c:pt idx="30029">
                  <c:v>26.33223</c:v>
                </c:pt>
                <c:pt idx="30030">
                  <c:v>32.70402</c:v>
                </c:pt>
                <c:pt idx="30031">
                  <c:v>39.51901</c:v>
                </c:pt>
                <c:pt idx="30032">
                  <c:v>32.8495</c:v>
                </c:pt>
                <c:pt idx="30033">
                  <c:v>29.63641</c:v>
                </c:pt>
                <c:pt idx="30034">
                  <c:v>33.01373</c:v>
                </c:pt>
                <c:pt idx="30035">
                  <c:v>30.77037</c:v>
                </c:pt>
                <c:pt idx="30036">
                  <c:v>29.92446</c:v>
                </c:pt>
                <c:pt idx="30037">
                  <c:v>1192.8206</c:v>
                </c:pt>
                <c:pt idx="30038">
                  <c:v>34.024</c:v>
                </c:pt>
                <c:pt idx="30039">
                  <c:v>30.48452</c:v>
                </c:pt>
                <c:pt idx="30040">
                  <c:v>166.9904</c:v>
                </c:pt>
                <c:pt idx="30041">
                  <c:v>30.93074</c:v>
                </c:pt>
                <c:pt idx="30042">
                  <c:v>25.04346</c:v>
                </c:pt>
                <c:pt idx="30043">
                  <c:v>30.97160999999999</c:v>
                </c:pt>
                <c:pt idx="30044">
                  <c:v>27.2891</c:v>
                </c:pt>
                <c:pt idx="30045">
                  <c:v>36.02497</c:v>
                </c:pt>
                <c:pt idx="30046">
                  <c:v>31.37280000000001</c:v>
                </c:pt>
                <c:pt idx="30047">
                  <c:v>28.82499</c:v>
                </c:pt>
                <c:pt idx="30048">
                  <c:v>32.35106</c:v>
                </c:pt>
                <c:pt idx="30049">
                  <c:v>28.05355</c:v>
                </c:pt>
                <c:pt idx="30050">
                  <c:v>26.30212999999999</c:v>
                </c:pt>
                <c:pt idx="30051">
                  <c:v>32.0121</c:v>
                </c:pt>
                <c:pt idx="30052">
                  <c:v>21908.9</c:v>
                </c:pt>
                <c:pt idx="30053">
                  <c:v>52.60974</c:v>
                </c:pt>
                <c:pt idx="30054">
                  <c:v>38.84257</c:v>
                </c:pt>
                <c:pt idx="30055">
                  <c:v>27.15511</c:v>
                </c:pt>
                <c:pt idx="30056">
                  <c:v>29.96357</c:v>
                </c:pt>
                <c:pt idx="30057">
                  <c:v>56.8455</c:v>
                </c:pt>
                <c:pt idx="30058">
                  <c:v>25.98913999999999</c:v>
                </c:pt>
                <c:pt idx="30059">
                  <c:v>29.68531</c:v>
                </c:pt>
                <c:pt idx="30060">
                  <c:v>655.26438</c:v>
                </c:pt>
                <c:pt idx="30061">
                  <c:v>30.64431</c:v>
                </c:pt>
                <c:pt idx="30062">
                  <c:v>32.95994</c:v>
                </c:pt>
                <c:pt idx="30063">
                  <c:v>25.71259</c:v>
                </c:pt>
                <c:pt idx="30064">
                  <c:v>47.6379</c:v>
                </c:pt>
                <c:pt idx="30065">
                  <c:v>27.83937</c:v>
                </c:pt>
                <c:pt idx="30066">
                  <c:v>26.55792</c:v>
                </c:pt>
                <c:pt idx="30067">
                  <c:v>29.66864</c:v>
                </c:pt>
                <c:pt idx="30068">
                  <c:v>37.469</c:v>
                </c:pt>
                <c:pt idx="30069">
                  <c:v>258.38504</c:v>
                </c:pt>
                <c:pt idx="30070">
                  <c:v>24.17472</c:v>
                </c:pt>
                <c:pt idx="30071">
                  <c:v>32.11565</c:v>
                </c:pt>
                <c:pt idx="30072">
                  <c:v>30.88858</c:v>
                </c:pt>
                <c:pt idx="30073">
                  <c:v>28.53384</c:v>
                </c:pt>
                <c:pt idx="30074">
                  <c:v>29.12008000000001</c:v>
                </c:pt>
                <c:pt idx="30075">
                  <c:v>24.79644</c:v>
                </c:pt>
                <c:pt idx="30076">
                  <c:v>29.75113</c:v>
                </c:pt>
                <c:pt idx="30077">
                  <c:v>30.45733</c:v>
                </c:pt>
                <c:pt idx="30078">
                  <c:v>148.53343</c:v>
                </c:pt>
                <c:pt idx="30079">
                  <c:v>27.57773</c:v>
                </c:pt>
                <c:pt idx="30080">
                  <c:v>37.96091</c:v>
                </c:pt>
                <c:pt idx="30081">
                  <c:v>26.44192</c:v>
                </c:pt>
                <c:pt idx="30082">
                  <c:v>26.61505</c:v>
                </c:pt>
                <c:pt idx="30083">
                  <c:v>40.495</c:v>
                </c:pt>
                <c:pt idx="30084">
                  <c:v>32.17582</c:v>
                </c:pt>
                <c:pt idx="30085">
                  <c:v>29.45046</c:v>
                </c:pt>
                <c:pt idx="30086">
                  <c:v>33.90668</c:v>
                </c:pt>
                <c:pt idx="30087">
                  <c:v>31.51016</c:v>
                </c:pt>
                <c:pt idx="30088">
                  <c:v>34.1598</c:v>
                </c:pt>
                <c:pt idx="30089">
                  <c:v>26.51023</c:v>
                </c:pt>
                <c:pt idx="30090">
                  <c:v>992.0794</c:v>
                </c:pt>
                <c:pt idx="30091">
                  <c:v>25.32345</c:v>
                </c:pt>
                <c:pt idx="30092">
                  <c:v>43.71477</c:v>
                </c:pt>
                <c:pt idx="30093">
                  <c:v>32.74195</c:v>
                </c:pt>
                <c:pt idx="30094">
                  <c:v>28.43159</c:v>
                </c:pt>
                <c:pt idx="30095">
                  <c:v>31.97376</c:v>
                </c:pt>
                <c:pt idx="30096">
                  <c:v>30.07095</c:v>
                </c:pt>
                <c:pt idx="30097">
                  <c:v>29.37438</c:v>
                </c:pt>
                <c:pt idx="30098">
                  <c:v>38.17278</c:v>
                </c:pt>
                <c:pt idx="30099">
                  <c:v>29.17358</c:v>
                </c:pt>
                <c:pt idx="30100">
                  <c:v>30.90813</c:v>
                </c:pt>
                <c:pt idx="30101">
                  <c:v>29.92142</c:v>
                </c:pt>
                <c:pt idx="30102">
                  <c:v>33.77142000000001</c:v>
                </c:pt>
                <c:pt idx="30103">
                  <c:v>24.39079</c:v>
                </c:pt>
                <c:pt idx="30104">
                  <c:v>30.52451</c:v>
                </c:pt>
                <c:pt idx="30105">
                  <c:v>32.06024</c:v>
                </c:pt>
                <c:pt idx="30106">
                  <c:v>28.58128</c:v>
                </c:pt>
                <c:pt idx="30107">
                  <c:v>32.38289</c:v>
                </c:pt>
                <c:pt idx="30108">
                  <c:v>30.07818</c:v>
                </c:pt>
                <c:pt idx="30109">
                  <c:v>33.11006</c:v>
                </c:pt>
                <c:pt idx="30110">
                  <c:v>25.52681</c:v>
                </c:pt>
                <c:pt idx="30111">
                  <c:v>45.0334</c:v>
                </c:pt>
                <c:pt idx="30112">
                  <c:v>29.88552</c:v>
                </c:pt>
                <c:pt idx="30113">
                  <c:v>26.59322999999999</c:v>
                </c:pt>
                <c:pt idx="30114">
                  <c:v>32.54528000000001</c:v>
                </c:pt>
                <c:pt idx="30115">
                  <c:v>30.66363</c:v>
                </c:pt>
                <c:pt idx="30116">
                  <c:v>36.5419</c:v>
                </c:pt>
                <c:pt idx="30117">
                  <c:v>31.14912</c:v>
                </c:pt>
                <c:pt idx="30118">
                  <c:v>36.71244</c:v>
                </c:pt>
                <c:pt idx="30119">
                  <c:v>36.91921</c:v>
                </c:pt>
                <c:pt idx="30120">
                  <c:v>9847.90435</c:v>
                </c:pt>
                <c:pt idx="30121">
                  <c:v>28.56788</c:v>
                </c:pt>
                <c:pt idx="30122">
                  <c:v>27.9337</c:v>
                </c:pt>
                <c:pt idx="30123">
                  <c:v>66.17487999999999</c:v>
                </c:pt>
                <c:pt idx="30124">
                  <c:v>40.52899</c:v>
                </c:pt>
                <c:pt idx="30125">
                  <c:v>23.59547</c:v>
                </c:pt>
                <c:pt idx="30126">
                  <c:v>29.18611</c:v>
                </c:pt>
                <c:pt idx="30127">
                  <c:v>30.56135</c:v>
                </c:pt>
                <c:pt idx="30128">
                  <c:v>34.4123</c:v>
                </c:pt>
                <c:pt idx="30129">
                  <c:v>28.85898</c:v>
                </c:pt>
                <c:pt idx="30130">
                  <c:v>31.78515</c:v>
                </c:pt>
                <c:pt idx="30131">
                  <c:v>23.96566999999999</c:v>
                </c:pt>
                <c:pt idx="30132">
                  <c:v>27.34635</c:v>
                </c:pt>
                <c:pt idx="30133">
                  <c:v>27.23703</c:v>
                </c:pt>
                <c:pt idx="30134">
                  <c:v>39.83133</c:v>
                </c:pt>
                <c:pt idx="30135">
                  <c:v>33.19592</c:v>
                </c:pt>
                <c:pt idx="30136">
                  <c:v>31.77947</c:v>
                </c:pt>
                <c:pt idx="30137">
                  <c:v>33.27916000000001</c:v>
                </c:pt>
                <c:pt idx="30138">
                  <c:v>27.76732</c:v>
                </c:pt>
                <c:pt idx="30139">
                  <c:v>30.49561999999999</c:v>
                </c:pt>
                <c:pt idx="30140">
                  <c:v>37.0459</c:v>
                </c:pt>
                <c:pt idx="30141">
                  <c:v>24.55547</c:v>
                </c:pt>
                <c:pt idx="30142">
                  <c:v>33.02064</c:v>
                </c:pt>
                <c:pt idx="30143">
                  <c:v>34.38404999999999</c:v>
                </c:pt>
                <c:pt idx="30144">
                  <c:v>121.9628</c:v>
                </c:pt>
                <c:pt idx="30145">
                  <c:v>35.89754000000001</c:v>
                </c:pt>
                <c:pt idx="30146">
                  <c:v>29.80177</c:v>
                </c:pt>
                <c:pt idx="30147">
                  <c:v>32.92783</c:v>
                </c:pt>
                <c:pt idx="30148">
                  <c:v>60.9192</c:v>
                </c:pt>
                <c:pt idx="30149">
                  <c:v>32.99522</c:v>
                </c:pt>
                <c:pt idx="30150">
                  <c:v>24.66461</c:v>
                </c:pt>
                <c:pt idx="30151">
                  <c:v>32.19472000000001</c:v>
                </c:pt>
                <c:pt idx="30152">
                  <c:v>29.96219999999999</c:v>
                </c:pt>
                <c:pt idx="30153">
                  <c:v>31.72939999999999</c:v>
                </c:pt>
                <c:pt idx="30154">
                  <c:v>32.99707</c:v>
                </c:pt>
                <c:pt idx="30155">
                  <c:v>47.80238000000001</c:v>
                </c:pt>
                <c:pt idx="30156">
                  <c:v>40.30191</c:v>
                </c:pt>
                <c:pt idx="30157">
                  <c:v>30.72662</c:v>
                </c:pt>
                <c:pt idx="30158">
                  <c:v>26.9053</c:v>
                </c:pt>
                <c:pt idx="30159">
                  <c:v>223.03299</c:v>
                </c:pt>
                <c:pt idx="30160">
                  <c:v>32.1481</c:v>
                </c:pt>
                <c:pt idx="30161">
                  <c:v>36.48797</c:v>
                </c:pt>
                <c:pt idx="30162">
                  <c:v>39.83178</c:v>
                </c:pt>
                <c:pt idx="30163">
                  <c:v>26.6889</c:v>
                </c:pt>
                <c:pt idx="30164">
                  <c:v>27.45908</c:v>
                </c:pt>
                <c:pt idx="30165">
                  <c:v>30.88994</c:v>
                </c:pt>
                <c:pt idx="30166">
                  <c:v>30.85846</c:v>
                </c:pt>
                <c:pt idx="30167">
                  <c:v>31.74062999999999</c:v>
                </c:pt>
                <c:pt idx="30168">
                  <c:v>87.3865</c:v>
                </c:pt>
                <c:pt idx="30169">
                  <c:v>1314.363</c:v>
                </c:pt>
                <c:pt idx="30170">
                  <c:v>26.66623999999999</c:v>
                </c:pt>
                <c:pt idx="30171">
                  <c:v>31.87586</c:v>
                </c:pt>
                <c:pt idx="30172">
                  <c:v>27.36058999999999</c:v>
                </c:pt>
                <c:pt idx="30173">
                  <c:v>30.86552</c:v>
                </c:pt>
                <c:pt idx="30174">
                  <c:v>34.50689</c:v>
                </c:pt>
                <c:pt idx="30175">
                  <c:v>30.24531</c:v>
                </c:pt>
                <c:pt idx="30176">
                  <c:v>32.91291</c:v>
                </c:pt>
                <c:pt idx="30177">
                  <c:v>29.48278</c:v>
                </c:pt>
                <c:pt idx="30178">
                  <c:v>35.11873</c:v>
                </c:pt>
                <c:pt idx="30179">
                  <c:v>30.51414</c:v>
                </c:pt>
                <c:pt idx="30180">
                  <c:v>33.17983</c:v>
                </c:pt>
                <c:pt idx="30181">
                  <c:v>34.60587</c:v>
                </c:pt>
                <c:pt idx="30182">
                  <c:v>26.39911</c:v>
                </c:pt>
                <c:pt idx="30183">
                  <c:v>31.95804</c:v>
                </c:pt>
                <c:pt idx="30184">
                  <c:v>24.48387</c:v>
                </c:pt>
                <c:pt idx="30185">
                  <c:v>114.5081</c:v>
                </c:pt>
                <c:pt idx="30186">
                  <c:v>31.18732</c:v>
                </c:pt>
                <c:pt idx="30187">
                  <c:v>31.13478</c:v>
                </c:pt>
                <c:pt idx="30188">
                  <c:v>27.48741</c:v>
                </c:pt>
                <c:pt idx="30189">
                  <c:v>32.07898</c:v>
                </c:pt>
                <c:pt idx="30190">
                  <c:v>29.81287</c:v>
                </c:pt>
                <c:pt idx="30191">
                  <c:v>31.63712</c:v>
                </c:pt>
                <c:pt idx="30192">
                  <c:v>24.4802</c:v>
                </c:pt>
                <c:pt idx="30193">
                  <c:v>91.82609999999998</c:v>
                </c:pt>
                <c:pt idx="30194">
                  <c:v>30.96066</c:v>
                </c:pt>
                <c:pt idx="30195">
                  <c:v>29.92685000000001</c:v>
                </c:pt>
                <c:pt idx="30196">
                  <c:v>30.31181</c:v>
                </c:pt>
                <c:pt idx="30197">
                  <c:v>26.26717</c:v>
                </c:pt>
                <c:pt idx="30198">
                  <c:v>77.2802</c:v>
                </c:pt>
                <c:pt idx="30199">
                  <c:v>29.92912</c:v>
                </c:pt>
                <c:pt idx="30200">
                  <c:v>474.2049999999999</c:v>
                </c:pt>
                <c:pt idx="30201">
                  <c:v>32.53865</c:v>
                </c:pt>
                <c:pt idx="30202">
                  <c:v>718.73376</c:v>
                </c:pt>
                <c:pt idx="30203">
                  <c:v>34.83102</c:v>
                </c:pt>
                <c:pt idx="30204">
                  <c:v>33.85805</c:v>
                </c:pt>
                <c:pt idx="30205">
                  <c:v>28.03715</c:v>
                </c:pt>
                <c:pt idx="30206">
                  <c:v>29.31542</c:v>
                </c:pt>
                <c:pt idx="30207">
                  <c:v>31.97251</c:v>
                </c:pt>
                <c:pt idx="30208">
                  <c:v>35.0745</c:v>
                </c:pt>
                <c:pt idx="30209">
                  <c:v>34.45139</c:v>
                </c:pt>
                <c:pt idx="30210">
                  <c:v>31.57951</c:v>
                </c:pt>
                <c:pt idx="30211">
                  <c:v>35.83775</c:v>
                </c:pt>
                <c:pt idx="30212">
                  <c:v>41.30318</c:v>
                </c:pt>
                <c:pt idx="30213">
                  <c:v>33.05448</c:v>
                </c:pt>
                <c:pt idx="30214">
                  <c:v>26.60021</c:v>
                </c:pt>
                <c:pt idx="30215">
                  <c:v>36.88981</c:v>
                </c:pt>
                <c:pt idx="30216">
                  <c:v>2673.69783</c:v>
                </c:pt>
                <c:pt idx="30217">
                  <c:v>29.16716</c:v>
                </c:pt>
                <c:pt idx="30218">
                  <c:v>39.56778000000001</c:v>
                </c:pt>
                <c:pt idx="30219">
                  <c:v>86.8913</c:v>
                </c:pt>
                <c:pt idx="30220">
                  <c:v>35.53226</c:v>
                </c:pt>
                <c:pt idx="30221">
                  <c:v>27.86773</c:v>
                </c:pt>
                <c:pt idx="30222">
                  <c:v>26.60314</c:v>
                </c:pt>
                <c:pt idx="30223">
                  <c:v>29.57387</c:v>
                </c:pt>
                <c:pt idx="30224">
                  <c:v>24.67555</c:v>
                </c:pt>
                <c:pt idx="30225">
                  <c:v>29.1666</c:v>
                </c:pt>
                <c:pt idx="30226">
                  <c:v>32.42902</c:v>
                </c:pt>
                <c:pt idx="30227">
                  <c:v>29.22539</c:v>
                </c:pt>
                <c:pt idx="30228">
                  <c:v>28.80988</c:v>
                </c:pt>
                <c:pt idx="30229">
                  <c:v>36.68017</c:v>
                </c:pt>
                <c:pt idx="30230">
                  <c:v>29.15461000000001</c:v>
                </c:pt>
                <c:pt idx="30231">
                  <c:v>26.41587000000001</c:v>
                </c:pt>
                <c:pt idx="30232">
                  <c:v>27.56213999999999</c:v>
                </c:pt>
                <c:pt idx="30233">
                  <c:v>31.70682</c:v>
                </c:pt>
                <c:pt idx="30234">
                  <c:v>36.47294</c:v>
                </c:pt>
                <c:pt idx="30235">
                  <c:v>30.78633999999999</c:v>
                </c:pt>
                <c:pt idx="30236">
                  <c:v>33.80523</c:v>
                </c:pt>
                <c:pt idx="30237">
                  <c:v>31.28341</c:v>
                </c:pt>
                <c:pt idx="30238">
                  <c:v>27.50003</c:v>
                </c:pt>
                <c:pt idx="30239">
                  <c:v>33.01292</c:v>
                </c:pt>
                <c:pt idx="30240">
                  <c:v>31.63065</c:v>
                </c:pt>
                <c:pt idx="30241">
                  <c:v>31.24299999999999</c:v>
                </c:pt>
                <c:pt idx="30242">
                  <c:v>32.98993</c:v>
                </c:pt>
                <c:pt idx="30243">
                  <c:v>36.15815</c:v>
                </c:pt>
                <c:pt idx="30244">
                  <c:v>29.10949</c:v>
                </c:pt>
                <c:pt idx="30245">
                  <c:v>31.71531</c:v>
                </c:pt>
                <c:pt idx="30246">
                  <c:v>29.9956</c:v>
                </c:pt>
                <c:pt idx="30247">
                  <c:v>29.9585</c:v>
                </c:pt>
                <c:pt idx="30248">
                  <c:v>29.39047</c:v>
                </c:pt>
                <c:pt idx="30249">
                  <c:v>25.37445</c:v>
                </c:pt>
                <c:pt idx="30250">
                  <c:v>33.52943</c:v>
                </c:pt>
                <c:pt idx="30251">
                  <c:v>35.27074000000001</c:v>
                </c:pt>
                <c:pt idx="30252">
                  <c:v>25.37219</c:v>
                </c:pt>
                <c:pt idx="30253">
                  <c:v>24.49348</c:v>
                </c:pt>
                <c:pt idx="30254">
                  <c:v>27.18582</c:v>
                </c:pt>
                <c:pt idx="30255">
                  <c:v>33.45468999999999</c:v>
                </c:pt>
                <c:pt idx="30256">
                  <c:v>37.37316000000001</c:v>
                </c:pt>
                <c:pt idx="30257">
                  <c:v>23.97822</c:v>
                </c:pt>
                <c:pt idx="30258">
                  <c:v>32.15451</c:v>
                </c:pt>
                <c:pt idx="30259">
                  <c:v>30.73829</c:v>
                </c:pt>
                <c:pt idx="30260">
                  <c:v>30.28049</c:v>
                </c:pt>
                <c:pt idx="30261">
                  <c:v>27.48778</c:v>
                </c:pt>
                <c:pt idx="30262">
                  <c:v>27.63737</c:v>
                </c:pt>
                <c:pt idx="30263">
                  <c:v>31.40842</c:v>
                </c:pt>
                <c:pt idx="30264">
                  <c:v>33.94714</c:v>
                </c:pt>
                <c:pt idx="30265">
                  <c:v>26.46985</c:v>
                </c:pt>
                <c:pt idx="30266">
                  <c:v>28.9053</c:v>
                </c:pt>
                <c:pt idx="30267">
                  <c:v>24.80618</c:v>
                </c:pt>
                <c:pt idx="30268">
                  <c:v>32.98406</c:v>
                </c:pt>
                <c:pt idx="30269">
                  <c:v>24.31716</c:v>
                </c:pt>
                <c:pt idx="30270">
                  <c:v>27.62672999999999</c:v>
                </c:pt>
                <c:pt idx="30271">
                  <c:v>29.28156999999999</c:v>
                </c:pt>
                <c:pt idx="30272">
                  <c:v>31.83365</c:v>
                </c:pt>
                <c:pt idx="30273">
                  <c:v>43.2389</c:v>
                </c:pt>
                <c:pt idx="30274">
                  <c:v>31.74306</c:v>
                </c:pt>
                <c:pt idx="30275">
                  <c:v>28.6862</c:v>
                </c:pt>
                <c:pt idx="30276">
                  <c:v>101.7897</c:v>
                </c:pt>
                <c:pt idx="30277">
                  <c:v>31.94441</c:v>
                </c:pt>
                <c:pt idx="30278">
                  <c:v>34.30501</c:v>
                </c:pt>
                <c:pt idx="30279">
                  <c:v>33.36517</c:v>
                </c:pt>
                <c:pt idx="30280">
                  <c:v>27.08773</c:v>
                </c:pt>
                <c:pt idx="30281">
                  <c:v>119.87497</c:v>
                </c:pt>
                <c:pt idx="30282">
                  <c:v>30.11347</c:v>
                </c:pt>
                <c:pt idx="30283">
                  <c:v>30.84781</c:v>
                </c:pt>
                <c:pt idx="30284">
                  <c:v>30.41306000000001</c:v>
                </c:pt>
                <c:pt idx="30285">
                  <c:v>30.11977</c:v>
                </c:pt>
                <c:pt idx="30286">
                  <c:v>32.49895</c:v>
                </c:pt>
                <c:pt idx="30287">
                  <c:v>28.21948</c:v>
                </c:pt>
                <c:pt idx="30288">
                  <c:v>33.09908</c:v>
                </c:pt>
                <c:pt idx="30289">
                  <c:v>166.0841</c:v>
                </c:pt>
                <c:pt idx="30290">
                  <c:v>29.131</c:v>
                </c:pt>
                <c:pt idx="30291">
                  <c:v>31.51436</c:v>
                </c:pt>
                <c:pt idx="30292">
                  <c:v>31.43139</c:v>
                </c:pt>
                <c:pt idx="30293">
                  <c:v>2785.50389</c:v>
                </c:pt>
                <c:pt idx="30294">
                  <c:v>32.09357</c:v>
                </c:pt>
                <c:pt idx="30295">
                  <c:v>33.62298000000001</c:v>
                </c:pt>
                <c:pt idx="30296">
                  <c:v>28.29848</c:v>
                </c:pt>
                <c:pt idx="30297">
                  <c:v>29.60341</c:v>
                </c:pt>
                <c:pt idx="30298">
                  <c:v>25.87109</c:v>
                </c:pt>
                <c:pt idx="30299">
                  <c:v>28.77485</c:v>
                </c:pt>
                <c:pt idx="30300">
                  <c:v>45.087</c:v>
                </c:pt>
                <c:pt idx="30301">
                  <c:v>32.19673</c:v>
                </c:pt>
                <c:pt idx="30302">
                  <c:v>28.61182000000001</c:v>
                </c:pt>
                <c:pt idx="30303">
                  <c:v>33.46778</c:v>
                </c:pt>
                <c:pt idx="30304">
                  <c:v>25.84653</c:v>
                </c:pt>
                <c:pt idx="30305">
                  <c:v>36.50143</c:v>
                </c:pt>
                <c:pt idx="30306">
                  <c:v>28.99374999999999</c:v>
                </c:pt>
                <c:pt idx="30307">
                  <c:v>31.36403</c:v>
                </c:pt>
                <c:pt idx="30308">
                  <c:v>25.87771</c:v>
                </c:pt>
                <c:pt idx="30309">
                  <c:v>23.11846</c:v>
                </c:pt>
                <c:pt idx="30310">
                  <c:v>33.83004</c:v>
                </c:pt>
                <c:pt idx="30311">
                  <c:v>30.87173</c:v>
                </c:pt>
                <c:pt idx="30312">
                  <c:v>28.34071</c:v>
                </c:pt>
                <c:pt idx="30313">
                  <c:v>34.64973</c:v>
                </c:pt>
                <c:pt idx="30314">
                  <c:v>27.07857</c:v>
                </c:pt>
                <c:pt idx="30315">
                  <c:v>38.0538</c:v>
                </c:pt>
                <c:pt idx="30316">
                  <c:v>31.79164</c:v>
                </c:pt>
                <c:pt idx="30317">
                  <c:v>35.19345</c:v>
                </c:pt>
                <c:pt idx="30318">
                  <c:v>41.16837</c:v>
                </c:pt>
                <c:pt idx="30319">
                  <c:v>31.08843999999999</c:v>
                </c:pt>
                <c:pt idx="30320">
                  <c:v>24.5646</c:v>
                </c:pt>
                <c:pt idx="30321">
                  <c:v>22.04297</c:v>
                </c:pt>
                <c:pt idx="30322">
                  <c:v>28.44932</c:v>
                </c:pt>
                <c:pt idx="30323">
                  <c:v>29.41479</c:v>
                </c:pt>
                <c:pt idx="30324">
                  <c:v>32.87693</c:v>
                </c:pt>
                <c:pt idx="30325">
                  <c:v>29.31242</c:v>
                </c:pt>
                <c:pt idx="30326">
                  <c:v>34.46185</c:v>
                </c:pt>
                <c:pt idx="30327">
                  <c:v>26.48176</c:v>
                </c:pt>
                <c:pt idx="30328">
                  <c:v>40.13872000000001</c:v>
                </c:pt>
                <c:pt idx="30329">
                  <c:v>28.88301999999999</c:v>
                </c:pt>
                <c:pt idx="30330">
                  <c:v>41.4618</c:v>
                </c:pt>
                <c:pt idx="30331">
                  <c:v>35.65945</c:v>
                </c:pt>
                <c:pt idx="30332">
                  <c:v>32.04015</c:v>
                </c:pt>
                <c:pt idx="30333">
                  <c:v>26.32104</c:v>
                </c:pt>
                <c:pt idx="30334">
                  <c:v>34.52966</c:v>
                </c:pt>
                <c:pt idx="30335">
                  <c:v>29.28841999999999</c:v>
                </c:pt>
                <c:pt idx="30336">
                  <c:v>34.00875</c:v>
                </c:pt>
                <c:pt idx="30337">
                  <c:v>28.87595</c:v>
                </c:pt>
                <c:pt idx="30338">
                  <c:v>29.80929</c:v>
                </c:pt>
                <c:pt idx="30339">
                  <c:v>59.235</c:v>
                </c:pt>
                <c:pt idx="30340">
                  <c:v>30.40293</c:v>
                </c:pt>
                <c:pt idx="30341">
                  <c:v>37.91086</c:v>
                </c:pt>
                <c:pt idx="30342">
                  <c:v>31.26599</c:v>
                </c:pt>
                <c:pt idx="30343">
                  <c:v>172.10246</c:v>
                </c:pt>
                <c:pt idx="30344">
                  <c:v>31.72385999999999</c:v>
                </c:pt>
                <c:pt idx="30345">
                  <c:v>29.28820999999999</c:v>
                </c:pt>
                <c:pt idx="30346">
                  <c:v>33.49394</c:v>
                </c:pt>
                <c:pt idx="30347">
                  <c:v>27.43527</c:v>
                </c:pt>
                <c:pt idx="30348">
                  <c:v>27.81866</c:v>
                </c:pt>
                <c:pt idx="30349">
                  <c:v>31.54611</c:v>
                </c:pt>
                <c:pt idx="30350">
                  <c:v>41.2135</c:v>
                </c:pt>
                <c:pt idx="30351">
                  <c:v>26.71548</c:v>
                </c:pt>
                <c:pt idx="30352">
                  <c:v>43.75326</c:v>
                </c:pt>
                <c:pt idx="30353">
                  <c:v>30.26583</c:v>
                </c:pt>
                <c:pt idx="30354">
                  <c:v>30.77867</c:v>
                </c:pt>
                <c:pt idx="30355">
                  <c:v>37.90039</c:v>
                </c:pt>
                <c:pt idx="30356">
                  <c:v>35.6794</c:v>
                </c:pt>
                <c:pt idx="30357">
                  <c:v>36.67407</c:v>
                </c:pt>
                <c:pt idx="30358">
                  <c:v>23.95727</c:v>
                </c:pt>
                <c:pt idx="30359">
                  <c:v>35.90361</c:v>
                </c:pt>
                <c:pt idx="30360">
                  <c:v>35.78374</c:v>
                </c:pt>
                <c:pt idx="30361">
                  <c:v>34.61388</c:v>
                </c:pt>
                <c:pt idx="30362">
                  <c:v>33.31614</c:v>
                </c:pt>
                <c:pt idx="30363">
                  <c:v>23.68594</c:v>
                </c:pt>
                <c:pt idx="30364">
                  <c:v>28.52465</c:v>
                </c:pt>
                <c:pt idx="30365">
                  <c:v>27.00147</c:v>
                </c:pt>
                <c:pt idx="30366">
                  <c:v>30.81417</c:v>
                </c:pt>
                <c:pt idx="30367">
                  <c:v>25.48167</c:v>
                </c:pt>
                <c:pt idx="30368">
                  <c:v>31.19481</c:v>
                </c:pt>
                <c:pt idx="30369">
                  <c:v>43.4703</c:v>
                </c:pt>
                <c:pt idx="30370">
                  <c:v>2816.8114</c:v>
                </c:pt>
                <c:pt idx="30371">
                  <c:v>28.88004</c:v>
                </c:pt>
                <c:pt idx="30372">
                  <c:v>29.06281</c:v>
                </c:pt>
                <c:pt idx="30373">
                  <c:v>29.66957</c:v>
                </c:pt>
                <c:pt idx="30374">
                  <c:v>41.1481</c:v>
                </c:pt>
                <c:pt idx="30375">
                  <c:v>33.11912</c:v>
                </c:pt>
                <c:pt idx="30376">
                  <c:v>30.1926</c:v>
                </c:pt>
                <c:pt idx="30377">
                  <c:v>23.94789</c:v>
                </c:pt>
                <c:pt idx="30378">
                  <c:v>29.90788999999999</c:v>
                </c:pt>
                <c:pt idx="30379">
                  <c:v>41.98408999999999</c:v>
                </c:pt>
                <c:pt idx="30380">
                  <c:v>37.34663</c:v>
                </c:pt>
                <c:pt idx="30381">
                  <c:v>35.32714</c:v>
                </c:pt>
                <c:pt idx="30382">
                  <c:v>26.65630000000001</c:v>
                </c:pt>
                <c:pt idx="30383">
                  <c:v>25.15361</c:v>
                </c:pt>
                <c:pt idx="30384">
                  <c:v>32.57433</c:v>
                </c:pt>
                <c:pt idx="30385">
                  <c:v>36.06456</c:v>
                </c:pt>
                <c:pt idx="30386">
                  <c:v>32.93893</c:v>
                </c:pt>
                <c:pt idx="30387">
                  <c:v>36.76716000000001</c:v>
                </c:pt>
                <c:pt idx="30388">
                  <c:v>37.70326</c:v>
                </c:pt>
                <c:pt idx="30389">
                  <c:v>27.32425</c:v>
                </c:pt>
                <c:pt idx="30390">
                  <c:v>27.79874999999999</c:v>
                </c:pt>
                <c:pt idx="30391">
                  <c:v>32.35307</c:v>
                </c:pt>
                <c:pt idx="30392">
                  <c:v>26.83451000000001</c:v>
                </c:pt>
                <c:pt idx="30393">
                  <c:v>36.33099</c:v>
                </c:pt>
                <c:pt idx="30394">
                  <c:v>38.60899</c:v>
                </c:pt>
                <c:pt idx="30395">
                  <c:v>27.95276</c:v>
                </c:pt>
                <c:pt idx="30396">
                  <c:v>36.58367</c:v>
                </c:pt>
                <c:pt idx="30397">
                  <c:v>24.67139</c:v>
                </c:pt>
                <c:pt idx="30398">
                  <c:v>28.07926</c:v>
                </c:pt>
                <c:pt idx="30399">
                  <c:v>28.03785</c:v>
                </c:pt>
                <c:pt idx="30400">
                  <c:v>26.48498</c:v>
                </c:pt>
                <c:pt idx="30401">
                  <c:v>27.48647</c:v>
                </c:pt>
                <c:pt idx="30402">
                  <c:v>30.04095</c:v>
                </c:pt>
                <c:pt idx="30403">
                  <c:v>27.3125</c:v>
                </c:pt>
                <c:pt idx="30404">
                  <c:v>1564.30346</c:v>
                </c:pt>
                <c:pt idx="30405">
                  <c:v>24.918</c:v>
                </c:pt>
                <c:pt idx="30406">
                  <c:v>34.79863</c:v>
                </c:pt>
                <c:pt idx="30407">
                  <c:v>30.83513</c:v>
                </c:pt>
                <c:pt idx="30408">
                  <c:v>31.75636</c:v>
                </c:pt>
                <c:pt idx="30409">
                  <c:v>30.3432</c:v>
                </c:pt>
                <c:pt idx="30410">
                  <c:v>37.41998</c:v>
                </c:pt>
                <c:pt idx="30411">
                  <c:v>30.50269</c:v>
                </c:pt>
                <c:pt idx="30412">
                  <c:v>89.8302</c:v>
                </c:pt>
                <c:pt idx="30413">
                  <c:v>28.28237</c:v>
                </c:pt>
                <c:pt idx="30414">
                  <c:v>31.79955</c:v>
                </c:pt>
                <c:pt idx="30415">
                  <c:v>30.11298</c:v>
                </c:pt>
                <c:pt idx="30416">
                  <c:v>28.67862</c:v>
                </c:pt>
                <c:pt idx="30417">
                  <c:v>27.54057999999999</c:v>
                </c:pt>
                <c:pt idx="30418">
                  <c:v>30.53178</c:v>
                </c:pt>
                <c:pt idx="30419">
                  <c:v>31.53659</c:v>
                </c:pt>
                <c:pt idx="30420">
                  <c:v>40.15447</c:v>
                </c:pt>
                <c:pt idx="30421">
                  <c:v>43.72413</c:v>
                </c:pt>
                <c:pt idx="30422">
                  <c:v>36.52335</c:v>
                </c:pt>
                <c:pt idx="30423">
                  <c:v>33.66993</c:v>
                </c:pt>
                <c:pt idx="30424">
                  <c:v>42.0692</c:v>
                </c:pt>
                <c:pt idx="30425">
                  <c:v>36.5501</c:v>
                </c:pt>
                <c:pt idx="30426">
                  <c:v>25.90669</c:v>
                </c:pt>
                <c:pt idx="30427">
                  <c:v>30.52030999999999</c:v>
                </c:pt>
                <c:pt idx="30428">
                  <c:v>32.26862000000001</c:v>
                </c:pt>
                <c:pt idx="30429">
                  <c:v>34.372</c:v>
                </c:pt>
                <c:pt idx="30430">
                  <c:v>28.06182</c:v>
                </c:pt>
                <c:pt idx="30431">
                  <c:v>33.6315</c:v>
                </c:pt>
                <c:pt idx="30432">
                  <c:v>28.31164</c:v>
                </c:pt>
                <c:pt idx="30433">
                  <c:v>26.53728</c:v>
                </c:pt>
                <c:pt idx="30434">
                  <c:v>32.43352</c:v>
                </c:pt>
                <c:pt idx="30435">
                  <c:v>36.19094000000001</c:v>
                </c:pt>
                <c:pt idx="30436">
                  <c:v>29.29233</c:v>
                </c:pt>
                <c:pt idx="30437">
                  <c:v>31.72528</c:v>
                </c:pt>
                <c:pt idx="30438">
                  <c:v>27.86309</c:v>
                </c:pt>
                <c:pt idx="30439">
                  <c:v>30.39046</c:v>
                </c:pt>
                <c:pt idx="30440">
                  <c:v>28.63948</c:v>
                </c:pt>
                <c:pt idx="30441">
                  <c:v>27.8237</c:v>
                </c:pt>
                <c:pt idx="30442">
                  <c:v>29.9328</c:v>
                </c:pt>
                <c:pt idx="30443">
                  <c:v>33.8743</c:v>
                </c:pt>
                <c:pt idx="30444">
                  <c:v>32.85117</c:v>
                </c:pt>
                <c:pt idx="30445">
                  <c:v>35.12557</c:v>
                </c:pt>
                <c:pt idx="30446">
                  <c:v>31.4302</c:v>
                </c:pt>
                <c:pt idx="30447">
                  <c:v>36.47389</c:v>
                </c:pt>
                <c:pt idx="30448">
                  <c:v>30.76692999999999</c:v>
                </c:pt>
                <c:pt idx="30449">
                  <c:v>28.15043</c:v>
                </c:pt>
                <c:pt idx="30450">
                  <c:v>36.82167</c:v>
                </c:pt>
                <c:pt idx="30451">
                  <c:v>36.40116</c:v>
                </c:pt>
                <c:pt idx="30452">
                  <c:v>40.67022</c:v>
                </c:pt>
                <c:pt idx="30453">
                  <c:v>27.655</c:v>
                </c:pt>
                <c:pt idx="30454">
                  <c:v>33.07700000000001</c:v>
                </c:pt>
                <c:pt idx="30455">
                  <c:v>39.09153</c:v>
                </c:pt>
                <c:pt idx="30456">
                  <c:v>27.44301</c:v>
                </c:pt>
                <c:pt idx="30457">
                  <c:v>31.94526</c:v>
                </c:pt>
                <c:pt idx="30458">
                  <c:v>30.56503</c:v>
                </c:pt>
                <c:pt idx="30459">
                  <c:v>25.44741</c:v>
                </c:pt>
                <c:pt idx="30460">
                  <c:v>30.63607</c:v>
                </c:pt>
                <c:pt idx="30461">
                  <c:v>25.72465</c:v>
                </c:pt>
                <c:pt idx="30462">
                  <c:v>35.23077</c:v>
                </c:pt>
                <c:pt idx="30463">
                  <c:v>27.21819</c:v>
                </c:pt>
                <c:pt idx="30464">
                  <c:v>32.76722</c:v>
                </c:pt>
                <c:pt idx="30465">
                  <c:v>26.57171</c:v>
                </c:pt>
                <c:pt idx="30466">
                  <c:v>30.83578</c:v>
                </c:pt>
                <c:pt idx="30467">
                  <c:v>23.81161000000001</c:v>
                </c:pt>
                <c:pt idx="30468">
                  <c:v>30.32963</c:v>
                </c:pt>
                <c:pt idx="30469">
                  <c:v>29.71191</c:v>
                </c:pt>
                <c:pt idx="30470">
                  <c:v>27.37034999999999</c:v>
                </c:pt>
                <c:pt idx="30471">
                  <c:v>27.82423</c:v>
                </c:pt>
                <c:pt idx="30472">
                  <c:v>28.85063</c:v>
                </c:pt>
                <c:pt idx="30473">
                  <c:v>25.32595999999999</c:v>
                </c:pt>
                <c:pt idx="30474">
                  <c:v>30.8109</c:v>
                </c:pt>
                <c:pt idx="30475">
                  <c:v>29.1986</c:v>
                </c:pt>
                <c:pt idx="30476">
                  <c:v>29.42006</c:v>
                </c:pt>
                <c:pt idx="30477">
                  <c:v>35.1507</c:v>
                </c:pt>
                <c:pt idx="30478">
                  <c:v>34.00083</c:v>
                </c:pt>
                <c:pt idx="30479">
                  <c:v>50.34443</c:v>
                </c:pt>
                <c:pt idx="30480">
                  <c:v>31.61513</c:v>
                </c:pt>
                <c:pt idx="30481">
                  <c:v>35.09976</c:v>
                </c:pt>
                <c:pt idx="30482">
                  <c:v>31.25517</c:v>
                </c:pt>
                <c:pt idx="30483">
                  <c:v>34.37029</c:v>
                </c:pt>
                <c:pt idx="30484">
                  <c:v>33.19020000000001</c:v>
                </c:pt>
                <c:pt idx="30485">
                  <c:v>36.49784</c:v>
                </c:pt>
                <c:pt idx="30486">
                  <c:v>27.34926</c:v>
                </c:pt>
                <c:pt idx="30487">
                  <c:v>29.46228999999999</c:v>
                </c:pt>
                <c:pt idx="30488">
                  <c:v>28.43591</c:v>
                </c:pt>
                <c:pt idx="30489">
                  <c:v>24.77595000000001</c:v>
                </c:pt>
                <c:pt idx="30490">
                  <c:v>31.6561</c:v>
                </c:pt>
                <c:pt idx="30491">
                  <c:v>27.86827</c:v>
                </c:pt>
                <c:pt idx="30492">
                  <c:v>28.64704</c:v>
                </c:pt>
                <c:pt idx="30493">
                  <c:v>1449.0151</c:v>
                </c:pt>
                <c:pt idx="30494">
                  <c:v>2930.024699999999</c:v>
                </c:pt>
                <c:pt idx="30495">
                  <c:v>31.23189</c:v>
                </c:pt>
                <c:pt idx="30496">
                  <c:v>31.36572</c:v>
                </c:pt>
                <c:pt idx="30497">
                  <c:v>25.16987</c:v>
                </c:pt>
                <c:pt idx="30498">
                  <c:v>32.65654</c:v>
                </c:pt>
                <c:pt idx="30499">
                  <c:v>28.78192</c:v>
                </c:pt>
                <c:pt idx="30500">
                  <c:v>32.2443</c:v>
                </c:pt>
                <c:pt idx="30501">
                  <c:v>26.29438</c:v>
                </c:pt>
                <c:pt idx="30502">
                  <c:v>31.76167</c:v>
                </c:pt>
                <c:pt idx="30503">
                  <c:v>83.95659</c:v>
                </c:pt>
                <c:pt idx="30504">
                  <c:v>34.41106</c:v>
                </c:pt>
                <c:pt idx="30505">
                  <c:v>100.7961</c:v>
                </c:pt>
                <c:pt idx="30506">
                  <c:v>36.19135</c:v>
                </c:pt>
                <c:pt idx="30507">
                  <c:v>32.60957</c:v>
                </c:pt>
                <c:pt idx="30508">
                  <c:v>32.08074000000001</c:v>
                </c:pt>
                <c:pt idx="30509">
                  <c:v>29.06501</c:v>
                </c:pt>
                <c:pt idx="30510">
                  <c:v>34.95569</c:v>
                </c:pt>
                <c:pt idx="30511">
                  <c:v>177.40532</c:v>
                </c:pt>
                <c:pt idx="30512">
                  <c:v>29.26852999999999</c:v>
                </c:pt>
                <c:pt idx="30513">
                  <c:v>41.27087</c:v>
                </c:pt>
                <c:pt idx="30514">
                  <c:v>30.56616</c:v>
                </c:pt>
                <c:pt idx="30515">
                  <c:v>32.47435</c:v>
                </c:pt>
                <c:pt idx="30516">
                  <c:v>31.96176</c:v>
                </c:pt>
                <c:pt idx="30517">
                  <c:v>42.84583</c:v>
                </c:pt>
                <c:pt idx="30518">
                  <c:v>88.6617</c:v>
                </c:pt>
                <c:pt idx="30519">
                  <c:v>25.38629</c:v>
                </c:pt>
                <c:pt idx="30520">
                  <c:v>22.70804</c:v>
                </c:pt>
                <c:pt idx="30521">
                  <c:v>30.04958999999999</c:v>
                </c:pt>
                <c:pt idx="30522">
                  <c:v>35.44466</c:v>
                </c:pt>
                <c:pt idx="30523">
                  <c:v>35.55533</c:v>
                </c:pt>
                <c:pt idx="30524">
                  <c:v>30.30514</c:v>
                </c:pt>
                <c:pt idx="30525">
                  <c:v>30.86112</c:v>
                </c:pt>
                <c:pt idx="30526">
                  <c:v>36.91656</c:v>
                </c:pt>
                <c:pt idx="30527">
                  <c:v>28.63861</c:v>
                </c:pt>
                <c:pt idx="30528">
                  <c:v>30.14208</c:v>
                </c:pt>
                <c:pt idx="30529">
                  <c:v>29.04371</c:v>
                </c:pt>
                <c:pt idx="30530">
                  <c:v>30.90682</c:v>
                </c:pt>
                <c:pt idx="30531">
                  <c:v>31.94144</c:v>
                </c:pt>
                <c:pt idx="30532">
                  <c:v>30.19823999999999</c:v>
                </c:pt>
                <c:pt idx="30533">
                  <c:v>35911.8613</c:v>
                </c:pt>
                <c:pt idx="30534">
                  <c:v>36.65195</c:v>
                </c:pt>
                <c:pt idx="30535">
                  <c:v>33.12863</c:v>
                </c:pt>
                <c:pt idx="30536">
                  <c:v>29.00454999999999</c:v>
                </c:pt>
                <c:pt idx="30537">
                  <c:v>26.0948</c:v>
                </c:pt>
                <c:pt idx="30538">
                  <c:v>27.09335</c:v>
                </c:pt>
                <c:pt idx="30539">
                  <c:v>27.62841</c:v>
                </c:pt>
                <c:pt idx="30540">
                  <c:v>29.17363</c:v>
                </c:pt>
                <c:pt idx="30541">
                  <c:v>32.09467</c:v>
                </c:pt>
                <c:pt idx="30542">
                  <c:v>35.83888</c:v>
                </c:pt>
                <c:pt idx="30543">
                  <c:v>29.52684</c:v>
                </c:pt>
                <c:pt idx="30544">
                  <c:v>30.96398</c:v>
                </c:pt>
                <c:pt idx="30545">
                  <c:v>663.3593999999999</c:v>
                </c:pt>
                <c:pt idx="30546">
                  <c:v>30.28637</c:v>
                </c:pt>
                <c:pt idx="30547">
                  <c:v>31.40082</c:v>
                </c:pt>
                <c:pt idx="30548">
                  <c:v>36.79002000000001</c:v>
                </c:pt>
                <c:pt idx="30549">
                  <c:v>36.37711</c:v>
                </c:pt>
                <c:pt idx="30550">
                  <c:v>32.21639</c:v>
                </c:pt>
                <c:pt idx="30551">
                  <c:v>26.09472999999999</c:v>
                </c:pt>
                <c:pt idx="30552">
                  <c:v>25.86961</c:v>
                </c:pt>
                <c:pt idx="30553">
                  <c:v>34.27114</c:v>
                </c:pt>
                <c:pt idx="30554">
                  <c:v>28.05638</c:v>
                </c:pt>
                <c:pt idx="30555">
                  <c:v>30.95816</c:v>
                </c:pt>
                <c:pt idx="30556">
                  <c:v>30.05039</c:v>
                </c:pt>
                <c:pt idx="30557">
                  <c:v>34.60449</c:v>
                </c:pt>
                <c:pt idx="30558">
                  <c:v>72.37412</c:v>
                </c:pt>
                <c:pt idx="30559">
                  <c:v>29.99514999999999</c:v>
                </c:pt>
                <c:pt idx="30560">
                  <c:v>32.47034</c:v>
                </c:pt>
                <c:pt idx="30561">
                  <c:v>31.43184</c:v>
                </c:pt>
                <c:pt idx="30562">
                  <c:v>36.94785</c:v>
                </c:pt>
                <c:pt idx="30563">
                  <c:v>37.05563</c:v>
                </c:pt>
                <c:pt idx="30564">
                  <c:v>31.3401</c:v>
                </c:pt>
                <c:pt idx="30565">
                  <c:v>320.5568999999999</c:v>
                </c:pt>
                <c:pt idx="30566">
                  <c:v>34.42448</c:v>
                </c:pt>
                <c:pt idx="30567">
                  <c:v>24.67842</c:v>
                </c:pt>
                <c:pt idx="30568">
                  <c:v>29.55517</c:v>
                </c:pt>
                <c:pt idx="30569">
                  <c:v>31.5909</c:v>
                </c:pt>
                <c:pt idx="30570">
                  <c:v>39.67432</c:v>
                </c:pt>
                <c:pt idx="30571">
                  <c:v>38.05343</c:v>
                </c:pt>
                <c:pt idx="30572">
                  <c:v>28.21871</c:v>
                </c:pt>
                <c:pt idx="30573">
                  <c:v>48.35323</c:v>
                </c:pt>
                <c:pt idx="30574">
                  <c:v>26.66069999999999</c:v>
                </c:pt>
                <c:pt idx="30575">
                  <c:v>31.27658</c:v>
                </c:pt>
                <c:pt idx="30576">
                  <c:v>33.1556</c:v>
                </c:pt>
                <c:pt idx="30577">
                  <c:v>38.98027</c:v>
                </c:pt>
                <c:pt idx="30578">
                  <c:v>22.91104</c:v>
                </c:pt>
                <c:pt idx="30579">
                  <c:v>30.16076</c:v>
                </c:pt>
                <c:pt idx="30580">
                  <c:v>28.94382</c:v>
                </c:pt>
                <c:pt idx="30581">
                  <c:v>26.24308</c:v>
                </c:pt>
                <c:pt idx="30582">
                  <c:v>30.13172</c:v>
                </c:pt>
                <c:pt idx="30583">
                  <c:v>34.57526</c:v>
                </c:pt>
                <c:pt idx="30584">
                  <c:v>29.27746</c:v>
                </c:pt>
                <c:pt idx="30585">
                  <c:v>25.93204</c:v>
                </c:pt>
                <c:pt idx="30586">
                  <c:v>24.02734999999999</c:v>
                </c:pt>
                <c:pt idx="30587">
                  <c:v>27.53138999999999</c:v>
                </c:pt>
                <c:pt idx="30588">
                  <c:v>64.37695999999998</c:v>
                </c:pt>
                <c:pt idx="30589">
                  <c:v>38.25713</c:v>
                </c:pt>
                <c:pt idx="30590">
                  <c:v>36.91603</c:v>
                </c:pt>
                <c:pt idx="30591">
                  <c:v>28.59693</c:v>
                </c:pt>
                <c:pt idx="30592">
                  <c:v>30.04780999999999</c:v>
                </c:pt>
                <c:pt idx="30593">
                  <c:v>30.7987</c:v>
                </c:pt>
                <c:pt idx="30594">
                  <c:v>28.03005</c:v>
                </c:pt>
                <c:pt idx="30595">
                  <c:v>38.7721</c:v>
                </c:pt>
                <c:pt idx="30596">
                  <c:v>28.89744</c:v>
                </c:pt>
                <c:pt idx="30597">
                  <c:v>28.4095</c:v>
                </c:pt>
                <c:pt idx="30598">
                  <c:v>1793.8836</c:v>
                </c:pt>
                <c:pt idx="30599">
                  <c:v>33.37188999999999</c:v>
                </c:pt>
                <c:pt idx="30600">
                  <c:v>31.52792000000001</c:v>
                </c:pt>
                <c:pt idx="30601">
                  <c:v>28.31622</c:v>
                </c:pt>
                <c:pt idx="30602">
                  <c:v>25.44414</c:v>
                </c:pt>
                <c:pt idx="30603">
                  <c:v>28.28347</c:v>
                </c:pt>
                <c:pt idx="30604">
                  <c:v>38.43406</c:v>
                </c:pt>
                <c:pt idx="30605">
                  <c:v>33.03423</c:v>
                </c:pt>
                <c:pt idx="30606">
                  <c:v>26.76714</c:v>
                </c:pt>
                <c:pt idx="30607">
                  <c:v>50.9863</c:v>
                </c:pt>
                <c:pt idx="30608">
                  <c:v>37.67092</c:v>
                </c:pt>
                <c:pt idx="30609">
                  <c:v>37.2987</c:v>
                </c:pt>
                <c:pt idx="30610">
                  <c:v>32.38858</c:v>
                </c:pt>
                <c:pt idx="30611">
                  <c:v>36.352</c:v>
                </c:pt>
                <c:pt idx="30612">
                  <c:v>34.53959</c:v>
                </c:pt>
                <c:pt idx="30613">
                  <c:v>5928.3102</c:v>
                </c:pt>
                <c:pt idx="30614">
                  <c:v>29.20699</c:v>
                </c:pt>
                <c:pt idx="30615">
                  <c:v>538.8268699999999</c:v>
                </c:pt>
                <c:pt idx="30616">
                  <c:v>29.52377</c:v>
                </c:pt>
                <c:pt idx="30617">
                  <c:v>29.92346</c:v>
                </c:pt>
                <c:pt idx="30618">
                  <c:v>31.59326</c:v>
                </c:pt>
                <c:pt idx="30619">
                  <c:v>34.79318</c:v>
                </c:pt>
                <c:pt idx="30620">
                  <c:v>22.59932999999999</c:v>
                </c:pt>
                <c:pt idx="30621">
                  <c:v>23.29198</c:v>
                </c:pt>
                <c:pt idx="30622">
                  <c:v>37.37786</c:v>
                </c:pt>
                <c:pt idx="30623">
                  <c:v>25.08457</c:v>
                </c:pt>
                <c:pt idx="30624">
                  <c:v>28.34558</c:v>
                </c:pt>
                <c:pt idx="30625">
                  <c:v>140.95005</c:v>
                </c:pt>
                <c:pt idx="30626">
                  <c:v>44.01647</c:v>
                </c:pt>
                <c:pt idx="30627">
                  <c:v>264.3571</c:v>
                </c:pt>
                <c:pt idx="30628">
                  <c:v>35.27212</c:v>
                </c:pt>
                <c:pt idx="30629">
                  <c:v>24.59871</c:v>
                </c:pt>
                <c:pt idx="30630">
                  <c:v>116.2676</c:v>
                </c:pt>
                <c:pt idx="30631">
                  <c:v>28.87443</c:v>
                </c:pt>
                <c:pt idx="30632">
                  <c:v>34.82453</c:v>
                </c:pt>
                <c:pt idx="30633">
                  <c:v>372.9166999999999</c:v>
                </c:pt>
                <c:pt idx="30634">
                  <c:v>33.12093</c:v>
                </c:pt>
                <c:pt idx="30635">
                  <c:v>29.5392</c:v>
                </c:pt>
                <c:pt idx="30636">
                  <c:v>33.34763</c:v>
                </c:pt>
                <c:pt idx="30637">
                  <c:v>23.60967</c:v>
                </c:pt>
                <c:pt idx="30638">
                  <c:v>28.56803</c:v>
                </c:pt>
                <c:pt idx="30639">
                  <c:v>25.94273999999999</c:v>
                </c:pt>
                <c:pt idx="30640">
                  <c:v>31.81787</c:v>
                </c:pt>
                <c:pt idx="30641">
                  <c:v>27.78568999999999</c:v>
                </c:pt>
                <c:pt idx="30642">
                  <c:v>29.56087</c:v>
                </c:pt>
                <c:pt idx="30643">
                  <c:v>30.56984</c:v>
                </c:pt>
                <c:pt idx="30644">
                  <c:v>29.66134</c:v>
                </c:pt>
                <c:pt idx="30645">
                  <c:v>24.02017</c:v>
                </c:pt>
                <c:pt idx="30646">
                  <c:v>28.25257999999999</c:v>
                </c:pt>
                <c:pt idx="30647">
                  <c:v>86.61733</c:v>
                </c:pt>
                <c:pt idx="30648">
                  <c:v>32.94761</c:v>
                </c:pt>
                <c:pt idx="30649">
                  <c:v>472.69069</c:v>
                </c:pt>
                <c:pt idx="30650">
                  <c:v>26.12965000000001</c:v>
                </c:pt>
                <c:pt idx="30651">
                  <c:v>29.20893</c:v>
                </c:pt>
                <c:pt idx="30652">
                  <c:v>26.74249</c:v>
                </c:pt>
                <c:pt idx="30653">
                  <c:v>27.34606</c:v>
                </c:pt>
                <c:pt idx="30654">
                  <c:v>27.92409</c:v>
                </c:pt>
                <c:pt idx="30655">
                  <c:v>27.76803999999999</c:v>
                </c:pt>
                <c:pt idx="30656">
                  <c:v>86.0173</c:v>
                </c:pt>
                <c:pt idx="30657">
                  <c:v>27.25078999999999</c:v>
                </c:pt>
                <c:pt idx="30658">
                  <c:v>34.46705</c:v>
                </c:pt>
                <c:pt idx="30659">
                  <c:v>28.1192</c:v>
                </c:pt>
                <c:pt idx="30660">
                  <c:v>29.02196</c:v>
                </c:pt>
                <c:pt idx="30661">
                  <c:v>27.62093</c:v>
                </c:pt>
                <c:pt idx="30662">
                  <c:v>32.79184</c:v>
                </c:pt>
                <c:pt idx="30663">
                  <c:v>36.63875</c:v>
                </c:pt>
                <c:pt idx="30664">
                  <c:v>30.07675</c:v>
                </c:pt>
                <c:pt idx="30665">
                  <c:v>39.09554</c:v>
                </c:pt>
                <c:pt idx="30666">
                  <c:v>44.34141</c:v>
                </c:pt>
                <c:pt idx="30667">
                  <c:v>3147.71786</c:v>
                </c:pt>
                <c:pt idx="30668">
                  <c:v>29.10461</c:v>
                </c:pt>
                <c:pt idx="30669">
                  <c:v>29.0913</c:v>
                </c:pt>
                <c:pt idx="30670">
                  <c:v>84.31041</c:v>
                </c:pt>
                <c:pt idx="30671">
                  <c:v>35.15562000000001</c:v>
                </c:pt>
                <c:pt idx="30672">
                  <c:v>153.8621</c:v>
                </c:pt>
                <c:pt idx="30673">
                  <c:v>37.58731</c:v>
                </c:pt>
                <c:pt idx="30674">
                  <c:v>35.62295</c:v>
                </c:pt>
                <c:pt idx="30675">
                  <c:v>58.75304000000001</c:v>
                </c:pt>
                <c:pt idx="30676">
                  <c:v>40.31812</c:v>
                </c:pt>
                <c:pt idx="30677">
                  <c:v>25.13317</c:v>
                </c:pt>
                <c:pt idx="30678">
                  <c:v>37.13494</c:v>
                </c:pt>
                <c:pt idx="30679">
                  <c:v>33.73282000000001</c:v>
                </c:pt>
                <c:pt idx="30680">
                  <c:v>28.56891999999999</c:v>
                </c:pt>
                <c:pt idx="30681">
                  <c:v>34.43357</c:v>
                </c:pt>
                <c:pt idx="30682">
                  <c:v>31.84682</c:v>
                </c:pt>
                <c:pt idx="30683">
                  <c:v>22.51296</c:v>
                </c:pt>
                <c:pt idx="30684">
                  <c:v>29.12094</c:v>
                </c:pt>
                <c:pt idx="30685">
                  <c:v>28.54034</c:v>
                </c:pt>
                <c:pt idx="30686">
                  <c:v>2903.5044</c:v>
                </c:pt>
                <c:pt idx="30687">
                  <c:v>27.79571</c:v>
                </c:pt>
                <c:pt idx="30688">
                  <c:v>31.00491999999999</c:v>
                </c:pt>
                <c:pt idx="30689">
                  <c:v>29.83665999999999</c:v>
                </c:pt>
                <c:pt idx="30690">
                  <c:v>33.13551</c:v>
                </c:pt>
                <c:pt idx="30691">
                  <c:v>29.51823</c:v>
                </c:pt>
                <c:pt idx="30692">
                  <c:v>27.41369</c:v>
                </c:pt>
                <c:pt idx="30693">
                  <c:v>32.10566</c:v>
                </c:pt>
                <c:pt idx="30694">
                  <c:v>30.34903</c:v>
                </c:pt>
                <c:pt idx="30695">
                  <c:v>25.5862</c:v>
                </c:pt>
                <c:pt idx="30696">
                  <c:v>28.80197</c:v>
                </c:pt>
                <c:pt idx="30697">
                  <c:v>38.21355</c:v>
                </c:pt>
                <c:pt idx="30698">
                  <c:v>23.88598</c:v>
                </c:pt>
                <c:pt idx="30699">
                  <c:v>29.04173</c:v>
                </c:pt>
                <c:pt idx="30700">
                  <c:v>25.77759</c:v>
                </c:pt>
                <c:pt idx="30701">
                  <c:v>26.873</c:v>
                </c:pt>
                <c:pt idx="30702">
                  <c:v>27.31019</c:v>
                </c:pt>
                <c:pt idx="30703">
                  <c:v>23.91687</c:v>
                </c:pt>
                <c:pt idx="30704">
                  <c:v>35.72320000000001</c:v>
                </c:pt>
                <c:pt idx="30705">
                  <c:v>33.45576000000001</c:v>
                </c:pt>
                <c:pt idx="30706">
                  <c:v>24.96947</c:v>
                </c:pt>
                <c:pt idx="30707">
                  <c:v>39.87964</c:v>
                </c:pt>
                <c:pt idx="30708">
                  <c:v>31.52038</c:v>
                </c:pt>
                <c:pt idx="30709">
                  <c:v>27.54804</c:v>
                </c:pt>
                <c:pt idx="30710">
                  <c:v>37.55383</c:v>
                </c:pt>
                <c:pt idx="30711">
                  <c:v>25.30442</c:v>
                </c:pt>
                <c:pt idx="30712">
                  <c:v>33.68318</c:v>
                </c:pt>
                <c:pt idx="30713">
                  <c:v>27.12351</c:v>
                </c:pt>
                <c:pt idx="30714">
                  <c:v>32.62918000000001</c:v>
                </c:pt>
                <c:pt idx="30715">
                  <c:v>7436.26666</c:v>
                </c:pt>
                <c:pt idx="30716">
                  <c:v>30.26749999999999</c:v>
                </c:pt>
                <c:pt idx="30717">
                  <c:v>31.54935</c:v>
                </c:pt>
                <c:pt idx="30718">
                  <c:v>38.20143</c:v>
                </c:pt>
                <c:pt idx="30719">
                  <c:v>31.94129</c:v>
                </c:pt>
                <c:pt idx="30720">
                  <c:v>36.5572</c:v>
                </c:pt>
                <c:pt idx="30721">
                  <c:v>31.39181</c:v>
                </c:pt>
                <c:pt idx="30722">
                  <c:v>27.11804</c:v>
                </c:pt>
                <c:pt idx="30723">
                  <c:v>29.13845</c:v>
                </c:pt>
                <c:pt idx="30724">
                  <c:v>46.66240000000001</c:v>
                </c:pt>
                <c:pt idx="30725">
                  <c:v>25.6383</c:v>
                </c:pt>
                <c:pt idx="30726">
                  <c:v>31.65403999999999</c:v>
                </c:pt>
                <c:pt idx="30727">
                  <c:v>31.50183000000001</c:v>
                </c:pt>
                <c:pt idx="30728">
                  <c:v>29.55819</c:v>
                </c:pt>
                <c:pt idx="30729">
                  <c:v>29.38628</c:v>
                </c:pt>
                <c:pt idx="30730">
                  <c:v>37.35032</c:v>
                </c:pt>
                <c:pt idx="30731">
                  <c:v>30.03584</c:v>
                </c:pt>
                <c:pt idx="30732">
                  <c:v>28.77373</c:v>
                </c:pt>
                <c:pt idx="30733">
                  <c:v>32.19847</c:v>
                </c:pt>
                <c:pt idx="30734">
                  <c:v>31.08904</c:v>
                </c:pt>
                <c:pt idx="30735">
                  <c:v>31.01358</c:v>
                </c:pt>
                <c:pt idx="30736">
                  <c:v>22.10342</c:v>
                </c:pt>
                <c:pt idx="30737">
                  <c:v>27.98753999999999</c:v>
                </c:pt>
                <c:pt idx="30738">
                  <c:v>30.20552</c:v>
                </c:pt>
                <c:pt idx="30739">
                  <c:v>35.9832</c:v>
                </c:pt>
                <c:pt idx="30740">
                  <c:v>30.13143000000001</c:v>
                </c:pt>
                <c:pt idx="30741">
                  <c:v>31.11818999999999</c:v>
                </c:pt>
                <c:pt idx="30742">
                  <c:v>27.17244</c:v>
                </c:pt>
                <c:pt idx="30743">
                  <c:v>64.8662</c:v>
                </c:pt>
                <c:pt idx="30744">
                  <c:v>32.09041</c:v>
                </c:pt>
                <c:pt idx="30745">
                  <c:v>24.66801999999999</c:v>
                </c:pt>
                <c:pt idx="30746">
                  <c:v>38.64953</c:v>
                </c:pt>
                <c:pt idx="30747">
                  <c:v>28.75573999999999</c:v>
                </c:pt>
                <c:pt idx="30748">
                  <c:v>190.38599</c:v>
                </c:pt>
                <c:pt idx="30749">
                  <c:v>32.04336</c:v>
                </c:pt>
                <c:pt idx="30750">
                  <c:v>28.71644</c:v>
                </c:pt>
                <c:pt idx="30751">
                  <c:v>27.52239</c:v>
                </c:pt>
                <c:pt idx="30752">
                  <c:v>30.8673</c:v>
                </c:pt>
                <c:pt idx="30753">
                  <c:v>44.34468</c:v>
                </c:pt>
                <c:pt idx="30754">
                  <c:v>23.41717</c:v>
                </c:pt>
                <c:pt idx="30755">
                  <c:v>25.27253</c:v>
                </c:pt>
                <c:pt idx="30756">
                  <c:v>30.95185</c:v>
                </c:pt>
                <c:pt idx="30757">
                  <c:v>30.24246</c:v>
                </c:pt>
                <c:pt idx="30758">
                  <c:v>34.0821</c:v>
                </c:pt>
                <c:pt idx="30759">
                  <c:v>28.83183</c:v>
                </c:pt>
                <c:pt idx="30760">
                  <c:v>32.2132</c:v>
                </c:pt>
                <c:pt idx="30761">
                  <c:v>34.66727</c:v>
                </c:pt>
                <c:pt idx="30762">
                  <c:v>32.51491</c:v>
                </c:pt>
                <c:pt idx="30763">
                  <c:v>27.86168</c:v>
                </c:pt>
                <c:pt idx="30764">
                  <c:v>35.89712</c:v>
                </c:pt>
                <c:pt idx="30765">
                  <c:v>39.38477</c:v>
                </c:pt>
                <c:pt idx="30766">
                  <c:v>28.88251</c:v>
                </c:pt>
                <c:pt idx="30767">
                  <c:v>32.26218</c:v>
                </c:pt>
                <c:pt idx="30768">
                  <c:v>30.91205</c:v>
                </c:pt>
                <c:pt idx="30769">
                  <c:v>28.20020999999999</c:v>
                </c:pt>
                <c:pt idx="30770">
                  <c:v>31.26132</c:v>
                </c:pt>
                <c:pt idx="30771">
                  <c:v>25.30232</c:v>
                </c:pt>
                <c:pt idx="30772">
                  <c:v>31.56191</c:v>
                </c:pt>
                <c:pt idx="30773">
                  <c:v>41.0073</c:v>
                </c:pt>
                <c:pt idx="30774">
                  <c:v>33.26579</c:v>
                </c:pt>
                <c:pt idx="30775">
                  <c:v>35.1178</c:v>
                </c:pt>
                <c:pt idx="30776">
                  <c:v>29.46828</c:v>
                </c:pt>
                <c:pt idx="30777">
                  <c:v>24.15386000000001</c:v>
                </c:pt>
                <c:pt idx="30778">
                  <c:v>2352.79652</c:v>
                </c:pt>
                <c:pt idx="30779">
                  <c:v>24.6023</c:v>
                </c:pt>
                <c:pt idx="30780">
                  <c:v>28.79792</c:v>
                </c:pt>
                <c:pt idx="30781">
                  <c:v>29.46938</c:v>
                </c:pt>
                <c:pt idx="30782">
                  <c:v>34.68360000000001</c:v>
                </c:pt>
                <c:pt idx="30783">
                  <c:v>29.60934</c:v>
                </c:pt>
                <c:pt idx="30784">
                  <c:v>29.08421</c:v>
                </c:pt>
                <c:pt idx="30785">
                  <c:v>29.6525</c:v>
                </c:pt>
                <c:pt idx="30786">
                  <c:v>26.90662</c:v>
                </c:pt>
                <c:pt idx="30787">
                  <c:v>26.7898</c:v>
                </c:pt>
                <c:pt idx="30788">
                  <c:v>27.42277</c:v>
                </c:pt>
                <c:pt idx="30789">
                  <c:v>35.2429</c:v>
                </c:pt>
                <c:pt idx="30790">
                  <c:v>48.23892</c:v>
                </c:pt>
                <c:pt idx="30791">
                  <c:v>38.08774</c:v>
                </c:pt>
                <c:pt idx="30792">
                  <c:v>26.62485</c:v>
                </c:pt>
                <c:pt idx="30793">
                  <c:v>28.56306</c:v>
                </c:pt>
                <c:pt idx="30794">
                  <c:v>36.30194</c:v>
                </c:pt>
                <c:pt idx="30795">
                  <c:v>27.95083</c:v>
                </c:pt>
                <c:pt idx="30796">
                  <c:v>27.04488</c:v>
                </c:pt>
                <c:pt idx="30797">
                  <c:v>27.78763</c:v>
                </c:pt>
                <c:pt idx="30798">
                  <c:v>36.88132</c:v>
                </c:pt>
                <c:pt idx="30799">
                  <c:v>31.77734999999999</c:v>
                </c:pt>
                <c:pt idx="30800">
                  <c:v>32.21032</c:v>
                </c:pt>
                <c:pt idx="30801">
                  <c:v>29.01525000000001</c:v>
                </c:pt>
                <c:pt idx="30802">
                  <c:v>25.63128</c:v>
                </c:pt>
                <c:pt idx="30803">
                  <c:v>33.3303</c:v>
                </c:pt>
                <c:pt idx="30804">
                  <c:v>27.17268</c:v>
                </c:pt>
                <c:pt idx="30805">
                  <c:v>30.07047</c:v>
                </c:pt>
                <c:pt idx="30806">
                  <c:v>34.26543</c:v>
                </c:pt>
                <c:pt idx="30807">
                  <c:v>40.6906</c:v>
                </c:pt>
                <c:pt idx="30808">
                  <c:v>26.07255</c:v>
                </c:pt>
                <c:pt idx="30809">
                  <c:v>1952.0291</c:v>
                </c:pt>
                <c:pt idx="30810">
                  <c:v>28.11868</c:v>
                </c:pt>
                <c:pt idx="30811">
                  <c:v>32.58153</c:v>
                </c:pt>
                <c:pt idx="30812">
                  <c:v>31.00003</c:v>
                </c:pt>
                <c:pt idx="30813">
                  <c:v>55.5117</c:v>
                </c:pt>
                <c:pt idx="30814">
                  <c:v>29.8619</c:v>
                </c:pt>
                <c:pt idx="30815">
                  <c:v>39.26271</c:v>
                </c:pt>
                <c:pt idx="30816">
                  <c:v>35.30860000000001</c:v>
                </c:pt>
                <c:pt idx="30817">
                  <c:v>29.13656</c:v>
                </c:pt>
                <c:pt idx="30818">
                  <c:v>31.76758999999999</c:v>
                </c:pt>
                <c:pt idx="30819">
                  <c:v>37.0317</c:v>
                </c:pt>
                <c:pt idx="30820">
                  <c:v>33.94594</c:v>
                </c:pt>
                <c:pt idx="30821">
                  <c:v>34.84796</c:v>
                </c:pt>
                <c:pt idx="30822">
                  <c:v>28.72862999999999</c:v>
                </c:pt>
                <c:pt idx="30823">
                  <c:v>28.68124999999999</c:v>
                </c:pt>
                <c:pt idx="30824">
                  <c:v>29.03538</c:v>
                </c:pt>
                <c:pt idx="30825">
                  <c:v>33.00645</c:v>
                </c:pt>
                <c:pt idx="30826">
                  <c:v>28.02382</c:v>
                </c:pt>
                <c:pt idx="30827">
                  <c:v>28.05884</c:v>
                </c:pt>
                <c:pt idx="30828">
                  <c:v>31.99694999999999</c:v>
                </c:pt>
                <c:pt idx="30829">
                  <c:v>29.30352</c:v>
                </c:pt>
                <c:pt idx="30830">
                  <c:v>30.22512</c:v>
                </c:pt>
                <c:pt idx="30831">
                  <c:v>3014.42434</c:v>
                </c:pt>
                <c:pt idx="30832">
                  <c:v>24.17449999999999</c:v>
                </c:pt>
                <c:pt idx="30833">
                  <c:v>257.4599999999999</c:v>
                </c:pt>
                <c:pt idx="30834">
                  <c:v>32.23036000000001</c:v>
                </c:pt>
                <c:pt idx="30835">
                  <c:v>29.65307</c:v>
                </c:pt>
                <c:pt idx="30836">
                  <c:v>58.23355</c:v>
                </c:pt>
                <c:pt idx="30837">
                  <c:v>23.63836999999999</c:v>
                </c:pt>
                <c:pt idx="30838">
                  <c:v>30.47084</c:v>
                </c:pt>
                <c:pt idx="30839">
                  <c:v>28.80484</c:v>
                </c:pt>
                <c:pt idx="30840">
                  <c:v>31.26463</c:v>
                </c:pt>
                <c:pt idx="30841">
                  <c:v>33.02075</c:v>
                </c:pt>
                <c:pt idx="30842">
                  <c:v>39.00382</c:v>
                </c:pt>
                <c:pt idx="30843">
                  <c:v>29.50664</c:v>
                </c:pt>
                <c:pt idx="30844">
                  <c:v>32.89353</c:v>
                </c:pt>
                <c:pt idx="30845">
                  <c:v>32.46708</c:v>
                </c:pt>
                <c:pt idx="30846">
                  <c:v>27.8399</c:v>
                </c:pt>
                <c:pt idx="30847">
                  <c:v>30.10651</c:v>
                </c:pt>
                <c:pt idx="30848">
                  <c:v>30.71284</c:v>
                </c:pt>
                <c:pt idx="30849">
                  <c:v>102.62556</c:v>
                </c:pt>
                <c:pt idx="30850">
                  <c:v>7408.71659</c:v>
                </c:pt>
                <c:pt idx="30851">
                  <c:v>31.83382</c:v>
                </c:pt>
                <c:pt idx="30852">
                  <c:v>32.1263</c:v>
                </c:pt>
                <c:pt idx="30853">
                  <c:v>28.70761</c:v>
                </c:pt>
                <c:pt idx="30854">
                  <c:v>927.3831</c:v>
                </c:pt>
                <c:pt idx="30855">
                  <c:v>4752.104770000001</c:v>
                </c:pt>
                <c:pt idx="30856">
                  <c:v>28.81790000000001</c:v>
                </c:pt>
                <c:pt idx="30857">
                  <c:v>26.26682</c:v>
                </c:pt>
                <c:pt idx="30858">
                  <c:v>27.73715</c:v>
                </c:pt>
                <c:pt idx="30859">
                  <c:v>27.83532</c:v>
                </c:pt>
                <c:pt idx="30860">
                  <c:v>43.614</c:v>
                </c:pt>
                <c:pt idx="30861">
                  <c:v>30.66114</c:v>
                </c:pt>
                <c:pt idx="30862">
                  <c:v>32.80871</c:v>
                </c:pt>
                <c:pt idx="30863">
                  <c:v>36.4206</c:v>
                </c:pt>
                <c:pt idx="30864">
                  <c:v>26.14623</c:v>
                </c:pt>
                <c:pt idx="30865">
                  <c:v>39.19084</c:v>
                </c:pt>
                <c:pt idx="30866">
                  <c:v>28.18303</c:v>
                </c:pt>
                <c:pt idx="30867">
                  <c:v>28.53771</c:v>
                </c:pt>
                <c:pt idx="30868">
                  <c:v>30.58337</c:v>
                </c:pt>
                <c:pt idx="30869">
                  <c:v>39.6064</c:v>
                </c:pt>
                <c:pt idx="30870">
                  <c:v>30.75227</c:v>
                </c:pt>
                <c:pt idx="30871">
                  <c:v>32.16285</c:v>
                </c:pt>
                <c:pt idx="30872">
                  <c:v>25.67055999999999</c:v>
                </c:pt>
                <c:pt idx="30873">
                  <c:v>30.44539</c:v>
                </c:pt>
                <c:pt idx="30874">
                  <c:v>35.93534000000001</c:v>
                </c:pt>
                <c:pt idx="30875">
                  <c:v>26.86595000000001</c:v>
                </c:pt>
                <c:pt idx="30876">
                  <c:v>29.12608000000001</c:v>
                </c:pt>
                <c:pt idx="30877">
                  <c:v>26.73045</c:v>
                </c:pt>
                <c:pt idx="30878">
                  <c:v>27.49214999999999</c:v>
                </c:pt>
                <c:pt idx="30879">
                  <c:v>26.42499</c:v>
                </c:pt>
                <c:pt idx="30880">
                  <c:v>32.53945</c:v>
                </c:pt>
                <c:pt idx="30881">
                  <c:v>27.23726</c:v>
                </c:pt>
                <c:pt idx="30882">
                  <c:v>29.5669</c:v>
                </c:pt>
                <c:pt idx="30883">
                  <c:v>29.67751000000001</c:v>
                </c:pt>
                <c:pt idx="30884">
                  <c:v>34.25007</c:v>
                </c:pt>
                <c:pt idx="30885">
                  <c:v>31.45353</c:v>
                </c:pt>
                <c:pt idx="30886">
                  <c:v>34.75079</c:v>
                </c:pt>
                <c:pt idx="30887">
                  <c:v>27.53308000000001</c:v>
                </c:pt>
                <c:pt idx="30888">
                  <c:v>39.4537</c:v>
                </c:pt>
                <c:pt idx="30889">
                  <c:v>32.31512</c:v>
                </c:pt>
                <c:pt idx="30890">
                  <c:v>139.1181</c:v>
                </c:pt>
                <c:pt idx="30891">
                  <c:v>30.83589</c:v>
                </c:pt>
                <c:pt idx="30892">
                  <c:v>36.5619</c:v>
                </c:pt>
                <c:pt idx="30893">
                  <c:v>28.93955</c:v>
                </c:pt>
                <c:pt idx="30894">
                  <c:v>33.15955</c:v>
                </c:pt>
                <c:pt idx="30895">
                  <c:v>35.28047</c:v>
                </c:pt>
                <c:pt idx="30896">
                  <c:v>28.34622</c:v>
                </c:pt>
                <c:pt idx="30897">
                  <c:v>30.20799999999999</c:v>
                </c:pt>
                <c:pt idx="30898">
                  <c:v>24.90819</c:v>
                </c:pt>
                <c:pt idx="30899">
                  <c:v>28.85677</c:v>
                </c:pt>
                <c:pt idx="30900">
                  <c:v>31.28878999999999</c:v>
                </c:pt>
                <c:pt idx="30901">
                  <c:v>30.3656</c:v>
                </c:pt>
                <c:pt idx="30902">
                  <c:v>35.00191</c:v>
                </c:pt>
                <c:pt idx="30903">
                  <c:v>26.69628000000001</c:v>
                </c:pt>
                <c:pt idx="30904">
                  <c:v>28.3334</c:v>
                </c:pt>
                <c:pt idx="30905">
                  <c:v>33.06921</c:v>
                </c:pt>
                <c:pt idx="30906">
                  <c:v>32.30193</c:v>
                </c:pt>
                <c:pt idx="30907">
                  <c:v>35.2877</c:v>
                </c:pt>
                <c:pt idx="30908">
                  <c:v>33.50519</c:v>
                </c:pt>
                <c:pt idx="30909">
                  <c:v>35.4657</c:v>
                </c:pt>
                <c:pt idx="30910">
                  <c:v>33.43487</c:v>
                </c:pt>
                <c:pt idx="30911">
                  <c:v>31.54163</c:v>
                </c:pt>
                <c:pt idx="30912">
                  <c:v>26.49909</c:v>
                </c:pt>
                <c:pt idx="30913">
                  <c:v>27.07475000000001</c:v>
                </c:pt>
                <c:pt idx="30914">
                  <c:v>32.40329</c:v>
                </c:pt>
                <c:pt idx="30915">
                  <c:v>30.87613</c:v>
                </c:pt>
                <c:pt idx="30916">
                  <c:v>29.25202</c:v>
                </c:pt>
                <c:pt idx="30917">
                  <c:v>33.21618</c:v>
                </c:pt>
                <c:pt idx="30918">
                  <c:v>535.4343</c:v>
                </c:pt>
                <c:pt idx="30919">
                  <c:v>31.74502</c:v>
                </c:pt>
                <c:pt idx="30920">
                  <c:v>25.79261999999999</c:v>
                </c:pt>
                <c:pt idx="30921">
                  <c:v>34.2342</c:v>
                </c:pt>
                <c:pt idx="30922">
                  <c:v>30.7835</c:v>
                </c:pt>
                <c:pt idx="30923">
                  <c:v>26.16866</c:v>
                </c:pt>
                <c:pt idx="30924">
                  <c:v>36.44526</c:v>
                </c:pt>
                <c:pt idx="30925">
                  <c:v>30.12962</c:v>
                </c:pt>
                <c:pt idx="30926">
                  <c:v>33.32305</c:v>
                </c:pt>
                <c:pt idx="30927">
                  <c:v>30.81346</c:v>
                </c:pt>
                <c:pt idx="30928">
                  <c:v>27.67451</c:v>
                </c:pt>
                <c:pt idx="30929">
                  <c:v>36.00308</c:v>
                </c:pt>
                <c:pt idx="30930">
                  <c:v>35.85795</c:v>
                </c:pt>
                <c:pt idx="30931">
                  <c:v>30.62496000000001</c:v>
                </c:pt>
                <c:pt idx="30932">
                  <c:v>22.85805999999999</c:v>
                </c:pt>
                <c:pt idx="30933">
                  <c:v>29.26918</c:v>
                </c:pt>
                <c:pt idx="30934">
                  <c:v>7968.2014</c:v>
                </c:pt>
                <c:pt idx="30935">
                  <c:v>28.90776</c:v>
                </c:pt>
                <c:pt idx="30936">
                  <c:v>42.46967</c:v>
                </c:pt>
                <c:pt idx="30937">
                  <c:v>35.8927</c:v>
                </c:pt>
                <c:pt idx="30938">
                  <c:v>25.10217</c:v>
                </c:pt>
                <c:pt idx="30939">
                  <c:v>28.23086</c:v>
                </c:pt>
                <c:pt idx="30940">
                  <c:v>29.57710000000001</c:v>
                </c:pt>
                <c:pt idx="30941">
                  <c:v>28.77143999999999</c:v>
                </c:pt>
                <c:pt idx="30942">
                  <c:v>337.4522999999999</c:v>
                </c:pt>
                <c:pt idx="30943">
                  <c:v>35.27668000000001</c:v>
                </c:pt>
                <c:pt idx="30944">
                  <c:v>21.76106</c:v>
                </c:pt>
                <c:pt idx="30945">
                  <c:v>29.8988</c:v>
                </c:pt>
                <c:pt idx="30946">
                  <c:v>28.51395</c:v>
                </c:pt>
                <c:pt idx="30947">
                  <c:v>29.52554999999999</c:v>
                </c:pt>
                <c:pt idx="30948">
                  <c:v>28.19349</c:v>
                </c:pt>
                <c:pt idx="30949">
                  <c:v>28.46201999999999</c:v>
                </c:pt>
                <c:pt idx="30950">
                  <c:v>30.13021000000001</c:v>
                </c:pt>
                <c:pt idx="30951">
                  <c:v>27.2809</c:v>
                </c:pt>
                <c:pt idx="30952">
                  <c:v>25.70912</c:v>
                </c:pt>
                <c:pt idx="30953">
                  <c:v>28.09707</c:v>
                </c:pt>
                <c:pt idx="30954">
                  <c:v>28.83019000000001</c:v>
                </c:pt>
                <c:pt idx="30955">
                  <c:v>52.0997</c:v>
                </c:pt>
                <c:pt idx="30956">
                  <c:v>28.88242</c:v>
                </c:pt>
                <c:pt idx="30957">
                  <c:v>36.4825</c:v>
                </c:pt>
                <c:pt idx="30958">
                  <c:v>42.30415</c:v>
                </c:pt>
                <c:pt idx="30959">
                  <c:v>49.4311</c:v>
                </c:pt>
                <c:pt idx="30960">
                  <c:v>29.37541999999999</c:v>
                </c:pt>
                <c:pt idx="30961">
                  <c:v>29.6499</c:v>
                </c:pt>
                <c:pt idx="30962">
                  <c:v>29.40334</c:v>
                </c:pt>
                <c:pt idx="30963">
                  <c:v>30.34209</c:v>
                </c:pt>
                <c:pt idx="30964">
                  <c:v>29.22768</c:v>
                </c:pt>
                <c:pt idx="30965">
                  <c:v>28.33149</c:v>
                </c:pt>
                <c:pt idx="30966">
                  <c:v>33.24766</c:v>
                </c:pt>
                <c:pt idx="30967">
                  <c:v>32.04836</c:v>
                </c:pt>
                <c:pt idx="30968">
                  <c:v>25.70766</c:v>
                </c:pt>
                <c:pt idx="30969">
                  <c:v>28.73094</c:v>
                </c:pt>
                <c:pt idx="30970">
                  <c:v>27.18584</c:v>
                </c:pt>
                <c:pt idx="30971">
                  <c:v>29.97567</c:v>
                </c:pt>
                <c:pt idx="30972">
                  <c:v>34.51574</c:v>
                </c:pt>
                <c:pt idx="30973">
                  <c:v>27.78168</c:v>
                </c:pt>
                <c:pt idx="30974">
                  <c:v>32.56126</c:v>
                </c:pt>
                <c:pt idx="30975">
                  <c:v>32.70926</c:v>
                </c:pt>
                <c:pt idx="30976">
                  <c:v>29.14722</c:v>
                </c:pt>
                <c:pt idx="30977">
                  <c:v>29.09372</c:v>
                </c:pt>
                <c:pt idx="30978">
                  <c:v>30.67477</c:v>
                </c:pt>
                <c:pt idx="30979">
                  <c:v>30.18677</c:v>
                </c:pt>
                <c:pt idx="30980">
                  <c:v>6061.0068</c:v>
                </c:pt>
                <c:pt idx="30981">
                  <c:v>30.8267</c:v>
                </c:pt>
                <c:pt idx="30982">
                  <c:v>25.96008</c:v>
                </c:pt>
                <c:pt idx="30983">
                  <c:v>30.4546</c:v>
                </c:pt>
                <c:pt idx="30984">
                  <c:v>29.39014999999999</c:v>
                </c:pt>
                <c:pt idx="30985">
                  <c:v>30.04079</c:v>
                </c:pt>
                <c:pt idx="30986">
                  <c:v>31.3494</c:v>
                </c:pt>
                <c:pt idx="30987">
                  <c:v>31.23199</c:v>
                </c:pt>
                <c:pt idx="30988">
                  <c:v>34.94608</c:v>
                </c:pt>
                <c:pt idx="30989">
                  <c:v>29.21273</c:v>
                </c:pt>
                <c:pt idx="30990">
                  <c:v>34.05815</c:v>
                </c:pt>
                <c:pt idx="30991">
                  <c:v>44.1117</c:v>
                </c:pt>
                <c:pt idx="30992">
                  <c:v>65.3866</c:v>
                </c:pt>
                <c:pt idx="30993">
                  <c:v>31.22042</c:v>
                </c:pt>
                <c:pt idx="30994">
                  <c:v>31.99784</c:v>
                </c:pt>
                <c:pt idx="30995">
                  <c:v>26.66808</c:v>
                </c:pt>
                <c:pt idx="30996">
                  <c:v>33.00893</c:v>
                </c:pt>
                <c:pt idx="30997">
                  <c:v>30.35987</c:v>
                </c:pt>
                <c:pt idx="30998">
                  <c:v>29.52957</c:v>
                </c:pt>
                <c:pt idx="30999">
                  <c:v>35.75558</c:v>
                </c:pt>
                <c:pt idx="31000">
                  <c:v>30.33823</c:v>
                </c:pt>
                <c:pt idx="31001">
                  <c:v>29.78576999999999</c:v>
                </c:pt>
                <c:pt idx="31002">
                  <c:v>27.72047</c:v>
                </c:pt>
                <c:pt idx="31003">
                  <c:v>26.3612</c:v>
                </c:pt>
                <c:pt idx="31004">
                  <c:v>29.76298999999999</c:v>
                </c:pt>
                <c:pt idx="31005">
                  <c:v>39.09117</c:v>
                </c:pt>
                <c:pt idx="31006">
                  <c:v>29.88603</c:v>
                </c:pt>
                <c:pt idx="31007">
                  <c:v>27.69501</c:v>
                </c:pt>
                <c:pt idx="31008">
                  <c:v>30.886</c:v>
                </c:pt>
                <c:pt idx="31009">
                  <c:v>30.61748</c:v>
                </c:pt>
                <c:pt idx="31010">
                  <c:v>30.32811999999999</c:v>
                </c:pt>
                <c:pt idx="31011">
                  <c:v>32.60075</c:v>
                </c:pt>
                <c:pt idx="31012">
                  <c:v>29.93479</c:v>
                </c:pt>
                <c:pt idx="31013">
                  <c:v>31.18815</c:v>
                </c:pt>
                <c:pt idx="31014">
                  <c:v>29.55537</c:v>
                </c:pt>
                <c:pt idx="31015">
                  <c:v>24.77543</c:v>
                </c:pt>
                <c:pt idx="31016">
                  <c:v>32.29228000000001</c:v>
                </c:pt>
                <c:pt idx="31017">
                  <c:v>30.40494</c:v>
                </c:pt>
                <c:pt idx="31018">
                  <c:v>24.87064</c:v>
                </c:pt>
                <c:pt idx="31019">
                  <c:v>26.00097</c:v>
                </c:pt>
                <c:pt idx="31020">
                  <c:v>30.90839</c:v>
                </c:pt>
                <c:pt idx="31021">
                  <c:v>29.24558</c:v>
                </c:pt>
                <c:pt idx="31022">
                  <c:v>26.06938</c:v>
                </c:pt>
                <c:pt idx="31023">
                  <c:v>33.9803</c:v>
                </c:pt>
                <c:pt idx="31024">
                  <c:v>67.9048</c:v>
                </c:pt>
                <c:pt idx="31025">
                  <c:v>36.47738</c:v>
                </c:pt>
                <c:pt idx="31026">
                  <c:v>30.95902999999999</c:v>
                </c:pt>
                <c:pt idx="31027">
                  <c:v>37.33042</c:v>
                </c:pt>
                <c:pt idx="31028">
                  <c:v>32.18211</c:v>
                </c:pt>
                <c:pt idx="31029">
                  <c:v>28.42836</c:v>
                </c:pt>
                <c:pt idx="31030">
                  <c:v>35.74022</c:v>
                </c:pt>
                <c:pt idx="31031">
                  <c:v>31.61427</c:v>
                </c:pt>
                <c:pt idx="31032">
                  <c:v>152.6349</c:v>
                </c:pt>
                <c:pt idx="31033">
                  <c:v>36.1107</c:v>
                </c:pt>
                <c:pt idx="31034">
                  <c:v>22.53349</c:v>
                </c:pt>
                <c:pt idx="31035">
                  <c:v>33.06483</c:v>
                </c:pt>
                <c:pt idx="31036">
                  <c:v>21.19508</c:v>
                </c:pt>
                <c:pt idx="31037">
                  <c:v>40.5893</c:v>
                </c:pt>
                <c:pt idx="31038">
                  <c:v>41.66399</c:v>
                </c:pt>
                <c:pt idx="31039">
                  <c:v>30.74614</c:v>
                </c:pt>
                <c:pt idx="31040">
                  <c:v>365.3211999999999</c:v>
                </c:pt>
                <c:pt idx="31041">
                  <c:v>31.37111000000001</c:v>
                </c:pt>
                <c:pt idx="31042">
                  <c:v>54.73551</c:v>
                </c:pt>
                <c:pt idx="31043">
                  <c:v>26.3861</c:v>
                </c:pt>
                <c:pt idx="31044">
                  <c:v>31.30249</c:v>
                </c:pt>
                <c:pt idx="31045">
                  <c:v>31.55205</c:v>
                </c:pt>
                <c:pt idx="31046">
                  <c:v>2274.83349</c:v>
                </c:pt>
                <c:pt idx="31047">
                  <c:v>31.36108</c:v>
                </c:pt>
                <c:pt idx="31048">
                  <c:v>28.3963</c:v>
                </c:pt>
                <c:pt idx="31049">
                  <c:v>27.17948000000001</c:v>
                </c:pt>
                <c:pt idx="31050">
                  <c:v>30.08521</c:v>
                </c:pt>
                <c:pt idx="31051">
                  <c:v>36.33461</c:v>
                </c:pt>
                <c:pt idx="31052">
                  <c:v>33.54646</c:v>
                </c:pt>
                <c:pt idx="31053">
                  <c:v>31.76238</c:v>
                </c:pt>
                <c:pt idx="31054">
                  <c:v>27.7359</c:v>
                </c:pt>
                <c:pt idx="31055">
                  <c:v>108.0542</c:v>
                </c:pt>
                <c:pt idx="31056">
                  <c:v>28.18535</c:v>
                </c:pt>
                <c:pt idx="31057">
                  <c:v>36.00152000000001</c:v>
                </c:pt>
                <c:pt idx="31058">
                  <c:v>29.90909</c:v>
                </c:pt>
                <c:pt idx="31059">
                  <c:v>28.08481</c:v>
                </c:pt>
                <c:pt idx="31060">
                  <c:v>32.6397</c:v>
                </c:pt>
                <c:pt idx="31061">
                  <c:v>39.29485</c:v>
                </c:pt>
                <c:pt idx="31062">
                  <c:v>31.50797</c:v>
                </c:pt>
                <c:pt idx="31063">
                  <c:v>26.04954</c:v>
                </c:pt>
                <c:pt idx="31064">
                  <c:v>35.03392</c:v>
                </c:pt>
                <c:pt idx="31065">
                  <c:v>31.09515</c:v>
                </c:pt>
                <c:pt idx="31066">
                  <c:v>36.94989</c:v>
                </c:pt>
                <c:pt idx="31067">
                  <c:v>66.88871999999999</c:v>
                </c:pt>
                <c:pt idx="31068">
                  <c:v>28.81236000000001</c:v>
                </c:pt>
                <c:pt idx="31069">
                  <c:v>73.44597</c:v>
                </c:pt>
                <c:pt idx="31070">
                  <c:v>35.10931</c:v>
                </c:pt>
                <c:pt idx="31071">
                  <c:v>27.0727</c:v>
                </c:pt>
                <c:pt idx="31072">
                  <c:v>30.40257</c:v>
                </c:pt>
                <c:pt idx="31073">
                  <c:v>26.30314</c:v>
                </c:pt>
                <c:pt idx="31074">
                  <c:v>35.15655</c:v>
                </c:pt>
                <c:pt idx="31075">
                  <c:v>88.0341</c:v>
                </c:pt>
                <c:pt idx="31076">
                  <c:v>33.51098</c:v>
                </c:pt>
                <c:pt idx="31077">
                  <c:v>39.05927</c:v>
                </c:pt>
                <c:pt idx="31078">
                  <c:v>36.44725</c:v>
                </c:pt>
                <c:pt idx="31079">
                  <c:v>76.9172</c:v>
                </c:pt>
                <c:pt idx="31080">
                  <c:v>28.79664</c:v>
                </c:pt>
                <c:pt idx="31081">
                  <c:v>5872.3598</c:v>
                </c:pt>
                <c:pt idx="31082">
                  <c:v>3630.082</c:v>
                </c:pt>
                <c:pt idx="31083">
                  <c:v>30.56372</c:v>
                </c:pt>
                <c:pt idx="31084">
                  <c:v>29.80154</c:v>
                </c:pt>
                <c:pt idx="31085">
                  <c:v>25.39962999999999</c:v>
                </c:pt>
                <c:pt idx="31086">
                  <c:v>25.12036000000001</c:v>
                </c:pt>
                <c:pt idx="31087">
                  <c:v>47.3282</c:v>
                </c:pt>
                <c:pt idx="31088">
                  <c:v>30.57138</c:v>
                </c:pt>
                <c:pt idx="31089">
                  <c:v>162.40825</c:v>
                </c:pt>
                <c:pt idx="31090">
                  <c:v>76.98200000000001</c:v>
                </c:pt>
                <c:pt idx="31091">
                  <c:v>26.01169000000001</c:v>
                </c:pt>
                <c:pt idx="31092">
                  <c:v>40.8928</c:v>
                </c:pt>
                <c:pt idx="31093">
                  <c:v>33.2542</c:v>
                </c:pt>
                <c:pt idx="31094">
                  <c:v>30.91773</c:v>
                </c:pt>
                <c:pt idx="31095">
                  <c:v>33.49127</c:v>
                </c:pt>
                <c:pt idx="31096">
                  <c:v>28.77379</c:v>
                </c:pt>
                <c:pt idx="31097">
                  <c:v>585.16932</c:v>
                </c:pt>
                <c:pt idx="31098">
                  <c:v>1225.0762</c:v>
                </c:pt>
                <c:pt idx="31099">
                  <c:v>29.90065999999999</c:v>
                </c:pt>
                <c:pt idx="31100">
                  <c:v>26.39861</c:v>
                </c:pt>
                <c:pt idx="31101">
                  <c:v>35.31182999999999</c:v>
                </c:pt>
                <c:pt idx="31102">
                  <c:v>31.40793</c:v>
                </c:pt>
                <c:pt idx="31103">
                  <c:v>30.92270999999999</c:v>
                </c:pt>
                <c:pt idx="31104">
                  <c:v>331.9234599999999</c:v>
                </c:pt>
                <c:pt idx="31105">
                  <c:v>30.45889</c:v>
                </c:pt>
                <c:pt idx="31106">
                  <c:v>25.04731</c:v>
                </c:pt>
                <c:pt idx="31107">
                  <c:v>41.45054</c:v>
                </c:pt>
                <c:pt idx="31108">
                  <c:v>35.6307</c:v>
                </c:pt>
                <c:pt idx="31109">
                  <c:v>48.47362</c:v>
                </c:pt>
                <c:pt idx="31110">
                  <c:v>25.33387</c:v>
                </c:pt>
                <c:pt idx="31111">
                  <c:v>33.30613</c:v>
                </c:pt>
                <c:pt idx="31112">
                  <c:v>25.53541999999999</c:v>
                </c:pt>
                <c:pt idx="31113">
                  <c:v>29.44896</c:v>
                </c:pt>
                <c:pt idx="31114">
                  <c:v>50.94699</c:v>
                </c:pt>
                <c:pt idx="31115">
                  <c:v>35.97659</c:v>
                </c:pt>
                <c:pt idx="31116">
                  <c:v>48.29986</c:v>
                </c:pt>
                <c:pt idx="31117">
                  <c:v>33.05704</c:v>
                </c:pt>
                <c:pt idx="31118">
                  <c:v>29.90315</c:v>
                </c:pt>
                <c:pt idx="31119">
                  <c:v>31.99042</c:v>
                </c:pt>
                <c:pt idx="31120">
                  <c:v>77.71603</c:v>
                </c:pt>
                <c:pt idx="31121">
                  <c:v>31.51146</c:v>
                </c:pt>
                <c:pt idx="31122">
                  <c:v>36.13496</c:v>
                </c:pt>
                <c:pt idx="31123">
                  <c:v>25.89465999999999</c:v>
                </c:pt>
                <c:pt idx="31124">
                  <c:v>33.21221</c:v>
                </c:pt>
                <c:pt idx="31125">
                  <c:v>38.84796</c:v>
                </c:pt>
                <c:pt idx="31126">
                  <c:v>35.45167999999999</c:v>
                </c:pt>
                <c:pt idx="31127">
                  <c:v>27.84325</c:v>
                </c:pt>
                <c:pt idx="31128">
                  <c:v>33.70316000000001</c:v>
                </c:pt>
                <c:pt idx="31129">
                  <c:v>31.99399</c:v>
                </c:pt>
                <c:pt idx="31130">
                  <c:v>34.59183</c:v>
                </c:pt>
                <c:pt idx="31131">
                  <c:v>33.03764</c:v>
                </c:pt>
                <c:pt idx="31132">
                  <c:v>26.35688</c:v>
                </c:pt>
                <c:pt idx="31133">
                  <c:v>36.60145</c:v>
                </c:pt>
                <c:pt idx="31134">
                  <c:v>35.75425</c:v>
                </c:pt>
                <c:pt idx="31135">
                  <c:v>32.56592000000001</c:v>
                </c:pt>
                <c:pt idx="31136">
                  <c:v>38.5525</c:v>
                </c:pt>
                <c:pt idx="31137">
                  <c:v>23.61672</c:v>
                </c:pt>
                <c:pt idx="31138">
                  <c:v>34.22117</c:v>
                </c:pt>
                <c:pt idx="31139">
                  <c:v>28.31749</c:v>
                </c:pt>
                <c:pt idx="31140">
                  <c:v>538.7756</c:v>
                </c:pt>
                <c:pt idx="31141">
                  <c:v>34.21743</c:v>
                </c:pt>
                <c:pt idx="31142">
                  <c:v>26.07022</c:v>
                </c:pt>
                <c:pt idx="31143">
                  <c:v>152.4999</c:v>
                </c:pt>
                <c:pt idx="31144">
                  <c:v>41.893</c:v>
                </c:pt>
                <c:pt idx="31145">
                  <c:v>36.91648</c:v>
                </c:pt>
                <c:pt idx="31146">
                  <c:v>29.57445999999999</c:v>
                </c:pt>
                <c:pt idx="31147">
                  <c:v>25.31464</c:v>
                </c:pt>
                <c:pt idx="31148">
                  <c:v>32.4939</c:v>
                </c:pt>
                <c:pt idx="31149">
                  <c:v>30.78023</c:v>
                </c:pt>
                <c:pt idx="31150">
                  <c:v>28.57042</c:v>
                </c:pt>
                <c:pt idx="31151">
                  <c:v>28.08318999999999</c:v>
                </c:pt>
                <c:pt idx="31152">
                  <c:v>36.14315</c:v>
                </c:pt>
                <c:pt idx="31153">
                  <c:v>158.1522</c:v>
                </c:pt>
                <c:pt idx="31154">
                  <c:v>34.11615</c:v>
                </c:pt>
                <c:pt idx="31155">
                  <c:v>29.76850999999999</c:v>
                </c:pt>
                <c:pt idx="31156">
                  <c:v>28.75303</c:v>
                </c:pt>
                <c:pt idx="31157">
                  <c:v>29.44943999999999</c:v>
                </c:pt>
                <c:pt idx="31158">
                  <c:v>36.32451</c:v>
                </c:pt>
                <c:pt idx="31159">
                  <c:v>27.57246</c:v>
                </c:pt>
                <c:pt idx="31160">
                  <c:v>27.49966</c:v>
                </c:pt>
                <c:pt idx="31161">
                  <c:v>33.00129</c:v>
                </c:pt>
                <c:pt idx="31162">
                  <c:v>37.86417</c:v>
                </c:pt>
                <c:pt idx="31163">
                  <c:v>30.60777</c:v>
                </c:pt>
                <c:pt idx="31164">
                  <c:v>29.22856</c:v>
                </c:pt>
                <c:pt idx="31165">
                  <c:v>29.08182</c:v>
                </c:pt>
                <c:pt idx="31166">
                  <c:v>32.54859</c:v>
                </c:pt>
                <c:pt idx="31167">
                  <c:v>30.51101999999999</c:v>
                </c:pt>
                <c:pt idx="31168">
                  <c:v>41.2832</c:v>
                </c:pt>
                <c:pt idx="31169">
                  <c:v>31.6938</c:v>
                </c:pt>
                <c:pt idx="31170">
                  <c:v>30.78258999999999</c:v>
                </c:pt>
                <c:pt idx="31171">
                  <c:v>30.49787</c:v>
                </c:pt>
                <c:pt idx="31172">
                  <c:v>197.6031</c:v>
                </c:pt>
                <c:pt idx="31173">
                  <c:v>77.21114</c:v>
                </c:pt>
                <c:pt idx="31174">
                  <c:v>26.99391</c:v>
                </c:pt>
                <c:pt idx="31175">
                  <c:v>34.56239</c:v>
                </c:pt>
                <c:pt idx="31176">
                  <c:v>27.18239</c:v>
                </c:pt>
                <c:pt idx="31177">
                  <c:v>29.69895</c:v>
                </c:pt>
                <c:pt idx="31178">
                  <c:v>29.46684</c:v>
                </c:pt>
                <c:pt idx="31179">
                  <c:v>31.8898</c:v>
                </c:pt>
                <c:pt idx="31180">
                  <c:v>31.61401</c:v>
                </c:pt>
                <c:pt idx="31181">
                  <c:v>28.50151</c:v>
                </c:pt>
                <c:pt idx="31182">
                  <c:v>31.50787</c:v>
                </c:pt>
                <c:pt idx="31183">
                  <c:v>32.37804000000001</c:v>
                </c:pt>
                <c:pt idx="31184">
                  <c:v>32.48115</c:v>
                </c:pt>
                <c:pt idx="31185">
                  <c:v>30.54843</c:v>
                </c:pt>
                <c:pt idx="31186">
                  <c:v>32.92311</c:v>
                </c:pt>
                <c:pt idx="31187">
                  <c:v>28.80901</c:v>
                </c:pt>
                <c:pt idx="31188">
                  <c:v>200.6826</c:v>
                </c:pt>
                <c:pt idx="31189">
                  <c:v>26.38892999999999</c:v>
                </c:pt>
                <c:pt idx="31190">
                  <c:v>31.70226999999999</c:v>
                </c:pt>
                <c:pt idx="31191">
                  <c:v>31.98038</c:v>
                </c:pt>
                <c:pt idx="31192">
                  <c:v>30.91863</c:v>
                </c:pt>
                <c:pt idx="31193">
                  <c:v>30.31488</c:v>
                </c:pt>
                <c:pt idx="31194">
                  <c:v>31.98862999999999</c:v>
                </c:pt>
                <c:pt idx="31195">
                  <c:v>25.95733</c:v>
                </c:pt>
                <c:pt idx="31196">
                  <c:v>28.172</c:v>
                </c:pt>
                <c:pt idx="31197">
                  <c:v>185.14938</c:v>
                </c:pt>
                <c:pt idx="31198">
                  <c:v>38.46139</c:v>
                </c:pt>
                <c:pt idx="31199">
                  <c:v>32.91998</c:v>
                </c:pt>
                <c:pt idx="31200">
                  <c:v>2933.74139</c:v>
                </c:pt>
                <c:pt idx="31201">
                  <c:v>27.59854999999999</c:v>
                </c:pt>
                <c:pt idx="31202">
                  <c:v>35.30281</c:v>
                </c:pt>
                <c:pt idx="31203">
                  <c:v>28.01788000000001</c:v>
                </c:pt>
                <c:pt idx="31204">
                  <c:v>31.62672</c:v>
                </c:pt>
                <c:pt idx="31205">
                  <c:v>28.0528</c:v>
                </c:pt>
                <c:pt idx="31206">
                  <c:v>27.5869</c:v>
                </c:pt>
                <c:pt idx="31207">
                  <c:v>27.66241</c:v>
                </c:pt>
                <c:pt idx="31208">
                  <c:v>28.1302</c:v>
                </c:pt>
                <c:pt idx="31209">
                  <c:v>327.0556000000001</c:v>
                </c:pt>
                <c:pt idx="31210">
                  <c:v>32.27613</c:v>
                </c:pt>
                <c:pt idx="31211">
                  <c:v>36.91085</c:v>
                </c:pt>
                <c:pt idx="31212">
                  <c:v>28.57686</c:v>
                </c:pt>
                <c:pt idx="31213">
                  <c:v>4883.3423</c:v>
                </c:pt>
                <c:pt idx="31214">
                  <c:v>28.0331</c:v>
                </c:pt>
                <c:pt idx="31215">
                  <c:v>36.48132</c:v>
                </c:pt>
                <c:pt idx="31216">
                  <c:v>26.51724</c:v>
                </c:pt>
                <c:pt idx="31217">
                  <c:v>84.9029</c:v>
                </c:pt>
                <c:pt idx="31218">
                  <c:v>32.8097</c:v>
                </c:pt>
                <c:pt idx="31219">
                  <c:v>29.16512</c:v>
                </c:pt>
                <c:pt idx="31220">
                  <c:v>37.41579</c:v>
                </c:pt>
                <c:pt idx="31221">
                  <c:v>27.16976</c:v>
                </c:pt>
                <c:pt idx="31222">
                  <c:v>25.54076</c:v>
                </c:pt>
                <c:pt idx="31223">
                  <c:v>27.66299</c:v>
                </c:pt>
                <c:pt idx="31224">
                  <c:v>30.00197</c:v>
                </c:pt>
                <c:pt idx="31225">
                  <c:v>33.73501</c:v>
                </c:pt>
                <c:pt idx="31226">
                  <c:v>36.1694</c:v>
                </c:pt>
                <c:pt idx="31227">
                  <c:v>29.02244</c:v>
                </c:pt>
                <c:pt idx="31228">
                  <c:v>37.50092</c:v>
                </c:pt>
                <c:pt idx="31229">
                  <c:v>32.49331</c:v>
                </c:pt>
                <c:pt idx="31230">
                  <c:v>29.57599</c:v>
                </c:pt>
                <c:pt idx="31231">
                  <c:v>7048.7672</c:v>
                </c:pt>
                <c:pt idx="31232">
                  <c:v>25.24489000000001</c:v>
                </c:pt>
                <c:pt idx="31233">
                  <c:v>27.33916</c:v>
                </c:pt>
                <c:pt idx="31234">
                  <c:v>29.05537</c:v>
                </c:pt>
                <c:pt idx="31235">
                  <c:v>27.40394999999999</c:v>
                </c:pt>
                <c:pt idx="31236">
                  <c:v>37.56001</c:v>
                </c:pt>
                <c:pt idx="31237">
                  <c:v>32.82432</c:v>
                </c:pt>
                <c:pt idx="31238">
                  <c:v>28.98138</c:v>
                </c:pt>
                <c:pt idx="31239">
                  <c:v>35.92031</c:v>
                </c:pt>
                <c:pt idx="31240">
                  <c:v>27.54749</c:v>
                </c:pt>
                <c:pt idx="31241">
                  <c:v>32.74244</c:v>
                </c:pt>
                <c:pt idx="31242">
                  <c:v>33.29811</c:v>
                </c:pt>
                <c:pt idx="31243">
                  <c:v>31.28888999999999</c:v>
                </c:pt>
                <c:pt idx="31244">
                  <c:v>31.67102</c:v>
                </c:pt>
                <c:pt idx="31245">
                  <c:v>33.53187</c:v>
                </c:pt>
                <c:pt idx="31246">
                  <c:v>26.79495</c:v>
                </c:pt>
                <c:pt idx="31247">
                  <c:v>33.5447</c:v>
                </c:pt>
                <c:pt idx="31248">
                  <c:v>31.92062</c:v>
                </c:pt>
                <c:pt idx="31249">
                  <c:v>30.30913</c:v>
                </c:pt>
                <c:pt idx="31250">
                  <c:v>37.48792</c:v>
                </c:pt>
                <c:pt idx="31251">
                  <c:v>31.27592</c:v>
                </c:pt>
                <c:pt idx="31252">
                  <c:v>35.20428</c:v>
                </c:pt>
                <c:pt idx="31253">
                  <c:v>3530.40709</c:v>
                </c:pt>
                <c:pt idx="31254">
                  <c:v>30.20696999999999</c:v>
                </c:pt>
                <c:pt idx="31255">
                  <c:v>27.18731</c:v>
                </c:pt>
                <c:pt idx="31256">
                  <c:v>32.80569</c:v>
                </c:pt>
                <c:pt idx="31257">
                  <c:v>28.58974999999999</c:v>
                </c:pt>
                <c:pt idx="31258">
                  <c:v>35.51623</c:v>
                </c:pt>
                <c:pt idx="31259">
                  <c:v>45.4947</c:v>
                </c:pt>
                <c:pt idx="31260">
                  <c:v>26.91022</c:v>
                </c:pt>
                <c:pt idx="31261">
                  <c:v>27.3957</c:v>
                </c:pt>
                <c:pt idx="31262">
                  <c:v>25.66096</c:v>
                </c:pt>
                <c:pt idx="31263">
                  <c:v>27.52837999999999</c:v>
                </c:pt>
                <c:pt idx="31264">
                  <c:v>31.91772</c:v>
                </c:pt>
                <c:pt idx="31265">
                  <c:v>29.27825</c:v>
                </c:pt>
                <c:pt idx="31266">
                  <c:v>46.3859</c:v>
                </c:pt>
                <c:pt idx="31267">
                  <c:v>26.19217</c:v>
                </c:pt>
                <c:pt idx="31268">
                  <c:v>33.47292</c:v>
                </c:pt>
                <c:pt idx="31269">
                  <c:v>25.02354</c:v>
                </c:pt>
                <c:pt idx="31270">
                  <c:v>33.26993</c:v>
                </c:pt>
                <c:pt idx="31271">
                  <c:v>40.43896</c:v>
                </c:pt>
                <c:pt idx="31272">
                  <c:v>36.24011</c:v>
                </c:pt>
                <c:pt idx="31273">
                  <c:v>26.78669</c:v>
                </c:pt>
                <c:pt idx="31274">
                  <c:v>924.89581</c:v>
                </c:pt>
                <c:pt idx="31275">
                  <c:v>28.63800000000001</c:v>
                </c:pt>
                <c:pt idx="31276">
                  <c:v>33.16408000000001</c:v>
                </c:pt>
                <c:pt idx="31277">
                  <c:v>261.32867</c:v>
                </c:pt>
                <c:pt idx="31278">
                  <c:v>27.62399</c:v>
                </c:pt>
                <c:pt idx="31279">
                  <c:v>24.72735</c:v>
                </c:pt>
                <c:pt idx="31280">
                  <c:v>24.7612</c:v>
                </c:pt>
                <c:pt idx="31281">
                  <c:v>32.74449</c:v>
                </c:pt>
                <c:pt idx="31282">
                  <c:v>33.66742</c:v>
                </c:pt>
                <c:pt idx="31283">
                  <c:v>38.63372000000001</c:v>
                </c:pt>
                <c:pt idx="31284">
                  <c:v>27.76702</c:v>
                </c:pt>
                <c:pt idx="31285">
                  <c:v>27.22464</c:v>
                </c:pt>
                <c:pt idx="31286">
                  <c:v>28.32613</c:v>
                </c:pt>
                <c:pt idx="31287">
                  <c:v>29.45117</c:v>
                </c:pt>
                <c:pt idx="31288">
                  <c:v>29.06028</c:v>
                </c:pt>
                <c:pt idx="31289">
                  <c:v>30.17325</c:v>
                </c:pt>
                <c:pt idx="31290">
                  <c:v>32.99799</c:v>
                </c:pt>
                <c:pt idx="31291">
                  <c:v>111.6876</c:v>
                </c:pt>
                <c:pt idx="31292">
                  <c:v>29.37466999999999</c:v>
                </c:pt>
                <c:pt idx="31293">
                  <c:v>29.96184</c:v>
                </c:pt>
                <c:pt idx="31294">
                  <c:v>29.31352</c:v>
                </c:pt>
                <c:pt idx="31295">
                  <c:v>28.33177999999999</c:v>
                </c:pt>
                <c:pt idx="31296">
                  <c:v>37.15482</c:v>
                </c:pt>
                <c:pt idx="31297">
                  <c:v>37.99682</c:v>
                </c:pt>
                <c:pt idx="31298">
                  <c:v>41.5446</c:v>
                </c:pt>
                <c:pt idx="31299">
                  <c:v>29.70182</c:v>
                </c:pt>
                <c:pt idx="31300">
                  <c:v>30.71123</c:v>
                </c:pt>
                <c:pt idx="31301">
                  <c:v>27.8851</c:v>
                </c:pt>
                <c:pt idx="31302">
                  <c:v>24.99571999999999</c:v>
                </c:pt>
                <c:pt idx="31303">
                  <c:v>32.71178</c:v>
                </c:pt>
                <c:pt idx="31304">
                  <c:v>52.4432</c:v>
                </c:pt>
                <c:pt idx="31305">
                  <c:v>36.26911</c:v>
                </c:pt>
                <c:pt idx="31306">
                  <c:v>27.30961</c:v>
                </c:pt>
                <c:pt idx="31307">
                  <c:v>29.56814</c:v>
                </c:pt>
                <c:pt idx="31308">
                  <c:v>25.00334</c:v>
                </c:pt>
                <c:pt idx="31309">
                  <c:v>31.12537</c:v>
                </c:pt>
                <c:pt idx="31310">
                  <c:v>32.71818000000001</c:v>
                </c:pt>
                <c:pt idx="31311">
                  <c:v>29.02340999999999</c:v>
                </c:pt>
                <c:pt idx="31312">
                  <c:v>34.37942</c:v>
                </c:pt>
                <c:pt idx="31313">
                  <c:v>35.82627</c:v>
                </c:pt>
                <c:pt idx="31314">
                  <c:v>2526.91288</c:v>
                </c:pt>
                <c:pt idx="31315">
                  <c:v>33.86777</c:v>
                </c:pt>
                <c:pt idx="31316">
                  <c:v>33.90547</c:v>
                </c:pt>
                <c:pt idx="31317">
                  <c:v>27.05709999999999</c:v>
                </c:pt>
                <c:pt idx="31318">
                  <c:v>25.43837</c:v>
                </c:pt>
                <c:pt idx="31319">
                  <c:v>26.0781</c:v>
                </c:pt>
                <c:pt idx="31320">
                  <c:v>30.2076</c:v>
                </c:pt>
                <c:pt idx="31321">
                  <c:v>29.51336</c:v>
                </c:pt>
                <c:pt idx="31322">
                  <c:v>43.6587</c:v>
                </c:pt>
                <c:pt idx="31323">
                  <c:v>42.0152</c:v>
                </c:pt>
                <c:pt idx="31324">
                  <c:v>34.4828</c:v>
                </c:pt>
                <c:pt idx="31325">
                  <c:v>23.30690999999999</c:v>
                </c:pt>
                <c:pt idx="31326">
                  <c:v>38.05825</c:v>
                </c:pt>
                <c:pt idx="31327">
                  <c:v>27.26726</c:v>
                </c:pt>
                <c:pt idx="31328">
                  <c:v>35.06122000000001</c:v>
                </c:pt>
                <c:pt idx="31329">
                  <c:v>28.87295</c:v>
                </c:pt>
                <c:pt idx="31330">
                  <c:v>25.96139</c:v>
                </c:pt>
                <c:pt idx="31331">
                  <c:v>29.1679</c:v>
                </c:pt>
                <c:pt idx="31332">
                  <c:v>35.47676000000001</c:v>
                </c:pt>
                <c:pt idx="31333">
                  <c:v>41.44823</c:v>
                </c:pt>
                <c:pt idx="31334">
                  <c:v>422.81358</c:v>
                </c:pt>
                <c:pt idx="31335">
                  <c:v>34.61777</c:v>
                </c:pt>
                <c:pt idx="31336">
                  <c:v>32.35223</c:v>
                </c:pt>
                <c:pt idx="31337">
                  <c:v>26.85176</c:v>
                </c:pt>
                <c:pt idx="31338">
                  <c:v>29.64479</c:v>
                </c:pt>
                <c:pt idx="31339">
                  <c:v>26.14868</c:v>
                </c:pt>
                <c:pt idx="31340">
                  <c:v>27.15561</c:v>
                </c:pt>
                <c:pt idx="31341">
                  <c:v>26.75698999999999</c:v>
                </c:pt>
                <c:pt idx="31342">
                  <c:v>29.56584</c:v>
                </c:pt>
                <c:pt idx="31343">
                  <c:v>30.84228</c:v>
                </c:pt>
                <c:pt idx="31344">
                  <c:v>29.46638</c:v>
                </c:pt>
                <c:pt idx="31345">
                  <c:v>27.06203</c:v>
                </c:pt>
                <c:pt idx="31346">
                  <c:v>28.66711</c:v>
                </c:pt>
                <c:pt idx="31347">
                  <c:v>32.52381</c:v>
                </c:pt>
                <c:pt idx="31348">
                  <c:v>32.00611</c:v>
                </c:pt>
                <c:pt idx="31349">
                  <c:v>32.76197</c:v>
                </c:pt>
                <c:pt idx="31350">
                  <c:v>34.32302</c:v>
                </c:pt>
                <c:pt idx="31351">
                  <c:v>28.5886</c:v>
                </c:pt>
                <c:pt idx="31352">
                  <c:v>37.21105</c:v>
                </c:pt>
                <c:pt idx="31353">
                  <c:v>31.29622</c:v>
                </c:pt>
                <c:pt idx="31354">
                  <c:v>33.62232</c:v>
                </c:pt>
                <c:pt idx="31355">
                  <c:v>38.11577</c:v>
                </c:pt>
                <c:pt idx="31356">
                  <c:v>39.78735000000001</c:v>
                </c:pt>
                <c:pt idx="31357">
                  <c:v>30.81087</c:v>
                </c:pt>
                <c:pt idx="31358">
                  <c:v>25.6049</c:v>
                </c:pt>
                <c:pt idx="31359">
                  <c:v>33.03675</c:v>
                </c:pt>
                <c:pt idx="31360">
                  <c:v>30.33166</c:v>
                </c:pt>
                <c:pt idx="31361">
                  <c:v>48.6445</c:v>
                </c:pt>
                <c:pt idx="31362">
                  <c:v>26.21824</c:v>
                </c:pt>
                <c:pt idx="31363">
                  <c:v>28.08890999999999</c:v>
                </c:pt>
                <c:pt idx="31364">
                  <c:v>26.66111</c:v>
                </c:pt>
                <c:pt idx="31365">
                  <c:v>41.42355</c:v>
                </c:pt>
                <c:pt idx="31366">
                  <c:v>28.28442</c:v>
                </c:pt>
                <c:pt idx="31367">
                  <c:v>33.76576</c:v>
                </c:pt>
                <c:pt idx="31368">
                  <c:v>26.45342</c:v>
                </c:pt>
                <c:pt idx="31369">
                  <c:v>28.47948999999999</c:v>
                </c:pt>
                <c:pt idx="31370">
                  <c:v>27.89481</c:v>
                </c:pt>
                <c:pt idx="31371">
                  <c:v>25.66501999999999</c:v>
                </c:pt>
                <c:pt idx="31372">
                  <c:v>438.985</c:v>
                </c:pt>
                <c:pt idx="31373">
                  <c:v>692.71394</c:v>
                </c:pt>
                <c:pt idx="31374">
                  <c:v>28.44853999999999</c:v>
                </c:pt>
                <c:pt idx="31375">
                  <c:v>34.35265</c:v>
                </c:pt>
                <c:pt idx="31376">
                  <c:v>28.7098</c:v>
                </c:pt>
                <c:pt idx="31377">
                  <c:v>31.88355</c:v>
                </c:pt>
                <c:pt idx="31378">
                  <c:v>39.06948000000001</c:v>
                </c:pt>
                <c:pt idx="31379">
                  <c:v>36.28957</c:v>
                </c:pt>
                <c:pt idx="31380">
                  <c:v>47.7795</c:v>
                </c:pt>
                <c:pt idx="31381">
                  <c:v>29.12573</c:v>
                </c:pt>
                <c:pt idx="31382">
                  <c:v>30.53116</c:v>
                </c:pt>
                <c:pt idx="31383">
                  <c:v>35.55217</c:v>
                </c:pt>
                <c:pt idx="31384">
                  <c:v>27.46923</c:v>
                </c:pt>
                <c:pt idx="31385">
                  <c:v>35.1188</c:v>
                </c:pt>
                <c:pt idx="31386">
                  <c:v>24.8241</c:v>
                </c:pt>
                <c:pt idx="31387">
                  <c:v>28.69363999999999</c:v>
                </c:pt>
                <c:pt idx="31388">
                  <c:v>29.91856</c:v>
                </c:pt>
                <c:pt idx="31389">
                  <c:v>38.30415</c:v>
                </c:pt>
                <c:pt idx="31390">
                  <c:v>28.39265</c:v>
                </c:pt>
                <c:pt idx="31391">
                  <c:v>33.92851</c:v>
                </c:pt>
                <c:pt idx="31392">
                  <c:v>33.82033</c:v>
                </c:pt>
                <c:pt idx="31393">
                  <c:v>27.13946</c:v>
                </c:pt>
                <c:pt idx="31394">
                  <c:v>34.29002000000001</c:v>
                </c:pt>
                <c:pt idx="31395">
                  <c:v>28.09353</c:v>
                </c:pt>
                <c:pt idx="31396">
                  <c:v>27.66519</c:v>
                </c:pt>
                <c:pt idx="31397">
                  <c:v>27.23637</c:v>
                </c:pt>
                <c:pt idx="31398">
                  <c:v>35.67689</c:v>
                </c:pt>
                <c:pt idx="31399">
                  <c:v>33.91275</c:v>
                </c:pt>
                <c:pt idx="31400">
                  <c:v>32.11292</c:v>
                </c:pt>
                <c:pt idx="31401">
                  <c:v>30.98057</c:v>
                </c:pt>
                <c:pt idx="31402">
                  <c:v>43.83793</c:v>
                </c:pt>
                <c:pt idx="31403">
                  <c:v>28.79949999999999</c:v>
                </c:pt>
                <c:pt idx="31404">
                  <c:v>32.50867</c:v>
                </c:pt>
                <c:pt idx="31405">
                  <c:v>32.01327</c:v>
                </c:pt>
                <c:pt idx="31406">
                  <c:v>26.64830999999999</c:v>
                </c:pt>
                <c:pt idx="31407">
                  <c:v>38.02344</c:v>
                </c:pt>
                <c:pt idx="31408">
                  <c:v>33.62545</c:v>
                </c:pt>
                <c:pt idx="31409">
                  <c:v>35.35594</c:v>
                </c:pt>
                <c:pt idx="31410">
                  <c:v>27.40181</c:v>
                </c:pt>
                <c:pt idx="31411">
                  <c:v>35.92852000000001</c:v>
                </c:pt>
                <c:pt idx="31412">
                  <c:v>28.68547</c:v>
                </c:pt>
                <c:pt idx="31413">
                  <c:v>27.74044999999999</c:v>
                </c:pt>
                <c:pt idx="31414">
                  <c:v>36.22548000000001</c:v>
                </c:pt>
                <c:pt idx="31415">
                  <c:v>40.2286</c:v>
                </c:pt>
                <c:pt idx="31416">
                  <c:v>37.77171</c:v>
                </c:pt>
                <c:pt idx="31417">
                  <c:v>31.20336</c:v>
                </c:pt>
                <c:pt idx="31418">
                  <c:v>30.44082</c:v>
                </c:pt>
                <c:pt idx="31419">
                  <c:v>34.17219</c:v>
                </c:pt>
                <c:pt idx="31420">
                  <c:v>30.62948</c:v>
                </c:pt>
                <c:pt idx="31421">
                  <c:v>32.09162000000001</c:v>
                </c:pt>
                <c:pt idx="31422">
                  <c:v>35.38623</c:v>
                </c:pt>
                <c:pt idx="31423">
                  <c:v>38.64123</c:v>
                </c:pt>
                <c:pt idx="31424">
                  <c:v>26.78213999999999</c:v>
                </c:pt>
                <c:pt idx="31425">
                  <c:v>36.15195</c:v>
                </c:pt>
                <c:pt idx="31426">
                  <c:v>32.95735</c:v>
                </c:pt>
                <c:pt idx="31427">
                  <c:v>31.56767</c:v>
                </c:pt>
                <c:pt idx="31428">
                  <c:v>30.42062</c:v>
                </c:pt>
                <c:pt idx="31429">
                  <c:v>28.41957</c:v>
                </c:pt>
                <c:pt idx="31430">
                  <c:v>32.62314000000001</c:v>
                </c:pt>
                <c:pt idx="31431">
                  <c:v>478.9424</c:v>
                </c:pt>
                <c:pt idx="31432">
                  <c:v>52.0581</c:v>
                </c:pt>
                <c:pt idx="31433">
                  <c:v>58.4078</c:v>
                </c:pt>
                <c:pt idx="31434">
                  <c:v>34.3583</c:v>
                </c:pt>
                <c:pt idx="31435">
                  <c:v>30.34380000000001</c:v>
                </c:pt>
                <c:pt idx="31436">
                  <c:v>33.527</c:v>
                </c:pt>
                <c:pt idx="31437">
                  <c:v>29.2321</c:v>
                </c:pt>
                <c:pt idx="31438">
                  <c:v>93.7419</c:v>
                </c:pt>
                <c:pt idx="31439">
                  <c:v>33.11214000000001</c:v>
                </c:pt>
                <c:pt idx="31440">
                  <c:v>28.67594</c:v>
                </c:pt>
                <c:pt idx="31441">
                  <c:v>91.99237</c:v>
                </c:pt>
                <c:pt idx="31442">
                  <c:v>36.65997</c:v>
                </c:pt>
                <c:pt idx="31443">
                  <c:v>28.41759</c:v>
                </c:pt>
                <c:pt idx="31444">
                  <c:v>60.49312000000001</c:v>
                </c:pt>
                <c:pt idx="31445">
                  <c:v>29.29869</c:v>
                </c:pt>
                <c:pt idx="31446">
                  <c:v>28.54823</c:v>
                </c:pt>
                <c:pt idx="31447">
                  <c:v>31.59838999999999</c:v>
                </c:pt>
                <c:pt idx="31448">
                  <c:v>35.28088</c:v>
                </c:pt>
                <c:pt idx="31449">
                  <c:v>30.62907999999999</c:v>
                </c:pt>
                <c:pt idx="31450">
                  <c:v>27.39118</c:v>
                </c:pt>
                <c:pt idx="31451">
                  <c:v>28.47479</c:v>
                </c:pt>
                <c:pt idx="31452">
                  <c:v>45.41133</c:v>
                </c:pt>
                <c:pt idx="31453">
                  <c:v>36.25483</c:v>
                </c:pt>
                <c:pt idx="31454">
                  <c:v>30.38918</c:v>
                </c:pt>
                <c:pt idx="31455">
                  <c:v>28.85653</c:v>
                </c:pt>
                <c:pt idx="31456">
                  <c:v>35.77432</c:v>
                </c:pt>
                <c:pt idx="31457">
                  <c:v>29.29635</c:v>
                </c:pt>
                <c:pt idx="31458">
                  <c:v>34.06711</c:v>
                </c:pt>
                <c:pt idx="31459">
                  <c:v>35.31706999999999</c:v>
                </c:pt>
                <c:pt idx="31460">
                  <c:v>30.70808</c:v>
                </c:pt>
                <c:pt idx="31461">
                  <c:v>29.61174</c:v>
                </c:pt>
                <c:pt idx="31462">
                  <c:v>32.6512</c:v>
                </c:pt>
                <c:pt idx="31463">
                  <c:v>37.59273</c:v>
                </c:pt>
                <c:pt idx="31464">
                  <c:v>3857.64814</c:v>
                </c:pt>
                <c:pt idx="31465">
                  <c:v>32.06353</c:v>
                </c:pt>
                <c:pt idx="31466">
                  <c:v>27.63465</c:v>
                </c:pt>
                <c:pt idx="31467">
                  <c:v>58.26528000000001</c:v>
                </c:pt>
                <c:pt idx="31468">
                  <c:v>31.08639</c:v>
                </c:pt>
                <c:pt idx="31469">
                  <c:v>30.75369999999999</c:v>
                </c:pt>
                <c:pt idx="31470">
                  <c:v>31.33176</c:v>
                </c:pt>
                <c:pt idx="31471">
                  <c:v>1520.9799</c:v>
                </c:pt>
                <c:pt idx="31472">
                  <c:v>28.61152</c:v>
                </c:pt>
                <c:pt idx="31473">
                  <c:v>30.6306</c:v>
                </c:pt>
                <c:pt idx="31474">
                  <c:v>26.68018</c:v>
                </c:pt>
                <c:pt idx="31475">
                  <c:v>30.2764</c:v>
                </c:pt>
                <c:pt idx="31476">
                  <c:v>32.47134</c:v>
                </c:pt>
                <c:pt idx="31477">
                  <c:v>116.87562</c:v>
                </c:pt>
                <c:pt idx="31478">
                  <c:v>28.07832</c:v>
                </c:pt>
                <c:pt idx="31479">
                  <c:v>33.27033</c:v>
                </c:pt>
                <c:pt idx="31480">
                  <c:v>33.82955</c:v>
                </c:pt>
                <c:pt idx="31481">
                  <c:v>31.64434</c:v>
                </c:pt>
                <c:pt idx="31482">
                  <c:v>27.76880999999999</c:v>
                </c:pt>
                <c:pt idx="31483">
                  <c:v>34.74303</c:v>
                </c:pt>
                <c:pt idx="31484">
                  <c:v>30.43012999999999</c:v>
                </c:pt>
                <c:pt idx="31485">
                  <c:v>31.14305</c:v>
                </c:pt>
                <c:pt idx="31486">
                  <c:v>31.08822</c:v>
                </c:pt>
                <c:pt idx="31487">
                  <c:v>31.03294</c:v>
                </c:pt>
                <c:pt idx="31488">
                  <c:v>3447.208369999999</c:v>
                </c:pt>
                <c:pt idx="31489">
                  <c:v>33.79297</c:v>
                </c:pt>
                <c:pt idx="31490">
                  <c:v>27.88423</c:v>
                </c:pt>
                <c:pt idx="31491">
                  <c:v>28.70238</c:v>
                </c:pt>
                <c:pt idx="31492">
                  <c:v>1037.74924</c:v>
                </c:pt>
                <c:pt idx="31493">
                  <c:v>29.86616</c:v>
                </c:pt>
                <c:pt idx="31494">
                  <c:v>78.7666</c:v>
                </c:pt>
                <c:pt idx="31495">
                  <c:v>25.66232</c:v>
                </c:pt>
                <c:pt idx="31496">
                  <c:v>35.48003</c:v>
                </c:pt>
                <c:pt idx="31497">
                  <c:v>40.4543</c:v>
                </c:pt>
                <c:pt idx="31498">
                  <c:v>32.67337</c:v>
                </c:pt>
                <c:pt idx="31499">
                  <c:v>27.66685</c:v>
                </c:pt>
                <c:pt idx="31500">
                  <c:v>38.48263</c:v>
                </c:pt>
                <c:pt idx="31501">
                  <c:v>27.07747000000001</c:v>
                </c:pt>
                <c:pt idx="31502">
                  <c:v>27.45123999999999</c:v>
                </c:pt>
                <c:pt idx="31503">
                  <c:v>27.4035</c:v>
                </c:pt>
                <c:pt idx="31504">
                  <c:v>26.19771</c:v>
                </c:pt>
                <c:pt idx="31505">
                  <c:v>28.80227</c:v>
                </c:pt>
                <c:pt idx="31506">
                  <c:v>26.23976</c:v>
                </c:pt>
                <c:pt idx="31507">
                  <c:v>39.0767</c:v>
                </c:pt>
                <c:pt idx="31508">
                  <c:v>28.70473</c:v>
                </c:pt>
                <c:pt idx="31509">
                  <c:v>25.84668</c:v>
                </c:pt>
                <c:pt idx="31510">
                  <c:v>31.24211</c:v>
                </c:pt>
                <c:pt idx="31511">
                  <c:v>686.8159499999999</c:v>
                </c:pt>
                <c:pt idx="31512">
                  <c:v>34.17293</c:v>
                </c:pt>
                <c:pt idx="31513">
                  <c:v>32.15822</c:v>
                </c:pt>
                <c:pt idx="31514">
                  <c:v>60.66969</c:v>
                </c:pt>
                <c:pt idx="31515">
                  <c:v>30.23173</c:v>
                </c:pt>
                <c:pt idx="31516">
                  <c:v>26.76073999999999</c:v>
                </c:pt>
                <c:pt idx="31517">
                  <c:v>35.3687</c:v>
                </c:pt>
                <c:pt idx="31518">
                  <c:v>31.99612</c:v>
                </c:pt>
                <c:pt idx="31519">
                  <c:v>60.7925</c:v>
                </c:pt>
                <c:pt idx="31520">
                  <c:v>34.78359</c:v>
                </c:pt>
                <c:pt idx="31521">
                  <c:v>33.97057</c:v>
                </c:pt>
                <c:pt idx="31522">
                  <c:v>28.70719</c:v>
                </c:pt>
                <c:pt idx="31523">
                  <c:v>25.02174</c:v>
                </c:pt>
                <c:pt idx="31524">
                  <c:v>731.92387</c:v>
                </c:pt>
                <c:pt idx="31525">
                  <c:v>30.59392</c:v>
                </c:pt>
                <c:pt idx="31526">
                  <c:v>40.52537</c:v>
                </c:pt>
                <c:pt idx="31527">
                  <c:v>31.90733</c:v>
                </c:pt>
                <c:pt idx="31528">
                  <c:v>43.43092</c:v>
                </c:pt>
                <c:pt idx="31529">
                  <c:v>33.35565</c:v>
                </c:pt>
                <c:pt idx="31530">
                  <c:v>25.99513</c:v>
                </c:pt>
                <c:pt idx="31531">
                  <c:v>29.05643</c:v>
                </c:pt>
                <c:pt idx="31532">
                  <c:v>29.63458</c:v>
                </c:pt>
                <c:pt idx="31533">
                  <c:v>33.76088</c:v>
                </c:pt>
                <c:pt idx="31534">
                  <c:v>25.64968</c:v>
                </c:pt>
                <c:pt idx="31535">
                  <c:v>62.7641</c:v>
                </c:pt>
                <c:pt idx="31536">
                  <c:v>30.09882</c:v>
                </c:pt>
                <c:pt idx="31537">
                  <c:v>30.98879</c:v>
                </c:pt>
                <c:pt idx="31538">
                  <c:v>32.32822</c:v>
                </c:pt>
                <c:pt idx="31539">
                  <c:v>42.7104</c:v>
                </c:pt>
                <c:pt idx="31540">
                  <c:v>26.46977</c:v>
                </c:pt>
                <c:pt idx="31541">
                  <c:v>33.87021</c:v>
                </c:pt>
                <c:pt idx="31542">
                  <c:v>22.7239</c:v>
                </c:pt>
                <c:pt idx="31543">
                  <c:v>58.7303</c:v>
                </c:pt>
                <c:pt idx="31544">
                  <c:v>26.84485</c:v>
                </c:pt>
                <c:pt idx="31545">
                  <c:v>24.65168</c:v>
                </c:pt>
                <c:pt idx="31546">
                  <c:v>33.74311</c:v>
                </c:pt>
                <c:pt idx="31547">
                  <c:v>28.68139</c:v>
                </c:pt>
                <c:pt idx="31548">
                  <c:v>29.72475</c:v>
                </c:pt>
                <c:pt idx="31549">
                  <c:v>31.53142</c:v>
                </c:pt>
                <c:pt idx="31550">
                  <c:v>43.36363</c:v>
                </c:pt>
                <c:pt idx="31551">
                  <c:v>31.45821</c:v>
                </c:pt>
                <c:pt idx="31552">
                  <c:v>47.8315</c:v>
                </c:pt>
                <c:pt idx="31553">
                  <c:v>54.9943</c:v>
                </c:pt>
                <c:pt idx="31554">
                  <c:v>29.18205</c:v>
                </c:pt>
                <c:pt idx="31555">
                  <c:v>24.71231</c:v>
                </c:pt>
                <c:pt idx="31556">
                  <c:v>38.14397</c:v>
                </c:pt>
                <c:pt idx="31557">
                  <c:v>30.39603</c:v>
                </c:pt>
                <c:pt idx="31558">
                  <c:v>32.10347</c:v>
                </c:pt>
                <c:pt idx="31559">
                  <c:v>29.9576</c:v>
                </c:pt>
                <c:pt idx="31560">
                  <c:v>34.2627</c:v>
                </c:pt>
                <c:pt idx="31561">
                  <c:v>33.08798</c:v>
                </c:pt>
                <c:pt idx="31562">
                  <c:v>36.74713</c:v>
                </c:pt>
                <c:pt idx="31563">
                  <c:v>33.13139</c:v>
                </c:pt>
                <c:pt idx="31564">
                  <c:v>37.86394000000001</c:v>
                </c:pt>
                <c:pt idx="31565">
                  <c:v>30.94007</c:v>
                </c:pt>
                <c:pt idx="31566">
                  <c:v>32.42129</c:v>
                </c:pt>
                <c:pt idx="31567">
                  <c:v>31.06199000000001</c:v>
                </c:pt>
                <c:pt idx="31568">
                  <c:v>34.12549</c:v>
                </c:pt>
                <c:pt idx="31569">
                  <c:v>29.05427</c:v>
                </c:pt>
                <c:pt idx="31570">
                  <c:v>32.23584</c:v>
                </c:pt>
                <c:pt idx="31571">
                  <c:v>53.4376</c:v>
                </c:pt>
                <c:pt idx="31572">
                  <c:v>34.00365</c:v>
                </c:pt>
                <c:pt idx="31573">
                  <c:v>27.15863</c:v>
                </c:pt>
                <c:pt idx="31574">
                  <c:v>41.6358</c:v>
                </c:pt>
                <c:pt idx="31575">
                  <c:v>37.45021</c:v>
                </c:pt>
                <c:pt idx="31576">
                  <c:v>28.29552999999999</c:v>
                </c:pt>
                <c:pt idx="31577">
                  <c:v>27.26317</c:v>
                </c:pt>
                <c:pt idx="31578">
                  <c:v>34.55744</c:v>
                </c:pt>
                <c:pt idx="31579">
                  <c:v>30.04395</c:v>
                </c:pt>
                <c:pt idx="31580">
                  <c:v>27.57489</c:v>
                </c:pt>
                <c:pt idx="31581">
                  <c:v>39.52558000000001</c:v>
                </c:pt>
                <c:pt idx="31582">
                  <c:v>30.1999</c:v>
                </c:pt>
                <c:pt idx="31583">
                  <c:v>31.34842</c:v>
                </c:pt>
                <c:pt idx="31584">
                  <c:v>32.42127</c:v>
                </c:pt>
                <c:pt idx="31585">
                  <c:v>35.50895</c:v>
                </c:pt>
                <c:pt idx="31586">
                  <c:v>29.05444</c:v>
                </c:pt>
                <c:pt idx="31587">
                  <c:v>28.84486</c:v>
                </c:pt>
                <c:pt idx="31588">
                  <c:v>54.95981</c:v>
                </c:pt>
                <c:pt idx="31589">
                  <c:v>30.47071</c:v>
                </c:pt>
                <c:pt idx="31590">
                  <c:v>118.0426</c:v>
                </c:pt>
                <c:pt idx="31591">
                  <c:v>28.43566</c:v>
                </c:pt>
                <c:pt idx="31592">
                  <c:v>29.64139</c:v>
                </c:pt>
                <c:pt idx="31593">
                  <c:v>30.81330000000001</c:v>
                </c:pt>
                <c:pt idx="31594">
                  <c:v>2676.6487</c:v>
                </c:pt>
                <c:pt idx="31595">
                  <c:v>36.33091</c:v>
                </c:pt>
                <c:pt idx="31596">
                  <c:v>31.19121000000001</c:v>
                </c:pt>
                <c:pt idx="31597">
                  <c:v>26.17826000000001</c:v>
                </c:pt>
                <c:pt idx="31598">
                  <c:v>31.09137</c:v>
                </c:pt>
                <c:pt idx="31599">
                  <c:v>31.41041</c:v>
                </c:pt>
                <c:pt idx="31600">
                  <c:v>32.8334</c:v>
                </c:pt>
                <c:pt idx="31601">
                  <c:v>349.32157</c:v>
                </c:pt>
                <c:pt idx="31602">
                  <c:v>33.4534</c:v>
                </c:pt>
                <c:pt idx="31603">
                  <c:v>34.55331</c:v>
                </c:pt>
                <c:pt idx="31604">
                  <c:v>29.94367</c:v>
                </c:pt>
                <c:pt idx="31605">
                  <c:v>31.08097</c:v>
                </c:pt>
                <c:pt idx="31606">
                  <c:v>3637.93679</c:v>
                </c:pt>
                <c:pt idx="31607">
                  <c:v>34.48468</c:v>
                </c:pt>
                <c:pt idx="31608">
                  <c:v>28.25427000000001</c:v>
                </c:pt>
                <c:pt idx="31609">
                  <c:v>32.07282</c:v>
                </c:pt>
                <c:pt idx="31610">
                  <c:v>38.27155</c:v>
                </c:pt>
                <c:pt idx="31611">
                  <c:v>29.94102</c:v>
                </c:pt>
                <c:pt idx="31612">
                  <c:v>32.21653</c:v>
                </c:pt>
                <c:pt idx="31613">
                  <c:v>36.57509</c:v>
                </c:pt>
                <c:pt idx="31614">
                  <c:v>39.85149999999999</c:v>
                </c:pt>
                <c:pt idx="31615">
                  <c:v>33.19416000000001</c:v>
                </c:pt>
                <c:pt idx="31616">
                  <c:v>29.02837999999999</c:v>
                </c:pt>
                <c:pt idx="31617">
                  <c:v>29.97706000000001</c:v>
                </c:pt>
                <c:pt idx="31618">
                  <c:v>29.74196999999999</c:v>
                </c:pt>
                <c:pt idx="31619">
                  <c:v>26.43926</c:v>
                </c:pt>
                <c:pt idx="31620">
                  <c:v>28.51503</c:v>
                </c:pt>
                <c:pt idx="31621">
                  <c:v>31.90586</c:v>
                </c:pt>
                <c:pt idx="31622">
                  <c:v>33.0081</c:v>
                </c:pt>
                <c:pt idx="31623">
                  <c:v>41.25834000000001</c:v>
                </c:pt>
                <c:pt idx="31624">
                  <c:v>36.5194</c:v>
                </c:pt>
                <c:pt idx="31625">
                  <c:v>99.06105</c:v>
                </c:pt>
                <c:pt idx="31626">
                  <c:v>35.00723</c:v>
                </c:pt>
                <c:pt idx="31627">
                  <c:v>32.31755</c:v>
                </c:pt>
                <c:pt idx="31628">
                  <c:v>27.66842</c:v>
                </c:pt>
                <c:pt idx="31629">
                  <c:v>28.11784</c:v>
                </c:pt>
                <c:pt idx="31630">
                  <c:v>36.76362</c:v>
                </c:pt>
                <c:pt idx="31631">
                  <c:v>36.21046</c:v>
                </c:pt>
                <c:pt idx="31632">
                  <c:v>26.20523</c:v>
                </c:pt>
                <c:pt idx="31633">
                  <c:v>31.20784</c:v>
                </c:pt>
                <c:pt idx="31634">
                  <c:v>28.76923</c:v>
                </c:pt>
                <c:pt idx="31635">
                  <c:v>30.26236</c:v>
                </c:pt>
                <c:pt idx="31636">
                  <c:v>32.44567</c:v>
                </c:pt>
                <c:pt idx="31637">
                  <c:v>32.24103</c:v>
                </c:pt>
                <c:pt idx="31638">
                  <c:v>23.68544</c:v>
                </c:pt>
                <c:pt idx="31639">
                  <c:v>32.21431</c:v>
                </c:pt>
                <c:pt idx="31640">
                  <c:v>172.46247</c:v>
                </c:pt>
                <c:pt idx="31641">
                  <c:v>39.37759</c:v>
                </c:pt>
                <c:pt idx="31642">
                  <c:v>30.54623</c:v>
                </c:pt>
                <c:pt idx="31643">
                  <c:v>50.79700000000001</c:v>
                </c:pt>
                <c:pt idx="31644">
                  <c:v>789.2608699999998</c:v>
                </c:pt>
                <c:pt idx="31645">
                  <c:v>30.67291000000001</c:v>
                </c:pt>
                <c:pt idx="31646">
                  <c:v>30.81566</c:v>
                </c:pt>
                <c:pt idx="31647">
                  <c:v>30.58558</c:v>
                </c:pt>
                <c:pt idx="31648">
                  <c:v>31.90053999999999</c:v>
                </c:pt>
                <c:pt idx="31649">
                  <c:v>32.53538000000001</c:v>
                </c:pt>
                <c:pt idx="31650">
                  <c:v>31.06643</c:v>
                </c:pt>
                <c:pt idx="31651">
                  <c:v>37.50964</c:v>
                </c:pt>
                <c:pt idx="31652">
                  <c:v>25.47293</c:v>
                </c:pt>
                <c:pt idx="31653">
                  <c:v>28.83322</c:v>
                </c:pt>
                <c:pt idx="31654">
                  <c:v>31.66235</c:v>
                </c:pt>
                <c:pt idx="31655">
                  <c:v>30.51486</c:v>
                </c:pt>
                <c:pt idx="31656">
                  <c:v>31.72919</c:v>
                </c:pt>
                <c:pt idx="31657">
                  <c:v>26.40584</c:v>
                </c:pt>
                <c:pt idx="31658">
                  <c:v>27.17438</c:v>
                </c:pt>
                <c:pt idx="31659">
                  <c:v>35.13282</c:v>
                </c:pt>
                <c:pt idx="31660">
                  <c:v>31.03765</c:v>
                </c:pt>
                <c:pt idx="31661">
                  <c:v>27.32551</c:v>
                </c:pt>
                <c:pt idx="31662">
                  <c:v>30.22565</c:v>
                </c:pt>
                <c:pt idx="31663">
                  <c:v>27.79042</c:v>
                </c:pt>
                <c:pt idx="31664">
                  <c:v>30.80789</c:v>
                </c:pt>
                <c:pt idx="31665">
                  <c:v>33.12275</c:v>
                </c:pt>
                <c:pt idx="31666">
                  <c:v>28.5664</c:v>
                </c:pt>
                <c:pt idx="31667">
                  <c:v>29.93127</c:v>
                </c:pt>
                <c:pt idx="31668">
                  <c:v>36.72829</c:v>
                </c:pt>
                <c:pt idx="31669">
                  <c:v>1096.3291</c:v>
                </c:pt>
                <c:pt idx="31670">
                  <c:v>26.38553999999999</c:v>
                </c:pt>
                <c:pt idx="31671">
                  <c:v>33.42076</c:v>
                </c:pt>
                <c:pt idx="31672">
                  <c:v>26.33273</c:v>
                </c:pt>
                <c:pt idx="31673">
                  <c:v>30.84752</c:v>
                </c:pt>
                <c:pt idx="31674">
                  <c:v>27.32189</c:v>
                </c:pt>
                <c:pt idx="31675">
                  <c:v>27.72262999999999</c:v>
                </c:pt>
                <c:pt idx="31676">
                  <c:v>30.9387</c:v>
                </c:pt>
                <c:pt idx="31677">
                  <c:v>35.24887</c:v>
                </c:pt>
                <c:pt idx="31678">
                  <c:v>28.79933</c:v>
                </c:pt>
                <c:pt idx="31679">
                  <c:v>27.32644</c:v>
                </c:pt>
                <c:pt idx="31680">
                  <c:v>9645.58005</c:v>
                </c:pt>
                <c:pt idx="31681">
                  <c:v>38.7365</c:v>
                </c:pt>
                <c:pt idx="31682">
                  <c:v>25.97534999999999</c:v>
                </c:pt>
                <c:pt idx="31683">
                  <c:v>27.10673</c:v>
                </c:pt>
                <c:pt idx="31684">
                  <c:v>56.8619</c:v>
                </c:pt>
                <c:pt idx="31685">
                  <c:v>32.1274</c:v>
                </c:pt>
                <c:pt idx="31686">
                  <c:v>34.3218</c:v>
                </c:pt>
                <c:pt idx="31687">
                  <c:v>32.74649</c:v>
                </c:pt>
                <c:pt idx="31688">
                  <c:v>25.24072</c:v>
                </c:pt>
                <c:pt idx="31689">
                  <c:v>21527.21357</c:v>
                </c:pt>
                <c:pt idx="31690">
                  <c:v>37.86324</c:v>
                </c:pt>
                <c:pt idx="31691">
                  <c:v>29.7499</c:v>
                </c:pt>
                <c:pt idx="31692">
                  <c:v>1452.50947</c:v>
                </c:pt>
                <c:pt idx="31693">
                  <c:v>30.43038</c:v>
                </c:pt>
                <c:pt idx="31694">
                  <c:v>27.95621999999999</c:v>
                </c:pt>
                <c:pt idx="31695">
                  <c:v>3624.50791</c:v>
                </c:pt>
                <c:pt idx="31696">
                  <c:v>31.5475</c:v>
                </c:pt>
                <c:pt idx="31697">
                  <c:v>150.65424</c:v>
                </c:pt>
                <c:pt idx="31698">
                  <c:v>27.23405</c:v>
                </c:pt>
                <c:pt idx="31699">
                  <c:v>30.55894</c:v>
                </c:pt>
                <c:pt idx="31700">
                  <c:v>25.90549</c:v>
                </c:pt>
                <c:pt idx="31701">
                  <c:v>33.51891</c:v>
                </c:pt>
                <c:pt idx="31702">
                  <c:v>33.9115</c:v>
                </c:pt>
                <c:pt idx="31703">
                  <c:v>35.33142</c:v>
                </c:pt>
                <c:pt idx="31704">
                  <c:v>37.02311</c:v>
                </c:pt>
                <c:pt idx="31705">
                  <c:v>36.77876000000001</c:v>
                </c:pt>
                <c:pt idx="31706">
                  <c:v>29.08093</c:v>
                </c:pt>
                <c:pt idx="31707">
                  <c:v>27.98755999999999</c:v>
                </c:pt>
                <c:pt idx="31708">
                  <c:v>33.26426</c:v>
                </c:pt>
                <c:pt idx="31709">
                  <c:v>34.1833</c:v>
                </c:pt>
                <c:pt idx="31710">
                  <c:v>30.56349</c:v>
                </c:pt>
                <c:pt idx="31711">
                  <c:v>24.89099999999999</c:v>
                </c:pt>
                <c:pt idx="31712">
                  <c:v>27.65539</c:v>
                </c:pt>
                <c:pt idx="31713">
                  <c:v>34.14478</c:v>
                </c:pt>
                <c:pt idx="31714">
                  <c:v>34.33847</c:v>
                </c:pt>
                <c:pt idx="31715">
                  <c:v>31.39643999999999</c:v>
                </c:pt>
                <c:pt idx="31716">
                  <c:v>29.54052</c:v>
                </c:pt>
                <c:pt idx="31717">
                  <c:v>28.9813</c:v>
                </c:pt>
                <c:pt idx="31718">
                  <c:v>32.04326</c:v>
                </c:pt>
                <c:pt idx="31719">
                  <c:v>31.72272999999999</c:v>
                </c:pt>
                <c:pt idx="31720">
                  <c:v>229.1594</c:v>
                </c:pt>
                <c:pt idx="31721">
                  <c:v>28.04533</c:v>
                </c:pt>
                <c:pt idx="31722">
                  <c:v>28.53866</c:v>
                </c:pt>
                <c:pt idx="31723">
                  <c:v>27.95172</c:v>
                </c:pt>
                <c:pt idx="31724">
                  <c:v>25.19512</c:v>
                </c:pt>
                <c:pt idx="31725">
                  <c:v>35.12819</c:v>
                </c:pt>
                <c:pt idx="31726">
                  <c:v>28.20367</c:v>
                </c:pt>
                <c:pt idx="31727">
                  <c:v>29.76774999999999</c:v>
                </c:pt>
                <c:pt idx="31728">
                  <c:v>30.06567</c:v>
                </c:pt>
                <c:pt idx="31729">
                  <c:v>25.95573999999999</c:v>
                </c:pt>
                <c:pt idx="31730">
                  <c:v>103.6473</c:v>
                </c:pt>
                <c:pt idx="31731">
                  <c:v>87.37888999999998</c:v>
                </c:pt>
                <c:pt idx="31732">
                  <c:v>28.07597000000001</c:v>
                </c:pt>
                <c:pt idx="31733">
                  <c:v>63.183</c:v>
                </c:pt>
                <c:pt idx="31734">
                  <c:v>39.78404</c:v>
                </c:pt>
                <c:pt idx="31735">
                  <c:v>35.36311</c:v>
                </c:pt>
                <c:pt idx="31736">
                  <c:v>28.9497</c:v>
                </c:pt>
                <c:pt idx="31737">
                  <c:v>37.56820000000001</c:v>
                </c:pt>
                <c:pt idx="31738">
                  <c:v>26.77684</c:v>
                </c:pt>
                <c:pt idx="31739">
                  <c:v>27.28076</c:v>
                </c:pt>
                <c:pt idx="31740">
                  <c:v>31.81478</c:v>
                </c:pt>
                <c:pt idx="31741">
                  <c:v>29.72019999999999</c:v>
                </c:pt>
                <c:pt idx="31742">
                  <c:v>30.53692</c:v>
                </c:pt>
                <c:pt idx="31743">
                  <c:v>26.12288</c:v>
                </c:pt>
                <c:pt idx="31744">
                  <c:v>420.9846</c:v>
                </c:pt>
                <c:pt idx="31745">
                  <c:v>30.71644</c:v>
                </c:pt>
                <c:pt idx="31746">
                  <c:v>24.3371</c:v>
                </c:pt>
                <c:pt idx="31747">
                  <c:v>25.43241</c:v>
                </c:pt>
                <c:pt idx="31748">
                  <c:v>28.6078</c:v>
                </c:pt>
                <c:pt idx="31749">
                  <c:v>34.7098</c:v>
                </c:pt>
                <c:pt idx="31750">
                  <c:v>29.08656999999999</c:v>
                </c:pt>
                <c:pt idx="31751">
                  <c:v>29.1905</c:v>
                </c:pt>
                <c:pt idx="31752">
                  <c:v>32.93142</c:v>
                </c:pt>
                <c:pt idx="31753">
                  <c:v>34.94099</c:v>
                </c:pt>
                <c:pt idx="31754">
                  <c:v>27.68836</c:v>
                </c:pt>
                <c:pt idx="31755">
                  <c:v>33.25531</c:v>
                </c:pt>
                <c:pt idx="31756">
                  <c:v>27.79630999999999</c:v>
                </c:pt>
                <c:pt idx="31757">
                  <c:v>24.97154</c:v>
                </c:pt>
                <c:pt idx="31758">
                  <c:v>26.66379</c:v>
                </c:pt>
                <c:pt idx="31759">
                  <c:v>28.55013</c:v>
                </c:pt>
                <c:pt idx="31760">
                  <c:v>27.77484</c:v>
                </c:pt>
                <c:pt idx="31761">
                  <c:v>35.64306000000001</c:v>
                </c:pt>
                <c:pt idx="31762">
                  <c:v>29.00598</c:v>
                </c:pt>
                <c:pt idx="31763">
                  <c:v>40.8276</c:v>
                </c:pt>
                <c:pt idx="31764">
                  <c:v>34.9707</c:v>
                </c:pt>
                <c:pt idx="31765">
                  <c:v>111.72074</c:v>
                </c:pt>
                <c:pt idx="31766">
                  <c:v>31.78207</c:v>
                </c:pt>
                <c:pt idx="31767">
                  <c:v>39.43428</c:v>
                </c:pt>
                <c:pt idx="31768">
                  <c:v>51.04498</c:v>
                </c:pt>
                <c:pt idx="31769">
                  <c:v>25.67526</c:v>
                </c:pt>
                <c:pt idx="31770">
                  <c:v>30.97233999999999</c:v>
                </c:pt>
                <c:pt idx="31771">
                  <c:v>28.83211</c:v>
                </c:pt>
                <c:pt idx="31772">
                  <c:v>30.76401999999999</c:v>
                </c:pt>
                <c:pt idx="31773">
                  <c:v>26.99675999999999</c:v>
                </c:pt>
                <c:pt idx="31774">
                  <c:v>35.81241</c:v>
                </c:pt>
                <c:pt idx="31775">
                  <c:v>21.95531</c:v>
                </c:pt>
                <c:pt idx="31776">
                  <c:v>25.54968999999999</c:v>
                </c:pt>
                <c:pt idx="31777">
                  <c:v>445.13977</c:v>
                </c:pt>
                <c:pt idx="31778">
                  <c:v>31.49696</c:v>
                </c:pt>
                <c:pt idx="31779">
                  <c:v>25.09343</c:v>
                </c:pt>
                <c:pt idx="31780">
                  <c:v>35.5206</c:v>
                </c:pt>
                <c:pt idx="31781">
                  <c:v>32.60962</c:v>
                </c:pt>
                <c:pt idx="31782">
                  <c:v>27.12651</c:v>
                </c:pt>
                <c:pt idx="31783">
                  <c:v>24.67142</c:v>
                </c:pt>
                <c:pt idx="31784">
                  <c:v>31.90896</c:v>
                </c:pt>
                <c:pt idx="31785">
                  <c:v>34.20982</c:v>
                </c:pt>
                <c:pt idx="31786">
                  <c:v>29.3616</c:v>
                </c:pt>
                <c:pt idx="31787">
                  <c:v>35.14939</c:v>
                </c:pt>
                <c:pt idx="31788">
                  <c:v>39.21442</c:v>
                </c:pt>
                <c:pt idx="31789">
                  <c:v>27.8621</c:v>
                </c:pt>
                <c:pt idx="31790">
                  <c:v>25.63915</c:v>
                </c:pt>
                <c:pt idx="31791">
                  <c:v>32.0754</c:v>
                </c:pt>
                <c:pt idx="31792">
                  <c:v>36.1225</c:v>
                </c:pt>
                <c:pt idx="31793">
                  <c:v>36.20953</c:v>
                </c:pt>
                <c:pt idx="31794">
                  <c:v>25.54728</c:v>
                </c:pt>
                <c:pt idx="31795">
                  <c:v>32.7956</c:v>
                </c:pt>
                <c:pt idx="31796">
                  <c:v>48.98332000000001</c:v>
                </c:pt>
                <c:pt idx="31797">
                  <c:v>27.81122999999999</c:v>
                </c:pt>
                <c:pt idx="31798">
                  <c:v>32.20033</c:v>
                </c:pt>
                <c:pt idx="31799">
                  <c:v>30.23452</c:v>
                </c:pt>
                <c:pt idx="31800">
                  <c:v>46.29680000000001</c:v>
                </c:pt>
                <c:pt idx="31801">
                  <c:v>30.55834</c:v>
                </c:pt>
                <c:pt idx="31802">
                  <c:v>31.11462999999999</c:v>
                </c:pt>
                <c:pt idx="31803">
                  <c:v>29.20849</c:v>
                </c:pt>
                <c:pt idx="31804">
                  <c:v>34.3959</c:v>
                </c:pt>
                <c:pt idx="31805">
                  <c:v>31.70905</c:v>
                </c:pt>
                <c:pt idx="31806">
                  <c:v>29.72843999999999</c:v>
                </c:pt>
                <c:pt idx="31807">
                  <c:v>26.27816</c:v>
                </c:pt>
                <c:pt idx="31808">
                  <c:v>35.65455</c:v>
                </c:pt>
                <c:pt idx="31809">
                  <c:v>24.07425</c:v>
                </c:pt>
                <c:pt idx="31810">
                  <c:v>31.78052999999999</c:v>
                </c:pt>
                <c:pt idx="31811">
                  <c:v>25.2125</c:v>
                </c:pt>
                <c:pt idx="31812">
                  <c:v>40.04809</c:v>
                </c:pt>
                <c:pt idx="31813">
                  <c:v>30.89091000000001</c:v>
                </c:pt>
                <c:pt idx="31814">
                  <c:v>25.12123</c:v>
                </c:pt>
                <c:pt idx="31815">
                  <c:v>50.33975</c:v>
                </c:pt>
                <c:pt idx="31816">
                  <c:v>27.50604</c:v>
                </c:pt>
                <c:pt idx="31817">
                  <c:v>34.55234</c:v>
                </c:pt>
                <c:pt idx="31818">
                  <c:v>29.78271</c:v>
                </c:pt>
                <c:pt idx="31819">
                  <c:v>25.45074999999999</c:v>
                </c:pt>
                <c:pt idx="31820">
                  <c:v>31.18782</c:v>
                </c:pt>
                <c:pt idx="31821">
                  <c:v>30.80704</c:v>
                </c:pt>
                <c:pt idx="31822">
                  <c:v>31.49222999999999</c:v>
                </c:pt>
                <c:pt idx="31823">
                  <c:v>27.49884</c:v>
                </c:pt>
                <c:pt idx="31824">
                  <c:v>37.33362</c:v>
                </c:pt>
                <c:pt idx="31825">
                  <c:v>261.44031</c:v>
                </c:pt>
                <c:pt idx="31826">
                  <c:v>25.73603</c:v>
                </c:pt>
                <c:pt idx="31827">
                  <c:v>746.3534</c:v>
                </c:pt>
                <c:pt idx="31828">
                  <c:v>36.5364</c:v>
                </c:pt>
                <c:pt idx="31829">
                  <c:v>567.3442999999999</c:v>
                </c:pt>
                <c:pt idx="31830">
                  <c:v>27.8108</c:v>
                </c:pt>
                <c:pt idx="31831">
                  <c:v>28.72012</c:v>
                </c:pt>
                <c:pt idx="31832">
                  <c:v>33.72258</c:v>
                </c:pt>
                <c:pt idx="31833">
                  <c:v>28.09682</c:v>
                </c:pt>
                <c:pt idx="31834">
                  <c:v>35.48183</c:v>
                </c:pt>
                <c:pt idx="31835">
                  <c:v>28.34411</c:v>
                </c:pt>
                <c:pt idx="31836">
                  <c:v>28.02058999999999</c:v>
                </c:pt>
                <c:pt idx="31837">
                  <c:v>32.35044</c:v>
                </c:pt>
                <c:pt idx="31838">
                  <c:v>38.27457</c:v>
                </c:pt>
                <c:pt idx="31839">
                  <c:v>32.13134</c:v>
                </c:pt>
                <c:pt idx="31840">
                  <c:v>31.30154</c:v>
                </c:pt>
                <c:pt idx="31841">
                  <c:v>32.16424000000001</c:v>
                </c:pt>
                <c:pt idx="31842">
                  <c:v>25.46981999999999</c:v>
                </c:pt>
                <c:pt idx="31843">
                  <c:v>29.18624</c:v>
                </c:pt>
                <c:pt idx="31844">
                  <c:v>30.69709</c:v>
                </c:pt>
                <c:pt idx="31845">
                  <c:v>30.62718</c:v>
                </c:pt>
                <c:pt idx="31846">
                  <c:v>27.01206000000001</c:v>
                </c:pt>
                <c:pt idx="31847">
                  <c:v>26.49078</c:v>
                </c:pt>
                <c:pt idx="31848">
                  <c:v>26.46756999999999</c:v>
                </c:pt>
                <c:pt idx="31849">
                  <c:v>29.23476</c:v>
                </c:pt>
                <c:pt idx="31850">
                  <c:v>32.50221</c:v>
                </c:pt>
                <c:pt idx="31851">
                  <c:v>35.09504000000001</c:v>
                </c:pt>
                <c:pt idx="31852">
                  <c:v>34.06793</c:v>
                </c:pt>
                <c:pt idx="31853">
                  <c:v>41.54187</c:v>
                </c:pt>
                <c:pt idx="31854">
                  <c:v>69.6613</c:v>
                </c:pt>
                <c:pt idx="31855">
                  <c:v>28.58433</c:v>
                </c:pt>
                <c:pt idx="31856">
                  <c:v>29.23246</c:v>
                </c:pt>
                <c:pt idx="31857">
                  <c:v>31.75533</c:v>
                </c:pt>
                <c:pt idx="31858">
                  <c:v>29.07546</c:v>
                </c:pt>
                <c:pt idx="31859">
                  <c:v>31.72993</c:v>
                </c:pt>
                <c:pt idx="31860">
                  <c:v>38.81853</c:v>
                </c:pt>
                <c:pt idx="31861">
                  <c:v>25.19518</c:v>
                </c:pt>
                <c:pt idx="31862">
                  <c:v>32.86746</c:v>
                </c:pt>
                <c:pt idx="31863">
                  <c:v>33.79549</c:v>
                </c:pt>
                <c:pt idx="31864">
                  <c:v>33.5714</c:v>
                </c:pt>
                <c:pt idx="31865">
                  <c:v>29.2265</c:v>
                </c:pt>
                <c:pt idx="31866">
                  <c:v>26.91075</c:v>
                </c:pt>
                <c:pt idx="31867">
                  <c:v>32.08771</c:v>
                </c:pt>
                <c:pt idx="31868">
                  <c:v>29.63697000000001</c:v>
                </c:pt>
                <c:pt idx="31869">
                  <c:v>27.05559999999999</c:v>
                </c:pt>
                <c:pt idx="31870">
                  <c:v>38.12918000000001</c:v>
                </c:pt>
                <c:pt idx="31871">
                  <c:v>27.06002</c:v>
                </c:pt>
                <c:pt idx="31872">
                  <c:v>33.19663</c:v>
                </c:pt>
                <c:pt idx="31873">
                  <c:v>31.45152</c:v>
                </c:pt>
                <c:pt idx="31874">
                  <c:v>28.32651999999999</c:v>
                </c:pt>
                <c:pt idx="31875">
                  <c:v>33.28492</c:v>
                </c:pt>
                <c:pt idx="31876">
                  <c:v>93.3041</c:v>
                </c:pt>
                <c:pt idx="31877">
                  <c:v>29.20568</c:v>
                </c:pt>
                <c:pt idx="31878">
                  <c:v>53.82613</c:v>
                </c:pt>
                <c:pt idx="31879">
                  <c:v>32.14511</c:v>
                </c:pt>
                <c:pt idx="31880">
                  <c:v>28.90091</c:v>
                </c:pt>
                <c:pt idx="31881">
                  <c:v>30.25292</c:v>
                </c:pt>
                <c:pt idx="31882">
                  <c:v>39.54669</c:v>
                </c:pt>
                <c:pt idx="31883">
                  <c:v>34.82279</c:v>
                </c:pt>
                <c:pt idx="31884">
                  <c:v>35.41312000000001</c:v>
                </c:pt>
                <c:pt idx="31885">
                  <c:v>27.02344</c:v>
                </c:pt>
                <c:pt idx="31886">
                  <c:v>29.76401999999999</c:v>
                </c:pt>
                <c:pt idx="31887">
                  <c:v>31.46847</c:v>
                </c:pt>
                <c:pt idx="31888">
                  <c:v>27.48422</c:v>
                </c:pt>
                <c:pt idx="31889">
                  <c:v>24.90476</c:v>
                </c:pt>
                <c:pt idx="31890">
                  <c:v>30.72879</c:v>
                </c:pt>
                <c:pt idx="31891">
                  <c:v>27.06804999999999</c:v>
                </c:pt>
                <c:pt idx="31892">
                  <c:v>33.87744</c:v>
                </c:pt>
                <c:pt idx="31893">
                  <c:v>30.05165</c:v>
                </c:pt>
                <c:pt idx="31894">
                  <c:v>28.54179999999999</c:v>
                </c:pt>
                <c:pt idx="31895">
                  <c:v>28.57101</c:v>
                </c:pt>
                <c:pt idx="31896">
                  <c:v>30.22212</c:v>
                </c:pt>
                <c:pt idx="31897">
                  <c:v>32.77203</c:v>
                </c:pt>
                <c:pt idx="31898">
                  <c:v>38.28604</c:v>
                </c:pt>
                <c:pt idx="31899">
                  <c:v>31.36711</c:v>
                </c:pt>
                <c:pt idx="31900">
                  <c:v>33.24119</c:v>
                </c:pt>
                <c:pt idx="31901">
                  <c:v>25.0268</c:v>
                </c:pt>
                <c:pt idx="31902">
                  <c:v>25.66979999999999</c:v>
                </c:pt>
                <c:pt idx="31903">
                  <c:v>29.16753</c:v>
                </c:pt>
                <c:pt idx="31904">
                  <c:v>39.68784</c:v>
                </c:pt>
                <c:pt idx="31905">
                  <c:v>31.26448</c:v>
                </c:pt>
                <c:pt idx="31906">
                  <c:v>28.63752</c:v>
                </c:pt>
                <c:pt idx="31907">
                  <c:v>32.77602</c:v>
                </c:pt>
                <c:pt idx="31908">
                  <c:v>33.32362000000001</c:v>
                </c:pt>
                <c:pt idx="31909">
                  <c:v>30.31914</c:v>
                </c:pt>
                <c:pt idx="31910">
                  <c:v>29.45854999999999</c:v>
                </c:pt>
                <c:pt idx="31911">
                  <c:v>30.58684999999999</c:v>
                </c:pt>
                <c:pt idx="31912">
                  <c:v>33.83095</c:v>
                </c:pt>
                <c:pt idx="31913">
                  <c:v>26.27328</c:v>
                </c:pt>
                <c:pt idx="31914">
                  <c:v>40.78441</c:v>
                </c:pt>
                <c:pt idx="31915">
                  <c:v>30.43706</c:v>
                </c:pt>
                <c:pt idx="31916">
                  <c:v>25.90831</c:v>
                </c:pt>
                <c:pt idx="31917">
                  <c:v>31.96231999999999</c:v>
                </c:pt>
                <c:pt idx="31918">
                  <c:v>68.0233</c:v>
                </c:pt>
                <c:pt idx="31919">
                  <c:v>30.85704</c:v>
                </c:pt>
                <c:pt idx="31920">
                  <c:v>30.42567</c:v>
                </c:pt>
                <c:pt idx="31921">
                  <c:v>28.57557</c:v>
                </c:pt>
                <c:pt idx="31922">
                  <c:v>30.63444</c:v>
                </c:pt>
                <c:pt idx="31923">
                  <c:v>32.41253</c:v>
                </c:pt>
                <c:pt idx="31924">
                  <c:v>36.26443</c:v>
                </c:pt>
                <c:pt idx="31925">
                  <c:v>30.77739</c:v>
                </c:pt>
                <c:pt idx="31926">
                  <c:v>25.13758</c:v>
                </c:pt>
                <c:pt idx="31927">
                  <c:v>37.2935</c:v>
                </c:pt>
                <c:pt idx="31928">
                  <c:v>31.09990000000001</c:v>
                </c:pt>
                <c:pt idx="31929">
                  <c:v>30.57017</c:v>
                </c:pt>
                <c:pt idx="31930">
                  <c:v>39.80235</c:v>
                </c:pt>
                <c:pt idx="31931">
                  <c:v>34.37011</c:v>
                </c:pt>
                <c:pt idx="31932">
                  <c:v>26.48492</c:v>
                </c:pt>
                <c:pt idx="31933">
                  <c:v>52.87035</c:v>
                </c:pt>
                <c:pt idx="31934">
                  <c:v>31.20202</c:v>
                </c:pt>
                <c:pt idx="31935">
                  <c:v>29.84124</c:v>
                </c:pt>
                <c:pt idx="31936">
                  <c:v>33.08572</c:v>
                </c:pt>
                <c:pt idx="31937">
                  <c:v>44.9776</c:v>
                </c:pt>
                <c:pt idx="31938">
                  <c:v>4945.4985</c:v>
                </c:pt>
                <c:pt idx="31939">
                  <c:v>32.701</c:v>
                </c:pt>
                <c:pt idx="31940">
                  <c:v>28.50444999999999</c:v>
                </c:pt>
                <c:pt idx="31941">
                  <c:v>30.25634</c:v>
                </c:pt>
                <c:pt idx="31942">
                  <c:v>85.43989</c:v>
                </c:pt>
                <c:pt idx="31943">
                  <c:v>30.36407000000001</c:v>
                </c:pt>
                <c:pt idx="31944">
                  <c:v>27.43167</c:v>
                </c:pt>
                <c:pt idx="31945">
                  <c:v>33.60986</c:v>
                </c:pt>
                <c:pt idx="31946">
                  <c:v>28.48060999999999</c:v>
                </c:pt>
                <c:pt idx="31947">
                  <c:v>31.12308000000001</c:v>
                </c:pt>
                <c:pt idx="31948">
                  <c:v>33.54214</c:v>
                </c:pt>
                <c:pt idx="31949">
                  <c:v>25.80901</c:v>
                </c:pt>
                <c:pt idx="31950">
                  <c:v>22.79995</c:v>
                </c:pt>
                <c:pt idx="31951">
                  <c:v>30.22778</c:v>
                </c:pt>
                <c:pt idx="31952">
                  <c:v>29.82481</c:v>
                </c:pt>
                <c:pt idx="31953">
                  <c:v>24.21397</c:v>
                </c:pt>
                <c:pt idx="31954">
                  <c:v>27.30773</c:v>
                </c:pt>
                <c:pt idx="31955">
                  <c:v>31.19952</c:v>
                </c:pt>
                <c:pt idx="31956">
                  <c:v>39.0899</c:v>
                </c:pt>
                <c:pt idx="31957">
                  <c:v>26.30155999999999</c:v>
                </c:pt>
                <c:pt idx="31958">
                  <c:v>32.42839</c:v>
                </c:pt>
                <c:pt idx="31959">
                  <c:v>28.11695</c:v>
                </c:pt>
                <c:pt idx="31960">
                  <c:v>28.62588</c:v>
                </c:pt>
                <c:pt idx="31961">
                  <c:v>32.04128</c:v>
                </c:pt>
                <c:pt idx="31962">
                  <c:v>38.4128</c:v>
                </c:pt>
                <c:pt idx="31963">
                  <c:v>36.35042</c:v>
                </c:pt>
                <c:pt idx="31964">
                  <c:v>29.32775000000001</c:v>
                </c:pt>
                <c:pt idx="31965">
                  <c:v>32.67781</c:v>
                </c:pt>
                <c:pt idx="31966">
                  <c:v>29.05014</c:v>
                </c:pt>
                <c:pt idx="31967">
                  <c:v>32.16887</c:v>
                </c:pt>
                <c:pt idx="31968">
                  <c:v>28.83182</c:v>
                </c:pt>
                <c:pt idx="31969">
                  <c:v>33.37697</c:v>
                </c:pt>
                <c:pt idx="31970">
                  <c:v>34.0739</c:v>
                </c:pt>
                <c:pt idx="31971">
                  <c:v>35.59376</c:v>
                </c:pt>
                <c:pt idx="31972">
                  <c:v>30.94123</c:v>
                </c:pt>
                <c:pt idx="31973">
                  <c:v>27.6</c:v>
                </c:pt>
                <c:pt idx="31974">
                  <c:v>32.20276000000001</c:v>
                </c:pt>
                <c:pt idx="31975">
                  <c:v>32.26257</c:v>
                </c:pt>
                <c:pt idx="31976">
                  <c:v>27.17635</c:v>
                </c:pt>
                <c:pt idx="31977">
                  <c:v>27.60194</c:v>
                </c:pt>
                <c:pt idx="31978">
                  <c:v>32.40712000000001</c:v>
                </c:pt>
                <c:pt idx="31979">
                  <c:v>28.23501</c:v>
                </c:pt>
                <c:pt idx="31980">
                  <c:v>47.3001</c:v>
                </c:pt>
                <c:pt idx="31981">
                  <c:v>24.82201999999999</c:v>
                </c:pt>
                <c:pt idx="31982">
                  <c:v>27.74644</c:v>
                </c:pt>
                <c:pt idx="31983">
                  <c:v>28.88178</c:v>
                </c:pt>
                <c:pt idx="31984">
                  <c:v>30.0639</c:v>
                </c:pt>
                <c:pt idx="31985">
                  <c:v>394.51389</c:v>
                </c:pt>
                <c:pt idx="31986">
                  <c:v>29.34069999999999</c:v>
                </c:pt>
                <c:pt idx="31987">
                  <c:v>27.59309</c:v>
                </c:pt>
                <c:pt idx="31988">
                  <c:v>82.7433</c:v>
                </c:pt>
                <c:pt idx="31989">
                  <c:v>53.73280000000001</c:v>
                </c:pt>
                <c:pt idx="31990">
                  <c:v>25.92114</c:v>
                </c:pt>
                <c:pt idx="31991">
                  <c:v>32.84693</c:v>
                </c:pt>
                <c:pt idx="31992">
                  <c:v>27.48938</c:v>
                </c:pt>
                <c:pt idx="31993">
                  <c:v>27.75678</c:v>
                </c:pt>
                <c:pt idx="31994">
                  <c:v>1380.975</c:v>
                </c:pt>
                <c:pt idx="31995">
                  <c:v>31.79381</c:v>
                </c:pt>
                <c:pt idx="31996">
                  <c:v>30.03628</c:v>
                </c:pt>
                <c:pt idx="31997">
                  <c:v>30.00852</c:v>
                </c:pt>
                <c:pt idx="31998">
                  <c:v>4601.02886</c:v>
                </c:pt>
                <c:pt idx="31999">
                  <c:v>35.7727</c:v>
                </c:pt>
                <c:pt idx="32000">
                  <c:v>311.31286</c:v>
                </c:pt>
                <c:pt idx="32001">
                  <c:v>29.55904</c:v>
                </c:pt>
                <c:pt idx="32002">
                  <c:v>29.95451</c:v>
                </c:pt>
                <c:pt idx="32003">
                  <c:v>29.04127</c:v>
                </c:pt>
                <c:pt idx="32004">
                  <c:v>26012.9868</c:v>
                </c:pt>
                <c:pt idx="32005">
                  <c:v>30.52828999999999</c:v>
                </c:pt>
                <c:pt idx="32006">
                  <c:v>28.40007</c:v>
                </c:pt>
                <c:pt idx="32007">
                  <c:v>30.83252</c:v>
                </c:pt>
                <c:pt idx="32008">
                  <c:v>28.06923</c:v>
                </c:pt>
                <c:pt idx="32009">
                  <c:v>40.55261</c:v>
                </c:pt>
                <c:pt idx="32010">
                  <c:v>30.4919</c:v>
                </c:pt>
                <c:pt idx="32011">
                  <c:v>33.01779</c:v>
                </c:pt>
                <c:pt idx="32012">
                  <c:v>31.22083</c:v>
                </c:pt>
                <c:pt idx="32013">
                  <c:v>34.21380000000001</c:v>
                </c:pt>
                <c:pt idx="32014">
                  <c:v>40.9016</c:v>
                </c:pt>
                <c:pt idx="32015">
                  <c:v>33.75009</c:v>
                </c:pt>
                <c:pt idx="32016">
                  <c:v>20.60771</c:v>
                </c:pt>
                <c:pt idx="32017">
                  <c:v>27.20061</c:v>
                </c:pt>
                <c:pt idx="32018">
                  <c:v>26.5502</c:v>
                </c:pt>
                <c:pt idx="32019">
                  <c:v>27.09063</c:v>
                </c:pt>
                <c:pt idx="32020">
                  <c:v>81.75785</c:v>
                </c:pt>
                <c:pt idx="32021">
                  <c:v>30.02293</c:v>
                </c:pt>
                <c:pt idx="32022">
                  <c:v>28.08433</c:v>
                </c:pt>
                <c:pt idx="32023">
                  <c:v>33.35717</c:v>
                </c:pt>
                <c:pt idx="32024">
                  <c:v>34.11137</c:v>
                </c:pt>
                <c:pt idx="32025">
                  <c:v>26.64996</c:v>
                </c:pt>
                <c:pt idx="32026">
                  <c:v>22.04996</c:v>
                </c:pt>
                <c:pt idx="32027">
                  <c:v>28.36292</c:v>
                </c:pt>
                <c:pt idx="32028">
                  <c:v>33.52638</c:v>
                </c:pt>
                <c:pt idx="32029">
                  <c:v>29.89961</c:v>
                </c:pt>
                <c:pt idx="32030">
                  <c:v>28.60146</c:v>
                </c:pt>
                <c:pt idx="32031">
                  <c:v>36.21774000000001</c:v>
                </c:pt>
                <c:pt idx="32032">
                  <c:v>55.0082</c:v>
                </c:pt>
                <c:pt idx="32033">
                  <c:v>28.52929</c:v>
                </c:pt>
                <c:pt idx="32034">
                  <c:v>32.2702</c:v>
                </c:pt>
                <c:pt idx="32035">
                  <c:v>37.85998</c:v>
                </c:pt>
                <c:pt idx="32036">
                  <c:v>30.75564999999999</c:v>
                </c:pt>
                <c:pt idx="32037">
                  <c:v>35.69455</c:v>
                </c:pt>
                <c:pt idx="32038">
                  <c:v>29.96615999999999</c:v>
                </c:pt>
                <c:pt idx="32039">
                  <c:v>28.32904</c:v>
                </c:pt>
                <c:pt idx="32040">
                  <c:v>36.66853</c:v>
                </c:pt>
                <c:pt idx="32041">
                  <c:v>34.28823</c:v>
                </c:pt>
                <c:pt idx="32042">
                  <c:v>24.97858</c:v>
                </c:pt>
                <c:pt idx="32043">
                  <c:v>27.78295</c:v>
                </c:pt>
                <c:pt idx="32044">
                  <c:v>33.11006</c:v>
                </c:pt>
                <c:pt idx="32045">
                  <c:v>25.95493</c:v>
                </c:pt>
                <c:pt idx="32046">
                  <c:v>31.22335</c:v>
                </c:pt>
                <c:pt idx="32047">
                  <c:v>26.53999</c:v>
                </c:pt>
                <c:pt idx="32048">
                  <c:v>28.94606</c:v>
                </c:pt>
                <c:pt idx="32049">
                  <c:v>30.89455</c:v>
                </c:pt>
                <c:pt idx="32050">
                  <c:v>32.23298000000001</c:v>
                </c:pt>
                <c:pt idx="32051">
                  <c:v>47.4468</c:v>
                </c:pt>
                <c:pt idx="32052">
                  <c:v>35.9599</c:v>
                </c:pt>
                <c:pt idx="32053">
                  <c:v>246.6167</c:v>
                </c:pt>
                <c:pt idx="32054">
                  <c:v>29.99942</c:v>
                </c:pt>
                <c:pt idx="32055">
                  <c:v>33.09322</c:v>
                </c:pt>
                <c:pt idx="32056">
                  <c:v>34.05983</c:v>
                </c:pt>
                <c:pt idx="32057">
                  <c:v>29.87485</c:v>
                </c:pt>
                <c:pt idx="32058">
                  <c:v>29.59218</c:v>
                </c:pt>
                <c:pt idx="32059">
                  <c:v>30.45402</c:v>
                </c:pt>
                <c:pt idx="32060">
                  <c:v>38.80047</c:v>
                </c:pt>
                <c:pt idx="32061">
                  <c:v>30.99134</c:v>
                </c:pt>
                <c:pt idx="32062">
                  <c:v>32.47464</c:v>
                </c:pt>
                <c:pt idx="32063">
                  <c:v>28.46604</c:v>
                </c:pt>
                <c:pt idx="32064">
                  <c:v>32.31999</c:v>
                </c:pt>
                <c:pt idx="32065">
                  <c:v>33.00941</c:v>
                </c:pt>
                <c:pt idx="32066">
                  <c:v>38.02546</c:v>
                </c:pt>
                <c:pt idx="32067">
                  <c:v>34.12707</c:v>
                </c:pt>
                <c:pt idx="32068">
                  <c:v>56.4425</c:v>
                </c:pt>
                <c:pt idx="32069">
                  <c:v>40.67262</c:v>
                </c:pt>
                <c:pt idx="32070">
                  <c:v>32.13252</c:v>
                </c:pt>
                <c:pt idx="32071">
                  <c:v>36.78946000000001</c:v>
                </c:pt>
                <c:pt idx="32072">
                  <c:v>32.42954</c:v>
                </c:pt>
                <c:pt idx="32073">
                  <c:v>28.92130999999999</c:v>
                </c:pt>
                <c:pt idx="32074">
                  <c:v>31.23932</c:v>
                </c:pt>
                <c:pt idx="32075">
                  <c:v>39.35219</c:v>
                </c:pt>
                <c:pt idx="32076">
                  <c:v>30.08267</c:v>
                </c:pt>
                <c:pt idx="32077">
                  <c:v>30.34532</c:v>
                </c:pt>
                <c:pt idx="32078">
                  <c:v>28.75534</c:v>
                </c:pt>
                <c:pt idx="32079">
                  <c:v>25.6981</c:v>
                </c:pt>
                <c:pt idx="32080">
                  <c:v>56.54407</c:v>
                </c:pt>
                <c:pt idx="32081">
                  <c:v>32.56342</c:v>
                </c:pt>
                <c:pt idx="32082">
                  <c:v>28.79046</c:v>
                </c:pt>
                <c:pt idx="32083">
                  <c:v>33.98677</c:v>
                </c:pt>
                <c:pt idx="32084">
                  <c:v>34.1783</c:v>
                </c:pt>
                <c:pt idx="32085">
                  <c:v>27.94174999999999</c:v>
                </c:pt>
                <c:pt idx="32086">
                  <c:v>28.43992</c:v>
                </c:pt>
                <c:pt idx="32087">
                  <c:v>29.89459</c:v>
                </c:pt>
                <c:pt idx="32088">
                  <c:v>32.18459</c:v>
                </c:pt>
                <c:pt idx="32089">
                  <c:v>30.0499</c:v>
                </c:pt>
                <c:pt idx="32090">
                  <c:v>30.62666</c:v>
                </c:pt>
                <c:pt idx="32091">
                  <c:v>26.16948</c:v>
                </c:pt>
                <c:pt idx="32092">
                  <c:v>29.44648</c:v>
                </c:pt>
                <c:pt idx="32093">
                  <c:v>29.58392</c:v>
                </c:pt>
                <c:pt idx="32094">
                  <c:v>36.351</c:v>
                </c:pt>
                <c:pt idx="32095">
                  <c:v>30.80544</c:v>
                </c:pt>
                <c:pt idx="32096">
                  <c:v>42.2008</c:v>
                </c:pt>
                <c:pt idx="32097">
                  <c:v>30.74037</c:v>
                </c:pt>
                <c:pt idx="32098">
                  <c:v>32.34112</c:v>
                </c:pt>
                <c:pt idx="32099">
                  <c:v>42.91018</c:v>
                </c:pt>
                <c:pt idx="32100">
                  <c:v>23.24044</c:v>
                </c:pt>
                <c:pt idx="32101">
                  <c:v>25.69543</c:v>
                </c:pt>
                <c:pt idx="32102">
                  <c:v>28.54353</c:v>
                </c:pt>
                <c:pt idx="32103">
                  <c:v>29.20014</c:v>
                </c:pt>
                <c:pt idx="32104">
                  <c:v>29.92503</c:v>
                </c:pt>
                <c:pt idx="32105">
                  <c:v>28.60826</c:v>
                </c:pt>
                <c:pt idx="32106">
                  <c:v>42.9757</c:v>
                </c:pt>
                <c:pt idx="32107">
                  <c:v>26.84716</c:v>
                </c:pt>
                <c:pt idx="32108">
                  <c:v>26.0995</c:v>
                </c:pt>
                <c:pt idx="32109">
                  <c:v>28.48992</c:v>
                </c:pt>
                <c:pt idx="32110">
                  <c:v>33.37629</c:v>
                </c:pt>
                <c:pt idx="32111">
                  <c:v>43.9233</c:v>
                </c:pt>
                <c:pt idx="32112">
                  <c:v>31.28463</c:v>
                </c:pt>
                <c:pt idx="32113">
                  <c:v>38.36164</c:v>
                </c:pt>
                <c:pt idx="32114">
                  <c:v>29.73195</c:v>
                </c:pt>
                <c:pt idx="32115">
                  <c:v>31.31727</c:v>
                </c:pt>
                <c:pt idx="32116">
                  <c:v>28.06737</c:v>
                </c:pt>
                <c:pt idx="32117">
                  <c:v>32.04561</c:v>
                </c:pt>
                <c:pt idx="32118">
                  <c:v>29.4247</c:v>
                </c:pt>
                <c:pt idx="32119">
                  <c:v>28.81642</c:v>
                </c:pt>
                <c:pt idx="32120">
                  <c:v>27.4158</c:v>
                </c:pt>
                <c:pt idx="32121">
                  <c:v>27.87912</c:v>
                </c:pt>
                <c:pt idx="32122">
                  <c:v>26.81258</c:v>
                </c:pt>
                <c:pt idx="32123">
                  <c:v>43.43032</c:v>
                </c:pt>
                <c:pt idx="32124">
                  <c:v>34.46081</c:v>
                </c:pt>
                <c:pt idx="32125">
                  <c:v>29.34849</c:v>
                </c:pt>
                <c:pt idx="32126">
                  <c:v>25.50831</c:v>
                </c:pt>
                <c:pt idx="32127">
                  <c:v>28.52955</c:v>
                </c:pt>
                <c:pt idx="32128">
                  <c:v>31.25149</c:v>
                </c:pt>
                <c:pt idx="32129">
                  <c:v>201.17414</c:v>
                </c:pt>
                <c:pt idx="32130">
                  <c:v>64.046</c:v>
                </c:pt>
                <c:pt idx="32131">
                  <c:v>34.29477</c:v>
                </c:pt>
                <c:pt idx="32132">
                  <c:v>24.23059</c:v>
                </c:pt>
                <c:pt idx="32133">
                  <c:v>29.66188</c:v>
                </c:pt>
                <c:pt idx="32134">
                  <c:v>29.38381</c:v>
                </c:pt>
                <c:pt idx="32135">
                  <c:v>3877.126479999999</c:v>
                </c:pt>
                <c:pt idx="32136">
                  <c:v>26.94334999999999</c:v>
                </c:pt>
                <c:pt idx="32137">
                  <c:v>37.83082</c:v>
                </c:pt>
                <c:pt idx="32138">
                  <c:v>52.2792</c:v>
                </c:pt>
                <c:pt idx="32139">
                  <c:v>26.01016</c:v>
                </c:pt>
                <c:pt idx="32140">
                  <c:v>31.87899000000001</c:v>
                </c:pt>
                <c:pt idx="32141">
                  <c:v>270.5910999999999</c:v>
                </c:pt>
                <c:pt idx="32142">
                  <c:v>31.60849</c:v>
                </c:pt>
                <c:pt idx="32143">
                  <c:v>35.75757</c:v>
                </c:pt>
                <c:pt idx="32144">
                  <c:v>317.80032</c:v>
                </c:pt>
                <c:pt idx="32145">
                  <c:v>36.09682</c:v>
                </c:pt>
                <c:pt idx="32146">
                  <c:v>31.79514</c:v>
                </c:pt>
                <c:pt idx="32147">
                  <c:v>29.5247</c:v>
                </c:pt>
                <c:pt idx="32148">
                  <c:v>28.69842</c:v>
                </c:pt>
                <c:pt idx="32149">
                  <c:v>35.46643</c:v>
                </c:pt>
                <c:pt idx="32150">
                  <c:v>29.78623999999999</c:v>
                </c:pt>
                <c:pt idx="32151">
                  <c:v>30.83265</c:v>
                </c:pt>
                <c:pt idx="32152">
                  <c:v>38.63776</c:v>
                </c:pt>
                <c:pt idx="32153">
                  <c:v>2950.8205</c:v>
                </c:pt>
                <c:pt idx="32154">
                  <c:v>31.57333</c:v>
                </c:pt>
                <c:pt idx="32155">
                  <c:v>31.25364</c:v>
                </c:pt>
                <c:pt idx="32156">
                  <c:v>34.83035</c:v>
                </c:pt>
                <c:pt idx="32157">
                  <c:v>31.62209</c:v>
                </c:pt>
                <c:pt idx="32158">
                  <c:v>38.34142</c:v>
                </c:pt>
                <c:pt idx="32159">
                  <c:v>50.5857</c:v>
                </c:pt>
                <c:pt idx="32160">
                  <c:v>26.74562999999999</c:v>
                </c:pt>
                <c:pt idx="32161">
                  <c:v>28.39572</c:v>
                </c:pt>
                <c:pt idx="32162">
                  <c:v>29.00125999999999</c:v>
                </c:pt>
                <c:pt idx="32163">
                  <c:v>30.26696</c:v>
                </c:pt>
                <c:pt idx="32164">
                  <c:v>30.11452999999999</c:v>
                </c:pt>
                <c:pt idx="32165">
                  <c:v>27.35213</c:v>
                </c:pt>
                <c:pt idx="32166">
                  <c:v>29.95996</c:v>
                </c:pt>
                <c:pt idx="32167">
                  <c:v>30.77056</c:v>
                </c:pt>
                <c:pt idx="32168">
                  <c:v>68.38219999999998</c:v>
                </c:pt>
                <c:pt idx="32169">
                  <c:v>36.86039</c:v>
                </c:pt>
                <c:pt idx="32170">
                  <c:v>33.62328</c:v>
                </c:pt>
                <c:pt idx="32171">
                  <c:v>27.33352</c:v>
                </c:pt>
                <c:pt idx="32172">
                  <c:v>36.53564</c:v>
                </c:pt>
                <c:pt idx="32173">
                  <c:v>36.55376</c:v>
                </c:pt>
                <c:pt idx="32174">
                  <c:v>32.47471</c:v>
                </c:pt>
                <c:pt idx="32175">
                  <c:v>33.99125</c:v>
                </c:pt>
                <c:pt idx="32176">
                  <c:v>28.04602999999999</c:v>
                </c:pt>
                <c:pt idx="32177">
                  <c:v>30.15154</c:v>
                </c:pt>
                <c:pt idx="32178">
                  <c:v>37.2502</c:v>
                </c:pt>
                <c:pt idx="32179">
                  <c:v>27.19381</c:v>
                </c:pt>
                <c:pt idx="32180">
                  <c:v>27.6005</c:v>
                </c:pt>
                <c:pt idx="32181">
                  <c:v>29.14540999999999</c:v>
                </c:pt>
                <c:pt idx="32182">
                  <c:v>30.26979</c:v>
                </c:pt>
                <c:pt idx="32183">
                  <c:v>30.22683</c:v>
                </c:pt>
                <c:pt idx="32184">
                  <c:v>34.5853</c:v>
                </c:pt>
                <c:pt idx="32185">
                  <c:v>24.57926</c:v>
                </c:pt>
                <c:pt idx="32186">
                  <c:v>77.7376</c:v>
                </c:pt>
                <c:pt idx="32187">
                  <c:v>26.08841999999999</c:v>
                </c:pt>
                <c:pt idx="32188">
                  <c:v>34.2999</c:v>
                </c:pt>
                <c:pt idx="32189">
                  <c:v>32.71224</c:v>
                </c:pt>
                <c:pt idx="32190">
                  <c:v>28.76888</c:v>
                </c:pt>
                <c:pt idx="32191">
                  <c:v>42.4089</c:v>
                </c:pt>
                <c:pt idx="32192">
                  <c:v>27.41306000000001</c:v>
                </c:pt>
                <c:pt idx="32193">
                  <c:v>31.33691</c:v>
                </c:pt>
                <c:pt idx="32194">
                  <c:v>29.06596</c:v>
                </c:pt>
                <c:pt idx="32195">
                  <c:v>29.07287000000001</c:v>
                </c:pt>
                <c:pt idx="32196">
                  <c:v>28.45604</c:v>
                </c:pt>
                <c:pt idx="32197">
                  <c:v>28.05862</c:v>
                </c:pt>
                <c:pt idx="32198">
                  <c:v>24.35999</c:v>
                </c:pt>
                <c:pt idx="32199">
                  <c:v>30.86133999999999</c:v>
                </c:pt>
                <c:pt idx="32200">
                  <c:v>30.97717</c:v>
                </c:pt>
                <c:pt idx="32201">
                  <c:v>28.20347</c:v>
                </c:pt>
                <c:pt idx="32202">
                  <c:v>24.90259</c:v>
                </c:pt>
                <c:pt idx="32203">
                  <c:v>26.23091000000001</c:v>
                </c:pt>
                <c:pt idx="32204">
                  <c:v>27.33308</c:v>
                </c:pt>
                <c:pt idx="32205">
                  <c:v>4379.5415</c:v>
                </c:pt>
                <c:pt idx="32206">
                  <c:v>29.15091</c:v>
                </c:pt>
                <c:pt idx="32207">
                  <c:v>22.06159999999999</c:v>
                </c:pt>
                <c:pt idx="32208">
                  <c:v>28.4964</c:v>
                </c:pt>
                <c:pt idx="32209">
                  <c:v>28.19096</c:v>
                </c:pt>
                <c:pt idx="32210">
                  <c:v>32.70788</c:v>
                </c:pt>
                <c:pt idx="32211">
                  <c:v>34.60013</c:v>
                </c:pt>
                <c:pt idx="32212">
                  <c:v>31.39924</c:v>
                </c:pt>
                <c:pt idx="32213">
                  <c:v>31.57558999999999</c:v>
                </c:pt>
                <c:pt idx="32214">
                  <c:v>35.6734</c:v>
                </c:pt>
                <c:pt idx="32215">
                  <c:v>28.49361</c:v>
                </c:pt>
                <c:pt idx="32216">
                  <c:v>29.87749000000001</c:v>
                </c:pt>
                <c:pt idx="32217">
                  <c:v>29.89697</c:v>
                </c:pt>
                <c:pt idx="32218">
                  <c:v>56.0016</c:v>
                </c:pt>
                <c:pt idx="32219">
                  <c:v>29.75179</c:v>
                </c:pt>
                <c:pt idx="32220">
                  <c:v>27.02544</c:v>
                </c:pt>
                <c:pt idx="32221">
                  <c:v>33.43198</c:v>
                </c:pt>
                <c:pt idx="32222">
                  <c:v>34.86705</c:v>
                </c:pt>
                <c:pt idx="32223">
                  <c:v>27.74581</c:v>
                </c:pt>
                <c:pt idx="32224">
                  <c:v>33.80788999999999</c:v>
                </c:pt>
                <c:pt idx="32225">
                  <c:v>29.66168</c:v>
                </c:pt>
                <c:pt idx="32226">
                  <c:v>6059.7454</c:v>
                </c:pt>
                <c:pt idx="32227">
                  <c:v>32.7277</c:v>
                </c:pt>
                <c:pt idx="32228">
                  <c:v>34.45446</c:v>
                </c:pt>
                <c:pt idx="32229">
                  <c:v>27.60301</c:v>
                </c:pt>
                <c:pt idx="32230">
                  <c:v>27.70833</c:v>
                </c:pt>
                <c:pt idx="32231">
                  <c:v>35.2009</c:v>
                </c:pt>
                <c:pt idx="32232">
                  <c:v>28.84656</c:v>
                </c:pt>
                <c:pt idx="32233">
                  <c:v>47.89467</c:v>
                </c:pt>
                <c:pt idx="32234">
                  <c:v>28.03147999999999</c:v>
                </c:pt>
                <c:pt idx="32235">
                  <c:v>30.30734</c:v>
                </c:pt>
                <c:pt idx="32236">
                  <c:v>31.8225</c:v>
                </c:pt>
                <c:pt idx="32237">
                  <c:v>368.5276</c:v>
                </c:pt>
                <c:pt idx="32238">
                  <c:v>36.81686</c:v>
                </c:pt>
                <c:pt idx="32239">
                  <c:v>26.97988</c:v>
                </c:pt>
                <c:pt idx="32240">
                  <c:v>34.44056</c:v>
                </c:pt>
                <c:pt idx="32241">
                  <c:v>35.38454</c:v>
                </c:pt>
                <c:pt idx="32242">
                  <c:v>30.51621</c:v>
                </c:pt>
                <c:pt idx="32243">
                  <c:v>30.26057</c:v>
                </c:pt>
                <c:pt idx="32244">
                  <c:v>26.44</c:v>
                </c:pt>
                <c:pt idx="32245">
                  <c:v>33.32484</c:v>
                </c:pt>
                <c:pt idx="32246">
                  <c:v>58.5712</c:v>
                </c:pt>
                <c:pt idx="32247">
                  <c:v>28.92355999999999</c:v>
                </c:pt>
                <c:pt idx="32248">
                  <c:v>31.53691</c:v>
                </c:pt>
                <c:pt idx="32249">
                  <c:v>26.03804</c:v>
                </c:pt>
                <c:pt idx="32250">
                  <c:v>29.68129</c:v>
                </c:pt>
                <c:pt idx="32251">
                  <c:v>30.04724999999999</c:v>
                </c:pt>
                <c:pt idx="32252">
                  <c:v>25.96886</c:v>
                </c:pt>
                <c:pt idx="32253">
                  <c:v>26.11203</c:v>
                </c:pt>
                <c:pt idx="32254">
                  <c:v>28.0577</c:v>
                </c:pt>
                <c:pt idx="32255">
                  <c:v>31.46332999999999</c:v>
                </c:pt>
                <c:pt idx="32256">
                  <c:v>29.70891</c:v>
                </c:pt>
                <c:pt idx="32257">
                  <c:v>33.93587</c:v>
                </c:pt>
                <c:pt idx="32258">
                  <c:v>31.92709</c:v>
                </c:pt>
                <c:pt idx="32259">
                  <c:v>67.8168</c:v>
                </c:pt>
                <c:pt idx="32260">
                  <c:v>25.85026999999999</c:v>
                </c:pt>
                <c:pt idx="32261">
                  <c:v>47.75074</c:v>
                </c:pt>
                <c:pt idx="32262">
                  <c:v>34.77373</c:v>
                </c:pt>
                <c:pt idx="32263">
                  <c:v>31.79267</c:v>
                </c:pt>
                <c:pt idx="32264">
                  <c:v>33.86153</c:v>
                </c:pt>
                <c:pt idx="32265">
                  <c:v>26.69356</c:v>
                </c:pt>
                <c:pt idx="32266">
                  <c:v>28.00247999999999</c:v>
                </c:pt>
                <c:pt idx="32267">
                  <c:v>30.41028</c:v>
                </c:pt>
                <c:pt idx="32268">
                  <c:v>28.95654</c:v>
                </c:pt>
                <c:pt idx="32269">
                  <c:v>26.07763</c:v>
                </c:pt>
                <c:pt idx="32270">
                  <c:v>31.16056</c:v>
                </c:pt>
                <c:pt idx="32271">
                  <c:v>33.30860000000001</c:v>
                </c:pt>
                <c:pt idx="32272">
                  <c:v>21.97951</c:v>
                </c:pt>
                <c:pt idx="32273">
                  <c:v>28.1784</c:v>
                </c:pt>
                <c:pt idx="32274">
                  <c:v>29.11704</c:v>
                </c:pt>
                <c:pt idx="32275">
                  <c:v>32.77548</c:v>
                </c:pt>
                <c:pt idx="32276">
                  <c:v>30.11592</c:v>
                </c:pt>
                <c:pt idx="32277">
                  <c:v>26.12594</c:v>
                </c:pt>
                <c:pt idx="32278">
                  <c:v>30.34772</c:v>
                </c:pt>
                <c:pt idx="32279">
                  <c:v>31.36839</c:v>
                </c:pt>
                <c:pt idx="32280">
                  <c:v>28.38141999999999</c:v>
                </c:pt>
                <c:pt idx="32281">
                  <c:v>27.58142</c:v>
                </c:pt>
                <c:pt idx="32282">
                  <c:v>26.81271</c:v>
                </c:pt>
                <c:pt idx="32283">
                  <c:v>35.40351</c:v>
                </c:pt>
                <c:pt idx="32284">
                  <c:v>23.5184</c:v>
                </c:pt>
                <c:pt idx="32285">
                  <c:v>21.33299999999999</c:v>
                </c:pt>
                <c:pt idx="32286">
                  <c:v>33.74209</c:v>
                </c:pt>
                <c:pt idx="32287">
                  <c:v>30.50287</c:v>
                </c:pt>
                <c:pt idx="32288">
                  <c:v>26.7821</c:v>
                </c:pt>
                <c:pt idx="32289">
                  <c:v>29.52392</c:v>
                </c:pt>
                <c:pt idx="32290">
                  <c:v>27.9895</c:v>
                </c:pt>
                <c:pt idx="32291">
                  <c:v>29.78454999999999</c:v>
                </c:pt>
                <c:pt idx="32292">
                  <c:v>31.9197</c:v>
                </c:pt>
                <c:pt idx="32293">
                  <c:v>37.10664000000001</c:v>
                </c:pt>
                <c:pt idx="32294">
                  <c:v>27.26261999999999</c:v>
                </c:pt>
                <c:pt idx="32295">
                  <c:v>27.26891</c:v>
                </c:pt>
                <c:pt idx="32296">
                  <c:v>34.46246</c:v>
                </c:pt>
                <c:pt idx="32297">
                  <c:v>26.10174</c:v>
                </c:pt>
                <c:pt idx="32298">
                  <c:v>33.31252000000001</c:v>
                </c:pt>
                <c:pt idx="32299">
                  <c:v>28.19367</c:v>
                </c:pt>
                <c:pt idx="32300">
                  <c:v>32.00399</c:v>
                </c:pt>
                <c:pt idx="32301">
                  <c:v>28.93924</c:v>
                </c:pt>
                <c:pt idx="32302">
                  <c:v>30.74087</c:v>
                </c:pt>
                <c:pt idx="32303">
                  <c:v>28.12848</c:v>
                </c:pt>
                <c:pt idx="32304">
                  <c:v>29.21880000000001</c:v>
                </c:pt>
                <c:pt idx="32305">
                  <c:v>31.07968</c:v>
                </c:pt>
                <c:pt idx="32306">
                  <c:v>34.20612000000001</c:v>
                </c:pt>
                <c:pt idx="32307">
                  <c:v>35.47021</c:v>
                </c:pt>
                <c:pt idx="32308">
                  <c:v>39.26713</c:v>
                </c:pt>
                <c:pt idx="32309">
                  <c:v>29.17322</c:v>
                </c:pt>
                <c:pt idx="32310">
                  <c:v>43.71454</c:v>
                </c:pt>
                <c:pt idx="32311">
                  <c:v>31.28002</c:v>
                </c:pt>
                <c:pt idx="32312">
                  <c:v>26.52395</c:v>
                </c:pt>
                <c:pt idx="32313">
                  <c:v>34.31632</c:v>
                </c:pt>
                <c:pt idx="32314">
                  <c:v>52.80695</c:v>
                </c:pt>
                <c:pt idx="32315">
                  <c:v>29.73281</c:v>
                </c:pt>
                <c:pt idx="32316">
                  <c:v>31.33916</c:v>
                </c:pt>
                <c:pt idx="32317">
                  <c:v>33.94174</c:v>
                </c:pt>
                <c:pt idx="32318">
                  <c:v>31.01597</c:v>
                </c:pt>
                <c:pt idx="32319">
                  <c:v>32.30851</c:v>
                </c:pt>
                <c:pt idx="32320">
                  <c:v>30.27751</c:v>
                </c:pt>
                <c:pt idx="32321">
                  <c:v>30.0167</c:v>
                </c:pt>
                <c:pt idx="32322">
                  <c:v>41.886</c:v>
                </c:pt>
                <c:pt idx="32323">
                  <c:v>26.58499</c:v>
                </c:pt>
                <c:pt idx="32324">
                  <c:v>31.34533</c:v>
                </c:pt>
                <c:pt idx="32325">
                  <c:v>297.1213999999999</c:v>
                </c:pt>
                <c:pt idx="32326">
                  <c:v>35.71126</c:v>
                </c:pt>
                <c:pt idx="32327">
                  <c:v>35.93844</c:v>
                </c:pt>
                <c:pt idx="32328">
                  <c:v>40.77464000000001</c:v>
                </c:pt>
                <c:pt idx="32329">
                  <c:v>100.0279</c:v>
                </c:pt>
                <c:pt idx="32330">
                  <c:v>30.29081</c:v>
                </c:pt>
                <c:pt idx="32331">
                  <c:v>25.09448</c:v>
                </c:pt>
                <c:pt idx="32332">
                  <c:v>35.96863</c:v>
                </c:pt>
                <c:pt idx="32333">
                  <c:v>25.70554999999999</c:v>
                </c:pt>
                <c:pt idx="32334">
                  <c:v>32.30427</c:v>
                </c:pt>
                <c:pt idx="32335">
                  <c:v>29.94751</c:v>
                </c:pt>
                <c:pt idx="32336">
                  <c:v>1177.9939</c:v>
                </c:pt>
                <c:pt idx="32337">
                  <c:v>23.96471</c:v>
                </c:pt>
                <c:pt idx="32338">
                  <c:v>27.89961</c:v>
                </c:pt>
                <c:pt idx="32339">
                  <c:v>27.25712</c:v>
                </c:pt>
                <c:pt idx="32340">
                  <c:v>30.30718</c:v>
                </c:pt>
                <c:pt idx="32341">
                  <c:v>27.54555999999999</c:v>
                </c:pt>
                <c:pt idx="32342">
                  <c:v>29.55867</c:v>
                </c:pt>
                <c:pt idx="32343">
                  <c:v>31.15033</c:v>
                </c:pt>
                <c:pt idx="32344">
                  <c:v>32.96667</c:v>
                </c:pt>
                <c:pt idx="32345">
                  <c:v>30.83083999999999</c:v>
                </c:pt>
                <c:pt idx="32346">
                  <c:v>30.51339</c:v>
                </c:pt>
                <c:pt idx="32347">
                  <c:v>31.53757</c:v>
                </c:pt>
                <c:pt idx="32348">
                  <c:v>39.94579</c:v>
                </c:pt>
                <c:pt idx="32349">
                  <c:v>33.3682</c:v>
                </c:pt>
                <c:pt idx="32350">
                  <c:v>26.91843</c:v>
                </c:pt>
                <c:pt idx="32351">
                  <c:v>33.47889</c:v>
                </c:pt>
                <c:pt idx="32352">
                  <c:v>26.20091</c:v>
                </c:pt>
                <c:pt idx="32353">
                  <c:v>25.15419</c:v>
                </c:pt>
                <c:pt idx="32354">
                  <c:v>27.67137</c:v>
                </c:pt>
                <c:pt idx="32355">
                  <c:v>37.55309</c:v>
                </c:pt>
                <c:pt idx="32356">
                  <c:v>35.85758999999999</c:v>
                </c:pt>
                <c:pt idx="32357">
                  <c:v>27.38624</c:v>
                </c:pt>
                <c:pt idx="32358">
                  <c:v>31.97647</c:v>
                </c:pt>
                <c:pt idx="32359">
                  <c:v>28.59331999999999</c:v>
                </c:pt>
                <c:pt idx="32360">
                  <c:v>49.09211</c:v>
                </c:pt>
                <c:pt idx="32361">
                  <c:v>821.0424999999999</c:v>
                </c:pt>
                <c:pt idx="32362">
                  <c:v>32.80033</c:v>
                </c:pt>
                <c:pt idx="32363">
                  <c:v>36.4296</c:v>
                </c:pt>
                <c:pt idx="32364">
                  <c:v>33.42931</c:v>
                </c:pt>
                <c:pt idx="32365">
                  <c:v>42.6662</c:v>
                </c:pt>
                <c:pt idx="32366">
                  <c:v>34.04488</c:v>
                </c:pt>
                <c:pt idx="32367">
                  <c:v>23.39131</c:v>
                </c:pt>
                <c:pt idx="32368">
                  <c:v>28.56876</c:v>
                </c:pt>
                <c:pt idx="32369">
                  <c:v>2227.61019</c:v>
                </c:pt>
                <c:pt idx="32370">
                  <c:v>29.16081</c:v>
                </c:pt>
                <c:pt idx="32371">
                  <c:v>39.70646</c:v>
                </c:pt>
                <c:pt idx="32372">
                  <c:v>33.54922000000001</c:v>
                </c:pt>
                <c:pt idx="32373">
                  <c:v>30.57189</c:v>
                </c:pt>
                <c:pt idx="32374">
                  <c:v>32.20688000000001</c:v>
                </c:pt>
                <c:pt idx="32375">
                  <c:v>27.8948</c:v>
                </c:pt>
                <c:pt idx="32376">
                  <c:v>43.07688</c:v>
                </c:pt>
                <c:pt idx="32377">
                  <c:v>26.66595</c:v>
                </c:pt>
                <c:pt idx="32378">
                  <c:v>38.43960000000001</c:v>
                </c:pt>
                <c:pt idx="32379">
                  <c:v>29.39709</c:v>
                </c:pt>
                <c:pt idx="32380">
                  <c:v>29.2814</c:v>
                </c:pt>
                <c:pt idx="32381">
                  <c:v>30.17641</c:v>
                </c:pt>
                <c:pt idx="32382">
                  <c:v>25.50449</c:v>
                </c:pt>
                <c:pt idx="32383">
                  <c:v>23.82489</c:v>
                </c:pt>
                <c:pt idx="32384">
                  <c:v>29.58961</c:v>
                </c:pt>
                <c:pt idx="32385">
                  <c:v>60.75714</c:v>
                </c:pt>
                <c:pt idx="32386">
                  <c:v>1066.09994</c:v>
                </c:pt>
                <c:pt idx="32387">
                  <c:v>192.6979</c:v>
                </c:pt>
                <c:pt idx="32388">
                  <c:v>29.80088</c:v>
                </c:pt>
                <c:pt idx="32389">
                  <c:v>34.86991</c:v>
                </c:pt>
                <c:pt idx="32390">
                  <c:v>31.68743</c:v>
                </c:pt>
                <c:pt idx="32391">
                  <c:v>29.25214</c:v>
                </c:pt>
                <c:pt idx="32392">
                  <c:v>30.48053999999999</c:v>
                </c:pt>
                <c:pt idx="32393">
                  <c:v>29.52081</c:v>
                </c:pt>
                <c:pt idx="32394">
                  <c:v>29.89202999999999</c:v>
                </c:pt>
                <c:pt idx="32395">
                  <c:v>27.81969</c:v>
                </c:pt>
                <c:pt idx="32396">
                  <c:v>24.0657</c:v>
                </c:pt>
                <c:pt idx="32397">
                  <c:v>30.77008</c:v>
                </c:pt>
                <c:pt idx="32398">
                  <c:v>32.80523</c:v>
                </c:pt>
                <c:pt idx="32399">
                  <c:v>27.38338</c:v>
                </c:pt>
                <c:pt idx="32400">
                  <c:v>29.60076</c:v>
                </c:pt>
                <c:pt idx="32401">
                  <c:v>32.54148</c:v>
                </c:pt>
                <c:pt idx="32402">
                  <c:v>28.97929</c:v>
                </c:pt>
                <c:pt idx="32403">
                  <c:v>36.2671</c:v>
                </c:pt>
                <c:pt idx="32404">
                  <c:v>31.94333</c:v>
                </c:pt>
                <c:pt idx="32405">
                  <c:v>29.65327</c:v>
                </c:pt>
                <c:pt idx="32406">
                  <c:v>53.3217</c:v>
                </c:pt>
                <c:pt idx="32407">
                  <c:v>31.10457</c:v>
                </c:pt>
                <c:pt idx="32408">
                  <c:v>25.01487</c:v>
                </c:pt>
                <c:pt idx="32409">
                  <c:v>36.9169</c:v>
                </c:pt>
                <c:pt idx="32410">
                  <c:v>24.86034</c:v>
                </c:pt>
                <c:pt idx="32411">
                  <c:v>31.81591</c:v>
                </c:pt>
                <c:pt idx="32412">
                  <c:v>23.56015</c:v>
                </c:pt>
                <c:pt idx="32413">
                  <c:v>31.08379</c:v>
                </c:pt>
                <c:pt idx="32414">
                  <c:v>25.20319</c:v>
                </c:pt>
                <c:pt idx="32415">
                  <c:v>27.07145</c:v>
                </c:pt>
                <c:pt idx="32416">
                  <c:v>31.46024999999999</c:v>
                </c:pt>
                <c:pt idx="32417">
                  <c:v>29.62418</c:v>
                </c:pt>
                <c:pt idx="32418">
                  <c:v>29.27406999999999</c:v>
                </c:pt>
                <c:pt idx="32419">
                  <c:v>30.16373</c:v>
                </c:pt>
                <c:pt idx="32420">
                  <c:v>27.79232</c:v>
                </c:pt>
                <c:pt idx="32421">
                  <c:v>37.57961</c:v>
                </c:pt>
                <c:pt idx="32422">
                  <c:v>36.03227</c:v>
                </c:pt>
                <c:pt idx="32423">
                  <c:v>32.37666</c:v>
                </c:pt>
                <c:pt idx="32424">
                  <c:v>32.88546</c:v>
                </c:pt>
                <c:pt idx="32425">
                  <c:v>26.90964</c:v>
                </c:pt>
                <c:pt idx="32426">
                  <c:v>28.31842</c:v>
                </c:pt>
                <c:pt idx="32427">
                  <c:v>29.90699</c:v>
                </c:pt>
                <c:pt idx="32428">
                  <c:v>28.97582</c:v>
                </c:pt>
                <c:pt idx="32429">
                  <c:v>24.89283</c:v>
                </c:pt>
                <c:pt idx="32430">
                  <c:v>108.7992</c:v>
                </c:pt>
                <c:pt idx="32431">
                  <c:v>145.0017</c:v>
                </c:pt>
                <c:pt idx="32432">
                  <c:v>25.45289</c:v>
                </c:pt>
                <c:pt idx="32433">
                  <c:v>27.75848</c:v>
                </c:pt>
                <c:pt idx="32434">
                  <c:v>26.00919</c:v>
                </c:pt>
                <c:pt idx="32435">
                  <c:v>36.83742</c:v>
                </c:pt>
                <c:pt idx="32436">
                  <c:v>25.63423</c:v>
                </c:pt>
                <c:pt idx="32437">
                  <c:v>43.76749</c:v>
                </c:pt>
                <c:pt idx="32438">
                  <c:v>70.4873</c:v>
                </c:pt>
                <c:pt idx="32439">
                  <c:v>31.61273</c:v>
                </c:pt>
                <c:pt idx="32440">
                  <c:v>32.42905</c:v>
                </c:pt>
                <c:pt idx="32441">
                  <c:v>30.97937</c:v>
                </c:pt>
                <c:pt idx="32442">
                  <c:v>32.50542</c:v>
                </c:pt>
                <c:pt idx="32443">
                  <c:v>26.94896</c:v>
                </c:pt>
                <c:pt idx="32444">
                  <c:v>26.3349</c:v>
                </c:pt>
                <c:pt idx="32445">
                  <c:v>33.94064</c:v>
                </c:pt>
                <c:pt idx="32446">
                  <c:v>27.30271</c:v>
                </c:pt>
                <c:pt idx="32447">
                  <c:v>35.59462000000001</c:v>
                </c:pt>
                <c:pt idx="32448">
                  <c:v>30.07815</c:v>
                </c:pt>
                <c:pt idx="32449">
                  <c:v>24.61766</c:v>
                </c:pt>
                <c:pt idx="32450">
                  <c:v>27.48336</c:v>
                </c:pt>
                <c:pt idx="32451">
                  <c:v>30.82295999999999</c:v>
                </c:pt>
                <c:pt idx="32452">
                  <c:v>29.05351</c:v>
                </c:pt>
                <c:pt idx="32453">
                  <c:v>32.24744</c:v>
                </c:pt>
                <c:pt idx="32454">
                  <c:v>26.08684</c:v>
                </c:pt>
                <c:pt idx="32455">
                  <c:v>29.10399</c:v>
                </c:pt>
                <c:pt idx="32456">
                  <c:v>25.13154</c:v>
                </c:pt>
                <c:pt idx="32457">
                  <c:v>42.6521</c:v>
                </c:pt>
                <c:pt idx="32458">
                  <c:v>34.21282</c:v>
                </c:pt>
                <c:pt idx="32459">
                  <c:v>28.96403</c:v>
                </c:pt>
                <c:pt idx="32460">
                  <c:v>25.03746</c:v>
                </c:pt>
                <c:pt idx="32461">
                  <c:v>28.13526999999999</c:v>
                </c:pt>
                <c:pt idx="32462">
                  <c:v>29.81681</c:v>
                </c:pt>
                <c:pt idx="32463">
                  <c:v>23.27981</c:v>
                </c:pt>
                <c:pt idx="32464">
                  <c:v>29.67346999999999</c:v>
                </c:pt>
                <c:pt idx="32465">
                  <c:v>33.78049</c:v>
                </c:pt>
                <c:pt idx="32466">
                  <c:v>22.44081</c:v>
                </c:pt>
                <c:pt idx="32467">
                  <c:v>34.49381</c:v>
                </c:pt>
                <c:pt idx="32468">
                  <c:v>26.99977</c:v>
                </c:pt>
                <c:pt idx="32469">
                  <c:v>29.76089</c:v>
                </c:pt>
                <c:pt idx="32470">
                  <c:v>37.86245</c:v>
                </c:pt>
                <c:pt idx="32471">
                  <c:v>31.09133</c:v>
                </c:pt>
                <c:pt idx="32472">
                  <c:v>30.062</c:v>
                </c:pt>
                <c:pt idx="32473">
                  <c:v>33.11042</c:v>
                </c:pt>
                <c:pt idx="32474">
                  <c:v>30.44966</c:v>
                </c:pt>
                <c:pt idx="32475">
                  <c:v>24.08928999999999</c:v>
                </c:pt>
                <c:pt idx="32476">
                  <c:v>25.14576</c:v>
                </c:pt>
                <c:pt idx="32477">
                  <c:v>32.86193</c:v>
                </c:pt>
                <c:pt idx="32478">
                  <c:v>26.69304</c:v>
                </c:pt>
                <c:pt idx="32479">
                  <c:v>29.15887</c:v>
                </c:pt>
                <c:pt idx="32480">
                  <c:v>25.07445</c:v>
                </c:pt>
                <c:pt idx="32481">
                  <c:v>34.64849</c:v>
                </c:pt>
                <c:pt idx="32482">
                  <c:v>26.53742</c:v>
                </c:pt>
                <c:pt idx="32483">
                  <c:v>33.55768999999999</c:v>
                </c:pt>
                <c:pt idx="32484">
                  <c:v>29.39867</c:v>
                </c:pt>
                <c:pt idx="32485">
                  <c:v>35.18429</c:v>
                </c:pt>
                <c:pt idx="32486">
                  <c:v>32.62539</c:v>
                </c:pt>
                <c:pt idx="32487">
                  <c:v>34.01406</c:v>
                </c:pt>
                <c:pt idx="32488">
                  <c:v>24.87287</c:v>
                </c:pt>
                <c:pt idx="32489">
                  <c:v>34.1304</c:v>
                </c:pt>
                <c:pt idx="32490">
                  <c:v>25.36682</c:v>
                </c:pt>
                <c:pt idx="32491">
                  <c:v>24.23999</c:v>
                </c:pt>
                <c:pt idx="32492">
                  <c:v>31.05315999999999</c:v>
                </c:pt>
                <c:pt idx="32493">
                  <c:v>29.37701</c:v>
                </c:pt>
                <c:pt idx="32494">
                  <c:v>31.47901</c:v>
                </c:pt>
                <c:pt idx="32495">
                  <c:v>26.55106</c:v>
                </c:pt>
                <c:pt idx="32496">
                  <c:v>26.47845999999999</c:v>
                </c:pt>
                <c:pt idx="32497">
                  <c:v>30.34056</c:v>
                </c:pt>
                <c:pt idx="32498">
                  <c:v>27.4516</c:v>
                </c:pt>
                <c:pt idx="32499">
                  <c:v>88.22069</c:v>
                </c:pt>
                <c:pt idx="32500">
                  <c:v>2998.0461</c:v>
                </c:pt>
                <c:pt idx="32501">
                  <c:v>30.99496</c:v>
                </c:pt>
                <c:pt idx="32502">
                  <c:v>25.65976</c:v>
                </c:pt>
                <c:pt idx="32503">
                  <c:v>25.75908</c:v>
                </c:pt>
                <c:pt idx="32504">
                  <c:v>33.65965</c:v>
                </c:pt>
                <c:pt idx="32505">
                  <c:v>27.62902</c:v>
                </c:pt>
                <c:pt idx="32506">
                  <c:v>31.49286</c:v>
                </c:pt>
                <c:pt idx="32507">
                  <c:v>1278.651</c:v>
                </c:pt>
                <c:pt idx="32508">
                  <c:v>31.74986000000001</c:v>
                </c:pt>
                <c:pt idx="32509">
                  <c:v>26.96697</c:v>
                </c:pt>
                <c:pt idx="32510">
                  <c:v>29.15663</c:v>
                </c:pt>
                <c:pt idx="32511">
                  <c:v>32.26083</c:v>
                </c:pt>
                <c:pt idx="32512">
                  <c:v>26.82224</c:v>
                </c:pt>
                <c:pt idx="32513">
                  <c:v>34.12465</c:v>
                </c:pt>
                <c:pt idx="32514">
                  <c:v>27.62537</c:v>
                </c:pt>
                <c:pt idx="32515">
                  <c:v>23.99964999999999</c:v>
                </c:pt>
                <c:pt idx="32516">
                  <c:v>148.7111</c:v>
                </c:pt>
                <c:pt idx="32517">
                  <c:v>36.66482000000001</c:v>
                </c:pt>
                <c:pt idx="32518">
                  <c:v>28.03958</c:v>
                </c:pt>
                <c:pt idx="32519">
                  <c:v>29.70433</c:v>
                </c:pt>
                <c:pt idx="32520">
                  <c:v>29.1404</c:v>
                </c:pt>
                <c:pt idx="32521">
                  <c:v>38.46028</c:v>
                </c:pt>
                <c:pt idx="32522">
                  <c:v>28.69913</c:v>
                </c:pt>
                <c:pt idx="32523">
                  <c:v>1014.8047</c:v>
                </c:pt>
                <c:pt idx="32524">
                  <c:v>29.90286</c:v>
                </c:pt>
                <c:pt idx="32525">
                  <c:v>31.37752</c:v>
                </c:pt>
                <c:pt idx="32526">
                  <c:v>27.4069</c:v>
                </c:pt>
                <c:pt idx="32527">
                  <c:v>25.78208</c:v>
                </c:pt>
                <c:pt idx="32528">
                  <c:v>33.90277</c:v>
                </c:pt>
                <c:pt idx="32529">
                  <c:v>28.05674</c:v>
                </c:pt>
                <c:pt idx="32530">
                  <c:v>39.39487</c:v>
                </c:pt>
                <c:pt idx="32531">
                  <c:v>26.04457</c:v>
                </c:pt>
                <c:pt idx="32532">
                  <c:v>35.5758</c:v>
                </c:pt>
                <c:pt idx="32533">
                  <c:v>37.27778</c:v>
                </c:pt>
                <c:pt idx="32534">
                  <c:v>878.7135</c:v>
                </c:pt>
                <c:pt idx="32535">
                  <c:v>33.13437</c:v>
                </c:pt>
                <c:pt idx="32536">
                  <c:v>31.43505</c:v>
                </c:pt>
                <c:pt idx="32537">
                  <c:v>25.60278</c:v>
                </c:pt>
                <c:pt idx="32538">
                  <c:v>31.85887</c:v>
                </c:pt>
                <c:pt idx="32539">
                  <c:v>32.13854000000001</c:v>
                </c:pt>
                <c:pt idx="32540">
                  <c:v>80.17259999999999</c:v>
                </c:pt>
                <c:pt idx="32541">
                  <c:v>31.14439</c:v>
                </c:pt>
                <c:pt idx="32542">
                  <c:v>38.5259</c:v>
                </c:pt>
                <c:pt idx="32543">
                  <c:v>39.13851</c:v>
                </c:pt>
                <c:pt idx="32544">
                  <c:v>35.83991</c:v>
                </c:pt>
                <c:pt idx="32545">
                  <c:v>25.91112</c:v>
                </c:pt>
                <c:pt idx="32546">
                  <c:v>30.61553</c:v>
                </c:pt>
                <c:pt idx="32547">
                  <c:v>400.60732</c:v>
                </c:pt>
                <c:pt idx="32548">
                  <c:v>2078.9236</c:v>
                </c:pt>
                <c:pt idx="32549">
                  <c:v>33.37708</c:v>
                </c:pt>
                <c:pt idx="32550">
                  <c:v>32.24666000000001</c:v>
                </c:pt>
                <c:pt idx="32551">
                  <c:v>252.24802</c:v>
                </c:pt>
                <c:pt idx="32552">
                  <c:v>29.78337</c:v>
                </c:pt>
                <c:pt idx="32553">
                  <c:v>25.25552</c:v>
                </c:pt>
                <c:pt idx="32554">
                  <c:v>39.97428</c:v>
                </c:pt>
                <c:pt idx="32555">
                  <c:v>101.8127</c:v>
                </c:pt>
                <c:pt idx="32556">
                  <c:v>31.03788</c:v>
                </c:pt>
                <c:pt idx="32557">
                  <c:v>22.06488</c:v>
                </c:pt>
                <c:pt idx="32558">
                  <c:v>24.15208000000001</c:v>
                </c:pt>
                <c:pt idx="32559">
                  <c:v>29.99002</c:v>
                </c:pt>
                <c:pt idx="32560">
                  <c:v>24.80577</c:v>
                </c:pt>
                <c:pt idx="32561">
                  <c:v>35.52215</c:v>
                </c:pt>
                <c:pt idx="32562">
                  <c:v>26.91906000000001</c:v>
                </c:pt>
                <c:pt idx="32563">
                  <c:v>31.78952</c:v>
                </c:pt>
                <c:pt idx="32564">
                  <c:v>37.8785</c:v>
                </c:pt>
                <c:pt idx="32565">
                  <c:v>37.12119</c:v>
                </c:pt>
                <c:pt idx="32566">
                  <c:v>35.18487</c:v>
                </c:pt>
                <c:pt idx="32567">
                  <c:v>27.78902</c:v>
                </c:pt>
                <c:pt idx="32568">
                  <c:v>30.46869999999999</c:v>
                </c:pt>
                <c:pt idx="32569">
                  <c:v>26.80572</c:v>
                </c:pt>
                <c:pt idx="32570">
                  <c:v>26.49241</c:v>
                </c:pt>
                <c:pt idx="32571">
                  <c:v>29.24639</c:v>
                </c:pt>
                <c:pt idx="32572">
                  <c:v>27.65501</c:v>
                </c:pt>
                <c:pt idx="32573">
                  <c:v>35.69894</c:v>
                </c:pt>
                <c:pt idx="32574">
                  <c:v>37.32324000000001</c:v>
                </c:pt>
                <c:pt idx="32575">
                  <c:v>29.75476</c:v>
                </c:pt>
                <c:pt idx="32576">
                  <c:v>34.09344</c:v>
                </c:pt>
                <c:pt idx="32577">
                  <c:v>29.41883</c:v>
                </c:pt>
                <c:pt idx="32578">
                  <c:v>38.29782</c:v>
                </c:pt>
                <c:pt idx="32579">
                  <c:v>33.11118</c:v>
                </c:pt>
                <c:pt idx="32580">
                  <c:v>29.52304</c:v>
                </c:pt>
                <c:pt idx="32581">
                  <c:v>35.44245</c:v>
                </c:pt>
                <c:pt idx="32582">
                  <c:v>28.00964</c:v>
                </c:pt>
                <c:pt idx="32583">
                  <c:v>35.10065</c:v>
                </c:pt>
                <c:pt idx="32584">
                  <c:v>30.52567</c:v>
                </c:pt>
                <c:pt idx="32585">
                  <c:v>28.38674</c:v>
                </c:pt>
                <c:pt idx="32586">
                  <c:v>30.75995</c:v>
                </c:pt>
                <c:pt idx="32587">
                  <c:v>32.05840000000001</c:v>
                </c:pt>
                <c:pt idx="32588">
                  <c:v>36.4257</c:v>
                </c:pt>
                <c:pt idx="32589">
                  <c:v>38.28848</c:v>
                </c:pt>
                <c:pt idx="32590">
                  <c:v>27.69072</c:v>
                </c:pt>
                <c:pt idx="32591">
                  <c:v>29.92567</c:v>
                </c:pt>
                <c:pt idx="32592">
                  <c:v>24.43297</c:v>
                </c:pt>
                <c:pt idx="32593">
                  <c:v>40.24054</c:v>
                </c:pt>
                <c:pt idx="32594">
                  <c:v>37.2017</c:v>
                </c:pt>
                <c:pt idx="32595">
                  <c:v>33.33136</c:v>
                </c:pt>
                <c:pt idx="32596">
                  <c:v>33.5801</c:v>
                </c:pt>
                <c:pt idx="32597">
                  <c:v>31.2989</c:v>
                </c:pt>
                <c:pt idx="32598">
                  <c:v>44.53782</c:v>
                </c:pt>
                <c:pt idx="32599">
                  <c:v>28.13573</c:v>
                </c:pt>
                <c:pt idx="32600">
                  <c:v>28.94178</c:v>
                </c:pt>
                <c:pt idx="32601">
                  <c:v>30.30768</c:v>
                </c:pt>
                <c:pt idx="32602">
                  <c:v>32.49509</c:v>
                </c:pt>
                <c:pt idx="32603">
                  <c:v>25.4364</c:v>
                </c:pt>
                <c:pt idx="32604">
                  <c:v>30.78091</c:v>
                </c:pt>
                <c:pt idx="32605">
                  <c:v>31.34268</c:v>
                </c:pt>
                <c:pt idx="32606">
                  <c:v>29.82241</c:v>
                </c:pt>
                <c:pt idx="32607">
                  <c:v>29.05894</c:v>
                </c:pt>
                <c:pt idx="32608">
                  <c:v>36.04741</c:v>
                </c:pt>
                <c:pt idx="32609">
                  <c:v>1307.9442</c:v>
                </c:pt>
                <c:pt idx="32610">
                  <c:v>27.357</c:v>
                </c:pt>
                <c:pt idx="32611">
                  <c:v>30.51042</c:v>
                </c:pt>
                <c:pt idx="32612">
                  <c:v>28.70699</c:v>
                </c:pt>
                <c:pt idx="32613">
                  <c:v>32.93988</c:v>
                </c:pt>
                <c:pt idx="32614">
                  <c:v>29.62083000000001</c:v>
                </c:pt>
                <c:pt idx="32615">
                  <c:v>31.19851</c:v>
                </c:pt>
                <c:pt idx="32616">
                  <c:v>28.78618</c:v>
                </c:pt>
                <c:pt idx="32617">
                  <c:v>30.25273</c:v>
                </c:pt>
                <c:pt idx="32618">
                  <c:v>32.44253</c:v>
                </c:pt>
                <c:pt idx="32619">
                  <c:v>26.13845</c:v>
                </c:pt>
                <c:pt idx="32620">
                  <c:v>27.79679</c:v>
                </c:pt>
                <c:pt idx="32621">
                  <c:v>24.92405</c:v>
                </c:pt>
                <c:pt idx="32622">
                  <c:v>31.00200999999999</c:v>
                </c:pt>
                <c:pt idx="32623">
                  <c:v>22.70018</c:v>
                </c:pt>
                <c:pt idx="32624">
                  <c:v>43.3207</c:v>
                </c:pt>
                <c:pt idx="32625">
                  <c:v>28.9841</c:v>
                </c:pt>
                <c:pt idx="32626">
                  <c:v>30.7059</c:v>
                </c:pt>
                <c:pt idx="32627">
                  <c:v>29.77603</c:v>
                </c:pt>
                <c:pt idx="32628">
                  <c:v>34.70304</c:v>
                </c:pt>
                <c:pt idx="32629">
                  <c:v>133.34711</c:v>
                </c:pt>
                <c:pt idx="32630">
                  <c:v>33.2689</c:v>
                </c:pt>
                <c:pt idx="32631">
                  <c:v>38.35440999999999</c:v>
                </c:pt>
                <c:pt idx="32632">
                  <c:v>28.38930999999999</c:v>
                </c:pt>
                <c:pt idx="32633">
                  <c:v>37.9234</c:v>
                </c:pt>
                <c:pt idx="32634">
                  <c:v>27.98217</c:v>
                </c:pt>
                <c:pt idx="32635">
                  <c:v>28.9067</c:v>
                </c:pt>
                <c:pt idx="32636">
                  <c:v>38.9903</c:v>
                </c:pt>
                <c:pt idx="32637">
                  <c:v>32.93802</c:v>
                </c:pt>
                <c:pt idx="32638">
                  <c:v>25.93322999999999</c:v>
                </c:pt>
                <c:pt idx="32639">
                  <c:v>25.37348</c:v>
                </c:pt>
                <c:pt idx="32640">
                  <c:v>283.58863</c:v>
                </c:pt>
                <c:pt idx="32641">
                  <c:v>35.01295</c:v>
                </c:pt>
                <c:pt idx="32642">
                  <c:v>47.84688999999999</c:v>
                </c:pt>
                <c:pt idx="32643">
                  <c:v>68.29664</c:v>
                </c:pt>
                <c:pt idx="32644">
                  <c:v>2276.45427</c:v>
                </c:pt>
                <c:pt idx="32645">
                  <c:v>25.90719</c:v>
                </c:pt>
                <c:pt idx="32646">
                  <c:v>30.29214999999999</c:v>
                </c:pt>
                <c:pt idx="32647">
                  <c:v>29.65906</c:v>
                </c:pt>
                <c:pt idx="32648">
                  <c:v>30.64549999999999</c:v>
                </c:pt>
                <c:pt idx="32649">
                  <c:v>30.96903</c:v>
                </c:pt>
                <c:pt idx="32650">
                  <c:v>29.07243</c:v>
                </c:pt>
                <c:pt idx="32651">
                  <c:v>35.56403</c:v>
                </c:pt>
                <c:pt idx="32652">
                  <c:v>31.14696</c:v>
                </c:pt>
                <c:pt idx="32653">
                  <c:v>86.29486</c:v>
                </c:pt>
                <c:pt idx="32654">
                  <c:v>26.67967000000001</c:v>
                </c:pt>
                <c:pt idx="32655">
                  <c:v>277.8072</c:v>
                </c:pt>
                <c:pt idx="32656">
                  <c:v>28.31198</c:v>
                </c:pt>
                <c:pt idx="32657">
                  <c:v>25.46409999999999</c:v>
                </c:pt>
                <c:pt idx="32658">
                  <c:v>27.97891</c:v>
                </c:pt>
                <c:pt idx="32659">
                  <c:v>32.02463</c:v>
                </c:pt>
                <c:pt idx="32660">
                  <c:v>24.47403</c:v>
                </c:pt>
                <c:pt idx="32661">
                  <c:v>27.93099</c:v>
                </c:pt>
                <c:pt idx="32662">
                  <c:v>30.1679</c:v>
                </c:pt>
                <c:pt idx="32663">
                  <c:v>34.16281</c:v>
                </c:pt>
                <c:pt idx="32664">
                  <c:v>31.96671999999999</c:v>
                </c:pt>
                <c:pt idx="32665">
                  <c:v>32.10027</c:v>
                </c:pt>
                <c:pt idx="32666">
                  <c:v>27.57594</c:v>
                </c:pt>
                <c:pt idx="32667">
                  <c:v>33.39032</c:v>
                </c:pt>
                <c:pt idx="32668">
                  <c:v>23.25019</c:v>
                </c:pt>
                <c:pt idx="32669">
                  <c:v>32.61032</c:v>
                </c:pt>
                <c:pt idx="32670">
                  <c:v>29.70802</c:v>
                </c:pt>
                <c:pt idx="32671">
                  <c:v>28.61028</c:v>
                </c:pt>
                <c:pt idx="32672">
                  <c:v>25.77349999999999</c:v>
                </c:pt>
                <c:pt idx="32673">
                  <c:v>26.41478</c:v>
                </c:pt>
                <c:pt idx="32674">
                  <c:v>30.45923</c:v>
                </c:pt>
                <c:pt idx="32675">
                  <c:v>28.63469</c:v>
                </c:pt>
                <c:pt idx="32676">
                  <c:v>29.62932</c:v>
                </c:pt>
                <c:pt idx="32677">
                  <c:v>26.04577</c:v>
                </c:pt>
                <c:pt idx="32678">
                  <c:v>32.26499</c:v>
                </c:pt>
                <c:pt idx="32679">
                  <c:v>35.66770000000001</c:v>
                </c:pt>
                <c:pt idx="32680">
                  <c:v>29.14461</c:v>
                </c:pt>
                <c:pt idx="32681">
                  <c:v>29.34862</c:v>
                </c:pt>
                <c:pt idx="32682">
                  <c:v>35.69942</c:v>
                </c:pt>
                <c:pt idx="32683">
                  <c:v>34.02696</c:v>
                </c:pt>
                <c:pt idx="32684">
                  <c:v>33.8303</c:v>
                </c:pt>
                <c:pt idx="32685">
                  <c:v>25.30105</c:v>
                </c:pt>
                <c:pt idx="32686">
                  <c:v>3588.9004</c:v>
                </c:pt>
                <c:pt idx="32687">
                  <c:v>26.3586</c:v>
                </c:pt>
                <c:pt idx="32688">
                  <c:v>33.43945</c:v>
                </c:pt>
                <c:pt idx="32689">
                  <c:v>33.79267</c:v>
                </c:pt>
                <c:pt idx="32690">
                  <c:v>30.684</c:v>
                </c:pt>
                <c:pt idx="32691">
                  <c:v>38.97920000000001</c:v>
                </c:pt>
                <c:pt idx="32692">
                  <c:v>27.36214</c:v>
                </c:pt>
                <c:pt idx="32693">
                  <c:v>40.3355</c:v>
                </c:pt>
                <c:pt idx="32694">
                  <c:v>34.49697</c:v>
                </c:pt>
                <c:pt idx="32695">
                  <c:v>28.93915</c:v>
                </c:pt>
                <c:pt idx="32696">
                  <c:v>36.47466</c:v>
                </c:pt>
                <c:pt idx="32697">
                  <c:v>31.71758000000001</c:v>
                </c:pt>
                <c:pt idx="32698">
                  <c:v>34.74973</c:v>
                </c:pt>
                <c:pt idx="32699">
                  <c:v>34.28612000000001</c:v>
                </c:pt>
                <c:pt idx="32700">
                  <c:v>23.88038999999999</c:v>
                </c:pt>
                <c:pt idx="32701">
                  <c:v>26.0402</c:v>
                </c:pt>
                <c:pt idx="32702">
                  <c:v>39.97605</c:v>
                </c:pt>
                <c:pt idx="32703">
                  <c:v>25.25166</c:v>
                </c:pt>
                <c:pt idx="32704">
                  <c:v>27.31333</c:v>
                </c:pt>
                <c:pt idx="32705">
                  <c:v>26.96031999999999</c:v>
                </c:pt>
                <c:pt idx="32706">
                  <c:v>35.6828</c:v>
                </c:pt>
                <c:pt idx="32707">
                  <c:v>28.49378</c:v>
                </c:pt>
                <c:pt idx="32708">
                  <c:v>28.34233</c:v>
                </c:pt>
                <c:pt idx="32709">
                  <c:v>28.52916</c:v>
                </c:pt>
                <c:pt idx="32710">
                  <c:v>6270.57069</c:v>
                </c:pt>
                <c:pt idx="32711">
                  <c:v>33.53101</c:v>
                </c:pt>
                <c:pt idx="32712">
                  <c:v>26.12965000000001</c:v>
                </c:pt>
                <c:pt idx="32713">
                  <c:v>29.72826999999999</c:v>
                </c:pt>
                <c:pt idx="32714">
                  <c:v>39.15582000000001</c:v>
                </c:pt>
                <c:pt idx="32715">
                  <c:v>31.69719</c:v>
                </c:pt>
                <c:pt idx="32716">
                  <c:v>34.24182</c:v>
                </c:pt>
                <c:pt idx="32717">
                  <c:v>28.62013</c:v>
                </c:pt>
                <c:pt idx="32718">
                  <c:v>58.5993</c:v>
                </c:pt>
                <c:pt idx="32719">
                  <c:v>29.98208</c:v>
                </c:pt>
                <c:pt idx="32720">
                  <c:v>28.93826</c:v>
                </c:pt>
                <c:pt idx="32721">
                  <c:v>27.44735</c:v>
                </c:pt>
                <c:pt idx="32722">
                  <c:v>30.0305</c:v>
                </c:pt>
                <c:pt idx="32723">
                  <c:v>2497.9695</c:v>
                </c:pt>
                <c:pt idx="32724">
                  <c:v>28.82487</c:v>
                </c:pt>
                <c:pt idx="32725">
                  <c:v>201.88379</c:v>
                </c:pt>
                <c:pt idx="32726">
                  <c:v>28.58486</c:v>
                </c:pt>
                <c:pt idx="32727">
                  <c:v>1163.2902</c:v>
                </c:pt>
                <c:pt idx="32728">
                  <c:v>32.82575</c:v>
                </c:pt>
                <c:pt idx="32729">
                  <c:v>31.57235</c:v>
                </c:pt>
                <c:pt idx="32730">
                  <c:v>31.85621</c:v>
                </c:pt>
                <c:pt idx="32731">
                  <c:v>36.31544</c:v>
                </c:pt>
                <c:pt idx="32732">
                  <c:v>31.15203</c:v>
                </c:pt>
                <c:pt idx="32733">
                  <c:v>36.9142</c:v>
                </c:pt>
                <c:pt idx="32734">
                  <c:v>35.87442</c:v>
                </c:pt>
                <c:pt idx="32735">
                  <c:v>30.65922</c:v>
                </c:pt>
                <c:pt idx="32736">
                  <c:v>26.76667</c:v>
                </c:pt>
                <c:pt idx="32737">
                  <c:v>33.91748</c:v>
                </c:pt>
                <c:pt idx="32738">
                  <c:v>31.7935</c:v>
                </c:pt>
                <c:pt idx="32739">
                  <c:v>32.6374</c:v>
                </c:pt>
                <c:pt idx="32740">
                  <c:v>36.82283</c:v>
                </c:pt>
                <c:pt idx="32741">
                  <c:v>28.98149</c:v>
                </c:pt>
                <c:pt idx="32742">
                  <c:v>30.78149</c:v>
                </c:pt>
                <c:pt idx="32743">
                  <c:v>31.59904999999999</c:v>
                </c:pt>
                <c:pt idx="32744">
                  <c:v>27.39838</c:v>
                </c:pt>
                <c:pt idx="32745">
                  <c:v>36.78819</c:v>
                </c:pt>
                <c:pt idx="32746">
                  <c:v>29.38216</c:v>
                </c:pt>
                <c:pt idx="32747">
                  <c:v>28.98499</c:v>
                </c:pt>
                <c:pt idx="32748">
                  <c:v>31.66383</c:v>
                </c:pt>
                <c:pt idx="32749">
                  <c:v>34.96351</c:v>
                </c:pt>
                <c:pt idx="32750">
                  <c:v>22.34127000000001</c:v>
                </c:pt>
                <c:pt idx="32751">
                  <c:v>28.6503</c:v>
                </c:pt>
                <c:pt idx="32752">
                  <c:v>46.79080000000001</c:v>
                </c:pt>
                <c:pt idx="32753">
                  <c:v>24.04233999999999</c:v>
                </c:pt>
                <c:pt idx="32754">
                  <c:v>33.97889</c:v>
                </c:pt>
                <c:pt idx="32755">
                  <c:v>33.98905</c:v>
                </c:pt>
                <c:pt idx="32756">
                  <c:v>158.18963</c:v>
                </c:pt>
                <c:pt idx="32757">
                  <c:v>34.18098000000001</c:v>
                </c:pt>
                <c:pt idx="32758">
                  <c:v>24.59698</c:v>
                </c:pt>
                <c:pt idx="32759">
                  <c:v>30.11745000000001</c:v>
                </c:pt>
                <c:pt idx="32760">
                  <c:v>29.48833999999999</c:v>
                </c:pt>
                <c:pt idx="32761">
                  <c:v>31.68631999999999</c:v>
                </c:pt>
                <c:pt idx="32762">
                  <c:v>26.84785</c:v>
                </c:pt>
                <c:pt idx="32763">
                  <c:v>28.27866</c:v>
                </c:pt>
                <c:pt idx="32764">
                  <c:v>32.39937</c:v>
                </c:pt>
                <c:pt idx="32765">
                  <c:v>897.8202899999999</c:v>
                </c:pt>
                <c:pt idx="32766">
                  <c:v>36.87851</c:v>
                </c:pt>
                <c:pt idx="32767">
                  <c:v>30.38678</c:v>
                </c:pt>
                <c:pt idx="32768">
                  <c:v>30.04243</c:v>
                </c:pt>
                <c:pt idx="32769">
                  <c:v>29.38129</c:v>
                </c:pt>
                <c:pt idx="32770">
                  <c:v>29.17155</c:v>
                </c:pt>
                <c:pt idx="32771">
                  <c:v>32.71058</c:v>
                </c:pt>
                <c:pt idx="32772">
                  <c:v>33.09377</c:v>
                </c:pt>
                <c:pt idx="32773">
                  <c:v>35.95835</c:v>
                </c:pt>
                <c:pt idx="32774">
                  <c:v>35.67624</c:v>
                </c:pt>
                <c:pt idx="32775">
                  <c:v>31.75701</c:v>
                </c:pt>
                <c:pt idx="32776">
                  <c:v>36.99319</c:v>
                </c:pt>
                <c:pt idx="32777">
                  <c:v>28.91594</c:v>
                </c:pt>
                <c:pt idx="32778">
                  <c:v>30.59669999999999</c:v>
                </c:pt>
                <c:pt idx="32779">
                  <c:v>30.5295</c:v>
                </c:pt>
                <c:pt idx="32780">
                  <c:v>1319.01798</c:v>
                </c:pt>
                <c:pt idx="32781">
                  <c:v>29.33041</c:v>
                </c:pt>
                <c:pt idx="32782">
                  <c:v>33.80579</c:v>
                </c:pt>
                <c:pt idx="32783">
                  <c:v>27.13476</c:v>
                </c:pt>
                <c:pt idx="32784">
                  <c:v>32.75901000000001</c:v>
                </c:pt>
                <c:pt idx="32785">
                  <c:v>28.32145</c:v>
                </c:pt>
                <c:pt idx="32786">
                  <c:v>30.98397</c:v>
                </c:pt>
                <c:pt idx="32787">
                  <c:v>32.32960000000001</c:v>
                </c:pt>
                <c:pt idx="32788">
                  <c:v>39.34825</c:v>
                </c:pt>
                <c:pt idx="32789">
                  <c:v>32.50691</c:v>
                </c:pt>
                <c:pt idx="32790">
                  <c:v>27.57696</c:v>
                </c:pt>
                <c:pt idx="32791">
                  <c:v>31.75028</c:v>
                </c:pt>
                <c:pt idx="32792">
                  <c:v>26.25297</c:v>
                </c:pt>
                <c:pt idx="32793">
                  <c:v>29.23395</c:v>
                </c:pt>
                <c:pt idx="32794">
                  <c:v>35.63686000000001</c:v>
                </c:pt>
                <c:pt idx="32795">
                  <c:v>28.30646</c:v>
                </c:pt>
                <c:pt idx="32796">
                  <c:v>326.82332</c:v>
                </c:pt>
                <c:pt idx="32797">
                  <c:v>26.29365</c:v>
                </c:pt>
                <c:pt idx="32798">
                  <c:v>28.00822</c:v>
                </c:pt>
                <c:pt idx="32799">
                  <c:v>26.02115</c:v>
                </c:pt>
                <c:pt idx="32800">
                  <c:v>40.48163</c:v>
                </c:pt>
                <c:pt idx="32801">
                  <c:v>24.53707</c:v>
                </c:pt>
                <c:pt idx="32802">
                  <c:v>33.96037</c:v>
                </c:pt>
                <c:pt idx="32803">
                  <c:v>33.1455</c:v>
                </c:pt>
                <c:pt idx="32804">
                  <c:v>31.51992</c:v>
                </c:pt>
                <c:pt idx="32805">
                  <c:v>29.22286</c:v>
                </c:pt>
                <c:pt idx="32806">
                  <c:v>42.25340000000001</c:v>
                </c:pt>
                <c:pt idx="32807">
                  <c:v>25.94578999999999</c:v>
                </c:pt>
                <c:pt idx="32808">
                  <c:v>31.23435</c:v>
                </c:pt>
                <c:pt idx="32809">
                  <c:v>32.48754</c:v>
                </c:pt>
                <c:pt idx="32810">
                  <c:v>33.48828</c:v>
                </c:pt>
                <c:pt idx="32811">
                  <c:v>38.78379</c:v>
                </c:pt>
                <c:pt idx="32812">
                  <c:v>24.57769</c:v>
                </c:pt>
                <c:pt idx="32813">
                  <c:v>32.76619</c:v>
                </c:pt>
                <c:pt idx="32814">
                  <c:v>29.32846</c:v>
                </c:pt>
                <c:pt idx="32815">
                  <c:v>30.17026</c:v>
                </c:pt>
                <c:pt idx="32816">
                  <c:v>27.12321</c:v>
                </c:pt>
                <c:pt idx="32817">
                  <c:v>33.17922</c:v>
                </c:pt>
                <c:pt idx="32818">
                  <c:v>33.15656000000001</c:v>
                </c:pt>
                <c:pt idx="32819">
                  <c:v>28.14868999999999</c:v>
                </c:pt>
                <c:pt idx="32820">
                  <c:v>36.7653</c:v>
                </c:pt>
                <c:pt idx="32821">
                  <c:v>32.26835</c:v>
                </c:pt>
                <c:pt idx="32822">
                  <c:v>33.2892</c:v>
                </c:pt>
                <c:pt idx="32823">
                  <c:v>41.0691</c:v>
                </c:pt>
                <c:pt idx="32824">
                  <c:v>29.2299</c:v>
                </c:pt>
                <c:pt idx="32825">
                  <c:v>29.42326</c:v>
                </c:pt>
                <c:pt idx="32826">
                  <c:v>38.91255</c:v>
                </c:pt>
                <c:pt idx="32827">
                  <c:v>32.13033</c:v>
                </c:pt>
                <c:pt idx="32828">
                  <c:v>27.94745</c:v>
                </c:pt>
                <c:pt idx="32829">
                  <c:v>26.2682</c:v>
                </c:pt>
                <c:pt idx="32830">
                  <c:v>28.95319</c:v>
                </c:pt>
                <c:pt idx="32831">
                  <c:v>28.67772</c:v>
                </c:pt>
                <c:pt idx="32832">
                  <c:v>31.63564999999999</c:v>
                </c:pt>
                <c:pt idx="32833">
                  <c:v>25.95599</c:v>
                </c:pt>
                <c:pt idx="32834">
                  <c:v>25.56047</c:v>
                </c:pt>
                <c:pt idx="32835">
                  <c:v>31.867</c:v>
                </c:pt>
                <c:pt idx="32836">
                  <c:v>28.23157</c:v>
                </c:pt>
                <c:pt idx="32837">
                  <c:v>28.30339</c:v>
                </c:pt>
                <c:pt idx="32838">
                  <c:v>7063.510810000001</c:v>
                </c:pt>
                <c:pt idx="32839">
                  <c:v>30.19032</c:v>
                </c:pt>
                <c:pt idx="32840">
                  <c:v>862.6065199999999</c:v>
                </c:pt>
                <c:pt idx="32841">
                  <c:v>29.32292</c:v>
                </c:pt>
                <c:pt idx="32842">
                  <c:v>41.52288</c:v>
                </c:pt>
                <c:pt idx="32843">
                  <c:v>5173.288</c:v>
                </c:pt>
                <c:pt idx="32844">
                  <c:v>298.3829999999999</c:v>
                </c:pt>
                <c:pt idx="32845">
                  <c:v>39.74522</c:v>
                </c:pt>
                <c:pt idx="32846">
                  <c:v>29.46484</c:v>
                </c:pt>
                <c:pt idx="32847">
                  <c:v>34.46596</c:v>
                </c:pt>
                <c:pt idx="32848">
                  <c:v>34.20756</c:v>
                </c:pt>
                <c:pt idx="32849">
                  <c:v>29.50733</c:v>
                </c:pt>
                <c:pt idx="32850">
                  <c:v>30.70402</c:v>
                </c:pt>
                <c:pt idx="32851">
                  <c:v>29.98869999999999</c:v>
                </c:pt>
                <c:pt idx="32852">
                  <c:v>33.84318</c:v>
                </c:pt>
                <c:pt idx="32853">
                  <c:v>24.40278</c:v>
                </c:pt>
                <c:pt idx="32854">
                  <c:v>36.1554</c:v>
                </c:pt>
                <c:pt idx="32855">
                  <c:v>35.12031</c:v>
                </c:pt>
                <c:pt idx="32856">
                  <c:v>32.85555</c:v>
                </c:pt>
                <c:pt idx="32857">
                  <c:v>176.11881</c:v>
                </c:pt>
                <c:pt idx="32858">
                  <c:v>28.68248</c:v>
                </c:pt>
                <c:pt idx="32859">
                  <c:v>39.40357</c:v>
                </c:pt>
                <c:pt idx="32860">
                  <c:v>26.26173</c:v>
                </c:pt>
                <c:pt idx="32861">
                  <c:v>31.969</c:v>
                </c:pt>
                <c:pt idx="32862">
                  <c:v>30.83222</c:v>
                </c:pt>
                <c:pt idx="32863">
                  <c:v>34.05892</c:v>
                </c:pt>
                <c:pt idx="32864">
                  <c:v>26.51615</c:v>
                </c:pt>
                <c:pt idx="32865">
                  <c:v>37.58281</c:v>
                </c:pt>
                <c:pt idx="32866">
                  <c:v>28.94577999999999</c:v>
                </c:pt>
                <c:pt idx="32867">
                  <c:v>24.49745</c:v>
                </c:pt>
                <c:pt idx="32868">
                  <c:v>28.57066</c:v>
                </c:pt>
                <c:pt idx="32869">
                  <c:v>31.42362999999999</c:v>
                </c:pt>
                <c:pt idx="32870">
                  <c:v>26.72136</c:v>
                </c:pt>
                <c:pt idx="32871">
                  <c:v>26.75390000000001</c:v>
                </c:pt>
                <c:pt idx="32872">
                  <c:v>32.58933</c:v>
                </c:pt>
                <c:pt idx="32873">
                  <c:v>25.79391</c:v>
                </c:pt>
                <c:pt idx="32874">
                  <c:v>30.63047</c:v>
                </c:pt>
                <c:pt idx="32875">
                  <c:v>30.94177</c:v>
                </c:pt>
                <c:pt idx="32876">
                  <c:v>31.09031</c:v>
                </c:pt>
                <c:pt idx="32877">
                  <c:v>32.94109</c:v>
                </c:pt>
                <c:pt idx="32878">
                  <c:v>62.52789</c:v>
                </c:pt>
                <c:pt idx="32879">
                  <c:v>31.20065</c:v>
                </c:pt>
                <c:pt idx="32880">
                  <c:v>24.14054</c:v>
                </c:pt>
                <c:pt idx="32881">
                  <c:v>28.06691</c:v>
                </c:pt>
                <c:pt idx="32882">
                  <c:v>24.99636</c:v>
                </c:pt>
                <c:pt idx="32883">
                  <c:v>29.77123</c:v>
                </c:pt>
                <c:pt idx="32884">
                  <c:v>28.05949</c:v>
                </c:pt>
                <c:pt idx="32885">
                  <c:v>29.81398</c:v>
                </c:pt>
                <c:pt idx="32886">
                  <c:v>31.89386</c:v>
                </c:pt>
                <c:pt idx="32887">
                  <c:v>25.95743999999999</c:v>
                </c:pt>
                <c:pt idx="32888">
                  <c:v>24.74599</c:v>
                </c:pt>
                <c:pt idx="32889">
                  <c:v>29.45587</c:v>
                </c:pt>
                <c:pt idx="32890">
                  <c:v>2736.5799</c:v>
                </c:pt>
                <c:pt idx="32891">
                  <c:v>38.2928</c:v>
                </c:pt>
                <c:pt idx="32892">
                  <c:v>26.45334</c:v>
                </c:pt>
                <c:pt idx="32893">
                  <c:v>30.94154999999999</c:v>
                </c:pt>
                <c:pt idx="32894">
                  <c:v>27.35471</c:v>
                </c:pt>
                <c:pt idx="32895">
                  <c:v>33.63435</c:v>
                </c:pt>
                <c:pt idx="32896">
                  <c:v>26.23591</c:v>
                </c:pt>
                <c:pt idx="32897">
                  <c:v>32.08083</c:v>
                </c:pt>
                <c:pt idx="32898">
                  <c:v>33.7245</c:v>
                </c:pt>
                <c:pt idx="32899">
                  <c:v>29.10324</c:v>
                </c:pt>
                <c:pt idx="32900">
                  <c:v>33.77520000000001</c:v>
                </c:pt>
                <c:pt idx="32901">
                  <c:v>37.94538</c:v>
                </c:pt>
                <c:pt idx="32902">
                  <c:v>29.33417</c:v>
                </c:pt>
                <c:pt idx="32903">
                  <c:v>71.9174</c:v>
                </c:pt>
                <c:pt idx="32904">
                  <c:v>190.5376</c:v>
                </c:pt>
                <c:pt idx="32905">
                  <c:v>32.40788999999999</c:v>
                </c:pt>
                <c:pt idx="32906">
                  <c:v>26.73785000000001</c:v>
                </c:pt>
                <c:pt idx="32907">
                  <c:v>41.9009</c:v>
                </c:pt>
                <c:pt idx="32908">
                  <c:v>32.72418000000001</c:v>
                </c:pt>
                <c:pt idx="32909">
                  <c:v>30.93208</c:v>
                </c:pt>
                <c:pt idx="32910">
                  <c:v>23.91122</c:v>
                </c:pt>
                <c:pt idx="32911">
                  <c:v>28.30558</c:v>
                </c:pt>
                <c:pt idx="32912">
                  <c:v>26.7647</c:v>
                </c:pt>
                <c:pt idx="32913">
                  <c:v>251.1779</c:v>
                </c:pt>
                <c:pt idx="32914">
                  <c:v>34.46236000000001</c:v>
                </c:pt>
                <c:pt idx="32915">
                  <c:v>46.00567</c:v>
                </c:pt>
                <c:pt idx="32916">
                  <c:v>35.0792</c:v>
                </c:pt>
                <c:pt idx="32917">
                  <c:v>30.66263</c:v>
                </c:pt>
                <c:pt idx="32918">
                  <c:v>4854.42551</c:v>
                </c:pt>
                <c:pt idx="32919">
                  <c:v>31.70806</c:v>
                </c:pt>
                <c:pt idx="32920">
                  <c:v>25.80158</c:v>
                </c:pt>
                <c:pt idx="32921">
                  <c:v>30.13158</c:v>
                </c:pt>
                <c:pt idx="32922">
                  <c:v>41.75075</c:v>
                </c:pt>
                <c:pt idx="32923">
                  <c:v>32.27823</c:v>
                </c:pt>
                <c:pt idx="32924">
                  <c:v>32.2736</c:v>
                </c:pt>
                <c:pt idx="32925">
                  <c:v>40.4958</c:v>
                </c:pt>
                <c:pt idx="32926">
                  <c:v>51.2299</c:v>
                </c:pt>
                <c:pt idx="32927">
                  <c:v>35.25157</c:v>
                </c:pt>
                <c:pt idx="32928">
                  <c:v>24.98675</c:v>
                </c:pt>
                <c:pt idx="32929">
                  <c:v>37.72471</c:v>
                </c:pt>
                <c:pt idx="32930">
                  <c:v>35.9114</c:v>
                </c:pt>
                <c:pt idx="32931">
                  <c:v>33.13637</c:v>
                </c:pt>
                <c:pt idx="32932">
                  <c:v>31.13996</c:v>
                </c:pt>
                <c:pt idx="32933">
                  <c:v>31.5481</c:v>
                </c:pt>
                <c:pt idx="32934">
                  <c:v>28.29048999999999</c:v>
                </c:pt>
                <c:pt idx="32935">
                  <c:v>221.5299</c:v>
                </c:pt>
                <c:pt idx="32936">
                  <c:v>25.67704000000001</c:v>
                </c:pt>
                <c:pt idx="32937">
                  <c:v>26.25975</c:v>
                </c:pt>
                <c:pt idx="32938">
                  <c:v>2599.6391</c:v>
                </c:pt>
                <c:pt idx="32939">
                  <c:v>33.07383</c:v>
                </c:pt>
                <c:pt idx="32940">
                  <c:v>32.29592</c:v>
                </c:pt>
                <c:pt idx="32941">
                  <c:v>36.6342</c:v>
                </c:pt>
                <c:pt idx="32942">
                  <c:v>40.58135</c:v>
                </c:pt>
                <c:pt idx="32943">
                  <c:v>25.8794</c:v>
                </c:pt>
                <c:pt idx="32944">
                  <c:v>30.60704</c:v>
                </c:pt>
                <c:pt idx="32945">
                  <c:v>29.5135</c:v>
                </c:pt>
                <c:pt idx="32946">
                  <c:v>28.40764</c:v>
                </c:pt>
                <c:pt idx="32947">
                  <c:v>32.73602</c:v>
                </c:pt>
                <c:pt idx="32948">
                  <c:v>49.9652</c:v>
                </c:pt>
                <c:pt idx="32949">
                  <c:v>33.10216000000001</c:v>
                </c:pt>
                <c:pt idx="32950">
                  <c:v>56.58654000000001</c:v>
                </c:pt>
                <c:pt idx="32951">
                  <c:v>47.8182</c:v>
                </c:pt>
                <c:pt idx="32952">
                  <c:v>27.19347</c:v>
                </c:pt>
                <c:pt idx="32953">
                  <c:v>29.81975</c:v>
                </c:pt>
                <c:pt idx="32954">
                  <c:v>31.49607</c:v>
                </c:pt>
                <c:pt idx="32955">
                  <c:v>24.25996</c:v>
                </c:pt>
                <c:pt idx="32956">
                  <c:v>28.5639</c:v>
                </c:pt>
                <c:pt idx="32957">
                  <c:v>27.60292</c:v>
                </c:pt>
                <c:pt idx="32958">
                  <c:v>29.32659</c:v>
                </c:pt>
                <c:pt idx="32959">
                  <c:v>54.5599</c:v>
                </c:pt>
                <c:pt idx="32960">
                  <c:v>29.93566999999999</c:v>
                </c:pt>
                <c:pt idx="32961">
                  <c:v>24.57978</c:v>
                </c:pt>
                <c:pt idx="32962">
                  <c:v>25.21971</c:v>
                </c:pt>
                <c:pt idx="32963">
                  <c:v>29.46385</c:v>
                </c:pt>
                <c:pt idx="32964">
                  <c:v>30.89544</c:v>
                </c:pt>
                <c:pt idx="32965">
                  <c:v>35.08417</c:v>
                </c:pt>
                <c:pt idx="32966">
                  <c:v>26.58036999999999</c:v>
                </c:pt>
                <c:pt idx="32967">
                  <c:v>34.2267</c:v>
                </c:pt>
                <c:pt idx="32968">
                  <c:v>26.47162</c:v>
                </c:pt>
                <c:pt idx="32969">
                  <c:v>774.5782</c:v>
                </c:pt>
                <c:pt idx="32970">
                  <c:v>32.45054</c:v>
                </c:pt>
                <c:pt idx="32971">
                  <c:v>31.10255</c:v>
                </c:pt>
                <c:pt idx="32972">
                  <c:v>26.65408</c:v>
                </c:pt>
                <c:pt idx="32973">
                  <c:v>35.03833</c:v>
                </c:pt>
                <c:pt idx="32974">
                  <c:v>32.29992</c:v>
                </c:pt>
                <c:pt idx="32975">
                  <c:v>37.67401</c:v>
                </c:pt>
                <c:pt idx="32976">
                  <c:v>33.72960000000001</c:v>
                </c:pt>
                <c:pt idx="32977">
                  <c:v>30.72691</c:v>
                </c:pt>
                <c:pt idx="32978">
                  <c:v>30.76372999999999</c:v>
                </c:pt>
                <c:pt idx="32979">
                  <c:v>29.45033</c:v>
                </c:pt>
                <c:pt idx="32980">
                  <c:v>26.49195</c:v>
                </c:pt>
                <c:pt idx="32981">
                  <c:v>32.6867</c:v>
                </c:pt>
                <c:pt idx="32982">
                  <c:v>37.73836</c:v>
                </c:pt>
                <c:pt idx="32983">
                  <c:v>25.89933</c:v>
                </c:pt>
                <c:pt idx="32984">
                  <c:v>32.72223</c:v>
                </c:pt>
                <c:pt idx="32985">
                  <c:v>30.86426000000001</c:v>
                </c:pt>
                <c:pt idx="32986">
                  <c:v>24.92979</c:v>
                </c:pt>
                <c:pt idx="32987">
                  <c:v>32.60586</c:v>
                </c:pt>
                <c:pt idx="32988">
                  <c:v>28.28410999999999</c:v>
                </c:pt>
                <c:pt idx="32989">
                  <c:v>35.7651</c:v>
                </c:pt>
                <c:pt idx="32990">
                  <c:v>30.06176</c:v>
                </c:pt>
                <c:pt idx="32991">
                  <c:v>28.59751</c:v>
                </c:pt>
                <c:pt idx="32992">
                  <c:v>28.49597</c:v>
                </c:pt>
                <c:pt idx="32993">
                  <c:v>33.10055</c:v>
                </c:pt>
                <c:pt idx="32994">
                  <c:v>616.8560999999999</c:v>
                </c:pt>
                <c:pt idx="32995">
                  <c:v>947.7415</c:v>
                </c:pt>
                <c:pt idx="32996">
                  <c:v>33.48466</c:v>
                </c:pt>
                <c:pt idx="32997">
                  <c:v>28.17191</c:v>
                </c:pt>
                <c:pt idx="32998">
                  <c:v>27.28722</c:v>
                </c:pt>
                <c:pt idx="32999">
                  <c:v>51.8377</c:v>
                </c:pt>
                <c:pt idx="33000">
                  <c:v>24.39636</c:v>
                </c:pt>
                <c:pt idx="33001">
                  <c:v>28.18481</c:v>
                </c:pt>
                <c:pt idx="33002">
                  <c:v>38.73224000000001</c:v>
                </c:pt>
                <c:pt idx="33003">
                  <c:v>34.15311</c:v>
                </c:pt>
                <c:pt idx="33004">
                  <c:v>33.15504</c:v>
                </c:pt>
                <c:pt idx="33005">
                  <c:v>36.83991</c:v>
                </c:pt>
                <c:pt idx="33006">
                  <c:v>26.97769</c:v>
                </c:pt>
                <c:pt idx="33007">
                  <c:v>34.48101</c:v>
                </c:pt>
                <c:pt idx="33008">
                  <c:v>26.57667</c:v>
                </c:pt>
                <c:pt idx="33009">
                  <c:v>27.24384</c:v>
                </c:pt>
                <c:pt idx="33010">
                  <c:v>32.09898000000001</c:v>
                </c:pt>
                <c:pt idx="33011">
                  <c:v>36.57439</c:v>
                </c:pt>
                <c:pt idx="33012">
                  <c:v>27.27753</c:v>
                </c:pt>
                <c:pt idx="33013">
                  <c:v>27.29855999999999</c:v>
                </c:pt>
                <c:pt idx="33014">
                  <c:v>31.72623</c:v>
                </c:pt>
                <c:pt idx="33015">
                  <c:v>31.96653999999999</c:v>
                </c:pt>
                <c:pt idx="33016">
                  <c:v>25.85251999999999</c:v>
                </c:pt>
                <c:pt idx="33017">
                  <c:v>28.02498</c:v>
                </c:pt>
                <c:pt idx="33018">
                  <c:v>75.70427</c:v>
                </c:pt>
                <c:pt idx="33019">
                  <c:v>36.12753</c:v>
                </c:pt>
                <c:pt idx="33020">
                  <c:v>33.84852</c:v>
                </c:pt>
                <c:pt idx="33021">
                  <c:v>35.88604</c:v>
                </c:pt>
                <c:pt idx="33022">
                  <c:v>28.54517</c:v>
                </c:pt>
                <c:pt idx="33023">
                  <c:v>33.07183</c:v>
                </c:pt>
                <c:pt idx="33024">
                  <c:v>80.0973</c:v>
                </c:pt>
                <c:pt idx="33025">
                  <c:v>31.07351999999999</c:v>
                </c:pt>
                <c:pt idx="33026">
                  <c:v>28.30535</c:v>
                </c:pt>
                <c:pt idx="33027">
                  <c:v>31.57617</c:v>
                </c:pt>
                <c:pt idx="33028">
                  <c:v>26.04842</c:v>
                </c:pt>
                <c:pt idx="33029">
                  <c:v>26.92717</c:v>
                </c:pt>
                <c:pt idx="33030">
                  <c:v>33.70782000000001</c:v>
                </c:pt>
                <c:pt idx="33031">
                  <c:v>31.74806</c:v>
                </c:pt>
                <c:pt idx="33032">
                  <c:v>30.94698</c:v>
                </c:pt>
                <c:pt idx="33033">
                  <c:v>35.96739</c:v>
                </c:pt>
                <c:pt idx="33034">
                  <c:v>29.84677</c:v>
                </c:pt>
                <c:pt idx="33035">
                  <c:v>30.58156</c:v>
                </c:pt>
                <c:pt idx="33036">
                  <c:v>40.94716</c:v>
                </c:pt>
                <c:pt idx="33037">
                  <c:v>515.9522999999999</c:v>
                </c:pt>
                <c:pt idx="33038">
                  <c:v>28.01156</c:v>
                </c:pt>
                <c:pt idx="33039">
                  <c:v>39.5171</c:v>
                </c:pt>
                <c:pt idx="33040">
                  <c:v>28.98397</c:v>
                </c:pt>
                <c:pt idx="33041">
                  <c:v>30.75378999999999</c:v>
                </c:pt>
                <c:pt idx="33042">
                  <c:v>36.41953</c:v>
                </c:pt>
                <c:pt idx="33043">
                  <c:v>27.6885</c:v>
                </c:pt>
                <c:pt idx="33044">
                  <c:v>25.70555999999999</c:v>
                </c:pt>
                <c:pt idx="33045">
                  <c:v>34.94579</c:v>
                </c:pt>
                <c:pt idx="33046">
                  <c:v>28.09327</c:v>
                </c:pt>
                <c:pt idx="33047">
                  <c:v>36.17744</c:v>
                </c:pt>
                <c:pt idx="33048">
                  <c:v>29.13586</c:v>
                </c:pt>
                <c:pt idx="33049">
                  <c:v>29.62694</c:v>
                </c:pt>
                <c:pt idx="33050">
                  <c:v>33.7489</c:v>
                </c:pt>
                <c:pt idx="33051">
                  <c:v>40.8033</c:v>
                </c:pt>
                <c:pt idx="33052">
                  <c:v>34.7283</c:v>
                </c:pt>
                <c:pt idx="33053">
                  <c:v>29.32012</c:v>
                </c:pt>
                <c:pt idx="33054">
                  <c:v>44.1219</c:v>
                </c:pt>
                <c:pt idx="33055">
                  <c:v>31.82377</c:v>
                </c:pt>
                <c:pt idx="33056">
                  <c:v>26.05</c:v>
                </c:pt>
                <c:pt idx="33057">
                  <c:v>32.10133</c:v>
                </c:pt>
                <c:pt idx="33058">
                  <c:v>32.74874000000001</c:v>
                </c:pt>
                <c:pt idx="33059">
                  <c:v>38.4697</c:v>
                </c:pt>
                <c:pt idx="33060">
                  <c:v>27.01832</c:v>
                </c:pt>
                <c:pt idx="33061">
                  <c:v>23.86109</c:v>
                </c:pt>
                <c:pt idx="33062">
                  <c:v>114.19559</c:v>
                </c:pt>
                <c:pt idx="33063">
                  <c:v>26.70701</c:v>
                </c:pt>
                <c:pt idx="33064">
                  <c:v>28.87754</c:v>
                </c:pt>
                <c:pt idx="33065">
                  <c:v>56.19795</c:v>
                </c:pt>
                <c:pt idx="33066">
                  <c:v>38.51539</c:v>
                </c:pt>
                <c:pt idx="33067">
                  <c:v>25.99562999999999</c:v>
                </c:pt>
                <c:pt idx="33068">
                  <c:v>34.37901</c:v>
                </c:pt>
                <c:pt idx="33069">
                  <c:v>29.49711</c:v>
                </c:pt>
                <c:pt idx="33070">
                  <c:v>30.42524999999999</c:v>
                </c:pt>
                <c:pt idx="33071">
                  <c:v>30.5736</c:v>
                </c:pt>
                <c:pt idx="33072">
                  <c:v>30.5871</c:v>
                </c:pt>
                <c:pt idx="33073">
                  <c:v>50.0793</c:v>
                </c:pt>
                <c:pt idx="33074">
                  <c:v>33.41404</c:v>
                </c:pt>
                <c:pt idx="33075">
                  <c:v>34.12483</c:v>
                </c:pt>
                <c:pt idx="33076">
                  <c:v>29.19842</c:v>
                </c:pt>
                <c:pt idx="33077">
                  <c:v>29.4651</c:v>
                </c:pt>
                <c:pt idx="33078">
                  <c:v>32.15577</c:v>
                </c:pt>
                <c:pt idx="33079">
                  <c:v>29.93338</c:v>
                </c:pt>
                <c:pt idx="33080">
                  <c:v>30.52308</c:v>
                </c:pt>
                <c:pt idx="33081">
                  <c:v>34.75012</c:v>
                </c:pt>
                <c:pt idx="33082">
                  <c:v>27.7344</c:v>
                </c:pt>
                <c:pt idx="33083">
                  <c:v>35.38614</c:v>
                </c:pt>
                <c:pt idx="33084">
                  <c:v>32.77783</c:v>
                </c:pt>
                <c:pt idx="33085">
                  <c:v>29.9402</c:v>
                </c:pt>
                <c:pt idx="33086">
                  <c:v>30.14369</c:v>
                </c:pt>
                <c:pt idx="33087">
                  <c:v>27.20591</c:v>
                </c:pt>
                <c:pt idx="33088">
                  <c:v>32.95444999999999</c:v>
                </c:pt>
                <c:pt idx="33089">
                  <c:v>29.8582</c:v>
                </c:pt>
                <c:pt idx="33090">
                  <c:v>32.26055</c:v>
                </c:pt>
                <c:pt idx="33091">
                  <c:v>26.20329</c:v>
                </c:pt>
                <c:pt idx="33092">
                  <c:v>28.81918</c:v>
                </c:pt>
                <c:pt idx="33093">
                  <c:v>31.23051</c:v>
                </c:pt>
                <c:pt idx="33094">
                  <c:v>33.19879</c:v>
                </c:pt>
                <c:pt idx="33095">
                  <c:v>41.50735</c:v>
                </c:pt>
                <c:pt idx="33096">
                  <c:v>31.08656999999999</c:v>
                </c:pt>
                <c:pt idx="33097">
                  <c:v>26.22835999999999</c:v>
                </c:pt>
                <c:pt idx="33098">
                  <c:v>34.49157</c:v>
                </c:pt>
                <c:pt idx="33099">
                  <c:v>30.80887999999999</c:v>
                </c:pt>
                <c:pt idx="33100">
                  <c:v>31.87565</c:v>
                </c:pt>
                <c:pt idx="33101">
                  <c:v>37.29405</c:v>
                </c:pt>
                <c:pt idx="33102">
                  <c:v>28.38463</c:v>
                </c:pt>
                <c:pt idx="33103">
                  <c:v>29.31379</c:v>
                </c:pt>
                <c:pt idx="33104">
                  <c:v>25.24025</c:v>
                </c:pt>
                <c:pt idx="33105">
                  <c:v>29.0372</c:v>
                </c:pt>
                <c:pt idx="33106">
                  <c:v>32.0025</c:v>
                </c:pt>
                <c:pt idx="33107">
                  <c:v>33.04029</c:v>
                </c:pt>
                <c:pt idx="33108">
                  <c:v>25.26803999999999</c:v>
                </c:pt>
                <c:pt idx="33109">
                  <c:v>93.67000999999999</c:v>
                </c:pt>
                <c:pt idx="33110">
                  <c:v>26.22533999999999</c:v>
                </c:pt>
                <c:pt idx="33111">
                  <c:v>29.97216</c:v>
                </c:pt>
                <c:pt idx="33112">
                  <c:v>43.21198</c:v>
                </c:pt>
                <c:pt idx="33113">
                  <c:v>34.44871</c:v>
                </c:pt>
                <c:pt idx="33114">
                  <c:v>26.95182</c:v>
                </c:pt>
                <c:pt idx="33115">
                  <c:v>38.26986</c:v>
                </c:pt>
                <c:pt idx="33116">
                  <c:v>31.91154</c:v>
                </c:pt>
                <c:pt idx="33117">
                  <c:v>24.9327</c:v>
                </c:pt>
                <c:pt idx="33118">
                  <c:v>147.1439</c:v>
                </c:pt>
                <c:pt idx="33119">
                  <c:v>36.5155</c:v>
                </c:pt>
                <c:pt idx="33120">
                  <c:v>22.68162999999999</c:v>
                </c:pt>
                <c:pt idx="33121">
                  <c:v>36.36593</c:v>
                </c:pt>
                <c:pt idx="33122">
                  <c:v>59.22191</c:v>
                </c:pt>
                <c:pt idx="33123">
                  <c:v>31.46071999999999</c:v>
                </c:pt>
                <c:pt idx="33124">
                  <c:v>30.24633</c:v>
                </c:pt>
                <c:pt idx="33125">
                  <c:v>29.22869</c:v>
                </c:pt>
                <c:pt idx="33126">
                  <c:v>40.95815</c:v>
                </c:pt>
                <c:pt idx="33127">
                  <c:v>26.74856</c:v>
                </c:pt>
                <c:pt idx="33128">
                  <c:v>32.01086</c:v>
                </c:pt>
                <c:pt idx="33129">
                  <c:v>33.36741</c:v>
                </c:pt>
                <c:pt idx="33130">
                  <c:v>31.35689</c:v>
                </c:pt>
                <c:pt idx="33131">
                  <c:v>34.45804</c:v>
                </c:pt>
                <c:pt idx="33132">
                  <c:v>28.62479</c:v>
                </c:pt>
                <c:pt idx="33133">
                  <c:v>31.46578999999999</c:v>
                </c:pt>
                <c:pt idx="33134">
                  <c:v>34.27339</c:v>
                </c:pt>
                <c:pt idx="33135">
                  <c:v>31.22202</c:v>
                </c:pt>
                <c:pt idx="33136">
                  <c:v>28.85654999999999</c:v>
                </c:pt>
                <c:pt idx="33137">
                  <c:v>29.73258999999999</c:v>
                </c:pt>
                <c:pt idx="33138">
                  <c:v>33.96559</c:v>
                </c:pt>
                <c:pt idx="33139">
                  <c:v>29.39981999999999</c:v>
                </c:pt>
                <c:pt idx="33140">
                  <c:v>30.11507</c:v>
                </c:pt>
                <c:pt idx="33141">
                  <c:v>29.01017</c:v>
                </c:pt>
                <c:pt idx="33142">
                  <c:v>35.42864</c:v>
                </c:pt>
                <c:pt idx="33143">
                  <c:v>29.16519</c:v>
                </c:pt>
                <c:pt idx="33144">
                  <c:v>31.22645</c:v>
                </c:pt>
                <c:pt idx="33145">
                  <c:v>32.52452</c:v>
                </c:pt>
                <c:pt idx="33146">
                  <c:v>29.08838</c:v>
                </c:pt>
                <c:pt idx="33147">
                  <c:v>26.40473</c:v>
                </c:pt>
                <c:pt idx="33148">
                  <c:v>27.37458000000001</c:v>
                </c:pt>
                <c:pt idx="33149">
                  <c:v>24.9588</c:v>
                </c:pt>
                <c:pt idx="33150">
                  <c:v>32.01637</c:v>
                </c:pt>
                <c:pt idx="33151">
                  <c:v>41.73853</c:v>
                </c:pt>
                <c:pt idx="33152">
                  <c:v>33.34294000000001</c:v>
                </c:pt>
                <c:pt idx="33153">
                  <c:v>28.42008</c:v>
                </c:pt>
                <c:pt idx="33154">
                  <c:v>44.22011</c:v>
                </c:pt>
                <c:pt idx="33155">
                  <c:v>35.32147</c:v>
                </c:pt>
                <c:pt idx="33156">
                  <c:v>30.05364</c:v>
                </c:pt>
                <c:pt idx="33157">
                  <c:v>42.89286000000001</c:v>
                </c:pt>
                <c:pt idx="33158">
                  <c:v>32.03983</c:v>
                </c:pt>
                <c:pt idx="33159">
                  <c:v>31.71873</c:v>
                </c:pt>
                <c:pt idx="33160">
                  <c:v>29.90888</c:v>
                </c:pt>
                <c:pt idx="33161">
                  <c:v>26.75989</c:v>
                </c:pt>
                <c:pt idx="33162">
                  <c:v>34.9208</c:v>
                </c:pt>
                <c:pt idx="33163">
                  <c:v>26.69856</c:v>
                </c:pt>
                <c:pt idx="33164">
                  <c:v>29.19664</c:v>
                </c:pt>
                <c:pt idx="33165">
                  <c:v>34.64241</c:v>
                </c:pt>
                <c:pt idx="33166">
                  <c:v>45.64199</c:v>
                </c:pt>
                <c:pt idx="33167">
                  <c:v>27.29092</c:v>
                </c:pt>
                <c:pt idx="33168">
                  <c:v>28.27696</c:v>
                </c:pt>
                <c:pt idx="33169">
                  <c:v>28.47769</c:v>
                </c:pt>
                <c:pt idx="33170">
                  <c:v>25.33496</c:v>
                </c:pt>
                <c:pt idx="33171">
                  <c:v>37.69392000000001</c:v>
                </c:pt>
                <c:pt idx="33172">
                  <c:v>34.77780000000001</c:v>
                </c:pt>
                <c:pt idx="33173">
                  <c:v>30.35914</c:v>
                </c:pt>
                <c:pt idx="33174">
                  <c:v>930.1115</c:v>
                </c:pt>
                <c:pt idx="33175">
                  <c:v>41.50165</c:v>
                </c:pt>
                <c:pt idx="33176">
                  <c:v>24.02179</c:v>
                </c:pt>
                <c:pt idx="33177">
                  <c:v>29.63356</c:v>
                </c:pt>
                <c:pt idx="33178">
                  <c:v>133.43339</c:v>
                </c:pt>
                <c:pt idx="33179">
                  <c:v>26.77264999999999</c:v>
                </c:pt>
                <c:pt idx="33180">
                  <c:v>29.41151</c:v>
                </c:pt>
                <c:pt idx="33181">
                  <c:v>29.72998</c:v>
                </c:pt>
                <c:pt idx="33182">
                  <c:v>33.22696000000001</c:v>
                </c:pt>
                <c:pt idx="33183">
                  <c:v>30.82373</c:v>
                </c:pt>
                <c:pt idx="33184">
                  <c:v>30.10634</c:v>
                </c:pt>
                <c:pt idx="33185">
                  <c:v>54.0418</c:v>
                </c:pt>
                <c:pt idx="33186">
                  <c:v>35.26771</c:v>
                </c:pt>
                <c:pt idx="33187">
                  <c:v>39.6476</c:v>
                </c:pt>
                <c:pt idx="33188">
                  <c:v>30.23581</c:v>
                </c:pt>
                <c:pt idx="33189">
                  <c:v>39.07837</c:v>
                </c:pt>
                <c:pt idx="33190">
                  <c:v>34.9481</c:v>
                </c:pt>
                <c:pt idx="33191">
                  <c:v>26.99407</c:v>
                </c:pt>
                <c:pt idx="33192">
                  <c:v>28.68405</c:v>
                </c:pt>
                <c:pt idx="33193">
                  <c:v>31.58048</c:v>
                </c:pt>
                <c:pt idx="33194">
                  <c:v>39.03481</c:v>
                </c:pt>
                <c:pt idx="33195">
                  <c:v>29.14070999999999</c:v>
                </c:pt>
                <c:pt idx="33196">
                  <c:v>29.67963</c:v>
                </c:pt>
                <c:pt idx="33197">
                  <c:v>32.09232</c:v>
                </c:pt>
                <c:pt idx="33198">
                  <c:v>27.93752</c:v>
                </c:pt>
                <c:pt idx="33199">
                  <c:v>27.04852</c:v>
                </c:pt>
                <c:pt idx="33200">
                  <c:v>32.94537</c:v>
                </c:pt>
                <c:pt idx="33201">
                  <c:v>32.24541</c:v>
                </c:pt>
                <c:pt idx="33202">
                  <c:v>39.4556</c:v>
                </c:pt>
                <c:pt idx="33203">
                  <c:v>32.792</c:v>
                </c:pt>
                <c:pt idx="33204">
                  <c:v>31.90814999999999</c:v>
                </c:pt>
                <c:pt idx="33205">
                  <c:v>30.66508</c:v>
                </c:pt>
                <c:pt idx="33206">
                  <c:v>28.5946</c:v>
                </c:pt>
                <c:pt idx="33207">
                  <c:v>29.42301</c:v>
                </c:pt>
                <c:pt idx="33208">
                  <c:v>28.46529</c:v>
                </c:pt>
                <c:pt idx="33209">
                  <c:v>32.2862</c:v>
                </c:pt>
                <c:pt idx="33210">
                  <c:v>28.23351</c:v>
                </c:pt>
                <c:pt idx="33211">
                  <c:v>29.18955</c:v>
                </c:pt>
                <c:pt idx="33212">
                  <c:v>33.35887</c:v>
                </c:pt>
                <c:pt idx="33213">
                  <c:v>35.22047</c:v>
                </c:pt>
                <c:pt idx="33214">
                  <c:v>28.13012000000001</c:v>
                </c:pt>
                <c:pt idx="33215">
                  <c:v>32.31158</c:v>
                </c:pt>
                <c:pt idx="33216">
                  <c:v>213.1227</c:v>
                </c:pt>
                <c:pt idx="33217">
                  <c:v>34.72196</c:v>
                </c:pt>
                <c:pt idx="33218">
                  <c:v>26.30043999999999</c:v>
                </c:pt>
                <c:pt idx="33219">
                  <c:v>32.06229</c:v>
                </c:pt>
                <c:pt idx="33220">
                  <c:v>27.61285000000001</c:v>
                </c:pt>
                <c:pt idx="33221">
                  <c:v>40.32497</c:v>
                </c:pt>
                <c:pt idx="33222">
                  <c:v>25.87653999999999</c:v>
                </c:pt>
                <c:pt idx="33223">
                  <c:v>36.64661</c:v>
                </c:pt>
                <c:pt idx="33224">
                  <c:v>30.72502</c:v>
                </c:pt>
                <c:pt idx="33225">
                  <c:v>34.27564</c:v>
                </c:pt>
                <c:pt idx="33226">
                  <c:v>33.72956000000001</c:v>
                </c:pt>
                <c:pt idx="33227">
                  <c:v>32.15841</c:v>
                </c:pt>
                <c:pt idx="33228">
                  <c:v>27.32417999999999</c:v>
                </c:pt>
                <c:pt idx="33229">
                  <c:v>33.03755</c:v>
                </c:pt>
                <c:pt idx="33230">
                  <c:v>33.03312000000001</c:v>
                </c:pt>
                <c:pt idx="33231">
                  <c:v>24.09531</c:v>
                </c:pt>
                <c:pt idx="33232">
                  <c:v>2479.22632</c:v>
                </c:pt>
                <c:pt idx="33233">
                  <c:v>29.82594</c:v>
                </c:pt>
                <c:pt idx="33234">
                  <c:v>29.14983</c:v>
                </c:pt>
                <c:pt idx="33235">
                  <c:v>27.20726000000001</c:v>
                </c:pt>
                <c:pt idx="33236">
                  <c:v>27.65102</c:v>
                </c:pt>
                <c:pt idx="33237">
                  <c:v>30.61684</c:v>
                </c:pt>
                <c:pt idx="33238">
                  <c:v>25.43968</c:v>
                </c:pt>
                <c:pt idx="33239">
                  <c:v>36.76920000000001</c:v>
                </c:pt>
                <c:pt idx="33240">
                  <c:v>35.24424</c:v>
                </c:pt>
                <c:pt idx="33241">
                  <c:v>67901.5399</c:v>
                </c:pt>
                <c:pt idx="33242">
                  <c:v>24.62559</c:v>
                </c:pt>
                <c:pt idx="33243">
                  <c:v>29.14195</c:v>
                </c:pt>
                <c:pt idx="33244">
                  <c:v>695.4119999999999</c:v>
                </c:pt>
                <c:pt idx="33245">
                  <c:v>28.00069999999999</c:v>
                </c:pt>
                <c:pt idx="33246">
                  <c:v>1285.16644</c:v>
                </c:pt>
                <c:pt idx="33247">
                  <c:v>30.37139000000001</c:v>
                </c:pt>
                <c:pt idx="33248">
                  <c:v>25.51687</c:v>
                </c:pt>
                <c:pt idx="33249">
                  <c:v>34.70520000000001</c:v>
                </c:pt>
                <c:pt idx="33250">
                  <c:v>28.74298</c:v>
                </c:pt>
                <c:pt idx="33251">
                  <c:v>28.80077</c:v>
                </c:pt>
                <c:pt idx="33252">
                  <c:v>33.50299</c:v>
                </c:pt>
                <c:pt idx="33253">
                  <c:v>27.76996</c:v>
                </c:pt>
                <c:pt idx="33254">
                  <c:v>29.54482</c:v>
                </c:pt>
                <c:pt idx="33255">
                  <c:v>27.83257</c:v>
                </c:pt>
                <c:pt idx="33256">
                  <c:v>34.42529</c:v>
                </c:pt>
                <c:pt idx="33257">
                  <c:v>36.74624</c:v>
                </c:pt>
                <c:pt idx="33258">
                  <c:v>36.27349</c:v>
                </c:pt>
                <c:pt idx="33259">
                  <c:v>31.83185</c:v>
                </c:pt>
                <c:pt idx="33260">
                  <c:v>27.55248</c:v>
                </c:pt>
                <c:pt idx="33261">
                  <c:v>34.88338</c:v>
                </c:pt>
                <c:pt idx="33262">
                  <c:v>54.95804</c:v>
                </c:pt>
                <c:pt idx="33263">
                  <c:v>38.55414</c:v>
                </c:pt>
                <c:pt idx="33264">
                  <c:v>28.288</c:v>
                </c:pt>
                <c:pt idx="33265">
                  <c:v>32.44095</c:v>
                </c:pt>
                <c:pt idx="33266">
                  <c:v>32.93725</c:v>
                </c:pt>
                <c:pt idx="33267">
                  <c:v>26.54108</c:v>
                </c:pt>
                <c:pt idx="33268">
                  <c:v>27.14493</c:v>
                </c:pt>
                <c:pt idx="33269">
                  <c:v>33.61244000000001</c:v>
                </c:pt>
                <c:pt idx="33270">
                  <c:v>33.47745</c:v>
                </c:pt>
                <c:pt idx="33271">
                  <c:v>29.91895999999999</c:v>
                </c:pt>
                <c:pt idx="33272">
                  <c:v>30.06533999999999</c:v>
                </c:pt>
                <c:pt idx="33273">
                  <c:v>33.15600000000001</c:v>
                </c:pt>
                <c:pt idx="33274">
                  <c:v>26.13035</c:v>
                </c:pt>
                <c:pt idx="33275">
                  <c:v>117.90908</c:v>
                </c:pt>
                <c:pt idx="33276">
                  <c:v>35.81137</c:v>
                </c:pt>
                <c:pt idx="33277">
                  <c:v>30.15293</c:v>
                </c:pt>
                <c:pt idx="33278">
                  <c:v>28.17295</c:v>
                </c:pt>
                <c:pt idx="33279">
                  <c:v>26.38356</c:v>
                </c:pt>
                <c:pt idx="33280">
                  <c:v>258.4356</c:v>
                </c:pt>
                <c:pt idx="33281">
                  <c:v>31.01139</c:v>
                </c:pt>
                <c:pt idx="33282">
                  <c:v>32.3946</c:v>
                </c:pt>
                <c:pt idx="33283">
                  <c:v>24.89496</c:v>
                </c:pt>
                <c:pt idx="33284">
                  <c:v>43.28703</c:v>
                </c:pt>
                <c:pt idx="33285">
                  <c:v>27.71193999999999</c:v>
                </c:pt>
                <c:pt idx="33286">
                  <c:v>29.8036</c:v>
                </c:pt>
                <c:pt idx="33287">
                  <c:v>26.31169999999999</c:v>
                </c:pt>
                <c:pt idx="33288">
                  <c:v>29.85023</c:v>
                </c:pt>
                <c:pt idx="33289">
                  <c:v>30.69545</c:v>
                </c:pt>
                <c:pt idx="33290">
                  <c:v>238.6683</c:v>
                </c:pt>
                <c:pt idx="33291">
                  <c:v>33.55934000000001</c:v>
                </c:pt>
                <c:pt idx="33292">
                  <c:v>32.5366</c:v>
                </c:pt>
                <c:pt idx="33293">
                  <c:v>520.3253999999998</c:v>
                </c:pt>
                <c:pt idx="33294">
                  <c:v>35.4006</c:v>
                </c:pt>
                <c:pt idx="33295">
                  <c:v>253.7206</c:v>
                </c:pt>
                <c:pt idx="33296">
                  <c:v>28.19448</c:v>
                </c:pt>
                <c:pt idx="33297">
                  <c:v>26.92158999999999</c:v>
                </c:pt>
                <c:pt idx="33298">
                  <c:v>38.61048</c:v>
                </c:pt>
                <c:pt idx="33299">
                  <c:v>26.48210999999999</c:v>
                </c:pt>
                <c:pt idx="33300">
                  <c:v>34.55184999999999</c:v>
                </c:pt>
                <c:pt idx="33301">
                  <c:v>24.3489</c:v>
                </c:pt>
                <c:pt idx="33302">
                  <c:v>753.3049999999998</c:v>
                </c:pt>
                <c:pt idx="33303">
                  <c:v>28.64995</c:v>
                </c:pt>
                <c:pt idx="33304">
                  <c:v>25.10931</c:v>
                </c:pt>
                <c:pt idx="33305">
                  <c:v>34.63615</c:v>
                </c:pt>
                <c:pt idx="33306">
                  <c:v>30.29017</c:v>
                </c:pt>
                <c:pt idx="33307">
                  <c:v>29.26138</c:v>
                </c:pt>
                <c:pt idx="33308">
                  <c:v>24.81842</c:v>
                </c:pt>
                <c:pt idx="33309">
                  <c:v>29.14129</c:v>
                </c:pt>
                <c:pt idx="33310">
                  <c:v>30.77154</c:v>
                </c:pt>
                <c:pt idx="33311">
                  <c:v>23.22741</c:v>
                </c:pt>
                <c:pt idx="33312">
                  <c:v>26.76921</c:v>
                </c:pt>
                <c:pt idx="33313">
                  <c:v>29.63109</c:v>
                </c:pt>
                <c:pt idx="33314">
                  <c:v>34.42146</c:v>
                </c:pt>
                <c:pt idx="33315">
                  <c:v>35.7669</c:v>
                </c:pt>
                <c:pt idx="33316">
                  <c:v>27.55799</c:v>
                </c:pt>
                <c:pt idx="33317">
                  <c:v>28.03021</c:v>
                </c:pt>
                <c:pt idx="33318">
                  <c:v>30.22738</c:v>
                </c:pt>
                <c:pt idx="33319">
                  <c:v>33.57367</c:v>
                </c:pt>
                <c:pt idx="33320">
                  <c:v>27.87133</c:v>
                </c:pt>
                <c:pt idx="33321">
                  <c:v>31.16345</c:v>
                </c:pt>
                <c:pt idx="33322">
                  <c:v>29.93476</c:v>
                </c:pt>
                <c:pt idx="33323">
                  <c:v>171.5783</c:v>
                </c:pt>
                <c:pt idx="33324">
                  <c:v>32.8151</c:v>
                </c:pt>
                <c:pt idx="33325">
                  <c:v>28.32873</c:v>
                </c:pt>
                <c:pt idx="33326">
                  <c:v>33.23711</c:v>
                </c:pt>
                <c:pt idx="33327">
                  <c:v>35.33049</c:v>
                </c:pt>
                <c:pt idx="33328">
                  <c:v>33.9826</c:v>
                </c:pt>
                <c:pt idx="33329">
                  <c:v>31.40335</c:v>
                </c:pt>
                <c:pt idx="33330">
                  <c:v>34.26991</c:v>
                </c:pt>
                <c:pt idx="33331">
                  <c:v>31.74159</c:v>
                </c:pt>
                <c:pt idx="33332">
                  <c:v>30.58187</c:v>
                </c:pt>
                <c:pt idx="33333">
                  <c:v>28.98742</c:v>
                </c:pt>
                <c:pt idx="33334">
                  <c:v>32.06802000000001</c:v>
                </c:pt>
                <c:pt idx="33335">
                  <c:v>34.6028</c:v>
                </c:pt>
                <c:pt idx="33336">
                  <c:v>28.24634</c:v>
                </c:pt>
                <c:pt idx="33337">
                  <c:v>46.62436</c:v>
                </c:pt>
                <c:pt idx="33338">
                  <c:v>26.9374</c:v>
                </c:pt>
                <c:pt idx="33339">
                  <c:v>25.15760999999999</c:v>
                </c:pt>
                <c:pt idx="33340">
                  <c:v>34.4906</c:v>
                </c:pt>
                <c:pt idx="33341">
                  <c:v>50.05966</c:v>
                </c:pt>
                <c:pt idx="33342">
                  <c:v>130.0766</c:v>
                </c:pt>
                <c:pt idx="33343">
                  <c:v>33.62509</c:v>
                </c:pt>
                <c:pt idx="33344">
                  <c:v>28.41992</c:v>
                </c:pt>
                <c:pt idx="33345">
                  <c:v>25.02081</c:v>
                </c:pt>
                <c:pt idx="33346">
                  <c:v>29.10600000000001</c:v>
                </c:pt>
                <c:pt idx="33347">
                  <c:v>29.6021</c:v>
                </c:pt>
                <c:pt idx="33348">
                  <c:v>25.30903</c:v>
                </c:pt>
                <c:pt idx="33349">
                  <c:v>38.8896</c:v>
                </c:pt>
                <c:pt idx="33350">
                  <c:v>30.21472</c:v>
                </c:pt>
                <c:pt idx="33351">
                  <c:v>31.62086</c:v>
                </c:pt>
                <c:pt idx="33352">
                  <c:v>40.53069</c:v>
                </c:pt>
                <c:pt idx="33353">
                  <c:v>33.8937</c:v>
                </c:pt>
                <c:pt idx="33354">
                  <c:v>357.1243999999999</c:v>
                </c:pt>
                <c:pt idx="33355">
                  <c:v>210.52796</c:v>
                </c:pt>
                <c:pt idx="33356">
                  <c:v>29.34752</c:v>
                </c:pt>
                <c:pt idx="33357">
                  <c:v>41.82981</c:v>
                </c:pt>
                <c:pt idx="33358">
                  <c:v>30.47225999999999</c:v>
                </c:pt>
                <c:pt idx="33359">
                  <c:v>38.49942</c:v>
                </c:pt>
                <c:pt idx="33360">
                  <c:v>27.79475</c:v>
                </c:pt>
                <c:pt idx="33361">
                  <c:v>29.86795</c:v>
                </c:pt>
                <c:pt idx="33362">
                  <c:v>28.18931</c:v>
                </c:pt>
                <c:pt idx="33363">
                  <c:v>26.44445</c:v>
                </c:pt>
                <c:pt idx="33364">
                  <c:v>30.77592</c:v>
                </c:pt>
                <c:pt idx="33365">
                  <c:v>35.08504000000001</c:v>
                </c:pt>
                <c:pt idx="33366">
                  <c:v>35.74038</c:v>
                </c:pt>
                <c:pt idx="33367">
                  <c:v>28.40861999999999</c:v>
                </c:pt>
                <c:pt idx="33368">
                  <c:v>32.18017</c:v>
                </c:pt>
                <c:pt idx="33369">
                  <c:v>2936.1017</c:v>
                </c:pt>
                <c:pt idx="33370">
                  <c:v>30.28113</c:v>
                </c:pt>
                <c:pt idx="33371">
                  <c:v>30.0538</c:v>
                </c:pt>
                <c:pt idx="33372">
                  <c:v>31.29891</c:v>
                </c:pt>
                <c:pt idx="33373">
                  <c:v>25.95408</c:v>
                </c:pt>
                <c:pt idx="33374">
                  <c:v>33.3614</c:v>
                </c:pt>
                <c:pt idx="33375">
                  <c:v>44.95402</c:v>
                </c:pt>
                <c:pt idx="33376">
                  <c:v>33.18577</c:v>
                </c:pt>
                <c:pt idx="33377">
                  <c:v>34.18794</c:v>
                </c:pt>
                <c:pt idx="33378">
                  <c:v>30.25313999999999</c:v>
                </c:pt>
                <c:pt idx="33379">
                  <c:v>31.30947</c:v>
                </c:pt>
                <c:pt idx="33380">
                  <c:v>31.49915</c:v>
                </c:pt>
                <c:pt idx="33381">
                  <c:v>22.90591999999999</c:v>
                </c:pt>
                <c:pt idx="33382">
                  <c:v>35.2773</c:v>
                </c:pt>
                <c:pt idx="33383">
                  <c:v>32.31662</c:v>
                </c:pt>
                <c:pt idx="33384">
                  <c:v>31.31692</c:v>
                </c:pt>
                <c:pt idx="33385">
                  <c:v>34.75379</c:v>
                </c:pt>
                <c:pt idx="33386">
                  <c:v>25.0047</c:v>
                </c:pt>
                <c:pt idx="33387">
                  <c:v>31.29486</c:v>
                </c:pt>
                <c:pt idx="33388">
                  <c:v>31.24250999999999</c:v>
                </c:pt>
                <c:pt idx="33389">
                  <c:v>30.0958</c:v>
                </c:pt>
                <c:pt idx="33390">
                  <c:v>29.42839</c:v>
                </c:pt>
                <c:pt idx="33391">
                  <c:v>33.62934000000001</c:v>
                </c:pt>
                <c:pt idx="33392">
                  <c:v>33.83724</c:v>
                </c:pt>
                <c:pt idx="33393">
                  <c:v>39.66251</c:v>
                </c:pt>
                <c:pt idx="33394">
                  <c:v>28.82189</c:v>
                </c:pt>
                <c:pt idx="33395">
                  <c:v>35.32451</c:v>
                </c:pt>
                <c:pt idx="33396">
                  <c:v>29.39291</c:v>
                </c:pt>
                <c:pt idx="33397">
                  <c:v>26.56534999999999</c:v>
                </c:pt>
                <c:pt idx="33398">
                  <c:v>31.1163</c:v>
                </c:pt>
                <c:pt idx="33399">
                  <c:v>26.99557</c:v>
                </c:pt>
                <c:pt idx="33400">
                  <c:v>35.14037</c:v>
                </c:pt>
                <c:pt idx="33401">
                  <c:v>29.0264</c:v>
                </c:pt>
                <c:pt idx="33402">
                  <c:v>31.15759</c:v>
                </c:pt>
                <c:pt idx="33403">
                  <c:v>30.32058</c:v>
                </c:pt>
                <c:pt idx="33404">
                  <c:v>31.22979</c:v>
                </c:pt>
                <c:pt idx="33405">
                  <c:v>29.73380999999999</c:v>
                </c:pt>
                <c:pt idx="33406">
                  <c:v>4348.7426</c:v>
                </c:pt>
                <c:pt idx="33407">
                  <c:v>31.75538</c:v>
                </c:pt>
                <c:pt idx="33408">
                  <c:v>42.3187</c:v>
                </c:pt>
                <c:pt idx="33409">
                  <c:v>28.50617</c:v>
                </c:pt>
                <c:pt idx="33410">
                  <c:v>31.60868</c:v>
                </c:pt>
                <c:pt idx="33411">
                  <c:v>26.64301</c:v>
                </c:pt>
                <c:pt idx="33412">
                  <c:v>36.03931</c:v>
                </c:pt>
                <c:pt idx="33413">
                  <c:v>43.42636</c:v>
                </c:pt>
                <c:pt idx="33414">
                  <c:v>31.03579</c:v>
                </c:pt>
                <c:pt idx="33415">
                  <c:v>32.6239</c:v>
                </c:pt>
                <c:pt idx="33416">
                  <c:v>28.07442</c:v>
                </c:pt>
                <c:pt idx="33417">
                  <c:v>39.2616</c:v>
                </c:pt>
                <c:pt idx="33418">
                  <c:v>32.89846</c:v>
                </c:pt>
                <c:pt idx="33419">
                  <c:v>24.99106</c:v>
                </c:pt>
                <c:pt idx="33420">
                  <c:v>33.15591</c:v>
                </c:pt>
                <c:pt idx="33421">
                  <c:v>30.14035000000001</c:v>
                </c:pt>
                <c:pt idx="33422">
                  <c:v>32.61253</c:v>
                </c:pt>
                <c:pt idx="33423">
                  <c:v>26.77628</c:v>
                </c:pt>
                <c:pt idx="33424">
                  <c:v>32.82889</c:v>
                </c:pt>
                <c:pt idx="33425">
                  <c:v>24.32417</c:v>
                </c:pt>
                <c:pt idx="33426">
                  <c:v>33.4377</c:v>
                </c:pt>
                <c:pt idx="33427">
                  <c:v>28.87271</c:v>
                </c:pt>
                <c:pt idx="33428">
                  <c:v>34.88266</c:v>
                </c:pt>
                <c:pt idx="33429">
                  <c:v>41.1496</c:v>
                </c:pt>
                <c:pt idx="33430">
                  <c:v>40.35566</c:v>
                </c:pt>
                <c:pt idx="33431">
                  <c:v>29.56766</c:v>
                </c:pt>
                <c:pt idx="33432">
                  <c:v>36.93866000000001</c:v>
                </c:pt>
                <c:pt idx="33433">
                  <c:v>33.8571</c:v>
                </c:pt>
                <c:pt idx="33434">
                  <c:v>32.54456</c:v>
                </c:pt>
                <c:pt idx="33435">
                  <c:v>74.5459</c:v>
                </c:pt>
                <c:pt idx="33436">
                  <c:v>29.66901</c:v>
                </c:pt>
                <c:pt idx="33437">
                  <c:v>27.55284</c:v>
                </c:pt>
                <c:pt idx="33438">
                  <c:v>28.8806</c:v>
                </c:pt>
                <c:pt idx="33439">
                  <c:v>25.92177999999999</c:v>
                </c:pt>
                <c:pt idx="33440">
                  <c:v>32.15878</c:v>
                </c:pt>
                <c:pt idx="33441">
                  <c:v>25.62486000000001</c:v>
                </c:pt>
                <c:pt idx="33442">
                  <c:v>37.79096000000001</c:v>
                </c:pt>
                <c:pt idx="33443">
                  <c:v>23.3202</c:v>
                </c:pt>
                <c:pt idx="33444">
                  <c:v>29.53334</c:v>
                </c:pt>
                <c:pt idx="33445">
                  <c:v>31.41820999999999</c:v>
                </c:pt>
                <c:pt idx="33446">
                  <c:v>29.97079</c:v>
                </c:pt>
                <c:pt idx="33447">
                  <c:v>32.54049</c:v>
                </c:pt>
                <c:pt idx="33448">
                  <c:v>34.65835</c:v>
                </c:pt>
                <c:pt idx="33449">
                  <c:v>33.55124</c:v>
                </c:pt>
                <c:pt idx="33450">
                  <c:v>31.8489</c:v>
                </c:pt>
                <c:pt idx="33451">
                  <c:v>30.46162</c:v>
                </c:pt>
                <c:pt idx="33452">
                  <c:v>32.8506</c:v>
                </c:pt>
                <c:pt idx="33453">
                  <c:v>25.62667</c:v>
                </c:pt>
                <c:pt idx="33454">
                  <c:v>29.34453999999999</c:v>
                </c:pt>
                <c:pt idx="33455">
                  <c:v>150.4174</c:v>
                </c:pt>
                <c:pt idx="33456">
                  <c:v>36.0209</c:v>
                </c:pt>
                <c:pt idx="33457">
                  <c:v>32.30279</c:v>
                </c:pt>
                <c:pt idx="33458">
                  <c:v>31.38234999999999</c:v>
                </c:pt>
                <c:pt idx="33459">
                  <c:v>40.45762</c:v>
                </c:pt>
                <c:pt idx="33460">
                  <c:v>36.26953</c:v>
                </c:pt>
                <c:pt idx="33461">
                  <c:v>26.60295</c:v>
                </c:pt>
                <c:pt idx="33462">
                  <c:v>29.3386</c:v>
                </c:pt>
                <c:pt idx="33463">
                  <c:v>24.7475</c:v>
                </c:pt>
                <c:pt idx="33464">
                  <c:v>30.14671999999999</c:v>
                </c:pt>
                <c:pt idx="33465">
                  <c:v>34.34232</c:v>
                </c:pt>
                <c:pt idx="33466">
                  <c:v>28.32632</c:v>
                </c:pt>
                <c:pt idx="33467">
                  <c:v>29.65989</c:v>
                </c:pt>
                <c:pt idx="33468">
                  <c:v>27.15793</c:v>
                </c:pt>
                <c:pt idx="33469">
                  <c:v>29.07301</c:v>
                </c:pt>
                <c:pt idx="33470">
                  <c:v>29.83327</c:v>
                </c:pt>
                <c:pt idx="33471">
                  <c:v>34.67832000000001</c:v>
                </c:pt>
                <c:pt idx="33472">
                  <c:v>28.73924</c:v>
                </c:pt>
                <c:pt idx="33473">
                  <c:v>33.13029</c:v>
                </c:pt>
                <c:pt idx="33474">
                  <c:v>27.11595000000001</c:v>
                </c:pt>
                <c:pt idx="33475">
                  <c:v>27.25029</c:v>
                </c:pt>
                <c:pt idx="33476">
                  <c:v>28.96819</c:v>
                </c:pt>
                <c:pt idx="33477">
                  <c:v>34.70865</c:v>
                </c:pt>
                <c:pt idx="33478">
                  <c:v>36.04711000000001</c:v>
                </c:pt>
                <c:pt idx="33479">
                  <c:v>29.50047</c:v>
                </c:pt>
                <c:pt idx="33480">
                  <c:v>132.1893</c:v>
                </c:pt>
                <c:pt idx="33481">
                  <c:v>32.3075</c:v>
                </c:pt>
                <c:pt idx="33482">
                  <c:v>32.05592</c:v>
                </c:pt>
                <c:pt idx="33483">
                  <c:v>24.46778</c:v>
                </c:pt>
                <c:pt idx="33484">
                  <c:v>36.59653</c:v>
                </c:pt>
                <c:pt idx="33485">
                  <c:v>34.30708</c:v>
                </c:pt>
                <c:pt idx="33486">
                  <c:v>27.60926</c:v>
                </c:pt>
                <c:pt idx="33487">
                  <c:v>35.01142</c:v>
                </c:pt>
                <c:pt idx="33488">
                  <c:v>28.92297</c:v>
                </c:pt>
                <c:pt idx="33489">
                  <c:v>40.69556</c:v>
                </c:pt>
                <c:pt idx="33490">
                  <c:v>33.68974</c:v>
                </c:pt>
                <c:pt idx="33491">
                  <c:v>30.76396</c:v>
                </c:pt>
                <c:pt idx="33492">
                  <c:v>33.05613</c:v>
                </c:pt>
                <c:pt idx="33493">
                  <c:v>25.29801</c:v>
                </c:pt>
                <c:pt idx="33494">
                  <c:v>32.56678</c:v>
                </c:pt>
                <c:pt idx="33495">
                  <c:v>26.7971</c:v>
                </c:pt>
                <c:pt idx="33496">
                  <c:v>32.20426</c:v>
                </c:pt>
                <c:pt idx="33497">
                  <c:v>54.43142</c:v>
                </c:pt>
                <c:pt idx="33498">
                  <c:v>26.61564</c:v>
                </c:pt>
                <c:pt idx="33499">
                  <c:v>31.02028</c:v>
                </c:pt>
                <c:pt idx="33500">
                  <c:v>29.03634</c:v>
                </c:pt>
                <c:pt idx="33501">
                  <c:v>36.51642</c:v>
                </c:pt>
                <c:pt idx="33502">
                  <c:v>27.0461</c:v>
                </c:pt>
                <c:pt idx="33503">
                  <c:v>24.07385</c:v>
                </c:pt>
                <c:pt idx="33504">
                  <c:v>51.52860000000001</c:v>
                </c:pt>
                <c:pt idx="33505">
                  <c:v>30.61825</c:v>
                </c:pt>
                <c:pt idx="33506">
                  <c:v>3517.4508</c:v>
                </c:pt>
                <c:pt idx="33507">
                  <c:v>42.17220000000001</c:v>
                </c:pt>
                <c:pt idx="33508">
                  <c:v>34.29759</c:v>
                </c:pt>
                <c:pt idx="33509">
                  <c:v>33.80613</c:v>
                </c:pt>
                <c:pt idx="33510">
                  <c:v>33.93872000000001</c:v>
                </c:pt>
                <c:pt idx="33511">
                  <c:v>29.19699</c:v>
                </c:pt>
                <c:pt idx="33512">
                  <c:v>33.9131</c:v>
                </c:pt>
                <c:pt idx="33513">
                  <c:v>27.2008</c:v>
                </c:pt>
                <c:pt idx="33514">
                  <c:v>23.26578999999999</c:v>
                </c:pt>
                <c:pt idx="33515">
                  <c:v>27.17072</c:v>
                </c:pt>
                <c:pt idx="33516">
                  <c:v>27.41979</c:v>
                </c:pt>
                <c:pt idx="33517">
                  <c:v>30.87619</c:v>
                </c:pt>
                <c:pt idx="33518">
                  <c:v>28.28415</c:v>
                </c:pt>
                <c:pt idx="33519">
                  <c:v>43.13520000000001</c:v>
                </c:pt>
                <c:pt idx="33520">
                  <c:v>1607.7752</c:v>
                </c:pt>
                <c:pt idx="33521">
                  <c:v>37.01013</c:v>
                </c:pt>
                <c:pt idx="33522">
                  <c:v>28.41895999999999</c:v>
                </c:pt>
                <c:pt idx="33523">
                  <c:v>31.25144</c:v>
                </c:pt>
                <c:pt idx="33524">
                  <c:v>30.64840999999999</c:v>
                </c:pt>
                <c:pt idx="33525">
                  <c:v>75.9733</c:v>
                </c:pt>
                <c:pt idx="33526">
                  <c:v>31.61236</c:v>
                </c:pt>
                <c:pt idx="33527">
                  <c:v>30.21841999999999</c:v>
                </c:pt>
                <c:pt idx="33528">
                  <c:v>31.83303</c:v>
                </c:pt>
                <c:pt idx="33529">
                  <c:v>35.00868000000001</c:v>
                </c:pt>
                <c:pt idx="33530">
                  <c:v>29.83795</c:v>
                </c:pt>
                <c:pt idx="33531">
                  <c:v>31.6147</c:v>
                </c:pt>
                <c:pt idx="33532">
                  <c:v>27.03478</c:v>
                </c:pt>
                <c:pt idx="33533">
                  <c:v>116.08819</c:v>
                </c:pt>
                <c:pt idx="33534">
                  <c:v>30.24496</c:v>
                </c:pt>
                <c:pt idx="33535">
                  <c:v>24.94696</c:v>
                </c:pt>
                <c:pt idx="33536">
                  <c:v>26161.4007</c:v>
                </c:pt>
                <c:pt idx="33537">
                  <c:v>34.14741</c:v>
                </c:pt>
                <c:pt idx="33538">
                  <c:v>25.30134</c:v>
                </c:pt>
                <c:pt idx="33539">
                  <c:v>33.86857</c:v>
                </c:pt>
                <c:pt idx="33540">
                  <c:v>49.9255</c:v>
                </c:pt>
                <c:pt idx="33541">
                  <c:v>29.81719</c:v>
                </c:pt>
                <c:pt idx="33542">
                  <c:v>127.23687</c:v>
                </c:pt>
                <c:pt idx="33543">
                  <c:v>31.85851</c:v>
                </c:pt>
                <c:pt idx="33544">
                  <c:v>32.21489</c:v>
                </c:pt>
                <c:pt idx="33545">
                  <c:v>25.25121</c:v>
                </c:pt>
                <c:pt idx="33546">
                  <c:v>48.4679</c:v>
                </c:pt>
                <c:pt idx="33547">
                  <c:v>26.55371999999999</c:v>
                </c:pt>
                <c:pt idx="33548">
                  <c:v>31.30624</c:v>
                </c:pt>
                <c:pt idx="33549">
                  <c:v>34.17714</c:v>
                </c:pt>
                <c:pt idx="33550">
                  <c:v>27.72844999999999</c:v>
                </c:pt>
                <c:pt idx="33551">
                  <c:v>27.49024</c:v>
                </c:pt>
                <c:pt idx="33552">
                  <c:v>25.17461</c:v>
                </c:pt>
                <c:pt idx="33553">
                  <c:v>29.74002</c:v>
                </c:pt>
                <c:pt idx="33554">
                  <c:v>25.75017</c:v>
                </c:pt>
                <c:pt idx="33555">
                  <c:v>25.90279999999999</c:v>
                </c:pt>
                <c:pt idx="33556">
                  <c:v>28.58831</c:v>
                </c:pt>
                <c:pt idx="33557">
                  <c:v>35.6351</c:v>
                </c:pt>
                <c:pt idx="33558">
                  <c:v>30.33044</c:v>
                </c:pt>
                <c:pt idx="33559">
                  <c:v>39.51317</c:v>
                </c:pt>
                <c:pt idx="33560">
                  <c:v>34.61788</c:v>
                </c:pt>
                <c:pt idx="33561">
                  <c:v>31.13697000000001</c:v>
                </c:pt>
                <c:pt idx="33562">
                  <c:v>32.16534</c:v>
                </c:pt>
                <c:pt idx="33563">
                  <c:v>29.62125</c:v>
                </c:pt>
                <c:pt idx="33564">
                  <c:v>29.50059</c:v>
                </c:pt>
                <c:pt idx="33565">
                  <c:v>31.08076</c:v>
                </c:pt>
                <c:pt idx="33566">
                  <c:v>29.87295</c:v>
                </c:pt>
                <c:pt idx="33567">
                  <c:v>31.96302</c:v>
                </c:pt>
                <c:pt idx="33568">
                  <c:v>31.11058999999999</c:v>
                </c:pt>
                <c:pt idx="33569">
                  <c:v>29.28757999999999</c:v>
                </c:pt>
                <c:pt idx="33570">
                  <c:v>29.07434</c:v>
                </c:pt>
                <c:pt idx="33571">
                  <c:v>34.32824</c:v>
                </c:pt>
                <c:pt idx="33572">
                  <c:v>32.62193</c:v>
                </c:pt>
                <c:pt idx="33573">
                  <c:v>43.87988</c:v>
                </c:pt>
                <c:pt idx="33574">
                  <c:v>31.4772</c:v>
                </c:pt>
                <c:pt idx="33575">
                  <c:v>37.7926</c:v>
                </c:pt>
                <c:pt idx="33576">
                  <c:v>34.71583</c:v>
                </c:pt>
                <c:pt idx="33577">
                  <c:v>28.88517999999999</c:v>
                </c:pt>
                <c:pt idx="33578">
                  <c:v>29.05858</c:v>
                </c:pt>
                <c:pt idx="33579">
                  <c:v>30.99474</c:v>
                </c:pt>
                <c:pt idx="33580">
                  <c:v>28.81803</c:v>
                </c:pt>
                <c:pt idx="33581">
                  <c:v>48.482</c:v>
                </c:pt>
                <c:pt idx="33582">
                  <c:v>27.91991000000001</c:v>
                </c:pt>
                <c:pt idx="33583">
                  <c:v>31.25574999999999</c:v>
                </c:pt>
                <c:pt idx="33584">
                  <c:v>27.42651</c:v>
                </c:pt>
                <c:pt idx="33585">
                  <c:v>26.6246</c:v>
                </c:pt>
                <c:pt idx="33586">
                  <c:v>29.02318</c:v>
                </c:pt>
                <c:pt idx="33587">
                  <c:v>28.89693</c:v>
                </c:pt>
                <c:pt idx="33588">
                  <c:v>24.03768000000001</c:v>
                </c:pt>
                <c:pt idx="33589">
                  <c:v>28.4483</c:v>
                </c:pt>
                <c:pt idx="33590">
                  <c:v>27.1157</c:v>
                </c:pt>
                <c:pt idx="33591">
                  <c:v>31.85283</c:v>
                </c:pt>
                <c:pt idx="33592">
                  <c:v>31.56771</c:v>
                </c:pt>
                <c:pt idx="33593">
                  <c:v>26.23547</c:v>
                </c:pt>
                <c:pt idx="33594">
                  <c:v>28.25935</c:v>
                </c:pt>
                <c:pt idx="33595">
                  <c:v>26.96974</c:v>
                </c:pt>
                <c:pt idx="33596">
                  <c:v>35.59662</c:v>
                </c:pt>
                <c:pt idx="33597">
                  <c:v>25.24290999999999</c:v>
                </c:pt>
                <c:pt idx="33598">
                  <c:v>35.90913</c:v>
                </c:pt>
                <c:pt idx="33599">
                  <c:v>27.50551</c:v>
                </c:pt>
                <c:pt idx="33600">
                  <c:v>24.97744</c:v>
                </c:pt>
                <c:pt idx="33601">
                  <c:v>27.57674</c:v>
                </c:pt>
                <c:pt idx="33602">
                  <c:v>30.16623</c:v>
                </c:pt>
                <c:pt idx="33603">
                  <c:v>25.28661</c:v>
                </c:pt>
                <c:pt idx="33604">
                  <c:v>28.4238</c:v>
                </c:pt>
                <c:pt idx="33605">
                  <c:v>33.66883</c:v>
                </c:pt>
                <c:pt idx="33606">
                  <c:v>31.69201</c:v>
                </c:pt>
                <c:pt idx="33607">
                  <c:v>26.27244</c:v>
                </c:pt>
                <c:pt idx="33608">
                  <c:v>27.32942</c:v>
                </c:pt>
                <c:pt idx="33609">
                  <c:v>30.42444</c:v>
                </c:pt>
                <c:pt idx="33610">
                  <c:v>32.34402</c:v>
                </c:pt>
                <c:pt idx="33611">
                  <c:v>32.91415</c:v>
                </c:pt>
                <c:pt idx="33612">
                  <c:v>34.03805</c:v>
                </c:pt>
                <c:pt idx="33613">
                  <c:v>30.00927</c:v>
                </c:pt>
                <c:pt idx="33614">
                  <c:v>35.0875</c:v>
                </c:pt>
                <c:pt idx="33615">
                  <c:v>33.31724999999999</c:v>
                </c:pt>
                <c:pt idx="33616">
                  <c:v>29.68222</c:v>
                </c:pt>
                <c:pt idx="33617">
                  <c:v>25.30627</c:v>
                </c:pt>
                <c:pt idx="33618">
                  <c:v>28.13004</c:v>
                </c:pt>
                <c:pt idx="33619">
                  <c:v>32.45757</c:v>
                </c:pt>
                <c:pt idx="33620">
                  <c:v>25.13148</c:v>
                </c:pt>
                <c:pt idx="33621">
                  <c:v>32.38404999999999</c:v>
                </c:pt>
                <c:pt idx="33622">
                  <c:v>33.65654</c:v>
                </c:pt>
                <c:pt idx="33623">
                  <c:v>34.07169</c:v>
                </c:pt>
                <c:pt idx="33624">
                  <c:v>29.53375</c:v>
                </c:pt>
                <c:pt idx="33625">
                  <c:v>36.81218</c:v>
                </c:pt>
                <c:pt idx="33626">
                  <c:v>26.99973</c:v>
                </c:pt>
                <c:pt idx="33627">
                  <c:v>36.85073</c:v>
                </c:pt>
                <c:pt idx="33628">
                  <c:v>30.00001</c:v>
                </c:pt>
                <c:pt idx="33629">
                  <c:v>31.01041</c:v>
                </c:pt>
                <c:pt idx="33630">
                  <c:v>31.32853</c:v>
                </c:pt>
                <c:pt idx="33631">
                  <c:v>33.15689</c:v>
                </c:pt>
                <c:pt idx="33632">
                  <c:v>27.38977999999999</c:v>
                </c:pt>
                <c:pt idx="33633">
                  <c:v>28.59552</c:v>
                </c:pt>
                <c:pt idx="33634">
                  <c:v>28.86541</c:v>
                </c:pt>
                <c:pt idx="33635">
                  <c:v>34.93321</c:v>
                </c:pt>
                <c:pt idx="33636">
                  <c:v>28.20761</c:v>
                </c:pt>
                <c:pt idx="33637">
                  <c:v>32.91582</c:v>
                </c:pt>
                <c:pt idx="33638">
                  <c:v>32.71453</c:v>
                </c:pt>
                <c:pt idx="33639">
                  <c:v>88.42212</c:v>
                </c:pt>
                <c:pt idx="33640">
                  <c:v>26.25657</c:v>
                </c:pt>
                <c:pt idx="33641">
                  <c:v>28.6349</c:v>
                </c:pt>
                <c:pt idx="33642">
                  <c:v>40.5225</c:v>
                </c:pt>
                <c:pt idx="33643">
                  <c:v>1277.2101</c:v>
                </c:pt>
                <c:pt idx="33644">
                  <c:v>30.01944</c:v>
                </c:pt>
                <c:pt idx="33645">
                  <c:v>33.05385</c:v>
                </c:pt>
                <c:pt idx="33646">
                  <c:v>31.02684</c:v>
                </c:pt>
                <c:pt idx="33647">
                  <c:v>37.27931</c:v>
                </c:pt>
                <c:pt idx="33648">
                  <c:v>31.98161999999999</c:v>
                </c:pt>
                <c:pt idx="33649">
                  <c:v>28.11375</c:v>
                </c:pt>
                <c:pt idx="33650">
                  <c:v>40.9379</c:v>
                </c:pt>
                <c:pt idx="33651">
                  <c:v>29.1282</c:v>
                </c:pt>
                <c:pt idx="33652">
                  <c:v>32.34205</c:v>
                </c:pt>
                <c:pt idx="33653">
                  <c:v>34.55741</c:v>
                </c:pt>
                <c:pt idx="33654">
                  <c:v>30.39997</c:v>
                </c:pt>
                <c:pt idx="33655">
                  <c:v>29.19600000000001</c:v>
                </c:pt>
                <c:pt idx="33656">
                  <c:v>31.22601</c:v>
                </c:pt>
                <c:pt idx="33657">
                  <c:v>31.59482</c:v>
                </c:pt>
                <c:pt idx="33658">
                  <c:v>23.22568</c:v>
                </c:pt>
                <c:pt idx="33659">
                  <c:v>25.28365</c:v>
                </c:pt>
                <c:pt idx="33660">
                  <c:v>24.44119999999999</c:v>
                </c:pt>
                <c:pt idx="33661">
                  <c:v>30.25888</c:v>
                </c:pt>
                <c:pt idx="33662">
                  <c:v>37.33438</c:v>
                </c:pt>
                <c:pt idx="33663">
                  <c:v>34.20187</c:v>
                </c:pt>
                <c:pt idx="33664">
                  <c:v>28.64113</c:v>
                </c:pt>
                <c:pt idx="33665">
                  <c:v>2300.71021</c:v>
                </c:pt>
                <c:pt idx="33666">
                  <c:v>31.82638</c:v>
                </c:pt>
                <c:pt idx="33667">
                  <c:v>26.81335</c:v>
                </c:pt>
                <c:pt idx="33668">
                  <c:v>25.54379</c:v>
                </c:pt>
                <c:pt idx="33669">
                  <c:v>26.37001</c:v>
                </c:pt>
                <c:pt idx="33670">
                  <c:v>34.17432</c:v>
                </c:pt>
                <c:pt idx="33671">
                  <c:v>37.95884</c:v>
                </c:pt>
                <c:pt idx="33672">
                  <c:v>32.06854000000001</c:v>
                </c:pt>
                <c:pt idx="33673">
                  <c:v>31.41795</c:v>
                </c:pt>
                <c:pt idx="33674">
                  <c:v>31.11508</c:v>
                </c:pt>
                <c:pt idx="33675">
                  <c:v>36.9033</c:v>
                </c:pt>
                <c:pt idx="33676">
                  <c:v>31.21938</c:v>
                </c:pt>
                <c:pt idx="33677">
                  <c:v>33.7589</c:v>
                </c:pt>
                <c:pt idx="33678">
                  <c:v>34.83794</c:v>
                </c:pt>
                <c:pt idx="33679">
                  <c:v>27.88719</c:v>
                </c:pt>
                <c:pt idx="33680">
                  <c:v>37.67658</c:v>
                </c:pt>
                <c:pt idx="33681">
                  <c:v>31.39284</c:v>
                </c:pt>
                <c:pt idx="33682">
                  <c:v>28.61603</c:v>
                </c:pt>
                <c:pt idx="33683">
                  <c:v>82.46776</c:v>
                </c:pt>
                <c:pt idx="33684">
                  <c:v>35.79776000000001</c:v>
                </c:pt>
                <c:pt idx="33685">
                  <c:v>35.73841</c:v>
                </c:pt>
                <c:pt idx="33686">
                  <c:v>27.25084</c:v>
                </c:pt>
                <c:pt idx="33687">
                  <c:v>28.88025</c:v>
                </c:pt>
                <c:pt idx="33688">
                  <c:v>30.66444999999999</c:v>
                </c:pt>
                <c:pt idx="33689">
                  <c:v>37.6517</c:v>
                </c:pt>
                <c:pt idx="33690">
                  <c:v>28.27884999999999</c:v>
                </c:pt>
                <c:pt idx="33691">
                  <c:v>37.0298</c:v>
                </c:pt>
                <c:pt idx="33692">
                  <c:v>38.84958</c:v>
                </c:pt>
                <c:pt idx="33693">
                  <c:v>31.585</c:v>
                </c:pt>
                <c:pt idx="33694">
                  <c:v>38.52228</c:v>
                </c:pt>
                <c:pt idx="33695">
                  <c:v>27.02832</c:v>
                </c:pt>
                <c:pt idx="33696">
                  <c:v>29.60118</c:v>
                </c:pt>
                <c:pt idx="33697">
                  <c:v>28.2193</c:v>
                </c:pt>
                <c:pt idx="33698">
                  <c:v>26.76634999999999</c:v>
                </c:pt>
                <c:pt idx="33699">
                  <c:v>34.85713</c:v>
                </c:pt>
                <c:pt idx="33700">
                  <c:v>28.89382000000001</c:v>
                </c:pt>
                <c:pt idx="33701">
                  <c:v>32.47629</c:v>
                </c:pt>
                <c:pt idx="33702">
                  <c:v>29.56966999999999</c:v>
                </c:pt>
                <c:pt idx="33703">
                  <c:v>29.43721</c:v>
                </c:pt>
                <c:pt idx="33704">
                  <c:v>27.57192999999999</c:v>
                </c:pt>
                <c:pt idx="33705">
                  <c:v>28.88446</c:v>
                </c:pt>
                <c:pt idx="33706">
                  <c:v>30.01167</c:v>
                </c:pt>
                <c:pt idx="33707">
                  <c:v>25.83121</c:v>
                </c:pt>
                <c:pt idx="33708">
                  <c:v>29.95182</c:v>
                </c:pt>
                <c:pt idx="33709">
                  <c:v>25.17086</c:v>
                </c:pt>
                <c:pt idx="33710">
                  <c:v>34.62996000000001</c:v>
                </c:pt>
                <c:pt idx="33711">
                  <c:v>30.10554</c:v>
                </c:pt>
                <c:pt idx="33712">
                  <c:v>37.029</c:v>
                </c:pt>
                <c:pt idx="33713">
                  <c:v>33.38818000000001</c:v>
                </c:pt>
                <c:pt idx="33714">
                  <c:v>113.8855</c:v>
                </c:pt>
                <c:pt idx="33715">
                  <c:v>27.51606</c:v>
                </c:pt>
                <c:pt idx="33716">
                  <c:v>34.64400000000001</c:v>
                </c:pt>
                <c:pt idx="33717">
                  <c:v>29.79905</c:v>
                </c:pt>
                <c:pt idx="33718">
                  <c:v>35.0633</c:v>
                </c:pt>
                <c:pt idx="33719">
                  <c:v>35.6131</c:v>
                </c:pt>
                <c:pt idx="33720">
                  <c:v>28.46510999999999</c:v>
                </c:pt>
                <c:pt idx="33721">
                  <c:v>25.44637</c:v>
                </c:pt>
                <c:pt idx="33722">
                  <c:v>31.03003</c:v>
                </c:pt>
                <c:pt idx="33723">
                  <c:v>28.89427999999999</c:v>
                </c:pt>
                <c:pt idx="33724">
                  <c:v>27.09293</c:v>
                </c:pt>
                <c:pt idx="33725">
                  <c:v>32.50857</c:v>
                </c:pt>
                <c:pt idx="33726">
                  <c:v>28.82565</c:v>
                </c:pt>
                <c:pt idx="33727">
                  <c:v>27.19082</c:v>
                </c:pt>
                <c:pt idx="33728">
                  <c:v>34.40743</c:v>
                </c:pt>
                <c:pt idx="33729">
                  <c:v>28.41901</c:v>
                </c:pt>
                <c:pt idx="33730">
                  <c:v>42.44558</c:v>
                </c:pt>
                <c:pt idx="33731">
                  <c:v>32.56788</c:v>
                </c:pt>
                <c:pt idx="33732">
                  <c:v>37.08731</c:v>
                </c:pt>
                <c:pt idx="33733">
                  <c:v>27.54721</c:v>
                </c:pt>
                <c:pt idx="33734">
                  <c:v>37.97844000000001</c:v>
                </c:pt>
                <c:pt idx="33735">
                  <c:v>28.08570999999999</c:v>
                </c:pt>
                <c:pt idx="33736">
                  <c:v>35.10016</c:v>
                </c:pt>
                <c:pt idx="33737">
                  <c:v>69.5041</c:v>
                </c:pt>
                <c:pt idx="33738">
                  <c:v>26.52184</c:v>
                </c:pt>
                <c:pt idx="33739">
                  <c:v>30.24536</c:v>
                </c:pt>
                <c:pt idx="33740">
                  <c:v>29.52004</c:v>
                </c:pt>
                <c:pt idx="33741">
                  <c:v>29.3477</c:v>
                </c:pt>
                <c:pt idx="33742">
                  <c:v>35.18215</c:v>
                </c:pt>
                <c:pt idx="33743">
                  <c:v>29.25199</c:v>
                </c:pt>
                <c:pt idx="33744">
                  <c:v>34.90432000000001</c:v>
                </c:pt>
                <c:pt idx="33745">
                  <c:v>27.66041999999999</c:v>
                </c:pt>
                <c:pt idx="33746">
                  <c:v>35.34501</c:v>
                </c:pt>
                <c:pt idx="33747">
                  <c:v>39.6193</c:v>
                </c:pt>
                <c:pt idx="33748">
                  <c:v>33.62316000000001</c:v>
                </c:pt>
                <c:pt idx="33749">
                  <c:v>27.64563</c:v>
                </c:pt>
                <c:pt idx="33750">
                  <c:v>30.02828999999999</c:v>
                </c:pt>
                <c:pt idx="33751">
                  <c:v>38.55352000000001</c:v>
                </c:pt>
                <c:pt idx="33752">
                  <c:v>28.50809</c:v>
                </c:pt>
                <c:pt idx="33753">
                  <c:v>36.44512</c:v>
                </c:pt>
                <c:pt idx="33754">
                  <c:v>28.81586</c:v>
                </c:pt>
                <c:pt idx="33755">
                  <c:v>28.26436</c:v>
                </c:pt>
                <c:pt idx="33756">
                  <c:v>74.81874999999998</c:v>
                </c:pt>
                <c:pt idx="33757">
                  <c:v>28.92436</c:v>
                </c:pt>
                <c:pt idx="33758">
                  <c:v>34.19526000000001</c:v>
                </c:pt>
                <c:pt idx="33759">
                  <c:v>90.38219999999998</c:v>
                </c:pt>
                <c:pt idx="33760">
                  <c:v>32.12372000000001</c:v>
                </c:pt>
                <c:pt idx="33761">
                  <c:v>27.16736</c:v>
                </c:pt>
                <c:pt idx="33762">
                  <c:v>32.75675</c:v>
                </c:pt>
                <c:pt idx="33763">
                  <c:v>34.67368</c:v>
                </c:pt>
                <c:pt idx="33764">
                  <c:v>26.44433</c:v>
                </c:pt>
                <c:pt idx="33765">
                  <c:v>32.51186</c:v>
                </c:pt>
                <c:pt idx="33766">
                  <c:v>40.2765</c:v>
                </c:pt>
                <c:pt idx="33767">
                  <c:v>31.4219</c:v>
                </c:pt>
                <c:pt idx="33768">
                  <c:v>30.62351</c:v>
                </c:pt>
                <c:pt idx="33769">
                  <c:v>31.41566</c:v>
                </c:pt>
                <c:pt idx="33770">
                  <c:v>31.39814</c:v>
                </c:pt>
                <c:pt idx="33771">
                  <c:v>202.76662</c:v>
                </c:pt>
                <c:pt idx="33772">
                  <c:v>38.46213</c:v>
                </c:pt>
                <c:pt idx="33773">
                  <c:v>39.02895</c:v>
                </c:pt>
                <c:pt idx="33774">
                  <c:v>29.59209999999999</c:v>
                </c:pt>
                <c:pt idx="33775">
                  <c:v>30.89695</c:v>
                </c:pt>
                <c:pt idx="33776">
                  <c:v>27.24143</c:v>
                </c:pt>
                <c:pt idx="33777">
                  <c:v>32.3183</c:v>
                </c:pt>
                <c:pt idx="33778">
                  <c:v>26.15917</c:v>
                </c:pt>
                <c:pt idx="33779">
                  <c:v>63.11229</c:v>
                </c:pt>
                <c:pt idx="33780">
                  <c:v>34.65468</c:v>
                </c:pt>
                <c:pt idx="33781">
                  <c:v>29.38157</c:v>
                </c:pt>
                <c:pt idx="33782">
                  <c:v>24.88291999999999</c:v>
                </c:pt>
                <c:pt idx="33783">
                  <c:v>27.59083</c:v>
                </c:pt>
                <c:pt idx="33784">
                  <c:v>34.76856</c:v>
                </c:pt>
                <c:pt idx="33785">
                  <c:v>26.77077999999999</c:v>
                </c:pt>
                <c:pt idx="33786">
                  <c:v>24.95204</c:v>
                </c:pt>
                <c:pt idx="33787">
                  <c:v>30.1966</c:v>
                </c:pt>
                <c:pt idx="33788">
                  <c:v>28.65075999999999</c:v>
                </c:pt>
                <c:pt idx="33789">
                  <c:v>36.26381</c:v>
                </c:pt>
                <c:pt idx="33790">
                  <c:v>137.36219</c:v>
                </c:pt>
                <c:pt idx="33791">
                  <c:v>30.28113</c:v>
                </c:pt>
                <c:pt idx="33792">
                  <c:v>38.06533</c:v>
                </c:pt>
                <c:pt idx="33793">
                  <c:v>32.98295</c:v>
                </c:pt>
                <c:pt idx="33794">
                  <c:v>32.79007</c:v>
                </c:pt>
                <c:pt idx="33795">
                  <c:v>35.94054000000001</c:v>
                </c:pt>
                <c:pt idx="33796">
                  <c:v>33.42155</c:v>
                </c:pt>
                <c:pt idx="33797">
                  <c:v>35.87695</c:v>
                </c:pt>
                <c:pt idx="33798">
                  <c:v>31.33027999999999</c:v>
                </c:pt>
                <c:pt idx="33799">
                  <c:v>33.69389</c:v>
                </c:pt>
                <c:pt idx="33800">
                  <c:v>28.20366</c:v>
                </c:pt>
                <c:pt idx="33801">
                  <c:v>34.40745</c:v>
                </c:pt>
                <c:pt idx="33802">
                  <c:v>26.02982</c:v>
                </c:pt>
                <c:pt idx="33803">
                  <c:v>26.63863</c:v>
                </c:pt>
                <c:pt idx="33804">
                  <c:v>27.26143</c:v>
                </c:pt>
                <c:pt idx="33805">
                  <c:v>27.23601</c:v>
                </c:pt>
                <c:pt idx="33806">
                  <c:v>26.53482</c:v>
                </c:pt>
                <c:pt idx="33807">
                  <c:v>24.2465</c:v>
                </c:pt>
                <c:pt idx="33808">
                  <c:v>26.10039</c:v>
                </c:pt>
                <c:pt idx="33809">
                  <c:v>29.11069000000001</c:v>
                </c:pt>
                <c:pt idx="33810">
                  <c:v>30.88868</c:v>
                </c:pt>
                <c:pt idx="33811">
                  <c:v>41.9789</c:v>
                </c:pt>
                <c:pt idx="33812">
                  <c:v>28.61639</c:v>
                </c:pt>
                <c:pt idx="33813">
                  <c:v>37.18219</c:v>
                </c:pt>
                <c:pt idx="33814">
                  <c:v>29.2893</c:v>
                </c:pt>
                <c:pt idx="33815">
                  <c:v>26.67589</c:v>
                </c:pt>
                <c:pt idx="33816">
                  <c:v>30.09415</c:v>
                </c:pt>
                <c:pt idx="33817">
                  <c:v>36.13607</c:v>
                </c:pt>
                <c:pt idx="33818">
                  <c:v>30.72901999999999</c:v>
                </c:pt>
                <c:pt idx="33819">
                  <c:v>76.9214</c:v>
                </c:pt>
                <c:pt idx="33820">
                  <c:v>30.63187</c:v>
                </c:pt>
                <c:pt idx="33821">
                  <c:v>32.65694000000001</c:v>
                </c:pt>
                <c:pt idx="33822">
                  <c:v>27.69503</c:v>
                </c:pt>
                <c:pt idx="33823">
                  <c:v>31.00304</c:v>
                </c:pt>
                <c:pt idx="33824">
                  <c:v>1151.38583</c:v>
                </c:pt>
                <c:pt idx="33825">
                  <c:v>28.39596</c:v>
                </c:pt>
                <c:pt idx="33826">
                  <c:v>28.02141</c:v>
                </c:pt>
                <c:pt idx="33827">
                  <c:v>30.7352</c:v>
                </c:pt>
                <c:pt idx="33828">
                  <c:v>34.85211</c:v>
                </c:pt>
                <c:pt idx="33829">
                  <c:v>152.95683</c:v>
                </c:pt>
                <c:pt idx="33830">
                  <c:v>35.43291</c:v>
                </c:pt>
                <c:pt idx="33831">
                  <c:v>26.64952999999999</c:v>
                </c:pt>
                <c:pt idx="33832">
                  <c:v>27.21353999999999</c:v>
                </c:pt>
                <c:pt idx="33833">
                  <c:v>35.00346</c:v>
                </c:pt>
                <c:pt idx="33834">
                  <c:v>37.11936</c:v>
                </c:pt>
                <c:pt idx="33835">
                  <c:v>28.67438</c:v>
                </c:pt>
                <c:pt idx="33836">
                  <c:v>86.81003000000001</c:v>
                </c:pt>
                <c:pt idx="33837">
                  <c:v>27.08824999999999</c:v>
                </c:pt>
                <c:pt idx="33838">
                  <c:v>31.6949</c:v>
                </c:pt>
                <c:pt idx="33839">
                  <c:v>35.65753</c:v>
                </c:pt>
                <c:pt idx="33840">
                  <c:v>7301.72745</c:v>
                </c:pt>
                <c:pt idx="33841">
                  <c:v>33.26377</c:v>
                </c:pt>
                <c:pt idx="33842">
                  <c:v>36.82523</c:v>
                </c:pt>
                <c:pt idx="33843">
                  <c:v>28.17073</c:v>
                </c:pt>
                <c:pt idx="33844">
                  <c:v>34.78678</c:v>
                </c:pt>
                <c:pt idx="33845">
                  <c:v>33.02062</c:v>
                </c:pt>
                <c:pt idx="33846">
                  <c:v>32.87505</c:v>
                </c:pt>
                <c:pt idx="33847">
                  <c:v>29.75557999999999</c:v>
                </c:pt>
                <c:pt idx="33848">
                  <c:v>39.16839</c:v>
                </c:pt>
                <c:pt idx="33849">
                  <c:v>31.80858</c:v>
                </c:pt>
                <c:pt idx="33850">
                  <c:v>30.64016000000001</c:v>
                </c:pt>
                <c:pt idx="33851">
                  <c:v>39.21816000000001</c:v>
                </c:pt>
                <c:pt idx="33852">
                  <c:v>31.51436</c:v>
                </c:pt>
                <c:pt idx="33853">
                  <c:v>28.37205000000001</c:v>
                </c:pt>
                <c:pt idx="33854">
                  <c:v>30.76188</c:v>
                </c:pt>
                <c:pt idx="33855">
                  <c:v>33.02567</c:v>
                </c:pt>
                <c:pt idx="33856">
                  <c:v>27.09015</c:v>
                </c:pt>
                <c:pt idx="33857">
                  <c:v>32.58508</c:v>
                </c:pt>
                <c:pt idx="33858">
                  <c:v>28.84954</c:v>
                </c:pt>
                <c:pt idx="33859">
                  <c:v>25.7164</c:v>
                </c:pt>
                <c:pt idx="33860">
                  <c:v>30.55643999999999</c:v>
                </c:pt>
                <c:pt idx="33861">
                  <c:v>30.9986</c:v>
                </c:pt>
                <c:pt idx="33862">
                  <c:v>26.35371</c:v>
                </c:pt>
                <c:pt idx="33863">
                  <c:v>28.39003</c:v>
                </c:pt>
                <c:pt idx="33864">
                  <c:v>26.12614</c:v>
                </c:pt>
                <c:pt idx="33865">
                  <c:v>38.17839</c:v>
                </c:pt>
                <c:pt idx="33866">
                  <c:v>33.88231</c:v>
                </c:pt>
                <c:pt idx="33867">
                  <c:v>36.09122</c:v>
                </c:pt>
                <c:pt idx="33868">
                  <c:v>28.37565</c:v>
                </c:pt>
                <c:pt idx="33869">
                  <c:v>26.98966</c:v>
                </c:pt>
                <c:pt idx="33870">
                  <c:v>31.19936</c:v>
                </c:pt>
                <c:pt idx="33871">
                  <c:v>32.56991</c:v>
                </c:pt>
                <c:pt idx="33872">
                  <c:v>26.19973</c:v>
                </c:pt>
                <c:pt idx="33873">
                  <c:v>38.08880000000001</c:v>
                </c:pt>
                <c:pt idx="33874">
                  <c:v>28.47490000000001</c:v>
                </c:pt>
                <c:pt idx="33875">
                  <c:v>29.61971</c:v>
                </c:pt>
                <c:pt idx="33876">
                  <c:v>30.38398</c:v>
                </c:pt>
                <c:pt idx="33877">
                  <c:v>34.81693</c:v>
                </c:pt>
                <c:pt idx="33878">
                  <c:v>27.32626</c:v>
                </c:pt>
                <c:pt idx="33879">
                  <c:v>32.37279</c:v>
                </c:pt>
                <c:pt idx="33880">
                  <c:v>78.9655</c:v>
                </c:pt>
                <c:pt idx="33881">
                  <c:v>1446.73604</c:v>
                </c:pt>
                <c:pt idx="33882">
                  <c:v>28.84359999999999</c:v>
                </c:pt>
                <c:pt idx="33883">
                  <c:v>33.1178</c:v>
                </c:pt>
                <c:pt idx="33884">
                  <c:v>28.99712</c:v>
                </c:pt>
                <c:pt idx="33885">
                  <c:v>25.91344</c:v>
                </c:pt>
                <c:pt idx="33886">
                  <c:v>36.62579</c:v>
                </c:pt>
                <c:pt idx="33887">
                  <c:v>32.12951</c:v>
                </c:pt>
                <c:pt idx="33888">
                  <c:v>29.04305</c:v>
                </c:pt>
                <c:pt idx="33889">
                  <c:v>42.58593</c:v>
                </c:pt>
                <c:pt idx="33890">
                  <c:v>32.91941</c:v>
                </c:pt>
                <c:pt idx="33891">
                  <c:v>41.257</c:v>
                </c:pt>
                <c:pt idx="33892">
                  <c:v>31.66301</c:v>
                </c:pt>
                <c:pt idx="33893">
                  <c:v>25.91226</c:v>
                </c:pt>
                <c:pt idx="33894">
                  <c:v>36.29136000000001</c:v>
                </c:pt>
                <c:pt idx="33895">
                  <c:v>32.36528000000001</c:v>
                </c:pt>
                <c:pt idx="33896">
                  <c:v>198.9054</c:v>
                </c:pt>
                <c:pt idx="33897">
                  <c:v>40.39598</c:v>
                </c:pt>
                <c:pt idx="33898">
                  <c:v>32.8106</c:v>
                </c:pt>
                <c:pt idx="33899">
                  <c:v>28.07243</c:v>
                </c:pt>
                <c:pt idx="33900">
                  <c:v>34.92951</c:v>
                </c:pt>
                <c:pt idx="33901">
                  <c:v>34.68441</c:v>
                </c:pt>
                <c:pt idx="33902">
                  <c:v>28.98668999999999</c:v>
                </c:pt>
                <c:pt idx="33903">
                  <c:v>30.97751</c:v>
                </c:pt>
                <c:pt idx="33904">
                  <c:v>40.83723</c:v>
                </c:pt>
                <c:pt idx="33905">
                  <c:v>29.51377</c:v>
                </c:pt>
                <c:pt idx="33906">
                  <c:v>32.08432000000001</c:v>
                </c:pt>
                <c:pt idx="33907">
                  <c:v>29.43704</c:v>
                </c:pt>
                <c:pt idx="33908">
                  <c:v>32.00727</c:v>
                </c:pt>
                <c:pt idx="33909">
                  <c:v>38.7315</c:v>
                </c:pt>
                <c:pt idx="33910">
                  <c:v>25.39065</c:v>
                </c:pt>
                <c:pt idx="33911">
                  <c:v>46.36293</c:v>
                </c:pt>
                <c:pt idx="33912">
                  <c:v>31.57607</c:v>
                </c:pt>
                <c:pt idx="33913">
                  <c:v>39.45728</c:v>
                </c:pt>
                <c:pt idx="33914">
                  <c:v>30.22402</c:v>
                </c:pt>
                <c:pt idx="33915">
                  <c:v>26.36912</c:v>
                </c:pt>
                <c:pt idx="33916">
                  <c:v>39.16300000000001</c:v>
                </c:pt>
                <c:pt idx="33917">
                  <c:v>33.64351</c:v>
                </c:pt>
                <c:pt idx="33918">
                  <c:v>26.97432</c:v>
                </c:pt>
                <c:pt idx="33919">
                  <c:v>33.83429</c:v>
                </c:pt>
                <c:pt idx="33920">
                  <c:v>27.00294999999999</c:v>
                </c:pt>
                <c:pt idx="33921">
                  <c:v>41.3074</c:v>
                </c:pt>
                <c:pt idx="33922">
                  <c:v>32.67215</c:v>
                </c:pt>
                <c:pt idx="33923">
                  <c:v>342.5860999999999</c:v>
                </c:pt>
                <c:pt idx="33924">
                  <c:v>27.00669</c:v>
                </c:pt>
                <c:pt idx="33925">
                  <c:v>40.3773</c:v>
                </c:pt>
                <c:pt idx="33926">
                  <c:v>37.29237</c:v>
                </c:pt>
                <c:pt idx="33927">
                  <c:v>24.58099</c:v>
                </c:pt>
                <c:pt idx="33928">
                  <c:v>202.13475</c:v>
                </c:pt>
                <c:pt idx="33929">
                  <c:v>32.81942</c:v>
                </c:pt>
                <c:pt idx="33930">
                  <c:v>29.39704</c:v>
                </c:pt>
                <c:pt idx="33931">
                  <c:v>25.05088</c:v>
                </c:pt>
                <c:pt idx="33932">
                  <c:v>30.98218</c:v>
                </c:pt>
                <c:pt idx="33933">
                  <c:v>30.6137</c:v>
                </c:pt>
                <c:pt idx="33934">
                  <c:v>31.09326</c:v>
                </c:pt>
                <c:pt idx="33935">
                  <c:v>27.63822</c:v>
                </c:pt>
                <c:pt idx="33936">
                  <c:v>25.17088</c:v>
                </c:pt>
                <c:pt idx="33937">
                  <c:v>31.23523</c:v>
                </c:pt>
                <c:pt idx="33938">
                  <c:v>29.44166</c:v>
                </c:pt>
                <c:pt idx="33939">
                  <c:v>47.10047</c:v>
                </c:pt>
                <c:pt idx="33940">
                  <c:v>36.31388999999999</c:v>
                </c:pt>
                <c:pt idx="33941">
                  <c:v>33.53591</c:v>
                </c:pt>
                <c:pt idx="33942">
                  <c:v>30.12239</c:v>
                </c:pt>
                <c:pt idx="33943">
                  <c:v>591.28159</c:v>
                </c:pt>
                <c:pt idx="33944">
                  <c:v>32.22888000000001</c:v>
                </c:pt>
                <c:pt idx="33945">
                  <c:v>27.29731</c:v>
                </c:pt>
                <c:pt idx="33946">
                  <c:v>35.3399</c:v>
                </c:pt>
                <c:pt idx="33947">
                  <c:v>29.39872</c:v>
                </c:pt>
                <c:pt idx="33948">
                  <c:v>27.20883</c:v>
                </c:pt>
                <c:pt idx="33949">
                  <c:v>32.85426999999999</c:v>
                </c:pt>
                <c:pt idx="33950">
                  <c:v>29.38802</c:v>
                </c:pt>
                <c:pt idx="33951">
                  <c:v>29.97424</c:v>
                </c:pt>
                <c:pt idx="33952">
                  <c:v>30.03697</c:v>
                </c:pt>
                <c:pt idx="33953">
                  <c:v>33.19447</c:v>
                </c:pt>
                <c:pt idx="33954">
                  <c:v>251.5933</c:v>
                </c:pt>
                <c:pt idx="33955">
                  <c:v>38.87034000000001</c:v>
                </c:pt>
                <c:pt idx="33956">
                  <c:v>36.33543</c:v>
                </c:pt>
                <c:pt idx="33957">
                  <c:v>28.45562</c:v>
                </c:pt>
                <c:pt idx="33958">
                  <c:v>27.29554999999999</c:v>
                </c:pt>
                <c:pt idx="33959">
                  <c:v>30.30185000000001</c:v>
                </c:pt>
                <c:pt idx="33960">
                  <c:v>32.37164</c:v>
                </c:pt>
                <c:pt idx="33961">
                  <c:v>28.32267</c:v>
                </c:pt>
                <c:pt idx="33962">
                  <c:v>33.92777</c:v>
                </c:pt>
                <c:pt idx="33963">
                  <c:v>35.79733</c:v>
                </c:pt>
                <c:pt idx="33964">
                  <c:v>29.65779</c:v>
                </c:pt>
                <c:pt idx="33965">
                  <c:v>32.64785</c:v>
                </c:pt>
                <c:pt idx="33966">
                  <c:v>34.49294000000001</c:v>
                </c:pt>
                <c:pt idx="33967">
                  <c:v>28.09711</c:v>
                </c:pt>
                <c:pt idx="33968">
                  <c:v>27.7784</c:v>
                </c:pt>
                <c:pt idx="33969">
                  <c:v>938.6909000000001</c:v>
                </c:pt>
                <c:pt idx="33970">
                  <c:v>34.35948</c:v>
                </c:pt>
                <c:pt idx="33971">
                  <c:v>29.65898</c:v>
                </c:pt>
                <c:pt idx="33972">
                  <c:v>28.99812</c:v>
                </c:pt>
                <c:pt idx="33973">
                  <c:v>23.97137</c:v>
                </c:pt>
                <c:pt idx="33974">
                  <c:v>1263.74348</c:v>
                </c:pt>
                <c:pt idx="33975">
                  <c:v>100.0709</c:v>
                </c:pt>
                <c:pt idx="33976">
                  <c:v>30.81971</c:v>
                </c:pt>
                <c:pt idx="33977">
                  <c:v>42.75728</c:v>
                </c:pt>
                <c:pt idx="33978">
                  <c:v>30.12764</c:v>
                </c:pt>
                <c:pt idx="33979">
                  <c:v>29.57989</c:v>
                </c:pt>
                <c:pt idx="33980">
                  <c:v>28.02094</c:v>
                </c:pt>
                <c:pt idx="33981">
                  <c:v>36.68386</c:v>
                </c:pt>
                <c:pt idx="33982">
                  <c:v>33.33515</c:v>
                </c:pt>
                <c:pt idx="33983">
                  <c:v>30.83314</c:v>
                </c:pt>
                <c:pt idx="33984">
                  <c:v>63.59814</c:v>
                </c:pt>
                <c:pt idx="33985">
                  <c:v>32.19871</c:v>
                </c:pt>
                <c:pt idx="33986">
                  <c:v>41.33582000000001</c:v>
                </c:pt>
                <c:pt idx="33987">
                  <c:v>34.32360000000001</c:v>
                </c:pt>
                <c:pt idx="33988">
                  <c:v>29.30473</c:v>
                </c:pt>
                <c:pt idx="33989">
                  <c:v>29.03578</c:v>
                </c:pt>
                <c:pt idx="33990">
                  <c:v>27.40516999999999</c:v>
                </c:pt>
                <c:pt idx="33991">
                  <c:v>28.63971</c:v>
                </c:pt>
                <c:pt idx="33992">
                  <c:v>31.68736000000001</c:v>
                </c:pt>
                <c:pt idx="33993">
                  <c:v>33.37641</c:v>
                </c:pt>
                <c:pt idx="33994">
                  <c:v>40.22841</c:v>
                </c:pt>
                <c:pt idx="33995">
                  <c:v>30.34619</c:v>
                </c:pt>
                <c:pt idx="33996">
                  <c:v>33.18246000000001</c:v>
                </c:pt>
                <c:pt idx="33997">
                  <c:v>27.21700999999999</c:v>
                </c:pt>
                <c:pt idx="33998">
                  <c:v>30.95208999999999</c:v>
                </c:pt>
                <c:pt idx="33999">
                  <c:v>30.4369</c:v>
                </c:pt>
                <c:pt idx="34000">
                  <c:v>29.32912</c:v>
                </c:pt>
                <c:pt idx="34001">
                  <c:v>28.52618</c:v>
                </c:pt>
                <c:pt idx="34002">
                  <c:v>31.28276</c:v>
                </c:pt>
                <c:pt idx="34003">
                  <c:v>36.90707</c:v>
                </c:pt>
                <c:pt idx="34004">
                  <c:v>31.13373</c:v>
                </c:pt>
                <c:pt idx="34005">
                  <c:v>31.90462</c:v>
                </c:pt>
                <c:pt idx="34006">
                  <c:v>28.85587</c:v>
                </c:pt>
                <c:pt idx="34007">
                  <c:v>30.44415</c:v>
                </c:pt>
                <c:pt idx="34008">
                  <c:v>28.80844</c:v>
                </c:pt>
                <c:pt idx="34009">
                  <c:v>27.60504</c:v>
                </c:pt>
                <c:pt idx="34010">
                  <c:v>25.43996</c:v>
                </c:pt>
                <c:pt idx="34011">
                  <c:v>30.44185999999999</c:v>
                </c:pt>
                <c:pt idx="34012">
                  <c:v>25.5508</c:v>
                </c:pt>
                <c:pt idx="34013">
                  <c:v>30.24043</c:v>
                </c:pt>
                <c:pt idx="34014">
                  <c:v>30.60575</c:v>
                </c:pt>
                <c:pt idx="34015">
                  <c:v>26.99186</c:v>
                </c:pt>
                <c:pt idx="34016">
                  <c:v>33.00987</c:v>
                </c:pt>
                <c:pt idx="34017">
                  <c:v>26.53069</c:v>
                </c:pt>
                <c:pt idx="34018">
                  <c:v>27.49393999999999</c:v>
                </c:pt>
                <c:pt idx="34019">
                  <c:v>28.23131</c:v>
                </c:pt>
                <c:pt idx="34020">
                  <c:v>26.53309</c:v>
                </c:pt>
                <c:pt idx="34021">
                  <c:v>29.02806</c:v>
                </c:pt>
                <c:pt idx="34022">
                  <c:v>36.32667</c:v>
                </c:pt>
                <c:pt idx="34023">
                  <c:v>29.66147</c:v>
                </c:pt>
                <c:pt idx="34024">
                  <c:v>17530.62394</c:v>
                </c:pt>
                <c:pt idx="34025">
                  <c:v>25.60978</c:v>
                </c:pt>
                <c:pt idx="34026">
                  <c:v>30.84408000000001</c:v>
                </c:pt>
                <c:pt idx="34027">
                  <c:v>25.22164</c:v>
                </c:pt>
                <c:pt idx="34028">
                  <c:v>30.2511</c:v>
                </c:pt>
                <c:pt idx="34029">
                  <c:v>34.22004000000001</c:v>
                </c:pt>
                <c:pt idx="34030">
                  <c:v>1558.85413</c:v>
                </c:pt>
                <c:pt idx="34031">
                  <c:v>26.9903</c:v>
                </c:pt>
                <c:pt idx="34032">
                  <c:v>26.26195</c:v>
                </c:pt>
                <c:pt idx="34033">
                  <c:v>26.36668999999999</c:v>
                </c:pt>
                <c:pt idx="34034">
                  <c:v>36.44385</c:v>
                </c:pt>
                <c:pt idx="34035">
                  <c:v>31.6605</c:v>
                </c:pt>
                <c:pt idx="34036">
                  <c:v>32.77027</c:v>
                </c:pt>
                <c:pt idx="34037">
                  <c:v>29.2922</c:v>
                </c:pt>
                <c:pt idx="34038">
                  <c:v>26.83078</c:v>
                </c:pt>
                <c:pt idx="34039">
                  <c:v>27.51449</c:v>
                </c:pt>
                <c:pt idx="34040">
                  <c:v>31.53917</c:v>
                </c:pt>
                <c:pt idx="34041">
                  <c:v>3142.08384</c:v>
                </c:pt>
                <c:pt idx="34042">
                  <c:v>26.56664999999999</c:v>
                </c:pt>
                <c:pt idx="34043">
                  <c:v>29.43901</c:v>
                </c:pt>
                <c:pt idx="34044">
                  <c:v>28.46563999999999</c:v>
                </c:pt>
                <c:pt idx="34045">
                  <c:v>3034.7604</c:v>
                </c:pt>
                <c:pt idx="34046">
                  <c:v>29.69849</c:v>
                </c:pt>
                <c:pt idx="34047">
                  <c:v>34.23885</c:v>
                </c:pt>
                <c:pt idx="34048">
                  <c:v>29.70628</c:v>
                </c:pt>
                <c:pt idx="34049">
                  <c:v>41.7421</c:v>
                </c:pt>
                <c:pt idx="34050">
                  <c:v>38.3603</c:v>
                </c:pt>
                <c:pt idx="34051">
                  <c:v>62.85025</c:v>
                </c:pt>
                <c:pt idx="34052">
                  <c:v>33.00438</c:v>
                </c:pt>
                <c:pt idx="34053">
                  <c:v>31.80925999999999</c:v>
                </c:pt>
                <c:pt idx="34054">
                  <c:v>25.31613</c:v>
                </c:pt>
                <c:pt idx="34055">
                  <c:v>33.79312</c:v>
                </c:pt>
                <c:pt idx="34056">
                  <c:v>35.61256</c:v>
                </c:pt>
                <c:pt idx="34057">
                  <c:v>35.76652</c:v>
                </c:pt>
                <c:pt idx="34058">
                  <c:v>838.975</c:v>
                </c:pt>
                <c:pt idx="34059">
                  <c:v>36.59024</c:v>
                </c:pt>
                <c:pt idx="34060">
                  <c:v>38.86579</c:v>
                </c:pt>
                <c:pt idx="34061">
                  <c:v>34.8923</c:v>
                </c:pt>
                <c:pt idx="34062">
                  <c:v>3540.5884</c:v>
                </c:pt>
                <c:pt idx="34063">
                  <c:v>27.04642</c:v>
                </c:pt>
                <c:pt idx="34064">
                  <c:v>1847.91941</c:v>
                </c:pt>
                <c:pt idx="34065">
                  <c:v>31.86329</c:v>
                </c:pt>
                <c:pt idx="34066">
                  <c:v>37.69123</c:v>
                </c:pt>
                <c:pt idx="34067">
                  <c:v>29.61434</c:v>
                </c:pt>
                <c:pt idx="34068">
                  <c:v>37.84861</c:v>
                </c:pt>
                <c:pt idx="34069">
                  <c:v>26.10042</c:v>
                </c:pt>
                <c:pt idx="34070">
                  <c:v>33.49935</c:v>
                </c:pt>
                <c:pt idx="34071">
                  <c:v>1188.3365</c:v>
                </c:pt>
                <c:pt idx="34072">
                  <c:v>28.37701</c:v>
                </c:pt>
                <c:pt idx="34073">
                  <c:v>42.2685</c:v>
                </c:pt>
                <c:pt idx="34074">
                  <c:v>185.9638</c:v>
                </c:pt>
                <c:pt idx="34075">
                  <c:v>33.017</c:v>
                </c:pt>
                <c:pt idx="34076">
                  <c:v>32.38342</c:v>
                </c:pt>
                <c:pt idx="34077">
                  <c:v>27.01607</c:v>
                </c:pt>
                <c:pt idx="34078">
                  <c:v>29.25184</c:v>
                </c:pt>
                <c:pt idx="34079">
                  <c:v>29.58885</c:v>
                </c:pt>
                <c:pt idx="34080">
                  <c:v>31.56919</c:v>
                </c:pt>
                <c:pt idx="34081">
                  <c:v>31.21775999999999</c:v>
                </c:pt>
                <c:pt idx="34082">
                  <c:v>34.52936000000001</c:v>
                </c:pt>
                <c:pt idx="34083">
                  <c:v>26.0642</c:v>
                </c:pt>
                <c:pt idx="34084">
                  <c:v>29.21966</c:v>
                </c:pt>
                <c:pt idx="34085">
                  <c:v>27.8289</c:v>
                </c:pt>
                <c:pt idx="34086">
                  <c:v>27.12924</c:v>
                </c:pt>
                <c:pt idx="34087">
                  <c:v>31.33130999999999</c:v>
                </c:pt>
                <c:pt idx="34088">
                  <c:v>30.31148</c:v>
                </c:pt>
                <c:pt idx="34089">
                  <c:v>27.40722999999999</c:v>
                </c:pt>
                <c:pt idx="34090">
                  <c:v>32.60396</c:v>
                </c:pt>
                <c:pt idx="34091">
                  <c:v>29.46872999999999</c:v>
                </c:pt>
                <c:pt idx="34092">
                  <c:v>25.55403</c:v>
                </c:pt>
                <c:pt idx="34093">
                  <c:v>34.23617</c:v>
                </c:pt>
                <c:pt idx="34094">
                  <c:v>30.49140999999999</c:v>
                </c:pt>
                <c:pt idx="34095">
                  <c:v>26.19981</c:v>
                </c:pt>
                <c:pt idx="34096">
                  <c:v>29.65382</c:v>
                </c:pt>
                <c:pt idx="34097">
                  <c:v>32.34181</c:v>
                </c:pt>
                <c:pt idx="34098">
                  <c:v>28.5803</c:v>
                </c:pt>
                <c:pt idx="34099">
                  <c:v>696.3281199999999</c:v>
                </c:pt>
                <c:pt idx="34100">
                  <c:v>26.16129</c:v>
                </c:pt>
                <c:pt idx="34101">
                  <c:v>30.75561</c:v>
                </c:pt>
                <c:pt idx="34102">
                  <c:v>35.79482</c:v>
                </c:pt>
                <c:pt idx="34103">
                  <c:v>34.03685</c:v>
                </c:pt>
                <c:pt idx="34104">
                  <c:v>33.87108</c:v>
                </c:pt>
                <c:pt idx="34105">
                  <c:v>30.57528</c:v>
                </c:pt>
                <c:pt idx="34106">
                  <c:v>47.8508</c:v>
                </c:pt>
                <c:pt idx="34107">
                  <c:v>31.63179</c:v>
                </c:pt>
                <c:pt idx="34108">
                  <c:v>35.87714</c:v>
                </c:pt>
                <c:pt idx="34109">
                  <c:v>28.23983</c:v>
                </c:pt>
                <c:pt idx="34110">
                  <c:v>34.2635</c:v>
                </c:pt>
                <c:pt idx="34111">
                  <c:v>29.13223</c:v>
                </c:pt>
                <c:pt idx="34112">
                  <c:v>30.84477</c:v>
                </c:pt>
                <c:pt idx="34113">
                  <c:v>30.15337</c:v>
                </c:pt>
                <c:pt idx="34114">
                  <c:v>30.00667</c:v>
                </c:pt>
                <c:pt idx="34115">
                  <c:v>32.73634000000001</c:v>
                </c:pt>
                <c:pt idx="34116">
                  <c:v>34.89268000000001</c:v>
                </c:pt>
                <c:pt idx="34117">
                  <c:v>36.35631</c:v>
                </c:pt>
                <c:pt idx="34118">
                  <c:v>32.05840000000001</c:v>
                </c:pt>
                <c:pt idx="34119">
                  <c:v>26.04506</c:v>
                </c:pt>
                <c:pt idx="34120">
                  <c:v>27.71888999999999</c:v>
                </c:pt>
                <c:pt idx="34121">
                  <c:v>33.67957</c:v>
                </c:pt>
                <c:pt idx="34122">
                  <c:v>27.50496</c:v>
                </c:pt>
                <c:pt idx="34123">
                  <c:v>34.56678</c:v>
                </c:pt>
                <c:pt idx="34124">
                  <c:v>2546.3652</c:v>
                </c:pt>
                <c:pt idx="34125">
                  <c:v>32.3351</c:v>
                </c:pt>
                <c:pt idx="34126">
                  <c:v>28.58092</c:v>
                </c:pt>
                <c:pt idx="34127">
                  <c:v>32.6036</c:v>
                </c:pt>
                <c:pt idx="34128">
                  <c:v>29.75234</c:v>
                </c:pt>
                <c:pt idx="34129">
                  <c:v>70.26302</c:v>
                </c:pt>
                <c:pt idx="34130">
                  <c:v>29.83408</c:v>
                </c:pt>
                <c:pt idx="34131">
                  <c:v>35.45037</c:v>
                </c:pt>
                <c:pt idx="34132">
                  <c:v>32.42382000000001</c:v>
                </c:pt>
                <c:pt idx="34133">
                  <c:v>25.62233</c:v>
                </c:pt>
                <c:pt idx="34134">
                  <c:v>34.19280000000001</c:v>
                </c:pt>
                <c:pt idx="34135">
                  <c:v>28.68869</c:v>
                </c:pt>
                <c:pt idx="34136">
                  <c:v>32.44244</c:v>
                </c:pt>
                <c:pt idx="34137">
                  <c:v>46.3742</c:v>
                </c:pt>
                <c:pt idx="34138">
                  <c:v>32.6334</c:v>
                </c:pt>
                <c:pt idx="34139">
                  <c:v>24.47504</c:v>
                </c:pt>
                <c:pt idx="34140">
                  <c:v>31.93685</c:v>
                </c:pt>
                <c:pt idx="34141">
                  <c:v>29.32443</c:v>
                </c:pt>
                <c:pt idx="34142">
                  <c:v>29.80568</c:v>
                </c:pt>
                <c:pt idx="34143">
                  <c:v>30.37803</c:v>
                </c:pt>
                <c:pt idx="34144">
                  <c:v>37.34758</c:v>
                </c:pt>
                <c:pt idx="34145">
                  <c:v>30.64903</c:v>
                </c:pt>
                <c:pt idx="34146">
                  <c:v>31.67939</c:v>
                </c:pt>
                <c:pt idx="34147">
                  <c:v>534.4598</c:v>
                </c:pt>
                <c:pt idx="34148">
                  <c:v>28.53671</c:v>
                </c:pt>
                <c:pt idx="34149">
                  <c:v>5347.3941</c:v>
                </c:pt>
                <c:pt idx="34150">
                  <c:v>36.3481</c:v>
                </c:pt>
                <c:pt idx="34151">
                  <c:v>344.656</c:v>
                </c:pt>
                <c:pt idx="34152">
                  <c:v>31.9175</c:v>
                </c:pt>
                <c:pt idx="34153">
                  <c:v>26.20302999999999</c:v>
                </c:pt>
                <c:pt idx="34154">
                  <c:v>35.21898</c:v>
                </c:pt>
                <c:pt idx="34155">
                  <c:v>31.46116</c:v>
                </c:pt>
                <c:pt idx="34156">
                  <c:v>35.62101</c:v>
                </c:pt>
                <c:pt idx="34157">
                  <c:v>36.25318</c:v>
                </c:pt>
                <c:pt idx="34158">
                  <c:v>52.7947</c:v>
                </c:pt>
                <c:pt idx="34159">
                  <c:v>28.73697</c:v>
                </c:pt>
                <c:pt idx="34160">
                  <c:v>28.2226</c:v>
                </c:pt>
                <c:pt idx="34161">
                  <c:v>23.77352</c:v>
                </c:pt>
                <c:pt idx="34162">
                  <c:v>31.18359</c:v>
                </c:pt>
                <c:pt idx="34163">
                  <c:v>30.4648</c:v>
                </c:pt>
                <c:pt idx="34164">
                  <c:v>36.37139</c:v>
                </c:pt>
                <c:pt idx="34165">
                  <c:v>31.16773999999999</c:v>
                </c:pt>
                <c:pt idx="34166">
                  <c:v>35.85231</c:v>
                </c:pt>
                <c:pt idx="34167">
                  <c:v>31.05351</c:v>
                </c:pt>
                <c:pt idx="34168">
                  <c:v>32.46941</c:v>
                </c:pt>
                <c:pt idx="34169">
                  <c:v>27.46225</c:v>
                </c:pt>
                <c:pt idx="34170">
                  <c:v>104.63361</c:v>
                </c:pt>
                <c:pt idx="34171">
                  <c:v>24.69781</c:v>
                </c:pt>
                <c:pt idx="34172">
                  <c:v>29.16579</c:v>
                </c:pt>
                <c:pt idx="34173">
                  <c:v>53.0339</c:v>
                </c:pt>
                <c:pt idx="34174">
                  <c:v>29.90859</c:v>
                </c:pt>
                <c:pt idx="34175">
                  <c:v>26.21948</c:v>
                </c:pt>
                <c:pt idx="34176">
                  <c:v>30.68982</c:v>
                </c:pt>
                <c:pt idx="34177">
                  <c:v>28.90026</c:v>
                </c:pt>
                <c:pt idx="34178">
                  <c:v>31.57220999999999</c:v>
                </c:pt>
                <c:pt idx="34179">
                  <c:v>36.69039</c:v>
                </c:pt>
                <c:pt idx="34180">
                  <c:v>309.08039</c:v>
                </c:pt>
                <c:pt idx="34181">
                  <c:v>32.2267</c:v>
                </c:pt>
                <c:pt idx="34182">
                  <c:v>33.76244000000001</c:v>
                </c:pt>
                <c:pt idx="34183">
                  <c:v>29.97858</c:v>
                </c:pt>
                <c:pt idx="34184">
                  <c:v>31.74632</c:v>
                </c:pt>
                <c:pt idx="34185">
                  <c:v>25.74823</c:v>
                </c:pt>
                <c:pt idx="34186">
                  <c:v>29.40315</c:v>
                </c:pt>
                <c:pt idx="34187">
                  <c:v>38.38742</c:v>
                </c:pt>
                <c:pt idx="34188">
                  <c:v>26.60502</c:v>
                </c:pt>
                <c:pt idx="34189">
                  <c:v>26.25097999999999</c:v>
                </c:pt>
                <c:pt idx="34190">
                  <c:v>38.1775</c:v>
                </c:pt>
                <c:pt idx="34191">
                  <c:v>28.72437</c:v>
                </c:pt>
                <c:pt idx="34192">
                  <c:v>23.63686</c:v>
                </c:pt>
                <c:pt idx="34193">
                  <c:v>31.11548000000001</c:v>
                </c:pt>
                <c:pt idx="34194">
                  <c:v>25.59303999999999</c:v>
                </c:pt>
                <c:pt idx="34195">
                  <c:v>28.36546</c:v>
                </c:pt>
                <c:pt idx="34196">
                  <c:v>52.96954</c:v>
                </c:pt>
                <c:pt idx="34197">
                  <c:v>34.3718</c:v>
                </c:pt>
                <c:pt idx="34198">
                  <c:v>41.5048</c:v>
                </c:pt>
                <c:pt idx="34199">
                  <c:v>33.35016</c:v>
                </c:pt>
                <c:pt idx="34200">
                  <c:v>30.15519</c:v>
                </c:pt>
                <c:pt idx="34201">
                  <c:v>128.75938</c:v>
                </c:pt>
                <c:pt idx="34202">
                  <c:v>66.6577</c:v>
                </c:pt>
                <c:pt idx="34203">
                  <c:v>31.25885</c:v>
                </c:pt>
                <c:pt idx="34204">
                  <c:v>31.07169</c:v>
                </c:pt>
                <c:pt idx="34205">
                  <c:v>32.61944</c:v>
                </c:pt>
                <c:pt idx="34206">
                  <c:v>30.4482</c:v>
                </c:pt>
                <c:pt idx="34207">
                  <c:v>27.85068</c:v>
                </c:pt>
                <c:pt idx="34208">
                  <c:v>32.17128</c:v>
                </c:pt>
                <c:pt idx="34209">
                  <c:v>31.32413</c:v>
                </c:pt>
                <c:pt idx="34210">
                  <c:v>1774.0508</c:v>
                </c:pt>
                <c:pt idx="34211">
                  <c:v>25.71569999999999</c:v>
                </c:pt>
                <c:pt idx="34212">
                  <c:v>27.84928</c:v>
                </c:pt>
                <c:pt idx="34213">
                  <c:v>28.05334999999999</c:v>
                </c:pt>
                <c:pt idx="34214">
                  <c:v>29.35779</c:v>
                </c:pt>
                <c:pt idx="34215">
                  <c:v>27.23376</c:v>
                </c:pt>
                <c:pt idx="34216">
                  <c:v>23.65195</c:v>
                </c:pt>
                <c:pt idx="34217">
                  <c:v>59.43194</c:v>
                </c:pt>
                <c:pt idx="34218">
                  <c:v>914.4519999999999</c:v>
                </c:pt>
                <c:pt idx="34219">
                  <c:v>2523.6162</c:v>
                </c:pt>
                <c:pt idx="34220">
                  <c:v>32.64294</c:v>
                </c:pt>
                <c:pt idx="34221">
                  <c:v>27.84056</c:v>
                </c:pt>
                <c:pt idx="34222">
                  <c:v>38.0837</c:v>
                </c:pt>
                <c:pt idx="34223">
                  <c:v>38.23564000000001</c:v>
                </c:pt>
                <c:pt idx="34224">
                  <c:v>32.36591</c:v>
                </c:pt>
                <c:pt idx="34225">
                  <c:v>31.13104</c:v>
                </c:pt>
                <c:pt idx="34226">
                  <c:v>35.09828</c:v>
                </c:pt>
                <c:pt idx="34227">
                  <c:v>39.18259</c:v>
                </c:pt>
                <c:pt idx="34228">
                  <c:v>23.15379</c:v>
                </c:pt>
                <c:pt idx="34229">
                  <c:v>28.49556</c:v>
                </c:pt>
                <c:pt idx="34230">
                  <c:v>99.9392</c:v>
                </c:pt>
                <c:pt idx="34231">
                  <c:v>28.73927</c:v>
                </c:pt>
                <c:pt idx="34232">
                  <c:v>30.09005000000001</c:v>
                </c:pt>
                <c:pt idx="34233">
                  <c:v>37.56086000000001</c:v>
                </c:pt>
                <c:pt idx="34234">
                  <c:v>27.57834</c:v>
                </c:pt>
                <c:pt idx="34235">
                  <c:v>70.65869999999998</c:v>
                </c:pt>
                <c:pt idx="34236">
                  <c:v>30.603</c:v>
                </c:pt>
                <c:pt idx="34237">
                  <c:v>26.70074</c:v>
                </c:pt>
                <c:pt idx="34238">
                  <c:v>31.64971</c:v>
                </c:pt>
                <c:pt idx="34239">
                  <c:v>35.67003</c:v>
                </c:pt>
                <c:pt idx="34240">
                  <c:v>31.0702</c:v>
                </c:pt>
                <c:pt idx="34241">
                  <c:v>69.77417000000001</c:v>
                </c:pt>
                <c:pt idx="34242">
                  <c:v>35.63184</c:v>
                </c:pt>
                <c:pt idx="34243">
                  <c:v>31.22901999999999</c:v>
                </c:pt>
                <c:pt idx="34244">
                  <c:v>28.56982</c:v>
                </c:pt>
                <c:pt idx="34245">
                  <c:v>38.54129</c:v>
                </c:pt>
                <c:pt idx="34246">
                  <c:v>30.86346</c:v>
                </c:pt>
                <c:pt idx="34247">
                  <c:v>36.21673</c:v>
                </c:pt>
                <c:pt idx="34248">
                  <c:v>49.98612</c:v>
                </c:pt>
                <c:pt idx="34249">
                  <c:v>29.60592</c:v>
                </c:pt>
                <c:pt idx="34250">
                  <c:v>31.52083</c:v>
                </c:pt>
                <c:pt idx="34251">
                  <c:v>31.61411</c:v>
                </c:pt>
                <c:pt idx="34252">
                  <c:v>39.41493</c:v>
                </c:pt>
                <c:pt idx="34253">
                  <c:v>30.19362</c:v>
                </c:pt>
                <c:pt idx="34254">
                  <c:v>32.30879</c:v>
                </c:pt>
                <c:pt idx="34255">
                  <c:v>24.11462</c:v>
                </c:pt>
                <c:pt idx="34256">
                  <c:v>29.04499</c:v>
                </c:pt>
                <c:pt idx="34257">
                  <c:v>33.57781</c:v>
                </c:pt>
                <c:pt idx="34258">
                  <c:v>26.27493</c:v>
                </c:pt>
                <c:pt idx="34259">
                  <c:v>28.45113</c:v>
                </c:pt>
                <c:pt idx="34260">
                  <c:v>29.84042</c:v>
                </c:pt>
                <c:pt idx="34261">
                  <c:v>28.45217</c:v>
                </c:pt>
                <c:pt idx="34262">
                  <c:v>25.39797</c:v>
                </c:pt>
                <c:pt idx="34263">
                  <c:v>158.2255</c:v>
                </c:pt>
                <c:pt idx="34264">
                  <c:v>30.76228</c:v>
                </c:pt>
                <c:pt idx="34265">
                  <c:v>32.33791</c:v>
                </c:pt>
                <c:pt idx="34266">
                  <c:v>75.55289999999998</c:v>
                </c:pt>
                <c:pt idx="34267">
                  <c:v>33.95744</c:v>
                </c:pt>
                <c:pt idx="34268">
                  <c:v>30.10896</c:v>
                </c:pt>
                <c:pt idx="34269">
                  <c:v>35.67006000000001</c:v>
                </c:pt>
                <c:pt idx="34270">
                  <c:v>31.5729</c:v>
                </c:pt>
                <c:pt idx="34271">
                  <c:v>33.75737</c:v>
                </c:pt>
                <c:pt idx="34272">
                  <c:v>30.40197</c:v>
                </c:pt>
                <c:pt idx="34273">
                  <c:v>30.315</c:v>
                </c:pt>
                <c:pt idx="34274">
                  <c:v>30.98898</c:v>
                </c:pt>
                <c:pt idx="34275">
                  <c:v>38.4596</c:v>
                </c:pt>
                <c:pt idx="34276">
                  <c:v>30.61983</c:v>
                </c:pt>
                <c:pt idx="34277">
                  <c:v>34.88066999999999</c:v>
                </c:pt>
                <c:pt idx="34278">
                  <c:v>33.47802</c:v>
                </c:pt>
                <c:pt idx="34279">
                  <c:v>36.77868</c:v>
                </c:pt>
                <c:pt idx="34280">
                  <c:v>24.93406999999999</c:v>
                </c:pt>
                <c:pt idx="34281">
                  <c:v>39.24737</c:v>
                </c:pt>
                <c:pt idx="34282">
                  <c:v>32.31044</c:v>
                </c:pt>
                <c:pt idx="34283">
                  <c:v>38.60044000000001</c:v>
                </c:pt>
                <c:pt idx="34284">
                  <c:v>32.02041</c:v>
                </c:pt>
                <c:pt idx="34285">
                  <c:v>26.33245</c:v>
                </c:pt>
                <c:pt idx="34286">
                  <c:v>31.00763999999999</c:v>
                </c:pt>
                <c:pt idx="34287">
                  <c:v>27.55807</c:v>
                </c:pt>
                <c:pt idx="34288">
                  <c:v>28.03901</c:v>
                </c:pt>
                <c:pt idx="34289">
                  <c:v>26.21146</c:v>
                </c:pt>
                <c:pt idx="34290">
                  <c:v>33.34392</c:v>
                </c:pt>
                <c:pt idx="34291">
                  <c:v>36.7251</c:v>
                </c:pt>
                <c:pt idx="34292">
                  <c:v>622.2847</c:v>
                </c:pt>
                <c:pt idx="34293">
                  <c:v>31.34618</c:v>
                </c:pt>
                <c:pt idx="34294">
                  <c:v>30.2604</c:v>
                </c:pt>
                <c:pt idx="34295">
                  <c:v>25.19801</c:v>
                </c:pt>
                <c:pt idx="34296">
                  <c:v>26.93343</c:v>
                </c:pt>
                <c:pt idx="34297">
                  <c:v>28.61549</c:v>
                </c:pt>
                <c:pt idx="34298">
                  <c:v>33.44617</c:v>
                </c:pt>
                <c:pt idx="34299">
                  <c:v>26.84376</c:v>
                </c:pt>
                <c:pt idx="34300">
                  <c:v>30.27506</c:v>
                </c:pt>
                <c:pt idx="34301">
                  <c:v>33.91833</c:v>
                </c:pt>
                <c:pt idx="34302">
                  <c:v>34.14684</c:v>
                </c:pt>
                <c:pt idx="34303">
                  <c:v>29.92676</c:v>
                </c:pt>
                <c:pt idx="34304">
                  <c:v>28.91749</c:v>
                </c:pt>
                <c:pt idx="34305">
                  <c:v>30.8852</c:v>
                </c:pt>
                <c:pt idx="34306">
                  <c:v>30.05293</c:v>
                </c:pt>
                <c:pt idx="34307">
                  <c:v>28.3001</c:v>
                </c:pt>
                <c:pt idx="34308">
                  <c:v>29.43225</c:v>
                </c:pt>
                <c:pt idx="34309">
                  <c:v>28.7362</c:v>
                </c:pt>
                <c:pt idx="34310">
                  <c:v>25.82664</c:v>
                </c:pt>
                <c:pt idx="34311">
                  <c:v>31.08813</c:v>
                </c:pt>
                <c:pt idx="34312">
                  <c:v>34.67024</c:v>
                </c:pt>
                <c:pt idx="34313">
                  <c:v>27.34453999999999</c:v>
                </c:pt>
                <c:pt idx="34314">
                  <c:v>2435.348829999999</c:v>
                </c:pt>
                <c:pt idx="34315">
                  <c:v>33.60628000000001</c:v>
                </c:pt>
                <c:pt idx="34316">
                  <c:v>29.25957</c:v>
                </c:pt>
                <c:pt idx="34317">
                  <c:v>29.62555</c:v>
                </c:pt>
                <c:pt idx="34318">
                  <c:v>30.71953</c:v>
                </c:pt>
                <c:pt idx="34319">
                  <c:v>31.56002</c:v>
                </c:pt>
                <c:pt idx="34320">
                  <c:v>28.04243999999999</c:v>
                </c:pt>
                <c:pt idx="34321">
                  <c:v>27.27331</c:v>
                </c:pt>
                <c:pt idx="34322">
                  <c:v>27.99373999999999</c:v>
                </c:pt>
                <c:pt idx="34323">
                  <c:v>23.90875</c:v>
                </c:pt>
                <c:pt idx="34324">
                  <c:v>27.32623999999999</c:v>
                </c:pt>
                <c:pt idx="34325">
                  <c:v>27.84869</c:v>
                </c:pt>
                <c:pt idx="34326">
                  <c:v>29.26071</c:v>
                </c:pt>
                <c:pt idx="34327">
                  <c:v>31.39267</c:v>
                </c:pt>
                <c:pt idx="34328">
                  <c:v>26.88132999999999</c:v>
                </c:pt>
                <c:pt idx="34329">
                  <c:v>303.8484000000001</c:v>
                </c:pt>
                <c:pt idx="34330">
                  <c:v>33.96917</c:v>
                </c:pt>
                <c:pt idx="34331">
                  <c:v>42.35024</c:v>
                </c:pt>
                <c:pt idx="34332">
                  <c:v>30.96951</c:v>
                </c:pt>
                <c:pt idx="34333">
                  <c:v>29.23929</c:v>
                </c:pt>
                <c:pt idx="34334">
                  <c:v>30.71705</c:v>
                </c:pt>
                <c:pt idx="34335">
                  <c:v>33.94184</c:v>
                </c:pt>
                <c:pt idx="34336">
                  <c:v>29.04977</c:v>
                </c:pt>
                <c:pt idx="34337">
                  <c:v>35.08562000000001</c:v>
                </c:pt>
                <c:pt idx="34338">
                  <c:v>32.87764</c:v>
                </c:pt>
                <c:pt idx="34339">
                  <c:v>33.41999</c:v>
                </c:pt>
                <c:pt idx="34340">
                  <c:v>36.30636000000001</c:v>
                </c:pt>
                <c:pt idx="34341">
                  <c:v>32.07033</c:v>
                </c:pt>
                <c:pt idx="34342">
                  <c:v>30.00913</c:v>
                </c:pt>
                <c:pt idx="34343">
                  <c:v>31.64932</c:v>
                </c:pt>
                <c:pt idx="34344">
                  <c:v>27.80424</c:v>
                </c:pt>
                <c:pt idx="34345">
                  <c:v>34.31054</c:v>
                </c:pt>
                <c:pt idx="34346">
                  <c:v>30.74318</c:v>
                </c:pt>
                <c:pt idx="34347">
                  <c:v>27.55142</c:v>
                </c:pt>
                <c:pt idx="34348">
                  <c:v>34.30112</c:v>
                </c:pt>
                <c:pt idx="34349">
                  <c:v>162.6741</c:v>
                </c:pt>
                <c:pt idx="34350">
                  <c:v>29.8813</c:v>
                </c:pt>
                <c:pt idx="34351">
                  <c:v>29.78520999999999</c:v>
                </c:pt>
                <c:pt idx="34352">
                  <c:v>27.29517999999999</c:v>
                </c:pt>
                <c:pt idx="34353">
                  <c:v>40.17431</c:v>
                </c:pt>
                <c:pt idx="34354">
                  <c:v>31.74341</c:v>
                </c:pt>
                <c:pt idx="34355">
                  <c:v>66.77623000000001</c:v>
                </c:pt>
                <c:pt idx="34356">
                  <c:v>22.59011</c:v>
                </c:pt>
                <c:pt idx="34357">
                  <c:v>24.6697</c:v>
                </c:pt>
                <c:pt idx="34358">
                  <c:v>29.19882</c:v>
                </c:pt>
                <c:pt idx="34359">
                  <c:v>34.62217</c:v>
                </c:pt>
                <c:pt idx="34360">
                  <c:v>28.0294</c:v>
                </c:pt>
                <c:pt idx="34361">
                  <c:v>35.1227</c:v>
                </c:pt>
                <c:pt idx="34362">
                  <c:v>75.09836999999998</c:v>
                </c:pt>
                <c:pt idx="34363">
                  <c:v>28.32548</c:v>
                </c:pt>
                <c:pt idx="34364">
                  <c:v>34.51036000000001</c:v>
                </c:pt>
                <c:pt idx="34365">
                  <c:v>34.62677</c:v>
                </c:pt>
                <c:pt idx="34366">
                  <c:v>31.68925</c:v>
                </c:pt>
                <c:pt idx="34367">
                  <c:v>25.58211</c:v>
                </c:pt>
                <c:pt idx="34368">
                  <c:v>29.49631</c:v>
                </c:pt>
                <c:pt idx="34369">
                  <c:v>23.95026</c:v>
                </c:pt>
                <c:pt idx="34370">
                  <c:v>34.12511</c:v>
                </c:pt>
                <c:pt idx="34371">
                  <c:v>31.63303</c:v>
                </c:pt>
                <c:pt idx="34372">
                  <c:v>25.84842</c:v>
                </c:pt>
                <c:pt idx="34373">
                  <c:v>35.30711</c:v>
                </c:pt>
                <c:pt idx="34374">
                  <c:v>26.82337</c:v>
                </c:pt>
                <c:pt idx="34375">
                  <c:v>22.53599000000001</c:v>
                </c:pt>
                <c:pt idx="34376">
                  <c:v>33.25307</c:v>
                </c:pt>
                <c:pt idx="34377">
                  <c:v>33.3498</c:v>
                </c:pt>
                <c:pt idx="34378">
                  <c:v>28.12025999999999</c:v>
                </c:pt>
                <c:pt idx="34379">
                  <c:v>27.29737</c:v>
                </c:pt>
                <c:pt idx="34380">
                  <c:v>41.8202</c:v>
                </c:pt>
                <c:pt idx="34381">
                  <c:v>32.78116</c:v>
                </c:pt>
                <c:pt idx="34382">
                  <c:v>50.3428</c:v>
                </c:pt>
                <c:pt idx="34383">
                  <c:v>24.0094</c:v>
                </c:pt>
                <c:pt idx="34384">
                  <c:v>53.5884</c:v>
                </c:pt>
                <c:pt idx="34385">
                  <c:v>34.44242000000001</c:v>
                </c:pt>
                <c:pt idx="34386">
                  <c:v>60.63261</c:v>
                </c:pt>
                <c:pt idx="34387">
                  <c:v>30.026</c:v>
                </c:pt>
                <c:pt idx="34388">
                  <c:v>36.6941</c:v>
                </c:pt>
                <c:pt idx="34389">
                  <c:v>30.05676</c:v>
                </c:pt>
                <c:pt idx="34390">
                  <c:v>37.05929</c:v>
                </c:pt>
                <c:pt idx="34391">
                  <c:v>31.9209</c:v>
                </c:pt>
                <c:pt idx="34392">
                  <c:v>37.6105</c:v>
                </c:pt>
                <c:pt idx="34393">
                  <c:v>31.68347</c:v>
                </c:pt>
                <c:pt idx="34394">
                  <c:v>26.84232</c:v>
                </c:pt>
                <c:pt idx="34395">
                  <c:v>27.58299</c:v>
                </c:pt>
                <c:pt idx="34396">
                  <c:v>33.31126999999999</c:v>
                </c:pt>
                <c:pt idx="34397">
                  <c:v>27.83805</c:v>
                </c:pt>
                <c:pt idx="34398">
                  <c:v>32.46726</c:v>
                </c:pt>
                <c:pt idx="34399">
                  <c:v>27.50841</c:v>
                </c:pt>
                <c:pt idx="34400">
                  <c:v>33.88064</c:v>
                </c:pt>
                <c:pt idx="34401">
                  <c:v>32.87533</c:v>
                </c:pt>
                <c:pt idx="34402">
                  <c:v>27.44070999999999</c:v>
                </c:pt>
                <c:pt idx="34403">
                  <c:v>31.47315</c:v>
                </c:pt>
                <c:pt idx="34404">
                  <c:v>32.84426999999999</c:v>
                </c:pt>
                <c:pt idx="34405">
                  <c:v>28.52505</c:v>
                </c:pt>
                <c:pt idx="34406">
                  <c:v>26.82828</c:v>
                </c:pt>
                <c:pt idx="34407">
                  <c:v>30.48543999999999</c:v>
                </c:pt>
                <c:pt idx="34408">
                  <c:v>32.78136000000001</c:v>
                </c:pt>
                <c:pt idx="34409">
                  <c:v>37.45141</c:v>
                </c:pt>
                <c:pt idx="34410">
                  <c:v>28.8633</c:v>
                </c:pt>
                <c:pt idx="34411">
                  <c:v>27.79135</c:v>
                </c:pt>
                <c:pt idx="34412">
                  <c:v>83.35797</c:v>
                </c:pt>
                <c:pt idx="34413">
                  <c:v>31.12944</c:v>
                </c:pt>
                <c:pt idx="34414">
                  <c:v>27.57479</c:v>
                </c:pt>
                <c:pt idx="34415">
                  <c:v>37.2337</c:v>
                </c:pt>
                <c:pt idx="34416">
                  <c:v>29.28226</c:v>
                </c:pt>
                <c:pt idx="34417">
                  <c:v>138.1997</c:v>
                </c:pt>
                <c:pt idx="34418">
                  <c:v>30.76895</c:v>
                </c:pt>
                <c:pt idx="34419">
                  <c:v>35.04300000000001</c:v>
                </c:pt>
                <c:pt idx="34420">
                  <c:v>25.35913</c:v>
                </c:pt>
                <c:pt idx="34421">
                  <c:v>28.78684</c:v>
                </c:pt>
                <c:pt idx="34422">
                  <c:v>33.83313</c:v>
                </c:pt>
                <c:pt idx="34423">
                  <c:v>34.50302000000001</c:v>
                </c:pt>
                <c:pt idx="34424">
                  <c:v>29.19934</c:v>
                </c:pt>
                <c:pt idx="34425">
                  <c:v>1551.56046</c:v>
                </c:pt>
                <c:pt idx="34426">
                  <c:v>48.75872000000001</c:v>
                </c:pt>
                <c:pt idx="34427">
                  <c:v>29.15643</c:v>
                </c:pt>
                <c:pt idx="34428">
                  <c:v>33.49156</c:v>
                </c:pt>
                <c:pt idx="34429">
                  <c:v>38.15274</c:v>
                </c:pt>
                <c:pt idx="34430">
                  <c:v>32.69764</c:v>
                </c:pt>
                <c:pt idx="34431">
                  <c:v>36.0814</c:v>
                </c:pt>
                <c:pt idx="34432">
                  <c:v>29.1401</c:v>
                </c:pt>
                <c:pt idx="34433">
                  <c:v>580.5017</c:v>
                </c:pt>
                <c:pt idx="34434">
                  <c:v>38.90900000000001</c:v>
                </c:pt>
                <c:pt idx="34435">
                  <c:v>27.28466999999999</c:v>
                </c:pt>
                <c:pt idx="34436">
                  <c:v>26.88175</c:v>
                </c:pt>
                <c:pt idx="34437">
                  <c:v>299.53951</c:v>
                </c:pt>
                <c:pt idx="34438">
                  <c:v>26.25477</c:v>
                </c:pt>
                <c:pt idx="34439">
                  <c:v>10233.6452</c:v>
                </c:pt>
                <c:pt idx="34440">
                  <c:v>37.01684</c:v>
                </c:pt>
                <c:pt idx="34441">
                  <c:v>34.46497</c:v>
                </c:pt>
                <c:pt idx="34442">
                  <c:v>31.13907</c:v>
                </c:pt>
                <c:pt idx="34443">
                  <c:v>30.40485</c:v>
                </c:pt>
                <c:pt idx="34444">
                  <c:v>32.52305</c:v>
                </c:pt>
                <c:pt idx="34445">
                  <c:v>153.0466</c:v>
                </c:pt>
                <c:pt idx="34446">
                  <c:v>29.30789</c:v>
                </c:pt>
                <c:pt idx="34447">
                  <c:v>30.63046</c:v>
                </c:pt>
                <c:pt idx="34448">
                  <c:v>33.10473000000001</c:v>
                </c:pt>
                <c:pt idx="34449">
                  <c:v>29.43014</c:v>
                </c:pt>
                <c:pt idx="34450">
                  <c:v>22.96913</c:v>
                </c:pt>
                <c:pt idx="34451">
                  <c:v>30.19987</c:v>
                </c:pt>
                <c:pt idx="34452">
                  <c:v>25.08963999999999</c:v>
                </c:pt>
                <c:pt idx="34453">
                  <c:v>35.0983</c:v>
                </c:pt>
                <c:pt idx="34454">
                  <c:v>36.41087</c:v>
                </c:pt>
                <c:pt idx="34455">
                  <c:v>33.45393</c:v>
                </c:pt>
                <c:pt idx="34456">
                  <c:v>29.49904</c:v>
                </c:pt>
                <c:pt idx="34457">
                  <c:v>23.61313000000001</c:v>
                </c:pt>
                <c:pt idx="34458">
                  <c:v>3743.3133</c:v>
                </c:pt>
                <c:pt idx="34459">
                  <c:v>31.89348</c:v>
                </c:pt>
                <c:pt idx="34460">
                  <c:v>28.91323</c:v>
                </c:pt>
                <c:pt idx="34461">
                  <c:v>25.59219</c:v>
                </c:pt>
                <c:pt idx="34462">
                  <c:v>32.9204</c:v>
                </c:pt>
                <c:pt idx="34463">
                  <c:v>35.165</c:v>
                </c:pt>
                <c:pt idx="34464">
                  <c:v>30.76946</c:v>
                </c:pt>
                <c:pt idx="34465">
                  <c:v>40.65467</c:v>
                </c:pt>
                <c:pt idx="34466">
                  <c:v>27.97638</c:v>
                </c:pt>
                <c:pt idx="34467">
                  <c:v>34.38622</c:v>
                </c:pt>
                <c:pt idx="34468">
                  <c:v>30.80149</c:v>
                </c:pt>
                <c:pt idx="34469">
                  <c:v>328.0994999999999</c:v>
                </c:pt>
                <c:pt idx="34470">
                  <c:v>118.2076</c:v>
                </c:pt>
                <c:pt idx="34471">
                  <c:v>26.18198</c:v>
                </c:pt>
                <c:pt idx="34472">
                  <c:v>31.89443</c:v>
                </c:pt>
                <c:pt idx="34473">
                  <c:v>33.8624</c:v>
                </c:pt>
                <c:pt idx="34474">
                  <c:v>26.63825</c:v>
                </c:pt>
                <c:pt idx="34475">
                  <c:v>31.30828</c:v>
                </c:pt>
                <c:pt idx="34476">
                  <c:v>32.05223</c:v>
                </c:pt>
                <c:pt idx="34477">
                  <c:v>36.02447</c:v>
                </c:pt>
                <c:pt idx="34478">
                  <c:v>5454.478999999999</c:v>
                </c:pt>
                <c:pt idx="34479">
                  <c:v>36.61672</c:v>
                </c:pt>
                <c:pt idx="34480">
                  <c:v>2874.1257</c:v>
                </c:pt>
                <c:pt idx="34481">
                  <c:v>26.25983</c:v>
                </c:pt>
                <c:pt idx="34482">
                  <c:v>24.06452</c:v>
                </c:pt>
                <c:pt idx="34483">
                  <c:v>34.28392</c:v>
                </c:pt>
                <c:pt idx="34484">
                  <c:v>44.4705</c:v>
                </c:pt>
                <c:pt idx="34485">
                  <c:v>43.8195</c:v>
                </c:pt>
                <c:pt idx="34486">
                  <c:v>31.94473999999999</c:v>
                </c:pt>
                <c:pt idx="34487">
                  <c:v>31.76531999999999</c:v>
                </c:pt>
                <c:pt idx="34488">
                  <c:v>28.26491</c:v>
                </c:pt>
                <c:pt idx="34489">
                  <c:v>36.368</c:v>
                </c:pt>
                <c:pt idx="34490">
                  <c:v>39.46944000000001</c:v>
                </c:pt>
                <c:pt idx="34491">
                  <c:v>28.27121</c:v>
                </c:pt>
                <c:pt idx="34492">
                  <c:v>34.99722000000001</c:v>
                </c:pt>
                <c:pt idx="34493">
                  <c:v>28.3546</c:v>
                </c:pt>
                <c:pt idx="34494">
                  <c:v>26.0402</c:v>
                </c:pt>
                <c:pt idx="34495">
                  <c:v>49.38986999999999</c:v>
                </c:pt>
                <c:pt idx="34496">
                  <c:v>56.1578</c:v>
                </c:pt>
                <c:pt idx="34497">
                  <c:v>33.85686999999999</c:v>
                </c:pt>
                <c:pt idx="34498">
                  <c:v>24.81255000000001</c:v>
                </c:pt>
                <c:pt idx="34499">
                  <c:v>28.83585</c:v>
                </c:pt>
                <c:pt idx="34500">
                  <c:v>35.33264</c:v>
                </c:pt>
                <c:pt idx="34501">
                  <c:v>33.68385</c:v>
                </c:pt>
                <c:pt idx="34502">
                  <c:v>31.63486</c:v>
                </c:pt>
                <c:pt idx="34503">
                  <c:v>26.49067</c:v>
                </c:pt>
                <c:pt idx="34504">
                  <c:v>28.74475</c:v>
                </c:pt>
                <c:pt idx="34505">
                  <c:v>26.74649</c:v>
                </c:pt>
                <c:pt idx="34506">
                  <c:v>43.80968</c:v>
                </c:pt>
                <c:pt idx="34507">
                  <c:v>36.94965</c:v>
                </c:pt>
                <c:pt idx="34508">
                  <c:v>30.21221999999999</c:v>
                </c:pt>
                <c:pt idx="34509">
                  <c:v>31.12397</c:v>
                </c:pt>
                <c:pt idx="34510">
                  <c:v>34.25133</c:v>
                </c:pt>
                <c:pt idx="34511">
                  <c:v>73543.31089999998</c:v>
                </c:pt>
                <c:pt idx="34512">
                  <c:v>126.1939</c:v>
                </c:pt>
                <c:pt idx="34513">
                  <c:v>177.9331</c:v>
                </c:pt>
                <c:pt idx="34514">
                  <c:v>39.133</c:v>
                </c:pt>
                <c:pt idx="34515">
                  <c:v>25.80615</c:v>
                </c:pt>
                <c:pt idx="34516">
                  <c:v>30.88216999999999</c:v>
                </c:pt>
                <c:pt idx="34517">
                  <c:v>24.70104</c:v>
                </c:pt>
                <c:pt idx="34518">
                  <c:v>33.84416</c:v>
                </c:pt>
                <c:pt idx="34519">
                  <c:v>28.79892</c:v>
                </c:pt>
                <c:pt idx="34520">
                  <c:v>33.3611</c:v>
                </c:pt>
                <c:pt idx="34521">
                  <c:v>34.59932000000001</c:v>
                </c:pt>
                <c:pt idx="34522">
                  <c:v>28.2523</c:v>
                </c:pt>
                <c:pt idx="34523">
                  <c:v>35.02354000000001</c:v>
                </c:pt>
                <c:pt idx="34524">
                  <c:v>38.20152</c:v>
                </c:pt>
                <c:pt idx="34525">
                  <c:v>37.6829</c:v>
                </c:pt>
                <c:pt idx="34526">
                  <c:v>42.13260000000001</c:v>
                </c:pt>
                <c:pt idx="34527">
                  <c:v>37.66057</c:v>
                </c:pt>
                <c:pt idx="34528">
                  <c:v>32.01896</c:v>
                </c:pt>
                <c:pt idx="34529">
                  <c:v>34.19039</c:v>
                </c:pt>
                <c:pt idx="34530">
                  <c:v>30.62688</c:v>
                </c:pt>
                <c:pt idx="34531">
                  <c:v>64.24453</c:v>
                </c:pt>
                <c:pt idx="34532">
                  <c:v>29.78826</c:v>
                </c:pt>
                <c:pt idx="34533">
                  <c:v>31.14354</c:v>
                </c:pt>
                <c:pt idx="34534">
                  <c:v>35.28285</c:v>
                </c:pt>
                <c:pt idx="34535">
                  <c:v>28.16607</c:v>
                </c:pt>
                <c:pt idx="34536">
                  <c:v>27.93926</c:v>
                </c:pt>
                <c:pt idx="34537">
                  <c:v>27.26076</c:v>
                </c:pt>
                <c:pt idx="34538">
                  <c:v>26.3184</c:v>
                </c:pt>
                <c:pt idx="34539">
                  <c:v>31.3023</c:v>
                </c:pt>
                <c:pt idx="34540">
                  <c:v>50.51324</c:v>
                </c:pt>
                <c:pt idx="34541">
                  <c:v>31.86212</c:v>
                </c:pt>
                <c:pt idx="34542">
                  <c:v>29.52509999999999</c:v>
                </c:pt>
                <c:pt idx="34543">
                  <c:v>37.51412000000001</c:v>
                </c:pt>
                <c:pt idx="34544">
                  <c:v>30.81185</c:v>
                </c:pt>
                <c:pt idx="34545">
                  <c:v>30.38387000000001</c:v>
                </c:pt>
                <c:pt idx="34546">
                  <c:v>31.5482</c:v>
                </c:pt>
                <c:pt idx="34547">
                  <c:v>60.25136000000001</c:v>
                </c:pt>
                <c:pt idx="34548">
                  <c:v>32.51062</c:v>
                </c:pt>
                <c:pt idx="34549">
                  <c:v>32.09194</c:v>
                </c:pt>
                <c:pt idx="34550">
                  <c:v>34.48766999999999</c:v>
                </c:pt>
                <c:pt idx="34551">
                  <c:v>28.57405</c:v>
                </c:pt>
                <c:pt idx="34552">
                  <c:v>42.40668</c:v>
                </c:pt>
                <c:pt idx="34553">
                  <c:v>29.68143</c:v>
                </c:pt>
                <c:pt idx="34554">
                  <c:v>30.76489</c:v>
                </c:pt>
                <c:pt idx="34555">
                  <c:v>32.42062</c:v>
                </c:pt>
                <c:pt idx="34556">
                  <c:v>64.72296999999998</c:v>
                </c:pt>
                <c:pt idx="34557">
                  <c:v>314.9278499999999</c:v>
                </c:pt>
                <c:pt idx="34558">
                  <c:v>27.96551999999999</c:v>
                </c:pt>
                <c:pt idx="34559">
                  <c:v>33.20642</c:v>
                </c:pt>
                <c:pt idx="34560">
                  <c:v>29.7533</c:v>
                </c:pt>
                <c:pt idx="34561">
                  <c:v>34.53931</c:v>
                </c:pt>
                <c:pt idx="34562">
                  <c:v>31.78985</c:v>
                </c:pt>
                <c:pt idx="34563">
                  <c:v>29.75845</c:v>
                </c:pt>
                <c:pt idx="34564">
                  <c:v>31.90692</c:v>
                </c:pt>
                <c:pt idx="34565">
                  <c:v>27.45466</c:v>
                </c:pt>
                <c:pt idx="34566">
                  <c:v>27.63653</c:v>
                </c:pt>
                <c:pt idx="34567">
                  <c:v>32.60593</c:v>
                </c:pt>
                <c:pt idx="34568">
                  <c:v>29.57147</c:v>
                </c:pt>
                <c:pt idx="34569">
                  <c:v>38.81451</c:v>
                </c:pt>
                <c:pt idx="34570">
                  <c:v>32.30137</c:v>
                </c:pt>
                <c:pt idx="34571">
                  <c:v>27.66347</c:v>
                </c:pt>
                <c:pt idx="34572">
                  <c:v>26.81366</c:v>
                </c:pt>
                <c:pt idx="34573">
                  <c:v>26.8718</c:v>
                </c:pt>
                <c:pt idx="34574">
                  <c:v>31.60631</c:v>
                </c:pt>
                <c:pt idx="34575">
                  <c:v>31.81638</c:v>
                </c:pt>
                <c:pt idx="34576">
                  <c:v>29.52102</c:v>
                </c:pt>
                <c:pt idx="34577">
                  <c:v>37.5296</c:v>
                </c:pt>
                <c:pt idx="34578">
                  <c:v>36.30684</c:v>
                </c:pt>
                <c:pt idx="34579">
                  <c:v>27.41863</c:v>
                </c:pt>
                <c:pt idx="34580">
                  <c:v>29.12206</c:v>
                </c:pt>
                <c:pt idx="34581">
                  <c:v>36.58304</c:v>
                </c:pt>
                <c:pt idx="34582">
                  <c:v>30.8812</c:v>
                </c:pt>
                <c:pt idx="34583">
                  <c:v>31.89842</c:v>
                </c:pt>
                <c:pt idx="34584">
                  <c:v>27.18095</c:v>
                </c:pt>
                <c:pt idx="34585">
                  <c:v>36.5953</c:v>
                </c:pt>
                <c:pt idx="34586">
                  <c:v>31.66476</c:v>
                </c:pt>
                <c:pt idx="34587">
                  <c:v>31.18043</c:v>
                </c:pt>
                <c:pt idx="34588">
                  <c:v>26.12383000000001</c:v>
                </c:pt>
                <c:pt idx="34589">
                  <c:v>54.5601</c:v>
                </c:pt>
                <c:pt idx="34590">
                  <c:v>28.25034</c:v>
                </c:pt>
                <c:pt idx="34591">
                  <c:v>66.0922</c:v>
                </c:pt>
                <c:pt idx="34592">
                  <c:v>32.319</c:v>
                </c:pt>
                <c:pt idx="34593">
                  <c:v>29.93628</c:v>
                </c:pt>
                <c:pt idx="34594">
                  <c:v>35.65914</c:v>
                </c:pt>
                <c:pt idx="34595">
                  <c:v>32.03929</c:v>
                </c:pt>
                <c:pt idx="34596">
                  <c:v>32.9811</c:v>
                </c:pt>
                <c:pt idx="34597">
                  <c:v>30.36611</c:v>
                </c:pt>
                <c:pt idx="34598">
                  <c:v>28.59737000000001</c:v>
                </c:pt>
                <c:pt idx="34599">
                  <c:v>38.46582</c:v>
                </c:pt>
                <c:pt idx="34600">
                  <c:v>2658.9899</c:v>
                </c:pt>
                <c:pt idx="34601">
                  <c:v>30.01516000000001</c:v>
                </c:pt>
                <c:pt idx="34602">
                  <c:v>27.16119</c:v>
                </c:pt>
                <c:pt idx="34603">
                  <c:v>34.46575</c:v>
                </c:pt>
                <c:pt idx="34604">
                  <c:v>27.90727</c:v>
                </c:pt>
                <c:pt idx="34605">
                  <c:v>5405.960840000001</c:v>
                </c:pt>
                <c:pt idx="34606">
                  <c:v>31.8379</c:v>
                </c:pt>
                <c:pt idx="34607">
                  <c:v>34.94946</c:v>
                </c:pt>
                <c:pt idx="34608">
                  <c:v>39.63445</c:v>
                </c:pt>
                <c:pt idx="34609">
                  <c:v>28.65687</c:v>
                </c:pt>
                <c:pt idx="34610">
                  <c:v>36.82079</c:v>
                </c:pt>
                <c:pt idx="34611">
                  <c:v>29.2945</c:v>
                </c:pt>
                <c:pt idx="34612">
                  <c:v>38.74825</c:v>
                </c:pt>
                <c:pt idx="34613">
                  <c:v>32.64291</c:v>
                </c:pt>
                <c:pt idx="34614">
                  <c:v>29.45788</c:v>
                </c:pt>
                <c:pt idx="34615">
                  <c:v>39.46545</c:v>
                </c:pt>
                <c:pt idx="34616">
                  <c:v>28.08435</c:v>
                </c:pt>
                <c:pt idx="34617">
                  <c:v>28.56807</c:v>
                </c:pt>
                <c:pt idx="34618">
                  <c:v>26.28843</c:v>
                </c:pt>
                <c:pt idx="34619">
                  <c:v>97.537</c:v>
                </c:pt>
                <c:pt idx="34620">
                  <c:v>27.83446</c:v>
                </c:pt>
                <c:pt idx="34621">
                  <c:v>27.92321</c:v>
                </c:pt>
                <c:pt idx="34622">
                  <c:v>26.30162</c:v>
                </c:pt>
                <c:pt idx="34623">
                  <c:v>30.6406</c:v>
                </c:pt>
                <c:pt idx="34624">
                  <c:v>36.8111</c:v>
                </c:pt>
                <c:pt idx="34625">
                  <c:v>23.41364</c:v>
                </c:pt>
                <c:pt idx="34626">
                  <c:v>34.5042</c:v>
                </c:pt>
                <c:pt idx="34627">
                  <c:v>34.39127</c:v>
                </c:pt>
                <c:pt idx="34628">
                  <c:v>33.84759</c:v>
                </c:pt>
                <c:pt idx="34629">
                  <c:v>33.73838000000001</c:v>
                </c:pt>
                <c:pt idx="34630">
                  <c:v>28.54197</c:v>
                </c:pt>
                <c:pt idx="34631">
                  <c:v>32.95668</c:v>
                </c:pt>
                <c:pt idx="34632">
                  <c:v>31.76823999999999</c:v>
                </c:pt>
                <c:pt idx="34633">
                  <c:v>3595.4654</c:v>
                </c:pt>
                <c:pt idx="34634">
                  <c:v>27.75549</c:v>
                </c:pt>
                <c:pt idx="34635">
                  <c:v>30.36298</c:v>
                </c:pt>
                <c:pt idx="34636">
                  <c:v>58.56768</c:v>
                </c:pt>
                <c:pt idx="34637">
                  <c:v>29.13441</c:v>
                </c:pt>
                <c:pt idx="34638">
                  <c:v>30.69329</c:v>
                </c:pt>
                <c:pt idx="34639">
                  <c:v>39.52394</c:v>
                </c:pt>
                <c:pt idx="34640">
                  <c:v>43.3612</c:v>
                </c:pt>
                <c:pt idx="34641">
                  <c:v>31.088</c:v>
                </c:pt>
                <c:pt idx="34642">
                  <c:v>24.93072</c:v>
                </c:pt>
                <c:pt idx="34643">
                  <c:v>40.22783</c:v>
                </c:pt>
                <c:pt idx="34644">
                  <c:v>28.1451</c:v>
                </c:pt>
                <c:pt idx="34645">
                  <c:v>30.73886</c:v>
                </c:pt>
                <c:pt idx="34646">
                  <c:v>24.33871</c:v>
                </c:pt>
                <c:pt idx="34647">
                  <c:v>36.4814</c:v>
                </c:pt>
                <c:pt idx="34648">
                  <c:v>34.19065</c:v>
                </c:pt>
                <c:pt idx="34649">
                  <c:v>35.88267</c:v>
                </c:pt>
                <c:pt idx="34650">
                  <c:v>29.50028</c:v>
                </c:pt>
                <c:pt idx="34651">
                  <c:v>30.14248</c:v>
                </c:pt>
                <c:pt idx="34652">
                  <c:v>22.31323</c:v>
                </c:pt>
                <c:pt idx="34653">
                  <c:v>37.4324</c:v>
                </c:pt>
                <c:pt idx="34654">
                  <c:v>30.73967</c:v>
                </c:pt>
                <c:pt idx="34655">
                  <c:v>27.04297</c:v>
                </c:pt>
                <c:pt idx="34656">
                  <c:v>28.91281</c:v>
                </c:pt>
                <c:pt idx="34657">
                  <c:v>31.6462</c:v>
                </c:pt>
                <c:pt idx="34658">
                  <c:v>36.16579</c:v>
                </c:pt>
                <c:pt idx="34659">
                  <c:v>31.89987</c:v>
                </c:pt>
                <c:pt idx="34660">
                  <c:v>447.3900699999999</c:v>
                </c:pt>
                <c:pt idx="34661">
                  <c:v>29.12982999999999</c:v>
                </c:pt>
                <c:pt idx="34662">
                  <c:v>40.654</c:v>
                </c:pt>
                <c:pt idx="34663">
                  <c:v>37.90936</c:v>
                </c:pt>
                <c:pt idx="34664">
                  <c:v>33.35063</c:v>
                </c:pt>
                <c:pt idx="34665">
                  <c:v>28.86856</c:v>
                </c:pt>
                <c:pt idx="34666">
                  <c:v>38.43105</c:v>
                </c:pt>
                <c:pt idx="34667">
                  <c:v>27.74546</c:v>
                </c:pt>
                <c:pt idx="34668">
                  <c:v>28.80371</c:v>
                </c:pt>
                <c:pt idx="34669">
                  <c:v>29.30542</c:v>
                </c:pt>
                <c:pt idx="34670">
                  <c:v>32.9195</c:v>
                </c:pt>
                <c:pt idx="34671">
                  <c:v>28.52048</c:v>
                </c:pt>
                <c:pt idx="34672">
                  <c:v>30.45658</c:v>
                </c:pt>
                <c:pt idx="34673">
                  <c:v>35.5375</c:v>
                </c:pt>
                <c:pt idx="34674">
                  <c:v>25.04083</c:v>
                </c:pt>
                <c:pt idx="34675">
                  <c:v>39.14464</c:v>
                </c:pt>
                <c:pt idx="34676">
                  <c:v>30.03943</c:v>
                </c:pt>
                <c:pt idx="34677">
                  <c:v>34.8305</c:v>
                </c:pt>
                <c:pt idx="34678">
                  <c:v>28.02877</c:v>
                </c:pt>
                <c:pt idx="34679">
                  <c:v>29.84264999999999</c:v>
                </c:pt>
                <c:pt idx="34680">
                  <c:v>220.6022</c:v>
                </c:pt>
                <c:pt idx="34681">
                  <c:v>29.65687</c:v>
                </c:pt>
                <c:pt idx="34682">
                  <c:v>32.66867</c:v>
                </c:pt>
                <c:pt idx="34683">
                  <c:v>29.37802</c:v>
                </c:pt>
                <c:pt idx="34684">
                  <c:v>35.02779</c:v>
                </c:pt>
                <c:pt idx="34685">
                  <c:v>29.25147</c:v>
                </c:pt>
                <c:pt idx="34686">
                  <c:v>73.6644</c:v>
                </c:pt>
                <c:pt idx="34687">
                  <c:v>35.44301</c:v>
                </c:pt>
                <c:pt idx="34688">
                  <c:v>33.46946000000001</c:v>
                </c:pt>
                <c:pt idx="34689">
                  <c:v>27.07452</c:v>
                </c:pt>
                <c:pt idx="34690">
                  <c:v>33.09946</c:v>
                </c:pt>
                <c:pt idx="34691">
                  <c:v>37.74743</c:v>
                </c:pt>
                <c:pt idx="34692">
                  <c:v>26.67460000000001</c:v>
                </c:pt>
                <c:pt idx="34693">
                  <c:v>37.87547</c:v>
                </c:pt>
                <c:pt idx="34694">
                  <c:v>33.84229</c:v>
                </c:pt>
                <c:pt idx="34695">
                  <c:v>35.64499</c:v>
                </c:pt>
                <c:pt idx="34696">
                  <c:v>1734.9358</c:v>
                </c:pt>
                <c:pt idx="34697">
                  <c:v>29.48331999999999</c:v>
                </c:pt>
                <c:pt idx="34698">
                  <c:v>28.46861999999999</c:v>
                </c:pt>
                <c:pt idx="34699">
                  <c:v>30.97687000000001</c:v>
                </c:pt>
                <c:pt idx="34700">
                  <c:v>25.89355</c:v>
                </c:pt>
                <c:pt idx="34701">
                  <c:v>29.86368</c:v>
                </c:pt>
                <c:pt idx="34702">
                  <c:v>32.83404</c:v>
                </c:pt>
                <c:pt idx="34703">
                  <c:v>28.66334</c:v>
                </c:pt>
                <c:pt idx="34704">
                  <c:v>29.81396000000001</c:v>
                </c:pt>
                <c:pt idx="34705">
                  <c:v>29.04949</c:v>
                </c:pt>
                <c:pt idx="34706">
                  <c:v>30.79873999999999</c:v>
                </c:pt>
                <c:pt idx="34707">
                  <c:v>25.2965</c:v>
                </c:pt>
                <c:pt idx="34708">
                  <c:v>34.84954</c:v>
                </c:pt>
                <c:pt idx="34709">
                  <c:v>32.32585</c:v>
                </c:pt>
                <c:pt idx="34710">
                  <c:v>28.3098</c:v>
                </c:pt>
                <c:pt idx="34711">
                  <c:v>45.29135</c:v>
                </c:pt>
                <c:pt idx="34712">
                  <c:v>33.39378</c:v>
                </c:pt>
                <c:pt idx="34713">
                  <c:v>31.78156</c:v>
                </c:pt>
                <c:pt idx="34714">
                  <c:v>37.01505</c:v>
                </c:pt>
                <c:pt idx="34715">
                  <c:v>28.89573</c:v>
                </c:pt>
                <c:pt idx="34716">
                  <c:v>30.0903</c:v>
                </c:pt>
                <c:pt idx="34717">
                  <c:v>29.59741</c:v>
                </c:pt>
                <c:pt idx="34718">
                  <c:v>34.85978</c:v>
                </c:pt>
                <c:pt idx="34719">
                  <c:v>26.19941</c:v>
                </c:pt>
                <c:pt idx="34720">
                  <c:v>29.51929000000001</c:v>
                </c:pt>
                <c:pt idx="34721">
                  <c:v>34.33701</c:v>
                </c:pt>
                <c:pt idx="34722">
                  <c:v>25.50554</c:v>
                </c:pt>
                <c:pt idx="34723">
                  <c:v>32.4061</c:v>
                </c:pt>
                <c:pt idx="34724">
                  <c:v>41.25864</c:v>
                </c:pt>
                <c:pt idx="34725">
                  <c:v>89.2615</c:v>
                </c:pt>
                <c:pt idx="34726">
                  <c:v>34.52611</c:v>
                </c:pt>
                <c:pt idx="34727">
                  <c:v>409.54922</c:v>
                </c:pt>
                <c:pt idx="34728">
                  <c:v>43.9707</c:v>
                </c:pt>
                <c:pt idx="34729">
                  <c:v>32.30421</c:v>
                </c:pt>
                <c:pt idx="34730">
                  <c:v>28.51368</c:v>
                </c:pt>
                <c:pt idx="34731">
                  <c:v>30.08013</c:v>
                </c:pt>
                <c:pt idx="34732">
                  <c:v>31.19854</c:v>
                </c:pt>
                <c:pt idx="34733">
                  <c:v>27.16716</c:v>
                </c:pt>
                <c:pt idx="34734">
                  <c:v>26.28676</c:v>
                </c:pt>
                <c:pt idx="34735">
                  <c:v>31.1719</c:v>
                </c:pt>
                <c:pt idx="34736">
                  <c:v>28.52077</c:v>
                </c:pt>
                <c:pt idx="34737">
                  <c:v>32.11399</c:v>
                </c:pt>
                <c:pt idx="34738">
                  <c:v>29.12799</c:v>
                </c:pt>
                <c:pt idx="34739">
                  <c:v>26.77572</c:v>
                </c:pt>
                <c:pt idx="34740">
                  <c:v>31.78117</c:v>
                </c:pt>
                <c:pt idx="34741">
                  <c:v>32.24068</c:v>
                </c:pt>
                <c:pt idx="34742">
                  <c:v>34.76347</c:v>
                </c:pt>
                <c:pt idx="34743">
                  <c:v>29.67175</c:v>
                </c:pt>
                <c:pt idx="34744">
                  <c:v>31.15630000000001</c:v>
                </c:pt>
                <c:pt idx="34745">
                  <c:v>26.8805</c:v>
                </c:pt>
                <c:pt idx="34746">
                  <c:v>46.38214</c:v>
                </c:pt>
                <c:pt idx="34747">
                  <c:v>31.70192</c:v>
                </c:pt>
                <c:pt idx="34748">
                  <c:v>25.64097</c:v>
                </c:pt>
                <c:pt idx="34749">
                  <c:v>37.90473</c:v>
                </c:pt>
                <c:pt idx="34750">
                  <c:v>26.74992</c:v>
                </c:pt>
                <c:pt idx="34751">
                  <c:v>25.37730000000001</c:v>
                </c:pt>
                <c:pt idx="34752">
                  <c:v>120.3741</c:v>
                </c:pt>
                <c:pt idx="34753">
                  <c:v>31.35593</c:v>
                </c:pt>
                <c:pt idx="34754">
                  <c:v>27.53851</c:v>
                </c:pt>
                <c:pt idx="34755">
                  <c:v>30.79081</c:v>
                </c:pt>
                <c:pt idx="34756">
                  <c:v>34.22847</c:v>
                </c:pt>
                <c:pt idx="34757">
                  <c:v>30.82563</c:v>
                </c:pt>
                <c:pt idx="34758">
                  <c:v>42.74120000000001</c:v>
                </c:pt>
                <c:pt idx="34759">
                  <c:v>28.87041</c:v>
                </c:pt>
                <c:pt idx="34760">
                  <c:v>24.87412</c:v>
                </c:pt>
                <c:pt idx="34761">
                  <c:v>33.18709</c:v>
                </c:pt>
                <c:pt idx="34762">
                  <c:v>31.09606</c:v>
                </c:pt>
                <c:pt idx="34763">
                  <c:v>31.95175</c:v>
                </c:pt>
                <c:pt idx="34764">
                  <c:v>29.4438</c:v>
                </c:pt>
                <c:pt idx="34765">
                  <c:v>40.0263</c:v>
                </c:pt>
                <c:pt idx="34766">
                  <c:v>24.87378</c:v>
                </c:pt>
                <c:pt idx="34767">
                  <c:v>31.2639</c:v>
                </c:pt>
                <c:pt idx="34768">
                  <c:v>29.45022</c:v>
                </c:pt>
                <c:pt idx="34769">
                  <c:v>28.0448</c:v>
                </c:pt>
                <c:pt idx="34770">
                  <c:v>33.14979</c:v>
                </c:pt>
                <c:pt idx="34771">
                  <c:v>32.68211</c:v>
                </c:pt>
                <c:pt idx="34772">
                  <c:v>33.99433</c:v>
                </c:pt>
                <c:pt idx="34773">
                  <c:v>34.22908</c:v>
                </c:pt>
                <c:pt idx="34774">
                  <c:v>36.02105</c:v>
                </c:pt>
                <c:pt idx="34775">
                  <c:v>82.6013</c:v>
                </c:pt>
                <c:pt idx="34776">
                  <c:v>727.8119999999999</c:v>
                </c:pt>
                <c:pt idx="34777">
                  <c:v>26.09725</c:v>
                </c:pt>
                <c:pt idx="34778">
                  <c:v>27.18297</c:v>
                </c:pt>
                <c:pt idx="34779">
                  <c:v>31.61008</c:v>
                </c:pt>
                <c:pt idx="34780">
                  <c:v>33.66424000000001</c:v>
                </c:pt>
                <c:pt idx="34781">
                  <c:v>26.9268</c:v>
                </c:pt>
                <c:pt idx="34782">
                  <c:v>36.52377</c:v>
                </c:pt>
                <c:pt idx="34783">
                  <c:v>29.64271</c:v>
                </c:pt>
                <c:pt idx="34784">
                  <c:v>32.34374</c:v>
                </c:pt>
                <c:pt idx="34785">
                  <c:v>26.93082</c:v>
                </c:pt>
                <c:pt idx="34786">
                  <c:v>27.50499</c:v>
                </c:pt>
                <c:pt idx="34787">
                  <c:v>31.49577</c:v>
                </c:pt>
                <c:pt idx="34788">
                  <c:v>38.4211</c:v>
                </c:pt>
                <c:pt idx="34789">
                  <c:v>28.863</c:v>
                </c:pt>
                <c:pt idx="34790">
                  <c:v>33.05846</c:v>
                </c:pt>
                <c:pt idx="34791">
                  <c:v>32.06766</c:v>
                </c:pt>
                <c:pt idx="34792">
                  <c:v>28.95216</c:v>
                </c:pt>
                <c:pt idx="34793">
                  <c:v>119.6176</c:v>
                </c:pt>
                <c:pt idx="34794">
                  <c:v>28.94166999999999</c:v>
                </c:pt>
                <c:pt idx="34795">
                  <c:v>27.20048</c:v>
                </c:pt>
                <c:pt idx="34796">
                  <c:v>39.01625</c:v>
                </c:pt>
                <c:pt idx="34797">
                  <c:v>38.0606</c:v>
                </c:pt>
                <c:pt idx="34798">
                  <c:v>32.73395</c:v>
                </c:pt>
                <c:pt idx="34799">
                  <c:v>86.8662</c:v>
                </c:pt>
                <c:pt idx="34800">
                  <c:v>27.67805</c:v>
                </c:pt>
                <c:pt idx="34801">
                  <c:v>33.61924</c:v>
                </c:pt>
                <c:pt idx="34802">
                  <c:v>28.06093</c:v>
                </c:pt>
                <c:pt idx="34803">
                  <c:v>28.47492</c:v>
                </c:pt>
                <c:pt idx="34804">
                  <c:v>30.44047</c:v>
                </c:pt>
                <c:pt idx="34805">
                  <c:v>33.89888000000001</c:v>
                </c:pt>
                <c:pt idx="34806">
                  <c:v>40.2383</c:v>
                </c:pt>
                <c:pt idx="34807">
                  <c:v>36.58336000000001</c:v>
                </c:pt>
                <c:pt idx="34808">
                  <c:v>38.56208</c:v>
                </c:pt>
                <c:pt idx="34809">
                  <c:v>35.24529</c:v>
                </c:pt>
                <c:pt idx="34810">
                  <c:v>43.0455</c:v>
                </c:pt>
                <c:pt idx="34811">
                  <c:v>32.46542</c:v>
                </c:pt>
                <c:pt idx="34812">
                  <c:v>111.49073</c:v>
                </c:pt>
                <c:pt idx="34813">
                  <c:v>32.55075</c:v>
                </c:pt>
                <c:pt idx="34814">
                  <c:v>34.47620000000001</c:v>
                </c:pt>
                <c:pt idx="34815">
                  <c:v>34.1067</c:v>
                </c:pt>
                <c:pt idx="34816">
                  <c:v>34.70591</c:v>
                </c:pt>
                <c:pt idx="34817">
                  <c:v>35.6647</c:v>
                </c:pt>
                <c:pt idx="34818">
                  <c:v>30.36257</c:v>
                </c:pt>
                <c:pt idx="34819">
                  <c:v>36.90940000000001</c:v>
                </c:pt>
                <c:pt idx="34820">
                  <c:v>29.79871999999999</c:v>
                </c:pt>
                <c:pt idx="34821">
                  <c:v>31.41116</c:v>
                </c:pt>
                <c:pt idx="34822">
                  <c:v>36.26699</c:v>
                </c:pt>
                <c:pt idx="34823">
                  <c:v>28.68666</c:v>
                </c:pt>
                <c:pt idx="34824">
                  <c:v>29.44391999999999</c:v>
                </c:pt>
                <c:pt idx="34825">
                  <c:v>31.02776</c:v>
                </c:pt>
                <c:pt idx="34826">
                  <c:v>31.40344999999999</c:v>
                </c:pt>
                <c:pt idx="34827">
                  <c:v>38.02443</c:v>
                </c:pt>
                <c:pt idx="34828">
                  <c:v>33.89302</c:v>
                </c:pt>
                <c:pt idx="34829">
                  <c:v>48.07308</c:v>
                </c:pt>
                <c:pt idx="34830">
                  <c:v>25.86513</c:v>
                </c:pt>
                <c:pt idx="34831">
                  <c:v>32.75172000000001</c:v>
                </c:pt>
                <c:pt idx="34832">
                  <c:v>31.69995</c:v>
                </c:pt>
                <c:pt idx="34833">
                  <c:v>28.36809</c:v>
                </c:pt>
                <c:pt idx="34834">
                  <c:v>28.14046</c:v>
                </c:pt>
                <c:pt idx="34835">
                  <c:v>32.29396000000001</c:v>
                </c:pt>
                <c:pt idx="34836">
                  <c:v>26.53917</c:v>
                </c:pt>
                <c:pt idx="34837">
                  <c:v>25.5152</c:v>
                </c:pt>
                <c:pt idx="34838">
                  <c:v>31.20955</c:v>
                </c:pt>
                <c:pt idx="34839">
                  <c:v>31.30864</c:v>
                </c:pt>
                <c:pt idx="34840">
                  <c:v>27.86728</c:v>
                </c:pt>
                <c:pt idx="34841">
                  <c:v>8484.106979999999</c:v>
                </c:pt>
                <c:pt idx="34842">
                  <c:v>27.24136</c:v>
                </c:pt>
                <c:pt idx="34843">
                  <c:v>34.90733</c:v>
                </c:pt>
                <c:pt idx="34844">
                  <c:v>33.24635</c:v>
                </c:pt>
                <c:pt idx="34845">
                  <c:v>35.41294000000001</c:v>
                </c:pt>
                <c:pt idx="34846">
                  <c:v>1214.9011</c:v>
                </c:pt>
                <c:pt idx="34847">
                  <c:v>27.54465</c:v>
                </c:pt>
                <c:pt idx="34848">
                  <c:v>40.2891</c:v>
                </c:pt>
                <c:pt idx="34849">
                  <c:v>25.33795</c:v>
                </c:pt>
                <c:pt idx="34850">
                  <c:v>31.37911</c:v>
                </c:pt>
                <c:pt idx="34851">
                  <c:v>31.7424</c:v>
                </c:pt>
                <c:pt idx="34852">
                  <c:v>35.3755</c:v>
                </c:pt>
                <c:pt idx="34853">
                  <c:v>32.01226</c:v>
                </c:pt>
                <c:pt idx="34854">
                  <c:v>25.27558</c:v>
                </c:pt>
                <c:pt idx="34855">
                  <c:v>35.40832</c:v>
                </c:pt>
                <c:pt idx="34856">
                  <c:v>37.57729</c:v>
                </c:pt>
                <c:pt idx="34857">
                  <c:v>29.70709</c:v>
                </c:pt>
                <c:pt idx="34858">
                  <c:v>28.62163</c:v>
                </c:pt>
                <c:pt idx="34859">
                  <c:v>28.94142</c:v>
                </c:pt>
                <c:pt idx="34860">
                  <c:v>24.42272</c:v>
                </c:pt>
                <c:pt idx="34861">
                  <c:v>31.9613</c:v>
                </c:pt>
                <c:pt idx="34862">
                  <c:v>25.5865</c:v>
                </c:pt>
                <c:pt idx="34863">
                  <c:v>35.13996</c:v>
                </c:pt>
                <c:pt idx="34864">
                  <c:v>32.94973</c:v>
                </c:pt>
                <c:pt idx="34865">
                  <c:v>37.7188</c:v>
                </c:pt>
                <c:pt idx="34866">
                  <c:v>33.77976</c:v>
                </c:pt>
                <c:pt idx="34867">
                  <c:v>31.87572</c:v>
                </c:pt>
                <c:pt idx="34868">
                  <c:v>31.27268</c:v>
                </c:pt>
                <c:pt idx="34869">
                  <c:v>34.13682</c:v>
                </c:pt>
                <c:pt idx="34870">
                  <c:v>35.41012000000001</c:v>
                </c:pt>
                <c:pt idx="34871">
                  <c:v>28.49403</c:v>
                </c:pt>
                <c:pt idx="34872">
                  <c:v>36.70651</c:v>
                </c:pt>
                <c:pt idx="34873">
                  <c:v>29.00989999999999</c:v>
                </c:pt>
                <c:pt idx="34874">
                  <c:v>35.9258</c:v>
                </c:pt>
                <c:pt idx="34875">
                  <c:v>30.92346</c:v>
                </c:pt>
                <c:pt idx="34876">
                  <c:v>26.40229</c:v>
                </c:pt>
                <c:pt idx="34877">
                  <c:v>32.21213</c:v>
                </c:pt>
                <c:pt idx="34878">
                  <c:v>26.52194</c:v>
                </c:pt>
                <c:pt idx="34879">
                  <c:v>33.47234</c:v>
                </c:pt>
                <c:pt idx="34880">
                  <c:v>32.40628</c:v>
                </c:pt>
                <c:pt idx="34881">
                  <c:v>31.14949</c:v>
                </c:pt>
                <c:pt idx="34882">
                  <c:v>33.29756000000001</c:v>
                </c:pt>
                <c:pt idx="34883">
                  <c:v>31.85537</c:v>
                </c:pt>
                <c:pt idx="34884">
                  <c:v>26.67772</c:v>
                </c:pt>
                <c:pt idx="34885">
                  <c:v>30.13385</c:v>
                </c:pt>
                <c:pt idx="34886">
                  <c:v>26.82680999999999</c:v>
                </c:pt>
                <c:pt idx="34887">
                  <c:v>634.20056</c:v>
                </c:pt>
                <c:pt idx="34888">
                  <c:v>30.14587</c:v>
                </c:pt>
                <c:pt idx="34889">
                  <c:v>30.42548</c:v>
                </c:pt>
                <c:pt idx="34890">
                  <c:v>32.76632</c:v>
                </c:pt>
                <c:pt idx="34891">
                  <c:v>27.69151</c:v>
                </c:pt>
                <c:pt idx="34892">
                  <c:v>37.1236</c:v>
                </c:pt>
                <c:pt idx="34893">
                  <c:v>35.6716</c:v>
                </c:pt>
                <c:pt idx="34894">
                  <c:v>36.90481</c:v>
                </c:pt>
                <c:pt idx="34895">
                  <c:v>38.34584</c:v>
                </c:pt>
                <c:pt idx="34896">
                  <c:v>31.50922</c:v>
                </c:pt>
                <c:pt idx="34897">
                  <c:v>2179.640699999999</c:v>
                </c:pt>
                <c:pt idx="34898">
                  <c:v>31.88218</c:v>
                </c:pt>
                <c:pt idx="34899">
                  <c:v>28.36818</c:v>
                </c:pt>
                <c:pt idx="34900">
                  <c:v>30.03414</c:v>
                </c:pt>
                <c:pt idx="34901">
                  <c:v>37.04103</c:v>
                </c:pt>
                <c:pt idx="34902">
                  <c:v>32.73815</c:v>
                </c:pt>
                <c:pt idx="34903">
                  <c:v>38.062</c:v>
                </c:pt>
                <c:pt idx="34904">
                  <c:v>26.89167</c:v>
                </c:pt>
                <c:pt idx="34905">
                  <c:v>28.80303</c:v>
                </c:pt>
                <c:pt idx="34906">
                  <c:v>352.34643</c:v>
                </c:pt>
                <c:pt idx="34907">
                  <c:v>76.83809999999998</c:v>
                </c:pt>
                <c:pt idx="34908">
                  <c:v>26.55877</c:v>
                </c:pt>
                <c:pt idx="34909">
                  <c:v>2975.1301</c:v>
                </c:pt>
                <c:pt idx="34910">
                  <c:v>31.92072999999999</c:v>
                </c:pt>
                <c:pt idx="34911">
                  <c:v>37.52044</c:v>
                </c:pt>
                <c:pt idx="34912">
                  <c:v>28.70686</c:v>
                </c:pt>
                <c:pt idx="34913">
                  <c:v>39.7978</c:v>
                </c:pt>
                <c:pt idx="34914">
                  <c:v>26.19521</c:v>
                </c:pt>
                <c:pt idx="34915">
                  <c:v>27.82238</c:v>
                </c:pt>
                <c:pt idx="34916">
                  <c:v>25.25564</c:v>
                </c:pt>
                <c:pt idx="34917">
                  <c:v>30.06459</c:v>
                </c:pt>
                <c:pt idx="34918">
                  <c:v>36.1447</c:v>
                </c:pt>
                <c:pt idx="34919">
                  <c:v>32.16199</c:v>
                </c:pt>
                <c:pt idx="34920">
                  <c:v>25.29533</c:v>
                </c:pt>
                <c:pt idx="34921">
                  <c:v>1379.9858</c:v>
                </c:pt>
                <c:pt idx="34922">
                  <c:v>37.34588</c:v>
                </c:pt>
                <c:pt idx="34923">
                  <c:v>30.73286</c:v>
                </c:pt>
                <c:pt idx="34924">
                  <c:v>30.93702</c:v>
                </c:pt>
                <c:pt idx="34925">
                  <c:v>37.64961</c:v>
                </c:pt>
                <c:pt idx="34926">
                  <c:v>29.18836</c:v>
                </c:pt>
                <c:pt idx="34927">
                  <c:v>27.4998</c:v>
                </c:pt>
                <c:pt idx="34928">
                  <c:v>33.91665</c:v>
                </c:pt>
                <c:pt idx="34929">
                  <c:v>32.20952000000001</c:v>
                </c:pt>
                <c:pt idx="34930">
                  <c:v>32.00504</c:v>
                </c:pt>
                <c:pt idx="34931">
                  <c:v>27.16792</c:v>
                </c:pt>
                <c:pt idx="34932">
                  <c:v>26.56512</c:v>
                </c:pt>
                <c:pt idx="34933">
                  <c:v>919.205</c:v>
                </c:pt>
                <c:pt idx="34934">
                  <c:v>28.34938</c:v>
                </c:pt>
                <c:pt idx="34935">
                  <c:v>180.9046</c:v>
                </c:pt>
                <c:pt idx="34936">
                  <c:v>1713.95922</c:v>
                </c:pt>
                <c:pt idx="34937">
                  <c:v>34.15497</c:v>
                </c:pt>
                <c:pt idx="34938">
                  <c:v>32.9118</c:v>
                </c:pt>
                <c:pt idx="34939">
                  <c:v>36.01382</c:v>
                </c:pt>
                <c:pt idx="34940">
                  <c:v>27.98163999999999</c:v>
                </c:pt>
                <c:pt idx="34941">
                  <c:v>35.38771</c:v>
                </c:pt>
                <c:pt idx="34942">
                  <c:v>30.06383</c:v>
                </c:pt>
                <c:pt idx="34943">
                  <c:v>31.86415999999999</c:v>
                </c:pt>
                <c:pt idx="34944">
                  <c:v>32.18914</c:v>
                </c:pt>
                <c:pt idx="34945">
                  <c:v>32.68129</c:v>
                </c:pt>
                <c:pt idx="34946">
                  <c:v>29.81362</c:v>
                </c:pt>
                <c:pt idx="34947">
                  <c:v>38.06508</c:v>
                </c:pt>
                <c:pt idx="34948">
                  <c:v>31.21278</c:v>
                </c:pt>
                <c:pt idx="34949">
                  <c:v>89.35249999999999</c:v>
                </c:pt>
                <c:pt idx="34950">
                  <c:v>34.33404</c:v>
                </c:pt>
                <c:pt idx="34951">
                  <c:v>32.43593</c:v>
                </c:pt>
                <c:pt idx="34952">
                  <c:v>33.95206</c:v>
                </c:pt>
                <c:pt idx="34953">
                  <c:v>29.05196</c:v>
                </c:pt>
                <c:pt idx="34954">
                  <c:v>36.39588000000001</c:v>
                </c:pt>
                <c:pt idx="34955">
                  <c:v>29.67189</c:v>
                </c:pt>
                <c:pt idx="34956">
                  <c:v>37.35871</c:v>
                </c:pt>
                <c:pt idx="34957">
                  <c:v>30.11143</c:v>
                </c:pt>
                <c:pt idx="34958">
                  <c:v>27.76294</c:v>
                </c:pt>
                <c:pt idx="34959">
                  <c:v>36.40473</c:v>
                </c:pt>
                <c:pt idx="34960">
                  <c:v>30.34471</c:v>
                </c:pt>
                <c:pt idx="34961">
                  <c:v>39.47681</c:v>
                </c:pt>
                <c:pt idx="34962">
                  <c:v>34.25498</c:v>
                </c:pt>
                <c:pt idx="34963">
                  <c:v>34.79900000000001</c:v>
                </c:pt>
                <c:pt idx="34964">
                  <c:v>26.79999</c:v>
                </c:pt>
                <c:pt idx="34965">
                  <c:v>34.36653</c:v>
                </c:pt>
                <c:pt idx="34966">
                  <c:v>26.92022</c:v>
                </c:pt>
                <c:pt idx="34967">
                  <c:v>27.43119</c:v>
                </c:pt>
                <c:pt idx="34968">
                  <c:v>148.9194</c:v>
                </c:pt>
                <c:pt idx="34969">
                  <c:v>34.84393</c:v>
                </c:pt>
                <c:pt idx="34970">
                  <c:v>40.44638</c:v>
                </c:pt>
                <c:pt idx="34971">
                  <c:v>32.58272</c:v>
                </c:pt>
                <c:pt idx="34972">
                  <c:v>27.88834999999999</c:v>
                </c:pt>
                <c:pt idx="34973">
                  <c:v>36.34876000000001</c:v>
                </c:pt>
                <c:pt idx="34974">
                  <c:v>39.2087</c:v>
                </c:pt>
                <c:pt idx="34975">
                  <c:v>29.93236</c:v>
                </c:pt>
                <c:pt idx="34976">
                  <c:v>21.99793</c:v>
                </c:pt>
                <c:pt idx="34977">
                  <c:v>36.58204000000001</c:v>
                </c:pt>
                <c:pt idx="34978">
                  <c:v>25.47566</c:v>
                </c:pt>
                <c:pt idx="34979">
                  <c:v>25.84829</c:v>
                </c:pt>
                <c:pt idx="34980">
                  <c:v>140.3515</c:v>
                </c:pt>
                <c:pt idx="34981">
                  <c:v>27.84835</c:v>
                </c:pt>
                <c:pt idx="34982">
                  <c:v>12108.45577</c:v>
                </c:pt>
                <c:pt idx="34983">
                  <c:v>27.90957999999999</c:v>
                </c:pt>
                <c:pt idx="34984">
                  <c:v>27.52563</c:v>
                </c:pt>
                <c:pt idx="34985">
                  <c:v>35.43127</c:v>
                </c:pt>
                <c:pt idx="34986">
                  <c:v>30.6138</c:v>
                </c:pt>
                <c:pt idx="34987">
                  <c:v>26.8038</c:v>
                </c:pt>
                <c:pt idx="34988">
                  <c:v>25.92503999999999</c:v>
                </c:pt>
                <c:pt idx="34989">
                  <c:v>28.03355000000001</c:v>
                </c:pt>
                <c:pt idx="34990">
                  <c:v>28.8651</c:v>
                </c:pt>
                <c:pt idx="34991">
                  <c:v>31.30986</c:v>
                </c:pt>
                <c:pt idx="34992">
                  <c:v>160.70143</c:v>
                </c:pt>
                <c:pt idx="34993">
                  <c:v>31.22404</c:v>
                </c:pt>
                <c:pt idx="34994">
                  <c:v>34.67618</c:v>
                </c:pt>
                <c:pt idx="34995">
                  <c:v>34.73767</c:v>
                </c:pt>
                <c:pt idx="34996">
                  <c:v>28.99556</c:v>
                </c:pt>
                <c:pt idx="34997">
                  <c:v>80.33263</c:v>
                </c:pt>
                <c:pt idx="34998">
                  <c:v>39.59187</c:v>
                </c:pt>
                <c:pt idx="34999">
                  <c:v>36.72097</c:v>
                </c:pt>
                <c:pt idx="35000">
                  <c:v>34.61234</c:v>
                </c:pt>
                <c:pt idx="35001">
                  <c:v>34.88235</c:v>
                </c:pt>
                <c:pt idx="35002">
                  <c:v>28.31469999999999</c:v>
                </c:pt>
                <c:pt idx="35003">
                  <c:v>36.50147</c:v>
                </c:pt>
                <c:pt idx="35004">
                  <c:v>26.03604</c:v>
                </c:pt>
                <c:pt idx="35005">
                  <c:v>33.47705</c:v>
                </c:pt>
                <c:pt idx="35006">
                  <c:v>31.00302</c:v>
                </c:pt>
                <c:pt idx="35007">
                  <c:v>30.03280000000001</c:v>
                </c:pt>
                <c:pt idx="35008">
                  <c:v>32.44274</c:v>
                </c:pt>
                <c:pt idx="35009">
                  <c:v>31.09985</c:v>
                </c:pt>
                <c:pt idx="35010">
                  <c:v>32.99056</c:v>
                </c:pt>
                <c:pt idx="35011">
                  <c:v>33.86392</c:v>
                </c:pt>
                <c:pt idx="35012">
                  <c:v>36.22816</c:v>
                </c:pt>
                <c:pt idx="35013">
                  <c:v>29.24412999999999</c:v>
                </c:pt>
                <c:pt idx="35014">
                  <c:v>28.99383</c:v>
                </c:pt>
                <c:pt idx="35015">
                  <c:v>342.4157599999999</c:v>
                </c:pt>
                <c:pt idx="35016">
                  <c:v>32.38041</c:v>
                </c:pt>
                <c:pt idx="35017">
                  <c:v>30.79414</c:v>
                </c:pt>
                <c:pt idx="35018">
                  <c:v>36.9838</c:v>
                </c:pt>
                <c:pt idx="35019">
                  <c:v>169.872</c:v>
                </c:pt>
                <c:pt idx="35020">
                  <c:v>30.62886</c:v>
                </c:pt>
                <c:pt idx="35021">
                  <c:v>29.40501</c:v>
                </c:pt>
                <c:pt idx="35022">
                  <c:v>995.7847</c:v>
                </c:pt>
                <c:pt idx="35023">
                  <c:v>34.20953</c:v>
                </c:pt>
                <c:pt idx="35024">
                  <c:v>31.63304</c:v>
                </c:pt>
                <c:pt idx="35025">
                  <c:v>35.17786</c:v>
                </c:pt>
                <c:pt idx="35026">
                  <c:v>26.28031</c:v>
                </c:pt>
                <c:pt idx="35027">
                  <c:v>36.97029</c:v>
                </c:pt>
                <c:pt idx="35028">
                  <c:v>31.31809000000001</c:v>
                </c:pt>
                <c:pt idx="35029">
                  <c:v>32.9053</c:v>
                </c:pt>
                <c:pt idx="35030">
                  <c:v>28.23089999999999</c:v>
                </c:pt>
                <c:pt idx="35031">
                  <c:v>32.56492</c:v>
                </c:pt>
                <c:pt idx="35032">
                  <c:v>9230.076899999998</c:v>
                </c:pt>
                <c:pt idx="35033">
                  <c:v>29.97304</c:v>
                </c:pt>
                <c:pt idx="35034">
                  <c:v>29.48344</c:v>
                </c:pt>
                <c:pt idx="35035">
                  <c:v>27.02063</c:v>
                </c:pt>
                <c:pt idx="35036">
                  <c:v>55.16560000000001</c:v>
                </c:pt>
                <c:pt idx="35037">
                  <c:v>23.96232999999999</c:v>
                </c:pt>
                <c:pt idx="35038">
                  <c:v>28.81826</c:v>
                </c:pt>
                <c:pt idx="35039">
                  <c:v>26.00165</c:v>
                </c:pt>
                <c:pt idx="35040">
                  <c:v>33.28738000000001</c:v>
                </c:pt>
                <c:pt idx="35041">
                  <c:v>174.2766</c:v>
                </c:pt>
                <c:pt idx="35042">
                  <c:v>33.28386</c:v>
                </c:pt>
                <c:pt idx="35043">
                  <c:v>27.16283</c:v>
                </c:pt>
                <c:pt idx="35044">
                  <c:v>34.20138</c:v>
                </c:pt>
                <c:pt idx="35045">
                  <c:v>29.76304</c:v>
                </c:pt>
                <c:pt idx="35046">
                  <c:v>29.50822</c:v>
                </c:pt>
                <c:pt idx="35047">
                  <c:v>27.77603</c:v>
                </c:pt>
                <c:pt idx="35048">
                  <c:v>32.93340000000001</c:v>
                </c:pt>
                <c:pt idx="35049">
                  <c:v>23.27903999999999</c:v>
                </c:pt>
                <c:pt idx="35050">
                  <c:v>26.60194</c:v>
                </c:pt>
                <c:pt idx="35051">
                  <c:v>30.82558999999999</c:v>
                </c:pt>
                <c:pt idx="35052">
                  <c:v>37.20606</c:v>
                </c:pt>
                <c:pt idx="35053">
                  <c:v>34.49926</c:v>
                </c:pt>
                <c:pt idx="35054">
                  <c:v>72.17652999999998</c:v>
                </c:pt>
                <c:pt idx="35055">
                  <c:v>28.0443</c:v>
                </c:pt>
                <c:pt idx="35056">
                  <c:v>39.32134000000001</c:v>
                </c:pt>
                <c:pt idx="35057">
                  <c:v>33.61375</c:v>
                </c:pt>
                <c:pt idx="35058">
                  <c:v>33.59844000000001</c:v>
                </c:pt>
                <c:pt idx="35059">
                  <c:v>35.75663</c:v>
                </c:pt>
                <c:pt idx="35060">
                  <c:v>37.32018</c:v>
                </c:pt>
                <c:pt idx="35061">
                  <c:v>28.83501</c:v>
                </c:pt>
                <c:pt idx="35062">
                  <c:v>28.62871</c:v>
                </c:pt>
                <c:pt idx="35063">
                  <c:v>33.43933</c:v>
                </c:pt>
                <c:pt idx="35064">
                  <c:v>26.69159</c:v>
                </c:pt>
                <c:pt idx="35065">
                  <c:v>26.28860999999999</c:v>
                </c:pt>
                <c:pt idx="35066">
                  <c:v>24.81296</c:v>
                </c:pt>
                <c:pt idx="35067">
                  <c:v>28.80786000000001</c:v>
                </c:pt>
                <c:pt idx="35068">
                  <c:v>31.35426</c:v>
                </c:pt>
                <c:pt idx="35069">
                  <c:v>33.29883</c:v>
                </c:pt>
                <c:pt idx="35070">
                  <c:v>37.39597</c:v>
                </c:pt>
                <c:pt idx="35071">
                  <c:v>820.6680699999998</c:v>
                </c:pt>
                <c:pt idx="35072">
                  <c:v>29.20178</c:v>
                </c:pt>
                <c:pt idx="35073">
                  <c:v>32.66101</c:v>
                </c:pt>
                <c:pt idx="35074">
                  <c:v>35.16756</c:v>
                </c:pt>
                <c:pt idx="35075">
                  <c:v>2174.22093</c:v>
                </c:pt>
                <c:pt idx="35076">
                  <c:v>385.03942</c:v>
                </c:pt>
                <c:pt idx="35077">
                  <c:v>34.35433</c:v>
                </c:pt>
                <c:pt idx="35078">
                  <c:v>33.80684</c:v>
                </c:pt>
                <c:pt idx="35079">
                  <c:v>31.64106</c:v>
                </c:pt>
                <c:pt idx="35080">
                  <c:v>36.3073</c:v>
                </c:pt>
                <c:pt idx="35081">
                  <c:v>31.71974</c:v>
                </c:pt>
                <c:pt idx="35082">
                  <c:v>36.58918000000001</c:v>
                </c:pt>
                <c:pt idx="35083">
                  <c:v>33.7136</c:v>
                </c:pt>
                <c:pt idx="35084">
                  <c:v>30.51092999999999</c:v>
                </c:pt>
                <c:pt idx="35085">
                  <c:v>36.18294</c:v>
                </c:pt>
                <c:pt idx="35086">
                  <c:v>38.89747</c:v>
                </c:pt>
                <c:pt idx="35087">
                  <c:v>30.42801</c:v>
                </c:pt>
                <c:pt idx="35088">
                  <c:v>29.29695</c:v>
                </c:pt>
                <c:pt idx="35089">
                  <c:v>28.16251</c:v>
                </c:pt>
                <c:pt idx="35090">
                  <c:v>30.77073</c:v>
                </c:pt>
                <c:pt idx="35091">
                  <c:v>43.10782</c:v>
                </c:pt>
                <c:pt idx="35092">
                  <c:v>48.69474</c:v>
                </c:pt>
                <c:pt idx="35093">
                  <c:v>30.74109</c:v>
                </c:pt>
                <c:pt idx="35094">
                  <c:v>31.20266</c:v>
                </c:pt>
                <c:pt idx="35095">
                  <c:v>33.22496</c:v>
                </c:pt>
                <c:pt idx="35096">
                  <c:v>35.90925</c:v>
                </c:pt>
                <c:pt idx="35097">
                  <c:v>28.07468</c:v>
                </c:pt>
                <c:pt idx="35098">
                  <c:v>29.77165</c:v>
                </c:pt>
                <c:pt idx="35099">
                  <c:v>27.75088</c:v>
                </c:pt>
                <c:pt idx="35100">
                  <c:v>25.34729</c:v>
                </c:pt>
                <c:pt idx="35101">
                  <c:v>29.10132</c:v>
                </c:pt>
                <c:pt idx="35102">
                  <c:v>30.56066</c:v>
                </c:pt>
                <c:pt idx="35103">
                  <c:v>32.40886</c:v>
                </c:pt>
                <c:pt idx="35104">
                  <c:v>25.29351</c:v>
                </c:pt>
                <c:pt idx="35105">
                  <c:v>37.50184</c:v>
                </c:pt>
                <c:pt idx="35106">
                  <c:v>41.5426</c:v>
                </c:pt>
                <c:pt idx="35107">
                  <c:v>26.09519</c:v>
                </c:pt>
                <c:pt idx="35108">
                  <c:v>29.56925</c:v>
                </c:pt>
                <c:pt idx="35109">
                  <c:v>35.96444</c:v>
                </c:pt>
                <c:pt idx="35110">
                  <c:v>25.74072</c:v>
                </c:pt>
                <c:pt idx="35111">
                  <c:v>27.87909</c:v>
                </c:pt>
                <c:pt idx="35112">
                  <c:v>27.03519</c:v>
                </c:pt>
                <c:pt idx="35113">
                  <c:v>23.20081</c:v>
                </c:pt>
                <c:pt idx="35114">
                  <c:v>29.44016999999999</c:v>
                </c:pt>
                <c:pt idx="35115">
                  <c:v>26.92036</c:v>
                </c:pt>
                <c:pt idx="35116">
                  <c:v>31.46904999999999</c:v>
                </c:pt>
                <c:pt idx="35117">
                  <c:v>26.79841</c:v>
                </c:pt>
                <c:pt idx="35118">
                  <c:v>49.2306</c:v>
                </c:pt>
                <c:pt idx="35119">
                  <c:v>38.65853</c:v>
                </c:pt>
                <c:pt idx="35120">
                  <c:v>38.81065</c:v>
                </c:pt>
                <c:pt idx="35121">
                  <c:v>32.43046</c:v>
                </c:pt>
                <c:pt idx="35122">
                  <c:v>24.80452</c:v>
                </c:pt>
                <c:pt idx="35123">
                  <c:v>37.22296</c:v>
                </c:pt>
                <c:pt idx="35124">
                  <c:v>33.7377</c:v>
                </c:pt>
                <c:pt idx="35125">
                  <c:v>36.55747</c:v>
                </c:pt>
                <c:pt idx="35126">
                  <c:v>31.08247</c:v>
                </c:pt>
                <c:pt idx="35127">
                  <c:v>84.88229999999998</c:v>
                </c:pt>
                <c:pt idx="35128">
                  <c:v>35.70315</c:v>
                </c:pt>
                <c:pt idx="35129">
                  <c:v>32.88938</c:v>
                </c:pt>
                <c:pt idx="35130">
                  <c:v>28.94410999999999</c:v>
                </c:pt>
                <c:pt idx="35131">
                  <c:v>33.84626</c:v>
                </c:pt>
                <c:pt idx="35132">
                  <c:v>31.02701</c:v>
                </c:pt>
                <c:pt idx="35133">
                  <c:v>29.67989</c:v>
                </c:pt>
                <c:pt idx="35134">
                  <c:v>27.56691</c:v>
                </c:pt>
                <c:pt idx="35135">
                  <c:v>30.83963</c:v>
                </c:pt>
                <c:pt idx="35136">
                  <c:v>30.0234</c:v>
                </c:pt>
                <c:pt idx="35137">
                  <c:v>27.49902</c:v>
                </c:pt>
                <c:pt idx="35138">
                  <c:v>33.8705</c:v>
                </c:pt>
                <c:pt idx="35139">
                  <c:v>37.46445</c:v>
                </c:pt>
                <c:pt idx="35140">
                  <c:v>69.6372</c:v>
                </c:pt>
                <c:pt idx="35141">
                  <c:v>29.81873999999999</c:v>
                </c:pt>
                <c:pt idx="35142">
                  <c:v>36.99883</c:v>
                </c:pt>
                <c:pt idx="35143">
                  <c:v>38.52273</c:v>
                </c:pt>
                <c:pt idx="35144">
                  <c:v>33.28778000000001</c:v>
                </c:pt>
                <c:pt idx="35145">
                  <c:v>35.71825</c:v>
                </c:pt>
                <c:pt idx="35146">
                  <c:v>26.93115999999999</c:v>
                </c:pt>
                <c:pt idx="35147">
                  <c:v>40.1537</c:v>
                </c:pt>
                <c:pt idx="35148">
                  <c:v>27.10978</c:v>
                </c:pt>
                <c:pt idx="35149">
                  <c:v>35.90059</c:v>
                </c:pt>
                <c:pt idx="35150">
                  <c:v>233.709</c:v>
                </c:pt>
                <c:pt idx="35151">
                  <c:v>25.62671</c:v>
                </c:pt>
                <c:pt idx="35152">
                  <c:v>36.78559</c:v>
                </c:pt>
                <c:pt idx="35153">
                  <c:v>29.40821</c:v>
                </c:pt>
                <c:pt idx="35154">
                  <c:v>26.66834</c:v>
                </c:pt>
                <c:pt idx="35155">
                  <c:v>31.21755</c:v>
                </c:pt>
                <c:pt idx="35156">
                  <c:v>27.85567</c:v>
                </c:pt>
                <c:pt idx="35157">
                  <c:v>27.3083</c:v>
                </c:pt>
                <c:pt idx="35158">
                  <c:v>28.1936</c:v>
                </c:pt>
                <c:pt idx="35159">
                  <c:v>35.25684</c:v>
                </c:pt>
                <c:pt idx="35160">
                  <c:v>35.99981</c:v>
                </c:pt>
                <c:pt idx="35161">
                  <c:v>34.96858</c:v>
                </c:pt>
                <c:pt idx="35162">
                  <c:v>38.4038</c:v>
                </c:pt>
                <c:pt idx="35163">
                  <c:v>22.13009</c:v>
                </c:pt>
                <c:pt idx="35164">
                  <c:v>31.92133</c:v>
                </c:pt>
                <c:pt idx="35165">
                  <c:v>29.30195</c:v>
                </c:pt>
                <c:pt idx="35166">
                  <c:v>25.82217</c:v>
                </c:pt>
                <c:pt idx="35167">
                  <c:v>25.71773</c:v>
                </c:pt>
                <c:pt idx="35168">
                  <c:v>28.17674999999999</c:v>
                </c:pt>
                <c:pt idx="35169">
                  <c:v>32.47491</c:v>
                </c:pt>
                <c:pt idx="35170">
                  <c:v>28.62635999999999</c:v>
                </c:pt>
                <c:pt idx="35171">
                  <c:v>33.03964000000001</c:v>
                </c:pt>
                <c:pt idx="35172">
                  <c:v>30.14926000000001</c:v>
                </c:pt>
                <c:pt idx="35173">
                  <c:v>36.34094</c:v>
                </c:pt>
                <c:pt idx="35174">
                  <c:v>26.37473</c:v>
                </c:pt>
                <c:pt idx="35175">
                  <c:v>46.9347</c:v>
                </c:pt>
                <c:pt idx="35176">
                  <c:v>34.01794</c:v>
                </c:pt>
                <c:pt idx="35177">
                  <c:v>31.3934</c:v>
                </c:pt>
                <c:pt idx="35178">
                  <c:v>31.07231</c:v>
                </c:pt>
                <c:pt idx="35179">
                  <c:v>26.38844999999999</c:v>
                </c:pt>
                <c:pt idx="35180">
                  <c:v>30.79568</c:v>
                </c:pt>
                <c:pt idx="35181">
                  <c:v>35.15398</c:v>
                </c:pt>
                <c:pt idx="35182">
                  <c:v>32.50026</c:v>
                </c:pt>
                <c:pt idx="35183">
                  <c:v>37.05504000000001</c:v>
                </c:pt>
                <c:pt idx="35184">
                  <c:v>32.67227</c:v>
                </c:pt>
                <c:pt idx="35185">
                  <c:v>32.61013</c:v>
                </c:pt>
                <c:pt idx="35186">
                  <c:v>33.23031</c:v>
                </c:pt>
                <c:pt idx="35187">
                  <c:v>26.03444</c:v>
                </c:pt>
                <c:pt idx="35188">
                  <c:v>29.09268</c:v>
                </c:pt>
                <c:pt idx="35189">
                  <c:v>26.40945</c:v>
                </c:pt>
                <c:pt idx="35190">
                  <c:v>30.90875</c:v>
                </c:pt>
                <c:pt idx="35191">
                  <c:v>36.1427</c:v>
                </c:pt>
                <c:pt idx="35192">
                  <c:v>32.47675</c:v>
                </c:pt>
                <c:pt idx="35193">
                  <c:v>33.22619</c:v>
                </c:pt>
                <c:pt idx="35194">
                  <c:v>30.45818999999999</c:v>
                </c:pt>
                <c:pt idx="35195">
                  <c:v>26.03994</c:v>
                </c:pt>
                <c:pt idx="35196">
                  <c:v>33.38638</c:v>
                </c:pt>
                <c:pt idx="35197">
                  <c:v>26.95924</c:v>
                </c:pt>
                <c:pt idx="35198">
                  <c:v>31.55951</c:v>
                </c:pt>
                <c:pt idx="35199">
                  <c:v>27.00003</c:v>
                </c:pt>
                <c:pt idx="35200">
                  <c:v>70.4801</c:v>
                </c:pt>
                <c:pt idx="35201">
                  <c:v>31.73598</c:v>
                </c:pt>
                <c:pt idx="35202">
                  <c:v>27.84562</c:v>
                </c:pt>
                <c:pt idx="35203">
                  <c:v>22.89829</c:v>
                </c:pt>
                <c:pt idx="35204">
                  <c:v>77.03933999999998</c:v>
                </c:pt>
                <c:pt idx="35205">
                  <c:v>31.43347</c:v>
                </c:pt>
                <c:pt idx="35206">
                  <c:v>35.50973</c:v>
                </c:pt>
                <c:pt idx="35207">
                  <c:v>29.71831999999999</c:v>
                </c:pt>
                <c:pt idx="35208">
                  <c:v>1068.7568</c:v>
                </c:pt>
                <c:pt idx="35209">
                  <c:v>30.26227</c:v>
                </c:pt>
                <c:pt idx="35210">
                  <c:v>31.21132</c:v>
                </c:pt>
                <c:pt idx="35211">
                  <c:v>31.03768000000001</c:v>
                </c:pt>
                <c:pt idx="35212">
                  <c:v>29.16422</c:v>
                </c:pt>
                <c:pt idx="35213">
                  <c:v>34.26335</c:v>
                </c:pt>
                <c:pt idx="35214">
                  <c:v>24.38188</c:v>
                </c:pt>
                <c:pt idx="35215">
                  <c:v>29.58881</c:v>
                </c:pt>
                <c:pt idx="35216">
                  <c:v>29.8795</c:v>
                </c:pt>
                <c:pt idx="35217">
                  <c:v>26.49599</c:v>
                </c:pt>
                <c:pt idx="35218">
                  <c:v>26.97789</c:v>
                </c:pt>
                <c:pt idx="35219">
                  <c:v>29.3121</c:v>
                </c:pt>
                <c:pt idx="35220">
                  <c:v>27.99775</c:v>
                </c:pt>
                <c:pt idx="35221">
                  <c:v>31.9694</c:v>
                </c:pt>
                <c:pt idx="35222">
                  <c:v>27.19241999999999</c:v>
                </c:pt>
                <c:pt idx="35223">
                  <c:v>35.3565</c:v>
                </c:pt>
                <c:pt idx="35224">
                  <c:v>25.83740999999999</c:v>
                </c:pt>
                <c:pt idx="35225">
                  <c:v>26.32905999999999</c:v>
                </c:pt>
                <c:pt idx="35226">
                  <c:v>28.79064</c:v>
                </c:pt>
                <c:pt idx="35227">
                  <c:v>25.34374</c:v>
                </c:pt>
                <c:pt idx="35228">
                  <c:v>31.98321</c:v>
                </c:pt>
                <c:pt idx="35229">
                  <c:v>577.8577799999999</c:v>
                </c:pt>
                <c:pt idx="35230">
                  <c:v>28.49981</c:v>
                </c:pt>
                <c:pt idx="35231">
                  <c:v>38.91955</c:v>
                </c:pt>
                <c:pt idx="35232">
                  <c:v>26.49513</c:v>
                </c:pt>
                <c:pt idx="35233">
                  <c:v>32.00802</c:v>
                </c:pt>
                <c:pt idx="35234">
                  <c:v>31.08042</c:v>
                </c:pt>
                <c:pt idx="35235">
                  <c:v>30.46859999999999</c:v>
                </c:pt>
                <c:pt idx="35236">
                  <c:v>28.44004</c:v>
                </c:pt>
                <c:pt idx="35237">
                  <c:v>25.77879</c:v>
                </c:pt>
                <c:pt idx="35238">
                  <c:v>24.24277</c:v>
                </c:pt>
                <c:pt idx="35239">
                  <c:v>27.52344</c:v>
                </c:pt>
                <c:pt idx="35240">
                  <c:v>27.89727</c:v>
                </c:pt>
                <c:pt idx="35241">
                  <c:v>33.65388</c:v>
                </c:pt>
                <c:pt idx="35242">
                  <c:v>29.63131</c:v>
                </c:pt>
                <c:pt idx="35243">
                  <c:v>36.87098</c:v>
                </c:pt>
                <c:pt idx="35244">
                  <c:v>34.66571</c:v>
                </c:pt>
                <c:pt idx="35245">
                  <c:v>25.95972</c:v>
                </c:pt>
                <c:pt idx="35246">
                  <c:v>27.72782</c:v>
                </c:pt>
                <c:pt idx="35247">
                  <c:v>29.45844</c:v>
                </c:pt>
                <c:pt idx="35248">
                  <c:v>29.63845</c:v>
                </c:pt>
                <c:pt idx="35249">
                  <c:v>34.97279</c:v>
                </c:pt>
                <c:pt idx="35250">
                  <c:v>29.06143</c:v>
                </c:pt>
                <c:pt idx="35251">
                  <c:v>27.94885</c:v>
                </c:pt>
                <c:pt idx="35252">
                  <c:v>29.37389</c:v>
                </c:pt>
                <c:pt idx="35253">
                  <c:v>35.5399</c:v>
                </c:pt>
                <c:pt idx="35254">
                  <c:v>30.18301</c:v>
                </c:pt>
                <c:pt idx="35255">
                  <c:v>29.83742000000001</c:v>
                </c:pt>
                <c:pt idx="35256">
                  <c:v>28.49349</c:v>
                </c:pt>
                <c:pt idx="35257">
                  <c:v>28.03791</c:v>
                </c:pt>
                <c:pt idx="35258">
                  <c:v>23.7666</c:v>
                </c:pt>
                <c:pt idx="35259">
                  <c:v>31.06406</c:v>
                </c:pt>
                <c:pt idx="35260">
                  <c:v>33.91908</c:v>
                </c:pt>
                <c:pt idx="35261">
                  <c:v>26.49897</c:v>
                </c:pt>
                <c:pt idx="35262">
                  <c:v>30.84068</c:v>
                </c:pt>
                <c:pt idx="35263">
                  <c:v>34.34972</c:v>
                </c:pt>
                <c:pt idx="35264">
                  <c:v>25.26631</c:v>
                </c:pt>
                <c:pt idx="35265">
                  <c:v>33.74314000000001</c:v>
                </c:pt>
                <c:pt idx="35266">
                  <c:v>28.02067</c:v>
                </c:pt>
                <c:pt idx="35267">
                  <c:v>10805.58884</c:v>
                </c:pt>
                <c:pt idx="35268">
                  <c:v>42.58936000000001</c:v>
                </c:pt>
                <c:pt idx="35269">
                  <c:v>41.62280000000001</c:v>
                </c:pt>
                <c:pt idx="35270">
                  <c:v>32.00401</c:v>
                </c:pt>
                <c:pt idx="35271">
                  <c:v>31.57387</c:v>
                </c:pt>
                <c:pt idx="35272">
                  <c:v>1649.37443</c:v>
                </c:pt>
                <c:pt idx="35273">
                  <c:v>27.83258</c:v>
                </c:pt>
                <c:pt idx="35274">
                  <c:v>39.71009</c:v>
                </c:pt>
                <c:pt idx="35275">
                  <c:v>28.00108000000001</c:v>
                </c:pt>
                <c:pt idx="35276">
                  <c:v>23.66174</c:v>
                </c:pt>
                <c:pt idx="35277">
                  <c:v>32.13428</c:v>
                </c:pt>
                <c:pt idx="35278">
                  <c:v>35.90424</c:v>
                </c:pt>
                <c:pt idx="35279">
                  <c:v>33.41347</c:v>
                </c:pt>
                <c:pt idx="35280">
                  <c:v>35.15425</c:v>
                </c:pt>
                <c:pt idx="35281">
                  <c:v>31.70029999999999</c:v>
                </c:pt>
                <c:pt idx="35282">
                  <c:v>30.7986</c:v>
                </c:pt>
                <c:pt idx="35283">
                  <c:v>32.24639</c:v>
                </c:pt>
                <c:pt idx="35284">
                  <c:v>26.98330999999999</c:v>
                </c:pt>
                <c:pt idx="35285">
                  <c:v>27.12717</c:v>
                </c:pt>
                <c:pt idx="35286">
                  <c:v>30.86858</c:v>
                </c:pt>
                <c:pt idx="35287">
                  <c:v>32.54874</c:v>
                </c:pt>
                <c:pt idx="35288">
                  <c:v>32.18743</c:v>
                </c:pt>
                <c:pt idx="35289">
                  <c:v>31.86327</c:v>
                </c:pt>
                <c:pt idx="35290">
                  <c:v>35.20097</c:v>
                </c:pt>
                <c:pt idx="35291">
                  <c:v>30.07229</c:v>
                </c:pt>
                <c:pt idx="35292">
                  <c:v>30.75937</c:v>
                </c:pt>
                <c:pt idx="35293">
                  <c:v>26.13412</c:v>
                </c:pt>
                <c:pt idx="35294">
                  <c:v>33.75292</c:v>
                </c:pt>
                <c:pt idx="35295">
                  <c:v>33.45589</c:v>
                </c:pt>
                <c:pt idx="35296">
                  <c:v>27.80385</c:v>
                </c:pt>
                <c:pt idx="35297">
                  <c:v>30.7662</c:v>
                </c:pt>
                <c:pt idx="35298">
                  <c:v>106.24322</c:v>
                </c:pt>
                <c:pt idx="35299">
                  <c:v>25.49393999999999</c:v>
                </c:pt>
                <c:pt idx="35300">
                  <c:v>38.96100000000001</c:v>
                </c:pt>
                <c:pt idx="35301">
                  <c:v>29.38476</c:v>
                </c:pt>
                <c:pt idx="35302">
                  <c:v>73.9921</c:v>
                </c:pt>
                <c:pt idx="35303">
                  <c:v>31.41386</c:v>
                </c:pt>
                <c:pt idx="35304">
                  <c:v>25.87008000000001</c:v>
                </c:pt>
                <c:pt idx="35305">
                  <c:v>27.74537</c:v>
                </c:pt>
                <c:pt idx="35306">
                  <c:v>35.19443</c:v>
                </c:pt>
                <c:pt idx="35307">
                  <c:v>2317.94976</c:v>
                </c:pt>
                <c:pt idx="35308">
                  <c:v>26.84279</c:v>
                </c:pt>
                <c:pt idx="35309">
                  <c:v>29.72227</c:v>
                </c:pt>
                <c:pt idx="35310">
                  <c:v>27.79426</c:v>
                </c:pt>
                <c:pt idx="35311">
                  <c:v>31.58915</c:v>
                </c:pt>
                <c:pt idx="35312">
                  <c:v>130.8003</c:v>
                </c:pt>
                <c:pt idx="35313">
                  <c:v>34.1397</c:v>
                </c:pt>
                <c:pt idx="35314">
                  <c:v>31.44279999999999</c:v>
                </c:pt>
                <c:pt idx="35315">
                  <c:v>33.17842</c:v>
                </c:pt>
                <c:pt idx="35316">
                  <c:v>35.39768</c:v>
                </c:pt>
                <c:pt idx="35317">
                  <c:v>28.59184</c:v>
                </c:pt>
                <c:pt idx="35318">
                  <c:v>31.43283</c:v>
                </c:pt>
                <c:pt idx="35319">
                  <c:v>27.04895</c:v>
                </c:pt>
                <c:pt idx="35320">
                  <c:v>32.38724</c:v>
                </c:pt>
                <c:pt idx="35321">
                  <c:v>37.06701</c:v>
                </c:pt>
                <c:pt idx="35322">
                  <c:v>23.76183</c:v>
                </c:pt>
                <c:pt idx="35323">
                  <c:v>33.05653</c:v>
                </c:pt>
                <c:pt idx="35324">
                  <c:v>36.20805</c:v>
                </c:pt>
                <c:pt idx="35325">
                  <c:v>27.61509</c:v>
                </c:pt>
                <c:pt idx="35326">
                  <c:v>26.03280000000001</c:v>
                </c:pt>
                <c:pt idx="35327">
                  <c:v>33.74432</c:v>
                </c:pt>
                <c:pt idx="35328">
                  <c:v>35.53178</c:v>
                </c:pt>
                <c:pt idx="35329">
                  <c:v>31.14535</c:v>
                </c:pt>
                <c:pt idx="35330">
                  <c:v>28.6382</c:v>
                </c:pt>
                <c:pt idx="35331">
                  <c:v>35.52963</c:v>
                </c:pt>
                <c:pt idx="35332">
                  <c:v>35.32881</c:v>
                </c:pt>
                <c:pt idx="35333">
                  <c:v>28.45409</c:v>
                </c:pt>
                <c:pt idx="35334">
                  <c:v>29.69253</c:v>
                </c:pt>
                <c:pt idx="35335">
                  <c:v>28.86364</c:v>
                </c:pt>
                <c:pt idx="35336">
                  <c:v>31.11831</c:v>
                </c:pt>
                <c:pt idx="35337">
                  <c:v>28.67899999999999</c:v>
                </c:pt>
                <c:pt idx="35338">
                  <c:v>33.47256</c:v>
                </c:pt>
                <c:pt idx="35339">
                  <c:v>35.72346</c:v>
                </c:pt>
                <c:pt idx="35340">
                  <c:v>36.56149</c:v>
                </c:pt>
                <c:pt idx="35341">
                  <c:v>29.98286</c:v>
                </c:pt>
                <c:pt idx="35342">
                  <c:v>329.4734</c:v>
                </c:pt>
                <c:pt idx="35343">
                  <c:v>41.11292</c:v>
                </c:pt>
                <c:pt idx="35344">
                  <c:v>23.81633</c:v>
                </c:pt>
                <c:pt idx="35345">
                  <c:v>30.47000999999999</c:v>
                </c:pt>
                <c:pt idx="35346">
                  <c:v>34.46424</c:v>
                </c:pt>
                <c:pt idx="35347">
                  <c:v>32.06782</c:v>
                </c:pt>
                <c:pt idx="35348">
                  <c:v>32.07519</c:v>
                </c:pt>
                <c:pt idx="35349">
                  <c:v>24.03119</c:v>
                </c:pt>
                <c:pt idx="35350">
                  <c:v>43.55518</c:v>
                </c:pt>
                <c:pt idx="35351">
                  <c:v>31.97959</c:v>
                </c:pt>
                <c:pt idx="35352">
                  <c:v>37.1743</c:v>
                </c:pt>
                <c:pt idx="35353">
                  <c:v>26.95461</c:v>
                </c:pt>
                <c:pt idx="35354">
                  <c:v>32.43274</c:v>
                </c:pt>
                <c:pt idx="35355">
                  <c:v>32.10207</c:v>
                </c:pt>
                <c:pt idx="35356">
                  <c:v>36.32141</c:v>
                </c:pt>
                <c:pt idx="35357">
                  <c:v>33.65945</c:v>
                </c:pt>
                <c:pt idx="35358">
                  <c:v>31.55474999999999</c:v>
                </c:pt>
                <c:pt idx="35359">
                  <c:v>34.97538</c:v>
                </c:pt>
                <c:pt idx="35360">
                  <c:v>30.96502999999999</c:v>
                </c:pt>
                <c:pt idx="35361">
                  <c:v>25.09854</c:v>
                </c:pt>
                <c:pt idx="35362">
                  <c:v>30.74898</c:v>
                </c:pt>
                <c:pt idx="35363">
                  <c:v>39.44352000000001</c:v>
                </c:pt>
                <c:pt idx="35364">
                  <c:v>29.64839</c:v>
                </c:pt>
                <c:pt idx="35365">
                  <c:v>34.96434</c:v>
                </c:pt>
                <c:pt idx="35366">
                  <c:v>29.30676</c:v>
                </c:pt>
                <c:pt idx="35367">
                  <c:v>36.87684</c:v>
                </c:pt>
                <c:pt idx="35368">
                  <c:v>34.55506</c:v>
                </c:pt>
                <c:pt idx="35369">
                  <c:v>26.40608</c:v>
                </c:pt>
                <c:pt idx="35370">
                  <c:v>25.89523</c:v>
                </c:pt>
                <c:pt idx="35371">
                  <c:v>28.73918</c:v>
                </c:pt>
                <c:pt idx="35372">
                  <c:v>38.24487</c:v>
                </c:pt>
                <c:pt idx="35373">
                  <c:v>31.47944</c:v>
                </c:pt>
                <c:pt idx="35374">
                  <c:v>27.98958</c:v>
                </c:pt>
                <c:pt idx="35375">
                  <c:v>25.24203</c:v>
                </c:pt>
                <c:pt idx="35376">
                  <c:v>35.65347</c:v>
                </c:pt>
                <c:pt idx="35377">
                  <c:v>25.29151999999999</c:v>
                </c:pt>
                <c:pt idx="35378">
                  <c:v>29.54184</c:v>
                </c:pt>
                <c:pt idx="35379">
                  <c:v>32.23662</c:v>
                </c:pt>
                <c:pt idx="35380">
                  <c:v>29.18232</c:v>
                </c:pt>
                <c:pt idx="35381">
                  <c:v>28.64602</c:v>
                </c:pt>
                <c:pt idx="35382">
                  <c:v>32.54006</c:v>
                </c:pt>
                <c:pt idx="35383">
                  <c:v>31.70102</c:v>
                </c:pt>
                <c:pt idx="35384">
                  <c:v>1921.91655</c:v>
                </c:pt>
                <c:pt idx="35385">
                  <c:v>29.74192</c:v>
                </c:pt>
                <c:pt idx="35386">
                  <c:v>30.17128</c:v>
                </c:pt>
                <c:pt idx="35387">
                  <c:v>32.06584</c:v>
                </c:pt>
                <c:pt idx="35388">
                  <c:v>33.69204000000001</c:v>
                </c:pt>
                <c:pt idx="35389">
                  <c:v>26.66532</c:v>
                </c:pt>
                <c:pt idx="35390">
                  <c:v>31.14549999999999</c:v>
                </c:pt>
                <c:pt idx="35391">
                  <c:v>174.95875</c:v>
                </c:pt>
                <c:pt idx="35392">
                  <c:v>35.48317</c:v>
                </c:pt>
                <c:pt idx="35393">
                  <c:v>27.35101999999999</c:v>
                </c:pt>
                <c:pt idx="35394">
                  <c:v>29.03823</c:v>
                </c:pt>
                <c:pt idx="35395">
                  <c:v>31.2791</c:v>
                </c:pt>
                <c:pt idx="35396">
                  <c:v>25.5227</c:v>
                </c:pt>
                <c:pt idx="35397">
                  <c:v>29.95915</c:v>
                </c:pt>
                <c:pt idx="35398">
                  <c:v>30.92636</c:v>
                </c:pt>
                <c:pt idx="35399">
                  <c:v>31.84533</c:v>
                </c:pt>
                <c:pt idx="35400">
                  <c:v>25.38001</c:v>
                </c:pt>
                <c:pt idx="35401">
                  <c:v>39.46176000000001</c:v>
                </c:pt>
                <c:pt idx="35402">
                  <c:v>29.34424</c:v>
                </c:pt>
                <c:pt idx="35403">
                  <c:v>30.01379</c:v>
                </c:pt>
                <c:pt idx="35404">
                  <c:v>30.86482000000001</c:v>
                </c:pt>
                <c:pt idx="35405">
                  <c:v>29.41348</c:v>
                </c:pt>
                <c:pt idx="35406">
                  <c:v>25.08824999999999</c:v>
                </c:pt>
                <c:pt idx="35407">
                  <c:v>30.72798999999999</c:v>
                </c:pt>
                <c:pt idx="35408">
                  <c:v>28.77816</c:v>
                </c:pt>
                <c:pt idx="35409">
                  <c:v>33.07499</c:v>
                </c:pt>
                <c:pt idx="35410">
                  <c:v>30.53015</c:v>
                </c:pt>
                <c:pt idx="35411">
                  <c:v>32.84371</c:v>
                </c:pt>
                <c:pt idx="35412">
                  <c:v>24.68091</c:v>
                </c:pt>
                <c:pt idx="35413">
                  <c:v>26.42034999999999</c:v>
                </c:pt>
                <c:pt idx="35414">
                  <c:v>28.63160999999999</c:v>
                </c:pt>
                <c:pt idx="35415">
                  <c:v>31.99864</c:v>
                </c:pt>
                <c:pt idx="35416">
                  <c:v>30.68633</c:v>
                </c:pt>
                <c:pt idx="35417">
                  <c:v>35.672</c:v>
                </c:pt>
                <c:pt idx="35418">
                  <c:v>2522.5632</c:v>
                </c:pt>
                <c:pt idx="35419">
                  <c:v>27.98918</c:v>
                </c:pt>
                <c:pt idx="35420">
                  <c:v>36.2496</c:v>
                </c:pt>
                <c:pt idx="35421">
                  <c:v>31.81155</c:v>
                </c:pt>
                <c:pt idx="35422">
                  <c:v>32.65049</c:v>
                </c:pt>
                <c:pt idx="35423">
                  <c:v>29.76841999999999</c:v>
                </c:pt>
                <c:pt idx="35424">
                  <c:v>58.85789999999999</c:v>
                </c:pt>
                <c:pt idx="35425">
                  <c:v>52.67427</c:v>
                </c:pt>
                <c:pt idx="35426">
                  <c:v>32.57923</c:v>
                </c:pt>
                <c:pt idx="35427">
                  <c:v>37.3135</c:v>
                </c:pt>
                <c:pt idx="35428">
                  <c:v>28.13562</c:v>
                </c:pt>
                <c:pt idx="35429">
                  <c:v>31.52987</c:v>
                </c:pt>
                <c:pt idx="35430">
                  <c:v>31.97362</c:v>
                </c:pt>
                <c:pt idx="35431">
                  <c:v>31.22997000000001</c:v>
                </c:pt>
                <c:pt idx="35432">
                  <c:v>32.12854</c:v>
                </c:pt>
                <c:pt idx="35433">
                  <c:v>36.06344</c:v>
                </c:pt>
                <c:pt idx="35434">
                  <c:v>32.15255</c:v>
                </c:pt>
                <c:pt idx="35435">
                  <c:v>31.7345</c:v>
                </c:pt>
                <c:pt idx="35436">
                  <c:v>37.76045</c:v>
                </c:pt>
                <c:pt idx="35437">
                  <c:v>33.12788</c:v>
                </c:pt>
                <c:pt idx="35438">
                  <c:v>30.89779</c:v>
                </c:pt>
                <c:pt idx="35439">
                  <c:v>26.80878999999999</c:v>
                </c:pt>
                <c:pt idx="35440">
                  <c:v>32.35284</c:v>
                </c:pt>
                <c:pt idx="35441">
                  <c:v>30.87436</c:v>
                </c:pt>
                <c:pt idx="35442">
                  <c:v>34.56105</c:v>
                </c:pt>
                <c:pt idx="35443">
                  <c:v>31.99517</c:v>
                </c:pt>
                <c:pt idx="35444">
                  <c:v>31.17785</c:v>
                </c:pt>
                <c:pt idx="35445">
                  <c:v>33.19365</c:v>
                </c:pt>
                <c:pt idx="35446">
                  <c:v>37.33478</c:v>
                </c:pt>
                <c:pt idx="35447">
                  <c:v>32.55228</c:v>
                </c:pt>
                <c:pt idx="35448">
                  <c:v>1014.5632</c:v>
                </c:pt>
                <c:pt idx="35449">
                  <c:v>33.47756</c:v>
                </c:pt>
                <c:pt idx="35450">
                  <c:v>22.45419</c:v>
                </c:pt>
                <c:pt idx="35451">
                  <c:v>32.4171</c:v>
                </c:pt>
                <c:pt idx="35452">
                  <c:v>32.01794</c:v>
                </c:pt>
                <c:pt idx="35453">
                  <c:v>39.34396</c:v>
                </c:pt>
                <c:pt idx="35454">
                  <c:v>33.56786</c:v>
                </c:pt>
                <c:pt idx="35455">
                  <c:v>25.35778000000001</c:v>
                </c:pt>
                <c:pt idx="35456">
                  <c:v>32.43541</c:v>
                </c:pt>
                <c:pt idx="35457">
                  <c:v>33.64720000000001</c:v>
                </c:pt>
                <c:pt idx="35458">
                  <c:v>29.19574</c:v>
                </c:pt>
                <c:pt idx="35459">
                  <c:v>30.77183</c:v>
                </c:pt>
                <c:pt idx="35460">
                  <c:v>36.71873</c:v>
                </c:pt>
                <c:pt idx="35461">
                  <c:v>37.65212000000001</c:v>
                </c:pt>
                <c:pt idx="35462">
                  <c:v>39.05152</c:v>
                </c:pt>
                <c:pt idx="35463">
                  <c:v>34.34015</c:v>
                </c:pt>
                <c:pt idx="35464">
                  <c:v>31.17514</c:v>
                </c:pt>
                <c:pt idx="35465">
                  <c:v>31.44961999999999</c:v>
                </c:pt>
                <c:pt idx="35466">
                  <c:v>29.36401</c:v>
                </c:pt>
                <c:pt idx="35467">
                  <c:v>29.58149</c:v>
                </c:pt>
                <c:pt idx="35468">
                  <c:v>30.12574</c:v>
                </c:pt>
                <c:pt idx="35469">
                  <c:v>27.24256</c:v>
                </c:pt>
                <c:pt idx="35470">
                  <c:v>37.67537</c:v>
                </c:pt>
                <c:pt idx="35471">
                  <c:v>27.15739</c:v>
                </c:pt>
                <c:pt idx="35472">
                  <c:v>27.38611999999999</c:v>
                </c:pt>
                <c:pt idx="35473">
                  <c:v>30.42884</c:v>
                </c:pt>
                <c:pt idx="35474">
                  <c:v>31.23746999999999</c:v>
                </c:pt>
                <c:pt idx="35475">
                  <c:v>27.51619000000001</c:v>
                </c:pt>
                <c:pt idx="35476">
                  <c:v>633.3636999999999</c:v>
                </c:pt>
                <c:pt idx="35477">
                  <c:v>34.4496</c:v>
                </c:pt>
                <c:pt idx="35478">
                  <c:v>26.99933</c:v>
                </c:pt>
                <c:pt idx="35479">
                  <c:v>44.01918000000001</c:v>
                </c:pt>
                <c:pt idx="35480">
                  <c:v>31.83601000000001</c:v>
                </c:pt>
                <c:pt idx="35481">
                  <c:v>24.14979</c:v>
                </c:pt>
                <c:pt idx="35482">
                  <c:v>32.04300000000001</c:v>
                </c:pt>
                <c:pt idx="35483">
                  <c:v>28.64913</c:v>
                </c:pt>
                <c:pt idx="35484">
                  <c:v>62.3825</c:v>
                </c:pt>
                <c:pt idx="35485">
                  <c:v>38.68056</c:v>
                </c:pt>
                <c:pt idx="35486">
                  <c:v>26.24349</c:v>
                </c:pt>
                <c:pt idx="35487">
                  <c:v>32.05387</c:v>
                </c:pt>
                <c:pt idx="35488">
                  <c:v>39.0763</c:v>
                </c:pt>
                <c:pt idx="35489">
                  <c:v>26.08127</c:v>
                </c:pt>
                <c:pt idx="35490">
                  <c:v>31.56921</c:v>
                </c:pt>
                <c:pt idx="35491">
                  <c:v>31.67083</c:v>
                </c:pt>
                <c:pt idx="35492">
                  <c:v>31.07899</c:v>
                </c:pt>
                <c:pt idx="35493">
                  <c:v>27.4315</c:v>
                </c:pt>
                <c:pt idx="35494">
                  <c:v>48.7849</c:v>
                </c:pt>
                <c:pt idx="35495">
                  <c:v>32.56832</c:v>
                </c:pt>
                <c:pt idx="35496">
                  <c:v>49.0196</c:v>
                </c:pt>
                <c:pt idx="35497">
                  <c:v>32.83036000000001</c:v>
                </c:pt>
                <c:pt idx="35498">
                  <c:v>24.55711000000001</c:v>
                </c:pt>
                <c:pt idx="35499">
                  <c:v>28.27438</c:v>
                </c:pt>
                <c:pt idx="35500">
                  <c:v>38.26478</c:v>
                </c:pt>
                <c:pt idx="35501">
                  <c:v>38.55186999999999</c:v>
                </c:pt>
                <c:pt idx="35502">
                  <c:v>31.71374</c:v>
                </c:pt>
                <c:pt idx="35503">
                  <c:v>30.88465</c:v>
                </c:pt>
                <c:pt idx="35504">
                  <c:v>33.59243</c:v>
                </c:pt>
                <c:pt idx="35505">
                  <c:v>27.62841999999999</c:v>
                </c:pt>
                <c:pt idx="35506">
                  <c:v>34.41303</c:v>
                </c:pt>
                <c:pt idx="35507">
                  <c:v>26.32642</c:v>
                </c:pt>
                <c:pt idx="35508">
                  <c:v>28.64039</c:v>
                </c:pt>
                <c:pt idx="35509">
                  <c:v>27.44253999999999</c:v>
                </c:pt>
                <c:pt idx="35510">
                  <c:v>31.51379</c:v>
                </c:pt>
                <c:pt idx="35511">
                  <c:v>28.39121</c:v>
                </c:pt>
                <c:pt idx="35512">
                  <c:v>27.75528</c:v>
                </c:pt>
                <c:pt idx="35513">
                  <c:v>54.8503</c:v>
                </c:pt>
                <c:pt idx="35514">
                  <c:v>28.70639999999999</c:v>
                </c:pt>
                <c:pt idx="35515">
                  <c:v>88.6672</c:v>
                </c:pt>
                <c:pt idx="35516">
                  <c:v>28.44739999999999</c:v>
                </c:pt>
                <c:pt idx="35517">
                  <c:v>31.25854</c:v>
                </c:pt>
                <c:pt idx="35518">
                  <c:v>30.52469</c:v>
                </c:pt>
                <c:pt idx="35519">
                  <c:v>27.23701</c:v>
                </c:pt>
                <c:pt idx="35520">
                  <c:v>28.71085</c:v>
                </c:pt>
                <c:pt idx="35521">
                  <c:v>29.70758</c:v>
                </c:pt>
                <c:pt idx="35522">
                  <c:v>31.10880999999999</c:v>
                </c:pt>
                <c:pt idx="35523">
                  <c:v>227.4074</c:v>
                </c:pt>
                <c:pt idx="35524">
                  <c:v>566.3468999999999</c:v>
                </c:pt>
                <c:pt idx="35525">
                  <c:v>32.01534</c:v>
                </c:pt>
                <c:pt idx="35526">
                  <c:v>29.94488</c:v>
                </c:pt>
                <c:pt idx="35527">
                  <c:v>33.76119</c:v>
                </c:pt>
                <c:pt idx="35528">
                  <c:v>33.40884</c:v>
                </c:pt>
                <c:pt idx="35529">
                  <c:v>28.94568999999999</c:v>
                </c:pt>
                <c:pt idx="35530">
                  <c:v>28.94868999999999</c:v>
                </c:pt>
                <c:pt idx="35531">
                  <c:v>29.89377</c:v>
                </c:pt>
                <c:pt idx="35532">
                  <c:v>29.46023999999999</c:v>
                </c:pt>
                <c:pt idx="35533">
                  <c:v>23.28066</c:v>
                </c:pt>
                <c:pt idx="35534">
                  <c:v>32.57987</c:v>
                </c:pt>
                <c:pt idx="35535">
                  <c:v>28.35687</c:v>
                </c:pt>
                <c:pt idx="35536">
                  <c:v>78.46906</c:v>
                </c:pt>
                <c:pt idx="35537">
                  <c:v>37.57886000000001</c:v>
                </c:pt>
                <c:pt idx="35538">
                  <c:v>27.47951</c:v>
                </c:pt>
                <c:pt idx="35539">
                  <c:v>27.16054</c:v>
                </c:pt>
                <c:pt idx="35540">
                  <c:v>39.66074000000001</c:v>
                </c:pt>
                <c:pt idx="35541">
                  <c:v>4740.09568</c:v>
                </c:pt>
                <c:pt idx="35542">
                  <c:v>81.9635</c:v>
                </c:pt>
                <c:pt idx="35543">
                  <c:v>382.37804</c:v>
                </c:pt>
                <c:pt idx="35544">
                  <c:v>29.2835</c:v>
                </c:pt>
                <c:pt idx="35545">
                  <c:v>31.23781</c:v>
                </c:pt>
                <c:pt idx="35546">
                  <c:v>31.39596999999999</c:v>
                </c:pt>
                <c:pt idx="35547">
                  <c:v>36.2427</c:v>
                </c:pt>
                <c:pt idx="35548">
                  <c:v>32.85397</c:v>
                </c:pt>
                <c:pt idx="35549">
                  <c:v>35.79829</c:v>
                </c:pt>
                <c:pt idx="35550">
                  <c:v>28.29147</c:v>
                </c:pt>
                <c:pt idx="35551">
                  <c:v>34.32413</c:v>
                </c:pt>
                <c:pt idx="35552">
                  <c:v>33.57931</c:v>
                </c:pt>
                <c:pt idx="35553">
                  <c:v>31.51058</c:v>
                </c:pt>
                <c:pt idx="35554">
                  <c:v>29.70648</c:v>
                </c:pt>
                <c:pt idx="35555">
                  <c:v>45.4101</c:v>
                </c:pt>
                <c:pt idx="35556">
                  <c:v>37.8252</c:v>
                </c:pt>
                <c:pt idx="35557">
                  <c:v>38.71595</c:v>
                </c:pt>
                <c:pt idx="35558">
                  <c:v>35.89728</c:v>
                </c:pt>
                <c:pt idx="35559">
                  <c:v>31.3134</c:v>
                </c:pt>
                <c:pt idx="35560">
                  <c:v>30.47354</c:v>
                </c:pt>
                <c:pt idx="35561">
                  <c:v>41.0979</c:v>
                </c:pt>
                <c:pt idx="35562">
                  <c:v>27.12353999999999</c:v>
                </c:pt>
                <c:pt idx="35563">
                  <c:v>23.30282</c:v>
                </c:pt>
                <c:pt idx="35564">
                  <c:v>31.56746</c:v>
                </c:pt>
                <c:pt idx="35565">
                  <c:v>32.38786999999999</c:v>
                </c:pt>
                <c:pt idx="35566">
                  <c:v>29.53879999999999</c:v>
                </c:pt>
                <c:pt idx="35567">
                  <c:v>27.68924</c:v>
                </c:pt>
                <c:pt idx="35568">
                  <c:v>24.64343999999999</c:v>
                </c:pt>
                <c:pt idx="35569">
                  <c:v>68.7089</c:v>
                </c:pt>
                <c:pt idx="35570">
                  <c:v>33.40634</c:v>
                </c:pt>
                <c:pt idx="35571">
                  <c:v>24.42776</c:v>
                </c:pt>
                <c:pt idx="35572">
                  <c:v>73.7526</c:v>
                </c:pt>
                <c:pt idx="35573">
                  <c:v>29.58573999999999</c:v>
                </c:pt>
                <c:pt idx="35574">
                  <c:v>48.72422</c:v>
                </c:pt>
                <c:pt idx="35575">
                  <c:v>28.65634</c:v>
                </c:pt>
                <c:pt idx="35576">
                  <c:v>29.27374</c:v>
                </c:pt>
                <c:pt idx="35577">
                  <c:v>27.69201</c:v>
                </c:pt>
                <c:pt idx="35578">
                  <c:v>31.31918</c:v>
                </c:pt>
                <c:pt idx="35579">
                  <c:v>29.26427</c:v>
                </c:pt>
                <c:pt idx="35580">
                  <c:v>34.71984</c:v>
                </c:pt>
                <c:pt idx="35581">
                  <c:v>143.3473</c:v>
                </c:pt>
                <c:pt idx="35582">
                  <c:v>29.58992</c:v>
                </c:pt>
                <c:pt idx="35583">
                  <c:v>30.82032999999999</c:v>
                </c:pt>
                <c:pt idx="35584">
                  <c:v>34.31914</c:v>
                </c:pt>
                <c:pt idx="35585">
                  <c:v>23.91456000000001</c:v>
                </c:pt>
                <c:pt idx="35586">
                  <c:v>28.26059</c:v>
                </c:pt>
                <c:pt idx="35587">
                  <c:v>28.40669</c:v>
                </c:pt>
                <c:pt idx="35588">
                  <c:v>28.0797</c:v>
                </c:pt>
                <c:pt idx="35589">
                  <c:v>35.46348</c:v>
                </c:pt>
                <c:pt idx="35590">
                  <c:v>28.97604</c:v>
                </c:pt>
                <c:pt idx="35591">
                  <c:v>32.87365</c:v>
                </c:pt>
                <c:pt idx="35592">
                  <c:v>31.81983</c:v>
                </c:pt>
                <c:pt idx="35593">
                  <c:v>29.76662999999999</c:v>
                </c:pt>
                <c:pt idx="35594">
                  <c:v>28.72293</c:v>
                </c:pt>
                <c:pt idx="35595">
                  <c:v>27.53923</c:v>
                </c:pt>
                <c:pt idx="35596">
                  <c:v>25.70476</c:v>
                </c:pt>
                <c:pt idx="35597">
                  <c:v>29.98798</c:v>
                </c:pt>
                <c:pt idx="35598">
                  <c:v>169.192</c:v>
                </c:pt>
                <c:pt idx="35599">
                  <c:v>23.74021</c:v>
                </c:pt>
                <c:pt idx="35600">
                  <c:v>30.84380000000001</c:v>
                </c:pt>
                <c:pt idx="35601">
                  <c:v>38.10889</c:v>
                </c:pt>
                <c:pt idx="35602">
                  <c:v>28.77966</c:v>
                </c:pt>
                <c:pt idx="35603">
                  <c:v>32.87912</c:v>
                </c:pt>
                <c:pt idx="35604">
                  <c:v>33.11292</c:v>
                </c:pt>
                <c:pt idx="35605">
                  <c:v>32.67576000000001</c:v>
                </c:pt>
                <c:pt idx="35606">
                  <c:v>31.33919</c:v>
                </c:pt>
                <c:pt idx="35607">
                  <c:v>27.19642</c:v>
                </c:pt>
                <c:pt idx="35608">
                  <c:v>285.7853999999999</c:v>
                </c:pt>
                <c:pt idx="35609">
                  <c:v>26.27284999999999</c:v>
                </c:pt>
                <c:pt idx="35610">
                  <c:v>39.3412</c:v>
                </c:pt>
                <c:pt idx="35611">
                  <c:v>172.517</c:v>
                </c:pt>
                <c:pt idx="35612">
                  <c:v>29.32842</c:v>
                </c:pt>
                <c:pt idx="35613">
                  <c:v>31.87979</c:v>
                </c:pt>
                <c:pt idx="35614">
                  <c:v>29.88779</c:v>
                </c:pt>
                <c:pt idx="35615">
                  <c:v>25.75688</c:v>
                </c:pt>
                <c:pt idx="35616">
                  <c:v>58.34446999999999</c:v>
                </c:pt>
                <c:pt idx="35617">
                  <c:v>31.37333</c:v>
                </c:pt>
                <c:pt idx="35618">
                  <c:v>23.95930999999999</c:v>
                </c:pt>
                <c:pt idx="35619">
                  <c:v>30.37979</c:v>
                </c:pt>
                <c:pt idx="35620">
                  <c:v>29.20583999999999</c:v>
                </c:pt>
                <c:pt idx="35621">
                  <c:v>32.59073</c:v>
                </c:pt>
                <c:pt idx="35622">
                  <c:v>34.63052000000001</c:v>
                </c:pt>
                <c:pt idx="35623">
                  <c:v>25.75472</c:v>
                </c:pt>
                <c:pt idx="35624">
                  <c:v>31.68976</c:v>
                </c:pt>
                <c:pt idx="35625">
                  <c:v>35.6533</c:v>
                </c:pt>
                <c:pt idx="35626">
                  <c:v>214.7571</c:v>
                </c:pt>
                <c:pt idx="35627">
                  <c:v>34.66618000000001</c:v>
                </c:pt>
                <c:pt idx="35628">
                  <c:v>28.71906</c:v>
                </c:pt>
                <c:pt idx="35629">
                  <c:v>35.01887</c:v>
                </c:pt>
                <c:pt idx="35630">
                  <c:v>28.75073</c:v>
                </c:pt>
                <c:pt idx="35631">
                  <c:v>25.91754</c:v>
                </c:pt>
                <c:pt idx="35632">
                  <c:v>31.572</c:v>
                </c:pt>
                <c:pt idx="35633">
                  <c:v>25.17651</c:v>
                </c:pt>
                <c:pt idx="35634">
                  <c:v>25.45876</c:v>
                </c:pt>
                <c:pt idx="35635">
                  <c:v>33.79594</c:v>
                </c:pt>
                <c:pt idx="35636">
                  <c:v>26.65791</c:v>
                </c:pt>
                <c:pt idx="35637">
                  <c:v>27.46034999999999</c:v>
                </c:pt>
                <c:pt idx="35638">
                  <c:v>33.58146</c:v>
                </c:pt>
                <c:pt idx="35639">
                  <c:v>30.04927</c:v>
                </c:pt>
                <c:pt idx="35640">
                  <c:v>29.9573</c:v>
                </c:pt>
                <c:pt idx="35641">
                  <c:v>27.36089</c:v>
                </c:pt>
                <c:pt idx="35642">
                  <c:v>27.85682</c:v>
                </c:pt>
                <c:pt idx="35643">
                  <c:v>1384.45321</c:v>
                </c:pt>
                <c:pt idx="35644">
                  <c:v>27.00024</c:v>
                </c:pt>
                <c:pt idx="35645">
                  <c:v>34.66280000000001</c:v>
                </c:pt>
                <c:pt idx="35646">
                  <c:v>42.4247</c:v>
                </c:pt>
                <c:pt idx="35647">
                  <c:v>27.73077</c:v>
                </c:pt>
                <c:pt idx="35648">
                  <c:v>41.52711</c:v>
                </c:pt>
                <c:pt idx="35649">
                  <c:v>31.04357</c:v>
                </c:pt>
                <c:pt idx="35650">
                  <c:v>33.31478</c:v>
                </c:pt>
                <c:pt idx="35651">
                  <c:v>23.98714</c:v>
                </c:pt>
                <c:pt idx="35652">
                  <c:v>30.01578</c:v>
                </c:pt>
                <c:pt idx="35653">
                  <c:v>39.16942</c:v>
                </c:pt>
                <c:pt idx="35654">
                  <c:v>24.215</c:v>
                </c:pt>
                <c:pt idx="35655">
                  <c:v>29.16316</c:v>
                </c:pt>
                <c:pt idx="35656">
                  <c:v>38.86824</c:v>
                </c:pt>
                <c:pt idx="35657">
                  <c:v>27.07004999999999</c:v>
                </c:pt>
                <c:pt idx="35658">
                  <c:v>28.39063</c:v>
                </c:pt>
                <c:pt idx="35659">
                  <c:v>28.78945999999999</c:v>
                </c:pt>
                <c:pt idx="35660">
                  <c:v>29.06089</c:v>
                </c:pt>
                <c:pt idx="35661">
                  <c:v>32.27544</c:v>
                </c:pt>
                <c:pt idx="35662">
                  <c:v>29.36023</c:v>
                </c:pt>
                <c:pt idx="35663">
                  <c:v>30.77299</c:v>
                </c:pt>
                <c:pt idx="35664">
                  <c:v>74.08889999999998</c:v>
                </c:pt>
                <c:pt idx="35665">
                  <c:v>31.81929</c:v>
                </c:pt>
                <c:pt idx="35666">
                  <c:v>22.65779</c:v>
                </c:pt>
                <c:pt idx="35667">
                  <c:v>1753.39842</c:v>
                </c:pt>
                <c:pt idx="35668">
                  <c:v>39.73820000000001</c:v>
                </c:pt>
                <c:pt idx="35669">
                  <c:v>37.79929</c:v>
                </c:pt>
                <c:pt idx="35670">
                  <c:v>34.76713</c:v>
                </c:pt>
                <c:pt idx="35671">
                  <c:v>538.70918</c:v>
                </c:pt>
                <c:pt idx="35672">
                  <c:v>26.11978</c:v>
                </c:pt>
                <c:pt idx="35673">
                  <c:v>33.22483</c:v>
                </c:pt>
                <c:pt idx="35674">
                  <c:v>33.58549</c:v>
                </c:pt>
                <c:pt idx="35675">
                  <c:v>1628.2845</c:v>
                </c:pt>
                <c:pt idx="35676">
                  <c:v>28.60705</c:v>
                </c:pt>
                <c:pt idx="35677">
                  <c:v>32.99689</c:v>
                </c:pt>
                <c:pt idx="35678">
                  <c:v>31.89421</c:v>
                </c:pt>
                <c:pt idx="35679">
                  <c:v>34.2837</c:v>
                </c:pt>
                <c:pt idx="35680">
                  <c:v>36.99522</c:v>
                </c:pt>
                <c:pt idx="35681">
                  <c:v>30.8369</c:v>
                </c:pt>
                <c:pt idx="35682">
                  <c:v>30.50969</c:v>
                </c:pt>
                <c:pt idx="35683">
                  <c:v>32.84106</c:v>
                </c:pt>
                <c:pt idx="35684">
                  <c:v>26.58818</c:v>
                </c:pt>
                <c:pt idx="35685">
                  <c:v>33.80493</c:v>
                </c:pt>
                <c:pt idx="35686">
                  <c:v>28.72265</c:v>
                </c:pt>
                <c:pt idx="35687">
                  <c:v>35.2967</c:v>
                </c:pt>
                <c:pt idx="35688">
                  <c:v>26.6764</c:v>
                </c:pt>
                <c:pt idx="35689">
                  <c:v>26.09338</c:v>
                </c:pt>
                <c:pt idx="35690">
                  <c:v>26.7292</c:v>
                </c:pt>
                <c:pt idx="35691">
                  <c:v>27.22049</c:v>
                </c:pt>
                <c:pt idx="35692">
                  <c:v>33.79915</c:v>
                </c:pt>
                <c:pt idx="35693">
                  <c:v>88.3375</c:v>
                </c:pt>
                <c:pt idx="35694">
                  <c:v>36.41656</c:v>
                </c:pt>
                <c:pt idx="35695">
                  <c:v>23.34734</c:v>
                </c:pt>
                <c:pt idx="35696">
                  <c:v>28.245</c:v>
                </c:pt>
                <c:pt idx="35697">
                  <c:v>1416.4181</c:v>
                </c:pt>
                <c:pt idx="35698">
                  <c:v>6447.402</c:v>
                </c:pt>
                <c:pt idx="35699">
                  <c:v>36.06058</c:v>
                </c:pt>
                <c:pt idx="35700">
                  <c:v>29.39017</c:v>
                </c:pt>
                <c:pt idx="35701">
                  <c:v>29.73017</c:v>
                </c:pt>
                <c:pt idx="35702">
                  <c:v>254.53944</c:v>
                </c:pt>
                <c:pt idx="35703">
                  <c:v>28.17451</c:v>
                </c:pt>
                <c:pt idx="35704">
                  <c:v>44.0772</c:v>
                </c:pt>
                <c:pt idx="35705">
                  <c:v>27.79583999999999</c:v>
                </c:pt>
                <c:pt idx="35706">
                  <c:v>32.91394</c:v>
                </c:pt>
                <c:pt idx="35707">
                  <c:v>27.30029</c:v>
                </c:pt>
                <c:pt idx="35708">
                  <c:v>28.11465</c:v>
                </c:pt>
                <c:pt idx="35709">
                  <c:v>29.28479</c:v>
                </c:pt>
                <c:pt idx="35710">
                  <c:v>27.23505</c:v>
                </c:pt>
                <c:pt idx="35711">
                  <c:v>29.79209</c:v>
                </c:pt>
                <c:pt idx="35712">
                  <c:v>30.91541</c:v>
                </c:pt>
                <c:pt idx="35713">
                  <c:v>31.97842</c:v>
                </c:pt>
                <c:pt idx="35714">
                  <c:v>40975.84</c:v>
                </c:pt>
                <c:pt idx="35715">
                  <c:v>39.58112000000001</c:v>
                </c:pt>
                <c:pt idx="35716">
                  <c:v>32.81682</c:v>
                </c:pt>
                <c:pt idx="35717">
                  <c:v>24.24351</c:v>
                </c:pt>
                <c:pt idx="35718">
                  <c:v>31.34433</c:v>
                </c:pt>
                <c:pt idx="35719">
                  <c:v>29.58451</c:v>
                </c:pt>
                <c:pt idx="35720">
                  <c:v>24.82886999999999</c:v>
                </c:pt>
                <c:pt idx="35721">
                  <c:v>32.92181</c:v>
                </c:pt>
                <c:pt idx="35722">
                  <c:v>39.89555</c:v>
                </c:pt>
                <c:pt idx="35723">
                  <c:v>30.17299</c:v>
                </c:pt>
                <c:pt idx="35724">
                  <c:v>64.06312</c:v>
                </c:pt>
                <c:pt idx="35725">
                  <c:v>26.65584</c:v>
                </c:pt>
                <c:pt idx="35726">
                  <c:v>32.83965</c:v>
                </c:pt>
                <c:pt idx="35727">
                  <c:v>512.0706</c:v>
                </c:pt>
                <c:pt idx="35728">
                  <c:v>25.63001</c:v>
                </c:pt>
                <c:pt idx="35729">
                  <c:v>36.5272</c:v>
                </c:pt>
                <c:pt idx="35730">
                  <c:v>40.23092000000001</c:v>
                </c:pt>
                <c:pt idx="35731">
                  <c:v>28.41552</c:v>
                </c:pt>
                <c:pt idx="35732">
                  <c:v>30.54851</c:v>
                </c:pt>
                <c:pt idx="35733">
                  <c:v>35.075</c:v>
                </c:pt>
                <c:pt idx="35734">
                  <c:v>26.78318</c:v>
                </c:pt>
                <c:pt idx="35735">
                  <c:v>26.77819999999999</c:v>
                </c:pt>
                <c:pt idx="35736">
                  <c:v>34.07158</c:v>
                </c:pt>
                <c:pt idx="35737">
                  <c:v>27.29573999999999</c:v>
                </c:pt>
                <c:pt idx="35738">
                  <c:v>30.8127</c:v>
                </c:pt>
                <c:pt idx="35739">
                  <c:v>151.79231</c:v>
                </c:pt>
                <c:pt idx="35740">
                  <c:v>32.03781</c:v>
                </c:pt>
                <c:pt idx="35741">
                  <c:v>151.59</c:v>
                </c:pt>
                <c:pt idx="35742">
                  <c:v>33.26236</c:v>
                </c:pt>
                <c:pt idx="35743">
                  <c:v>36.97475</c:v>
                </c:pt>
                <c:pt idx="35744">
                  <c:v>37.45784999999999</c:v>
                </c:pt>
                <c:pt idx="35745">
                  <c:v>578.064</c:v>
                </c:pt>
                <c:pt idx="35746">
                  <c:v>37.94788</c:v>
                </c:pt>
                <c:pt idx="35747">
                  <c:v>32.65328</c:v>
                </c:pt>
                <c:pt idx="35748">
                  <c:v>31.4861</c:v>
                </c:pt>
                <c:pt idx="35749">
                  <c:v>34.62483</c:v>
                </c:pt>
                <c:pt idx="35750">
                  <c:v>31.41053</c:v>
                </c:pt>
                <c:pt idx="35751">
                  <c:v>39.01014</c:v>
                </c:pt>
                <c:pt idx="35752">
                  <c:v>32.97514</c:v>
                </c:pt>
                <c:pt idx="35753">
                  <c:v>30.1093</c:v>
                </c:pt>
                <c:pt idx="35754">
                  <c:v>30.37428</c:v>
                </c:pt>
                <c:pt idx="35755">
                  <c:v>32.45962</c:v>
                </c:pt>
                <c:pt idx="35756">
                  <c:v>34.11178</c:v>
                </c:pt>
                <c:pt idx="35757">
                  <c:v>29.42005</c:v>
                </c:pt>
                <c:pt idx="35758">
                  <c:v>27.52499</c:v>
                </c:pt>
                <c:pt idx="35759">
                  <c:v>35.50112</c:v>
                </c:pt>
                <c:pt idx="35760">
                  <c:v>31.67145</c:v>
                </c:pt>
                <c:pt idx="35761">
                  <c:v>28.53175999999999</c:v>
                </c:pt>
                <c:pt idx="35762">
                  <c:v>41.6261</c:v>
                </c:pt>
                <c:pt idx="35763">
                  <c:v>32.25595</c:v>
                </c:pt>
                <c:pt idx="35764">
                  <c:v>134.1824</c:v>
                </c:pt>
                <c:pt idx="35765">
                  <c:v>34.14683</c:v>
                </c:pt>
                <c:pt idx="35766">
                  <c:v>24.01373</c:v>
                </c:pt>
                <c:pt idx="35767">
                  <c:v>27.57363</c:v>
                </c:pt>
                <c:pt idx="35768">
                  <c:v>30.15415</c:v>
                </c:pt>
                <c:pt idx="35769">
                  <c:v>30.03403</c:v>
                </c:pt>
                <c:pt idx="35770">
                  <c:v>30.44807</c:v>
                </c:pt>
                <c:pt idx="35771">
                  <c:v>30.42229</c:v>
                </c:pt>
                <c:pt idx="35772">
                  <c:v>41.01880000000001</c:v>
                </c:pt>
                <c:pt idx="35773">
                  <c:v>36.24909</c:v>
                </c:pt>
                <c:pt idx="35774">
                  <c:v>36.29594</c:v>
                </c:pt>
                <c:pt idx="35775">
                  <c:v>28.66916</c:v>
                </c:pt>
                <c:pt idx="35776">
                  <c:v>30.06150999999999</c:v>
                </c:pt>
                <c:pt idx="35777">
                  <c:v>104.46525</c:v>
                </c:pt>
                <c:pt idx="35778">
                  <c:v>31.57206</c:v>
                </c:pt>
                <c:pt idx="35779">
                  <c:v>25.50495</c:v>
                </c:pt>
                <c:pt idx="35780">
                  <c:v>286.3655</c:v>
                </c:pt>
                <c:pt idx="35781">
                  <c:v>27.94476</c:v>
                </c:pt>
                <c:pt idx="35782">
                  <c:v>32.94286</c:v>
                </c:pt>
                <c:pt idx="35783">
                  <c:v>35.45525</c:v>
                </c:pt>
                <c:pt idx="35784">
                  <c:v>31.81844999999999</c:v>
                </c:pt>
                <c:pt idx="35785">
                  <c:v>28.20192</c:v>
                </c:pt>
                <c:pt idx="35786">
                  <c:v>26.51958</c:v>
                </c:pt>
                <c:pt idx="35787">
                  <c:v>32.20409</c:v>
                </c:pt>
                <c:pt idx="35788">
                  <c:v>37.77685</c:v>
                </c:pt>
                <c:pt idx="35789">
                  <c:v>27.97614</c:v>
                </c:pt>
                <c:pt idx="35790">
                  <c:v>34.59059</c:v>
                </c:pt>
                <c:pt idx="35791">
                  <c:v>2233.0868</c:v>
                </c:pt>
                <c:pt idx="35792">
                  <c:v>31.42117</c:v>
                </c:pt>
                <c:pt idx="35793">
                  <c:v>110.8926</c:v>
                </c:pt>
                <c:pt idx="35794">
                  <c:v>34.55168</c:v>
                </c:pt>
                <c:pt idx="35795">
                  <c:v>38.10566</c:v>
                </c:pt>
                <c:pt idx="35796">
                  <c:v>39.9795</c:v>
                </c:pt>
                <c:pt idx="35797">
                  <c:v>27.80148000000001</c:v>
                </c:pt>
                <c:pt idx="35798">
                  <c:v>1270.63242</c:v>
                </c:pt>
                <c:pt idx="35799">
                  <c:v>29.21972999999999</c:v>
                </c:pt>
                <c:pt idx="35800">
                  <c:v>34.21521</c:v>
                </c:pt>
                <c:pt idx="35801">
                  <c:v>28.7814</c:v>
                </c:pt>
                <c:pt idx="35802">
                  <c:v>37.55955</c:v>
                </c:pt>
                <c:pt idx="35803">
                  <c:v>28.89232</c:v>
                </c:pt>
                <c:pt idx="35804">
                  <c:v>31.88306</c:v>
                </c:pt>
                <c:pt idx="35805">
                  <c:v>26.34026</c:v>
                </c:pt>
                <c:pt idx="35806">
                  <c:v>27.66592</c:v>
                </c:pt>
                <c:pt idx="35807">
                  <c:v>27.19229</c:v>
                </c:pt>
                <c:pt idx="35808">
                  <c:v>29.45055</c:v>
                </c:pt>
                <c:pt idx="35809">
                  <c:v>25.55722</c:v>
                </c:pt>
                <c:pt idx="35810">
                  <c:v>28.84603</c:v>
                </c:pt>
                <c:pt idx="35811">
                  <c:v>80.25799</c:v>
                </c:pt>
                <c:pt idx="35812">
                  <c:v>29.94499</c:v>
                </c:pt>
                <c:pt idx="35813">
                  <c:v>79.98478</c:v>
                </c:pt>
                <c:pt idx="35814">
                  <c:v>26.11340999999999</c:v>
                </c:pt>
                <c:pt idx="35815">
                  <c:v>26.68173</c:v>
                </c:pt>
                <c:pt idx="35816">
                  <c:v>36.68795</c:v>
                </c:pt>
                <c:pt idx="35817">
                  <c:v>29.14469</c:v>
                </c:pt>
                <c:pt idx="35818">
                  <c:v>33.24601</c:v>
                </c:pt>
                <c:pt idx="35819">
                  <c:v>34.99106</c:v>
                </c:pt>
                <c:pt idx="35820">
                  <c:v>31.24909999999999</c:v>
                </c:pt>
                <c:pt idx="35821">
                  <c:v>24.67896</c:v>
                </c:pt>
                <c:pt idx="35822">
                  <c:v>30.61626</c:v>
                </c:pt>
                <c:pt idx="35823">
                  <c:v>26.52946</c:v>
                </c:pt>
                <c:pt idx="35824">
                  <c:v>30.46144</c:v>
                </c:pt>
                <c:pt idx="35825">
                  <c:v>33.35232000000001</c:v>
                </c:pt>
                <c:pt idx="35826">
                  <c:v>23.71126</c:v>
                </c:pt>
                <c:pt idx="35827">
                  <c:v>28.8096</c:v>
                </c:pt>
                <c:pt idx="35828">
                  <c:v>31.97441999999999</c:v>
                </c:pt>
                <c:pt idx="35829">
                  <c:v>62.38316</c:v>
                </c:pt>
                <c:pt idx="35830">
                  <c:v>29.84122</c:v>
                </c:pt>
                <c:pt idx="35831">
                  <c:v>26.85481</c:v>
                </c:pt>
                <c:pt idx="35832">
                  <c:v>28.57234</c:v>
                </c:pt>
                <c:pt idx="35833">
                  <c:v>31.93456</c:v>
                </c:pt>
                <c:pt idx="35834">
                  <c:v>28.97271999999999</c:v>
                </c:pt>
                <c:pt idx="35835">
                  <c:v>30.08817</c:v>
                </c:pt>
                <c:pt idx="35836">
                  <c:v>35.22598</c:v>
                </c:pt>
                <c:pt idx="35837">
                  <c:v>1095.344</c:v>
                </c:pt>
                <c:pt idx="35838">
                  <c:v>2814.97261</c:v>
                </c:pt>
                <c:pt idx="35839">
                  <c:v>26.99972</c:v>
                </c:pt>
                <c:pt idx="35840">
                  <c:v>34.71769</c:v>
                </c:pt>
                <c:pt idx="35841">
                  <c:v>63.51906</c:v>
                </c:pt>
                <c:pt idx="35842">
                  <c:v>37.7259</c:v>
                </c:pt>
                <c:pt idx="35843">
                  <c:v>25.20485</c:v>
                </c:pt>
                <c:pt idx="35844">
                  <c:v>33.55991</c:v>
                </c:pt>
                <c:pt idx="35845">
                  <c:v>34.74134</c:v>
                </c:pt>
                <c:pt idx="35846">
                  <c:v>32.8896</c:v>
                </c:pt>
                <c:pt idx="35847">
                  <c:v>33.60025</c:v>
                </c:pt>
                <c:pt idx="35848">
                  <c:v>34.58944</c:v>
                </c:pt>
                <c:pt idx="35849">
                  <c:v>53.15855</c:v>
                </c:pt>
                <c:pt idx="35850">
                  <c:v>22.49703999999999</c:v>
                </c:pt>
                <c:pt idx="35851">
                  <c:v>61.72794000000001</c:v>
                </c:pt>
                <c:pt idx="35852">
                  <c:v>27.5614</c:v>
                </c:pt>
                <c:pt idx="35853">
                  <c:v>29.28501999999999</c:v>
                </c:pt>
                <c:pt idx="35854">
                  <c:v>29.42798000000001</c:v>
                </c:pt>
                <c:pt idx="35855">
                  <c:v>29.27546999999999</c:v>
                </c:pt>
                <c:pt idx="35856">
                  <c:v>33.63903</c:v>
                </c:pt>
                <c:pt idx="35857">
                  <c:v>26.07476</c:v>
                </c:pt>
                <c:pt idx="35858">
                  <c:v>27.96302</c:v>
                </c:pt>
                <c:pt idx="35859">
                  <c:v>32.30468999999999</c:v>
                </c:pt>
                <c:pt idx="35860">
                  <c:v>33.13896000000001</c:v>
                </c:pt>
                <c:pt idx="35861">
                  <c:v>24.70939</c:v>
                </c:pt>
                <c:pt idx="35862">
                  <c:v>31.6427</c:v>
                </c:pt>
                <c:pt idx="35863">
                  <c:v>35.32</c:v>
                </c:pt>
                <c:pt idx="35864">
                  <c:v>37.63471</c:v>
                </c:pt>
                <c:pt idx="35865">
                  <c:v>38.23619</c:v>
                </c:pt>
                <c:pt idx="35866">
                  <c:v>36.65745</c:v>
                </c:pt>
                <c:pt idx="35867">
                  <c:v>29.451</c:v>
                </c:pt>
                <c:pt idx="35868">
                  <c:v>35.79969</c:v>
                </c:pt>
                <c:pt idx="35869">
                  <c:v>28.08240999999999</c:v>
                </c:pt>
                <c:pt idx="35870">
                  <c:v>25.00855</c:v>
                </c:pt>
                <c:pt idx="35871">
                  <c:v>32.64179</c:v>
                </c:pt>
                <c:pt idx="35872">
                  <c:v>38.08971</c:v>
                </c:pt>
                <c:pt idx="35873">
                  <c:v>29.72817999999999</c:v>
                </c:pt>
                <c:pt idx="35874">
                  <c:v>450.4716299999999</c:v>
                </c:pt>
                <c:pt idx="35875">
                  <c:v>32.88897</c:v>
                </c:pt>
                <c:pt idx="35876">
                  <c:v>30.04245999999999</c:v>
                </c:pt>
                <c:pt idx="35877">
                  <c:v>38.03059</c:v>
                </c:pt>
                <c:pt idx="35878">
                  <c:v>30.12548</c:v>
                </c:pt>
                <c:pt idx="35879">
                  <c:v>27.59775</c:v>
                </c:pt>
                <c:pt idx="35880">
                  <c:v>49.4444</c:v>
                </c:pt>
                <c:pt idx="35881">
                  <c:v>29.06333</c:v>
                </c:pt>
                <c:pt idx="35882">
                  <c:v>31.32491</c:v>
                </c:pt>
                <c:pt idx="35883">
                  <c:v>26.967</c:v>
                </c:pt>
                <c:pt idx="35884">
                  <c:v>26.64389</c:v>
                </c:pt>
                <c:pt idx="35885">
                  <c:v>34.76151</c:v>
                </c:pt>
                <c:pt idx="35886">
                  <c:v>30.52808</c:v>
                </c:pt>
                <c:pt idx="35887">
                  <c:v>30.5682</c:v>
                </c:pt>
                <c:pt idx="35888">
                  <c:v>23.60461</c:v>
                </c:pt>
                <c:pt idx="35889">
                  <c:v>29.82745</c:v>
                </c:pt>
                <c:pt idx="35890">
                  <c:v>33.34784</c:v>
                </c:pt>
                <c:pt idx="35891">
                  <c:v>26.34142</c:v>
                </c:pt>
                <c:pt idx="35892">
                  <c:v>24.22984</c:v>
                </c:pt>
                <c:pt idx="35893">
                  <c:v>36.47309</c:v>
                </c:pt>
                <c:pt idx="35894">
                  <c:v>31.41318</c:v>
                </c:pt>
                <c:pt idx="35895">
                  <c:v>29.86809</c:v>
                </c:pt>
                <c:pt idx="35896">
                  <c:v>36.53125</c:v>
                </c:pt>
                <c:pt idx="35897">
                  <c:v>29.05743</c:v>
                </c:pt>
                <c:pt idx="35898">
                  <c:v>35.94949</c:v>
                </c:pt>
                <c:pt idx="35899">
                  <c:v>39.91582</c:v>
                </c:pt>
                <c:pt idx="35900">
                  <c:v>32.68574</c:v>
                </c:pt>
                <c:pt idx="35901">
                  <c:v>27.0438</c:v>
                </c:pt>
                <c:pt idx="35902">
                  <c:v>26.60512</c:v>
                </c:pt>
                <c:pt idx="35903">
                  <c:v>34.60375</c:v>
                </c:pt>
                <c:pt idx="35904">
                  <c:v>39.89969</c:v>
                </c:pt>
                <c:pt idx="35905">
                  <c:v>29.48612999999999</c:v>
                </c:pt>
                <c:pt idx="35906">
                  <c:v>32.19721</c:v>
                </c:pt>
                <c:pt idx="35907">
                  <c:v>42.4573</c:v>
                </c:pt>
                <c:pt idx="35908">
                  <c:v>36.36655</c:v>
                </c:pt>
                <c:pt idx="35909">
                  <c:v>31.25359</c:v>
                </c:pt>
                <c:pt idx="35910">
                  <c:v>808.8039</c:v>
                </c:pt>
                <c:pt idx="35911">
                  <c:v>32.71741</c:v>
                </c:pt>
                <c:pt idx="35912">
                  <c:v>29.4559</c:v>
                </c:pt>
                <c:pt idx="35913">
                  <c:v>30.51325</c:v>
                </c:pt>
                <c:pt idx="35914">
                  <c:v>32.16301</c:v>
                </c:pt>
                <c:pt idx="35915">
                  <c:v>3538.24952</c:v>
                </c:pt>
                <c:pt idx="35916">
                  <c:v>85.1432</c:v>
                </c:pt>
                <c:pt idx="35917">
                  <c:v>36.2601</c:v>
                </c:pt>
                <c:pt idx="35918">
                  <c:v>29.89952999999999</c:v>
                </c:pt>
                <c:pt idx="35919">
                  <c:v>28.07864</c:v>
                </c:pt>
                <c:pt idx="35920">
                  <c:v>27.80486</c:v>
                </c:pt>
                <c:pt idx="35921">
                  <c:v>27.40931</c:v>
                </c:pt>
                <c:pt idx="35922">
                  <c:v>27.07820999999999</c:v>
                </c:pt>
                <c:pt idx="35923">
                  <c:v>50.4463</c:v>
                </c:pt>
                <c:pt idx="35924">
                  <c:v>35.37003</c:v>
                </c:pt>
                <c:pt idx="35925">
                  <c:v>29.49594</c:v>
                </c:pt>
                <c:pt idx="35926">
                  <c:v>92.47391</c:v>
                </c:pt>
                <c:pt idx="35927">
                  <c:v>38.00014</c:v>
                </c:pt>
                <c:pt idx="35928">
                  <c:v>29.97744</c:v>
                </c:pt>
                <c:pt idx="35929">
                  <c:v>27.12208</c:v>
                </c:pt>
                <c:pt idx="35930">
                  <c:v>41.2621</c:v>
                </c:pt>
                <c:pt idx="35931">
                  <c:v>33.54043</c:v>
                </c:pt>
                <c:pt idx="35932">
                  <c:v>29.80274</c:v>
                </c:pt>
                <c:pt idx="35933">
                  <c:v>27.81638</c:v>
                </c:pt>
                <c:pt idx="35934">
                  <c:v>33.2948</c:v>
                </c:pt>
                <c:pt idx="35935">
                  <c:v>36.90937</c:v>
                </c:pt>
                <c:pt idx="35936">
                  <c:v>27.57368</c:v>
                </c:pt>
                <c:pt idx="35937">
                  <c:v>143.2795</c:v>
                </c:pt>
                <c:pt idx="35938">
                  <c:v>32.05840000000001</c:v>
                </c:pt>
                <c:pt idx="35939">
                  <c:v>34.70466</c:v>
                </c:pt>
                <c:pt idx="35940">
                  <c:v>40.21858</c:v>
                </c:pt>
                <c:pt idx="35941">
                  <c:v>27.66398</c:v>
                </c:pt>
                <c:pt idx="35942">
                  <c:v>38.39332</c:v>
                </c:pt>
                <c:pt idx="35943">
                  <c:v>29.95118</c:v>
                </c:pt>
                <c:pt idx="35944">
                  <c:v>31.59453999999999</c:v>
                </c:pt>
                <c:pt idx="35945">
                  <c:v>36.0801</c:v>
                </c:pt>
                <c:pt idx="35946">
                  <c:v>26.08543999999999</c:v>
                </c:pt>
                <c:pt idx="35947">
                  <c:v>36.11253</c:v>
                </c:pt>
                <c:pt idx="35948">
                  <c:v>27.2494</c:v>
                </c:pt>
                <c:pt idx="35949">
                  <c:v>29.39083</c:v>
                </c:pt>
                <c:pt idx="35950">
                  <c:v>678.67906</c:v>
                </c:pt>
                <c:pt idx="35951">
                  <c:v>33.04385</c:v>
                </c:pt>
                <c:pt idx="35952">
                  <c:v>31.20585000000001</c:v>
                </c:pt>
                <c:pt idx="35953">
                  <c:v>34.80171</c:v>
                </c:pt>
                <c:pt idx="35954">
                  <c:v>24.90570999999999</c:v>
                </c:pt>
                <c:pt idx="35955">
                  <c:v>71.44119</c:v>
                </c:pt>
                <c:pt idx="35956">
                  <c:v>25.26007999999999</c:v>
                </c:pt>
                <c:pt idx="35957">
                  <c:v>29.12048</c:v>
                </c:pt>
                <c:pt idx="35958">
                  <c:v>30.8579</c:v>
                </c:pt>
                <c:pt idx="35959">
                  <c:v>28.6406</c:v>
                </c:pt>
                <c:pt idx="35960">
                  <c:v>28.63014</c:v>
                </c:pt>
                <c:pt idx="35961">
                  <c:v>35.31155</c:v>
                </c:pt>
                <c:pt idx="35962">
                  <c:v>27.53207</c:v>
                </c:pt>
                <c:pt idx="35963">
                  <c:v>27.57372</c:v>
                </c:pt>
                <c:pt idx="35964">
                  <c:v>43.3281</c:v>
                </c:pt>
                <c:pt idx="35965">
                  <c:v>28.53725</c:v>
                </c:pt>
                <c:pt idx="35966">
                  <c:v>35.6524</c:v>
                </c:pt>
                <c:pt idx="35967">
                  <c:v>30.25845</c:v>
                </c:pt>
                <c:pt idx="35968">
                  <c:v>27.1604</c:v>
                </c:pt>
                <c:pt idx="35969">
                  <c:v>55.70762000000001</c:v>
                </c:pt>
                <c:pt idx="35970">
                  <c:v>42.86</c:v>
                </c:pt>
                <c:pt idx="35971">
                  <c:v>28.7793</c:v>
                </c:pt>
                <c:pt idx="35972">
                  <c:v>27.45241</c:v>
                </c:pt>
                <c:pt idx="35973">
                  <c:v>32.12093</c:v>
                </c:pt>
                <c:pt idx="35974">
                  <c:v>38.37308</c:v>
                </c:pt>
                <c:pt idx="35975">
                  <c:v>30.23321</c:v>
                </c:pt>
                <c:pt idx="35976">
                  <c:v>29.73138</c:v>
                </c:pt>
                <c:pt idx="35977">
                  <c:v>30.99106</c:v>
                </c:pt>
                <c:pt idx="35978">
                  <c:v>35.8801</c:v>
                </c:pt>
                <c:pt idx="35979">
                  <c:v>32.95726</c:v>
                </c:pt>
                <c:pt idx="35980">
                  <c:v>31.05229</c:v>
                </c:pt>
                <c:pt idx="35981">
                  <c:v>38.2244</c:v>
                </c:pt>
                <c:pt idx="35982">
                  <c:v>28.77406</c:v>
                </c:pt>
                <c:pt idx="35983">
                  <c:v>27.38504</c:v>
                </c:pt>
                <c:pt idx="35984">
                  <c:v>28.64611</c:v>
                </c:pt>
                <c:pt idx="35985">
                  <c:v>33.28794000000001</c:v>
                </c:pt>
                <c:pt idx="35986">
                  <c:v>35.07986</c:v>
                </c:pt>
                <c:pt idx="35987">
                  <c:v>2531.265699999999</c:v>
                </c:pt>
                <c:pt idx="35988">
                  <c:v>35.71191</c:v>
                </c:pt>
                <c:pt idx="35989">
                  <c:v>28.08883</c:v>
                </c:pt>
                <c:pt idx="35990">
                  <c:v>28.8349</c:v>
                </c:pt>
                <c:pt idx="35991">
                  <c:v>28.01484</c:v>
                </c:pt>
                <c:pt idx="35992">
                  <c:v>41.8949</c:v>
                </c:pt>
                <c:pt idx="35993">
                  <c:v>31.03747</c:v>
                </c:pt>
                <c:pt idx="35994">
                  <c:v>26.31331</c:v>
                </c:pt>
                <c:pt idx="35995">
                  <c:v>32.62920000000001</c:v>
                </c:pt>
                <c:pt idx="35996">
                  <c:v>35.64504</c:v>
                </c:pt>
                <c:pt idx="35997">
                  <c:v>28.73702</c:v>
                </c:pt>
                <c:pt idx="35998">
                  <c:v>30.38686</c:v>
                </c:pt>
                <c:pt idx="35999">
                  <c:v>27.84979</c:v>
                </c:pt>
                <c:pt idx="36000">
                  <c:v>38.32796</c:v>
                </c:pt>
                <c:pt idx="36001">
                  <c:v>28.04996999999999</c:v>
                </c:pt>
                <c:pt idx="36002">
                  <c:v>31.16949</c:v>
                </c:pt>
                <c:pt idx="36003">
                  <c:v>28.35222</c:v>
                </c:pt>
                <c:pt idx="36004">
                  <c:v>33.02653</c:v>
                </c:pt>
                <c:pt idx="36005">
                  <c:v>30.08143</c:v>
                </c:pt>
                <c:pt idx="36006">
                  <c:v>40.86960000000001</c:v>
                </c:pt>
                <c:pt idx="36007">
                  <c:v>29.79986</c:v>
                </c:pt>
                <c:pt idx="36008">
                  <c:v>26.74007</c:v>
                </c:pt>
                <c:pt idx="36009">
                  <c:v>29.61314</c:v>
                </c:pt>
                <c:pt idx="36010">
                  <c:v>28.45705999999999</c:v>
                </c:pt>
                <c:pt idx="36011">
                  <c:v>28.19298</c:v>
                </c:pt>
                <c:pt idx="36012">
                  <c:v>31.50053</c:v>
                </c:pt>
                <c:pt idx="36013">
                  <c:v>28.57042</c:v>
                </c:pt>
                <c:pt idx="36014">
                  <c:v>39.20159</c:v>
                </c:pt>
                <c:pt idx="36015">
                  <c:v>33.78726</c:v>
                </c:pt>
                <c:pt idx="36016">
                  <c:v>29.01943</c:v>
                </c:pt>
                <c:pt idx="36017">
                  <c:v>51.9712</c:v>
                </c:pt>
                <c:pt idx="36018">
                  <c:v>30.95216</c:v>
                </c:pt>
                <c:pt idx="36019">
                  <c:v>31.86433</c:v>
                </c:pt>
                <c:pt idx="36020">
                  <c:v>29.6907</c:v>
                </c:pt>
                <c:pt idx="36021">
                  <c:v>27.68516</c:v>
                </c:pt>
                <c:pt idx="36022">
                  <c:v>30.69447</c:v>
                </c:pt>
                <c:pt idx="36023">
                  <c:v>35.37346</c:v>
                </c:pt>
                <c:pt idx="36024">
                  <c:v>3617.246799999999</c:v>
                </c:pt>
                <c:pt idx="36025">
                  <c:v>30.22738</c:v>
                </c:pt>
                <c:pt idx="36026">
                  <c:v>26.35422000000001</c:v>
                </c:pt>
                <c:pt idx="36027">
                  <c:v>30.38903</c:v>
                </c:pt>
                <c:pt idx="36028">
                  <c:v>25.95482000000001</c:v>
                </c:pt>
                <c:pt idx="36029">
                  <c:v>29.01009000000001</c:v>
                </c:pt>
                <c:pt idx="36030">
                  <c:v>24.85987</c:v>
                </c:pt>
                <c:pt idx="36031">
                  <c:v>31.47393</c:v>
                </c:pt>
                <c:pt idx="36032">
                  <c:v>28.75054</c:v>
                </c:pt>
                <c:pt idx="36033">
                  <c:v>32.47225</c:v>
                </c:pt>
                <c:pt idx="36034">
                  <c:v>38.87733</c:v>
                </c:pt>
                <c:pt idx="36035">
                  <c:v>27.42575</c:v>
                </c:pt>
                <c:pt idx="36036">
                  <c:v>28.03239</c:v>
                </c:pt>
                <c:pt idx="36037">
                  <c:v>29.56191</c:v>
                </c:pt>
                <c:pt idx="36038">
                  <c:v>30.28547</c:v>
                </c:pt>
                <c:pt idx="36039">
                  <c:v>32.6512</c:v>
                </c:pt>
                <c:pt idx="36040">
                  <c:v>33.64</c:v>
                </c:pt>
                <c:pt idx="36041">
                  <c:v>36.4146</c:v>
                </c:pt>
                <c:pt idx="36042">
                  <c:v>28.54879</c:v>
                </c:pt>
                <c:pt idx="36043">
                  <c:v>485.1107</c:v>
                </c:pt>
                <c:pt idx="36044">
                  <c:v>28.01653</c:v>
                </c:pt>
                <c:pt idx="36045">
                  <c:v>28.57686</c:v>
                </c:pt>
                <c:pt idx="36046">
                  <c:v>32.1826</c:v>
                </c:pt>
                <c:pt idx="36047">
                  <c:v>25.98629</c:v>
                </c:pt>
                <c:pt idx="36048">
                  <c:v>44.41293</c:v>
                </c:pt>
                <c:pt idx="36049">
                  <c:v>22.99665999999999</c:v>
                </c:pt>
                <c:pt idx="36050">
                  <c:v>27.31937</c:v>
                </c:pt>
                <c:pt idx="36051">
                  <c:v>35.69632</c:v>
                </c:pt>
                <c:pt idx="36052">
                  <c:v>698.195</c:v>
                </c:pt>
                <c:pt idx="36053">
                  <c:v>23.78757</c:v>
                </c:pt>
                <c:pt idx="36054">
                  <c:v>33.54087</c:v>
                </c:pt>
                <c:pt idx="36055">
                  <c:v>25.94194999999999</c:v>
                </c:pt>
                <c:pt idx="36056">
                  <c:v>30.61899</c:v>
                </c:pt>
                <c:pt idx="36057">
                  <c:v>27.21265</c:v>
                </c:pt>
                <c:pt idx="36058">
                  <c:v>30.79095</c:v>
                </c:pt>
                <c:pt idx="36059">
                  <c:v>27.74652</c:v>
                </c:pt>
                <c:pt idx="36060">
                  <c:v>32.84766999999999</c:v>
                </c:pt>
                <c:pt idx="36061">
                  <c:v>31.60805</c:v>
                </c:pt>
                <c:pt idx="36062">
                  <c:v>279.6532000000001</c:v>
                </c:pt>
                <c:pt idx="36063">
                  <c:v>24.80734</c:v>
                </c:pt>
                <c:pt idx="36064">
                  <c:v>28.36166</c:v>
                </c:pt>
                <c:pt idx="36065">
                  <c:v>31.77209999999999</c:v>
                </c:pt>
                <c:pt idx="36066">
                  <c:v>28.72760999999999</c:v>
                </c:pt>
                <c:pt idx="36067">
                  <c:v>22.87280000000001</c:v>
                </c:pt>
                <c:pt idx="36068">
                  <c:v>31.15866</c:v>
                </c:pt>
                <c:pt idx="36069">
                  <c:v>33.46225</c:v>
                </c:pt>
                <c:pt idx="36070">
                  <c:v>31.45221</c:v>
                </c:pt>
                <c:pt idx="36071">
                  <c:v>36.053</c:v>
                </c:pt>
                <c:pt idx="36072">
                  <c:v>32.76340000000001</c:v>
                </c:pt>
                <c:pt idx="36073">
                  <c:v>44.25438</c:v>
                </c:pt>
                <c:pt idx="36074">
                  <c:v>26.89166000000001</c:v>
                </c:pt>
                <c:pt idx="36075">
                  <c:v>35.76068</c:v>
                </c:pt>
                <c:pt idx="36076">
                  <c:v>28.39845</c:v>
                </c:pt>
                <c:pt idx="36077">
                  <c:v>45.79929</c:v>
                </c:pt>
                <c:pt idx="36078">
                  <c:v>30.09996</c:v>
                </c:pt>
                <c:pt idx="36079">
                  <c:v>30.43993</c:v>
                </c:pt>
                <c:pt idx="36080">
                  <c:v>29.42528</c:v>
                </c:pt>
                <c:pt idx="36081">
                  <c:v>28.39398</c:v>
                </c:pt>
                <c:pt idx="36082">
                  <c:v>41.2144</c:v>
                </c:pt>
                <c:pt idx="36083">
                  <c:v>26.83731999999999</c:v>
                </c:pt>
                <c:pt idx="36084">
                  <c:v>30.17249</c:v>
                </c:pt>
                <c:pt idx="36085">
                  <c:v>22.70233</c:v>
                </c:pt>
                <c:pt idx="36086">
                  <c:v>31.99756</c:v>
                </c:pt>
                <c:pt idx="36087">
                  <c:v>30.46646</c:v>
                </c:pt>
                <c:pt idx="36088">
                  <c:v>27.88913</c:v>
                </c:pt>
                <c:pt idx="36089">
                  <c:v>27.46878999999999</c:v>
                </c:pt>
                <c:pt idx="36090">
                  <c:v>23.95496</c:v>
                </c:pt>
                <c:pt idx="36091">
                  <c:v>31.77986</c:v>
                </c:pt>
                <c:pt idx="36092">
                  <c:v>31.41932</c:v>
                </c:pt>
                <c:pt idx="36093">
                  <c:v>36.41014000000001</c:v>
                </c:pt>
                <c:pt idx="36094">
                  <c:v>29.27052</c:v>
                </c:pt>
                <c:pt idx="36095">
                  <c:v>33.51616000000001</c:v>
                </c:pt>
                <c:pt idx="36096">
                  <c:v>149.378</c:v>
                </c:pt>
                <c:pt idx="36097">
                  <c:v>25.65319999999999</c:v>
                </c:pt>
                <c:pt idx="36098">
                  <c:v>48.40808000000001</c:v>
                </c:pt>
                <c:pt idx="36099">
                  <c:v>33.25084</c:v>
                </c:pt>
                <c:pt idx="36100">
                  <c:v>34.51985</c:v>
                </c:pt>
                <c:pt idx="36101">
                  <c:v>103.7621</c:v>
                </c:pt>
                <c:pt idx="36102">
                  <c:v>24.73567999999999</c:v>
                </c:pt>
                <c:pt idx="36103">
                  <c:v>26.96592</c:v>
                </c:pt>
                <c:pt idx="36104">
                  <c:v>28.50948</c:v>
                </c:pt>
                <c:pt idx="36105">
                  <c:v>31.35852</c:v>
                </c:pt>
                <c:pt idx="36106">
                  <c:v>29.05865</c:v>
                </c:pt>
                <c:pt idx="36107">
                  <c:v>26.15147</c:v>
                </c:pt>
                <c:pt idx="36108">
                  <c:v>185.28486</c:v>
                </c:pt>
                <c:pt idx="36109">
                  <c:v>25.34466</c:v>
                </c:pt>
                <c:pt idx="36110">
                  <c:v>31.0363</c:v>
                </c:pt>
                <c:pt idx="36111">
                  <c:v>36.11923</c:v>
                </c:pt>
                <c:pt idx="36112">
                  <c:v>37.3389</c:v>
                </c:pt>
                <c:pt idx="36113">
                  <c:v>27.12342</c:v>
                </c:pt>
                <c:pt idx="36114">
                  <c:v>32.78141</c:v>
                </c:pt>
                <c:pt idx="36115">
                  <c:v>29.58008999999999</c:v>
                </c:pt>
                <c:pt idx="36116">
                  <c:v>37.66367</c:v>
                </c:pt>
                <c:pt idx="36117">
                  <c:v>30.99099</c:v>
                </c:pt>
                <c:pt idx="36118">
                  <c:v>26.85614</c:v>
                </c:pt>
                <c:pt idx="36119">
                  <c:v>32.25968</c:v>
                </c:pt>
                <c:pt idx="36120">
                  <c:v>27.66662</c:v>
                </c:pt>
                <c:pt idx="36121">
                  <c:v>28.44406</c:v>
                </c:pt>
                <c:pt idx="36122">
                  <c:v>30.48839999999999</c:v>
                </c:pt>
                <c:pt idx="36123">
                  <c:v>28.69563</c:v>
                </c:pt>
                <c:pt idx="36124">
                  <c:v>25.35709</c:v>
                </c:pt>
                <c:pt idx="36125">
                  <c:v>25.17832</c:v>
                </c:pt>
                <c:pt idx="36126">
                  <c:v>43.72761</c:v>
                </c:pt>
                <c:pt idx="36127">
                  <c:v>34.65777</c:v>
                </c:pt>
                <c:pt idx="36128">
                  <c:v>26.35591000000001</c:v>
                </c:pt>
                <c:pt idx="36129">
                  <c:v>33.06922</c:v>
                </c:pt>
                <c:pt idx="36130">
                  <c:v>24.20281</c:v>
                </c:pt>
                <c:pt idx="36131">
                  <c:v>25.54318</c:v>
                </c:pt>
                <c:pt idx="36132">
                  <c:v>33.52622</c:v>
                </c:pt>
                <c:pt idx="36133">
                  <c:v>119.6745</c:v>
                </c:pt>
                <c:pt idx="36134">
                  <c:v>30.6083</c:v>
                </c:pt>
                <c:pt idx="36135">
                  <c:v>29.44633999999999</c:v>
                </c:pt>
                <c:pt idx="36136">
                  <c:v>28.702</c:v>
                </c:pt>
                <c:pt idx="36137">
                  <c:v>31.78933</c:v>
                </c:pt>
                <c:pt idx="36138">
                  <c:v>25.03775</c:v>
                </c:pt>
                <c:pt idx="36139">
                  <c:v>28.04381</c:v>
                </c:pt>
                <c:pt idx="36140">
                  <c:v>31.51796</c:v>
                </c:pt>
                <c:pt idx="36141">
                  <c:v>34.77057</c:v>
                </c:pt>
                <c:pt idx="36142">
                  <c:v>28.08451</c:v>
                </c:pt>
                <c:pt idx="36143">
                  <c:v>28.3396</c:v>
                </c:pt>
                <c:pt idx="36144">
                  <c:v>28.39499</c:v>
                </c:pt>
                <c:pt idx="36145">
                  <c:v>23.91287000000001</c:v>
                </c:pt>
                <c:pt idx="36146">
                  <c:v>26.56214999999999</c:v>
                </c:pt>
                <c:pt idx="36147">
                  <c:v>28.11456</c:v>
                </c:pt>
                <c:pt idx="36148">
                  <c:v>29.42401</c:v>
                </c:pt>
                <c:pt idx="36149">
                  <c:v>28.35026</c:v>
                </c:pt>
                <c:pt idx="36150">
                  <c:v>34.73401</c:v>
                </c:pt>
                <c:pt idx="36151">
                  <c:v>28.72002</c:v>
                </c:pt>
                <c:pt idx="36152">
                  <c:v>29.3517</c:v>
                </c:pt>
                <c:pt idx="36153">
                  <c:v>36.73487</c:v>
                </c:pt>
                <c:pt idx="36154">
                  <c:v>32.19723</c:v>
                </c:pt>
                <c:pt idx="36155">
                  <c:v>30.32529</c:v>
                </c:pt>
                <c:pt idx="36156">
                  <c:v>24.1328</c:v>
                </c:pt>
                <c:pt idx="36157">
                  <c:v>86.06200000000001</c:v>
                </c:pt>
                <c:pt idx="36158">
                  <c:v>27.06144</c:v>
                </c:pt>
                <c:pt idx="36159">
                  <c:v>29.29053</c:v>
                </c:pt>
                <c:pt idx="36160">
                  <c:v>27.67308</c:v>
                </c:pt>
                <c:pt idx="36161">
                  <c:v>41.2125</c:v>
                </c:pt>
                <c:pt idx="36162">
                  <c:v>31.09724</c:v>
                </c:pt>
                <c:pt idx="36163">
                  <c:v>37.27895</c:v>
                </c:pt>
                <c:pt idx="36164">
                  <c:v>25.60303</c:v>
                </c:pt>
                <c:pt idx="36165">
                  <c:v>31.65691</c:v>
                </c:pt>
                <c:pt idx="36166">
                  <c:v>145.76157</c:v>
                </c:pt>
                <c:pt idx="36167">
                  <c:v>29.79346</c:v>
                </c:pt>
                <c:pt idx="36168">
                  <c:v>30.40123</c:v>
                </c:pt>
                <c:pt idx="36169">
                  <c:v>31.64826</c:v>
                </c:pt>
                <c:pt idx="36170">
                  <c:v>31.08522999999999</c:v>
                </c:pt>
                <c:pt idx="36171">
                  <c:v>30.07338</c:v>
                </c:pt>
                <c:pt idx="36172">
                  <c:v>36.53313</c:v>
                </c:pt>
                <c:pt idx="36173">
                  <c:v>525.1988</c:v>
                </c:pt>
                <c:pt idx="36174">
                  <c:v>26.77965</c:v>
                </c:pt>
                <c:pt idx="36175">
                  <c:v>31.68305</c:v>
                </c:pt>
                <c:pt idx="36176">
                  <c:v>29.05540999999999</c:v>
                </c:pt>
                <c:pt idx="36177">
                  <c:v>28.68437</c:v>
                </c:pt>
                <c:pt idx="36178">
                  <c:v>29.14988</c:v>
                </c:pt>
                <c:pt idx="36179">
                  <c:v>28.55058</c:v>
                </c:pt>
                <c:pt idx="36180">
                  <c:v>31.648</c:v>
                </c:pt>
                <c:pt idx="36181">
                  <c:v>25.81212</c:v>
                </c:pt>
                <c:pt idx="36182">
                  <c:v>33.85713</c:v>
                </c:pt>
                <c:pt idx="36183">
                  <c:v>31.91383</c:v>
                </c:pt>
                <c:pt idx="36184">
                  <c:v>30.23835</c:v>
                </c:pt>
                <c:pt idx="36185">
                  <c:v>31.48388</c:v>
                </c:pt>
                <c:pt idx="36186">
                  <c:v>24.87549</c:v>
                </c:pt>
                <c:pt idx="36187">
                  <c:v>39.93937</c:v>
                </c:pt>
                <c:pt idx="36188">
                  <c:v>361.0869</c:v>
                </c:pt>
                <c:pt idx="36189">
                  <c:v>26.53724</c:v>
                </c:pt>
                <c:pt idx="36190">
                  <c:v>28.5499</c:v>
                </c:pt>
                <c:pt idx="36191">
                  <c:v>29.99765</c:v>
                </c:pt>
                <c:pt idx="36192">
                  <c:v>25.528</c:v>
                </c:pt>
                <c:pt idx="36193">
                  <c:v>31.58663999999999</c:v>
                </c:pt>
                <c:pt idx="36194">
                  <c:v>44.83628</c:v>
                </c:pt>
                <c:pt idx="36195">
                  <c:v>30.60711</c:v>
                </c:pt>
                <c:pt idx="36196">
                  <c:v>67.08539999999999</c:v>
                </c:pt>
                <c:pt idx="36197">
                  <c:v>35.04826000000001</c:v>
                </c:pt>
                <c:pt idx="36198">
                  <c:v>27.85994000000001</c:v>
                </c:pt>
                <c:pt idx="36199">
                  <c:v>31.56891999999999</c:v>
                </c:pt>
                <c:pt idx="36200">
                  <c:v>41.7092</c:v>
                </c:pt>
                <c:pt idx="36201">
                  <c:v>37.51260000000001</c:v>
                </c:pt>
                <c:pt idx="36202">
                  <c:v>36.72356000000001</c:v>
                </c:pt>
                <c:pt idx="36203">
                  <c:v>33.19912</c:v>
                </c:pt>
                <c:pt idx="36204">
                  <c:v>29.24952</c:v>
                </c:pt>
                <c:pt idx="36205">
                  <c:v>26.34883</c:v>
                </c:pt>
                <c:pt idx="36206">
                  <c:v>25.10007</c:v>
                </c:pt>
                <c:pt idx="36207">
                  <c:v>29.18556999999999</c:v>
                </c:pt>
                <c:pt idx="36208">
                  <c:v>28.2747</c:v>
                </c:pt>
                <c:pt idx="36209">
                  <c:v>23.83895</c:v>
                </c:pt>
                <c:pt idx="36210">
                  <c:v>35.12471</c:v>
                </c:pt>
                <c:pt idx="36211">
                  <c:v>90.98</c:v>
                </c:pt>
                <c:pt idx="36212">
                  <c:v>36.44519</c:v>
                </c:pt>
                <c:pt idx="36213">
                  <c:v>484.8383999999999</c:v>
                </c:pt>
                <c:pt idx="36214">
                  <c:v>44.00702</c:v>
                </c:pt>
                <c:pt idx="36215">
                  <c:v>33.89807</c:v>
                </c:pt>
                <c:pt idx="36216">
                  <c:v>33.79293</c:v>
                </c:pt>
                <c:pt idx="36217">
                  <c:v>29.25649</c:v>
                </c:pt>
                <c:pt idx="36218">
                  <c:v>28.17589</c:v>
                </c:pt>
                <c:pt idx="36219">
                  <c:v>30.41736</c:v>
                </c:pt>
                <c:pt idx="36220">
                  <c:v>37.289</c:v>
                </c:pt>
                <c:pt idx="36221">
                  <c:v>28.36729</c:v>
                </c:pt>
                <c:pt idx="36222">
                  <c:v>26.02935</c:v>
                </c:pt>
                <c:pt idx="36223">
                  <c:v>100.8645</c:v>
                </c:pt>
                <c:pt idx="36224">
                  <c:v>28.90891999999999</c:v>
                </c:pt>
                <c:pt idx="36225">
                  <c:v>32.11606</c:v>
                </c:pt>
                <c:pt idx="36226">
                  <c:v>36.69316000000001</c:v>
                </c:pt>
                <c:pt idx="36227">
                  <c:v>30.92597</c:v>
                </c:pt>
                <c:pt idx="36228">
                  <c:v>27.59774</c:v>
                </c:pt>
                <c:pt idx="36229">
                  <c:v>30.67</c:v>
                </c:pt>
                <c:pt idx="36230">
                  <c:v>34.2916</c:v>
                </c:pt>
                <c:pt idx="36231">
                  <c:v>5229.52879</c:v>
                </c:pt>
                <c:pt idx="36232">
                  <c:v>35.81311</c:v>
                </c:pt>
                <c:pt idx="36233">
                  <c:v>27.0305</c:v>
                </c:pt>
                <c:pt idx="36234">
                  <c:v>28.50778</c:v>
                </c:pt>
                <c:pt idx="36235">
                  <c:v>28.93909</c:v>
                </c:pt>
                <c:pt idx="36236">
                  <c:v>273.7164999999999</c:v>
                </c:pt>
                <c:pt idx="36237">
                  <c:v>40.5865</c:v>
                </c:pt>
                <c:pt idx="36238">
                  <c:v>27.69216</c:v>
                </c:pt>
                <c:pt idx="36239">
                  <c:v>26.91626</c:v>
                </c:pt>
                <c:pt idx="36240">
                  <c:v>29.01897</c:v>
                </c:pt>
                <c:pt idx="36241">
                  <c:v>30.52686</c:v>
                </c:pt>
                <c:pt idx="36242">
                  <c:v>28.33309</c:v>
                </c:pt>
                <c:pt idx="36243">
                  <c:v>27.627</c:v>
                </c:pt>
                <c:pt idx="36244">
                  <c:v>37.4656</c:v>
                </c:pt>
                <c:pt idx="36245">
                  <c:v>29.92405</c:v>
                </c:pt>
                <c:pt idx="36246">
                  <c:v>30.36758</c:v>
                </c:pt>
                <c:pt idx="36247">
                  <c:v>24.58703999999999</c:v>
                </c:pt>
                <c:pt idx="36248">
                  <c:v>54.5353</c:v>
                </c:pt>
                <c:pt idx="36249">
                  <c:v>33.6447</c:v>
                </c:pt>
                <c:pt idx="36250">
                  <c:v>31.70652</c:v>
                </c:pt>
                <c:pt idx="36251">
                  <c:v>599.5589</c:v>
                </c:pt>
                <c:pt idx="36252">
                  <c:v>118.5147</c:v>
                </c:pt>
                <c:pt idx="36253">
                  <c:v>32.62273</c:v>
                </c:pt>
                <c:pt idx="36254">
                  <c:v>31.77909</c:v>
                </c:pt>
                <c:pt idx="36255">
                  <c:v>210.22335</c:v>
                </c:pt>
                <c:pt idx="36256">
                  <c:v>31.74311</c:v>
                </c:pt>
                <c:pt idx="36257">
                  <c:v>30.97784</c:v>
                </c:pt>
                <c:pt idx="36258">
                  <c:v>30.52089</c:v>
                </c:pt>
                <c:pt idx="36259">
                  <c:v>41.4082</c:v>
                </c:pt>
                <c:pt idx="36260">
                  <c:v>36.47482</c:v>
                </c:pt>
                <c:pt idx="36261">
                  <c:v>27.52784</c:v>
                </c:pt>
                <c:pt idx="36262">
                  <c:v>186.0957</c:v>
                </c:pt>
                <c:pt idx="36263">
                  <c:v>263.091</c:v>
                </c:pt>
                <c:pt idx="36264">
                  <c:v>32.93102</c:v>
                </c:pt>
                <c:pt idx="36265">
                  <c:v>31.74397</c:v>
                </c:pt>
                <c:pt idx="36266">
                  <c:v>24.35955</c:v>
                </c:pt>
                <c:pt idx="36267">
                  <c:v>30.92862999999999</c:v>
                </c:pt>
                <c:pt idx="36268">
                  <c:v>31.44645999999999</c:v>
                </c:pt>
                <c:pt idx="36269">
                  <c:v>32.50771</c:v>
                </c:pt>
                <c:pt idx="36270">
                  <c:v>31.61034</c:v>
                </c:pt>
                <c:pt idx="36271">
                  <c:v>28.92165</c:v>
                </c:pt>
                <c:pt idx="36272">
                  <c:v>34.75718000000001</c:v>
                </c:pt>
                <c:pt idx="36273">
                  <c:v>28.44089</c:v>
                </c:pt>
                <c:pt idx="36274">
                  <c:v>28.44489</c:v>
                </c:pt>
                <c:pt idx="36275">
                  <c:v>35.90964</c:v>
                </c:pt>
                <c:pt idx="36276">
                  <c:v>49.441</c:v>
                </c:pt>
                <c:pt idx="36277">
                  <c:v>39.7091</c:v>
                </c:pt>
                <c:pt idx="36278">
                  <c:v>36.00374</c:v>
                </c:pt>
                <c:pt idx="36279">
                  <c:v>28.50944</c:v>
                </c:pt>
                <c:pt idx="36280">
                  <c:v>27.414</c:v>
                </c:pt>
                <c:pt idx="36281">
                  <c:v>27.63538</c:v>
                </c:pt>
                <c:pt idx="36282">
                  <c:v>30.69162</c:v>
                </c:pt>
                <c:pt idx="36283">
                  <c:v>30.74663</c:v>
                </c:pt>
                <c:pt idx="36284">
                  <c:v>29.17651</c:v>
                </c:pt>
                <c:pt idx="36285">
                  <c:v>31.09946</c:v>
                </c:pt>
                <c:pt idx="36286">
                  <c:v>32.60439</c:v>
                </c:pt>
                <c:pt idx="36287">
                  <c:v>29.55118999999999</c:v>
                </c:pt>
                <c:pt idx="36288">
                  <c:v>29.66847</c:v>
                </c:pt>
                <c:pt idx="36289">
                  <c:v>25.78434</c:v>
                </c:pt>
                <c:pt idx="36290">
                  <c:v>30.58588</c:v>
                </c:pt>
                <c:pt idx="36291">
                  <c:v>31.44441</c:v>
                </c:pt>
                <c:pt idx="36292">
                  <c:v>35.9399</c:v>
                </c:pt>
                <c:pt idx="36293">
                  <c:v>30.85957</c:v>
                </c:pt>
                <c:pt idx="36294">
                  <c:v>33.8799</c:v>
                </c:pt>
                <c:pt idx="36295">
                  <c:v>35.07101</c:v>
                </c:pt>
                <c:pt idx="36296">
                  <c:v>29.99008</c:v>
                </c:pt>
                <c:pt idx="36297">
                  <c:v>35.90204</c:v>
                </c:pt>
                <c:pt idx="36298">
                  <c:v>38.7903</c:v>
                </c:pt>
                <c:pt idx="36299">
                  <c:v>2091.3992</c:v>
                </c:pt>
                <c:pt idx="36300">
                  <c:v>30.14229</c:v>
                </c:pt>
                <c:pt idx="36301">
                  <c:v>26.92239</c:v>
                </c:pt>
                <c:pt idx="36302">
                  <c:v>27.88537</c:v>
                </c:pt>
                <c:pt idx="36303">
                  <c:v>31.95739</c:v>
                </c:pt>
                <c:pt idx="36304">
                  <c:v>30.39744</c:v>
                </c:pt>
                <c:pt idx="36305">
                  <c:v>34.95048999999999</c:v>
                </c:pt>
                <c:pt idx="36306">
                  <c:v>42.74827</c:v>
                </c:pt>
                <c:pt idx="36307">
                  <c:v>61.79575</c:v>
                </c:pt>
                <c:pt idx="36308">
                  <c:v>27.87130000000001</c:v>
                </c:pt>
                <c:pt idx="36309">
                  <c:v>32.07515</c:v>
                </c:pt>
                <c:pt idx="36310">
                  <c:v>31.73839999999999</c:v>
                </c:pt>
                <c:pt idx="36311">
                  <c:v>35.83067</c:v>
                </c:pt>
                <c:pt idx="36312">
                  <c:v>36.7223</c:v>
                </c:pt>
                <c:pt idx="36313">
                  <c:v>26.16348</c:v>
                </c:pt>
                <c:pt idx="36314">
                  <c:v>30.59603</c:v>
                </c:pt>
                <c:pt idx="36315">
                  <c:v>25.66341</c:v>
                </c:pt>
                <c:pt idx="36316">
                  <c:v>27.24572999999999</c:v>
                </c:pt>
                <c:pt idx="36317">
                  <c:v>170.36141</c:v>
                </c:pt>
                <c:pt idx="36318">
                  <c:v>31.17072</c:v>
                </c:pt>
                <c:pt idx="36319">
                  <c:v>30.63352</c:v>
                </c:pt>
                <c:pt idx="36320">
                  <c:v>36.24322</c:v>
                </c:pt>
                <c:pt idx="36321">
                  <c:v>34.17691</c:v>
                </c:pt>
                <c:pt idx="36322">
                  <c:v>23.943</c:v>
                </c:pt>
                <c:pt idx="36323">
                  <c:v>29.26473</c:v>
                </c:pt>
                <c:pt idx="36324">
                  <c:v>77.55953</c:v>
                </c:pt>
                <c:pt idx="36325">
                  <c:v>35.04645</c:v>
                </c:pt>
                <c:pt idx="36326">
                  <c:v>29.73036</c:v>
                </c:pt>
                <c:pt idx="36327">
                  <c:v>36.87417</c:v>
                </c:pt>
                <c:pt idx="36328">
                  <c:v>27.296</c:v>
                </c:pt>
                <c:pt idx="36329">
                  <c:v>29.24351</c:v>
                </c:pt>
                <c:pt idx="36330">
                  <c:v>29.09055</c:v>
                </c:pt>
                <c:pt idx="36331">
                  <c:v>27.84701</c:v>
                </c:pt>
                <c:pt idx="36332">
                  <c:v>31.92487</c:v>
                </c:pt>
                <c:pt idx="36333">
                  <c:v>33.82393</c:v>
                </c:pt>
                <c:pt idx="36334">
                  <c:v>24.28732</c:v>
                </c:pt>
                <c:pt idx="36335">
                  <c:v>32.95074</c:v>
                </c:pt>
                <c:pt idx="36336">
                  <c:v>26.19675000000001</c:v>
                </c:pt>
                <c:pt idx="36337">
                  <c:v>30.34164</c:v>
                </c:pt>
                <c:pt idx="36338">
                  <c:v>40.73542000000001</c:v>
                </c:pt>
                <c:pt idx="36339">
                  <c:v>33.76958000000001</c:v>
                </c:pt>
                <c:pt idx="36340">
                  <c:v>24.97394999999999</c:v>
                </c:pt>
                <c:pt idx="36341">
                  <c:v>31.71259</c:v>
                </c:pt>
                <c:pt idx="36342">
                  <c:v>30.6338</c:v>
                </c:pt>
                <c:pt idx="36343">
                  <c:v>29.27333</c:v>
                </c:pt>
                <c:pt idx="36344">
                  <c:v>31.92213999999999</c:v>
                </c:pt>
                <c:pt idx="36345">
                  <c:v>37.37422</c:v>
                </c:pt>
                <c:pt idx="36346">
                  <c:v>27.72925</c:v>
                </c:pt>
                <c:pt idx="36347">
                  <c:v>29.82394</c:v>
                </c:pt>
                <c:pt idx="36348">
                  <c:v>28.8322</c:v>
                </c:pt>
                <c:pt idx="36349">
                  <c:v>28.4167</c:v>
                </c:pt>
                <c:pt idx="36350">
                  <c:v>30.49501</c:v>
                </c:pt>
                <c:pt idx="36351">
                  <c:v>52.56142000000001</c:v>
                </c:pt>
                <c:pt idx="36352">
                  <c:v>28.09587</c:v>
                </c:pt>
                <c:pt idx="36353">
                  <c:v>27.55512999999999</c:v>
                </c:pt>
                <c:pt idx="36354">
                  <c:v>28.44906</c:v>
                </c:pt>
                <c:pt idx="36355">
                  <c:v>32.78129</c:v>
                </c:pt>
                <c:pt idx="36356">
                  <c:v>31.11891</c:v>
                </c:pt>
                <c:pt idx="36357">
                  <c:v>32.61071</c:v>
                </c:pt>
                <c:pt idx="36358">
                  <c:v>30.74831</c:v>
                </c:pt>
                <c:pt idx="36359">
                  <c:v>27.77122</c:v>
                </c:pt>
                <c:pt idx="36360">
                  <c:v>26.78398</c:v>
                </c:pt>
                <c:pt idx="36361">
                  <c:v>31.89724</c:v>
                </c:pt>
                <c:pt idx="36362">
                  <c:v>36.96677</c:v>
                </c:pt>
                <c:pt idx="36363">
                  <c:v>27.80329</c:v>
                </c:pt>
                <c:pt idx="36364">
                  <c:v>29.12628</c:v>
                </c:pt>
                <c:pt idx="36365">
                  <c:v>26.08095</c:v>
                </c:pt>
                <c:pt idx="36366">
                  <c:v>28.08211</c:v>
                </c:pt>
                <c:pt idx="36367">
                  <c:v>50.21106</c:v>
                </c:pt>
                <c:pt idx="36368">
                  <c:v>27.83405</c:v>
                </c:pt>
                <c:pt idx="36369">
                  <c:v>33.61694</c:v>
                </c:pt>
                <c:pt idx="36370">
                  <c:v>140.1075</c:v>
                </c:pt>
                <c:pt idx="36371">
                  <c:v>27.49923</c:v>
                </c:pt>
                <c:pt idx="36372">
                  <c:v>31.56934</c:v>
                </c:pt>
                <c:pt idx="36373">
                  <c:v>31.30389</c:v>
                </c:pt>
                <c:pt idx="36374">
                  <c:v>31.1626</c:v>
                </c:pt>
                <c:pt idx="36375">
                  <c:v>32.95142999999999</c:v>
                </c:pt>
                <c:pt idx="36376">
                  <c:v>32.58425</c:v>
                </c:pt>
                <c:pt idx="36377">
                  <c:v>38.63779</c:v>
                </c:pt>
                <c:pt idx="36378">
                  <c:v>29.76587</c:v>
                </c:pt>
                <c:pt idx="36379">
                  <c:v>30.15687</c:v>
                </c:pt>
                <c:pt idx="36380">
                  <c:v>29.90072999999999</c:v>
                </c:pt>
                <c:pt idx="36381">
                  <c:v>34.1921</c:v>
                </c:pt>
                <c:pt idx="36382">
                  <c:v>30.22382</c:v>
                </c:pt>
                <c:pt idx="36383">
                  <c:v>32.00335</c:v>
                </c:pt>
                <c:pt idx="36384">
                  <c:v>43.2709</c:v>
                </c:pt>
                <c:pt idx="36385">
                  <c:v>34.10438000000001</c:v>
                </c:pt>
                <c:pt idx="36386">
                  <c:v>23.31563999999999</c:v>
                </c:pt>
                <c:pt idx="36387">
                  <c:v>31.98134999999999</c:v>
                </c:pt>
                <c:pt idx="36388">
                  <c:v>27.53857</c:v>
                </c:pt>
                <c:pt idx="36389">
                  <c:v>30.35259</c:v>
                </c:pt>
                <c:pt idx="36390">
                  <c:v>26.5583</c:v>
                </c:pt>
                <c:pt idx="36391">
                  <c:v>33.72979</c:v>
                </c:pt>
                <c:pt idx="36392">
                  <c:v>35.8389</c:v>
                </c:pt>
                <c:pt idx="36393">
                  <c:v>30.54778</c:v>
                </c:pt>
                <c:pt idx="36394">
                  <c:v>27.62888</c:v>
                </c:pt>
                <c:pt idx="36395">
                  <c:v>31.54674999999999</c:v>
                </c:pt>
                <c:pt idx="36396">
                  <c:v>32.66444000000001</c:v>
                </c:pt>
                <c:pt idx="36397">
                  <c:v>25.99703999999999</c:v>
                </c:pt>
                <c:pt idx="36398">
                  <c:v>25.35968</c:v>
                </c:pt>
                <c:pt idx="36399">
                  <c:v>31.7959</c:v>
                </c:pt>
                <c:pt idx="36400">
                  <c:v>28.26652</c:v>
                </c:pt>
                <c:pt idx="36401">
                  <c:v>29.40944</c:v>
                </c:pt>
                <c:pt idx="36402">
                  <c:v>22.73679</c:v>
                </c:pt>
                <c:pt idx="36403">
                  <c:v>24.78322</c:v>
                </c:pt>
                <c:pt idx="36404">
                  <c:v>31.98845</c:v>
                </c:pt>
                <c:pt idx="36405">
                  <c:v>30.65875</c:v>
                </c:pt>
                <c:pt idx="36406">
                  <c:v>36.66303</c:v>
                </c:pt>
                <c:pt idx="36407">
                  <c:v>26.77203</c:v>
                </c:pt>
                <c:pt idx="36408">
                  <c:v>25.83168</c:v>
                </c:pt>
                <c:pt idx="36409">
                  <c:v>29.48773999999999</c:v>
                </c:pt>
                <c:pt idx="36410">
                  <c:v>35.87222000000001</c:v>
                </c:pt>
                <c:pt idx="36411">
                  <c:v>38.3189</c:v>
                </c:pt>
                <c:pt idx="36412">
                  <c:v>36.28603</c:v>
                </c:pt>
                <c:pt idx="36413">
                  <c:v>28.51177</c:v>
                </c:pt>
                <c:pt idx="36414">
                  <c:v>29.06429</c:v>
                </c:pt>
                <c:pt idx="36415">
                  <c:v>34.16224000000001</c:v>
                </c:pt>
                <c:pt idx="36416">
                  <c:v>31.96239999999999</c:v>
                </c:pt>
                <c:pt idx="36417">
                  <c:v>28.53748999999999</c:v>
                </c:pt>
                <c:pt idx="36418">
                  <c:v>26.67508</c:v>
                </c:pt>
                <c:pt idx="36419">
                  <c:v>31.7643</c:v>
                </c:pt>
                <c:pt idx="36420">
                  <c:v>30.32157</c:v>
                </c:pt>
                <c:pt idx="36421">
                  <c:v>83.10053999999998</c:v>
                </c:pt>
                <c:pt idx="36422">
                  <c:v>28.94027</c:v>
                </c:pt>
                <c:pt idx="36423">
                  <c:v>23.80595</c:v>
                </c:pt>
                <c:pt idx="36424">
                  <c:v>33.14908</c:v>
                </c:pt>
                <c:pt idx="36425">
                  <c:v>32.69612</c:v>
                </c:pt>
                <c:pt idx="36426">
                  <c:v>26.24119</c:v>
                </c:pt>
                <c:pt idx="36427">
                  <c:v>22.40428</c:v>
                </c:pt>
                <c:pt idx="36428">
                  <c:v>35.74420000000001</c:v>
                </c:pt>
                <c:pt idx="36429">
                  <c:v>31.41285</c:v>
                </c:pt>
                <c:pt idx="36430">
                  <c:v>29.48959999999999</c:v>
                </c:pt>
                <c:pt idx="36431">
                  <c:v>31.91024</c:v>
                </c:pt>
                <c:pt idx="36432">
                  <c:v>36.36244000000001</c:v>
                </c:pt>
                <c:pt idx="36433">
                  <c:v>26.03549</c:v>
                </c:pt>
                <c:pt idx="36434">
                  <c:v>32.22606000000001</c:v>
                </c:pt>
                <c:pt idx="36435">
                  <c:v>31.89984</c:v>
                </c:pt>
                <c:pt idx="36436">
                  <c:v>34.82365</c:v>
                </c:pt>
                <c:pt idx="36437">
                  <c:v>36.62877</c:v>
                </c:pt>
                <c:pt idx="36438">
                  <c:v>25.50341</c:v>
                </c:pt>
                <c:pt idx="36439">
                  <c:v>24.7032</c:v>
                </c:pt>
                <c:pt idx="36440">
                  <c:v>26.17053</c:v>
                </c:pt>
                <c:pt idx="36441">
                  <c:v>45.99946000000001</c:v>
                </c:pt>
                <c:pt idx="36442">
                  <c:v>28.29123999999999</c:v>
                </c:pt>
                <c:pt idx="36443">
                  <c:v>603.2886</c:v>
                </c:pt>
                <c:pt idx="36444">
                  <c:v>27.33508</c:v>
                </c:pt>
                <c:pt idx="36445">
                  <c:v>32.41263</c:v>
                </c:pt>
                <c:pt idx="36446">
                  <c:v>34.89511</c:v>
                </c:pt>
                <c:pt idx="36447">
                  <c:v>24.36431</c:v>
                </c:pt>
                <c:pt idx="36448">
                  <c:v>38.8087</c:v>
                </c:pt>
                <c:pt idx="36449">
                  <c:v>32.02471</c:v>
                </c:pt>
                <c:pt idx="36450">
                  <c:v>28.58133</c:v>
                </c:pt>
                <c:pt idx="36451">
                  <c:v>29.02612</c:v>
                </c:pt>
                <c:pt idx="36452">
                  <c:v>34.59565</c:v>
                </c:pt>
                <c:pt idx="36453">
                  <c:v>32.62031</c:v>
                </c:pt>
                <c:pt idx="36454">
                  <c:v>43.24343</c:v>
                </c:pt>
                <c:pt idx="36455">
                  <c:v>29.72164</c:v>
                </c:pt>
                <c:pt idx="36456">
                  <c:v>36.12862000000001</c:v>
                </c:pt>
                <c:pt idx="36457">
                  <c:v>33.90614</c:v>
                </c:pt>
                <c:pt idx="36458">
                  <c:v>24.42967</c:v>
                </c:pt>
                <c:pt idx="36459">
                  <c:v>30.48697</c:v>
                </c:pt>
                <c:pt idx="36460">
                  <c:v>25.7987</c:v>
                </c:pt>
                <c:pt idx="36461">
                  <c:v>4036.99955</c:v>
                </c:pt>
                <c:pt idx="36462">
                  <c:v>29.75246</c:v>
                </c:pt>
                <c:pt idx="36463">
                  <c:v>30.34902</c:v>
                </c:pt>
                <c:pt idx="36464">
                  <c:v>24.67155</c:v>
                </c:pt>
                <c:pt idx="36465">
                  <c:v>30.40982</c:v>
                </c:pt>
                <c:pt idx="36466">
                  <c:v>30.043</c:v>
                </c:pt>
                <c:pt idx="36467">
                  <c:v>26.07829</c:v>
                </c:pt>
                <c:pt idx="36468">
                  <c:v>27.14423</c:v>
                </c:pt>
                <c:pt idx="36469">
                  <c:v>34.21613</c:v>
                </c:pt>
                <c:pt idx="36470">
                  <c:v>28.27974</c:v>
                </c:pt>
                <c:pt idx="36471">
                  <c:v>38.83996</c:v>
                </c:pt>
                <c:pt idx="36472">
                  <c:v>29.3938</c:v>
                </c:pt>
                <c:pt idx="36473">
                  <c:v>36.77845</c:v>
                </c:pt>
                <c:pt idx="36474">
                  <c:v>116.61141</c:v>
                </c:pt>
                <c:pt idx="36475">
                  <c:v>33.23873</c:v>
                </c:pt>
                <c:pt idx="36476">
                  <c:v>26.53565</c:v>
                </c:pt>
                <c:pt idx="36477">
                  <c:v>30.09195</c:v>
                </c:pt>
                <c:pt idx="36478">
                  <c:v>27.06928</c:v>
                </c:pt>
                <c:pt idx="36479">
                  <c:v>27.76586</c:v>
                </c:pt>
                <c:pt idx="36480">
                  <c:v>46.8743</c:v>
                </c:pt>
                <c:pt idx="36481">
                  <c:v>34.97128</c:v>
                </c:pt>
                <c:pt idx="36482">
                  <c:v>34.44347</c:v>
                </c:pt>
                <c:pt idx="36483">
                  <c:v>29.56126</c:v>
                </c:pt>
                <c:pt idx="36484">
                  <c:v>73.866</c:v>
                </c:pt>
                <c:pt idx="36485">
                  <c:v>27.60532999999999</c:v>
                </c:pt>
                <c:pt idx="36486">
                  <c:v>29.09234</c:v>
                </c:pt>
                <c:pt idx="36487">
                  <c:v>37.08593</c:v>
                </c:pt>
                <c:pt idx="36488">
                  <c:v>35.06082</c:v>
                </c:pt>
                <c:pt idx="36489">
                  <c:v>27.98312</c:v>
                </c:pt>
                <c:pt idx="36490">
                  <c:v>27.08541</c:v>
                </c:pt>
                <c:pt idx="36491">
                  <c:v>39.3737</c:v>
                </c:pt>
                <c:pt idx="36492">
                  <c:v>30.23995</c:v>
                </c:pt>
                <c:pt idx="36493">
                  <c:v>27.87594</c:v>
                </c:pt>
                <c:pt idx="36494">
                  <c:v>32.46377</c:v>
                </c:pt>
                <c:pt idx="36495">
                  <c:v>33.43391</c:v>
                </c:pt>
                <c:pt idx="36496">
                  <c:v>31.6625</c:v>
                </c:pt>
                <c:pt idx="36497">
                  <c:v>35.25542</c:v>
                </c:pt>
                <c:pt idx="36498">
                  <c:v>27.98407</c:v>
                </c:pt>
                <c:pt idx="36499">
                  <c:v>29.0548</c:v>
                </c:pt>
                <c:pt idx="36500">
                  <c:v>31.65191</c:v>
                </c:pt>
                <c:pt idx="36501">
                  <c:v>34.11406</c:v>
                </c:pt>
                <c:pt idx="36502">
                  <c:v>27.18703</c:v>
                </c:pt>
                <c:pt idx="36503">
                  <c:v>33.43985</c:v>
                </c:pt>
                <c:pt idx="36504">
                  <c:v>28.19122</c:v>
                </c:pt>
                <c:pt idx="36505">
                  <c:v>30.57319</c:v>
                </c:pt>
                <c:pt idx="36506">
                  <c:v>28.61306</c:v>
                </c:pt>
                <c:pt idx="36507">
                  <c:v>77.13388999999998</c:v>
                </c:pt>
                <c:pt idx="36508">
                  <c:v>29.10496</c:v>
                </c:pt>
                <c:pt idx="36509">
                  <c:v>23.87903</c:v>
                </c:pt>
                <c:pt idx="36510">
                  <c:v>29.35600000000001</c:v>
                </c:pt>
                <c:pt idx="36511">
                  <c:v>33.14199</c:v>
                </c:pt>
                <c:pt idx="36512">
                  <c:v>36.28935</c:v>
                </c:pt>
                <c:pt idx="36513">
                  <c:v>32.17964000000001</c:v>
                </c:pt>
                <c:pt idx="36514">
                  <c:v>29.24098</c:v>
                </c:pt>
                <c:pt idx="36515">
                  <c:v>2776.59322</c:v>
                </c:pt>
                <c:pt idx="36516">
                  <c:v>33.99796000000001</c:v>
                </c:pt>
                <c:pt idx="36517">
                  <c:v>31.08203999999999</c:v>
                </c:pt>
                <c:pt idx="36518">
                  <c:v>38.8764</c:v>
                </c:pt>
                <c:pt idx="36519">
                  <c:v>27.94933</c:v>
                </c:pt>
                <c:pt idx="36520">
                  <c:v>42.46356</c:v>
                </c:pt>
                <c:pt idx="36521">
                  <c:v>34.15399</c:v>
                </c:pt>
                <c:pt idx="36522">
                  <c:v>27.50465000000001</c:v>
                </c:pt>
                <c:pt idx="36523">
                  <c:v>26.03175</c:v>
                </c:pt>
                <c:pt idx="36524">
                  <c:v>32.78425</c:v>
                </c:pt>
                <c:pt idx="36525">
                  <c:v>37.39511</c:v>
                </c:pt>
                <c:pt idx="36526">
                  <c:v>30.18329</c:v>
                </c:pt>
                <c:pt idx="36527">
                  <c:v>32.70551</c:v>
                </c:pt>
                <c:pt idx="36528">
                  <c:v>30.32034</c:v>
                </c:pt>
                <c:pt idx="36529">
                  <c:v>24.88857</c:v>
                </c:pt>
                <c:pt idx="36530">
                  <c:v>43.6833</c:v>
                </c:pt>
                <c:pt idx="36531">
                  <c:v>24.51261</c:v>
                </c:pt>
                <c:pt idx="36532">
                  <c:v>33.2854</c:v>
                </c:pt>
                <c:pt idx="36533">
                  <c:v>32.7531</c:v>
                </c:pt>
                <c:pt idx="36534">
                  <c:v>29.3353</c:v>
                </c:pt>
                <c:pt idx="36535">
                  <c:v>28.79123999999999</c:v>
                </c:pt>
                <c:pt idx="36536">
                  <c:v>28.74194</c:v>
                </c:pt>
                <c:pt idx="36537">
                  <c:v>36.37114</c:v>
                </c:pt>
                <c:pt idx="36538">
                  <c:v>188.82595</c:v>
                </c:pt>
                <c:pt idx="36539">
                  <c:v>31.50053</c:v>
                </c:pt>
                <c:pt idx="36540">
                  <c:v>46.6702</c:v>
                </c:pt>
                <c:pt idx="36541">
                  <c:v>29.18479</c:v>
                </c:pt>
                <c:pt idx="36542">
                  <c:v>29.86326</c:v>
                </c:pt>
                <c:pt idx="36543">
                  <c:v>36.45123</c:v>
                </c:pt>
                <c:pt idx="36544">
                  <c:v>30.01959</c:v>
                </c:pt>
                <c:pt idx="36545">
                  <c:v>33.99146</c:v>
                </c:pt>
                <c:pt idx="36546">
                  <c:v>34.14330000000001</c:v>
                </c:pt>
                <c:pt idx="36547">
                  <c:v>31.1189</c:v>
                </c:pt>
                <c:pt idx="36548">
                  <c:v>7395.14682</c:v>
                </c:pt>
                <c:pt idx="36549">
                  <c:v>30.16503</c:v>
                </c:pt>
                <c:pt idx="36550">
                  <c:v>606.16899</c:v>
                </c:pt>
                <c:pt idx="36551">
                  <c:v>29.55286</c:v>
                </c:pt>
                <c:pt idx="36552">
                  <c:v>27.74924</c:v>
                </c:pt>
                <c:pt idx="36553">
                  <c:v>33.78501</c:v>
                </c:pt>
                <c:pt idx="36554">
                  <c:v>35.41069</c:v>
                </c:pt>
                <c:pt idx="36555">
                  <c:v>38.44899</c:v>
                </c:pt>
                <c:pt idx="36556">
                  <c:v>52.4145</c:v>
                </c:pt>
                <c:pt idx="36557">
                  <c:v>31.1542</c:v>
                </c:pt>
                <c:pt idx="36558">
                  <c:v>28.93475</c:v>
                </c:pt>
                <c:pt idx="36559">
                  <c:v>34.9565</c:v>
                </c:pt>
                <c:pt idx="36560">
                  <c:v>33.33549</c:v>
                </c:pt>
                <c:pt idx="36561">
                  <c:v>38.7703</c:v>
                </c:pt>
                <c:pt idx="36562">
                  <c:v>31.08257</c:v>
                </c:pt>
                <c:pt idx="36563">
                  <c:v>26.8344</c:v>
                </c:pt>
                <c:pt idx="36564">
                  <c:v>30.17138</c:v>
                </c:pt>
                <c:pt idx="36565">
                  <c:v>28.01494</c:v>
                </c:pt>
                <c:pt idx="36566">
                  <c:v>32.10651</c:v>
                </c:pt>
                <c:pt idx="36567">
                  <c:v>31.16946</c:v>
                </c:pt>
                <c:pt idx="36568">
                  <c:v>34.4069</c:v>
                </c:pt>
                <c:pt idx="36569">
                  <c:v>59.40444</c:v>
                </c:pt>
                <c:pt idx="36570">
                  <c:v>28.10647000000001</c:v>
                </c:pt>
                <c:pt idx="36571">
                  <c:v>26.84573999999999</c:v>
                </c:pt>
                <c:pt idx="36572">
                  <c:v>25.83537</c:v>
                </c:pt>
                <c:pt idx="36573">
                  <c:v>29.28089</c:v>
                </c:pt>
                <c:pt idx="36574">
                  <c:v>28.88774</c:v>
                </c:pt>
                <c:pt idx="36575">
                  <c:v>24.48483</c:v>
                </c:pt>
                <c:pt idx="36576">
                  <c:v>34.33807</c:v>
                </c:pt>
                <c:pt idx="36577">
                  <c:v>30.85285</c:v>
                </c:pt>
                <c:pt idx="36578">
                  <c:v>51.26115</c:v>
                </c:pt>
                <c:pt idx="36579">
                  <c:v>1241.2366</c:v>
                </c:pt>
                <c:pt idx="36580">
                  <c:v>29.90023</c:v>
                </c:pt>
                <c:pt idx="36581">
                  <c:v>33.36042</c:v>
                </c:pt>
                <c:pt idx="36582">
                  <c:v>27.64607000000001</c:v>
                </c:pt>
                <c:pt idx="36583">
                  <c:v>31.58267</c:v>
                </c:pt>
                <c:pt idx="36584">
                  <c:v>33.44134</c:v>
                </c:pt>
                <c:pt idx="36585">
                  <c:v>28.80127</c:v>
                </c:pt>
                <c:pt idx="36586">
                  <c:v>31.73895</c:v>
                </c:pt>
                <c:pt idx="36587">
                  <c:v>30.66513</c:v>
                </c:pt>
                <c:pt idx="36588">
                  <c:v>34.67113</c:v>
                </c:pt>
                <c:pt idx="36589">
                  <c:v>26.47325</c:v>
                </c:pt>
                <c:pt idx="36590">
                  <c:v>29.52946</c:v>
                </c:pt>
                <c:pt idx="36591">
                  <c:v>28.37679</c:v>
                </c:pt>
                <c:pt idx="36592">
                  <c:v>27.69363999999999</c:v>
                </c:pt>
                <c:pt idx="36593">
                  <c:v>27.10539</c:v>
                </c:pt>
                <c:pt idx="36594">
                  <c:v>29.33346</c:v>
                </c:pt>
                <c:pt idx="36595">
                  <c:v>29.50869</c:v>
                </c:pt>
                <c:pt idx="36596">
                  <c:v>30.74806</c:v>
                </c:pt>
                <c:pt idx="36597">
                  <c:v>30.6936</c:v>
                </c:pt>
                <c:pt idx="36598">
                  <c:v>38.03167</c:v>
                </c:pt>
                <c:pt idx="36599">
                  <c:v>30.76436</c:v>
                </c:pt>
                <c:pt idx="36600">
                  <c:v>30.80615999999999</c:v>
                </c:pt>
                <c:pt idx="36601">
                  <c:v>32.59405</c:v>
                </c:pt>
                <c:pt idx="36602">
                  <c:v>31.25939</c:v>
                </c:pt>
                <c:pt idx="36603">
                  <c:v>38.52402</c:v>
                </c:pt>
                <c:pt idx="36604">
                  <c:v>37.62351</c:v>
                </c:pt>
                <c:pt idx="36605">
                  <c:v>27.70348999999999</c:v>
                </c:pt>
                <c:pt idx="36606">
                  <c:v>30.67871999999999</c:v>
                </c:pt>
                <c:pt idx="36607">
                  <c:v>38.48381</c:v>
                </c:pt>
                <c:pt idx="36608">
                  <c:v>27.29984</c:v>
                </c:pt>
                <c:pt idx="36609">
                  <c:v>34.08775</c:v>
                </c:pt>
                <c:pt idx="36610">
                  <c:v>30.24208</c:v>
                </c:pt>
                <c:pt idx="36611">
                  <c:v>29.24623</c:v>
                </c:pt>
                <c:pt idx="36612">
                  <c:v>29.34157</c:v>
                </c:pt>
                <c:pt idx="36613">
                  <c:v>29.72674999999999</c:v>
                </c:pt>
                <c:pt idx="36614">
                  <c:v>26.6103</c:v>
                </c:pt>
                <c:pt idx="36615">
                  <c:v>27.50369999999999</c:v>
                </c:pt>
                <c:pt idx="36616">
                  <c:v>30.15129</c:v>
                </c:pt>
                <c:pt idx="36617">
                  <c:v>36.6711</c:v>
                </c:pt>
                <c:pt idx="36618">
                  <c:v>33.61761</c:v>
                </c:pt>
                <c:pt idx="36619">
                  <c:v>33.40931</c:v>
                </c:pt>
                <c:pt idx="36620">
                  <c:v>50.6511</c:v>
                </c:pt>
                <c:pt idx="36621">
                  <c:v>31.18566999999999</c:v>
                </c:pt>
                <c:pt idx="36622">
                  <c:v>29.17427</c:v>
                </c:pt>
                <c:pt idx="36623">
                  <c:v>29.89443</c:v>
                </c:pt>
                <c:pt idx="36624">
                  <c:v>29.44482</c:v>
                </c:pt>
                <c:pt idx="36625">
                  <c:v>22.84829</c:v>
                </c:pt>
                <c:pt idx="36626">
                  <c:v>27.84722</c:v>
                </c:pt>
                <c:pt idx="36627">
                  <c:v>27.25429</c:v>
                </c:pt>
                <c:pt idx="36628">
                  <c:v>28.61749</c:v>
                </c:pt>
                <c:pt idx="36629">
                  <c:v>32.10665</c:v>
                </c:pt>
                <c:pt idx="36630">
                  <c:v>28.93759</c:v>
                </c:pt>
                <c:pt idx="36631">
                  <c:v>27.86328</c:v>
                </c:pt>
                <c:pt idx="36632">
                  <c:v>899.0008</c:v>
                </c:pt>
                <c:pt idx="36633">
                  <c:v>36.33224000000001</c:v>
                </c:pt>
                <c:pt idx="36634">
                  <c:v>34.7169</c:v>
                </c:pt>
                <c:pt idx="36635">
                  <c:v>39.27863</c:v>
                </c:pt>
                <c:pt idx="36636">
                  <c:v>30.05041</c:v>
                </c:pt>
                <c:pt idx="36637">
                  <c:v>34.65283</c:v>
                </c:pt>
                <c:pt idx="36638">
                  <c:v>27.45466</c:v>
                </c:pt>
                <c:pt idx="36639">
                  <c:v>27.90726</c:v>
                </c:pt>
                <c:pt idx="36640">
                  <c:v>24.16751</c:v>
                </c:pt>
                <c:pt idx="36641">
                  <c:v>33.51323</c:v>
                </c:pt>
                <c:pt idx="36642">
                  <c:v>36.66161</c:v>
                </c:pt>
                <c:pt idx="36643">
                  <c:v>34.64188</c:v>
                </c:pt>
                <c:pt idx="36644">
                  <c:v>28.78437</c:v>
                </c:pt>
                <c:pt idx="36645">
                  <c:v>40.73431</c:v>
                </c:pt>
                <c:pt idx="36646">
                  <c:v>31.46888</c:v>
                </c:pt>
                <c:pt idx="36647">
                  <c:v>37.15995</c:v>
                </c:pt>
                <c:pt idx="36648">
                  <c:v>29.53734</c:v>
                </c:pt>
                <c:pt idx="36649">
                  <c:v>44.27386000000001</c:v>
                </c:pt>
                <c:pt idx="36650">
                  <c:v>29.47167</c:v>
                </c:pt>
                <c:pt idx="36651">
                  <c:v>30.15506999999999</c:v>
                </c:pt>
                <c:pt idx="36652">
                  <c:v>27.77742</c:v>
                </c:pt>
                <c:pt idx="36653">
                  <c:v>27.56999</c:v>
                </c:pt>
                <c:pt idx="36654">
                  <c:v>33.35064999999999</c:v>
                </c:pt>
                <c:pt idx="36655">
                  <c:v>263.6959</c:v>
                </c:pt>
                <c:pt idx="36656">
                  <c:v>33.49578</c:v>
                </c:pt>
                <c:pt idx="36657">
                  <c:v>27.16522</c:v>
                </c:pt>
                <c:pt idx="36658">
                  <c:v>27.05642</c:v>
                </c:pt>
                <c:pt idx="36659">
                  <c:v>31.83058</c:v>
                </c:pt>
                <c:pt idx="36660">
                  <c:v>28.10888</c:v>
                </c:pt>
                <c:pt idx="36661">
                  <c:v>32.52878000000001</c:v>
                </c:pt>
                <c:pt idx="36662">
                  <c:v>28.77553999999999</c:v>
                </c:pt>
                <c:pt idx="36663">
                  <c:v>33.29316</c:v>
                </c:pt>
                <c:pt idx="36664">
                  <c:v>29.69744</c:v>
                </c:pt>
                <c:pt idx="36665">
                  <c:v>24.97111</c:v>
                </c:pt>
                <c:pt idx="36666">
                  <c:v>25.17191</c:v>
                </c:pt>
                <c:pt idx="36667">
                  <c:v>46.42059</c:v>
                </c:pt>
                <c:pt idx="36668">
                  <c:v>35.10448</c:v>
                </c:pt>
                <c:pt idx="36669">
                  <c:v>32.34732</c:v>
                </c:pt>
                <c:pt idx="36670">
                  <c:v>29.20974</c:v>
                </c:pt>
                <c:pt idx="36671">
                  <c:v>34.55847</c:v>
                </c:pt>
                <c:pt idx="36672">
                  <c:v>27.60306</c:v>
                </c:pt>
                <c:pt idx="36673">
                  <c:v>28.21179</c:v>
                </c:pt>
                <c:pt idx="36674">
                  <c:v>68.13599999999998</c:v>
                </c:pt>
                <c:pt idx="36675">
                  <c:v>30.48726</c:v>
                </c:pt>
                <c:pt idx="36676">
                  <c:v>32.27899</c:v>
                </c:pt>
                <c:pt idx="36677">
                  <c:v>35.32063</c:v>
                </c:pt>
                <c:pt idx="36678">
                  <c:v>29.85897</c:v>
                </c:pt>
                <c:pt idx="36679">
                  <c:v>96.38671999999998</c:v>
                </c:pt>
                <c:pt idx="36680">
                  <c:v>28.7495</c:v>
                </c:pt>
                <c:pt idx="36681">
                  <c:v>23.8866</c:v>
                </c:pt>
                <c:pt idx="36682">
                  <c:v>33.86113</c:v>
                </c:pt>
                <c:pt idx="36683">
                  <c:v>3109.102</c:v>
                </c:pt>
                <c:pt idx="36684">
                  <c:v>35.60671</c:v>
                </c:pt>
                <c:pt idx="36685">
                  <c:v>31.78812999999999</c:v>
                </c:pt>
                <c:pt idx="36686">
                  <c:v>32.80113</c:v>
                </c:pt>
                <c:pt idx="36687">
                  <c:v>36.97348</c:v>
                </c:pt>
                <c:pt idx="36688">
                  <c:v>36.71869</c:v>
                </c:pt>
                <c:pt idx="36689">
                  <c:v>29.34785</c:v>
                </c:pt>
                <c:pt idx="36690">
                  <c:v>36.77769</c:v>
                </c:pt>
                <c:pt idx="36691">
                  <c:v>26.93969999999999</c:v>
                </c:pt>
                <c:pt idx="36692">
                  <c:v>31.98935</c:v>
                </c:pt>
                <c:pt idx="36693">
                  <c:v>26.07195</c:v>
                </c:pt>
                <c:pt idx="36694">
                  <c:v>39.63107</c:v>
                </c:pt>
                <c:pt idx="36695">
                  <c:v>65.04438</c:v>
                </c:pt>
                <c:pt idx="36696">
                  <c:v>34188.5796</c:v>
                </c:pt>
                <c:pt idx="36697">
                  <c:v>2318.41703</c:v>
                </c:pt>
                <c:pt idx="36698">
                  <c:v>31.08417</c:v>
                </c:pt>
                <c:pt idx="36699">
                  <c:v>28.43481999999999</c:v>
                </c:pt>
                <c:pt idx="36700">
                  <c:v>38.37001</c:v>
                </c:pt>
                <c:pt idx="36701">
                  <c:v>31.93488</c:v>
                </c:pt>
                <c:pt idx="36702">
                  <c:v>33.44106</c:v>
                </c:pt>
                <c:pt idx="36703">
                  <c:v>29.96262999999999</c:v>
                </c:pt>
                <c:pt idx="36704">
                  <c:v>28.45846</c:v>
                </c:pt>
                <c:pt idx="36705">
                  <c:v>32.56571</c:v>
                </c:pt>
                <c:pt idx="36706">
                  <c:v>31.90422999999999</c:v>
                </c:pt>
                <c:pt idx="36707">
                  <c:v>39.92239</c:v>
                </c:pt>
                <c:pt idx="36708">
                  <c:v>30.32700000000001</c:v>
                </c:pt>
                <c:pt idx="36709">
                  <c:v>192.599</c:v>
                </c:pt>
                <c:pt idx="36710">
                  <c:v>29.22673999999999</c:v>
                </c:pt>
                <c:pt idx="36711">
                  <c:v>987.3009999999999</c:v>
                </c:pt>
                <c:pt idx="36712">
                  <c:v>25.64654</c:v>
                </c:pt>
                <c:pt idx="36713">
                  <c:v>31.77867</c:v>
                </c:pt>
                <c:pt idx="36714">
                  <c:v>36.0608</c:v>
                </c:pt>
                <c:pt idx="36715">
                  <c:v>26.80872</c:v>
                </c:pt>
                <c:pt idx="36716">
                  <c:v>30.16649</c:v>
                </c:pt>
                <c:pt idx="36717">
                  <c:v>28.44962999999999</c:v>
                </c:pt>
                <c:pt idx="36718">
                  <c:v>33.80315</c:v>
                </c:pt>
                <c:pt idx="36719">
                  <c:v>28.46589</c:v>
                </c:pt>
                <c:pt idx="36720">
                  <c:v>34.9507</c:v>
                </c:pt>
                <c:pt idx="36721">
                  <c:v>50.57184</c:v>
                </c:pt>
                <c:pt idx="36722">
                  <c:v>32.79586000000001</c:v>
                </c:pt>
                <c:pt idx="36723">
                  <c:v>31.93552</c:v>
                </c:pt>
                <c:pt idx="36724">
                  <c:v>35.40067</c:v>
                </c:pt>
                <c:pt idx="36725">
                  <c:v>81.89295</c:v>
                </c:pt>
                <c:pt idx="36726">
                  <c:v>31.87887</c:v>
                </c:pt>
                <c:pt idx="36727">
                  <c:v>27.96721</c:v>
                </c:pt>
                <c:pt idx="36728">
                  <c:v>1522.63173</c:v>
                </c:pt>
                <c:pt idx="36729">
                  <c:v>25.28672999999999</c:v>
                </c:pt>
                <c:pt idx="36730">
                  <c:v>26.97848</c:v>
                </c:pt>
                <c:pt idx="36731">
                  <c:v>32.14369</c:v>
                </c:pt>
                <c:pt idx="36732">
                  <c:v>29.96989</c:v>
                </c:pt>
                <c:pt idx="36733">
                  <c:v>39.64414</c:v>
                </c:pt>
                <c:pt idx="36734">
                  <c:v>26.385</c:v>
                </c:pt>
                <c:pt idx="36735">
                  <c:v>28.32548</c:v>
                </c:pt>
                <c:pt idx="36736">
                  <c:v>28.15148</c:v>
                </c:pt>
                <c:pt idx="36737">
                  <c:v>32.63191</c:v>
                </c:pt>
                <c:pt idx="36738">
                  <c:v>34.36286</c:v>
                </c:pt>
                <c:pt idx="36739">
                  <c:v>32.48276000000001</c:v>
                </c:pt>
                <c:pt idx="36740">
                  <c:v>29.8289</c:v>
                </c:pt>
                <c:pt idx="36741">
                  <c:v>33.48556</c:v>
                </c:pt>
                <c:pt idx="36742">
                  <c:v>127.0245</c:v>
                </c:pt>
                <c:pt idx="36743">
                  <c:v>31.26053999999999</c:v>
                </c:pt>
                <c:pt idx="36744">
                  <c:v>32.66767</c:v>
                </c:pt>
                <c:pt idx="36745">
                  <c:v>7425.80846</c:v>
                </c:pt>
                <c:pt idx="36746">
                  <c:v>30.50358</c:v>
                </c:pt>
                <c:pt idx="36747">
                  <c:v>246.51787</c:v>
                </c:pt>
                <c:pt idx="36748">
                  <c:v>30.13864999999999</c:v>
                </c:pt>
                <c:pt idx="36749">
                  <c:v>27.44761</c:v>
                </c:pt>
                <c:pt idx="36750">
                  <c:v>3439.9101</c:v>
                </c:pt>
                <c:pt idx="36751">
                  <c:v>32.21192000000001</c:v>
                </c:pt>
                <c:pt idx="36752">
                  <c:v>31.04494</c:v>
                </c:pt>
                <c:pt idx="36753">
                  <c:v>31.71057</c:v>
                </c:pt>
                <c:pt idx="36754">
                  <c:v>33.19602000000001</c:v>
                </c:pt>
                <c:pt idx="36755">
                  <c:v>25.68843</c:v>
                </c:pt>
                <c:pt idx="36756">
                  <c:v>30.86118</c:v>
                </c:pt>
                <c:pt idx="36757">
                  <c:v>30.25812</c:v>
                </c:pt>
                <c:pt idx="36758">
                  <c:v>31.92233999999999</c:v>
                </c:pt>
                <c:pt idx="36759">
                  <c:v>23.81776</c:v>
                </c:pt>
                <c:pt idx="36760">
                  <c:v>29.29475</c:v>
                </c:pt>
                <c:pt idx="36761">
                  <c:v>32.80089</c:v>
                </c:pt>
                <c:pt idx="36762">
                  <c:v>39.3159</c:v>
                </c:pt>
                <c:pt idx="36763">
                  <c:v>32.51065</c:v>
                </c:pt>
                <c:pt idx="36764">
                  <c:v>27.17823</c:v>
                </c:pt>
                <c:pt idx="36765">
                  <c:v>30.73405</c:v>
                </c:pt>
                <c:pt idx="36766">
                  <c:v>49.14829</c:v>
                </c:pt>
                <c:pt idx="36767">
                  <c:v>38.35907</c:v>
                </c:pt>
                <c:pt idx="36768">
                  <c:v>23.61485</c:v>
                </c:pt>
                <c:pt idx="36769">
                  <c:v>33.99034</c:v>
                </c:pt>
                <c:pt idx="36770">
                  <c:v>26.71966</c:v>
                </c:pt>
                <c:pt idx="36771">
                  <c:v>29.14311</c:v>
                </c:pt>
                <c:pt idx="36772">
                  <c:v>34.57561</c:v>
                </c:pt>
                <c:pt idx="36773">
                  <c:v>29.89857</c:v>
                </c:pt>
                <c:pt idx="36774">
                  <c:v>25.18123</c:v>
                </c:pt>
                <c:pt idx="36775">
                  <c:v>31.58254</c:v>
                </c:pt>
                <c:pt idx="36776">
                  <c:v>32.99538000000001</c:v>
                </c:pt>
                <c:pt idx="36777">
                  <c:v>26.52687999999999</c:v>
                </c:pt>
                <c:pt idx="36778">
                  <c:v>30.14338</c:v>
                </c:pt>
                <c:pt idx="36779">
                  <c:v>35.65877</c:v>
                </c:pt>
                <c:pt idx="36780">
                  <c:v>30.33672</c:v>
                </c:pt>
                <c:pt idx="36781">
                  <c:v>38.27249</c:v>
                </c:pt>
                <c:pt idx="36782">
                  <c:v>28.89131</c:v>
                </c:pt>
                <c:pt idx="36783">
                  <c:v>33.49742000000001</c:v>
                </c:pt>
                <c:pt idx="36784">
                  <c:v>27.61396</c:v>
                </c:pt>
                <c:pt idx="36785">
                  <c:v>26.88216999999999</c:v>
                </c:pt>
                <c:pt idx="36786">
                  <c:v>28.71357</c:v>
                </c:pt>
                <c:pt idx="36787">
                  <c:v>31.71785</c:v>
                </c:pt>
                <c:pt idx="36788">
                  <c:v>3228.43938</c:v>
                </c:pt>
                <c:pt idx="36789">
                  <c:v>31.93837</c:v>
                </c:pt>
                <c:pt idx="36790">
                  <c:v>30.85054999999999</c:v>
                </c:pt>
                <c:pt idx="36791">
                  <c:v>28.04028</c:v>
                </c:pt>
                <c:pt idx="36792">
                  <c:v>28.54848</c:v>
                </c:pt>
                <c:pt idx="36793">
                  <c:v>28.52986</c:v>
                </c:pt>
                <c:pt idx="36794">
                  <c:v>26.88699</c:v>
                </c:pt>
                <c:pt idx="36795">
                  <c:v>30.63063</c:v>
                </c:pt>
                <c:pt idx="36796">
                  <c:v>32.61336</c:v>
                </c:pt>
                <c:pt idx="36797">
                  <c:v>24.84253</c:v>
                </c:pt>
                <c:pt idx="36798">
                  <c:v>27.5084</c:v>
                </c:pt>
                <c:pt idx="36799">
                  <c:v>30.62671</c:v>
                </c:pt>
                <c:pt idx="36800">
                  <c:v>33.74344</c:v>
                </c:pt>
                <c:pt idx="36801">
                  <c:v>37.42454</c:v>
                </c:pt>
                <c:pt idx="36802">
                  <c:v>35.51822000000001</c:v>
                </c:pt>
                <c:pt idx="36803">
                  <c:v>38.75315</c:v>
                </c:pt>
                <c:pt idx="36804">
                  <c:v>34.85207</c:v>
                </c:pt>
                <c:pt idx="36805">
                  <c:v>31.41355</c:v>
                </c:pt>
                <c:pt idx="36806">
                  <c:v>24.73367</c:v>
                </c:pt>
                <c:pt idx="36807">
                  <c:v>29.90752</c:v>
                </c:pt>
                <c:pt idx="36808">
                  <c:v>29.70411</c:v>
                </c:pt>
                <c:pt idx="36809">
                  <c:v>24.65213</c:v>
                </c:pt>
                <c:pt idx="36810">
                  <c:v>28.59137</c:v>
                </c:pt>
                <c:pt idx="36811">
                  <c:v>31.44856</c:v>
                </c:pt>
                <c:pt idx="36812">
                  <c:v>26.65815</c:v>
                </c:pt>
                <c:pt idx="36813">
                  <c:v>26.0167</c:v>
                </c:pt>
                <c:pt idx="36814">
                  <c:v>32.11172000000001</c:v>
                </c:pt>
                <c:pt idx="36815">
                  <c:v>25.02346</c:v>
                </c:pt>
                <c:pt idx="36816">
                  <c:v>31.83356</c:v>
                </c:pt>
                <c:pt idx="36817">
                  <c:v>31.71329</c:v>
                </c:pt>
                <c:pt idx="36818">
                  <c:v>2686.16158</c:v>
                </c:pt>
                <c:pt idx="36819">
                  <c:v>36.30151</c:v>
                </c:pt>
                <c:pt idx="36820">
                  <c:v>28.40077</c:v>
                </c:pt>
                <c:pt idx="36821">
                  <c:v>30.43192000000001</c:v>
                </c:pt>
                <c:pt idx="36822">
                  <c:v>28.40332</c:v>
                </c:pt>
                <c:pt idx="36823">
                  <c:v>31.25315000000001</c:v>
                </c:pt>
                <c:pt idx="36824">
                  <c:v>26.79296</c:v>
                </c:pt>
                <c:pt idx="36825">
                  <c:v>30.39915</c:v>
                </c:pt>
                <c:pt idx="36826">
                  <c:v>33.07891</c:v>
                </c:pt>
                <c:pt idx="36827">
                  <c:v>37.78753</c:v>
                </c:pt>
                <c:pt idx="36828">
                  <c:v>23.5306</c:v>
                </c:pt>
                <c:pt idx="36829">
                  <c:v>27.32936</c:v>
                </c:pt>
                <c:pt idx="36830">
                  <c:v>32.97759</c:v>
                </c:pt>
                <c:pt idx="36831">
                  <c:v>31.55401000000001</c:v>
                </c:pt>
                <c:pt idx="36832">
                  <c:v>37.51825</c:v>
                </c:pt>
                <c:pt idx="36833">
                  <c:v>29.64345</c:v>
                </c:pt>
                <c:pt idx="36834">
                  <c:v>30.28738</c:v>
                </c:pt>
                <c:pt idx="36835">
                  <c:v>30.24299999999999</c:v>
                </c:pt>
                <c:pt idx="36836">
                  <c:v>31.76993999999999</c:v>
                </c:pt>
                <c:pt idx="36837">
                  <c:v>28.69766</c:v>
                </c:pt>
                <c:pt idx="36838">
                  <c:v>36.61926</c:v>
                </c:pt>
                <c:pt idx="36839">
                  <c:v>31.79949999999999</c:v>
                </c:pt>
                <c:pt idx="36840">
                  <c:v>30.03286</c:v>
                </c:pt>
                <c:pt idx="36841">
                  <c:v>103.37209</c:v>
                </c:pt>
                <c:pt idx="36842">
                  <c:v>37.81549</c:v>
                </c:pt>
                <c:pt idx="36843">
                  <c:v>33.58091</c:v>
                </c:pt>
                <c:pt idx="36844">
                  <c:v>26.17127</c:v>
                </c:pt>
                <c:pt idx="36845">
                  <c:v>27.13069</c:v>
                </c:pt>
                <c:pt idx="36846">
                  <c:v>29.38185</c:v>
                </c:pt>
                <c:pt idx="36847">
                  <c:v>28.89677</c:v>
                </c:pt>
                <c:pt idx="36848">
                  <c:v>59.03471</c:v>
                </c:pt>
                <c:pt idx="36849">
                  <c:v>29.25793000000001</c:v>
                </c:pt>
                <c:pt idx="36850">
                  <c:v>26.42137</c:v>
                </c:pt>
                <c:pt idx="36851">
                  <c:v>38.53652</c:v>
                </c:pt>
                <c:pt idx="36852">
                  <c:v>21.80181</c:v>
                </c:pt>
                <c:pt idx="36853">
                  <c:v>30.12682</c:v>
                </c:pt>
                <c:pt idx="36854">
                  <c:v>26.7494</c:v>
                </c:pt>
                <c:pt idx="36855">
                  <c:v>31.0355</c:v>
                </c:pt>
                <c:pt idx="36856">
                  <c:v>33.24107</c:v>
                </c:pt>
                <c:pt idx="36857">
                  <c:v>33.31993</c:v>
                </c:pt>
                <c:pt idx="36858">
                  <c:v>26.88539</c:v>
                </c:pt>
                <c:pt idx="36859">
                  <c:v>27.56524999999999</c:v>
                </c:pt>
                <c:pt idx="36860">
                  <c:v>26.77996</c:v>
                </c:pt>
                <c:pt idx="36861">
                  <c:v>33.8064</c:v>
                </c:pt>
                <c:pt idx="36862">
                  <c:v>30.29376999999999</c:v>
                </c:pt>
                <c:pt idx="36863">
                  <c:v>37.36647</c:v>
                </c:pt>
                <c:pt idx="36864">
                  <c:v>32.70747</c:v>
                </c:pt>
                <c:pt idx="36865">
                  <c:v>33.33739</c:v>
                </c:pt>
                <c:pt idx="36866">
                  <c:v>36.0415</c:v>
                </c:pt>
                <c:pt idx="36867">
                  <c:v>29.54028</c:v>
                </c:pt>
                <c:pt idx="36868">
                  <c:v>125.0234</c:v>
                </c:pt>
                <c:pt idx="36869">
                  <c:v>25665.5914</c:v>
                </c:pt>
                <c:pt idx="36870">
                  <c:v>28.43277</c:v>
                </c:pt>
                <c:pt idx="36871">
                  <c:v>36.3834</c:v>
                </c:pt>
                <c:pt idx="36872">
                  <c:v>33.77464000000001</c:v>
                </c:pt>
                <c:pt idx="36873">
                  <c:v>29.49232999999999</c:v>
                </c:pt>
                <c:pt idx="36874">
                  <c:v>32.06647</c:v>
                </c:pt>
                <c:pt idx="36875">
                  <c:v>31.65772</c:v>
                </c:pt>
                <c:pt idx="36876">
                  <c:v>25.29247</c:v>
                </c:pt>
                <c:pt idx="36877">
                  <c:v>27.53111000000001</c:v>
                </c:pt>
                <c:pt idx="36878">
                  <c:v>70.10979999999999</c:v>
                </c:pt>
                <c:pt idx="36879">
                  <c:v>29.90765</c:v>
                </c:pt>
                <c:pt idx="36880">
                  <c:v>37.57024000000001</c:v>
                </c:pt>
                <c:pt idx="36881">
                  <c:v>29.48347</c:v>
                </c:pt>
                <c:pt idx="36882">
                  <c:v>37.42599</c:v>
                </c:pt>
                <c:pt idx="36883">
                  <c:v>26.00744</c:v>
                </c:pt>
                <c:pt idx="36884">
                  <c:v>34.75399</c:v>
                </c:pt>
                <c:pt idx="36885">
                  <c:v>80.59527000000001</c:v>
                </c:pt>
                <c:pt idx="36886">
                  <c:v>31.42418</c:v>
                </c:pt>
                <c:pt idx="36887">
                  <c:v>36.5253</c:v>
                </c:pt>
                <c:pt idx="36888">
                  <c:v>37.57869</c:v>
                </c:pt>
                <c:pt idx="36889">
                  <c:v>30.70657</c:v>
                </c:pt>
                <c:pt idx="36890">
                  <c:v>28.76125</c:v>
                </c:pt>
                <c:pt idx="36891">
                  <c:v>34.67495</c:v>
                </c:pt>
                <c:pt idx="36892">
                  <c:v>35.47397</c:v>
                </c:pt>
                <c:pt idx="36893">
                  <c:v>31.56441999999999</c:v>
                </c:pt>
                <c:pt idx="36894">
                  <c:v>28.57436999999999</c:v>
                </c:pt>
                <c:pt idx="36895">
                  <c:v>39.89262</c:v>
                </c:pt>
                <c:pt idx="36896">
                  <c:v>31.97899</c:v>
                </c:pt>
                <c:pt idx="36897">
                  <c:v>25.97791</c:v>
                </c:pt>
                <c:pt idx="36898">
                  <c:v>26.03099</c:v>
                </c:pt>
                <c:pt idx="36899">
                  <c:v>27.67322</c:v>
                </c:pt>
                <c:pt idx="36900">
                  <c:v>28.68668</c:v>
                </c:pt>
                <c:pt idx="36901">
                  <c:v>32.16383</c:v>
                </c:pt>
                <c:pt idx="36902">
                  <c:v>29.93367</c:v>
                </c:pt>
                <c:pt idx="36903">
                  <c:v>31.58998</c:v>
                </c:pt>
                <c:pt idx="36904">
                  <c:v>325.9721</c:v>
                </c:pt>
                <c:pt idx="36905">
                  <c:v>336.53</c:v>
                </c:pt>
                <c:pt idx="36906">
                  <c:v>27.52602</c:v>
                </c:pt>
                <c:pt idx="36907">
                  <c:v>30.158</c:v>
                </c:pt>
                <c:pt idx="36908">
                  <c:v>29.46281</c:v>
                </c:pt>
                <c:pt idx="36909">
                  <c:v>30.84685</c:v>
                </c:pt>
                <c:pt idx="36910">
                  <c:v>29.25845</c:v>
                </c:pt>
                <c:pt idx="36911">
                  <c:v>31.42542999999999</c:v>
                </c:pt>
                <c:pt idx="36912">
                  <c:v>43.55052000000001</c:v>
                </c:pt>
                <c:pt idx="36913">
                  <c:v>28.01903</c:v>
                </c:pt>
                <c:pt idx="36914">
                  <c:v>31.77781999999999</c:v>
                </c:pt>
                <c:pt idx="36915">
                  <c:v>37.39015</c:v>
                </c:pt>
                <c:pt idx="36916">
                  <c:v>25.68086</c:v>
                </c:pt>
                <c:pt idx="36917">
                  <c:v>27.27453999999999</c:v>
                </c:pt>
                <c:pt idx="36918">
                  <c:v>33.68601</c:v>
                </c:pt>
                <c:pt idx="36919">
                  <c:v>33.1489</c:v>
                </c:pt>
                <c:pt idx="36920">
                  <c:v>23.69151</c:v>
                </c:pt>
                <c:pt idx="36921">
                  <c:v>35.27081</c:v>
                </c:pt>
                <c:pt idx="36922">
                  <c:v>5437.023270000001</c:v>
                </c:pt>
                <c:pt idx="36923">
                  <c:v>30.88847</c:v>
                </c:pt>
                <c:pt idx="36924">
                  <c:v>29.9507</c:v>
                </c:pt>
                <c:pt idx="36925">
                  <c:v>46.4618</c:v>
                </c:pt>
                <c:pt idx="36926">
                  <c:v>31.6979</c:v>
                </c:pt>
                <c:pt idx="36927">
                  <c:v>33.52454</c:v>
                </c:pt>
                <c:pt idx="36928">
                  <c:v>31.70269</c:v>
                </c:pt>
                <c:pt idx="36929">
                  <c:v>37.16971</c:v>
                </c:pt>
                <c:pt idx="36930">
                  <c:v>26.60827</c:v>
                </c:pt>
                <c:pt idx="36931">
                  <c:v>35.57285</c:v>
                </c:pt>
                <c:pt idx="36932">
                  <c:v>31.40489000000001</c:v>
                </c:pt>
                <c:pt idx="36933">
                  <c:v>28.31246000000001</c:v>
                </c:pt>
                <c:pt idx="36934">
                  <c:v>25.77944</c:v>
                </c:pt>
                <c:pt idx="36935">
                  <c:v>42.06220000000001</c:v>
                </c:pt>
                <c:pt idx="36936">
                  <c:v>31.96568999999999</c:v>
                </c:pt>
                <c:pt idx="36937">
                  <c:v>30.31534</c:v>
                </c:pt>
                <c:pt idx="36938">
                  <c:v>38.1006</c:v>
                </c:pt>
                <c:pt idx="36939">
                  <c:v>79.8686</c:v>
                </c:pt>
                <c:pt idx="36940">
                  <c:v>31.92888</c:v>
                </c:pt>
                <c:pt idx="36941">
                  <c:v>28.52481999999999</c:v>
                </c:pt>
                <c:pt idx="36942">
                  <c:v>35.05917</c:v>
                </c:pt>
                <c:pt idx="36943">
                  <c:v>33.55892</c:v>
                </c:pt>
                <c:pt idx="36944">
                  <c:v>29.92182</c:v>
                </c:pt>
                <c:pt idx="36945">
                  <c:v>33.35666</c:v>
                </c:pt>
                <c:pt idx="36946">
                  <c:v>28.23443</c:v>
                </c:pt>
                <c:pt idx="36947">
                  <c:v>32.48814</c:v>
                </c:pt>
                <c:pt idx="36948">
                  <c:v>46.77047</c:v>
                </c:pt>
                <c:pt idx="36949">
                  <c:v>35.76679</c:v>
                </c:pt>
                <c:pt idx="36950">
                  <c:v>3492.8998</c:v>
                </c:pt>
                <c:pt idx="36951">
                  <c:v>32.92991</c:v>
                </c:pt>
                <c:pt idx="36952">
                  <c:v>50.35805</c:v>
                </c:pt>
                <c:pt idx="36953">
                  <c:v>33.42345</c:v>
                </c:pt>
                <c:pt idx="36954">
                  <c:v>1161.6942</c:v>
                </c:pt>
                <c:pt idx="36955">
                  <c:v>36.13897</c:v>
                </c:pt>
                <c:pt idx="36956">
                  <c:v>36.5304</c:v>
                </c:pt>
                <c:pt idx="36957">
                  <c:v>34.21435</c:v>
                </c:pt>
                <c:pt idx="36958">
                  <c:v>31.62535</c:v>
                </c:pt>
                <c:pt idx="36959">
                  <c:v>37.31018</c:v>
                </c:pt>
                <c:pt idx="36960">
                  <c:v>42.0194</c:v>
                </c:pt>
                <c:pt idx="36961">
                  <c:v>37.8014</c:v>
                </c:pt>
                <c:pt idx="36962">
                  <c:v>34.31431</c:v>
                </c:pt>
                <c:pt idx="36963">
                  <c:v>40.74160000000001</c:v>
                </c:pt>
                <c:pt idx="36964">
                  <c:v>27.21642</c:v>
                </c:pt>
                <c:pt idx="36965">
                  <c:v>31.69911</c:v>
                </c:pt>
                <c:pt idx="36966">
                  <c:v>27.34807</c:v>
                </c:pt>
                <c:pt idx="36967">
                  <c:v>31.07813</c:v>
                </c:pt>
                <c:pt idx="36968">
                  <c:v>42.7889</c:v>
                </c:pt>
                <c:pt idx="36969">
                  <c:v>29.87629</c:v>
                </c:pt>
                <c:pt idx="36970">
                  <c:v>32.70971</c:v>
                </c:pt>
                <c:pt idx="36971">
                  <c:v>29.99268</c:v>
                </c:pt>
                <c:pt idx="36972">
                  <c:v>26.84738</c:v>
                </c:pt>
                <c:pt idx="36973">
                  <c:v>33.47481</c:v>
                </c:pt>
                <c:pt idx="36974">
                  <c:v>36.32788</c:v>
                </c:pt>
                <c:pt idx="36975">
                  <c:v>32.4894</c:v>
                </c:pt>
                <c:pt idx="36976">
                  <c:v>39.2881</c:v>
                </c:pt>
                <c:pt idx="36977">
                  <c:v>30.18162</c:v>
                </c:pt>
                <c:pt idx="36978">
                  <c:v>28.77612999999999</c:v>
                </c:pt>
                <c:pt idx="36979">
                  <c:v>31.63895</c:v>
                </c:pt>
                <c:pt idx="36980">
                  <c:v>25.42242999999999</c:v>
                </c:pt>
                <c:pt idx="36981">
                  <c:v>30.50735999999999</c:v>
                </c:pt>
                <c:pt idx="36982">
                  <c:v>31.93333</c:v>
                </c:pt>
                <c:pt idx="36983">
                  <c:v>31.98795</c:v>
                </c:pt>
                <c:pt idx="36984">
                  <c:v>35.35524</c:v>
                </c:pt>
                <c:pt idx="36985">
                  <c:v>32.15798</c:v>
                </c:pt>
                <c:pt idx="36986">
                  <c:v>27.32383</c:v>
                </c:pt>
                <c:pt idx="36987">
                  <c:v>41.85922</c:v>
                </c:pt>
                <c:pt idx="36988">
                  <c:v>28.97814999999999</c:v>
                </c:pt>
                <c:pt idx="36989">
                  <c:v>27.72861999999999</c:v>
                </c:pt>
                <c:pt idx="36990">
                  <c:v>34.778</c:v>
                </c:pt>
                <c:pt idx="36991">
                  <c:v>24.28681</c:v>
                </c:pt>
                <c:pt idx="36992">
                  <c:v>39.64019</c:v>
                </c:pt>
                <c:pt idx="36993">
                  <c:v>26.91706</c:v>
                </c:pt>
                <c:pt idx="36994">
                  <c:v>41.0233</c:v>
                </c:pt>
                <c:pt idx="36995">
                  <c:v>34.72031</c:v>
                </c:pt>
                <c:pt idx="36996">
                  <c:v>27.33702</c:v>
                </c:pt>
                <c:pt idx="36997">
                  <c:v>48.7369</c:v>
                </c:pt>
                <c:pt idx="36998">
                  <c:v>24.46746</c:v>
                </c:pt>
                <c:pt idx="36999">
                  <c:v>31.7397</c:v>
                </c:pt>
                <c:pt idx="37000">
                  <c:v>28.47916</c:v>
                </c:pt>
                <c:pt idx="37001">
                  <c:v>36.46396</c:v>
                </c:pt>
                <c:pt idx="37002">
                  <c:v>29.42961</c:v>
                </c:pt>
                <c:pt idx="37003">
                  <c:v>26.46797</c:v>
                </c:pt>
                <c:pt idx="37004">
                  <c:v>32.08976000000001</c:v>
                </c:pt>
                <c:pt idx="37005">
                  <c:v>35.37805</c:v>
                </c:pt>
                <c:pt idx="37006">
                  <c:v>28.49597</c:v>
                </c:pt>
                <c:pt idx="37007">
                  <c:v>29.51017999999999</c:v>
                </c:pt>
                <c:pt idx="37008">
                  <c:v>26.66138</c:v>
                </c:pt>
                <c:pt idx="37009">
                  <c:v>26.92454</c:v>
                </c:pt>
                <c:pt idx="37010">
                  <c:v>29.88598</c:v>
                </c:pt>
                <c:pt idx="37011">
                  <c:v>32.77261</c:v>
                </c:pt>
                <c:pt idx="37012">
                  <c:v>31.82949</c:v>
                </c:pt>
                <c:pt idx="37013">
                  <c:v>31.09876</c:v>
                </c:pt>
                <c:pt idx="37014">
                  <c:v>33.00246000000001</c:v>
                </c:pt>
                <c:pt idx="37015">
                  <c:v>82.3592</c:v>
                </c:pt>
                <c:pt idx="37016">
                  <c:v>25.39796</c:v>
                </c:pt>
                <c:pt idx="37017">
                  <c:v>24.36212</c:v>
                </c:pt>
                <c:pt idx="37018">
                  <c:v>37.21777</c:v>
                </c:pt>
                <c:pt idx="37019">
                  <c:v>35.91522000000001</c:v>
                </c:pt>
                <c:pt idx="37020">
                  <c:v>32.47214</c:v>
                </c:pt>
                <c:pt idx="37021">
                  <c:v>32.43864000000001</c:v>
                </c:pt>
                <c:pt idx="37022">
                  <c:v>24.10568</c:v>
                </c:pt>
                <c:pt idx="37023">
                  <c:v>23.03907999999999</c:v>
                </c:pt>
                <c:pt idx="37024">
                  <c:v>32.80435</c:v>
                </c:pt>
                <c:pt idx="37025">
                  <c:v>38.99375</c:v>
                </c:pt>
                <c:pt idx="37026">
                  <c:v>31.8049</c:v>
                </c:pt>
                <c:pt idx="37027">
                  <c:v>27.59196</c:v>
                </c:pt>
                <c:pt idx="37028">
                  <c:v>74.74136</c:v>
                </c:pt>
                <c:pt idx="37029">
                  <c:v>38.44794</c:v>
                </c:pt>
                <c:pt idx="37030">
                  <c:v>28.98781</c:v>
                </c:pt>
                <c:pt idx="37031">
                  <c:v>26.95626</c:v>
                </c:pt>
                <c:pt idx="37032">
                  <c:v>30.72211</c:v>
                </c:pt>
                <c:pt idx="37033">
                  <c:v>38.9619</c:v>
                </c:pt>
                <c:pt idx="37034">
                  <c:v>211.67971</c:v>
                </c:pt>
                <c:pt idx="37035">
                  <c:v>29.47132999999999</c:v>
                </c:pt>
                <c:pt idx="37036">
                  <c:v>30.4801</c:v>
                </c:pt>
                <c:pt idx="37037">
                  <c:v>35.2711</c:v>
                </c:pt>
                <c:pt idx="37038">
                  <c:v>25.02083</c:v>
                </c:pt>
                <c:pt idx="37039">
                  <c:v>25.6786</c:v>
                </c:pt>
                <c:pt idx="37040">
                  <c:v>40.05316000000001</c:v>
                </c:pt>
                <c:pt idx="37041">
                  <c:v>28.95505</c:v>
                </c:pt>
                <c:pt idx="37042">
                  <c:v>33.09179</c:v>
                </c:pt>
                <c:pt idx="37043">
                  <c:v>32.44434</c:v>
                </c:pt>
                <c:pt idx="37044">
                  <c:v>27.09478</c:v>
                </c:pt>
                <c:pt idx="37045">
                  <c:v>24.6613</c:v>
                </c:pt>
                <c:pt idx="37046">
                  <c:v>92.4071</c:v>
                </c:pt>
                <c:pt idx="37047">
                  <c:v>35.50167</c:v>
                </c:pt>
                <c:pt idx="37048">
                  <c:v>31.39554</c:v>
                </c:pt>
                <c:pt idx="37049">
                  <c:v>37.91094</c:v>
                </c:pt>
                <c:pt idx="37050">
                  <c:v>30.12786</c:v>
                </c:pt>
                <c:pt idx="37051">
                  <c:v>28.69692999999999</c:v>
                </c:pt>
                <c:pt idx="37052">
                  <c:v>30.55739000000001</c:v>
                </c:pt>
                <c:pt idx="37053">
                  <c:v>25.66052</c:v>
                </c:pt>
                <c:pt idx="37054">
                  <c:v>37.39728</c:v>
                </c:pt>
                <c:pt idx="37055">
                  <c:v>20750.5522</c:v>
                </c:pt>
                <c:pt idx="37056">
                  <c:v>77.4237</c:v>
                </c:pt>
                <c:pt idx="37057">
                  <c:v>25.63266</c:v>
                </c:pt>
                <c:pt idx="37058">
                  <c:v>24.56823</c:v>
                </c:pt>
                <c:pt idx="37059">
                  <c:v>31.84660999999999</c:v>
                </c:pt>
                <c:pt idx="37060">
                  <c:v>38.27558000000001</c:v>
                </c:pt>
                <c:pt idx="37061">
                  <c:v>30.53752</c:v>
                </c:pt>
                <c:pt idx="37062">
                  <c:v>27.84788</c:v>
                </c:pt>
                <c:pt idx="37063">
                  <c:v>36.37032</c:v>
                </c:pt>
                <c:pt idx="37064">
                  <c:v>41.83825</c:v>
                </c:pt>
                <c:pt idx="37065">
                  <c:v>33.60137</c:v>
                </c:pt>
                <c:pt idx="37066">
                  <c:v>38.82379</c:v>
                </c:pt>
                <c:pt idx="37067">
                  <c:v>28.33289</c:v>
                </c:pt>
                <c:pt idx="37068">
                  <c:v>28.63467</c:v>
                </c:pt>
                <c:pt idx="37069">
                  <c:v>27.4563</c:v>
                </c:pt>
                <c:pt idx="37070">
                  <c:v>31.16779</c:v>
                </c:pt>
                <c:pt idx="37071">
                  <c:v>26.98813999999999</c:v>
                </c:pt>
                <c:pt idx="37072">
                  <c:v>29.95752</c:v>
                </c:pt>
                <c:pt idx="37073">
                  <c:v>27.52981</c:v>
                </c:pt>
                <c:pt idx="37074">
                  <c:v>27.81225999999999</c:v>
                </c:pt>
                <c:pt idx="37075">
                  <c:v>30.13062</c:v>
                </c:pt>
                <c:pt idx="37076">
                  <c:v>31.56032</c:v>
                </c:pt>
                <c:pt idx="37077">
                  <c:v>26.81586</c:v>
                </c:pt>
                <c:pt idx="37078">
                  <c:v>27.43054</c:v>
                </c:pt>
                <c:pt idx="37079">
                  <c:v>31.12743</c:v>
                </c:pt>
                <c:pt idx="37080">
                  <c:v>40.2118</c:v>
                </c:pt>
                <c:pt idx="37081">
                  <c:v>209.1101</c:v>
                </c:pt>
                <c:pt idx="37082">
                  <c:v>64.36615</c:v>
                </c:pt>
                <c:pt idx="37083">
                  <c:v>50.47045</c:v>
                </c:pt>
                <c:pt idx="37084">
                  <c:v>25.33494</c:v>
                </c:pt>
                <c:pt idx="37085">
                  <c:v>28.65046</c:v>
                </c:pt>
                <c:pt idx="37086">
                  <c:v>28.97694</c:v>
                </c:pt>
                <c:pt idx="37087">
                  <c:v>44.23782000000001</c:v>
                </c:pt>
                <c:pt idx="37088">
                  <c:v>41.44556</c:v>
                </c:pt>
                <c:pt idx="37089">
                  <c:v>28.63558</c:v>
                </c:pt>
                <c:pt idx="37090">
                  <c:v>33.82961</c:v>
                </c:pt>
                <c:pt idx="37091">
                  <c:v>31.04361</c:v>
                </c:pt>
                <c:pt idx="37092">
                  <c:v>33.70588</c:v>
                </c:pt>
                <c:pt idx="37093">
                  <c:v>31.01716</c:v>
                </c:pt>
                <c:pt idx="37094">
                  <c:v>27.16564</c:v>
                </c:pt>
                <c:pt idx="37095">
                  <c:v>28.39219</c:v>
                </c:pt>
                <c:pt idx="37096">
                  <c:v>33.62324</c:v>
                </c:pt>
                <c:pt idx="37097">
                  <c:v>28.16861</c:v>
                </c:pt>
                <c:pt idx="37098">
                  <c:v>34.53572000000001</c:v>
                </c:pt>
                <c:pt idx="37099">
                  <c:v>29.21678</c:v>
                </c:pt>
                <c:pt idx="37100">
                  <c:v>32.53708</c:v>
                </c:pt>
                <c:pt idx="37101">
                  <c:v>30.32097</c:v>
                </c:pt>
                <c:pt idx="37102">
                  <c:v>30.95468</c:v>
                </c:pt>
                <c:pt idx="37103">
                  <c:v>28.55456</c:v>
                </c:pt>
                <c:pt idx="37104">
                  <c:v>26.29122</c:v>
                </c:pt>
                <c:pt idx="37105">
                  <c:v>32.35102</c:v>
                </c:pt>
                <c:pt idx="37106">
                  <c:v>55.4383</c:v>
                </c:pt>
                <c:pt idx="37107">
                  <c:v>32.25643</c:v>
                </c:pt>
                <c:pt idx="37108">
                  <c:v>33.62059</c:v>
                </c:pt>
                <c:pt idx="37109">
                  <c:v>28.81885</c:v>
                </c:pt>
                <c:pt idx="37110">
                  <c:v>32.40431</c:v>
                </c:pt>
                <c:pt idx="37111">
                  <c:v>32.97556</c:v>
                </c:pt>
                <c:pt idx="37112">
                  <c:v>31.21473</c:v>
                </c:pt>
                <c:pt idx="37113">
                  <c:v>35.2557</c:v>
                </c:pt>
                <c:pt idx="37114">
                  <c:v>31.37166</c:v>
                </c:pt>
                <c:pt idx="37115">
                  <c:v>36.08307</c:v>
                </c:pt>
                <c:pt idx="37116">
                  <c:v>34.20966</c:v>
                </c:pt>
                <c:pt idx="37117">
                  <c:v>3880.4901</c:v>
                </c:pt>
                <c:pt idx="37118">
                  <c:v>30.256</c:v>
                </c:pt>
                <c:pt idx="37119">
                  <c:v>31.18254999999999</c:v>
                </c:pt>
                <c:pt idx="37120">
                  <c:v>25.87646000000001</c:v>
                </c:pt>
                <c:pt idx="37121">
                  <c:v>31.82779</c:v>
                </c:pt>
                <c:pt idx="37122">
                  <c:v>28.71281</c:v>
                </c:pt>
                <c:pt idx="37123">
                  <c:v>36.00676</c:v>
                </c:pt>
                <c:pt idx="37124">
                  <c:v>29.89312</c:v>
                </c:pt>
                <c:pt idx="37125">
                  <c:v>26.2321</c:v>
                </c:pt>
                <c:pt idx="37126">
                  <c:v>28.55322</c:v>
                </c:pt>
                <c:pt idx="37127">
                  <c:v>32.3334</c:v>
                </c:pt>
                <c:pt idx="37128">
                  <c:v>25.40567</c:v>
                </c:pt>
                <c:pt idx="37129">
                  <c:v>38.1021</c:v>
                </c:pt>
                <c:pt idx="37130">
                  <c:v>30.05515</c:v>
                </c:pt>
                <c:pt idx="37131">
                  <c:v>34.25446</c:v>
                </c:pt>
                <c:pt idx="37132">
                  <c:v>32.24066000000001</c:v>
                </c:pt>
                <c:pt idx="37133">
                  <c:v>31.22616</c:v>
                </c:pt>
                <c:pt idx="37134">
                  <c:v>25.74232999999999</c:v>
                </c:pt>
                <c:pt idx="37135">
                  <c:v>31.48458</c:v>
                </c:pt>
                <c:pt idx="37136">
                  <c:v>32.44056</c:v>
                </c:pt>
                <c:pt idx="37137">
                  <c:v>4778.2605</c:v>
                </c:pt>
                <c:pt idx="37138">
                  <c:v>27.29645</c:v>
                </c:pt>
                <c:pt idx="37139">
                  <c:v>32.26316000000001</c:v>
                </c:pt>
                <c:pt idx="37140">
                  <c:v>33.23943</c:v>
                </c:pt>
                <c:pt idx="37141">
                  <c:v>31.77525</c:v>
                </c:pt>
                <c:pt idx="37142">
                  <c:v>32.45105</c:v>
                </c:pt>
                <c:pt idx="37143">
                  <c:v>40.8589</c:v>
                </c:pt>
                <c:pt idx="37144">
                  <c:v>29.01495</c:v>
                </c:pt>
                <c:pt idx="37145">
                  <c:v>35.34637</c:v>
                </c:pt>
                <c:pt idx="37146">
                  <c:v>29.10586</c:v>
                </c:pt>
                <c:pt idx="37147">
                  <c:v>28.48842999999999</c:v>
                </c:pt>
                <c:pt idx="37148">
                  <c:v>30.17495</c:v>
                </c:pt>
                <c:pt idx="37149">
                  <c:v>36.92048</c:v>
                </c:pt>
                <c:pt idx="37150">
                  <c:v>30.53652</c:v>
                </c:pt>
                <c:pt idx="37151">
                  <c:v>363.8032</c:v>
                </c:pt>
                <c:pt idx="37152">
                  <c:v>32.78777</c:v>
                </c:pt>
                <c:pt idx="37153">
                  <c:v>29.33784</c:v>
                </c:pt>
                <c:pt idx="37154">
                  <c:v>33.23969</c:v>
                </c:pt>
                <c:pt idx="37155">
                  <c:v>29.55999</c:v>
                </c:pt>
                <c:pt idx="37156">
                  <c:v>29.96684</c:v>
                </c:pt>
                <c:pt idx="37157">
                  <c:v>34.32883000000001</c:v>
                </c:pt>
                <c:pt idx="37158">
                  <c:v>26.8115</c:v>
                </c:pt>
                <c:pt idx="37159">
                  <c:v>36.20941</c:v>
                </c:pt>
                <c:pt idx="37160">
                  <c:v>31.58289</c:v>
                </c:pt>
                <c:pt idx="37161">
                  <c:v>24.29178</c:v>
                </c:pt>
                <c:pt idx="37162">
                  <c:v>25.49753</c:v>
                </c:pt>
                <c:pt idx="37163">
                  <c:v>23.98298</c:v>
                </c:pt>
                <c:pt idx="37164">
                  <c:v>27.39777</c:v>
                </c:pt>
                <c:pt idx="37165">
                  <c:v>26.87018</c:v>
                </c:pt>
                <c:pt idx="37166">
                  <c:v>28.22379</c:v>
                </c:pt>
                <c:pt idx="37167">
                  <c:v>32.41579</c:v>
                </c:pt>
                <c:pt idx="37168">
                  <c:v>40.9979</c:v>
                </c:pt>
                <c:pt idx="37169">
                  <c:v>33.31994</c:v>
                </c:pt>
                <c:pt idx="37170">
                  <c:v>29.37534</c:v>
                </c:pt>
                <c:pt idx="37171">
                  <c:v>27.46471</c:v>
                </c:pt>
                <c:pt idx="37172">
                  <c:v>26.25163999999999</c:v>
                </c:pt>
                <c:pt idx="37173">
                  <c:v>43.00812000000001</c:v>
                </c:pt>
                <c:pt idx="37174">
                  <c:v>33.01495</c:v>
                </c:pt>
                <c:pt idx="37175">
                  <c:v>23.76348</c:v>
                </c:pt>
                <c:pt idx="37176">
                  <c:v>30.71011</c:v>
                </c:pt>
                <c:pt idx="37177">
                  <c:v>31.54785</c:v>
                </c:pt>
                <c:pt idx="37178">
                  <c:v>29.23712</c:v>
                </c:pt>
                <c:pt idx="37179">
                  <c:v>30.99877</c:v>
                </c:pt>
                <c:pt idx="37180">
                  <c:v>32.48043</c:v>
                </c:pt>
                <c:pt idx="37181">
                  <c:v>32.46276</c:v>
                </c:pt>
                <c:pt idx="37182">
                  <c:v>28.36009</c:v>
                </c:pt>
                <c:pt idx="37183">
                  <c:v>27.97165</c:v>
                </c:pt>
                <c:pt idx="37184">
                  <c:v>23.40309</c:v>
                </c:pt>
                <c:pt idx="37185">
                  <c:v>29.08171</c:v>
                </c:pt>
                <c:pt idx="37186">
                  <c:v>35.49334</c:v>
                </c:pt>
                <c:pt idx="37187">
                  <c:v>33.1781</c:v>
                </c:pt>
                <c:pt idx="37188">
                  <c:v>24.1446</c:v>
                </c:pt>
                <c:pt idx="37189">
                  <c:v>34.82194</c:v>
                </c:pt>
                <c:pt idx="37190">
                  <c:v>30.13841</c:v>
                </c:pt>
                <c:pt idx="37191">
                  <c:v>31.19429999999999</c:v>
                </c:pt>
                <c:pt idx="37192">
                  <c:v>44.04598</c:v>
                </c:pt>
                <c:pt idx="37193">
                  <c:v>30.95893</c:v>
                </c:pt>
                <c:pt idx="37194">
                  <c:v>30.79577</c:v>
                </c:pt>
                <c:pt idx="37195">
                  <c:v>31.84941999999999</c:v>
                </c:pt>
                <c:pt idx="37196">
                  <c:v>36.1305</c:v>
                </c:pt>
                <c:pt idx="37197">
                  <c:v>30.72749</c:v>
                </c:pt>
                <c:pt idx="37198">
                  <c:v>25.28821999999999</c:v>
                </c:pt>
                <c:pt idx="37199">
                  <c:v>25.90831</c:v>
                </c:pt>
                <c:pt idx="37200">
                  <c:v>33.46291</c:v>
                </c:pt>
                <c:pt idx="37201">
                  <c:v>31.57463</c:v>
                </c:pt>
                <c:pt idx="37202">
                  <c:v>29.48018</c:v>
                </c:pt>
                <c:pt idx="37203">
                  <c:v>30.1465</c:v>
                </c:pt>
                <c:pt idx="37204">
                  <c:v>27.79943</c:v>
                </c:pt>
                <c:pt idx="37205">
                  <c:v>27.43479</c:v>
                </c:pt>
                <c:pt idx="37206">
                  <c:v>46.81905</c:v>
                </c:pt>
                <c:pt idx="37207">
                  <c:v>24.11865</c:v>
                </c:pt>
                <c:pt idx="37208">
                  <c:v>35.03199</c:v>
                </c:pt>
                <c:pt idx="37209">
                  <c:v>30.11689</c:v>
                </c:pt>
                <c:pt idx="37210">
                  <c:v>27.74881999999999</c:v>
                </c:pt>
                <c:pt idx="37211">
                  <c:v>31.00702</c:v>
                </c:pt>
                <c:pt idx="37212">
                  <c:v>34.61266000000001</c:v>
                </c:pt>
                <c:pt idx="37213">
                  <c:v>293.7683</c:v>
                </c:pt>
                <c:pt idx="37214">
                  <c:v>29.13989</c:v>
                </c:pt>
                <c:pt idx="37215">
                  <c:v>36.92732</c:v>
                </c:pt>
                <c:pt idx="37216">
                  <c:v>27.19254</c:v>
                </c:pt>
                <c:pt idx="37217">
                  <c:v>28.17681</c:v>
                </c:pt>
                <c:pt idx="37218">
                  <c:v>28.64183999999999</c:v>
                </c:pt>
                <c:pt idx="37219">
                  <c:v>33.65421</c:v>
                </c:pt>
                <c:pt idx="37220">
                  <c:v>28.60506000000001</c:v>
                </c:pt>
                <c:pt idx="37221">
                  <c:v>32.82291</c:v>
                </c:pt>
                <c:pt idx="37222">
                  <c:v>27.50733</c:v>
                </c:pt>
                <c:pt idx="37223">
                  <c:v>28.41491</c:v>
                </c:pt>
                <c:pt idx="37224">
                  <c:v>30.52936</c:v>
                </c:pt>
                <c:pt idx="37225">
                  <c:v>32.7098</c:v>
                </c:pt>
                <c:pt idx="37226">
                  <c:v>32.59436</c:v>
                </c:pt>
                <c:pt idx="37227">
                  <c:v>32.07418000000001</c:v>
                </c:pt>
                <c:pt idx="37228">
                  <c:v>44.9317</c:v>
                </c:pt>
                <c:pt idx="37229">
                  <c:v>24.91961999999999</c:v>
                </c:pt>
                <c:pt idx="37230">
                  <c:v>30.66866</c:v>
                </c:pt>
                <c:pt idx="37231">
                  <c:v>51.92400000000001</c:v>
                </c:pt>
                <c:pt idx="37232">
                  <c:v>30.36811</c:v>
                </c:pt>
                <c:pt idx="37233">
                  <c:v>31.43352</c:v>
                </c:pt>
                <c:pt idx="37234">
                  <c:v>32.85068999999999</c:v>
                </c:pt>
                <c:pt idx="37235">
                  <c:v>31.94067</c:v>
                </c:pt>
                <c:pt idx="37236">
                  <c:v>26.29684</c:v>
                </c:pt>
                <c:pt idx="37237">
                  <c:v>29.59491</c:v>
                </c:pt>
                <c:pt idx="37238">
                  <c:v>32.96411</c:v>
                </c:pt>
                <c:pt idx="37239">
                  <c:v>37.61998000000001</c:v>
                </c:pt>
                <c:pt idx="37240">
                  <c:v>33.94202000000001</c:v>
                </c:pt>
                <c:pt idx="37241">
                  <c:v>29.68818</c:v>
                </c:pt>
                <c:pt idx="37242">
                  <c:v>30.61340999999999</c:v>
                </c:pt>
                <c:pt idx="37243">
                  <c:v>31.85002</c:v>
                </c:pt>
                <c:pt idx="37244">
                  <c:v>35.32215</c:v>
                </c:pt>
                <c:pt idx="37245">
                  <c:v>29.84256</c:v>
                </c:pt>
                <c:pt idx="37246">
                  <c:v>37.46400000000001</c:v>
                </c:pt>
                <c:pt idx="37247">
                  <c:v>27.52261</c:v>
                </c:pt>
                <c:pt idx="37248">
                  <c:v>34.53541</c:v>
                </c:pt>
                <c:pt idx="37249">
                  <c:v>29.86868</c:v>
                </c:pt>
                <c:pt idx="37250">
                  <c:v>40.77705</c:v>
                </c:pt>
                <c:pt idx="37251">
                  <c:v>35.20042</c:v>
                </c:pt>
                <c:pt idx="37252">
                  <c:v>30.23545</c:v>
                </c:pt>
                <c:pt idx="37253">
                  <c:v>28.44834</c:v>
                </c:pt>
                <c:pt idx="37254">
                  <c:v>35.8744</c:v>
                </c:pt>
                <c:pt idx="37255">
                  <c:v>30.26244</c:v>
                </c:pt>
                <c:pt idx="37256">
                  <c:v>24.19238</c:v>
                </c:pt>
                <c:pt idx="37257">
                  <c:v>26.9369</c:v>
                </c:pt>
                <c:pt idx="37258">
                  <c:v>22.79388</c:v>
                </c:pt>
                <c:pt idx="37259">
                  <c:v>31.02541</c:v>
                </c:pt>
                <c:pt idx="37260">
                  <c:v>43.55426</c:v>
                </c:pt>
                <c:pt idx="37261">
                  <c:v>28.63813</c:v>
                </c:pt>
                <c:pt idx="37262">
                  <c:v>28.62593</c:v>
                </c:pt>
                <c:pt idx="37263">
                  <c:v>32.62943</c:v>
                </c:pt>
                <c:pt idx="37264">
                  <c:v>36.51261</c:v>
                </c:pt>
                <c:pt idx="37265">
                  <c:v>35.10437</c:v>
                </c:pt>
                <c:pt idx="37266">
                  <c:v>30.31247</c:v>
                </c:pt>
                <c:pt idx="37267">
                  <c:v>24.50363</c:v>
                </c:pt>
                <c:pt idx="37268">
                  <c:v>27.24378</c:v>
                </c:pt>
                <c:pt idx="37269">
                  <c:v>25.17646</c:v>
                </c:pt>
                <c:pt idx="37270">
                  <c:v>34.42760000000001</c:v>
                </c:pt>
                <c:pt idx="37271">
                  <c:v>33.02294000000001</c:v>
                </c:pt>
                <c:pt idx="37272">
                  <c:v>26.64149</c:v>
                </c:pt>
                <c:pt idx="37273">
                  <c:v>26.40917</c:v>
                </c:pt>
                <c:pt idx="37274">
                  <c:v>32.96262</c:v>
                </c:pt>
                <c:pt idx="37275">
                  <c:v>33.83635</c:v>
                </c:pt>
                <c:pt idx="37276">
                  <c:v>29.90588</c:v>
                </c:pt>
                <c:pt idx="37277">
                  <c:v>39.32665</c:v>
                </c:pt>
                <c:pt idx="37278">
                  <c:v>30.30988</c:v>
                </c:pt>
                <c:pt idx="37279">
                  <c:v>32.6761</c:v>
                </c:pt>
                <c:pt idx="37280">
                  <c:v>3173.468769999999</c:v>
                </c:pt>
                <c:pt idx="37281">
                  <c:v>35.88027</c:v>
                </c:pt>
                <c:pt idx="37282">
                  <c:v>29.64757000000001</c:v>
                </c:pt>
                <c:pt idx="37283">
                  <c:v>23.80095</c:v>
                </c:pt>
                <c:pt idx="37284">
                  <c:v>29.5798</c:v>
                </c:pt>
                <c:pt idx="37285">
                  <c:v>30.35506000000001</c:v>
                </c:pt>
                <c:pt idx="37286">
                  <c:v>29.03935</c:v>
                </c:pt>
                <c:pt idx="37287">
                  <c:v>2181.61458</c:v>
                </c:pt>
                <c:pt idx="37288">
                  <c:v>315.5881199999999</c:v>
                </c:pt>
                <c:pt idx="37289">
                  <c:v>33.08624</c:v>
                </c:pt>
                <c:pt idx="37290">
                  <c:v>33.28131</c:v>
                </c:pt>
                <c:pt idx="37291">
                  <c:v>30.20367</c:v>
                </c:pt>
                <c:pt idx="37292">
                  <c:v>33.69225</c:v>
                </c:pt>
                <c:pt idx="37293">
                  <c:v>40.8232</c:v>
                </c:pt>
                <c:pt idx="37294">
                  <c:v>29.13389</c:v>
                </c:pt>
                <c:pt idx="37295">
                  <c:v>27.59383</c:v>
                </c:pt>
                <c:pt idx="37296">
                  <c:v>32.08926</c:v>
                </c:pt>
                <c:pt idx="37297">
                  <c:v>31.89473</c:v>
                </c:pt>
                <c:pt idx="37298">
                  <c:v>30.5697</c:v>
                </c:pt>
                <c:pt idx="37299">
                  <c:v>26.82383</c:v>
                </c:pt>
                <c:pt idx="37300">
                  <c:v>26243.4517</c:v>
                </c:pt>
                <c:pt idx="37301">
                  <c:v>33.63781</c:v>
                </c:pt>
                <c:pt idx="37302">
                  <c:v>30.64397</c:v>
                </c:pt>
                <c:pt idx="37303">
                  <c:v>1053.9266</c:v>
                </c:pt>
                <c:pt idx="37304">
                  <c:v>32.04755</c:v>
                </c:pt>
                <c:pt idx="37305">
                  <c:v>31.98951999999999</c:v>
                </c:pt>
                <c:pt idx="37306">
                  <c:v>28.00174</c:v>
                </c:pt>
                <c:pt idx="37307">
                  <c:v>33.01531</c:v>
                </c:pt>
                <c:pt idx="37308">
                  <c:v>37.32767</c:v>
                </c:pt>
                <c:pt idx="37309">
                  <c:v>27.21163</c:v>
                </c:pt>
                <c:pt idx="37310">
                  <c:v>38.0044</c:v>
                </c:pt>
                <c:pt idx="37311">
                  <c:v>24.45923</c:v>
                </c:pt>
                <c:pt idx="37312">
                  <c:v>34.86787</c:v>
                </c:pt>
                <c:pt idx="37313">
                  <c:v>25.1954</c:v>
                </c:pt>
                <c:pt idx="37314">
                  <c:v>28.64998</c:v>
                </c:pt>
                <c:pt idx="37315">
                  <c:v>30.85225000000001</c:v>
                </c:pt>
                <c:pt idx="37316">
                  <c:v>29.10616</c:v>
                </c:pt>
                <c:pt idx="37317">
                  <c:v>36.30495</c:v>
                </c:pt>
                <c:pt idx="37318">
                  <c:v>29.75763</c:v>
                </c:pt>
                <c:pt idx="37319">
                  <c:v>40.99767</c:v>
                </c:pt>
                <c:pt idx="37320">
                  <c:v>28.32787</c:v>
                </c:pt>
                <c:pt idx="37321">
                  <c:v>22.86615</c:v>
                </c:pt>
                <c:pt idx="37322">
                  <c:v>35.28066</c:v>
                </c:pt>
                <c:pt idx="37323">
                  <c:v>27.87</c:v>
                </c:pt>
                <c:pt idx="37324">
                  <c:v>32.57326</c:v>
                </c:pt>
                <c:pt idx="37325">
                  <c:v>29.00198</c:v>
                </c:pt>
                <c:pt idx="37326">
                  <c:v>29.28832999999999</c:v>
                </c:pt>
                <c:pt idx="37327">
                  <c:v>31.03881000000001</c:v>
                </c:pt>
                <c:pt idx="37328">
                  <c:v>176.8563</c:v>
                </c:pt>
                <c:pt idx="37329">
                  <c:v>1366.4156</c:v>
                </c:pt>
                <c:pt idx="37330">
                  <c:v>3961.647869999999</c:v>
                </c:pt>
                <c:pt idx="37331">
                  <c:v>28.85636999999999</c:v>
                </c:pt>
                <c:pt idx="37332">
                  <c:v>26.58259999999999</c:v>
                </c:pt>
                <c:pt idx="37333">
                  <c:v>27.32372</c:v>
                </c:pt>
                <c:pt idx="37334">
                  <c:v>35.45528</c:v>
                </c:pt>
                <c:pt idx="37335">
                  <c:v>29.05741</c:v>
                </c:pt>
                <c:pt idx="37336">
                  <c:v>28.9042</c:v>
                </c:pt>
                <c:pt idx="37337">
                  <c:v>32.88160999999999</c:v>
                </c:pt>
                <c:pt idx="37338">
                  <c:v>30.68348</c:v>
                </c:pt>
                <c:pt idx="37339">
                  <c:v>31.06758</c:v>
                </c:pt>
                <c:pt idx="37340">
                  <c:v>30.36947</c:v>
                </c:pt>
                <c:pt idx="37341">
                  <c:v>515.25284</c:v>
                </c:pt>
                <c:pt idx="37342">
                  <c:v>30.13878</c:v>
                </c:pt>
                <c:pt idx="37343">
                  <c:v>34.19379</c:v>
                </c:pt>
                <c:pt idx="37344">
                  <c:v>34.07346</c:v>
                </c:pt>
                <c:pt idx="37345">
                  <c:v>31.24406</c:v>
                </c:pt>
                <c:pt idx="37346">
                  <c:v>34.59328</c:v>
                </c:pt>
                <c:pt idx="37347">
                  <c:v>40.27851</c:v>
                </c:pt>
                <c:pt idx="37348">
                  <c:v>25.48786</c:v>
                </c:pt>
                <c:pt idx="37349">
                  <c:v>33.0139</c:v>
                </c:pt>
                <c:pt idx="37350">
                  <c:v>33.42758000000001</c:v>
                </c:pt>
                <c:pt idx="37351">
                  <c:v>30.2715</c:v>
                </c:pt>
                <c:pt idx="37352">
                  <c:v>28.41619</c:v>
                </c:pt>
                <c:pt idx="37353">
                  <c:v>31.14927</c:v>
                </c:pt>
                <c:pt idx="37354">
                  <c:v>32.68644</c:v>
                </c:pt>
                <c:pt idx="37355">
                  <c:v>31.59239</c:v>
                </c:pt>
                <c:pt idx="37356">
                  <c:v>27.62642</c:v>
                </c:pt>
                <c:pt idx="37357">
                  <c:v>29.45789</c:v>
                </c:pt>
                <c:pt idx="37358">
                  <c:v>30.94369</c:v>
                </c:pt>
                <c:pt idx="37359">
                  <c:v>27.69024</c:v>
                </c:pt>
                <c:pt idx="37360">
                  <c:v>30.95955</c:v>
                </c:pt>
                <c:pt idx="37361">
                  <c:v>25.90279999999999</c:v>
                </c:pt>
                <c:pt idx="37362">
                  <c:v>26.24819</c:v>
                </c:pt>
                <c:pt idx="37363">
                  <c:v>31.82828</c:v>
                </c:pt>
                <c:pt idx="37364">
                  <c:v>31.12015999999999</c:v>
                </c:pt>
                <c:pt idx="37365">
                  <c:v>31.89396</c:v>
                </c:pt>
                <c:pt idx="37366">
                  <c:v>35.35738</c:v>
                </c:pt>
                <c:pt idx="37367">
                  <c:v>31.31629999999999</c:v>
                </c:pt>
                <c:pt idx="37368">
                  <c:v>30.67385000000001</c:v>
                </c:pt>
                <c:pt idx="37369">
                  <c:v>27.20671</c:v>
                </c:pt>
                <c:pt idx="37370">
                  <c:v>122.89851</c:v>
                </c:pt>
                <c:pt idx="37371">
                  <c:v>35.64222</c:v>
                </c:pt>
                <c:pt idx="37372">
                  <c:v>34.20299</c:v>
                </c:pt>
                <c:pt idx="37373">
                  <c:v>30.50629</c:v>
                </c:pt>
                <c:pt idx="37374">
                  <c:v>29.25523</c:v>
                </c:pt>
                <c:pt idx="37375">
                  <c:v>30.25698999999999</c:v>
                </c:pt>
                <c:pt idx="37376">
                  <c:v>32.52253</c:v>
                </c:pt>
                <c:pt idx="37377">
                  <c:v>28.45395</c:v>
                </c:pt>
                <c:pt idx="37378">
                  <c:v>30.30666</c:v>
                </c:pt>
                <c:pt idx="37379">
                  <c:v>30.92461</c:v>
                </c:pt>
                <c:pt idx="37380">
                  <c:v>34.18767</c:v>
                </c:pt>
                <c:pt idx="37381">
                  <c:v>218.02544</c:v>
                </c:pt>
                <c:pt idx="37382">
                  <c:v>40.89689</c:v>
                </c:pt>
                <c:pt idx="37383">
                  <c:v>87.26201</c:v>
                </c:pt>
                <c:pt idx="37384">
                  <c:v>29.35236</c:v>
                </c:pt>
                <c:pt idx="37385">
                  <c:v>33.74925000000001</c:v>
                </c:pt>
                <c:pt idx="37386">
                  <c:v>36.94871</c:v>
                </c:pt>
                <c:pt idx="37387">
                  <c:v>36.75017</c:v>
                </c:pt>
                <c:pt idx="37388">
                  <c:v>27.35267</c:v>
                </c:pt>
                <c:pt idx="37389">
                  <c:v>28.65026</c:v>
                </c:pt>
                <c:pt idx="37390">
                  <c:v>30.97188999999999</c:v>
                </c:pt>
                <c:pt idx="37391">
                  <c:v>27.99093</c:v>
                </c:pt>
                <c:pt idx="37392">
                  <c:v>27.16895999999999</c:v>
                </c:pt>
                <c:pt idx="37393">
                  <c:v>35.53382000000001</c:v>
                </c:pt>
                <c:pt idx="37394">
                  <c:v>31.27159</c:v>
                </c:pt>
                <c:pt idx="37395">
                  <c:v>32.06745</c:v>
                </c:pt>
                <c:pt idx="37396">
                  <c:v>61.0744</c:v>
                </c:pt>
                <c:pt idx="37397">
                  <c:v>36.13146</c:v>
                </c:pt>
                <c:pt idx="37398">
                  <c:v>34.30563</c:v>
                </c:pt>
                <c:pt idx="37399">
                  <c:v>29.21835</c:v>
                </c:pt>
                <c:pt idx="37400">
                  <c:v>32.21574000000001</c:v>
                </c:pt>
                <c:pt idx="37401">
                  <c:v>34.18680000000001</c:v>
                </c:pt>
                <c:pt idx="37402">
                  <c:v>27.46070999999999</c:v>
                </c:pt>
                <c:pt idx="37403">
                  <c:v>32.98545</c:v>
                </c:pt>
                <c:pt idx="37404">
                  <c:v>30.12191</c:v>
                </c:pt>
                <c:pt idx="37405">
                  <c:v>25.97121</c:v>
                </c:pt>
                <c:pt idx="37406">
                  <c:v>40.24008000000001</c:v>
                </c:pt>
                <c:pt idx="37407">
                  <c:v>24.03734</c:v>
                </c:pt>
                <c:pt idx="37408">
                  <c:v>67.85279999999999</c:v>
                </c:pt>
                <c:pt idx="37409">
                  <c:v>28.05984</c:v>
                </c:pt>
                <c:pt idx="37410">
                  <c:v>24.77183</c:v>
                </c:pt>
                <c:pt idx="37411">
                  <c:v>61.39836000000001</c:v>
                </c:pt>
                <c:pt idx="37412">
                  <c:v>29.46223999999999</c:v>
                </c:pt>
                <c:pt idx="37413">
                  <c:v>31.34212</c:v>
                </c:pt>
                <c:pt idx="37414">
                  <c:v>1246.545</c:v>
                </c:pt>
                <c:pt idx="37415">
                  <c:v>34.08116</c:v>
                </c:pt>
                <c:pt idx="37416">
                  <c:v>35.35608999999999</c:v>
                </c:pt>
                <c:pt idx="37417">
                  <c:v>44.8355</c:v>
                </c:pt>
                <c:pt idx="37418">
                  <c:v>30.35856</c:v>
                </c:pt>
                <c:pt idx="37419">
                  <c:v>34.56212</c:v>
                </c:pt>
                <c:pt idx="37420">
                  <c:v>32.35527</c:v>
                </c:pt>
                <c:pt idx="37421">
                  <c:v>33.1126</c:v>
                </c:pt>
                <c:pt idx="37422">
                  <c:v>28.94951</c:v>
                </c:pt>
                <c:pt idx="37423">
                  <c:v>25.23754</c:v>
                </c:pt>
                <c:pt idx="37424">
                  <c:v>32.19573</c:v>
                </c:pt>
                <c:pt idx="37425">
                  <c:v>33.9586</c:v>
                </c:pt>
                <c:pt idx="37426">
                  <c:v>5561.556</c:v>
                </c:pt>
                <c:pt idx="37427">
                  <c:v>3320.92088</c:v>
                </c:pt>
                <c:pt idx="37428">
                  <c:v>32.38317</c:v>
                </c:pt>
                <c:pt idx="37429">
                  <c:v>33.89078000000001</c:v>
                </c:pt>
                <c:pt idx="37430">
                  <c:v>29.24775</c:v>
                </c:pt>
                <c:pt idx="37431">
                  <c:v>32.78238</c:v>
                </c:pt>
                <c:pt idx="37432">
                  <c:v>31.59551</c:v>
                </c:pt>
                <c:pt idx="37433">
                  <c:v>30.51645</c:v>
                </c:pt>
                <c:pt idx="37434">
                  <c:v>26.95213</c:v>
                </c:pt>
                <c:pt idx="37435">
                  <c:v>27.14686</c:v>
                </c:pt>
                <c:pt idx="37436">
                  <c:v>31.54378</c:v>
                </c:pt>
                <c:pt idx="37437">
                  <c:v>32.29660000000001</c:v>
                </c:pt>
                <c:pt idx="37438">
                  <c:v>28.35788000000001</c:v>
                </c:pt>
                <c:pt idx="37439">
                  <c:v>38.16499</c:v>
                </c:pt>
                <c:pt idx="37440">
                  <c:v>23.43269</c:v>
                </c:pt>
                <c:pt idx="37441">
                  <c:v>29.09939</c:v>
                </c:pt>
                <c:pt idx="37442">
                  <c:v>31.5269</c:v>
                </c:pt>
                <c:pt idx="37443">
                  <c:v>25.93541</c:v>
                </c:pt>
                <c:pt idx="37444">
                  <c:v>29.32844</c:v>
                </c:pt>
                <c:pt idx="37445">
                  <c:v>31.49914</c:v>
                </c:pt>
                <c:pt idx="37446">
                  <c:v>26.94043999999999</c:v>
                </c:pt>
                <c:pt idx="37447">
                  <c:v>39.29106</c:v>
                </c:pt>
                <c:pt idx="37448">
                  <c:v>35.23492</c:v>
                </c:pt>
                <c:pt idx="37449">
                  <c:v>30.02478</c:v>
                </c:pt>
                <c:pt idx="37450">
                  <c:v>938.67771</c:v>
                </c:pt>
                <c:pt idx="37451">
                  <c:v>31.58677</c:v>
                </c:pt>
                <c:pt idx="37452">
                  <c:v>32.37151</c:v>
                </c:pt>
                <c:pt idx="37453">
                  <c:v>25.40381</c:v>
                </c:pt>
                <c:pt idx="37454">
                  <c:v>26.99196999999999</c:v>
                </c:pt>
                <c:pt idx="37455">
                  <c:v>31.17679</c:v>
                </c:pt>
                <c:pt idx="37456">
                  <c:v>23.39224</c:v>
                </c:pt>
                <c:pt idx="37457">
                  <c:v>28.37478</c:v>
                </c:pt>
                <c:pt idx="37458">
                  <c:v>26.49421</c:v>
                </c:pt>
                <c:pt idx="37459">
                  <c:v>27.28565</c:v>
                </c:pt>
                <c:pt idx="37460">
                  <c:v>34.70716</c:v>
                </c:pt>
                <c:pt idx="37461">
                  <c:v>32.11554</c:v>
                </c:pt>
                <c:pt idx="37462">
                  <c:v>34.32225</c:v>
                </c:pt>
                <c:pt idx="37463">
                  <c:v>23.00751</c:v>
                </c:pt>
                <c:pt idx="37464">
                  <c:v>30.84294999999999</c:v>
                </c:pt>
                <c:pt idx="37465">
                  <c:v>262.59746</c:v>
                </c:pt>
                <c:pt idx="37466">
                  <c:v>37.1372</c:v>
                </c:pt>
                <c:pt idx="37467">
                  <c:v>165.7578</c:v>
                </c:pt>
                <c:pt idx="37468">
                  <c:v>32.63546</c:v>
                </c:pt>
                <c:pt idx="37469">
                  <c:v>46.064</c:v>
                </c:pt>
                <c:pt idx="37470">
                  <c:v>32.27221</c:v>
                </c:pt>
                <c:pt idx="37471">
                  <c:v>32.51561</c:v>
                </c:pt>
                <c:pt idx="37472">
                  <c:v>34.28255</c:v>
                </c:pt>
                <c:pt idx="37473">
                  <c:v>33.18127</c:v>
                </c:pt>
                <c:pt idx="37474">
                  <c:v>24.50382</c:v>
                </c:pt>
                <c:pt idx="37475">
                  <c:v>163.6639</c:v>
                </c:pt>
                <c:pt idx="37476">
                  <c:v>25.34782</c:v>
                </c:pt>
                <c:pt idx="37477">
                  <c:v>29.07932</c:v>
                </c:pt>
                <c:pt idx="37478">
                  <c:v>33.17173</c:v>
                </c:pt>
                <c:pt idx="37479">
                  <c:v>38.17621</c:v>
                </c:pt>
                <c:pt idx="37480">
                  <c:v>32.55009</c:v>
                </c:pt>
                <c:pt idx="37481">
                  <c:v>27.22417</c:v>
                </c:pt>
                <c:pt idx="37482">
                  <c:v>26.55822</c:v>
                </c:pt>
                <c:pt idx="37483">
                  <c:v>27.67336999999999</c:v>
                </c:pt>
                <c:pt idx="37484">
                  <c:v>33.16548</c:v>
                </c:pt>
                <c:pt idx="37485">
                  <c:v>30.76209</c:v>
                </c:pt>
                <c:pt idx="37486">
                  <c:v>4528.274799999999</c:v>
                </c:pt>
                <c:pt idx="37487">
                  <c:v>28.24333</c:v>
                </c:pt>
                <c:pt idx="37488">
                  <c:v>37.85508</c:v>
                </c:pt>
                <c:pt idx="37489">
                  <c:v>25.68361</c:v>
                </c:pt>
                <c:pt idx="37490">
                  <c:v>30.10931</c:v>
                </c:pt>
                <c:pt idx="37491">
                  <c:v>27.12025999999999</c:v>
                </c:pt>
                <c:pt idx="37492">
                  <c:v>29.06842</c:v>
                </c:pt>
                <c:pt idx="37493">
                  <c:v>32.12005</c:v>
                </c:pt>
                <c:pt idx="37494">
                  <c:v>8227.72772</c:v>
                </c:pt>
                <c:pt idx="37495">
                  <c:v>35.56109</c:v>
                </c:pt>
                <c:pt idx="37496">
                  <c:v>35.17726</c:v>
                </c:pt>
                <c:pt idx="37497">
                  <c:v>30.16536</c:v>
                </c:pt>
                <c:pt idx="37498">
                  <c:v>26.22265</c:v>
                </c:pt>
                <c:pt idx="37499">
                  <c:v>34.00871</c:v>
                </c:pt>
                <c:pt idx="37500">
                  <c:v>36.32274</c:v>
                </c:pt>
                <c:pt idx="37501">
                  <c:v>31.09964</c:v>
                </c:pt>
                <c:pt idx="37502">
                  <c:v>31.74339</c:v>
                </c:pt>
                <c:pt idx="37503">
                  <c:v>31.76718</c:v>
                </c:pt>
                <c:pt idx="37504">
                  <c:v>31.73902</c:v>
                </c:pt>
                <c:pt idx="37505">
                  <c:v>35.02861</c:v>
                </c:pt>
                <c:pt idx="37506">
                  <c:v>29.13776</c:v>
                </c:pt>
                <c:pt idx="37507">
                  <c:v>27.68181999999999</c:v>
                </c:pt>
                <c:pt idx="37508">
                  <c:v>30.95294</c:v>
                </c:pt>
                <c:pt idx="37509">
                  <c:v>29.86852</c:v>
                </c:pt>
                <c:pt idx="37510">
                  <c:v>25.97763</c:v>
                </c:pt>
                <c:pt idx="37511">
                  <c:v>29.2695</c:v>
                </c:pt>
                <c:pt idx="37512">
                  <c:v>31.27284999999999</c:v>
                </c:pt>
                <c:pt idx="37513">
                  <c:v>32.03573</c:v>
                </c:pt>
                <c:pt idx="37514">
                  <c:v>28.54642</c:v>
                </c:pt>
                <c:pt idx="37515">
                  <c:v>28.47742</c:v>
                </c:pt>
                <c:pt idx="37516">
                  <c:v>28.47989</c:v>
                </c:pt>
                <c:pt idx="37517">
                  <c:v>29.66964</c:v>
                </c:pt>
                <c:pt idx="37518">
                  <c:v>31.05185000000001</c:v>
                </c:pt>
                <c:pt idx="37519">
                  <c:v>34.24938</c:v>
                </c:pt>
                <c:pt idx="37520">
                  <c:v>25.02565999999999</c:v>
                </c:pt>
                <c:pt idx="37521">
                  <c:v>28.68767</c:v>
                </c:pt>
                <c:pt idx="37522">
                  <c:v>34.21478</c:v>
                </c:pt>
                <c:pt idx="37523">
                  <c:v>32.0628</c:v>
                </c:pt>
                <c:pt idx="37524">
                  <c:v>31.51647000000001</c:v>
                </c:pt>
                <c:pt idx="37525">
                  <c:v>37.03157</c:v>
                </c:pt>
                <c:pt idx="37526">
                  <c:v>26.92817</c:v>
                </c:pt>
                <c:pt idx="37527">
                  <c:v>29.47451999999999</c:v>
                </c:pt>
                <c:pt idx="37528">
                  <c:v>24.86917</c:v>
                </c:pt>
                <c:pt idx="37529">
                  <c:v>39.6463</c:v>
                </c:pt>
                <c:pt idx="37530">
                  <c:v>119.4299</c:v>
                </c:pt>
                <c:pt idx="37531">
                  <c:v>37.89473</c:v>
                </c:pt>
                <c:pt idx="37532">
                  <c:v>30.19077</c:v>
                </c:pt>
                <c:pt idx="37533">
                  <c:v>33.90215</c:v>
                </c:pt>
                <c:pt idx="37534">
                  <c:v>32.32204</c:v>
                </c:pt>
                <c:pt idx="37535">
                  <c:v>32.94127</c:v>
                </c:pt>
                <c:pt idx="37536">
                  <c:v>25.50399000000001</c:v>
                </c:pt>
                <c:pt idx="37537">
                  <c:v>58.7912</c:v>
                </c:pt>
                <c:pt idx="37538">
                  <c:v>28.33673</c:v>
                </c:pt>
                <c:pt idx="37539">
                  <c:v>25.53157</c:v>
                </c:pt>
                <c:pt idx="37540">
                  <c:v>27.19737</c:v>
                </c:pt>
                <c:pt idx="37541">
                  <c:v>27.05544</c:v>
                </c:pt>
                <c:pt idx="37542">
                  <c:v>30.7571</c:v>
                </c:pt>
                <c:pt idx="37543">
                  <c:v>26.80837</c:v>
                </c:pt>
                <c:pt idx="37544">
                  <c:v>30.8398</c:v>
                </c:pt>
                <c:pt idx="37545">
                  <c:v>29.43509</c:v>
                </c:pt>
                <c:pt idx="37546">
                  <c:v>49.06499</c:v>
                </c:pt>
                <c:pt idx="37547">
                  <c:v>30.77016</c:v>
                </c:pt>
                <c:pt idx="37548">
                  <c:v>28.02051</c:v>
                </c:pt>
                <c:pt idx="37549">
                  <c:v>27.2027</c:v>
                </c:pt>
                <c:pt idx="37550">
                  <c:v>33.65641</c:v>
                </c:pt>
                <c:pt idx="37551">
                  <c:v>30.53873</c:v>
                </c:pt>
                <c:pt idx="37552">
                  <c:v>32.7885</c:v>
                </c:pt>
                <c:pt idx="37553">
                  <c:v>23.83618999999999</c:v>
                </c:pt>
                <c:pt idx="37554">
                  <c:v>35.05425</c:v>
                </c:pt>
                <c:pt idx="37555">
                  <c:v>28.05941</c:v>
                </c:pt>
                <c:pt idx="37556">
                  <c:v>23.89235</c:v>
                </c:pt>
                <c:pt idx="37557">
                  <c:v>28.03734</c:v>
                </c:pt>
                <c:pt idx="37558">
                  <c:v>27.34852</c:v>
                </c:pt>
                <c:pt idx="37559">
                  <c:v>28.72413999999999</c:v>
                </c:pt>
                <c:pt idx="37560">
                  <c:v>33.53309</c:v>
                </c:pt>
                <c:pt idx="37561">
                  <c:v>31.77556999999999</c:v>
                </c:pt>
                <c:pt idx="37562">
                  <c:v>32.18641</c:v>
                </c:pt>
                <c:pt idx="37563">
                  <c:v>39.59347</c:v>
                </c:pt>
                <c:pt idx="37564">
                  <c:v>27.45006</c:v>
                </c:pt>
                <c:pt idx="37565">
                  <c:v>25.79108</c:v>
                </c:pt>
                <c:pt idx="37566">
                  <c:v>27.5125</c:v>
                </c:pt>
                <c:pt idx="37567">
                  <c:v>31.76427</c:v>
                </c:pt>
                <c:pt idx="37568">
                  <c:v>27.59843</c:v>
                </c:pt>
                <c:pt idx="37569">
                  <c:v>43.16667</c:v>
                </c:pt>
                <c:pt idx="37570">
                  <c:v>27.14045</c:v>
                </c:pt>
                <c:pt idx="37571">
                  <c:v>24.04406000000001</c:v>
                </c:pt>
                <c:pt idx="37572">
                  <c:v>39.7922</c:v>
                </c:pt>
                <c:pt idx="37573">
                  <c:v>26.14699999999999</c:v>
                </c:pt>
                <c:pt idx="37574">
                  <c:v>40.90268</c:v>
                </c:pt>
                <c:pt idx="37575">
                  <c:v>25.50281</c:v>
                </c:pt>
                <c:pt idx="37576">
                  <c:v>40.65995</c:v>
                </c:pt>
                <c:pt idx="37577">
                  <c:v>31.89985</c:v>
                </c:pt>
                <c:pt idx="37578">
                  <c:v>34.23967</c:v>
                </c:pt>
                <c:pt idx="37579">
                  <c:v>42.19031</c:v>
                </c:pt>
                <c:pt idx="37580">
                  <c:v>24.64898000000001</c:v>
                </c:pt>
                <c:pt idx="37581">
                  <c:v>34.14906000000001</c:v>
                </c:pt>
                <c:pt idx="37582">
                  <c:v>31.88223999999999</c:v>
                </c:pt>
                <c:pt idx="37583">
                  <c:v>28.39995</c:v>
                </c:pt>
                <c:pt idx="37584">
                  <c:v>35.82803</c:v>
                </c:pt>
                <c:pt idx="37585">
                  <c:v>33.90943</c:v>
                </c:pt>
                <c:pt idx="37586">
                  <c:v>31.10598</c:v>
                </c:pt>
                <c:pt idx="37587">
                  <c:v>33.13718</c:v>
                </c:pt>
                <c:pt idx="37588">
                  <c:v>30.28365</c:v>
                </c:pt>
                <c:pt idx="37589">
                  <c:v>27.98210999999999</c:v>
                </c:pt>
                <c:pt idx="37590">
                  <c:v>34.01068</c:v>
                </c:pt>
                <c:pt idx="37591">
                  <c:v>27.5264</c:v>
                </c:pt>
                <c:pt idx="37592">
                  <c:v>25.09147</c:v>
                </c:pt>
                <c:pt idx="37593">
                  <c:v>37.68297</c:v>
                </c:pt>
                <c:pt idx="37594">
                  <c:v>31.06037999999999</c:v>
                </c:pt>
                <c:pt idx="37595">
                  <c:v>34.37929</c:v>
                </c:pt>
                <c:pt idx="37596">
                  <c:v>25.49737</c:v>
                </c:pt>
                <c:pt idx="37597">
                  <c:v>28.34362</c:v>
                </c:pt>
                <c:pt idx="37598">
                  <c:v>33.66844000000001</c:v>
                </c:pt>
                <c:pt idx="37599">
                  <c:v>45.61343</c:v>
                </c:pt>
                <c:pt idx="37600">
                  <c:v>23.2907</c:v>
                </c:pt>
                <c:pt idx="37601">
                  <c:v>40.4736</c:v>
                </c:pt>
                <c:pt idx="37602">
                  <c:v>26.21361</c:v>
                </c:pt>
                <c:pt idx="37603">
                  <c:v>3921.112</c:v>
                </c:pt>
                <c:pt idx="37604">
                  <c:v>27.49082</c:v>
                </c:pt>
                <c:pt idx="37605">
                  <c:v>31.9828</c:v>
                </c:pt>
                <c:pt idx="37606">
                  <c:v>33.42345</c:v>
                </c:pt>
                <c:pt idx="37607">
                  <c:v>31.36278</c:v>
                </c:pt>
                <c:pt idx="37608">
                  <c:v>30.69196000000001</c:v>
                </c:pt>
                <c:pt idx="37609">
                  <c:v>33.71902</c:v>
                </c:pt>
                <c:pt idx="37610">
                  <c:v>35.00442</c:v>
                </c:pt>
                <c:pt idx="37611">
                  <c:v>33.00892</c:v>
                </c:pt>
                <c:pt idx="37612">
                  <c:v>32.35891</c:v>
                </c:pt>
                <c:pt idx="37613">
                  <c:v>26.98169</c:v>
                </c:pt>
                <c:pt idx="37614">
                  <c:v>27.91058</c:v>
                </c:pt>
                <c:pt idx="37615">
                  <c:v>27.01666000000001</c:v>
                </c:pt>
                <c:pt idx="37616">
                  <c:v>40.44215</c:v>
                </c:pt>
                <c:pt idx="37617">
                  <c:v>29.77975</c:v>
                </c:pt>
                <c:pt idx="37618">
                  <c:v>35.13401000000001</c:v>
                </c:pt>
                <c:pt idx="37619">
                  <c:v>35.94284</c:v>
                </c:pt>
                <c:pt idx="37620">
                  <c:v>26.38569</c:v>
                </c:pt>
                <c:pt idx="37621">
                  <c:v>28.18047</c:v>
                </c:pt>
                <c:pt idx="37622">
                  <c:v>33.10924</c:v>
                </c:pt>
                <c:pt idx="37623">
                  <c:v>32.08856</c:v>
                </c:pt>
                <c:pt idx="37624">
                  <c:v>28.0778</c:v>
                </c:pt>
                <c:pt idx="37625">
                  <c:v>24.90416</c:v>
                </c:pt>
                <c:pt idx="37626">
                  <c:v>28.33318999999999</c:v>
                </c:pt>
                <c:pt idx="37627">
                  <c:v>102.85053</c:v>
                </c:pt>
                <c:pt idx="37628">
                  <c:v>27.70666</c:v>
                </c:pt>
                <c:pt idx="37629">
                  <c:v>3295.3657</c:v>
                </c:pt>
                <c:pt idx="37630">
                  <c:v>36.5143</c:v>
                </c:pt>
                <c:pt idx="37631">
                  <c:v>30.25696</c:v>
                </c:pt>
                <c:pt idx="37632">
                  <c:v>30.80052999999999</c:v>
                </c:pt>
                <c:pt idx="37633">
                  <c:v>33.55003</c:v>
                </c:pt>
                <c:pt idx="37634">
                  <c:v>29.63228</c:v>
                </c:pt>
                <c:pt idx="37635">
                  <c:v>27.00554</c:v>
                </c:pt>
                <c:pt idx="37636">
                  <c:v>33.21863</c:v>
                </c:pt>
                <c:pt idx="37637">
                  <c:v>34.77539</c:v>
                </c:pt>
                <c:pt idx="37638">
                  <c:v>30.80821</c:v>
                </c:pt>
                <c:pt idx="37639">
                  <c:v>29.74527</c:v>
                </c:pt>
                <c:pt idx="37640">
                  <c:v>26.5896</c:v>
                </c:pt>
                <c:pt idx="37641">
                  <c:v>31.60253</c:v>
                </c:pt>
                <c:pt idx="37642">
                  <c:v>31.36017</c:v>
                </c:pt>
                <c:pt idx="37643">
                  <c:v>31.57201999999999</c:v>
                </c:pt>
                <c:pt idx="37644">
                  <c:v>30.22715000000001</c:v>
                </c:pt>
                <c:pt idx="37645">
                  <c:v>30.57527</c:v>
                </c:pt>
                <c:pt idx="37646">
                  <c:v>26.68065</c:v>
                </c:pt>
                <c:pt idx="37647">
                  <c:v>25.5113</c:v>
                </c:pt>
                <c:pt idx="37648">
                  <c:v>32.21231</c:v>
                </c:pt>
                <c:pt idx="37649">
                  <c:v>444.1376599999999</c:v>
                </c:pt>
                <c:pt idx="37650">
                  <c:v>30.03748999999999</c:v>
                </c:pt>
                <c:pt idx="37651">
                  <c:v>28.52013</c:v>
                </c:pt>
                <c:pt idx="37652">
                  <c:v>30.14274</c:v>
                </c:pt>
                <c:pt idx="37653">
                  <c:v>69.56239999999998</c:v>
                </c:pt>
                <c:pt idx="37654">
                  <c:v>40.59638</c:v>
                </c:pt>
                <c:pt idx="37655">
                  <c:v>46.1977</c:v>
                </c:pt>
                <c:pt idx="37656">
                  <c:v>35.26280000000001</c:v>
                </c:pt>
                <c:pt idx="37657">
                  <c:v>37.69584000000001</c:v>
                </c:pt>
                <c:pt idx="37658">
                  <c:v>92.04689</c:v>
                </c:pt>
                <c:pt idx="37659">
                  <c:v>29.47851</c:v>
                </c:pt>
                <c:pt idx="37660">
                  <c:v>28.18413</c:v>
                </c:pt>
                <c:pt idx="37661">
                  <c:v>33.48924</c:v>
                </c:pt>
                <c:pt idx="37662">
                  <c:v>26.66204</c:v>
                </c:pt>
                <c:pt idx="37663">
                  <c:v>25.1544</c:v>
                </c:pt>
                <c:pt idx="37664">
                  <c:v>26.20876</c:v>
                </c:pt>
                <c:pt idx="37665">
                  <c:v>158.17906</c:v>
                </c:pt>
                <c:pt idx="37666">
                  <c:v>28.92023</c:v>
                </c:pt>
                <c:pt idx="37667">
                  <c:v>29.38948999999999</c:v>
                </c:pt>
                <c:pt idx="37668">
                  <c:v>32.98201</c:v>
                </c:pt>
                <c:pt idx="37669">
                  <c:v>828.2931</c:v>
                </c:pt>
                <c:pt idx="37670">
                  <c:v>27.21501</c:v>
                </c:pt>
                <c:pt idx="37671">
                  <c:v>26.02152</c:v>
                </c:pt>
                <c:pt idx="37672">
                  <c:v>94.9035</c:v>
                </c:pt>
                <c:pt idx="37673">
                  <c:v>26.58537</c:v>
                </c:pt>
                <c:pt idx="37674">
                  <c:v>25.39389</c:v>
                </c:pt>
                <c:pt idx="37675">
                  <c:v>27.5604</c:v>
                </c:pt>
                <c:pt idx="37676">
                  <c:v>26.69917999999999</c:v>
                </c:pt>
                <c:pt idx="37677">
                  <c:v>32.70097</c:v>
                </c:pt>
                <c:pt idx="37678">
                  <c:v>33.01215</c:v>
                </c:pt>
                <c:pt idx="37679">
                  <c:v>29.19401</c:v>
                </c:pt>
                <c:pt idx="37680">
                  <c:v>28.29188</c:v>
                </c:pt>
                <c:pt idx="37681">
                  <c:v>35.60701</c:v>
                </c:pt>
                <c:pt idx="37682">
                  <c:v>33.02974000000001</c:v>
                </c:pt>
                <c:pt idx="37683">
                  <c:v>29.84197</c:v>
                </c:pt>
                <c:pt idx="37684">
                  <c:v>34.88677</c:v>
                </c:pt>
                <c:pt idx="37685">
                  <c:v>26.45364</c:v>
                </c:pt>
                <c:pt idx="37686">
                  <c:v>29.7236</c:v>
                </c:pt>
                <c:pt idx="37687">
                  <c:v>34.90164</c:v>
                </c:pt>
                <c:pt idx="37688">
                  <c:v>54.0291</c:v>
                </c:pt>
                <c:pt idx="37689">
                  <c:v>34.47095</c:v>
                </c:pt>
                <c:pt idx="37690">
                  <c:v>38.13687</c:v>
                </c:pt>
                <c:pt idx="37691">
                  <c:v>40.6645</c:v>
                </c:pt>
                <c:pt idx="37692">
                  <c:v>25.17101</c:v>
                </c:pt>
                <c:pt idx="37693">
                  <c:v>28.91749</c:v>
                </c:pt>
                <c:pt idx="37694">
                  <c:v>31.10919000000001</c:v>
                </c:pt>
                <c:pt idx="37695">
                  <c:v>32.61112</c:v>
                </c:pt>
                <c:pt idx="37696">
                  <c:v>33.30797</c:v>
                </c:pt>
                <c:pt idx="37697">
                  <c:v>28.69354</c:v>
                </c:pt>
                <c:pt idx="37698">
                  <c:v>27.4528</c:v>
                </c:pt>
                <c:pt idx="37699">
                  <c:v>29.92905</c:v>
                </c:pt>
                <c:pt idx="37700">
                  <c:v>43.3322</c:v>
                </c:pt>
                <c:pt idx="37701">
                  <c:v>29.08822</c:v>
                </c:pt>
                <c:pt idx="37702">
                  <c:v>32.92511</c:v>
                </c:pt>
                <c:pt idx="37703">
                  <c:v>46.59438</c:v>
                </c:pt>
                <c:pt idx="37704">
                  <c:v>302.2259999999999</c:v>
                </c:pt>
                <c:pt idx="37705">
                  <c:v>30.98301</c:v>
                </c:pt>
                <c:pt idx="37706">
                  <c:v>30.87705</c:v>
                </c:pt>
                <c:pt idx="37707">
                  <c:v>29.77386</c:v>
                </c:pt>
                <c:pt idx="37708">
                  <c:v>26.41513</c:v>
                </c:pt>
                <c:pt idx="37709">
                  <c:v>35.47413</c:v>
                </c:pt>
                <c:pt idx="37710">
                  <c:v>38.0747</c:v>
                </c:pt>
                <c:pt idx="37711">
                  <c:v>37.82365</c:v>
                </c:pt>
                <c:pt idx="37712">
                  <c:v>34.14568000000001</c:v>
                </c:pt>
                <c:pt idx="37713">
                  <c:v>27.26936</c:v>
                </c:pt>
                <c:pt idx="37714">
                  <c:v>27.97664999999999</c:v>
                </c:pt>
                <c:pt idx="37715">
                  <c:v>34.44388</c:v>
                </c:pt>
                <c:pt idx="37716">
                  <c:v>28.27333</c:v>
                </c:pt>
                <c:pt idx="37717">
                  <c:v>40.53792</c:v>
                </c:pt>
                <c:pt idx="37718">
                  <c:v>28.38252999999999</c:v>
                </c:pt>
                <c:pt idx="37719">
                  <c:v>6731.79871</c:v>
                </c:pt>
                <c:pt idx="37720">
                  <c:v>32.32465</c:v>
                </c:pt>
                <c:pt idx="37721">
                  <c:v>32.79295</c:v>
                </c:pt>
                <c:pt idx="37722">
                  <c:v>35.0065</c:v>
                </c:pt>
                <c:pt idx="37723">
                  <c:v>27.17102</c:v>
                </c:pt>
                <c:pt idx="37724">
                  <c:v>30.51467</c:v>
                </c:pt>
                <c:pt idx="37725">
                  <c:v>28.05385</c:v>
                </c:pt>
                <c:pt idx="37726">
                  <c:v>33.54277</c:v>
                </c:pt>
                <c:pt idx="37727">
                  <c:v>44.30746</c:v>
                </c:pt>
                <c:pt idx="37728">
                  <c:v>28.93621</c:v>
                </c:pt>
                <c:pt idx="37729">
                  <c:v>56.17527</c:v>
                </c:pt>
                <c:pt idx="37730">
                  <c:v>25.28287</c:v>
                </c:pt>
                <c:pt idx="37731">
                  <c:v>30.40512</c:v>
                </c:pt>
                <c:pt idx="37732">
                  <c:v>6013.366700000001</c:v>
                </c:pt>
                <c:pt idx="37733">
                  <c:v>31.15837</c:v>
                </c:pt>
                <c:pt idx="37734">
                  <c:v>34.92198</c:v>
                </c:pt>
                <c:pt idx="37735">
                  <c:v>28.85228</c:v>
                </c:pt>
                <c:pt idx="37736">
                  <c:v>32.62496</c:v>
                </c:pt>
                <c:pt idx="37737">
                  <c:v>27.46670999999999</c:v>
                </c:pt>
                <c:pt idx="37738">
                  <c:v>32.24740000000001</c:v>
                </c:pt>
                <c:pt idx="37739">
                  <c:v>37.4719</c:v>
                </c:pt>
                <c:pt idx="37740">
                  <c:v>44.13188</c:v>
                </c:pt>
                <c:pt idx="37741">
                  <c:v>24.97637</c:v>
                </c:pt>
                <c:pt idx="37742">
                  <c:v>29.7712</c:v>
                </c:pt>
                <c:pt idx="37743">
                  <c:v>37.5566</c:v>
                </c:pt>
                <c:pt idx="37744">
                  <c:v>33.70421</c:v>
                </c:pt>
                <c:pt idx="37745">
                  <c:v>24.46839999999999</c:v>
                </c:pt>
                <c:pt idx="37746">
                  <c:v>32.25696000000001</c:v>
                </c:pt>
                <c:pt idx="37747">
                  <c:v>78.25946</c:v>
                </c:pt>
                <c:pt idx="37748">
                  <c:v>24.98828</c:v>
                </c:pt>
                <c:pt idx="37749">
                  <c:v>31.10584</c:v>
                </c:pt>
                <c:pt idx="37750">
                  <c:v>24.24259</c:v>
                </c:pt>
                <c:pt idx="37751">
                  <c:v>26.25399000000001</c:v>
                </c:pt>
                <c:pt idx="37752">
                  <c:v>29.73372</c:v>
                </c:pt>
                <c:pt idx="37753">
                  <c:v>27.32497</c:v>
                </c:pt>
                <c:pt idx="37754">
                  <c:v>506.4936</c:v>
                </c:pt>
                <c:pt idx="37755">
                  <c:v>144.6054</c:v>
                </c:pt>
                <c:pt idx="37756">
                  <c:v>25.87503999999999</c:v>
                </c:pt>
                <c:pt idx="37757">
                  <c:v>37.29564000000001</c:v>
                </c:pt>
                <c:pt idx="37758">
                  <c:v>31.66475</c:v>
                </c:pt>
                <c:pt idx="37759">
                  <c:v>28.97357</c:v>
                </c:pt>
                <c:pt idx="37760">
                  <c:v>33.84237</c:v>
                </c:pt>
                <c:pt idx="37761">
                  <c:v>32.26845</c:v>
                </c:pt>
                <c:pt idx="37762">
                  <c:v>29.54677999999999</c:v>
                </c:pt>
                <c:pt idx="37763">
                  <c:v>32.40756</c:v>
                </c:pt>
                <c:pt idx="37764">
                  <c:v>30.27394</c:v>
                </c:pt>
                <c:pt idx="37765">
                  <c:v>30.31983</c:v>
                </c:pt>
                <c:pt idx="37766">
                  <c:v>25.45996</c:v>
                </c:pt>
                <c:pt idx="37767">
                  <c:v>29.76936999999999</c:v>
                </c:pt>
                <c:pt idx="37768">
                  <c:v>30.01761</c:v>
                </c:pt>
                <c:pt idx="37769">
                  <c:v>25.59045</c:v>
                </c:pt>
                <c:pt idx="37770">
                  <c:v>28.86352</c:v>
                </c:pt>
                <c:pt idx="37771">
                  <c:v>31.52725999999999</c:v>
                </c:pt>
                <c:pt idx="37772">
                  <c:v>31.5759</c:v>
                </c:pt>
                <c:pt idx="37773">
                  <c:v>35.68940000000001</c:v>
                </c:pt>
                <c:pt idx="37774">
                  <c:v>30.46647</c:v>
                </c:pt>
                <c:pt idx="37775">
                  <c:v>35.39346</c:v>
                </c:pt>
                <c:pt idx="37776">
                  <c:v>49.0691</c:v>
                </c:pt>
                <c:pt idx="37777">
                  <c:v>27.60151</c:v>
                </c:pt>
                <c:pt idx="37778">
                  <c:v>25.74838</c:v>
                </c:pt>
                <c:pt idx="37779">
                  <c:v>28.64799</c:v>
                </c:pt>
                <c:pt idx="37780">
                  <c:v>27.03555</c:v>
                </c:pt>
                <c:pt idx="37781">
                  <c:v>29.77663</c:v>
                </c:pt>
                <c:pt idx="37782">
                  <c:v>28.55756</c:v>
                </c:pt>
                <c:pt idx="37783">
                  <c:v>40.02766</c:v>
                </c:pt>
                <c:pt idx="37784">
                  <c:v>27.7358</c:v>
                </c:pt>
                <c:pt idx="37785">
                  <c:v>30.21674</c:v>
                </c:pt>
                <c:pt idx="37786">
                  <c:v>847.80836</c:v>
                </c:pt>
                <c:pt idx="37787">
                  <c:v>31.11581</c:v>
                </c:pt>
                <c:pt idx="37788">
                  <c:v>23.85356000000001</c:v>
                </c:pt>
                <c:pt idx="37789">
                  <c:v>23.15209</c:v>
                </c:pt>
                <c:pt idx="37790">
                  <c:v>30.35635</c:v>
                </c:pt>
                <c:pt idx="37791">
                  <c:v>39.67723</c:v>
                </c:pt>
                <c:pt idx="37792">
                  <c:v>33.81686</c:v>
                </c:pt>
                <c:pt idx="37793">
                  <c:v>27.89595</c:v>
                </c:pt>
                <c:pt idx="37794">
                  <c:v>31.64712</c:v>
                </c:pt>
                <c:pt idx="37795">
                  <c:v>703.0105999999998</c:v>
                </c:pt>
                <c:pt idx="37796">
                  <c:v>28.80728999999999</c:v>
                </c:pt>
                <c:pt idx="37797">
                  <c:v>34.57705</c:v>
                </c:pt>
                <c:pt idx="37798">
                  <c:v>31.72746</c:v>
                </c:pt>
                <c:pt idx="37799">
                  <c:v>29.37062</c:v>
                </c:pt>
                <c:pt idx="37800">
                  <c:v>34.84871</c:v>
                </c:pt>
                <c:pt idx="37801">
                  <c:v>34.93261</c:v>
                </c:pt>
                <c:pt idx="37802">
                  <c:v>26.98213999999999</c:v>
                </c:pt>
                <c:pt idx="37803">
                  <c:v>34.58756</c:v>
                </c:pt>
                <c:pt idx="37804">
                  <c:v>26.43616</c:v>
                </c:pt>
                <c:pt idx="37805">
                  <c:v>25.89643999999999</c:v>
                </c:pt>
                <c:pt idx="37806">
                  <c:v>29.76476999999999</c:v>
                </c:pt>
                <c:pt idx="37807">
                  <c:v>31.96861999999999</c:v>
                </c:pt>
                <c:pt idx="37808">
                  <c:v>129.3694</c:v>
                </c:pt>
                <c:pt idx="37809">
                  <c:v>29.51101</c:v>
                </c:pt>
                <c:pt idx="37810">
                  <c:v>176.2662</c:v>
                </c:pt>
                <c:pt idx="37811">
                  <c:v>32.04942</c:v>
                </c:pt>
                <c:pt idx="37812">
                  <c:v>31.74250999999999</c:v>
                </c:pt>
                <c:pt idx="37813">
                  <c:v>35.94862000000001</c:v>
                </c:pt>
                <c:pt idx="37814">
                  <c:v>28.65109</c:v>
                </c:pt>
                <c:pt idx="37815">
                  <c:v>26.73605999999999</c:v>
                </c:pt>
                <c:pt idx="37816">
                  <c:v>25.78173999999999</c:v>
                </c:pt>
                <c:pt idx="37817">
                  <c:v>35.23092000000001</c:v>
                </c:pt>
                <c:pt idx="37818">
                  <c:v>26.82691000000001</c:v>
                </c:pt>
                <c:pt idx="37819">
                  <c:v>35.46641</c:v>
                </c:pt>
                <c:pt idx="37820">
                  <c:v>29.40143</c:v>
                </c:pt>
                <c:pt idx="37821">
                  <c:v>31.04371</c:v>
                </c:pt>
                <c:pt idx="37822">
                  <c:v>29.79251</c:v>
                </c:pt>
                <c:pt idx="37823">
                  <c:v>28.88165</c:v>
                </c:pt>
                <c:pt idx="37824">
                  <c:v>39.35354</c:v>
                </c:pt>
                <c:pt idx="37825">
                  <c:v>37.85106999999999</c:v>
                </c:pt>
                <c:pt idx="37826">
                  <c:v>29.229</c:v>
                </c:pt>
                <c:pt idx="37827">
                  <c:v>29.17551</c:v>
                </c:pt>
                <c:pt idx="37828">
                  <c:v>24.42953999999999</c:v>
                </c:pt>
                <c:pt idx="37829">
                  <c:v>31.23023</c:v>
                </c:pt>
                <c:pt idx="37830">
                  <c:v>29.94566</c:v>
                </c:pt>
                <c:pt idx="37831">
                  <c:v>29.96356</c:v>
                </c:pt>
                <c:pt idx="37832">
                  <c:v>27.39511</c:v>
                </c:pt>
                <c:pt idx="37833">
                  <c:v>30.78921</c:v>
                </c:pt>
                <c:pt idx="37834">
                  <c:v>40.7852</c:v>
                </c:pt>
                <c:pt idx="37835">
                  <c:v>34.57745</c:v>
                </c:pt>
                <c:pt idx="37836">
                  <c:v>34.3625</c:v>
                </c:pt>
                <c:pt idx="37837">
                  <c:v>28.7222</c:v>
                </c:pt>
                <c:pt idx="37838">
                  <c:v>31.08549</c:v>
                </c:pt>
                <c:pt idx="37839">
                  <c:v>32.54971</c:v>
                </c:pt>
                <c:pt idx="37840">
                  <c:v>29.93203</c:v>
                </c:pt>
                <c:pt idx="37841">
                  <c:v>30.63973</c:v>
                </c:pt>
                <c:pt idx="37842">
                  <c:v>29.53486</c:v>
                </c:pt>
                <c:pt idx="37843">
                  <c:v>30.94206</c:v>
                </c:pt>
                <c:pt idx="37844">
                  <c:v>33.72815</c:v>
                </c:pt>
                <c:pt idx="37845">
                  <c:v>29.30172</c:v>
                </c:pt>
                <c:pt idx="37846">
                  <c:v>27.81325</c:v>
                </c:pt>
                <c:pt idx="37847">
                  <c:v>33.57143</c:v>
                </c:pt>
                <c:pt idx="37848">
                  <c:v>29.53926</c:v>
                </c:pt>
                <c:pt idx="37849">
                  <c:v>26.10743</c:v>
                </c:pt>
                <c:pt idx="37850">
                  <c:v>26.08894</c:v>
                </c:pt>
                <c:pt idx="37851">
                  <c:v>34.60214000000001</c:v>
                </c:pt>
                <c:pt idx="37852">
                  <c:v>29.63241</c:v>
                </c:pt>
                <c:pt idx="37853">
                  <c:v>31.7806</c:v>
                </c:pt>
                <c:pt idx="37854">
                  <c:v>32.78753</c:v>
                </c:pt>
                <c:pt idx="37855">
                  <c:v>87.5645</c:v>
                </c:pt>
                <c:pt idx="37856">
                  <c:v>30.90296</c:v>
                </c:pt>
                <c:pt idx="37857">
                  <c:v>28.84847</c:v>
                </c:pt>
                <c:pt idx="37858">
                  <c:v>33.9271</c:v>
                </c:pt>
                <c:pt idx="37859">
                  <c:v>30.28502999999999</c:v>
                </c:pt>
                <c:pt idx="37860">
                  <c:v>33.4866</c:v>
                </c:pt>
                <c:pt idx="37861">
                  <c:v>29.02173</c:v>
                </c:pt>
                <c:pt idx="37862">
                  <c:v>29.85927999999999</c:v>
                </c:pt>
                <c:pt idx="37863">
                  <c:v>59.09024</c:v>
                </c:pt>
                <c:pt idx="37864">
                  <c:v>29.65789</c:v>
                </c:pt>
                <c:pt idx="37865">
                  <c:v>723.5871</c:v>
                </c:pt>
                <c:pt idx="37866">
                  <c:v>34.13127</c:v>
                </c:pt>
                <c:pt idx="37867">
                  <c:v>95.62246999999998</c:v>
                </c:pt>
                <c:pt idx="37868">
                  <c:v>30.65809</c:v>
                </c:pt>
                <c:pt idx="37869">
                  <c:v>53.96635</c:v>
                </c:pt>
                <c:pt idx="37870">
                  <c:v>26.97249</c:v>
                </c:pt>
                <c:pt idx="37871">
                  <c:v>36.33571</c:v>
                </c:pt>
                <c:pt idx="37872">
                  <c:v>30.90555</c:v>
                </c:pt>
                <c:pt idx="37873">
                  <c:v>27.86799</c:v>
                </c:pt>
                <c:pt idx="37874">
                  <c:v>30.23659</c:v>
                </c:pt>
                <c:pt idx="37875">
                  <c:v>28.51751</c:v>
                </c:pt>
                <c:pt idx="37876">
                  <c:v>28.31</c:v>
                </c:pt>
                <c:pt idx="37877">
                  <c:v>33.23614000000001</c:v>
                </c:pt>
                <c:pt idx="37878">
                  <c:v>31.27015</c:v>
                </c:pt>
                <c:pt idx="37879">
                  <c:v>26.57845</c:v>
                </c:pt>
                <c:pt idx="37880">
                  <c:v>1092.2475</c:v>
                </c:pt>
                <c:pt idx="37881">
                  <c:v>32.99146</c:v>
                </c:pt>
                <c:pt idx="37882">
                  <c:v>32.85424</c:v>
                </c:pt>
                <c:pt idx="37883">
                  <c:v>27.33623</c:v>
                </c:pt>
                <c:pt idx="37884">
                  <c:v>31.0174</c:v>
                </c:pt>
                <c:pt idx="37885">
                  <c:v>31.03181</c:v>
                </c:pt>
                <c:pt idx="37886">
                  <c:v>31.57319</c:v>
                </c:pt>
                <c:pt idx="37887">
                  <c:v>36.0512</c:v>
                </c:pt>
                <c:pt idx="37888">
                  <c:v>42.3965</c:v>
                </c:pt>
                <c:pt idx="37889">
                  <c:v>28.59202</c:v>
                </c:pt>
                <c:pt idx="37890">
                  <c:v>27.15704</c:v>
                </c:pt>
                <c:pt idx="37891">
                  <c:v>29.52117</c:v>
                </c:pt>
                <c:pt idx="37892">
                  <c:v>32.92374</c:v>
                </c:pt>
                <c:pt idx="37893">
                  <c:v>331.8775</c:v>
                </c:pt>
                <c:pt idx="37894">
                  <c:v>24.51739</c:v>
                </c:pt>
                <c:pt idx="37895">
                  <c:v>39.00772000000001</c:v>
                </c:pt>
                <c:pt idx="37896">
                  <c:v>100.95471</c:v>
                </c:pt>
                <c:pt idx="37897">
                  <c:v>32.04225</c:v>
                </c:pt>
                <c:pt idx="37898">
                  <c:v>31.58548</c:v>
                </c:pt>
                <c:pt idx="37899">
                  <c:v>30.30603</c:v>
                </c:pt>
                <c:pt idx="37900">
                  <c:v>31.01551</c:v>
                </c:pt>
                <c:pt idx="37901">
                  <c:v>1318.2938</c:v>
                </c:pt>
                <c:pt idx="37902">
                  <c:v>28.15114000000001</c:v>
                </c:pt>
                <c:pt idx="37903">
                  <c:v>26.63108</c:v>
                </c:pt>
                <c:pt idx="37904">
                  <c:v>34.15985</c:v>
                </c:pt>
                <c:pt idx="37905">
                  <c:v>34.32725</c:v>
                </c:pt>
                <c:pt idx="37906">
                  <c:v>28.10870999999999</c:v>
                </c:pt>
                <c:pt idx="37907">
                  <c:v>31.34194</c:v>
                </c:pt>
                <c:pt idx="37908">
                  <c:v>29.87901</c:v>
                </c:pt>
                <c:pt idx="37909">
                  <c:v>29.50676</c:v>
                </c:pt>
                <c:pt idx="37910">
                  <c:v>26.50199</c:v>
                </c:pt>
                <c:pt idx="37911">
                  <c:v>34.5469</c:v>
                </c:pt>
                <c:pt idx="37912">
                  <c:v>27.35825000000001</c:v>
                </c:pt>
                <c:pt idx="37913">
                  <c:v>31.9632</c:v>
                </c:pt>
                <c:pt idx="37914">
                  <c:v>25.59324</c:v>
                </c:pt>
                <c:pt idx="37915">
                  <c:v>33.61191</c:v>
                </c:pt>
                <c:pt idx="37916">
                  <c:v>89.50644</c:v>
                </c:pt>
                <c:pt idx="37917">
                  <c:v>35.6129</c:v>
                </c:pt>
                <c:pt idx="37918">
                  <c:v>35.7205</c:v>
                </c:pt>
                <c:pt idx="37919">
                  <c:v>28.30927</c:v>
                </c:pt>
                <c:pt idx="37920">
                  <c:v>32.96076</c:v>
                </c:pt>
                <c:pt idx="37921">
                  <c:v>29.82039</c:v>
                </c:pt>
                <c:pt idx="37922">
                  <c:v>34.76381</c:v>
                </c:pt>
                <c:pt idx="37923">
                  <c:v>28.46284</c:v>
                </c:pt>
                <c:pt idx="37924">
                  <c:v>29.29779</c:v>
                </c:pt>
                <c:pt idx="37925">
                  <c:v>28.80797</c:v>
                </c:pt>
                <c:pt idx="37926">
                  <c:v>31.36983</c:v>
                </c:pt>
                <c:pt idx="37927">
                  <c:v>31.36676</c:v>
                </c:pt>
                <c:pt idx="37928">
                  <c:v>36.2073</c:v>
                </c:pt>
                <c:pt idx="37929">
                  <c:v>522.0711</c:v>
                </c:pt>
                <c:pt idx="37930">
                  <c:v>34.54089</c:v>
                </c:pt>
                <c:pt idx="37931">
                  <c:v>36.02591</c:v>
                </c:pt>
                <c:pt idx="37932">
                  <c:v>28.39918</c:v>
                </c:pt>
                <c:pt idx="37933">
                  <c:v>27.23421</c:v>
                </c:pt>
                <c:pt idx="37934">
                  <c:v>32.88404999999999</c:v>
                </c:pt>
                <c:pt idx="37935">
                  <c:v>33.17126</c:v>
                </c:pt>
                <c:pt idx="37936">
                  <c:v>30.68456</c:v>
                </c:pt>
                <c:pt idx="37937">
                  <c:v>30.10664999999999</c:v>
                </c:pt>
                <c:pt idx="37938">
                  <c:v>30.82946</c:v>
                </c:pt>
                <c:pt idx="37939">
                  <c:v>56.07903</c:v>
                </c:pt>
                <c:pt idx="37940">
                  <c:v>30.67858</c:v>
                </c:pt>
                <c:pt idx="37941">
                  <c:v>32.87607</c:v>
                </c:pt>
                <c:pt idx="37942">
                  <c:v>30.53348</c:v>
                </c:pt>
                <c:pt idx="37943">
                  <c:v>32.21933</c:v>
                </c:pt>
                <c:pt idx="37944">
                  <c:v>698.7411599999999</c:v>
                </c:pt>
                <c:pt idx="37945">
                  <c:v>42.6854</c:v>
                </c:pt>
                <c:pt idx="37946">
                  <c:v>26.40552999999999</c:v>
                </c:pt>
                <c:pt idx="37947">
                  <c:v>120.43067</c:v>
                </c:pt>
                <c:pt idx="37948">
                  <c:v>29.91818</c:v>
                </c:pt>
                <c:pt idx="37949">
                  <c:v>100.88308</c:v>
                </c:pt>
                <c:pt idx="37950">
                  <c:v>33.78381</c:v>
                </c:pt>
                <c:pt idx="37951">
                  <c:v>49.6434</c:v>
                </c:pt>
                <c:pt idx="37952">
                  <c:v>178.79755</c:v>
                </c:pt>
                <c:pt idx="37953">
                  <c:v>29.62147</c:v>
                </c:pt>
                <c:pt idx="37954">
                  <c:v>30.69057</c:v>
                </c:pt>
                <c:pt idx="37955">
                  <c:v>38.76283</c:v>
                </c:pt>
                <c:pt idx="37956">
                  <c:v>28.85852</c:v>
                </c:pt>
                <c:pt idx="37957">
                  <c:v>31.25782999999999</c:v>
                </c:pt>
                <c:pt idx="37958">
                  <c:v>66.71225</c:v>
                </c:pt>
                <c:pt idx="37959">
                  <c:v>28.26007999999999</c:v>
                </c:pt>
                <c:pt idx="37960">
                  <c:v>31.89627</c:v>
                </c:pt>
                <c:pt idx="37961">
                  <c:v>26.32314999999999</c:v>
                </c:pt>
                <c:pt idx="37962">
                  <c:v>36.82436000000001</c:v>
                </c:pt>
                <c:pt idx="37963">
                  <c:v>27.17857</c:v>
                </c:pt>
                <c:pt idx="37964">
                  <c:v>34.23978</c:v>
                </c:pt>
                <c:pt idx="37965">
                  <c:v>1044.80968</c:v>
                </c:pt>
                <c:pt idx="37966">
                  <c:v>30.03569999999999</c:v>
                </c:pt>
                <c:pt idx="37967">
                  <c:v>28.80548</c:v>
                </c:pt>
                <c:pt idx="37968">
                  <c:v>31.21912</c:v>
                </c:pt>
                <c:pt idx="37969">
                  <c:v>28.73818</c:v>
                </c:pt>
                <c:pt idx="37970">
                  <c:v>31.86756</c:v>
                </c:pt>
                <c:pt idx="37971">
                  <c:v>26.27626</c:v>
                </c:pt>
                <c:pt idx="37972">
                  <c:v>29.44668</c:v>
                </c:pt>
                <c:pt idx="37973">
                  <c:v>35.7197</c:v>
                </c:pt>
                <c:pt idx="37974">
                  <c:v>27.78898999999999</c:v>
                </c:pt>
                <c:pt idx="37975">
                  <c:v>30.89051</c:v>
                </c:pt>
                <c:pt idx="37976">
                  <c:v>27.36537</c:v>
                </c:pt>
                <c:pt idx="37977">
                  <c:v>34.36123</c:v>
                </c:pt>
                <c:pt idx="37978">
                  <c:v>32.21153</c:v>
                </c:pt>
                <c:pt idx="37979">
                  <c:v>42.87733</c:v>
                </c:pt>
                <c:pt idx="37980">
                  <c:v>26.93709</c:v>
                </c:pt>
                <c:pt idx="37981">
                  <c:v>30.01242</c:v>
                </c:pt>
                <c:pt idx="37982">
                  <c:v>31.69547</c:v>
                </c:pt>
                <c:pt idx="37983">
                  <c:v>30.98258999999999</c:v>
                </c:pt>
                <c:pt idx="37984">
                  <c:v>30.35428</c:v>
                </c:pt>
                <c:pt idx="37985">
                  <c:v>33.61694</c:v>
                </c:pt>
                <c:pt idx="37986">
                  <c:v>28.22357</c:v>
                </c:pt>
                <c:pt idx="37987">
                  <c:v>33.2083</c:v>
                </c:pt>
                <c:pt idx="37988">
                  <c:v>156.2478</c:v>
                </c:pt>
                <c:pt idx="37989">
                  <c:v>31.81075</c:v>
                </c:pt>
                <c:pt idx="37990">
                  <c:v>27.68741</c:v>
                </c:pt>
                <c:pt idx="37991">
                  <c:v>34.42001</c:v>
                </c:pt>
                <c:pt idx="37992">
                  <c:v>27.30193</c:v>
                </c:pt>
                <c:pt idx="37993">
                  <c:v>30.37935</c:v>
                </c:pt>
                <c:pt idx="37994">
                  <c:v>27.287</c:v>
                </c:pt>
                <c:pt idx="37995">
                  <c:v>34.15632</c:v>
                </c:pt>
                <c:pt idx="37996">
                  <c:v>35.77615</c:v>
                </c:pt>
                <c:pt idx="37997">
                  <c:v>44.6379</c:v>
                </c:pt>
                <c:pt idx="37998">
                  <c:v>29.94637</c:v>
                </c:pt>
                <c:pt idx="37999">
                  <c:v>32.45155</c:v>
                </c:pt>
                <c:pt idx="38000">
                  <c:v>35.01397</c:v>
                </c:pt>
                <c:pt idx="38001">
                  <c:v>35.6726</c:v>
                </c:pt>
                <c:pt idx="38002">
                  <c:v>25.81432</c:v>
                </c:pt>
                <c:pt idx="38003">
                  <c:v>103.7554</c:v>
                </c:pt>
                <c:pt idx="38004">
                  <c:v>34.07219</c:v>
                </c:pt>
                <c:pt idx="38005">
                  <c:v>525.96538</c:v>
                </c:pt>
                <c:pt idx="38006">
                  <c:v>38.37256</c:v>
                </c:pt>
                <c:pt idx="38007">
                  <c:v>29.37974</c:v>
                </c:pt>
                <c:pt idx="38008">
                  <c:v>35.6085</c:v>
                </c:pt>
                <c:pt idx="38009">
                  <c:v>31.95123999999999</c:v>
                </c:pt>
                <c:pt idx="38010">
                  <c:v>28.92894</c:v>
                </c:pt>
                <c:pt idx="38011">
                  <c:v>25.89096</c:v>
                </c:pt>
                <c:pt idx="38012">
                  <c:v>28.01214999999999</c:v>
                </c:pt>
                <c:pt idx="38013">
                  <c:v>31.53339</c:v>
                </c:pt>
                <c:pt idx="38014">
                  <c:v>26.21184999999999</c:v>
                </c:pt>
                <c:pt idx="38015">
                  <c:v>32.65052</c:v>
                </c:pt>
                <c:pt idx="38016">
                  <c:v>29.08331</c:v>
                </c:pt>
                <c:pt idx="38017">
                  <c:v>139.4582</c:v>
                </c:pt>
                <c:pt idx="38018">
                  <c:v>27.87321</c:v>
                </c:pt>
                <c:pt idx="38019">
                  <c:v>41.70583</c:v>
                </c:pt>
                <c:pt idx="38020">
                  <c:v>30.34765000000001</c:v>
                </c:pt>
                <c:pt idx="38021">
                  <c:v>26.69391</c:v>
                </c:pt>
                <c:pt idx="38022">
                  <c:v>27.57261</c:v>
                </c:pt>
                <c:pt idx="38023">
                  <c:v>32.93957</c:v>
                </c:pt>
                <c:pt idx="38024">
                  <c:v>29.48828999999999</c:v>
                </c:pt>
                <c:pt idx="38025">
                  <c:v>25.38257</c:v>
                </c:pt>
                <c:pt idx="38026">
                  <c:v>51.87947</c:v>
                </c:pt>
                <c:pt idx="38027">
                  <c:v>38.67873</c:v>
                </c:pt>
                <c:pt idx="38028">
                  <c:v>25.55016000000001</c:v>
                </c:pt>
                <c:pt idx="38029">
                  <c:v>38.87376</c:v>
                </c:pt>
                <c:pt idx="38030">
                  <c:v>190.5223</c:v>
                </c:pt>
                <c:pt idx="38031">
                  <c:v>35.87853</c:v>
                </c:pt>
                <c:pt idx="38032">
                  <c:v>38.09965</c:v>
                </c:pt>
                <c:pt idx="38033">
                  <c:v>32.00157</c:v>
                </c:pt>
                <c:pt idx="38034">
                  <c:v>26.04083</c:v>
                </c:pt>
                <c:pt idx="38035">
                  <c:v>28.86936</c:v>
                </c:pt>
                <c:pt idx="38036">
                  <c:v>26.46913999999999</c:v>
                </c:pt>
                <c:pt idx="38037">
                  <c:v>24.88063</c:v>
                </c:pt>
                <c:pt idx="38038">
                  <c:v>33.00404</c:v>
                </c:pt>
                <c:pt idx="38039">
                  <c:v>25.69106</c:v>
                </c:pt>
                <c:pt idx="38040">
                  <c:v>31.61129</c:v>
                </c:pt>
                <c:pt idx="38041">
                  <c:v>29.58917</c:v>
                </c:pt>
                <c:pt idx="38042">
                  <c:v>29.57398999999999</c:v>
                </c:pt>
                <c:pt idx="38043">
                  <c:v>31.43593</c:v>
                </c:pt>
                <c:pt idx="38044">
                  <c:v>88.27424</c:v>
                </c:pt>
                <c:pt idx="38045">
                  <c:v>25.4267</c:v>
                </c:pt>
                <c:pt idx="38046">
                  <c:v>32.96286000000001</c:v>
                </c:pt>
                <c:pt idx="38047">
                  <c:v>34.53233</c:v>
                </c:pt>
                <c:pt idx="38048">
                  <c:v>30.5457</c:v>
                </c:pt>
                <c:pt idx="38049">
                  <c:v>28.61408</c:v>
                </c:pt>
                <c:pt idx="38050">
                  <c:v>345.1055999999999</c:v>
                </c:pt>
                <c:pt idx="38051">
                  <c:v>33.14607</c:v>
                </c:pt>
                <c:pt idx="38052">
                  <c:v>42.53626000000001</c:v>
                </c:pt>
                <c:pt idx="38053">
                  <c:v>28.21704</c:v>
                </c:pt>
                <c:pt idx="38054">
                  <c:v>36.68352</c:v>
                </c:pt>
                <c:pt idx="38055">
                  <c:v>25.79423999999999</c:v>
                </c:pt>
                <c:pt idx="38056">
                  <c:v>27.88402</c:v>
                </c:pt>
                <c:pt idx="38057">
                  <c:v>49.7227</c:v>
                </c:pt>
                <c:pt idx="38058">
                  <c:v>32.88155</c:v>
                </c:pt>
                <c:pt idx="38059">
                  <c:v>39.18469</c:v>
                </c:pt>
                <c:pt idx="38060">
                  <c:v>28.59660999999999</c:v>
                </c:pt>
                <c:pt idx="38061">
                  <c:v>23.63177</c:v>
                </c:pt>
                <c:pt idx="38062">
                  <c:v>28.28784</c:v>
                </c:pt>
                <c:pt idx="38063">
                  <c:v>26.99875</c:v>
                </c:pt>
                <c:pt idx="38064">
                  <c:v>34.49653</c:v>
                </c:pt>
                <c:pt idx="38065">
                  <c:v>27.33156</c:v>
                </c:pt>
                <c:pt idx="38066">
                  <c:v>26.93208</c:v>
                </c:pt>
                <c:pt idx="38067">
                  <c:v>37.0657</c:v>
                </c:pt>
                <c:pt idx="38068">
                  <c:v>35.36458</c:v>
                </c:pt>
                <c:pt idx="38069">
                  <c:v>27.28719</c:v>
                </c:pt>
                <c:pt idx="38070">
                  <c:v>30.86695</c:v>
                </c:pt>
                <c:pt idx="38071">
                  <c:v>30.14823</c:v>
                </c:pt>
                <c:pt idx="38072">
                  <c:v>30.86853</c:v>
                </c:pt>
                <c:pt idx="38073">
                  <c:v>35.12269</c:v>
                </c:pt>
                <c:pt idx="38074">
                  <c:v>27.29301999999999</c:v>
                </c:pt>
                <c:pt idx="38075">
                  <c:v>5980.6403</c:v>
                </c:pt>
                <c:pt idx="38076">
                  <c:v>39.1474</c:v>
                </c:pt>
                <c:pt idx="38077">
                  <c:v>33.82602</c:v>
                </c:pt>
                <c:pt idx="38078">
                  <c:v>34.85048</c:v>
                </c:pt>
                <c:pt idx="38079">
                  <c:v>28.57684</c:v>
                </c:pt>
                <c:pt idx="38080">
                  <c:v>25.66869</c:v>
                </c:pt>
                <c:pt idx="38081">
                  <c:v>23.73990999999999</c:v>
                </c:pt>
                <c:pt idx="38082">
                  <c:v>26.06912</c:v>
                </c:pt>
                <c:pt idx="38083">
                  <c:v>24.50674</c:v>
                </c:pt>
                <c:pt idx="38084">
                  <c:v>30.24133</c:v>
                </c:pt>
                <c:pt idx="38085">
                  <c:v>34.45414</c:v>
                </c:pt>
                <c:pt idx="38086">
                  <c:v>30.49912</c:v>
                </c:pt>
                <c:pt idx="38087">
                  <c:v>26.96840999999999</c:v>
                </c:pt>
                <c:pt idx="38088">
                  <c:v>24.68986</c:v>
                </c:pt>
                <c:pt idx="38089">
                  <c:v>46.9416</c:v>
                </c:pt>
                <c:pt idx="38090">
                  <c:v>30.56917</c:v>
                </c:pt>
                <c:pt idx="38091">
                  <c:v>25.86496</c:v>
                </c:pt>
                <c:pt idx="38092">
                  <c:v>23.7353</c:v>
                </c:pt>
                <c:pt idx="38093">
                  <c:v>22.32325000000001</c:v>
                </c:pt>
                <c:pt idx="38094">
                  <c:v>34.12624</c:v>
                </c:pt>
                <c:pt idx="38095">
                  <c:v>33.13087</c:v>
                </c:pt>
                <c:pt idx="38096">
                  <c:v>26.09544</c:v>
                </c:pt>
                <c:pt idx="38097">
                  <c:v>42.60728</c:v>
                </c:pt>
                <c:pt idx="38098">
                  <c:v>28.94128</c:v>
                </c:pt>
                <c:pt idx="38099">
                  <c:v>32.22182</c:v>
                </c:pt>
                <c:pt idx="38100">
                  <c:v>34.18018</c:v>
                </c:pt>
                <c:pt idx="38101">
                  <c:v>37.74745</c:v>
                </c:pt>
                <c:pt idx="38102">
                  <c:v>29.48881</c:v>
                </c:pt>
                <c:pt idx="38103">
                  <c:v>825.75287</c:v>
                </c:pt>
                <c:pt idx="38104">
                  <c:v>34.82942000000001</c:v>
                </c:pt>
                <c:pt idx="38105">
                  <c:v>25.82135</c:v>
                </c:pt>
                <c:pt idx="38106">
                  <c:v>33.92063</c:v>
                </c:pt>
                <c:pt idx="38107">
                  <c:v>33.57782</c:v>
                </c:pt>
                <c:pt idx="38108">
                  <c:v>37.57707</c:v>
                </c:pt>
                <c:pt idx="38109">
                  <c:v>29.43108</c:v>
                </c:pt>
                <c:pt idx="38110">
                  <c:v>2341.07077</c:v>
                </c:pt>
                <c:pt idx="38111">
                  <c:v>39.03746</c:v>
                </c:pt>
                <c:pt idx="38112">
                  <c:v>31.05675</c:v>
                </c:pt>
                <c:pt idx="38113">
                  <c:v>29.32945</c:v>
                </c:pt>
                <c:pt idx="38114">
                  <c:v>30.93278</c:v>
                </c:pt>
                <c:pt idx="38115">
                  <c:v>25.623</c:v>
                </c:pt>
                <c:pt idx="38116">
                  <c:v>39.76713</c:v>
                </c:pt>
                <c:pt idx="38117">
                  <c:v>23.36601</c:v>
                </c:pt>
                <c:pt idx="38118">
                  <c:v>33.00678000000001</c:v>
                </c:pt>
                <c:pt idx="38119">
                  <c:v>39.13837</c:v>
                </c:pt>
                <c:pt idx="38120">
                  <c:v>29.15482</c:v>
                </c:pt>
                <c:pt idx="38121">
                  <c:v>28.84092</c:v>
                </c:pt>
                <c:pt idx="38122">
                  <c:v>32.01635</c:v>
                </c:pt>
                <c:pt idx="38123">
                  <c:v>31.70771999999999</c:v>
                </c:pt>
                <c:pt idx="38124">
                  <c:v>26.09704</c:v>
                </c:pt>
                <c:pt idx="38125">
                  <c:v>30.74079</c:v>
                </c:pt>
                <c:pt idx="38126">
                  <c:v>30.19082999999999</c:v>
                </c:pt>
                <c:pt idx="38127">
                  <c:v>28.60747</c:v>
                </c:pt>
                <c:pt idx="38128">
                  <c:v>30.66974</c:v>
                </c:pt>
                <c:pt idx="38129">
                  <c:v>35.14146</c:v>
                </c:pt>
                <c:pt idx="38130">
                  <c:v>38.29201</c:v>
                </c:pt>
                <c:pt idx="38131">
                  <c:v>34.07499</c:v>
                </c:pt>
                <c:pt idx="38132">
                  <c:v>30.98933999999999</c:v>
                </c:pt>
                <c:pt idx="38133">
                  <c:v>33.99992</c:v>
                </c:pt>
                <c:pt idx="38134">
                  <c:v>30.3707</c:v>
                </c:pt>
                <c:pt idx="38135">
                  <c:v>33.26702</c:v>
                </c:pt>
                <c:pt idx="38136">
                  <c:v>29.82384</c:v>
                </c:pt>
                <c:pt idx="38137">
                  <c:v>35.11381</c:v>
                </c:pt>
                <c:pt idx="38138">
                  <c:v>28.97792</c:v>
                </c:pt>
                <c:pt idx="38139">
                  <c:v>51.16494</c:v>
                </c:pt>
                <c:pt idx="38140">
                  <c:v>30.38466</c:v>
                </c:pt>
                <c:pt idx="38141">
                  <c:v>30.86103</c:v>
                </c:pt>
                <c:pt idx="38142">
                  <c:v>33.82254000000001</c:v>
                </c:pt>
                <c:pt idx="38143">
                  <c:v>86.9705</c:v>
                </c:pt>
                <c:pt idx="38144">
                  <c:v>29.55080999999999</c:v>
                </c:pt>
                <c:pt idx="38145">
                  <c:v>27.22394</c:v>
                </c:pt>
                <c:pt idx="38146">
                  <c:v>30.5041</c:v>
                </c:pt>
                <c:pt idx="38147">
                  <c:v>32.78809</c:v>
                </c:pt>
                <c:pt idx="38148">
                  <c:v>33.11051</c:v>
                </c:pt>
                <c:pt idx="38149">
                  <c:v>23.79249</c:v>
                </c:pt>
                <c:pt idx="38150">
                  <c:v>31.78731</c:v>
                </c:pt>
                <c:pt idx="38151">
                  <c:v>59.10194000000001</c:v>
                </c:pt>
                <c:pt idx="38152">
                  <c:v>33.70745</c:v>
                </c:pt>
                <c:pt idx="38153">
                  <c:v>33.06747</c:v>
                </c:pt>
                <c:pt idx="38154">
                  <c:v>29.41269</c:v>
                </c:pt>
                <c:pt idx="38155">
                  <c:v>25.83003</c:v>
                </c:pt>
                <c:pt idx="38156">
                  <c:v>28.29283</c:v>
                </c:pt>
                <c:pt idx="38157">
                  <c:v>35.79873</c:v>
                </c:pt>
                <c:pt idx="38158">
                  <c:v>30.18622</c:v>
                </c:pt>
                <c:pt idx="38159">
                  <c:v>144.5716</c:v>
                </c:pt>
                <c:pt idx="38160">
                  <c:v>25.70977999999999</c:v>
                </c:pt>
                <c:pt idx="38161">
                  <c:v>31.65756</c:v>
                </c:pt>
                <c:pt idx="38162">
                  <c:v>24.43212</c:v>
                </c:pt>
                <c:pt idx="38163">
                  <c:v>32.64377000000001</c:v>
                </c:pt>
                <c:pt idx="38164">
                  <c:v>27.7989</c:v>
                </c:pt>
                <c:pt idx="38165">
                  <c:v>29.55315</c:v>
                </c:pt>
                <c:pt idx="38166">
                  <c:v>30.40860999999999</c:v>
                </c:pt>
                <c:pt idx="38167">
                  <c:v>35.56641</c:v>
                </c:pt>
                <c:pt idx="38168">
                  <c:v>35.67875</c:v>
                </c:pt>
                <c:pt idx="38169">
                  <c:v>32.70805</c:v>
                </c:pt>
                <c:pt idx="38170">
                  <c:v>28.46302</c:v>
                </c:pt>
                <c:pt idx="38171">
                  <c:v>22.60292</c:v>
                </c:pt>
                <c:pt idx="38172">
                  <c:v>28.07223</c:v>
                </c:pt>
                <c:pt idx="38173">
                  <c:v>27.03646000000001</c:v>
                </c:pt>
                <c:pt idx="38174">
                  <c:v>33.30232</c:v>
                </c:pt>
                <c:pt idx="38175">
                  <c:v>28.94704</c:v>
                </c:pt>
                <c:pt idx="38176">
                  <c:v>31.93768</c:v>
                </c:pt>
                <c:pt idx="38177">
                  <c:v>31.60792</c:v>
                </c:pt>
                <c:pt idx="38178">
                  <c:v>30.35283</c:v>
                </c:pt>
                <c:pt idx="38179">
                  <c:v>37.13477</c:v>
                </c:pt>
                <c:pt idx="38180">
                  <c:v>42.6223</c:v>
                </c:pt>
                <c:pt idx="38181">
                  <c:v>40.99973</c:v>
                </c:pt>
                <c:pt idx="38182">
                  <c:v>28.61327</c:v>
                </c:pt>
                <c:pt idx="38183">
                  <c:v>31.85855</c:v>
                </c:pt>
                <c:pt idx="38184">
                  <c:v>29.09819</c:v>
                </c:pt>
                <c:pt idx="38185">
                  <c:v>31.15114000000001</c:v>
                </c:pt>
                <c:pt idx="38186">
                  <c:v>36.0253</c:v>
                </c:pt>
                <c:pt idx="38187">
                  <c:v>32.67209</c:v>
                </c:pt>
                <c:pt idx="38188">
                  <c:v>25.0128</c:v>
                </c:pt>
                <c:pt idx="38189">
                  <c:v>31.82479</c:v>
                </c:pt>
                <c:pt idx="38190">
                  <c:v>28.67858</c:v>
                </c:pt>
                <c:pt idx="38191">
                  <c:v>42.16384</c:v>
                </c:pt>
                <c:pt idx="38192">
                  <c:v>28.16823</c:v>
                </c:pt>
                <c:pt idx="38193">
                  <c:v>26.34411</c:v>
                </c:pt>
                <c:pt idx="38194">
                  <c:v>32.68274</c:v>
                </c:pt>
                <c:pt idx="38195">
                  <c:v>28.60702</c:v>
                </c:pt>
                <c:pt idx="38196">
                  <c:v>30.76214999999999</c:v>
                </c:pt>
                <c:pt idx="38197">
                  <c:v>33.22268000000001</c:v>
                </c:pt>
                <c:pt idx="38198">
                  <c:v>31.01042</c:v>
                </c:pt>
                <c:pt idx="38199">
                  <c:v>26.78658</c:v>
                </c:pt>
                <c:pt idx="38200">
                  <c:v>33.44385</c:v>
                </c:pt>
                <c:pt idx="38201">
                  <c:v>32.06549</c:v>
                </c:pt>
                <c:pt idx="38202">
                  <c:v>29.3427</c:v>
                </c:pt>
                <c:pt idx="38203">
                  <c:v>27.50535</c:v>
                </c:pt>
                <c:pt idx="38204">
                  <c:v>28.66439</c:v>
                </c:pt>
                <c:pt idx="38205">
                  <c:v>25.76461</c:v>
                </c:pt>
                <c:pt idx="38206">
                  <c:v>33.97363</c:v>
                </c:pt>
                <c:pt idx="38207">
                  <c:v>35.00448</c:v>
                </c:pt>
                <c:pt idx="38208">
                  <c:v>35.37867</c:v>
                </c:pt>
                <c:pt idx="38209">
                  <c:v>27.36357</c:v>
                </c:pt>
                <c:pt idx="38210">
                  <c:v>36.89133000000001</c:v>
                </c:pt>
                <c:pt idx="38211">
                  <c:v>27.84996</c:v>
                </c:pt>
                <c:pt idx="38212">
                  <c:v>27.46205</c:v>
                </c:pt>
                <c:pt idx="38213">
                  <c:v>30.72282</c:v>
                </c:pt>
                <c:pt idx="38214">
                  <c:v>27.38707</c:v>
                </c:pt>
                <c:pt idx="38215">
                  <c:v>34.05788999999999</c:v>
                </c:pt>
                <c:pt idx="38216">
                  <c:v>28.38627</c:v>
                </c:pt>
                <c:pt idx="38217">
                  <c:v>29.06561999999999</c:v>
                </c:pt>
                <c:pt idx="38218">
                  <c:v>27.43633</c:v>
                </c:pt>
                <c:pt idx="38219">
                  <c:v>28.85878</c:v>
                </c:pt>
                <c:pt idx="38220">
                  <c:v>25.21888</c:v>
                </c:pt>
                <c:pt idx="38221">
                  <c:v>32.2153</c:v>
                </c:pt>
                <c:pt idx="38222">
                  <c:v>31.38327</c:v>
                </c:pt>
                <c:pt idx="38223">
                  <c:v>27.74775</c:v>
                </c:pt>
                <c:pt idx="38224">
                  <c:v>31.25228</c:v>
                </c:pt>
                <c:pt idx="38225">
                  <c:v>28.96282</c:v>
                </c:pt>
                <c:pt idx="38226">
                  <c:v>27.80343</c:v>
                </c:pt>
                <c:pt idx="38227">
                  <c:v>29.93716</c:v>
                </c:pt>
                <c:pt idx="38228">
                  <c:v>29.84331999999999</c:v>
                </c:pt>
                <c:pt idx="38229">
                  <c:v>31.54967</c:v>
                </c:pt>
                <c:pt idx="38230">
                  <c:v>28.04945</c:v>
                </c:pt>
                <c:pt idx="38231">
                  <c:v>32.06625</c:v>
                </c:pt>
                <c:pt idx="38232">
                  <c:v>32.93767</c:v>
                </c:pt>
                <c:pt idx="38233">
                  <c:v>32.1451</c:v>
                </c:pt>
                <c:pt idx="38234">
                  <c:v>27.80229</c:v>
                </c:pt>
                <c:pt idx="38235">
                  <c:v>101.50242</c:v>
                </c:pt>
                <c:pt idx="38236">
                  <c:v>28.75432</c:v>
                </c:pt>
                <c:pt idx="38237">
                  <c:v>29.01838</c:v>
                </c:pt>
                <c:pt idx="38238">
                  <c:v>32.64933</c:v>
                </c:pt>
                <c:pt idx="38239">
                  <c:v>32.13919</c:v>
                </c:pt>
                <c:pt idx="38240">
                  <c:v>32.07853</c:v>
                </c:pt>
                <c:pt idx="38241">
                  <c:v>25.66276</c:v>
                </c:pt>
                <c:pt idx="38242">
                  <c:v>32.54571</c:v>
                </c:pt>
                <c:pt idx="38243">
                  <c:v>39.10044000000001</c:v>
                </c:pt>
                <c:pt idx="38244">
                  <c:v>25.25353</c:v>
                </c:pt>
                <c:pt idx="38245">
                  <c:v>26.6603</c:v>
                </c:pt>
                <c:pt idx="38246">
                  <c:v>33.33223</c:v>
                </c:pt>
                <c:pt idx="38247">
                  <c:v>33.42442</c:v>
                </c:pt>
                <c:pt idx="38248">
                  <c:v>28.42316</c:v>
                </c:pt>
                <c:pt idx="38249">
                  <c:v>33.97126</c:v>
                </c:pt>
                <c:pt idx="38250">
                  <c:v>32.26512</c:v>
                </c:pt>
                <c:pt idx="38251">
                  <c:v>28.12033</c:v>
                </c:pt>
                <c:pt idx="38252">
                  <c:v>37.19984</c:v>
                </c:pt>
                <c:pt idx="38253">
                  <c:v>579.4249</c:v>
                </c:pt>
                <c:pt idx="38254">
                  <c:v>26.41942</c:v>
                </c:pt>
                <c:pt idx="38255">
                  <c:v>25.53594</c:v>
                </c:pt>
                <c:pt idx="38256">
                  <c:v>28.36949999999999</c:v>
                </c:pt>
                <c:pt idx="38257">
                  <c:v>25.96679</c:v>
                </c:pt>
                <c:pt idx="38258">
                  <c:v>35.26224000000001</c:v>
                </c:pt>
                <c:pt idx="38259">
                  <c:v>25.9216</c:v>
                </c:pt>
                <c:pt idx="38260">
                  <c:v>30.63036</c:v>
                </c:pt>
                <c:pt idx="38261">
                  <c:v>28.33241</c:v>
                </c:pt>
                <c:pt idx="38262">
                  <c:v>28.47119</c:v>
                </c:pt>
                <c:pt idx="38263">
                  <c:v>138.9026</c:v>
                </c:pt>
                <c:pt idx="38264">
                  <c:v>29.91608</c:v>
                </c:pt>
                <c:pt idx="38265">
                  <c:v>2333.12731</c:v>
                </c:pt>
                <c:pt idx="38266">
                  <c:v>30.48842999999999</c:v>
                </c:pt>
                <c:pt idx="38267">
                  <c:v>33.64</c:v>
                </c:pt>
                <c:pt idx="38268">
                  <c:v>26.57907000000001</c:v>
                </c:pt>
                <c:pt idx="38269">
                  <c:v>28.28531999999999</c:v>
                </c:pt>
                <c:pt idx="38270">
                  <c:v>34.59999</c:v>
                </c:pt>
                <c:pt idx="38271">
                  <c:v>29.4481</c:v>
                </c:pt>
                <c:pt idx="38272">
                  <c:v>27.56372</c:v>
                </c:pt>
                <c:pt idx="38273">
                  <c:v>33.48095</c:v>
                </c:pt>
                <c:pt idx="38274">
                  <c:v>29.25463</c:v>
                </c:pt>
                <c:pt idx="38275">
                  <c:v>31.30212999999999</c:v>
                </c:pt>
                <c:pt idx="38276">
                  <c:v>30.89347</c:v>
                </c:pt>
                <c:pt idx="38277">
                  <c:v>28.01917</c:v>
                </c:pt>
                <c:pt idx="38278">
                  <c:v>33.47613</c:v>
                </c:pt>
                <c:pt idx="38279">
                  <c:v>25.82954</c:v>
                </c:pt>
                <c:pt idx="38280">
                  <c:v>35.76019</c:v>
                </c:pt>
                <c:pt idx="38281">
                  <c:v>30.58621</c:v>
                </c:pt>
                <c:pt idx="38282">
                  <c:v>1510.14955</c:v>
                </c:pt>
                <c:pt idx="38283">
                  <c:v>32.89466</c:v>
                </c:pt>
                <c:pt idx="38284">
                  <c:v>28.29722</c:v>
                </c:pt>
                <c:pt idx="38285">
                  <c:v>171.8822</c:v>
                </c:pt>
                <c:pt idx="38286">
                  <c:v>25.67453</c:v>
                </c:pt>
                <c:pt idx="38287">
                  <c:v>34.57587</c:v>
                </c:pt>
                <c:pt idx="38288">
                  <c:v>35.56265</c:v>
                </c:pt>
                <c:pt idx="38289">
                  <c:v>27.03215</c:v>
                </c:pt>
                <c:pt idx="38290">
                  <c:v>28.77835</c:v>
                </c:pt>
                <c:pt idx="38291">
                  <c:v>27.75104</c:v>
                </c:pt>
                <c:pt idx="38292">
                  <c:v>25.56433</c:v>
                </c:pt>
                <c:pt idx="38293">
                  <c:v>4334.244650000001</c:v>
                </c:pt>
                <c:pt idx="38294">
                  <c:v>25.54827</c:v>
                </c:pt>
                <c:pt idx="38295">
                  <c:v>26.66022999999999</c:v>
                </c:pt>
                <c:pt idx="38296">
                  <c:v>3098.98125</c:v>
                </c:pt>
                <c:pt idx="38297">
                  <c:v>30.22399</c:v>
                </c:pt>
                <c:pt idx="38298">
                  <c:v>194.6517</c:v>
                </c:pt>
                <c:pt idx="38299">
                  <c:v>36.08993</c:v>
                </c:pt>
                <c:pt idx="38300">
                  <c:v>30.77791</c:v>
                </c:pt>
                <c:pt idx="38301">
                  <c:v>28.98489</c:v>
                </c:pt>
                <c:pt idx="38302">
                  <c:v>26.7411</c:v>
                </c:pt>
                <c:pt idx="38303">
                  <c:v>34.95421</c:v>
                </c:pt>
                <c:pt idx="38304">
                  <c:v>33.43377</c:v>
                </c:pt>
                <c:pt idx="38305">
                  <c:v>29.54507</c:v>
                </c:pt>
                <c:pt idx="38306">
                  <c:v>35.55706</c:v>
                </c:pt>
                <c:pt idx="38307">
                  <c:v>30.37165</c:v>
                </c:pt>
                <c:pt idx="38308">
                  <c:v>31.18477</c:v>
                </c:pt>
                <c:pt idx="38309">
                  <c:v>1101.05985</c:v>
                </c:pt>
                <c:pt idx="38310">
                  <c:v>24.75326</c:v>
                </c:pt>
                <c:pt idx="38311">
                  <c:v>34.34797</c:v>
                </c:pt>
                <c:pt idx="38312">
                  <c:v>27.66271</c:v>
                </c:pt>
                <c:pt idx="38313">
                  <c:v>28.06962</c:v>
                </c:pt>
                <c:pt idx="38314">
                  <c:v>33.68458</c:v>
                </c:pt>
                <c:pt idx="38315">
                  <c:v>42.8909</c:v>
                </c:pt>
                <c:pt idx="38316">
                  <c:v>65.17889999999998</c:v>
                </c:pt>
                <c:pt idx="38317">
                  <c:v>28.70007</c:v>
                </c:pt>
                <c:pt idx="38318">
                  <c:v>25.46868999999999</c:v>
                </c:pt>
                <c:pt idx="38319">
                  <c:v>35.17163</c:v>
                </c:pt>
                <c:pt idx="38320">
                  <c:v>87.33079999999998</c:v>
                </c:pt>
                <c:pt idx="38321">
                  <c:v>28.6979</c:v>
                </c:pt>
                <c:pt idx="38322">
                  <c:v>33.96716</c:v>
                </c:pt>
                <c:pt idx="38323">
                  <c:v>28.29254999999999</c:v>
                </c:pt>
                <c:pt idx="38324">
                  <c:v>34.49694</c:v>
                </c:pt>
                <c:pt idx="38325">
                  <c:v>30.47232</c:v>
                </c:pt>
                <c:pt idx="38326">
                  <c:v>25.47932</c:v>
                </c:pt>
                <c:pt idx="38327">
                  <c:v>69.14336</c:v>
                </c:pt>
                <c:pt idx="38328">
                  <c:v>37.41772</c:v>
                </c:pt>
                <c:pt idx="38329">
                  <c:v>29.88164</c:v>
                </c:pt>
                <c:pt idx="38330">
                  <c:v>33.25283</c:v>
                </c:pt>
                <c:pt idx="38331">
                  <c:v>35.08871</c:v>
                </c:pt>
                <c:pt idx="38332">
                  <c:v>34.71572000000001</c:v>
                </c:pt>
                <c:pt idx="38333">
                  <c:v>27.78712</c:v>
                </c:pt>
                <c:pt idx="38334">
                  <c:v>38.58695</c:v>
                </c:pt>
                <c:pt idx="38335">
                  <c:v>36.42336</c:v>
                </c:pt>
                <c:pt idx="38336">
                  <c:v>24.27882</c:v>
                </c:pt>
                <c:pt idx="38337">
                  <c:v>29.69175</c:v>
                </c:pt>
                <c:pt idx="38338">
                  <c:v>59.0568</c:v>
                </c:pt>
                <c:pt idx="38339">
                  <c:v>25.19154</c:v>
                </c:pt>
                <c:pt idx="38340">
                  <c:v>32.92273</c:v>
                </c:pt>
                <c:pt idx="38341">
                  <c:v>30.17702999999999</c:v>
                </c:pt>
                <c:pt idx="38342">
                  <c:v>1730.8791</c:v>
                </c:pt>
                <c:pt idx="38343">
                  <c:v>2140.51562</c:v>
                </c:pt>
                <c:pt idx="38344">
                  <c:v>28.89143</c:v>
                </c:pt>
                <c:pt idx="38345">
                  <c:v>33.43267</c:v>
                </c:pt>
                <c:pt idx="38346">
                  <c:v>27.45454</c:v>
                </c:pt>
                <c:pt idx="38347">
                  <c:v>35.75028</c:v>
                </c:pt>
                <c:pt idx="38348">
                  <c:v>29.97064</c:v>
                </c:pt>
                <c:pt idx="38349">
                  <c:v>34.95988999999999</c:v>
                </c:pt>
                <c:pt idx="38350">
                  <c:v>44.18075</c:v>
                </c:pt>
                <c:pt idx="38351">
                  <c:v>154.9471</c:v>
                </c:pt>
                <c:pt idx="38352">
                  <c:v>35.36471</c:v>
                </c:pt>
                <c:pt idx="38353">
                  <c:v>30.47362</c:v>
                </c:pt>
                <c:pt idx="38354">
                  <c:v>29.36926</c:v>
                </c:pt>
                <c:pt idx="38355">
                  <c:v>34.59305</c:v>
                </c:pt>
                <c:pt idx="38356">
                  <c:v>28.28789</c:v>
                </c:pt>
                <c:pt idx="38357">
                  <c:v>128.8558</c:v>
                </c:pt>
                <c:pt idx="38358">
                  <c:v>29.76863999999999</c:v>
                </c:pt>
                <c:pt idx="38359">
                  <c:v>33.24511</c:v>
                </c:pt>
                <c:pt idx="38360">
                  <c:v>28.33518</c:v>
                </c:pt>
                <c:pt idx="38361">
                  <c:v>27.46539999999999</c:v>
                </c:pt>
                <c:pt idx="38362">
                  <c:v>27.19551</c:v>
                </c:pt>
                <c:pt idx="38363">
                  <c:v>37.16167</c:v>
                </c:pt>
                <c:pt idx="38364">
                  <c:v>32.73864000000001</c:v>
                </c:pt>
                <c:pt idx="38365">
                  <c:v>32.40923</c:v>
                </c:pt>
                <c:pt idx="38366">
                  <c:v>28.47971</c:v>
                </c:pt>
                <c:pt idx="38367">
                  <c:v>37.37638</c:v>
                </c:pt>
                <c:pt idx="38368">
                  <c:v>45.07380000000001</c:v>
                </c:pt>
                <c:pt idx="38369">
                  <c:v>38.28393</c:v>
                </c:pt>
                <c:pt idx="38370">
                  <c:v>38.50357</c:v>
                </c:pt>
                <c:pt idx="38371">
                  <c:v>26.34533</c:v>
                </c:pt>
                <c:pt idx="38372">
                  <c:v>37.94008</c:v>
                </c:pt>
                <c:pt idx="38373">
                  <c:v>36.06455</c:v>
                </c:pt>
                <c:pt idx="38374">
                  <c:v>28.15447</c:v>
                </c:pt>
                <c:pt idx="38375">
                  <c:v>36.07357</c:v>
                </c:pt>
                <c:pt idx="38376">
                  <c:v>32.62047</c:v>
                </c:pt>
                <c:pt idx="38377">
                  <c:v>32.1949</c:v>
                </c:pt>
                <c:pt idx="38378">
                  <c:v>29.56439</c:v>
                </c:pt>
                <c:pt idx="38379">
                  <c:v>29.55586</c:v>
                </c:pt>
                <c:pt idx="38380">
                  <c:v>30.62494</c:v>
                </c:pt>
                <c:pt idx="38381">
                  <c:v>27.33963</c:v>
                </c:pt>
                <c:pt idx="38382">
                  <c:v>31.15248</c:v>
                </c:pt>
                <c:pt idx="38383">
                  <c:v>35.35013</c:v>
                </c:pt>
                <c:pt idx="38384">
                  <c:v>30.18899</c:v>
                </c:pt>
                <c:pt idx="38385">
                  <c:v>32.14356</c:v>
                </c:pt>
                <c:pt idx="38386">
                  <c:v>29.14045</c:v>
                </c:pt>
                <c:pt idx="38387">
                  <c:v>185.3521</c:v>
                </c:pt>
                <c:pt idx="38388">
                  <c:v>30.68087999999999</c:v>
                </c:pt>
                <c:pt idx="38389">
                  <c:v>33.45713</c:v>
                </c:pt>
                <c:pt idx="38390">
                  <c:v>31.80559</c:v>
                </c:pt>
                <c:pt idx="38391">
                  <c:v>31.79607</c:v>
                </c:pt>
                <c:pt idx="38392">
                  <c:v>31.65938999999999</c:v>
                </c:pt>
                <c:pt idx="38393">
                  <c:v>39.59685</c:v>
                </c:pt>
                <c:pt idx="38394">
                  <c:v>31.93419</c:v>
                </c:pt>
                <c:pt idx="38395">
                  <c:v>7617.843120000001</c:v>
                </c:pt>
                <c:pt idx="38396">
                  <c:v>33.24158000000001</c:v>
                </c:pt>
                <c:pt idx="38397">
                  <c:v>45.3157</c:v>
                </c:pt>
                <c:pt idx="38398">
                  <c:v>25.38695</c:v>
                </c:pt>
                <c:pt idx="38399">
                  <c:v>84.18083999999999</c:v>
                </c:pt>
                <c:pt idx="38400">
                  <c:v>23.74842999999999</c:v>
                </c:pt>
                <c:pt idx="38401">
                  <c:v>28.70066</c:v>
                </c:pt>
                <c:pt idx="38402">
                  <c:v>23.62344999999999</c:v>
                </c:pt>
                <c:pt idx="38403">
                  <c:v>26.46109</c:v>
                </c:pt>
                <c:pt idx="38404">
                  <c:v>39.3779</c:v>
                </c:pt>
                <c:pt idx="38405">
                  <c:v>27.61225</c:v>
                </c:pt>
                <c:pt idx="38406">
                  <c:v>36.95526</c:v>
                </c:pt>
                <c:pt idx="38407">
                  <c:v>33.52958</c:v>
                </c:pt>
                <c:pt idx="38408">
                  <c:v>31.83874</c:v>
                </c:pt>
                <c:pt idx="38409">
                  <c:v>28.72169</c:v>
                </c:pt>
                <c:pt idx="38410">
                  <c:v>38.39806</c:v>
                </c:pt>
                <c:pt idx="38411">
                  <c:v>30.97204</c:v>
                </c:pt>
                <c:pt idx="38412">
                  <c:v>27.04514</c:v>
                </c:pt>
                <c:pt idx="38413">
                  <c:v>29.84652</c:v>
                </c:pt>
                <c:pt idx="38414">
                  <c:v>30.40484</c:v>
                </c:pt>
                <c:pt idx="38415">
                  <c:v>28.87472</c:v>
                </c:pt>
                <c:pt idx="38416">
                  <c:v>28.3679</c:v>
                </c:pt>
                <c:pt idx="38417">
                  <c:v>31.89749</c:v>
                </c:pt>
                <c:pt idx="38418">
                  <c:v>31.63472</c:v>
                </c:pt>
                <c:pt idx="38419">
                  <c:v>35.32342000000001</c:v>
                </c:pt>
                <c:pt idx="38420">
                  <c:v>28.18863</c:v>
                </c:pt>
                <c:pt idx="38421">
                  <c:v>29.41487</c:v>
                </c:pt>
                <c:pt idx="38422">
                  <c:v>34.59436</c:v>
                </c:pt>
                <c:pt idx="38423">
                  <c:v>29.17983</c:v>
                </c:pt>
                <c:pt idx="38424">
                  <c:v>25.6877</c:v>
                </c:pt>
                <c:pt idx="38425">
                  <c:v>31.31591999999999</c:v>
                </c:pt>
                <c:pt idx="38426">
                  <c:v>34.63568</c:v>
                </c:pt>
                <c:pt idx="38427">
                  <c:v>31.48001</c:v>
                </c:pt>
                <c:pt idx="38428">
                  <c:v>36.54159</c:v>
                </c:pt>
                <c:pt idx="38429">
                  <c:v>28.79718</c:v>
                </c:pt>
                <c:pt idx="38430">
                  <c:v>50.1188</c:v>
                </c:pt>
                <c:pt idx="38431">
                  <c:v>27.42878999999999</c:v>
                </c:pt>
                <c:pt idx="38432">
                  <c:v>32.16220000000001</c:v>
                </c:pt>
                <c:pt idx="38433">
                  <c:v>30.34205</c:v>
                </c:pt>
                <c:pt idx="38434">
                  <c:v>41.65744</c:v>
                </c:pt>
                <c:pt idx="38435">
                  <c:v>30.50752</c:v>
                </c:pt>
                <c:pt idx="38436">
                  <c:v>23.07819</c:v>
                </c:pt>
                <c:pt idx="38437">
                  <c:v>37.87493</c:v>
                </c:pt>
                <c:pt idx="38438">
                  <c:v>455.7602999999999</c:v>
                </c:pt>
                <c:pt idx="38439">
                  <c:v>30.57514</c:v>
                </c:pt>
                <c:pt idx="38440">
                  <c:v>31.31846000000001</c:v>
                </c:pt>
                <c:pt idx="38441">
                  <c:v>31.70208</c:v>
                </c:pt>
                <c:pt idx="38442">
                  <c:v>108.99203</c:v>
                </c:pt>
                <c:pt idx="38443">
                  <c:v>33.68951</c:v>
                </c:pt>
                <c:pt idx="38444">
                  <c:v>28.05189</c:v>
                </c:pt>
                <c:pt idx="38445">
                  <c:v>33.08584</c:v>
                </c:pt>
                <c:pt idx="38446">
                  <c:v>58.9506</c:v>
                </c:pt>
                <c:pt idx="38447">
                  <c:v>37.42889</c:v>
                </c:pt>
                <c:pt idx="38448">
                  <c:v>31.05606</c:v>
                </c:pt>
                <c:pt idx="38449">
                  <c:v>46.9759</c:v>
                </c:pt>
                <c:pt idx="38450">
                  <c:v>40.09399</c:v>
                </c:pt>
                <c:pt idx="38451">
                  <c:v>30.90988</c:v>
                </c:pt>
                <c:pt idx="38452">
                  <c:v>30.7893</c:v>
                </c:pt>
                <c:pt idx="38453">
                  <c:v>29.30092</c:v>
                </c:pt>
                <c:pt idx="38454">
                  <c:v>25.4516</c:v>
                </c:pt>
                <c:pt idx="38455">
                  <c:v>25.28265</c:v>
                </c:pt>
                <c:pt idx="38456">
                  <c:v>29.84838999999999</c:v>
                </c:pt>
                <c:pt idx="38457">
                  <c:v>29.78293</c:v>
                </c:pt>
                <c:pt idx="38458">
                  <c:v>29.41243</c:v>
                </c:pt>
                <c:pt idx="38459">
                  <c:v>28.58155</c:v>
                </c:pt>
                <c:pt idx="38460">
                  <c:v>31.52184</c:v>
                </c:pt>
                <c:pt idx="38461">
                  <c:v>32.61727</c:v>
                </c:pt>
                <c:pt idx="38462">
                  <c:v>30.46902</c:v>
                </c:pt>
                <c:pt idx="38463">
                  <c:v>29.37819</c:v>
                </c:pt>
                <c:pt idx="38464">
                  <c:v>30.36671</c:v>
                </c:pt>
                <c:pt idx="38465">
                  <c:v>176.631</c:v>
                </c:pt>
                <c:pt idx="38466">
                  <c:v>39.8304</c:v>
                </c:pt>
                <c:pt idx="38467">
                  <c:v>32.1634</c:v>
                </c:pt>
                <c:pt idx="38468">
                  <c:v>43.6671</c:v>
                </c:pt>
                <c:pt idx="38469">
                  <c:v>32.62027</c:v>
                </c:pt>
                <c:pt idx="38470">
                  <c:v>27.66678</c:v>
                </c:pt>
                <c:pt idx="38471">
                  <c:v>26.45553999999999</c:v>
                </c:pt>
                <c:pt idx="38472">
                  <c:v>31.55527</c:v>
                </c:pt>
                <c:pt idx="38473">
                  <c:v>32.02421</c:v>
                </c:pt>
                <c:pt idx="38474">
                  <c:v>35.12214</c:v>
                </c:pt>
                <c:pt idx="38475">
                  <c:v>27.1855</c:v>
                </c:pt>
                <c:pt idx="38476">
                  <c:v>27.00779</c:v>
                </c:pt>
                <c:pt idx="38477">
                  <c:v>29.99481</c:v>
                </c:pt>
                <c:pt idx="38478">
                  <c:v>38.24944</c:v>
                </c:pt>
                <c:pt idx="38479">
                  <c:v>31.35219</c:v>
                </c:pt>
                <c:pt idx="38480">
                  <c:v>28.98650999999999</c:v>
                </c:pt>
                <c:pt idx="38481">
                  <c:v>33.56029</c:v>
                </c:pt>
                <c:pt idx="38482">
                  <c:v>27.49309</c:v>
                </c:pt>
                <c:pt idx="38483">
                  <c:v>30.9318</c:v>
                </c:pt>
                <c:pt idx="38484">
                  <c:v>234.19787</c:v>
                </c:pt>
                <c:pt idx="38485">
                  <c:v>39.86596</c:v>
                </c:pt>
                <c:pt idx="38486">
                  <c:v>32.40209</c:v>
                </c:pt>
                <c:pt idx="38487">
                  <c:v>184.587</c:v>
                </c:pt>
                <c:pt idx="38488">
                  <c:v>26.95574999999999</c:v>
                </c:pt>
                <c:pt idx="38489">
                  <c:v>34.00626</c:v>
                </c:pt>
                <c:pt idx="38490">
                  <c:v>145.54456</c:v>
                </c:pt>
                <c:pt idx="38491">
                  <c:v>31.38154</c:v>
                </c:pt>
                <c:pt idx="38492">
                  <c:v>29.20821</c:v>
                </c:pt>
                <c:pt idx="38493">
                  <c:v>26.75545</c:v>
                </c:pt>
                <c:pt idx="38494">
                  <c:v>30.23374</c:v>
                </c:pt>
                <c:pt idx="38495">
                  <c:v>31.44232999999999</c:v>
                </c:pt>
                <c:pt idx="38496">
                  <c:v>28.02401</c:v>
                </c:pt>
                <c:pt idx="38497">
                  <c:v>26.315</c:v>
                </c:pt>
                <c:pt idx="38498">
                  <c:v>30.89136</c:v>
                </c:pt>
                <c:pt idx="38499">
                  <c:v>31.9165</c:v>
                </c:pt>
                <c:pt idx="38500">
                  <c:v>30.69413</c:v>
                </c:pt>
                <c:pt idx="38501">
                  <c:v>28.41767</c:v>
                </c:pt>
                <c:pt idx="38502">
                  <c:v>35.56527</c:v>
                </c:pt>
                <c:pt idx="38503">
                  <c:v>37.5985</c:v>
                </c:pt>
                <c:pt idx="38504">
                  <c:v>30.45844</c:v>
                </c:pt>
                <c:pt idx="38505">
                  <c:v>31.58886</c:v>
                </c:pt>
                <c:pt idx="38506">
                  <c:v>27.08956999999999</c:v>
                </c:pt>
                <c:pt idx="38507">
                  <c:v>30.33459999999999</c:v>
                </c:pt>
                <c:pt idx="38508">
                  <c:v>29.99623</c:v>
                </c:pt>
                <c:pt idx="38509">
                  <c:v>29.54649</c:v>
                </c:pt>
                <c:pt idx="38510">
                  <c:v>27.92212</c:v>
                </c:pt>
                <c:pt idx="38511">
                  <c:v>26.7694</c:v>
                </c:pt>
                <c:pt idx="38512">
                  <c:v>28.4796</c:v>
                </c:pt>
                <c:pt idx="38513">
                  <c:v>44.75360000000001</c:v>
                </c:pt>
                <c:pt idx="38514">
                  <c:v>32.3264</c:v>
                </c:pt>
                <c:pt idx="38515">
                  <c:v>35.61219</c:v>
                </c:pt>
                <c:pt idx="38516">
                  <c:v>32.16522000000001</c:v>
                </c:pt>
                <c:pt idx="38517">
                  <c:v>29.06223999999999</c:v>
                </c:pt>
                <c:pt idx="38518">
                  <c:v>24.27819999999999</c:v>
                </c:pt>
                <c:pt idx="38519">
                  <c:v>26.78332999999999</c:v>
                </c:pt>
                <c:pt idx="38520">
                  <c:v>35.29263</c:v>
                </c:pt>
                <c:pt idx="38521">
                  <c:v>30.35788000000001</c:v>
                </c:pt>
                <c:pt idx="38522">
                  <c:v>26.51124</c:v>
                </c:pt>
                <c:pt idx="38523">
                  <c:v>28.84076</c:v>
                </c:pt>
                <c:pt idx="38524">
                  <c:v>37.39487</c:v>
                </c:pt>
                <c:pt idx="38525">
                  <c:v>30.27785</c:v>
                </c:pt>
                <c:pt idx="38526">
                  <c:v>33.46973</c:v>
                </c:pt>
                <c:pt idx="38527">
                  <c:v>26.72606</c:v>
                </c:pt>
                <c:pt idx="38528">
                  <c:v>33.49684000000001</c:v>
                </c:pt>
                <c:pt idx="38529">
                  <c:v>27.65743</c:v>
                </c:pt>
                <c:pt idx="38530">
                  <c:v>26.87515</c:v>
                </c:pt>
                <c:pt idx="38531">
                  <c:v>26.27843</c:v>
                </c:pt>
                <c:pt idx="38532">
                  <c:v>27.80706</c:v>
                </c:pt>
                <c:pt idx="38533">
                  <c:v>26.68321999999999</c:v>
                </c:pt>
                <c:pt idx="38534">
                  <c:v>28.82861</c:v>
                </c:pt>
                <c:pt idx="38535">
                  <c:v>27.40269999999999</c:v>
                </c:pt>
                <c:pt idx="38536">
                  <c:v>31.68331</c:v>
                </c:pt>
                <c:pt idx="38537">
                  <c:v>28.99206999999999</c:v>
                </c:pt>
                <c:pt idx="38538">
                  <c:v>28.27772999999999</c:v>
                </c:pt>
                <c:pt idx="38539">
                  <c:v>29.04241</c:v>
                </c:pt>
                <c:pt idx="38540">
                  <c:v>29.35726</c:v>
                </c:pt>
                <c:pt idx="38541">
                  <c:v>26.76147</c:v>
                </c:pt>
                <c:pt idx="38542">
                  <c:v>22.68593</c:v>
                </c:pt>
                <c:pt idx="38543">
                  <c:v>36.39155</c:v>
                </c:pt>
                <c:pt idx="38544">
                  <c:v>29.82163</c:v>
                </c:pt>
                <c:pt idx="38545">
                  <c:v>30.57695</c:v>
                </c:pt>
                <c:pt idx="38546">
                  <c:v>39.65362</c:v>
                </c:pt>
                <c:pt idx="38547">
                  <c:v>30.28503999999999</c:v>
                </c:pt>
                <c:pt idx="38548">
                  <c:v>28.89656</c:v>
                </c:pt>
                <c:pt idx="38549">
                  <c:v>28.50261</c:v>
                </c:pt>
                <c:pt idx="38550">
                  <c:v>27.37916999999999</c:v>
                </c:pt>
                <c:pt idx="38551">
                  <c:v>10098.37335</c:v>
                </c:pt>
                <c:pt idx="38552">
                  <c:v>35.57809</c:v>
                </c:pt>
                <c:pt idx="38553">
                  <c:v>27.29257</c:v>
                </c:pt>
                <c:pt idx="38554">
                  <c:v>30.35005</c:v>
                </c:pt>
                <c:pt idx="38555">
                  <c:v>33.13872000000001</c:v>
                </c:pt>
                <c:pt idx="38556">
                  <c:v>36.1281</c:v>
                </c:pt>
                <c:pt idx="38557">
                  <c:v>33.63589</c:v>
                </c:pt>
                <c:pt idx="38558">
                  <c:v>32.02275</c:v>
                </c:pt>
                <c:pt idx="38559">
                  <c:v>27.41488</c:v>
                </c:pt>
                <c:pt idx="38560">
                  <c:v>39.72421</c:v>
                </c:pt>
                <c:pt idx="38561">
                  <c:v>33.06882</c:v>
                </c:pt>
                <c:pt idx="38562">
                  <c:v>33.23051</c:v>
                </c:pt>
                <c:pt idx="38563">
                  <c:v>35.40851</c:v>
                </c:pt>
                <c:pt idx="38564">
                  <c:v>36.2883</c:v>
                </c:pt>
                <c:pt idx="38565">
                  <c:v>27.46953999999999</c:v>
                </c:pt>
                <c:pt idx="38566">
                  <c:v>30.68997999999999</c:v>
                </c:pt>
                <c:pt idx="38567">
                  <c:v>37.6615</c:v>
                </c:pt>
                <c:pt idx="38568">
                  <c:v>31.24677</c:v>
                </c:pt>
                <c:pt idx="38569">
                  <c:v>30.4073</c:v>
                </c:pt>
                <c:pt idx="38570">
                  <c:v>31.0118</c:v>
                </c:pt>
                <c:pt idx="38571">
                  <c:v>1492.8502</c:v>
                </c:pt>
                <c:pt idx="38572">
                  <c:v>34.42564</c:v>
                </c:pt>
                <c:pt idx="38573">
                  <c:v>2746.3341</c:v>
                </c:pt>
                <c:pt idx="38574">
                  <c:v>28.15277</c:v>
                </c:pt>
                <c:pt idx="38575">
                  <c:v>29.2535</c:v>
                </c:pt>
                <c:pt idx="38576">
                  <c:v>27.35388</c:v>
                </c:pt>
                <c:pt idx="38577">
                  <c:v>171.2483</c:v>
                </c:pt>
                <c:pt idx="38578">
                  <c:v>33.93517</c:v>
                </c:pt>
                <c:pt idx="38579">
                  <c:v>33.12226000000001</c:v>
                </c:pt>
                <c:pt idx="38580">
                  <c:v>37.26879</c:v>
                </c:pt>
                <c:pt idx="38581">
                  <c:v>28.94606</c:v>
                </c:pt>
                <c:pt idx="38582">
                  <c:v>34.29418000000001</c:v>
                </c:pt>
                <c:pt idx="38583">
                  <c:v>35.8749</c:v>
                </c:pt>
                <c:pt idx="38584">
                  <c:v>29.87034999999999</c:v>
                </c:pt>
                <c:pt idx="38585">
                  <c:v>35.73332000000001</c:v>
                </c:pt>
                <c:pt idx="38586">
                  <c:v>28.03823999999999</c:v>
                </c:pt>
                <c:pt idx="38587">
                  <c:v>36.28380000000001</c:v>
                </c:pt>
                <c:pt idx="38588">
                  <c:v>25.30864</c:v>
                </c:pt>
                <c:pt idx="38589">
                  <c:v>25.91038</c:v>
                </c:pt>
                <c:pt idx="38590">
                  <c:v>28.5817</c:v>
                </c:pt>
                <c:pt idx="38591">
                  <c:v>37.25212000000001</c:v>
                </c:pt>
                <c:pt idx="38592">
                  <c:v>28.34966</c:v>
                </c:pt>
                <c:pt idx="38593">
                  <c:v>36.76103</c:v>
                </c:pt>
                <c:pt idx="38594">
                  <c:v>33.92782</c:v>
                </c:pt>
                <c:pt idx="38595">
                  <c:v>31.00812</c:v>
                </c:pt>
                <c:pt idx="38596">
                  <c:v>32.05846</c:v>
                </c:pt>
                <c:pt idx="38597">
                  <c:v>38.3139</c:v>
                </c:pt>
                <c:pt idx="38598">
                  <c:v>26.84123</c:v>
                </c:pt>
                <c:pt idx="38599">
                  <c:v>32.25111</c:v>
                </c:pt>
                <c:pt idx="38600">
                  <c:v>31.7822</c:v>
                </c:pt>
                <c:pt idx="38601">
                  <c:v>30.69908</c:v>
                </c:pt>
                <c:pt idx="38602">
                  <c:v>30.13650000000001</c:v>
                </c:pt>
                <c:pt idx="38603">
                  <c:v>24.50747</c:v>
                </c:pt>
                <c:pt idx="38604">
                  <c:v>37.97773</c:v>
                </c:pt>
                <c:pt idx="38605">
                  <c:v>26.52342</c:v>
                </c:pt>
                <c:pt idx="38606">
                  <c:v>93.28579999999998</c:v>
                </c:pt>
                <c:pt idx="38607">
                  <c:v>27.77928</c:v>
                </c:pt>
                <c:pt idx="38608">
                  <c:v>34.23461000000001</c:v>
                </c:pt>
                <c:pt idx="38609">
                  <c:v>27.69894</c:v>
                </c:pt>
                <c:pt idx="38610">
                  <c:v>29.03635999999999</c:v>
                </c:pt>
                <c:pt idx="38611">
                  <c:v>31.79020999999999</c:v>
                </c:pt>
                <c:pt idx="38612">
                  <c:v>32.31321</c:v>
                </c:pt>
                <c:pt idx="38613">
                  <c:v>37.83239</c:v>
                </c:pt>
                <c:pt idx="38614">
                  <c:v>31.08803999999999</c:v>
                </c:pt>
                <c:pt idx="38615">
                  <c:v>152.9736</c:v>
                </c:pt>
                <c:pt idx="38616">
                  <c:v>84.71113</c:v>
                </c:pt>
                <c:pt idx="38617">
                  <c:v>24.35657</c:v>
                </c:pt>
                <c:pt idx="38618">
                  <c:v>40.84439</c:v>
                </c:pt>
                <c:pt idx="38619">
                  <c:v>26.35851</c:v>
                </c:pt>
                <c:pt idx="38620">
                  <c:v>32.53389</c:v>
                </c:pt>
                <c:pt idx="38621">
                  <c:v>29.08568</c:v>
                </c:pt>
                <c:pt idx="38622">
                  <c:v>27.83887</c:v>
                </c:pt>
                <c:pt idx="38623">
                  <c:v>34.69076000000001</c:v>
                </c:pt>
                <c:pt idx="38624">
                  <c:v>31.38141999999999</c:v>
                </c:pt>
                <c:pt idx="38625">
                  <c:v>27.98721</c:v>
                </c:pt>
                <c:pt idx="38626">
                  <c:v>35.95061</c:v>
                </c:pt>
                <c:pt idx="38627">
                  <c:v>36.561</c:v>
                </c:pt>
                <c:pt idx="38628">
                  <c:v>38.14389</c:v>
                </c:pt>
                <c:pt idx="38629">
                  <c:v>1813.1186</c:v>
                </c:pt>
                <c:pt idx="38630">
                  <c:v>33.22435</c:v>
                </c:pt>
                <c:pt idx="38631">
                  <c:v>31.79943</c:v>
                </c:pt>
                <c:pt idx="38632">
                  <c:v>23.43584999999999</c:v>
                </c:pt>
                <c:pt idx="38633">
                  <c:v>30.43766</c:v>
                </c:pt>
                <c:pt idx="38634">
                  <c:v>31.48253999999999</c:v>
                </c:pt>
                <c:pt idx="38635">
                  <c:v>33.6808</c:v>
                </c:pt>
                <c:pt idx="38636">
                  <c:v>28.52886000000001</c:v>
                </c:pt>
                <c:pt idx="38637">
                  <c:v>30.24069</c:v>
                </c:pt>
                <c:pt idx="38638">
                  <c:v>35.76184000000001</c:v>
                </c:pt>
                <c:pt idx="38639">
                  <c:v>34.17838000000001</c:v>
                </c:pt>
                <c:pt idx="38640">
                  <c:v>94.05011</c:v>
                </c:pt>
                <c:pt idx="38641">
                  <c:v>29.73745</c:v>
                </c:pt>
                <c:pt idx="38642">
                  <c:v>26.68187</c:v>
                </c:pt>
                <c:pt idx="38643">
                  <c:v>28.26201</c:v>
                </c:pt>
                <c:pt idx="38644">
                  <c:v>29.63957</c:v>
                </c:pt>
                <c:pt idx="38645">
                  <c:v>26.76621</c:v>
                </c:pt>
                <c:pt idx="38646">
                  <c:v>29.64144</c:v>
                </c:pt>
                <c:pt idx="38647">
                  <c:v>30.29648</c:v>
                </c:pt>
                <c:pt idx="38648">
                  <c:v>115.2588</c:v>
                </c:pt>
                <c:pt idx="38649">
                  <c:v>32.62632</c:v>
                </c:pt>
                <c:pt idx="38650">
                  <c:v>27.59425</c:v>
                </c:pt>
                <c:pt idx="38651">
                  <c:v>27.67079</c:v>
                </c:pt>
                <c:pt idx="38652">
                  <c:v>30.25638</c:v>
                </c:pt>
                <c:pt idx="38653">
                  <c:v>37.89526</c:v>
                </c:pt>
                <c:pt idx="38654">
                  <c:v>32.60749</c:v>
                </c:pt>
                <c:pt idx="38655">
                  <c:v>28.37025</c:v>
                </c:pt>
                <c:pt idx="38656">
                  <c:v>29.61542</c:v>
                </c:pt>
                <c:pt idx="38657">
                  <c:v>25.98027</c:v>
                </c:pt>
                <c:pt idx="38658">
                  <c:v>36.14164</c:v>
                </c:pt>
                <c:pt idx="38659">
                  <c:v>49.273</c:v>
                </c:pt>
                <c:pt idx="38660">
                  <c:v>28.57867</c:v>
                </c:pt>
                <c:pt idx="38661">
                  <c:v>27.773</c:v>
                </c:pt>
                <c:pt idx="38662">
                  <c:v>27.17244</c:v>
                </c:pt>
                <c:pt idx="38663">
                  <c:v>28.76203999999999</c:v>
                </c:pt>
                <c:pt idx="38664">
                  <c:v>36.51488</c:v>
                </c:pt>
                <c:pt idx="38665">
                  <c:v>31.44117</c:v>
                </c:pt>
                <c:pt idx="38666">
                  <c:v>23.66781</c:v>
                </c:pt>
                <c:pt idx="38667">
                  <c:v>32.11478</c:v>
                </c:pt>
                <c:pt idx="38668">
                  <c:v>31.73781</c:v>
                </c:pt>
                <c:pt idx="38669">
                  <c:v>29.83962</c:v>
                </c:pt>
                <c:pt idx="38670">
                  <c:v>33.59224000000001</c:v>
                </c:pt>
                <c:pt idx="38671">
                  <c:v>25.67372</c:v>
                </c:pt>
                <c:pt idx="38672">
                  <c:v>140.5223</c:v>
                </c:pt>
                <c:pt idx="38673">
                  <c:v>32.26900000000001</c:v>
                </c:pt>
                <c:pt idx="38674">
                  <c:v>27.16856</c:v>
                </c:pt>
                <c:pt idx="38675">
                  <c:v>30.83664</c:v>
                </c:pt>
                <c:pt idx="38676">
                  <c:v>32.01848</c:v>
                </c:pt>
                <c:pt idx="38677">
                  <c:v>27.10362</c:v>
                </c:pt>
                <c:pt idx="38678">
                  <c:v>24.78032999999999</c:v>
                </c:pt>
                <c:pt idx="38679">
                  <c:v>24.61582</c:v>
                </c:pt>
                <c:pt idx="38680">
                  <c:v>4718.702700000001</c:v>
                </c:pt>
                <c:pt idx="38681">
                  <c:v>31.83339</c:v>
                </c:pt>
                <c:pt idx="38682">
                  <c:v>32.07769</c:v>
                </c:pt>
                <c:pt idx="38683">
                  <c:v>23.9323</c:v>
                </c:pt>
                <c:pt idx="38684">
                  <c:v>26.92721999999999</c:v>
                </c:pt>
                <c:pt idx="38685">
                  <c:v>46.46832000000001</c:v>
                </c:pt>
                <c:pt idx="38686">
                  <c:v>65.64279999999998</c:v>
                </c:pt>
                <c:pt idx="38687">
                  <c:v>31.01554</c:v>
                </c:pt>
                <c:pt idx="38688">
                  <c:v>25.23821999999999</c:v>
                </c:pt>
                <c:pt idx="38689">
                  <c:v>26.79770999999999</c:v>
                </c:pt>
                <c:pt idx="38690">
                  <c:v>32.53351</c:v>
                </c:pt>
                <c:pt idx="38691">
                  <c:v>150.72799</c:v>
                </c:pt>
                <c:pt idx="38692">
                  <c:v>38.16429</c:v>
                </c:pt>
                <c:pt idx="38693">
                  <c:v>37.40294</c:v>
                </c:pt>
                <c:pt idx="38694">
                  <c:v>35.2014</c:v>
                </c:pt>
                <c:pt idx="38695">
                  <c:v>24.58813</c:v>
                </c:pt>
                <c:pt idx="38696">
                  <c:v>23.67558</c:v>
                </c:pt>
                <c:pt idx="38697">
                  <c:v>25.66747000000001</c:v>
                </c:pt>
                <c:pt idx="38698">
                  <c:v>32.96816000000001</c:v>
                </c:pt>
                <c:pt idx="38699">
                  <c:v>27.52668999999999</c:v>
                </c:pt>
                <c:pt idx="38700">
                  <c:v>36.51863</c:v>
                </c:pt>
                <c:pt idx="38701">
                  <c:v>32.81091</c:v>
                </c:pt>
                <c:pt idx="38702">
                  <c:v>29.447</c:v>
                </c:pt>
                <c:pt idx="38703">
                  <c:v>34.78680000000001</c:v>
                </c:pt>
                <c:pt idx="38704">
                  <c:v>33.16684</c:v>
                </c:pt>
                <c:pt idx="38705">
                  <c:v>33.89853</c:v>
                </c:pt>
                <c:pt idx="38706">
                  <c:v>51.6786</c:v>
                </c:pt>
                <c:pt idx="38707">
                  <c:v>5066.124690000001</c:v>
                </c:pt>
                <c:pt idx="38708">
                  <c:v>26.53121000000001</c:v>
                </c:pt>
                <c:pt idx="38709">
                  <c:v>2398.2714</c:v>
                </c:pt>
                <c:pt idx="38710">
                  <c:v>56.44011</c:v>
                </c:pt>
                <c:pt idx="38711">
                  <c:v>40.1852</c:v>
                </c:pt>
                <c:pt idx="38712">
                  <c:v>27.21042</c:v>
                </c:pt>
                <c:pt idx="38713">
                  <c:v>26.64116</c:v>
                </c:pt>
                <c:pt idx="38714">
                  <c:v>34.24055</c:v>
                </c:pt>
                <c:pt idx="38715">
                  <c:v>36.62353</c:v>
                </c:pt>
                <c:pt idx="38716">
                  <c:v>30.64506</c:v>
                </c:pt>
                <c:pt idx="38717">
                  <c:v>34.07567</c:v>
                </c:pt>
                <c:pt idx="38718">
                  <c:v>41.49101</c:v>
                </c:pt>
                <c:pt idx="38719">
                  <c:v>30.29419</c:v>
                </c:pt>
                <c:pt idx="38720">
                  <c:v>30.33323</c:v>
                </c:pt>
                <c:pt idx="38721">
                  <c:v>34.72911</c:v>
                </c:pt>
                <c:pt idx="38722">
                  <c:v>26.41244</c:v>
                </c:pt>
                <c:pt idx="38723">
                  <c:v>24.59209999999999</c:v>
                </c:pt>
                <c:pt idx="38724">
                  <c:v>38.7923</c:v>
                </c:pt>
                <c:pt idx="38725">
                  <c:v>26.52461</c:v>
                </c:pt>
                <c:pt idx="38726">
                  <c:v>24.3097</c:v>
                </c:pt>
                <c:pt idx="38727">
                  <c:v>32.26576</c:v>
                </c:pt>
                <c:pt idx="38728">
                  <c:v>27.36861</c:v>
                </c:pt>
                <c:pt idx="38729">
                  <c:v>33.66552</c:v>
                </c:pt>
                <c:pt idx="38730">
                  <c:v>27.77279</c:v>
                </c:pt>
                <c:pt idx="38731">
                  <c:v>37.3841</c:v>
                </c:pt>
                <c:pt idx="38732">
                  <c:v>30.57626</c:v>
                </c:pt>
                <c:pt idx="38733">
                  <c:v>28.58321</c:v>
                </c:pt>
                <c:pt idx="38734">
                  <c:v>25.20776</c:v>
                </c:pt>
                <c:pt idx="38735">
                  <c:v>29.15647999999999</c:v>
                </c:pt>
                <c:pt idx="38736">
                  <c:v>30.80043</c:v>
                </c:pt>
                <c:pt idx="38737">
                  <c:v>36.14791</c:v>
                </c:pt>
                <c:pt idx="38738">
                  <c:v>28.50448</c:v>
                </c:pt>
                <c:pt idx="38739">
                  <c:v>33.81659</c:v>
                </c:pt>
                <c:pt idx="38740">
                  <c:v>38.05867</c:v>
                </c:pt>
                <c:pt idx="38741">
                  <c:v>29.28831999999999</c:v>
                </c:pt>
                <c:pt idx="38742">
                  <c:v>54.3973</c:v>
                </c:pt>
                <c:pt idx="38743">
                  <c:v>40.05071</c:v>
                </c:pt>
                <c:pt idx="38744">
                  <c:v>32.62439</c:v>
                </c:pt>
                <c:pt idx="38745">
                  <c:v>32.18354</c:v>
                </c:pt>
                <c:pt idx="38746">
                  <c:v>159.64289</c:v>
                </c:pt>
                <c:pt idx="38747">
                  <c:v>29.30603</c:v>
                </c:pt>
                <c:pt idx="38748">
                  <c:v>29.21413</c:v>
                </c:pt>
                <c:pt idx="38749">
                  <c:v>28.98461</c:v>
                </c:pt>
                <c:pt idx="38750">
                  <c:v>30.39608</c:v>
                </c:pt>
                <c:pt idx="38751">
                  <c:v>25.4157</c:v>
                </c:pt>
                <c:pt idx="38752">
                  <c:v>29.69224</c:v>
                </c:pt>
                <c:pt idx="38753">
                  <c:v>25.27835</c:v>
                </c:pt>
                <c:pt idx="38754">
                  <c:v>28.42751</c:v>
                </c:pt>
                <c:pt idx="38755">
                  <c:v>32.50061</c:v>
                </c:pt>
                <c:pt idx="38756">
                  <c:v>31.40342</c:v>
                </c:pt>
                <c:pt idx="38757">
                  <c:v>32.19096000000001</c:v>
                </c:pt>
                <c:pt idx="38758">
                  <c:v>30.44042999999999</c:v>
                </c:pt>
                <c:pt idx="38759">
                  <c:v>34.61777</c:v>
                </c:pt>
                <c:pt idx="38760">
                  <c:v>37.69456</c:v>
                </c:pt>
                <c:pt idx="38761">
                  <c:v>87.8247</c:v>
                </c:pt>
                <c:pt idx="38762">
                  <c:v>25.17057</c:v>
                </c:pt>
                <c:pt idx="38763">
                  <c:v>32.30798</c:v>
                </c:pt>
                <c:pt idx="38764">
                  <c:v>32.42523</c:v>
                </c:pt>
                <c:pt idx="38765">
                  <c:v>677.8902399999998</c:v>
                </c:pt>
                <c:pt idx="38766">
                  <c:v>25.65982</c:v>
                </c:pt>
                <c:pt idx="38767">
                  <c:v>30.14537</c:v>
                </c:pt>
                <c:pt idx="38768">
                  <c:v>26.76388</c:v>
                </c:pt>
                <c:pt idx="38769">
                  <c:v>28.37100999999999</c:v>
                </c:pt>
                <c:pt idx="38770">
                  <c:v>36.09157</c:v>
                </c:pt>
                <c:pt idx="38771">
                  <c:v>30.63086</c:v>
                </c:pt>
                <c:pt idx="38772">
                  <c:v>27.34080000000001</c:v>
                </c:pt>
                <c:pt idx="38773">
                  <c:v>32.03849</c:v>
                </c:pt>
                <c:pt idx="38774">
                  <c:v>29.73388</c:v>
                </c:pt>
                <c:pt idx="38775">
                  <c:v>30.25078</c:v>
                </c:pt>
                <c:pt idx="38776">
                  <c:v>28.28100999999999</c:v>
                </c:pt>
                <c:pt idx="38777">
                  <c:v>32.91608</c:v>
                </c:pt>
                <c:pt idx="38778">
                  <c:v>30.29572999999999</c:v>
                </c:pt>
                <c:pt idx="38779">
                  <c:v>32.90718</c:v>
                </c:pt>
                <c:pt idx="38780">
                  <c:v>278.5772</c:v>
                </c:pt>
                <c:pt idx="38781">
                  <c:v>27.37081</c:v>
                </c:pt>
                <c:pt idx="38782">
                  <c:v>67.8452</c:v>
                </c:pt>
                <c:pt idx="38783">
                  <c:v>30.82741</c:v>
                </c:pt>
                <c:pt idx="38784">
                  <c:v>4836.45962</c:v>
                </c:pt>
                <c:pt idx="38785">
                  <c:v>31.67783</c:v>
                </c:pt>
                <c:pt idx="38786">
                  <c:v>26.56013</c:v>
                </c:pt>
                <c:pt idx="38787">
                  <c:v>26.45302</c:v>
                </c:pt>
                <c:pt idx="38788">
                  <c:v>30.5288</c:v>
                </c:pt>
                <c:pt idx="38789">
                  <c:v>29.43933</c:v>
                </c:pt>
                <c:pt idx="38790">
                  <c:v>34.02189</c:v>
                </c:pt>
                <c:pt idx="38791">
                  <c:v>33.29081</c:v>
                </c:pt>
                <c:pt idx="38792">
                  <c:v>26.66398999999999</c:v>
                </c:pt>
                <c:pt idx="38793">
                  <c:v>32.20573</c:v>
                </c:pt>
                <c:pt idx="38794">
                  <c:v>26.31694</c:v>
                </c:pt>
                <c:pt idx="38795">
                  <c:v>26.5222</c:v>
                </c:pt>
                <c:pt idx="38796">
                  <c:v>30.74493</c:v>
                </c:pt>
                <c:pt idx="38797">
                  <c:v>28.81374</c:v>
                </c:pt>
                <c:pt idx="38798">
                  <c:v>32.51303</c:v>
                </c:pt>
                <c:pt idx="38799">
                  <c:v>33.97967</c:v>
                </c:pt>
                <c:pt idx="38800">
                  <c:v>123.20141</c:v>
                </c:pt>
                <c:pt idx="38801">
                  <c:v>35.09434</c:v>
                </c:pt>
                <c:pt idx="38802">
                  <c:v>25.12042</c:v>
                </c:pt>
                <c:pt idx="38803">
                  <c:v>37.15302000000001</c:v>
                </c:pt>
                <c:pt idx="38804">
                  <c:v>32.19919</c:v>
                </c:pt>
                <c:pt idx="38805">
                  <c:v>31.21946000000001</c:v>
                </c:pt>
                <c:pt idx="38806">
                  <c:v>33.97438</c:v>
                </c:pt>
                <c:pt idx="38807">
                  <c:v>27.22183</c:v>
                </c:pt>
                <c:pt idx="38808">
                  <c:v>36.81184999999999</c:v>
                </c:pt>
                <c:pt idx="38809">
                  <c:v>36.97469</c:v>
                </c:pt>
                <c:pt idx="38810">
                  <c:v>27.07149</c:v>
                </c:pt>
                <c:pt idx="38811">
                  <c:v>75.65579999999998</c:v>
                </c:pt>
                <c:pt idx="38812">
                  <c:v>29.32206</c:v>
                </c:pt>
                <c:pt idx="38813">
                  <c:v>27.11687</c:v>
                </c:pt>
                <c:pt idx="38814">
                  <c:v>26.44979</c:v>
                </c:pt>
                <c:pt idx="38815">
                  <c:v>32.19824000000001</c:v>
                </c:pt>
                <c:pt idx="38816">
                  <c:v>27.23083</c:v>
                </c:pt>
                <c:pt idx="38817">
                  <c:v>28.6474</c:v>
                </c:pt>
                <c:pt idx="38818">
                  <c:v>34.9917</c:v>
                </c:pt>
                <c:pt idx="38819">
                  <c:v>25.71687</c:v>
                </c:pt>
                <c:pt idx="38820">
                  <c:v>39.08199</c:v>
                </c:pt>
                <c:pt idx="38821">
                  <c:v>35.34233</c:v>
                </c:pt>
                <c:pt idx="38822">
                  <c:v>32.44772</c:v>
                </c:pt>
                <c:pt idx="38823">
                  <c:v>45.2607</c:v>
                </c:pt>
                <c:pt idx="38824">
                  <c:v>25.84812</c:v>
                </c:pt>
                <c:pt idx="38825">
                  <c:v>33.24101</c:v>
                </c:pt>
                <c:pt idx="38826">
                  <c:v>31.45842</c:v>
                </c:pt>
                <c:pt idx="38827">
                  <c:v>26.26941</c:v>
                </c:pt>
                <c:pt idx="38828">
                  <c:v>29.78125</c:v>
                </c:pt>
                <c:pt idx="38829">
                  <c:v>35.93611</c:v>
                </c:pt>
                <c:pt idx="38830">
                  <c:v>30.3792</c:v>
                </c:pt>
                <c:pt idx="38831">
                  <c:v>46.22925</c:v>
                </c:pt>
                <c:pt idx="38832">
                  <c:v>29.98866999999999</c:v>
                </c:pt>
                <c:pt idx="38833">
                  <c:v>24.34759</c:v>
                </c:pt>
                <c:pt idx="38834">
                  <c:v>28.94998</c:v>
                </c:pt>
                <c:pt idx="38835">
                  <c:v>40.3755</c:v>
                </c:pt>
                <c:pt idx="38836">
                  <c:v>41.72746</c:v>
                </c:pt>
                <c:pt idx="38837">
                  <c:v>30.91348</c:v>
                </c:pt>
                <c:pt idx="38838">
                  <c:v>32.92295</c:v>
                </c:pt>
                <c:pt idx="38839">
                  <c:v>30.8372</c:v>
                </c:pt>
                <c:pt idx="38840">
                  <c:v>34.43247</c:v>
                </c:pt>
                <c:pt idx="38841">
                  <c:v>25.98144999999999</c:v>
                </c:pt>
                <c:pt idx="38842">
                  <c:v>33.31144</c:v>
                </c:pt>
                <c:pt idx="38843">
                  <c:v>57.9371</c:v>
                </c:pt>
                <c:pt idx="38844">
                  <c:v>33.33364</c:v>
                </c:pt>
                <c:pt idx="38845">
                  <c:v>37.20184</c:v>
                </c:pt>
                <c:pt idx="38846">
                  <c:v>52.7613</c:v>
                </c:pt>
                <c:pt idx="38847">
                  <c:v>36.32455</c:v>
                </c:pt>
                <c:pt idx="38848">
                  <c:v>1850.4312</c:v>
                </c:pt>
                <c:pt idx="38849">
                  <c:v>27.81213</c:v>
                </c:pt>
                <c:pt idx="38850">
                  <c:v>40.4477</c:v>
                </c:pt>
                <c:pt idx="38851">
                  <c:v>31.15277</c:v>
                </c:pt>
                <c:pt idx="38852">
                  <c:v>27.51805</c:v>
                </c:pt>
                <c:pt idx="38853">
                  <c:v>33.90917</c:v>
                </c:pt>
                <c:pt idx="38854">
                  <c:v>27.99521</c:v>
                </c:pt>
                <c:pt idx="38855">
                  <c:v>27.52937</c:v>
                </c:pt>
                <c:pt idx="38856">
                  <c:v>36.31464</c:v>
                </c:pt>
                <c:pt idx="38857">
                  <c:v>28.87958</c:v>
                </c:pt>
                <c:pt idx="38858">
                  <c:v>28.59665</c:v>
                </c:pt>
                <c:pt idx="38859">
                  <c:v>35.08513</c:v>
                </c:pt>
                <c:pt idx="38860">
                  <c:v>163.4923</c:v>
                </c:pt>
                <c:pt idx="38861">
                  <c:v>38.61642</c:v>
                </c:pt>
                <c:pt idx="38862">
                  <c:v>28.1381</c:v>
                </c:pt>
                <c:pt idx="38863">
                  <c:v>28.85957</c:v>
                </c:pt>
                <c:pt idx="38864">
                  <c:v>32.5962</c:v>
                </c:pt>
                <c:pt idx="38865">
                  <c:v>30.85628000000001</c:v>
                </c:pt>
                <c:pt idx="38866">
                  <c:v>25.63374</c:v>
                </c:pt>
                <c:pt idx="38867">
                  <c:v>29.41012</c:v>
                </c:pt>
                <c:pt idx="38868">
                  <c:v>30.86831</c:v>
                </c:pt>
                <c:pt idx="38869">
                  <c:v>28.1484</c:v>
                </c:pt>
                <c:pt idx="38870">
                  <c:v>30.44488</c:v>
                </c:pt>
                <c:pt idx="38871">
                  <c:v>152.2868</c:v>
                </c:pt>
                <c:pt idx="38872">
                  <c:v>30.68263</c:v>
                </c:pt>
                <c:pt idx="38873">
                  <c:v>32.54698</c:v>
                </c:pt>
                <c:pt idx="38874">
                  <c:v>25.74906</c:v>
                </c:pt>
                <c:pt idx="38875">
                  <c:v>35.67566</c:v>
                </c:pt>
                <c:pt idx="38876">
                  <c:v>31.0212</c:v>
                </c:pt>
                <c:pt idx="38877">
                  <c:v>30.33089</c:v>
                </c:pt>
                <c:pt idx="38878">
                  <c:v>34.32706</c:v>
                </c:pt>
                <c:pt idx="38879">
                  <c:v>396.8477</c:v>
                </c:pt>
                <c:pt idx="38880">
                  <c:v>29.10063</c:v>
                </c:pt>
                <c:pt idx="38881">
                  <c:v>32.87675</c:v>
                </c:pt>
                <c:pt idx="38882">
                  <c:v>31.57011</c:v>
                </c:pt>
                <c:pt idx="38883">
                  <c:v>29.86415999999999</c:v>
                </c:pt>
                <c:pt idx="38884">
                  <c:v>26.98551999999999</c:v>
                </c:pt>
                <c:pt idx="38885">
                  <c:v>28.78526</c:v>
                </c:pt>
                <c:pt idx="38886">
                  <c:v>30.79533999999999</c:v>
                </c:pt>
                <c:pt idx="38887">
                  <c:v>492.8269</c:v>
                </c:pt>
                <c:pt idx="38888">
                  <c:v>30.79097</c:v>
                </c:pt>
                <c:pt idx="38889">
                  <c:v>32.68124</c:v>
                </c:pt>
                <c:pt idx="38890">
                  <c:v>30.78097</c:v>
                </c:pt>
                <c:pt idx="38891">
                  <c:v>30.70728</c:v>
                </c:pt>
                <c:pt idx="38892">
                  <c:v>25.40612</c:v>
                </c:pt>
                <c:pt idx="38893">
                  <c:v>52.99663</c:v>
                </c:pt>
                <c:pt idx="38894">
                  <c:v>26.21746</c:v>
                </c:pt>
                <c:pt idx="38895">
                  <c:v>31.5299</c:v>
                </c:pt>
                <c:pt idx="38896">
                  <c:v>31.04648</c:v>
                </c:pt>
                <c:pt idx="38897">
                  <c:v>32.3683</c:v>
                </c:pt>
                <c:pt idx="38898">
                  <c:v>34.08584</c:v>
                </c:pt>
                <c:pt idx="38899">
                  <c:v>32.85125999999999</c:v>
                </c:pt>
                <c:pt idx="38900">
                  <c:v>36.46435</c:v>
                </c:pt>
                <c:pt idx="38901">
                  <c:v>27.25557</c:v>
                </c:pt>
                <c:pt idx="38902">
                  <c:v>1196.9691</c:v>
                </c:pt>
                <c:pt idx="38903">
                  <c:v>23.2033</c:v>
                </c:pt>
                <c:pt idx="38904">
                  <c:v>25.54466</c:v>
                </c:pt>
                <c:pt idx="38905">
                  <c:v>29.35319</c:v>
                </c:pt>
                <c:pt idx="38906">
                  <c:v>31.36827999999999</c:v>
                </c:pt>
                <c:pt idx="38907">
                  <c:v>31.02312999999999</c:v>
                </c:pt>
                <c:pt idx="38908">
                  <c:v>33.86569</c:v>
                </c:pt>
                <c:pt idx="38909">
                  <c:v>25.53149000000001</c:v>
                </c:pt>
                <c:pt idx="38910">
                  <c:v>30.24323</c:v>
                </c:pt>
                <c:pt idx="38911">
                  <c:v>32.06345</c:v>
                </c:pt>
                <c:pt idx="38912">
                  <c:v>33.66675</c:v>
                </c:pt>
                <c:pt idx="38913">
                  <c:v>30.26332</c:v>
                </c:pt>
                <c:pt idx="38914">
                  <c:v>27.38812</c:v>
                </c:pt>
                <c:pt idx="38915">
                  <c:v>30.09221</c:v>
                </c:pt>
                <c:pt idx="38916">
                  <c:v>34.3151</c:v>
                </c:pt>
                <c:pt idx="38917">
                  <c:v>39.3797</c:v>
                </c:pt>
                <c:pt idx="38918">
                  <c:v>30.65748</c:v>
                </c:pt>
                <c:pt idx="38919">
                  <c:v>32.86169</c:v>
                </c:pt>
                <c:pt idx="38920">
                  <c:v>27.50734</c:v>
                </c:pt>
                <c:pt idx="38921">
                  <c:v>899.5999</c:v>
                </c:pt>
                <c:pt idx="38922">
                  <c:v>34.25111</c:v>
                </c:pt>
                <c:pt idx="38923">
                  <c:v>27.84960999999999</c:v>
                </c:pt>
                <c:pt idx="38924">
                  <c:v>31.05214</c:v>
                </c:pt>
                <c:pt idx="38925">
                  <c:v>33.85926</c:v>
                </c:pt>
                <c:pt idx="38926">
                  <c:v>29.89012</c:v>
                </c:pt>
                <c:pt idx="38927">
                  <c:v>24.65552</c:v>
                </c:pt>
                <c:pt idx="38928">
                  <c:v>38.34056</c:v>
                </c:pt>
                <c:pt idx="38929">
                  <c:v>33.65935</c:v>
                </c:pt>
                <c:pt idx="38930">
                  <c:v>28.6661</c:v>
                </c:pt>
                <c:pt idx="38931">
                  <c:v>401.8413</c:v>
                </c:pt>
                <c:pt idx="38932">
                  <c:v>5710.5837</c:v>
                </c:pt>
                <c:pt idx="38933">
                  <c:v>34.8367</c:v>
                </c:pt>
                <c:pt idx="38934">
                  <c:v>31.13038999999999</c:v>
                </c:pt>
                <c:pt idx="38935">
                  <c:v>33.64088</c:v>
                </c:pt>
                <c:pt idx="38936">
                  <c:v>25.81038</c:v>
                </c:pt>
                <c:pt idx="38937">
                  <c:v>32.41575</c:v>
                </c:pt>
                <c:pt idx="38938">
                  <c:v>33.03971</c:v>
                </c:pt>
                <c:pt idx="38939">
                  <c:v>34.60834000000001</c:v>
                </c:pt>
                <c:pt idx="38940">
                  <c:v>29.55229</c:v>
                </c:pt>
                <c:pt idx="38941">
                  <c:v>37.172</c:v>
                </c:pt>
                <c:pt idx="38942">
                  <c:v>35.85276</c:v>
                </c:pt>
                <c:pt idx="38943">
                  <c:v>28.5695</c:v>
                </c:pt>
                <c:pt idx="38944">
                  <c:v>33.98942</c:v>
                </c:pt>
                <c:pt idx="38945">
                  <c:v>27.42111999999999</c:v>
                </c:pt>
                <c:pt idx="38946">
                  <c:v>38.57829</c:v>
                </c:pt>
                <c:pt idx="38947">
                  <c:v>25.58054999999999</c:v>
                </c:pt>
                <c:pt idx="38948">
                  <c:v>31.06703</c:v>
                </c:pt>
                <c:pt idx="38949">
                  <c:v>31.21716</c:v>
                </c:pt>
                <c:pt idx="38950">
                  <c:v>33.11957</c:v>
                </c:pt>
                <c:pt idx="38951">
                  <c:v>31.25327</c:v>
                </c:pt>
                <c:pt idx="38952">
                  <c:v>54.7399</c:v>
                </c:pt>
                <c:pt idx="38953">
                  <c:v>40.36739</c:v>
                </c:pt>
                <c:pt idx="38954">
                  <c:v>27.0011</c:v>
                </c:pt>
                <c:pt idx="38955">
                  <c:v>27.78652999999999</c:v>
                </c:pt>
                <c:pt idx="38956">
                  <c:v>27.02456</c:v>
                </c:pt>
                <c:pt idx="38957">
                  <c:v>29.43014</c:v>
                </c:pt>
                <c:pt idx="38958">
                  <c:v>33.38299</c:v>
                </c:pt>
                <c:pt idx="38959">
                  <c:v>27.95217</c:v>
                </c:pt>
                <c:pt idx="38960">
                  <c:v>38.3202</c:v>
                </c:pt>
                <c:pt idx="38961">
                  <c:v>29.74592</c:v>
                </c:pt>
                <c:pt idx="38962">
                  <c:v>40.08186999999999</c:v>
                </c:pt>
                <c:pt idx="38963">
                  <c:v>28.55407</c:v>
                </c:pt>
                <c:pt idx="38964">
                  <c:v>23.01392999999999</c:v>
                </c:pt>
                <c:pt idx="38965">
                  <c:v>38.77392000000001</c:v>
                </c:pt>
                <c:pt idx="38966">
                  <c:v>28.30844</c:v>
                </c:pt>
                <c:pt idx="38967">
                  <c:v>33.40242000000001</c:v>
                </c:pt>
                <c:pt idx="38968">
                  <c:v>31.18716</c:v>
                </c:pt>
                <c:pt idx="38969">
                  <c:v>29.82109000000001</c:v>
                </c:pt>
                <c:pt idx="38970">
                  <c:v>31.37556</c:v>
                </c:pt>
                <c:pt idx="38971">
                  <c:v>29.61413</c:v>
                </c:pt>
                <c:pt idx="38972">
                  <c:v>28.58628</c:v>
                </c:pt>
                <c:pt idx="38973">
                  <c:v>32.62017</c:v>
                </c:pt>
                <c:pt idx="38974">
                  <c:v>40.7543</c:v>
                </c:pt>
                <c:pt idx="38975">
                  <c:v>33.48822000000001</c:v>
                </c:pt>
                <c:pt idx="38976">
                  <c:v>26.45399</c:v>
                </c:pt>
                <c:pt idx="38977">
                  <c:v>104.99496</c:v>
                </c:pt>
                <c:pt idx="38978">
                  <c:v>34.38296</c:v>
                </c:pt>
                <c:pt idx="38979">
                  <c:v>29.41542</c:v>
                </c:pt>
                <c:pt idx="38980">
                  <c:v>25.95032</c:v>
                </c:pt>
                <c:pt idx="38981">
                  <c:v>28.67984</c:v>
                </c:pt>
                <c:pt idx="38982">
                  <c:v>30.07546</c:v>
                </c:pt>
                <c:pt idx="38983">
                  <c:v>32.00229</c:v>
                </c:pt>
                <c:pt idx="38984">
                  <c:v>32.21499</c:v>
                </c:pt>
                <c:pt idx="38985">
                  <c:v>35.86805</c:v>
                </c:pt>
                <c:pt idx="38986">
                  <c:v>25.88558</c:v>
                </c:pt>
                <c:pt idx="38987">
                  <c:v>32.71909</c:v>
                </c:pt>
                <c:pt idx="38988">
                  <c:v>30.15823</c:v>
                </c:pt>
                <c:pt idx="38989">
                  <c:v>27.56595</c:v>
                </c:pt>
                <c:pt idx="38990">
                  <c:v>29.02498</c:v>
                </c:pt>
                <c:pt idx="38991">
                  <c:v>30.38113</c:v>
                </c:pt>
                <c:pt idx="38992">
                  <c:v>37.301</c:v>
                </c:pt>
                <c:pt idx="38993">
                  <c:v>30.92098</c:v>
                </c:pt>
                <c:pt idx="38994">
                  <c:v>67.8219</c:v>
                </c:pt>
                <c:pt idx="38995">
                  <c:v>33.17536000000001</c:v>
                </c:pt>
                <c:pt idx="38996">
                  <c:v>33.39907</c:v>
                </c:pt>
                <c:pt idx="38997">
                  <c:v>30.41587000000001</c:v>
                </c:pt>
                <c:pt idx="38998">
                  <c:v>30.71881</c:v>
                </c:pt>
                <c:pt idx="38999">
                  <c:v>32.82012</c:v>
                </c:pt>
                <c:pt idx="39000">
                  <c:v>33.04009</c:v>
                </c:pt>
                <c:pt idx="39001">
                  <c:v>26.91359</c:v>
                </c:pt>
                <c:pt idx="39002">
                  <c:v>30.64948</c:v>
                </c:pt>
                <c:pt idx="39003">
                  <c:v>24.91378</c:v>
                </c:pt>
                <c:pt idx="39004">
                  <c:v>30.62743</c:v>
                </c:pt>
                <c:pt idx="39005">
                  <c:v>28.7991</c:v>
                </c:pt>
                <c:pt idx="39006">
                  <c:v>26.30307000000001</c:v>
                </c:pt>
                <c:pt idx="39007">
                  <c:v>33.15222</c:v>
                </c:pt>
                <c:pt idx="39008">
                  <c:v>32.69726</c:v>
                </c:pt>
                <c:pt idx="39009">
                  <c:v>28.32820999999999</c:v>
                </c:pt>
                <c:pt idx="39010">
                  <c:v>26.46392</c:v>
                </c:pt>
                <c:pt idx="39011">
                  <c:v>30.78982999999999</c:v>
                </c:pt>
                <c:pt idx="39012">
                  <c:v>38.79114000000001</c:v>
                </c:pt>
                <c:pt idx="39013">
                  <c:v>29.09939</c:v>
                </c:pt>
                <c:pt idx="39014">
                  <c:v>312.8509</c:v>
                </c:pt>
                <c:pt idx="39015">
                  <c:v>28.22627</c:v>
                </c:pt>
                <c:pt idx="39016">
                  <c:v>44.35253</c:v>
                </c:pt>
                <c:pt idx="39017">
                  <c:v>31.63577</c:v>
                </c:pt>
                <c:pt idx="39018">
                  <c:v>29.44369</c:v>
                </c:pt>
                <c:pt idx="39019">
                  <c:v>33.32457</c:v>
                </c:pt>
                <c:pt idx="39020">
                  <c:v>29.61972</c:v>
                </c:pt>
                <c:pt idx="39021">
                  <c:v>33.15126</c:v>
                </c:pt>
                <c:pt idx="39022">
                  <c:v>27.45628</c:v>
                </c:pt>
                <c:pt idx="39023">
                  <c:v>26.27775</c:v>
                </c:pt>
                <c:pt idx="39024">
                  <c:v>29.37549</c:v>
                </c:pt>
                <c:pt idx="39025">
                  <c:v>29.1661</c:v>
                </c:pt>
                <c:pt idx="39026">
                  <c:v>30.44395</c:v>
                </c:pt>
                <c:pt idx="39027">
                  <c:v>26.51025</c:v>
                </c:pt>
                <c:pt idx="39028">
                  <c:v>26.85445</c:v>
                </c:pt>
                <c:pt idx="39029">
                  <c:v>26.17338000000001</c:v>
                </c:pt>
                <c:pt idx="39030">
                  <c:v>29.23514</c:v>
                </c:pt>
                <c:pt idx="39031">
                  <c:v>29.81431</c:v>
                </c:pt>
                <c:pt idx="39032">
                  <c:v>39.31645</c:v>
                </c:pt>
                <c:pt idx="39033">
                  <c:v>25.52185</c:v>
                </c:pt>
                <c:pt idx="39034">
                  <c:v>37.8842</c:v>
                </c:pt>
                <c:pt idx="39035">
                  <c:v>29.46888999999999</c:v>
                </c:pt>
                <c:pt idx="39036">
                  <c:v>32.60945</c:v>
                </c:pt>
                <c:pt idx="39037">
                  <c:v>32.37237</c:v>
                </c:pt>
                <c:pt idx="39038">
                  <c:v>33.03229</c:v>
                </c:pt>
                <c:pt idx="39039">
                  <c:v>31.35852</c:v>
                </c:pt>
                <c:pt idx="39040">
                  <c:v>29.32423</c:v>
                </c:pt>
                <c:pt idx="39041">
                  <c:v>34.8979</c:v>
                </c:pt>
                <c:pt idx="39042">
                  <c:v>41.8323</c:v>
                </c:pt>
                <c:pt idx="39043">
                  <c:v>34.1492</c:v>
                </c:pt>
                <c:pt idx="39044">
                  <c:v>34.08633</c:v>
                </c:pt>
                <c:pt idx="39045">
                  <c:v>29.45344</c:v>
                </c:pt>
                <c:pt idx="39046">
                  <c:v>35.07906000000001</c:v>
                </c:pt>
                <c:pt idx="39047">
                  <c:v>26.18387</c:v>
                </c:pt>
                <c:pt idx="39048">
                  <c:v>36.4634</c:v>
                </c:pt>
                <c:pt idx="39049">
                  <c:v>27.84863</c:v>
                </c:pt>
                <c:pt idx="39050">
                  <c:v>31.7261</c:v>
                </c:pt>
                <c:pt idx="39051">
                  <c:v>25.01212</c:v>
                </c:pt>
                <c:pt idx="39052">
                  <c:v>32.43857</c:v>
                </c:pt>
                <c:pt idx="39053">
                  <c:v>26.835</c:v>
                </c:pt>
                <c:pt idx="39054">
                  <c:v>25.51522</c:v>
                </c:pt>
                <c:pt idx="39055">
                  <c:v>33.47172</c:v>
                </c:pt>
                <c:pt idx="39056">
                  <c:v>28.02106</c:v>
                </c:pt>
                <c:pt idx="39057">
                  <c:v>22.72434</c:v>
                </c:pt>
                <c:pt idx="39058">
                  <c:v>35.41995</c:v>
                </c:pt>
                <c:pt idx="39059">
                  <c:v>38.0411</c:v>
                </c:pt>
                <c:pt idx="39060">
                  <c:v>42.768</c:v>
                </c:pt>
                <c:pt idx="39061">
                  <c:v>33.0411</c:v>
                </c:pt>
                <c:pt idx="39062">
                  <c:v>28.06143</c:v>
                </c:pt>
                <c:pt idx="39063">
                  <c:v>31.69657</c:v>
                </c:pt>
                <c:pt idx="39064">
                  <c:v>28.34039</c:v>
                </c:pt>
                <c:pt idx="39065">
                  <c:v>29.97177</c:v>
                </c:pt>
                <c:pt idx="39066">
                  <c:v>38.72558</c:v>
                </c:pt>
                <c:pt idx="39067">
                  <c:v>31.01529</c:v>
                </c:pt>
                <c:pt idx="39068">
                  <c:v>34.80588</c:v>
                </c:pt>
                <c:pt idx="39069">
                  <c:v>32.25438</c:v>
                </c:pt>
                <c:pt idx="39070">
                  <c:v>36.96358</c:v>
                </c:pt>
                <c:pt idx="39071">
                  <c:v>27.90638</c:v>
                </c:pt>
                <c:pt idx="39072">
                  <c:v>39.35993</c:v>
                </c:pt>
                <c:pt idx="39073">
                  <c:v>28.72126</c:v>
                </c:pt>
                <c:pt idx="39074">
                  <c:v>26.69095</c:v>
                </c:pt>
                <c:pt idx="39075">
                  <c:v>34.50737</c:v>
                </c:pt>
                <c:pt idx="39076">
                  <c:v>50.7707</c:v>
                </c:pt>
                <c:pt idx="39077">
                  <c:v>32.71268000000001</c:v>
                </c:pt>
                <c:pt idx="39078">
                  <c:v>24.59321</c:v>
                </c:pt>
                <c:pt idx="39079">
                  <c:v>28.74317</c:v>
                </c:pt>
                <c:pt idx="39080">
                  <c:v>29.30111</c:v>
                </c:pt>
                <c:pt idx="39081">
                  <c:v>26.16756000000001</c:v>
                </c:pt>
                <c:pt idx="39082">
                  <c:v>425.4830999999999</c:v>
                </c:pt>
                <c:pt idx="39083">
                  <c:v>28.06337</c:v>
                </c:pt>
                <c:pt idx="39084">
                  <c:v>2269.8588</c:v>
                </c:pt>
                <c:pt idx="39085">
                  <c:v>28.59843</c:v>
                </c:pt>
                <c:pt idx="39086">
                  <c:v>6139.5435</c:v>
                </c:pt>
                <c:pt idx="39087">
                  <c:v>32.54374</c:v>
                </c:pt>
                <c:pt idx="39088">
                  <c:v>31.16867999999999</c:v>
                </c:pt>
                <c:pt idx="39089">
                  <c:v>386.2986</c:v>
                </c:pt>
                <c:pt idx="39090">
                  <c:v>31.07979</c:v>
                </c:pt>
                <c:pt idx="39091">
                  <c:v>32.27662</c:v>
                </c:pt>
                <c:pt idx="39092">
                  <c:v>37.29696000000001</c:v>
                </c:pt>
                <c:pt idx="39093">
                  <c:v>34.80808</c:v>
                </c:pt>
                <c:pt idx="39094">
                  <c:v>26.17574</c:v>
                </c:pt>
                <c:pt idx="39095">
                  <c:v>31.94725</c:v>
                </c:pt>
                <c:pt idx="39096">
                  <c:v>31.76617999999999</c:v>
                </c:pt>
                <c:pt idx="39097">
                  <c:v>26.83504</c:v>
                </c:pt>
                <c:pt idx="39098">
                  <c:v>35.56511</c:v>
                </c:pt>
                <c:pt idx="39099">
                  <c:v>28.86074</c:v>
                </c:pt>
                <c:pt idx="39100">
                  <c:v>27.62648</c:v>
                </c:pt>
                <c:pt idx="39101">
                  <c:v>27.67543999999999</c:v>
                </c:pt>
                <c:pt idx="39102">
                  <c:v>33.75518</c:v>
                </c:pt>
                <c:pt idx="39103">
                  <c:v>33.96995</c:v>
                </c:pt>
                <c:pt idx="39104">
                  <c:v>45.9879</c:v>
                </c:pt>
                <c:pt idx="39105">
                  <c:v>30.40287</c:v>
                </c:pt>
                <c:pt idx="39106">
                  <c:v>35.47035</c:v>
                </c:pt>
                <c:pt idx="39107">
                  <c:v>39.32208</c:v>
                </c:pt>
                <c:pt idx="39108">
                  <c:v>30.97466</c:v>
                </c:pt>
                <c:pt idx="39109">
                  <c:v>31.30141</c:v>
                </c:pt>
                <c:pt idx="39110">
                  <c:v>29.71257</c:v>
                </c:pt>
                <c:pt idx="39111">
                  <c:v>34.12192</c:v>
                </c:pt>
                <c:pt idx="39112">
                  <c:v>26.88888</c:v>
                </c:pt>
                <c:pt idx="39113">
                  <c:v>24.55182</c:v>
                </c:pt>
                <c:pt idx="39114">
                  <c:v>27.69582</c:v>
                </c:pt>
                <c:pt idx="39115">
                  <c:v>264.4050999999999</c:v>
                </c:pt>
                <c:pt idx="39116">
                  <c:v>34.13057</c:v>
                </c:pt>
                <c:pt idx="39117">
                  <c:v>34.99134</c:v>
                </c:pt>
                <c:pt idx="39118">
                  <c:v>35.37284</c:v>
                </c:pt>
                <c:pt idx="39119">
                  <c:v>27.1027</c:v>
                </c:pt>
                <c:pt idx="39120">
                  <c:v>470.9399</c:v>
                </c:pt>
                <c:pt idx="39121">
                  <c:v>32.1416</c:v>
                </c:pt>
                <c:pt idx="39122">
                  <c:v>27.21726</c:v>
                </c:pt>
                <c:pt idx="39123">
                  <c:v>35.46664000000001</c:v>
                </c:pt>
                <c:pt idx="39124">
                  <c:v>24.06713999999999</c:v>
                </c:pt>
                <c:pt idx="39125">
                  <c:v>33.12312</c:v>
                </c:pt>
                <c:pt idx="39126">
                  <c:v>33.48643</c:v>
                </c:pt>
                <c:pt idx="39127">
                  <c:v>25.39676</c:v>
                </c:pt>
                <c:pt idx="39128">
                  <c:v>32.52162000000001</c:v>
                </c:pt>
                <c:pt idx="39129">
                  <c:v>31.70749</c:v>
                </c:pt>
                <c:pt idx="39130">
                  <c:v>29.92004</c:v>
                </c:pt>
                <c:pt idx="39131">
                  <c:v>35.37673</c:v>
                </c:pt>
                <c:pt idx="39132">
                  <c:v>26.7223</c:v>
                </c:pt>
                <c:pt idx="39133">
                  <c:v>28.53911</c:v>
                </c:pt>
                <c:pt idx="39134">
                  <c:v>36.80773</c:v>
                </c:pt>
                <c:pt idx="39135">
                  <c:v>35.62577</c:v>
                </c:pt>
                <c:pt idx="39136">
                  <c:v>24.90933</c:v>
                </c:pt>
                <c:pt idx="39137">
                  <c:v>27.27884</c:v>
                </c:pt>
                <c:pt idx="39138">
                  <c:v>37.2271</c:v>
                </c:pt>
                <c:pt idx="39139">
                  <c:v>25.21539</c:v>
                </c:pt>
                <c:pt idx="39140">
                  <c:v>33.38607</c:v>
                </c:pt>
                <c:pt idx="39141">
                  <c:v>31.54858</c:v>
                </c:pt>
                <c:pt idx="39142">
                  <c:v>23.70927</c:v>
                </c:pt>
                <c:pt idx="39143">
                  <c:v>23.03282</c:v>
                </c:pt>
                <c:pt idx="39144">
                  <c:v>44.399</c:v>
                </c:pt>
                <c:pt idx="39145">
                  <c:v>27.98522999999999</c:v>
                </c:pt>
                <c:pt idx="39146">
                  <c:v>36.31035</c:v>
                </c:pt>
                <c:pt idx="39147">
                  <c:v>32.36556</c:v>
                </c:pt>
                <c:pt idx="39148">
                  <c:v>29.31371</c:v>
                </c:pt>
                <c:pt idx="39149">
                  <c:v>29.73397</c:v>
                </c:pt>
                <c:pt idx="39150">
                  <c:v>30.15600999999999</c:v>
                </c:pt>
                <c:pt idx="39151">
                  <c:v>31.02204</c:v>
                </c:pt>
                <c:pt idx="39152">
                  <c:v>25.99148</c:v>
                </c:pt>
                <c:pt idx="39153">
                  <c:v>29.1284</c:v>
                </c:pt>
                <c:pt idx="39154">
                  <c:v>31.92498</c:v>
                </c:pt>
                <c:pt idx="39155">
                  <c:v>37.18749</c:v>
                </c:pt>
                <c:pt idx="39156">
                  <c:v>29.34147</c:v>
                </c:pt>
                <c:pt idx="39157">
                  <c:v>28.06148</c:v>
                </c:pt>
                <c:pt idx="39158">
                  <c:v>39.33393</c:v>
                </c:pt>
                <c:pt idx="39159">
                  <c:v>27.57691000000001</c:v>
                </c:pt>
                <c:pt idx="39160">
                  <c:v>33.06333</c:v>
                </c:pt>
                <c:pt idx="39161">
                  <c:v>45.40819</c:v>
                </c:pt>
                <c:pt idx="39162">
                  <c:v>33.48909</c:v>
                </c:pt>
                <c:pt idx="39163">
                  <c:v>201.51543</c:v>
                </c:pt>
                <c:pt idx="39164">
                  <c:v>29.41539</c:v>
                </c:pt>
                <c:pt idx="39165">
                  <c:v>36.53594000000001</c:v>
                </c:pt>
                <c:pt idx="39166">
                  <c:v>31.11636</c:v>
                </c:pt>
                <c:pt idx="39167">
                  <c:v>2663.56153</c:v>
                </c:pt>
                <c:pt idx="39168">
                  <c:v>32.10797</c:v>
                </c:pt>
                <c:pt idx="39169">
                  <c:v>26.60821</c:v>
                </c:pt>
                <c:pt idx="39170">
                  <c:v>31.37686</c:v>
                </c:pt>
                <c:pt idx="39171">
                  <c:v>30.68888</c:v>
                </c:pt>
                <c:pt idx="39172">
                  <c:v>40.6745</c:v>
                </c:pt>
                <c:pt idx="39173">
                  <c:v>38.34981</c:v>
                </c:pt>
                <c:pt idx="39174">
                  <c:v>28.65788</c:v>
                </c:pt>
                <c:pt idx="39175">
                  <c:v>31.76652</c:v>
                </c:pt>
                <c:pt idx="39176">
                  <c:v>33.87949</c:v>
                </c:pt>
                <c:pt idx="39177">
                  <c:v>749.51465</c:v>
                </c:pt>
                <c:pt idx="39178">
                  <c:v>25.28174999999999</c:v>
                </c:pt>
                <c:pt idx="39179">
                  <c:v>49.86509</c:v>
                </c:pt>
                <c:pt idx="39180">
                  <c:v>28.1324</c:v>
                </c:pt>
                <c:pt idx="39181">
                  <c:v>38.54487</c:v>
                </c:pt>
                <c:pt idx="39182">
                  <c:v>32.13616000000001</c:v>
                </c:pt>
                <c:pt idx="39183">
                  <c:v>34.71153</c:v>
                </c:pt>
                <c:pt idx="39184">
                  <c:v>31.15106</c:v>
                </c:pt>
                <c:pt idx="39185">
                  <c:v>36.50336</c:v>
                </c:pt>
                <c:pt idx="39186">
                  <c:v>32.20683</c:v>
                </c:pt>
                <c:pt idx="39187">
                  <c:v>36.95034</c:v>
                </c:pt>
                <c:pt idx="39188">
                  <c:v>29.74412999999999</c:v>
                </c:pt>
                <c:pt idx="39189">
                  <c:v>25.9554</c:v>
                </c:pt>
                <c:pt idx="39190">
                  <c:v>35.91852</c:v>
                </c:pt>
                <c:pt idx="39191">
                  <c:v>23.45977999999999</c:v>
                </c:pt>
                <c:pt idx="39192">
                  <c:v>33.13805</c:v>
                </c:pt>
                <c:pt idx="39193">
                  <c:v>32.97384</c:v>
                </c:pt>
                <c:pt idx="39194">
                  <c:v>50.8445</c:v>
                </c:pt>
                <c:pt idx="39195">
                  <c:v>28.05812999999999</c:v>
                </c:pt>
                <c:pt idx="39196">
                  <c:v>47.59053</c:v>
                </c:pt>
                <c:pt idx="39197">
                  <c:v>27.89423</c:v>
                </c:pt>
                <c:pt idx="39198">
                  <c:v>33.57614</c:v>
                </c:pt>
                <c:pt idx="39199">
                  <c:v>33.11636</c:v>
                </c:pt>
                <c:pt idx="39200">
                  <c:v>35.4578</c:v>
                </c:pt>
                <c:pt idx="39201">
                  <c:v>37.00288</c:v>
                </c:pt>
                <c:pt idx="39202">
                  <c:v>26.44720999999999</c:v>
                </c:pt>
                <c:pt idx="39203">
                  <c:v>41.45029</c:v>
                </c:pt>
                <c:pt idx="39204">
                  <c:v>38.2427</c:v>
                </c:pt>
                <c:pt idx="39205">
                  <c:v>28.7008</c:v>
                </c:pt>
                <c:pt idx="39206">
                  <c:v>29.66974</c:v>
                </c:pt>
                <c:pt idx="39207">
                  <c:v>31.00932999999999</c:v>
                </c:pt>
                <c:pt idx="39208">
                  <c:v>31.95213</c:v>
                </c:pt>
                <c:pt idx="39209">
                  <c:v>27.39732</c:v>
                </c:pt>
                <c:pt idx="39210">
                  <c:v>27.61767</c:v>
                </c:pt>
                <c:pt idx="39211">
                  <c:v>28.25018</c:v>
                </c:pt>
                <c:pt idx="39212">
                  <c:v>44.501</c:v>
                </c:pt>
                <c:pt idx="39213">
                  <c:v>37.27856000000001</c:v>
                </c:pt>
                <c:pt idx="39214">
                  <c:v>25.53303</c:v>
                </c:pt>
                <c:pt idx="39215">
                  <c:v>26.51895</c:v>
                </c:pt>
                <c:pt idx="39216">
                  <c:v>28.21143</c:v>
                </c:pt>
                <c:pt idx="39217">
                  <c:v>35.74561</c:v>
                </c:pt>
                <c:pt idx="39218">
                  <c:v>24.3901</c:v>
                </c:pt>
                <c:pt idx="39219">
                  <c:v>30.55116</c:v>
                </c:pt>
                <c:pt idx="39220">
                  <c:v>28.12897</c:v>
                </c:pt>
                <c:pt idx="39221">
                  <c:v>30.06509</c:v>
                </c:pt>
                <c:pt idx="39222">
                  <c:v>30.97389</c:v>
                </c:pt>
                <c:pt idx="39223">
                  <c:v>26.58457</c:v>
                </c:pt>
                <c:pt idx="39224">
                  <c:v>39.40441</c:v>
                </c:pt>
                <c:pt idx="39225">
                  <c:v>32.65172</c:v>
                </c:pt>
                <c:pt idx="39226">
                  <c:v>25.74538</c:v>
                </c:pt>
                <c:pt idx="39227">
                  <c:v>38.23143</c:v>
                </c:pt>
                <c:pt idx="39228">
                  <c:v>22.94303</c:v>
                </c:pt>
                <c:pt idx="39229">
                  <c:v>152.522</c:v>
                </c:pt>
                <c:pt idx="39230">
                  <c:v>35.78177</c:v>
                </c:pt>
                <c:pt idx="39231">
                  <c:v>34.94736</c:v>
                </c:pt>
                <c:pt idx="39232">
                  <c:v>29.67171</c:v>
                </c:pt>
                <c:pt idx="39233">
                  <c:v>29.8077</c:v>
                </c:pt>
                <c:pt idx="39234">
                  <c:v>28.02833</c:v>
                </c:pt>
                <c:pt idx="39235">
                  <c:v>31.53579999999999</c:v>
                </c:pt>
                <c:pt idx="39236">
                  <c:v>28.52908</c:v>
                </c:pt>
                <c:pt idx="39237">
                  <c:v>33.22576</c:v>
                </c:pt>
                <c:pt idx="39238">
                  <c:v>272.82045</c:v>
                </c:pt>
                <c:pt idx="39239">
                  <c:v>30.26781</c:v>
                </c:pt>
                <c:pt idx="39240">
                  <c:v>284.404</c:v>
                </c:pt>
                <c:pt idx="39241">
                  <c:v>22.14704</c:v>
                </c:pt>
                <c:pt idx="39242">
                  <c:v>23.53809</c:v>
                </c:pt>
                <c:pt idx="39243">
                  <c:v>29.08864</c:v>
                </c:pt>
                <c:pt idx="39244">
                  <c:v>28.73666</c:v>
                </c:pt>
                <c:pt idx="39245">
                  <c:v>33.48607</c:v>
                </c:pt>
                <c:pt idx="39246">
                  <c:v>39.70535</c:v>
                </c:pt>
                <c:pt idx="39247">
                  <c:v>27.96348</c:v>
                </c:pt>
                <c:pt idx="39248">
                  <c:v>23.80315</c:v>
                </c:pt>
                <c:pt idx="39249">
                  <c:v>42.62288</c:v>
                </c:pt>
                <c:pt idx="39250">
                  <c:v>23.09962</c:v>
                </c:pt>
                <c:pt idx="39251">
                  <c:v>34.68416000000001</c:v>
                </c:pt>
                <c:pt idx="39252">
                  <c:v>402.1187</c:v>
                </c:pt>
                <c:pt idx="39253">
                  <c:v>29.8427</c:v>
                </c:pt>
                <c:pt idx="39254">
                  <c:v>37.662</c:v>
                </c:pt>
                <c:pt idx="39255">
                  <c:v>26.7928</c:v>
                </c:pt>
                <c:pt idx="39256">
                  <c:v>44.9965</c:v>
                </c:pt>
                <c:pt idx="39257">
                  <c:v>29.14351</c:v>
                </c:pt>
                <c:pt idx="39258">
                  <c:v>35.7945</c:v>
                </c:pt>
                <c:pt idx="39259">
                  <c:v>32.67136</c:v>
                </c:pt>
                <c:pt idx="39260">
                  <c:v>30.74139</c:v>
                </c:pt>
                <c:pt idx="39261">
                  <c:v>31.63778</c:v>
                </c:pt>
                <c:pt idx="39262">
                  <c:v>28.11385</c:v>
                </c:pt>
                <c:pt idx="39263">
                  <c:v>28.06552999999999</c:v>
                </c:pt>
                <c:pt idx="39264">
                  <c:v>32.66741</c:v>
                </c:pt>
                <c:pt idx="39265">
                  <c:v>30.06239</c:v>
                </c:pt>
                <c:pt idx="39266">
                  <c:v>30.50390000000001</c:v>
                </c:pt>
                <c:pt idx="39267">
                  <c:v>29.12831</c:v>
                </c:pt>
                <c:pt idx="39268">
                  <c:v>30.13446</c:v>
                </c:pt>
                <c:pt idx="39269">
                  <c:v>29.16984</c:v>
                </c:pt>
                <c:pt idx="39270">
                  <c:v>32.60799</c:v>
                </c:pt>
                <c:pt idx="39271">
                  <c:v>30.85142</c:v>
                </c:pt>
                <c:pt idx="39272">
                  <c:v>25.53493</c:v>
                </c:pt>
                <c:pt idx="39273">
                  <c:v>30.58033</c:v>
                </c:pt>
                <c:pt idx="39274">
                  <c:v>25.50944</c:v>
                </c:pt>
                <c:pt idx="39275">
                  <c:v>31.36424999999999</c:v>
                </c:pt>
                <c:pt idx="39276">
                  <c:v>34.31864</c:v>
                </c:pt>
                <c:pt idx="39277">
                  <c:v>29.32476</c:v>
                </c:pt>
                <c:pt idx="39278">
                  <c:v>406.3163999999999</c:v>
                </c:pt>
                <c:pt idx="39279">
                  <c:v>70.1453</c:v>
                </c:pt>
                <c:pt idx="39280">
                  <c:v>38.05527</c:v>
                </c:pt>
                <c:pt idx="39281">
                  <c:v>27.31513</c:v>
                </c:pt>
                <c:pt idx="39282">
                  <c:v>36.62837</c:v>
                </c:pt>
                <c:pt idx="39283">
                  <c:v>26.1371</c:v>
                </c:pt>
                <c:pt idx="39284">
                  <c:v>28.47671</c:v>
                </c:pt>
                <c:pt idx="39285">
                  <c:v>25.16165000000001</c:v>
                </c:pt>
                <c:pt idx="39286">
                  <c:v>31.26013</c:v>
                </c:pt>
                <c:pt idx="39287">
                  <c:v>34.08042</c:v>
                </c:pt>
                <c:pt idx="39288">
                  <c:v>40.1541</c:v>
                </c:pt>
                <c:pt idx="39289">
                  <c:v>35.15906</c:v>
                </c:pt>
                <c:pt idx="39290">
                  <c:v>28.01779000000001</c:v>
                </c:pt>
                <c:pt idx="39291">
                  <c:v>31.21458000000001</c:v>
                </c:pt>
                <c:pt idx="39292">
                  <c:v>29.40065999999999</c:v>
                </c:pt>
                <c:pt idx="39293">
                  <c:v>27.77268</c:v>
                </c:pt>
                <c:pt idx="39294">
                  <c:v>28.31698</c:v>
                </c:pt>
                <c:pt idx="39295">
                  <c:v>31.44866</c:v>
                </c:pt>
                <c:pt idx="39296">
                  <c:v>734.533</c:v>
                </c:pt>
                <c:pt idx="39297">
                  <c:v>32.28809</c:v>
                </c:pt>
                <c:pt idx="39298">
                  <c:v>33.84476</c:v>
                </c:pt>
                <c:pt idx="39299">
                  <c:v>32.26414000000001</c:v>
                </c:pt>
                <c:pt idx="39300">
                  <c:v>33.51624</c:v>
                </c:pt>
                <c:pt idx="39301">
                  <c:v>31.47357</c:v>
                </c:pt>
                <c:pt idx="39302">
                  <c:v>34.82735</c:v>
                </c:pt>
                <c:pt idx="39303">
                  <c:v>909.42093</c:v>
                </c:pt>
                <c:pt idx="39304">
                  <c:v>32.79351</c:v>
                </c:pt>
                <c:pt idx="39305">
                  <c:v>36.44713</c:v>
                </c:pt>
                <c:pt idx="39306">
                  <c:v>30.45361</c:v>
                </c:pt>
                <c:pt idx="39307">
                  <c:v>32.87388</c:v>
                </c:pt>
                <c:pt idx="39308">
                  <c:v>25.68572</c:v>
                </c:pt>
                <c:pt idx="39309">
                  <c:v>39.04164</c:v>
                </c:pt>
                <c:pt idx="39310">
                  <c:v>34.10093</c:v>
                </c:pt>
                <c:pt idx="39311">
                  <c:v>34.80644</c:v>
                </c:pt>
                <c:pt idx="39312">
                  <c:v>36.23851</c:v>
                </c:pt>
                <c:pt idx="39313">
                  <c:v>25.64876</c:v>
                </c:pt>
                <c:pt idx="39314">
                  <c:v>34.70902</c:v>
                </c:pt>
                <c:pt idx="39315">
                  <c:v>36.22974</c:v>
                </c:pt>
                <c:pt idx="39316">
                  <c:v>119.291</c:v>
                </c:pt>
                <c:pt idx="39317">
                  <c:v>32.34361</c:v>
                </c:pt>
                <c:pt idx="39318">
                  <c:v>48.36835</c:v>
                </c:pt>
                <c:pt idx="39319">
                  <c:v>38.11322000000001</c:v>
                </c:pt>
                <c:pt idx="39320">
                  <c:v>31.12055</c:v>
                </c:pt>
                <c:pt idx="39321">
                  <c:v>32.38206</c:v>
                </c:pt>
                <c:pt idx="39322">
                  <c:v>28.24975999999999</c:v>
                </c:pt>
                <c:pt idx="39323">
                  <c:v>26.42333</c:v>
                </c:pt>
                <c:pt idx="39324">
                  <c:v>27.60765</c:v>
                </c:pt>
                <c:pt idx="39325">
                  <c:v>33.8625</c:v>
                </c:pt>
                <c:pt idx="39326">
                  <c:v>31.86330999999999</c:v>
                </c:pt>
                <c:pt idx="39327">
                  <c:v>29.39894</c:v>
                </c:pt>
                <c:pt idx="39328">
                  <c:v>35.22377</c:v>
                </c:pt>
                <c:pt idx="39329">
                  <c:v>36.17214000000001</c:v>
                </c:pt>
                <c:pt idx="39330">
                  <c:v>35.80906</c:v>
                </c:pt>
                <c:pt idx="39331">
                  <c:v>27.04986</c:v>
                </c:pt>
                <c:pt idx="39332">
                  <c:v>56.9022</c:v>
                </c:pt>
                <c:pt idx="39333">
                  <c:v>98.1442</c:v>
                </c:pt>
                <c:pt idx="39334">
                  <c:v>41.16207</c:v>
                </c:pt>
                <c:pt idx="39335">
                  <c:v>28.39338</c:v>
                </c:pt>
                <c:pt idx="39336">
                  <c:v>35.55846</c:v>
                </c:pt>
                <c:pt idx="39337">
                  <c:v>24.2528</c:v>
                </c:pt>
                <c:pt idx="39338">
                  <c:v>28.29788</c:v>
                </c:pt>
                <c:pt idx="39339">
                  <c:v>28.9152</c:v>
                </c:pt>
                <c:pt idx="39340">
                  <c:v>32.48108999999999</c:v>
                </c:pt>
                <c:pt idx="39341">
                  <c:v>30.22473</c:v>
                </c:pt>
                <c:pt idx="39342">
                  <c:v>25.21367</c:v>
                </c:pt>
                <c:pt idx="39343">
                  <c:v>25.7831</c:v>
                </c:pt>
                <c:pt idx="39344">
                  <c:v>33.0785</c:v>
                </c:pt>
                <c:pt idx="39345">
                  <c:v>115.25262</c:v>
                </c:pt>
                <c:pt idx="39346">
                  <c:v>35.06782</c:v>
                </c:pt>
                <c:pt idx="39347">
                  <c:v>26.95388000000001</c:v>
                </c:pt>
                <c:pt idx="39348">
                  <c:v>25.01084000000001</c:v>
                </c:pt>
                <c:pt idx="39349">
                  <c:v>34.05409</c:v>
                </c:pt>
                <c:pt idx="39350">
                  <c:v>45.9809</c:v>
                </c:pt>
                <c:pt idx="39351">
                  <c:v>30.20895000000001</c:v>
                </c:pt>
                <c:pt idx="39352">
                  <c:v>27.93142</c:v>
                </c:pt>
                <c:pt idx="39353">
                  <c:v>29.63465</c:v>
                </c:pt>
                <c:pt idx="39354">
                  <c:v>32.87843</c:v>
                </c:pt>
                <c:pt idx="39355">
                  <c:v>33.73707</c:v>
                </c:pt>
                <c:pt idx="39356">
                  <c:v>32.54552</c:v>
                </c:pt>
                <c:pt idx="39357">
                  <c:v>25.22768</c:v>
                </c:pt>
                <c:pt idx="39358">
                  <c:v>32.89115</c:v>
                </c:pt>
                <c:pt idx="39359">
                  <c:v>34.41982</c:v>
                </c:pt>
                <c:pt idx="39360">
                  <c:v>31.27798</c:v>
                </c:pt>
                <c:pt idx="39361">
                  <c:v>49.0029</c:v>
                </c:pt>
                <c:pt idx="39362">
                  <c:v>26.5279</c:v>
                </c:pt>
                <c:pt idx="39363">
                  <c:v>25.51837</c:v>
                </c:pt>
                <c:pt idx="39364">
                  <c:v>33.77987</c:v>
                </c:pt>
                <c:pt idx="39365">
                  <c:v>40.60204</c:v>
                </c:pt>
                <c:pt idx="39366">
                  <c:v>34.21146</c:v>
                </c:pt>
                <c:pt idx="39367">
                  <c:v>35.77115</c:v>
                </c:pt>
                <c:pt idx="39368">
                  <c:v>29.08118</c:v>
                </c:pt>
                <c:pt idx="39369">
                  <c:v>34.95305</c:v>
                </c:pt>
                <c:pt idx="39370">
                  <c:v>140.4491</c:v>
                </c:pt>
                <c:pt idx="39371">
                  <c:v>30.21657</c:v>
                </c:pt>
                <c:pt idx="39372">
                  <c:v>30.67083999999999</c:v>
                </c:pt>
                <c:pt idx="39373">
                  <c:v>32.61393</c:v>
                </c:pt>
                <c:pt idx="39374">
                  <c:v>39.49013</c:v>
                </c:pt>
                <c:pt idx="39375">
                  <c:v>31.09397</c:v>
                </c:pt>
                <c:pt idx="39376">
                  <c:v>25.47344</c:v>
                </c:pt>
                <c:pt idx="39377">
                  <c:v>28.90584</c:v>
                </c:pt>
                <c:pt idx="39378">
                  <c:v>27.28285</c:v>
                </c:pt>
                <c:pt idx="39379">
                  <c:v>32.00901000000001</c:v>
                </c:pt>
                <c:pt idx="39380">
                  <c:v>33.7622</c:v>
                </c:pt>
                <c:pt idx="39381">
                  <c:v>31.11259</c:v>
                </c:pt>
                <c:pt idx="39382">
                  <c:v>24.8876</c:v>
                </c:pt>
                <c:pt idx="39383">
                  <c:v>26.00638</c:v>
                </c:pt>
                <c:pt idx="39384">
                  <c:v>31.49974999999999</c:v>
                </c:pt>
                <c:pt idx="39385">
                  <c:v>34.50346</c:v>
                </c:pt>
                <c:pt idx="39386">
                  <c:v>31.66181</c:v>
                </c:pt>
                <c:pt idx="39387">
                  <c:v>326.68664</c:v>
                </c:pt>
                <c:pt idx="39388">
                  <c:v>31.69658</c:v>
                </c:pt>
                <c:pt idx="39389">
                  <c:v>23.95501</c:v>
                </c:pt>
                <c:pt idx="39390">
                  <c:v>29.01592</c:v>
                </c:pt>
                <c:pt idx="39391">
                  <c:v>26.14879</c:v>
                </c:pt>
                <c:pt idx="39392">
                  <c:v>30.07107999999999</c:v>
                </c:pt>
                <c:pt idx="39393">
                  <c:v>31.67737</c:v>
                </c:pt>
                <c:pt idx="39394">
                  <c:v>29.42371</c:v>
                </c:pt>
                <c:pt idx="39395">
                  <c:v>28.38073999999999</c:v>
                </c:pt>
                <c:pt idx="39396">
                  <c:v>34.20673</c:v>
                </c:pt>
                <c:pt idx="39397">
                  <c:v>27.27866</c:v>
                </c:pt>
                <c:pt idx="39398">
                  <c:v>34.31595</c:v>
                </c:pt>
                <c:pt idx="39399">
                  <c:v>30.7483</c:v>
                </c:pt>
                <c:pt idx="39400">
                  <c:v>27.91935</c:v>
                </c:pt>
                <c:pt idx="39401">
                  <c:v>30.18479</c:v>
                </c:pt>
                <c:pt idx="39402">
                  <c:v>70.1314</c:v>
                </c:pt>
                <c:pt idx="39403">
                  <c:v>28.46111</c:v>
                </c:pt>
                <c:pt idx="39404">
                  <c:v>28.85062</c:v>
                </c:pt>
                <c:pt idx="39405">
                  <c:v>44.7123</c:v>
                </c:pt>
                <c:pt idx="39406">
                  <c:v>38.67807</c:v>
                </c:pt>
                <c:pt idx="39407">
                  <c:v>43.6771</c:v>
                </c:pt>
                <c:pt idx="39408">
                  <c:v>42.72893</c:v>
                </c:pt>
                <c:pt idx="39409">
                  <c:v>33.19184000000001</c:v>
                </c:pt>
                <c:pt idx="39410">
                  <c:v>28.73680999999999</c:v>
                </c:pt>
                <c:pt idx="39411">
                  <c:v>37.57960000000001</c:v>
                </c:pt>
                <c:pt idx="39412">
                  <c:v>36.94048</c:v>
                </c:pt>
                <c:pt idx="39413">
                  <c:v>29.23025000000001</c:v>
                </c:pt>
                <c:pt idx="39414">
                  <c:v>27.02154</c:v>
                </c:pt>
                <c:pt idx="39415">
                  <c:v>26.73535</c:v>
                </c:pt>
                <c:pt idx="39416">
                  <c:v>36.74321</c:v>
                </c:pt>
                <c:pt idx="39417">
                  <c:v>26.64112</c:v>
                </c:pt>
                <c:pt idx="39418">
                  <c:v>34.26242000000001</c:v>
                </c:pt>
                <c:pt idx="39419">
                  <c:v>30.60611</c:v>
                </c:pt>
                <c:pt idx="39420">
                  <c:v>50.1423</c:v>
                </c:pt>
                <c:pt idx="39421">
                  <c:v>34.44644</c:v>
                </c:pt>
                <c:pt idx="39422">
                  <c:v>34.8979</c:v>
                </c:pt>
                <c:pt idx="39423">
                  <c:v>29.25088999999999</c:v>
                </c:pt>
                <c:pt idx="39424">
                  <c:v>29.38112</c:v>
                </c:pt>
                <c:pt idx="39425">
                  <c:v>3600.16148</c:v>
                </c:pt>
                <c:pt idx="39426">
                  <c:v>28.6678</c:v>
                </c:pt>
                <c:pt idx="39427">
                  <c:v>29.17689</c:v>
                </c:pt>
                <c:pt idx="39428">
                  <c:v>34.0277</c:v>
                </c:pt>
                <c:pt idx="39429">
                  <c:v>37.45016</c:v>
                </c:pt>
                <c:pt idx="39430">
                  <c:v>25.91088</c:v>
                </c:pt>
                <c:pt idx="39431">
                  <c:v>29.10636999999999</c:v>
                </c:pt>
                <c:pt idx="39432">
                  <c:v>30.56253999999999</c:v>
                </c:pt>
                <c:pt idx="39433">
                  <c:v>28.28096</c:v>
                </c:pt>
                <c:pt idx="39434">
                  <c:v>25.68566999999999</c:v>
                </c:pt>
                <c:pt idx="39435">
                  <c:v>22.71193</c:v>
                </c:pt>
                <c:pt idx="39436">
                  <c:v>31.91825</c:v>
                </c:pt>
                <c:pt idx="39437">
                  <c:v>32.18593</c:v>
                </c:pt>
                <c:pt idx="39438">
                  <c:v>29.75769</c:v>
                </c:pt>
                <c:pt idx="39439">
                  <c:v>31.70492</c:v>
                </c:pt>
                <c:pt idx="39440">
                  <c:v>28.76553999999999</c:v>
                </c:pt>
                <c:pt idx="39441">
                  <c:v>27.53653</c:v>
                </c:pt>
                <c:pt idx="39442">
                  <c:v>31.21495000000001</c:v>
                </c:pt>
                <c:pt idx="39443">
                  <c:v>41.97118</c:v>
                </c:pt>
                <c:pt idx="39444">
                  <c:v>29.59753</c:v>
                </c:pt>
                <c:pt idx="39445">
                  <c:v>28.70170999999999</c:v>
                </c:pt>
                <c:pt idx="39446">
                  <c:v>34.69275</c:v>
                </c:pt>
                <c:pt idx="39447">
                  <c:v>36.62758</c:v>
                </c:pt>
                <c:pt idx="39448">
                  <c:v>34.10997</c:v>
                </c:pt>
                <c:pt idx="39449">
                  <c:v>25.59993</c:v>
                </c:pt>
                <c:pt idx="39450">
                  <c:v>32.85194</c:v>
                </c:pt>
                <c:pt idx="39451">
                  <c:v>29.91818</c:v>
                </c:pt>
                <c:pt idx="39452">
                  <c:v>31.0992</c:v>
                </c:pt>
                <c:pt idx="39453">
                  <c:v>25.20219</c:v>
                </c:pt>
                <c:pt idx="39454">
                  <c:v>34.36582000000001</c:v>
                </c:pt>
                <c:pt idx="39455">
                  <c:v>35.54531</c:v>
                </c:pt>
                <c:pt idx="39456">
                  <c:v>48.87238</c:v>
                </c:pt>
                <c:pt idx="39457">
                  <c:v>32.80508</c:v>
                </c:pt>
                <c:pt idx="39458">
                  <c:v>27.62236</c:v>
                </c:pt>
                <c:pt idx="39459">
                  <c:v>37.23696</c:v>
                </c:pt>
                <c:pt idx="39460">
                  <c:v>31.04236</c:v>
                </c:pt>
                <c:pt idx="39461">
                  <c:v>24.29689</c:v>
                </c:pt>
                <c:pt idx="39462">
                  <c:v>34.52726000000001</c:v>
                </c:pt>
                <c:pt idx="39463">
                  <c:v>29.66874</c:v>
                </c:pt>
                <c:pt idx="39464">
                  <c:v>26.9859</c:v>
                </c:pt>
                <c:pt idx="39465">
                  <c:v>27.05199</c:v>
                </c:pt>
                <c:pt idx="39466">
                  <c:v>28.5242</c:v>
                </c:pt>
                <c:pt idx="39467">
                  <c:v>31.37625999999999</c:v>
                </c:pt>
                <c:pt idx="39468">
                  <c:v>39.10696</c:v>
                </c:pt>
                <c:pt idx="39469">
                  <c:v>31.43612999999999</c:v>
                </c:pt>
                <c:pt idx="39470">
                  <c:v>42.7922</c:v>
                </c:pt>
                <c:pt idx="39471">
                  <c:v>27.37027</c:v>
                </c:pt>
                <c:pt idx="39472">
                  <c:v>31.82486</c:v>
                </c:pt>
                <c:pt idx="39473">
                  <c:v>29.91107</c:v>
                </c:pt>
                <c:pt idx="39474">
                  <c:v>23.81336</c:v>
                </c:pt>
                <c:pt idx="39475">
                  <c:v>24.94306</c:v>
                </c:pt>
                <c:pt idx="39476">
                  <c:v>26.921</c:v>
                </c:pt>
                <c:pt idx="39477">
                  <c:v>450.33116</c:v>
                </c:pt>
                <c:pt idx="39478">
                  <c:v>33.41188999999999</c:v>
                </c:pt>
                <c:pt idx="39479">
                  <c:v>31.31349000000001</c:v>
                </c:pt>
                <c:pt idx="39480">
                  <c:v>26.92308999999999</c:v>
                </c:pt>
                <c:pt idx="39481">
                  <c:v>27.30756</c:v>
                </c:pt>
                <c:pt idx="39482">
                  <c:v>28.14997</c:v>
                </c:pt>
                <c:pt idx="39483">
                  <c:v>26.36933</c:v>
                </c:pt>
                <c:pt idx="39484">
                  <c:v>38.01001</c:v>
                </c:pt>
                <c:pt idx="39485">
                  <c:v>30.24831</c:v>
                </c:pt>
                <c:pt idx="39486">
                  <c:v>31.46906999999999</c:v>
                </c:pt>
                <c:pt idx="39487">
                  <c:v>443.2771399999999</c:v>
                </c:pt>
                <c:pt idx="39488">
                  <c:v>31.1767</c:v>
                </c:pt>
                <c:pt idx="39489">
                  <c:v>31.57335</c:v>
                </c:pt>
                <c:pt idx="39490">
                  <c:v>23.8128</c:v>
                </c:pt>
                <c:pt idx="39491">
                  <c:v>32.75912</c:v>
                </c:pt>
                <c:pt idx="39492">
                  <c:v>30.47570999999999</c:v>
                </c:pt>
                <c:pt idx="39493">
                  <c:v>23.61573</c:v>
                </c:pt>
                <c:pt idx="39494">
                  <c:v>31.10589999999999</c:v>
                </c:pt>
                <c:pt idx="39495">
                  <c:v>27.74548</c:v>
                </c:pt>
                <c:pt idx="39496">
                  <c:v>70.07509999999999</c:v>
                </c:pt>
                <c:pt idx="39497">
                  <c:v>32.46825</c:v>
                </c:pt>
                <c:pt idx="39498">
                  <c:v>1242.448</c:v>
                </c:pt>
                <c:pt idx="39499">
                  <c:v>29.46089</c:v>
                </c:pt>
                <c:pt idx="39500">
                  <c:v>35.48494</c:v>
                </c:pt>
                <c:pt idx="39501">
                  <c:v>28.73633999999999</c:v>
                </c:pt>
                <c:pt idx="39502">
                  <c:v>32.0292</c:v>
                </c:pt>
                <c:pt idx="39503">
                  <c:v>35.41134</c:v>
                </c:pt>
                <c:pt idx="39504">
                  <c:v>30.13448</c:v>
                </c:pt>
                <c:pt idx="39505">
                  <c:v>35.17173</c:v>
                </c:pt>
                <c:pt idx="39506">
                  <c:v>29.14697</c:v>
                </c:pt>
                <c:pt idx="39507">
                  <c:v>30.46919</c:v>
                </c:pt>
                <c:pt idx="39508">
                  <c:v>29.82531</c:v>
                </c:pt>
                <c:pt idx="39509">
                  <c:v>2910.6636</c:v>
                </c:pt>
                <c:pt idx="39510">
                  <c:v>26.76549</c:v>
                </c:pt>
                <c:pt idx="39511">
                  <c:v>25.33549</c:v>
                </c:pt>
                <c:pt idx="39512">
                  <c:v>28.00168</c:v>
                </c:pt>
                <c:pt idx="39513">
                  <c:v>28.33188000000001</c:v>
                </c:pt>
                <c:pt idx="39514">
                  <c:v>36.07298</c:v>
                </c:pt>
                <c:pt idx="39515">
                  <c:v>28.69973999999999</c:v>
                </c:pt>
                <c:pt idx="39516">
                  <c:v>26.9203</c:v>
                </c:pt>
                <c:pt idx="39517">
                  <c:v>29.33506</c:v>
                </c:pt>
                <c:pt idx="39518">
                  <c:v>31.61934</c:v>
                </c:pt>
                <c:pt idx="39519">
                  <c:v>35.57934</c:v>
                </c:pt>
                <c:pt idx="39520">
                  <c:v>25.95895000000001</c:v>
                </c:pt>
                <c:pt idx="39521">
                  <c:v>35.08088</c:v>
                </c:pt>
                <c:pt idx="39522">
                  <c:v>26.16648</c:v>
                </c:pt>
                <c:pt idx="39523">
                  <c:v>29.88121</c:v>
                </c:pt>
                <c:pt idx="39524">
                  <c:v>31.82611</c:v>
                </c:pt>
                <c:pt idx="39525">
                  <c:v>41.28353</c:v>
                </c:pt>
                <c:pt idx="39526">
                  <c:v>29.35982</c:v>
                </c:pt>
                <c:pt idx="39527">
                  <c:v>27.31596</c:v>
                </c:pt>
                <c:pt idx="39528">
                  <c:v>38.73798</c:v>
                </c:pt>
                <c:pt idx="39529">
                  <c:v>31.91037</c:v>
                </c:pt>
                <c:pt idx="39530">
                  <c:v>27.35736</c:v>
                </c:pt>
                <c:pt idx="39531">
                  <c:v>39.14100000000001</c:v>
                </c:pt>
                <c:pt idx="39532">
                  <c:v>28.02462</c:v>
                </c:pt>
                <c:pt idx="39533">
                  <c:v>39.69320000000001</c:v>
                </c:pt>
                <c:pt idx="39534">
                  <c:v>27.84128</c:v>
                </c:pt>
                <c:pt idx="39535">
                  <c:v>34.08379</c:v>
                </c:pt>
                <c:pt idx="39536">
                  <c:v>24.36578</c:v>
                </c:pt>
                <c:pt idx="39537">
                  <c:v>38.9556</c:v>
                </c:pt>
                <c:pt idx="39538">
                  <c:v>27.57855</c:v>
                </c:pt>
                <c:pt idx="39539">
                  <c:v>32.43187</c:v>
                </c:pt>
                <c:pt idx="39540">
                  <c:v>36.88924</c:v>
                </c:pt>
                <c:pt idx="39541">
                  <c:v>31.56488</c:v>
                </c:pt>
                <c:pt idx="39542">
                  <c:v>26.20707000000001</c:v>
                </c:pt>
                <c:pt idx="39543">
                  <c:v>23.67808</c:v>
                </c:pt>
                <c:pt idx="39544">
                  <c:v>37.96499</c:v>
                </c:pt>
                <c:pt idx="39545">
                  <c:v>27.9714</c:v>
                </c:pt>
                <c:pt idx="39546">
                  <c:v>31.72019</c:v>
                </c:pt>
                <c:pt idx="39547">
                  <c:v>27.83475</c:v>
                </c:pt>
                <c:pt idx="39548">
                  <c:v>6609.4647</c:v>
                </c:pt>
                <c:pt idx="39549">
                  <c:v>29.39199</c:v>
                </c:pt>
                <c:pt idx="39550">
                  <c:v>37.41764999999999</c:v>
                </c:pt>
                <c:pt idx="39551">
                  <c:v>31.01075000000001</c:v>
                </c:pt>
                <c:pt idx="39552">
                  <c:v>38.09183</c:v>
                </c:pt>
                <c:pt idx="39553">
                  <c:v>30.84857</c:v>
                </c:pt>
                <c:pt idx="39554">
                  <c:v>34.62771</c:v>
                </c:pt>
                <c:pt idx="39555">
                  <c:v>842.5328899999998</c:v>
                </c:pt>
                <c:pt idx="39556">
                  <c:v>26.45043</c:v>
                </c:pt>
                <c:pt idx="39557">
                  <c:v>37.50471</c:v>
                </c:pt>
                <c:pt idx="39558">
                  <c:v>31.05531999999999</c:v>
                </c:pt>
                <c:pt idx="39559">
                  <c:v>29.51645</c:v>
                </c:pt>
                <c:pt idx="39560">
                  <c:v>26.97685</c:v>
                </c:pt>
                <c:pt idx="39561">
                  <c:v>58.7283</c:v>
                </c:pt>
                <c:pt idx="39562">
                  <c:v>28.58566</c:v>
                </c:pt>
                <c:pt idx="39563">
                  <c:v>35.62496</c:v>
                </c:pt>
                <c:pt idx="39564">
                  <c:v>31.46784999999999</c:v>
                </c:pt>
                <c:pt idx="39565">
                  <c:v>10666.1798</c:v>
                </c:pt>
                <c:pt idx="39566">
                  <c:v>34.31652</c:v>
                </c:pt>
                <c:pt idx="39567">
                  <c:v>25.33414</c:v>
                </c:pt>
                <c:pt idx="39568">
                  <c:v>33.44835</c:v>
                </c:pt>
                <c:pt idx="39569">
                  <c:v>30.57548</c:v>
                </c:pt>
                <c:pt idx="39570">
                  <c:v>32.6608</c:v>
                </c:pt>
                <c:pt idx="39571">
                  <c:v>23.91281</c:v>
                </c:pt>
                <c:pt idx="39572">
                  <c:v>31.90756</c:v>
                </c:pt>
                <c:pt idx="39573">
                  <c:v>33097.6707</c:v>
                </c:pt>
                <c:pt idx="39574">
                  <c:v>30.80449</c:v>
                </c:pt>
                <c:pt idx="39575">
                  <c:v>34.41609</c:v>
                </c:pt>
                <c:pt idx="39576">
                  <c:v>37.04448</c:v>
                </c:pt>
                <c:pt idx="39577">
                  <c:v>32.19385</c:v>
                </c:pt>
                <c:pt idx="39578">
                  <c:v>32.45119</c:v>
                </c:pt>
                <c:pt idx="39579">
                  <c:v>56.9825</c:v>
                </c:pt>
                <c:pt idx="39580">
                  <c:v>37.28406</c:v>
                </c:pt>
                <c:pt idx="39581">
                  <c:v>32.46265</c:v>
                </c:pt>
                <c:pt idx="39582">
                  <c:v>26.50968</c:v>
                </c:pt>
                <c:pt idx="39583">
                  <c:v>38.73293</c:v>
                </c:pt>
                <c:pt idx="39584">
                  <c:v>28.94844</c:v>
                </c:pt>
                <c:pt idx="39585">
                  <c:v>44.9407</c:v>
                </c:pt>
                <c:pt idx="39586">
                  <c:v>29.76238</c:v>
                </c:pt>
                <c:pt idx="39587">
                  <c:v>34.39452</c:v>
                </c:pt>
                <c:pt idx="39588">
                  <c:v>32.48389</c:v>
                </c:pt>
                <c:pt idx="39589">
                  <c:v>34.97004</c:v>
                </c:pt>
                <c:pt idx="39590">
                  <c:v>30.04367999999999</c:v>
                </c:pt>
                <c:pt idx="39591">
                  <c:v>34.64578</c:v>
                </c:pt>
                <c:pt idx="39592">
                  <c:v>34.18756</c:v>
                </c:pt>
                <c:pt idx="39593">
                  <c:v>29.21353999999999</c:v>
                </c:pt>
                <c:pt idx="39594">
                  <c:v>35.59741000000001</c:v>
                </c:pt>
                <c:pt idx="39595">
                  <c:v>36.10596</c:v>
                </c:pt>
                <c:pt idx="39596">
                  <c:v>34.96994</c:v>
                </c:pt>
                <c:pt idx="39597">
                  <c:v>28.78316999999999</c:v>
                </c:pt>
                <c:pt idx="39598">
                  <c:v>24.95108</c:v>
                </c:pt>
                <c:pt idx="39599">
                  <c:v>51.5049</c:v>
                </c:pt>
                <c:pt idx="39600">
                  <c:v>40.39507</c:v>
                </c:pt>
                <c:pt idx="39601">
                  <c:v>39.1518</c:v>
                </c:pt>
                <c:pt idx="39602">
                  <c:v>36.54646</c:v>
                </c:pt>
                <c:pt idx="39603">
                  <c:v>27.29528</c:v>
                </c:pt>
                <c:pt idx="39604">
                  <c:v>23.4435</c:v>
                </c:pt>
                <c:pt idx="39605">
                  <c:v>32.78947</c:v>
                </c:pt>
                <c:pt idx="39606">
                  <c:v>30.04502</c:v>
                </c:pt>
                <c:pt idx="39607">
                  <c:v>37.17757</c:v>
                </c:pt>
                <c:pt idx="39608">
                  <c:v>30.99416</c:v>
                </c:pt>
                <c:pt idx="39609">
                  <c:v>29.505</c:v>
                </c:pt>
                <c:pt idx="39610">
                  <c:v>30.48654</c:v>
                </c:pt>
                <c:pt idx="39611">
                  <c:v>28.29888</c:v>
                </c:pt>
                <c:pt idx="39612">
                  <c:v>4067.8147</c:v>
                </c:pt>
                <c:pt idx="39613">
                  <c:v>26.90356999999999</c:v>
                </c:pt>
                <c:pt idx="39614">
                  <c:v>24.4049</c:v>
                </c:pt>
                <c:pt idx="39615">
                  <c:v>28.40069</c:v>
                </c:pt>
                <c:pt idx="39616">
                  <c:v>30.34479</c:v>
                </c:pt>
                <c:pt idx="39617">
                  <c:v>30.43506</c:v>
                </c:pt>
                <c:pt idx="39618">
                  <c:v>47.44847</c:v>
                </c:pt>
                <c:pt idx="39619">
                  <c:v>45.809</c:v>
                </c:pt>
                <c:pt idx="39620">
                  <c:v>31.41982</c:v>
                </c:pt>
                <c:pt idx="39621">
                  <c:v>33.65032</c:v>
                </c:pt>
                <c:pt idx="39622">
                  <c:v>30.25907</c:v>
                </c:pt>
                <c:pt idx="39623">
                  <c:v>31.13025</c:v>
                </c:pt>
                <c:pt idx="39624">
                  <c:v>28.05956</c:v>
                </c:pt>
                <c:pt idx="39625">
                  <c:v>30.97082</c:v>
                </c:pt>
                <c:pt idx="39626">
                  <c:v>25.88611</c:v>
                </c:pt>
                <c:pt idx="39627">
                  <c:v>31.88001999999999</c:v>
                </c:pt>
                <c:pt idx="39628">
                  <c:v>23.69881000000001</c:v>
                </c:pt>
                <c:pt idx="39629">
                  <c:v>36.58734</c:v>
                </c:pt>
                <c:pt idx="39630">
                  <c:v>30.99023</c:v>
                </c:pt>
                <c:pt idx="39631">
                  <c:v>31.34153</c:v>
                </c:pt>
                <c:pt idx="39632">
                  <c:v>33.90676000000001</c:v>
                </c:pt>
                <c:pt idx="39633">
                  <c:v>31.21706</c:v>
                </c:pt>
                <c:pt idx="39634">
                  <c:v>29.56999</c:v>
                </c:pt>
                <c:pt idx="39635">
                  <c:v>32.39914</c:v>
                </c:pt>
                <c:pt idx="39636">
                  <c:v>25.80745</c:v>
                </c:pt>
                <c:pt idx="39637">
                  <c:v>25.04398</c:v>
                </c:pt>
                <c:pt idx="39638">
                  <c:v>26.49211</c:v>
                </c:pt>
                <c:pt idx="39639">
                  <c:v>29.66372</c:v>
                </c:pt>
                <c:pt idx="39640">
                  <c:v>28.35776</c:v>
                </c:pt>
                <c:pt idx="39641">
                  <c:v>29.23684</c:v>
                </c:pt>
                <c:pt idx="39642">
                  <c:v>38.63153</c:v>
                </c:pt>
                <c:pt idx="39643">
                  <c:v>29.78525</c:v>
                </c:pt>
                <c:pt idx="39644">
                  <c:v>31.16307</c:v>
                </c:pt>
                <c:pt idx="39645">
                  <c:v>32.65772</c:v>
                </c:pt>
                <c:pt idx="39646">
                  <c:v>32.71659</c:v>
                </c:pt>
                <c:pt idx="39647">
                  <c:v>30.37266</c:v>
                </c:pt>
                <c:pt idx="39648">
                  <c:v>39.49726</c:v>
                </c:pt>
                <c:pt idx="39649">
                  <c:v>28.21214</c:v>
                </c:pt>
                <c:pt idx="39650">
                  <c:v>34.29221</c:v>
                </c:pt>
                <c:pt idx="39651">
                  <c:v>33.28866</c:v>
                </c:pt>
                <c:pt idx="39652">
                  <c:v>35.96718000000001</c:v>
                </c:pt>
                <c:pt idx="39653">
                  <c:v>40.9425</c:v>
                </c:pt>
                <c:pt idx="39654">
                  <c:v>25.27968</c:v>
                </c:pt>
                <c:pt idx="39655">
                  <c:v>33.06612000000001</c:v>
                </c:pt>
                <c:pt idx="39656">
                  <c:v>32.96788</c:v>
                </c:pt>
                <c:pt idx="39657">
                  <c:v>27.42968</c:v>
                </c:pt>
                <c:pt idx="39658">
                  <c:v>31.10915</c:v>
                </c:pt>
                <c:pt idx="39659">
                  <c:v>39.58019</c:v>
                </c:pt>
                <c:pt idx="39660">
                  <c:v>28.90429</c:v>
                </c:pt>
                <c:pt idx="39661">
                  <c:v>39.572</c:v>
                </c:pt>
                <c:pt idx="39662">
                  <c:v>31.4208</c:v>
                </c:pt>
                <c:pt idx="39663">
                  <c:v>37.75604000000001</c:v>
                </c:pt>
                <c:pt idx="39664">
                  <c:v>28.30243</c:v>
                </c:pt>
                <c:pt idx="39665">
                  <c:v>33.85238</c:v>
                </c:pt>
                <c:pt idx="39666">
                  <c:v>35.32596</c:v>
                </c:pt>
                <c:pt idx="39667">
                  <c:v>30.5957</c:v>
                </c:pt>
                <c:pt idx="39668">
                  <c:v>3281.7986</c:v>
                </c:pt>
                <c:pt idx="39669">
                  <c:v>33.47506000000001</c:v>
                </c:pt>
                <c:pt idx="39670">
                  <c:v>31.07139</c:v>
                </c:pt>
                <c:pt idx="39671">
                  <c:v>40.01369</c:v>
                </c:pt>
                <c:pt idx="39672">
                  <c:v>36.49548</c:v>
                </c:pt>
                <c:pt idx="39673">
                  <c:v>30.22586</c:v>
                </c:pt>
                <c:pt idx="39674">
                  <c:v>25.02893</c:v>
                </c:pt>
                <c:pt idx="39675">
                  <c:v>34.71641</c:v>
                </c:pt>
                <c:pt idx="39676">
                  <c:v>34.46203</c:v>
                </c:pt>
                <c:pt idx="39677">
                  <c:v>1697.6162</c:v>
                </c:pt>
                <c:pt idx="39678">
                  <c:v>327.19742</c:v>
                </c:pt>
                <c:pt idx="39679">
                  <c:v>76.9127</c:v>
                </c:pt>
                <c:pt idx="39680">
                  <c:v>29.11745000000001</c:v>
                </c:pt>
                <c:pt idx="39681">
                  <c:v>29.43299</c:v>
                </c:pt>
                <c:pt idx="39682">
                  <c:v>29.93814</c:v>
                </c:pt>
                <c:pt idx="39683">
                  <c:v>28.59876</c:v>
                </c:pt>
                <c:pt idx="39684">
                  <c:v>42.66118</c:v>
                </c:pt>
                <c:pt idx="39685">
                  <c:v>23.34331999999999</c:v>
                </c:pt>
                <c:pt idx="39686">
                  <c:v>29.76988</c:v>
                </c:pt>
                <c:pt idx="39687">
                  <c:v>33.09881</c:v>
                </c:pt>
                <c:pt idx="39688">
                  <c:v>33.69926</c:v>
                </c:pt>
                <c:pt idx="39689">
                  <c:v>29.86817</c:v>
                </c:pt>
                <c:pt idx="39690">
                  <c:v>68.489</c:v>
                </c:pt>
                <c:pt idx="39691">
                  <c:v>33.54387</c:v>
                </c:pt>
                <c:pt idx="39692">
                  <c:v>210.9544</c:v>
                </c:pt>
                <c:pt idx="39693">
                  <c:v>26.73294</c:v>
                </c:pt>
                <c:pt idx="39694">
                  <c:v>29.05038</c:v>
                </c:pt>
                <c:pt idx="39695">
                  <c:v>30.33652</c:v>
                </c:pt>
                <c:pt idx="39696">
                  <c:v>31.36163</c:v>
                </c:pt>
                <c:pt idx="39697">
                  <c:v>40.51893</c:v>
                </c:pt>
                <c:pt idx="39698">
                  <c:v>31.93705</c:v>
                </c:pt>
                <c:pt idx="39699">
                  <c:v>28.48604999999999</c:v>
                </c:pt>
                <c:pt idx="39700">
                  <c:v>24.19935</c:v>
                </c:pt>
                <c:pt idx="39701">
                  <c:v>35.27874000000001</c:v>
                </c:pt>
                <c:pt idx="39702">
                  <c:v>37.47835</c:v>
                </c:pt>
                <c:pt idx="39703">
                  <c:v>27.33142</c:v>
                </c:pt>
                <c:pt idx="39704">
                  <c:v>28.97321</c:v>
                </c:pt>
                <c:pt idx="39705">
                  <c:v>28.83433</c:v>
                </c:pt>
                <c:pt idx="39706">
                  <c:v>32.35192</c:v>
                </c:pt>
                <c:pt idx="39707">
                  <c:v>181.6807</c:v>
                </c:pt>
                <c:pt idx="39708">
                  <c:v>29.17914</c:v>
                </c:pt>
                <c:pt idx="39709">
                  <c:v>216.47916</c:v>
                </c:pt>
                <c:pt idx="39710">
                  <c:v>27.85703000000001</c:v>
                </c:pt>
                <c:pt idx="39711">
                  <c:v>35.2475</c:v>
                </c:pt>
                <c:pt idx="39712">
                  <c:v>31.86882</c:v>
                </c:pt>
                <c:pt idx="39713">
                  <c:v>32.32473</c:v>
                </c:pt>
                <c:pt idx="39714">
                  <c:v>30.33737</c:v>
                </c:pt>
                <c:pt idx="39715">
                  <c:v>50.1761</c:v>
                </c:pt>
                <c:pt idx="39716">
                  <c:v>52.3508</c:v>
                </c:pt>
                <c:pt idx="39717">
                  <c:v>36.13284</c:v>
                </c:pt>
                <c:pt idx="39718">
                  <c:v>36.14652</c:v>
                </c:pt>
                <c:pt idx="39719">
                  <c:v>32.28491000000001</c:v>
                </c:pt>
                <c:pt idx="39720">
                  <c:v>29.06707</c:v>
                </c:pt>
                <c:pt idx="39721">
                  <c:v>33.66701</c:v>
                </c:pt>
                <c:pt idx="39722">
                  <c:v>28.27264999999999</c:v>
                </c:pt>
                <c:pt idx="39723">
                  <c:v>26.32172</c:v>
                </c:pt>
                <c:pt idx="39724">
                  <c:v>76.36549999999998</c:v>
                </c:pt>
                <c:pt idx="39725">
                  <c:v>36.55839</c:v>
                </c:pt>
                <c:pt idx="39726">
                  <c:v>34.93749</c:v>
                </c:pt>
                <c:pt idx="39727">
                  <c:v>31.4429</c:v>
                </c:pt>
                <c:pt idx="39728">
                  <c:v>34.01263</c:v>
                </c:pt>
                <c:pt idx="39729">
                  <c:v>28.38676999999999</c:v>
                </c:pt>
                <c:pt idx="39730">
                  <c:v>34.39219</c:v>
                </c:pt>
                <c:pt idx="39731">
                  <c:v>27.53046</c:v>
                </c:pt>
                <c:pt idx="39732">
                  <c:v>32.13079</c:v>
                </c:pt>
                <c:pt idx="39733">
                  <c:v>28.42064999999999</c:v>
                </c:pt>
                <c:pt idx="39734">
                  <c:v>36.0287</c:v>
                </c:pt>
                <c:pt idx="39735">
                  <c:v>31.94786</c:v>
                </c:pt>
                <c:pt idx="39736">
                  <c:v>446.22849</c:v>
                </c:pt>
                <c:pt idx="39737">
                  <c:v>28.24327</c:v>
                </c:pt>
                <c:pt idx="39738">
                  <c:v>30.59834</c:v>
                </c:pt>
                <c:pt idx="39739">
                  <c:v>39.21619</c:v>
                </c:pt>
                <c:pt idx="39740">
                  <c:v>30.80809</c:v>
                </c:pt>
                <c:pt idx="39741">
                  <c:v>27.66179</c:v>
                </c:pt>
                <c:pt idx="39742">
                  <c:v>29.6081</c:v>
                </c:pt>
                <c:pt idx="39743">
                  <c:v>24.20147</c:v>
                </c:pt>
                <c:pt idx="39744">
                  <c:v>34.22082</c:v>
                </c:pt>
                <c:pt idx="39745">
                  <c:v>29.84024</c:v>
                </c:pt>
                <c:pt idx="39746">
                  <c:v>29.2565</c:v>
                </c:pt>
                <c:pt idx="39747">
                  <c:v>33.79467000000001</c:v>
                </c:pt>
                <c:pt idx="39748">
                  <c:v>33.6191</c:v>
                </c:pt>
                <c:pt idx="39749">
                  <c:v>28.78813999999999</c:v>
                </c:pt>
                <c:pt idx="39750">
                  <c:v>35.0441</c:v>
                </c:pt>
                <c:pt idx="39751">
                  <c:v>32.02595</c:v>
                </c:pt>
                <c:pt idx="39752">
                  <c:v>32.33181</c:v>
                </c:pt>
                <c:pt idx="39753">
                  <c:v>29.85467999999999</c:v>
                </c:pt>
                <c:pt idx="39754">
                  <c:v>31.27142</c:v>
                </c:pt>
                <c:pt idx="39755">
                  <c:v>301.94806</c:v>
                </c:pt>
                <c:pt idx="39756">
                  <c:v>28.84668</c:v>
                </c:pt>
                <c:pt idx="39757">
                  <c:v>30.9715</c:v>
                </c:pt>
                <c:pt idx="39758">
                  <c:v>32.31974</c:v>
                </c:pt>
                <c:pt idx="39759">
                  <c:v>28.93474</c:v>
                </c:pt>
                <c:pt idx="39760">
                  <c:v>30.47334</c:v>
                </c:pt>
                <c:pt idx="39761">
                  <c:v>33.07533</c:v>
                </c:pt>
                <c:pt idx="39762">
                  <c:v>33.57727</c:v>
                </c:pt>
                <c:pt idx="39763">
                  <c:v>37.74386</c:v>
                </c:pt>
                <c:pt idx="39764">
                  <c:v>3685.1433</c:v>
                </c:pt>
                <c:pt idx="39765">
                  <c:v>27.64036</c:v>
                </c:pt>
                <c:pt idx="39766">
                  <c:v>27.85363</c:v>
                </c:pt>
                <c:pt idx="39767">
                  <c:v>178.1747</c:v>
                </c:pt>
                <c:pt idx="39768">
                  <c:v>29.83324</c:v>
                </c:pt>
                <c:pt idx="39769">
                  <c:v>30.67605</c:v>
                </c:pt>
                <c:pt idx="39770">
                  <c:v>31.60435</c:v>
                </c:pt>
                <c:pt idx="39771">
                  <c:v>29.25972</c:v>
                </c:pt>
                <c:pt idx="39772">
                  <c:v>31.63459</c:v>
                </c:pt>
                <c:pt idx="39773">
                  <c:v>47.47588</c:v>
                </c:pt>
                <c:pt idx="39774">
                  <c:v>28.73485000000001</c:v>
                </c:pt>
                <c:pt idx="39775">
                  <c:v>30.18978</c:v>
                </c:pt>
                <c:pt idx="39776">
                  <c:v>27.81371</c:v>
                </c:pt>
                <c:pt idx="39777">
                  <c:v>35.28872000000001</c:v>
                </c:pt>
                <c:pt idx="39778">
                  <c:v>23.59714</c:v>
                </c:pt>
                <c:pt idx="39779">
                  <c:v>34.11836</c:v>
                </c:pt>
                <c:pt idx="39780">
                  <c:v>35.30223</c:v>
                </c:pt>
                <c:pt idx="39781">
                  <c:v>32.02053</c:v>
                </c:pt>
                <c:pt idx="39782">
                  <c:v>28.09129</c:v>
                </c:pt>
                <c:pt idx="39783">
                  <c:v>28.19468000000001</c:v>
                </c:pt>
                <c:pt idx="39784">
                  <c:v>30.82331</c:v>
                </c:pt>
                <c:pt idx="39785">
                  <c:v>27.53599000000001</c:v>
                </c:pt>
                <c:pt idx="39786">
                  <c:v>29.1301</c:v>
                </c:pt>
                <c:pt idx="39787">
                  <c:v>29.79898</c:v>
                </c:pt>
                <c:pt idx="39788">
                  <c:v>151.29477</c:v>
                </c:pt>
                <c:pt idx="39789">
                  <c:v>27.73592</c:v>
                </c:pt>
                <c:pt idx="39790">
                  <c:v>26.70231</c:v>
                </c:pt>
                <c:pt idx="39791">
                  <c:v>28.79841</c:v>
                </c:pt>
                <c:pt idx="39792">
                  <c:v>33.49731</c:v>
                </c:pt>
                <c:pt idx="39793">
                  <c:v>33.2987</c:v>
                </c:pt>
                <c:pt idx="39794">
                  <c:v>28.80894</c:v>
                </c:pt>
                <c:pt idx="39795">
                  <c:v>34.14132</c:v>
                </c:pt>
                <c:pt idx="39796">
                  <c:v>30.26871999999999</c:v>
                </c:pt>
                <c:pt idx="39797">
                  <c:v>33.89097</c:v>
                </c:pt>
                <c:pt idx="39798">
                  <c:v>32.2423</c:v>
                </c:pt>
                <c:pt idx="39799">
                  <c:v>29.07614</c:v>
                </c:pt>
                <c:pt idx="39800">
                  <c:v>31.62593</c:v>
                </c:pt>
                <c:pt idx="39801">
                  <c:v>38.89</c:v>
                </c:pt>
                <c:pt idx="39802">
                  <c:v>33.42369</c:v>
                </c:pt>
                <c:pt idx="39803">
                  <c:v>38.1018</c:v>
                </c:pt>
                <c:pt idx="39804">
                  <c:v>31.26116</c:v>
                </c:pt>
                <c:pt idx="39805">
                  <c:v>33.87866</c:v>
                </c:pt>
                <c:pt idx="39806">
                  <c:v>31.55840999999999</c:v>
                </c:pt>
                <c:pt idx="39807">
                  <c:v>27.99579999999999</c:v>
                </c:pt>
                <c:pt idx="39808">
                  <c:v>24.04735000000001</c:v>
                </c:pt>
                <c:pt idx="39809">
                  <c:v>31.63983</c:v>
                </c:pt>
                <c:pt idx="39810">
                  <c:v>32.94515</c:v>
                </c:pt>
                <c:pt idx="39811">
                  <c:v>83.70930000000001</c:v>
                </c:pt>
                <c:pt idx="39812">
                  <c:v>28.49934</c:v>
                </c:pt>
                <c:pt idx="39813">
                  <c:v>24.84227</c:v>
                </c:pt>
                <c:pt idx="39814">
                  <c:v>25.58212</c:v>
                </c:pt>
                <c:pt idx="39815">
                  <c:v>37.64792000000001</c:v>
                </c:pt>
                <c:pt idx="39816">
                  <c:v>28.34497</c:v>
                </c:pt>
                <c:pt idx="39817">
                  <c:v>29.53738999999999</c:v>
                </c:pt>
                <c:pt idx="39818">
                  <c:v>24.61863</c:v>
                </c:pt>
                <c:pt idx="39819">
                  <c:v>26.18258</c:v>
                </c:pt>
                <c:pt idx="39820">
                  <c:v>38.14735</c:v>
                </c:pt>
                <c:pt idx="39821">
                  <c:v>31.59657</c:v>
                </c:pt>
                <c:pt idx="39822">
                  <c:v>36.64061</c:v>
                </c:pt>
                <c:pt idx="39823">
                  <c:v>31.24454</c:v>
                </c:pt>
                <c:pt idx="39824">
                  <c:v>35.87861</c:v>
                </c:pt>
                <c:pt idx="39825">
                  <c:v>25.74712999999999</c:v>
                </c:pt>
                <c:pt idx="39826">
                  <c:v>1350.6998</c:v>
                </c:pt>
                <c:pt idx="39827">
                  <c:v>579.4708</c:v>
                </c:pt>
                <c:pt idx="39828">
                  <c:v>33.33327</c:v>
                </c:pt>
                <c:pt idx="39829">
                  <c:v>33.55298000000001</c:v>
                </c:pt>
                <c:pt idx="39830">
                  <c:v>25.27771</c:v>
                </c:pt>
                <c:pt idx="39831">
                  <c:v>28.28907</c:v>
                </c:pt>
                <c:pt idx="39832">
                  <c:v>24.75603</c:v>
                </c:pt>
                <c:pt idx="39833">
                  <c:v>32.60131</c:v>
                </c:pt>
                <c:pt idx="39834">
                  <c:v>100.79763</c:v>
                </c:pt>
                <c:pt idx="39835">
                  <c:v>32.20352000000001</c:v>
                </c:pt>
                <c:pt idx="39836">
                  <c:v>32.07331</c:v>
                </c:pt>
                <c:pt idx="39837">
                  <c:v>80.37599999999999</c:v>
                </c:pt>
                <c:pt idx="39838">
                  <c:v>38.16791</c:v>
                </c:pt>
                <c:pt idx="39839">
                  <c:v>26.11524</c:v>
                </c:pt>
                <c:pt idx="39840">
                  <c:v>30.20014</c:v>
                </c:pt>
                <c:pt idx="39841">
                  <c:v>4330.3306</c:v>
                </c:pt>
                <c:pt idx="39842">
                  <c:v>31.67579</c:v>
                </c:pt>
                <c:pt idx="39843">
                  <c:v>27.62927000000001</c:v>
                </c:pt>
                <c:pt idx="39844">
                  <c:v>28.18262</c:v>
                </c:pt>
                <c:pt idx="39845">
                  <c:v>634.5201</c:v>
                </c:pt>
                <c:pt idx="39846">
                  <c:v>31.00888</c:v>
                </c:pt>
                <c:pt idx="39847">
                  <c:v>26.55255</c:v>
                </c:pt>
                <c:pt idx="39848">
                  <c:v>30.71655000000001</c:v>
                </c:pt>
                <c:pt idx="39849">
                  <c:v>30.56868</c:v>
                </c:pt>
                <c:pt idx="39850">
                  <c:v>30.31572</c:v>
                </c:pt>
                <c:pt idx="39851">
                  <c:v>26.64446</c:v>
                </c:pt>
                <c:pt idx="39852">
                  <c:v>29.85152</c:v>
                </c:pt>
                <c:pt idx="39853">
                  <c:v>27.93216</c:v>
                </c:pt>
                <c:pt idx="39854">
                  <c:v>27.36476</c:v>
                </c:pt>
                <c:pt idx="39855">
                  <c:v>264.2278</c:v>
                </c:pt>
                <c:pt idx="39856">
                  <c:v>30.31294</c:v>
                </c:pt>
                <c:pt idx="39857">
                  <c:v>31.1572</c:v>
                </c:pt>
                <c:pt idx="39858">
                  <c:v>22.0226</c:v>
                </c:pt>
                <c:pt idx="39859">
                  <c:v>28.78642</c:v>
                </c:pt>
                <c:pt idx="39860">
                  <c:v>34.705</c:v>
                </c:pt>
                <c:pt idx="39861">
                  <c:v>33.61309</c:v>
                </c:pt>
                <c:pt idx="39862">
                  <c:v>42.39219</c:v>
                </c:pt>
                <c:pt idx="39863">
                  <c:v>30.07584</c:v>
                </c:pt>
                <c:pt idx="39864">
                  <c:v>32.15911</c:v>
                </c:pt>
                <c:pt idx="39865">
                  <c:v>24.71634</c:v>
                </c:pt>
                <c:pt idx="39866">
                  <c:v>30.37333</c:v>
                </c:pt>
                <c:pt idx="39867">
                  <c:v>34.53144</c:v>
                </c:pt>
                <c:pt idx="39868">
                  <c:v>36.75905</c:v>
                </c:pt>
                <c:pt idx="39869">
                  <c:v>28.32486</c:v>
                </c:pt>
                <c:pt idx="39870">
                  <c:v>30.76371</c:v>
                </c:pt>
                <c:pt idx="39871">
                  <c:v>27.88999</c:v>
                </c:pt>
                <c:pt idx="39872">
                  <c:v>26.72603</c:v>
                </c:pt>
                <c:pt idx="39873">
                  <c:v>29.09181999999999</c:v>
                </c:pt>
                <c:pt idx="39874">
                  <c:v>36.70087</c:v>
                </c:pt>
                <c:pt idx="39875">
                  <c:v>29.05001</c:v>
                </c:pt>
                <c:pt idx="39876">
                  <c:v>27.54924</c:v>
                </c:pt>
                <c:pt idx="39877">
                  <c:v>28.72237</c:v>
                </c:pt>
                <c:pt idx="39878">
                  <c:v>33.83657</c:v>
                </c:pt>
                <c:pt idx="39879">
                  <c:v>36.52628</c:v>
                </c:pt>
                <c:pt idx="39880">
                  <c:v>31.87511</c:v>
                </c:pt>
                <c:pt idx="39881">
                  <c:v>28.76856</c:v>
                </c:pt>
                <c:pt idx="39882">
                  <c:v>29.49322</c:v>
                </c:pt>
                <c:pt idx="39883">
                  <c:v>25.311</c:v>
                </c:pt>
                <c:pt idx="39884">
                  <c:v>31.57328</c:v>
                </c:pt>
                <c:pt idx="39885">
                  <c:v>32.00416000000001</c:v>
                </c:pt>
                <c:pt idx="39886">
                  <c:v>26.05364</c:v>
                </c:pt>
                <c:pt idx="39887">
                  <c:v>25.94168</c:v>
                </c:pt>
                <c:pt idx="39888">
                  <c:v>5402.1931</c:v>
                </c:pt>
                <c:pt idx="39889">
                  <c:v>32.89892000000001</c:v>
                </c:pt>
                <c:pt idx="39890">
                  <c:v>26.29052</c:v>
                </c:pt>
                <c:pt idx="39891">
                  <c:v>8979.766389999999</c:v>
                </c:pt>
                <c:pt idx="39892">
                  <c:v>31.48952999999999</c:v>
                </c:pt>
                <c:pt idx="39893">
                  <c:v>34.39114</c:v>
                </c:pt>
                <c:pt idx="39894">
                  <c:v>42.20507</c:v>
                </c:pt>
                <c:pt idx="39895">
                  <c:v>29.32626</c:v>
                </c:pt>
                <c:pt idx="39896">
                  <c:v>26.00656</c:v>
                </c:pt>
                <c:pt idx="39897">
                  <c:v>45.98540000000001</c:v>
                </c:pt>
                <c:pt idx="39898">
                  <c:v>54.6177</c:v>
                </c:pt>
                <c:pt idx="39899">
                  <c:v>29.46660999999999</c:v>
                </c:pt>
                <c:pt idx="39900">
                  <c:v>4724.0653</c:v>
                </c:pt>
                <c:pt idx="39901">
                  <c:v>37.80243</c:v>
                </c:pt>
                <c:pt idx="39902">
                  <c:v>30.44188</c:v>
                </c:pt>
                <c:pt idx="39903">
                  <c:v>28.67996</c:v>
                </c:pt>
                <c:pt idx="39904">
                  <c:v>33.73926</c:v>
                </c:pt>
                <c:pt idx="39905">
                  <c:v>78.18369999999998</c:v>
                </c:pt>
                <c:pt idx="39906">
                  <c:v>28.16193000000001</c:v>
                </c:pt>
                <c:pt idx="39907">
                  <c:v>28.17057</c:v>
                </c:pt>
                <c:pt idx="39908">
                  <c:v>25.44259999999999</c:v>
                </c:pt>
                <c:pt idx="39909">
                  <c:v>26.55817</c:v>
                </c:pt>
                <c:pt idx="39910">
                  <c:v>2150.71478</c:v>
                </c:pt>
                <c:pt idx="39911">
                  <c:v>33.94636000000001</c:v>
                </c:pt>
                <c:pt idx="39912">
                  <c:v>30.34168</c:v>
                </c:pt>
                <c:pt idx="39913">
                  <c:v>217.9355</c:v>
                </c:pt>
                <c:pt idx="39914">
                  <c:v>32.01274</c:v>
                </c:pt>
                <c:pt idx="39915">
                  <c:v>25.76643</c:v>
                </c:pt>
                <c:pt idx="39916">
                  <c:v>28.56588</c:v>
                </c:pt>
                <c:pt idx="39917">
                  <c:v>30.01836</c:v>
                </c:pt>
                <c:pt idx="39918">
                  <c:v>36.23714000000001</c:v>
                </c:pt>
                <c:pt idx="39919">
                  <c:v>28.15133000000001</c:v>
                </c:pt>
                <c:pt idx="39920">
                  <c:v>29.69707</c:v>
                </c:pt>
                <c:pt idx="39921">
                  <c:v>33.40046</c:v>
                </c:pt>
                <c:pt idx="39922">
                  <c:v>32.2253</c:v>
                </c:pt>
                <c:pt idx="39923">
                  <c:v>98.62489999999998</c:v>
                </c:pt>
                <c:pt idx="39924">
                  <c:v>27.9365</c:v>
                </c:pt>
                <c:pt idx="39925">
                  <c:v>25.73407</c:v>
                </c:pt>
                <c:pt idx="39926">
                  <c:v>29.75002</c:v>
                </c:pt>
                <c:pt idx="39927">
                  <c:v>34.50043</c:v>
                </c:pt>
                <c:pt idx="39928">
                  <c:v>28.61060000000001</c:v>
                </c:pt>
                <c:pt idx="39929">
                  <c:v>35.98086</c:v>
                </c:pt>
                <c:pt idx="39930">
                  <c:v>34.56201</c:v>
                </c:pt>
                <c:pt idx="39931">
                  <c:v>28.77498</c:v>
                </c:pt>
                <c:pt idx="39932">
                  <c:v>33.19546000000001</c:v>
                </c:pt>
                <c:pt idx="39933">
                  <c:v>23.53046</c:v>
                </c:pt>
                <c:pt idx="39934">
                  <c:v>29.34957</c:v>
                </c:pt>
                <c:pt idx="39935">
                  <c:v>34.0595</c:v>
                </c:pt>
                <c:pt idx="39936">
                  <c:v>29.60933</c:v>
                </c:pt>
                <c:pt idx="39937">
                  <c:v>37.45403</c:v>
                </c:pt>
                <c:pt idx="39938">
                  <c:v>30.83173</c:v>
                </c:pt>
                <c:pt idx="39939">
                  <c:v>38.23814</c:v>
                </c:pt>
                <c:pt idx="39940">
                  <c:v>34.47920000000001</c:v>
                </c:pt>
                <c:pt idx="39941">
                  <c:v>37.28444</c:v>
                </c:pt>
                <c:pt idx="39942">
                  <c:v>28.31896</c:v>
                </c:pt>
                <c:pt idx="39943">
                  <c:v>28.90405000000001</c:v>
                </c:pt>
                <c:pt idx="39944">
                  <c:v>11476.4057</c:v>
                </c:pt>
                <c:pt idx="39945">
                  <c:v>36.0417</c:v>
                </c:pt>
                <c:pt idx="39946">
                  <c:v>30.15887</c:v>
                </c:pt>
                <c:pt idx="39947">
                  <c:v>73.0803</c:v>
                </c:pt>
                <c:pt idx="39948">
                  <c:v>36.15067</c:v>
                </c:pt>
                <c:pt idx="39949">
                  <c:v>30.81472</c:v>
                </c:pt>
                <c:pt idx="39950">
                  <c:v>26.05782</c:v>
                </c:pt>
                <c:pt idx="39951">
                  <c:v>29.64607000000001</c:v>
                </c:pt>
                <c:pt idx="39952">
                  <c:v>25.50084</c:v>
                </c:pt>
                <c:pt idx="39953">
                  <c:v>32.78906000000001</c:v>
                </c:pt>
                <c:pt idx="39954">
                  <c:v>27.64342</c:v>
                </c:pt>
                <c:pt idx="39955">
                  <c:v>551.7968</c:v>
                </c:pt>
                <c:pt idx="39956">
                  <c:v>32.11396000000001</c:v>
                </c:pt>
                <c:pt idx="39957">
                  <c:v>33.55179</c:v>
                </c:pt>
                <c:pt idx="39958">
                  <c:v>24.36199999999999</c:v>
                </c:pt>
                <c:pt idx="39959">
                  <c:v>30.069</c:v>
                </c:pt>
                <c:pt idx="39960">
                  <c:v>30.80016000000001</c:v>
                </c:pt>
                <c:pt idx="39961">
                  <c:v>26.19344</c:v>
                </c:pt>
                <c:pt idx="39962">
                  <c:v>34.22931</c:v>
                </c:pt>
                <c:pt idx="39963">
                  <c:v>23.09052</c:v>
                </c:pt>
                <c:pt idx="39964">
                  <c:v>24.48347</c:v>
                </c:pt>
                <c:pt idx="39965">
                  <c:v>26.64596999999999</c:v>
                </c:pt>
                <c:pt idx="39966">
                  <c:v>36.46045</c:v>
                </c:pt>
                <c:pt idx="39967">
                  <c:v>24.51054999999999</c:v>
                </c:pt>
                <c:pt idx="39968">
                  <c:v>29.37935</c:v>
                </c:pt>
                <c:pt idx="39969">
                  <c:v>36.0511</c:v>
                </c:pt>
                <c:pt idx="39970">
                  <c:v>33.33177</c:v>
                </c:pt>
                <c:pt idx="39971">
                  <c:v>43.79700000000001</c:v>
                </c:pt>
                <c:pt idx="39972">
                  <c:v>33.00097</c:v>
                </c:pt>
                <c:pt idx="39973">
                  <c:v>36.59532</c:v>
                </c:pt>
                <c:pt idx="39974">
                  <c:v>29.90342</c:v>
                </c:pt>
                <c:pt idx="39975">
                  <c:v>32.59358</c:v>
                </c:pt>
                <c:pt idx="39976">
                  <c:v>28.84055</c:v>
                </c:pt>
                <c:pt idx="39977">
                  <c:v>32.05649</c:v>
                </c:pt>
                <c:pt idx="39978">
                  <c:v>30.96602</c:v>
                </c:pt>
                <c:pt idx="39979">
                  <c:v>43.9166</c:v>
                </c:pt>
                <c:pt idx="39980">
                  <c:v>36.56140000000001</c:v>
                </c:pt>
                <c:pt idx="39981">
                  <c:v>32.60162</c:v>
                </c:pt>
                <c:pt idx="39982">
                  <c:v>31.74823</c:v>
                </c:pt>
                <c:pt idx="39983">
                  <c:v>34.71075</c:v>
                </c:pt>
                <c:pt idx="39984">
                  <c:v>36.01965</c:v>
                </c:pt>
                <c:pt idx="39985">
                  <c:v>35.34452</c:v>
                </c:pt>
                <c:pt idx="39986">
                  <c:v>29.12449000000001</c:v>
                </c:pt>
                <c:pt idx="39987">
                  <c:v>36.23816</c:v>
                </c:pt>
                <c:pt idx="39988">
                  <c:v>26.52551</c:v>
                </c:pt>
                <c:pt idx="39989">
                  <c:v>26.64994</c:v>
                </c:pt>
                <c:pt idx="39990">
                  <c:v>24.1447</c:v>
                </c:pt>
                <c:pt idx="39991">
                  <c:v>28.82117</c:v>
                </c:pt>
                <c:pt idx="39992">
                  <c:v>33.26975</c:v>
                </c:pt>
                <c:pt idx="39993">
                  <c:v>28.0694</c:v>
                </c:pt>
                <c:pt idx="39994">
                  <c:v>32.56385</c:v>
                </c:pt>
                <c:pt idx="39995">
                  <c:v>32.85416</c:v>
                </c:pt>
                <c:pt idx="39996">
                  <c:v>33.98929</c:v>
                </c:pt>
                <c:pt idx="39997">
                  <c:v>29.42102</c:v>
                </c:pt>
                <c:pt idx="39998">
                  <c:v>31.45563999999999</c:v>
                </c:pt>
                <c:pt idx="39999">
                  <c:v>26.49541999999999</c:v>
                </c:pt>
                <c:pt idx="40000">
                  <c:v>43.7857</c:v>
                </c:pt>
                <c:pt idx="40001">
                  <c:v>29.72249</c:v>
                </c:pt>
                <c:pt idx="40002">
                  <c:v>27.38567</c:v>
                </c:pt>
                <c:pt idx="40003">
                  <c:v>34.08788999999999</c:v>
                </c:pt>
                <c:pt idx="40004">
                  <c:v>29.81227000000001</c:v>
                </c:pt>
                <c:pt idx="40005">
                  <c:v>30.79629</c:v>
                </c:pt>
                <c:pt idx="40006">
                  <c:v>35.13184</c:v>
                </c:pt>
                <c:pt idx="40007">
                  <c:v>27.62039</c:v>
                </c:pt>
                <c:pt idx="40008">
                  <c:v>40.7248</c:v>
                </c:pt>
                <c:pt idx="40009">
                  <c:v>39.98013</c:v>
                </c:pt>
                <c:pt idx="40010">
                  <c:v>3311.5868</c:v>
                </c:pt>
                <c:pt idx="40011">
                  <c:v>27.96771</c:v>
                </c:pt>
                <c:pt idx="40012">
                  <c:v>28.51038</c:v>
                </c:pt>
                <c:pt idx="40013">
                  <c:v>33.0047</c:v>
                </c:pt>
                <c:pt idx="40014">
                  <c:v>28.43094</c:v>
                </c:pt>
                <c:pt idx="40015">
                  <c:v>33.33342</c:v>
                </c:pt>
                <c:pt idx="40016">
                  <c:v>30.67456</c:v>
                </c:pt>
                <c:pt idx="40017">
                  <c:v>36.14253</c:v>
                </c:pt>
                <c:pt idx="40018">
                  <c:v>25.55498</c:v>
                </c:pt>
                <c:pt idx="40019">
                  <c:v>39.7753</c:v>
                </c:pt>
                <c:pt idx="40020">
                  <c:v>27.53166999999999</c:v>
                </c:pt>
                <c:pt idx="40021">
                  <c:v>26.50647</c:v>
                </c:pt>
                <c:pt idx="40022">
                  <c:v>26.56582999999999</c:v>
                </c:pt>
                <c:pt idx="40023">
                  <c:v>33.73949000000001</c:v>
                </c:pt>
                <c:pt idx="40024">
                  <c:v>35.80337</c:v>
                </c:pt>
                <c:pt idx="40025">
                  <c:v>34.96347</c:v>
                </c:pt>
                <c:pt idx="40026">
                  <c:v>31.28618</c:v>
                </c:pt>
                <c:pt idx="40027">
                  <c:v>30.90049</c:v>
                </c:pt>
                <c:pt idx="40028">
                  <c:v>27.59510999999999</c:v>
                </c:pt>
                <c:pt idx="40029">
                  <c:v>29.5804</c:v>
                </c:pt>
                <c:pt idx="40030">
                  <c:v>28.43648</c:v>
                </c:pt>
                <c:pt idx="40031">
                  <c:v>27.70664</c:v>
                </c:pt>
                <c:pt idx="40032">
                  <c:v>33.15497</c:v>
                </c:pt>
                <c:pt idx="40033">
                  <c:v>36.71282</c:v>
                </c:pt>
                <c:pt idx="40034">
                  <c:v>53.4693</c:v>
                </c:pt>
                <c:pt idx="40035">
                  <c:v>28.23954</c:v>
                </c:pt>
                <c:pt idx="40036">
                  <c:v>28.59557</c:v>
                </c:pt>
                <c:pt idx="40037">
                  <c:v>32.69118</c:v>
                </c:pt>
                <c:pt idx="40038">
                  <c:v>29.83958000000001</c:v>
                </c:pt>
                <c:pt idx="40039">
                  <c:v>35.98717</c:v>
                </c:pt>
                <c:pt idx="40040">
                  <c:v>29.9176</c:v>
                </c:pt>
                <c:pt idx="40041">
                  <c:v>35.32126</c:v>
                </c:pt>
                <c:pt idx="40042">
                  <c:v>24.50681000000001</c:v>
                </c:pt>
                <c:pt idx="40043">
                  <c:v>35.96107</c:v>
                </c:pt>
                <c:pt idx="40044">
                  <c:v>32.15642</c:v>
                </c:pt>
                <c:pt idx="40045">
                  <c:v>34.80196</c:v>
                </c:pt>
                <c:pt idx="40046">
                  <c:v>31.87072</c:v>
                </c:pt>
                <c:pt idx="40047">
                  <c:v>37.4611</c:v>
                </c:pt>
                <c:pt idx="40048">
                  <c:v>28.08133</c:v>
                </c:pt>
                <c:pt idx="40049">
                  <c:v>27.33795</c:v>
                </c:pt>
                <c:pt idx="40050">
                  <c:v>26.06150999999999</c:v>
                </c:pt>
                <c:pt idx="40051">
                  <c:v>29.65401</c:v>
                </c:pt>
                <c:pt idx="40052">
                  <c:v>32.54946</c:v>
                </c:pt>
                <c:pt idx="40053">
                  <c:v>31.46816</c:v>
                </c:pt>
                <c:pt idx="40054">
                  <c:v>31.1064</c:v>
                </c:pt>
                <c:pt idx="40055">
                  <c:v>26.64345</c:v>
                </c:pt>
                <c:pt idx="40056">
                  <c:v>29.07586999999999</c:v>
                </c:pt>
                <c:pt idx="40057">
                  <c:v>30.1986</c:v>
                </c:pt>
                <c:pt idx="40058">
                  <c:v>33.97125</c:v>
                </c:pt>
                <c:pt idx="40059">
                  <c:v>33.767</c:v>
                </c:pt>
                <c:pt idx="40060">
                  <c:v>32.11155</c:v>
                </c:pt>
                <c:pt idx="40061">
                  <c:v>35.27415</c:v>
                </c:pt>
                <c:pt idx="40062">
                  <c:v>34.19304</c:v>
                </c:pt>
                <c:pt idx="40063">
                  <c:v>25.38285</c:v>
                </c:pt>
                <c:pt idx="40064">
                  <c:v>30.2016</c:v>
                </c:pt>
                <c:pt idx="40065">
                  <c:v>38.46334</c:v>
                </c:pt>
                <c:pt idx="40066">
                  <c:v>29.61912999999999</c:v>
                </c:pt>
                <c:pt idx="40067">
                  <c:v>27.98847999999999</c:v>
                </c:pt>
                <c:pt idx="40068">
                  <c:v>30.42993</c:v>
                </c:pt>
                <c:pt idx="40069">
                  <c:v>40.77395</c:v>
                </c:pt>
                <c:pt idx="40070">
                  <c:v>33.63481</c:v>
                </c:pt>
                <c:pt idx="40071">
                  <c:v>30.16271</c:v>
                </c:pt>
                <c:pt idx="40072">
                  <c:v>37.31891</c:v>
                </c:pt>
                <c:pt idx="40073">
                  <c:v>30.28871999999999</c:v>
                </c:pt>
                <c:pt idx="40074">
                  <c:v>28.52784</c:v>
                </c:pt>
                <c:pt idx="40075">
                  <c:v>26.97494</c:v>
                </c:pt>
                <c:pt idx="40076">
                  <c:v>31.89666</c:v>
                </c:pt>
                <c:pt idx="40077">
                  <c:v>30.68451</c:v>
                </c:pt>
                <c:pt idx="40078">
                  <c:v>28.1865</c:v>
                </c:pt>
                <c:pt idx="40079">
                  <c:v>24.47413</c:v>
                </c:pt>
                <c:pt idx="40080">
                  <c:v>30.68478</c:v>
                </c:pt>
                <c:pt idx="40081">
                  <c:v>34.83265</c:v>
                </c:pt>
                <c:pt idx="40082">
                  <c:v>37.76623</c:v>
                </c:pt>
                <c:pt idx="40083">
                  <c:v>28.38582</c:v>
                </c:pt>
                <c:pt idx="40084">
                  <c:v>30.62597999999999</c:v>
                </c:pt>
                <c:pt idx="40085">
                  <c:v>27.22135</c:v>
                </c:pt>
                <c:pt idx="40086">
                  <c:v>31.49867</c:v>
                </c:pt>
                <c:pt idx="40087">
                  <c:v>37.8264</c:v>
                </c:pt>
                <c:pt idx="40088">
                  <c:v>29.59418</c:v>
                </c:pt>
                <c:pt idx="40089">
                  <c:v>26.10787</c:v>
                </c:pt>
                <c:pt idx="40090">
                  <c:v>29.38945</c:v>
                </c:pt>
                <c:pt idx="40091">
                  <c:v>31.22964</c:v>
                </c:pt>
                <c:pt idx="40092">
                  <c:v>35.52099</c:v>
                </c:pt>
                <c:pt idx="40093">
                  <c:v>31.54896</c:v>
                </c:pt>
                <c:pt idx="40094">
                  <c:v>33.88044</c:v>
                </c:pt>
                <c:pt idx="40095">
                  <c:v>26.91595</c:v>
                </c:pt>
                <c:pt idx="40096">
                  <c:v>28.59566</c:v>
                </c:pt>
                <c:pt idx="40097">
                  <c:v>31.19367</c:v>
                </c:pt>
                <c:pt idx="40098">
                  <c:v>34.46857</c:v>
                </c:pt>
                <c:pt idx="40099">
                  <c:v>33.28147</c:v>
                </c:pt>
                <c:pt idx="40100">
                  <c:v>29.92122</c:v>
                </c:pt>
                <c:pt idx="40101">
                  <c:v>44.84953</c:v>
                </c:pt>
                <c:pt idx="40102">
                  <c:v>28.07816</c:v>
                </c:pt>
                <c:pt idx="40103">
                  <c:v>24.52674</c:v>
                </c:pt>
                <c:pt idx="40104">
                  <c:v>32.58996</c:v>
                </c:pt>
                <c:pt idx="40105">
                  <c:v>26.01435</c:v>
                </c:pt>
                <c:pt idx="40106">
                  <c:v>29.51199</c:v>
                </c:pt>
                <c:pt idx="40107">
                  <c:v>27.08324</c:v>
                </c:pt>
                <c:pt idx="40108">
                  <c:v>2334.87931</c:v>
                </c:pt>
                <c:pt idx="40109">
                  <c:v>31.90936</c:v>
                </c:pt>
                <c:pt idx="40110">
                  <c:v>36.7986</c:v>
                </c:pt>
                <c:pt idx="40111">
                  <c:v>32.66517</c:v>
                </c:pt>
                <c:pt idx="40112">
                  <c:v>33.44714</c:v>
                </c:pt>
                <c:pt idx="40113">
                  <c:v>29.91959</c:v>
                </c:pt>
                <c:pt idx="40114">
                  <c:v>30.67508</c:v>
                </c:pt>
                <c:pt idx="40115">
                  <c:v>31.64374</c:v>
                </c:pt>
                <c:pt idx="40116">
                  <c:v>28.58815999999999</c:v>
                </c:pt>
                <c:pt idx="40117">
                  <c:v>32.48918</c:v>
                </c:pt>
                <c:pt idx="40118">
                  <c:v>131.37412</c:v>
                </c:pt>
                <c:pt idx="40119">
                  <c:v>32.25589</c:v>
                </c:pt>
                <c:pt idx="40120">
                  <c:v>32.68004000000001</c:v>
                </c:pt>
                <c:pt idx="40121">
                  <c:v>29.09733</c:v>
                </c:pt>
                <c:pt idx="40122">
                  <c:v>33.61957</c:v>
                </c:pt>
                <c:pt idx="40123">
                  <c:v>29.74681</c:v>
                </c:pt>
                <c:pt idx="40124">
                  <c:v>28.61026</c:v>
                </c:pt>
                <c:pt idx="40125">
                  <c:v>31.41476</c:v>
                </c:pt>
                <c:pt idx="40126">
                  <c:v>28.02023</c:v>
                </c:pt>
                <c:pt idx="40127">
                  <c:v>26.45118</c:v>
                </c:pt>
                <c:pt idx="40128">
                  <c:v>29.81398</c:v>
                </c:pt>
                <c:pt idx="40129">
                  <c:v>28.35519</c:v>
                </c:pt>
                <c:pt idx="40130">
                  <c:v>35.72068</c:v>
                </c:pt>
                <c:pt idx="40131">
                  <c:v>191.6866</c:v>
                </c:pt>
                <c:pt idx="40132">
                  <c:v>28.77135000000001</c:v>
                </c:pt>
                <c:pt idx="40133">
                  <c:v>30.30078</c:v>
                </c:pt>
                <c:pt idx="40134">
                  <c:v>41.22620000000001</c:v>
                </c:pt>
                <c:pt idx="40135">
                  <c:v>25.24406</c:v>
                </c:pt>
                <c:pt idx="40136">
                  <c:v>37.59894000000001</c:v>
                </c:pt>
                <c:pt idx="40137">
                  <c:v>31.61845</c:v>
                </c:pt>
                <c:pt idx="40138">
                  <c:v>25.04175</c:v>
                </c:pt>
                <c:pt idx="40139">
                  <c:v>32.35006</c:v>
                </c:pt>
                <c:pt idx="40140">
                  <c:v>34.73126000000001</c:v>
                </c:pt>
                <c:pt idx="40141">
                  <c:v>48.59534</c:v>
                </c:pt>
                <c:pt idx="40142">
                  <c:v>33.62166000000001</c:v>
                </c:pt>
                <c:pt idx="40143">
                  <c:v>33.75403</c:v>
                </c:pt>
                <c:pt idx="40144">
                  <c:v>28.58104</c:v>
                </c:pt>
                <c:pt idx="40145">
                  <c:v>30.70048</c:v>
                </c:pt>
                <c:pt idx="40146">
                  <c:v>28.69860999999999</c:v>
                </c:pt>
                <c:pt idx="40147">
                  <c:v>180.7611</c:v>
                </c:pt>
                <c:pt idx="40148">
                  <c:v>30.64891</c:v>
                </c:pt>
                <c:pt idx="40149">
                  <c:v>30.8463</c:v>
                </c:pt>
                <c:pt idx="40150">
                  <c:v>28.42268</c:v>
                </c:pt>
                <c:pt idx="40151">
                  <c:v>29.40875</c:v>
                </c:pt>
                <c:pt idx="40152">
                  <c:v>33.87887</c:v>
                </c:pt>
                <c:pt idx="40153">
                  <c:v>39.70556000000001</c:v>
                </c:pt>
                <c:pt idx="40154">
                  <c:v>31.63320999999999</c:v>
                </c:pt>
                <c:pt idx="40155">
                  <c:v>29.41655</c:v>
                </c:pt>
                <c:pt idx="40156">
                  <c:v>27.11871</c:v>
                </c:pt>
                <c:pt idx="40157">
                  <c:v>36.02783</c:v>
                </c:pt>
                <c:pt idx="40158">
                  <c:v>33.34669</c:v>
                </c:pt>
                <c:pt idx="40159">
                  <c:v>25.81181</c:v>
                </c:pt>
                <c:pt idx="40160">
                  <c:v>29.60499</c:v>
                </c:pt>
                <c:pt idx="40161">
                  <c:v>28.98388</c:v>
                </c:pt>
                <c:pt idx="40162">
                  <c:v>32.95644</c:v>
                </c:pt>
                <c:pt idx="40163">
                  <c:v>29.86809</c:v>
                </c:pt>
                <c:pt idx="40164">
                  <c:v>2502.5101</c:v>
                </c:pt>
                <c:pt idx="40165">
                  <c:v>28.70681</c:v>
                </c:pt>
                <c:pt idx="40166">
                  <c:v>29.81008</c:v>
                </c:pt>
                <c:pt idx="40167">
                  <c:v>29.33999</c:v>
                </c:pt>
                <c:pt idx="40168">
                  <c:v>26.44260999999999</c:v>
                </c:pt>
                <c:pt idx="40169">
                  <c:v>292.9014999999999</c:v>
                </c:pt>
                <c:pt idx="40170">
                  <c:v>39.8244</c:v>
                </c:pt>
                <c:pt idx="40171">
                  <c:v>54.31487999999999</c:v>
                </c:pt>
                <c:pt idx="40172">
                  <c:v>28.89311</c:v>
                </c:pt>
                <c:pt idx="40173">
                  <c:v>33.50098000000001</c:v>
                </c:pt>
                <c:pt idx="40174">
                  <c:v>29.94185999999999</c:v>
                </c:pt>
                <c:pt idx="40175">
                  <c:v>23.69906</c:v>
                </c:pt>
                <c:pt idx="40176">
                  <c:v>33.07481</c:v>
                </c:pt>
                <c:pt idx="40177">
                  <c:v>40.17358</c:v>
                </c:pt>
                <c:pt idx="40178">
                  <c:v>26.41218</c:v>
                </c:pt>
                <c:pt idx="40179">
                  <c:v>30.32911</c:v>
                </c:pt>
                <c:pt idx="40180">
                  <c:v>34.93305</c:v>
                </c:pt>
                <c:pt idx="40181">
                  <c:v>35.00762</c:v>
                </c:pt>
                <c:pt idx="40182">
                  <c:v>115.8479</c:v>
                </c:pt>
                <c:pt idx="40183">
                  <c:v>29.39412</c:v>
                </c:pt>
                <c:pt idx="40184">
                  <c:v>34.22942000000001</c:v>
                </c:pt>
                <c:pt idx="40185">
                  <c:v>27.67659</c:v>
                </c:pt>
                <c:pt idx="40186">
                  <c:v>33.96183</c:v>
                </c:pt>
                <c:pt idx="40187">
                  <c:v>40.2824</c:v>
                </c:pt>
                <c:pt idx="40188">
                  <c:v>33.61541</c:v>
                </c:pt>
                <c:pt idx="40189">
                  <c:v>33.40061</c:v>
                </c:pt>
                <c:pt idx="40190">
                  <c:v>533.0357</c:v>
                </c:pt>
                <c:pt idx="40191">
                  <c:v>25.6169</c:v>
                </c:pt>
                <c:pt idx="40192">
                  <c:v>38.94743</c:v>
                </c:pt>
                <c:pt idx="40193">
                  <c:v>28.21953</c:v>
                </c:pt>
                <c:pt idx="40194">
                  <c:v>65.71936</c:v>
                </c:pt>
                <c:pt idx="40195">
                  <c:v>30.35037000000001</c:v>
                </c:pt>
                <c:pt idx="40196">
                  <c:v>32.94028</c:v>
                </c:pt>
                <c:pt idx="40197">
                  <c:v>32.93407</c:v>
                </c:pt>
                <c:pt idx="40198">
                  <c:v>33.27593</c:v>
                </c:pt>
                <c:pt idx="40199">
                  <c:v>32.10658</c:v>
                </c:pt>
                <c:pt idx="40200">
                  <c:v>26.9356</c:v>
                </c:pt>
                <c:pt idx="40201">
                  <c:v>35.23840000000001</c:v>
                </c:pt>
                <c:pt idx="40202">
                  <c:v>27.70932</c:v>
                </c:pt>
                <c:pt idx="40203">
                  <c:v>26.65769</c:v>
                </c:pt>
                <c:pt idx="40204">
                  <c:v>30.34282</c:v>
                </c:pt>
                <c:pt idx="40205">
                  <c:v>38.11103</c:v>
                </c:pt>
                <c:pt idx="40206">
                  <c:v>30.16862</c:v>
                </c:pt>
                <c:pt idx="40207">
                  <c:v>27.99199</c:v>
                </c:pt>
                <c:pt idx="40208">
                  <c:v>27.89990999999999</c:v>
                </c:pt>
                <c:pt idx="40209">
                  <c:v>27.90613</c:v>
                </c:pt>
                <c:pt idx="40210">
                  <c:v>30.61881</c:v>
                </c:pt>
                <c:pt idx="40211">
                  <c:v>30.14701000000001</c:v>
                </c:pt>
                <c:pt idx="40212">
                  <c:v>26.59831</c:v>
                </c:pt>
                <c:pt idx="40213">
                  <c:v>30.57217</c:v>
                </c:pt>
                <c:pt idx="40214">
                  <c:v>39.38382</c:v>
                </c:pt>
                <c:pt idx="40215">
                  <c:v>29.66951</c:v>
                </c:pt>
                <c:pt idx="40216">
                  <c:v>27.3332</c:v>
                </c:pt>
                <c:pt idx="40217">
                  <c:v>29.14384</c:v>
                </c:pt>
                <c:pt idx="40218">
                  <c:v>27.7723</c:v>
                </c:pt>
                <c:pt idx="40219">
                  <c:v>41.41038</c:v>
                </c:pt>
                <c:pt idx="40220">
                  <c:v>344.404</c:v>
                </c:pt>
                <c:pt idx="40221">
                  <c:v>28.89705</c:v>
                </c:pt>
                <c:pt idx="40222">
                  <c:v>31.84463999999999</c:v>
                </c:pt>
                <c:pt idx="40223">
                  <c:v>32.44444</c:v>
                </c:pt>
                <c:pt idx="40224">
                  <c:v>31.36281</c:v>
                </c:pt>
                <c:pt idx="40225">
                  <c:v>25.51546</c:v>
                </c:pt>
                <c:pt idx="40226">
                  <c:v>29.9298</c:v>
                </c:pt>
                <c:pt idx="40227">
                  <c:v>32.37329</c:v>
                </c:pt>
                <c:pt idx="40228">
                  <c:v>27.06413</c:v>
                </c:pt>
                <c:pt idx="40229">
                  <c:v>26.64565</c:v>
                </c:pt>
                <c:pt idx="40230">
                  <c:v>47.19631</c:v>
                </c:pt>
                <c:pt idx="40231">
                  <c:v>32.58271</c:v>
                </c:pt>
                <c:pt idx="40232">
                  <c:v>28.69163</c:v>
                </c:pt>
                <c:pt idx="40233">
                  <c:v>28.96547999999999</c:v>
                </c:pt>
                <c:pt idx="40234">
                  <c:v>34.21729</c:v>
                </c:pt>
                <c:pt idx="40235">
                  <c:v>39.69685</c:v>
                </c:pt>
                <c:pt idx="40236">
                  <c:v>37.65628</c:v>
                </c:pt>
                <c:pt idx="40237">
                  <c:v>37.41846</c:v>
                </c:pt>
                <c:pt idx="40238">
                  <c:v>27.96285</c:v>
                </c:pt>
                <c:pt idx="40239">
                  <c:v>46.50166</c:v>
                </c:pt>
                <c:pt idx="40240">
                  <c:v>24.5988</c:v>
                </c:pt>
                <c:pt idx="40241">
                  <c:v>34.5229</c:v>
                </c:pt>
                <c:pt idx="40242">
                  <c:v>32.51398</c:v>
                </c:pt>
                <c:pt idx="40243">
                  <c:v>36.01437</c:v>
                </c:pt>
                <c:pt idx="40244">
                  <c:v>31.26283</c:v>
                </c:pt>
                <c:pt idx="40245">
                  <c:v>38.10605</c:v>
                </c:pt>
                <c:pt idx="40246">
                  <c:v>30.50797</c:v>
                </c:pt>
                <c:pt idx="40247">
                  <c:v>32.2539</c:v>
                </c:pt>
                <c:pt idx="40248">
                  <c:v>30.85221</c:v>
                </c:pt>
                <c:pt idx="40249">
                  <c:v>47.4931</c:v>
                </c:pt>
                <c:pt idx="40250">
                  <c:v>29.79239</c:v>
                </c:pt>
                <c:pt idx="40251">
                  <c:v>24.964</c:v>
                </c:pt>
                <c:pt idx="40252">
                  <c:v>26.53867</c:v>
                </c:pt>
                <c:pt idx="40253">
                  <c:v>27.4045</c:v>
                </c:pt>
                <c:pt idx="40254">
                  <c:v>24.79898</c:v>
                </c:pt>
                <c:pt idx="40255">
                  <c:v>30.66343</c:v>
                </c:pt>
                <c:pt idx="40256">
                  <c:v>33.69040000000001</c:v>
                </c:pt>
                <c:pt idx="40257">
                  <c:v>29.76756</c:v>
                </c:pt>
                <c:pt idx="40258">
                  <c:v>25.13676</c:v>
                </c:pt>
                <c:pt idx="40259">
                  <c:v>36.61531</c:v>
                </c:pt>
                <c:pt idx="40260">
                  <c:v>34.37998</c:v>
                </c:pt>
                <c:pt idx="40261">
                  <c:v>44.51860000000001</c:v>
                </c:pt>
                <c:pt idx="40262">
                  <c:v>39.8203</c:v>
                </c:pt>
                <c:pt idx="40263">
                  <c:v>30.29906</c:v>
                </c:pt>
                <c:pt idx="40264">
                  <c:v>41.17753</c:v>
                </c:pt>
                <c:pt idx="40265">
                  <c:v>29.97699</c:v>
                </c:pt>
                <c:pt idx="40266">
                  <c:v>34.43399</c:v>
                </c:pt>
                <c:pt idx="40267">
                  <c:v>28.67221</c:v>
                </c:pt>
                <c:pt idx="40268">
                  <c:v>430.8427</c:v>
                </c:pt>
                <c:pt idx="40269">
                  <c:v>226.7033</c:v>
                </c:pt>
                <c:pt idx="40270">
                  <c:v>10634.18602</c:v>
                </c:pt>
                <c:pt idx="40271">
                  <c:v>29.77572</c:v>
                </c:pt>
                <c:pt idx="40272">
                  <c:v>28.6977</c:v>
                </c:pt>
                <c:pt idx="40273">
                  <c:v>498.06907</c:v>
                </c:pt>
                <c:pt idx="40274">
                  <c:v>23.68965</c:v>
                </c:pt>
                <c:pt idx="40275">
                  <c:v>30.00199</c:v>
                </c:pt>
                <c:pt idx="40276">
                  <c:v>34.14498</c:v>
                </c:pt>
                <c:pt idx="40277">
                  <c:v>41.03771</c:v>
                </c:pt>
                <c:pt idx="40278">
                  <c:v>30.44943</c:v>
                </c:pt>
                <c:pt idx="40279">
                  <c:v>37.45526</c:v>
                </c:pt>
                <c:pt idx="40280">
                  <c:v>35.162</c:v>
                </c:pt>
                <c:pt idx="40281">
                  <c:v>34.50680000000001</c:v>
                </c:pt>
                <c:pt idx="40282">
                  <c:v>38.2181</c:v>
                </c:pt>
                <c:pt idx="40283">
                  <c:v>29.6599</c:v>
                </c:pt>
                <c:pt idx="40284">
                  <c:v>29.42221</c:v>
                </c:pt>
                <c:pt idx="40285">
                  <c:v>27.63689</c:v>
                </c:pt>
                <c:pt idx="40286">
                  <c:v>25.10078</c:v>
                </c:pt>
                <c:pt idx="40287">
                  <c:v>27.16415</c:v>
                </c:pt>
                <c:pt idx="40288">
                  <c:v>38.12457</c:v>
                </c:pt>
                <c:pt idx="40289">
                  <c:v>646.5737</c:v>
                </c:pt>
                <c:pt idx="40290">
                  <c:v>39.23309</c:v>
                </c:pt>
                <c:pt idx="40291">
                  <c:v>27.90427</c:v>
                </c:pt>
                <c:pt idx="40292">
                  <c:v>278.7862799999999</c:v>
                </c:pt>
                <c:pt idx="40293">
                  <c:v>28.1749</c:v>
                </c:pt>
                <c:pt idx="40294">
                  <c:v>30.92501</c:v>
                </c:pt>
                <c:pt idx="40295">
                  <c:v>29.93952</c:v>
                </c:pt>
                <c:pt idx="40296">
                  <c:v>27.37698</c:v>
                </c:pt>
                <c:pt idx="40297">
                  <c:v>31.74465</c:v>
                </c:pt>
                <c:pt idx="40298">
                  <c:v>25.91297</c:v>
                </c:pt>
                <c:pt idx="40299">
                  <c:v>44.80134</c:v>
                </c:pt>
                <c:pt idx="40300">
                  <c:v>282.2440000000001</c:v>
                </c:pt>
                <c:pt idx="40301">
                  <c:v>27.99037999999999</c:v>
                </c:pt>
                <c:pt idx="40302">
                  <c:v>31.65818</c:v>
                </c:pt>
                <c:pt idx="40303">
                  <c:v>38.8525</c:v>
                </c:pt>
                <c:pt idx="40304">
                  <c:v>31.35763</c:v>
                </c:pt>
                <c:pt idx="40305">
                  <c:v>30.01024</c:v>
                </c:pt>
                <c:pt idx="40306">
                  <c:v>997.013</c:v>
                </c:pt>
                <c:pt idx="40307">
                  <c:v>36.31995</c:v>
                </c:pt>
                <c:pt idx="40308">
                  <c:v>31.42063999999999</c:v>
                </c:pt>
                <c:pt idx="40309">
                  <c:v>30.44795999999999</c:v>
                </c:pt>
                <c:pt idx="40310">
                  <c:v>24.17861</c:v>
                </c:pt>
                <c:pt idx="40311">
                  <c:v>26.02549</c:v>
                </c:pt>
                <c:pt idx="40312">
                  <c:v>29.50989</c:v>
                </c:pt>
                <c:pt idx="40313">
                  <c:v>22.30004</c:v>
                </c:pt>
                <c:pt idx="40314">
                  <c:v>35.20348000000001</c:v>
                </c:pt>
                <c:pt idx="40315">
                  <c:v>33.45662</c:v>
                </c:pt>
                <c:pt idx="40316">
                  <c:v>85.2295</c:v>
                </c:pt>
                <c:pt idx="40317">
                  <c:v>25.27096</c:v>
                </c:pt>
                <c:pt idx="40318">
                  <c:v>26.72826999999999</c:v>
                </c:pt>
                <c:pt idx="40319">
                  <c:v>47.2259</c:v>
                </c:pt>
                <c:pt idx="40320">
                  <c:v>27.17524999999999</c:v>
                </c:pt>
                <c:pt idx="40321">
                  <c:v>36.69262000000001</c:v>
                </c:pt>
                <c:pt idx="40322">
                  <c:v>31.64896</c:v>
                </c:pt>
                <c:pt idx="40323">
                  <c:v>36.0513</c:v>
                </c:pt>
                <c:pt idx="40324">
                  <c:v>29.88853999999999</c:v>
                </c:pt>
                <c:pt idx="40325">
                  <c:v>34.3749</c:v>
                </c:pt>
                <c:pt idx="40326">
                  <c:v>31.11347</c:v>
                </c:pt>
                <c:pt idx="40327">
                  <c:v>23.91351</c:v>
                </c:pt>
                <c:pt idx="40328">
                  <c:v>28.97511</c:v>
                </c:pt>
                <c:pt idx="40329">
                  <c:v>36.57496</c:v>
                </c:pt>
                <c:pt idx="40330">
                  <c:v>34.38218000000001</c:v>
                </c:pt>
                <c:pt idx="40331">
                  <c:v>31.6033</c:v>
                </c:pt>
                <c:pt idx="40332">
                  <c:v>35.86553</c:v>
                </c:pt>
                <c:pt idx="40333">
                  <c:v>28.49553999999999</c:v>
                </c:pt>
                <c:pt idx="40334">
                  <c:v>37.21272000000001</c:v>
                </c:pt>
                <c:pt idx="40335">
                  <c:v>34.79255</c:v>
                </c:pt>
                <c:pt idx="40336">
                  <c:v>36.99907</c:v>
                </c:pt>
                <c:pt idx="40337">
                  <c:v>26.19082999999999</c:v>
                </c:pt>
                <c:pt idx="40338">
                  <c:v>27.68118</c:v>
                </c:pt>
                <c:pt idx="40339">
                  <c:v>26.88098</c:v>
                </c:pt>
                <c:pt idx="40340">
                  <c:v>42.30655</c:v>
                </c:pt>
                <c:pt idx="40341">
                  <c:v>31.08659</c:v>
                </c:pt>
                <c:pt idx="40342">
                  <c:v>32.18673</c:v>
                </c:pt>
                <c:pt idx="40343">
                  <c:v>25.03806000000001</c:v>
                </c:pt>
                <c:pt idx="40344">
                  <c:v>49.1647</c:v>
                </c:pt>
                <c:pt idx="40345">
                  <c:v>25.23023</c:v>
                </c:pt>
                <c:pt idx="40346">
                  <c:v>29.49324</c:v>
                </c:pt>
                <c:pt idx="40347">
                  <c:v>34.91716</c:v>
                </c:pt>
                <c:pt idx="40348">
                  <c:v>23.9582</c:v>
                </c:pt>
                <c:pt idx="40349">
                  <c:v>34.31035</c:v>
                </c:pt>
                <c:pt idx="40350">
                  <c:v>30.74928</c:v>
                </c:pt>
                <c:pt idx="40351">
                  <c:v>32.76393</c:v>
                </c:pt>
                <c:pt idx="40352">
                  <c:v>44.27860000000001</c:v>
                </c:pt>
                <c:pt idx="40353">
                  <c:v>28.18507</c:v>
                </c:pt>
                <c:pt idx="40354">
                  <c:v>28.04064</c:v>
                </c:pt>
                <c:pt idx="40355">
                  <c:v>31.40612</c:v>
                </c:pt>
                <c:pt idx="40356">
                  <c:v>34.98454</c:v>
                </c:pt>
                <c:pt idx="40357">
                  <c:v>27.47282999999999</c:v>
                </c:pt>
                <c:pt idx="40358">
                  <c:v>27.00214</c:v>
                </c:pt>
                <c:pt idx="40359">
                  <c:v>28.58273</c:v>
                </c:pt>
                <c:pt idx="40360">
                  <c:v>28.8455</c:v>
                </c:pt>
                <c:pt idx="40361">
                  <c:v>25.60409</c:v>
                </c:pt>
                <c:pt idx="40362">
                  <c:v>30.36096999999999</c:v>
                </c:pt>
                <c:pt idx="40363">
                  <c:v>31.02445000000001</c:v>
                </c:pt>
                <c:pt idx="40364">
                  <c:v>25.85949</c:v>
                </c:pt>
                <c:pt idx="40365">
                  <c:v>28.82008</c:v>
                </c:pt>
                <c:pt idx="40366">
                  <c:v>30.29170999999999</c:v>
                </c:pt>
                <c:pt idx="40367">
                  <c:v>34.2331</c:v>
                </c:pt>
                <c:pt idx="40368">
                  <c:v>30.30441</c:v>
                </c:pt>
                <c:pt idx="40369">
                  <c:v>33.5298</c:v>
                </c:pt>
                <c:pt idx="40370">
                  <c:v>30.59719</c:v>
                </c:pt>
                <c:pt idx="40371">
                  <c:v>28.42603</c:v>
                </c:pt>
                <c:pt idx="40372">
                  <c:v>40.53394</c:v>
                </c:pt>
                <c:pt idx="40373">
                  <c:v>200.0106</c:v>
                </c:pt>
                <c:pt idx="40374">
                  <c:v>30.28091999999999</c:v>
                </c:pt>
                <c:pt idx="40375">
                  <c:v>37.39695</c:v>
                </c:pt>
                <c:pt idx="40376">
                  <c:v>30.1946</c:v>
                </c:pt>
                <c:pt idx="40377">
                  <c:v>38.79906000000001</c:v>
                </c:pt>
                <c:pt idx="40378">
                  <c:v>33.17135</c:v>
                </c:pt>
                <c:pt idx="40379">
                  <c:v>1954.00823</c:v>
                </c:pt>
                <c:pt idx="40380">
                  <c:v>27.30441</c:v>
                </c:pt>
                <c:pt idx="40381">
                  <c:v>29.32816</c:v>
                </c:pt>
                <c:pt idx="40382">
                  <c:v>27.36064</c:v>
                </c:pt>
                <c:pt idx="40383">
                  <c:v>31.4026</c:v>
                </c:pt>
                <c:pt idx="40384">
                  <c:v>31.27906</c:v>
                </c:pt>
                <c:pt idx="40385">
                  <c:v>30.87199</c:v>
                </c:pt>
                <c:pt idx="40386">
                  <c:v>33.3691</c:v>
                </c:pt>
                <c:pt idx="40387">
                  <c:v>32.0384</c:v>
                </c:pt>
                <c:pt idx="40388">
                  <c:v>24.50698</c:v>
                </c:pt>
                <c:pt idx="40389">
                  <c:v>32.79239</c:v>
                </c:pt>
                <c:pt idx="40390">
                  <c:v>28.2495</c:v>
                </c:pt>
                <c:pt idx="40391">
                  <c:v>35.90129</c:v>
                </c:pt>
                <c:pt idx="40392">
                  <c:v>38.99996</c:v>
                </c:pt>
                <c:pt idx="40393">
                  <c:v>23.29313</c:v>
                </c:pt>
                <c:pt idx="40394">
                  <c:v>1263.5759</c:v>
                </c:pt>
                <c:pt idx="40395">
                  <c:v>31.75908</c:v>
                </c:pt>
                <c:pt idx="40396">
                  <c:v>29.86318</c:v>
                </c:pt>
                <c:pt idx="40397">
                  <c:v>34.98516</c:v>
                </c:pt>
                <c:pt idx="40398">
                  <c:v>28.59066</c:v>
                </c:pt>
                <c:pt idx="40399">
                  <c:v>28.31891</c:v>
                </c:pt>
                <c:pt idx="40400">
                  <c:v>39.701</c:v>
                </c:pt>
                <c:pt idx="40401">
                  <c:v>29.28408</c:v>
                </c:pt>
                <c:pt idx="40402">
                  <c:v>35.27024</c:v>
                </c:pt>
                <c:pt idx="40403">
                  <c:v>431.3018</c:v>
                </c:pt>
                <c:pt idx="40404">
                  <c:v>973.93985</c:v>
                </c:pt>
                <c:pt idx="40405">
                  <c:v>31.0268</c:v>
                </c:pt>
                <c:pt idx="40406">
                  <c:v>25.24163</c:v>
                </c:pt>
                <c:pt idx="40407">
                  <c:v>24.68396</c:v>
                </c:pt>
                <c:pt idx="40408">
                  <c:v>37.11091</c:v>
                </c:pt>
                <c:pt idx="40409">
                  <c:v>29.42133</c:v>
                </c:pt>
                <c:pt idx="40410">
                  <c:v>37.51749</c:v>
                </c:pt>
                <c:pt idx="40411">
                  <c:v>25.57143</c:v>
                </c:pt>
                <c:pt idx="40412">
                  <c:v>28.51635</c:v>
                </c:pt>
                <c:pt idx="40413">
                  <c:v>32.76607</c:v>
                </c:pt>
                <c:pt idx="40414">
                  <c:v>32.69463</c:v>
                </c:pt>
                <c:pt idx="40415">
                  <c:v>28.84191999999999</c:v>
                </c:pt>
                <c:pt idx="40416">
                  <c:v>28.71707</c:v>
                </c:pt>
                <c:pt idx="40417">
                  <c:v>34.15909</c:v>
                </c:pt>
                <c:pt idx="40418">
                  <c:v>23.05939</c:v>
                </c:pt>
                <c:pt idx="40419">
                  <c:v>28.83561</c:v>
                </c:pt>
                <c:pt idx="40420">
                  <c:v>34.07833</c:v>
                </c:pt>
                <c:pt idx="40421">
                  <c:v>26.7183</c:v>
                </c:pt>
                <c:pt idx="40422">
                  <c:v>31.09732</c:v>
                </c:pt>
                <c:pt idx="40423">
                  <c:v>28.02869</c:v>
                </c:pt>
                <c:pt idx="40424">
                  <c:v>26.82914999999999</c:v>
                </c:pt>
                <c:pt idx="40425">
                  <c:v>29.79448</c:v>
                </c:pt>
                <c:pt idx="40426">
                  <c:v>33.18497</c:v>
                </c:pt>
                <c:pt idx="40427">
                  <c:v>32.70092000000001</c:v>
                </c:pt>
                <c:pt idx="40428">
                  <c:v>28.63453000000001</c:v>
                </c:pt>
                <c:pt idx="40429">
                  <c:v>151.4623</c:v>
                </c:pt>
                <c:pt idx="40430">
                  <c:v>31.5248</c:v>
                </c:pt>
                <c:pt idx="40431">
                  <c:v>31.64039</c:v>
                </c:pt>
                <c:pt idx="40432">
                  <c:v>27.20524999999999</c:v>
                </c:pt>
                <c:pt idx="40433">
                  <c:v>31.65109</c:v>
                </c:pt>
                <c:pt idx="40434">
                  <c:v>32.44333</c:v>
                </c:pt>
                <c:pt idx="40435">
                  <c:v>27.91142</c:v>
                </c:pt>
                <c:pt idx="40436">
                  <c:v>30.61656</c:v>
                </c:pt>
                <c:pt idx="40437">
                  <c:v>34.9048</c:v>
                </c:pt>
                <c:pt idx="40438">
                  <c:v>26.15717</c:v>
                </c:pt>
                <c:pt idx="40439">
                  <c:v>24.21884</c:v>
                </c:pt>
                <c:pt idx="40440">
                  <c:v>223.43781</c:v>
                </c:pt>
                <c:pt idx="40441">
                  <c:v>859.7819</c:v>
                </c:pt>
                <c:pt idx="40442">
                  <c:v>23.77086</c:v>
                </c:pt>
                <c:pt idx="40443">
                  <c:v>21.72613</c:v>
                </c:pt>
                <c:pt idx="40444">
                  <c:v>25.87701</c:v>
                </c:pt>
                <c:pt idx="40445">
                  <c:v>29.83584</c:v>
                </c:pt>
                <c:pt idx="40446">
                  <c:v>184.56827</c:v>
                </c:pt>
                <c:pt idx="40447">
                  <c:v>26.29871999999999</c:v>
                </c:pt>
                <c:pt idx="40448">
                  <c:v>33.72944000000001</c:v>
                </c:pt>
                <c:pt idx="40449">
                  <c:v>31.40727</c:v>
                </c:pt>
                <c:pt idx="40450">
                  <c:v>29.67883</c:v>
                </c:pt>
                <c:pt idx="40451">
                  <c:v>28.09667</c:v>
                </c:pt>
                <c:pt idx="40452">
                  <c:v>34.85037</c:v>
                </c:pt>
                <c:pt idx="40453">
                  <c:v>88.8016</c:v>
                </c:pt>
                <c:pt idx="40454">
                  <c:v>6330.33852</c:v>
                </c:pt>
                <c:pt idx="40455">
                  <c:v>77866.74</c:v>
                </c:pt>
                <c:pt idx="40456">
                  <c:v>30.30136</c:v>
                </c:pt>
                <c:pt idx="40457">
                  <c:v>30.87169</c:v>
                </c:pt>
                <c:pt idx="40458">
                  <c:v>28.17233</c:v>
                </c:pt>
                <c:pt idx="40459">
                  <c:v>31.85716</c:v>
                </c:pt>
                <c:pt idx="40460">
                  <c:v>38.27574000000001</c:v>
                </c:pt>
                <c:pt idx="40461">
                  <c:v>28.13313</c:v>
                </c:pt>
                <c:pt idx="40462">
                  <c:v>34.19863</c:v>
                </c:pt>
                <c:pt idx="40463">
                  <c:v>25.97638</c:v>
                </c:pt>
                <c:pt idx="40464">
                  <c:v>34.29693</c:v>
                </c:pt>
                <c:pt idx="40465">
                  <c:v>25.3896</c:v>
                </c:pt>
                <c:pt idx="40466">
                  <c:v>26.37647</c:v>
                </c:pt>
                <c:pt idx="40467">
                  <c:v>30.07049</c:v>
                </c:pt>
                <c:pt idx="40468">
                  <c:v>28.03685</c:v>
                </c:pt>
                <c:pt idx="40469">
                  <c:v>32.5072</c:v>
                </c:pt>
                <c:pt idx="40470">
                  <c:v>33.72086</c:v>
                </c:pt>
                <c:pt idx="40471">
                  <c:v>29.66434</c:v>
                </c:pt>
                <c:pt idx="40472">
                  <c:v>38.35861</c:v>
                </c:pt>
                <c:pt idx="40473">
                  <c:v>40.5623</c:v>
                </c:pt>
                <c:pt idx="40474">
                  <c:v>27.26044999999999</c:v>
                </c:pt>
                <c:pt idx="40475">
                  <c:v>30.14157000000001</c:v>
                </c:pt>
                <c:pt idx="40476">
                  <c:v>33.27560000000001</c:v>
                </c:pt>
                <c:pt idx="40477">
                  <c:v>25.97829</c:v>
                </c:pt>
                <c:pt idx="40478">
                  <c:v>31.55906999999999</c:v>
                </c:pt>
                <c:pt idx="40479">
                  <c:v>34.28872000000001</c:v>
                </c:pt>
                <c:pt idx="40480">
                  <c:v>29.15421</c:v>
                </c:pt>
                <c:pt idx="40481">
                  <c:v>26.32841</c:v>
                </c:pt>
                <c:pt idx="40482">
                  <c:v>31.92775</c:v>
                </c:pt>
                <c:pt idx="40483">
                  <c:v>205.0093</c:v>
                </c:pt>
                <c:pt idx="40484">
                  <c:v>51.0007</c:v>
                </c:pt>
                <c:pt idx="40485">
                  <c:v>322.6837</c:v>
                </c:pt>
                <c:pt idx="40486">
                  <c:v>26.50358</c:v>
                </c:pt>
                <c:pt idx="40487">
                  <c:v>35.10766</c:v>
                </c:pt>
                <c:pt idx="40488">
                  <c:v>53.4287</c:v>
                </c:pt>
                <c:pt idx="40489">
                  <c:v>30.05456</c:v>
                </c:pt>
                <c:pt idx="40490">
                  <c:v>30.37328</c:v>
                </c:pt>
                <c:pt idx="40491">
                  <c:v>28.78756</c:v>
                </c:pt>
                <c:pt idx="40492">
                  <c:v>33.13673</c:v>
                </c:pt>
                <c:pt idx="40493">
                  <c:v>25.39308</c:v>
                </c:pt>
                <c:pt idx="40494">
                  <c:v>31.41282</c:v>
                </c:pt>
                <c:pt idx="40495">
                  <c:v>1001.3683</c:v>
                </c:pt>
                <c:pt idx="40496">
                  <c:v>2154.2584</c:v>
                </c:pt>
                <c:pt idx="40497">
                  <c:v>29.82064</c:v>
                </c:pt>
                <c:pt idx="40498">
                  <c:v>30.91953</c:v>
                </c:pt>
                <c:pt idx="40499">
                  <c:v>40.86706</c:v>
                </c:pt>
                <c:pt idx="40500">
                  <c:v>28.58736</c:v>
                </c:pt>
                <c:pt idx="40501">
                  <c:v>29.22455</c:v>
                </c:pt>
                <c:pt idx="40502">
                  <c:v>33.31346</c:v>
                </c:pt>
                <c:pt idx="40503">
                  <c:v>35.67371</c:v>
                </c:pt>
                <c:pt idx="40504">
                  <c:v>35.29320000000001</c:v>
                </c:pt>
                <c:pt idx="40505">
                  <c:v>3702.0288</c:v>
                </c:pt>
                <c:pt idx="40506">
                  <c:v>2216.6056</c:v>
                </c:pt>
                <c:pt idx="40507">
                  <c:v>31.90078</c:v>
                </c:pt>
                <c:pt idx="40508">
                  <c:v>24.12407</c:v>
                </c:pt>
                <c:pt idx="40509">
                  <c:v>39.45318</c:v>
                </c:pt>
                <c:pt idx="40510">
                  <c:v>29.37789</c:v>
                </c:pt>
                <c:pt idx="40511">
                  <c:v>27.9439</c:v>
                </c:pt>
                <c:pt idx="40512">
                  <c:v>86.5496</c:v>
                </c:pt>
                <c:pt idx="40513">
                  <c:v>31.64157</c:v>
                </c:pt>
                <c:pt idx="40514">
                  <c:v>233.7241</c:v>
                </c:pt>
                <c:pt idx="40515">
                  <c:v>24.91195</c:v>
                </c:pt>
                <c:pt idx="40516">
                  <c:v>28.65083</c:v>
                </c:pt>
                <c:pt idx="40517">
                  <c:v>31.80349</c:v>
                </c:pt>
                <c:pt idx="40518">
                  <c:v>29.11943</c:v>
                </c:pt>
                <c:pt idx="40519">
                  <c:v>30.73546</c:v>
                </c:pt>
                <c:pt idx="40520">
                  <c:v>31.48406</c:v>
                </c:pt>
                <c:pt idx="40521">
                  <c:v>32.76407</c:v>
                </c:pt>
                <c:pt idx="40522">
                  <c:v>29.99687</c:v>
                </c:pt>
                <c:pt idx="40523">
                  <c:v>29.42371</c:v>
                </c:pt>
                <c:pt idx="40524">
                  <c:v>25.53961</c:v>
                </c:pt>
                <c:pt idx="40525">
                  <c:v>34.83088</c:v>
                </c:pt>
                <c:pt idx="40526">
                  <c:v>27.11792000000001</c:v>
                </c:pt>
                <c:pt idx="40527">
                  <c:v>29.89067</c:v>
                </c:pt>
                <c:pt idx="40528">
                  <c:v>26.27515</c:v>
                </c:pt>
                <c:pt idx="40529">
                  <c:v>33.82252000000001</c:v>
                </c:pt>
                <c:pt idx="40530">
                  <c:v>29.32574</c:v>
                </c:pt>
                <c:pt idx="40531">
                  <c:v>29.23065</c:v>
                </c:pt>
                <c:pt idx="40532">
                  <c:v>29.63753000000001</c:v>
                </c:pt>
                <c:pt idx="40533">
                  <c:v>24.69457999999999</c:v>
                </c:pt>
                <c:pt idx="40534">
                  <c:v>26.01307</c:v>
                </c:pt>
                <c:pt idx="40535">
                  <c:v>38.5786</c:v>
                </c:pt>
                <c:pt idx="40536">
                  <c:v>29.44003</c:v>
                </c:pt>
                <c:pt idx="40537">
                  <c:v>29.54029</c:v>
                </c:pt>
                <c:pt idx="40538">
                  <c:v>37.10464</c:v>
                </c:pt>
                <c:pt idx="40539">
                  <c:v>29.09467</c:v>
                </c:pt>
                <c:pt idx="40540">
                  <c:v>29.72676</c:v>
                </c:pt>
                <c:pt idx="40541">
                  <c:v>715.4404299999999</c:v>
                </c:pt>
                <c:pt idx="40542">
                  <c:v>25.75305000000001</c:v>
                </c:pt>
                <c:pt idx="40543">
                  <c:v>31.91363</c:v>
                </c:pt>
                <c:pt idx="40544">
                  <c:v>28.5256</c:v>
                </c:pt>
                <c:pt idx="40545">
                  <c:v>37.02728</c:v>
                </c:pt>
                <c:pt idx="40546">
                  <c:v>34.1371</c:v>
                </c:pt>
                <c:pt idx="40547">
                  <c:v>28.78205</c:v>
                </c:pt>
                <c:pt idx="40548">
                  <c:v>31.67774</c:v>
                </c:pt>
                <c:pt idx="40549">
                  <c:v>26.72845999999999</c:v>
                </c:pt>
                <c:pt idx="40550">
                  <c:v>65.2396</c:v>
                </c:pt>
                <c:pt idx="40551">
                  <c:v>33.73892</c:v>
                </c:pt>
                <c:pt idx="40552">
                  <c:v>30.57946</c:v>
                </c:pt>
                <c:pt idx="40553">
                  <c:v>35.93025</c:v>
                </c:pt>
                <c:pt idx="40554">
                  <c:v>27.01231</c:v>
                </c:pt>
                <c:pt idx="40555">
                  <c:v>37.13511</c:v>
                </c:pt>
                <c:pt idx="40556">
                  <c:v>44.2364</c:v>
                </c:pt>
                <c:pt idx="40557">
                  <c:v>24.40051</c:v>
                </c:pt>
                <c:pt idx="40558">
                  <c:v>27.97488</c:v>
                </c:pt>
                <c:pt idx="40559">
                  <c:v>29.26174</c:v>
                </c:pt>
                <c:pt idx="40560">
                  <c:v>30.89274999999999</c:v>
                </c:pt>
                <c:pt idx="40561">
                  <c:v>35.79703</c:v>
                </c:pt>
                <c:pt idx="40562">
                  <c:v>30.25679</c:v>
                </c:pt>
                <c:pt idx="40563">
                  <c:v>32.27326</c:v>
                </c:pt>
                <c:pt idx="40564">
                  <c:v>27.23423</c:v>
                </c:pt>
                <c:pt idx="40565">
                  <c:v>24.97089</c:v>
                </c:pt>
                <c:pt idx="40566">
                  <c:v>27.86083</c:v>
                </c:pt>
                <c:pt idx="40567">
                  <c:v>96.10531999999999</c:v>
                </c:pt>
                <c:pt idx="40568">
                  <c:v>30.26181</c:v>
                </c:pt>
                <c:pt idx="40569">
                  <c:v>28.51242</c:v>
                </c:pt>
                <c:pt idx="40570">
                  <c:v>84.4858</c:v>
                </c:pt>
                <c:pt idx="40571">
                  <c:v>31.02453999999999</c:v>
                </c:pt>
                <c:pt idx="40572">
                  <c:v>36.35396</c:v>
                </c:pt>
                <c:pt idx="40573">
                  <c:v>30.05108</c:v>
                </c:pt>
                <c:pt idx="40574">
                  <c:v>26.54078</c:v>
                </c:pt>
                <c:pt idx="40575">
                  <c:v>28.41659</c:v>
                </c:pt>
                <c:pt idx="40576">
                  <c:v>26.42995000000001</c:v>
                </c:pt>
                <c:pt idx="40577">
                  <c:v>35.63268</c:v>
                </c:pt>
                <c:pt idx="40578">
                  <c:v>31.68978</c:v>
                </c:pt>
                <c:pt idx="40579">
                  <c:v>27.38556</c:v>
                </c:pt>
                <c:pt idx="40580">
                  <c:v>29.99445</c:v>
                </c:pt>
                <c:pt idx="40581">
                  <c:v>36.46123</c:v>
                </c:pt>
                <c:pt idx="40582">
                  <c:v>132.95169</c:v>
                </c:pt>
                <c:pt idx="40583">
                  <c:v>42.01289</c:v>
                </c:pt>
                <c:pt idx="40584">
                  <c:v>32.84508</c:v>
                </c:pt>
                <c:pt idx="40585">
                  <c:v>53.2128</c:v>
                </c:pt>
                <c:pt idx="40586">
                  <c:v>31.11299</c:v>
                </c:pt>
                <c:pt idx="40587">
                  <c:v>29.66673</c:v>
                </c:pt>
                <c:pt idx="40588">
                  <c:v>32.41906</c:v>
                </c:pt>
                <c:pt idx="40589">
                  <c:v>32.44731</c:v>
                </c:pt>
                <c:pt idx="40590">
                  <c:v>28.40661</c:v>
                </c:pt>
                <c:pt idx="40591">
                  <c:v>33.06642</c:v>
                </c:pt>
                <c:pt idx="40592">
                  <c:v>30.13983</c:v>
                </c:pt>
                <c:pt idx="40593">
                  <c:v>39.74140000000001</c:v>
                </c:pt>
                <c:pt idx="40594">
                  <c:v>30.76245</c:v>
                </c:pt>
                <c:pt idx="40595">
                  <c:v>25.93825</c:v>
                </c:pt>
                <c:pt idx="40596">
                  <c:v>27.27716</c:v>
                </c:pt>
                <c:pt idx="40597">
                  <c:v>27.97852999999999</c:v>
                </c:pt>
                <c:pt idx="40598">
                  <c:v>25.57048</c:v>
                </c:pt>
                <c:pt idx="40599">
                  <c:v>41.22186</c:v>
                </c:pt>
                <c:pt idx="40600">
                  <c:v>63.67922</c:v>
                </c:pt>
                <c:pt idx="40601">
                  <c:v>34.76391</c:v>
                </c:pt>
                <c:pt idx="40602">
                  <c:v>46.66974000000001</c:v>
                </c:pt>
                <c:pt idx="40603">
                  <c:v>24.8959</c:v>
                </c:pt>
                <c:pt idx="40604">
                  <c:v>31.57342999999999</c:v>
                </c:pt>
                <c:pt idx="40605">
                  <c:v>30.14633</c:v>
                </c:pt>
                <c:pt idx="40606">
                  <c:v>28.62653</c:v>
                </c:pt>
                <c:pt idx="40607">
                  <c:v>31.18842</c:v>
                </c:pt>
                <c:pt idx="40608">
                  <c:v>33.8418</c:v>
                </c:pt>
                <c:pt idx="40609">
                  <c:v>31.06704</c:v>
                </c:pt>
                <c:pt idx="40610">
                  <c:v>24.4569</c:v>
                </c:pt>
                <c:pt idx="40611">
                  <c:v>32.88849</c:v>
                </c:pt>
                <c:pt idx="40612">
                  <c:v>29.55315999999999</c:v>
                </c:pt>
                <c:pt idx="40613">
                  <c:v>34.01034000000001</c:v>
                </c:pt>
                <c:pt idx="40614">
                  <c:v>25.9771</c:v>
                </c:pt>
                <c:pt idx="40615">
                  <c:v>25.70427</c:v>
                </c:pt>
                <c:pt idx="40616">
                  <c:v>32.84091</c:v>
                </c:pt>
                <c:pt idx="40617">
                  <c:v>29.66143</c:v>
                </c:pt>
                <c:pt idx="40618">
                  <c:v>38.91975</c:v>
                </c:pt>
                <c:pt idx="40619">
                  <c:v>35.92003</c:v>
                </c:pt>
                <c:pt idx="40620">
                  <c:v>23.15871</c:v>
                </c:pt>
                <c:pt idx="40621">
                  <c:v>101.72713</c:v>
                </c:pt>
                <c:pt idx="40622">
                  <c:v>25.85842999999999</c:v>
                </c:pt>
                <c:pt idx="40623">
                  <c:v>25.52971</c:v>
                </c:pt>
                <c:pt idx="40624">
                  <c:v>31.17565</c:v>
                </c:pt>
                <c:pt idx="40625">
                  <c:v>30.14635000000001</c:v>
                </c:pt>
                <c:pt idx="40626">
                  <c:v>31.95687</c:v>
                </c:pt>
                <c:pt idx="40627">
                  <c:v>29.77593999999999</c:v>
                </c:pt>
                <c:pt idx="40628">
                  <c:v>34.11279</c:v>
                </c:pt>
                <c:pt idx="40629">
                  <c:v>30.65326</c:v>
                </c:pt>
                <c:pt idx="40630">
                  <c:v>31.80658</c:v>
                </c:pt>
                <c:pt idx="40631">
                  <c:v>28.51148</c:v>
                </c:pt>
                <c:pt idx="40632">
                  <c:v>28.19258</c:v>
                </c:pt>
                <c:pt idx="40633">
                  <c:v>30.23954</c:v>
                </c:pt>
                <c:pt idx="40634">
                  <c:v>29.18694</c:v>
                </c:pt>
                <c:pt idx="40635">
                  <c:v>124.666</c:v>
                </c:pt>
                <c:pt idx="40636">
                  <c:v>42.65724</c:v>
                </c:pt>
                <c:pt idx="40637">
                  <c:v>34.91947</c:v>
                </c:pt>
                <c:pt idx="40638">
                  <c:v>25.79464</c:v>
                </c:pt>
                <c:pt idx="40639">
                  <c:v>25.29456</c:v>
                </c:pt>
                <c:pt idx="40640">
                  <c:v>27.05058</c:v>
                </c:pt>
                <c:pt idx="40641">
                  <c:v>28.70899</c:v>
                </c:pt>
                <c:pt idx="40642">
                  <c:v>32.72012</c:v>
                </c:pt>
                <c:pt idx="40643">
                  <c:v>36.168</c:v>
                </c:pt>
                <c:pt idx="40644">
                  <c:v>30.70971</c:v>
                </c:pt>
                <c:pt idx="40645">
                  <c:v>31.43783000000001</c:v>
                </c:pt>
                <c:pt idx="40646">
                  <c:v>30.47471</c:v>
                </c:pt>
                <c:pt idx="40647">
                  <c:v>29.67608</c:v>
                </c:pt>
                <c:pt idx="40648">
                  <c:v>30.15311000000001</c:v>
                </c:pt>
                <c:pt idx="40649">
                  <c:v>27.68831</c:v>
                </c:pt>
                <c:pt idx="40650">
                  <c:v>44.81295</c:v>
                </c:pt>
                <c:pt idx="40651">
                  <c:v>27.95964</c:v>
                </c:pt>
                <c:pt idx="40652">
                  <c:v>28.55754</c:v>
                </c:pt>
                <c:pt idx="40653">
                  <c:v>34.92365</c:v>
                </c:pt>
                <c:pt idx="40654">
                  <c:v>37.2428</c:v>
                </c:pt>
                <c:pt idx="40655">
                  <c:v>878.39906</c:v>
                </c:pt>
                <c:pt idx="40656">
                  <c:v>28.82965</c:v>
                </c:pt>
                <c:pt idx="40657">
                  <c:v>29.02906</c:v>
                </c:pt>
                <c:pt idx="40658">
                  <c:v>25.25529999999999</c:v>
                </c:pt>
                <c:pt idx="40659">
                  <c:v>30.15932</c:v>
                </c:pt>
                <c:pt idx="40660">
                  <c:v>29.05561</c:v>
                </c:pt>
                <c:pt idx="40661">
                  <c:v>32.6399</c:v>
                </c:pt>
                <c:pt idx="40662">
                  <c:v>33.63036</c:v>
                </c:pt>
                <c:pt idx="40663">
                  <c:v>30.09086</c:v>
                </c:pt>
                <c:pt idx="40664">
                  <c:v>27.58999</c:v>
                </c:pt>
                <c:pt idx="40665">
                  <c:v>32.96283</c:v>
                </c:pt>
                <c:pt idx="40666">
                  <c:v>34.64861</c:v>
                </c:pt>
                <c:pt idx="40667">
                  <c:v>29.7315</c:v>
                </c:pt>
                <c:pt idx="40668">
                  <c:v>34.98444</c:v>
                </c:pt>
                <c:pt idx="40669">
                  <c:v>32.04228000000001</c:v>
                </c:pt>
                <c:pt idx="40670">
                  <c:v>28.21237</c:v>
                </c:pt>
                <c:pt idx="40671">
                  <c:v>30.3608</c:v>
                </c:pt>
                <c:pt idx="40672">
                  <c:v>25.14731</c:v>
                </c:pt>
                <c:pt idx="40673">
                  <c:v>365.6918999999999</c:v>
                </c:pt>
                <c:pt idx="40674">
                  <c:v>35.01814</c:v>
                </c:pt>
                <c:pt idx="40675">
                  <c:v>36512.6243</c:v>
                </c:pt>
                <c:pt idx="40676">
                  <c:v>31.11033</c:v>
                </c:pt>
                <c:pt idx="40677">
                  <c:v>25.55087</c:v>
                </c:pt>
                <c:pt idx="40678">
                  <c:v>88.40412</c:v>
                </c:pt>
                <c:pt idx="40679">
                  <c:v>27.19386</c:v>
                </c:pt>
                <c:pt idx="40680">
                  <c:v>27.15691</c:v>
                </c:pt>
                <c:pt idx="40681">
                  <c:v>150.8767</c:v>
                </c:pt>
                <c:pt idx="40682">
                  <c:v>35.28601</c:v>
                </c:pt>
                <c:pt idx="40683">
                  <c:v>347.11304</c:v>
                </c:pt>
                <c:pt idx="40684">
                  <c:v>30.86077</c:v>
                </c:pt>
                <c:pt idx="40685">
                  <c:v>133.0326</c:v>
                </c:pt>
                <c:pt idx="40686">
                  <c:v>31.80104</c:v>
                </c:pt>
                <c:pt idx="40687">
                  <c:v>28.66268</c:v>
                </c:pt>
                <c:pt idx="40688">
                  <c:v>34.54532000000001</c:v>
                </c:pt>
                <c:pt idx="40689">
                  <c:v>1514.83227</c:v>
                </c:pt>
                <c:pt idx="40690">
                  <c:v>31.67353</c:v>
                </c:pt>
                <c:pt idx="40691">
                  <c:v>26.15473</c:v>
                </c:pt>
                <c:pt idx="40692">
                  <c:v>30.85123</c:v>
                </c:pt>
                <c:pt idx="40693">
                  <c:v>36.52505</c:v>
                </c:pt>
                <c:pt idx="40694">
                  <c:v>30.75957</c:v>
                </c:pt>
                <c:pt idx="40695">
                  <c:v>36.13841</c:v>
                </c:pt>
                <c:pt idx="40696">
                  <c:v>33.30879</c:v>
                </c:pt>
                <c:pt idx="40697">
                  <c:v>28.10608999999999</c:v>
                </c:pt>
                <c:pt idx="40698">
                  <c:v>32.4106</c:v>
                </c:pt>
                <c:pt idx="40699">
                  <c:v>67.77279999999999</c:v>
                </c:pt>
                <c:pt idx="40700">
                  <c:v>27.21652</c:v>
                </c:pt>
                <c:pt idx="40701">
                  <c:v>26.00284</c:v>
                </c:pt>
                <c:pt idx="40702">
                  <c:v>25.87266</c:v>
                </c:pt>
                <c:pt idx="40703">
                  <c:v>31.94202999999999</c:v>
                </c:pt>
                <c:pt idx="40704">
                  <c:v>30.52804</c:v>
                </c:pt>
                <c:pt idx="40705">
                  <c:v>26.46015999999999</c:v>
                </c:pt>
                <c:pt idx="40706">
                  <c:v>31.63122</c:v>
                </c:pt>
                <c:pt idx="40707">
                  <c:v>25.95968999999999</c:v>
                </c:pt>
                <c:pt idx="40708">
                  <c:v>25.06826</c:v>
                </c:pt>
                <c:pt idx="40709">
                  <c:v>27.67886</c:v>
                </c:pt>
                <c:pt idx="40710">
                  <c:v>29.81027</c:v>
                </c:pt>
                <c:pt idx="40711">
                  <c:v>30.70647</c:v>
                </c:pt>
                <c:pt idx="40712">
                  <c:v>28.83736</c:v>
                </c:pt>
                <c:pt idx="40713">
                  <c:v>30.75968</c:v>
                </c:pt>
                <c:pt idx="40714">
                  <c:v>27.34735999999999</c:v>
                </c:pt>
                <c:pt idx="40715">
                  <c:v>28.21713</c:v>
                </c:pt>
                <c:pt idx="40716">
                  <c:v>23.91246</c:v>
                </c:pt>
                <c:pt idx="40717">
                  <c:v>33.25242</c:v>
                </c:pt>
                <c:pt idx="40718">
                  <c:v>41.74322</c:v>
                </c:pt>
                <c:pt idx="40719">
                  <c:v>29.47159</c:v>
                </c:pt>
                <c:pt idx="40720">
                  <c:v>27.45027</c:v>
                </c:pt>
                <c:pt idx="40721">
                  <c:v>32.95666</c:v>
                </c:pt>
                <c:pt idx="40722">
                  <c:v>24.49937</c:v>
                </c:pt>
                <c:pt idx="40723">
                  <c:v>33.24773</c:v>
                </c:pt>
                <c:pt idx="40724">
                  <c:v>29.6936</c:v>
                </c:pt>
                <c:pt idx="40725">
                  <c:v>26.7303</c:v>
                </c:pt>
                <c:pt idx="40726">
                  <c:v>27.09763</c:v>
                </c:pt>
                <c:pt idx="40727">
                  <c:v>28.85253</c:v>
                </c:pt>
                <c:pt idx="40728">
                  <c:v>35.75175</c:v>
                </c:pt>
                <c:pt idx="40729">
                  <c:v>5346.955</c:v>
                </c:pt>
                <c:pt idx="40730">
                  <c:v>27.32057</c:v>
                </c:pt>
                <c:pt idx="40731">
                  <c:v>34.67866</c:v>
                </c:pt>
                <c:pt idx="40732">
                  <c:v>2854.3229</c:v>
                </c:pt>
                <c:pt idx="40733">
                  <c:v>35.90504</c:v>
                </c:pt>
                <c:pt idx="40734">
                  <c:v>31.84261</c:v>
                </c:pt>
                <c:pt idx="40735">
                  <c:v>29.43648</c:v>
                </c:pt>
                <c:pt idx="40736">
                  <c:v>26.33005</c:v>
                </c:pt>
                <c:pt idx="40737">
                  <c:v>30.55613</c:v>
                </c:pt>
                <c:pt idx="40738">
                  <c:v>30.01852</c:v>
                </c:pt>
                <c:pt idx="40739">
                  <c:v>31.69434</c:v>
                </c:pt>
                <c:pt idx="40740">
                  <c:v>28.53877</c:v>
                </c:pt>
                <c:pt idx="40741">
                  <c:v>31.33871999999999</c:v>
                </c:pt>
                <c:pt idx="40742">
                  <c:v>26.26164999999999</c:v>
                </c:pt>
                <c:pt idx="40743">
                  <c:v>129.02503</c:v>
                </c:pt>
                <c:pt idx="40744">
                  <c:v>31.26355999999999</c:v>
                </c:pt>
                <c:pt idx="40745">
                  <c:v>34.68042000000001</c:v>
                </c:pt>
                <c:pt idx="40746">
                  <c:v>41.92546</c:v>
                </c:pt>
                <c:pt idx="40747">
                  <c:v>28.06052</c:v>
                </c:pt>
                <c:pt idx="40748">
                  <c:v>31.87250999999999</c:v>
                </c:pt>
                <c:pt idx="40749">
                  <c:v>25.96393</c:v>
                </c:pt>
                <c:pt idx="40750">
                  <c:v>31.31638</c:v>
                </c:pt>
                <c:pt idx="40751">
                  <c:v>980.65442</c:v>
                </c:pt>
                <c:pt idx="40752">
                  <c:v>28.01565</c:v>
                </c:pt>
                <c:pt idx="40753">
                  <c:v>25.73161</c:v>
                </c:pt>
                <c:pt idx="40754">
                  <c:v>28.11786</c:v>
                </c:pt>
                <c:pt idx="40755">
                  <c:v>90.67349999999999</c:v>
                </c:pt>
                <c:pt idx="40756">
                  <c:v>6024.3856</c:v>
                </c:pt>
                <c:pt idx="40757">
                  <c:v>34.3842</c:v>
                </c:pt>
                <c:pt idx="40758">
                  <c:v>28.2556</c:v>
                </c:pt>
                <c:pt idx="40759">
                  <c:v>27.83111</c:v>
                </c:pt>
                <c:pt idx="40760">
                  <c:v>27.77636</c:v>
                </c:pt>
                <c:pt idx="40761">
                  <c:v>29.79131</c:v>
                </c:pt>
                <c:pt idx="40762">
                  <c:v>34.85192</c:v>
                </c:pt>
                <c:pt idx="40763">
                  <c:v>37.72478</c:v>
                </c:pt>
                <c:pt idx="40764">
                  <c:v>337.6037999999999</c:v>
                </c:pt>
                <c:pt idx="40765">
                  <c:v>31.36065</c:v>
                </c:pt>
                <c:pt idx="40766">
                  <c:v>29.47277</c:v>
                </c:pt>
                <c:pt idx="40767">
                  <c:v>32.15737</c:v>
                </c:pt>
                <c:pt idx="40768">
                  <c:v>24.28513999999999</c:v>
                </c:pt>
                <c:pt idx="40769">
                  <c:v>29.80432</c:v>
                </c:pt>
                <c:pt idx="40770">
                  <c:v>25.30317</c:v>
                </c:pt>
                <c:pt idx="40771">
                  <c:v>30.13173</c:v>
                </c:pt>
                <c:pt idx="40772">
                  <c:v>27.80911</c:v>
                </c:pt>
                <c:pt idx="40773">
                  <c:v>243.7809</c:v>
                </c:pt>
                <c:pt idx="40774">
                  <c:v>32.65074000000001</c:v>
                </c:pt>
                <c:pt idx="40775">
                  <c:v>25.96909</c:v>
                </c:pt>
                <c:pt idx="40776">
                  <c:v>63.37146</c:v>
                </c:pt>
                <c:pt idx="40777">
                  <c:v>25.86422</c:v>
                </c:pt>
                <c:pt idx="40778">
                  <c:v>31.90678</c:v>
                </c:pt>
                <c:pt idx="40779">
                  <c:v>26.77011999999999</c:v>
                </c:pt>
                <c:pt idx="40780">
                  <c:v>30.81833</c:v>
                </c:pt>
                <c:pt idx="40781">
                  <c:v>28.51122000000001</c:v>
                </c:pt>
                <c:pt idx="40782">
                  <c:v>34.05437</c:v>
                </c:pt>
                <c:pt idx="40783">
                  <c:v>32.45257</c:v>
                </c:pt>
                <c:pt idx="40784">
                  <c:v>42.2005</c:v>
                </c:pt>
                <c:pt idx="40785">
                  <c:v>30.45457</c:v>
                </c:pt>
                <c:pt idx="40786">
                  <c:v>23.1214</c:v>
                </c:pt>
                <c:pt idx="40787">
                  <c:v>30.04842</c:v>
                </c:pt>
                <c:pt idx="40788">
                  <c:v>32.81271</c:v>
                </c:pt>
                <c:pt idx="40789">
                  <c:v>30.50648</c:v>
                </c:pt>
                <c:pt idx="40790">
                  <c:v>33.97958000000001</c:v>
                </c:pt>
                <c:pt idx="40791">
                  <c:v>26.91867</c:v>
                </c:pt>
                <c:pt idx="40792">
                  <c:v>26.1932</c:v>
                </c:pt>
                <c:pt idx="40793">
                  <c:v>31.15202</c:v>
                </c:pt>
                <c:pt idx="40794">
                  <c:v>29.47691</c:v>
                </c:pt>
                <c:pt idx="40795">
                  <c:v>30.00044</c:v>
                </c:pt>
                <c:pt idx="40796">
                  <c:v>98.1063</c:v>
                </c:pt>
                <c:pt idx="40797">
                  <c:v>36.31278</c:v>
                </c:pt>
                <c:pt idx="40798">
                  <c:v>33.42742</c:v>
                </c:pt>
                <c:pt idx="40799">
                  <c:v>37.30693</c:v>
                </c:pt>
                <c:pt idx="40800">
                  <c:v>36.22685</c:v>
                </c:pt>
                <c:pt idx="40801">
                  <c:v>25.58862999999999</c:v>
                </c:pt>
                <c:pt idx="40802">
                  <c:v>36.43756</c:v>
                </c:pt>
                <c:pt idx="40803">
                  <c:v>30.09025</c:v>
                </c:pt>
                <c:pt idx="40804">
                  <c:v>35.05731</c:v>
                </c:pt>
                <c:pt idx="40805">
                  <c:v>28.77861</c:v>
                </c:pt>
                <c:pt idx="40806">
                  <c:v>27.99673999999999</c:v>
                </c:pt>
                <c:pt idx="40807">
                  <c:v>36.22202</c:v>
                </c:pt>
                <c:pt idx="40808">
                  <c:v>31.30897999999999</c:v>
                </c:pt>
                <c:pt idx="40809">
                  <c:v>24.7414</c:v>
                </c:pt>
                <c:pt idx="40810">
                  <c:v>33.90588</c:v>
                </c:pt>
                <c:pt idx="40811">
                  <c:v>27.79554999999999</c:v>
                </c:pt>
                <c:pt idx="40812">
                  <c:v>30.20373</c:v>
                </c:pt>
                <c:pt idx="40813">
                  <c:v>29.27165</c:v>
                </c:pt>
                <c:pt idx="40814">
                  <c:v>36.53625</c:v>
                </c:pt>
                <c:pt idx="40815">
                  <c:v>28.58622</c:v>
                </c:pt>
                <c:pt idx="40816">
                  <c:v>26.91907</c:v>
                </c:pt>
                <c:pt idx="40817">
                  <c:v>28.53746</c:v>
                </c:pt>
                <c:pt idx="40818">
                  <c:v>35.80097</c:v>
                </c:pt>
                <c:pt idx="40819">
                  <c:v>31.41997</c:v>
                </c:pt>
                <c:pt idx="40820">
                  <c:v>32.28302</c:v>
                </c:pt>
                <c:pt idx="40821">
                  <c:v>30.8177</c:v>
                </c:pt>
                <c:pt idx="40822">
                  <c:v>31.66165000000001</c:v>
                </c:pt>
                <c:pt idx="40823">
                  <c:v>31.34479</c:v>
                </c:pt>
                <c:pt idx="40824">
                  <c:v>26.42903</c:v>
                </c:pt>
                <c:pt idx="40825">
                  <c:v>24.69562</c:v>
                </c:pt>
                <c:pt idx="40826">
                  <c:v>32.81835</c:v>
                </c:pt>
                <c:pt idx="40827">
                  <c:v>28.80759</c:v>
                </c:pt>
                <c:pt idx="40828">
                  <c:v>32.19832</c:v>
                </c:pt>
                <c:pt idx="40829">
                  <c:v>36.00613</c:v>
                </c:pt>
                <c:pt idx="40830">
                  <c:v>33.46532000000001</c:v>
                </c:pt>
                <c:pt idx="40831">
                  <c:v>27.64626000000001</c:v>
                </c:pt>
                <c:pt idx="40832">
                  <c:v>32.41407</c:v>
                </c:pt>
                <c:pt idx="40833">
                  <c:v>32.34122</c:v>
                </c:pt>
                <c:pt idx="40834">
                  <c:v>28.31913</c:v>
                </c:pt>
                <c:pt idx="40835">
                  <c:v>36.89808</c:v>
                </c:pt>
                <c:pt idx="40836">
                  <c:v>33.86494</c:v>
                </c:pt>
                <c:pt idx="40837">
                  <c:v>31.36758</c:v>
                </c:pt>
                <c:pt idx="40838">
                  <c:v>26.84984</c:v>
                </c:pt>
                <c:pt idx="40839">
                  <c:v>32.08891</c:v>
                </c:pt>
                <c:pt idx="40840">
                  <c:v>27.42822</c:v>
                </c:pt>
                <c:pt idx="40841">
                  <c:v>54.6431</c:v>
                </c:pt>
                <c:pt idx="40842">
                  <c:v>32.64155</c:v>
                </c:pt>
                <c:pt idx="40843">
                  <c:v>33.53667</c:v>
                </c:pt>
                <c:pt idx="40844">
                  <c:v>24.46148</c:v>
                </c:pt>
                <c:pt idx="40845">
                  <c:v>30.328</c:v>
                </c:pt>
                <c:pt idx="40846">
                  <c:v>34.8348</c:v>
                </c:pt>
                <c:pt idx="40847">
                  <c:v>44.41791</c:v>
                </c:pt>
                <c:pt idx="40848">
                  <c:v>27.27075</c:v>
                </c:pt>
                <c:pt idx="40849">
                  <c:v>34.57244</c:v>
                </c:pt>
                <c:pt idx="40850">
                  <c:v>189.2182</c:v>
                </c:pt>
                <c:pt idx="40851">
                  <c:v>30.93021999999999</c:v>
                </c:pt>
                <c:pt idx="40852">
                  <c:v>27.01505999999999</c:v>
                </c:pt>
                <c:pt idx="40853">
                  <c:v>30.01725</c:v>
                </c:pt>
                <c:pt idx="40854">
                  <c:v>24.97134</c:v>
                </c:pt>
                <c:pt idx="40855">
                  <c:v>35.32893</c:v>
                </c:pt>
                <c:pt idx="40856">
                  <c:v>14074.7857</c:v>
                </c:pt>
                <c:pt idx="40857">
                  <c:v>33.88737</c:v>
                </c:pt>
                <c:pt idx="40858">
                  <c:v>33.61678000000001</c:v>
                </c:pt>
                <c:pt idx="40859">
                  <c:v>29.3457</c:v>
                </c:pt>
                <c:pt idx="40860">
                  <c:v>28.34073</c:v>
                </c:pt>
                <c:pt idx="40861">
                  <c:v>40.02214</c:v>
                </c:pt>
                <c:pt idx="40862">
                  <c:v>33.82746</c:v>
                </c:pt>
                <c:pt idx="40863">
                  <c:v>26.19592</c:v>
                </c:pt>
                <c:pt idx="40864">
                  <c:v>33.30539</c:v>
                </c:pt>
                <c:pt idx="40865">
                  <c:v>38.38951</c:v>
                </c:pt>
                <c:pt idx="40866">
                  <c:v>31.97833999999999</c:v>
                </c:pt>
                <c:pt idx="40867">
                  <c:v>36.36344</c:v>
                </c:pt>
                <c:pt idx="40868">
                  <c:v>26.87472</c:v>
                </c:pt>
                <c:pt idx="40869">
                  <c:v>27.91296000000001</c:v>
                </c:pt>
                <c:pt idx="40870">
                  <c:v>30.84894</c:v>
                </c:pt>
                <c:pt idx="40871">
                  <c:v>23.90469999999999</c:v>
                </c:pt>
                <c:pt idx="40872">
                  <c:v>28.51226</c:v>
                </c:pt>
                <c:pt idx="40873">
                  <c:v>33.7772</c:v>
                </c:pt>
                <c:pt idx="40874">
                  <c:v>6990.1738</c:v>
                </c:pt>
                <c:pt idx="40875">
                  <c:v>29.31643</c:v>
                </c:pt>
                <c:pt idx="40876">
                  <c:v>26.57762</c:v>
                </c:pt>
                <c:pt idx="40877">
                  <c:v>2410.46211</c:v>
                </c:pt>
                <c:pt idx="40878">
                  <c:v>27.12134</c:v>
                </c:pt>
                <c:pt idx="40879">
                  <c:v>31.38579</c:v>
                </c:pt>
                <c:pt idx="40880">
                  <c:v>30.51233999999999</c:v>
                </c:pt>
                <c:pt idx="40881">
                  <c:v>35.90052</c:v>
                </c:pt>
                <c:pt idx="40882">
                  <c:v>93.2276</c:v>
                </c:pt>
                <c:pt idx="40883">
                  <c:v>31.80929</c:v>
                </c:pt>
                <c:pt idx="40884">
                  <c:v>24.31593000000001</c:v>
                </c:pt>
                <c:pt idx="40885">
                  <c:v>28.18359</c:v>
                </c:pt>
                <c:pt idx="40886">
                  <c:v>38.67936</c:v>
                </c:pt>
                <c:pt idx="40887">
                  <c:v>32.72003</c:v>
                </c:pt>
                <c:pt idx="40888">
                  <c:v>32.30699</c:v>
                </c:pt>
                <c:pt idx="40889">
                  <c:v>114.18414</c:v>
                </c:pt>
                <c:pt idx="40890">
                  <c:v>26.83227</c:v>
                </c:pt>
                <c:pt idx="40891">
                  <c:v>33.08581</c:v>
                </c:pt>
                <c:pt idx="40892">
                  <c:v>56.74780000000001</c:v>
                </c:pt>
                <c:pt idx="40893">
                  <c:v>26.27047</c:v>
                </c:pt>
                <c:pt idx="40894">
                  <c:v>29.15743000000001</c:v>
                </c:pt>
                <c:pt idx="40895">
                  <c:v>35.60521</c:v>
                </c:pt>
                <c:pt idx="40896">
                  <c:v>28.39446999999999</c:v>
                </c:pt>
                <c:pt idx="40897">
                  <c:v>30.14755</c:v>
                </c:pt>
                <c:pt idx="40898">
                  <c:v>26.28606</c:v>
                </c:pt>
                <c:pt idx="40899">
                  <c:v>31.95692</c:v>
                </c:pt>
                <c:pt idx="40900">
                  <c:v>32.75214000000001</c:v>
                </c:pt>
                <c:pt idx="40901">
                  <c:v>32.02058</c:v>
                </c:pt>
                <c:pt idx="40902">
                  <c:v>30.88563999999999</c:v>
                </c:pt>
                <c:pt idx="40903">
                  <c:v>26.99543999999999</c:v>
                </c:pt>
                <c:pt idx="40904">
                  <c:v>271.0758</c:v>
                </c:pt>
                <c:pt idx="40905">
                  <c:v>27.61597</c:v>
                </c:pt>
                <c:pt idx="40906">
                  <c:v>29.91666</c:v>
                </c:pt>
                <c:pt idx="40907">
                  <c:v>27.93132</c:v>
                </c:pt>
                <c:pt idx="40908">
                  <c:v>2947.1557</c:v>
                </c:pt>
                <c:pt idx="40909">
                  <c:v>25.99342</c:v>
                </c:pt>
                <c:pt idx="40910">
                  <c:v>30.94739</c:v>
                </c:pt>
                <c:pt idx="40911">
                  <c:v>33.47507</c:v>
                </c:pt>
                <c:pt idx="40912">
                  <c:v>31.62671</c:v>
                </c:pt>
                <c:pt idx="40913">
                  <c:v>30.44391</c:v>
                </c:pt>
                <c:pt idx="40914">
                  <c:v>31.54433</c:v>
                </c:pt>
                <c:pt idx="40915">
                  <c:v>27.91058</c:v>
                </c:pt>
                <c:pt idx="40916">
                  <c:v>28.52199999999999</c:v>
                </c:pt>
                <c:pt idx="40917">
                  <c:v>30.33564</c:v>
                </c:pt>
                <c:pt idx="40918">
                  <c:v>33.94166999999999</c:v>
                </c:pt>
                <c:pt idx="40919">
                  <c:v>161.88715</c:v>
                </c:pt>
                <c:pt idx="40920">
                  <c:v>23.54524999999999</c:v>
                </c:pt>
                <c:pt idx="40921">
                  <c:v>34.3496</c:v>
                </c:pt>
                <c:pt idx="40922">
                  <c:v>30.73561</c:v>
                </c:pt>
                <c:pt idx="40923">
                  <c:v>30.12465</c:v>
                </c:pt>
                <c:pt idx="40924">
                  <c:v>28.55299</c:v>
                </c:pt>
                <c:pt idx="40925">
                  <c:v>33.91737</c:v>
                </c:pt>
                <c:pt idx="40926">
                  <c:v>32.92068</c:v>
                </c:pt>
                <c:pt idx="40927">
                  <c:v>30.58454</c:v>
                </c:pt>
                <c:pt idx="40928">
                  <c:v>3478.5182</c:v>
                </c:pt>
                <c:pt idx="40929">
                  <c:v>28.93216</c:v>
                </c:pt>
                <c:pt idx="40930">
                  <c:v>29.51278</c:v>
                </c:pt>
                <c:pt idx="40931">
                  <c:v>31.6858</c:v>
                </c:pt>
                <c:pt idx="40932">
                  <c:v>35.75939</c:v>
                </c:pt>
                <c:pt idx="40933">
                  <c:v>38.82676</c:v>
                </c:pt>
                <c:pt idx="40934">
                  <c:v>28.50935</c:v>
                </c:pt>
                <c:pt idx="40935">
                  <c:v>30.00223</c:v>
                </c:pt>
                <c:pt idx="40936">
                  <c:v>27.75810999999999</c:v>
                </c:pt>
                <c:pt idx="40937">
                  <c:v>32.4568</c:v>
                </c:pt>
                <c:pt idx="40938">
                  <c:v>30.61022000000001</c:v>
                </c:pt>
                <c:pt idx="40939">
                  <c:v>36.44103</c:v>
                </c:pt>
                <c:pt idx="40940">
                  <c:v>26.88</c:v>
                </c:pt>
                <c:pt idx="40941">
                  <c:v>31.63679</c:v>
                </c:pt>
                <c:pt idx="40942">
                  <c:v>35.06073</c:v>
                </c:pt>
                <c:pt idx="40943">
                  <c:v>29.38904</c:v>
                </c:pt>
                <c:pt idx="40944">
                  <c:v>30.44401999999999</c:v>
                </c:pt>
                <c:pt idx="40945">
                  <c:v>31.43112</c:v>
                </c:pt>
                <c:pt idx="40946">
                  <c:v>26.46114</c:v>
                </c:pt>
                <c:pt idx="40947">
                  <c:v>29.43339</c:v>
                </c:pt>
                <c:pt idx="40948">
                  <c:v>35.37698</c:v>
                </c:pt>
                <c:pt idx="40949">
                  <c:v>24.91351999999999</c:v>
                </c:pt>
                <c:pt idx="40950">
                  <c:v>25.9497</c:v>
                </c:pt>
                <c:pt idx="40951">
                  <c:v>37.08239</c:v>
                </c:pt>
                <c:pt idx="40952">
                  <c:v>25.28618</c:v>
                </c:pt>
                <c:pt idx="40953">
                  <c:v>41.95223</c:v>
                </c:pt>
                <c:pt idx="40954">
                  <c:v>37.38972</c:v>
                </c:pt>
                <c:pt idx="40955">
                  <c:v>25.98149</c:v>
                </c:pt>
                <c:pt idx="40956">
                  <c:v>34.62655</c:v>
                </c:pt>
                <c:pt idx="40957">
                  <c:v>30.07509</c:v>
                </c:pt>
                <c:pt idx="40958">
                  <c:v>24.75339</c:v>
                </c:pt>
                <c:pt idx="40959">
                  <c:v>29.13875000000001</c:v>
                </c:pt>
                <c:pt idx="40960">
                  <c:v>34.212</c:v>
                </c:pt>
                <c:pt idx="40961">
                  <c:v>28.60195</c:v>
                </c:pt>
                <c:pt idx="40962">
                  <c:v>38.35538</c:v>
                </c:pt>
                <c:pt idx="40963">
                  <c:v>34.51796</c:v>
                </c:pt>
                <c:pt idx="40964">
                  <c:v>27.84081</c:v>
                </c:pt>
                <c:pt idx="40965">
                  <c:v>28.48688</c:v>
                </c:pt>
                <c:pt idx="40966">
                  <c:v>29.00863</c:v>
                </c:pt>
                <c:pt idx="40967">
                  <c:v>30.15959</c:v>
                </c:pt>
                <c:pt idx="40968">
                  <c:v>36.12392000000001</c:v>
                </c:pt>
                <c:pt idx="40969">
                  <c:v>70.2294</c:v>
                </c:pt>
                <c:pt idx="40970">
                  <c:v>25.01805</c:v>
                </c:pt>
                <c:pt idx="40971">
                  <c:v>31.61606</c:v>
                </c:pt>
                <c:pt idx="40972">
                  <c:v>30.83433</c:v>
                </c:pt>
                <c:pt idx="40973">
                  <c:v>41.43992</c:v>
                </c:pt>
                <c:pt idx="40974">
                  <c:v>33.15119</c:v>
                </c:pt>
                <c:pt idx="40975">
                  <c:v>32.67214000000001</c:v>
                </c:pt>
                <c:pt idx="40976">
                  <c:v>27.88575</c:v>
                </c:pt>
                <c:pt idx="40977">
                  <c:v>792.73418</c:v>
                </c:pt>
                <c:pt idx="40978">
                  <c:v>48.1398</c:v>
                </c:pt>
                <c:pt idx="40979">
                  <c:v>37.6146</c:v>
                </c:pt>
                <c:pt idx="40980">
                  <c:v>29.8439</c:v>
                </c:pt>
                <c:pt idx="40981">
                  <c:v>29.65628999999999</c:v>
                </c:pt>
                <c:pt idx="40982">
                  <c:v>31.52556</c:v>
                </c:pt>
                <c:pt idx="40983">
                  <c:v>26.68641999999999</c:v>
                </c:pt>
                <c:pt idx="40984">
                  <c:v>31.58412999999999</c:v>
                </c:pt>
                <c:pt idx="40985">
                  <c:v>36.82354</c:v>
                </c:pt>
                <c:pt idx="40986">
                  <c:v>28.03885</c:v>
                </c:pt>
                <c:pt idx="40987">
                  <c:v>36.85106</c:v>
                </c:pt>
                <c:pt idx="40988">
                  <c:v>4758.90138</c:v>
                </c:pt>
                <c:pt idx="40989">
                  <c:v>30.69801</c:v>
                </c:pt>
                <c:pt idx="40990">
                  <c:v>25.43078</c:v>
                </c:pt>
                <c:pt idx="40991">
                  <c:v>26.86954</c:v>
                </c:pt>
                <c:pt idx="40992">
                  <c:v>31.72244999999999</c:v>
                </c:pt>
                <c:pt idx="40993">
                  <c:v>25.53482</c:v>
                </c:pt>
                <c:pt idx="40994">
                  <c:v>36.81239</c:v>
                </c:pt>
                <c:pt idx="40995">
                  <c:v>33.64638</c:v>
                </c:pt>
                <c:pt idx="40996">
                  <c:v>31.31205</c:v>
                </c:pt>
                <c:pt idx="40997">
                  <c:v>31.49597</c:v>
                </c:pt>
                <c:pt idx="40998">
                  <c:v>28.10415</c:v>
                </c:pt>
                <c:pt idx="40999">
                  <c:v>34.89015</c:v>
                </c:pt>
                <c:pt idx="41000">
                  <c:v>25.7204</c:v>
                </c:pt>
                <c:pt idx="41001">
                  <c:v>34.59445</c:v>
                </c:pt>
                <c:pt idx="41002">
                  <c:v>23.74326</c:v>
                </c:pt>
                <c:pt idx="41003">
                  <c:v>32.55982</c:v>
                </c:pt>
                <c:pt idx="41004">
                  <c:v>37.8165</c:v>
                </c:pt>
                <c:pt idx="41005">
                  <c:v>31.83344</c:v>
                </c:pt>
                <c:pt idx="41006">
                  <c:v>32.92451</c:v>
                </c:pt>
                <c:pt idx="41007">
                  <c:v>44.59579</c:v>
                </c:pt>
                <c:pt idx="41008">
                  <c:v>29.08389</c:v>
                </c:pt>
                <c:pt idx="41009">
                  <c:v>28.58577</c:v>
                </c:pt>
                <c:pt idx="41010">
                  <c:v>36.9553</c:v>
                </c:pt>
                <c:pt idx="41011">
                  <c:v>39.48903</c:v>
                </c:pt>
                <c:pt idx="41012">
                  <c:v>28.22779</c:v>
                </c:pt>
                <c:pt idx="41013">
                  <c:v>29.39662</c:v>
                </c:pt>
                <c:pt idx="41014">
                  <c:v>25.35101999999999</c:v>
                </c:pt>
                <c:pt idx="41015">
                  <c:v>26.35558</c:v>
                </c:pt>
                <c:pt idx="41016">
                  <c:v>31.66764</c:v>
                </c:pt>
                <c:pt idx="41017">
                  <c:v>28.49227</c:v>
                </c:pt>
                <c:pt idx="41018">
                  <c:v>27.39683</c:v>
                </c:pt>
                <c:pt idx="41019">
                  <c:v>22.73825</c:v>
                </c:pt>
                <c:pt idx="41020">
                  <c:v>35.9949</c:v>
                </c:pt>
                <c:pt idx="41021">
                  <c:v>28.57413</c:v>
                </c:pt>
                <c:pt idx="41022">
                  <c:v>263.4626999999999</c:v>
                </c:pt>
                <c:pt idx="41023">
                  <c:v>31.26161</c:v>
                </c:pt>
                <c:pt idx="41024">
                  <c:v>26.6047</c:v>
                </c:pt>
                <c:pt idx="41025">
                  <c:v>29.51061</c:v>
                </c:pt>
                <c:pt idx="41026">
                  <c:v>28.22261999999999</c:v>
                </c:pt>
                <c:pt idx="41027">
                  <c:v>41.82831</c:v>
                </c:pt>
                <c:pt idx="41028">
                  <c:v>28.47976</c:v>
                </c:pt>
                <c:pt idx="41029">
                  <c:v>30.72275</c:v>
                </c:pt>
                <c:pt idx="41030">
                  <c:v>33.22747</c:v>
                </c:pt>
                <c:pt idx="41031">
                  <c:v>27.09931</c:v>
                </c:pt>
                <c:pt idx="41032">
                  <c:v>30.05233</c:v>
                </c:pt>
                <c:pt idx="41033">
                  <c:v>24.78152</c:v>
                </c:pt>
                <c:pt idx="41034">
                  <c:v>27.8192</c:v>
                </c:pt>
                <c:pt idx="41035">
                  <c:v>32.26374000000001</c:v>
                </c:pt>
                <c:pt idx="41036">
                  <c:v>33.44516</c:v>
                </c:pt>
                <c:pt idx="41037">
                  <c:v>27.72533999999999</c:v>
                </c:pt>
                <c:pt idx="41038">
                  <c:v>41.3964</c:v>
                </c:pt>
                <c:pt idx="41039">
                  <c:v>25.12071</c:v>
                </c:pt>
                <c:pt idx="41040">
                  <c:v>25.47122</c:v>
                </c:pt>
                <c:pt idx="41041">
                  <c:v>33.87286</c:v>
                </c:pt>
                <c:pt idx="41042">
                  <c:v>446.836</c:v>
                </c:pt>
                <c:pt idx="41043">
                  <c:v>28.54883999999999</c:v>
                </c:pt>
                <c:pt idx="41044">
                  <c:v>28.05317</c:v>
                </c:pt>
                <c:pt idx="41045">
                  <c:v>35.19373</c:v>
                </c:pt>
                <c:pt idx="41046">
                  <c:v>31.34743</c:v>
                </c:pt>
                <c:pt idx="41047">
                  <c:v>34.0401</c:v>
                </c:pt>
                <c:pt idx="41048">
                  <c:v>35.55208</c:v>
                </c:pt>
                <c:pt idx="41049">
                  <c:v>29.51488000000001</c:v>
                </c:pt>
                <c:pt idx="41050">
                  <c:v>30.08349</c:v>
                </c:pt>
                <c:pt idx="41051">
                  <c:v>27.84396</c:v>
                </c:pt>
                <c:pt idx="41052">
                  <c:v>3482.43979</c:v>
                </c:pt>
                <c:pt idx="41053">
                  <c:v>38.72255</c:v>
                </c:pt>
                <c:pt idx="41054">
                  <c:v>30.40026</c:v>
                </c:pt>
                <c:pt idx="41055">
                  <c:v>40.10013</c:v>
                </c:pt>
                <c:pt idx="41056">
                  <c:v>34.89183</c:v>
                </c:pt>
                <c:pt idx="41057">
                  <c:v>34.50378000000001</c:v>
                </c:pt>
                <c:pt idx="41058">
                  <c:v>45.0234</c:v>
                </c:pt>
                <c:pt idx="41059">
                  <c:v>29.8393</c:v>
                </c:pt>
                <c:pt idx="41060">
                  <c:v>31.60411</c:v>
                </c:pt>
                <c:pt idx="41061">
                  <c:v>54.3203</c:v>
                </c:pt>
                <c:pt idx="41062">
                  <c:v>26.6315</c:v>
                </c:pt>
                <c:pt idx="41063">
                  <c:v>30.71094</c:v>
                </c:pt>
                <c:pt idx="41064">
                  <c:v>31.17363</c:v>
                </c:pt>
                <c:pt idx="41065">
                  <c:v>27.55916</c:v>
                </c:pt>
                <c:pt idx="41066">
                  <c:v>30.10895</c:v>
                </c:pt>
                <c:pt idx="41067">
                  <c:v>31.08746</c:v>
                </c:pt>
                <c:pt idx="41068">
                  <c:v>36.75978000000001</c:v>
                </c:pt>
                <c:pt idx="41069">
                  <c:v>37.0659</c:v>
                </c:pt>
                <c:pt idx="41070">
                  <c:v>93.05618</c:v>
                </c:pt>
                <c:pt idx="41071">
                  <c:v>28.17955</c:v>
                </c:pt>
                <c:pt idx="41072">
                  <c:v>28.63745</c:v>
                </c:pt>
                <c:pt idx="41073">
                  <c:v>42.4431</c:v>
                </c:pt>
                <c:pt idx="41074">
                  <c:v>37.9731</c:v>
                </c:pt>
                <c:pt idx="41075">
                  <c:v>30.23717</c:v>
                </c:pt>
                <c:pt idx="41076">
                  <c:v>27.23863</c:v>
                </c:pt>
                <c:pt idx="41077">
                  <c:v>40.02711</c:v>
                </c:pt>
                <c:pt idx="41078">
                  <c:v>32.33104</c:v>
                </c:pt>
                <c:pt idx="41079">
                  <c:v>24.73067</c:v>
                </c:pt>
                <c:pt idx="41080">
                  <c:v>29.1986</c:v>
                </c:pt>
                <c:pt idx="41081">
                  <c:v>28.25835</c:v>
                </c:pt>
                <c:pt idx="41082">
                  <c:v>31.51764</c:v>
                </c:pt>
                <c:pt idx="41083">
                  <c:v>2061.28881</c:v>
                </c:pt>
                <c:pt idx="41084">
                  <c:v>31.81947</c:v>
                </c:pt>
                <c:pt idx="41085">
                  <c:v>26.91487</c:v>
                </c:pt>
                <c:pt idx="41086">
                  <c:v>29.94068</c:v>
                </c:pt>
                <c:pt idx="41087">
                  <c:v>23.815</c:v>
                </c:pt>
                <c:pt idx="41088">
                  <c:v>26.87831</c:v>
                </c:pt>
                <c:pt idx="41089">
                  <c:v>32.68576</c:v>
                </c:pt>
                <c:pt idx="41090">
                  <c:v>31.43789</c:v>
                </c:pt>
                <c:pt idx="41091">
                  <c:v>26.46498</c:v>
                </c:pt>
                <c:pt idx="41092">
                  <c:v>366.5129999999999</c:v>
                </c:pt>
                <c:pt idx="41093">
                  <c:v>34.71038</c:v>
                </c:pt>
                <c:pt idx="41094">
                  <c:v>28.40796</c:v>
                </c:pt>
                <c:pt idx="41095">
                  <c:v>36.67987</c:v>
                </c:pt>
                <c:pt idx="41096">
                  <c:v>31.07425</c:v>
                </c:pt>
                <c:pt idx="41097">
                  <c:v>55.54838</c:v>
                </c:pt>
                <c:pt idx="41098">
                  <c:v>28.70362</c:v>
                </c:pt>
                <c:pt idx="41099">
                  <c:v>4464.744</c:v>
                </c:pt>
                <c:pt idx="41100">
                  <c:v>1296.7082</c:v>
                </c:pt>
                <c:pt idx="41101">
                  <c:v>28.05931</c:v>
                </c:pt>
                <c:pt idx="41102">
                  <c:v>26.51216000000001</c:v>
                </c:pt>
                <c:pt idx="41103">
                  <c:v>25.99746</c:v>
                </c:pt>
                <c:pt idx="41104">
                  <c:v>31.44215</c:v>
                </c:pt>
                <c:pt idx="41105">
                  <c:v>171.9423</c:v>
                </c:pt>
                <c:pt idx="41106">
                  <c:v>1783.5793</c:v>
                </c:pt>
                <c:pt idx="41107">
                  <c:v>24.56768</c:v>
                </c:pt>
                <c:pt idx="41108">
                  <c:v>30.65923</c:v>
                </c:pt>
                <c:pt idx="41109">
                  <c:v>28.21829</c:v>
                </c:pt>
                <c:pt idx="41110">
                  <c:v>64.10239999999999</c:v>
                </c:pt>
                <c:pt idx="41111">
                  <c:v>32.50245</c:v>
                </c:pt>
                <c:pt idx="41112">
                  <c:v>12160.33841</c:v>
                </c:pt>
                <c:pt idx="41113">
                  <c:v>29.94536</c:v>
                </c:pt>
                <c:pt idx="41114">
                  <c:v>29.56009999999999</c:v>
                </c:pt>
                <c:pt idx="41115">
                  <c:v>494.6197</c:v>
                </c:pt>
                <c:pt idx="41116">
                  <c:v>28.67514999999999</c:v>
                </c:pt>
                <c:pt idx="41117">
                  <c:v>30.53001</c:v>
                </c:pt>
                <c:pt idx="41118">
                  <c:v>33.53080000000001</c:v>
                </c:pt>
                <c:pt idx="41119">
                  <c:v>28.52159</c:v>
                </c:pt>
                <c:pt idx="41120">
                  <c:v>39.14116000000001</c:v>
                </c:pt>
                <c:pt idx="41121">
                  <c:v>30.41346</c:v>
                </c:pt>
                <c:pt idx="41122">
                  <c:v>49.36471</c:v>
                </c:pt>
                <c:pt idx="41123">
                  <c:v>32.03185</c:v>
                </c:pt>
                <c:pt idx="41124">
                  <c:v>31.65101</c:v>
                </c:pt>
                <c:pt idx="41125">
                  <c:v>79.59207999999998</c:v>
                </c:pt>
                <c:pt idx="41126">
                  <c:v>33.70577</c:v>
                </c:pt>
                <c:pt idx="41127">
                  <c:v>27.29616</c:v>
                </c:pt>
                <c:pt idx="41128">
                  <c:v>27.76837</c:v>
                </c:pt>
                <c:pt idx="41129">
                  <c:v>28.10997</c:v>
                </c:pt>
                <c:pt idx="41130">
                  <c:v>34.54282000000001</c:v>
                </c:pt>
                <c:pt idx="41131">
                  <c:v>31.64094</c:v>
                </c:pt>
                <c:pt idx="41132">
                  <c:v>29.91862</c:v>
                </c:pt>
                <c:pt idx="41133">
                  <c:v>32.20237</c:v>
                </c:pt>
                <c:pt idx="41134">
                  <c:v>27.83036</c:v>
                </c:pt>
                <c:pt idx="41135">
                  <c:v>25.6016</c:v>
                </c:pt>
                <c:pt idx="41136">
                  <c:v>28.80398</c:v>
                </c:pt>
                <c:pt idx="41137">
                  <c:v>30.15566</c:v>
                </c:pt>
                <c:pt idx="41138">
                  <c:v>28.84359999999999</c:v>
                </c:pt>
                <c:pt idx="41139">
                  <c:v>30.1681</c:v>
                </c:pt>
                <c:pt idx="41140">
                  <c:v>331.844</c:v>
                </c:pt>
                <c:pt idx="41141">
                  <c:v>40.72398000000001</c:v>
                </c:pt>
                <c:pt idx="41142">
                  <c:v>30.14553</c:v>
                </c:pt>
                <c:pt idx="41143">
                  <c:v>26.9999</c:v>
                </c:pt>
                <c:pt idx="41144">
                  <c:v>27.90832999999999</c:v>
                </c:pt>
                <c:pt idx="41145">
                  <c:v>5021.9337</c:v>
                </c:pt>
                <c:pt idx="41146">
                  <c:v>27.72742999999999</c:v>
                </c:pt>
                <c:pt idx="41147">
                  <c:v>48.14964000000001</c:v>
                </c:pt>
                <c:pt idx="41148">
                  <c:v>26.41518</c:v>
                </c:pt>
                <c:pt idx="41149">
                  <c:v>29.38241</c:v>
                </c:pt>
                <c:pt idx="41150">
                  <c:v>27.40966999999999</c:v>
                </c:pt>
                <c:pt idx="41151">
                  <c:v>31.82715</c:v>
                </c:pt>
                <c:pt idx="41152">
                  <c:v>26.142</c:v>
                </c:pt>
                <c:pt idx="41153">
                  <c:v>34.15798</c:v>
                </c:pt>
                <c:pt idx="41154">
                  <c:v>32.34992</c:v>
                </c:pt>
                <c:pt idx="41155">
                  <c:v>44.6758</c:v>
                </c:pt>
                <c:pt idx="41156">
                  <c:v>31.76718</c:v>
                </c:pt>
                <c:pt idx="41157">
                  <c:v>1352.8767</c:v>
                </c:pt>
                <c:pt idx="41158">
                  <c:v>38.6171</c:v>
                </c:pt>
                <c:pt idx="41159">
                  <c:v>98.738</c:v>
                </c:pt>
                <c:pt idx="41160">
                  <c:v>60.4604</c:v>
                </c:pt>
                <c:pt idx="41161">
                  <c:v>35.64054</c:v>
                </c:pt>
                <c:pt idx="41162">
                  <c:v>25.57239999999999</c:v>
                </c:pt>
                <c:pt idx="41163">
                  <c:v>30.69506000000001</c:v>
                </c:pt>
                <c:pt idx="41164">
                  <c:v>30.51839</c:v>
                </c:pt>
                <c:pt idx="41165">
                  <c:v>29.99384999999999</c:v>
                </c:pt>
                <c:pt idx="41166">
                  <c:v>37.88562</c:v>
                </c:pt>
                <c:pt idx="41167">
                  <c:v>33.44923</c:v>
                </c:pt>
                <c:pt idx="41168">
                  <c:v>39.64654</c:v>
                </c:pt>
                <c:pt idx="41169">
                  <c:v>30.51458</c:v>
                </c:pt>
                <c:pt idx="41170">
                  <c:v>26.94448</c:v>
                </c:pt>
                <c:pt idx="41171">
                  <c:v>26.48626</c:v>
                </c:pt>
                <c:pt idx="41172">
                  <c:v>32.87735</c:v>
                </c:pt>
                <c:pt idx="41173">
                  <c:v>33.60989</c:v>
                </c:pt>
                <c:pt idx="41174">
                  <c:v>30.93729</c:v>
                </c:pt>
                <c:pt idx="41175">
                  <c:v>30.31369</c:v>
                </c:pt>
                <c:pt idx="41176">
                  <c:v>32.60381</c:v>
                </c:pt>
                <c:pt idx="41177">
                  <c:v>34.27571</c:v>
                </c:pt>
                <c:pt idx="41178">
                  <c:v>31.42822</c:v>
                </c:pt>
                <c:pt idx="41179">
                  <c:v>31.02659</c:v>
                </c:pt>
                <c:pt idx="41180">
                  <c:v>31.53260999999999</c:v>
                </c:pt>
                <c:pt idx="41181">
                  <c:v>61.1876</c:v>
                </c:pt>
                <c:pt idx="41182">
                  <c:v>33.38961</c:v>
                </c:pt>
                <c:pt idx="41183">
                  <c:v>29.31616</c:v>
                </c:pt>
                <c:pt idx="41184">
                  <c:v>27.44016</c:v>
                </c:pt>
                <c:pt idx="41185">
                  <c:v>29.3639</c:v>
                </c:pt>
                <c:pt idx="41186">
                  <c:v>28.44366</c:v>
                </c:pt>
                <c:pt idx="41187">
                  <c:v>23.65792</c:v>
                </c:pt>
                <c:pt idx="41188">
                  <c:v>31.2616</c:v>
                </c:pt>
                <c:pt idx="41189">
                  <c:v>73.57859999999998</c:v>
                </c:pt>
                <c:pt idx="41190">
                  <c:v>26.78405</c:v>
                </c:pt>
                <c:pt idx="41191">
                  <c:v>26.43636</c:v>
                </c:pt>
                <c:pt idx="41192">
                  <c:v>32.17736</c:v>
                </c:pt>
                <c:pt idx="41193">
                  <c:v>41.21092</c:v>
                </c:pt>
                <c:pt idx="41194">
                  <c:v>30.38301</c:v>
                </c:pt>
                <c:pt idx="41195">
                  <c:v>31.77893</c:v>
                </c:pt>
                <c:pt idx="41196">
                  <c:v>31.42911</c:v>
                </c:pt>
                <c:pt idx="41197">
                  <c:v>29.21784</c:v>
                </c:pt>
                <c:pt idx="41198">
                  <c:v>33.11445</c:v>
                </c:pt>
                <c:pt idx="41199">
                  <c:v>37.94455</c:v>
                </c:pt>
                <c:pt idx="41200">
                  <c:v>32.63329</c:v>
                </c:pt>
                <c:pt idx="41201">
                  <c:v>31.45492</c:v>
                </c:pt>
                <c:pt idx="41202">
                  <c:v>39.59045</c:v>
                </c:pt>
                <c:pt idx="41203">
                  <c:v>32.32136000000001</c:v>
                </c:pt>
                <c:pt idx="41204">
                  <c:v>27.13901</c:v>
                </c:pt>
                <c:pt idx="41205">
                  <c:v>26.90075999999999</c:v>
                </c:pt>
                <c:pt idx="41206">
                  <c:v>40.2957</c:v>
                </c:pt>
                <c:pt idx="41207">
                  <c:v>39.01475</c:v>
                </c:pt>
                <c:pt idx="41208">
                  <c:v>281.6551799999999</c:v>
                </c:pt>
                <c:pt idx="41209">
                  <c:v>36.38665</c:v>
                </c:pt>
                <c:pt idx="41210">
                  <c:v>28.58665999999999</c:v>
                </c:pt>
                <c:pt idx="41211">
                  <c:v>42.74871</c:v>
                </c:pt>
                <c:pt idx="41212">
                  <c:v>37.20165</c:v>
                </c:pt>
                <c:pt idx="41213">
                  <c:v>28.61482000000001</c:v>
                </c:pt>
                <c:pt idx="41214">
                  <c:v>27.09198</c:v>
                </c:pt>
                <c:pt idx="41215">
                  <c:v>59.18051</c:v>
                </c:pt>
                <c:pt idx="41216">
                  <c:v>30.23538</c:v>
                </c:pt>
                <c:pt idx="41217">
                  <c:v>33.54521</c:v>
                </c:pt>
                <c:pt idx="41218">
                  <c:v>29.51269</c:v>
                </c:pt>
                <c:pt idx="41219">
                  <c:v>31.87049</c:v>
                </c:pt>
                <c:pt idx="41220">
                  <c:v>27.34414</c:v>
                </c:pt>
                <c:pt idx="41221">
                  <c:v>28.84001</c:v>
                </c:pt>
                <c:pt idx="41222">
                  <c:v>31.75741</c:v>
                </c:pt>
                <c:pt idx="41223">
                  <c:v>27.36493</c:v>
                </c:pt>
                <c:pt idx="41224">
                  <c:v>31.62587</c:v>
                </c:pt>
                <c:pt idx="41225">
                  <c:v>43.63691</c:v>
                </c:pt>
                <c:pt idx="41226">
                  <c:v>28.13899</c:v>
                </c:pt>
                <c:pt idx="41227">
                  <c:v>30.7364</c:v>
                </c:pt>
                <c:pt idx="41228">
                  <c:v>26.65192</c:v>
                </c:pt>
                <c:pt idx="41229">
                  <c:v>29.14596</c:v>
                </c:pt>
                <c:pt idx="41230">
                  <c:v>30.60293</c:v>
                </c:pt>
                <c:pt idx="41231">
                  <c:v>25.63805</c:v>
                </c:pt>
                <c:pt idx="41232">
                  <c:v>45.2111</c:v>
                </c:pt>
                <c:pt idx="41233">
                  <c:v>36.47529</c:v>
                </c:pt>
                <c:pt idx="41234">
                  <c:v>31.95493</c:v>
                </c:pt>
                <c:pt idx="41235">
                  <c:v>32.21219</c:v>
                </c:pt>
                <c:pt idx="41236">
                  <c:v>31.34258</c:v>
                </c:pt>
                <c:pt idx="41237">
                  <c:v>33.17446</c:v>
                </c:pt>
                <c:pt idx="41238">
                  <c:v>30.57538</c:v>
                </c:pt>
                <c:pt idx="41239">
                  <c:v>31.47594</c:v>
                </c:pt>
                <c:pt idx="41240">
                  <c:v>43.7815</c:v>
                </c:pt>
                <c:pt idx="41241">
                  <c:v>27.431</c:v>
                </c:pt>
                <c:pt idx="41242">
                  <c:v>28.5063</c:v>
                </c:pt>
                <c:pt idx="41243">
                  <c:v>31.86621</c:v>
                </c:pt>
                <c:pt idx="41244">
                  <c:v>31.99129</c:v>
                </c:pt>
                <c:pt idx="41245">
                  <c:v>28.44138</c:v>
                </c:pt>
                <c:pt idx="41246">
                  <c:v>33.6897</c:v>
                </c:pt>
                <c:pt idx="41247">
                  <c:v>46.4586</c:v>
                </c:pt>
                <c:pt idx="41248">
                  <c:v>34.03399</c:v>
                </c:pt>
                <c:pt idx="41249">
                  <c:v>32.51564</c:v>
                </c:pt>
                <c:pt idx="41250">
                  <c:v>33.83278</c:v>
                </c:pt>
                <c:pt idx="41251">
                  <c:v>31.7484</c:v>
                </c:pt>
                <c:pt idx="41252">
                  <c:v>31.99181</c:v>
                </c:pt>
                <c:pt idx="41253">
                  <c:v>35.42119</c:v>
                </c:pt>
                <c:pt idx="41254">
                  <c:v>30.46228</c:v>
                </c:pt>
                <c:pt idx="41255">
                  <c:v>32.54521</c:v>
                </c:pt>
                <c:pt idx="41256">
                  <c:v>52.9647</c:v>
                </c:pt>
                <c:pt idx="41257">
                  <c:v>32.89239</c:v>
                </c:pt>
                <c:pt idx="41258">
                  <c:v>26.44876</c:v>
                </c:pt>
                <c:pt idx="41259">
                  <c:v>27.41077</c:v>
                </c:pt>
                <c:pt idx="41260">
                  <c:v>61.27849</c:v>
                </c:pt>
                <c:pt idx="41261">
                  <c:v>32.34534</c:v>
                </c:pt>
                <c:pt idx="41262">
                  <c:v>27.65306</c:v>
                </c:pt>
                <c:pt idx="41263">
                  <c:v>27.05695</c:v>
                </c:pt>
                <c:pt idx="41264">
                  <c:v>33.18096000000001</c:v>
                </c:pt>
                <c:pt idx="41265">
                  <c:v>28.41843</c:v>
                </c:pt>
                <c:pt idx="41266">
                  <c:v>27.03256</c:v>
                </c:pt>
                <c:pt idx="41267">
                  <c:v>29.84962</c:v>
                </c:pt>
                <c:pt idx="41268">
                  <c:v>24.43636</c:v>
                </c:pt>
                <c:pt idx="41269">
                  <c:v>32.11477</c:v>
                </c:pt>
                <c:pt idx="41270">
                  <c:v>30.29995</c:v>
                </c:pt>
                <c:pt idx="41271">
                  <c:v>22.47581</c:v>
                </c:pt>
                <c:pt idx="41272">
                  <c:v>28.02063</c:v>
                </c:pt>
                <c:pt idx="41273">
                  <c:v>29.95692</c:v>
                </c:pt>
                <c:pt idx="41274">
                  <c:v>36.13673</c:v>
                </c:pt>
                <c:pt idx="41275">
                  <c:v>26.3485</c:v>
                </c:pt>
                <c:pt idx="41276">
                  <c:v>44.12560000000001</c:v>
                </c:pt>
                <c:pt idx="41277">
                  <c:v>797.2202999999998</c:v>
                </c:pt>
                <c:pt idx="41278">
                  <c:v>27.09926</c:v>
                </c:pt>
                <c:pt idx="41279">
                  <c:v>30.43262</c:v>
                </c:pt>
                <c:pt idx="41280">
                  <c:v>32.60002</c:v>
                </c:pt>
                <c:pt idx="41281">
                  <c:v>164.4069</c:v>
                </c:pt>
                <c:pt idx="41282">
                  <c:v>25.50104</c:v>
                </c:pt>
                <c:pt idx="41283">
                  <c:v>30.7523</c:v>
                </c:pt>
                <c:pt idx="41284">
                  <c:v>27.42399</c:v>
                </c:pt>
                <c:pt idx="41285">
                  <c:v>37.65694000000001</c:v>
                </c:pt>
                <c:pt idx="41286">
                  <c:v>28.02047</c:v>
                </c:pt>
                <c:pt idx="41287">
                  <c:v>31.00814</c:v>
                </c:pt>
                <c:pt idx="41288">
                  <c:v>4630.3531</c:v>
                </c:pt>
                <c:pt idx="41289">
                  <c:v>29.32585</c:v>
                </c:pt>
                <c:pt idx="41290">
                  <c:v>29.75690000000001</c:v>
                </c:pt>
                <c:pt idx="41291">
                  <c:v>25.25272</c:v>
                </c:pt>
                <c:pt idx="41292">
                  <c:v>29.49448</c:v>
                </c:pt>
                <c:pt idx="41293">
                  <c:v>33.9423</c:v>
                </c:pt>
                <c:pt idx="41294">
                  <c:v>42.5589</c:v>
                </c:pt>
                <c:pt idx="41295">
                  <c:v>28.11661</c:v>
                </c:pt>
                <c:pt idx="41296">
                  <c:v>28.83949</c:v>
                </c:pt>
                <c:pt idx="41297">
                  <c:v>28.53860999999999</c:v>
                </c:pt>
                <c:pt idx="41298">
                  <c:v>27.73188</c:v>
                </c:pt>
                <c:pt idx="41299">
                  <c:v>29.76939</c:v>
                </c:pt>
                <c:pt idx="41300">
                  <c:v>60.7407</c:v>
                </c:pt>
                <c:pt idx="41301">
                  <c:v>26.36262</c:v>
                </c:pt>
                <c:pt idx="41302">
                  <c:v>30.39927</c:v>
                </c:pt>
                <c:pt idx="41303">
                  <c:v>27.88478</c:v>
                </c:pt>
                <c:pt idx="41304">
                  <c:v>31.8753</c:v>
                </c:pt>
                <c:pt idx="41305">
                  <c:v>37.27844</c:v>
                </c:pt>
                <c:pt idx="41306">
                  <c:v>27.37087</c:v>
                </c:pt>
                <c:pt idx="41307">
                  <c:v>1127.1111</c:v>
                </c:pt>
                <c:pt idx="41308">
                  <c:v>54.66497</c:v>
                </c:pt>
                <c:pt idx="41309">
                  <c:v>33.71912000000001</c:v>
                </c:pt>
                <c:pt idx="41310">
                  <c:v>31.79318</c:v>
                </c:pt>
                <c:pt idx="41311">
                  <c:v>34.35236</c:v>
                </c:pt>
                <c:pt idx="41312">
                  <c:v>37.64100000000001</c:v>
                </c:pt>
                <c:pt idx="41313">
                  <c:v>27.99331</c:v>
                </c:pt>
                <c:pt idx="41314">
                  <c:v>30.6205</c:v>
                </c:pt>
                <c:pt idx="41315">
                  <c:v>32.35096</c:v>
                </c:pt>
                <c:pt idx="41316">
                  <c:v>33.63237</c:v>
                </c:pt>
                <c:pt idx="41317">
                  <c:v>31.62974</c:v>
                </c:pt>
                <c:pt idx="41318">
                  <c:v>34.61313</c:v>
                </c:pt>
                <c:pt idx="41319">
                  <c:v>33.60252000000001</c:v>
                </c:pt>
                <c:pt idx="41320">
                  <c:v>27.80183</c:v>
                </c:pt>
                <c:pt idx="41321">
                  <c:v>34.9567</c:v>
                </c:pt>
                <c:pt idx="41322">
                  <c:v>35.40067</c:v>
                </c:pt>
                <c:pt idx="41323">
                  <c:v>31.11064</c:v>
                </c:pt>
                <c:pt idx="41324">
                  <c:v>30.4513</c:v>
                </c:pt>
                <c:pt idx="41325">
                  <c:v>29.58559</c:v>
                </c:pt>
                <c:pt idx="41326">
                  <c:v>30.29886</c:v>
                </c:pt>
                <c:pt idx="41327">
                  <c:v>33.63924</c:v>
                </c:pt>
                <c:pt idx="41328">
                  <c:v>2093.5407</c:v>
                </c:pt>
                <c:pt idx="41329">
                  <c:v>26.80903</c:v>
                </c:pt>
                <c:pt idx="41330">
                  <c:v>30.50843</c:v>
                </c:pt>
                <c:pt idx="41331">
                  <c:v>35.54549</c:v>
                </c:pt>
                <c:pt idx="41332">
                  <c:v>31.50792</c:v>
                </c:pt>
                <c:pt idx="41333">
                  <c:v>26.36319</c:v>
                </c:pt>
                <c:pt idx="41334">
                  <c:v>28.89927</c:v>
                </c:pt>
                <c:pt idx="41335">
                  <c:v>25.92085000000001</c:v>
                </c:pt>
                <c:pt idx="41336">
                  <c:v>23.08789000000001</c:v>
                </c:pt>
                <c:pt idx="41337">
                  <c:v>26.93772999999999</c:v>
                </c:pt>
                <c:pt idx="41338">
                  <c:v>28.56037999999999</c:v>
                </c:pt>
                <c:pt idx="41339">
                  <c:v>26.07441</c:v>
                </c:pt>
                <c:pt idx="41340">
                  <c:v>31.86726000000001</c:v>
                </c:pt>
                <c:pt idx="41341">
                  <c:v>33.97576</c:v>
                </c:pt>
                <c:pt idx="41342">
                  <c:v>29.46296999999999</c:v>
                </c:pt>
                <c:pt idx="41343">
                  <c:v>32.90019</c:v>
                </c:pt>
                <c:pt idx="41344">
                  <c:v>32.79328</c:v>
                </c:pt>
                <c:pt idx="41345">
                  <c:v>149.18568</c:v>
                </c:pt>
                <c:pt idx="41346">
                  <c:v>31.67461</c:v>
                </c:pt>
                <c:pt idx="41347">
                  <c:v>31.93303999999999</c:v>
                </c:pt>
                <c:pt idx="41348">
                  <c:v>27.02276</c:v>
                </c:pt>
                <c:pt idx="41349">
                  <c:v>26.07913</c:v>
                </c:pt>
                <c:pt idx="41350">
                  <c:v>47.86562</c:v>
                </c:pt>
                <c:pt idx="41351">
                  <c:v>26.52448</c:v>
                </c:pt>
                <c:pt idx="41352">
                  <c:v>30.26662999999999</c:v>
                </c:pt>
                <c:pt idx="41353">
                  <c:v>1833.8423</c:v>
                </c:pt>
                <c:pt idx="41354">
                  <c:v>24.33509</c:v>
                </c:pt>
                <c:pt idx="41355">
                  <c:v>29.25891</c:v>
                </c:pt>
                <c:pt idx="41356">
                  <c:v>628.8896</c:v>
                </c:pt>
                <c:pt idx="41357">
                  <c:v>2977.16824</c:v>
                </c:pt>
                <c:pt idx="41358">
                  <c:v>32.36933</c:v>
                </c:pt>
                <c:pt idx="41359">
                  <c:v>38.35375</c:v>
                </c:pt>
                <c:pt idx="41360">
                  <c:v>28.17915</c:v>
                </c:pt>
                <c:pt idx="41361">
                  <c:v>28.64852</c:v>
                </c:pt>
                <c:pt idx="41362">
                  <c:v>35.82018</c:v>
                </c:pt>
                <c:pt idx="41363">
                  <c:v>32.06147</c:v>
                </c:pt>
                <c:pt idx="41364">
                  <c:v>31.84428</c:v>
                </c:pt>
                <c:pt idx="41365">
                  <c:v>30.54622</c:v>
                </c:pt>
                <c:pt idx="41366">
                  <c:v>33.9444</c:v>
                </c:pt>
                <c:pt idx="41367">
                  <c:v>28.78586</c:v>
                </c:pt>
                <c:pt idx="41368">
                  <c:v>34.64668</c:v>
                </c:pt>
                <c:pt idx="41369">
                  <c:v>29.41083</c:v>
                </c:pt>
                <c:pt idx="41370">
                  <c:v>36.07086</c:v>
                </c:pt>
                <c:pt idx="41371">
                  <c:v>29.85392999999999</c:v>
                </c:pt>
                <c:pt idx="41372">
                  <c:v>32.53936</c:v>
                </c:pt>
                <c:pt idx="41373">
                  <c:v>82.95200000000001</c:v>
                </c:pt>
                <c:pt idx="41374">
                  <c:v>36.27901</c:v>
                </c:pt>
                <c:pt idx="41375">
                  <c:v>29.65396</c:v>
                </c:pt>
                <c:pt idx="41376">
                  <c:v>27.08714</c:v>
                </c:pt>
                <c:pt idx="41377">
                  <c:v>38.0613</c:v>
                </c:pt>
                <c:pt idx="41378">
                  <c:v>27.73868999999999</c:v>
                </c:pt>
                <c:pt idx="41379">
                  <c:v>31.98932999999999</c:v>
                </c:pt>
                <c:pt idx="41380">
                  <c:v>29.72722</c:v>
                </c:pt>
                <c:pt idx="41381">
                  <c:v>31.18807</c:v>
                </c:pt>
                <c:pt idx="41382">
                  <c:v>29.5185</c:v>
                </c:pt>
                <c:pt idx="41383">
                  <c:v>31.44802999999999</c:v>
                </c:pt>
                <c:pt idx="41384">
                  <c:v>30.76849</c:v>
                </c:pt>
                <c:pt idx="41385">
                  <c:v>29.73333999999999</c:v>
                </c:pt>
                <c:pt idx="41386">
                  <c:v>28.65446</c:v>
                </c:pt>
                <c:pt idx="41387">
                  <c:v>29.92292</c:v>
                </c:pt>
                <c:pt idx="41388">
                  <c:v>26.92873999999999</c:v>
                </c:pt>
                <c:pt idx="41389">
                  <c:v>31.23370999999999</c:v>
                </c:pt>
                <c:pt idx="41390">
                  <c:v>31.66067</c:v>
                </c:pt>
                <c:pt idx="41391">
                  <c:v>32.79781</c:v>
                </c:pt>
                <c:pt idx="41392">
                  <c:v>29.79555999999999</c:v>
                </c:pt>
                <c:pt idx="41393">
                  <c:v>35.88718</c:v>
                </c:pt>
                <c:pt idx="41394">
                  <c:v>29.0336</c:v>
                </c:pt>
                <c:pt idx="41395">
                  <c:v>27.98666</c:v>
                </c:pt>
                <c:pt idx="41396">
                  <c:v>31.09977</c:v>
                </c:pt>
                <c:pt idx="41397">
                  <c:v>33.46907</c:v>
                </c:pt>
                <c:pt idx="41398">
                  <c:v>42.67522</c:v>
                </c:pt>
                <c:pt idx="41399">
                  <c:v>30.77647</c:v>
                </c:pt>
                <c:pt idx="41400">
                  <c:v>33.4473</c:v>
                </c:pt>
                <c:pt idx="41401">
                  <c:v>36.32116000000001</c:v>
                </c:pt>
                <c:pt idx="41402">
                  <c:v>27.55803</c:v>
                </c:pt>
                <c:pt idx="41403">
                  <c:v>30.51492</c:v>
                </c:pt>
                <c:pt idx="41404">
                  <c:v>117.2968</c:v>
                </c:pt>
                <c:pt idx="41405">
                  <c:v>29.22003</c:v>
                </c:pt>
                <c:pt idx="41406">
                  <c:v>33.13860000000001</c:v>
                </c:pt>
                <c:pt idx="41407">
                  <c:v>28.41653</c:v>
                </c:pt>
                <c:pt idx="41408">
                  <c:v>33.78319</c:v>
                </c:pt>
                <c:pt idx="41409">
                  <c:v>35.374</c:v>
                </c:pt>
                <c:pt idx="41410">
                  <c:v>23.82098999999999</c:v>
                </c:pt>
                <c:pt idx="41411">
                  <c:v>190.2301</c:v>
                </c:pt>
                <c:pt idx="41412">
                  <c:v>103.66881</c:v>
                </c:pt>
                <c:pt idx="41413">
                  <c:v>28.51804</c:v>
                </c:pt>
                <c:pt idx="41414">
                  <c:v>26.86069</c:v>
                </c:pt>
                <c:pt idx="41415">
                  <c:v>33.96782</c:v>
                </c:pt>
                <c:pt idx="41416">
                  <c:v>36.90029</c:v>
                </c:pt>
                <c:pt idx="41417">
                  <c:v>23.06415</c:v>
                </c:pt>
                <c:pt idx="41418">
                  <c:v>1942.973</c:v>
                </c:pt>
                <c:pt idx="41419">
                  <c:v>29.99813999999999</c:v>
                </c:pt>
                <c:pt idx="41420">
                  <c:v>30.07064</c:v>
                </c:pt>
                <c:pt idx="41421">
                  <c:v>26.60431000000001</c:v>
                </c:pt>
                <c:pt idx="41422">
                  <c:v>35.64975</c:v>
                </c:pt>
                <c:pt idx="41423">
                  <c:v>36.08976000000001</c:v>
                </c:pt>
                <c:pt idx="41424">
                  <c:v>2785.1176</c:v>
                </c:pt>
                <c:pt idx="41425">
                  <c:v>51.02220000000001</c:v>
                </c:pt>
                <c:pt idx="41426">
                  <c:v>28.99342</c:v>
                </c:pt>
                <c:pt idx="41427">
                  <c:v>29.27668</c:v>
                </c:pt>
                <c:pt idx="41428">
                  <c:v>29.03433</c:v>
                </c:pt>
                <c:pt idx="41429">
                  <c:v>27.38053</c:v>
                </c:pt>
                <c:pt idx="41430">
                  <c:v>33.4004</c:v>
                </c:pt>
                <c:pt idx="41431">
                  <c:v>30.08191</c:v>
                </c:pt>
                <c:pt idx="41432">
                  <c:v>29.76367</c:v>
                </c:pt>
                <c:pt idx="41433">
                  <c:v>33.20246</c:v>
                </c:pt>
                <c:pt idx="41434">
                  <c:v>35.25615</c:v>
                </c:pt>
                <c:pt idx="41435">
                  <c:v>25.26427</c:v>
                </c:pt>
                <c:pt idx="41436">
                  <c:v>30.35168000000001</c:v>
                </c:pt>
                <c:pt idx="41437">
                  <c:v>31.51344</c:v>
                </c:pt>
                <c:pt idx="41438">
                  <c:v>28.4012</c:v>
                </c:pt>
                <c:pt idx="41439">
                  <c:v>43.14720000000001</c:v>
                </c:pt>
                <c:pt idx="41440">
                  <c:v>27.19392</c:v>
                </c:pt>
                <c:pt idx="41441">
                  <c:v>30.95025</c:v>
                </c:pt>
                <c:pt idx="41442">
                  <c:v>25.44371999999999</c:v>
                </c:pt>
                <c:pt idx="41443">
                  <c:v>38.38268</c:v>
                </c:pt>
                <c:pt idx="41444">
                  <c:v>28.3043</c:v>
                </c:pt>
                <c:pt idx="41445">
                  <c:v>29.88202</c:v>
                </c:pt>
                <c:pt idx="41446">
                  <c:v>25.88823</c:v>
                </c:pt>
                <c:pt idx="41447">
                  <c:v>28.911</c:v>
                </c:pt>
                <c:pt idx="41448">
                  <c:v>33.40845</c:v>
                </c:pt>
                <c:pt idx="41449">
                  <c:v>28.20907</c:v>
                </c:pt>
                <c:pt idx="41450">
                  <c:v>28.4758</c:v>
                </c:pt>
                <c:pt idx="41451">
                  <c:v>28.16611</c:v>
                </c:pt>
                <c:pt idx="41452">
                  <c:v>34.63679</c:v>
                </c:pt>
                <c:pt idx="41453">
                  <c:v>29.69012</c:v>
                </c:pt>
                <c:pt idx="41454">
                  <c:v>29.08829</c:v>
                </c:pt>
                <c:pt idx="41455">
                  <c:v>32.57343</c:v>
                </c:pt>
                <c:pt idx="41456">
                  <c:v>26.59547</c:v>
                </c:pt>
                <c:pt idx="41457">
                  <c:v>28.32917</c:v>
                </c:pt>
                <c:pt idx="41458">
                  <c:v>31.90703</c:v>
                </c:pt>
                <c:pt idx="41459">
                  <c:v>30.21799</c:v>
                </c:pt>
                <c:pt idx="41460">
                  <c:v>30.71591</c:v>
                </c:pt>
                <c:pt idx="41461">
                  <c:v>42.8775</c:v>
                </c:pt>
                <c:pt idx="41462">
                  <c:v>34.80883</c:v>
                </c:pt>
                <c:pt idx="41463">
                  <c:v>28.79945</c:v>
                </c:pt>
                <c:pt idx="41464">
                  <c:v>210.6158</c:v>
                </c:pt>
                <c:pt idx="41465">
                  <c:v>31.16456000000001</c:v>
                </c:pt>
                <c:pt idx="41466">
                  <c:v>34.25094</c:v>
                </c:pt>
                <c:pt idx="41467">
                  <c:v>32.69431</c:v>
                </c:pt>
                <c:pt idx="41468">
                  <c:v>35.9945</c:v>
                </c:pt>
                <c:pt idx="41469">
                  <c:v>32.57062000000001</c:v>
                </c:pt>
                <c:pt idx="41470">
                  <c:v>27.86793</c:v>
                </c:pt>
                <c:pt idx="41471">
                  <c:v>60.6865</c:v>
                </c:pt>
                <c:pt idx="41472">
                  <c:v>33.03358</c:v>
                </c:pt>
                <c:pt idx="41473">
                  <c:v>36.03192</c:v>
                </c:pt>
                <c:pt idx="41474">
                  <c:v>25.44909</c:v>
                </c:pt>
                <c:pt idx="41475">
                  <c:v>26.92439</c:v>
                </c:pt>
                <c:pt idx="41476">
                  <c:v>37.4365</c:v>
                </c:pt>
                <c:pt idx="41477">
                  <c:v>31.58203</c:v>
                </c:pt>
                <c:pt idx="41478">
                  <c:v>43.5567</c:v>
                </c:pt>
                <c:pt idx="41479">
                  <c:v>35.79755</c:v>
                </c:pt>
                <c:pt idx="41480">
                  <c:v>29.74229</c:v>
                </c:pt>
                <c:pt idx="41481">
                  <c:v>353.7534</c:v>
                </c:pt>
                <c:pt idx="41482">
                  <c:v>28.68368999999999</c:v>
                </c:pt>
                <c:pt idx="41483">
                  <c:v>31.0459</c:v>
                </c:pt>
                <c:pt idx="41484">
                  <c:v>30.3236</c:v>
                </c:pt>
                <c:pt idx="41485">
                  <c:v>31.78502999999999</c:v>
                </c:pt>
                <c:pt idx="41486">
                  <c:v>33.14298</c:v>
                </c:pt>
                <c:pt idx="41487">
                  <c:v>29.67886</c:v>
                </c:pt>
                <c:pt idx="41488">
                  <c:v>31.24564</c:v>
                </c:pt>
                <c:pt idx="41489">
                  <c:v>35.75898</c:v>
                </c:pt>
                <c:pt idx="41490">
                  <c:v>29.65931</c:v>
                </c:pt>
                <c:pt idx="41491">
                  <c:v>31.90603</c:v>
                </c:pt>
                <c:pt idx="41492">
                  <c:v>29.93615</c:v>
                </c:pt>
                <c:pt idx="41493">
                  <c:v>4611.735030000001</c:v>
                </c:pt>
                <c:pt idx="41494">
                  <c:v>34.68995</c:v>
                </c:pt>
                <c:pt idx="41495">
                  <c:v>30.47387000000001</c:v>
                </c:pt>
                <c:pt idx="41496">
                  <c:v>27.66485</c:v>
                </c:pt>
                <c:pt idx="41497">
                  <c:v>30.25116999999999</c:v>
                </c:pt>
                <c:pt idx="41498">
                  <c:v>30.83474</c:v>
                </c:pt>
                <c:pt idx="41499">
                  <c:v>80.2162</c:v>
                </c:pt>
                <c:pt idx="41500">
                  <c:v>36.9436</c:v>
                </c:pt>
                <c:pt idx="41501">
                  <c:v>32.65232</c:v>
                </c:pt>
                <c:pt idx="41502">
                  <c:v>27.51589999999999</c:v>
                </c:pt>
                <c:pt idx="41503">
                  <c:v>34.16104</c:v>
                </c:pt>
                <c:pt idx="41504">
                  <c:v>34.87271</c:v>
                </c:pt>
                <c:pt idx="41505">
                  <c:v>27.896</c:v>
                </c:pt>
                <c:pt idx="41506">
                  <c:v>35.03602</c:v>
                </c:pt>
                <c:pt idx="41507">
                  <c:v>30.53819</c:v>
                </c:pt>
                <c:pt idx="41508">
                  <c:v>27.25662</c:v>
                </c:pt>
                <c:pt idx="41509">
                  <c:v>37.91576000000001</c:v>
                </c:pt>
                <c:pt idx="41510">
                  <c:v>35.59409</c:v>
                </c:pt>
                <c:pt idx="41511">
                  <c:v>35.76605</c:v>
                </c:pt>
                <c:pt idx="41512">
                  <c:v>29.71386</c:v>
                </c:pt>
                <c:pt idx="41513">
                  <c:v>28.93486</c:v>
                </c:pt>
                <c:pt idx="41514">
                  <c:v>31.75218</c:v>
                </c:pt>
                <c:pt idx="41515">
                  <c:v>32.13415</c:v>
                </c:pt>
                <c:pt idx="41516">
                  <c:v>40.58061</c:v>
                </c:pt>
                <c:pt idx="41517">
                  <c:v>34.66883</c:v>
                </c:pt>
                <c:pt idx="41518">
                  <c:v>60.2627</c:v>
                </c:pt>
                <c:pt idx="41519">
                  <c:v>28.56756</c:v>
                </c:pt>
                <c:pt idx="41520">
                  <c:v>33.25831</c:v>
                </c:pt>
                <c:pt idx="41521">
                  <c:v>37.80253</c:v>
                </c:pt>
                <c:pt idx="41522">
                  <c:v>38.46162</c:v>
                </c:pt>
                <c:pt idx="41523">
                  <c:v>29.99616</c:v>
                </c:pt>
                <c:pt idx="41524">
                  <c:v>32.01648</c:v>
                </c:pt>
                <c:pt idx="41525">
                  <c:v>34.4318</c:v>
                </c:pt>
                <c:pt idx="41526">
                  <c:v>35.23075</c:v>
                </c:pt>
                <c:pt idx="41527">
                  <c:v>79.221</c:v>
                </c:pt>
                <c:pt idx="41528">
                  <c:v>27.05676</c:v>
                </c:pt>
                <c:pt idx="41529">
                  <c:v>33.56176</c:v>
                </c:pt>
                <c:pt idx="41530">
                  <c:v>31.64767</c:v>
                </c:pt>
                <c:pt idx="41531">
                  <c:v>29.31542</c:v>
                </c:pt>
                <c:pt idx="41532">
                  <c:v>38.26836</c:v>
                </c:pt>
                <c:pt idx="41533">
                  <c:v>27.32347</c:v>
                </c:pt>
                <c:pt idx="41534">
                  <c:v>27.26427</c:v>
                </c:pt>
                <c:pt idx="41535">
                  <c:v>26.17445</c:v>
                </c:pt>
                <c:pt idx="41536">
                  <c:v>27.65126</c:v>
                </c:pt>
                <c:pt idx="41537">
                  <c:v>35.08906</c:v>
                </c:pt>
                <c:pt idx="41538">
                  <c:v>33.08538</c:v>
                </c:pt>
                <c:pt idx="41539">
                  <c:v>35.00765</c:v>
                </c:pt>
                <c:pt idx="41540">
                  <c:v>30.72407</c:v>
                </c:pt>
                <c:pt idx="41541">
                  <c:v>114.8541</c:v>
                </c:pt>
                <c:pt idx="41542">
                  <c:v>30.18143999999999</c:v>
                </c:pt>
                <c:pt idx="41543">
                  <c:v>35.86205000000001</c:v>
                </c:pt>
                <c:pt idx="41544">
                  <c:v>915.3875199999999</c:v>
                </c:pt>
                <c:pt idx="41545">
                  <c:v>30.03687</c:v>
                </c:pt>
                <c:pt idx="41546">
                  <c:v>30.61432</c:v>
                </c:pt>
                <c:pt idx="41547">
                  <c:v>31.80984</c:v>
                </c:pt>
                <c:pt idx="41548">
                  <c:v>33.374</c:v>
                </c:pt>
                <c:pt idx="41549">
                  <c:v>33.5578</c:v>
                </c:pt>
                <c:pt idx="41550">
                  <c:v>29.13836</c:v>
                </c:pt>
                <c:pt idx="41551">
                  <c:v>31.08414</c:v>
                </c:pt>
                <c:pt idx="41552">
                  <c:v>33.43859</c:v>
                </c:pt>
                <c:pt idx="41553">
                  <c:v>34.49219</c:v>
                </c:pt>
                <c:pt idx="41554">
                  <c:v>30.2038</c:v>
                </c:pt>
                <c:pt idx="41555">
                  <c:v>866.19124</c:v>
                </c:pt>
                <c:pt idx="41556">
                  <c:v>33.06867</c:v>
                </c:pt>
                <c:pt idx="41557">
                  <c:v>31.81269</c:v>
                </c:pt>
                <c:pt idx="41558">
                  <c:v>27.2783</c:v>
                </c:pt>
                <c:pt idx="41559">
                  <c:v>44.82499</c:v>
                </c:pt>
                <c:pt idx="41560">
                  <c:v>34.46186</c:v>
                </c:pt>
                <c:pt idx="41561">
                  <c:v>33.01201</c:v>
                </c:pt>
                <c:pt idx="41562">
                  <c:v>39.97102</c:v>
                </c:pt>
                <c:pt idx="41563">
                  <c:v>33.82867</c:v>
                </c:pt>
                <c:pt idx="41564">
                  <c:v>38.17954</c:v>
                </c:pt>
                <c:pt idx="41565">
                  <c:v>31.86849</c:v>
                </c:pt>
                <c:pt idx="41566">
                  <c:v>30.93021999999999</c:v>
                </c:pt>
                <c:pt idx="41567">
                  <c:v>26.03559</c:v>
                </c:pt>
                <c:pt idx="41568">
                  <c:v>29.95292999999999</c:v>
                </c:pt>
                <c:pt idx="41569">
                  <c:v>36.3699</c:v>
                </c:pt>
                <c:pt idx="41570">
                  <c:v>33.76993</c:v>
                </c:pt>
                <c:pt idx="41571">
                  <c:v>28.25056</c:v>
                </c:pt>
                <c:pt idx="41572">
                  <c:v>42.9447</c:v>
                </c:pt>
                <c:pt idx="41573">
                  <c:v>28.68952</c:v>
                </c:pt>
                <c:pt idx="41574">
                  <c:v>33.15263</c:v>
                </c:pt>
                <c:pt idx="41575">
                  <c:v>44.9247</c:v>
                </c:pt>
                <c:pt idx="41576">
                  <c:v>31.98636</c:v>
                </c:pt>
                <c:pt idx="41577">
                  <c:v>28.86404</c:v>
                </c:pt>
                <c:pt idx="41578">
                  <c:v>81.05267999999998</c:v>
                </c:pt>
                <c:pt idx="41579">
                  <c:v>29.15133000000001</c:v>
                </c:pt>
                <c:pt idx="41580">
                  <c:v>29.68866</c:v>
                </c:pt>
                <c:pt idx="41581">
                  <c:v>31.60934</c:v>
                </c:pt>
                <c:pt idx="41582">
                  <c:v>28.45318</c:v>
                </c:pt>
                <c:pt idx="41583">
                  <c:v>24.46094</c:v>
                </c:pt>
                <c:pt idx="41584">
                  <c:v>29.20252999999999</c:v>
                </c:pt>
                <c:pt idx="41585">
                  <c:v>27.58024</c:v>
                </c:pt>
                <c:pt idx="41586">
                  <c:v>152.54759</c:v>
                </c:pt>
                <c:pt idx="41587">
                  <c:v>28.52063</c:v>
                </c:pt>
                <c:pt idx="41588">
                  <c:v>31.68262</c:v>
                </c:pt>
                <c:pt idx="41589">
                  <c:v>28.35392999999999</c:v>
                </c:pt>
                <c:pt idx="41590">
                  <c:v>31.46265</c:v>
                </c:pt>
                <c:pt idx="41591">
                  <c:v>28.99916</c:v>
                </c:pt>
                <c:pt idx="41592">
                  <c:v>36.97974</c:v>
                </c:pt>
                <c:pt idx="41593">
                  <c:v>30.16893</c:v>
                </c:pt>
                <c:pt idx="41594">
                  <c:v>29.57893</c:v>
                </c:pt>
                <c:pt idx="41595">
                  <c:v>33.17811</c:v>
                </c:pt>
                <c:pt idx="41596">
                  <c:v>29.01794</c:v>
                </c:pt>
                <c:pt idx="41597">
                  <c:v>111.24785</c:v>
                </c:pt>
                <c:pt idx="41598">
                  <c:v>29.19424</c:v>
                </c:pt>
                <c:pt idx="41599">
                  <c:v>35.86859</c:v>
                </c:pt>
                <c:pt idx="41600">
                  <c:v>31.71235</c:v>
                </c:pt>
                <c:pt idx="41601">
                  <c:v>29.94943</c:v>
                </c:pt>
                <c:pt idx="41602">
                  <c:v>45.02085</c:v>
                </c:pt>
                <c:pt idx="41603">
                  <c:v>26.99603</c:v>
                </c:pt>
                <c:pt idx="41604">
                  <c:v>35.798</c:v>
                </c:pt>
                <c:pt idx="41605">
                  <c:v>23.24746</c:v>
                </c:pt>
                <c:pt idx="41606">
                  <c:v>175.9794</c:v>
                </c:pt>
                <c:pt idx="41607">
                  <c:v>153.151</c:v>
                </c:pt>
                <c:pt idx="41608">
                  <c:v>33.73661</c:v>
                </c:pt>
                <c:pt idx="41609">
                  <c:v>53.2695</c:v>
                </c:pt>
                <c:pt idx="41610">
                  <c:v>30.91102</c:v>
                </c:pt>
                <c:pt idx="41611">
                  <c:v>32.255</c:v>
                </c:pt>
                <c:pt idx="41612">
                  <c:v>25.38852999999999</c:v>
                </c:pt>
                <c:pt idx="41613">
                  <c:v>35.26668</c:v>
                </c:pt>
                <c:pt idx="41614">
                  <c:v>34.45153</c:v>
                </c:pt>
                <c:pt idx="41615">
                  <c:v>32.9161</c:v>
                </c:pt>
                <c:pt idx="41616">
                  <c:v>10646.20078</c:v>
                </c:pt>
                <c:pt idx="41617">
                  <c:v>31.43339</c:v>
                </c:pt>
                <c:pt idx="41618">
                  <c:v>36.431</c:v>
                </c:pt>
                <c:pt idx="41619">
                  <c:v>32.74824</c:v>
                </c:pt>
                <c:pt idx="41620">
                  <c:v>25.34263</c:v>
                </c:pt>
                <c:pt idx="41621">
                  <c:v>29.54722</c:v>
                </c:pt>
                <c:pt idx="41622">
                  <c:v>24.94959</c:v>
                </c:pt>
                <c:pt idx="41623">
                  <c:v>25.00698999999999</c:v>
                </c:pt>
                <c:pt idx="41624">
                  <c:v>2927.89227</c:v>
                </c:pt>
                <c:pt idx="41625">
                  <c:v>101.5243</c:v>
                </c:pt>
                <c:pt idx="41626">
                  <c:v>41.2715</c:v>
                </c:pt>
                <c:pt idx="41627">
                  <c:v>31.16682</c:v>
                </c:pt>
                <c:pt idx="41628">
                  <c:v>32.57423</c:v>
                </c:pt>
                <c:pt idx="41629">
                  <c:v>37.3773</c:v>
                </c:pt>
                <c:pt idx="41630">
                  <c:v>38.8049</c:v>
                </c:pt>
                <c:pt idx="41631">
                  <c:v>29.042</c:v>
                </c:pt>
                <c:pt idx="41632">
                  <c:v>33.77004</c:v>
                </c:pt>
                <c:pt idx="41633">
                  <c:v>36.5831</c:v>
                </c:pt>
                <c:pt idx="41634">
                  <c:v>27.25669</c:v>
                </c:pt>
                <c:pt idx="41635">
                  <c:v>486.1753</c:v>
                </c:pt>
                <c:pt idx="41636">
                  <c:v>33.0576</c:v>
                </c:pt>
                <c:pt idx="41637">
                  <c:v>25.20655</c:v>
                </c:pt>
                <c:pt idx="41638">
                  <c:v>518.2875</c:v>
                </c:pt>
                <c:pt idx="41639">
                  <c:v>83.6213</c:v>
                </c:pt>
                <c:pt idx="41640">
                  <c:v>30.57884</c:v>
                </c:pt>
                <c:pt idx="41641">
                  <c:v>32.22393</c:v>
                </c:pt>
                <c:pt idx="41642">
                  <c:v>30.5318</c:v>
                </c:pt>
                <c:pt idx="41643">
                  <c:v>33.48337</c:v>
                </c:pt>
                <c:pt idx="41644">
                  <c:v>382.1771</c:v>
                </c:pt>
                <c:pt idx="41645">
                  <c:v>28.97495</c:v>
                </c:pt>
                <c:pt idx="41646">
                  <c:v>28.91032</c:v>
                </c:pt>
                <c:pt idx="41647">
                  <c:v>2864.5795</c:v>
                </c:pt>
                <c:pt idx="41648">
                  <c:v>27.48398999999999</c:v>
                </c:pt>
                <c:pt idx="41649">
                  <c:v>41.25573</c:v>
                </c:pt>
                <c:pt idx="41650">
                  <c:v>28.44501</c:v>
                </c:pt>
                <c:pt idx="41651">
                  <c:v>36.92359</c:v>
                </c:pt>
                <c:pt idx="41652">
                  <c:v>33.21937</c:v>
                </c:pt>
                <c:pt idx="41653">
                  <c:v>30.53489</c:v>
                </c:pt>
                <c:pt idx="41654">
                  <c:v>71.52039999999998</c:v>
                </c:pt>
                <c:pt idx="41655">
                  <c:v>30.43297</c:v>
                </c:pt>
                <c:pt idx="41656">
                  <c:v>33.8308</c:v>
                </c:pt>
                <c:pt idx="41657">
                  <c:v>304.0396</c:v>
                </c:pt>
                <c:pt idx="41658">
                  <c:v>31.85523</c:v>
                </c:pt>
                <c:pt idx="41659">
                  <c:v>28.79512</c:v>
                </c:pt>
                <c:pt idx="41660">
                  <c:v>32.76189</c:v>
                </c:pt>
                <c:pt idx="41661">
                  <c:v>24.85842</c:v>
                </c:pt>
                <c:pt idx="41662">
                  <c:v>36.56208</c:v>
                </c:pt>
                <c:pt idx="41663">
                  <c:v>44.19320000000001</c:v>
                </c:pt>
                <c:pt idx="41664">
                  <c:v>36.65092000000001</c:v>
                </c:pt>
                <c:pt idx="41665">
                  <c:v>31.28261999999999</c:v>
                </c:pt>
                <c:pt idx="41666">
                  <c:v>31.49231999999999</c:v>
                </c:pt>
                <c:pt idx="41667">
                  <c:v>32.58421</c:v>
                </c:pt>
                <c:pt idx="41668">
                  <c:v>120.3754</c:v>
                </c:pt>
                <c:pt idx="41669">
                  <c:v>655.8671299999997</c:v>
                </c:pt>
                <c:pt idx="41670">
                  <c:v>48.802</c:v>
                </c:pt>
                <c:pt idx="41671">
                  <c:v>27.60687</c:v>
                </c:pt>
                <c:pt idx="41672">
                  <c:v>30.74130999999999</c:v>
                </c:pt>
                <c:pt idx="41673">
                  <c:v>35.53967</c:v>
                </c:pt>
                <c:pt idx="41674">
                  <c:v>30.55</c:v>
                </c:pt>
                <c:pt idx="41675">
                  <c:v>27.2561</c:v>
                </c:pt>
                <c:pt idx="41676">
                  <c:v>107.60667</c:v>
                </c:pt>
                <c:pt idx="41677">
                  <c:v>29.45467</c:v>
                </c:pt>
                <c:pt idx="41678">
                  <c:v>33.56860000000001</c:v>
                </c:pt>
                <c:pt idx="41679">
                  <c:v>33.21501</c:v>
                </c:pt>
                <c:pt idx="41680">
                  <c:v>2831.9092</c:v>
                </c:pt>
                <c:pt idx="41681">
                  <c:v>27.99635</c:v>
                </c:pt>
                <c:pt idx="41682">
                  <c:v>28.28334999999999</c:v>
                </c:pt>
                <c:pt idx="41683">
                  <c:v>34.24451</c:v>
                </c:pt>
                <c:pt idx="41684">
                  <c:v>25.62891</c:v>
                </c:pt>
                <c:pt idx="41685">
                  <c:v>37.09519</c:v>
                </c:pt>
                <c:pt idx="41686">
                  <c:v>33.31526</c:v>
                </c:pt>
                <c:pt idx="41687">
                  <c:v>39.55039</c:v>
                </c:pt>
                <c:pt idx="41688">
                  <c:v>25.24356</c:v>
                </c:pt>
                <c:pt idx="41689">
                  <c:v>37.56376</c:v>
                </c:pt>
                <c:pt idx="41690">
                  <c:v>25.28352999999999</c:v>
                </c:pt>
                <c:pt idx="41691">
                  <c:v>26.62315</c:v>
                </c:pt>
                <c:pt idx="41692">
                  <c:v>39.55385</c:v>
                </c:pt>
                <c:pt idx="41693">
                  <c:v>26.34634</c:v>
                </c:pt>
                <c:pt idx="41694">
                  <c:v>23.37391</c:v>
                </c:pt>
                <c:pt idx="41695">
                  <c:v>26.66141</c:v>
                </c:pt>
                <c:pt idx="41696">
                  <c:v>42.8865</c:v>
                </c:pt>
                <c:pt idx="41697">
                  <c:v>30.33596</c:v>
                </c:pt>
                <c:pt idx="41698">
                  <c:v>25.73966</c:v>
                </c:pt>
                <c:pt idx="41699">
                  <c:v>32.46255</c:v>
                </c:pt>
                <c:pt idx="41700">
                  <c:v>26.24214999999999</c:v>
                </c:pt>
                <c:pt idx="41701">
                  <c:v>28.0442</c:v>
                </c:pt>
                <c:pt idx="41702">
                  <c:v>31.81644</c:v>
                </c:pt>
                <c:pt idx="41703">
                  <c:v>41.5059</c:v>
                </c:pt>
                <c:pt idx="41704">
                  <c:v>25.67196</c:v>
                </c:pt>
                <c:pt idx="41705">
                  <c:v>34.1281</c:v>
                </c:pt>
                <c:pt idx="41706">
                  <c:v>34.00072</c:v>
                </c:pt>
                <c:pt idx="41707">
                  <c:v>31.53486</c:v>
                </c:pt>
                <c:pt idx="41708">
                  <c:v>106.75324</c:v>
                </c:pt>
                <c:pt idx="41709">
                  <c:v>25.85239</c:v>
                </c:pt>
                <c:pt idx="41710">
                  <c:v>29.58703</c:v>
                </c:pt>
                <c:pt idx="41711">
                  <c:v>29.5578</c:v>
                </c:pt>
                <c:pt idx="41712">
                  <c:v>32.21738000000001</c:v>
                </c:pt>
                <c:pt idx="41713">
                  <c:v>27.3994</c:v>
                </c:pt>
                <c:pt idx="41714">
                  <c:v>28.16025</c:v>
                </c:pt>
                <c:pt idx="41715">
                  <c:v>30.19169</c:v>
                </c:pt>
                <c:pt idx="41716">
                  <c:v>30.28316999999999</c:v>
                </c:pt>
                <c:pt idx="41717">
                  <c:v>34.06754</c:v>
                </c:pt>
                <c:pt idx="41718">
                  <c:v>29.67377</c:v>
                </c:pt>
                <c:pt idx="41719">
                  <c:v>33.60448</c:v>
                </c:pt>
                <c:pt idx="41720">
                  <c:v>29.34827</c:v>
                </c:pt>
                <c:pt idx="41721">
                  <c:v>30.08944999999999</c:v>
                </c:pt>
                <c:pt idx="41722">
                  <c:v>32.41212</c:v>
                </c:pt>
                <c:pt idx="41723">
                  <c:v>28.4736</c:v>
                </c:pt>
                <c:pt idx="41724">
                  <c:v>37.27743</c:v>
                </c:pt>
                <c:pt idx="41725">
                  <c:v>33.64646</c:v>
                </c:pt>
                <c:pt idx="41726">
                  <c:v>35.55639</c:v>
                </c:pt>
                <c:pt idx="41727">
                  <c:v>31.83693</c:v>
                </c:pt>
                <c:pt idx="41728">
                  <c:v>31.66466</c:v>
                </c:pt>
                <c:pt idx="41729">
                  <c:v>37.9232</c:v>
                </c:pt>
                <c:pt idx="41730">
                  <c:v>35.17094</c:v>
                </c:pt>
                <c:pt idx="41731">
                  <c:v>22.50616</c:v>
                </c:pt>
                <c:pt idx="41732">
                  <c:v>43.62620000000001</c:v>
                </c:pt>
                <c:pt idx="41733">
                  <c:v>32.62942</c:v>
                </c:pt>
                <c:pt idx="41734">
                  <c:v>33.68495</c:v>
                </c:pt>
                <c:pt idx="41735">
                  <c:v>28.0148</c:v>
                </c:pt>
                <c:pt idx="41736">
                  <c:v>28.17592</c:v>
                </c:pt>
                <c:pt idx="41737">
                  <c:v>37.77486</c:v>
                </c:pt>
                <c:pt idx="41738">
                  <c:v>424.9037999999999</c:v>
                </c:pt>
                <c:pt idx="41739">
                  <c:v>36.50282</c:v>
                </c:pt>
                <c:pt idx="41740">
                  <c:v>33.26640000000001</c:v>
                </c:pt>
                <c:pt idx="41741">
                  <c:v>27.20355</c:v>
                </c:pt>
                <c:pt idx="41742">
                  <c:v>30.21234</c:v>
                </c:pt>
                <c:pt idx="41743">
                  <c:v>26.93506</c:v>
                </c:pt>
                <c:pt idx="41744">
                  <c:v>25.5131</c:v>
                </c:pt>
                <c:pt idx="41745">
                  <c:v>85.19171</c:v>
                </c:pt>
                <c:pt idx="41746">
                  <c:v>77.93048</c:v>
                </c:pt>
                <c:pt idx="41747">
                  <c:v>211.8147</c:v>
                </c:pt>
                <c:pt idx="41748">
                  <c:v>27.33522</c:v>
                </c:pt>
                <c:pt idx="41749">
                  <c:v>35.36764</c:v>
                </c:pt>
                <c:pt idx="41750">
                  <c:v>27.38025</c:v>
                </c:pt>
                <c:pt idx="41751">
                  <c:v>34.03825</c:v>
                </c:pt>
                <c:pt idx="41752">
                  <c:v>94.04633000000001</c:v>
                </c:pt>
                <c:pt idx="41753">
                  <c:v>80.2523</c:v>
                </c:pt>
                <c:pt idx="41754">
                  <c:v>28.16401</c:v>
                </c:pt>
                <c:pt idx="41755">
                  <c:v>30.01775</c:v>
                </c:pt>
                <c:pt idx="41756">
                  <c:v>32.87807</c:v>
                </c:pt>
                <c:pt idx="41757">
                  <c:v>28.62348</c:v>
                </c:pt>
                <c:pt idx="41758">
                  <c:v>35.01053</c:v>
                </c:pt>
                <c:pt idx="41759">
                  <c:v>41.7776</c:v>
                </c:pt>
                <c:pt idx="41760">
                  <c:v>37.62991</c:v>
                </c:pt>
                <c:pt idx="41761">
                  <c:v>35.27786</c:v>
                </c:pt>
                <c:pt idx="41762">
                  <c:v>35.82452</c:v>
                </c:pt>
                <c:pt idx="41763">
                  <c:v>28.33102999999999</c:v>
                </c:pt>
                <c:pt idx="41764">
                  <c:v>31.75035</c:v>
                </c:pt>
                <c:pt idx="41765">
                  <c:v>35.29076000000001</c:v>
                </c:pt>
                <c:pt idx="41766">
                  <c:v>33.38823</c:v>
                </c:pt>
                <c:pt idx="41767">
                  <c:v>34.21107</c:v>
                </c:pt>
                <c:pt idx="41768">
                  <c:v>28.12722</c:v>
                </c:pt>
                <c:pt idx="41769">
                  <c:v>2439.288599999999</c:v>
                </c:pt>
                <c:pt idx="41770">
                  <c:v>33.80888</c:v>
                </c:pt>
                <c:pt idx="41771">
                  <c:v>32.09431</c:v>
                </c:pt>
                <c:pt idx="41772">
                  <c:v>26.76317999999999</c:v>
                </c:pt>
                <c:pt idx="41773">
                  <c:v>35.64655</c:v>
                </c:pt>
                <c:pt idx="41774">
                  <c:v>231.4839</c:v>
                </c:pt>
                <c:pt idx="41775">
                  <c:v>33.19773</c:v>
                </c:pt>
                <c:pt idx="41776">
                  <c:v>26.03419999999999</c:v>
                </c:pt>
                <c:pt idx="41777">
                  <c:v>114.44409</c:v>
                </c:pt>
                <c:pt idx="41778">
                  <c:v>29.53947</c:v>
                </c:pt>
                <c:pt idx="41779">
                  <c:v>29.9476</c:v>
                </c:pt>
                <c:pt idx="41780">
                  <c:v>30.56134</c:v>
                </c:pt>
                <c:pt idx="41781">
                  <c:v>31.96873999999999</c:v>
                </c:pt>
                <c:pt idx="41782">
                  <c:v>25.54926</c:v>
                </c:pt>
                <c:pt idx="41783">
                  <c:v>26.05781</c:v>
                </c:pt>
                <c:pt idx="41784">
                  <c:v>44.66006</c:v>
                </c:pt>
                <c:pt idx="41785">
                  <c:v>28.39348</c:v>
                </c:pt>
                <c:pt idx="41786">
                  <c:v>26.63545999999999</c:v>
                </c:pt>
                <c:pt idx="41787">
                  <c:v>28.84439</c:v>
                </c:pt>
                <c:pt idx="41788">
                  <c:v>26.85444</c:v>
                </c:pt>
                <c:pt idx="41789">
                  <c:v>23.58339</c:v>
                </c:pt>
                <c:pt idx="41790">
                  <c:v>28.45327</c:v>
                </c:pt>
                <c:pt idx="41791">
                  <c:v>30.43416</c:v>
                </c:pt>
                <c:pt idx="41792">
                  <c:v>28.08555</c:v>
                </c:pt>
                <c:pt idx="41793">
                  <c:v>61.5146</c:v>
                </c:pt>
                <c:pt idx="41794">
                  <c:v>30.87676</c:v>
                </c:pt>
                <c:pt idx="41795">
                  <c:v>31.89451</c:v>
                </c:pt>
                <c:pt idx="41796">
                  <c:v>31.48912999999999</c:v>
                </c:pt>
                <c:pt idx="41797">
                  <c:v>37.13764</c:v>
                </c:pt>
                <c:pt idx="41798">
                  <c:v>28.57918</c:v>
                </c:pt>
                <c:pt idx="41799">
                  <c:v>35.9266</c:v>
                </c:pt>
                <c:pt idx="41800">
                  <c:v>31.48508</c:v>
                </c:pt>
                <c:pt idx="41801">
                  <c:v>26.35667</c:v>
                </c:pt>
                <c:pt idx="41802">
                  <c:v>29.55338</c:v>
                </c:pt>
                <c:pt idx="41803">
                  <c:v>31.72134</c:v>
                </c:pt>
                <c:pt idx="41804">
                  <c:v>158.1833</c:v>
                </c:pt>
                <c:pt idx="41805">
                  <c:v>37.1124</c:v>
                </c:pt>
                <c:pt idx="41806">
                  <c:v>31.04455</c:v>
                </c:pt>
                <c:pt idx="41807">
                  <c:v>30.35861</c:v>
                </c:pt>
                <c:pt idx="41808">
                  <c:v>30.23102</c:v>
                </c:pt>
                <c:pt idx="41809">
                  <c:v>29.51795</c:v>
                </c:pt>
                <c:pt idx="41810">
                  <c:v>34.82777</c:v>
                </c:pt>
                <c:pt idx="41811">
                  <c:v>34.23176</c:v>
                </c:pt>
                <c:pt idx="41812">
                  <c:v>39.41585</c:v>
                </c:pt>
                <c:pt idx="41813">
                  <c:v>29.80342</c:v>
                </c:pt>
                <c:pt idx="41814">
                  <c:v>36.46333</c:v>
                </c:pt>
                <c:pt idx="41815">
                  <c:v>30.69095</c:v>
                </c:pt>
                <c:pt idx="41816">
                  <c:v>29.05177</c:v>
                </c:pt>
                <c:pt idx="41817">
                  <c:v>31.39979</c:v>
                </c:pt>
                <c:pt idx="41818">
                  <c:v>29.72457</c:v>
                </c:pt>
                <c:pt idx="41819">
                  <c:v>29.07397</c:v>
                </c:pt>
                <c:pt idx="41820">
                  <c:v>26.32342</c:v>
                </c:pt>
                <c:pt idx="41821">
                  <c:v>30.51087</c:v>
                </c:pt>
                <c:pt idx="41822">
                  <c:v>32.21467</c:v>
                </c:pt>
                <c:pt idx="41823">
                  <c:v>26.50574999999999</c:v>
                </c:pt>
                <c:pt idx="41824">
                  <c:v>2583.20075</c:v>
                </c:pt>
                <c:pt idx="41825">
                  <c:v>29.85218</c:v>
                </c:pt>
                <c:pt idx="41826">
                  <c:v>30.00386</c:v>
                </c:pt>
                <c:pt idx="41827">
                  <c:v>24.67066000000001</c:v>
                </c:pt>
                <c:pt idx="41828">
                  <c:v>34.09449</c:v>
                </c:pt>
                <c:pt idx="41829">
                  <c:v>84.39221</c:v>
                </c:pt>
                <c:pt idx="41830">
                  <c:v>21.78631</c:v>
                </c:pt>
                <c:pt idx="41831">
                  <c:v>30.80046</c:v>
                </c:pt>
                <c:pt idx="41832">
                  <c:v>33.93499</c:v>
                </c:pt>
                <c:pt idx="41833">
                  <c:v>34.63249</c:v>
                </c:pt>
                <c:pt idx="41834">
                  <c:v>35.53878</c:v>
                </c:pt>
                <c:pt idx="41835">
                  <c:v>24.65804</c:v>
                </c:pt>
                <c:pt idx="41836">
                  <c:v>29.23801</c:v>
                </c:pt>
                <c:pt idx="41837">
                  <c:v>31.47335</c:v>
                </c:pt>
                <c:pt idx="41838">
                  <c:v>549.17075</c:v>
                </c:pt>
                <c:pt idx="41839">
                  <c:v>33.7161</c:v>
                </c:pt>
                <c:pt idx="41840">
                  <c:v>36.86621</c:v>
                </c:pt>
                <c:pt idx="41841">
                  <c:v>26.57935000000001</c:v>
                </c:pt>
                <c:pt idx="41842">
                  <c:v>36.8823</c:v>
                </c:pt>
                <c:pt idx="41843">
                  <c:v>33.54442</c:v>
                </c:pt>
                <c:pt idx="41844">
                  <c:v>28.58038</c:v>
                </c:pt>
                <c:pt idx="41845">
                  <c:v>27.96322999999999</c:v>
                </c:pt>
                <c:pt idx="41846">
                  <c:v>22.93115999999999</c:v>
                </c:pt>
                <c:pt idx="41847">
                  <c:v>306.3743999999999</c:v>
                </c:pt>
                <c:pt idx="41848">
                  <c:v>32.38164999999999</c:v>
                </c:pt>
                <c:pt idx="41849">
                  <c:v>34.10476000000001</c:v>
                </c:pt>
                <c:pt idx="41850">
                  <c:v>75.5576</c:v>
                </c:pt>
                <c:pt idx="41851">
                  <c:v>29.32304</c:v>
                </c:pt>
                <c:pt idx="41852">
                  <c:v>5770.322700000001</c:v>
                </c:pt>
                <c:pt idx="41853">
                  <c:v>32.36003</c:v>
                </c:pt>
                <c:pt idx="41854">
                  <c:v>40.2338</c:v>
                </c:pt>
                <c:pt idx="41855">
                  <c:v>32.28285</c:v>
                </c:pt>
                <c:pt idx="41856">
                  <c:v>28.21609</c:v>
                </c:pt>
                <c:pt idx="41857">
                  <c:v>26.24678</c:v>
                </c:pt>
                <c:pt idx="41858">
                  <c:v>29.31219</c:v>
                </c:pt>
                <c:pt idx="41859">
                  <c:v>31.44219</c:v>
                </c:pt>
                <c:pt idx="41860">
                  <c:v>480.37</c:v>
                </c:pt>
                <c:pt idx="41861">
                  <c:v>30.28228</c:v>
                </c:pt>
                <c:pt idx="41862">
                  <c:v>26.96525</c:v>
                </c:pt>
                <c:pt idx="41863">
                  <c:v>38.76797</c:v>
                </c:pt>
                <c:pt idx="41864">
                  <c:v>35.07167</c:v>
                </c:pt>
                <c:pt idx="41865">
                  <c:v>33.13958</c:v>
                </c:pt>
                <c:pt idx="41866">
                  <c:v>27.84237999999999</c:v>
                </c:pt>
                <c:pt idx="41867">
                  <c:v>34.37757</c:v>
                </c:pt>
                <c:pt idx="41868">
                  <c:v>27.26281</c:v>
                </c:pt>
                <c:pt idx="41869">
                  <c:v>16956.094</c:v>
                </c:pt>
                <c:pt idx="41870">
                  <c:v>25.77894999999999</c:v>
                </c:pt>
                <c:pt idx="41871">
                  <c:v>32.6403</c:v>
                </c:pt>
                <c:pt idx="41872">
                  <c:v>39.90549</c:v>
                </c:pt>
                <c:pt idx="41873">
                  <c:v>44.50873</c:v>
                </c:pt>
                <c:pt idx="41874">
                  <c:v>33.26006</c:v>
                </c:pt>
                <c:pt idx="41875">
                  <c:v>28.39883</c:v>
                </c:pt>
                <c:pt idx="41876">
                  <c:v>27.39244</c:v>
                </c:pt>
                <c:pt idx="41877">
                  <c:v>34.73324</c:v>
                </c:pt>
                <c:pt idx="41878">
                  <c:v>31.66584</c:v>
                </c:pt>
                <c:pt idx="41879">
                  <c:v>27.44478</c:v>
                </c:pt>
                <c:pt idx="41880">
                  <c:v>27.83785</c:v>
                </c:pt>
                <c:pt idx="41881">
                  <c:v>27.68432</c:v>
                </c:pt>
                <c:pt idx="41882">
                  <c:v>28.73664</c:v>
                </c:pt>
                <c:pt idx="41883">
                  <c:v>30.06311</c:v>
                </c:pt>
                <c:pt idx="41884">
                  <c:v>27.5949</c:v>
                </c:pt>
                <c:pt idx="41885">
                  <c:v>31.56218</c:v>
                </c:pt>
                <c:pt idx="41886">
                  <c:v>32.86638000000001</c:v>
                </c:pt>
                <c:pt idx="41887">
                  <c:v>1582.4252</c:v>
                </c:pt>
                <c:pt idx="41888">
                  <c:v>28.97266</c:v>
                </c:pt>
                <c:pt idx="41889">
                  <c:v>32.42444</c:v>
                </c:pt>
                <c:pt idx="41890">
                  <c:v>26.81673</c:v>
                </c:pt>
                <c:pt idx="41891">
                  <c:v>30.92495</c:v>
                </c:pt>
                <c:pt idx="41892">
                  <c:v>880.6547</c:v>
                </c:pt>
                <c:pt idx="41893">
                  <c:v>51.32315</c:v>
                </c:pt>
                <c:pt idx="41894">
                  <c:v>27.45489</c:v>
                </c:pt>
                <c:pt idx="41895">
                  <c:v>38.9313</c:v>
                </c:pt>
                <c:pt idx="41896">
                  <c:v>32.16741</c:v>
                </c:pt>
                <c:pt idx="41897">
                  <c:v>30.33914</c:v>
                </c:pt>
                <c:pt idx="41898">
                  <c:v>32.2828</c:v>
                </c:pt>
                <c:pt idx="41899">
                  <c:v>30.17059</c:v>
                </c:pt>
                <c:pt idx="41900">
                  <c:v>22.93772999999999</c:v>
                </c:pt>
                <c:pt idx="41901">
                  <c:v>30.35557</c:v>
                </c:pt>
                <c:pt idx="41902">
                  <c:v>44.08285</c:v>
                </c:pt>
                <c:pt idx="41903">
                  <c:v>31.49562999999999</c:v>
                </c:pt>
                <c:pt idx="41904">
                  <c:v>29.86757</c:v>
                </c:pt>
                <c:pt idx="41905">
                  <c:v>31.57278</c:v>
                </c:pt>
                <c:pt idx="41906">
                  <c:v>37.8046</c:v>
                </c:pt>
                <c:pt idx="41907">
                  <c:v>27.76673999999999</c:v>
                </c:pt>
                <c:pt idx="41908">
                  <c:v>33.9437</c:v>
                </c:pt>
                <c:pt idx="41909">
                  <c:v>33.78684000000001</c:v>
                </c:pt>
                <c:pt idx="41910">
                  <c:v>26.6703</c:v>
                </c:pt>
                <c:pt idx="41911">
                  <c:v>30.51667</c:v>
                </c:pt>
                <c:pt idx="41912">
                  <c:v>30.18213</c:v>
                </c:pt>
                <c:pt idx="41913">
                  <c:v>31.25401</c:v>
                </c:pt>
                <c:pt idx="41914">
                  <c:v>33.40777</c:v>
                </c:pt>
                <c:pt idx="41915">
                  <c:v>29.39919</c:v>
                </c:pt>
                <c:pt idx="41916">
                  <c:v>30.40758</c:v>
                </c:pt>
                <c:pt idx="41917">
                  <c:v>28.51199</c:v>
                </c:pt>
                <c:pt idx="41918">
                  <c:v>26.01435</c:v>
                </c:pt>
                <c:pt idx="41919">
                  <c:v>28.12475999999999</c:v>
                </c:pt>
                <c:pt idx="41920">
                  <c:v>25.48933999999999</c:v>
                </c:pt>
                <c:pt idx="41921">
                  <c:v>27.63845999999999</c:v>
                </c:pt>
                <c:pt idx="41922">
                  <c:v>29.0795</c:v>
                </c:pt>
                <c:pt idx="41923">
                  <c:v>37.42676</c:v>
                </c:pt>
                <c:pt idx="41924">
                  <c:v>27.0956</c:v>
                </c:pt>
                <c:pt idx="41925">
                  <c:v>28.45503</c:v>
                </c:pt>
                <c:pt idx="41926">
                  <c:v>28.13445</c:v>
                </c:pt>
                <c:pt idx="41927">
                  <c:v>54.71391</c:v>
                </c:pt>
                <c:pt idx="41928">
                  <c:v>23.85207</c:v>
                </c:pt>
                <c:pt idx="41929">
                  <c:v>30.50788</c:v>
                </c:pt>
                <c:pt idx="41930">
                  <c:v>29.35811</c:v>
                </c:pt>
                <c:pt idx="41931">
                  <c:v>33.36694</c:v>
                </c:pt>
                <c:pt idx="41932">
                  <c:v>33.33803</c:v>
                </c:pt>
                <c:pt idx="41933">
                  <c:v>35.07724</c:v>
                </c:pt>
                <c:pt idx="41934">
                  <c:v>25.52137</c:v>
                </c:pt>
                <c:pt idx="41935">
                  <c:v>28.66553</c:v>
                </c:pt>
                <c:pt idx="41936">
                  <c:v>28.89458</c:v>
                </c:pt>
                <c:pt idx="41937">
                  <c:v>32.77111</c:v>
                </c:pt>
                <c:pt idx="41938">
                  <c:v>34.04861</c:v>
                </c:pt>
                <c:pt idx="41939">
                  <c:v>22.06885</c:v>
                </c:pt>
                <c:pt idx="41940">
                  <c:v>27.89312</c:v>
                </c:pt>
                <c:pt idx="41941">
                  <c:v>1956.55098</c:v>
                </c:pt>
                <c:pt idx="41942">
                  <c:v>25.11996</c:v>
                </c:pt>
                <c:pt idx="41943">
                  <c:v>884.2006</c:v>
                </c:pt>
                <c:pt idx="41944">
                  <c:v>47.7053</c:v>
                </c:pt>
                <c:pt idx="41945">
                  <c:v>29.52975</c:v>
                </c:pt>
                <c:pt idx="41946">
                  <c:v>25.34711</c:v>
                </c:pt>
                <c:pt idx="41947">
                  <c:v>31.90237</c:v>
                </c:pt>
                <c:pt idx="41948">
                  <c:v>25.28599</c:v>
                </c:pt>
                <c:pt idx="41949">
                  <c:v>39.69226000000001</c:v>
                </c:pt>
                <c:pt idx="41950">
                  <c:v>31.52638</c:v>
                </c:pt>
                <c:pt idx="41951">
                  <c:v>24.87619</c:v>
                </c:pt>
                <c:pt idx="41952">
                  <c:v>35.69600000000001</c:v>
                </c:pt>
                <c:pt idx="41953">
                  <c:v>32.17637</c:v>
                </c:pt>
                <c:pt idx="41954">
                  <c:v>27.44021</c:v>
                </c:pt>
                <c:pt idx="41955">
                  <c:v>37.86763</c:v>
                </c:pt>
                <c:pt idx="41956">
                  <c:v>34.63027</c:v>
                </c:pt>
                <c:pt idx="41957">
                  <c:v>33.1062</c:v>
                </c:pt>
                <c:pt idx="41958">
                  <c:v>29.13003</c:v>
                </c:pt>
                <c:pt idx="41959">
                  <c:v>29.2234</c:v>
                </c:pt>
                <c:pt idx="41960">
                  <c:v>33.12727</c:v>
                </c:pt>
                <c:pt idx="41961">
                  <c:v>30.72183</c:v>
                </c:pt>
                <c:pt idx="41962">
                  <c:v>26.26169</c:v>
                </c:pt>
                <c:pt idx="41963">
                  <c:v>30.51796</c:v>
                </c:pt>
                <c:pt idx="41964">
                  <c:v>29.71927000000001</c:v>
                </c:pt>
                <c:pt idx="41965">
                  <c:v>28.25694</c:v>
                </c:pt>
                <c:pt idx="41966">
                  <c:v>31.48438</c:v>
                </c:pt>
                <c:pt idx="41967">
                  <c:v>29.03384</c:v>
                </c:pt>
                <c:pt idx="41968">
                  <c:v>34.33234</c:v>
                </c:pt>
                <c:pt idx="41969">
                  <c:v>37.6667</c:v>
                </c:pt>
                <c:pt idx="41970">
                  <c:v>25.61574</c:v>
                </c:pt>
                <c:pt idx="41971">
                  <c:v>30.02685</c:v>
                </c:pt>
                <c:pt idx="41972">
                  <c:v>51.11858</c:v>
                </c:pt>
                <c:pt idx="41973">
                  <c:v>35.09411</c:v>
                </c:pt>
                <c:pt idx="41974">
                  <c:v>26.28396</c:v>
                </c:pt>
                <c:pt idx="41975">
                  <c:v>38.2869</c:v>
                </c:pt>
                <c:pt idx="41976">
                  <c:v>785.17779</c:v>
                </c:pt>
                <c:pt idx="41977">
                  <c:v>27.70536999999999</c:v>
                </c:pt>
                <c:pt idx="41978">
                  <c:v>35.13741</c:v>
                </c:pt>
                <c:pt idx="41979">
                  <c:v>2580.3283</c:v>
                </c:pt>
                <c:pt idx="41980">
                  <c:v>28.12452</c:v>
                </c:pt>
                <c:pt idx="41981">
                  <c:v>31.05618</c:v>
                </c:pt>
                <c:pt idx="41982">
                  <c:v>32.30484999999999</c:v>
                </c:pt>
                <c:pt idx="41983">
                  <c:v>25.17321</c:v>
                </c:pt>
                <c:pt idx="41984">
                  <c:v>25.01171</c:v>
                </c:pt>
                <c:pt idx="41985">
                  <c:v>33.90093</c:v>
                </c:pt>
                <c:pt idx="41986">
                  <c:v>29.8426</c:v>
                </c:pt>
                <c:pt idx="41987">
                  <c:v>29.13347</c:v>
                </c:pt>
                <c:pt idx="41988">
                  <c:v>38.26512</c:v>
                </c:pt>
                <c:pt idx="41989">
                  <c:v>26.05169</c:v>
                </c:pt>
                <c:pt idx="41990">
                  <c:v>35.92383</c:v>
                </c:pt>
                <c:pt idx="41991">
                  <c:v>31.86691</c:v>
                </c:pt>
                <c:pt idx="41992">
                  <c:v>29.40197999999999</c:v>
                </c:pt>
                <c:pt idx="41993">
                  <c:v>73.13997</c:v>
                </c:pt>
                <c:pt idx="41994">
                  <c:v>26.55197</c:v>
                </c:pt>
                <c:pt idx="41995">
                  <c:v>31.50622</c:v>
                </c:pt>
                <c:pt idx="41996">
                  <c:v>35.58787</c:v>
                </c:pt>
                <c:pt idx="41997">
                  <c:v>34.21027</c:v>
                </c:pt>
                <c:pt idx="41998">
                  <c:v>25.92283</c:v>
                </c:pt>
                <c:pt idx="41999">
                  <c:v>29.92343</c:v>
                </c:pt>
                <c:pt idx="42000">
                  <c:v>27.6655</c:v>
                </c:pt>
                <c:pt idx="42001">
                  <c:v>31.25350999999999</c:v>
                </c:pt>
                <c:pt idx="42002">
                  <c:v>33.95245</c:v>
                </c:pt>
                <c:pt idx="42003">
                  <c:v>27.08038</c:v>
                </c:pt>
                <c:pt idx="42004">
                  <c:v>29.31015</c:v>
                </c:pt>
                <c:pt idx="42005">
                  <c:v>36.31348</c:v>
                </c:pt>
                <c:pt idx="42006">
                  <c:v>41.63298</c:v>
                </c:pt>
                <c:pt idx="42007">
                  <c:v>332.8403</c:v>
                </c:pt>
                <c:pt idx="42008">
                  <c:v>35.95961</c:v>
                </c:pt>
                <c:pt idx="42009">
                  <c:v>69.10239999999999</c:v>
                </c:pt>
                <c:pt idx="42010">
                  <c:v>26.07216</c:v>
                </c:pt>
                <c:pt idx="42011">
                  <c:v>25.58008</c:v>
                </c:pt>
                <c:pt idx="42012">
                  <c:v>24.21068</c:v>
                </c:pt>
                <c:pt idx="42013">
                  <c:v>32.04097</c:v>
                </c:pt>
                <c:pt idx="42014">
                  <c:v>31.23335000000001</c:v>
                </c:pt>
                <c:pt idx="42015">
                  <c:v>23.6427</c:v>
                </c:pt>
                <c:pt idx="42016">
                  <c:v>32.86016</c:v>
                </c:pt>
                <c:pt idx="42017">
                  <c:v>41.31467999999999</c:v>
                </c:pt>
                <c:pt idx="42018">
                  <c:v>34.27529</c:v>
                </c:pt>
                <c:pt idx="42019">
                  <c:v>26.65412</c:v>
                </c:pt>
                <c:pt idx="42020">
                  <c:v>44.3161</c:v>
                </c:pt>
                <c:pt idx="42021">
                  <c:v>36.11807</c:v>
                </c:pt>
                <c:pt idx="42022">
                  <c:v>32.94424</c:v>
                </c:pt>
                <c:pt idx="42023">
                  <c:v>36.13442000000001</c:v>
                </c:pt>
                <c:pt idx="42024">
                  <c:v>49.52622</c:v>
                </c:pt>
                <c:pt idx="42025">
                  <c:v>44.7319</c:v>
                </c:pt>
                <c:pt idx="42026">
                  <c:v>30.18134999999999</c:v>
                </c:pt>
                <c:pt idx="42027">
                  <c:v>35.39408</c:v>
                </c:pt>
                <c:pt idx="42028">
                  <c:v>24.95653</c:v>
                </c:pt>
                <c:pt idx="42029">
                  <c:v>37.62888</c:v>
                </c:pt>
                <c:pt idx="42030">
                  <c:v>27.3386</c:v>
                </c:pt>
                <c:pt idx="42031">
                  <c:v>28.79917</c:v>
                </c:pt>
                <c:pt idx="42032">
                  <c:v>29.8515</c:v>
                </c:pt>
                <c:pt idx="42033">
                  <c:v>29.68921</c:v>
                </c:pt>
                <c:pt idx="42034">
                  <c:v>33.46267</c:v>
                </c:pt>
                <c:pt idx="42035">
                  <c:v>32.28174000000001</c:v>
                </c:pt>
                <c:pt idx="42036">
                  <c:v>29.49778999999999</c:v>
                </c:pt>
                <c:pt idx="42037">
                  <c:v>28.36334</c:v>
                </c:pt>
                <c:pt idx="42038">
                  <c:v>30.15046</c:v>
                </c:pt>
                <c:pt idx="42039">
                  <c:v>27.3684</c:v>
                </c:pt>
                <c:pt idx="42040">
                  <c:v>32.76260000000001</c:v>
                </c:pt>
                <c:pt idx="42041">
                  <c:v>32.87616000000001</c:v>
                </c:pt>
                <c:pt idx="42042">
                  <c:v>42.34705</c:v>
                </c:pt>
                <c:pt idx="42043">
                  <c:v>34.23439</c:v>
                </c:pt>
                <c:pt idx="42044">
                  <c:v>109.8929</c:v>
                </c:pt>
                <c:pt idx="42045">
                  <c:v>23.50151</c:v>
                </c:pt>
                <c:pt idx="42046">
                  <c:v>30.04965</c:v>
                </c:pt>
                <c:pt idx="42047">
                  <c:v>26.57145</c:v>
                </c:pt>
                <c:pt idx="42048">
                  <c:v>32.40231</c:v>
                </c:pt>
                <c:pt idx="42049">
                  <c:v>25.34971</c:v>
                </c:pt>
                <c:pt idx="42050">
                  <c:v>30.30706</c:v>
                </c:pt>
                <c:pt idx="42051">
                  <c:v>26.77273999999999</c:v>
                </c:pt>
                <c:pt idx="42052">
                  <c:v>64.209</c:v>
                </c:pt>
                <c:pt idx="42053">
                  <c:v>29.31602000000001</c:v>
                </c:pt>
                <c:pt idx="42054">
                  <c:v>35.9979</c:v>
                </c:pt>
                <c:pt idx="42055">
                  <c:v>30.90719</c:v>
                </c:pt>
                <c:pt idx="42056">
                  <c:v>3010.00759</c:v>
                </c:pt>
                <c:pt idx="42057">
                  <c:v>28.54995</c:v>
                </c:pt>
                <c:pt idx="42058">
                  <c:v>29.44755</c:v>
                </c:pt>
                <c:pt idx="42059">
                  <c:v>8573.881869999997</c:v>
                </c:pt>
                <c:pt idx="42060">
                  <c:v>27.68729</c:v>
                </c:pt>
                <c:pt idx="42061">
                  <c:v>31.79578</c:v>
                </c:pt>
                <c:pt idx="42062">
                  <c:v>29.78953999999999</c:v>
                </c:pt>
                <c:pt idx="42063">
                  <c:v>30.22081</c:v>
                </c:pt>
                <c:pt idx="42064">
                  <c:v>26.36809</c:v>
                </c:pt>
                <c:pt idx="42065">
                  <c:v>36.7017</c:v>
                </c:pt>
                <c:pt idx="42066">
                  <c:v>31.65522</c:v>
                </c:pt>
                <c:pt idx="42067">
                  <c:v>39.75272000000001</c:v>
                </c:pt>
                <c:pt idx="42068">
                  <c:v>36.15242000000001</c:v>
                </c:pt>
                <c:pt idx="42069">
                  <c:v>33.61617</c:v>
                </c:pt>
                <c:pt idx="42070">
                  <c:v>30.62611</c:v>
                </c:pt>
                <c:pt idx="42071">
                  <c:v>11634.3129</c:v>
                </c:pt>
                <c:pt idx="42072">
                  <c:v>27.36035</c:v>
                </c:pt>
                <c:pt idx="42073">
                  <c:v>49.1016</c:v>
                </c:pt>
                <c:pt idx="42074">
                  <c:v>25.98632999999999</c:v>
                </c:pt>
                <c:pt idx="42075">
                  <c:v>28.74549</c:v>
                </c:pt>
                <c:pt idx="42076">
                  <c:v>28.60168000000001</c:v>
                </c:pt>
                <c:pt idx="42077">
                  <c:v>26.94687</c:v>
                </c:pt>
                <c:pt idx="42078">
                  <c:v>28.35247</c:v>
                </c:pt>
                <c:pt idx="42079">
                  <c:v>36.76599</c:v>
                </c:pt>
                <c:pt idx="42080">
                  <c:v>26.80609</c:v>
                </c:pt>
                <c:pt idx="42081">
                  <c:v>32.54054</c:v>
                </c:pt>
                <c:pt idx="42082">
                  <c:v>31.15797</c:v>
                </c:pt>
                <c:pt idx="42083">
                  <c:v>33.82127</c:v>
                </c:pt>
                <c:pt idx="42084">
                  <c:v>27.60516</c:v>
                </c:pt>
                <c:pt idx="42085">
                  <c:v>28.08414</c:v>
                </c:pt>
                <c:pt idx="42086">
                  <c:v>30.26192</c:v>
                </c:pt>
                <c:pt idx="42087">
                  <c:v>38.57441</c:v>
                </c:pt>
                <c:pt idx="42088">
                  <c:v>26.62473</c:v>
                </c:pt>
                <c:pt idx="42089">
                  <c:v>25.40382</c:v>
                </c:pt>
                <c:pt idx="42090">
                  <c:v>32.05788999999999</c:v>
                </c:pt>
                <c:pt idx="42091">
                  <c:v>25.69407</c:v>
                </c:pt>
                <c:pt idx="42092">
                  <c:v>35.82271</c:v>
                </c:pt>
                <c:pt idx="42093">
                  <c:v>35.16193</c:v>
                </c:pt>
                <c:pt idx="42094">
                  <c:v>31.02379</c:v>
                </c:pt>
                <c:pt idx="42095">
                  <c:v>31.56952</c:v>
                </c:pt>
                <c:pt idx="42096">
                  <c:v>72.9864</c:v>
                </c:pt>
                <c:pt idx="42097">
                  <c:v>24.35379</c:v>
                </c:pt>
                <c:pt idx="42098">
                  <c:v>35.04718</c:v>
                </c:pt>
                <c:pt idx="42099">
                  <c:v>30.85388</c:v>
                </c:pt>
                <c:pt idx="42100">
                  <c:v>29.89476000000001</c:v>
                </c:pt>
                <c:pt idx="42101">
                  <c:v>34.23527</c:v>
                </c:pt>
                <c:pt idx="42102">
                  <c:v>27.82342</c:v>
                </c:pt>
                <c:pt idx="42103">
                  <c:v>23.27667</c:v>
                </c:pt>
                <c:pt idx="42104">
                  <c:v>36.22607</c:v>
                </c:pt>
                <c:pt idx="42105">
                  <c:v>29.44802999999999</c:v>
                </c:pt>
                <c:pt idx="42106">
                  <c:v>26.5177</c:v>
                </c:pt>
                <c:pt idx="42107">
                  <c:v>34.10229000000001</c:v>
                </c:pt>
                <c:pt idx="42108">
                  <c:v>52.95739</c:v>
                </c:pt>
                <c:pt idx="42109">
                  <c:v>33.90986</c:v>
                </c:pt>
                <c:pt idx="42110">
                  <c:v>35.14783</c:v>
                </c:pt>
                <c:pt idx="42111">
                  <c:v>33.69784000000001</c:v>
                </c:pt>
                <c:pt idx="42112">
                  <c:v>25.76575</c:v>
                </c:pt>
                <c:pt idx="42113">
                  <c:v>33.18012</c:v>
                </c:pt>
                <c:pt idx="42114">
                  <c:v>29.7981</c:v>
                </c:pt>
                <c:pt idx="42115">
                  <c:v>30.69577</c:v>
                </c:pt>
                <c:pt idx="42116">
                  <c:v>27.43592</c:v>
                </c:pt>
                <c:pt idx="42117">
                  <c:v>29.6808</c:v>
                </c:pt>
                <c:pt idx="42118">
                  <c:v>127.16081</c:v>
                </c:pt>
                <c:pt idx="42119">
                  <c:v>31.69948</c:v>
                </c:pt>
                <c:pt idx="42120">
                  <c:v>30.07824</c:v>
                </c:pt>
                <c:pt idx="42121">
                  <c:v>32.40941</c:v>
                </c:pt>
                <c:pt idx="42122">
                  <c:v>174.52196</c:v>
                </c:pt>
                <c:pt idx="42123">
                  <c:v>115.2438</c:v>
                </c:pt>
                <c:pt idx="42124">
                  <c:v>31.49983</c:v>
                </c:pt>
                <c:pt idx="42125">
                  <c:v>1681.76291</c:v>
                </c:pt>
                <c:pt idx="42126">
                  <c:v>30.66458</c:v>
                </c:pt>
                <c:pt idx="42127">
                  <c:v>30.71171</c:v>
                </c:pt>
                <c:pt idx="42128">
                  <c:v>25.24963</c:v>
                </c:pt>
                <c:pt idx="42129">
                  <c:v>33.01549</c:v>
                </c:pt>
                <c:pt idx="42130">
                  <c:v>27.82562</c:v>
                </c:pt>
                <c:pt idx="42131">
                  <c:v>31.91921</c:v>
                </c:pt>
                <c:pt idx="42132">
                  <c:v>25.41551</c:v>
                </c:pt>
                <c:pt idx="42133">
                  <c:v>34.41032000000001</c:v>
                </c:pt>
                <c:pt idx="42134">
                  <c:v>32.72863</c:v>
                </c:pt>
                <c:pt idx="42135">
                  <c:v>30.51211</c:v>
                </c:pt>
                <c:pt idx="42136">
                  <c:v>26.60358</c:v>
                </c:pt>
                <c:pt idx="42137">
                  <c:v>27.87646000000001</c:v>
                </c:pt>
                <c:pt idx="42138">
                  <c:v>27291.8165</c:v>
                </c:pt>
                <c:pt idx="42139">
                  <c:v>38.95755</c:v>
                </c:pt>
                <c:pt idx="42140">
                  <c:v>29.09502</c:v>
                </c:pt>
                <c:pt idx="42141">
                  <c:v>758.2765000000001</c:v>
                </c:pt>
                <c:pt idx="42142">
                  <c:v>32.19808000000001</c:v>
                </c:pt>
                <c:pt idx="42143">
                  <c:v>32.50360000000001</c:v>
                </c:pt>
                <c:pt idx="42144">
                  <c:v>28.96956</c:v>
                </c:pt>
                <c:pt idx="42145">
                  <c:v>34.98195</c:v>
                </c:pt>
                <c:pt idx="42146">
                  <c:v>31.13371</c:v>
                </c:pt>
                <c:pt idx="42147">
                  <c:v>29.0116</c:v>
                </c:pt>
                <c:pt idx="42148">
                  <c:v>33.75087</c:v>
                </c:pt>
                <c:pt idx="42149">
                  <c:v>34.1273</c:v>
                </c:pt>
                <c:pt idx="42150">
                  <c:v>36.2049</c:v>
                </c:pt>
                <c:pt idx="42151">
                  <c:v>27.4524</c:v>
                </c:pt>
                <c:pt idx="42152">
                  <c:v>24.50663</c:v>
                </c:pt>
                <c:pt idx="42153">
                  <c:v>33.05959</c:v>
                </c:pt>
                <c:pt idx="42154">
                  <c:v>32.70596000000001</c:v>
                </c:pt>
                <c:pt idx="42155">
                  <c:v>32.89553</c:v>
                </c:pt>
                <c:pt idx="42156">
                  <c:v>31.34965</c:v>
                </c:pt>
                <c:pt idx="42157">
                  <c:v>31.82515</c:v>
                </c:pt>
                <c:pt idx="42158">
                  <c:v>33.64118000000001</c:v>
                </c:pt>
                <c:pt idx="42159">
                  <c:v>33.68351</c:v>
                </c:pt>
                <c:pt idx="42160">
                  <c:v>29.07425</c:v>
                </c:pt>
                <c:pt idx="42161">
                  <c:v>30.72684</c:v>
                </c:pt>
                <c:pt idx="42162">
                  <c:v>57.1492</c:v>
                </c:pt>
                <c:pt idx="42163">
                  <c:v>32.34983</c:v>
                </c:pt>
                <c:pt idx="42164">
                  <c:v>32.9086</c:v>
                </c:pt>
                <c:pt idx="42165">
                  <c:v>29.63073</c:v>
                </c:pt>
                <c:pt idx="42166">
                  <c:v>98.04049</c:v>
                </c:pt>
                <c:pt idx="42167">
                  <c:v>23.79369</c:v>
                </c:pt>
                <c:pt idx="42168">
                  <c:v>29.91154</c:v>
                </c:pt>
                <c:pt idx="42169">
                  <c:v>30.0578</c:v>
                </c:pt>
                <c:pt idx="42170">
                  <c:v>42.50333</c:v>
                </c:pt>
                <c:pt idx="42171">
                  <c:v>26.47238</c:v>
                </c:pt>
                <c:pt idx="42172">
                  <c:v>32.02381</c:v>
                </c:pt>
                <c:pt idx="42173">
                  <c:v>31.07483</c:v>
                </c:pt>
                <c:pt idx="42174">
                  <c:v>26.5962</c:v>
                </c:pt>
                <c:pt idx="42175">
                  <c:v>29.153</c:v>
                </c:pt>
                <c:pt idx="42176">
                  <c:v>35.29374</c:v>
                </c:pt>
                <c:pt idx="42177">
                  <c:v>25.6492</c:v>
                </c:pt>
                <c:pt idx="42178">
                  <c:v>25.82266</c:v>
                </c:pt>
                <c:pt idx="42179">
                  <c:v>30.83759</c:v>
                </c:pt>
                <c:pt idx="42180">
                  <c:v>35.38195</c:v>
                </c:pt>
                <c:pt idx="42181">
                  <c:v>40.03834000000001</c:v>
                </c:pt>
                <c:pt idx="42182">
                  <c:v>29.55107</c:v>
                </c:pt>
                <c:pt idx="42183">
                  <c:v>32.24831</c:v>
                </c:pt>
                <c:pt idx="42184">
                  <c:v>31.23496</c:v>
                </c:pt>
                <c:pt idx="42185">
                  <c:v>26.09743</c:v>
                </c:pt>
                <c:pt idx="42186">
                  <c:v>33.70147</c:v>
                </c:pt>
                <c:pt idx="42187">
                  <c:v>25.2541</c:v>
                </c:pt>
                <c:pt idx="42188">
                  <c:v>24.3474</c:v>
                </c:pt>
                <c:pt idx="42189">
                  <c:v>24.75932999999999</c:v>
                </c:pt>
                <c:pt idx="42190">
                  <c:v>28.87923</c:v>
                </c:pt>
                <c:pt idx="42191">
                  <c:v>35.3859</c:v>
                </c:pt>
                <c:pt idx="42192">
                  <c:v>28.29178</c:v>
                </c:pt>
                <c:pt idx="42193">
                  <c:v>31.6112</c:v>
                </c:pt>
                <c:pt idx="42194">
                  <c:v>24.81771000000001</c:v>
                </c:pt>
                <c:pt idx="42195">
                  <c:v>29.43253</c:v>
                </c:pt>
                <c:pt idx="42196">
                  <c:v>32.32326</c:v>
                </c:pt>
                <c:pt idx="42197">
                  <c:v>23.73865</c:v>
                </c:pt>
                <c:pt idx="42198">
                  <c:v>33.00885</c:v>
                </c:pt>
                <c:pt idx="42199">
                  <c:v>31.6891</c:v>
                </c:pt>
                <c:pt idx="42200">
                  <c:v>35.54529</c:v>
                </c:pt>
                <c:pt idx="42201">
                  <c:v>35.03736</c:v>
                </c:pt>
                <c:pt idx="42202">
                  <c:v>34.0505</c:v>
                </c:pt>
                <c:pt idx="42203">
                  <c:v>27.63586</c:v>
                </c:pt>
                <c:pt idx="42204">
                  <c:v>41.41918</c:v>
                </c:pt>
                <c:pt idx="42205">
                  <c:v>31.45095</c:v>
                </c:pt>
                <c:pt idx="42206">
                  <c:v>33.65769</c:v>
                </c:pt>
                <c:pt idx="42207">
                  <c:v>32.42766</c:v>
                </c:pt>
                <c:pt idx="42208">
                  <c:v>24.42216</c:v>
                </c:pt>
                <c:pt idx="42209">
                  <c:v>928.7396</c:v>
                </c:pt>
                <c:pt idx="42210">
                  <c:v>30.8723</c:v>
                </c:pt>
                <c:pt idx="42211">
                  <c:v>35.96065</c:v>
                </c:pt>
                <c:pt idx="42212">
                  <c:v>37.43581</c:v>
                </c:pt>
                <c:pt idx="42213">
                  <c:v>27.85414</c:v>
                </c:pt>
                <c:pt idx="42214">
                  <c:v>33.8554</c:v>
                </c:pt>
                <c:pt idx="42215">
                  <c:v>30.75122</c:v>
                </c:pt>
                <c:pt idx="42216">
                  <c:v>25.94234</c:v>
                </c:pt>
                <c:pt idx="42217">
                  <c:v>38.87272</c:v>
                </c:pt>
                <c:pt idx="42218">
                  <c:v>42.76647</c:v>
                </c:pt>
                <c:pt idx="42219">
                  <c:v>31.93316</c:v>
                </c:pt>
                <c:pt idx="42220">
                  <c:v>91.5906</c:v>
                </c:pt>
                <c:pt idx="42221">
                  <c:v>31.10426</c:v>
                </c:pt>
                <c:pt idx="42222">
                  <c:v>33.16106000000001</c:v>
                </c:pt>
                <c:pt idx="42223">
                  <c:v>29.74974999999999</c:v>
                </c:pt>
                <c:pt idx="42224">
                  <c:v>29.66595</c:v>
                </c:pt>
                <c:pt idx="42225">
                  <c:v>25.84200999999999</c:v>
                </c:pt>
                <c:pt idx="42226">
                  <c:v>40.43104</c:v>
                </c:pt>
                <c:pt idx="42227">
                  <c:v>28.07223</c:v>
                </c:pt>
                <c:pt idx="42228">
                  <c:v>29.34643</c:v>
                </c:pt>
                <c:pt idx="42229">
                  <c:v>33.17865</c:v>
                </c:pt>
                <c:pt idx="42230">
                  <c:v>32.20816000000001</c:v>
                </c:pt>
                <c:pt idx="42231">
                  <c:v>35.50013</c:v>
                </c:pt>
                <c:pt idx="42232">
                  <c:v>33.41675</c:v>
                </c:pt>
                <c:pt idx="42233">
                  <c:v>29.94107</c:v>
                </c:pt>
                <c:pt idx="42234">
                  <c:v>26.19248</c:v>
                </c:pt>
                <c:pt idx="42235">
                  <c:v>1102.8103</c:v>
                </c:pt>
                <c:pt idx="42236">
                  <c:v>27.59331999999999</c:v>
                </c:pt>
                <c:pt idx="42237">
                  <c:v>2970.29775</c:v>
                </c:pt>
                <c:pt idx="42238">
                  <c:v>28.79195</c:v>
                </c:pt>
                <c:pt idx="42239">
                  <c:v>31.92669</c:v>
                </c:pt>
                <c:pt idx="42240">
                  <c:v>41.10369</c:v>
                </c:pt>
                <c:pt idx="42241">
                  <c:v>23.77543</c:v>
                </c:pt>
                <c:pt idx="42242">
                  <c:v>33.61776</c:v>
                </c:pt>
                <c:pt idx="42243">
                  <c:v>23.0599</c:v>
                </c:pt>
                <c:pt idx="42244">
                  <c:v>35.72597</c:v>
                </c:pt>
                <c:pt idx="42245">
                  <c:v>28.7227</c:v>
                </c:pt>
                <c:pt idx="42246">
                  <c:v>7944.9237</c:v>
                </c:pt>
                <c:pt idx="42247">
                  <c:v>32.97747</c:v>
                </c:pt>
                <c:pt idx="42248">
                  <c:v>27.35653</c:v>
                </c:pt>
                <c:pt idx="42249">
                  <c:v>28.30628</c:v>
                </c:pt>
                <c:pt idx="42250">
                  <c:v>29.8264</c:v>
                </c:pt>
                <c:pt idx="42251">
                  <c:v>38.26779</c:v>
                </c:pt>
                <c:pt idx="42252">
                  <c:v>32.16048</c:v>
                </c:pt>
                <c:pt idx="42253">
                  <c:v>35.63262</c:v>
                </c:pt>
                <c:pt idx="42254">
                  <c:v>27.36223</c:v>
                </c:pt>
                <c:pt idx="42255">
                  <c:v>31.51643</c:v>
                </c:pt>
                <c:pt idx="42256">
                  <c:v>29.44121</c:v>
                </c:pt>
                <c:pt idx="42257">
                  <c:v>27.70849</c:v>
                </c:pt>
                <c:pt idx="42258">
                  <c:v>5565.24124</c:v>
                </c:pt>
                <c:pt idx="42259">
                  <c:v>30.62047</c:v>
                </c:pt>
                <c:pt idx="42260">
                  <c:v>30.14217</c:v>
                </c:pt>
                <c:pt idx="42261">
                  <c:v>38.18655</c:v>
                </c:pt>
                <c:pt idx="42262">
                  <c:v>31.88892</c:v>
                </c:pt>
                <c:pt idx="42263">
                  <c:v>36.46843</c:v>
                </c:pt>
                <c:pt idx="42264">
                  <c:v>28.67001</c:v>
                </c:pt>
                <c:pt idx="42265">
                  <c:v>29.86006</c:v>
                </c:pt>
                <c:pt idx="42266">
                  <c:v>28.34514</c:v>
                </c:pt>
                <c:pt idx="42267">
                  <c:v>31.32847</c:v>
                </c:pt>
                <c:pt idx="42268">
                  <c:v>31.11321</c:v>
                </c:pt>
                <c:pt idx="42269">
                  <c:v>39.84395</c:v>
                </c:pt>
                <c:pt idx="42270">
                  <c:v>34.30433</c:v>
                </c:pt>
                <c:pt idx="42271">
                  <c:v>27.66944</c:v>
                </c:pt>
                <c:pt idx="42272">
                  <c:v>23.41134</c:v>
                </c:pt>
                <c:pt idx="42273">
                  <c:v>29.89992000000001</c:v>
                </c:pt>
                <c:pt idx="42274">
                  <c:v>23.51572</c:v>
                </c:pt>
                <c:pt idx="42275">
                  <c:v>35.07012</c:v>
                </c:pt>
                <c:pt idx="42276">
                  <c:v>27.54351</c:v>
                </c:pt>
                <c:pt idx="42277">
                  <c:v>33.20880000000001</c:v>
                </c:pt>
                <c:pt idx="42278">
                  <c:v>29.05877</c:v>
                </c:pt>
                <c:pt idx="42279">
                  <c:v>32.40871</c:v>
                </c:pt>
                <c:pt idx="42280">
                  <c:v>34.12996000000001</c:v>
                </c:pt>
                <c:pt idx="42281">
                  <c:v>28.27563</c:v>
                </c:pt>
                <c:pt idx="42282">
                  <c:v>33.22762</c:v>
                </c:pt>
                <c:pt idx="42283">
                  <c:v>25.85455</c:v>
                </c:pt>
                <c:pt idx="42284">
                  <c:v>33.99051</c:v>
                </c:pt>
                <c:pt idx="42285">
                  <c:v>30.43683</c:v>
                </c:pt>
                <c:pt idx="42286">
                  <c:v>26.08019</c:v>
                </c:pt>
                <c:pt idx="42287">
                  <c:v>24.72563999999999</c:v>
                </c:pt>
                <c:pt idx="42288">
                  <c:v>31.14486</c:v>
                </c:pt>
                <c:pt idx="42289">
                  <c:v>244.91668</c:v>
                </c:pt>
                <c:pt idx="42290">
                  <c:v>31.08523999999999</c:v>
                </c:pt>
                <c:pt idx="42291">
                  <c:v>31.14073</c:v>
                </c:pt>
                <c:pt idx="42292">
                  <c:v>34.55304</c:v>
                </c:pt>
                <c:pt idx="42293">
                  <c:v>34.0076</c:v>
                </c:pt>
                <c:pt idx="42294">
                  <c:v>36.61067</c:v>
                </c:pt>
                <c:pt idx="42295">
                  <c:v>33.00532000000001</c:v>
                </c:pt>
                <c:pt idx="42296">
                  <c:v>30.93021999999999</c:v>
                </c:pt>
                <c:pt idx="42297">
                  <c:v>35.05235</c:v>
                </c:pt>
                <c:pt idx="42298">
                  <c:v>80.04417</c:v>
                </c:pt>
                <c:pt idx="42299">
                  <c:v>26.37999</c:v>
                </c:pt>
                <c:pt idx="42300">
                  <c:v>32.25378000000001</c:v>
                </c:pt>
                <c:pt idx="42301">
                  <c:v>36.72774000000001</c:v>
                </c:pt>
                <c:pt idx="42302">
                  <c:v>36.44004</c:v>
                </c:pt>
                <c:pt idx="42303">
                  <c:v>35.04826000000001</c:v>
                </c:pt>
                <c:pt idx="42304">
                  <c:v>46.53513</c:v>
                </c:pt>
                <c:pt idx="42305">
                  <c:v>35.75142</c:v>
                </c:pt>
                <c:pt idx="42306">
                  <c:v>28.99267</c:v>
                </c:pt>
                <c:pt idx="42307">
                  <c:v>39.86</c:v>
                </c:pt>
                <c:pt idx="42308">
                  <c:v>33.97816</c:v>
                </c:pt>
                <c:pt idx="42309">
                  <c:v>32.51571</c:v>
                </c:pt>
                <c:pt idx="42310">
                  <c:v>29.45245999999999</c:v>
                </c:pt>
                <c:pt idx="42311">
                  <c:v>28.20592</c:v>
                </c:pt>
                <c:pt idx="42312">
                  <c:v>29.19755</c:v>
                </c:pt>
                <c:pt idx="42313">
                  <c:v>34.03266</c:v>
                </c:pt>
                <c:pt idx="42314">
                  <c:v>40.23807</c:v>
                </c:pt>
                <c:pt idx="42315">
                  <c:v>27.95831</c:v>
                </c:pt>
                <c:pt idx="42316">
                  <c:v>35.64641</c:v>
                </c:pt>
                <c:pt idx="42317">
                  <c:v>29.72188</c:v>
                </c:pt>
                <c:pt idx="42318">
                  <c:v>36.32538</c:v>
                </c:pt>
                <c:pt idx="42319">
                  <c:v>32.31505</c:v>
                </c:pt>
                <c:pt idx="42320">
                  <c:v>293.7873</c:v>
                </c:pt>
                <c:pt idx="42321">
                  <c:v>31.61754000000001</c:v>
                </c:pt>
                <c:pt idx="42322">
                  <c:v>33.20236000000001</c:v>
                </c:pt>
                <c:pt idx="42323">
                  <c:v>25.98121</c:v>
                </c:pt>
                <c:pt idx="42324">
                  <c:v>38.35668</c:v>
                </c:pt>
                <c:pt idx="42325">
                  <c:v>33.64874000000001</c:v>
                </c:pt>
                <c:pt idx="42326">
                  <c:v>27.043</c:v>
                </c:pt>
                <c:pt idx="42327">
                  <c:v>29.92996</c:v>
                </c:pt>
                <c:pt idx="42328">
                  <c:v>26.40765</c:v>
                </c:pt>
                <c:pt idx="42329">
                  <c:v>42.26422</c:v>
                </c:pt>
                <c:pt idx="42330">
                  <c:v>26.91501</c:v>
                </c:pt>
                <c:pt idx="42331">
                  <c:v>35.64696</c:v>
                </c:pt>
                <c:pt idx="42332">
                  <c:v>33.21591</c:v>
                </c:pt>
                <c:pt idx="42333">
                  <c:v>28.05115</c:v>
                </c:pt>
                <c:pt idx="42334">
                  <c:v>41.30505</c:v>
                </c:pt>
                <c:pt idx="42335">
                  <c:v>181.44489</c:v>
                </c:pt>
                <c:pt idx="42336">
                  <c:v>34.20902</c:v>
                </c:pt>
                <c:pt idx="42337">
                  <c:v>35.68174</c:v>
                </c:pt>
                <c:pt idx="42338">
                  <c:v>35.77737</c:v>
                </c:pt>
                <c:pt idx="42339">
                  <c:v>35.12304</c:v>
                </c:pt>
                <c:pt idx="42340">
                  <c:v>28.51446</c:v>
                </c:pt>
                <c:pt idx="42341">
                  <c:v>27.98979999999999</c:v>
                </c:pt>
                <c:pt idx="42342">
                  <c:v>46.8099</c:v>
                </c:pt>
                <c:pt idx="42343">
                  <c:v>34.00246000000001</c:v>
                </c:pt>
                <c:pt idx="42344">
                  <c:v>35.70818000000001</c:v>
                </c:pt>
                <c:pt idx="42345">
                  <c:v>32.96504</c:v>
                </c:pt>
                <c:pt idx="42346">
                  <c:v>36.88479</c:v>
                </c:pt>
                <c:pt idx="42347">
                  <c:v>32.06606</c:v>
                </c:pt>
                <c:pt idx="42348">
                  <c:v>28.68626</c:v>
                </c:pt>
                <c:pt idx="42349">
                  <c:v>26.84484</c:v>
                </c:pt>
                <c:pt idx="42350">
                  <c:v>30.97997000000001</c:v>
                </c:pt>
                <c:pt idx="42351">
                  <c:v>36.55239</c:v>
                </c:pt>
                <c:pt idx="42352">
                  <c:v>29.46661999999999</c:v>
                </c:pt>
                <c:pt idx="42353">
                  <c:v>31.96454</c:v>
                </c:pt>
                <c:pt idx="42354">
                  <c:v>24.96377</c:v>
                </c:pt>
                <c:pt idx="42355">
                  <c:v>29.62802</c:v>
                </c:pt>
                <c:pt idx="42356">
                  <c:v>28.77362</c:v>
                </c:pt>
                <c:pt idx="42357">
                  <c:v>34.56605</c:v>
                </c:pt>
                <c:pt idx="42358">
                  <c:v>63.0267</c:v>
                </c:pt>
                <c:pt idx="42359">
                  <c:v>26.19961</c:v>
                </c:pt>
                <c:pt idx="42360">
                  <c:v>34.96084</c:v>
                </c:pt>
                <c:pt idx="42361">
                  <c:v>35.62089</c:v>
                </c:pt>
                <c:pt idx="42362">
                  <c:v>34.4595</c:v>
                </c:pt>
                <c:pt idx="42363">
                  <c:v>27.85396</c:v>
                </c:pt>
                <c:pt idx="42364">
                  <c:v>2269.62531</c:v>
                </c:pt>
                <c:pt idx="42365">
                  <c:v>41.3828</c:v>
                </c:pt>
                <c:pt idx="42366">
                  <c:v>30.15287</c:v>
                </c:pt>
                <c:pt idx="42367">
                  <c:v>194.1919</c:v>
                </c:pt>
                <c:pt idx="42368">
                  <c:v>30.72617</c:v>
                </c:pt>
                <c:pt idx="42369">
                  <c:v>30.43819999999999</c:v>
                </c:pt>
                <c:pt idx="42370">
                  <c:v>35.99214000000001</c:v>
                </c:pt>
                <c:pt idx="42371">
                  <c:v>31.59263999999999</c:v>
                </c:pt>
                <c:pt idx="42372">
                  <c:v>30.17834999999999</c:v>
                </c:pt>
                <c:pt idx="42373">
                  <c:v>27.86553</c:v>
                </c:pt>
                <c:pt idx="42374">
                  <c:v>79.3273</c:v>
                </c:pt>
                <c:pt idx="42375">
                  <c:v>38.7721</c:v>
                </c:pt>
                <c:pt idx="42376">
                  <c:v>46.90726</c:v>
                </c:pt>
                <c:pt idx="42377">
                  <c:v>27.83821</c:v>
                </c:pt>
                <c:pt idx="42378">
                  <c:v>62.42632000000001</c:v>
                </c:pt>
                <c:pt idx="42379">
                  <c:v>33.19848000000001</c:v>
                </c:pt>
                <c:pt idx="42380">
                  <c:v>24.88691</c:v>
                </c:pt>
                <c:pt idx="42381">
                  <c:v>30.08332</c:v>
                </c:pt>
                <c:pt idx="42382">
                  <c:v>31.34399000000001</c:v>
                </c:pt>
                <c:pt idx="42383">
                  <c:v>28.27879</c:v>
                </c:pt>
                <c:pt idx="42384">
                  <c:v>29.784</c:v>
                </c:pt>
                <c:pt idx="42385">
                  <c:v>35.5057</c:v>
                </c:pt>
                <c:pt idx="42386">
                  <c:v>30.36743999999999</c:v>
                </c:pt>
                <c:pt idx="42387">
                  <c:v>30.4574</c:v>
                </c:pt>
                <c:pt idx="42388">
                  <c:v>34.21148</c:v>
                </c:pt>
                <c:pt idx="42389">
                  <c:v>29.18616</c:v>
                </c:pt>
                <c:pt idx="42390">
                  <c:v>32.85702999999999</c:v>
                </c:pt>
                <c:pt idx="42391">
                  <c:v>24.91747000000001</c:v>
                </c:pt>
                <c:pt idx="42392">
                  <c:v>73.37349999999999</c:v>
                </c:pt>
                <c:pt idx="42393">
                  <c:v>37.0972</c:v>
                </c:pt>
                <c:pt idx="42394">
                  <c:v>32.83161</c:v>
                </c:pt>
                <c:pt idx="42395">
                  <c:v>161.1699</c:v>
                </c:pt>
                <c:pt idx="42396">
                  <c:v>24.77816</c:v>
                </c:pt>
                <c:pt idx="42397">
                  <c:v>29.56672</c:v>
                </c:pt>
                <c:pt idx="42398">
                  <c:v>33.14262</c:v>
                </c:pt>
                <c:pt idx="42399">
                  <c:v>32.1547</c:v>
                </c:pt>
                <c:pt idx="42400">
                  <c:v>34.99194</c:v>
                </c:pt>
                <c:pt idx="42401">
                  <c:v>30.46054</c:v>
                </c:pt>
                <c:pt idx="42402">
                  <c:v>26.38045</c:v>
                </c:pt>
                <c:pt idx="42403">
                  <c:v>27.47437</c:v>
                </c:pt>
                <c:pt idx="42404">
                  <c:v>30.4833</c:v>
                </c:pt>
                <c:pt idx="42405">
                  <c:v>30.82809</c:v>
                </c:pt>
                <c:pt idx="42406">
                  <c:v>39.00775</c:v>
                </c:pt>
                <c:pt idx="42407">
                  <c:v>48.9141</c:v>
                </c:pt>
                <c:pt idx="42408">
                  <c:v>27.26503999999999</c:v>
                </c:pt>
                <c:pt idx="42409">
                  <c:v>45.3531</c:v>
                </c:pt>
                <c:pt idx="42410">
                  <c:v>30.80971</c:v>
                </c:pt>
                <c:pt idx="42411">
                  <c:v>22.79278</c:v>
                </c:pt>
                <c:pt idx="42412">
                  <c:v>29.29939</c:v>
                </c:pt>
                <c:pt idx="42413">
                  <c:v>31.7607</c:v>
                </c:pt>
                <c:pt idx="42414">
                  <c:v>28.26894</c:v>
                </c:pt>
                <c:pt idx="42415">
                  <c:v>35.27005</c:v>
                </c:pt>
                <c:pt idx="42416">
                  <c:v>132.4557</c:v>
                </c:pt>
                <c:pt idx="42417">
                  <c:v>26.48832</c:v>
                </c:pt>
                <c:pt idx="42418">
                  <c:v>33.69384</c:v>
                </c:pt>
                <c:pt idx="42419">
                  <c:v>27.88293</c:v>
                </c:pt>
                <c:pt idx="42420">
                  <c:v>27.69046000000001</c:v>
                </c:pt>
                <c:pt idx="42421">
                  <c:v>35.74342</c:v>
                </c:pt>
                <c:pt idx="42422">
                  <c:v>30.24514999999999</c:v>
                </c:pt>
                <c:pt idx="42423">
                  <c:v>35.39149</c:v>
                </c:pt>
                <c:pt idx="42424">
                  <c:v>30.26002</c:v>
                </c:pt>
                <c:pt idx="42425">
                  <c:v>195.9694</c:v>
                </c:pt>
                <c:pt idx="42426">
                  <c:v>38.9449</c:v>
                </c:pt>
                <c:pt idx="42427">
                  <c:v>35.29914</c:v>
                </c:pt>
                <c:pt idx="42428">
                  <c:v>31.31502</c:v>
                </c:pt>
                <c:pt idx="42429">
                  <c:v>24.48145999999999</c:v>
                </c:pt>
                <c:pt idx="42430">
                  <c:v>32.48013</c:v>
                </c:pt>
                <c:pt idx="42431">
                  <c:v>25.5916</c:v>
                </c:pt>
                <c:pt idx="42432">
                  <c:v>31.0217</c:v>
                </c:pt>
                <c:pt idx="42433">
                  <c:v>828.9273999999999</c:v>
                </c:pt>
                <c:pt idx="42434">
                  <c:v>33.12292</c:v>
                </c:pt>
                <c:pt idx="42435">
                  <c:v>27.37629</c:v>
                </c:pt>
                <c:pt idx="42436">
                  <c:v>32.61177</c:v>
                </c:pt>
                <c:pt idx="42437">
                  <c:v>28.36743</c:v>
                </c:pt>
                <c:pt idx="42438">
                  <c:v>33.31544</c:v>
                </c:pt>
                <c:pt idx="42439">
                  <c:v>23.26473</c:v>
                </c:pt>
                <c:pt idx="42440">
                  <c:v>28.30656</c:v>
                </c:pt>
                <c:pt idx="42441">
                  <c:v>31.86649999999999</c:v>
                </c:pt>
                <c:pt idx="42442">
                  <c:v>42.27840000000001</c:v>
                </c:pt>
                <c:pt idx="42443">
                  <c:v>33.49254000000001</c:v>
                </c:pt>
                <c:pt idx="42444">
                  <c:v>35.48858000000001</c:v>
                </c:pt>
                <c:pt idx="42445">
                  <c:v>25.81941</c:v>
                </c:pt>
                <c:pt idx="42446">
                  <c:v>34.72292</c:v>
                </c:pt>
                <c:pt idx="42447">
                  <c:v>24.41626</c:v>
                </c:pt>
                <c:pt idx="42448">
                  <c:v>30.84256</c:v>
                </c:pt>
                <c:pt idx="42449">
                  <c:v>24.43748</c:v>
                </c:pt>
                <c:pt idx="42450">
                  <c:v>27.78219</c:v>
                </c:pt>
                <c:pt idx="42451">
                  <c:v>33.45604</c:v>
                </c:pt>
                <c:pt idx="42452">
                  <c:v>32.80788</c:v>
                </c:pt>
                <c:pt idx="42453">
                  <c:v>33.92772</c:v>
                </c:pt>
                <c:pt idx="42454">
                  <c:v>29.23966</c:v>
                </c:pt>
                <c:pt idx="42455">
                  <c:v>30.835</c:v>
                </c:pt>
                <c:pt idx="42456">
                  <c:v>33.99704000000001</c:v>
                </c:pt>
                <c:pt idx="42457">
                  <c:v>27.75769</c:v>
                </c:pt>
                <c:pt idx="42458">
                  <c:v>32.35605</c:v>
                </c:pt>
                <c:pt idx="42459">
                  <c:v>42.3673</c:v>
                </c:pt>
                <c:pt idx="42460">
                  <c:v>30.63628</c:v>
                </c:pt>
                <c:pt idx="42461">
                  <c:v>37.4073</c:v>
                </c:pt>
                <c:pt idx="42462">
                  <c:v>37.11447</c:v>
                </c:pt>
                <c:pt idx="42463">
                  <c:v>35.55540000000001</c:v>
                </c:pt>
                <c:pt idx="42464">
                  <c:v>28.94454</c:v>
                </c:pt>
                <c:pt idx="42465">
                  <c:v>768.4506999999999</c:v>
                </c:pt>
                <c:pt idx="42466">
                  <c:v>30.94926</c:v>
                </c:pt>
                <c:pt idx="42467">
                  <c:v>35.51444</c:v>
                </c:pt>
                <c:pt idx="42468">
                  <c:v>28.82935000000001</c:v>
                </c:pt>
                <c:pt idx="42469">
                  <c:v>32.82322000000001</c:v>
                </c:pt>
                <c:pt idx="42470">
                  <c:v>29.48328</c:v>
                </c:pt>
                <c:pt idx="42471">
                  <c:v>30.79066</c:v>
                </c:pt>
                <c:pt idx="42472">
                  <c:v>30.87653999999999</c:v>
                </c:pt>
                <c:pt idx="42473">
                  <c:v>30.00194</c:v>
                </c:pt>
                <c:pt idx="42474">
                  <c:v>253.9134</c:v>
                </c:pt>
                <c:pt idx="42475">
                  <c:v>31.27732</c:v>
                </c:pt>
                <c:pt idx="42476">
                  <c:v>26.81999</c:v>
                </c:pt>
                <c:pt idx="42477">
                  <c:v>30.84113</c:v>
                </c:pt>
                <c:pt idx="42478">
                  <c:v>75.9556</c:v>
                </c:pt>
                <c:pt idx="42479">
                  <c:v>27.73242</c:v>
                </c:pt>
                <c:pt idx="42480">
                  <c:v>31.10880999999999</c:v>
                </c:pt>
                <c:pt idx="42481">
                  <c:v>29.9912</c:v>
                </c:pt>
                <c:pt idx="42482">
                  <c:v>33.40173</c:v>
                </c:pt>
                <c:pt idx="42483">
                  <c:v>28.70363</c:v>
                </c:pt>
                <c:pt idx="42484">
                  <c:v>29.69081</c:v>
                </c:pt>
                <c:pt idx="42485">
                  <c:v>42.53542</c:v>
                </c:pt>
                <c:pt idx="42486">
                  <c:v>26.13097</c:v>
                </c:pt>
                <c:pt idx="42487">
                  <c:v>30.47789</c:v>
                </c:pt>
                <c:pt idx="42488">
                  <c:v>31.58019</c:v>
                </c:pt>
                <c:pt idx="42489">
                  <c:v>33.71494000000001</c:v>
                </c:pt>
                <c:pt idx="42490">
                  <c:v>29.36002999999999</c:v>
                </c:pt>
                <c:pt idx="42491">
                  <c:v>32.614</c:v>
                </c:pt>
                <c:pt idx="42492">
                  <c:v>26.18133</c:v>
                </c:pt>
                <c:pt idx="42493">
                  <c:v>42.3625</c:v>
                </c:pt>
                <c:pt idx="42494">
                  <c:v>25.15188</c:v>
                </c:pt>
                <c:pt idx="42495">
                  <c:v>31.17770000000001</c:v>
                </c:pt>
                <c:pt idx="42496">
                  <c:v>31.50974</c:v>
                </c:pt>
                <c:pt idx="42497">
                  <c:v>5968.125700000001</c:v>
                </c:pt>
                <c:pt idx="42498">
                  <c:v>34.10305</c:v>
                </c:pt>
                <c:pt idx="42499">
                  <c:v>29.60804</c:v>
                </c:pt>
                <c:pt idx="42500">
                  <c:v>27.04111</c:v>
                </c:pt>
                <c:pt idx="42501">
                  <c:v>40.2389</c:v>
                </c:pt>
                <c:pt idx="42502">
                  <c:v>34.74901</c:v>
                </c:pt>
                <c:pt idx="42503">
                  <c:v>36.33505</c:v>
                </c:pt>
                <c:pt idx="42504">
                  <c:v>23.59028</c:v>
                </c:pt>
                <c:pt idx="42505">
                  <c:v>47.3601</c:v>
                </c:pt>
                <c:pt idx="42506">
                  <c:v>30.72833999999999</c:v>
                </c:pt>
                <c:pt idx="42507">
                  <c:v>25.49468999999999</c:v>
                </c:pt>
                <c:pt idx="42508">
                  <c:v>428.3465</c:v>
                </c:pt>
                <c:pt idx="42509">
                  <c:v>30.52284</c:v>
                </c:pt>
                <c:pt idx="42510">
                  <c:v>25.9013</c:v>
                </c:pt>
                <c:pt idx="42511">
                  <c:v>41.88094</c:v>
                </c:pt>
                <c:pt idx="42512">
                  <c:v>26.8932</c:v>
                </c:pt>
                <c:pt idx="42513">
                  <c:v>34.89100000000001</c:v>
                </c:pt>
                <c:pt idx="42514">
                  <c:v>39.8834</c:v>
                </c:pt>
                <c:pt idx="42515">
                  <c:v>32.04636</c:v>
                </c:pt>
                <c:pt idx="42516">
                  <c:v>26.39031</c:v>
                </c:pt>
                <c:pt idx="42517">
                  <c:v>25.25721</c:v>
                </c:pt>
                <c:pt idx="42518">
                  <c:v>29.32599</c:v>
                </c:pt>
                <c:pt idx="42519">
                  <c:v>32.32617</c:v>
                </c:pt>
                <c:pt idx="42520">
                  <c:v>33.10307</c:v>
                </c:pt>
                <c:pt idx="42521">
                  <c:v>33.17296</c:v>
                </c:pt>
                <c:pt idx="42522">
                  <c:v>34.49078</c:v>
                </c:pt>
                <c:pt idx="42523">
                  <c:v>30.78759</c:v>
                </c:pt>
                <c:pt idx="42524">
                  <c:v>33.30063</c:v>
                </c:pt>
                <c:pt idx="42525">
                  <c:v>29.66886999999999</c:v>
                </c:pt>
                <c:pt idx="42526">
                  <c:v>29.48188</c:v>
                </c:pt>
                <c:pt idx="42527">
                  <c:v>26.26854</c:v>
                </c:pt>
                <c:pt idx="42528">
                  <c:v>27.97887</c:v>
                </c:pt>
                <c:pt idx="42529">
                  <c:v>29.60846</c:v>
                </c:pt>
                <c:pt idx="42530">
                  <c:v>60.6569</c:v>
                </c:pt>
                <c:pt idx="42531">
                  <c:v>207.6424</c:v>
                </c:pt>
                <c:pt idx="42532">
                  <c:v>29.42372999999999</c:v>
                </c:pt>
                <c:pt idx="42533">
                  <c:v>33.87004</c:v>
                </c:pt>
                <c:pt idx="42534">
                  <c:v>29.19184</c:v>
                </c:pt>
                <c:pt idx="42535">
                  <c:v>29.40053999999999</c:v>
                </c:pt>
                <c:pt idx="42536">
                  <c:v>30.43991</c:v>
                </c:pt>
                <c:pt idx="42537">
                  <c:v>27.49132</c:v>
                </c:pt>
                <c:pt idx="42538">
                  <c:v>37.37835</c:v>
                </c:pt>
                <c:pt idx="42539">
                  <c:v>30.55668</c:v>
                </c:pt>
                <c:pt idx="42540">
                  <c:v>24.76353999999999</c:v>
                </c:pt>
                <c:pt idx="42541">
                  <c:v>26.72077</c:v>
                </c:pt>
                <c:pt idx="42542">
                  <c:v>35.79736000000001</c:v>
                </c:pt>
                <c:pt idx="42543">
                  <c:v>30.83745</c:v>
                </c:pt>
                <c:pt idx="42544">
                  <c:v>26.84509</c:v>
                </c:pt>
                <c:pt idx="42545">
                  <c:v>39.08260000000001</c:v>
                </c:pt>
                <c:pt idx="42546">
                  <c:v>65.6148</c:v>
                </c:pt>
                <c:pt idx="42547">
                  <c:v>300.7846</c:v>
                </c:pt>
                <c:pt idx="42548">
                  <c:v>27.84797</c:v>
                </c:pt>
                <c:pt idx="42549">
                  <c:v>30.91706</c:v>
                </c:pt>
                <c:pt idx="42550">
                  <c:v>39.81818000000001</c:v>
                </c:pt>
                <c:pt idx="42551">
                  <c:v>33.12027</c:v>
                </c:pt>
                <c:pt idx="42552">
                  <c:v>29.5866</c:v>
                </c:pt>
                <c:pt idx="42553">
                  <c:v>25.85309000000001</c:v>
                </c:pt>
                <c:pt idx="42554">
                  <c:v>30.56962</c:v>
                </c:pt>
                <c:pt idx="42555">
                  <c:v>28.29363</c:v>
                </c:pt>
                <c:pt idx="42556">
                  <c:v>30.12984000000001</c:v>
                </c:pt>
                <c:pt idx="42557">
                  <c:v>32.38333</c:v>
                </c:pt>
                <c:pt idx="42558">
                  <c:v>37.52397</c:v>
                </c:pt>
                <c:pt idx="42559">
                  <c:v>27.77535</c:v>
                </c:pt>
                <c:pt idx="42560">
                  <c:v>26.80678</c:v>
                </c:pt>
                <c:pt idx="42561">
                  <c:v>26.54369</c:v>
                </c:pt>
                <c:pt idx="42562">
                  <c:v>36.9666</c:v>
                </c:pt>
                <c:pt idx="42563">
                  <c:v>29.71385</c:v>
                </c:pt>
                <c:pt idx="42564">
                  <c:v>32.35793</c:v>
                </c:pt>
                <c:pt idx="42565">
                  <c:v>31.84525</c:v>
                </c:pt>
                <c:pt idx="42566">
                  <c:v>25.96946</c:v>
                </c:pt>
                <c:pt idx="42567">
                  <c:v>31.71187</c:v>
                </c:pt>
                <c:pt idx="42568">
                  <c:v>32.60033</c:v>
                </c:pt>
                <c:pt idx="42569">
                  <c:v>29.14097</c:v>
                </c:pt>
                <c:pt idx="42570">
                  <c:v>31.69586</c:v>
                </c:pt>
                <c:pt idx="42571">
                  <c:v>27.78681</c:v>
                </c:pt>
                <c:pt idx="42572">
                  <c:v>32.34362</c:v>
                </c:pt>
                <c:pt idx="42573">
                  <c:v>23.65436</c:v>
                </c:pt>
                <c:pt idx="42574">
                  <c:v>30.86746</c:v>
                </c:pt>
                <c:pt idx="42575">
                  <c:v>74.5783</c:v>
                </c:pt>
                <c:pt idx="42576">
                  <c:v>273.68018</c:v>
                </c:pt>
                <c:pt idx="42577">
                  <c:v>23.86039</c:v>
                </c:pt>
                <c:pt idx="42578">
                  <c:v>5330.95775</c:v>
                </c:pt>
                <c:pt idx="42579">
                  <c:v>45.9935</c:v>
                </c:pt>
                <c:pt idx="42580">
                  <c:v>42.94806000000001</c:v>
                </c:pt>
                <c:pt idx="42581">
                  <c:v>30.37414</c:v>
                </c:pt>
                <c:pt idx="42582">
                  <c:v>35.08226000000001</c:v>
                </c:pt>
                <c:pt idx="42583">
                  <c:v>37.72233</c:v>
                </c:pt>
                <c:pt idx="42584">
                  <c:v>31.44031</c:v>
                </c:pt>
                <c:pt idx="42585">
                  <c:v>34.44337</c:v>
                </c:pt>
                <c:pt idx="42586">
                  <c:v>33.12340000000001</c:v>
                </c:pt>
                <c:pt idx="42587">
                  <c:v>29.34378</c:v>
                </c:pt>
                <c:pt idx="42588">
                  <c:v>31.69654</c:v>
                </c:pt>
                <c:pt idx="42589">
                  <c:v>39.529</c:v>
                </c:pt>
                <c:pt idx="42590">
                  <c:v>28.92801</c:v>
                </c:pt>
                <c:pt idx="42591">
                  <c:v>38.5105</c:v>
                </c:pt>
                <c:pt idx="42592">
                  <c:v>31.97872999999999</c:v>
                </c:pt>
                <c:pt idx="42593">
                  <c:v>4252.2796</c:v>
                </c:pt>
                <c:pt idx="42594">
                  <c:v>28.38754</c:v>
                </c:pt>
                <c:pt idx="42595">
                  <c:v>29.21806</c:v>
                </c:pt>
                <c:pt idx="42596">
                  <c:v>30.4493</c:v>
                </c:pt>
                <c:pt idx="42597">
                  <c:v>34.27260000000001</c:v>
                </c:pt>
                <c:pt idx="42598">
                  <c:v>26.86318</c:v>
                </c:pt>
                <c:pt idx="42599">
                  <c:v>33.63116</c:v>
                </c:pt>
                <c:pt idx="42600">
                  <c:v>29.39511</c:v>
                </c:pt>
                <c:pt idx="42601">
                  <c:v>38.2774</c:v>
                </c:pt>
                <c:pt idx="42602">
                  <c:v>31.66795</c:v>
                </c:pt>
                <c:pt idx="42603">
                  <c:v>29.94051999999999</c:v>
                </c:pt>
                <c:pt idx="42604">
                  <c:v>35.19745</c:v>
                </c:pt>
                <c:pt idx="42605">
                  <c:v>31.48467</c:v>
                </c:pt>
                <c:pt idx="42606">
                  <c:v>28.65568</c:v>
                </c:pt>
                <c:pt idx="42607">
                  <c:v>26.43556</c:v>
                </c:pt>
                <c:pt idx="42608">
                  <c:v>25.88385</c:v>
                </c:pt>
                <c:pt idx="42609">
                  <c:v>27.53644</c:v>
                </c:pt>
                <c:pt idx="42610">
                  <c:v>28.10007999999999</c:v>
                </c:pt>
                <c:pt idx="42611">
                  <c:v>36.23967</c:v>
                </c:pt>
                <c:pt idx="42612">
                  <c:v>27.47338999999999</c:v>
                </c:pt>
                <c:pt idx="42613">
                  <c:v>33.12783</c:v>
                </c:pt>
                <c:pt idx="42614">
                  <c:v>29.20983</c:v>
                </c:pt>
                <c:pt idx="42615">
                  <c:v>32.20719</c:v>
                </c:pt>
                <c:pt idx="42616">
                  <c:v>26.49468999999999</c:v>
                </c:pt>
                <c:pt idx="42617">
                  <c:v>31.45020999999999</c:v>
                </c:pt>
                <c:pt idx="42618">
                  <c:v>25.01238</c:v>
                </c:pt>
                <c:pt idx="42619">
                  <c:v>30.58049</c:v>
                </c:pt>
                <c:pt idx="42620">
                  <c:v>28.81248</c:v>
                </c:pt>
                <c:pt idx="42621">
                  <c:v>47.02485</c:v>
                </c:pt>
                <c:pt idx="42622">
                  <c:v>3285.52134</c:v>
                </c:pt>
                <c:pt idx="42623">
                  <c:v>3112.7799</c:v>
                </c:pt>
                <c:pt idx="42624">
                  <c:v>32.72273</c:v>
                </c:pt>
                <c:pt idx="42625">
                  <c:v>34.32859</c:v>
                </c:pt>
                <c:pt idx="42626">
                  <c:v>52.69940000000001</c:v>
                </c:pt>
                <c:pt idx="42627">
                  <c:v>29.37428999999999</c:v>
                </c:pt>
                <c:pt idx="42628">
                  <c:v>331.8799</c:v>
                </c:pt>
                <c:pt idx="42629">
                  <c:v>33.75293</c:v>
                </c:pt>
                <c:pt idx="42630">
                  <c:v>45.0932</c:v>
                </c:pt>
                <c:pt idx="42631">
                  <c:v>29.70174</c:v>
                </c:pt>
                <c:pt idx="42632">
                  <c:v>36.74892000000001</c:v>
                </c:pt>
                <c:pt idx="42633">
                  <c:v>33.59735</c:v>
                </c:pt>
                <c:pt idx="42634">
                  <c:v>28.31919</c:v>
                </c:pt>
                <c:pt idx="42635">
                  <c:v>35.16035</c:v>
                </c:pt>
                <c:pt idx="42636">
                  <c:v>29.18506</c:v>
                </c:pt>
                <c:pt idx="42637">
                  <c:v>75.07311</c:v>
                </c:pt>
                <c:pt idx="42638">
                  <c:v>30.69479</c:v>
                </c:pt>
                <c:pt idx="42639">
                  <c:v>387.62768</c:v>
                </c:pt>
                <c:pt idx="42640">
                  <c:v>20.73431</c:v>
                </c:pt>
                <c:pt idx="42641">
                  <c:v>26.30295</c:v>
                </c:pt>
                <c:pt idx="42642">
                  <c:v>26.66462</c:v>
                </c:pt>
                <c:pt idx="42643">
                  <c:v>38.14765</c:v>
                </c:pt>
                <c:pt idx="42644">
                  <c:v>27.43581</c:v>
                </c:pt>
                <c:pt idx="42645">
                  <c:v>29.16285</c:v>
                </c:pt>
                <c:pt idx="42646">
                  <c:v>28.06622</c:v>
                </c:pt>
                <c:pt idx="42647">
                  <c:v>27.19967</c:v>
                </c:pt>
                <c:pt idx="42648">
                  <c:v>33.59002</c:v>
                </c:pt>
                <c:pt idx="42649">
                  <c:v>27.084</c:v>
                </c:pt>
                <c:pt idx="42650">
                  <c:v>28.77209999999999</c:v>
                </c:pt>
                <c:pt idx="42651">
                  <c:v>24.53076</c:v>
                </c:pt>
                <c:pt idx="42652">
                  <c:v>37.64888000000001</c:v>
                </c:pt>
                <c:pt idx="42653">
                  <c:v>28.70449</c:v>
                </c:pt>
                <c:pt idx="42654">
                  <c:v>29.05074</c:v>
                </c:pt>
                <c:pt idx="42655">
                  <c:v>26.80118</c:v>
                </c:pt>
                <c:pt idx="42656">
                  <c:v>36.67965</c:v>
                </c:pt>
                <c:pt idx="42657">
                  <c:v>28405.7437</c:v>
                </c:pt>
                <c:pt idx="42658">
                  <c:v>33.00435</c:v>
                </c:pt>
                <c:pt idx="42659">
                  <c:v>29.69786</c:v>
                </c:pt>
                <c:pt idx="42660">
                  <c:v>33.66445</c:v>
                </c:pt>
                <c:pt idx="42661">
                  <c:v>32.82162</c:v>
                </c:pt>
                <c:pt idx="42662">
                  <c:v>46.23218</c:v>
                </c:pt>
                <c:pt idx="42663">
                  <c:v>32.11168</c:v>
                </c:pt>
                <c:pt idx="42664">
                  <c:v>31.63449</c:v>
                </c:pt>
                <c:pt idx="42665">
                  <c:v>33.12928</c:v>
                </c:pt>
                <c:pt idx="42666">
                  <c:v>33.55579</c:v>
                </c:pt>
                <c:pt idx="42667">
                  <c:v>36.05774</c:v>
                </c:pt>
                <c:pt idx="42668">
                  <c:v>29.30249999999999</c:v>
                </c:pt>
                <c:pt idx="42669">
                  <c:v>37.37695</c:v>
                </c:pt>
                <c:pt idx="42670">
                  <c:v>31.81214</c:v>
                </c:pt>
                <c:pt idx="42671">
                  <c:v>28.07201</c:v>
                </c:pt>
                <c:pt idx="42672">
                  <c:v>24.84395</c:v>
                </c:pt>
                <c:pt idx="42673">
                  <c:v>29.24783</c:v>
                </c:pt>
                <c:pt idx="42674">
                  <c:v>45.70928</c:v>
                </c:pt>
                <c:pt idx="42675">
                  <c:v>34.08777</c:v>
                </c:pt>
                <c:pt idx="42676">
                  <c:v>29.22912</c:v>
                </c:pt>
                <c:pt idx="42677">
                  <c:v>30.04669</c:v>
                </c:pt>
                <c:pt idx="42678">
                  <c:v>30.3865</c:v>
                </c:pt>
                <c:pt idx="42679">
                  <c:v>35.45979</c:v>
                </c:pt>
                <c:pt idx="42680">
                  <c:v>30.98181</c:v>
                </c:pt>
                <c:pt idx="42681">
                  <c:v>35.92953</c:v>
                </c:pt>
                <c:pt idx="42682">
                  <c:v>30.98840999999999</c:v>
                </c:pt>
                <c:pt idx="42683">
                  <c:v>33.93764</c:v>
                </c:pt>
                <c:pt idx="42684">
                  <c:v>27.65462</c:v>
                </c:pt>
                <c:pt idx="42685">
                  <c:v>26.28138</c:v>
                </c:pt>
                <c:pt idx="42686">
                  <c:v>38.16268</c:v>
                </c:pt>
                <c:pt idx="42687">
                  <c:v>28.80563</c:v>
                </c:pt>
                <c:pt idx="42688">
                  <c:v>30.19858</c:v>
                </c:pt>
                <c:pt idx="42689">
                  <c:v>33.99780000000001</c:v>
                </c:pt>
                <c:pt idx="42690">
                  <c:v>31.2077</c:v>
                </c:pt>
                <c:pt idx="42691">
                  <c:v>28.62801</c:v>
                </c:pt>
                <c:pt idx="42692">
                  <c:v>26.84748</c:v>
                </c:pt>
                <c:pt idx="42693">
                  <c:v>30.91792</c:v>
                </c:pt>
                <c:pt idx="42694">
                  <c:v>224.5339</c:v>
                </c:pt>
                <c:pt idx="42695">
                  <c:v>28.10140000000001</c:v>
                </c:pt>
                <c:pt idx="42696">
                  <c:v>26.77086</c:v>
                </c:pt>
                <c:pt idx="42697">
                  <c:v>32.08479</c:v>
                </c:pt>
                <c:pt idx="42698">
                  <c:v>37.18407</c:v>
                </c:pt>
                <c:pt idx="42699">
                  <c:v>66.95433000000001</c:v>
                </c:pt>
                <c:pt idx="42700">
                  <c:v>29.80043</c:v>
                </c:pt>
                <c:pt idx="42701">
                  <c:v>29.37146</c:v>
                </c:pt>
                <c:pt idx="42702">
                  <c:v>524.4095600000001</c:v>
                </c:pt>
                <c:pt idx="42703">
                  <c:v>26.94682999999999</c:v>
                </c:pt>
                <c:pt idx="42704">
                  <c:v>30.43209</c:v>
                </c:pt>
                <c:pt idx="42705">
                  <c:v>33.37799</c:v>
                </c:pt>
                <c:pt idx="42706">
                  <c:v>100.3427</c:v>
                </c:pt>
                <c:pt idx="42707">
                  <c:v>27.63995</c:v>
                </c:pt>
                <c:pt idx="42708">
                  <c:v>30.38659</c:v>
                </c:pt>
                <c:pt idx="42709">
                  <c:v>27.48289</c:v>
                </c:pt>
                <c:pt idx="42710">
                  <c:v>28.44763</c:v>
                </c:pt>
                <c:pt idx="42711">
                  <c:v>56.63460000000001</c:v>
                </c:pt>
                <c:pt idx="42712">
                  <c:v>24.84868</c:v>
                </c:pt>
                <c:pt idx="42713">
                  <c:v>25.48973999999999</c:v>
                </c:pt>
                <c:pt idx="42714">
                  <c:v>273.3681</c:v>
                </c:pt>
                <c:pt idx="42715">
                  <c:v>31.24371</c:v>
                </c:pt>
                <c:pt idx="42716">
                  <c:v>33.16467</c:v>
                </c:pt>
                <c:pt idx="42717">
                  <c:v>40.92112</c:v>
                </c:pt>
                <c:pt idx="42718">
                  <c:v>30.21315</c:v>
                </c:pt>
                <c:pt idx="42719">
                  <c:v>34.35007</c:v>
                </c:pt>
                <c:pt idx="42720">
                  <c:v>29.84221</c:v>
                </c:pt>
                <c:pt idx="42721">
                  <c:v>26.45034</c:v>
                </c:pt>
                <c:pt idx="42722">
                  <c:v>31.27358</c:v>
                </c:pt>
                <c:pt idx="42723">
                  <c:v>28.99011</c:v>
                </c:pt>
                <c:pt idx="42724">
                  <c:v>30.48030999999999</c:v>
                </c:pt>
                <c:pt idx="42725">
                  <c:v>30.71259999999999</c:v>
                </c:pt>
                <c:pt idx="42726">
                  <c:v>31.27643</c:v>
                </c:pt>
                <c:pt idx="42727">
                  <c:v>29.98508</c:v>
                </c:pt>
                <c:pt idx="42728">
                  <c:v>25.75561</c:v>
                </c:pt>
                <c:pt idx="42729">
                  <c:v>2668.4789</c:v>
                </c:pt>
                <c:pt idx="42730">
                  <c:v>26.64722</c:v>
                </c:pt>
                <c:pt idx="42731">
                  <c:v>35.18102</c:v>
                </c:pt>
                <c:pt idx="42732">
                  <c:v>23.99896</c:v>
                </c:pt>
                <c:pt idx="42733">
                  <c:v>29.15514</c:v>
                </c:pt>
                <c:pt idx="42734">
                  <c:v>53.4139</c:v>
                </c:pt>
                <c:pt idx="42735">
                  <c:v>27.29618</c:v>
                </c:pt>
                <c:pt idx="42736">
                  <c:v>30.91602</c:v>
                </c:pt>
                <c:pt idx="42737">
                  <c:v>36.61434000000001</c:v>
                </c:pt>
                <c:pt idx="42738">
                  <c:v>32.88602</c:v>
                </c:pt>
                <c:pt idx="42739">
                  <c:v>38.9427</c:v>
                </c:pt>
                <c:pt idx="42740">
                  <c:v>117.65344</c:v>
                </c:pt>
                <c:pt idx="42741">
                  <c:v>24.66473999999999</c:v>
                </c:pt>
                <c:pt idx="42742">
                  <c:v>28.79748</c:v>
                </c:pt>
                <c:pt idx="42743">
                  <c:v>27.6613</c:v>
                </c:pt>
                <c:pt idx="42744">
                  <c:v>26.91757</c:v>
                </c:pt>
                <c:pt idx="42745">
                  <c:v>27.36148</c:v>
                </c:pt>
                <c:pt idx="42746">
                  <c:v>153.8177</c:v>
                </c:pt>
                <c:pt idx="42747">
                  <c:v>29.75141</c:v>
                </c:pt>
                <c:pt idx="42748">
                  <c:v>29.98570999999999</c:v>
                </c:pt>
                <c:pt idx="42749">
                  <c:v>33.82278</c:v>
                </c:pt>
                <c:pt idx="42750">
                  <c:v>31.58263999999999</c:v>
                </c:pt>
                <c:pt idx="42751">
                  <c:v>27.78260999999999</c:v>
                </c:pt>
                <c:pt idx="42752">
                  <c:v>29.50928</c:v>
                </c:pt>
                <c:pt idx="42753">
                  <c:v>28.88338</c:v>
                </c:pt>
                <c:pt idx="42754">
                  <c:v>24.41436</c:v>
                </c:pt>
                <c:pt idx="42755">
                  <c:v>28.37974</c:v>
                </c:pt>
                <c:pt idx="42756">
                  <c:v>33.42821</c:v>
                </c:pt>
                <c:pt idx="42757">
                  <c:v>6577.06195</c:v>
                </c:pt>
                <c:pt idx="42758">
                  <c:v>35.1968</c:v>
                </c:pt>
                <c:pt idx="42759">
                  <c:v>26.42324</c:v>
                </c:pt>
                <c:pt idx="42760">
                  <c:v>29.96289</c:v>
                </c:pt>
                <c:pt idx="42761">
                  <c:v>26.41987</c:v>
                </c:pt>
                <c:pt idx="42762">
                  <c:v>34.3475</c:v>
                </c:pt>
                <c:pt idx="42763">
                  <c:v>48.9627</c:v>
                </c:pt>
                <c:pt idx="42764">
                  <c:v>27.85856</c:v>
                </c:pt>
                <c:pt idx="42765">
                  <c:v>33.84845</c:v>
                </c:pt>
                <c:pt idx="42766">
                  <c:v>28.41936</c:v>
                </c:pt>
                <c:pt idx="42767">
                  <c:v>154.28773</c:v>
                </c:pt>
                <c:pt idx="42768">
                  <c:v>26.48427</c:v>
                </c:pt>
                <c:pt idx="42769">
                  <c:v>36.5452</c:v>
                </c:pt>
                <c:pt idx="42770">
                  <c:v>24.80880000000001</c:v>
                </c:pt>
                <c:pt idx="42771">
                  <c:v>35.0973</c:v>
                </c:pt>
                <c:pt idx="42772">
                  <c:v>35.20240000000001</c:v>
                </c:pt>
                <c:pt idx="42773">
                  <c:v>32.20029</c:v>
                </c:pt>
                <c:pt idx="42774">
                  <c:v>34.82904000000001</c:v>
                </c:pt>
                <c:pt idx="42775">
                  <c:v>28.6195</c:v>
                </c:pt>
                <c:pt idx="42776">
                  <c:v>32.65646</c:v>
                </c:pt>
                <c:pt idx="42777">
                  <c:v>4123.220090000001</c:v>
                </c:pt>
                <c:pt idx="42778">
                  <c:v>34.09276000000001</c:v>
                </c:pt>
                <c:pt idx="42779">
                  <c:v>81.68179999999998</c:v>
                </c:pt>
                <c:pt idx="42780">
                  <c:v>29.48569</c:v>
                </c:pt>
                <c:pt idx="42781">
                  <c:v>27.26615</c:v>
                </c:pt>
                <c:pt idx="42782">
                  <c:v>30.1857</c:v>
                </c:pt>
                <c:pt idx="42783">
                  <c:v>25.70229</c:v>
                </c:pt>
                <c:pt idx="42784">
                  <c:v>35.01860000000001</c:v>
                </c:pt>
                <c:pt idx="42785">
                  <c:v>32.95324</c:v>
                </c:pt>
                <c:pt idx="42786">
                  <c:v>40.60225</c:v>
                </c:pt>
                <c:pt idx="42787">
                  <c:v>26.74071</c:v>
                </c:pt>
                <c:pt idx="42788">
                  <c:v>38.26206000000001</c:v>
                </c:pt>
                <c:pt idx="42789">
                  <c:v>37.3128</c:v>
                </c:pt>
                <c:pt idx="42790">
                  <c:v>31.67430999999999</c:v>
                </c:pt>
                <c:pt idx="42791">
                  <c:v>31.0475</c:v>
                </c:pt>
                <c:pt idx="42792">
                  <c:v>36.32938</c:v>
                </c:pt>
                <c:pt idx="42793">
                  <c:v>37.55818</c:v>
                </c:pt>
                <c:pt idx="42794">
                  <c:v>33.08875</c:v>
                </c:pt>
                <c:pt idx="42795">
                  <c:v>30.37196</c:v>
                </c:pt>
                <c:pt idx="42796">
                  <c:v>23.3398</c:v>
                </c:pt>
                <c:pt idx="42797">
                  <c:v>28.79915</c:v>
                </c:pt>
                <c:pt idx="42798">
                  <c:v>31.994</c:v>
                </c:pt>
                <c:pt idx="42799">
                  <c:v>31.35091</c:v>
                </c:pt>
                <c:pt idx="42800">
                  <c:v>37.93055</c:v>
                </c:pt>
                <c:pt idx="42801">
                  <c:v>30.58811</c:v>
                </c:pt>
                <c:pt idx="42802">
                  <c:v>38.05778</c:v>
                </c:pt>
                <c:pt idx="42803">
                  <c:v>28.68411</c:v>
                </c:pt>
                <c:pt idx="42804">
                  <c:v>31.09735</c:v>
                </c:pt>
                <c:pt idx="42805">
                  <c:v>28.06249</c:v>
                </c:pt>
                <c:pt idx="42806">
                  <c:v>231.0396</c:v>
                </c:pt>
                <c:pt idx="42807">
                  <c:v>36.05081</c:v>
                </c:pt>
                <c:pt idx="42808">
                  <c:v>40.07329</c:v>
                </c:pt>
                <c:pt idx="42809">
                  <c:v>28.92623</c:v>
                </c:pt>
                <c:pt idx="42810">
                  <c:v>52.8248</c:v>
                </c:pt>
                <c:pt idx="42811">
                  <c:v>31.14227</c:v>
                </c:pt>
                <c:pt idx="42812">
                  <c:v>35.79825</c:v>
                </c:pt>
                <c:pt idx="42813">
                  <c:v>53.3049</c:v>
                </c:pt>
                <c:pt idx="42814">
                  <c:v>27.93894</c:v>
                </c:pt>
                <c:pt idx="42815">
                  <c:v>25.50362</c:v>
                </c:pt>
                <c:pt idx="42816">
                  <c:v>27.6848</c:v>
                </c:pt>
                <c:pt idx="42817">
                  <c:v>28.83607</c:v>
                </c:pt>
                <c:pt idx="42818">
                  <c:v>1634.4409</c:v>
                </c:pt>
                <c:pt idx="42819">
                  <c:v>26.90476</c:v>
                </c:pt>
                <c:pt idx="42820">
                  <c:v>30.20771</c:v>
                </c:pt>
                <c:pt idx="42821">
                  <c:v>26.55404</c:v>
                </c:pt>
                <c:pt idx="42822">
                  <c:v>24.94978</c:v>
                </c:pt>
                <c:pt idx="42823">
                  <c:v>26.13019</c:v>
                </c:pt>
                <c:pt idx="42824">
                  <c:v>28.57391</c:v>
                </c:pt>
                <c:pt idx="42825">
                  <c:v>2498.30844</c:v>
                </c:pt>
                <c:pt idx="42826">
                  <c:v>27.71675</c:v>
                </c:pt>
                <c:pt idx="42827">
                  <c:v>25.43922999999999</c:v>
                </c:pt>
                <c:pt idx="42828">
                  <c:v>29.12701</c:v>
                </c:pt>
                <c:pt idx="42829">
                  <c:v>30.28295</c:v>
                </c:pt>
                <c:pt idx="42830">
                  <c:v>27.00705</c:v>
                </c:pt>
                <c:pt idx="42831">
                  <c:v>33.14141</c:v>
                </c:pt>
                <c:pt idx="42832">
                  <c:v>37.555</c:v>
                </c:pt>
                <c:pt idx="42833">
                  <c:v>34.67293</c:v>
                </c:pt>
                <c:pt idx="42834">
                  <c:v>28.76896</c:v>
                </c:pt>
                <c:pt idx="42835">
                  <c:v>24.56654</c:v>
                </c:pt>
                <c:pt idx="42836">
                  <c:v>35.04011</c:v>
                </c:pt>
                <c:pt idx="42837">
                  <c:v>26.83479000000001</c:v>
                </c:pt>
                <c:pt idx="42838">
                  <c:v>31.70476</c:v>
                </c:pt>
                <c:pt idx="42839">
                  <c:v>29.47692</c:v>
                </c:pt>
                <c:pt idx="42840">
                  <c:v>26.63079</c:v>
                </c:pt>
                <c:pt idx="42841">
                  <c:v>40.27726000000001</c:v>
                </c:pt>
                <c:pt idx="42842">
                  <c:v>54.73261</c:v>
                </c:pt>
                <c:pt idx="42843">
                  <c:v>29.90146</c:v>
                </c:pt>
                <c:pt idx="42844">
                  <c:v>31.16719000000001</c:v>
                </c:pt>
                <c:pt idx="42845">
                  <c:v>33.63556000000001</c:v>
                </c:pt>
                <c:pt idx="42846">
                  <c:v>36.70493</c:v>
                </c:pt>
                <c:pt idx="42847">
                  <c:v>32.38393</c:v>
                </c:pt>
                <c:pt idx="42848">
                  <c:v>33.51833</c:v>
                </c:pt>
                <c:pt idx="42849">
                  <c:v>36.62679</c:v>
                </c:pt>
                <c:pt idx="42850">
                  <c:v>24.67391</c:v>
                </c:pt>
                <c:pt idx="42851">
                  <c:v>167.89</c:v>
                </c:pt>
                <c:pt idx="42852">
                  <c:v>93.12743999999999</c:v>
                </c:pt>
                <c:pt idx="42853">
                  <c:v>28.90782</c:v>
                </c:pt>
                <c:pt idx="42854">
                  <c:v>34.15905</c:v>
                </c:pt>
                <c:pt idx="42855">
                  <c:v>28.32411</c:v>
                </c:pt>
                <c:pt idx="42856">
                  <c:v>26.2093</c:v>
                </c:pt>
                <c:pt idx="42857">
                  <c:v>48.8011</c:v>
                </c:pt>
                <c:pt idx="42858">
                  <c:v>36.63785</c:v>
                </c:pt>
                <c:pt idx="42859">
                  <c:v>28.87628</c:v>
                </c:pt>
                <c:pt idx="42860">
                  <c:v>34.22059</c:v>
                </c:pt>
                <c:pt idx="42861">
                  <c:v>26.72361</c:v>
                </c:pt>
                <c:pt idx="42862">
                  <c:v>31.96724</c:v>
                </c:pt>
                <c:pt idx="42863">
                  <c:v>202.24098</c:v>
                </c:pt>
                <c:pt idx="42864">
                  <c:v>32.23181</c:v>
                </c:pt>
                <c:pt idx="42865">
                  <c:v>29.56768</c:v>
                </c:pt>
                <c:pt idx="42866">
                  <c:v>26.2767</c:v>
                </c:pt>
                <c:pt idx="42867">
                  <c:v>32.07168</c:v>
                </c:pt>
                <c:pt idx="42868">
                  <c:v>30.01959</c:v>
                </c:pt>
                <c:pt idx="42869">
                  <c:v>25.96519</c:v>
                </c:pt>
                <c:pt idx="42870">
                  <c:v>29.38238</c:v>
                </c:pt>
                <c:pt idx="42871">
                  <c:v>30.80572</c:v>
                </c:pt>
                <c:pt idx="42872">
                  <c:v>28.90871999999999</c:v>
                </c:pt>
                <c:pt idx="42873">
                  <c:v>26.66989999999999</c:v>
                </c:pt>
                <c:pt idx="42874">
                  <c:v>23.13821</c:v>
                </c:pt>
                <c:pt idx="42875">
                  <c:v>28.48471</c:v>
                </c:pt>
                <c:pt idx="42876">
                  <c:v>32.80072000000001</c:v>
                </c:pt>
                <c:pt idx="42877">
                  <c:v>28.38270999999999</c:v>
                </c:pt>
                <c:pt idx="42878">
                  <c:v>30.83973</c:v>
                </c:pt>
                <c:pt idx="42879">
                  <c:v>29.70958999999999</c:v>
                </c:pt>
                <c:pt idx="42880">
                  <c:v>129.87332</c:v>
                </c:pt>
                <c:pt idx="42881">
                  <c:v>30.64791</c:v>
                </c:pt>
                <c:pt idx="42882">
                  <c:v>32.0754</c:v>
                </c:pt>
                <c:pt idx="42883">
                  <c:v>28.29012</c:v>
                </c:pt>
                <c:pt idx="42884">
                  <c:v>39.42175</c:v>
                </c:pt>
                <c:pt idx="42885">
                  <c:v>30.03349</c:v>
                </c:pt>
                <c:pt idx="42886">
                  <c:v>93.5831</c:v>
                </c:pt>
                <c:pt idx="42887">
                  <c:v>29.11194</c:v>
                </c:pt>
                <c:pt idx="42888">
                  <c:v>27.23924</c:v>
                </c:pt>
                <c:pt idx="42889">
                  <c:v>31.11985</c:v>
                </c:pt>
                <c:pt idx="42890">
                  <c:v>31.33388</c:v>
                </c:pt>
                <c:pt idx="42891">
                  <c:v>36.18892</c:v>
                </c:pt>
                <c:pt idx="42892">
                  <c:v>25.98569999999999</c:v>
                </c:pt>
                <c:pt idx="42893">
                  <c:v>30.72441999999999</c:v>
                </c:pt>
                <c:pt idx="42894">
                  <c:v>60.858</c:v>
                </c:pt>
                <c:pt idx="42895">
                  <c:v>27.80858</c:v>
                </c:pt>
                <c:pt idx="42896">
                  <c:v>30.20958</c:v>
                </c:pt>
                <c:pt idx="42897">
                  <c:v>30.64005</c:v>
                </c:pt>
                <c:pt idx="42898">
                  <c:v>35.78909</c:v>
                </c:pt>
                <c:pt idx="42899">
                  <c:v>28.52277</c:v>
                </c:pt>
                <c:pt idx="42900">
                  <c:v>45.31724999999999</c:v>
                </c:pt>
                <c:pt idx="42901">
                  <c:v>31.12733</c:v>
                </c:pt>
                <c:pt idx="42902">
                  <c:v>28.56512</c:v>
                </c:pt>
                <c:pt idx="42903">
                  <c:v>31.52483</c:v>
                </c:pt>
                <c:pt idx="42904">
                  <c:v>34.26723</c:v>
                </c:pt>
                <c:pt idx="42905">
                  <c:v>25.39486</c:v>
                </c:pt>
                <c:pt idx="42906">
                  <c:v>649.5487</c:v>
                </c:pt>
                <c:pt idx="42907">
                  <c:v>26.01306</c:v>
                </c:pt>
                <c:pt idx="42908">
                  <c:v>27.23286</c:v>
                </c:pt>
                <c:pt idx="42909">
                  <c:v>28.52311</c:v>
                </c:pt>
                <c:pt idx="42910">
                  <c:v>30.71071999999999</c:v>
                </c:pt>
                <c:pt idx="42911">
                  <c:v>29.39476000000001</c:v>
                </c:pt>
                <c:pt idx="42912">
                  <c:v>27.65073</c:v>
                </c:pt>
                <c:pt idx="42913">
                  <c:v>107.4515</c:v>
                </c:pt>
                <c:pt idx="42914">
                  <c:v>31.9559</c:v>
                </c:pt>
                <c:pt idx="42915">
                  <c:v>648.3240999999999</c:v>
                </c:pt>
                <c:pt idx="42916">
                  <c:v>55.5497</c:v>
                </c:pt>
                <c:pt idx="42917">
                  <c:v>25.27437</c:v>
                </c:pt>
                <c:pt idx="42918">
                  <c:v>29.29144</c:v>
                </c:pt>
                <c:pt idx="42919">
                  <c:v>78.62499999999998</c:v>
                </c:pt>
                <c:pt idx="42920">
                  <c:v>93.5685</c:v>
                </c:pt>
                <c:pt idx="42921">
                  <c:v>44.5817</c:v>
                </c:pt>
                <c:pt idx="42922">
                  <c:v>35.31513</c:v>
                </c:pt>
                <c:pt idx="42923">
                  <c:v>28.49622</c:v>
                </c:pt>
                <c:pt idx="42924">
                  <c:v>28.26</c:v>
                </c:pt>
                <c:pt idx="42925">
                  <c:v>28.75046</c:v>
                </c:pt>
                <c:pt idx="42926">
                  <c:v>33.81648999999999</c:v>
                </c:pt>
                <c:pt idx="42927">
                  <c:v>36.24738</c:v>
                </c:pt>
                <c:pt idx="42928">
                  <c:v>31.03399</c:v>
                </c:pt>
                <c:pt idx="42929">
                  <c:v>33.21403</c:v>
                </c:pt>
                <c:pt idx="42930">
                  <c:v>28.86135000000001</c:v>
                </c:pt>
                <c:pt idx="42931">
                  <c:v>25.84048</c:v>
                </c:pt>
                <c:pt idx="42932">
                  <c:v>30.17808</c:v>
                </c:pt>
                <c:pt idx="42933">
                  <c:v>26.09384</c:v>
                </c:pt>
                <c:pt idx="42934">
                  <c:v>35.30191</c:v>
                </c:pt>
                <c:pt idx="42935">
                  <c:v>27.27336</c:v>
                </c:pt>
                <c:pt idx="42936">
                  <c:v>33.76343</c:v>
                </c:pt>
                <c:pt idx="42937">
                  <c:v>32.14199</c:v>
                </c:pt>
                <c:pt idx="42938">
                  <c:v>28.39573</c:v>
                </c:pt>
                <c:pt idx="42939">
                  <c:v>30.74461</c:v>
                </c:pt>
                <c:pt idx="42940">
                  <c:v>30.16496</c:v>
                </c:pt>
                <c:pt idx="42941">
                  <c:v>24.58609999999999</c:v>
                </c:pt>
                <c:pt idx="42942">
                  <c:v>35.86971</c:v>
                </c:pt>
                <c:pt idx="42943">
                  <c:v>24.99821</c:v>
                </c:pt>
                <c:pt idx="42944">
                  <c:v>150.6548</c:v>
                </c:pt>
                <c:pt idx="42945">
                  <c:v>32.82182</c:v>
                </c:pt>
                <c:pt idx="42946">
                  <c:v>31.72915</c:v>
                </c:pt>
                <c:pt idx="42947">
                  <c:v>30.08282</c:v>
                </c:pt>
                <c:pt idx="42948">
                  <c:v>27.28703</c:v>
                </c:pt>
                <c:pt idx="42949">
                  <c:v>29.14535</c:v>
                </c:pt>
                <c:pt idx="42950">
                  <c:v>28.65103999999999</c:v>
                </c:pt>
                <c:pt idx="42951">
                  <c:v>31.75074</c:v>
                </c:pt>
                <c:pt idx="42952">
                  <c:v>36.7572</c:v>
                </c:pt>
                <c:pt idx="42953">
                  <c:v>29.55045</c:v>
                </c:pt>
                <c:pt idx="42954">
                  <c:v>27.92279999999999</c:v>
                </c:pt>
                <c:pt idx="42955">
                  <c:v>27.10861</c:v>
                </c:pt>
                <c:pt idx="42956">
                  <c:v>25.6293</c:v>
                </c:pt>
                <c:pt idx="42957">
                  <c:v>30.58993</c:v>
                </c:pt>
                <c:pt idx="42958">
                  <c:v>31.21226</c:v>
                </c:pt>
                <c:pt idx="42959">
                  <c:v>24.63635</c:v>
                </c:pt>
                <c:pt idx="42960">
                  <c:v>33.28202</c:v>
                </c:pt>
                <c:pt idx="42961">
                  <c:v>28.70827999999999</c:v>
                </c:pt>
                <c:pt idx="42962">
                  <c:v>27.05129000000001</c:v>
                </c:pt>
                <c:pt idx="42963">
                  <c:v>26.69191</c:v>
                </c:pt>
                <c:pt idx="42964">
                  <c:v>32.4258</c:v>
                </c:pt>
                <c:pt idx="42965">
                  <c:v>30.29238</c:v>
                </c:pt>
                <c:pt idx="42966">
                  <c:v>31.79911999999999</c:v>
                </c:pt>
                <c:pt idx="42967">
                  <c:v>186.6392</c:v>
                </c:pt>
                <c:pt idx="42968">
                  <c:v>28.0746</c:v>
                </c:pt>
                <c:pt idx="42969">
                  <c:v>27.35748</c:v>
                </c:pt>
                <c:pt idx="42970">
                  <c:v>29.74</c:v>
                </c:pt>
                <c:pt idx="42971">
                  <c:v>63.36709</c:v>
                </c:pt>
                <c:pt idx="42972">
                  <c:v>43.2653</c:v>
                </c:pt>
                <c:pt idx="42973">
                  <c:v>39.5005</c:v>
                </c:pt>
                <c:pt idx="42974">
                  <c:v>27.97599</c:v>
                </c:pt>
                <c:pt idx="42975">
                  <c:v>31.36365</c:v>
                </c:pt>
                <c:pt idx="42976">
                  <c:v>32.69280000000001</c:v>
                </c:pt>
                <c:pt idx="42977">
                  <c:v>36.38992</c:v>
                </c:pt>
                <c:pt idx="42978">
                  <c:v>29.07842</c:v>
                </c:pt>
                <c:pt idx="42979">
                  <c:v>604.87238</c:v>
                </c:pt>
                <c:pt idx="42980">
                  <c:v>81.06823</c:v>
                </c:pt>
                <c:pt idx="42981">
                  <c:v>28.4274</c:v>
                </c:pt>
                <c:pt idx="42982">
                  <c:v>974.1464</c:v>
                </c:pt>
                <c:pt idx="42983">
                  <c:v>27.3098</c:v>
                </c:pt>
                <c:pt idx="42984">
                  <c:v>32.4709</c:v>
                </c:pt>
                <c:pt idx="42985">
                  <c:v>23.31703</c:v>
                </c:pt>
                <c:pt idx="42986">
                  <c:v>29.13786</c:v>
                </c:pt>
                <c:pt idx="42987">
                  <c:v>27.56138</c:v>
                </c:pt>
                <c:pt idx="42988">
                  <c:v>29.56387</c:v>
                </c:pt>
                <c:pt idx="42989">
                  <c:v>30.25479</c:v>
                </c:pt>
                <c:pt idx="42990">
                  <c:v>34.36248</c:v>
                </c:pt>
                <c:pt idx="42991">
                  <c:v>29.37882</c:v>
                </c:pt>
                <c:pt idx="42992">
                  <c:v>44.0709</c:v>
                </c:pt>
                <c:pt idx="42993">
                  <c:v>32.48146</c:v>
                </c:pt>
                <c:pt idx="42994">
                  <c:v>34.94876</c:v>
                </c:pt>
                <c:pt idx="42995">
                  <c:v>35.90357</c:v>
                </c:pt>
                <c:pt idx="42996">
                  <c:v>33.6291</c:v>
                </c:pt>
                <c:pt idx="42997">
                  <c:v>29.74243999999999</c:v>
                </c:pt>
                <c:pt idx="42998">
                  <c:v>27.0252</c:v>
                </c:pt>
                <c:pt idx="42999">
                  <c:v>27.39333</c:v>
                </c:pt>
                <c:pt idx="43000">
                  <c:v>31.82400000000001</c:v>
                </c:pt>
                <c:pt idx="43001">
                  <c:v>25.2155</c:v>
                </c:pt>
                <c:pt idx="43002">
                  <c:v>35.37632</c:v>
                </c:pt>
                <c:pt idx="43003">
                  <c:v>32.43381</c:v>
                </c:pt>
                <c:pt idx="43004">
                  <c:v>25.18376</c:v>
                </c:pt>
                <c:pt idx="43005">
                  <c:v>26.78094</c:v>
                </c:pt>
                <c:pt idx="43006">
                  <c:v>37.0479</c:v>
                </c:pt>
                <c:pt idx="43007">
                  <c:v>27.90048</c:v>
                </c:pt>
                <c:pt idx="43008">
                  <c:v>24.82623999999999</c:v>
                </c:pt>
                <c:pt idx="43009">
                  <c:v>33.93525</c:v>
                </c:pt>
                <c:pt idx="43010">
                  <c:v>31.92429</c:v>
                </c:pt>
                <c:pt idx="43011">
                  <c:v>32.29598</c:v>
                </c:pt>
                <c:pt idx="43012">
                  <c:v>27.00221</c:v>
                </c:pt>
                <c:pt idx="43013">
                  <c:v>29.36253</c:v>
                </c:pt>
                <c:pt idx="43014">
                  <c:v>25.07556</c:v>
                </c:pt>
                <c:pt idx="43015">
                  <c:v>35.97782</c:v>
                </c:pt>
                <c:pt idx="43016">
                  <c:v>34.92595</c:v>
                </c:pt>
                <c:pt idx="43017">
                  <c:v>35.29522</c:v>
                </c:pt>
                <c:pt idx="43018">
                  <c:v>24.58349</c:v>
                </c:pt>
                <c:pt idx="43019">
                  <c:v>32.90258</c:v>
                </c:pt>
                <c:pt idx="43020">
                  <c:v>33.73756</c:v>
                </c:pt>
                <c:pt idx="43021">
                  <c:v>40.53832000000001</c:v>
                </c:pt>
                <c:pt idx="43022">
                  <c:v>28.0955</c:v>
                </c:pt>
                <c:pt idx="43023">
                  <c:v>27.79497</c:v>
                </c:pt>
                <c:pt idx="43024">
                  <c:v>37.28943</c:v>
                </c:pt>
                <c:pt idx="43025">
                  <c:v>35.69761</c:v>
                </c:pt>
                <c:pt idx="43026">
                  <c:v>33.90984</c:v>
                </c:pt>
                <c:pt idx="43027">
                  <c:v>67.1937</c:v>
                </c:pt>
                <c:pt idx="43028">
                  <c:v>37.87319</c:v>
                </c:pt>
                <c:pt idx="43029">
                  <c:v>27.95692</c:v>
                </c:pt>
                <c:pt idx="43030">
                  <c:v>26.81449</c:v>
                </c:pt>
                <c:pt idx="43031">
                  <c:v>31.29651</c:v>
                </c:pt>
                <c:pt idx="43032">
                  <c:v>500.7941</c:v>
                </c:pt>
                <c:pt idx="43033">
                  <c:v>27.11043</c:v>
                </c:pt>
                <c:pt idx="43034">
                  <c:v>29.83042</c:v>
                </c:pt>
                <c:pt idx="43035">
                  <c:v>98.1019</c:v>
                </c:pt>
                <c:pt idx="43036">
                  <c:v>25.01614</c:v>
                </c:pt>
                <c:pt idx="43037">
                  <c:v>26.00144999999999</c:v>
                </c:pt>
                <c:pt idx="43038">
                  <c:v>33.64776000000001</c:v>
                </c:pt>
                <c:pt idx="43039">
                  <c:v>33.66774</c:v>
                </c:pt>
                <c:pt idx="43040">
                  <c:v>30.33613</c:v>
                </c:pt>
                <c:pt idx="43041">
                  <c:v>32.8291</c:v>
                </c:pt>
                <c:pt idx="43042">
                  <c:v>30.90195</c:v>
                </c:pt>
                <c:pt idx="43043">
                  <c:v>29.57448</c:v>
                </c:pt>
                <c:pt idx="43044">
                  <c:v>28.69067</c:v>
                </c:pt>
                <c:pt idx="43045">
                  <c:v>27.3764</c:v>
                </c:pt>
                <c:pt idx="43046">
                  <c:v>29.88727</c:v>
                </c:pt>
                <c:pt idx="43047">
                  <c:v>977.7726</c:v>
                </c:pt>
                <c:pt idx="43048">
                  <c:v>34.37655</c:v>
                </c:pt>
                <c:pt idx="43049">
                  <c:v>29.83995000000001</c:v>
                </c:pt>
                <c:pt idx="43050">
                  <c:v>37.5084</c:v>
                </c:pt>
                <c:pt idx="43051">
                  <c:v>33.29311</c:v>
                </c:pt>
                <c:pt idx="43052">
                  <c:v>32.01711</c:v>
                </c:pt>
                <c:pt idx="43053">
                  <c:v>29.75911</c:v>
                </c:pt>
                <c:pt idx="43054">
                  <c:v>627.4442799999999</c:v>
                </c:pt>
                <c:pt idx="43055">
                  <c:v>32.39734</c:v>
                </c:pt>
                <c:pt idx="43056">
                  <c:v>31.0428</c:v>
                </c:pt>
                <c:pt idx="43057">
                  <c:v>42.55745</c:v>
                </c:pt>
                <c:pt idx="43058">
                  <c:v>35.43566000000001</c:v>
                </c:pt>
                <c:pt idx="43059">
                  <c:v>30.50991</c:v>
                </c:pt>
                <c:pt idx="43060">
                  <c:v>28.14143</c:v>
                </c:pt>
                <c:pt idx="43061">
                  <c:v>28.92315</c:v>
                </c:pt>
                <c:pt idx="43062">
                  <c:v>31.74594</c:v>
                </c:pt>
                <c:pt idx="43063">
                  <c:v>30.5531</c:v>
                </c:pt>
                <c:pt idx="43064">
                  <c:v>32.76764</c:v>
                </c:pt>
                <c:pt idx="43065">
                  <c:v>30.7322</c:v>
                </c:pt>
                <c:pt idx="43066">
                  <c:v>25.00226</c:v>
                </c:pt>
                <c:pt idx="43067">
                  <c:v>34.63045</c:v>
                </c:pt>
                <c:pt idx="43068">
                  <c:v>31.88772</c:v>
                </c:pt>
                <c:pt idx="43069">
                  <c:v>26.30431</c:v>
                </c:pt>
                <c:pt idx="43070">
                  <c:v>2539.04685</c:v>
                </c:pt>
                <c:pt idx="43071">
                  <c:v>28.84237999999999</c:v>
                </c:pt>
                <c:pt idx="43072">
                  <c:v>31.64765999999999</c:v>
                </c:pt>
                <c:pt idx="43073">
                  <c:v>29.9464</c:v>
                </c:pt>
                <c:pt idx="43074">
                  <c:v>27.07977</c:v>
                </c:pt>
                <c:pt idx="43075">
                  <c:v>31.42402999999999</c:v>
                </c:pt>
                <c:pt idx="43076">
                  <c:v>43.1773</c:v>
                </c:pt>
                <c:pt idx="43077">
                  <c:v>24.75879</c:v>
                </c:pt>
                <c:pt idx="43078">
                  <c:v>32.8541</c:v>
                </c:pt>
                <c:pt idx="43079">
                  <c:v>32.4029</c:v>
                </c:pt>
                <c:pt idx="43080">
                  <c:v>29.482</c:v>
                </c:pt>
                <c:pt idx="43081">
                  <c:v>28.84418</c:v>
                </c:pt>
                <c:pt idx="43082">
                  <c:v>34.09963</c:v>
                </c:pt>
                <c:pt idx="43083">
                  <c:v>32.35796999999999</c:v>
                </c:pt>
                <c:pt idx="43084">
                  <c:v>104.75312</c:v>
                </c:pt>
                <c:pt idx="43085">
                  <c:v>29.32799</c:v>
                </c:pt>
                <c:pt idx="43086">
                  <c:v>30.01042</c:v>
                </c:pt>
                <c:pt idx="43087">
                  <c:v>48.8764</c:v>
                </c:pt>
                <c:pt idx="43088">
                  <c:v>30.21642</c:v>
                </c:pt>
                <c:pt idx="43089">
                  <c:v>27.41525</c:v>
                </c:pt>
                <c:pt idx="43090">
                  <c:v>30.121</c:v>
                </c:pt>
                <c:pt idx="43091">
                  <c:v>27.55889000000001</c:v>
                </c:pt>
                <c:pt idx="43092">
                  <c:v>29.39019</c:v>
                </c:pt>
                <c:pt idx="43093">
                  <c:v>30.6728</c:v>
                </c:pt>
                <c:pt idx="43094">
                  <c:v>33.24527</c:v>
                </c:pt>
                <c:pt idx="43095">
                  <c:v>25.5538</c:v>
                </c:pt>
                <c:pt idx="43096">
                  <c:v>30.98717</c:v>
                </c:pt>
                <c:pt idx="43097">
                  <c:v>25.92233999999999</c:v>
                </c:pt>
                <c:pt idx="43098">
                  <c:v>25.01475</c:v>
                </c:pt>
                <c:pt idx="43099">
                  <c:v>29.63905</c:v>
                </c:pt>
                <c:pt idx="43100">
                  <c:v>30.13286</c:v>
                </c:pt>
                <c:pt idx="43101">
                  <c:v>37.90042</c:v>
                </c:pt>
                <c:pt idx="43102">
                  <c:v>32.3241</c:v>
                </c:pt>
                <c:pt idx="43103">
                  <c:v>32.25903</c:v>
                </c:pt>
                <c:pt idx="43104">
                  <c:v>23.05215</c:v>
                </c:pt>
                <c:pt idx="43105">
                  <c:v>35.38293</c:v>
                </c:pt>
                <c:pt idx="43106">
                  <c:v>31.01796</c:v>
                </c:pt>
                <c:pt idx="43107">
                  <c:v>23.38269</c:v>
                </c:pt>
                <c:pt idx="43108">
                  <c:v>6459.3564</c:v>
                </c:pt>
                <c:pt idx="43109">
                  <c:v>31.31409</c:v>
                </c:pt>
                <c:pt idx="43110">
                  <c:v>31.26739</c:v>
                </c:pt>
                <c:pt idx="43111">
                  <c:v>22.98070999999999</c:v>
                </c:pt>
                <c:pt idx="43112">
                  <c:v>28.00994</c:v>
                </c:pt>
                <c:pt idx="43113">
                  <c:v>22.43753</c:v>
                </c:pt>
                <c:pt idx="43114">
                  <c:v>29.13832</c:v>
                </c:pt>
                <c:pt idx="43115">
                  <c:v>30.07139</c:v>
                </c:pt>
                <c:pt idx="43116">
                  <c:v>43.44659</c:v>
                </c:pt>
                <c:pt idx="43117">
                  <c:v>222.3252</c:v>
                </c:pt>
                <c:pt idx="43118">
                  <c:v>31.65675999999999</c:v>
                </c:pt>
                <c:pt idx="43119">
                  <c:v>31.0676</c:v>
                </c:pt>
                <c:pt idx="43120">
                  <c:v>30.19095</c:v>
                </c:pt>
                <c:pt idx="43121">
                  <c:v>24.97521</c:v>
                </c:pt>
                <c:pt idx="43122">
                  <c:v>38.00758</c:v>
                </c:pt>
                <c:pt idx="43123">
                  <c:v>30.72099</c:v>
                </c:pt>
                <c:pt idx="43124">
                  <c:v>36.83612</c:v>
                </c:pt>
                <c:pt idx="43125">
                  <c:v>26.00942999999999</c:v>
                </c:pt>
                <c:pt idx="43126">
                  <c:v>42.7182</c:v>
                </c:pt>
                <c:pt idx="43127">
                  <c:v>33.27571</c:v>
                </c:pt>
                <c:pt idx="43128">
                  <c:v>28.82646</c:v>
                </c:pt>
                <c:pt idx="43129">
                  <c:v>30.97336</c:v>
                </c:pt>
                <c:pt idx="43130">
                  <c:v>2941.3845</c:v>
                </c:pt>
                <c:pt idx="43131">
                  <c:v>33.85099</c:v>
                </c:pt>
                <c:pt idx="43132">
                  <c:v>32.77809</c:v>
                </c:pt>
                <c:pt idx="43133">
                  <c:v>29.6518</c:v>
                </c:pt>
                <c:pt idx="43134">
                  <c:v>36.66026</c:v>
                </c:pt>
                <c:pt idx="43135">
                  <c:v>31.46924999999999</c:v>
                </c:pt>
                <c:pt idx="43136">
                  <c:v>24.32173</c:v>
                </c:pt>
                <c:pt idx="43137">
                  <c:v>29.59527</c:v>
                </c:pt>
                <c:pt idx="43138">
                  <c:v>27.01904</c:v>
                </c:pt>
                <c:pt idx="43139">
                  <c:v>5028.00112</c:v>
                </c:pt>
                <c:pt idx="43140">
                  <c:v>35.4915</c:v>
                </c:pt>
                <c:pt idx="43141">
                  <c:v>30.61537</c:v>
                </c:pt>
                <c:pt idx="43142">
                  <c:v>32.13867</c:v>
                </c:pt>
                <c:pt idx="43143">
                  <c:v>27.41418000000001</c:v>
                </c:pt>
                <c:pt idx="43144">
                  <c:v>41.67331</c:v>
                </c:pt>
                <c:pt idx="43145">
                  <c:v>29.42627999999999</c:v>
                </c:pt>
                <c:pt idx="43146">
                  <c:v>28.08759999999999</c:v>
                </c:pt>
                <c:pt idx="43147">
                  <c:v>27.22293</c:v>
                </c:pt>
                <c:pt idx="43148">
                  <c:v>28.51677</c:v>
                </c:pt>
                <c:pt idx="43149">
                  <c:v>33.08205</c:v>
                </c:pt>
                <c:pt idx="43150">
                  <c:v>26.93936</c:v>
                </c:pt>
                <c:pt idx="43151">
                  <c:v>40.19555</c:v>
                </c:pt>
                <c:pt idx="43152">
                  <c:v>27.97572999999999</c:v>
                </c:pt>
                <c:pt idx="43153">
                  <c:v>28.56468</c:v>
                </c:pt>
                <c:pt idx="43154">
                  <c:v>26.46695</c:v>
                </c:pt>
                <c:pt idx="43155">
                  <c:v>36.14356</c:v>
                </c:pt>
                <c:pt idx="43156">
                  <c:v>31.44985</c:v>
                </c:pt>
                <c:pt idx="43157">
                  <c:v>27.01749999999999</c:v>
                </c:pt>
                <c:pt idx="43158">
                  <c:v>26.90945</c:v>
                </c:pt>
                <c:pt idx="43159">
                  <c:v>23.75582</c:v>
                </c:pt>
                <c:pt idx="43160">
                  <c:v>29.90782</c:v>
                </c:pt>
                <c:pt idx="43161">
                  <c:v>29.97967999999999</c:v>
                </c:pt>
                <c:pt idx="43162">
                  <c:v>33.14854000000001</c:v>
                </c:pt>
                <c:pt idx="43163">
                  <c:v>35.35653</c:v>
                </c:pt>
                <c:pt idx="43164">
                  <c:v>28.51811</c:v>
                </c:pt>
                <c:pt idx="43165">
                  <c:v>29.93779</c:v>
                </c:pt>
                <c:pt idx="43166">
                  <c:v>30.57483999999999</c:v>
                </c:pt>
                <c:pt idx="43167">
                  <c:v>32.65902000000001</c:v>
                </c:pt>
                <c:pt idx="43168">
                  <c:v>32.49842</c:v>
                </c:pt>
                <c:pt idx="43169">
                  <c:v>36.18776</c:v>
                </c:pt>
                <c:pt idx="43170">
                  <c:v>29.16079</c:v>
                </c:pt>
                <c:pt idx="43171">
                  <c:v>28.71156</c:v>
                </c:pt>
                <c:pt idx="43172">
                  <c:v>28.01779000000001</c:v>
                </c:pt>
                <c:pt idx="43173">
                  <c:v>32.90600000000001</c:v>
                </c:pt>
                <c:pt idx="43174">
                  <c:v>25.71515</c:v>
                </c:pt>
                <c:pt idx="43175">
                  <c:v>31.66138</c:v>
                </c:pt>
                <c:pt idx="43176">
                  <c:v>33.62574</c:v>
                </c:pt>
                <c:pt idx="43177">
                  <c:v>31.01169000000001</c:v>
                </c:pt>
                <c:pt idx="43178">
                  <c:v>33.05363</c:v>
                </c:pt>
                <c:pt idx="43179">
                  <c:v>23.66856</c:v>
                </c:pt>
                <c:pt idx="43180">
                  <c:v>30.33302</c:v>
                </c:pt>
                <c:pt idx="43181">
                  <c:v>5821.28792</c:v>
                </c:pt>
                <c:pt idx="43182">
                  <c:v>34.3068</c:v>
                </c:pt>
                <c:pt idx="43183">
                  <c:v>30.22983</c:v>
                </c:pt>
                <c:pt idx="43184">
                  <c:v>31.71894</c:v>
                </c:pt>
                <c:pt idx="43185">
                  <c:v>32.90588</c:v>
                </c:pt>
                <c:pt idx="43186">
                  <c:v>26.56807999999999</c:v>
                </c:pt>
                <c:pt idx="43187">
                  <c:v>22.75163</c:v>
                </c:pt>
                <c:pt idx="43188">
                  <c:v>34.58952</c:v>
                </c:pt>
                <c:pt idx="43189">
                  <c:v>26.67658</c:v>
                </c:pt>
                <c:pt idx="43190">
                  <c:v>26.03333</c:v>
                </c:pt>
                <c:pt idx="43191">
                  <c:v>31.98893999999999</c:v>
                </c:pt>
                <c:pt idx="43192">
                  <c:v>31.9843</c:v>
                </c:pt>
                <c:pt idx="43193">
                  <c:v>24.90595</c:v>
                </c:pt>
                <c:pt idx="43194">
                  <c:v>30.90754</c:v>
                </c:pt>
                <c:pt idx="43195">
                  <c:v>40.18707</c:v>
                </c:pt>
                <c:pt idx="43196">
                  <c:v>32.15885</c:v>
                </c:pt>
                <c:pt idx="43197">
                  <c:v>29.59665</c:v>
                </c:pt>
                <c:pt idx="43198">
                  <c:v>34.86538</c:v>
                </c:pt>
                <c:pt idx="43199">
                  <c:v>35.41762</c:v>
                </c:pt>
                <c:pt idx="43200">
                  <c:v>29.95199</c:v>
                </c:pt>
                <c:pt idx="43201">
                  <c:v>27.12237</c:v>
                </c:pt>
                <c:pt idx="43202">
                  <c:v>33.97833</c:v>
                </c:pt>
                <c:pt idx="43203">
                  <c:v>34.50639</c:v>
                </c:pt>
                <c:pt idx="43204">
                  <c:v>28.40311</c:v>
                </c:pt>
                <c:pt idx="43205">
                  <c:v>30.09042</c:v>
                </c:pt>
                <c:pt idx="43206">
                  <c:v>29.67846</c:v>
                </c:pt>
                <c:pt idx="43207">
                  <c:v>127.16773</c:v>
                </c:pt>
                <c:pt idx="43208">
                  <c:v>24.24267</c:v>
                </c:pt>
                <c:pt idx="43209">
                  <c:v>25.22342</c:v>
                </c:pt>
                <c:pt idx="43210">
                  <c:v>29.84394</c:v>
                </c:pt>
                <c:pt idx="43211">
                  <c:v>31.98848999999999</c:v>
                </c:pt>
                <c:pt idx="43212">
                  <c:v>25.41133</c:v>
                </c:pt>
                <c:pt idx="43213">
                  <c:v>34.02075</c:v>
                </c:pt>
                <c:pt idx="43214">
                  <c:v>123.3786</c:v>
                </c:pt>
                <c:pt idx="43215">
                  <c:v>32.38937</c:v>
                </c:pt>
                <c:pt idx="43216">
                  <c:v>33.40526000000001</c:v>
                </c:pt>
                <c:pt idx="43217">
                  <c:v>39.22960000000001</c:v>
                </c:pt>
                <c:pt idx="43218">
                  <c:v>596.9719</c:v>
                </c:pt>
                <c:pt idx="43219">
                  <c:v>28.51001</c:v>
                </c:pt>
                <c:pt idx="43220">
                  <c:v>27.10832</c:v>
                </c:pt>
                <c:pt idx="43221">
                  <c:v>29.29705999999999</c:v>
                </c:pt>
                <c:pt idx="43222">
                  <c:v>33.14028</c:v>
                </c:pt>
                <c:pt idx="43223">
                  <c:v>37.62734000000001</c:v>
                </c:pt>
                <c:pt idx="43224">
                  <c:v>31.41421</c:v>
                </c:pt>
                <c:pt idx="43225">
                  <c:v>31.21896</c:v>
                </c:pt>
                <c:pt idx="43226">
                  <c:v>36.52867</c:v>
                </c:pt>
                <c:pt idx="43227">
                  <c:v>29.10035999999999</c:v>
                </c:pt>
                <c:pt idx="43228">
                  <c:v>35.94983</c:v>
                </c:pt>
                <c:pt idx="43229">
                  <c:v>32.61729</c:v>
                </c:pt>
                <c:pt idx="43230">
                  <c:v>29.56474</c:v>
                </c:pt>
                <c:pt idx="43231">
                  <c:v>28.09308</c:v>
                </c:pt>
                <c:pt idx="43232">
                  <c:v>29.81816</c:v>
                </c:pt>
                <c:pt idx="43233">
                  <c:v>27.85735</c:v>
                </c:pt>
                <c:pt idx="43234">
                  <c:v>33.09108000000001</c:v>
                </c:pt>
                <c:pt idx="43235">
                  <c:v>34.02009</c:v>
                </c:pt>
                <c:pt idx="43236">
                  <c:v>29.0178</c:v>
                </c:pt>
                <c:pt idx="43237">
                  <c:v>27.32511</c:v>
                </c:pt>
                <c:pt idx="43238">
                  <c:v>33.56104000000001</c:v>
                </c:pt>
                <c:pt idx="43239">
                  <c:v>31.26338</c:v>
                </c:pt>
                <c:pt idx="43240">
                  <c:v>25.00801</c:v>
                </c:pt>
                <c:pt idx="43241">
                  <c:v>270.9691199999999</c:v>
                </c:pt>
                <c:pt idx="43242">
                  <c:v>26.15418</c:v>
                </c:pt>
                <c:pt idx="43243">
                  <c:v>35.38359</c:v>
                </c:pt>
                <c:pt idx="43244">
                  <c:v>32.54694000000001</c:v>
                </c:pt>
                <c:pt idx="43245">
                  <c:v>25.51449</c:v>
                </c:pt>
                <c:pt idx="43246">
                  <c:v>27.42275</c:v>
                </c:pt>
                <c:pt idx="43247">
                  <c:v>29.56073999999999</c:v>
                </c:pt>
                <c:pt idx="43248">
                  <c:v>30.57785000000001</c:v>
                </c:pt>
                <c:pt idx="43249">
                  <c:v>31.77879</c:v>
                </c:pt>
                <c:pt idx="43250">
                  <c:v>29.55458</c:v>
                </c:pt>
                <c:pt idx="43251">
                  <c:v>31.28828</c:v>
                </c:pt>
                <c:pt idx="43252">
                  <c:v>33.80861</c:v>
                </c:pt>
                <c:pt idx="43253">
                  <c:v>29.82514</c:v>
                </c:pt>
                <c:pt idx="43254">
                  <c:v>30.39641</c:v>
                </c:pt>
                <c:pt idx="43255">
                  <c:v>30.12511</c:v>
                </c:pt>
                <c:pt idx="43256">
                  <c:v>24.03633</c:v>
                </c:pt>
                <c:pt idx="43257">
                  <c:v>30.72623</c:v>
                </c:pt>
                <c:pt idx="43258">
                  <c:v>28.27007</c:v>
                </c:pt>
                <c:pt idx="43259">
                  <c:v>34.10286</c:v>
                </c:pt>
                <c:pt idx="43260">
                  <c:v>34.32513</c:v>
                </c:pt>
                <c:pt idx="43261">
                  <c:v>30.31009</c:v>
                </c:pt>
                <c:pt idx="43262">
                  <c:v>28.27457</c:v>
                </c:pt>
                <c:pt idx="43263">
                  <c:v>35.69079</c:v>
                </c:pt>
                <c:pt idx="43264">
                  <c:v>42.58600000000001</c:v>
                </c:pt>
                <c:pt idx="43265">
                  <c:v>24.71971</c:v>
                </c:pt>
                <c:pt idx="43266">
                  <c:v>38.1323</c:v>
                </c:pt>
                <c:pt idx="43267">
                  <c:v>33.28509</c:v>
                </c:pt>
                <c:pt idx="43268">
                  <c:v>35.27027</c:v>
                </c:pt>
                <c:pt idx="43269">
                  <c:v>25.12828</c:v>
                </c:pt>
                <c:pt idx="43270">
                  <c:v>34.22266000000001</c:v>
                </c:pt>
                <c:pt idx="43271">
                  <c:v>35.74111</c:v>
                </c:pt>
                <c:pt idx="43272">
                  <c:v>27.69771</c:v>
                </c:pt>
                <c:pt idx="43273">
                  <c:v>31.65946</c:v>
                </c:pt>
                <c:pt idx="43274">
                  <c:v>29.03813</c:v>
                </c:pt>
                <c:pt idx="43275">
                  <c:v>30.37569</c:v>
                </c:pt>
                <c:pt idx="43276">
                  <c:v>26.40906</c:v>
                </c:pt>
                <c:pt idx="43277">
                  <c:v>45.9784</c:v>
                </c:pt>
                <c:pt idx="43278">
                  <c:v>33.26605</c:v>
                </c:pt>
                <c:pt idx="43279">
                  <c:v>36.39211</c:v>
                </c:pt>
                <c:pt idx="43280">
                  <c:v>26.27045</c:v>
                </c:pt>
                <c:pt idx="43281">
                  <c:v>32.9864</c:v>
                </c:pt>
                <c:pt idx="43282">
                  <c:v>34.1263</c:v>
                </c:pt>
                <c:pt idx="43283">
                  <c:v>31.9249</c:v>
                </c:pt>
                <c:pt idx="43284">
                  <c:v>29.71262</c:v>
                </c:pt>
                <c:pt idx="43285">
                  <c:v>28.52462</c:v>
                </c:pt>
                <c:pt idx="43286">
                  <c:v>30.39321</c:v>
                </c:pt>
                <c:pt idx="43287">
                  <c:v>31.65281999999999</c:v>
                </c:pt>
                <c:pt idx="43288">
                  <c:v>28.40647999999999</c:v>
                </c:pt>
                <c:pt idx="43289">
                  <c:v>27.27174</c:v>
                </c:pt>
                <c:pt idx="43290">
                  <c:v>28.59273999999999</c:v>
                </c:pt>
                <c:pt idx="43291">
                  <c:v>32.0337</c:v>
                </c:pt>
                <c:pt idx="43292">
                  <c:v>29.83348000000001</c:v>
                </c:pt>
                <c:pt idx="43293">
                  <c:v>32.9775</c:v>
                </c:pt>
                <c:pt idx="43294">
                  <c:v>26.46327</c:v>
                </c:pt>
                <c:pt idx="43295">
                  <c:v>52.77023</c:v>
                </c:pt>
                <c:pt idx="43296">
                  <c:v>27.20912</c:v>
                </c:pt>
                <c:pt idx="43297">
                  <c:v>35.27363</c:v>
                </c:pt>
                <c:pt idx="43298">
                  <c:v>26.50359</c:v>
                </c:pt>
                <c:pt idx="43299">
                  <c:v>33.81484</c:v>
                </c:pt>
                <c:pt idx="43300">
                  <c:v>39.5399</c:v>
                </c:pt>
                <c:pt idx="43301">
                  <c:v>28.02811</c:v>
                </c:pt>
                <c:pt idx="43302">
                  <c:v>29.92054999999999</c:v>
                </c:pt>
                <c:pt idx="43303">
                  <c:v>30.53709</c:v>
                </c:pt>
                <c:pt idx="43304">
                  <c:v>28.55461</c:v>
                </c:pt>
                <c:pt idx="43305">
                  <c:v>29.93374</c:v>
                </c:pt>
                <c:pt idx="43306">
                  <c:v>35.84853</c:v>
                </c:pt>
                <c:pt idx="43307">
                  <c:v>24.91743</c:v>
                </c:pt>
                <c:pt idx="43308">
                  <c:v>32.14322000000001</c:v>
                </c:pt>
                <c:pt idx="43309">
                  <c:v>33.83482</c:v>
                </c:pt>
                <c:pt idx="43310">
                  <c:v>28.05058</c:v>
                </c:pt>
                <c:pt idx="43311">
                  <c:v>30.92866</c:v>
                </c:pt>
                <c:pt idx="43312">
                  <c:v>28.84411</c:v>
                </c:pt>
                <c:pt idx="43313">
                  <c:v>26.38348999999999</c:v>
                </c:pt>
                <c:pt idx="43314">
                  <c:v>25.49231999999999</c:v>
                </c:pt>
                <c:pt idx="43315">
                  <c:v>151.66589</c:v>
                </c:pt>
                <c:pt idx="43316">
                  <c:v>27.03882</c:v>
                </c:pt>
                <c:pt idx="43317">
                  <c:v>2956.78186</c:v>
                </c:pt>
                <c:pt idx="43318">
                  <c:v>34.28402000000001</c:v>
                </c:pt>
                <c:pt idx="43319">
                  <c:v>26.84486</c:v>
                </c:pt>
                <c:pt idx="43320">
                  <c:v>29.98124999999999</c:v>
                </c:pt>
                <c:pt idx="43321">
                  <c:v>33.62221</c:v>
                </c:pt>
                <c:pt idx="43322">
                  <c:v>422.7506</c:v>
                </c:pt>
                <c:pt idx="43323">
                  <c:v>27.24775</c:v>
                </c:pt>
                <c:pt idx="43324">
                  <c:v>75.02681</c:v>
                </c:pt>
                <c:pt idx="43325">
                  <c:v>37.30722</c:v>
                </c:pt>
                <c:pt idx="43326">
                  <c:v>33.66988000000001</c:v>
                </c:pt>
                <c:pt idx="43327">
                  <c:v>35.96106</c:v>
                </c:pt>
                <c:pt idx="43328">
                  <c:v>28.70759</c:v>
                </c:pt>
                <c:pt idx="43329">
                  <c:v>36.80903</c:v>
                </c:pt>
                <c:pt idx="43330">
                  <c:v>29.6738</c:v>
                </c:pt>
                <c:pt idx="43331">
                  <c:v>28.74775</c:v>
                </c:pt>
                <c:pt idx="43332">
                  <c:v>38.61325</c:v>
                </c:pt>
                <c:pt idx="43333">
                  <c:v>29.67449</c:v>
                </c:pt>
                <c:pt idx="43334">
                  <c:v>32.92005</c:v>
                </c:pt>
                <c:pt idx="43335">
                  <c:v>28.13575000000001</c:v>
                </c:pt>
                <c:pt idx="43336">
                  <c:v>35.13481</c:v>
                </c:pt>
                <c:pt idx="43337">
                  <c:v>29.27048</c:v>
                </c:pt>
                <c:pt idx="43338">
                  <c:v>38.1893</c:v>
                </c:pt>
                <c:pt idx="43339">
                  <c:v>26.94516</c:v>
                </c:pt>
                <c:pt idx="43340">
                  <c:v>29.52222</c:v>
                </c:pt>
                <c:pt idx="43341">
                  <c:v>30.06769999999999</c:v>
                </c:pt>
                <c:pt idx="43342">
                  <c:v>25.93500999999999</c:v>
                </c:pt>
                <c:pt idx="43343">
                  <c:v>30.51108</c:v>
                </c:pt>
                <c:pt idx="43344">
                  <c:v>27.98307</c:v>
                </c:pt>
                <c:pt idx="43345">
                  <c:v>28.59078999999999</c:v>
                </c:pt>
                <c:pt idx="43346">
                  <c:v>37.45059</c:v>
                </c:pt>
                <c:pt idx="43347">
                  <c:v>40.9307</c:v>
                </c:pt>
                <c:pt idx="43348">
                  <c:v>33.29516</c:v>
                </c:pt>
                <c:pt idx="43349">
                  <c:v>34.89732</c:v>
                </c:pt>
                <c:pt idx="43350">
                  <c:v>31.32271</c:v>
                </c:pt>
                <c:pt idx="43351">
                  <c:v>27.80214</c:v>
                </c:pt>
                <c:pt idx="43352">
                  <c:v>29.79871</c:v>
                </c:pt>
                <c:pt idx="43353">
                  <c:v>31.88123</c:v>
                </c:pt>
                <c:pt idx="43354">
                  <c:v>27.07541</c:v>
                </c:pt>
                <c:pt idx="43355">
                  <c:v>31.37368</c:v>
                </c:pt>
                <c:pt idx="43356">
                  <c:v>29.55700999999999</c:v>
                </c:pt>
                <c:pt idx="43357">
                  <c:v>30.70686</c:v>
                </c:pt>
                <c:pt idx="43358">
                  <c:v>31.37905</c:v>
                </c:pt>
                <c:pt idx="43359">
                  <c:v>79.62922</c:v>
                </c:pt>
                <c:pt idx="43360">
                  <c:v>33.7823</c:v>
                </c:pt>
                <c:pt idx="43361">
                  <c:v>32.85796</c:v>
                </c:pt>
                <c:pt idx="43362">
                  <c:v>26.10943</c:v>
                </c:pt>
                <c:pt idx="43363">
                  <c:v>27.07223</c:v>
                </c:pt>
                <c:pt idx="43364">
                  <c:v>31.318</c:v>
                </c:pt>
                <c:pt idx="43365">
                  <c:v>30.38594</c:v>
                </c:pt>
                <c:pt idx="43366">
                  <c:v>30.70441</c:v>
                </c:pt>
                <c:pt idx="43367">
                  <c:v>30.2087</c:v>
                </c:pt>
                <c:pt idx="43368">
                  <c:v>26.55048</c:v>
                </c:pt>
                <c:pt idx="43369">
                  <c:v>29.83115</c:v>
                </c:pt>
                <c:pt idx="43370">
                  <c:v>4648.68</c:v>
                </c:pt>
                <c:pt idx="43371">
                  <c:v>32.08854</c:v>
                </c:pt>
                <c:pt idx="43372">
                  <c:v>36.50186</c:v>
                </c:pt>
                <c:pt idx="43373">
                  <c:v>31.69785</c:v>
                </c:pt>
                <c:pt idx="43374">
                  <c:v>27.01504</c:v>
                </c:pt>
                <c:pt idx="43375">
                  <c:v>30.618</c:v>
                </c:pt>
                <c:pt idx="43376">
                  <c:v>28.95294</c:v>
                </c:pt>
                <c:pt idx="43377">
                  <c:v>23.53464</c:v>
                </c:pt>
                <c:pt idx="43378">
                  <c:v>27.24128</c:v>
                </c:pt>
                <c:pt idx="43379">
                  <c:v>27.23308</c:v>
                </c:pt>
                <c:pt idx="43380">
                  <c:v>29.33664</c:v>
                </c:pt>
                <c:pt idx="43381">
                  <c:v>41.3674</c:v>
                </c:pt>
                <c:pt idx="43382">
                  <c:v>31.23416</c:v>
                </c:pt>
                <c:pt idx="43383">
                  <c:v>32.36141</c:v>
                </c:pt>
                <c:pt idx="43384">
                  <c:v>29.36253999999999</c:v>
                </c:pt>
                <c:pt idx="43385">
                  <c:v>62.83961</c:v>
                </c:pt>
                <c:pt idx="43386">
                  <c:v>34.03514000000001</c:v>
                </c:pt>
                <c:pt idx="43387">
                  <c:v>27.94804999999999</c:v>
                </c:pt>
                <c:pt idx="43388">
                  <c:v>29.6823</c:v>
                </c:pt>
                <c:pt idx="43389">
                  <c:v>31.75259</c:v>
                </c:pt>
                <c:pt idx="43390">
                  <c:v>355.4814</c:v>
                </c:pt>
                <c:pt idx="43391">
                  <c:v>29.10373999999999</c:v>
                </c:pt>
                <c:pt idx="43392">
                  <c:v>29.07986</c:v>
                </c:pt>
                <c:pt idx="43393">
                  <c:v>34.14086</c:v>
                </c:pt>
                <c:pt idx="43394">
                  <c:v>43.59546</c:v>
                </c:pt>
                <c:pt idx="43395">
                  <c:v>2673.19171</c:v>
                </c:pt>
                <c:pt idx="43396">
                  <c:v>40.151</c:v>
                </c:pt>
                <c:pt idx="43397">
                  <c:v>31.79716000000001</c:v>
                </c:pt>
                <c:pt idx="43398">
                  <c:v>30.02638</c:v>
                </c:pt>
                <c:pt idx="43399">
                  <c:v>32.49626000000001</c:v>
                </c:pt>
                <c:pt idx="43400">
                  <c:v>32.33095</c:v>
                </c:pt>
                <c:pt idx="43401">
                  <c:v>39.42094</c:v>
                </c:pt>
                <c:pt idx="43402">
                  <c:v>26.56787</c:v>
                </c:pt>
                <c:pt idx="43403">
                  <c:v>27.03766</c:v>
                </c:pt>
                <c:pt idx="43404">
                  <c:v>30.50564999999999</c:v>
                </c:pt>
                <c:pt idx="43405">
                  <c:v>34.42203</c:v>
                </c:pt>
                <c:pt idx="43406">
                  <c:v>25.46853999999999</c:v>
                </c:pt>
                <c:pt idx="43407">
                  <c:v>5060.4916</c:v>
                </c:pt>
                <c:pt idx="43408">
                  <c:v>28.07611</c:v>
                </c:pt>
                <c:pt idx="43409">
                  <c:v>38648.1974</c:v>
                </c:pt>
                <c:pt idx="43410">
                  <c:v>28.51294</c:v>
                </c:pt>
                <c:pt idx="43411">
                  <c:v>37.97258</c:v>
                </c:pt>
                <c:pt idx="43412">
                  <c:v>28.57186</c:v>
                </c:pt>
                <c:pt idx="43413">
                  <c:v>30.19534</c:v>
                </c:pt>
                <c:pt idx="43414">
                  <c:v>28.96315999999999</c:v>
                </c:pt>
                <c:pt idx="43415">
                  <c:v>32.37223</c:v>
                </c:pt>
                <c:pt idx="43416">
                  <c:v>23.16041</c:v>
                </c:pt>
                <c:pt idx="43417">
                  <c:v>36.81444</c:v>
                </c:pt>
                <c:pt idx="43418">
                  <c:v>35.32360000000001</c:v>
                </c:pt>
                <c:pt idx="43419">
                  <c:v>48.8746</c:v>
                </c:pt>
                <c:pt idx="43420">
                  <c:v>38.867</c:v>
                </c:pt>
                <c:pt idx="43421">
                  <c:v>26.36955</c:v>
                </c:pt>
                <c:pt idx="43422">
                  <c:v>37.1881</c:v>
                </c:pt>
                <c:pt idx="43423">
                  <c:v>32.36975</c:v>
                </c:pt>
                <c:pt idx="43424">
                  <c:v>1654.49959</c:v>
                </c:pt>
                <c:pt idx="43425">
                  <c:v>31.42298</c:v>
                </c:pt>
                <c:pt idx="43426">
                  <c:v>30.48307</c:v>
                </c:pt>
                <c:pt idx="43427">
                  <c:v>25.99446</c:v>
                </c:pt>
                <c:pt idx="43428">
                  <c:v>32.73888</c:v>
                </c:pt>
                <c:pt idx="43429">
                  <c:v>34.9507</c:v>
                </c:pt>
                <c:pt idx="43430">
                  <c:v>30.13744000000001</c:v>
                </c:pt>
                <c:pt idx="43431">
                  <c:v>24.84969</c:v>
                </c:pt>
                <c:pt idx="43432">
                  <c:v>30.02009</c:v>
                </c:pt>
                <c:pt idx="43433">
                  <c:v>27.55177</c:v>
                </c:pt>
                <c:pt idx="43434">
                  <c:v>35.22282000000001</c:v>
                </c:pt>
                <c:pt idx="43435">
                  <c:v>28.83139</c:v>
                </c:pt>
                <c:pt idx="43436">
                  <c:v>35.12829</c:v>
                </c:pt>
                <c:pt idx="43437">
                  <c:v>149.0668</c:v>
                </c:pt>
                <c:pt idx="43438">
                  <c:v>27.56981</c:v>
                </c:pt>
                <c:pt idx="43439">
                  <c:v>30.3638</c:v>
                </c:pt>
                <c:pt idx="43440">
                  <c:v>25.36242</c:v>
                </c:pt>
                <c:pt idx="43441">
                  <c:v>37.38307</c:v>
                </c:pt>
                <c:pt idx="43442">
                  <c:v>28.13777</c:v>
                </c:pt>
                <c:pt idx="43443">
                  <c:v>33.88385</c:v>
                </c:pt>
                <c:pt idx="43444">
                  <c:v>39.5353</c:v>
                </c:pt>
                <c:pt idx="43445">
                  <c:v>199.668</c:v>
                </c:pt>
                <c:pt idx="43446">
                  <c:v>27.39288000000001</c:v>
                </c:pt>
                <c:pt idx="43447">
                  <c:v>1109.5064</c:v>
                </c:pt>
                <c:pt idx="43448">
                  <c:v>39.76548000000001</c:v>
                </c:pt>
                <c:pt idx="43449">
                  <c:v>26.80845</c:v>
                </c:pt>
                <c:pt idx="43450">
                  <c:v>29.35579999999999</c:v>
                </c:pt>
                <c:pt idx="43451">
                  <c:v>25.62719999999999</c:v>
                </c:pt>
                <c:pt idx="43452">
                  <c:v>33.91322</c:v>
                </c:pt>
                <c:pt idx="43453">
                  <c:v>35.73157</c:v>
                </c:pt>
                <c:pt idx="43454">
                  <c:v>28.10361</c:v>
                </c:pt>
                <c:pt idx="43455">
                  <c:v>31.07402</c:v>
                </c:pt>
                <c:pt idx="43456">
                  <c:v>22.59584</c:v>
                </c:pt>
                <c:pt idx="43457">
                  <c:v>30.48468</c:v>
                </c:pt>
                <c:pt idx="43458">
                  <c:v>27.83681</c:v>
                </c:pt>
                <c:pt idx="43459">
                  <c:v>31.78952999999999</c:v>
                </c:pt>
                <c:pt idx="43460">
                  <c:v>45.99720000000001</c:v>
                </c:pt>
                <c:pt idx="43461">
                  <c:v>29.02168</c:v>
                </c:pt>
                <c:pt idx="43462">
                  <c:v>27.87042</c:v>
                </c:pt>
                <c:pt idx="43463">
                  <c:v>33.21383</c:v>
                </c:pt>
                <c:pt idx="43464">
                  <c:v>216.5753</c:v>
                </c:pt>
                <c:pt idx="43465">
                  <c:v>29.63006</c:v>
                </c:pt>
                <c:pt idx="43466">
                  <c:v>32.1507</c:v>
                </c:pt>
                <c:pt idx="43467">
                  <c:v>33.51022</c:v>
                </c:pt>
                <c:pt idx="43468">
                  <c:v>33.88307</c:v>
                </c:pt>
                <c:pt idx="43469">
                  <c:v>29.65171</c:v>
                </c:pt>
                <c:pt idx="43470">
                  <c:v>28.70677999999999</c:v>
                </c:pt>
                <c:pt idx="43471">
                  <c:v>30.59471</c:v>
                </c:pt>
                <c:pt idx="43472">
                  <c:v>29.66196</c:v>
                </c:pt>
                <c:pt idx="43473">
                  <c:v>30.85293</c:v>
                </c:pt>
                <c:pt idx="43474">
                  <c:v>63.4071</c:v>
                </c:pt>
                <c:pt idx="43475">
                  <c:v>31.90422</c:v>
                </c:pt>
                <c:pt idx="43476">
                  <c:v>36.4178</c:v>
                </c:pt>
                <c:pt idx="43477">
                  <c:v>32.63829</c:v>
                </c:pt>
                <c:pt idx="43478">
                  <c:v>26.75418000000001</c:v>
                </c:pt>
                <c:pt idx="43479">
                  <c:v>31.29765</c:v>
                </c:pt>
                <c:pt idx="43480">
                  <c:v>29.56999</c:v>
                </c:pt>
                <c:pt idx="43481">
                  <c:v>34.39728</c:v>
                </c:pt>
                <c:pt idx="43482">
                  <c:v>33.28032</c:v>
                </c:pt>
                <c:pt idx="43483">
                  <c:v>29.82952999999999</c:v>
                </c:pt>
                <c:pt idx="43484">
                  <c:v>28.00588</c:v>
                </c:pt>
                <c:pt idx="43485">
                  <c:v>134.24352</c:v>
                </c:pt>
                <c:pt idx="43486">
                  <c:v>31.00932</c:v>
                </c:pt>
                <c:pt idx="43487">
                  <c:v>37.52549</c:v>
                </c:pt>
                <c:pt idx="43488">
                  <c:v>33.32605</c:v>
                </c:pt>
                <c:pt idx="43489">
                  <c:v>36.5433</c:v>
                </c:pt>
                <c:pt idx="43490">
                  <c:v>31.36187</c:v>
                </c:pt>
                <c:pt idx="43491">
                  <c:v>33.54921</c:v>
                </c:pt>
                <c:pt idx="43492">
                  <c:v>24.78004999999999</c:v>
                </c:pt>
                <c:pt idx="43493">
                  <c:v>31.08348</c:v>
                </c:pt>
                <c:pt idx="43494">
                  <c:v>30.64123</c:v>
                </c:pt>
                <c:pt idx="43495">
                  <c:v>36.26862000000001</c:v>
                </c:pt>
                <c:pt idx="43496">
                  <c:v>31.23387</c:v>
                </c:pt>
                <c:pt idx="43497">
                  <c:v>45.6398</c:v>
                </c:pt>
                <c:pt idx="43498">
                  <c:v>33.42252000000001</c:v>
                </c:pt>
                <c:pt idx="43499">
                  <c:v>28.67189</c:v>
                </c:pt>
                <c:pt idx="43500">
                  <c:v>30.09322999999999</c:v>
                </c:pt>
                <c:pt idx="43501">
                  <c:v>26.06359</c:v>
                </c:pt>
                <c:pt idx="43502">
                  <c:v>28.57432</c:v>
                </c:pt>
                <c:pt idx="43503">
                  <c:v>28.56481</c:v>
                </c:pt>
                <c:pt idx="43504">
                  <c:v>28.77961</c:v>
                </c:pt>
                <c:pt idx="43505">
                  <c:v>26.28147999999999</c:v>
                </c:pt>
                <c:pt idx="43506">
                  <c:v>31.90476</c:v>
                </c:pt>
                <c:pt idx="43507">
                  <c:v>29.63024</c:v>
                </c:pt>
                <c:pt idx="43508">
                  <c:v>34.45564</c:v>
                </c:pt>
                <c:pt idx="43509">
                  <c:v>31.29408</c:v>
                </c:pt>
                <c:pt idx="43510">
                  <c:v>31.8429</c:v>
                </c:pt>
                <c:pt idx="43511">
                  <c:v>26.61377</c:v>
                </c:pt>
                <c:pt idx="43512">
                  <c:v>23.35479</c:v>
                </c:pt>
                <c:pt idx="43513">
                  <c:v>31.17958</c:v>
                </c:pt>
                <c:pt idx="43514">
                  <c:v>36.22873</c:v>
                </c:pt>
                <c:pt idx="43515">
                  <c:v>31.45285000000001</c:v>
                </c:pt>
                <c:pt idx="43516">
                  <c:v>195.42286</c:v>
                </c:pt>
                <c:pt idx="43517">
                  <c:v>30.84827</c:v>
                </c:pt>
                <c:pt idx="43518">
                  <c:v>27.48069999999999</c:v>
                </c:pt>
                <c:pt idx="43519">
                  <c:v>29.09059999999999</c:v>
                </c:pt>
                <c:pt idx="43520">
                  <c:v>32.0179</c:v>
                </c:pt>
                <c:pt idx="43521">
                  <c:v>30.68952</c:v>
                </c:pt>
                <c:pt idx="43522">
                  <c:v>606.50779</c:v>
                </c:pt>
                <c:pt idx="43523">
                  <c:v>32.52855</c:v>
                </c:pt>
                <c:pt idx="43524">
                  <c:v>29.67655999999999</c:v>
                </c:pt>
                <c:pt idx="43525">
                  <c:v>39.19706</c:v>
                </c:pt>
                <c:pt idx="43526">
                  <c:v>28.82235</c:v>
                </c:pt>
                <c:pt idx="43527">
                  <c:v>37.98995</c:v>
                </c:pt>
                <c:pt idx="43528">
                  <c:v>47.41516</c:v>
                </c:pt>
                <c:pt idx="43529">
                  <c:v>30.77045</c:v>
                </c:pt>
                <c:pt idx="43530">
                  <c:v>30.70441</c:v>
                </c:pt>
                <c:pt idx="43531">
                  <c:v>76.96605</c:v>
                </c:pt>
                <c:pt idx="43532">
                  <c:v>33.8252</c:v>
                </c:pt>
                <c:pt idx="43533">
                  <c:v>25.99592</c:v>
                </c:pt>
                <c:pt idx="43534">
                  <c:v>31.27124</c:v>
                </c:pt>
                <c:pt idx="43535">
                  <c:v>30.86911</c:v>
                </c:pt>
                <c:pt idx="43536">
                  <c:v>36.69360000000001</c:v>
                </c:pt>
                <c:pt idx="43537">
                  <c:v>30.35287</c:v>
                </c:pt>
                <c:pt idx="43538">
                  <c:v>30.71709</c:v>
                </c:pt>
                <c:pt idx="43539">
                  <c:v>31.8359</c:v>
                </c:pt>
                <c:pt idx="43540">
                  <c:v>31.92802</c:v>
                </c:pt>
                <c:pt idx="43541">
                  <c:v>28.92362999999999</c:v>
                </c:pt>
                <c:pt idx="43542">
                  <c:v>128.91785</c:v>
                </c:pt>
                <c:pt idx="43543">
                  <c:v>29.84675</c:v>
                </c:pt>
                <c:pt idx="43544">
                  <c:v>28.6406</c:v>
                </c:pt>
                <c:pt idx="43545">
                  <c:v>31.34505</c:v>
                </c:pt>
                <c:pt idx="43546">
                  <c:v>29.35952</c:v>
                </c:pt>
                <c:pt idx="43547">
                  <c:v>6630.1444</c:v>
                </c:pt>
                <c:pt idx="43548">
                  <c:v>30.17363</c:v>
                </c:pt>
                <c:pt idx="43549">
                  <c:v>31.02485</c:v>
                </c:pt>
                <c:pt idx="43550">
                  <c:v>3775.09944</c:v>
                </c:pt>
                <c:pt idx="43551">
                  <c:v>54.7587</c:v>
                </c:pt>
                <c:pt idx="43552">
                  <c:v>27.70461999999999</c:v>
                </c:pt>
                <c:pt idx="43553">
                  <c:v>28.34036</c:v>
                </c:pt>
                <c:pt idx="43554">
                  <c:v>26.85739999999999</c:v>
                </c:pt>
                <c:pt idx="43555">
                  <c:v>31.84796</c:v>
                </c:pt>
                <c:pt idx="43556">
                  <c:v>33.37821</c:v>
                </c:pt>
                <c:pt idx="43557">
                  <c:v>27.31000999999999</c:v>
                </c:pt>
                <c:pt idx="43558">
                  <c:v>35.84619</c:v>
                </c:pt>
                <c:pt idx="43559">
                  <c:v>32.7516</c:v>
                </c:pt>
                <c:pt idx="43560">
                  <c:v>35.96788</c:v>
                </c:pt>
                <c:pt idx="43561">
                  <c:v>28.59284</c:v>
                </c:pt>
                <c:pt idx="43562">
                  <c:v>32.14833</c:v>
                </c:pt>
                <c:pt idx="43563">
                  <c:v>42.01173</c:v>
                </c:pt>
                <c:pt idx="43564">
                  <c:v>31.90012</c:v>
                </c:pt>
                <c:pt idx="43565">
                  <c:v>30.67244</c:v>
                </c:pt>
                <c:pt idx="43566">
                  <c:v>38.89865000000001</c:v>
                </c:pt>
                <c:pt idx="43567">
                  <c:v>33.74284</c:v>
                </c:pt>
                <c:pt idx="43568">
                  <c:v>35.1423</c:v>
                </c:pt>
                <c:pt idx="43569">
                  <c:v>28.69964</c:v>
                </c:pt>
                <c:pt idx="43570">
                  <c:v>27.4743</c:v>
                </c:pt>
                <c:pt idx="43571">
                  <c:v>26.60994000000001</c:v>
                </c:pt>
                <c:pt idx="43572">
                  <c:v>26.05537</c:v>
                </c:pt>
                <c:pt idx="43573">
                  <c:v>30.6325</c:v>
                </c:pt>
                <c:pt idx="43574">
                  <c:v>29.2307</c:v>
                </c:pt>
                <c:pt idx="43575">
                  <c:v>31.81271</c:v>
                </c:pt>
                <c:pt idx="43576">
                  <c:v>30.32263</c:v>
                </c:pt>
                <c:pt idx="43577">
                  <c:v>37.54354</c:v>
                </c:pt>
                <c:pt idx="43578">
                  <c:v>28.64526</c:v>
                </c:pt>
                <c:pt idx="43579">
                  <c:v>158.3489</c:v>
                </c:pt>
                <c:pt idx="43580">
                  <c:v>24.18005</c:v>
                </c:pt>
                <c:pt idx="43581">
                  <c:v>29.24189</c:v>
                </c:pt>
                <c:pt idx="43582">
                  <c:v>27.34019</c:v>
                </c:pt>
                <c:pt idx="43583">
                  <c:v>1452.81124</c:v>
                </c:pt>
                <c:pt idx="43584">
                  <c:v>25.26824999999999</c:v>
                </c:pt>
                <c:pt idx="43585">
                  <c:v>28.31051</c:v>
                </c:pt>
                <c:pt idx="43586">
                  <c:v>24.74594</c:v>
                </c:pt>
                <c:pt idx="43587">
                  <c:v>31.67693999999999</c:v>
                </c:pt>
                <c:pt idx="43588">
                  <c:v>237.65954</c:v>
                </c:pt>
                <c:pt idx="43589">
                  <c:v>99.111</c:v>
                </c:pt>
                <c:pt idx="43590">
                  <c:v>27.47434</c:v>
                </c:pt>
                <c:pt idx="43591">
                  <c:v>31.02817</c:v>
                </c:pt>
                <c:pt idx="43592">
                  <c:v>30.3914</c:v>
                </c:pt>
                <c:pt idx="43593">
                  <c:v>34.22462</c:v>
                </c:pt>
                <c:pt idx="43594">
                  <c:v>33.19861</c:v>
                </c:pt>
                <c:pt idx="43595">
                  <c:v>27.28732</c:v>
                </c:pt>
                <c:pt idx="43596">
                  <c:v>30.62791</c:v>
                </c:pt>
                <c:pt idx="43597">
                  <c:v>35.44585</c:v>
                </c:pt>
                <c:pt idx="43598">
                  <c:v>29.68913</c:v>
                </c:pt>
                <c:pt idx="43599">
                  <c:v>33.19013</c:v>
                </c:pt>
                <c:pt idx="43600">
                  <c:v>357.7931599999999</c:v>
                </c:pt>
                <c:pt idx="43601">
                  <c:v>28.37644999999999</c:v>
                </c:pt>
                <c:pt idx="43602">
                  <c:v>28.42017</c:v>
                </c:pt>
                <c:pt idx="43603">
                  <c:v>24.97447</c:v>
                </c:pt>
                <c:pt idx="43604">
                  <c:v>29.52799</c:v>
                </c:pt>
                <c:pt idx="43605">
                  <c:v>81.18755</c:v>
                </c:pt>
                <c:pt idx="43606">
                  <c:v>33.78903</c:v>
                </c:pt>
                <c:pt idx="43607">
                  <c:v>4231.67039</c:v>
                </c:pt>
                <c:pt idx="43608">
                  <c:v>27.49956999999999</c:v>
                </c:pt>
                <c:pt idx="43609">
                  <c:v>31.79123999999999</c:v>
                </c:pt>
                <c:pt idx="43610">
                  <c:v>32.29959</c:v>
                </c:pt>
                <c:pt idx="43611">
                  <c:v>34.70296000000001</c:v>
                </c:pt>
                <c:pt idx="43612">
                  <c:v>37.254</c:v>
                </c:pt>
                <c:pt idx="43613">
                  <c:v>40.3158</c:v>
                </c:pt>
                <c:pt idx="43614">
                  <c:v>37.773</c:v>
                </c:pt>
                <c:pt idx="43615">
                  <c:v>29.68067</c:v>
                </c:pt>
                <c:pt idx="43616">
                  <c:v>39.65304</c:v>
                </c:pt>
                <c:pt idx="43617">
                  <c:v>30.8552</c:v>
                </c:pt>
                <c:pt idx="43618">
                  <c:v>26.37674</c:v>
                </c:pt>
                <c:pt idx="43619">
                  <c:v>38.93597</c:v>
                </c:pt>
                <c:pt idx="43620">
                  <c:v>31.43051</c:v>
                </c:pt>
                <c:pt idx="43621">
                  <c:v>25.42811</c:v>
                </c:pt>
                <c:pt idx="43622">
                  <c:v>29.63151999999999</c:v>
                </c:pt>
                <c:pt idx="43623">
                  <c:v>30.35746</c:v>
                </c:pt>
                <c:pt idx="43624">
                  <c:v>23.94705</c:v>
                </c:pt>
                <c:pt idx="43625">
                  <c:v>29.96525</c:v>
                </c:pt>
                <c:pt idx="43626">
                  <c:v>31.08977</c:v>
                </c:pt>
                <c:pt idx="43627">
                  <c:v>33.96813</c:v>
                </c:pt>
                <c:pt idx="43628">
                  <c:v>34.06388</c:v>
                </c:pt>
                <c:pt idx="43629">
                  <c:v>10053.7971</c:v>
                </c:pt>
                <c:pt idx="43630">
                  <c:v>180.6373</c:v>
                </c:pt>
                <c:pt idx="43631">
                  <c:v>28.83127</c:v>
                </c:pt>
                <c:pt idx="43632">
                  <c:v>25.35159000000001</c:v>
                </c:pt>
                <c:pt idx="43633">
                  <c:v>32.27717</c:v>
                </c:pt>
                <c:pt idx="43634">
                  <c:v>23.76259999999999</c:v>
                </c:pt>
                <c:pt idx="43635">
                  <c:v>39.78888000000001</c:v>
                </c:pt>
                <c:pt idx="43636">
                  <c:v>28.88947</c:v>
                </c:pt>
                <c:pt idx="43637">
                  <c:v>34.11094000000001</c:v>
                </c:pt>
                <c:pt idx="43638">
                  <c:v>4064.76632</c:v>
                </c:pt>
                <c:pt idx="43639">
                  <c:v>44.7827</c:v>
                </c:pt>
                <c:pt idx="43640">
                  <c:v>28.59696</c:v>
                </c:pt>
                <c:pt idx="43641">
                  <c:v>25.65844</c:v>
                </c:pt>
                <c:pt idx="43642">
                  <c:v>27.67092</c:v>
                </c:pt>
                <c:pt idx="43643">
                  <c:v>33.67597</c:v>
                </c:pt>
                <c:pt idx="43644">
                  <c:v>32.87629</c:v>
                </c:pt>
                <c:pt idx="43645">
                  <c:v>24.73987</c:v>
                </c:pt>
                <c:pt idx="43646">
                  <c:v>31.66043</c:v>
                </c:pt>
                <c:pt idx="43647">
                  <c:v>34.21519</c:v>
                </c:pt>
                <c:pt idx="43648">
                  <c:v>2976.4118</c:v>
                </c:pt>
                <c:pt idx="43649">
                  <c:v>31.63672</c:v>
                </c:pt>
                <c:pt idx="43650">
                  <c:v>30.88182</c:v>
                </c:pt>
                <c:pt idx="43651">
                  <c:v>34.72293</c:v>
                </c:pt>
                <c:pt idx="43652">
                  <c:v>25.82564</c:v>
                </c:pt>
                <c:pt idx="43653">
                  <c:v>28.02687999999999</c:v>
                </c:pt>
                <c:pt idx="43654">
                  <c:v>28.85755</c:v>
                </c:pt>
                <c:pt idx="43655">
                  <c:v>27.87457</c:v>
                </c:pt>
                <c:pt idx="43656">
                  <c:v>32.88673</c:v>
                </c:pt>
                <c:pt idx="43657">
                  <c:v>30.3001</c:v>
                </c:pt>
                <c:pt idx="43658">
                  <c:v>34.95299</c:v>
                </c:pt>
                <c:pt idx="43659">
                  <c:v>35.96765</c:v>
                </c:pt>
                <c:pt idx="43660">
                  <c:v>6761.051390000001</c:v>
                </c:pt>
                <c:pt idx="43661">
                  <c:v>28.47924</c:v>
                </c:pt>
                <c:pt idx="43662">
                  <c:v>5365.261310000001</c:v>
                </c:pt>
                <c:pt idx="43663">
                  <c:v>35.26803</c:v>
                </c:pt>
                <c:pt idx="43664">
                  <c:v>28.295</c:v>
                </c:pt>
                <c:pt idx="43665">
                  <c:v>29.1659</c:v>
                </c:pt>
                <c:pt idx="43666">
                  <c:v>32.04133</c:v>
                </c:pt>
                <c:pt idx="43667">
                  <c:v>32.31706999999999</c:v>
                </c:pt>
                <c:pt idx="43668">
                  <c:v>26.7054</c:v>
                </c:pt>
                <c:pt idx="43669">
                  <c:v>30.33928</c:v>
                </c:pt>
                <c:pt idx="43670">
                  <c:v>30.0975</c:v>
                </c:pt>
                <c:pt idx="43671">
                  <c:v>31.94288999999999</c:v>
                </c:pt>
                <c:pt idx="43672">
                  <c:v>32.71434</c:v>
                </c:pt>
                <c:pt idx="43673">
                  <c:v>27.2559</c:v>
                </c:pt>
                <c:pt idx="43674">
                  <c:v>27.36611</c:v>
                </c:pt>
                <c:pt idx="43675">
                  <c:v>626.2929</c:v>
                </c:pt>
                <c:pt idx="43676">
                  <c:v>26.74064999999999</c:v>
                </c:pt>
                <c:pt idx="43677">
                  <c:v>31.79609</c:v>
                </c:pt>
                <c:pt idx="43678">
                  <c:v>27.37153</c:v>
                </c:pt>
                <c:pt idx="43679">
                  <c:v>30.68161</c:v>
                </c:pt>
                <c:pt idx="43680">
                  <c:v>28.37682</c:v>
                </c:pt>
                <c:pt idx="43681">
                  <c:v>40.62524000000001</c:v>
                </c:pt>
                <c:pt idx="43682">
                  <c:v>33.05305</c:v>
                </c:pt>
                <c:pt idx="43683">
                  <c:v>27.15513</c:v>
                </c:pt>
                <c:pt idx="43684">
                  <c:v>27.6681</c:v>
                </c:pt>
                <c:pt idx="43685">
                  <c:v>29.1998</c:v>
                </c:pt>
                <c:pt idx="43686">
                  <c:v>80.68935999999998</c:v>
                </c:pt>
                <c:pt idx="43687">
                  <c:v>35.37008</c:v>
                </c:pt>
                <c:pt idx="43688">
                  <c:v>36.5382</c:v>
                </c:pt>
                <c:pt idx="43689">
                  <c:v>523.24435</c:v>
                </c:pt>
                <c:pt idx="43690">
                  <c:v>30.92162</c:v>
                </c:pt>
                <c:pt idx="43691">
                  <c:v>27.09729</c:v>
                </c:pt>
                <c:pt idx="43692">
                  <c:v>28.22788</c:v>
                </c:pt>
                <c:pt idx="43693">
                  <c:v>44.6169</c:v>
                </c:pt>
                <c:pt idx="43694">
                  <c:v>27.39413</c:v>
                </c:pt>
                <c:pt idx="43695">
                  <c:v>33.17147</c:v>
                </c:pt>
                <c:pt idx="43696">
                  <c:v>35.40817</c:v>
                </c:pt>
                <c:pt idx="43697">
                  <c:v>33.72195</c:v>
                </c:pt>
                <c:pt idx="43698">
                  <c:v>34.24818000000001</c:v>
                </c:pt>
                <c:pt idx="43699">
                  <c:v>37.38228</c:v>
                </c:pt>
                <c:pt idx="43700">
                  <c:v>25.20657</c:v>
                </c:pt>
                <c:pt idx="43701">
                  <c:v>32.05023</c:v>
                </c:pt>
                <c:pt idx="43702">
                  <c:v>37.501</c:v>
                </c:pt>
                <c:pt idx="43703">
                  <c:v>24.77851</c:v>
                </c:pt>
                <c:pt idx="43704">
                  <c:v>28.09697</c:v>
                </c:pt>
                <c:pt idx="43705">
                  <c:v>28.29558</c:v>
                </c:pt>
                <c:pt idx="43706">
                  <c:v>35.18589</c:v>
                </c:pt>
                <c:pt idx="43707">
                  <c:v>29.54367999999999</c:v>
                </c:pt>
                <c:pt idx="43708">
                  <c:v>30.75328</c:v>
                </c:pt>
                <c:pt idx="43709">
                  <c:v>57.4079</c:v>
                </c:pt>
                <c:pt idx="43710">
                  <c:v>32.58438</c:v>
                </c:pt>
                <c:pt idx="43711">
                  <c:v>29.37457</c:v>
                </c:pt>
                <c:pt idx="43712">
                  <c:v>31.17491</c:v>
                </c:pt>
                <c:pt idx="43713">
                  <c:v>37.41921</c:v>
                </c:pt>
                <c:pt idx="43714">
                  <c:v>31.8942</c:v>
                </c:pt>
                <c:pt idx="43715">
                  <c:v>29.74287</c:v>
                </c:pt>
                <c:pt idx="43716">
                  <c:v>24.68975</c:v>
                </c:pt>
                <c:pt idx="43717">
                  <c:v>27.82648</c:v>
                </c:pt>
                <c:pt idx="43718">
                  <c:v>42.7023</c:v>
                </c:pt>
                <c:pt idx="43719">
                  <c:v>31.76795</c:v>
                </c:pt>
                <c:pt idx="43720">
                  <c:v>31.13777</c:v>
                </c:pt>
                <c:pt idx="43721">
                  <c:v>29.91842</c:v>
                </c:pt>
                <c:pt idx="43722">
                  <c:v>30.66356</c:v>
                </c:pt>
                <c:pt idx="43723">
                  <c:v>231.11997</c:v>
                </c:pt>
                <c:pt idx="43724">
                  <c:v>32.31419</c:v>
                </c:pt>
                <c:pt idx="43725">
                  <c:v>28.75786</c:v>
                </c:pt>
                <c:pt idx="43726">
                  <c:v>27.10209</c:v>
                </c:pt>
                <c:pt idx="43727">
                  <c:v>27.86063</c:v>
                </c:pt>
                <c:pt idx="43728">
                  <c:v>25.49478999999999</c:v>
                </c:pt>
                <c:pt idx="43729">
                  <c:v>40.7709</c:v>
                </c:pt>
                <c:pt idx="43730">
                  <c:v>30.20264999999999</c:v>
                </c:pt>
                <c:pt idx="43731">
                  <c:v>30.28628</c:v>
                </c:pt>
                <c:pt idx="43732">
                  <c:v>31.07583</c:v>
                </c:pt>
                <c:pt idx="43733">
                  <c:v>34.44637</c:v>
                </c:pt>
                <c:pt idx="43734">
                  <c:v>32.34536000000001</c:v>
                </c:pt>
                <c:pt idx="43735">
                  <c:v>34.73424</c:v>
                </c:pt>
                <c:pt idx="43736">
                  <c:v>25.43399</c:v>
                </c:pt>
                <c:pt idx="43737">
                  <c:v>155.3743</c:v>
                </c:pt>
                <c:pt idx="43738">
                  <c:v>25.87261</c:v>
                </c:pt>
                <c:pt idx="43739">
                  <c:v>30.74931</c:v>
                </c:pt>
                <c:pt idx="43740">
                  <c:v>30.49716</c:v>
                </c:pt>
                <c:pt idx="43741">
                  <c:v>25.48388</c:v>
                </c:pt>
                <c:pt idx="43742">
                  <c:v>32.84368</c:v>
                </c:pt>
                <c:pt idx="43743">
                  <c:v>43.39422</c:v>
                </c:pt>
                <c:pt idx="43744">
                  <c:v>30.66923</c:v>
                </c:pt>
                <c:pt idx="43745">
                  <c:v>152.4587</c:v>
                </c:pt>
                <c:pt idx="43746">
                  <c:v>30.4331</c:v>
                </c:pt>
                <c:pt idx="43747">
                  <c:v>35.746</c:v>
                </c:pt>
                <c:pt idx="43748">
                  <c:v>29.98316</c:v>
                </c:pt>
                <c:pt idx="43749">
                  <c:v>28.99944</c:v>
                </c:pt>
                <c:pt idx="43750">
                  <c:v>44.4508</c:v>
                </c:pt>
                <c:pt idx="43751">
                  <c:v>29.51539</c:v>
                </c:pt>
                <c:pt idx="43752">
                  <c:v>29.7881</c:v>
                </c:pt>
                <c:pt idx="43753">
                  <c:v>29.77237999999999</c:v>
                </c:pt>
                <c:pt idx="43754">
                  <c:v>35.32729</c:v>
                </c:pt>
                <c:pt idx="43755">
                  <c:v>32.56787</c:v>
                </c:pt>
                <c:pt idx="43756">
                  <c:v>28.3005</c:v>
                </c:pt>
                <c:pt idx="43757">
                  <c:v>27.00284</c:v>
                </c:pt>
                <c:pt idx="43758">
                  <c:v>28.22954</c:v>
                </c:pt>
                <c:pt idx="43759">
                  <c:v>36.09389</c:v>
                </c:pt>
                <c:pt idx="43760">
                  <c:v>27.49270999999999</c:v>
                </c:pt>
                <c:pt idx="43761">
                  <c:v>2835.42815</c:v>
                </c:pt>
                <c:pt idx="43762">
                  <c:v>31.47941</c:v>
                </c:pt>
                <c:pt idx="43763">
                  <c:v>28.68174</c:v>
                </c:pt>
                <c:pt idx="43764">
                  <c:v>27.35927</c:v>
                </c:pt>
                <c:pt idx="43765">
                  <c:v>33.4181</c:v>
                </c:pt>
                <c:pt idx="43766">
                  <c:v>29.47542</c:v>
                </c:pt>
                <c:pt idx="43767">
                  <c:v>29.73238</c:v>
                </c:pt>
                <c:pt idx="43768">
                  <c:v>651.59295</c:v>
                </c:pt>
                <c:pt idx="43769">
                  <c:v>30.46857999999999</c:v>
                </c:pt>
                <c:pt idx="43770">
                  <c:v>33.8297</c:v>
                </c:pt>
                <c:pt idx="43771">
                  <c:v>34.1245</c:v>
                </c:pt>
                <c:pt idx="43772">
                  <c:v>31.12588999999999</c:v>
                </c:pt>
                <c:pt idx="43773">
                  <c:v>28.30327</c:v>
                </c:pt>
                <c:pt idx="43774">
                  <c:v>30.94704</c:v>
                </c:pt>
                <c:pt idx="43775">
                  <c:v>39.04041</c:v>
                </c:pt>
                <c:pt idx="43776">
                  <c:v>30.79162</c:v>
                </c:pt>
                <c:pt idx="43777">
                  <c:v>31.33743</c:v>
                </c:pt>
                <c:pt idx="43778">
                  <c:v>29.77367</c:v>
                </c:pt>
                <c:pt idx="43779">
                  <c:v>48.96283</c:v>
                </c:pt>
                <c:pt idx="43780">
                  <c:v>33.69977</c:v>
                </c:pt>
                <c:pt idx="43781">
                  <c:v>29.24245</c:v>
                </c:pt>
                <c:pt idx="43782">
                  <c:v>31.13196</c:v>
                </c:pt>
                <c:pt idx="43783">
                  <c:v>39.93222</c:v>
                </c:pt>
                <c:pt idx="43784">
                  <c:v>28.37284</c:v>
                </c:pt>
                <c:pt idx="43785">
                  <c:v>36.27535</c:v>
                </c:pt>
                <c:pt idx="43786">
                  <c:v>29.44954999999999</c:v>
                </c:pt>
                <c:pt idx="43787">
                  <c:v>28.39382000000001</c:v>
                </c:pt>
                <c:pt idx="43788">
                  <c:v>75.9636</c:v>
                </c:pt>
                <c:pt idx="43789">
                  <c:v>34.41606</c:v>
                </c:pt>
                <c:pt idx="43790">
                  <c:v>30.45688000000001</c:v>
                </c:pt>
                <c:pt idx="43791">
                  <c:v>36.6033</c:v>
                </c:pt>
                <c:pt idx="43792">
                  <c:v>27.47089</c:v>
                </c:pt>
                <c:pt idx="43793">
                  <c:v>30.57667</c:v>
                </c:pt>
                <c:pt idx="43794">
                  <c:v>103.33916</c:v>
                </c:pt>
                <c:pt idx="43795">
                  <c:v>28.14411</c:v>
                </c:pt>
                <c:pt idx="43796">
                  <c:v>40.33049</c:v>
                </c:pt>
                <c:pt idx="43797">
                  <c:v>27.36447</c:v>
                </c:pt>
                <c:pt idx="43798">
                  <c:v>31.56934</c:v>
                </c:pt>
                <c:pt idx="43799">
                  <c:v>30.92259999999999</c:v>
                </c:pt>
                <c:pt idx="43800">
                  <c:v>25.43387999999999</c:v>
                </c:pt>
                <c:pt idx="43801">
                  <c:v>26.05178</c:v>
                </c:pt>
                <c:pt idx="43802">
                  <c:v>27.47539</c:v>
                </c:pt>
                <c:pt idx="43803">
                  <c:v>37.966</c:v>
                </c:pt>
                <c:pt idx="43804">
                  <c:v>28.0013</c:v>
                </c:pt>
                <c:pt idx="43805">
                  <c:v>207.0373</c:v>
                </c:pt>
                <c:pt idx="43806">
                  <c:v>36.68043</c:v>
                </c:pt>
                <c:pt idx="43807">
                  <c:v>89.09924</c:v>
                </c:pt>
                <c:pt idx="43808">
                  <c:v>29.83511</c:v>
                </c:pt>
                <c:pt idx="43809">
                  <c:v>31.04788</c:v>
                </c:pt>
                <c:pt idx="43810">
                  <c:v>28.67587</c:v>
                </c:pt>
                <c:pt idx="43811">
                  <c:v>35.80329</c:v>
                </c:pt>
                <c:pt idx="43812">
                  <c:v>38.31238</c:v>
                </c:pt>
                <c:pt idx="43813">
                  <c:v>30.77664</c:v>
                </c:pt>
                <c:pt idx="43814">
                  <c:v>40.90805</c:v>
                </c:pt>
                <c:pt idx="43815">
                  <c:v>28.84733</c:v>
                </c:pt>
                <c:pt idx="43816">
                  <c:v>33.55723</c:v>
                </c:pt>
                <c:pt idx="43817">
                  <c:v>57.9208</c:v>
                </c:pt>
                <c:pt idx="43818">
                  <c:v>26.72692</c:v>
                </c:pt>
                <c:pt idx="43819">
                  <c:v>33.59289</c:v>
                </c:pt>
                <c:pt idx="43820">
                  <c:v>39.87157</c:v>
                </c:pt>
                <c:pt idx="43821">
                  <c:v>30.31982</c:v>
                </c:pt>
                <c:pt idx="43822">
                  <c:v>31.0195</c:v>
                </c:pt>
                <c:pt idx="43823">
                  <c:v>31.92531999999999</c:v>
                </c:pt>
                <c:pt idx="43824">
                  <c:v>34.55014000000001</c:v>
                </c:pt>
                <c:pt idx="43825">
                  <c:v>32.02178</c:v>
                </c:pt>
                <c:pt idx="43826">
                  <c:v>153.24496</c:v>
                </c:pt>
                <c:pt idx="43827">
                  <c:v>38.48183</c:v>
                </c:pt>
                <c:pt idx="43828">
                  <c:v>31.53598</c:v>
                </c:pt>
                <c:pt idx="43829">
                  <c:v>32.3643</c:v>
                </c:pt>
                <c:pt idx="43830">
                  <c:v>31.4437</c:v>
                </c:pt>
                <c:pt idx="43831">
                  <c:v>33.36997</c:v>
                </c:pt>
                <c:pt idx="43832">
                  <c:v>33.78537</c:v>
                </c:pt>
                <c:pt idx="43833">
                  <c:v>29.32721</c:v>
                </c:pt>
                <c:pt idx="43834">
                  <c:v>32.50049</c:v>
                </c:pt>
                <c:pt idx="43835">
                  <c:v>28.60608</c:v>
                </c:pt>
                <c:pt idx="43836">
                  <c:v>25.31157</c:v>
                </c:pt>
                <c:pt idx="43837">
                  <c:v>37.58601</c:v>
                </c:pt>
                <c:pt idx="43838">
                  <c:v>22.92877</c:v>
                </c:pt>
                <c:pt idx="43839">
                  <c:v>450.8554700000001</c:v>
                </c:pt>
                <c:pt idx="43840">
                  <c:v>28.6035</c:v>
                </c:pt>
                <c:pt idx="43841">
                  <c:v>32.90133</c:v>
                </c:pt>
                <c:pt idx="43842">
                  <c:v>25.1367</c:v>
                </c:pt>
                <c:pt idx="43843">
                  <c:v>34.35641</c:v>
                </c:pt>
                <c:pt idx="43844">
                  <c:v>115.8424</c:v>
                </c:pt>
                <c:pt idx="43845">
                  <c:v>28.58556</c:v>
                </c:pt>
                <c:pt idx="43846">
                  <c:v>36.8042</c:v>
                </c:pt>
                <c:pt idx="43847">
                  <c:v>41.40136</c:v>
                </c:pt>
                <c:pt idx="43848">
                  <c:v>37.35808</c:v>
                </c:pt>
                <c:pt idx="43849">
                  <c:v>34.53948</c:v>
                </c:pt>
                <c:pt idx="43850">
                  <c:v>30.249</c:v>
                </c:pt>
                <c:pt idx="43851">
                  <c:v>26.43997</c:v>
                </c:pt>
                <c:pt idx="43852">
                  <c:v>25.02199</c:v>
                </c:pt>
                <c:pt idx="43853">
                  <c:v>26.34081</c:v>
                </c:pt>
                <c:pt idx="43854">
                  <c:v>23.95051</c:v>
                </c:pt>
                <c:pt idx="43855">
                  <c:v>28.70095999999999</c:v>
                </c:pt>
                <c:pt idx="43856">
                  <c:v>27.16506</c:v>
                </c:pt>
                <c:pt idx="43857">
                  <c:v>31.39877</c:v>
                </c:pt>
                <c:pt idx="43858">
                  <c:v>98.63633999999999</c:v>
                </c:pt>
                <c:pt idx="43859">
                  <c:v>24.61293999999999</c:v>
                </c:pt>
                <c:pt idx="43860">
                  <c:v>22.58275</c:v>
                </c:pt>
                <c:pt idx="43861">
                  <c:v>27.8829</c:v>
                </c:pt>
                <c:pt idx="43862">
                  <c:v>38.80934000000001</c:v>
                </c:pt>
                <c:pt idx="43863">
                  <c:v>32.55887</c:v>
                </c:pt>
                <c:pt idx="43864">
                  <c:v>26.36923</c:v>
                </c:pt>
                <c:pt idx="43865">
                  <c:v>32.05825</c:v>
                </c:pt>
                <c:pt idx="43866">
                  <c:v>32.49684000000001</c:v>
                </c:pt>
                <c:pt idx="43867">
                  <c:v>29.97013</c:v>
                </c:pt>
                <c:pt idx="43868">
                  <c:v>34.46816000000001</c:v>
                </c:pt>
                <c:pt idx="43869">
                  <c:v>30.37203999999999</c:v>
                </c:pt>
                <c:pt idx="43870">
                  <c:v>35.0073</c:v>
                </c:pt>
                <c:pt idx="43871">
                  <c:v>33.84197</c:v>
                </c:pt>
                <c:pt idx="43872">
                  <c:v>28.28346</c:v>
                </c:pt>
                <c:pt idx="43873">
                  <c:v>35.3471</c:v>
                </c:pt>
                <c:pt idx="43874">
                  <c:v>42.19962</c:v>
                </c:pt>
                <c:pt idx="43875">
                  <c:v>33.16426000000001</c:v>
                </c:pt>
                <c:pt idx="43876">
                  <c:v>28.85459000000001</c:v>
                </c:pt>
                <c:pt idx="43877">
                  <c:v>27.24524999999999</c:v>
                </c:pt>
                <c:pt idx="43878">
                  <c:v>37.35418</c:v>
                </c:pt>
                <c:pt idx="43879">
                  <c:v>36.88386999999999</c:v>
                </c:pt>
                <c:pt idx="43880">
                  <c:v>4044.2413</c:v>
                </c:pt>
                <c:pt idx="43881">
                  <c:v>185.41851</c:v>
                </c:pt>
                <c:pt idx="43882">
                  <c:v>27.14819</c:v>
                </c:pt>
                <c:pt idx="43883">
                  <c:v>30.91373</c:v>
                </c:pt>
                <c:pt idx="43884">
                  <c:v>32.55532</c:v>
                </c:pt>
                <c:pt idx="43885">
                  <c:v>29.26391</c:v>
                </c:pt>
                <c:pt idx="43886">
                  <c:v>29.20262</c:v>
                </c:pt>
                <c:pt idx="43887">
                  <c:v>39.2945</c:v>
                </c:pt>
                <c:pt idx="43888">
                  <c:v>30.85125</c:v>
                </c:pt>
                <c:pt idx="43889">
                  <c:v>26.94756</c:v>
                </c:pt>
                <c:pt idx="43890">
                  <c:v>35.34606</c:v>
                </c:pt>
                <c:pt idx="43891">
                  <c:v>32.45857</c:v>
                </c:pt>
                <c:pt idx="43892">
                  <c:v>35.10619</c:v>
                </c:pt>
                <c:pt idx="43893">
                  <c:v>35.1701</c:v>
                </c:pt>
                <c:pt idx="43894">
                  <c:v>118.7033</c:v>
                </c:pt>
                <c:pt idx="43895">
                  <c:v>26.19649</c:v>
                </c:pt>
                <c:pt idx="43896">
                  <c:v>26.89425</c:v>
                </c:pt>
                <c:pt idx="43897">
                  <c:v>26.50649</c:v>
                </c:pt>
                <c:pt idx="43898">
                  <c:v>31.64959</c:v>
                </c:pt>
                <c:pt idx="43899">
                  <c:v>34.31828</c:v>
                </c:pt>
                <c:pt idx="43900">
                  <c:v>25.90912</c:v>
                </c:pt>
                <c:pt idx="43901">
                  <c:v>29.67006</c:v>
                </c:pt>
                <c:pt idx="43902">
                  <c:v>28.73871</c:v>
                </c:pt>
                <c:pt idx="43903">
                  <c:v>31.10283</c:v>
                </c:pt>
                <c:pt idx="43904">
                  <c:v>37.7976</c:v>
                </c:pt>
                <c:pt idx="43905">
                  <c:v>33.25332</c:v>
                </c:pt>
                <c:pt idx="43906">
                  <c:v>983.9336</c:v>
                </c:pt>
                <c:pt idx="43907">
                  <c:v>26.93236</c:v>
                </c:pt>
                <c:pt idx="43908">
                  <c:v>35.98002</c:v>
                </c:pt>
                <c:pt idx="43909">
                  <c:v>33.69005</c:v>
                </c:pt>
                <c:pt idx="43910">
                  <c:v>26.01925</c:v>
                </c:pt>
                <c:pt idx="43911">
                  <c:v>28.39506</c:v>
                </c:pt>
                <c:pt idx="43912">
                  <c:v>30.06066999999999</c:v>
                </c:pt>
                <c:pt idx="43913">
                  <c:v>36.6771</c:v>
                </c:pt>
                <c:pt idx="43914">
                  <c:v>34.08263</c:v>
                </c:pt>
                <c:pt idx="43915">
                  <c:v>27.11416</c:v>
                </c:pt>
                <c:pt idx="43916">
                  <c:v>30.48578999999999</c:v>
                </c:pt>
                <c:pt idx="43917">
                  <c:v>25.72659</c:v>
                </c:pt>
                <c:pt idx="43918">
                  <c:v>32.63749</c:v>
                </c:pt>
                <c:pt idx="43919">
                  <c:v>30.94349</c:v>
                </c:pt>
                <c:pt idx="43920">
                  <c:v>36.91128</c:v>
                </c:pt>
                <c:pt idx="43921">
                  <c:v>33.09280000000001</c:v>
                </c:pt>
                <c:pt idx="43922">
                  <c:v>31.65567</c:v>
                </c:pt>
                <c:pt idx="43923">
                  <c:v>39.03243</c:v>
                </c:pt>
                <c:pt idx="43924">
                  <c:v>175.6297</c:v>
                </c:pt>
                <c:pt idx="43925">
                  <c:v>32.6403</c:v>
                </c:pt>
                <c:pt idx="43926">
                  <c:v>31.23506</c:v>
                </c:pt>
                <c:pt idx="43927">
                  <c:v>26.74737</c:v>
                </c:pt>
                <c:pt idx="43928">
                  <c:v>24.97614</c:v>
                </c:pt>
                <c:pt idx="43929">
                  <c:v>30.71301</c:v>
                </c:pt>
                <c:pt idx="43930">
                  <c:v>37.28425</c:v>
                </c:pt>
                <c:pt idx="43931">
                  <c:v>25.71722</c:v>
                </c:pt>
                <c:pt idx="43932">
                  <c:v>227.62768</c:v>
                </c:pt>
                <c:pt idx="43933">
                  <c:v>29.44875</c:v>
                </c:pt>
                <c:pt idx="43934">
                  <c:v>23.02771</c:v>
                </c:pt>
                <c:pt idx="43935">
                  <c:v>32.25889</c:v>
                </c:pt>
                <c:pt idx="43936">
                  <c:v>27.02483</c:v>
                </c:pt>
                <c:pt idx="43937">
                  <c:v>39.66486</c:v>
                </c:pt>
                <c:pt idx="43938">
                  <c:v>28.43776</c:v>
                </c:pt>
                <c:pt idx="43939">
                  <c:v>30.43476</c:v>
                </c:pt>
                <c:pt idx="43940">
                  <c:v>1455.66681</c:v>
                </c:pt>
                <c:pt idx="43941">
                  <c:v>56.1176</c:v>
                </c:pt>
                <c:pt idx="43942">
                  <c:v>31.49737</c:v>
                </c:pt>
                <c:pt idx="43943">
                  <c:v>31.09609</c:v>
                </c:pt>
                <c:pt idx="43944">
                  <c:v>29.35059</c:v>
                </c:pt>
                <c:pt idx="43945">
                  <c:v>24.51342</c:v>
                </c:pt>
                <c:pt idx="43946">
                  <c:v>50.5912</c:v>
                </c:pt>
                <c:pt idx="43947">
                  <c:v>30.17533</c:v>
                </c:pt>
                <c:pt idx="43948">
                  <c:v>29.81695</c:v>
                </c:pt>
                <c:pt idx="43949">
                  <c:v>37.22056000000001</c:v>
                </c:pt>
                <c:pt idx="43950">
                  <c:v>29.91377</c:v>
                </c:pt>
                <c:pt idx="43951">
                  <c:v>32.74537</c:v>
                </c:pt>
                <c:pt idx="43952">
                  <c:v>35.62759</c:v>
                </c:pt>
                <c:pt idx="43953">
                  <c:v>35.91527</c:v>
                </c:pt>
                <c:pt idx="43954">
                  <c:v>34.14381</c:v>
                </c:pt>
                <c:pt idx="43955">
                  <c:v>30.62929</c:v>
                </c:pt>
                <c:pt idx="43956">
                  <c:v>30.39711</c:v>
                </c:pt>
                <c:pt idx="43957">
                  <c:v>31.05123</c:v>
                </c:pt>
                <c:pt idx="43958">
                  <c:v>504.4470999999999</c:v>
                </c:pt>
                <c:pt idx="43959">
                  <c:v>29.92474</c:v>
                </c:pt>
                <c:pt idx="43960">
                  <c:v>30.85412000000001</c:v>
                </c:pt>
                <c:pt idx="43961">
                  <c:v>27.64302</c:v>
                </c:pt>
                <c:pt idx="43962">
                  <c:v>33.93252000000001</c:v>
                </c:pt>
                <c:pt idx="43963">
                  <c:v>31.46657</c:v>
                </c:pt>
                <c:pt idx="43964">
                  <c:v>27.51607</c:v>
                </c:pt>
                <c:pt idx="43965">
                  <c:v>33.48887</c:v>
                </c:pt>
                <c:pt idx="43966">
                  <c:v>29.63974</c:v>
                </c:pt>
                <c:pt idx="43967">
                  <c:v>26.51521</c:v>
                </c:pt>
                <c:pt idx="43968">
                  <c:v>27.26214999999999</c:v>
                </c:pt>
                <c:pt idx="43969">
                  <c:v>31.34743</c:v>
                </c:pt>
                <c:pt idx="43970">
                  <c:v>29.40233999999999</c:v>
                </c:pt>
                <c:pt idx="43971">
                  <c:v>32.14124</c:v>
                </c:pt>
                <c:pt idx="43972">
                  <c:v>24.15934</c:v>
                </c:pt>
                <c:pt idx="43973">
                  <c:v>37.04624</c:v>
                </c:pt>
                <c:pt idx="43974">
                  <c:v>5967.81792</c:v>
                </c:pt>
                <c:pt idx="43975">
                  <c:v>31.94734</c:v>
                </c:pt>
                <c:pt idx="43976">
                  <c:v>27.3567</c:v>
                </c:pt>
                <c:pt idx="43977">
                  <c:v>28.50638</c:v>
                </c:pt>
                <c:pt idx="43978">
                  <c:v>28.21668</c:v>
                </c:pt>
                <c:pt idx="43979">
                  <c:v>31.21719</c:v>
                </c:pt>
                <c:pt idx="43980">
                  <c:v>31.62719999999999</c:v>
                </c:pt>
                <c:pt idx="43981">
                  <c:v>69.3301</c:v>
                </c:pt>
                <c:pt idx="43982">
                  <c:v>34.64718000000001</c:v>
                </c:pt>
                <c:pt idx="43983">
                  <c:v>36.73641</c:v>
                </c:pt>
                <c:pt idx="43984">
                  <c:v>34.66519</c:v>
                </c:pt>
                <c:pt idx="43985">
                  <c:v>32.88009</c:v>
                </c:pt>
                <c:pt idx="43986">
                  <c:v>27.87276</c:v>
                </c:pt>
                <c:pt idx="43987">
                  <c:v>31.88862999999999</c:v>
                </c:pt>
                <c:pt idx="43988">
                  <c:v>26.04726</c:v>
                </c:pt>
                <c:pt idx="43989">
                  <c:v>32.99003</c:v>
                </c:pt>
                <c:pt idx="43990">
                  <c:v>30.86818999999999</c:v>
                </c:pt>
                <c:pt idx="43991">
                  <c:v>26.07716</c:v>
                </c:pt>
                <c:pt idx="43992">
                  <c:v>30.17901000000001</c:v>
                </c:pt>
                <c:pt idx="43993">
                  <c:v>35.35246</c:v>
                </c:pt>
                <c:pt idx="43994">
                  <c:v>37.57742</c:v>
                </c:pt>
                <c:pt idx="43995">
                  <c:v>32.66201</c:v>
                </c:pt>
                <c:pt idx="43996">
                  <c:v>33.26329</c:v>
                </c:pt>
                <c:pt idx="43997">
                  <c:v>103.0502</c:v>
                </c:pt>
                <c:pt idx="43998">
                  <c:v>23.73472</c:v>
                </c:pt>
                <c:pt idx="43999">
                  <c:v>31.43925</c:v>
                </c:pt>
                <c:pt idx="44000">
                  <c:v>227.99397</c:v>
                </c:pt>
                <c:pt idx="44001">
                  <c:v>27.81871</c:v>
                </c:pt>
                <c:pt idx="44002">
                  <c:v>39.23661</c:v>
                </c:pt>
                <c:pt idx="44003">
                  <c:v>26.13794</c:v>
                </c:pt>
                <c:pt idx="44004">
                  <c:v>26.08132</c:v>
                </c:pt>
                <c:pt idx="44005">
                  <c:v>24.32547</c:v>
                </c:pt>
                <c:pt idx="44006">
                  <c:v>34.81022</c:v>
                </c:pt>
                <c:pt idx="44007">
                  <c:v>36.52081</c:v>
                </c:pt>
                <c:pt idx="44008">
                  <c:v>28.92201</c:v>
                </c:pt>
                <c:pt idx="44009">
                  <c:v>35.21189</c:v>
                </c:pt>
                <c:pt idx="44010">
                  <c:v>31.21413</c:v>
                </c:pt>
                <c:pt idx="44011">
                  <c:v>1187.84735</c:v>
                </c:pt>
                <c:pt idx="44012">
                  <c:v>27.74677</c:v>
                </c:pt>
                <c:pt idx="44013">
                  <c:v>45.8023</c:v>
                </c:pt>
                <c:pt idx="44014">
                  <c:v>28.17861</c:v>
                </c:pt>
                <c:pt idx="44015">
                  <c:v>27.32667</c:v>
                </c:pt>
                <c:pt idx="44016">
                  <c:v>29.63224</c:v>
                </c:pt>
                <c:pt idx="44017">
                  <c:v>29.19954</c:v>
                </c:pt>
                <c:pt idx="44018">
                  <c:v>29.32394</c:v>
                </c:pt>
                <c:pt idx="44019">
                  <c:v>31.15769</c:v>
                </c:pt>
                <c:pt idx="44020">
                  <c:v>33.23025</c:v>
                </c:pt>
                <c:pt idx="44021">
                  <c:v>30.65365</c:v>
                </c:pt>
                <c:pt idx="44022">
                  <c:v>29.48903999999999</c:v>
                </c:pt>
                <c:pt idx="44023">
                  <c:v>26.33019000000001</c:v>
                </c:pt>
                <c:pt idx="44024">
                  <c:v>28.60333</c:v>
                </c:pt>
                <c:pt idx="44025">
                  <c:v>33.86909</c:v>
                </c:pt>
                <c:pt idx="44026">
                  <c:v>28.86726000000001</c:v>
                </c:pt>
                <c:pt idx="44027">
                  <c:v>31.12513999999999</c:v>
                </c:pt>
                <c:pt idx="44028">
                  <c:v>31.90697</c:v>
                </c:pt>
                <c:pt idx="44029">
                  <c:v>32.0295</c:v>
                </c:pt>
                <c:pt idx="44030">
                  <c:v>34.1145</c:v>
                </c:pt>
                <c:pt idx="44031">
                  <c:v>26.53406</c:v>
                </c:pt>
                <c:pt idx="44032">
                  <c:v>37.85762</c:v>
                </c:pt>
                <c:pt idx="44033">
                  <c:v>41.66260000000001</c:v>
                </c:pt>
                <c:pt idx="44034">
                  <c:v>28.30024</c:v>
                </c:pt>
                <c:pt idx="44035">
                  <c:v>27.8116</c:v>
                </c:pt>
                <c:pt idx="44036">
                  <c:v>29.3409</c:v>
                </c:pt>
                <c:pt idx="44037">
                  <c:v>30.97498</c:v>
                </c:pt>
                <c:pt idx="44038">
                  <c:v>28.11525</c:v>
                </c:pt>
                <c:pt idx="44039">
                  <c:v>34.0044</c:v>
                </c:pt>
                <c:pt idx="44040">
                  <c:v>24.77616</c:v>
                </c:pt>
                <c:pt idx="44041">
                  <c:v>33.6683</c:v>
                </c:pt>
                <c:pt idx="44042">
                  <c:v>26.38622</c:v>
                </c:pt>
                <c:pt idx="44043">
                  <c:v>44.7341</c:v>
                </c:pt>
                <c:pt idx="44044">
                  <c:v>30.05949</c:v>
                </c:pt>
                <c:pt idx="44045">
                  <c:v>30.94495999999999</c:v>
                </c:pt>
                <c:pt idx="44046">
                  <c:v>34.30964</c:v>
                </c:pt>
                <c:pt idx="44047">
                  <c:v>37.25439</c:v>
                </c:pt>
                <c:pt idx="44048">
                  <c:v>29.75388</c:v>
                </c:pt>
                <c:pt idx="44049">
                  <c:v>35.6449</c:v>
                </c:pt>
                <c:pt idx="44050">
                  <c:v>30.27152999999999</c:v>
                </c:pt>
                <c:pt idx="44051">
                  <c:v>30.33691</c:v>
                </c:pt>
                <c:pt idx="44052">
                  <c:v>33.27778</c:v>
                </c:pt>
                <c:pt idx="44053">
                  <c:v>52.04628</c:v>
                </c:pt>
                <c:pt idx="44054">
                  <c:v>32.68342000000001</c:v>
                </c:pt>
                <c:pt idx="44055">
                  <c:v>29.62005</c:v>
                </c:pt>
                <c:pt idx="44056">
                  <c:v>31.91954</c:v>
                </c:pt>
                <c:pt idx="44057">
                  <c:v>31.24215999999999</c:v>
                </c:pt>
                <c:pt idx="44058">
                  <c:v>87.31489</c:v>
                </c:pt>
                <c:pt idx="44059">
                  <c:v>35.41796</c:v>
                </c:pt>
                <c:pt idx="44060">
                  <c:v>39.27989</c:v>
                </c:pt>
                <c:pt idx="44061">
                  <c:v>937.1851</c:v>
                </c:pt>
                <c:pt idx="44062">
                  <c:v>25.99759</c:v>
                </c:pt>
                <c:pt idx="44063">
                  <c:v>29.56318</c:v>
                </c:pt>
                <c:pt idx="44064">
                  <c:v>30.4845</c:v>
                </c:pt>
                <c:pt idx="44065">
                  <c:v>32.72223</c:v>
                </c:pt>
                <c:pt idx="44066">
                  <c:v>28.06646</c:v>
                </c:pt>
                <c:pt idx="44067">
                  <c:v>58.16654000000001</c:v>
                </c:pt>
                <c:pt idx="44068">
                  <c:v>32.4673</c:v>
                </c:pt>
                <c:pt idx="44069">
                  <c:v>27.83252</c:v>
                </c:pt>
                <c:pt idx="44070">
                  <c:v>38.533</c:v>
                </c:pt>
                <c:pt idx="44071">
                  <c:v>39.22483</c:v>
                </c:pt>
                <c:pt idx="44072">
                  <c:v>35.74805</c:v>
                </c:pt>
                <c:pt idx="44073">
                  <c:v>28.57192</c:v>
                </c:pt>
                <c:pt idx="44074">
                  <c:v>28.06270999999999</c:v>
                </c:pt>
                <c:pt idx="44075">
                  <c:v>59.42317</c:v>
                </c:pt>
                <c:pt idx="44076">
                  <c:v>31.21437999999999</c:v>
                </c:pt>
                <c:pt idx="44077">
                  <c:v>30.60798</c:v>
                </c:pt>
                <c:pt idx="44078">
                  <c:v>30.04689</c:v>
                </c:pt>
                <c:pt idx="44079">
                  <c:v>32.99092</c:v>
                </c:pt>
                <c:pt idx="44080">
                  <c:v>29.07137000000001</c:v>
                </c:pt>
                <c:pt idx="44081">
                  <c:v>39.34039</c:v>
                </c:pt>
                <c:pt idx="44082">
                  <c:v>36.79239</c:v>
                </c:pt>
                <c:pt idx="44083">
                  <c:v>34.41029</c:v>
                </c:pt>
                <c:pt idx="44084">
                  <c:v>29.41820999999999</c:v>
                </c:pt>
                <c:pt idx="44085">
                  <c:v>30.65851</c:v>
                </c:pt>
                <c:pt idx="44086">
                  <c:v>32.44559</c:v>
                </c:pt>
                <c:pt idx="44087">
                  <c:v>26.9996</c:v>
                </c:pt>
                <c:pt idx="44088">
                  <c:v>37.01517</c:v>
                </c:pt>
                <c:pt idx="44089">
                  <c:v>28.16876999999999</c:v>
                </c:pt>
                <c:pt idx="44090">
                  <c:v>30.54193</c:v>
                </c:pt>
                <c:pt idx="44091">
                  <c:v>345.2345199999999</c:v>
                </c:pt>
                <c:pt idx="44092">
                  <c:v>31.51461</c:v>
                </c:pt>
                <c:pt idx="44093">
                  <c:v>27.51687</c:v>
                </c:pt>
                <c:pt idx="44094">
                  <c:v>26.29261999999999</c:v>
                </c:pt>
                <c:pt idx="44095">
                  <c:v>22.44517</c:v>
                </c:pt>
                <c:pt idx="44096">
                  <c:v>36.88458</c:v>
                </c:pt>
                <c:pt idx="44097">
                  <c:v>33.37512</c:v>
                </c:pt>
                <c:pt idx="44098">
                  <c:v>37.74763</c:v>
                </c:pt>
                <c:pt idx="44099">
                  <c:v>60.1432</c:v>
                </c:pt>
                <c:pt idx="44100">
                  <c:v>33.16540000000001</c:v>
                </c:pt>
                <c:pt idx="44101">
                  <c:v>26.44319</c:v>
                </c:pt>
                <c:pt idx="44102">
                  <c:v>35.97031</c:v>
                </c:pt>
                <c:pt idx="44103">
                  <c:v>415.6747</c:v>
                </c:pt>
                <c:pt idx="44104">
                  <c:v>30.13106000000001</c:v>
                </c:pt>
                <c:pt idx="44105">
                  <c:v>33.98484999999999</c:v>
                </c:pt>
                <c:pt idx="44106">
                  <c:v>31.72538</c:v>
                </c:pt>
                <c:pt idx="44107">
                  <c:v>26.06829</c:v>
                </c:pt>
                <c:pt idx="44108">
                  <c:v>6048.3171</c:v>
                </c:pt>
                <c:pt idx="44109">
                  <c:v>1338.18073</c:v>
                </c:pt>
                <c:pt idx="44110">
                  <c:v>31.54738</c:v>
                </c:pt>
                <c:pt idx="44111">
                  <c:v>33.36308</c:v>
                </c:pt>
                <c:pt idx="44112">
                  <c:v>26.4435</c:v>
                </c:pt>
                <c:pt idx="44113">
                  <c:v>34.44037</c:v>
                </c:pt>
                <c:pt idx="44114">
                  <c:v>35.04569</c:v>
                </c:pt>
                <c:pt idx="44115">
                  <c:v>34.13753</c:v>
                </c:pt>
                <c:pt idx="44116">
                  <c:v>26.33176</c:v>
                </c:pt>
                <c:pt idx="44117">
                  <c:v>41.73578000000001</c:v>
                </c:pt>
                <c:pt idx="44118">
                  <c:v>32.52986000000001</c:v>
                </c:pt>
                <c:pt idx="44119">
                  <c:v>28.37019</c:v>
                </c:pt>
                <c:pt idx="44120">
                  <c:v>35.86412</c:v>
                </c:pt>
                <c:pt idx="44121">
                  <c:v>27.67842</c:v>
                </c:pt>
                <c:pt idx="44122">
                  <c:v>37.48962</c:v>
                </c:pt>
                <c:pt idx="44123">
                  <c:v>68.81684</c:v>
                </c:pt>
                <c:pt idx="44124">
                  <c:v>32.95552</c:v>
                </c:pt>
                <c:pt idx="44125">
                  <c:v>30.35189</c:v>
                </c:pt>
                <c:pt idx="44126">
                  <c:v>28.70868</c:v>
                </c:pt>
                <c:pt idx="44127">
                  <c:v>23.20147</c:v>
                </c:pt>
                <c:pt idx="44128">
                  <c:v>94.82889999999999</c:v>
                </c:pt>
                <c:pt idx="44129">
                  <c:v>24.51120999999999</c:v>
                </c:pt>
                <c:pt idx="44130">
                  <c:v>30.3692</c:v>
                </c:pt>
                <c:pt idx="44131">
                  <c:v>58.7836</c:v>
                </c:pt>
                <c:pt idx="44132">
                  <c:v>30.06694999999999</c:v>
                </c:pt>
                <c:pt idx="44133">
                  <c:v>17058.6369</c:v>
                </c:pt>
                <c:pt idx="44134">
                  <c:v>32.06772</c:v>
                </c:pt>
                <c:pt idx="44135">
                  <c:v>28.88127</c:v>
                </c:pt>
                <c:pt idx="44136">
                  <c:v>33.50231</c:v>
                </c:pt>
                <c:pt idx="44137">
                  <c:v>33.08461</c:v>
                </c:pt>
                <c:pt idx="44138">
                  <c:v>31.11321</c:v>
                </c:pt>
                <c:pt idx="44139">
                  <c:v>902.9323999999999</c:v>
                </c:pt>
                <c:pt idx="44140">
                  <c:v>27.38506</c:v>
                </c:pt>
                <c:pt idx="44141">
                  <c:v>28.05842</c:v>
                </c:pt>
                <c:pt idx="44142">
                  <c:v>32.18198</c:v>
                </c:pt>
                <c:pt idx="44143">
                  <c:v>23.69445</c:v>
                </c:pt>
                <c:pt idx="44144">
                  <c:v>28.02196</c:v>
                </c:pt>
                <c:pt idx="44145">
                  <c:v>26.34028</c:v>
                </c:pt>
                <c:pt idx="44146">
                  <c:v>30.46856</c:v>
                </c:pt>
                <c:pt idx="44147">
                  <c:v>32.12502000000001</c:v>
                </c:pt>
                <c:pt idx="44148">
                  <c:v>43.74064000000001</c:v>
                </c:pt>
                <c:pt idx="44149">
                  <c:v>28.52058999999999</c:v>
                </c:pt>
                <c:pt idx="44150">
                  <c:v>31.66527</c:v>
                </c:pt>
                <c:pt idx="44151">
                  <c:v>169.84881</c:v>
                </c:pt>
                <c:pt idx="44152">
                  <c:v>116.14365</c:v>
                </c:pt>
                <c:pt idx="44153">
                  <c:v>28.99046</c:v>
                </c:pt>
                <c:pt idx="44154">
                  <c:v>35.20364</c:v>
                </c:pt>
                <c:pt idx="44155">
                  <c:v>58.8953</c:v>
                </c:pt>
                <c:pt idx="44156">
                  <c:v>25.94624</c:v>
                </c:pt>
                <c:pt idx="44157">
                  <c:v>34.46877</c:v>
                </c:pt>
                <c:pt idx="44158">
                  <c:v>27.08115</c:v>
                </c:pt>
                <c:pt idx="44159">
                  <c:v>29.54043</c:v>
                </c:pt>
                <c:pt idx="44160">
                  <c:v>35.33103</c:v>
                </c:pt>
                <c:pt idx="44161">
                  <c:v>1239.1113</c:v>
                </c:pt>
                <c:pt idx="44162">
                  <c:v>29.30904</c:v>
                </c:pt>
                <c:pt idx="44163">
                  <c:v>27.58752</c:v>
                </c:pt>
                <c:pt idx="44164">
                  <c:v>26.24241</c:v>
                </c:pt>
                <c:pt idx="44165">
                  <c:v>48.03814000000001</c:v>
                </c:pt>
                <c:pt idx="44166">
                  <c:v>32.56948000000001</c:v>
                </c:pt>
                <c:pt idx="44167">
                  <c:v>30.90964</c:v>
                </c:pt>
                <c:pt idx="44168">
                  <c:v>29.5351</c:v>
                </c:pt>
                <c:pt idx="44169">
                  <c:v>31.86092</c:v>
                </c:pt>
                <c:pt idx="44170">
                  <c:v>23.99518</c:v>
                </c:pt>
                <c:pt idx="44171">
                  <c:v>33.03461</c:v>
                </c:pt>
                <c:pt idx="44172">
                  <c:v>31.72871</c:v>
                </c:pt>
                <c:pt idx="44173">
                  <c:v>40.09306</c:v>
                </c:pt>
                <c:pt idx="44174">
                  <c:v>30.06987000000001</c:v>
                </c:pt>
                <c:pt idx="44175">
                  <c:v>26.67475</c:v>
                </c:pt>
                <c:pt idx="44176">
                  <c:v>33.52113</c:v>
                </c:pt>
                <c:pt idx="44177">
                  <c:v>32.98654000000001</c:v>
                </c:pt>
                <c:pt idx="44178">
                  <c:v>36.7707</c:v>
                </c:pt>
                <c:pt idx="44179">
                  <c:v>25.0125</c:v>
                </c:pt>
                <c:pt idx="44180">
                  <c:v>38.36745</c:v>
                </c:pt>
                <c:pt idx="44181">
                  <c:v>30.6556</c:v>
                </c:pt>
                <c:pt idx="44182">
                  <c:v>28.04352</c:v>
                </c:pt>
                <c:pt idx="44183">
                  <c:v>45.4786</c:v>
                </c:pt>
                <c:pt idx="44184">
                  <c:v>24.88144</c:v>
                </c:pt>
                <c:pt idx="44185">
                  <c:v>29.08276</c:v>
                </c:pt>
                <c:pt idx="44186">
                  <c:v>30.26845</c:v>
                </c:pt>
                <c:pt idx="44187">
                  <c:v>35.17826</c:v>
                </c:pt>
                <c:pt idx="44188">
                  <c:v>30.11714</c:v>
                </c:pt>
                <c:pt idx="44189">
                  <c:v>31.98676</c:v>
                </c:pt>
                <c:pt idx="44190">
                  <c:v>41.75703</c:v>
                </c:pt>
                <c:pt idx="44191">
                  <c:v>27.32877999999999</c:v>
                </c:pt>
                <c:pt idx="44192">
                  <c:v>33.24383</c:v>
                </c:pt>
                <c:pt idx="44193">
                  <c:v>30.46956</c:v>
                </c:pt>
                <c:pt idx="44194">
                  <c:v>32.52368000000001</c:v>
                </c:pt>
                <c:pt idx="44195">
                  <c:v>36.31764</c:v>
                </c:pt>
                <c:pt idx="44196">
                  <c:v>35.71567</c:v>
                </c:pt>
                <c:pt idx="44197">
                  <c:v>28.27338</c:v>
                </c:pt>
                <c:pt idx="44198">
                  <c:v>27.49803</c:v>
                </c:pt>
                <c:pt idx="44199">
                  <c:v>28.00514</c:v>
                </c:pt>
                <c:pt idx="44200">
                  <c:v>33.67218000000001</c:v>
                </c:pt>
                <c:pt idx="44201">
                  <c:v>27.30865</c:v>
                </c:pt>
                <c:pt idx="44202">
                  <c:v>36.624</c:v>
                </c:pt>
                <c:pt idx="44203">
                  <c:v>29.45749</c:v>
                </c:pt>
                <c:pt idx="44204">
                  <c:v>30.78079999999999</c:v>
                </c:pt>
                <c:pt idx="44205">
                  <c:v>25.32436999999999</c:v>
                </c:pt>
                <c:pt idx="44206">
                  <c:v>26.14931</c:v>
                </c:pt>
                <c:pt idx="44207">
                  <c:v>34.84084</c:v>
                </c:pt>
                <c:pt idx="44208">
                  <c:v>29.15916</c:v>
                </c:pt>
                <c:pt idx="44209">
                  <c:v>26.83499</c:v>
                </c:pt>
                <c:pt idx="44210">
                  <c:v>34.48461</c:v>
                </c:pt>
                <c:pt idx="44211">
                  <c:v>28.24701</c:v>
                </c:pt>
                <c:pt idx="44212">
                  <c:v>30.06155</c:v>
                </c:pt>
                <c:pt idx="44213">
                  <c:v>27.09869</c:v>
                </c:pt>
                <c:pt idx="44214">
                  <c:v>29.9281</c:v>
                </c:pt>
                <c:pt idx="44215">
                  <c:v>30.10131000000001</c:v>
                </c:pt>
                <c:pt idx="44216">
                  <c:v>37.36583</c:v>
                </c:pt>
                <c:pt idx="44217">
                  <c:v>29.24921</c:v>
                </c:pt>
                <c:pt idx="44218">
                  <c:v>22.92568</c:v>
                </c:pt>
                <c:pt idx="44219">
                  <c:v>35.36072</c:v>
                </c:pt>
                <c:pt idx="44220">
                  <c:v>31.60625</c:v>
                </c:pt>
                <c:pt idx="44221">
                  <c:v>8560.588099999999</c:v>
                </c:pt>
                <c:pt idx="44222">
                  <c:v>34.95744</c:v>
                </c:pt>
                <c:pt idx="44223">
                  <c:v>30.6309</c:v>
                </c:pt>
                <c:pt idx="44224">
                  <c:v>30.08118</c:v>
                </c:pt>
                <c:pt idx="44225">
                  <c:v>31.98192999999999</c:v>
                </c:pt>
                <c:pt idx="44226">
                  <c:v>26.58864</c:v>
                </c:pt>
                <c:pt idx="44227">
                  <c:v>28.02512</c:v>
                </c:pt>
                <c:pt idx="44228">
                  <c:v>39.82380000000001</c:v>
                </c:pt>
                <c:pt idx="44229">
                  <c:v>34.57341</c:v>
                </c:pt>
                <c:pt idx="44230">
                  <c:v>32.23225</c:v>
                </c:pt>
                <c:pt idx="44231">
                  <c:v>29.8597</c:v>
                </c:pt>
                <c:pt idx="44232">
                  <c:v>35.57405</c:v>
                </c:pt>
                <c:pt idx="44233">
                  <c:v>35.5664</c:v>
                </c:pt>
                <c:pt idx="44234">
                  <c:v>35.48258000000001</c:v>
                </c:pt>
                <c:pt idx="44235">
                  <c:v>30.98422</c:v>
                </c:pt>
                <c:pt idx="44236">
                  <c:v>27.8307</c:v>
                </c:pt>
                <c:pt idx="44237">
                  <c:v>28.43131</c:v>
                </c:pt>
                <c:pt idx="44238">
                  <c:v>30.53687</c:v>
                </c:pt>
                <c:pt idx="44239">
                  <c:v>27.02421</c:v>
                </c:pt>
                <c:pt idx="44240">
                  <c:v>34.19035</c:v>
                </c:pt>
                <c:pt idx="44241">
                  <c:v>26.46622</c:v>
                </c:pt>
                <c:pt idx="44242">
                  <c:v>33.53813</c:v>
                </c:pt>
                <c:pt idx="44243">
                  <c:v>48.8802</c:v>
                </c:pt>
                <c:pt idx="44244">
                  <c:v>30.43308</c:v>
                </c:pt>
                <c:pt idx="44245">
                  <c:v>30.31919</c:v>
                </c:pt>
                <c:pt idx="44246">
                  <c:v>32.62942</c:v>
                </c:pt>
                <c:pt idx="44247">
                  <c:v>28.74550999999999</c:v>
                </c:pt>
                <c:pt idx="44248">
                  <c:v>30.43098000000001</c:v>
                </c:pt>
                <c:pt idx="44249">
                  <c:v>37.88431</c:v>
                </c:pt>
                <c:pt idx="44250">
                  <c:v>33.70512</c:v>
                </c:pt>
                <c:pt idx="44251">
                  <c:v>31.76633</c:v>
                </c:pt>
                <c:pt idx="44252">
                  <c:v>219.28956</c:v>
                </c:pt>
                <c:pt idx="44253">
                  <c:v>34.04612</c:v>
                </c:pt>
                <c:pt idx="44254">
                  <c:v>38.77366</c:v>
                </c:pt>
                <c:pt idx="44255">
                  <c:v>29.81426</c:v>
                </c:pt>
                <c:pt idx="44256">
                  <c:v>26.77274999999999</c:v>
                </c:pt>
                <c:pt idx="44257">
                  <c:v>29.19591</c:v>
                </c:pt>
                <c:pt idx="44258">
                  <c:v>29.77262999999999</c:v>
                </c:pt>
                <c:pt idx="44259">
                  <c:v>31.10517</c:v>
                </c:pt>
                <c:pt idx="44260">
                  <c:v>30.11676</c:v>
                </c:pt>
                <c:pt idx="44261">
                  <c:v>29.53377</c:v>
                </c:pt>
                <c:pt idx="44262">
                  <c:v>37.00552000000001</c:v>
                </c:pt>
                <c:pt idx="44263">
                  <c:v>28.95217999999999</c:v>
                </c:pt>
                <c:pt idx="44264">
                  <c:v>33.92403</c:v>
                </c:pt>
                <c:pt idx="44265">
                  <c:v>35.52917</c:v>
                </c:pt>
                <c:pt idx="44266">
                  <c:v>32.11131</c:v>
                </c:pt>
                <c:pt idx="44267">
                  <c:v>2618.87264</c:v>
                </c:pt>
                <c:pt idx="44268">
                  <c:v>29.85389</c:v>
                </c:pt>
                <c:pt idx="44269">
                  <c:v>34.13204</c:v>
                </c:pt>
                <c:pt idx="44270">
                  <c:v>28.98128</c:v>
                </c:pt>
                <c:pt idx="44271">
                  <c:v>33.86115</c:v>
                </c:pt>
                <c:pt idx="44272">
                  <c:v>26.8562</c:v>
                </c:pt>
                <c:pt idx="44273">
                  <c:v>31.76878</c:v>
                </c:pt>
                <c:pt idx="44274">
                  <c:v>31.92442</c:v>
                </c:pt>
                <c:pt idx="44275">
                  <c:v>26.07309</c:v>
                </c:pt>
                <c:pt idx="44276">
                  <c:v>29.94756</c:v>
                </c:pt>
                <c:pt idx="44277">
                  <c:v>3172.1024</c:v>
                </c:pt>
                <c:pt idx="44278">
                  <c:v>31.34797</c:v>
                </c:pt>
                <c:pt idx="44279">
                  <c:v>28.93356</c:v>
                </c:pt>
                <c:pt idx="44280">
                  <c:v>32.98736</c:v>
                </c:pt>
                <c:pt idx="44281">
                  <c:v>28.12708</c:v>
                </c:pt>
                <c:pt idx="44282">
                  <c:v>29.74836</c:v>
                </c:pt>
                <c:pt idx="44283">
                  <c:v>22.59622999999999</c:v>
                </c:pt>
                <c:pt idx="44284">
                  <c:v>35.237</c:v>
                </c:pt>
                <c:pt idx="44285">
                  <c:v>24.62516</c:v>
                </c:pt>
                <c:pt idx="44286">
                  <c:v>28.08746</c:v>
                </c:pt>
                <c:pt idx="44287">
                  <c:v>32.91058</c:v>
                </c:pt>
                <c:pt idx="44288">
                  <c:v>43.18561</c:v>
                </c:pt>
                <c:pt idx="44289">
                  <c:v>27.83573</c:v>
                </c:pt>
                <c:pt idx="44290">
                  <c:v>30.81940000000001</c:v>
                </c:pt>
                <c:pt idx="44291">
                  <c:v>31.94331</c:v>
                </c:pt>
                <c:pt idx="44292">
                  <c:v>40.46907</c:v>
                </c:pt>
                <c:pt idx="44293">
                  <c:v>31.28942999999999</c:v>
                </c:pt>
                <c:pt idx="44294">
                  <c:v>25.65818</c:v>
                </c:pt>
                <c:pt idx="44295">
                  <c:v>38.30991</c:v>
                </c:pt>
                <c:pt idx="44296">
                  <c:v>25.80858</c:v>
                </c:pt>
                <c:pt idx="44297">
                  <c:v>36.05598000000001</c:v>
                </c:pt>
                <c:pt idx="44298">
                  <c:v>27.61262</c:v>
                </c:pt>
                <c:pt idx="44299">
                  <c:v>26.19079</c:v>
                </c:pt>
                <c:pt idx="44300">
                  <c:v>31.77362</c:v>
                </c:pt>
                <c:pt idx="44301">
                  <c:v>35.15512000000001</c:v>
                </c:pt>
                <c:pt idx="44302">
                  <c:v>25.0048</c:v>
                </c:pt>
                <c:pt idx="44303">
                  <c:v>39.9622</c:v>
                </c:pt>
                <c:pt idx="44304">
                  <c:v>35.96407</c:v>
                </c:pt>
                <c:pt idx="44305">
                  <c:v>26.33611</c:v>
                </c:pt>
                <c:pt idx="44306">
                  <c:v>31.00735</c:v>
                </c:pt>
                <c:pt idx="44307">
                  <c:v>27.11431</c:v>
                </c:pt>
                <c:pt idx="44308">
                  <c:v>24.70252</c:v>
                </c:pt>
                <c:pt idx="44309">
                  <c:v>314.40122</c:v>
                </c:pt>
                <c:pt idx="44310">
                  <c:v>41.92868</c:v>
                </c:pt>
                <c:pt idx="44311">
                  <c:v>35.38322</c:v>
                </c:pt>
                <c:pt idx="44312">
                  <c:v>29.01918</c:v>
                </c:pt>
                <c:pt idx="44313">
                  <c:v>30.13894000000001</c:v>
                </c:pt>
                <c:pt idx="44314">
                  <c:v>26.11121</c:v>
                </c:pt>
                <c:pt idx="44315">
                  <c:v>35.54071</c:v>
                </c:pt>
                <c:pt idx="44316">
                  <c:v>27.18879</c:v>
                </c:pt>
                <c:pt idx="44317">
                  <c:v>26.3648</c:v>
                </c:pt>
                <c:pt idx="44318">
                  <c:v>32.79723</c:v>
                </c:pt>
                <c:pt idx="44319">
                  <c:v>28.52922</c:v>
                </c:pt>
                <c:pt idx="44320">
                  <c:v>35.92221</c:v>
                </c:pt>
                <c:pt idx="44321">
                  <c:v>30.33778999999999</c:v>
                </c:pt>
                <c:pt idx="44322">
                  <c:v>29.26727</c:v>
                </c:pt>
                <c:pt idx="44323">
                  <c:v>27.45081</c:v>
                </c:pt>
                <c:pt idx="44324">
                  <c:v>32.40223</c:v>
                </c:pt>
                <c:pt idx="44325">
                  <c:v>30.19208</c:v>
                </c:pt>
                <c:pt idx="44326">
                  <c:v>37.45356</c:v>
                </c:pt>
                <c:pt idx="44327">
                  <c:v>25.17992</c:v>
                </c:pt>
                <c:pt idx="44328">
                  <c:v>31.26876</c:v>
                </c:pt>
                <c:pt idx="44329">
                  <c:v>28.44209</c:v>
                </c:pt>
                <c:pt idx="44330">
                  <c:v>27.98237999999999</c:v>
                </c:pt>
                <c:pt idx="44331">
                  <c:v>30.13545999999999</c:v>
                </c:pt>
                <c:pt idx="44332">
                  <c:v>29.60076</c:v>
                </c:pt>
                <c:pt idx="44333">
                  <c:v>30.08492</c:v>
                </c:pt>
                <c:pt idx="44334">
                  <c:v>31.273</c:v>
                </c:pt>
                <c:pt idx="44335">
                  <c:v>28.63441</c:v>
                </c:pt>
                <c:pt idx="44336">
                  <c:v>31.54167</c:v>
                </c:pt>
                <c:pt idx="44337">
                  <c:v>30786.1117</c:v>
                </c:pt>
                <c:pt idx="44338">
                  <c:v>36.27393</c:v>
                </c:pt>
                <c:pt idx="44339">
                  <c:v>680.74824</c:v>
                </c:pt>
                <c:pt idx="44340">
                  <c:v>29.71265</c:v>
                </c:pt>
                <c:pt idx="44341">
                  <c:v>38.62521</c:v>
                </c:pt>
                <c:pt idx="44342">
                  <c:v>26.52564999999999</c:v>
                </c:pt>
                <c:pt idx="44343">
                  <c:v>34.05540000000001</c:v>
                </c:pt>
                <c:pt idx="44344">
                  <c:v>27.69366</c:v>
                </c:pt>
                <c:pt idx="44345">
                  <c:v>29.55974</c:v>
                </c:pt>
                <c:pt idx="44346">
                  <c:v>28.45504</c:v>
                </c:pt>
                <c:pt idx="44347">
                  <c:v>38.6886</c:v>
                </c:pt>
                <c:pt idx="44348">
                  <c:v>64.40594</c:v>
                </c:pt>
                <c:pt idx="44349">
                  <c:v>26.15533</c:v>
                </c:pt>
                <c:pt idx="44350">
                  <c:v>32.30674</c:v>
                </c:pt>
                <c:pt idx="44351">
                  <c:v>32.06144</c:v>
                </c:pt>
                <c:pt idx="44352">
                  <c:v>39.29324000000001</c:v>
                </c:pt>
                <c:pt idx="44353">
                  <c:v>33.49489</c:v>
                </c:pt>
                <c:pt idx="44354">
                  <c:v>29.59497</c:v>
                </c:pt>
                <c:pt idx="44355">
                  <c:v>148.9</c:v>
                </c:pt>
                <c:pt idx="44356">
                  <c:v>29.52695</c:v>
                </c:pt>
                <c:pt idx="44357">
                  <c:v>35.43583</c:v>
                </c:pt>
                <c:pt idx="44358">
                  <c:v>40.77196</c:v>
                </c:pt>
                <c:pt idx="44359">
                  <c:v>28.26672999999999</c:v>
                </c:pt>
                <c:pt idx="44360">
                  <c:v>59.2122</c:v>
                </c:pt>
                <c:pt idx="44361">
                  <c:v>105.83235</c:v>
                </c:pt>
                <c:pt idx="44362">
                  <c:v>31.81506</c:v>
                </c:pt>
                <c:pt idx="44363">
                  <c:v>40.11621</c:v>
                </c:pt>
                <c:pt idx="44364">
                  <c:v>28.13485</c:v>
                </c:pt>
                <c:pt idx="44365">
                  <c:v>31.7974</c:v>
                </c:pt>
                <c:pt idx="44366">
                  <c:v>30.97469999999999</c:v>
                </c:pt>
                <c:pt idx="44367">
                  <c:v>30.58987</c:v>
                </c:pt>
                <c:pt idx="44368">
                  <c:v>31.11518999999999</c:v>
                </c:pt>
                <c:pt idx="44369">
                  <c:v>35.7346</c:v>
                </c:pt>
                <c:pt idx="44370">
                  <c:v>28.72098</c:v>
                </c:pt>
                <c:pt idx="44371">
                  <c:v>28.30877</c:v>
                </c:pt>
                <c:pt idx="44372">
                  <c:v>36.10913</c:v>
                </c:pt>
                <c:pt idx="44373">
                  <c:v>38.3408</c:v>
                </c:pt>
                <c:pt idx="44374">
                  <c:v>33.06481</c:v>
                </c:pt>
                <c:pt idx="44375">
                  <c:v>28.65597</c:v>
                </c:pt>
                <c:pt idx="44376">
                  <c:v>32.15592</c:v>
                </c:pt>
                <c:pt idx="44377">
                  <c:v>27.1285</c:v>
                </c:pt>
                <c:pt idx="44378">
                  <c:v>30.85412000000001</c:v>
                </c:pt>
                <c:pt idx="44379">
                  <c:v>29.31438</c:v>
                </c:pt>
                <c:pt idx="44380">
                  <c:v>35.9833</c:v>
                </c:pt>
                <c:pt idx="44381">
                  <c:v>35.50875</c:v>
                </c:pt>
                <c:pt idx="44382">
                  <c:v>30.72781000000001</c:v>
                </c:pt>
                <c:pt idx="44383">
                  <c:v>38.04717</c:v>
                </c:pt>
                <c:pt idx="44384">
                  <c:v>31.73252</c:v>
                </c:pt>
                <c:pt idx="44385">
                  <c:v>28.27319</c:v>
                </c:pt>
                <c:pt idx="44386">
                  <c:v>25.44193</c:v>
                </c:pt>
                <c:pt idx="44387">
                  <c:v>26.86557</c:v>
                </c:pt>
                <c:pt idx="44388">
                  <c:v>32.55844</c:v>
                </c:pt>
                <c:pt idx="44389">
                  <c:v>27.86974</c:v>
                </c:pt>
                <c:pt idx="44390">
                  <c:v>34.98673</c:v>
                </c:pt>
                <c:pt idx="44391">
                  <c:v>32.24887</c:v>
                </c:pt>
                <c:pt idx="44392">
                  <c:v>31.0066</c:v>
                </c:pt>
                <c:pt idx="44393">
                  <c:v>29.50131</c:v>
                </c:pt>
                <c:pt idx="44394">
                  <c:v>37.44411</c:v>
                </c:pt>
                <c:pt idx="44395">
                  <c:v>31.00037</c:v>
                </c:pt>
                <c:pt idx="44396">
                  <c:v>38.21875</c:v>
                </c:pt>
                <c:pt idx="44397">
                  <c:v>28.4877</c:v>
                </c:pt>
                <c:pt idx="44398">
                  <c:v>28.56435</c:v>
                </c:pt>
                <c:pt idx="44399">
                  <c:v>38.57081</c:v>
                </c:pt>
                <c:pt idx="44400">
                  <c:v>27.33184</c:v>
                </c:pt>
                <c:pt idx="44401">
                  <c:v>33.81175</c:v>
                </c:pt>
                <c:pt idx="44402">
                  <c:v>31.13641</c:v>
                </c:pt>
                <c:pt idx="44403">
                  <c:v>32.63674</c:v>
                </c:pt>
                <c:pt idx="44404">
                  <c:v>27.64228</c:v>
                </c:pt>
                <c:pt idx="44405">
                  <c:v>27.84948</c:v>
                </c:pt>
                <c:pt idx="44406">
                  <c:v>35.44747</c:v>
                </c:pt>
                <c:pt idx="44407">
                  <c:v>29.88559</c:v>
                </c:pt>
                <c:pt idx="44408">
                  <c:v>34.08177</c:v>
                </c:pt>
                <c:pt idx="44409">
                  <c:v>24.59476</c:v>
                </c:pt>
                <c:pt idx="44410">
                  <c:v>37.71278</c:v>
                </c:pt>
                <c:pt idx="44411">
                  <c:v>28.7739</c:v>
                </c:pt>
                <c:pt idx="44412">
                  <c:v>36.60771</c:v>
                </c:pt>
                <c:pt idx="44413">
                  <c:v>41.59553</c:v>
                </c:pt>
                <c:pt idx="44414">
                  <c:v>26.55557</c:v>
                </c:pt>
                <c:pt idx="44415">
                  <c:v>30.05681</c:v>
                </c:pt>
                <c:pt idx="44416">
                  <c:v>32.01205</c:v>
                </c:pt>
                <c:pt idx="44417">
                  <c:v>29.39495</c:v>
                </c:pt>
                <c:pt idx="44418">
                  <c:v>28.93624</c:v>
                </c:pt>
                <c:pt idx="44419">
                  <c:v>26.21049</c:v>
                </c:pt>
                <c:pt idx="44420">
                  <c:v>27.29686</c:v>
                </c:pt>
                <c:pt idx="44421">
                  <c:v>2640.50616</c:v>
                </c:pt>
                <c:pt idx="44422">
                  <c:v>36.2931</c:v>
                </c:pt>
                <c:pt idx="44423">
                  <c:v>32.42224</c:v>
                </c:pt>
                <c:pt idx="44424">
                  <c:v>35.89179</c:v>
                </c:pt>
                <c:pt idx="44425">
                  <c:v>33.50852000000001</c:v>
                </c:pt>
                <c:pt idx="44426">
                  <c:v>36.66686</c:v>
                </c:pt>
                <c:pt idx="44427">
                  <c:v>36.61377</c:v>
                </c:pt>
                <c:pt idx="44428">
                  <c:v>26.89163</c:v>
                </c:pt>
                <c:pt idx="44429">
                  <c:v>35.69548</c:v>
                </c:pt>
                <c:pt idx="44430">
                  <c:v>34.9131</c:v>
                </c:pt>
                <c:pt idx="44431">
                  <c:v>27.82356</c:v>
                </c:pt>
                <c:pt idx="44432">
                  <c:v>30.19346000000001</c:v>
                </c:pt>
                <c:pt idx="44433">
                  <c:v>32.98095</c:v>
                </c:pt>
                <c:pt idx="44434">
                  <c:v>29.01445</c:v>
                </c:pt>
                <c:pt idx="44435">
                  <c:v>33.32143</c:v>
                </c:pt>
                <c:pt idx="44436">
                  <c:v>26.24074999999999</c:v>
                </c:pt>
                <c:pt idx="44437">
                  <c:v>28.57992</c:v>
                </c:pt>
                <c:pt idx="44438">
                  <c:v>30.01188</c:v>
                </c:pt>
                <c:pt idx="44439">
                  <c:v>31.29918</c:v>
                </c:pt>
                <c:pt idx="44440">
                  <c:v>29.62474</c:v>
                </c:pt>
                <c:pt idx="44441">
                  <c:v>33.82424</c:v>
                </c:pt>
                <c:pt idx="44442">
                  <c:v>22.85363</c:v>
                </c:pt>
                <c:pt idx="44443">
                  <c:v>28.69119999999999</c:v>
                </c:pt>
                <c:pt idx="44444">
                  <c:v>36.46224</c:v>
                </c:pt>
                <c:pt idx="44445">
                  <c:v>40.32773</c:v>
                </c:pt>
                <c:pt idx="44446">
                  <c:v>173.38167</c:v>
                </c:pt>
                <c:pt idx="44447">
                  <c:v>31.77818999999999</c:v>
                </c:pt>
                <c:pt idx="44448">
                  <c:v>29.95129</c:v>
                </c:pt>
                <c:pt idx="44449">
                  <c:v>36.54659</c:v>
                </c:pt>
                <c:pt idx="44450">
                  <c:v>44.2542</c:v>
                </c:pt>
                <c:pt idx="44451">
                  <c:v>33.52552</c:v>
                </c:pt>
                <c:pt idx="44452">
                  <c:v>37.41865</c:v>
                </c:pt>
                <c:pt idx="44453">
                  <c:v>33.23716</c:v>
                </c:pt>
                <c:pt idx="44454">
                  <c:v>31.8827</c:v>
                </c:pt>
                <c:pt idx="44455">
                  <c:v>29.51259</c:v>
                </c:pt>
                <c:pt idx="44456">
                  <c:v>315.2518</c:v>
                </c:pt>
                <c:pt idx="44457">
                  <c:v>31.72483</c:v>
                </c:pt>
                <c:pt idx="44458">
                  <c:v>31.65342</c:v>
                </c:pt>
                <c:pt idx="44459">
                  <c:v>34.03405</c:v>
                </c:pt>
                <c:pt idx="44460">
                  <c:v>35.26802</c:v>
                </c:pt>
                <c:pt idx="44461">
                  <c:v>28.16397</c:v>
                </c:pt>
                <c:pt idx="44462">
                  <c:v>35.06421</c:v>
                </c:pt>
                <c:pt idx="44463">
                  <c:v>37.49546</c:v>
                </c:pt>
                <c:pt idx="44464">
                  <c:v>40.37961</c:v>
                </c:pt>
                <c:pt idx="44465">
                  <c:v>34.39411</c:v>
                </c:pt>
                <c:pt idx="44466">
                  <c:v>31.26662</c:v>
                </c:pt>
                <c:pt idx="44467">
                  <c:v>26.66462</c:v>
                </c:pt>
                <c:pt idx="44468">
                  <c:v>30.82909</c:v>
                </c:pt>
                <c:pt idx="44469">
                  <c:v>32.8642</c:v>
                </c:pt>
                <c:pt idx="44470">
                  <c:v>29.24975999999999</c:v>
                </c:pt>
                <c:pt idx="44471">
                  <c:v>26.67013</c:v>
                </c:pt>
                <c:pt idx="44472">
                  <c:v>34.02387</c:v>
                </c:pt>
                <c:pt idx="44473">
                  <c:v>2770.4607</c:v>
                </c:pt>
                <c:pt idx="44474">
                  <c:v>30.62197</c:v>
                </c:pt>
                <c:pt idx="44475">
                  <c:v>34.82060000000001</c:v>
                </c:pt>
                <c:pt idx="44476">
                  <c:v>32.95924</c:v>
                </c:pt>
                <c:pt idx="44477">
                  <c:v>33.45036</c:v>
                </c:pt>
                <c:pt idx="44478">
                  <c:v>32.4427</c:v>
                </c:pt>
                <c:pt idx="44479">
                  <c:v>31.27824</c:v>
                </c:pt>
                <c:pt idx="44480">
                  <c:v>36.31495</c:v>
                </c:pt>
                <c:pt idx="44481">
                  <c:v>33.61174</c:v>
                </c:pt>
                <c:pt idx="44482">
                  <c:v>29.34195</c:v>
                </c:pt>
                <c:pt idx="44483">
                  <c:v>60.50640000000001</c:v>
                </c:pt>
                <c:pt idx="44484">
                  <c:v>36.66447</c:v>
                </c:pt>
                <c:pt idx="44485">
                  <c:v>25.59932999999999</c:v>
                </c:pt>
                <c:pt idx="44486">
                  <c:v>30.03832999999999</c:v>
                </c:pt>
                <c:pt idx="44487">
                  <c:v>33.52346</c:v>
                </c:pt>
                <c:pt idx="44488">
                  <c:v>36.42832000000001</c:v>
                </c:pt>
                <c:pt idx="44489">
                  <c:v>32.57122</c:v>
                </c:pt>
                <c:pt idx="44490">
                  <c:v>33.51059</c:v>
                </c:pt>
                <c:pt idx="44491">
                  <c:v>25.65225999999999</c:v>
                </c:pt>
                <c:pt idx="44492">
                  <c:v>31.74585</c:v>
                </c:pt>
                <c:pt idx="44493">
                  <c:v>31.41437000000001</c:v>
                </c:pt>
                <c:pt idx="44494">
                  <c:v>37.7215</c:v>
                </c:pt>
                <c:pt idx="44495">
                  <c:v>33.28098</c:v>
                </c:pt>
                <c:pt idx="44496">
                  <c:v>28.39427</c:v>
                </c:pt>
                <c:pt idx="44497">
                  <c:v>51.77880000000001</c:v>
                </c:pt>
                <c:pt idx="44498">
                  <c:v>31.75814</c:v>
                </c:pt>
                <c:pt idx="44499">
                  <c:v>32.48011</c:v>
                </c:pt>
                <c:pt idx="44500">
                  <c:v>25.70804</c:v>
                </c:pt>
                <c:pt idx="44501">
                  <c:v>48.04601</c:v>
                </c:pt>
                <c:pt idx="44502">
                  <c:v>31.78094</c:v>
                </c:pt>
                <c:pt idx="44503">
                  <c:v>33.2193</c:v>
                </c:pt>
                <c:pt idx="44504">
                  <c:v>40.17431</c:v>
                </c:pt>
                <c:pt idx="44505">
                  <c:v>27.59819999999999</c:v>
                </c:pt>
                <c:pt idx="44506">
                  <c:v>31.90934</c:v>
                </c:pt>
                <c:pt idx="44507">
                  <c:v>30.15647999999999</c:v>
                </c:pt>
                <c:pt idx="44508">
                  <c:v>28.77952</c:v>
                </c:pt>
                <c:pt idx="44509">
                  <c:v>34.11953</c:v>
                </c:pt>
                <c:pt idx="44510">
                  <c:v>33.14519</c:v>
                </c:pt>
                <c:pt idx="44511">
                  <c:v>29.42563</c:v>
                </c:pt>
                <c:pt idx="44512">
                  <c:v>53.77858000000001</c:v>
                </c:pt>
                <c:pt idx="44513">
                  <c:v>22.60258</c:v>
                </c:pt>
                <c:pt idx="44514">
                  <c:v>24.48375</c:v>
                </c:pt>
                <c:pt idx="44515">
                  <c:v>31.11344</c:v>
                </c:pt>
                <c:pt idx="44516">
                  <c:v>35.91993</c:v>
                </c:pt>
                <c:pt idx="44517">
                  <c:v>37.62638000000001</c:v>
                </c:pt>
                <c:pt idx="44518">
                  <c:v>27.87672</c:v>
                </c:pt>
                <c:pt idx="44519">
                  <c:v>1411.22474</c:v>
                </c:pt>
                <c:pt idx="44520">
                  <c:v>30.66983</c:v>
                </c:pt>
                <c:pt idx="44521">
                  <c:v>34.3137</c:v>
                </c:pt>
                <c:pt idx="44522">
                  <c:v>32.4073</c:v>
                </c:pt>
                <c:pt idx="44523">
                  <c:v>27.60003</c:v>
                </c:pt>
                <c:pt idx="44524">
                  <c:v>27.56619999999999</c:v>
                </c:pt>
                <c:pt idx="44525">
                  <c:v>31.01236</c:v>
                </c:pt>
                <c:pt idx="44526">
                  <c:v>29.73299</c:v>
                </c:pt>
                <c:pt idx="44527">
                  <c:v>31.05695</c:v>
                </c:pt>
                <c:pt idx="44528">
                  <c:v>33.76709</c:v>
                </c:pt>
                <c:pt idx="44529">
                  <c:v>24.19022</c:v>
                </c:pt>
                <c:pt idx="44530">
                  <c:v>24.35946</c:v>
                </c:pt>
                <c:pt idx="44531">
                  <c:v>34.90168</c:v>
                </c:pt>
                <c:pt idx="44532">
                  <c:v>27.76696</c:v>
                </c:pt>
                <c:pt idx="44533">
                  <c:v>35.56006</c:v>
                </c:pt>
                <c:pt idx="44534">
                  <c:v>27.87921</c:v>
                </c:pt>
                <c:pt idx="44535">
                  <c:v>32.39994</c:v>
                </c:pt>
                <c:pt idx="44536">
                  <c:v>31.6031</c:v>
                </c:pt>
                <c:pt idx="44537">
                  <c:v>30.15784</c:v>
                </c:pt>
                <c:pt idx="44538">
                  <c:v>27.56139</c:v>
                </c:pt>
                <c:pt idx="44539">
                  <c:v>28.05777</c:v>
                </c:pt>
                <c:pt idx="44540">
                  <c:v>31.40386000000001</c:v>
                </c:pt>
                <c:pt idx="44541">
                  <c:v>25.54642</c:v>
                </c:pt>
                <c:pt idx="44542">
                  <c:v>32.66808</c:v>
                </c:pt>
                <c:pt idx="44543">
                  <c:v>31.01467999999999</c:v>
                </c:pt>
                <c:pt idx="44544">
                  <c:v>38.73173</c:v>
                </c:pt>
                <c:pt idx="44545">
                  <c:v>26.90804</c:v>
                </c:pt>
                <c:pt idx="44546">
                  <c:v>27.97478</c:v>
                </c:pt>
                <c:pt idx="44547">
                  <c:v>25.91191</c:v>
                </c:pt>
                <c:pt idx="44548">
                  <c:v>29.84005000000001</c:v>
                </c:pt>
                <c:pt idx="44549">
                  <c:v>33.39199</c:v>
                </c:pt>
                <c:pt idx="44550">
                  <c:v>33.56754</c:v>
                </c:pt>
                <c:pt idx="44551">
                  <c:v>34.02185</c:v>
                </c:pt>
                <c:pt idx="44552">
                  <c:v>30.06417</c:v>
                </c:pt>
                <c:pt idx="44553">
                  <c:v>37.59911</c:v>
                </c:pt>
                <c:pt idx="44554">
                  <c:v>28.89088</c:v>
                </c:pt>
                <c:pt idx="44555">
                  <c:v>32.86645</c:v>
                </c:pt>
                <c:pt idx="44556">
                  <c:v>35.11649</c:v>
                </c:pt>
                <c:pt idx="44557">
                  <c:v>31.68318</c:v>
                </c:pt>
                <c:pt idx="44558">
                  <c:v>33.64514000000001</c:v>
                </c:pt>
                <c:pt idx="44559">
                  <c:v>30.61161</c:v>
                </c:pt>
                <c:pt idx="44560">
                  <c:v>32.6786</c:v>
                </c:pt>
                <c:pt idx="44561">
                  <c:v>30.886</c:v>
                </c:pt>
                <c:pt idx="44562">
                  <c:v>33.59285</c:v>
                </c:pt>
                <c:pt idx="44563">
                  <c:v>32.41741</c:v>
                </c:pt>
                <c:pt idx="44564">
                  <c:v>32.84096</c:v>
                </c:pt>
                <c:pt idx="44565">
                  <c:v>2081.9226</c:v>
                </c:pt>
                <c:pt idx="44566">
                  <c:v>32.56049</c:v>
                </c:pt>
                <c:pt idx="44567">
                  <c:v>32.05975</c:v>
                </c:pt>
                <c:pt idx="44568">
                  <c:v>30.76737</c:v>
                </c:pt>
                <c:pt idx="44569">
                  <c:v>27.84873</c:v>
                </c:pt>
                <c:pt idx="44570">
                  <c:v>37.95658</c:v>
                </c:pt>
                <c:pt idx="44571">
                  <c:v>31.19203</c:v>
                </c:pt>
                <c:pt idx="44572">
                  <c:v>33.59597</c:v>
                </c:pt>
                <c:pt idx="44573">
                  <c:v>31.08461</c:v>
                </c:pt>
                <c:pt idx="44574">
                  <c:v>28.53219</c:v>
                </c:pt>
                <c:pt idx="44575">
                  <c:v>29.6347</c:v>
                </c:pt>
                <c:pt idx="44576">
                  <c:v>28.01818</c:v>
                </c:pt>
                <c:pt idx="44577">
                  <c:v>28.51904</c:v>
                </c:pt>
                <c:pt idx="44578">
                  <c:v>25.78594</c:v>
                </c:pt>
                <c:pt idx="44579">
                  <c:v>29.46857999999999</c:v>
                </c:pt>
                <c:pt idx="44580">
                  <c:v>29.49154</c:v>
                </c:pt>
                <c:pt idx="44581">
                  <c:v>37.17160000000001</c:v>
                </c:pt>
                <c:pt idx="44582">
                  <c:v>37.56709</c:v>
                </c:pt>
                <c:pt idx="44583">
                  <c:v>34.11018</c:v>
                </c:pt>
                <c:pt idx="44584">
                  <c:v>29.98971999999999</c:v>
                </c:pt>
                <c:pt idx="44585">
                  <c:v>29.97275</c:v>
                </c:pt>
                <c:pt idx="44586">
                  <c:v>28.36698000000001</c:v>
                </c:pt>
                <c:pt idx="44587">
                  <c:v>33.34788999999999</c:v>
                </c:pt>
                <c:pt idx="44588">
                  <c:v>32.00114000000001</c:v>
                </c:pt>
                <c:pt idx="44589">
                  <c:v>29.37925</c:v>
                </c:pt>
                <c:pt idx="44590">
                  <c:v>32.044</c:v>
                </c:pt>
                <c:pt idx="44591">
                  <c:v>29.84587</c:v>
                </c:pt>
                <c:pt idx="44592">
                  <c:v>28.47383</c:v>
                </c:pt>
                <c:pt idx="44593">
                  <c:v>24.52697999999999</c:v>
                </c:pt>
                <c:pt idx="44594">
                  <c:v>41.34037</c:v>
                </c:pt>
                <c:pt idx="44595">
                  <c:v>29.09948</c:v>
                </c:pt>
                <c:pt idx="44596">
                  <c:v>27.15401</c:v>
                </c:pt>
                <c:pt idx="44597">
                  <c:v>29.11268</c:v>
                </c:pt>
                <c:pt idx="44598">
                  <c:v>28.6184</c:v>
                </c:pt>
                <c:pt idx="44599">
                  <c:v>31.89746</c:v>
                </c:pt>
                <c:pt idx="44600">
                  <c:v>29.21834</c:v>
                </c:pt>
                <c:pt idx="44601">
                  <c:v>27.41927</c:v>
                </c:pt>
                <c:pt idx="44602">
                  <c:v>29.8005</c:v>
                </c:pt>
                <c:pt idx="44603">
                  <c:v>32.79251</c:v>
                </c:pt>
                <c:pt idx="44604">
                  <c:v>31.82281</c:v>
                </c:pt>
                <c:pt idx="44605">
                  <c:v>32.9963</c:v>
                </c:pt>
                <c:pt idx="44606">
                  <c:v>23.79906</c:v>
                </c:pt>
                <c:pt idx="44607">
                  <c:v>46.26887</c:v>
                </c:pt>
                <c:pt idx="44608">
                  <c:v>27.73318</c:v>
                </c:pt>
                <c:pt idx="44609">
                  <c:v>34.88464</c:v>
                </c:pt>
                <c:pt idx="44610">
                  <c:v>39.9179</c:v>
                </c:pt>
                <c:pt idx="44611">
                  <c:v>28.47904</c:v>
                </c:pt>
                <c:pt idx="44612">
                  <c:v>34.8397</c:v>
                </c:pt>
                <c:pt idx="44613">
                  <c:v>27.03509</c:v>
                </c:pt>
                <c:pt idx="44614">
                  <c:v>27.83941</c:v>
                </c:pt>
                <c:pt idx="44615">
                  <c:v>32.9725</c:v>
                </c:pt>
                <c:pt idx="44616">
                  <c:v>28.03297999999999</c:v>
                </c:pt>
                <c:pt idx="44617">
                  <c:v>29.97697</c:v>
                </c:pt>
                <c:pt idx="44618">
                  <c:v>34.94499</c:v>
                </c:pt>
                <c:pt idx="44619">
                  <c:v>28.3034</c:v>
                </c:pt>
                <c:pt idx="44620">
                  <c:v>27.87228</c:v>
                </c:pt>
                <c:pt idx="44621">
                  <c:v>152.79939</c:v>
                </c:pt>
                <c:pt idx="44622">
                  <c:v>58.4817</c:v>
                </c:pt>
                <c:pt idx="44623">
                  <c:v>29.00223</c:v>
                </c:pt>
                <c:pt idx="44624">
                  <c:v>30.17878</c:v>
                </c:pt>
                <c:pt idx="44625">
                  <c:v>82.32339999999999</c:v>
                </c:pt>
                <c:pt idx="44626">
                  <c:v>40.27445</c:v>
                </c:pt>
                <c:pt idx="44627">
                  <c:v>32.5412</c:v>
                </c:pt>
                <c:pt idx="44628">
                  <c:v>34.49117</c:v>
                </c:pt>
                <c:pt idx="44629">
                  <c:v>39.81966</c:v>
                </c:pt>
                <c:pt idx="44630">
                  <c:v>33.87768</c:v>
                </c:pt>
                <c:pt idx="44631">
                  <c:v>37.61864000000001</c:v>
                </c:pt>
                <c:pt idx="44632">
                  <c:v>35.62167</c:v>
                </c:pt>
                <c:pt idx="44633">
                  <c:v>29.22149</c:v>
                </c:pt>
                <c:pt idx="44634">
                  <c:v>25.20435000000001</c:v>
                </c:pt>
                <c:pt idx="44635">
                  <c:v>29.23533</c:v>
                </c:pt>
                <c:pt idx="44636">
                  <c:v>47.0416</c:v>
                </c:pt>
                <c:pt idx="44637">
                  <c:v>40.7733</c:v>
                </c:pt>
                <c:pt idx="44638">
                  <c:v>25.49213999999999</c:v>
                </c:pt>
                <c:pt idx="44639">
                  <c:v>28.46102</c:v>
                </c:pt>
                <c:pt idx="44640">
                  <c:v>28.73021</c:v>
                </c:pt>
                <c:pt idx="44641">
                  <c:v>28.68922</c:v>
                </c:pt>
                <c:pt idx="44642">
                  <c:v>28.87379</c:v>
                </c:pt>
                <c:pt idx="44643">
                  <c:v>34.19654000000001</c:v>
                </c:pt>
                <c:pt idx="44644">
                  <c:v>41.06748</c:v>
                </c:pt>
                <c:pt idx="44645">
                  <c:v>30.38796</c:v>
                </c:pt>
                <c:pt idx="44646">
                  <c:v>321.7101999999999</c:v>
                </c:pt>
                <c:pt idx="44647">
                  <c:v>30.19861999999999</c:v>
                </c:pt>
                <c:pt idx="44648">
                  <c:v>26.43609</c:v>
                </c:pt>
                <c:pt idx="44649">
                  <c:v>157.6991</c:v>
                </c:pt>
                <c:pt idx="44650">
                  <c:v>31.21017000000001</c:v>
                </c:pt>
                <c:pt idx="44651">
                  <c:v>41.76725</c:v>
                </c:pt>
                <c:pt idx="44652">
                  <c:v>24.34622999999999</c:v>
                </c:pt>
                <c:pt idx="44653">
                  <c:v>2665.206189999999</c:v>
                </c:pt>
                <c:pt idx="44654">
                  <c:v>1457.48091</c:v>
                </c:pt>
                <c:pt idx="44655">
                  <c:v>30.15398</c:v>
                </c:pt>
                <c:pt idx="44656">
                  <c:v>31.41022999999999</c:v>
                </c:pt>
                <c:pt idx="44657">
                  <c:v>28.31893000000001</c:v>
                </c:pt>
                <c:pt idx="44658">
                  <c:v>35.0979</c:v>
                </c:pt>
                <c:pt idx="44659">
                  <c:v>30.49317</c:v>
                </c:pt>
                <c:pt idx="44660">
                  <c:v>36.95488999999999</c:v>
                </c:pt>
                <c:pt idx="44661">
                  <c:v>39.94556</c:v>
                </c:pt>
                <c:pt idx="44662">
                  <c:v>9454.3042</c:v>
                </c:pt>
                <c:pt idx="44663">
                  <c:v>31.12616</c:v>
                </c:pt>
                <c:pt idx="44664">
                  <c:v>30.74932</c:v>
                </c:pt>
                <c:pt idx="44665">
                  <c:v>69.71488</c:v>
                </c:pt>
                <c:pt idx="44666">
                  <c:v>36.38219</c:v>
                </c:pt>
                <c:pt idx="44667">
                  <c:v>255.2075</c:v>
                </c:pt>
                <c:pt idx="44668">
                  <c:v>31.80948</c:v>
                </c:pt>
                <c:pt idx="44669">
                  <c:v>24.46081</c:v>
                </c:pt>
                <c:pt idx="44670">
                  <c:v>33.86282000000001</c:v>
                </c:pt>
                <c:pt idx="44671">
                  <c:v>29.92391</c:v>
                </c:pt>
                <c:pt idx="44672">
                  <c:v>28.20311</c:v>
                </c:pt>
                <c:pt idx="44673">
                  <c:v>41.4547</c:v>
                </c:pt>
                <c:pt idx="44674">
                  <c:v>28.28477</c:v>
                </c:pt>
                <c:pt idx="44675">
                  <c:v>27.99875</c:v>
                </c:pt>
                <c:pt idx="44676">
                  <c:v>29.69179</c:v>
                </c:pt>
                <c:pt idx="44677">
                  <c:v>37.79898</c:v>
                </c:pt>
                <c:pt idx="44678">
                  <c:v>26.20486</c:v>
                </c:pt>
                <c:pt idx="44679">
                  <c:v>29.95261</c:v>
                </c:pt>
                <c:pt idx="44680">
                  <c:v>36.20856000000001</c:v>
                </c:pt>
                <c:pt idx="44681">
                  <c:v>28.07959</c:v>
                </c:pt>
                <c:pt idx="44682">
                  <c:v>33.89506</c:v>
                </c:pt>
                <c:pt idx="44683">
                  <c:v>34.54753</c:v>
                </c:pt>
                <c:pt idx="44684">
                  <c:v>35.06375</c:v>
                </c:pt>
                <c:pt idx="44685">
                  <c:v>31.73153</c:v>
                </c:pt>
                <c:pt idx="44686">
                  <c:v>29.371</c:v>
                </c:pt>
                <c:pt idx="44687">
                  <c:v>27.9767</c:v>
                </c:pt>
                <c:pt idx="44688">
                  <c:v>27.5664</c:v>
                </c:pt>
                <c:pt idx="44689">
                  <c:v>27.76733</c:v>
                </c:pt>
                <c:pt idx="44690">
                  <c:v>31.30151</c:v>
                </c:pt>
                <c:pt idx="44691">
                  <c:v>24.34785</c:v>
                </c:pt>
                <c:pt idx="44692">
                  <c:v>30.55759</c:v>
                </c:pt>
                <c:pt idx="44693">
                  <c:v>31.61218999999999</c:v>
                </c:pt>
                <c:pt idx="44694">
                  <c:v>34.43425</c:v>
                </c:pt>
                <c:pt idx="44695">
                  <c:v>28.30151</c:v>
                </c:pt>
                <c:pt idx="44696">
                  <c:v>32.30866</c:v>
                </c:pt>
                <c:pt idx="44697">
                  <c:v>33.31166999999999</c:v>
                </c:pt>
                <c:pt idx="44698">
                  <c:v>29.94839</c:v>
                </c:pt>
                <c:pt idx="44699">
                  <c:v>27.514</c:v>
                </c:pt>
                <c:pt idx="44700">
                  <c:v>21.74054999999999</c:v>
                </c:pt>
                <c:pt idx="44701">
                  <c:v>28.91719000000001</c:v>
                </c:pt>
                <c:pt idx="44702">
                  <c:v>25.57639</c:v>
                </c:pt>
                <c:pt idx="44703">
                  <c:v>35.29428</c:v>
                </c:pt>
                <c:pt idx="44704">
                  <c:v>32.37326</c:v>
                </c:pt>
                <c:pt idx="44705">
                  <c:v>35.22920000000001</c:v>
                </c:pt>
                <c:pt idx="44706">
                  <c:v>33.6383</c:v>
                </c:pt>
                <c:pt idx="44707">
                  <c:v>32.86137</c:v>
                </c:pt>
                <c:pt idx="44708">
                  <c:v>22999.58850000001</c:v>
                </c:pt>
                <c:pt idx="44709">
                  <c:v>35.94781</c:v>
                </c:pt>
                <c:pt idx="44710">
                  <c:v>27.25516</c:v>
                </c:pt>
                <c:pt idx="44711">
                  <c:v>32.0028</c:v>
                </c:pt>
                <c:pt idx="44712">
                  <c:v>34.4717</c:v>
                </c:pt>
                <c:pt idx="44713">
                  <c:v>67.79511</c:v>
                </c:pt>
                <c:pt idx="44714">
                  <c:v>27103.828</c:v>
                </c:pt>
                <c:pt idx="44715">
                  <c:v>29.82766000000001</c:v>
                </c:pt>
                <c:pt idx="44716">
                  <c:v>30.11252</c:v>
                </c:pt>
                <c:pt idx="44717">
                  <c:v>27.82661999999999</c:v>
                </c:pt>
                <c:pt idx="44718">
                  <c:v>31.21836</c:v>
                </c:pt>
                <c:pt idx="44719">
                  <c:v>21.63733999999999</c:v>
                </c:pt>
                <c:pt idx="44720">
                  <c:v>221.04818</c:v>
                </c:pt>
                <c:pt idx="44721">
                  <c:v>32.97007</c:v>
                </c:pt>
                <c:pt idx="44722">
                  <c:v>29.73011</c:v>
                </c:pt>
                <c:pt idx="44723">
                  <c:v>33.94628</c:v>
                </c:pt>
                <c:pt idx="44724">
                  <c:v>30.31964</c:v>
                </c:pt>
                <c:pt idx="44725">
                  <c:v>35.67063</c:v>
                </c:pt>
                <c:pt idx="44726">
                  <c:v>29.11739</c:v>
                </c:pt>
                <c:pt idx="44727">
                  <c:v>25.46149</c:v>
                </c:pt>
                <c:pt idx="44728">
                  <c:v>24.72361</c:v>
                </c:pt>
                <c:pt idx="44729">
                  <c:v>27.62887</c:v>
                </c:pt>
                <c:pt idx="44730">
                  <c:v>33.55259</c:v>
                </c:pt>
                <c:pt idx="44731">
                  <c:v>41.70048000000001</c:v>
                </c:pt>
                <c:pt idx="44732">
                  <c:v>31.70497</c:v>
                </c:pt>
                <c:pt idx="44733">
                  <c:v>37.3657</c:v>
                </c:pt>
                <c:pt idx="44734">
                  <c:v>29.88862</c:v>
                </c:pt>
                <c:pt idx="44735">
                  <c:v>32.27943</c:v>
                </c:pt>
                <c:pt idx="44736">
                  <c:v>25.76613</c:v>
                </c:pt>
                <c:pt idx="44737">
                  <c:v>30.82667</c:v>
                </c:pt>
                <c:pt idx="44738">
                  <c:v>27.01053</c:v>
                </c:pt>
                <c:pt idx="44739">
                  <c:v>27.86038</c:v>
                </c:pt>
                <c:pt idx="44740">
                  <c:v>29.45611</c:v>
                </c:pt>
                <c:pt idx="44741">
                  <c:v>33.95414</c:v>
                </c:pt>
                <c:pt idx="44742">
                  <c:v>32.32412</c:v>
                </c:pt>
                <c:pt idx="44743">
                  <c:v>42.59600000000001</c:v>
                </c:pt>
                <c:pt idx="44744">
                  <c:v>30.91939</c:v>
                </c:pt>
                <c:pt idx="44745">
                  <c:v>29.01009000000001</c:v>
                </c:pt>
                <c:pt idx="44746">
                  <c:v>29.90984</c:v>
                </c:pt>
                <c:pt idx="44747">
                  <c:v>28.61877</c:v>
                </c:pt>
                <c:pt idx="44748">
                  <c:v>27.14528</c:v>
                </c:pt>
                <c:pt idx="44749">
                  <c:v>31.01157</c:v>
                </c:pt>
                <c:pt idx="44750">
                  <c:v>32.45556000000001</c:v>
                </c:pt>
                <c:pt idx="44751">
                  <c:v>30.2144</c:v>
                </c:pt>
                <c:pt idx="44752">
                  <c:v>27.81671</c:v>
                </c:pt>
                <c:pt idx="44753">
                  <c:v>25.78501</c:v>
                </c:pt>
                <c:pt idx="44754">
                  <c:v>30.87315</c:v>
                </c:pt>
                <c:pt idx="44755">
                  <c:v>36.0507</c:v>
                </c:pt>
                <c:pt idx="44756">
                  <c:v>36.85411</c:v>
                </c:pt>
                <c:pt idx="44757">
                  <c:v>35.42474</c:v>
                </c:pt>
                <c:pt idx="44758">
                  <c:v>27.59374</c:v>
                </c:pt>
                <c:pt idx="44759">
                  <c:v>28.90987000000001</c:v>
                </c:pt>
                <c:pt idx="44760">
                  <c:v>29.01692</c:v>
                </c:pt>
                <c:pt idx="44761">
                  <c:v>25.03384</c:v>
                </c:pt>
                <c:pt idx="44762">
                  <c:v>34.53509</c:v>
                </c:pt>
                <c:pt idx="44763">
                  <c:v>26.24311</c:v>
                </c:pt>
                <c:pt idx="44764">
                  <c:v>24.62549</c:v>
                </c:pt>
                <c:pt idx="44765">
                  <c:v>37.34182</c:v>
                </c:pt>
                <c:pt idx="44766">
                  <c:v>35.46583</c:v>
                </c:pt>
                <c:pt idx="44767">
                  <c:v>30.37388</c:v>
                </c:pt>
                <c:pt idx="44768">
                  <c:v>35.72692</c:v>
                </c:pt>
                <c:pt idx="44769">
                  <c:v>35.6245</c:v>
                </c:pt>
                <c:pt idx="44770">
                  <c:v>28.48838999999999</c:v>
                </c:pt>
                <c:pt idx="44771">
                  <c:v>26.57731</c:v>
                </c:pt>
                <c:pt idx="44772">
                  <c:v>38.28866</c:v>
                </c:pt>
                <c:pt idx="44773">
                  <c:v>25.98711</c:v>
                </c:pt>
                <c:pt idx="44774">
                  <c:v>32.32595</c:v>
                </c:pt>
                <c:pt idx="44775">
                  <c:v>34.74202000000001</c:v>
                </c:pt>
                <c:pt idx="44776">
                  <c:v>24.65849</c:v>
                </c:pt>
                <c:pt idx="44777">
                  <c:v>33.02485</c:v>
                </c:pt>
                <c:pt idx="44778">
                  <c:v>35.0508</c:v>
                </c:pt>
                <c:pt idx="44779">
                  <c:v>28.21434</c:v>
                </c:pt>
                <c:pt idx="44780">
                  <c:v>29.31685</c:v>
                </c:pt>
                <c:pt idx="44781">
                  <c:v>32.37188</c:v>
                </c:pt>
                <c:pt idx="44782">
                  <c:v>32.57834000000001</c:v>
                </c:pt>
                <c:pt idx="44783">
                  <c:v>30.6435</c:v>
                </c:pt>
                <c:pt idx="44784">
                  <c:v>132.02855</c:v>
                </c:pt>
                <c:pt idx="44785">
                  <c:v>1408.987</c:v>
                </c:pt>
                <c:pt idx="44786">
                  <c:v>33.32127</c:v>
                </c:pt>
                <c:pt idx="44787">
                  <c:v>66.66627</c:v>
                </c:pt>
                <c:pt idx="44788">
                  <c:v>30.08556</c:v>
                </c:pt>
                <c:pt idx="44789">
                  <c:v>30.05313</c:v>
                </c:pt>
                <c:pt idx="44790">
                  <c:v>26.80245</c:v>
                </c:pt>
                <c:pt idx="44791">
                  <c:v>32.06772</c:v>
                </c:pt>
                <c:pt idx="44792">
                  <c:v>32.08431</c:v>
                </c:pt>
                <c:pt idx="44793">
                  <c:v>38.23345</c:v>
                </c:pt>
                <c:pt idx="44794">
                  <c:v>34.0864</c:v>
                </c:pt>
                <c:pt idx="44795">
                  <c:v>27.04671</c:v>
                </c:pt>
                <c:pt idx="44796">
                  <c:v>26.78293</c:v>
                </c:pt>
                <c:pt idx="44797">
                  <c:v>33.58722</c:v>
                </c:pt>
                <c:pt idx="44798">
                  <c:v>29.80928</c:v>
                </c:pt>
                <c:pt idx="44799">
                  <c:v>36.7427</c:v>
                </c:pt>
                <c:pt idx="44800">
                  <c:v>29.13319</c:v>
                </c:pt>
                <c:pt idx="44801">
                  <c:v>28.93040999999999</c:v>
                </c:pt>
                <c:pt idx="44802">
                  <c:v>462.5267999999999</c:v>
                </c:pt>
                <c:pt idx="44803">
                  <c:v>33.37818</c:v>
                </c:pt>
                <c:pt idx="44804">
                  <c:v>31.07798</c:v>
                </c:pt>
                <c:pt idx="44805">
                  <c:v>30.67613</c:v>
                </c:pt>
                <c:pt idx="44806">
                  <c:v>29.30014999999999</c:v>
                </c:pt>
                <c:pt idx="44807">
                  <c:v>28.6112</c:v>
                </c:pt>
                <c:pt idx="44808">
                  <c:v>29.85018000000001</c:v>
                </c:pt>
                <c:pt idx="44809">
                  <c:v>29.3461</c:v>
                </c:pt>
                <c:pt idx="44810">
                  <c:v>31.65258</c:v>
                </c:pt>
                <c:pt idx="44811">
                  <c:v>33.7399</c:v>
                </c:pt>
                <c:pt idx="44812">
                  <c:v>35.24834000000001</c:v>
                </c:pt>
                <c:pt idx="44813">
                  <c:v>30.90339</c:v>
                </c:pt>
                <c:pt idx="44814">
                  <c:v>33.70486</c:v>
                </c:pt>
                <c:pt idx="44815">
                  <c:v>27.53844</c:v>
                </c:pt>
                <c:pt idx="44816">
                  <c:v>25.73717</c:v>
                </c:pt>
                <c:pt idx="44817">
                  <c:v>28.89732</c:v>
                </c:pt>
                <c:pt idx="44818">
                  <c:v>36.38968</c:v>
                </c:pt>
                <c:pt idx="44819">
                  <c:v>33.10901</c:v>
                </c:pt>
                <c:pt idx="44820">
                  <c:v>26.74663</c:v>
                </c:pt>
                <c:pt idx="44821">
                  <c:v>35.17607</c:v>
                </c:pt>
                <c:pt idx="44822">
                  <c:v>26.95759</c:v>
                </c:pt>
                <c:pt idx="44823">
                  <c:v>34.73918000000001</c:v>
                </c:pt>
                <c:pt idx="44824">
                  <c:v>34.69302000000001</c:v>
                </c:pt>
                <c:pt idx="44825">
                  <c:v>35.36129</c:v>
                </c:pt>
                <c:pt idx="44826">
                  <c:v>4489.3319</c:v>
                </c:pt>
                <c:pt idx="44827">
                  <c:v>26.0903</c:v>
                </c:pt>
                <c:pt idx="44828">
                  <c:v>37.24196000000001</c:v>
                </c:pt>
                <c:pt idx="44829">
                  <c:v>680.4518999999999</c:v>
                </c:pt>
                <c:pt idx="44830">
                  <c:v>38.89123</c:v>
                </c:pt>
                <c:pt idx="44831">
                  <c:v>35.93758</c:v>
                </c:pt>
                <c:pt idx="44832">
                  <c:v>28.17518</c:v>
                </c:pt>
                <c:pt idx="44833">
                  <c:v>25.74373999999999</c:v>
                </c:pt>
                <c:pt idx="44834">
                  <c:v>25.54639</c:v>
                </c:pt>
                <c:pt idx="44835">
                  <c:v>27.69378</c:v>
                </c:pt>
                <c:pt idx="44836">
                  <c:v>22.6899</c:v>
                </c:pt>
                <c:pt idx="44837">
                  <c:v>32.37672000000001</c:v>
                </c:pt>
                <c:pt idx="44838">
                  <c:v>35.8863</c:v>
                </c:pt>
                <c:pt idx="44839">
                  <c:v>32.95852</c:v>
                </c:pt>
                <c:pt idx="44840">
                  <c:v>26.6076</c:v>
                </c:pt>
                <c:pt idx="44841">
                  <c:v>31.46604999999999</c:v>
                </c:pt>
                <c:pt idx="44842">
                  <c:v>29.75045</c:v>
                </c:pt>
                <c:pt idx="44843">
                  <c:v>29.46272999999999</c:v>
                </c:pt>
                <c:pt idx="44844">
                  <c:v>26.18945</c:v>
                </c:pt>
                <c:pt idx="44845">
                  <c:v>31.55489</c:v>
                </c:pt>
                <c:pt idx="44846">
                  <c:v>31.31621000000001</c:v>
                </c:pt>
                <c:pt idx="44847">
                  <c:v>29.65086000000001</c:v>
                </c:pt>
                <c:pt idx="44848">
                  <c:v>27.98171</c:v>
                </c:pt>
                <c:pt idx="44849">
                  <c:v>24.64142</c:v>
                </c:pt>
                <c:pt idx="44850">
                  <c:v>23.80193</c:v>
                </c:pt>
                <c:pt idx="44851">
                  <c:v>29.23476</c:v>
                </c:pt>
                <c:pt idx="44852">
                  <c:v>32.3681</c:v>
                </c:pt>
                <c:pt idx="44853">
                  <c:v>26.76403</c:v>
                </c:pt>
                <c:pt idx="44854">
                  <c:v>26.31164</c:v>
                </c:pt>
                <c:pt idx="44855">
                  <c:v>35.6748</c:v>
                </c:pt>
                <c:pt idx="44856">
                  <c:v>27.45217</c:v>
                </c:pt>
                <c:pt idx="44857">
                  <c:v>31.83543999999999</c:v>
                </c:pt>
                <c:pt idx="44858">
                  <c:v>30.93394</c:v>
                </c:pt>
                <c:pt idx="44859">
                  <c:v>36.23718</c:v>
                </c:pt>
                <c:pt idx="44860">
                  <c:v>109.62979</c:v>
                </c:pt>
                <c:pt idx="44861">
                  <c:v>30.18777</c:v>
                </c:pt>
                <c:pt idx="44862">
                  <c:v>27.76372999999999</c:v>
                </c:pt>
                <c:pt idx="44863">
                  <c:v>26.95302</c:v>
                </c:pt>
                <c:pt idx="44864">
                  <c:v>24.08703</c:v>
                </c:pt>
                <c:pt idx="44865">
                  <c:v>40.3787</c:v>
                </c:pt>
                <c:pt idx="44866">
                  <c:v>29.09354</c:v>
                </c:pt>
                <c:pt idx="44867">
                  <c:v>33.34488999999999</c:v>
                </c:pt>
                <c:pt idx="44868">
                  <c:v>26.52222</c:v>
                </c:pt>
                <c:pt idx="44869">
                  <c:v>26.72362</c:v>
                </c:pt>
                <c:pt idx="44870">
                  <c:v>32.40814</c:v>
                </c:pt>
                <c:pt idx="44871">
                  <c:v>35.21707</c:v>
                </c:pt>
                <c:pt idx="44872">
                  <c:v>30.00374</c:v>
                </c:pt>
                <c:pt idx="44873">
                  <c:v>31.33699</c:v>
                </c:pt>
                <c:pt idx="44874">
                  <c:v>28.04672</c:v>
                </c:pt>
                <c:pt idx="44875">
                  <c:v>33.48113</c:v>
                </c:pt>
                <c:pt idx="44876">
                  <c:v>26.33743</c:v>
                </c:pt>
                <c:pt idx="44877">
                  <c:v>33.15686</c:v>
                </c:pt>
                <c:pt idx="44878">
                  <c:v>30.00697</c:v>
                </c:pt>
                <c:pt idx="44879">
                  <c:v>34.0067</c:v>
                </c:pt>
                <c:pt idx="44880">
                  <c:v>31.85796</c:v>
                </c:pt>
                <c:pt idx="44881">
                  <c:v>88.27557999999999</c:v>
                </c:pt>
                <c:pt idx="44882">
                  <c:v>1327.4926</c:v>
                </c:pt>
                <c:pt idx="44883">
                  <c:v>28.25431</c:v>
                </c:pt>
                <c:pt idx="44884">
                  <c:v>29.18496</c:v>
                </c:pt>
                <c:pt idx="44885">
                  <c:v>36.66851</c:v>
                </c:pt>
                <c:pt idx="44886">
                  <c:v>111.4224</c:v>
                </c:pt>
                <c:pt idx="44887">
                  <c:v>62.70225</c:v>
                </c:pt>
                <c:pt idx="44888">
                  <c:v>55.2361</c:v>
                </c:pt>
                <c:pt idx="44889">
                  <c:v>29.97655</c:v>
                </c:pt>
                <c:pt idx="44890">
                  <c:v>33.44668</c:v>
                </c:pt>
                <c:pt idx="44891">
                  <c:v>27.17766</c:v>
                </c:pt>
                <c:pt idx="44892">
                  <c:v>27.88166</c:v>
                </c:pt>
                <c:pt idx="44893">
                  <c:v>33.16248</c:v>
                </c:pt>
                <c:pt idx="44894">
                  <c:v>69.0435</c:v>
                </c:pt>
                <c:pt idx="44895">
                  <c:v>29.20959</c:v>
                </c:pt>
                <c:pt idx="44896">
                  <c:v>32.04602000000001</c:v>
                </c:pt>
                <c:pt idx="44897">
                  <c:v>27.03621</c:v>
                </c:pt>
                <c:pt idx="44898">
                  <c:v>34.64029</c:v>
                </c:pt>
                <c:pt idx="44899">
                  <c:v>42.40671</c:v>
                </c:pt>
                <c:pt idx="44900">
                  <c:v>36.2177</c:v>
                </c:pt>
                <c:pt idx="44901">
                  <c:v>30.51445</c:v>
                </c:pt>
                <c:pt idx="44902">
                  <c:v>30.35935</c:v>
                </c:pt>
                <c:pt idx="44903">
                  <c:v>33.72343</c:v>
                </c:pt>
                <c:pt idx="44904">
                  <c:v>32.61208000000001</c:v>
                </c:pt>
                <c:pt idx="44905">
                  <c:v>31.27466</c:v>
                </c:pt>
                <c:pt idx="44906">
                  <c:v>40.89508</c:v>
                </c:pt>
                <c:pt idx="44907">
                  <c:v>81.50263</c:v>
                </c:pt>
                <c:pt idx="44908">
                  <c:v>24.12769</c:v>
                </c:pt>
                <c:pt idx="44909">
                  <c:v>28.53047</c:v>
                </c:pt>
                <c:pt idx="44910">
                  <c:v>38.29506000000001</c:v>
                </c:pt>
                <c:pt idx="44911">
                  <c:v>34.24859</c:v>
                </c:pt>
                <c:pt idx="44912">
                  <c:v>27.68244999999999</c:v>
                </c:pt>
                <c:pt idx="44913">
                  <c:v>35.23431</c:v>
                </c:pt>
                <c:pt idx="44914">
                  <c:v>29.92385000000001</c:v>
                </c:pt>
                <c:pt idx="44915">
                  <c:v>30.56941</c:v>
                </c:pt>
                <c:pt idx="44916">
                  <c:v>35.40425</c:v>
                </c:pt>
                <c:pt idx="44917">
                  <c:v>30.47291999999999</c:v>
                </c:pt>
                <c:pt idx="44918">
                  <c:v>28.85251</c:v>
                </c:pt>
                <c:pt idx="44919">
                  <c:v>31.32070999999999</c:v>
                </c:pt>
                <c:pt idx="44920">
                  <c:v>30.23439</c:v>
                </c:pt>
                <c:pt idx="44921">
                  <c:v>31.66846</c:v>
                </c:pt>
                <c:pt idx="44922">
                  <c:v>26.58778</c:v>
                </c:pt>
                <c:pt idx="44923">
                  <c:v>32.6643</c:v>
                </c:pt>
                <c:pt idx="44924">
                  <c:v>42.33063</c:v>
                </c:pt>
                <c:pt idx="44925">
                  <c:v>33.8133</c:v>
                </c:pt>
                <c:pt idx="44926">
                  <c:v>34.34077</c:v>
                </c:pt>
                <c:pt idx="44927">
                  <c:v>28.22449</c:v>
                </c:pt>
                <c:pt idx="44928">
                  <c:v>41.47065</c:v>
                </c:pt>
                <c:pt idx="44929">
                  <c:v>32.62833</c:v>
                </c:pt>
                <c:pt idx="44930">
                  <c:v>28.09747</c:v>
                </c:pt>
                <c:pt idx="44931">
                  <c:v>91.12572999999998</c:v>
                </c:pt>
                <c:pt idx="44932">
                  <c:v>29.80546</c:v>
                </c:pt>
                <c:pt idx="44933">
                  <c:v>39.4542</c:v>
                </c:pt>
                <c:pt idx="44934">
                  <c:v>29.49305</c:v>
                </c:pt>
                <c:pt idx="44935">
                  <c:v>29.75941</c:v>
                </c:pt>
                <c:pt idx="44936">
                  <c:v>29.27501</c:v>
                </c:pt>
                <c:pt idx="44937">
                  <c:v>31.08052</c:v>
                </c:pt>
                <c:pt idx="44938">
                  <c:v>34.16935</c:v>
                </c:pt>
                <c:pt idx="44939">
                  <c:v>29.2266</c:v>
                </c:pt>
                <c:pt idx="44940">
                  <c:v>29.60763</c:v>
                </c:pt>
                <c:pt idx="44941">
                  <c:v>32.37426</c:v>
                </c:pt>
                <c:pt idx="44942">
                  <c:v>33.72541</c:v>
                </c:pt>
                <c:pt idx="44943">
                  <c:v>29.90552999999999</c:v>
                </c:pt>
                <c:pt idx="44944">
                  <c:v>47.21824</c:v>
                </c:pt>
                <c:pt idx="44945">
                  <c:v>23.50144</c:v>
                </c:pt>
                <c:pt idx="44946">
                  <c:v>29.50582</c:v>
                </c:pt>
                <c:pt idx="44947">
                  <c:v>29.6248</c:v>
                </c:pt>
                <c:pt idx="44948">
                  <c:v>27.7505</c:v>
                </c:pt>
                <c:pt idx="44949">
                  <c:v>29.18218</c:v>
                </c:pt>
                <c:pt idx="44950">
                  <c:v>33.63919</c:v>
                </c:pt>
                <c:pt idx="44951">
                  <c:v>24.008</c:v>
                </c:pt>
                <c:pt idx="44952">
                  <c:v>31.31615</c:v>
                </c:pt>
                <c:pt idx="44953">
                  <c:v>33.45053</c:v>
                </c:pt>
                <c:pt idx="44954">
                  <c:v>30.68661</c:v>
                </c:pt>
                <c:pt idx="44955">
                  <c:v>28.01265</c:v>
                </c:pt>
                <c:pt idx="44956">
                  <c:v>28.32929</c:v>
                </c:pt>
                <c:pt idx="44957">
                  <c:v>28.5533</c:v>
                </c:pt>
                <c:pt idx="44958">
                  <c:v>28.98372999999999</c:v>
                </c:pt>
                <c:pt idx="44959">
                  <c:v>29.6573</c:v>
                </c:pt>
                <c:pt idx="44960">
                  <c:v>324.56357</c:v>
                </c:pt>
                <c:pt idx="44961">
                  <c:v>36.59875</c:v>
                </c:pt>
                <c:pt idx="44962">
                  <c:v>31.3804</c:v>
                </c:pt>
                <c:pt idx="44963">
                  <c:v>119.2244</c:v>
                </c:pt>
                <c:pt idx="44964">
                  <c:v>27.509</c:v>
                </c:pt>
                <c:pt idx="44965">
                  <c:v>27.23566</c:v>
                </c:pt>
                <c:pt idx="44966">
                  <c:v>23.73574</c:v>
                </c:pt>
                <c:pt idx="44967">
                  <c:v>26.97147</c:v>
                </c:pt>
                <c:pt idx="44968">
                  <c:v>35.92116</c:v>
                </c:pt>
                <c:pt idx="44969">
                  <c:v>32.46294</c:v>
                </c:pt>
                <c:pt idx="44970">
                  <c:v>31.22868</c:v>
                </c:pt>
                <c:pt idx="44971">
                  <c:v>34.97280000000001</c:v>
                </c:pt>
                <c:pt idx="44972">
                  <c:v>2620.82674</c:v>
                </c:pt>
                <c:pt idx="44973">
                  <c:v>27.27972</c:v>
                </c:pt>
                <c:pt idx="44974">
                  <c:v>29.87206</c:v>
                </c:pt>
                <c:pt idx="44975">
                  <c:v>30.43436000000001</c:v>
                </c:pt>
                <c:pt idx="44976">
                  <c:v>28.68625</c:v>
                </c:pt>
                <c:pt idx="44977">
                  <c:v>30.44943999999999</c:v>
                </c:pt>
                <c:pt idx="44978">
                  <c:v>28.74808</c:v>
                </c:pt>
                <c:pt idx="44979">
                  <c:v>39.31708</c:v>
                </c:pt>
                <c:pt idx="44980">
                  <c:v>32.07462</c:v>
                </c:pt>
                <c:pt idx="44981">
                  <c:v>36.0207</c:v>
                </c:pt>
                <c:pt idx="44982">
                  <c:v>36.07166</c:v>
                </c:pt>
                <c:pt idx="44983">
                  <c:v>26.7029</c:v>
                </c:pt>
                <c:pt idx="44984">
                  <c:v>24.73407</c:v>
                </c:pt>
                <c:pt idx="44985">
                  <c:v>27.6678</c:v>
                </c:pt>
                <c:pt idx="44986">
                  <c:v>30.16867999999999</c:v>
                </c:pt>
                <c:pt idx="44987">
                  <c:v>32.60508</c:v>
                </c:pt>
                <c:pt idx="44988">
                  <c:v>27.59991</c:v>
                </c:pt>
                <c:pt idx="44989">
                  <c:v>25.19614</c:v>
                </c:pt>
                <c:pt idx="44990">
                  <c:v>32.04176</c:v>
                </c:pt>
                <c:pt idx="44991">
                  <c:v>39.68729</c:v>
                </c:pt>
                <c:pt idx="44992">
                  <c:v>27.59172</c:v>
                </c:pt>
                <c:pt idx="44993">
                  <c:v>34.89388</c:v>
                </c:pt>
                <c:pt idx="44994">
                  <c:v>28.74346</c:v>
                </c:pt>
                <c:pt idx="44995">
                  <c:v>36.83275</c:v>
                </c:pt>
                <c:pt idx="44996">
                  <c:v>27.72305</c:v>
                </c:pt>
                <c:pt idx="44997">
                  <c:v>29.53577</c:v>
                </c:pt>
                <c:pt idx="44998">
                  <c:v>34.86538</c:v>
                </c:pt>
                <c:pt idx="44999">
                  <c:v>35.99379</c:v>
                </c:pt>
                <c:pt idx="45000">
                  <c:v>88.9089</c:v>
                </c:pt>
                <c:pt idx="45001">
                  <c:v>38.00483</c:v>
                </c:pt>
                <c:pt idx="45002">
                  <c:v>29.52888</c:v>
                </c:pt>
                <c:pt idx="45003">
                  <c:v>24.18322</c:v>
                </c:pt>
                <c:pt idx="45004">
                  <c:v>29.29301999999999</c:v>
                </c:pt>
                <c:pt idx="45005">
                  <c:v>38.37199</c:v>
                </c:pt>
                <c:pt idx="45006">
                  <c:v>33.4133</c:v>
                </c:pt>
                <c:pt idx="45007">
                  <c:v>36.24728</c:v>
                </c:pt>
                <c:pt idx="45008">
                  <c:v>123.6696</c:v>
                </c:pt>
                <c:pt idx="45009">
                  <c:v>29.81643</c:v>
                </c:pt>
                <c:pt idx="45010">
                  <c:v>31.36088000000001</c:v>
                </c:pt>
                <c:pt idx="45011">
                  <c:v>26.6694</c:v>
                </c:pt>
                <c:pt idx="45012">
                  <c:v>25.0712</c:v>
                </c:pt>
                <c:pt idx="45013">
                  <c:v>26.50207</c:v>
                </c:pt>
                <c:pt idx="45014">
                  <c:v>31.34937</c:v>
                </c:pt>
                <c:pt idx="45015">
                  <c:v>26.19765</c:v>
                </c:pt>
                <c:pt idx="45016">
                  <c:v>37.81828</c:v>
                </c:pt>
                <c:pt idx="45017">
                  <c:v>26.64304</c:v>
                </c:pt>
                <c:pt idx="45018">
                  <c:v>27.98672999999999</c:v>
                </c:pt>
                <c:pt idx="45019">
                  <c:v>35.79403</c:v>
                </c:pt>
                <c:pt idx="45020">
                  <c:v>27.60574</c:v>
                </c:pt>
                <c:pt idx="45021">
                  <c:v>28.51460000000001</c:v>
                </c:pt>
                <c:pt idx="45022">
                  <c:v>632.248</c:v>
                </c:pt>
                <c:pt idx="45023">
                  <c:v>31.2417</c:v>
                </c:pt>
                <c:pt idx="45024">
                  <c:v>30.90902</c:v>
                </c:pt>
                <c:pt idx="45025">
                  <c:v>28.27411</c:v>
                </c:pt>
                <c:pt idx="45026">
                  <c:v>27.81143</c:v>
                </c:pt>
                <c:pt idx="45027">
                  <c:v>34.30373</c:v>
                </c:pt>
                <c:pt idx="45028">
                  <c:v>33.03125</c:v>
                </c:pt>
                <c:pt idx="45029">
                  <c:v>32.93521</c:v>
                </c:pt>
                <c:pt idx="45030">
                  <c:v>21.93941999999999</c:v>
                </c:pt>
                <c:pt idx="45031">
                  <c:v>31.45139</c:v>
                </c:pt>
                <c:pt idx="45032">
                  <c:v>56.42386</c:v>
                </c:pt>
                <c:pt idx="45033">
                  <c:v>37.4735</c:v>
                </c:pt>
                <c:pt idx="45034">
                  <c:v>45.1259</c:v>
                </c:pt>
                <c:pt idx="45035">
                  <c:v>30.08022</c:v>
                </c:pt>
                <c:pt idx="45036">
                  <c:v>38.33</c:v>
                </c:pt>
                <c:pt idx="45037">
                  <c:v>27.41335</c:v>
                </c:pt>
                <c:pt idx="45038">
                  <c:v>25.09921</c:v>
                </c:pt>
                <c:pt idx="45039">
                  <c:v>38.29729</c:v>
                </c:pt>
                <c:pt idx="45040">
                  <c:v>27.73722</c:v>
                </c:pt>
                <c:pt idx="45041">
                  <c:v>32.7558</c:v>
                </c:pt>
                <c:pt idx="45042">
                  <c:v>1518.4403</c:v>
                </c:pt>
                <c:pt idx="45043">
                  <c:v>32.56764</c:v>
                </c:pt>
                <c:pt idx="45044">
                  <c:v>29.23466000000001</c:v>
                </c:pt>
                <c:pt idx="45045">
                  <c:v>35.45195</c:v>
                </c:pt>
                <c:pt idx="45046">
                  <c:v>25.57197</c:v>
                </c:pt>
                <c:pt idx="45047">
                  <c:v>32.52521</c:v>
                </c:pt>
                <c:pt idx="45048">
                  <c:v>33.13008</c:v>
                </c:pt>
                <c:pt idx="45049">
                  <c:v>27.56654999999999</c:v>
                </c:pt>
                <c:pt idx="45050">
                  <c:v>27.23059</c:v>
                </c:pt>
                <c:pt idx="45051">
                  <c:v>26.29813</c:v>
                </c:pt>
                <c:pt idx="45052">
                  <c:v>32.45176</c:v>
                </c:pt>
                <c:pt idx="45053">
                  <c:v>29.67319000000001</c:v>
                </c:pt>
                <c:pt idx="45054">
                  <c:v>28.41182999999999</c:v>
                </c:pt>
                <c:pt idx="45055">
                  <c:v>30.78958</c:v>
                </c:pt>
                <c:pt idx="45056">
                  <c:v>31.94343999999999</c:v>
                </c:pt>
                <c:pt idx="45057">
                  <c:v>29.18882</c:v>
                </c:pt>
                <c:pt idx="45058">
                  <c:v>28.8303</c:v>
                </c:pt>
                <c:pt idx="45059">
                  <c:v>34.51197</c:v>
                </c:pt>
                <c:pt idx="45060">
                  <c:v>34.80283</c:v>
                </c:pt>
                <c:pt idx="45061">
                  <c:v>38.81422</c:v>
                </c:pt>
                <c:pt idx="45062">
                  <c:v>32.246</c:v>
                </c:pt>
                <c:pt idx="45063">
                  <c:v>35.21777</c:v>
                </c:pt>
                <c:pt idx="45064">
                  <c:v>28.1236</c:v>
                </c:pt>
                <c:pt idx="45065">
                  <c:v>29.14026</c:v>
                </c:pt>
                <c:pt idx="45066">
                  <c:v>206.07556</c:v>
                </c:pt>
                <c:pt idx="45067">
                  <c:v>38.17504</c:v>
                </c:pt>
                <c:pt idx="45068">
                  <c:v>30.53924</c:v>
                </c:pt>
                <c:pt idx="45069">
                  <c:v>29.42232999999999</c:v>
                </c:pt>
                <c:pt idx="45070">
                  <c:v>107.1089</c:v>
                </c:pt>
                <c:pt idx="45071">
                  <c:v>149.74061</c:v>
                </c:pt>
                <c:pt idx="45072">
                  <c:v>32.74717</c:v>
                </c:pt>
                <c:pt idx="45073">
                  <c:v>29.42212999999999</c:v>
                </c:pt>
                <c:pt idx="45074">
                  <c:v>36.94685</c:v>
                </c:pt>
                <c:pt idx="45075">
                  <c:v>217.59404</c:v>
                </c:pt>
                <c:pt idx="45076">
                  <c:v>27.00676</c:v>
                </c:pt>
                <c:pt idx="45077">
                  <c:v>29.17413000000001</c:v>
                </c:pt>
                <c:pt idx="45078">
                  <c:v>34.55601</c:v>
                </c:pt>
                <c:pt idx="45079">
                  <c:v>32.07837</c:v>
                </c:pt>
                <c:pt idx="45080">
                  <c:v>29.67533</c:v>
                </c:pt>
                <c:pt idx="45081">
                  <c:v>34.71718000000001</c:v>
                </c:pt>
                <c:pt idx="45082">
                  <c:v>27.9448</c:v>
                </c:pt>
                <c:pt idx="45083">
                  <c:v>36.48728999999999</c:v>
                </c:pt>
                <c:pt idx="45084">
                  <c:v>40.01491</c:v>
                </c:pt>
                <c:pt idx="45085">
                  <c:v>28.16672</c:v>
                </c:pt>
                <c:pt idx="45086">
                  <c:v>33.65666</c:v>
                </c:pt>
                <c:pt idx="45087">
                  <c:v>34.36142</c:v>
                </c:pt>
                <c:pt idx="45088">
                  <c:v>31.3134</c:v>
                </c:pt>
                <c:pt idx="45089">
                  <c:v>31.22066</c:v>
                </c:pt>
                <c:pt idx="45090">
                  <c:v>31.59772</c:v>
                </c:pt>
                <c:pt idx="45091">
                  <c:v>28.61333</c:v>
                </c:pt>
                <c:pt idx="45092">
                  <c:v>36.91705</c:v>
                </c:pt>
                <c:pt idx="45093">
                  <c:v>27.9197</c:v>
                </c:pt>
                <c:pt idx="45094">
                  <c:v>32.55108</c:v>
                </c:pt>
                <c:pt idx="45095">
                  <c:v>35.14326000000001</c:v>
                </c:pt>
                <c:pt idx="45096">
                  <c:v>29.65315</c:v>
                </c:pt>
                <c:pt idx="45097">
                  <c:v>42.4962</c:v>
                </c:pt>
                <c:pt idx="45098">
                  <c:v>30.80082000000001</c:v>
                </c:pt>
                <c:pt idx="45099">
                  <c:v>29.84282</c:v>
                </c:pt>
                <c:pt idx="45100">
                  <c:v>27.88615</c:v>
                </c:pt>
                <c:pt idx="45101">
                  <c:v>25.62334999999999</c:v>
                </c:pt>
                <c:pt idx="45102">
                  <c:v>25.40219</c:v>
                </c:pt>
                <c:pt idx="45103">
                  <c:v>27.81940000000001</c:v>
                </c:pt>
                <c:pt idx="45104">
                  <c:v>31.1679</c:v>
                </c:pt>
                <c:pt idx="45105">
                  <c:v>29.25322999999999</c:v>
                </c:pt>
                <c:pt idx="45106">
                  <c:v>29.04426</c:v>
                </c:pt>
                <c:pt idx="45107">
                  <c:v>3510.84132</c:v>
                </c:pt>
                <c:pt idx="45108">
                  <c:v>30.6128</c:v>
                </c:pt>
                <c:pt idx="45109">
                  <c:v>30.93318</c:v>
                </c:pt>
                <c:pt idx="45110">
                  <c:v>26.81425</c:v>
                </c:pt>
                <c:pt idx="45111">
                  <c:v>27.39506</c:v>
                </c:pt>
                <c:pt idx="45112">
                  <c:v>27.14188</c:v>
                </c:pt>
                <c:pt idx="45113">
                  <c:v>27.42177999999999</c:v>
                </c:pt>
                <c:pt idx="45114">
                  <c:v>29.40561999999999</c:v>
                </c:pt>
                <c:pt idx="45115">
                  <c:v>32.6085</c:v>
                </c:pt>
                <c:pt idx="45116">
                  <c:v>26.47952</c:v>
                </c:pt>
                <c:pt idx="45117">
                  <c:v>34.72193</c:v>
                </c:pt>
                <c:pt idx="45118">
                  <c:v>32.77311</c:v>
                </c:pt>
                <c:pt idx="45119">
                  <c:v>29.80467000000001</c:v>
                </c:pt>
                <c:pt idx="45120">
                  <c:v>29.98034</c:v>
                </c:pt>
                <c:pt idx="45121">
                  <c:v>24.95521</c:v>
                </c:pt>
                <c:pt idx="45122">
                  <c:v>38.2045</c:v>
                </c:pt>
                <c:pt idx="45123">
                  <c:v>75.5917</c:v>
                </c:pt>
                <c:pt idx="45124">
                  <c:v>28.25093</c:v>
                </c:pt>
                <c:pt idx="45125">
                  <c:v>48.39152</c:v>
                </c:pt>
                <c:pt idx="45126">
                  <c:v>32.60674</c:v>
                </c:pt>
                <c:pt idx="45127">
                  <c:v>51.8659</c:v>
                </c:pt>
                <c:pt idx="45128">
                  <c:v>33.97899</c:v>
                </c:pt>
                <c:pt idx="45129">
                  <c:v>32.72827</c:v>
                </c:pt>
                <c:pt idx="45130">
                  <c:v>32.63877</c:v>
                </c:pt>
                <c:pt idx="45131">
                  <c:v>28.28122</c:v>
                </c:pt>
                <c:pt idx="45132">
                  <c:v>29.22809</c:v>
                </c:pt>
                <c:pt idx="45133">
                  <c:v>30.33179000000001</c:v>
                </c:pt>
                <c:pt idx="45134">
                  <c:v>45.46893</c:v>
                </c:pt>
                <c:pt idx="45135">
                  <c:v>33.79958000000001</c:v>
                </c:pt>
                <c:pt idx="45136">
                  <c:v>30.13121</c:v>
                </c:pt>
                <c:pt idx="45137">
                  <c:v>29.09516</c:v>
                </c:pt>
                <c:pt idx="45138">
                  <c:v>29.85216</c:v>
                </c:pt>
                <c:pt idx="45139">
                  <c:v>28.48661999999999</c:v>
                </c:pt>
                <c:pt idx="45140">
                  <c:v>28.4064</c:v>
                </c:pt>
                <c:pt idx="45141">
                  <c:v>28.37191</c:v>
                </c:pt>
                <c:pt idx="45142">
                  <c:v>29.18193</c:v>
                </c:pt>
                <c:pt idx="45143">
                  <c:v>32.6296</c:v>
                </c:pt>
                <c:pt idx="45144">
                  <c:v>28.53891</c:v>
                </c:pt>
                <c:pt idx="45145">
                  <c:v>27.15938</c:v>
                </c:pt>
                <c:pt idx="45146">
                  <c:v>25.04765</c:v>
                </c:pt>
                <c:pt idx="45147">
                  <c:v>28.48553999999999</c:v>
                </c:pt>
                <c:pt idx="45148">
                  <c:v>27.56717</c:v>
                </c:pt>
                <c:pt idx="45149">
                  <c:v>28.6641</c:v>
                </c:pt>
                <c:pt idx="45150">
                  <c:v>351.16992</c:v>
                </c:pt>
                <c:pt idx="45151">
                  <c:v>63.67537</c:v>
                </c:pt>
                <c:pt idx="45152">
                  <c:v>27.65916</c:v>
                </c:pt>
                <c:pt idx="45153">
                  <c:v>26.35229</c:v>
                </c:pt>
                <c:pt idx="45154">
                  <c:v>34.22464</c:v>
                </c:pt>
                <c:pt idx="45155">
                  <c:v>30.93244</c:v>
                </c:pt>
                <c:pt idx="45156">
                  <c:v>33.40885</c:v>
                </c:pt>
                <c:pt idx="45157">
                  <c:v>42.532</c:v>
                </c:pt>
                <c:pt idx="45158">
                  <c:v>35.04812000000001</c:v>
                </c:pt>
                <c:pt idx="45159">
                  <c:v>32.85495</c:v>
                </c:pt>
                <c:pt idx="45160">
                  <c:v>27.03036000000001</c:v>
                </c:pt>
                <c:pt idx="45161">
                  <c:v>34.26359</c:v>
                </c:pt>
                <c:pt idx="45162">
                  <c:v>180.8951</c:v>
                </c:pt>
                <c:pt idx="45163">
                  <c:v>33.13111</c:v>
                </c:pt>
                <c:pt idx="45164">
                  <c:v>31.89365</c:v>
                </c:pt>
                <c:pt idx="45165">
                  <c:v>32.40933</c:v>
                </c:pt>
                <c:pt idx="45166">
                  <c:v>29.71963</c:v>
                </c:pt>
                <c:pt idx="45167">
                  <c:v>58.01605</c:v>
                </c:pt>
                <c:pt idx="45168">
                  <c:v>31.94107</c:v>
                </c:pt>
                <c:pt idx="45169">
                  <c:v>36.8471</c:v>
                </c:pt>
                <c:pt idx="45170">
                  <c:v>1511.5958</c:v>
                </c:pt>
                <c:pt idx="45171">
                  <c:v>31.61057</c:v>
                </c:pt>
                <c:pt idx="45172">
                  <c:v>36.95577</c:v>
                </c:pt>
                <c:pt idx="45173">
                  <c:v>26.87386</c:v>
                </c:pt>
                <c:pt idx="45174">
                  <c:v>29.62085</c:v>
                </c:pt>
                <c:pt idx="45175">
                  <c:v>51.0437</c:v>
                </c:pt>
                <c:pt idx="45176">
                  <c:v>28.72748</c:v>
                </c:pt>
                <c:pt idx="45177">
                  <c:v>35.77628</c:v>
                </c:pt>
                <c:pt idx="45178">
                  <c:v>27.75571</c:v>
                </c:pt>
                <c:pt idx="45179">
                  <c:v>27.05417</c:v>
                </c:pt>
                <c:pt idx="45180">
                  <c:v>30.76052</c:v>
                </c:pt>
                <c:pt idx="45181">
                  <c:v>27.19265</c:v>
                </c:pt>
                <c:pt idx="45182">
                  <c:v>34.9757</c:v>
                </c:pt>
                <c:pt idx="45183">
                  <c:v>36.8919</c:v>
                </c:pt>
                <c:pt idx="45184">
                  <c:v>30.1559</c:v>
                </c:pt>
                <c:pt idx="45185">
                  <c:v>30.13366</c:v>
                </c:pt>
                <c:pt idx="45186">
                  <c:v>25.28876</c:v>
                </c:pt>
                <c:pt idx="45187">
                  <c:v>28.94385</c:v>
                </c:pt>
                <c:pt idx="45188">
                  <c:v>473.3247099999999</c:v>
                </c:pt>
                <c:pt idx="45189">
                  <c:v>6062.6599</c:v>
                </c:pt>
                <c:pt idx="45190">
                  <c:v>30.50959</c:v>
                </c:pt>
                <c:pt idx="45191">
                  <c:v>27.86742</c:v>
                </c:pt>
                <c:pt idx="45192">
                  <c:v>31.87059</c:v>
                </c:pt>
                <c:pt idx="45193">
                  <c:v>38.72885</c:v>
                </c:pt>
                <c:pt idx="45194">
                  <c:v>29.47056</c:v>
                </c:pt>
                <c:pt idx="45195">
                  <c:v>27.56091</c:v>
                </c:pt>
                <c:pt idx="45196">
                  <c:v>440.5763999999999</c:v>
                </c:pt>
                <c:pt idx="45197">
                  <c:v>55.1483</c:v>
                </c:pt>
                <c:pt idx="45198">
                  <c:v>31.45912</c:v>
                </c:pt>
                <c:pt idx="45199">
                  <c:v>28.7712</c:v>
                </c:pt>
                <c:pt idx="45200">
                  <c:v>31.77306</c:v>
                </c:pt>
                <c:pt idx="45201">
                  <c:v>33.50759</c:v>
                </c:pt>
                <c:pt idx="45202">
                  <c:v>36.48277</c:v>
                </c:pt>
                <c:pt idx="45203">
                  <c:v>35.05106</c:v>
                </c:pt>
                <c:pt idx="45204">
                  <c:v>39.67120000000001</c:v>
                </c:pt>
                <c:pt idx="45205">
                  <c:v>24.75725</c:v>
                </c:pt>
                <c:pt idx="45206">
                  <c:v>31.49875</c:v>
                </c:pt>
                <c:pt idx="45207">
                  <c:v>30.82614</c:v>
                </c:pt>
                <c:pt idx="45208">
                  <c:v>31.95983</c:v>
                </c:pt>
                <c:pt idx="45209">
                  <c:v>26.20874999999999</c:v>
                </c:pt>
                <c:pt idx="45210">
                  <c:v>33.57982000000001</c:v>
                </c:pt>
                <c:pt idx="45211">
                  <c:v>31.16004</c:v>
                </c:pt>
                <c:pt idx="45212">
                  <c:v>30.71176000000001</c:v>
                </c:pt>
                <c:pt idx="45213">
                  <c:v>26.35442</c:v>
                </c:pt>
                <c:pt idx="45214">
                  <c:v>3826.68822</c:v>
                </c:pt>
                <c:pt idx="45215">
                  <c:v>23.52387</c:v>
                </c:pt>
                <c:pt idx="45216">
                  <c:v>32.98206</c:v>
                </c:pt>
                <c:pt idx="45217">
                  <c:v>25.25202</c:v>
                </c:pt>
                <c:pt idx="45218">
                  <c:v>27.51057</c:v>
                </c:pt>
                <c:pt idx="45219">
                  <c:v>34.00914</c:v>
                </c:pt>
                <c:pt idx="45220">
                  <c:v>29.41895999999999</c:v>
                </c:pt>
                <c:pt idx="45221">
                  <c:v>30.8293</c:v>
                </c:pt>
                <c:pt idx="45222">
                  <c:v>27.06755</c:v>
                </c:pt>
                <c:pt idx="45223">
                  <c:v>31.83046</c:v>
                </c:pt>
                <c:pt idx="45224">
                  <c:v>39.85862</c:v>
                </c:pt>
                <c:pt idx="45225">
                  <c:v>33.59897</c:v>
                </c:pt>
                <c:pt idx="45226">
                  <c:v>34.19258</c:v>
                </c:pt>
                <c:pt idx="45227">
                  <c:v>29.74703999999999</c:v>
                </c:pt>
                <c:pt idx="45228">
                  <c:v>28.76579999999999</c:v>
                </c:pt>
                <c:pt idx="45229">
                  <c:v>62.6717</c:v>
                </c:pt>
                <c:pt idx="45230">
                  <c:v>67.7143</c:v>
                </c:pt>
                <c:pt idx="45231">
                  <c:v>24.93699000000001</c:v>
                </c:pt>
                <c:pt idx="45232">
                  <c:v>27.86808</c:v>
                </c:pt>
                <c:pt idx="45233">
                  <c:v>38.5017</c:v>
                </c:pt>
                <c:pt idx="45234">
                  <c:v>27.49322</c:v>
                </c:pt>
                <c:pt idx="45235">
                  <c:v>31.02094</c:v>
                </c:pt>
                <c:pt idx="45236">
                  <c:v>36.82019</c:v>
                </c:pt>
                <c:pt idx="45237">
                  <c:v>33.31368999999999</c:v>
                </c:pt>
                <c:pt idx="45238">
                  <c:v>31.31242</c:v>
                </c:pt>
                <c:pt idx="45239">
                  <c:v>27.78671999999999</c:v>
                </c:pt>
                <c:pt idx="45240">
                  <c:v>22.56391</c:v>
                </c:pt>
                <c:pt idx="45241">
                  <c:v>30.98736</c:v>
                </c:pt>
                <c:pt idx="45242">
                  <c:v>28.75298</c:v>
                </c:pt>
                <c:pt idx="45243">
                  <c:v>1706.0969</c:v>
                </c:pt>
                <c:pt idx="45244">
                  <c:v>41.66317</c:v>
                </c:pt>
                <c:pt idx="45245">
                  <c:v>30.84558</c:v>
                </c:pt>
                <c:pt idx="45246">
                  <c:v>27.59394</c:v>
                </c:pt>
                <c:pt idx="45247">
                  <c:v>30.01982</c:v>
                </c:pt>
                <c:pt idx="45248">
                  <c:v>28.53432</c:v>
                </c:pt>
                <c:pt idx="45249">
                  <c:v>35.03361</c:v>
                </c:pt>
                <c:pt idx="45250">
                  <c:v>28.68286000000001</c:v>
                </c:pt>
                <c:pt idx="45251">
                  <c:v>29.51636999999999</c:v>
                </c:pt>
                <c:pt idx="45252">
                  <c:v>29.30568</c:v>
                </c:pt>
                <c:pt idx="45253">
                  <c:v>24.19309000000001</c:v>
                </c:pt>
                <c:pt idx="45254">
                  <c:v>27.2504</c:v>
                </c:pt>
                <c:pt idx="45255">
                  <c:v>41.39136000000001</c:v>
                </c:pt>
                <c:pt idx="45256">
                  <c:v>32.14828</c:v>
                </c:pt>
                <c:pt idx="45257">
                  <c:v>24.57822</c:v>
                </c:pt>
                <c:pt idx="45258">
                  <c:v>35.2271</c:v>
                </c:pt>
                <c:pt idx="45259">
                  <c:v>37.74048000000001</c:v>
                </c:pt>
                <c:pt idx="45260">
                  <c:v>37.2527</c:v>
                </c:pt>
                <c:pt idx="45261">
                  <c:v>25.5635</c:v>
                </c:pt>
                <c:pt idx="45262">
                  <c:v>26.23302</c:v>
                </c:pt>
                <c:pt idx="45263">
                  <c:v>29.71144</c:v>
                </c:pt>
                <c:pt idx="45264">
                  <c:v>29.00872</c:v>
                </c:pt>
                <c:pt idx="45265">
                  <c:v>34.86745</c:v>
                </c:pt>
                <c:pt idx="45266">
                  <c:v>34.13464</c:v>
                </c:pt>
                <c:pt idx="45267">
                  <c:v>30.31953</c:v>
                </c:pt>
                <c:pt idx="45268">
                  <c:v>28.12666</c:v>
                </c:pt>
                <c:pt idx="45269">
                  <c:v>43.3464</c:v>
                </c:pt>
                <c:pt idx="45270">
                  <c:v>28.60154</c:v>
                </c:pt>
                <c:pt idx="45271">
                  <c:v>30.52104</c:v>
                </c:pt>
                <c:pt idx="45272">
                  <c:v>30.82961</c:v>
                </c:pt>
                <c:pt idx="45273">
                  <c:v>31.77703</c:v>
                </c:pt>
                <c:pt idx="45274">
                  <c:v>31.86203</c:v>
                </c:pt>
                <c:pt idx="45275">
                  <c:v>29.65464</c:v>
                </c:pt>
                <c:pt idx="45276">
                  <c:v>31.06419</c:v>
                </c:pt>
                <c:pt idx="45277">
                  <c:v>29.07727</c:v>
                </c:pt>
                <c:pt idx="45278">
                  <c:v>26.31595</c:v>
                </c:pt>
                <c:pt idx="45279">
                  <c:v>31.96752</c:v>
                </c:pt>
                <c:pt idx="45280">
                  <c:v>32.82319</c:v>
                </c:pt>
                <c:pt idx="45281">
                  <c:v>34.47207</c:v>
                </c:pt>
                <c:pt idx="45282">
                  <c:v>27.9908</c:v>
                </c:pt>
                <c:pt idx="45283">
                  <c:v>28.55198</c:v>
                </c:pt>
                <c:pt idx="45284">
                  <c:v>25.63537000000001</c:v>
                </c:pt>
                <c:pt idx="45285">
                  <c:v>31.13573999999999</c:v>
                </c:pt>
                <c:pt idx="45286">
                  <c:v>34.87515</c:v>
                </c:pt>
                <c:pt idx="45287">
                  <c:v>28.1687</c:v>
                </c:pt>
                <c:pt idx="45288">
                  <c:v>32.64400000000001</c:v>
                </c:pt>
                <c:pt idx="45289">
                  <c:v>25.60456</c:v>
                </c:pt>
                <c:pt idx="45290">
                  <c:v>29.56491</c:v>
                </c:pt>
                <c:pt idx="45291">
                  <c:v>29.67929000000001</c:v>
                </c:pt>
                <c:pt idx="45292">
                  <c:v>31.82473999999999</c:v>
                </c:pt>
                <c:pt idx="45293">
                  <c:v>29.43421</c:v>
                </c:pt>
                <c:pt idx="45294">
                  <c:v>28.18227</c:v>
                </c:pt>
                <c:pt idx="45295">
                  <c:v>25.90586</c:v>
                </c:pt>
                <c:pt idx="45296">
                  <c:v>35.15129</c:v>
                </c:pt>
                <c:pt idx="45297">
                  <c:v>34.09371</c:v>
                </c:pt>
                <c:pt idx="45298">
                  <c:v>34.9004</c:v>
                </c:pt>
                <c:pt idx="45299">
                  <c:v>27.38482</c:v>
                </c:pt>
                <c:pt idx="45300">
                  <c:v>26.77177</c:v>
                </c:pt>
                <c:pt idx="45301">
                  <c:v>37.39700000000001</c:v>
                </c:pt>
                <c:pt idx="45302">
                  <c:v>25.38243999999999</c:v>
                </c:pt>
                <c:pt idx="45303">
                  <c:v>30.94504999999999</c:v>
                </c:pt>
                <c:pt idx="45304">
                  <c:v>30.45564999999999</c:v>
                </c:pt>
                <c:pt idx="45305">
                  <c:v>27.06165</c:v>
                </c:pt>
                <c:pt idx="45306">
                  <c:v>27.14162</c:v>
                </c:pt>
                <c:pt idx="45307">
                  <c:v>580.76285</c:v>
                </c:pt>
                <c:pt idx="45308">
                  <c:v>36.27106000000001</c:v>
                </c:pt>
                <c:pt idx="45309">
                  <c:v>38.57386</c:v>
                </c:pt>
                <c:pt idx="45310">
                  <c:v>26.79647</c:v>
                </c:pt>
                <c:pt idx="45311">
                  <c:v>28.51823</c:v>
                </c:pt>
                <c:pt idx="45312">
                  <c:v>36.9415</c:v>
                </c:pt>
                <c:pt idx="45313">
                  <c:v>31.73739</c:v>
                </c:pt>
                <c:pt idx="45314">
                  <c:v>25.46762</c:v>
                </c:pt>
                <c:pt idx="45315">
                  <c:v>30.14076</c:v>
                </c:pt>
                <c:pt idx="45316">
                  <c:v>34.85266</c:v>
                </c:pt>
                <c:pt idx="45317">
                  <c:v>269.3395</c:v>
                </c:pt>
                <c:pt idx="45318">
                  <c:v>27.32026</c:v>
                </c:pt>
                <c:pt idx="45319">
                  <c:v>32.42241</c:v>
                </c:pt>
                <c:pt idx="45320">
                  <c:v>362.91</c:v>
                </c:pt>
                <c:pt idx="45321">
                  <c:v>26.05362</c:v>
                </c:pt>
                <c:pt idx="45322">
                  <c:v>42.3568</c:v>
                </c:pt>
                <c:pt idx="45323">
                  <c:v>32.9779</c:v>
                </c:pt>
                <c:pt idx="45324">
                  <c:v>35.62009</c:v>
                </c:pt>
                <c:pt idx="45325">
                  <c:v>29.99754</c:v>
                </c:pt>
                <c:pt idx="45326">
                  <c:v>32.54441</c:v>
                </c:pt>
                <c:pt idx="45327">
                  <c:v>24.16619</c:v>
                </c:pt>
                <c:pt idx="45328">
                  <c:v>32.09837</c:v>
                </c:pt>
                <c:pt idx="45329">
                  <c:v>31.88637</c:v>
                </c:pt>
                <c:pt idx="45330">
                  <c:v>86.44875</c:v>
                </c:pt>
                <c:pt idx="45331">
                  <c:v>27.92442</c:v>
                </c:pt>
                <c:pt idx="45332">
                  <c:v>33.37233</c:v>
                </c:pt>
                <c:pt idx="45333">
                  <c:v>28.85706</c:v>
                </c:pt>
                <c:pt idx="45334">
                  <c:v>29.33079</c:v>
                </c:pt>
                <c:pt idx="45335">
                  <c:v>30.28142</c:v>
                </c:pt>
                <c:pt idx="45336">
                  <c:v>26.35173</c:v>
                </c:pt>
                <c:pt idx="45337">
                  <c:v>32.86681</c:v>
                </c:pt>
                <c:pt idx="45338">
                  <c:v>31.18597</c:v>
                </c:pt>
                <c:pt idx="45339">
                  <c:v>28.52546999999999</c:v>
                </c:pt>
                <c:pt idx="45340">
                  <c:v>33.61615</c:v>
                </c:pt>
                <c:pt idx="45341">
                  <c:v>1805.265</c:v>
                </c:pt>
                <c:pt idx="45342">
                  <c:v>27.15501</c:v>
                </c:pt>
                <c:pt idx="45343">
                  <c:v>29.11002999999999</c:v>
                </c:pt>
                <c:pt idx="45344">
                  <c:v>70.4769</c:v>
                </c:pt>
                <c:pt idx="45345">
                  <c:v>27.89488</c:v>
                </c:pt>
                <c:pt idx="45346">
                  <c:v>33.44865</c:v>
                </c:pt>
                <c:pt idx="45347">
                  <c:v>29.58928999999999</c:v>
                </c:pt>
                <c:pt idx="45348">
                  <c:v>40.37766999999999</c:v>
                </c:pt>
                <c:pt idx="45349">
                  <c:v>31.67684</c:v>
                </c:pt>
                <c:pt idx="45350">
                  <c:v>33.44371</c:v>
                </c:pt>
                <c:pt idx="45351">
                  <c:v>38.80225</c:v>
                </c:pt>
                <c:pt idx="45352">
                  <c:v>34.96936</c:v>
                </c:pt>
                <c:pt idx="45353">
                  <c:v>35.74206</c:v>
                </c:pt>
                <c:pt idx="45354">
                  <c:v>33.14269</c:v>
                </c:pt>
                <c:pt idx="45355">
                  <c:v>29.27948</c:v>
                </c:pt>
                <c:pt idx="45356">
                  <c:v>27.22286</c:v>
                </c:pt>
                <c:pt idx="45357">
                  <c:v>31.18383</c:v>
                </c:pt>
                <c:pt idx="45358">
                  <c:v>29.70739</c:v>
                </c:pt>
                <c:pt idx="45359">
                  <c:v>29.10792</c:v>
                </c:pt>
                <c:pt idx="45360">
                  <c:v>27.59603999999999</c:v>
                </c:pt>
                <c:pt idx="45361">
                  <c:v>30.00641</c:v>
                </c:pt>
                <c:pt idx="45362">
                  <c:v>30.37193</c:v>
                </c:pt>
                <c:pt idx="45363">
                  <c:v>33.6276</c:v>
                </c:pt>
                <c:pt idx="45364">
                  <c:v>34.71476000000001</c:v>
                </c:pt>
                <c:pt idx="45365">
                  <c:v>34.3611</c:v>
                </c:pt>
                <c:pt idx="45366">
                  <c:v>24.01117</c:v>
                </c:pt>
                <c:pt idx="45367">
                  <c:v>31.59399000000001</c:v>
                </c:pt>
                <c:pt idx="45368">
                  <c:v>26.81397</c:v>
                </c:pt>
                <c:pt idx="45369">
                  <c:v>43.06313</c:v>
                </c:pt>
                <c:pt idx="45370">
                  <c:v>31.25341</c:v>
                </c:pt>
                <c:pt idx="45371">
                  <c:v>28.53577</c:v>
                </c:pt>
                <c:pt idx="45372">
                  <c:v>51.45961</c:v>
                </c:pt>
                <c:pt idx="45373">
                  <c:v>29.32374</c:v>
                </c:pt>
                <c:pt idx="45374">
                  <c:v>25.98517</c:v>
                </c:pt>
                <c:pt idx="45375">
                  <c:v>33.05773</c:v>
                </c:pt>
                <c:pt idx="45376">
                  <c:v>31.13311</c:v>
                </c:pt>
                <c:pt idx="45377">
                  <c:v>440.6578</c:v>
                </c:pt>
                <c:pt idx="45378">
                  <c:v>28.16997</c:v>
                </c:pt>
                <c:pt idx="45379">
                  <c:v>30.47917</c:v>
                </c:pt>
                <c:pt idx="45380">
                  <c:v>28.89767000000001</c:v>
                </c:pt>
                <c:pt idx="45381">
                  <c:v>30.63864</c:v>
                </c:pt>
                <c:pt idx="45382">
                  <c:v>42.14676</c:v>
                </c:pt>
                <c:pt idx="45383">
                  <c:v>32.09456</c:v>
                </c:pt>
                <c:pt idx="45384">
                  <c:v>46.9457</c:v>
                </c:pt>
                <c:pt idx="45385">
                  <c:v>31.95773</c:v>
                </c:pt>
                <c:pt idx="45386">
                  <c:v>28.29853999999999</c:v>
                </c:pt>
                <c:pt idx="45387">
                  <c:v>33.48694</c:v>
                </c:pt>
                <c:pt idx="45388">
                  <c:v>26.31688</c:v>
                </c:pt>
                <c:pt idx="45389">
                  <c:v>35.99120000000001</c:v>
                </c:pt>
                <c:pt idx="45390">
                  <c:v>305.7989999999999</c:v>
                </c:pt>
                <c:pt idx="45391">
                  <c:v>37.37493</c:v>
                </c:pt>
                <c:pt idx="45392">
                  <c:v>32.73733</c:v>
                </c:pt>
                <c:pt idx="45393">
                  <c:v>39.86487</c:v>
                </c:pt>
                <c:pt idx="45394">
                  <c:v>29.08278999999999</c:v>
                </c:pt>
                <c:pt idx="45395">
                  <c:v>33.0833</c:v>
                </c:pt>
                <c:pt idx="45396">
                  <c:v>27.5058</c:v>
                </c:pt>
                <c:pt idx="45397">
                  <c:v>26.53504999999999</c:v>
                </c:pt>
                <c:pt idx="45398">
                  <c:v>28.89891</c:v>
                </c:pt>
                <c:pt idx="45399">
                  <c:v>28.32513</c:v>
                </c:pt>
                <c:pt idx="45400">
                  <c:v>24167.0312</c:v>
                </c:pt>
                <c:pt idx="45401">
                  <c:v>34.4707</c:v>
                </c:pt>
                <c:pt idx="45402">
                  <c:v>29.55692000000001</c:v>
                </c:pt>
                <c:pt idx="45403">
                  <c:v>26.40408</c:v>
                </c:pt>
                <c:pt idx="45404">
                  <c:v>39.69774</c:v>
                </c:pt>
                <c:pt idx="45405">
                  <c:v>29.92125</c:v>
                </c:pt>
                <c:pt idx="45406">
                  <c:v>35.71778</c:v>
                </c:pt>
                <c:pt idx="45407">
                  <c:v>36.39425</c:v>
                </c:pt>
                <c:pt idx="45408">
                  <c:v>32.76063</c:v>
                </c:pt>
                <c:pt idx="45409">
                  <c:v>33.57259</c:v>
                </c:pt>
                <c:pt idx="45410">
                  <c:v>35.08236</c:v>
                </c:pt>
                <c:pt idx="45411">
                  <c:v>38.26982</c:v>
                </c:pt>
                <c:pt idx="45412">
                  <c:v>31.82942</c:v>
                </c:pt>
                <c:pt idx="45413">
                  <c:v>23.12174</c:v>
                </c:pt>
                <c:pt idx="45414">
                  <c:v>27.19253</c:v>
                </c:pt>
                <c:pt idx="45415">
                  <c:v>31.92448</c:v>
                </c:pt>
                <c:pt idx="45416">
                  <c:v>30.19131</c:v>
                </c:pt>
                <c:pt idx="45417">
                  <c:v>39.28142</c:v>
                </c:pt>
                <c:pt idx="45418">
                  <c:v>31.13552</c:v>
                </c:pt>
                <c:pt idx="45419">
                  <c:v>28.12574</c:v>
                </c:pt>
                <c:pt idx="45420">
                  <c:v>28.72431</c:v>
                </c:pt>
                <c:pt idx="45421">
                  <c:v>25.86522</c:v>
                </c:pt>
                <c:pt idx="45422">
                  <c:v>193.64972</c:v>
                </c:pt>
                <c:pt idx="45423">
                  <c:v>31.98413</c:v>
                </c:pt>
                <c:pt idx="45424">
                  <c:v>642.0495999999999</c:v>
                </c:pt>
                <c:pt idx="45425">
                  <c:v>24.42129</c:v>
                </c:pt>
                <c:pt idx="45426">
                  <c:v>35.23715</c:v>
                </c:pt>
                <c:pt idx="45427">
                  <c:v>24.40522</c:v>
                </c:pt>
                <c:pt idx="45428">
                  <c:v>35.7785</c:v>
                </c:pt>
                <c:pt idx="45429">
                  <c:v>33.80817</c:v>
                </c:pt>
                <c:pt idx="45430">
                  <c:v>40.60638</c:v>
                </c:pt>
                <c:pt idx="45431">
                  <c:v>28.7615</c:v>
                </c:pt>
                <c:pt idx="45432">
                  <c:v>405.7220199999999</c:v>
                </c:pt>
                <c:pt idx="45433">
                  <c:v>31.95142999999999</c:v>
                </c:pt>
                <c:pt idx="45434">
                  <c:v>28.9536</c:v>
                </c:pt>
                <c:pt idx="45435">
                  <c:v>29.32714</c:v>
                </c:pt>
                <c:pt idx="45436">
                  <c:v>499.8270999999999</c:v>
                </c:pt>
                <c:pt idx="45437">
                  <c:v>34.16836</c:v>
                </c:pt>
                <c:pt idx="45438">
                  <c:v>33.86019</c:v>
                </c:pt>
                <c:pt idx="45439">
                  <c:v>28.64961</c:v>
                </c:pt>
                <c:pt idx="45440">
                  <c:v>57.9291</c:v>
                </c:pt>
                <c:pt idx="45441">
                  <c:v>34.76794</c:v>
                </c:pt>
                <c:pt idx="45442">
                  <c:v>112.80311</c:v>
                </c:pt>
                <c:pt idx="45443">
                  <c:v>32.48236</c:v>
                </c:pt>
                <c:pt idx="45444">
                  <c:v>29.45959999999999</c:v>
                </c:pt>
                <c:pt idx="45445">
                  <c:v>34.8995</c:v>
                </c:pt>
                <c:pt idx="45446">
                  <c:v>26.97871</c:v>
                </c:pt>
                <c:pt idx="45447">
                  <c:v>27.54305</c:v>
                </c:pt>
                <c:pt idx="45448">
                  <c:v>1203.6142</c:v>
                </c:pt>
                <c:pt idx="45449">
                  <c:v>30.42596</c:v>
                </c:pt>
                <c:pt idx="45450">
                  <c:v>30.66381000000001</c:v>
                </c:pt>
                <c:pt idx="45451">
                  <c:v>35.05399</c:v>
                </c:pt>
                <c:pt idx="45452">
                  <c:v>29.97160999999999</c:v>
                </c:pt>
                <c:pt idx="45453">
                  <c:v>30.75204</c:v>
                </c:pt>
                <c:pt idx="45454">
                  <c:v>23.08804999999999</c:v>
                </c:pt>
                <c:pt idx="45455">
                  <c:v>31.96943999999999</c:v>
                </c:pt>
                <c:pt idx="45456">
                  <c:v>33.3029</c:v>
                </c:pt>
                <c:pt idx="45457">
                  <c:v>29.47626</c:v>
                </c:pt>
                <c:pt idx="45458">
                  <c:v>35.62919</c:v>
                </c:pt>
                <c:pt idx="45459">
                  <c:v>33.67239</c:v>
                </c:pt>
                <c:pt idx="45460">
                  <c:v>25.99641</c:v>
                </c:pt>
                <c:pt idx="45461">
                  <c:v>27.28144</c:v>
                </c:pt>
                <c:pt idx="45462">
                  <c:v>31.85357</c:v>
                </c:pt>
                <c:pt idx="45463">
                  <c:v>28.62695</c:v>
                </c:pt>
                <c:pt idx="45464">
                  <c:v>29.499</c:v>
                </c:pt>
                <c:pt idx="45465">
                  <c:v>30.96252999999999</c:v>
                </c:pt>
                <c:pt idx="45466">
                  <c:v>26.46443</c:v>
                </c:pt>
                <c:pt idx="45467">
                  <c:v>25.56719</c:v>
                </c:pt>
                <c:pt idx="45468">
                  <c:v>38.78354</c:v>
                </c:pt>
                <c:pt idx="45469">
                  <c:v>31.90247</c:v>
                </c:pt>
                <c:pt idx="45470">
                  <c:v>28.96026</c:v>
                </c:pt>
                <c:pt idx="45471">
                  <c:v>30.78815</c:v>
                </c:pt>
                <c:pt idx="45472">
                  <c:v>31.93099</c:v>
                </c:pt>
                <c:pt idx="45473">
                  <c:v>33.35288</c:v>
                </c:pt>
                <c:pt idx="45474">
                  <c:v>53.29980000000001</c:v>
                </c:pt>
                <c:pt idx="45475">
                  <c:v>32.40553</c:v>
                </c:pt>
                <c:pt idx="45476">
                  <c:v>29.77234999999999</c:v>
                </c:pt>
                <c:pt idx="45477">
                  <c:v>37.04458</c:v>
                </c:pt>
                <c:pt idx="45478">
                  <c:v>26.88627</c:v>
                </c:pt>
                <c:pt idx="45479">
                  <c:v>33.99622</c:v>
                </c:pt>
                <c:pt idx="45480">
                  <c:v>36.27513</c:v>
                </c:pt>
                <c:pt idx="45481">
                  <c:v>27.47107</c:v>
                </c:pt>
                <c:pt idx="45482">
                  <c:v>5310.31058</c:v>
                </c:pt>
                <c:pt idx="45483">
                  <c:v>32.08063</c:v>
                </c:pt>
                <c:pt idx="45484">
                  <c:v>28.58501</c:v>
                </c:pt>
                <c:pt idx="45485">
                  <c:v>28.29911</c:v>
                </c:pt>
                <c:pt idx="45486">
                  <c:v>38.26741</c:v>
                </c:pt>
                <c:pt idx="45487">
                  <c:v>33.2285</c:v>
                </c:pt>
                <c:pt idx="45488">
                  <c:v>24.94415</c:v>
                </c:pt>
                <c:pt idx="45489">
                  <c:v>24.32538</c:v>
                </c:pt>
                <c:pt idx="45490">
                  <c:v>30.15741999999999</c:v>
                </c:pt>
                <c:pt idx="45491">
                  <c:v>29.12557</c:v>
                </c:pt>
                <c:pt idx="45492">
                  <c:v>33.18573</c:v>
                </c:pt>
                <c:pt idx="45493">
                  <c:v>28.92177</c:v>
                </c:pt>
                <c:pt idx="45494">
                  <c:v>30.61282</c:v>
                </c:pt>
                <c:pt idx="45495">
                  <c:v>32.25927</c:v>
                </c:pt>
                <c:pt idx="45496">
                  <c:v>29.19015</c:v>
                </c:pt>
                <c:pt idx="45497">
                  <c:v>28.91889</c:v>
                </c:pt>
                <c:pt idx="45498">
                  <c:v>26.23899</c:v>
                </c:pt>
                <c:pt idx="45499">
                  <c:v>32.66235000000001</c:v>
                </c:pt>
                <c:pt idx="45500">
                  <c:v>27.55424</c:v>
                </c:pt>
                <c:pt idx="45501">
                  <c:v>26.98704</c:v>
                </c:pt>
                <c:pt idx="45502">
                  <c:v>25.47242999999999</c:v>
                </c:pt>
                <c:pt idx="45503">
                  <c:v>34.79802</c:v>
                </c:pt>
                <c:pt idx="45504">
                  <c:v>26.21916</c:v>
                </c:pt>
                <c:pt idx="45505">
                  <c:v>29.43986</c:v>
                </c:pt>
                <c:pt idx="45506">
                  <c:v>33.03531</c:v>
                </c:pt>
                <c:pt idx="45507">
                  <c:v>24.59522</c:v>
                </c:pt>
                <c:pt idx="45508">
                  <c:v>38.05786</c:v>
                </c:pt>
                <c:pt idx="45509">
                  <c:v>31.52867</c:v>
                </c:pt>
                <c:pt idx="45510">
                  <c:v>5017.9646</c:v>
                </c:pt>
                <c:pt idx="45511">
                  <c:v>32.63684000000001</c:v>
                </c:pt>
                <c:pt idx="45512">
                  <c:v>26.70125000000001</c:v>
                </c:pt>
                <c:pt idx="45513">
                  <c:v>59.9665</c:v>
                </c:pt>
                <c:pt idx="45514">
                  <c:v>30.72413999999999</c:v>
                </c:pt>
                <c:pt idx="45515">
                  <c:v>25.30184</c:v>
                </c:pt>
                <c:pt idx="45516">
                  <c:v>42.03918</c:v>
                </c:pt>
                <c:pt idx="45517">
                  <c:v>26.47298</c:v>
                </c:pt>
                <c:pt idx="45518">
                  <c:v>30.05694</c:v>
                </c:pt>
                <c:pt idx="45519">
                  <c:v>27.47354999999999</c:v>
                </c:pt>
                <c:pt idx="45520">
                  <c:v>29.61931</c:v>
                </c:pt>
                <c:pt idx="45521">
                  <c:v>197.47786</c:v>
                </c:pt>
                <c:pt idx="45522">
                  <c:v>32.38943</c:v>
                </c:pt>
                <c:pt idx="45523">
                  <c:v>30.03431</c:v>
                </c:pt>
                <c:pt idx="45524">
                  <c:v>29.73739</c:v>
                </c:pt>
                <c:pt idx="45525">
                  <c:v>42.01497</c:v>
                </c:pt>
                <c:pt idx="45526">
                  <c:v>33.52707</c:v>
                </c:pt>
                <c:pt idx="45527">
                  <c:v>33.99393</c:v>
                </c:pt>
                <c:pt idx="45528">
                  <c:v>32.95502</c:v>
                </c:pt>
                <c:pt idx="45529">
                  <c:v>37.41008</c:v>
                </c:pt>
                <c:pt idx="45530">
                  <c:v>28.87424</c:v>
                </c:pt>
                <c:pt idx="45531">
                  <c:v>28.74324</c:v>
                </c:pt>
                <c:pt idx="45532">
                  <c:v>29.07567999999999</c:v>
                </c:pt>
                <c:pt idx="45533">
                  <c:v>31.32715</c:v>
                </c:pt>
                <c:pt idx="45534">
                  <c:v>29.66914999999999</c:v>
                </c:pt>
                <c:pt idx="45535">
                  <c:v>32.30794</c:v>
                </c:pt>
                <c:pt idx="45536">
                  <c:v>31.3893</c:v>
                </c:pt>
                <c:pt idx="45537">
                  <c:v>30.47641</c:v>
                </c:pt>
                <c:pt idx="45538">
                  <c:v>29.73969</c:v>
                </c:pt>
                <c:pt idx="45539">
                  <c:v>31.6483</c:v>
                </c:pt>
                <c:pt idx="45540">
                  <c:v>153.26408</c:v>
                </c:pt>
                <c:pt idx="45541">
                  <c:v>26.0152</c:v>
                </c:pt>
                <c:pt idx="45542">
                  <c:v>31.12309</c:v>
                </c:pt>
                <c:pt idx="45543">
                  <c:v>30.41759</c:v>
                </c:pt>
                <c:pt idx="45544">
                  <c:v>27.41124</c:v>
                </c:pt>
                <c:pt idx="45545">
                  <c:v>25.14111</c:v>
                </c:pt>
                <c:pt idx="45546">
                  <c:v>45.70977</c:v>
                </c:pt>
                <c:pt idx="45547">
                  <c:v>33.63094</c:v>
                </c:pt>
                <c:pt idx="45548">
                  <c:v>28.19094</c:v>
                </c:pt>
                <c:pt idx="45549">
                  <c:v>33.03594000000001</c:v>
                </c:pt>
                <c:pt idx="45550">
                  <c:v>4061.7414</c:v>
                </c:pt>
                <c:pt idx="45551">
                  <c:v>39.39380000000001</c:v>
                </c:pt>
                <c:pt idx="45552">
                  <c:v>35.01386</c:v>
                </c:pt>
                <c:pt idx="45553">
                  <c:v>32.80689</c:v>
                </c:pt>
                <c:pt idx="45554">
                  <c:v>31.93967</c:v>
                </c:pt>
                <c:pt idx="45555">
                  <c:v>27.74276</c:v>
                </c:pt>
                <c:pt idx="45556">
                  <c:v>28.87247</c:v>
                </c:pt>
                <c:pt idx="45557">
                  <c:v>29.00364</c:v>
                </c:pt>
                <c:pt idx="45558">
                  <c:v>30.82593</c:v>
                </c:pt>
                <c:pt idx="45559">
                  <c:v>24.70320999999999</c:v>
                </c:pt>
                <c:pt idx="45560">
                  <c:v>31.06208</c:v>
                </c:pt>
                <c:pt idx="45561">
                  <c:v>26.99831</c:v>
                </c:pt>
                <c:pt idx="45562">
                  <c:v>29.59175</c:v>
                </c:pt>
                <c:pt idx="45563">
                  <c:v>23.79072</c:v>
                </c:pt>
                <c:pt idx="45564">
                  <c:v>29.24271999999999</c:v>
                </c:pt>
                <c:pt idx="45565">
                  <c:v>35.24695</c:v>
                </c:pt>
                <c:pt idx="45566">
                  <c:v>687.705</c:v>
                </c:pt>
                <c:pt idx="45567">
                  <c:v>31.26551999999999</c:v>
                </c:pt>
                <c:pt idx="45568">
                  <c:v>32.52396</c:v>
                </c:pt>
                <c:pt idx="45569">
                  <c:v>32.48829</c:v>
                </c:pt>
                <c:pt idx="45570">
                  <c:v>28.54447</c:v>
                </c:pt>
                <c:pt idx="45571">
                  <c:v>830.90595</c:v>
                </c:pt>
                <c:pt idx="45572">
                  <c:v>32.21343</c:v>
                </c:pt>
                <c:pt idx="45573">
                  <c:v>28.90459</c:v>
                </c:pt>
                <c:pt idx="45574">
                  <c:v>186.82471</c:v>
                </c:pt>
                <c:pt idx="45575">
                  <c:v>36.6087</c:v>
                </c:pt>
                <c:pt idx="45576">
                  <c:v>28.00857999999999</c:v>
                </c:pt>
                <c:pt idx="45577">
                  <c:v>31.66974</c:v>
                </c:pt>
                <c:pt idx="45578">
                  <c:v>27.33567</c:v>
                </c:pt>
                <c:pt idx="45579">
                  <c:v>27.91083</c:v>
                </c:pt>
                <c:pt idx="45580">
                  <c:v>28.58312</c:v>
                </c:pt>
                <c:pt idx="45581">
                  <c:v>33.83212</c:v>
                </c:pt>
                <c:pt idx="45582">
                  <c:v>62073.7704</c:v>
                </c:pt>
                <c:pt idx="45583">
                  <c:v>33.18687</c:v>
                </c:pt>
                <c:pt idx="45584">
                  <c:v>32.2092</c:v>
                </c:pt>
                <c:pt idx="45585">
                  <c:v>48.80768</c:v>
                </c:pt>
                <c:pt idx="45586">
                  <c:v>33.10583</c:v>
                </c:pt>
                <c:pt idx="45587">
                  <c:v>31.6067</c:v>
                </c:pt>
                <c:pt idx="45588">
                  <c:v>24.00854</c:v>
                </c:pt>
                <c:pt idx="45589">
                  <c:v>34.76976000000001</c:v>
                </c:pt>
                <c:pt idx="45590">
                  <c:v>32.20479</c:v>
                </c:pt>
                <c:pt idx="45591">
                  <c:v>32.14156000000001</c:v>
                </c:pt>
                <c:pt idx="45592">
                  <c:v>31.84241</c:v>
                </c:pt>
                <c:pt idx="45593">
                  <c:v>852.4908</c:v>
                </c:pt>
                <c:pt idx="45594">
                  <c:v>29.63526</c:v>
                </c:pt>
                <c:pt idx="45595">
                  <c:v>40.03279</c:v>
                </c:pt>
                <c:pt idx="45596">
                  <c:v>416.34405</c:v>
                </c:pt>
                <c:pt idx="45597">
                  <c:v>25.21715</c:v>
                </c:pt>
                <c:pt idx="45598">
                  <c:v>32.14937</c:v>
                </c:pt>
                <c:pt idx="45599">
                  <c:v>31.87128999999999</c:v>
                </c:pt>
                <c:pt idx="45600">
                  <c:v>155.669</c:v>
                </c:pt>
                <c:pt idx="45601">
                  <c:v>25.47565</c:v>
                </c:pt>
                <c:pt idx="45602">
                  <c:v>27.80198</c:v>
                </c:pt>
                <c:pt idx="45603">
                  <c:v>30.2255</c:v>
                </c:pt>
                <c:pt idx="45604">
                  <c:v>26.27772</c:v>
                </c:pt>
                <c:pt idx="45605">
                  <c:v>68.52093</c:v>
                </c:pt>
                <c:pt idx="45606">
                  <c:v>26.13426</c:v>
                </c:pt>
                <c:pt idx="45607">
                  <c:v>950.3126999999997</c:v>
                </c:pt>
                <c:pt idx="45608">
                  <c:v>28.52704</c:v>
                </c:pt>
                <c:pt idx="45609">
                  <c:v>24.59225</c:v>
                </c:pt>
                <c:pt idx="45610">
                  <c:v>27.82605</c:v>
                </c:pt>
                <c:pt idx="45611">
                  <c:v>29.19671</c:v>
                </c:pt>
                <c:pt idx="45612">
                  <c:v>32.65956000000001</c:v>
                </c:pt>
                <c:pt idx="45613">
                  <c:v>28.15018999999999</c:v>
                </c:pt>
                <c:pt idx="45614">
                  <c:v>33.4594</c:v>
                </c:pt>
                <c:pt idx="45615">
                  <c:v>27.41338</c:v>
                </c:pt>
                <c:pt idx="45616">
                  <c:v>32.0405</c:v>
                </c:pt>
                <c:pt idx="45617">
                  <c:v>38.60133</c:v>
                </c:pt>
                <c:pt idx="45618">
                  <c:v>37.20504000000001</c:v>
                </c:pt>
                <c:pt idx="45619">
                  <c:v>30.39351</c:v>
                </c:pt>
                <c:pt idx="45620">
                  <c:v>46.4842</c:v>
                </c:pt>
                <c:pt idx="45621">
                  <c:v>36.27726000000001</c:v>
                </c:pt>
                <c:pt idx="45622">
                  <c:v>27.62512999999999</c:v>
                </c:pt>
                <c:pt idx="45623">
                  <c:v>45.92048</c:v>
                </c:pt>
                <c:pt idx="45624">
                  <c:v>8745.0305</c:v>
                </c:pt>
                <c:pt idx="45625">
                  <c:v>27.48777</c:v>
                </c:pt>
                <c:pt idx="45626">
                  <c:v>31.47885</c:v>
                </c:pt>
                <c:pt idx="45627">
                  <c:v>27.26886</c:v>
                </c:pt>
                <c:pt idx="45628">
                  <c:v>34.7672</c:v>
                </c:pt>
                <c:pt idx="45629">
                  <c:v>34.82896</c:v>
                </c:pt>
                <c:pt idx="45630">
                  <c:v>36.03296</c:v>
                </c:pt>
                <c:pt idx="45631">
                  <c:v>27.41607</c:v>
                </c:pt>
                <c:pt idx="45632">
                  <c:v>268.6477</c:v>
                </c:pt>
                <c:pt idx="45633">
                  <c:v>32.60779</c:v>
                </c:pt>
                <c:pt idx="45634">
                  <c:v>30.27455</c:v>
                </c:pt>
                <c:pt idx="45635">
                  <c:v>39.95455</c:v>
                </c:pt>
                <c:pt idx="45636">
                  <c:v>28.87706</c:v>
                </c:pt>
                <c:pt idx="45637">
                  <c:v>34.67357</c:v>
                </c:pt>
                <c:pt idx="45638">
                  <c:v>30.1602</c:v>
                </c:pt>
                <c:pt idx="45639">
                  <c:v>31.65262999999999</c:v>
                </c:pt>
                <c:pt idx="45640">
                  <c:v>27.21407</c:v>
                </c:pt>
                <c:pt idx="45641">
                  <c:v>30.47573999999999</c:v>
                </c:pt>
                <c:pt idx="45642">
                  <c:v>29.82114</c:v>
                </c:pt>
                <c:pt idx="45643">
                  <c:v>29.93333</c:v>
                </c:pt>
                <c:pt idx="45644">
                  <c:v>25.24411</c:v>
                </c:pt>
                <c:pt idx="45645">
                  <c:v>35.90454</c:v>
                </c:pt>
                <c:pt idx="45646">
                  <c:v>33.43923</c:v>
                </c:pt>
                <c:pt idx="45647">
                  <c:v>25.40202</c:v>
                </c:pt>
                <c:pt idx="45648">
                  <c:v>33.51988</c:v>
                </c:pt>
                <c:pt idx="45649">
                  <c:v>69.26473</c:v>
                </c:pt>
                <c:pt idx="45650">
                  <c:v>27.76213999999999</c:v>
                </c:pt>
                <c:pt idx="45651">
                  <c:v>85.7774</c:v>
                </c:pt>
                <c:pt idx="45652">
                  <c:v>27.57389</c:v>
                </c:pt>
                <c:pt idx="45653">
                  <c:v>27.17275</c:v>
                </c:pt>
                <c:pt idx="45654">
                  <c:v>24.08081</c:v>
                </c:pt>
                <c:pt idx="45655">
                  <c:v>24.86067</c:v>
                </c:pt>
                <c:pt idx="45656">
                  <c:v>25.37202</c:v>
                </c:pt>
                <c:pt idx="45657">
                  <c:v>24.28744</c:v>
                </c:pt>
                <c:pt idx="45658">
                  <c:v>27.06856</c:v>
                </c:pt>
                <c:pt idx="45659">
                  <c:v>28.88144</c:v>
                </c:pt>
                <c:pt idx="45660">
                  <c:v>26.02385</c:v>
                </c:pt>
                <c:pt idx="45661">
                  <c:v>37.33876</c:v>
                </c:pt>
                <c:pt idx="45662">
                  <c:v>33.05599</c:v>
                </c:pt>
                <c:pt idx="45663">
                  <c:v>33.47427</c:v>
                </c:pt>
                <c:pt idx="45664">
                  <c:v>31.54421</c:v>
                </c:pt>
                <c:pt idx="45665">
                  <c:v>56.82041</c:v>
                </c:pt>
                <c:pt idx="45666">
                  <c:v>36.09934000000001</c:v>
                </c:pt>
                <c:pt idx="45667">
                  <c:v>33.35359</c:v>
                </c:pt>
                <c:pt idx="45668">
                  <c:v>32.52605</c:v>
                </c:pt>
                <c:pt idx="45669">
                  <c:v>28.9603</c:v>
                </c:pt>
                <c:pt idx="45670">
                  <c:v>27.19087</c:v>
                </c:pt>
                <c:pt idx="45671">
                  <c:v>24.57095</c:v>
                </c:pt>
                <c:pt idx="45672">
                  <c:v>33.67455000000001</c:v>
                </c:pt>
                <c:pt idx="45673">
                  <c:v>38.69122</c:v>
                </c:pt>
                <c:pt idx="45674">
                  <c:v>32.60887</c:v>
                </c:pt>
                <c:pt idx="45675">
                  <c:v>39.6193</c:v>
                </c:pt>
                <c:pt idx="45676">
                  <c:v>28.87986</c:v>
                </c:pt>
                <c:pt idx="45677">
                  <c:v>28.21473</c:v>
                </c:pt>
                <c:pt idx="45678">
                  <c:v>801.6919</c:v>
                </c:pt>
                <c:pt idx="45679">
                  <c:v>33.58118</c:v>
                </c:pt>
                <c:pt idx="45680">
                  <c:v>30.9935</c:v>
                </c:pt>
                <c:pt idx="45681">
                  <c:v>29.96409</c:v>
                </c:pt>
                <c:pt idx="45682">
                  <c:v>29.94672999999999</c:v>
                </c:pt>
                <c:pt idx="45683">
                  <c:v>39.68946</c:v>
                </c:pt>
                <c:pt idx="45684">
                  <c:v>29.41895999999999</c:v>
                </c:pt>
                <c:pt idx="45685">
                  <c:v>33.27923</c:v>
                </c:pt>
                <c:pt idx="45686">
                  <c:v>34.57843</c:v>
                </c:pt>
                <c:pt idx="45687">
                  <c:v>37.5808</c:v>
                </c:pt>
                <c:pt idx="45688">
                  <c:v>30.35821</c:v>
                </c:pt>
                <c:pt idx="45689">
                  <c:v>39.13418</c:v>
                </c:pt>
                <c:pt idx="45690">
                  <c:v>25.86672</c:v>
                </c:pt>
                <c:pt idx="45691">
                  <c:v>34.51878</c:v>
                </c:pt>
                <c:pt idx="45692">
                  <c:v>29.01655999999999</c:v>
                </c:pt>
                <c:pt idx="45693">
                  <c:v>31.55049</c:v>
                </c:pt>
                <c:pt idx="45694">
                  <c:v>30.7591</c:v>
                </c:pt>
                <c:pt idx="45695">
                  <c:v>28.05871</c:v>
                </c:pt>
                <c:pt idx="45696">
                  <c:v>40.01232</c:v>
                </c:pt>
                <c:pt idx="45697">
                  <c:v>29.79723999999999</c:v>
                </c:pt>
                <c:pt idx="45698">
                  <c:v>51.30723</c:v>
                </c:pt>
                <c:pt idx="45699">
                  <c:v>28.53885</c:v>
                </c:pt>
                <c:pt idx="45700">
                  <c:v>30.439</c:v>
                </c:pt>
                <c:pt idx="45701">
                  <c:v>33.97147</c:v>
                </c:pt>
                <c:pt idx="45702">
                  <c:v>29.92870999999999</c:v>
                </c:pt>
                <c:pt idx="45703">
                  <c:v>28.1845</c:v>
                </c:pt>
                <c:pt idx="45704">
                  <c:v>30.537</c:v>
                </c:pt>
                <c:pt idx="45705">
                  <c:v>31.70342</c:v>
                </c:pt>
                <c:pt idx="45706">
                  <c:v>31.39709999999999</c:v>
                </c:pt>
                <c:pt idx="45707">
                  <c:v>31.29871999999999</c:v>
                </c:pt>
                <c:pt idx="45708">
                  <c:v>31.76796999999999</c:v>
                </c:pt>
                <c:pt idx="45709">
                  <c:v>28.68389000000001</c:v>
                </c:pt>
                <c:pt idx="45710">
                  <c:v>25.65425</c:v>
                </c:pt>
                <c:pt idx="45711">
                  <c:v>37.02437</c:v>
                </c:pt>
                <c:pt idx="45712">
                  <c:v>3392.73921</c:v>
                </c:pt>
                <c:pt idx="45713">
                  <c:v>27.98141</c:v>
                </c:pt>
                <c:pt idx="45714">
                  <c:v>50.7139</c:v>
                </c:pt>
                <c:pt idx="45715">
                  <c:v>33.49768</c:v>
                </c:pt>
                <c:pt idx="45716">
                  <c:v>30.05337</c:v>
                </c:pt>
                <c:pt idx="45717">
                  <c:v>31.17729</c:v>
                </c:pt>
                <c:pt idx="45718">
                  <c:v>29.95761</c:v>
                </c:pt>
                <c:pt idx="45719">
                  <c:v>33.8393</c:v>
                </c:pt>
                <c:pt idx="45720">
                  <c:v>26.27800999999999</c:v>
                </c:pt>
                <c:pt idx="45721">
                  <c:v>892.0069999999998</c:v>
                </c:pt>
                <c:pt idx="45722">
                  <c:v>33.60054</c:v>
                </c:pt>
                <c:pt idx="45723">
                  <c:v>42.95859</c:v>
                </c:pt>
                <c:pt idx="45724">
                  <c:v>30.91788</c:v>
                </c:pt>
                <c:pt idx="45725">
                  <c:v>29.75859</c:v>
                </c:pt>
                <c:pt idx="45726">
                  <c:v>26.73305999999999</c:v>
                </c:pt>
                <c:pt idx="45727">
                  <c:v>37.53327</c:v>
                </c:pt>
                <c:pt idx="45728">
                  <c:v>33.1334</c:v>
                </c:pt>
                <c:pt idx="45729">
                  <c:v>26.67549</c:v>
                </c:pt>
                <c:pt idx="45730">
                  <c:v>28.01392</c:v>
                </c:pt>
                <c:pt idx="45731">
                  <c:v>28.61386</c:v>
                </c:pt>
                <c:pt idx="45732">
                  <c:v>26.49503999999999</c:v>
                </c:pt>
                <c:pt idx="45733">
                  <c:v>34.00945</c:v>
                </c:pt>
                <c:pt idx="45734">
                  <c:v>78.37789999999998</c:v>
                </c:pt>
                <c:pt idx="45735">
                  <c:v>28.25034</c:v>
                </c:pt>
                <c:pt idx="45736">
                  <c:v>31.76597</c:v>
                </c:pt>
                <c:pt idx="45737">
                  <c:v>32.1452</c:v>
                </c:pt>
                <c:pt idx="45738">
                  <c:v>41.4253</c:v>
                </c:pt>
                <c:pt idx="45739">
                  <c:v>32.92501</c:v>
                </c:pt>
                <c:pt idx="45740">
                  <c:v>28.30047</c:v>
                </c:pt>
                <c:pt idx="45741">
                  <c:v>32.47319</c:v>
                </c:pt>
                <c:pt idx="45742">
                  <c:v>25.68631</c:v>
                </c:pt>
                <c:pt idx="45743">
                  <c:v>35.11073</c:v>
                </c:pt>
                <c:pt idx="45744">
                  <c:v>35.63780000000001</c:v>
                </c:pt>
                <c:pt idx="45745">
                  <c:v>220.44229</c:v>
                </c:pt>
                <c:pt idx="45746">
                  <c:v>936.5101099999999</c:v>
                </c:pt>
                <c:pt idx="45747">
                  <c:v>27.37252</c:v>
                </c:pt>
                <c:pt idx="45748">
                  <c:v>29.55146999999999</c:v>
                </c:pt>
                <c:pt idx="45749">
                  <c:v>25.3098</c:v>
                </c:pt>
                <c:pt idx="45750">
                  <c:v>29.53299000000001</c:v>
                </c:pt>
                <c:pt idx="45751">
                  <c:v>26.06546</c:v>
                </c:pt>
                <c:pt idx="45752">
                  <c:v>28.62614</c:v>
                </c:pt>
                <c:pt idx="45753">
                  <c:v>72.91784</c:v>
                </c:pt>
                <c:pt idx="45754">
                  <c:v>31.79979</c:v>
                </c:pt>
                <c:pt idx="45755">
                  <c:v>29.42333</c:v>
                </c:pt>
                <c:pt idx="45756">
                  <c:v>30.72317</c:v>
                </c:pt>
                <c:pt idx="45757">
                  <c:v>151.21703</c:v>
                </c:pt>
                <c:pt idx="45758">
                  <c:v>33.71316</c:v>
                </c:pt>
                <c:pt idx="45759">
                  <c:v>32.82192000000001</c:v>
                </c:pt>
                <c:pt idx="45760">
                  <c:v>31.2761</c:v>
                </c:pt>
                <c:pt idx="45761">
                  <c:v>367.9911999999999</c:v>
                </c:pt>
                <c:pt idx="45762">
                  <c:v>38.3622</c:v>
                </c:pt>
                <c:pt idx="45763">
                  <c:v>33.43799</c:v>
                </c:pt>
                <c:pt idx="45764">
                  <c:v>33.92120000000001</c:v>
                </c:pt>
                <c:pt idx="45765">
                  <c:v>36.55148</c:v>
                </c:pt>
                <c:pt idx="45766">
                  <c:v>29.30897</c:v>
                </c:pt>
                <c:pt idx="45767">
                  <c:v>25.45577</c:v>
                </c:pt>
                <c:pt idx="45768">
                  <c:v>25.90804</c:v>
                </c:pt>
                <c:pt idx="45769">
                  <c:v>33.08171</c:v>
                </c:pt>
                <c:pt idx="45770">
                  <c:v>27.69099</c:v>
                </c:pt>
                <c:pt idx="45771">
                  <c:v>31.21327</c:v>
                </c:pt>
                <c:pt idx="45772">
                  <c:v>28.66448</c:v>
                </c:pt>
                <c:pt idx="45773">
                  <c:v>36.22722</c:v>
                </c:pt>
                <c:pt idx="45774">
                  <c:v>35.0621</c:v>
                </c:pt>
                <c:pt idx="45775">
                  <c:v>35.04208000000001</c:v>
                </c:pt>
                <c:pt idx="45776">
                  <c:v>53.544</c:v>
                </c:pt>
                <c:pt idx="45777">
                  <c:v>31.13491</c:v>
                </c:pt>
                <c:pt idx="45778">
                  <c:v>33.92229</c:v>
                </c:pt>
                <c:pt idx="45779">
                  <c:v>31.59566999999999</c:v>
                </c:pt>
                <c:pt idx="45780">
                  <c:v>33.9137</c:v>
                </c:pt>
                <c:pt idx="45781">
                  <c:v>30.65473</c:v>
                </c:pt>
                <c:pt idx="45782">
                  <c:v>41.52116</c:v>
                </c:pt>
                <c:pt idx="45783">
                  <c:v>30.19594</c:v>
                </c:pt>
                <c:pt idx="45784">
                  <c:v>32.14116000000001</c:v>
                </c:pt>
                <c:pt idx="45785">
                  <c:v>27.66389</c:v>
                </c:pt>
                <c:pt idx="45786">
                  <c:v>25.83554</c:v>
                </c:pt>
                <c:pt idx="45787">
                  <c:v>1029.04396</c:v>
                </c:pt>
                <c:pt idx="45788">
                  <c:v>36.89456000000001</c:v>
                </c:pt>
                <c:pt idx="45789">
                  <c:v>31.91766</c:v>
                </c:pt>
                <c:pt idx="45790">
                  <c:v>33.52561</c:v>
                </c:pt>
                <c:pt idx="45791">
                  <c:v>32.50666</c:v>
                </c:pt>
                <c:pt idx="45792">
                  <c:v>32.37824000000001</c:v>
                </c:pt>
                <c:pt idx="45793">
                  <c:v>35.26901</c:v>
                </c:pt>
                <c:pt idx="45794">
                  <c:v>31.95655</c:v>
                </c:pt>
                <c:pt idx="45795">
                  <c:v>31.9068</c:v>
                </c:pt>
                <c:pt idx="45796">
                  <c:v>26.78463</c:v>
                </c:pt>
                <c:pt idx="45797">
                  <c:v>26.65199</c:v>
                </c:pt>
                <c:pt idx="45798">
                  <c:v>27.48626</c:v>
                </c:pt>
                <c:pt idx="45799">
                  <c:v>37.7953</c:v>
                </c:pt>
                <c:pt idx="45800">
                  <c:v>35.71219</c:v>
                </c:pt>
                <c:pt idx="45801">
                  <c:v>32.77873</c:v>
                </c:pt>
                <c:pt idx="45802">
                  <c:v>65.27429</c:v>
                </c:pt>
                <c:pt idx="45803">
                  <c:v>31.33815</c:v>
                </c:pt>
                <c:pt idx="45804">
                  <c:v>30.88253999999999</c:v>
                </c:pt>
                <c:pt idx="45805">
                  <c:v>31.17912</c:v>
                </c:pt>
                <c:pt idx="45806">
                  <c:v>25.68101</c:v>
                </c:pt>
                <c:pt idx="45807">
                  <c:v>34.38506</c:v>
                </c:pt>
                <c:pt idx="45808">
                  <c:v>27.11446</c:v>
                </c:pt>
                <c:pt idx="45809">
                  <c:v>26.73536</c:v>
                </c:pt>
                <c:pt idx="45810">
                  <c:v>38.76813</c:v>
                </c:pt>
                <c:pt idx="45811">
                  <c:v>32.70567</c:v>
                </c:pt>
                <c:pt idx="45812">
                  <c:v>38.96951</c:v>
                </c:pt>
                <c:pt idx="45813">
                  <c:v>27.48283</c:v>
                </c:pt>
                <c:pt idx="45814">
                  <c:v>878.6975</c:v>
                </c:pt>
                <c:pt idx="45815">
                  <c:v>35.85305</c:v>
                </c:pt>
                <c:pt idx="45816">
                  <c:v>36.99259</c:v>
                </c:pt>
                <c:pt idx="45817">
                  <c:v>42.58788999999999</c:v>
                </c:pt>
                <c:pt idx="45818">
                  <c:v>29.21622</c:v>
                </c:pt>
                <c:pt idx="45819">
                  <c:v>36.79338000000001</c:v>
                </c:pt>
                <c:pt idx="45820">
                  <c:v>29.55129000000001</c:v>
                </c:pt>
                <c:pt idx="45821">
                  <c:v>32.58211</c:v>
                </c:pt>
                <c:pt idx="45822">
                  <c:v>31.24686000000001</c:v>
                </c:pt>
                <c:pt idx="45823">
                  <c:v>36.67281</c:v>
                </c:pt>
                <c:pt idx="45824">
                  <c:v>80.77462</c:v>
                </c:pt>
                <c:pt idx="45825">
                  <c:v>1617.1983</c:v>
                </c:pt>
                <c:pt idx="45826">
                  <c:v>37.47503</c:v>
                </c:pt>
                <c:pt idx="45827">
                  <c:v>33.8478</c:v>
                </c:pt>
                <c:pt idx="45828">
                  <c:v>59.04594</c:v>
                </c:pt>
                <c:pt idx="45829">
                  <c:v>27.53146</c:v>
                </c:pt>
                <c:pt idx="45830">
                  <c:v>31.22879</c:v>
                </c:pt>
                <c:pt idx="45831">
                  <c:v>34.17374</c:v>
                </c:pt>
                <c:pt idx="45832">
                  <c:v>28.42158999999999</c:v>
                </c:pt>
                <c:pt idx="45833">
                  <c:v>31.5774</c:v>
                </c:pt>
                <c:pt idx="45834">
                  <c:v>41.1697</c:v>
                </c:pt>
                <c:pt idx="45835">
                  <c:v>31.84516</c:v>
                </c:pt>
                <c:pt idx="45836">
                  <c:v>33.90464</c:v>
                </c:pt>
                <c:pt idx="45837">
                  <c:v>23.77064</c:v>
                </c:pt>
                <c:pt idx="45838">
                  <c:v>31.5147</c:v>
                </c:pt>
                <c:pt idx="45839">
                  <c:v>31.25855</c:v>
                </c:pt>
                <c:pt idx="45840">
                  <c:v>27.48412</c:v>
                </c:pt>
                <c:pt idx="45841">
                  <c:v>26.85371</c:v>
                </c:pt>
                <c:pt idx="45842">
                  <c:v>30.68134999999999</c:v>
                </c:pt>
                <c:pt idx="45843">
                  <c:v>35.75954</c:v>
                </c:pt>
                <c:pt idx="45844">
                  <c:v>42.95382</c:v>
                </c:pt>
                <c:pt idx="45845">
                  <c:v>24.95741</c:v>
                </c:pt>
                <c:pt idx="45846">
                  <c:v>25.13894000000001</c:v>
                </c:pt>
                <c:pt idx="45847">
                  <c:v>39.82980000000001</c:v>
                </c:pt>
                <c:pt idx="45848">
                  <c:v>31.0407</c:v>
                </c:pt>
                <c:pt idx="45849">
                  <c:v>32.6274</c:v>
                </c:pt>
                <c:pt idx="45850">
                  <c:v>36.78431</c:v>
                </c:pt>
                <c:pt idx="45851">
                  <c:v>33.5551</c:v>
                </c:pt>
                <c:pt idx="45852">
                  <c:v>25.78599</c:v>
                </c:pt>
                <c:pt idx="45853">
                  <c:v>36.62672000000001</c:v>
                </c:pt>
                <c:pt idx="45854">
                  <c:v>29.01286</c:v>
                </c:pt>
                <c:pt idx="45855">
                  <c:v>31.14781</c:v>
                </c:pt>
                <c:pt idx="45856">
                  <c:v>57.1368</c:v>
                </c:pt>
                <c:pt idx="45857">
                  <c:v>34.20418</c:v>
                </c:pt>
                <c:pt idx="45858">
                  <c:v>29.48167</c:v>
                </c:pt>
                <c:pt idx="45859">
                  <c:v>36.19580000000001</c:v>
                </c:pt>
                <c:pt idx="45860">
                  <c:v>29.76663999999999</c:v>
                </c:pt>
                <c:pt idx="45861">
                  <c:v>1061.4625</c:v>
                </c:pt>
                <c:pt idx="45862">
                  <c:v>33.87115</c:v>
                </c:pt>
                <c:pt idx="45863">
                  <c:v>37.7406</c:v>
                </c:pt>
                <c:pt idx="45864">
                  <c:v>32.26986</c:v>
                </c:pt>
                <c:pt idx="45865">
                  <c:v>33.56083</c:v>
                </c:pt>
                <c:pt idx="45866">
                  <c:v>41.22872</c:v>
                </c:pt>
                <c:pt idx="45867">
                  <c:v>31.01938000000001</c:v>
                </c:pt>
                <c:pt idx="45868">
                  <c:v>29.52551</c:v>
                </c:pt>
                <c:pt idx="45869">
                  <c:v>65.5441</c:v>
                </c:pt>
                <c:pt idx="45870">
                  <c:v>36.98682</c:v>
                </c:pt>
                <c:pt idx="45871">
                  <c:v>30.37994</c:v>
                </c:pt>
                <c:pt idx="45872">
                  <c:v>34.61754000000001</c:v>
                </c:pt>
                <c:pt idx="45873">
                  <c:v>26.57482</c:v>
                </c:pt>
                <c:pt idx="45874">
                  <c:v>31.13463</c:v>
                </c:pt>
                <c:pt idx="45875">
                  <c:v>30.91362</c:v>
                </c:pt>
                <c:pt idx="45876">
                  <c:v>33.42617</c:v>
                </c:pt>
                <c:pt idx="45877">
                  <c:v>35.23515</c:v>
                </c:pt>
                <c:pt idx="45878">
                  <c:v>33.26406</c:v>
                </c:pt>
                <c:pt idx="45879">
                  <c:v>27.24443</c:v>
                </c:pt>
                <c:pt idx="45880">
                  <c:v>35.03358</c:v>
                </c:pt>
                <c:pt idx="45881">
                  <c:v>29.98044</c:v>
                </c:pt>
                <c:pt idx="45882">
                  <c:v>33.79825</c:v>
                </c:pt>
                <c:pt idx="45883">
                  <c:v>32.39265</c:v>
                </c:pt>
                <c:pt idx="45884">
                  <c:v>37.19009</c:v>
                </c:pt>
                <c:pt idx="45885">
                  <c:v>1359.89414</c:v>
                </c:pt>
                <c:pt idx="45886">
                  <c:v>27.122</c:v>
                </c:pt>
                <c:pt idx="45887">
                  <c:v>32.76771</c:v>
                </c:pt>
                <c:pt idx="45888">
                  <c:v>29.12175</c:v>
                </c:pt>
                <c:pt idx="45889">
                  <c:v>25.33996</c:v>
                </c:pt>
                <c:pt idx="45890">
                  <c:v>31.7516</c:v>
                </c:pt>
                <c:pt idx="45891">
                  <c:v>32.31771</c:v>
                </c:pt>
                <c:pt idx="45892">
                  <c:v>36.67304</c:v>
                </c:pt>
                <c:pt idx="45893">
                  <c:v>29.31762000000001</c:v>
                </c:pt>
                <c:pt idx="45894">
                  <c:v>27.37712</c:v>
                </c:pt>
                <c:pt idx="45895">
                  <c:v>28.47881</c:v>
                </c:pt>
                <c:pt idx="45896">
                  <c:v>24.12738</c:v>
                </c:pt>
                <c:pt idx="45897">
                  <c:v>27.39352</c:v>
                </c:pt>
                <c:pt idx="45898">
                  <c:v>31.78499</c:v>
                </c:pt>
                <c:pt idx="45899">
                  <c:v>36.35712</c:v>
                </c:pt>
                <c:pt idx="45900">
                  <c:v>30.83825</c:v>
                </c:pt>
                <c:pt idx="45901">
                  <c:v>46.89305</c:v>
                </c:pt>
                <c:pt idx="45902">
                  <c:v>29.19644</c:v>
                </c:pt>
                <c:pt idx="45903">
                  <c:v>35.52602</c:v>
                </c:pt>
                <c:pt idx="45904">
                  <c:v>1072.179</c:v>
                </c:pt>
                <c:pt idx="45905">
                  <c:v>30.97751</c:v>
                </c:pt>
                <c:pt idx="45906">
                  <c:v>1996.43525</c:v>
                </c:pt>
                <c:pt idx="45907">
                  <c:v>35.09973</c:v>
                </c:pt>
                <c:pt idx="45908">
                  <c:v>31.11476</c:v>
                </c:pt>
                <c:pt idx="45909">
                  <c:v>23.35012</c:v>
                </c:pt>
                <c:pt idx="45910">
                  <c:v>30.32209</c:v>
                </c:pt>
                <c:pt idx="45911">
                  <c:v>31.4405</c:v>
                </c:pt>
                <c:pt idx="45912">
                  <c:v>460.97845</c:v>
                </c:pt>
                <c:pt idx="45913">
                  <c:v>29.47088</c:v>
                </c:pt>
                <c:pt idx="45914">
                  <c:v>29.46350999999999</c:v>
                </c:pt>
                <c:pt idx="45915">
                  <c:v>30.39571</c:v>
                </c:pt>
                <c:pt idx="45916">
                  <c:v>29.75131</c:v>
                </c:pt>
                <c:pt idx="45917">
                  <c:v>36.21680000000001</c:v>
                </c:pt>
                <c:pt idx="45918">
                  <c:v>26.10522</c:v>
                </c:pt>
                <c:pt idx="45919">
                  <c:v>31.01015</c:v>
                </c:pt>
                <c:pt idx="45920">
                  <c:v>41.0264</c:v>
                </c:pt>
                <c:pt idx="45921">
                  <c:v>26.89849</c:v>
                </c:pt>
                <c:pt idx="45922">
                  <c:v>25.51473</c:v>
                </c:pt>
                <c:pt idx="45923">
                  <c:v>33.41561</c:v>
                </c:pt>
                <c:pt idx="45924">
                  <c:v>35.13898000000001</c:v>
                </c:pt>
                <c:pt idx="45925">
                  <c:v>28.39301</c:v>
                </c:pt>
                <c:pt idx="45926">
                  <c:v>39.50723</c:v>
                </c:pt>
                <c:pt idx="45927">
                  <c:v>31.25578</c:v>
                </c:pt>
                <c:pt idx="45928">
                  <c:v>31.44316</c:v>
                </c:pt>
                <c:pt idx="45929">
                  <c:v>1728.6333</c:v>
                </c:pt>
                <c:pt idx="45930">
                  <c:v>39.4079</c:v>
                </c:pt>
                <c:pt idx="45931">
                  <c:v>105.4127</c:v>
                </c:pt>
                <c:pt idx="45932">
                  <c:v>43.07754000000001</c:v>
                </c:pt>
                <c:pt idx="45933">
                  <c:v>29.85103000000001</c:v>
                </c:pt>
                <c:pt idx="45934">
                  <c:v>28.46127999999999</c:v>
                </c:pt>
                <c:pt idx="45935">
                  <c:v>37.2479</c:v>
                </c:pt>
                <c:pt idx="45936">
                  <c:v>28.88279</c:v>
                </c:pt>
                <c:pt idx="45937">
                  <c:v>29.8974</c:v>
                </c:pt>
                <c:pt idx="45938">
                  <c:v>32.45713</c:v>
                </c:pt>
                <c:pt idx="45939">
                  <c:v>32.97501</c:v>
                </c:pt>
                <c:pt idx="45940">
                  <c:v>47.08895</c:v>
                </c:pt>
                <c:pt idx="45941">
                  <c:v>25.73656</c:v>
                </c:pt>
                <c:pt idx="45942">
                  <c:v>30.66497</c:v>
                </c:pt>
                <c:pt idx="45943">
                  <c:v>23.48081</c:v>
                </c:pt>
                <c:pt idx="45944">
                  <c:v>44.90428</c:v>
                </c:pt>
                <c:pt idx="45945">
                  <c:v>36.67839</c:v>
                </c:pt>
                <c:pt idx="45946">
                  <c:v>36.1411</c:v>
                </c:pt>
                <c:pt idx="45947">
                  <c:v>32.32012</c:v>
                </c:pt>
                <c:pt idx="45948">
                  <c:v>40.15016</c:v>
                </c:pt>
                <c:pt idx="45949">
                  <c:v>31.39585</c:v>
                </c:pt>
                <c:pt idx="45950">
                  <c:v>31.26577999999999</c:v>
                </c:pt>
                <c:pt idx="45951">
                  <c:v>29.81304</c:v>
                </c:pt>
                <c:pt idx="45952">
                  <c:v>32.00022000000001</c:v>
                </c:pt>
                <c:pt idx="45953">
                  <c:v>35.46664000000001</c:v>
                </c:pt>
                <c:pt idx="45954">
                  <c:v>28.84572</c:v>
                </c:pt>
                <c:pt idx="45955">
                  <c:v>27.01932</c:v>
                </c:pt>
                <c:pt idx="45956">
                  <c:v>33.00333</c:v>
                </c:pt>
                <c:pt idx="45957">
                  <c:v>28.34546</c:v>
                </c:pt>
                <c:pt idx="45958">
                  <c:v>28.48545</c:v>
                </c:pt>
                <c:pt idx="45959">
                  <c:v>35.89661</c:v>
                </c:pt>
                <c:pt idx="45960">
                  <c:v>27.45949999999999</c:v>
                </c:pt>
                <c:pt idx="45961">
                  <c:v>27.67786</c:v>
                </c:pt>
                <c:pt idx="45962">
                  <c:v>40.628</c:v>
                </c:pt>
                <c:pt idx="45963">
                  <c:v>118.7418</c:v>
                </c:pt>
                <c:pt idx="45964">
                  <c:v>37.931</c:v>
                </c:pt>
                <c:pt idx="45965">
                  <c:v>36.3372</c:v>
                </c:pt>
                <c:pt idx="45966">
                  <c:v>32.60149</c:v>
                </c:pt>
                <c:pt idx="45967">
                  <c:v>34.78841</c:v>
                </c:pt>
                <c:pt idx="45968">
                  <c:v>24.89453</c:v>
                </c:pt>
                <c:pt idx="45969">
                  <c:v>23.65533</c:v>
                </c:pt>
                <c:pt idx="45970">
                  <c:v>31.1124</c:v>
                </c:pt>
                <c:pt idx="45971">
                  <c:v>35.48839</c:v>
                </c:pt>
                <c:pt idx="45972">
                  <c:v>26.79557</c:v>
                </c:pt>
                <c:pt idx="45973">
                  <c:v>35.33137</c:v>
                </c:pt>
                <c:pt idx="45974">
                  <c:v>81.28539999999998</c:v>
                </c:pt>
                <c:pt idx="45975">
                  <c:v>31.08029</c:v>
                </c:pt>
                <c:pt idx="45976">
                  <c:v>36.11197</c:v>
                </c:pt>
                <c:pt idx="45977">
                  <c:v>27.33770000000001</c:v>
                </c:pt>
                <c:pt idx="45978">
                  <c:v>34.8325</c:v>
                </c:pt>
                <c:pt idx="45979">
                  <c:v>33.79339</c:v>
                </c:pt>
                <c:pt idx="45980">
                  <c:v>27.23943</c:v>
                </c:pt>
                <c:pt idx="45981">
                  <c:v>28.52768</c:v>
                </c:pt>
                <c:pt idx="45982">
                  <c:v>25.59036</c:v>
                </c:pt>
                <c:pt idx="45983">
                  <c:v>37.1026</c:v>
                </c:pt>
                <c:pt idx="45984">
                  <c:v>151.33022</c:v>
                </c:pt>
                <c:pt idx="45985">
                  <c:v>35.61681</c:v>
                </c:pt>
                <c:pt idx="45986">
                  <c:v>28.89082</c:v>
                </c:pt>
                <c:pt idx="45987">
                  <c:v>28.79723999999999</c:v>
                </c:pt>
                <c:pt idx="45988">
                  <c:v>29.24784</c:v>
                </c:pt>
                <c:pt idx="45989">
                  <c:v>25.11557000000001</c:v>
                </c:pt>
                <c:pt idx="45990">
                  <c:v>33.24767</c:v>
                </c:pt>
                <c:pt idx="45991">
                  <c:v>40.17220000000001</c:v>
                </c:pt>
                <c:pt idx="45992">
                  <c:v>30.30852</c:v>
                </c:pt>
                <c:pt idx="45993">
                  <c:v>32.74069</c:v>
                </c:pt>
                <c:pt idx="45994">
                  <c:v>35.29060000000001</c:v>
                </c:pt>
                <c:pt idx="45995">
                  <c:v>82.15289999999999</c:v>
                </c:pt>
                <c:pt idx="45996">
                  <c:v>28.88664999999999</c:v>
                </c:pt>
                <c:pt idx="45997">
                  <c:v>47.64278</c:v>
                </c:pt>
                <c:pt idx="45998">
                  <c:v>31.24803</c:v>
                </c:pt>
                <c:pt idx="45999">
                  <c:v>32.68893</c:v>
                </c:pt>
                <c:pt idx="46000">
                  <c:v>30.96615999999999</c:v>
                </c:pt>
                <c:pt idx="46001">
                  <c:v>21.86438</c:v>
                </c:pt>
                <c:pt idx="46002">
                  <c:v>26.96617</c:v>
                </c:pt>
                <c:pt idx="46003">
                  <c:v>29.58305</c:v>
                </c:pt>
                <c:pt idx="46004">
                  <c:v>23.84776</c:v>
                </c:pt>
                <c:pt idx="46005">
                  <c:v>37.90192</c:v>
                </c:pt>
                <c:pt idx="46006">
                  <c:v>60.1357</c:v>
                </c:pt>
                <c:pt idx="46007">
                  <c:v>30.32396</c:v>
                </c:pt>
                <c:pt idx="46008">
                  <c:v>30.01386</c:v>
                </c:pt>
                <c:pt idx="46009">
                  <c:v>827.3484</c:v>
                </c:pt>
                <c:pt idx="46010">
                  <c:v>31.19579999999999</c:v>
                </c:pt>
                <c:pt idx="46011">
                  <c:v>44.60720000000001</c:v>
                </c:pt>
                <c:pt idx="46012">
                  <c:v>31.08803999999999</c:v>
                </c:pt>
                <c:pt idx="46013">
                  <c:v>532.3651799999999</c:v>
                </c:pt>
                <c:pt idx="46014">
                  <c:v>35.20327</c:v>
                </c:pt>
                <c:pt idx="46015">
                  <c:v>31.04582</c:v>
                </c:pt>
                <c:pt idx="46016">
                  <c:v>32.96105</c:v>
                </c:pt>
                <c:pt idx="46017">
                  <c:v>31.49971</c:v>
                </c:pt>
                <c:pt idx="46018">
                  <c:v>36.35386999999999</c:v>
                </c:pt>
                <c:pt idx="46019">
                  <c:v>60.33658</c:v>
                </c:pt>
                <c:pt idx="46020">
                  <c:v>37.01635</c:v>
                </c:pt>
                <c:pt idx="46021">
                  <c:v>48.43621</c:v>
                </c:pt>
                <c:pt idx="46022">
                  <c:v>42.3506</c:v>
                </c:pt>
                <c:pt idx="46023">
                  <c:v>32.63942</c:v>
                </c:pt>
                <c:pt idx="46024">
                  <c:v>28.82653</c:v>
                </c:pt>
                <c:pt idx="46025">
                  <c:v>28.77082</c:v>
                </c:pt>
                <c:pt idx="46026">
                  <c:v>144.4359</c:v>
                </c:pt>
                <c:pt idx="46027">
                  <c:v>38.5563</c:v>
                </c:pt>
                <c:pt idx="46028">
                  <c:v>176.0263</c:v>
                </c:pt>
                <c:pt idx="46029">
                  <c:v>30.72401</c:v>
                </c:pt>
                <c:pt idx="46030">
                  <c:v>26.89903</c:v>
                </c:pt>
                <c:pt idx="46031">
                  <c:v>63.79308</c:v>
                </c:pt>
                <c:pt idx="46032">
                  <c:v>30.33991</c:v>
                </c:pt>
                <c:pt idx="46033">
                  <c:v>25.2587</c:v>
                </c:pt>
                <c:pt idx="46034">
                  <c:v>34.16113</c:v>
                </c:pt>
                <c:pt idx="46035">
                  <c:v>28.22978</c:v>
                </c:pt>
                <c:pt idx="46036">
                  <c:v>27.02548</c:v>
                </c:pt>
                <c:pt idx="46037">
                  <c:v>28.73886</c:v>
                </c:pt>
                <c:pt idx="46038">
                  <c:v>26.50564</c:v>
                </c:pt>
                <c:pt idx="46039">
                  <c:v>26.55484999999999</c:v>
                </c:pt>
                <c:pt idx="46040">
                  <c:v>34.41341</c:v>
                </c:pt>
                <c:pt idx="46041">
                  <c:v>25.09919</c:v>
                </c:pt>
                <c:pt idx="46042">
                  <c:v>31.8795</c:v>
                </c:pt>
                <c:pt idx="46043">
                  <c:v>41.29759</c:v>
                </c:pt>
                <c:pt idx="46044">
                  <c:v>32.03331</c:v>
                </c:pt>
                <c:pt idx="46045">
                  <c:v>31.99317</c:v>
                </c:pt>
                <c:pt idx="46046">
                  <c:v>31.9439</c:v>
                </c:pt>
                <c:pt idx="46047">
                  <c:v>29.61501000000001</c:v>
                </c:pt>
                <c:pt idx="46048">
                  <c:v>42.55564</c:v>
                </c:pt>
                <c:pt idx="46049">
                  <c:v>33.83911</c:v>
                </c:pt>
                <c:pt idx="46050">
                  <c:v>30.10241</c:v>
                </c:pt>
                <c:pt idx="46051">
                  <c:v>34.59955</c:v>
                </c:pt>
                <c:pt idx="46052">
                  <c:v>32.33413</c:v>
                </c:pt>
                <c:pt idx="46053">
                  <c:v>32.76949</c:v>
                </c:pt>
                <c:pt idx="46054">
                  <c:v>26.20523</c:v>
                </c:pt>
                <c:pt idx="46055">
                  <c:v>31.75937</c:v>
                </c:pt>
                <c:pt idx="46056">
                  <c:v>27.91846</c:v>
                </c:pt>
                <c:pt idx="46057">
                  <c:v>38.55538</c:v>
                </c:pt>
                <c:pt idx="46058">
                  <c:v>28.85767</c:v>
                </c:pt>
                <c:pt idx="46059">
                  <c:v>29.10262</c:v>
                </c:pt>
                <c:pt idx="46060">
                  <c:v>34.73422</c:v>
                </c:pt>
                <c:pt idx="46061">
                  <c:v>31.34269</c:v>
                </c:pt>
                <c:pt idx="46062">
                  <c:v>81.8155</c:v>
                </c:pt>
                <c:pt idx="46063">
                  <c:v>33.54871</c:v>
                </c:pt>
                <c:pt idx="46064">
                  <c:v>28.24925</c:v>
                </c:pt>
                <c:pt idx="46065">
                  <c:v>30.24198000000001</c:v>
                </c:pt>
                <c:pt idx="46066">
                  <c:v>30.94034999999999</c:v>
                </c:pt>
                <c:pt idx="46067">
                  <c:v>29.31271</c:v>
                </c:pt>
                <c:pt idx="46068">
                  <c:v>29.24513999999999</c:v>
                </c:pt>
                <c:pt idx="46069">
                  <c:v>835.2023</c:v>
                </c:pt>
                <c:pt idx="46070">
                  <c:v>32.635</c:v>
                </c:pt>
                <c:pt idx="46071">
                  <c:v>31.33409</c:v>
                </c:pt>
                <c:pt idx="46072">
                  <c:v>6796.84363</c:v>
                </c:pt>
                <c:pt idx="46073">
                  <c:v>29.86271999999999</c:v>
                </c:pt>
                <c:pt idx="46074">
                  <c:v>25.53389</c:v>
                </c:pt>
                <c:pt idx="46075">
                  <c:v>28.49222</c:v>
                </c:pt>
                <c:pt idx="46076">
                  <c:v>29.75377</c:v>
                </c:pt>
                <c:pt idx="46077">
                  <c:v>35.69632</c:v>
                </c:pt>
                <c:pt idx="46078">
                  <c:v>29.10686</c:v>
                </c:pt>
                <c:pt idx="46079">
                  <c:v>26.78543</c:v>
                </c:pt>
                <c:pt idx="46080">
                  <c:v>31.73017</c:v>
                </c:pt>
                <c:pt idx="46081">
                  <c:v>39.0885</c:v>
                </c:pt>
                <c:pt idx="46082">
                  <c:v>28.27244</c:v>
                </c:pt>
                <c:pt idx="46083">
                  <c:v>26.30342</c:v>
                </c:pt>
                <c:pt idx="46084">
                  <c:v>26.17908</c:v>
                </c:pt>
                <c:pt idx="46085">
                  <c:v>26.27871</c:v>
                </c:pt>
                <c:pt idx="46086">
                  <c:v>28.8047</c:v>
                </c:pt>
                <c:pt idx="46087">
                  <c:v>33.28704</c:v>
                </c:pt>
                <c:pt idx="46088">
                  <c:v>26.93581</c:v>
                </c:pt>
                <c:pt idx="46089">
                  <c:v>33.01444</c:v>
                </c:pt>
                <c:pt idx="46090">
                  <c:v>26.82133</c:v>
                </c:pt>
                <c:pt idx="46091">
                  <c:v>27.25086</c:v>
                </c:pt>
                <c:pt idx="46092">
                  <c:v>31.74938999999999</c:v>
                </c:pt>
                <c:pt idx="46093">
                  <c:v>27.20409</c:v>
                </c:pt>
                <c:pt idx="46094">
                  <c:v>30.34034</c:v>
                </c:pt>
                <c:pt idx="46095">
                  <c:v>27.95523</c:v>
                </c:pt>
                <c:pt idx="46096">
                  <c:v>33.5661</c:v>
                </c:pt>
                <c:pt idx="46097">
                  <c:v>31.43842</c:v>
                </c:pt>
                <c:pt idx="46098">
                  <c:v>33.04896</c:v>
                </c:pt>
                <c:pt idx="46099">
                  <c:v>34.49605</c:v>
                </c:pt>
                <c:pt idx="46100">
                  <c:v>29.09444</c:v>
                </c:pt>
                <c:pt idx="46101">
                  <c:v>28.95027</c:v>
                </c:pt>
                <c:pt idx="46102">
                  <c:v>31.88779</c:v>
                </c:pt>
                <c:pt idx="46103">
                  <c:v>28.57928</c:v>
                </c:pt>
                <c:pt idx="46104">
                  <c:v>985.391</c:v>
                </c:pt>
                <c:pt idx="46105">
                  <c:v>28.38501</c:v>
                </c:pt>
                <c:pt idx="46106">
                  <c:v>33.13508</c:v>
                </c:pt>
                <c:pt idx="46107">
                  <c:v>28.09526</c:v>
                </c:pt>
                <c:pt idx="46108">
                  <c:v>29.74008999999999</c:v>
                </c:pt>
                <c:pt idx="46109">
                  <c:v>31.51971</c:v>
                </c:pt>
                <c:pt idx="46110">
                  <c:v>31.68809999999999</c:v>
                </c:pt>
                <c:pt idx="46111">
                  <c:v>34.12353</c:v>
                </c:pt>
                <c:pt idx="46112">
                  <c:v>32.42234000000001</c:v>
                </c:pt>
                <c:pt idx="46113">
                  <c:v>31.37038</c:v>
                </c:pt>
                <c:pt idx="46114">
                  <c:v>29.5961</c:v>
                </c:pt>
                <c:pt idx="46115">
                  <c:v>30.85882</c:v>
                </c:pt>
                <c:pt idx="46116">
                  <c:v>27.19565</c:v>
                </c:pt>
                <c:pt idx="46117">
                  <c:v>56.9715</c:v>
                </c:pt>
                <c:pt idx="46118">
                  <c:v>39.80864</c:v>
                </c:pt>
                <c:pt idx="46119">
                  <c:v>32.57835</c:v>
                </c:pt>
                <c:pt idx="46120">
                  <c:v>27.97886</c:v>
                </c:pt>
                <c:pt idx="46121">
                  <c:v>36.5518</c:v>
                </c:pt>
                <c:pt idx="46122">
                  <c:v>32.91666</c:v>
                </c:pt>
                <c:pt idx="46123">
                  <c:v>29.08071999999999</c:v>
                </c:pt>
                <c:pt idx="46124">
                  <c:v>29.94013</c:v>
                </c:pt>
                <c:pt idx="46125">
                  <c:v>29.53695</c:v>
                </c:pt>
                <c:pt idx="46126">
                  <c:v>33.76314</c:v>
                </c:pt>
                <c:pt idx="46127">
                  <c:v>28.82775000000001</c:v>
                </c:pt>
                <c:pt idx="46128">
                  <c:v>25.77037</c:v>
                </c:pt>
                <c:pt idx="46129">
                  <c:v>28.66684</c:v>
                </c:pt>
                <c:pt idx="46130">
                  <c:v>30.92764</c:v>
                </c:pt>
                <c:pt idx="46131">
                  <c:v>36.54822</c:v>
                </c:pt>
                <c:pt idx="46132">
                  <c:v>31.90869</c:v>
                </c:pt>
                <c:pt idx="46133">
                  <c:v>30.78184999999999</c:v>
                </c:pt>
                <c:pt idx="46134">
                  <c:v>31.481</c:v>
                </c:pt>
                <c:pt idx="46135">
                  <c:v>36.52678</c:v>
                </c:pt>
                <c:pt idx="46136">
                  <c:v>35.60526</c:v>
                </c:pt>
                <c:pt idx="46137">
                  <c:v>40.72689</c:v>
                </c:pt>
                <c:pt idx="46138">
                  <c:v>1235.45899</c:v>
                </c:pt>
                <c:pt idx="46139">
                  <c:v>34.60901</c:v>
                </c:pt>
                <c:pt idx="46140">
                  <c:v>24.46812999999999</c:v>
                </c:pt>
                <c:pt idx="46141">
                  <c:v>25.97388</c:v>
                </c:pt>
                <c:pt idx="46142">
                  <c:v>31.02048</c:v>
                </c:pt>
                <c:pt idx="46143">
                  <c:v>37.8041</c:v>
                </c:pt>
                <c:pt idx="46144">
                  <c:v>31.17447</c:v>
                </c:pt>
                <c:pt idx="46145">
                  <c:v>30.64161</c:v>
                </c:pt>
                <c:pt idx="46146">
                  <c:v>1234.47506</c:v>
                </c:pt>
                <c:pt idx="46147">
                  <c:v>1372.5014</c:v>
                </c:pt>
                <c:pt idx="46148">
                  <c:v>31.14765</c:v>
                </c:pt>
                <c:pt idx="46149">
                  <c:v>34.70599</c:v>
                </c:pt>
                <c:pt idx="46150">
                  <c:v>37.0514</c:v>
                </c:pt>
                <c:pt idx="46151">
                  <c:v>31.41335</c:v>
                </c:pt>
                <c:pt idx="46152">
                  <c:v>31.52844</c:v>
                </c:pt>
                <c:pt idx="46153">
                  <c:v>27.31707</c:v>
                </c:pt>
                <c:pt idx="46154">
                  <c:v>34.54855</c:v>
                </c:pt>
                <c:pt idx="46155">
                  <c:v>32.31164</c:v>
                </c:pt>
                <c:pt idx="46156">
                  <c:v>29.65039000000001</c:v>
                </c:pt>
                <c:pt idx="46157">
                  <c:v>27.33242</c:v>
                </c:pt>
                <c:pt idx="46158">
                  <c:v>29.35608999999999</c:v>
                </c:pt>
                <c:pt idx="46159">
                  <c:v>36.78613</c:v>
                </c:pt>
                <c:pt idx="46160">
                  <c:v>27.83813</c:v>
                </c:pt>
                <c:pt idx="46161">
                  <c:v>117.0559</c:v>
                </c:pt>
                <c:pt idx="46162">
                  <c:v>34.12379</c:v>
                </c:pt>
                <c:pt idx="46163">
                  <c:v>33.93696000000001</c:v>
                </c:pt>
                <c:pt idx="46164">
                  <c:v>32.23639</c:v>
                </c:pt>
                <c:pt idx="46165">
                  <c:v>32.36667</c:v>
                </c:pt>
                <c:pt idx="46166">
                  <c:v>129.00416</c:v>
                </c:pt>
                <c:pt idx="46167">
                  <c:v>46.40046</c:v>
                </c:pt>
                <c:pt idx="46168">
                  <c:v>28.47681</c:v>
                </c:pt>
                <c:pt idx="46169">
                  <c:v>35.35656</c:v>
                </c:pt>
                <c:pt idx="46170">
                  <c:v>34.34695</c:v>
                </c:pt>
                <c:pt idx="46171">
                  <c:v>41.93466</c:v>
                </c:pt>
                <c:pt idx="46172">
                  <c:v>37.82668</c:v>
                </c:pt>
                <c:pt idx="46173">
                  <c:v>30.80249</c:v>
                </c:pt>
                <c:pt idx="46174">
                  <c:v>30.26911</c:v>
                </c:pt>
                <c:pt idx="46175">
                  <c:v>323.9896</c:v>
                </c:pt>
                <c:pt idx="46176">
                  <c:v>3475.9709</c:v>
                </c:pt>
                <c:pt idx="46177">
                  <c:v>32.76366</c:v>
                </c:pt>
                <c:pt idx="46178">
                  <c:v>28.67430999999999</c:v>
                </c:pt>
                <c:pt idx="46179">
                  <c:v>30.50459</c:v>
                </c:pt>
                <c:pt idx="46180">
                  <c:v>30.02853</c:v>
                </c:pt>
                <c:pt idx="46181">
                  <c:v>33.81366</c:v>
                </c:pt>
                <c:pt idx="46182">
                  <c:v>37.28235</c:v>
                </c:pt>
                <c:pt idx="46183">
                  <c:v>26.29843999999999</c:v>
                </c:pt>
                <c:pt idx="46184">
                  <c:v>27.48004999999999</c:v>
                </c:pt>
                <c:pt idx="46185">
                  <c:v>36.60736</c:v>
                </c:pt>
                <c:pt idx="46186">
                  <c:v>38.8419</c:v>
                </c:pt>
                <c:pt idx="46187">
                  <c:v>33.19585</c:v>
                </c:pt>
                <c:pt idx="46188">
                  <c:v>32.17097</c:v>
                </c:pt>
                <c:pt idx="46189">
                  <c:v>34.81907</c:v>
                </c:pt>
                <c:pt idx="46190">
                  <c:v>32.08517</c:v>
                </c:pt>
                <c:pt idx="46191">
                  <c:v>30.61903</c:v>
                </c:pt>
                <c:pt idx="46192">
                  <c:v>32.33328</c:v>
                </c:pt>
                <c:pt idx="46193">
                  <c:v>158.92861</c:v>
                </c:pt>
                <c:pt idx="46194">
                  <c:v>29.2581</c:v>
                </c:pt>
                <c:pt idx="46195">
                  <c:v>3370.8216</c:v>
                </c:pt>
                <c:pt idx="46196">
                  <c:v>31.50139</c:v>
                </c:pt>
                <c:pt idx="46197">
                  <c:v>36.2029</c:v>
                </c:pt>
                <c:pt idx="46198">
                  <c:v>26.04592</c:v>
                </c:pt>
                <c:pt idx="46199">
                  <c:v>28.08019</c:v>
                </c:pt>
                <c:pt idx="46200">
                  <c:v>34.78716</c:v>
                </c:pt>
                <c:pt idx="46201">
                  <c:v>31.3087</c:v>
                </c:pt>
                <c:pt idx="46202">
                  <c:v>27.75199</c:v>
                </c:pt>
                <c:pt idx="46203">
                  <c:v>27.22901</c:v>
                </c:pt>
                <c:pt idx="46204">
                  <c:v>27.51270999999999</c:v>
                </c:pt>
                <c:pt idx="46205">
                  <c:v>31.11555</c:v>
                </c:pt>
                <c:pt idx="46206">
                  <c:v>21.53598</c:v>
                </c:pt>
                <c:pt idx="46207">
                  <c:v>29.2738</c:v>
                </c:pt>
                <c:pt idx="46208">
                  <c:v>31.41293</c:v>
                </c:pt>
                <c:pt idx="46209">
                  <c:v>30.99196</c:v>
                </c:pt>
                <c:pt idx="46210">
                  <c:v>33.34864</c:v>
                </c:pt>
                <c:pt idx="46211">
                  <c:v>25.34217</c:v>
                </c:pt>
                <c:pt idx="46212">
                  <c:v>27.13442</c:v>
                </c:pt>
                <c:pt idx="46213">
                  <c:v>28.79003</c:v>
                </c:pt>
                <c:pt idx="46214">
                  <c:v>30.51491</c:v>
                </c:pt>
                <c:pt idx="46215">
                  <c:v>30.88493</c:v>
                </c:pt>
                <c:pt idx="46216">
                  <c:v>36.45416</c:v>
                </c:pt>
                <c:pt idx="46217">
                  <c:v>27.22704999999999</c:v>
                </c:pt>
                <c:pt idx="46218">
                  <c:v>40.71068</c:v>
                </c:pt>
                <c:pt idx="46219">
                  <c:v>30.72551</c:v>
                </c:pt>
                <c:pt idx="46220">
                  <c:v>27.84099</c:v>
                </c:pt>
                <c:pt idx="46221">
                  <c:v>26.27753</c:v>
                </c:pt>
                <c:pt idx="46222">
                  <c:v>30.87643</c:v>
                </c:pt>
                <c:pt idx="46223">
                  <c:v>27.92948</c:v>
                </c:pt>
                <c:pt idx="46224">
                  <c:v>28.10085</c:v>
                </c:pt>
                <c:pt idx="46225">
                  <c:v>36.64638</c:v>
                </c:pt>
                <c:pt idx="46226">
                  <c:v>29.09626</c:v>
                </c:pt>
                <c:pt idx="46227">
                  <c:v>31.59116</c:v>
                </c:pt>
                <c:pt idx="46228">
                  <c:v>32.0703</c:v>
                </c:pt>
                <c:pt idx="46229">
                  <c:v>28.59423</c:v>
                </c:pt>
                <c:pt idx="46230">
                  <c:v>28.14124</c:v>
                </c:pt>
                <c:pt idx="46231">
                  <c:v>28.41441</c:v>
                </c:pt>
                <c:pt idx="46232">
                  <c:v>57.97308</c:v>
                </c:pt>
                <c:pt idx="46233">
                  <c:v>32.29083</c:v>
                </c:pt>
                <c:pt idx="46234">
                  <c:v>24.92487</c:v>
                </c:pt>
                <c:pt idx="46235">
                  <c:v>28.44179</c:v>
                </c:pt>
                <c:pt idx="46236">
                  <c:v>29.98182</c:v>
                </c:pt>
                <c:pt idx="46237">
                  <c:v>32.91466</c:v>
                </c:pt>
                <c:pt idx="46238">
                  <c:v>26.59558</c:v>
                </c:pt>
                <c:pt idx="46239">
                  <c:v>34.47798</c:v>
                </c:pt>
                <c:pt idx="46240">
                  <c:v>62.76687</c:v>
                </c:pt>
                <c:pt idx="46241">
                  <c:v>30.42193</c:v>
                </c:pt>
                <c:pt idx="46242">
                  <c:v>45.888</c:v>
                </c:pt>
                <c:pt idx="46243">
                  <c:v>26.92067</c:v>
                </c:pt>
                <c:pt idx="46244">
                  <c:v>51.67111</c:v>
                </c:pt>
                <c:pt idx="46245">
                  <c:v>31.85869</c:v>
                </c:pt>
                <c:pt idx="46246">
                  <c:v>28.13594000000001</c:v>
                </c:pt>
                <c:pt idx="46247">
                  <c:v>26.94229</c:v>
                </c:pt>
                <c:pt idx="46248">
                  <c:v>28.61774</c:v>
                </c:pt>
                <c:pt idx="46249">
                  <c:v>38.21119</c:v>
                </c:pt>
                <c:pt idx="46250">
                  <c:v>24.91191</c:v>
                </c:pt>
                <c:pt idx="46251">
                  <c:v>36.1091</c:v>
                </c:pt>
                <c:pt idx="46252">
                  <c:v>57.70520000000001</c:v>
                </c:pt>
                <c:pt idx="46253">
                  <c:v>33.42721</c:v>
                </c:pt>
                <c:pt idx="46254">
                  <c:v>34.24015</c:v>
                </c:pt>
                <c:pt idx="46255">
                  <c:v>26.36788</c:v>
                </c:pt>
                <c:pt idx="46256">
                  <c:v>149.58225</c:v>
                </c:pt>
                <c:pt idx="46257">
                  <c:v>86.2969</c:v>
                </c:pt>
                <c:pt idx="46258">
                  <c:v>28.72573999999999</c:v>
                </c:pt>
                <c:pt idx="46259">
                  <c:v>29.41928</c:v>
                </c:pt>
                <c:pt idx="46260">
                  <c:v>26.23573</c:v>
                </c:pt>
                <c:pt idx="46261">
                  <c:v>31.2931</c:v>
                </c:pt>
                <c:pt idx="46262">
                  <c:v>27.43628</c:v>
                </c:pt>
                <c:pt idx="46263">
                  <c:v>28.30132</c:v>
                </c:pt>
                <c:pt idx="46264">
                  <c:v>56.4895</c:v>
                </c:pt>
                <c:pt idx="46265">
                  <c:v>26.48265999999999</c:v>
                </c:pt>
                <c:pt idx="46266">
                  <c:v>32.78788</c:v>
                </c:pt>
                <c:pt idx="46267">
                  <c:v>31.69122</c:v>
                </c:pt>
                <c:pt idx="46268">
                  <c:v>33.15965</c:v>
                </c:pt>
                <c:pt idx="46269">
                  <c:v>30.53209</c:v>
                </c:pt>
                <c:pt idx="46270">
                  <c:v>30.73400000000001</c:v>
                </c:pt>
                <c:pt idx="46271">
                  <c:v>33.64025</c:v>
                </c:pt>
                <c:pt idx="46272">
                  <c:v>32.0818</c:v>
                </c:pt>
                <c:pt idx="46273">
                  <c:v>31.17314</c:v>
                </c:pt>
                <c:pt idx="46274">
                  <c:v>28.93929</c:v>
                </c:pt>
                <c:pt idx="46275">
                  <c:v>32.92281</c:v>
                </c:pt>
                <c:pt idx="46276">
                  <c:v>29.66073</c:v>
                </c:pt>
                <c:pt idx="46277">
                  <c:v>35.0121</c:v>
                </c:pt>
                <c:pt idx="46278">
                  <c:v>27.44836</c:v>
                </c:pt>
                <c:pt idx="46279">
                  <c:v>27.47469999999999</c:v>
                </c:pt>
                <c:pt idx="46280">
                  <c:v>33.35941</c:v>
                </c:pt>
                <c:pt idx="46281">
                  <c:v>30.12452</c:v>
                </c:pt>
                <c:pt idx="46282">
                  <c:v>31.32199</c:v>
                </c:pt>
                <c:pt idx="46283">
                  <c:v>31.57658</c:v>
                </c:pt>
                <c:pt idx="46284">
                  <c:v>35.19738</c:v>
                </c:pt>
                <c:pt idx="46285">
                  <c:v>28.90195</c:v>
                </c:pt>
                <c:pt idx="46286">
                  <c:v>30.52429</c:v>
                </c:pt>
                <c:pt idx="46287">
                  <c:v>29.79337</c:v>
                </c:pt>
                <c:pt idx="46288">
                  <c:v>33.17188</c:v>
                </c:pt>
                <c:pt idx="46289">
                  <c:v>27.61825</c:v>
                </c:pt>
                <c:pt idx="46290">
                  <c:v>27.89896999999999</c:v>
                </c:pt>
                <c:pt idx="46291">
                  <c:v>38.67747</c:v>
                </c:pt>
                <c:pt idx="46292">
                  <c:v>30.45842</c:v>
                </c:pt>
                <c:pt idx="46293">
                  <c:v>22.81642</c:v>
                </c:pt>
                <c:pt idx="46294">
                  <c:v>33.05861</c:v>
                </c:pt>
                <c:pt idx="46295">
                  <c:v>29.66993</c:v>
                </c:pt>
                <c:pt idx="46296">
                  <c:v>856.51381</c:v>
                </c:pt>
                <c:pt idx="46297">
                  <c:v>28.07695</c:v>
                </c:pt>
                <c:pt idx="46298">
                  <c:v>28.03857</c:v>
                </c:pt>
                <c:pt idx="46299">
                  <c:v>32.2979</c:v>
                </c:pt>
                <c:pt idx="46300">
                  <c:v>28.98650999999999</c:v>
                </c:pt>
                <c:pt idx="46301">
                  <c:v>30.05124</c:v>
                </c:pt>
                <c:pt idx="46302">
                  <c:v>25.91985</c:v>
                </c:pt>
                <c:pt idx="46303">
                  <c:v>44.03454</c:v>
                </c:pt>
                <c:pt idx="46304">
                  <c:v>33.22380000000001</c:v>
                </c:pt>
                <c:pt idx="46305">
                  <c:v>26.33259</c:v>
                </c:pt>
                <c:pt idx="46306">
                  <c:v>31.44748999999999</c:v>
                </c:pt>
                <c:pt idx="46307">
                  <c:v>27.53315</c:v>
                </c:pt>
                <c:pt idx="46308">
                  <c:v>33.04701</c:v>
                </c:pt>
                <c:pt idx="46309">
                  <c:v>28.76784</c:v>
                </c:pt>
                <c:pt idx="46310">
                  <c:v>64.12675999999999</c:v>
                </c:pt>
                <c:pt idx="46311">
                  <c:v>39.67058</c:v>
                </c:pt>
                <c:pt idx="46312">
                  <c:v>32.60756000000001</c:v>
                </c:pt>
                <c:pt idx="46313">
                  <c:v>34.24511</c:v>
                </c:pt>
                <c:pt idx="46314">
                  <c:v>27.27769</c:v>
                </c:pt>
                <c:pt idx="46315">
                  <c:v>26.61679000000001</c:v>
                </c:pt>
                <c:pt idx="46316">
                  <c:v>31.95046</c:v>
                </c:pt>
                <c:pt idx="46317">
                  <c:v>27.42387</c:v>
                </c:pt>
                <c:pt idx="46318">
                  <c:v>81.80558999999998</c:v>
                </c:pt>
                <c:pt idx="46319">
                  <c:v>32.88162</c:v>
                </c:pt>
                <c:pt idx="46320">
                  <c:v>28.82079999999999</c:v>
                </c:pt>
                <c:pt idx="46321">
                  <c:v>32.98727</c:v>
                </c:pt>
                <c:pt idx="46322">
                  <c:v>28.71479</c:v>
                </c:pt>
                <c:pt idx="46323">
                  <c:v>32.30081</c:v>
                </c:pt>
                <c:pt idx="46324">
                  <c:v>34.54556</c:v>
                </c:pt>
                <c:pt idx="46325">
                  <c:v>147.54249</c:v>
                </c:pt>
                <c:pt idx="46326">
                  <c:v>31.69156</c:v>
                </c:pt>
                <c:pt idx="46327">
                  <c:v>33.04733</c:v>
                </c:pt>
                <c:pt idx="46328">
                  <c:v>36.4783</c:v>
                </c:pt>
                <c:pt idx="46329">
                  <c:v>28.62273</c:v>
                </c:pt>
                <c:pt idx="46330">
                  <c:v>26.41426</c:v>
                </c:pt>
                <c:pt idx="46331">
                  <c:v>24.72599</c:v>
                </c:pt>
                <c:pt idx="46332">
                  <c:v>27.26617999999999</c:v>
                </c:pt>
                <c:pt idx="46333">
                  <c:v>3903.597</c:v>
                </c:pt>
                <c:pt idx="46334">
                  <c:v>33.27880000000001</c:v>
                </c:pt>
                <c:pt idx="46335">
                  <c:v>30.89115</c:v>
                </c:pt>
                <c:pt idx="46336">
                  <c:v>29.35104</c:v>
                </c:pt>
                <c:pt idx="46337">
                  <c:v>38.04693</c:v>
                </c:pt>
                <c:pt idx="46338">
                  <c:v>33.46497</c:v>
                </c:pt>
                <c:pt idx="46339">
                  <c:v>26.658</c:v>
                </c:pt>
                <c:pt idx="46340">
                  <c:v>30.66586</c:v>
                </c:pt>
                <c:pt idx="46341">
                  <c:v>30.29817</c:v>
                </c:pt>
                <c:pt idx="46342">
                  <c:v>34.49664000000001</c:v>
                </c:pt>
                <c:pt idx="46343">
                  <c:v>29.25745999999999</c:v>
                </c:pt>
                <c:pt idx="46344">
                  <c:v>29.18491</c:v>
                </c:pt>
                <c:pt idx="46345">
                  <c:v>27.08093999999999</c:v>
                </c:pt>
                <c:pt idx="46346">
                  <c:v>29.06096</c:v>
                </c:pt>
                <c:pt idx="46347">
                  <c:v>32.36235</c:v>
                </c:pt>
                <c:pt idx="46348">
                  <c:v>32.17353</c:v>
                </c:pt>
                <c:pt idx="46349">
                  <c:v>174.7899</c:v>
                </c:pt>
                <c:pt idx="46350">
                  <c:v>27.23055</c:v>
                </c:pt>
                <c:pt idx="46351">
                  <c:v>28.10418</c:v>
                </c:pt>
                <c:pt idx="46352">
                  <c:v>35.13545</c:v>
                </c:pt>
                <c:pt idx="46353">
                  <c:v>30.41970999999999</c:v>
                </c:pt>
                <c:pt idx="46354">
                  <c:v>28.16865</c:v>
                </c:pt>
                <c:pt idx="46355">
                  <c:v>56.92440000000001</c:v>
                </c:pt>
                <c:pt idx="46356">
                  <c:v>28.35285</c:v>
                </c:pt>
                <c:pt idx="46357">
                  <c:v>49.6036</c:v>
                </c:pt>
                <c:pt idx="46358">
                  <c:v>32.58435</c:v>
                </c:pt>
                <c:pt idx="46359">
                  <c:v>28.44764999999999</c:v>
                </c:pt>
                <c:pt idx="46360">
                  <c:v>35.04876</c:v>
                </c:pt>
                <c:pt idx="46361">
                  <c:v>29.28553999999999</c:v>
                </c:pt>
                <c:pt idx="46362">
                  <c:v>32.84839</c:v>
                </c:pt>
                <c:pt idx="46363">
                  <c:v>34.26443</c:v>
                </c:pt>
                <c:pt idx="46364">
                  <c:v>25.50928</c:v>
                </c:pt>
                <c:pt idx="46365">
                  <c:v>31.90611</c:v>
                </c:pt>
                <c:pt idx="46366">
                  <c:v>31.3703</c:v>
                </c:pt>
                <c:pt idx="46367">
                  <c:v>31.02308</c:v>
                </c:pt>
                <c:pt idx="46368">
                  <c:v>27.02701</c:v>
                </c:pt>
                <c:pt idx="46369">
                  <c:v>30.14431</c:v>
                </c:pt>
                <c:pt idx="46370">
                  <c:v>274.77327</c:v>
                </c:pt>
                <c:pt idx="46371">
                  <c:v>31.6443</c:v>
                </c:pt>
                <c:pt idx="46372">
                  <c:v>29.98329</c:v>
                </c:pt>
                <c:pt idx="46373">
                  <c:v>36.02283</c:v>
                </c:pt>
                <c:pt idx="46374">
                  <c:v>29.06222</c:v>
                </c:pt>
                <c:pt idx="46375">
                  <c:v>36.17014000000001</c:v>
                </c:pt>
                <c:pt idx="46376">
                  <c:v>589.20444</c:v>
                </c:pt>
                <c:pt idx="46377">
                  <c:v>27.77856999999999</c:v>
                </c:pt>
                <c:pt idx="46378">
                  <c:v>30.28593</c:v>
                </c:pt>
                <c:pt idx="46379">
                  <c:v>3418.99967</c:v>
                </c:pt>
                <c:pt idx="46380">
                  <c:v>28.92749</c:v>
                </c:pt>
                <c:pt idx="46381">
                  <c:v>42.1206</c:v>
                </c:pt>
                <c:pt idx="46382">
                  <c:v>31.6202</c:v>
                </c:pt>
                <c:pt idx="46383">
                  <c:v>29.97518</c:v>
                </c:pt>
                <c:pt idx="46384">
                  <c:v>26.11782</c:v>
                </c:pt>
                <c:pt idx="46385">
                  <c:v>41.83876</c:v>
                </c:pt>
                <c:pt idx="46386">
                  <c:v>29.53984000000001</c:v>
                </c:pt>
                <c:pt idx="46387">
                  <c:v>26.83033</c:v>
                </c:pt>
                <c:pt idx="46388">
                  <c:v>29.28070999999999</c:v>
                </c:pt>
                <c:pt idx="46389">
                  <c:v>33.49652000000001</c:v>
                </c:pt>
                <c:pt idx="46390">
                  <c:v>31.55702</c:v>
                </c:pt>
                <c:pt idx="46391">
                  <c:v>25.37352</c:v>
                </c:pt>
                <c:pt idx="46392">
                  <c:v>31.97899</c:v>
                </c:pt>
                <c:pt idx="46393">
                  <c:v>35.41508</c:v>
                </c:pt>
                <c:pt idx="46394">
                  <c:v>33.38202</c:v>
                </c:pt>
                <c:pt idx="46395">
                  <c:v>221.28841</c:v>
                </c:pt>
                <c:pt idx="46396">
                  <c:v>33.21625</c:v>
                </c:pt>
                <c:pt idx="46397">
                  <c:v>41.46262</c:v>
                </c:pt>
                <c:pt idx="46398">
                  <c:v>31.11886000000001</c:v>
                </c:pt>
                <c:pt idx="46399">
                  <c:v>37.05804000000001</c:v>
                </c:pt>
                <c:pt idx="46400">
                  <c:v>30.06366</c:v>
                </c:pt>
                <c:pt idx="46401">
                  <c:v>39.69280000000001</c:v>
                </c:pt>
                <c:pt idx="46402">
                  <c:v>31.67627999999999</c:v>
                </c:pt>
                <c:pt idx="46403">
                  <c:v>1574.3423</c:v>
                </c:pt>
                <c:pt idx="46404">
                  <c:v>31.06063999999999</c:v>
                </c:pt>
                <c:pt idx="46405">
                  <c:v>32.28898</c:v>
                </c:pt>
                <c:pt idx="46406">
                  <c:v>27.54198</c:v>
                </c:pt>
                <c:pt idx="46407">
                  <c:v>37.80144</c:v>
                </c:pt>
                <c:pt idx="46408">
                  <c:v>31.95031</c:v>
                </c:pt>
                <c:pt idx="46409">
                  <c:v>22.87199</c:v>
                </c:pt>
                <c:pt idx="46410">
                  <c:v>81.6183</c:v>
                </c:pt>
                <c:pt idx="46411">
                  <c:v>956.9423999999999</c:v>
                </c:pt>
                <c:pt idx="46412">
                  <c:v>28.83522</c:v>
                </c:pt>
                <c:pt idx="46413">
                  <c:v>27.57775000000001</c:v>
                </c:pt>
                <c:pt idx="46414">
                  <c:v>29.13340000000001</c:v>
                </c:pt>
                <c:pt idx="46415">
                  <c:v>32.25072</c:v>
                </c:pt>
                <c:pt idx="46416">
                  <c:v>24.03651</c:v>
                </c:pt>
                <c:pt idx="46417">
                  <c:v>31.72007</c:v>
                </c:pt>
                <c:pt idx="46418">
                  <c:v>36.19516</c:v>
                </c:pt>
                <c:pt idx="46419">
                  <c:v>63.08933</c:v>
                </c:pt>
                <c:pt idx="46420">
                  <c:v>40.49407</c:v>
                </c:pt>
                <c:pt idx="46421">
                  <c:v>66.4993</c:v>
                </c:pt>
                <c:pt idx="46422">
                  <c:v>22.95234999999999</c:v>
                </c:pt>
                <c:pt idx="46423">
                  <c:v>23.83649</c:v>
                </c:pt>
                <c:pt idx="46424">
                  <c:v>26.73337</c:v>
                </c:pt>
                <c:pt idx="46425">
                  <c:v>24.09106999999999</c:v>
                </c:pt>
                <c:pt idx="46426">
                  <c:v>4481.16441</c:v>
                </c:pt>
                <c:pt idx="46427">
                  <c:v>29.69744</c:v>
                </c:pt>
                <c:pt idx="46428">
                  <c:v>65.90716</c:v>
                </c:pt>
                <c:pt idx="46429">
                  <c:v>39.45058</c:v>
                </c:pt>
                <c:pt idx="46430">
                  <c:v>364.63866</c:v>
                </c:pt>
                <c:pt idx="46431">
                  <c:v>32.81356</c:v>
                </c:pt>
                <c:pt idx="46432">
                  <c:v>33.06959</c:v>
                </c:pt>
                <c:pt idx="46433">
                  <c:v>32.17815</c:v>
                </c:pt>
                <c:pt idx="46434">
                  <c:v>36.56755</c:v>
                </c:pt>
                <c:pt idx="46435">
                  <c:v>154.799</c:v>
                </c:pt>
                <c:pt idx="46436">
                  <c:v>31.95972</c:v>
                </c:pt>
                <c:pt idx="46437">
                  <c:v>31.49172</c:v>
                </c:pt>
                <c:pt idx="46438">
                  <c:v>28.41696</c:v>
                </c:pt>
                <c:pt idx="46439">
                  <c:v>52.6728</c:v>
                </c:pt>
                <c:pt idx="46440">
                  <c:v>30.93658</c:v>
                </c:pt>
                <c:pt idx="46441">
                  <c:v>38.77066000000001</c:v>
                </c:pt>
                <c:pt idx="46442">
                  <c:v>35.21689</c:v>
                </c:pt>
                <c:pt idx="46443">
                  <c:v>27.43363</c:v>
                </c:pt>
                <c:pt idx="46444">
                  <c:v>329.5921999999999</c:v>
                </c:pt>
                <c:pt idx="46445">
                  <c:v>26.98919</c:v>
                </c:pt>
                <c:pt idx="46446">
                  <c:v>2981.6612</c:v>
                </c:pt>
                <c:pt idx="46447">
                  <c:v>34.46106</c:v>
                </c:pt>
                <c:pt idx="46448">
                  <c:v>26.46069</c:v>
                </c:pt>
                <c:pt idx="46449">
                  <c:v>48.37832</c:v>
                </c:pt>
                <c:pt idx="46450">
                  <c:v>32.74861</c:v>
                </c:pt>
                <c:pt idx="46451">
                  <c:v>31.25269</c:v>
                </c:pt>
                <c:pt idx="46452">
                  <c:v>31.28376</c:v>
                </c:pt>
                <c:pt idx="46453">
                  <c:v>62.6501</c:v>
                </c:pt>
                <c:pt idx="46454">
                  <c:v>28.79204</c:v>
                </c:pt>
                <c:pt idx="46455">
                  <c:v>33.69835</c:v>
                </c:pt>
                <c:pt idx="46456">
                  <c:v>34.72006000000001</c:v>
                </c:pt>
                <c:pt idx="46457">
                  <c:v>30.78237</c:v>
                </c:pt>
                <c:pt idx="46458">
                  <c:v>37.24485</c:v>
                </c:pt>
                <c:pt idx="46459">
                  <c:v>40.9331</c:v>
                </c:pt>
                <c:pt idx="46460">
                  <c:v>43.95786999999999</c:v>
                </c:pt>
                <c:pt idx="46461">
                  <c:v>29.80417</c:v>
                </c:pt>
                <c:pt idx="46462">
                  <c:v>30.32307</c:v>
                </c:pt>
                <c:pt idx="46463">
                  <c:v>37.46229</c:v>
                </c:pt>
                <c:pt idx="46464">
                  <c:v>34.45973</c:v>
                </c:pt>
                <c:pt idx="46465">
                  <c:v>41.0391</c:v>
                </c:pt>
                <c:pt idx="46466">
                  <c:v>44.39707</c:v>
                </c:pt>
                <c:pt idx="46467">
                  <c:v>25.66447</c:v>
                </c:pt>
                <c:pt idx="46468">
                  <c:v>34.8317</c:v>
                </c:pt>
                <c:pt idx="46469">
                  <c:v>29.23251</c:v>
                </c:pt>
                <c:pt idx="46470">
                  <c:v>2596.93653</c:v>
                </c:pt>
                <c:pt idx="46471">
                  <c:v>31.10558</c:v>
                </c:pt>
                <c:pt idx="46472">
                  <c:v>29.74951</c:v>
                </c:pt>
                <c:pt idx="46473">
                  <c:v>41.49129</c:v>
                </c:pt>
                <c:pt idx="46474">
                  <c:v>28.20549</c:v>
                </c:pt>
                <c:pt idx="46475">
                  <c:v>26.45577</c:v>
                </c:pt>
                <c:pt idx="46476">
                  <c:v>31.43787</c:v>
                </c:pt>
                <c:pt idx="46477">
                  <c:v>27.22709</c:v>
                </c:pt>
                <c:pt idx="46478">
                  <c:v>28.86253999999999</c:v>
                </c:pt>
                <c:pt idx="46479">
                  <c:v>19.74611</c:v>
                </c:pt>
                <c:pt idx="46480">
                  <c:v>26.04322</c:v>
                </c:pt>
                <c:pt idx="46481">
                  <c:v>29.18209999999999</c:v>
                </c:pt>
                <c:pt idx="46482">
                  <c:v>40.9413</c:v>
                </c:pt>
                <c:pt idx="46483">
                  <c:v>26.54982</c:v>
                </c:pt>
                <c:pt idx="46484">
                  <c:v>24.72199000000001</c:v>
                </c:pt>
                <c:pt idx="46485">
                  <c:v>34.55814</c:v>
                </c:pt>
                <c:pt idx="46486">
                  <c:v>28.04103</c:v>
                </c:pt>
                <c:pt idx="46487">
                  <c:v>138.20557</c:v>
                </c:pt>
                <c:pt idx="46488">
                  <c:v>608.4831</c:v>
                </c:pt>
                <c:pt idx="46489">
                  <c:v>37.32914</c:v>
                </c:pt>
                <c:pt idx="46490">
                  <c:v>27.17228</c:v>
                </c:pt>
                <c:pt idx="46491">
                  <c:v>40.35104</c:v>
                </c:pt>
                <c:pt idx="46492">
                  <c:v>30.6829</c:v>
                </c:pt>
                <c:pt idx="46493">
                  <c:v>36.9373</c:v>
                </c:pt>
                <c:pt idx="46494">
                  <c:v>29.96062999999999</c:v>
                </c:pt>
                <c:pt idx="46495">
                  <c:v>31.88872999999999</c:v>
                </c:pt>
                <c:pt idx="46496">
                  <c:v>40.4192</c:v>
                </c:pt>
                <c:pt idx="46497">
                  <c:v>29.78676</c:v>
                </c:pt>
                <c:pt idx="46498">
                  <c:v>29.71822999999999</c:v>
                </c:pt>
                <c:pt idx="46499">
                  <c:v>33.31686999999999</c:v>
                </c:pt>
                <c:pt idx="46500">
                  <c:v>27.2326</c:v>
                </c:pt>
                <c:pt idx="46501">
                  <c:v>5137.5477</c:v>
                </c:pt>
                <c:pt idx="46502">
                  <c:v>201.33284</c:v>
                </c:pt>
                <c:pt idx="46503">
                  <c:v>31.80724</c:v>
                </c:pt>
                <c:pt idx="46504">
                  <c:v>29.30723</c:v>
                </c:pt>
                <c:pt idx="46505">
                  <c:v>26.81241</c:v>
                </c:pt>
                <c:pt idx="46506">
                  <c:v>26.25658</c:v>
                </c:pt>
                <c:pt idx="46507">
                  <c:v>31.63068000000001</c:v>
                </c:pt>
                <c:pt idx="46508">
                  <c:v>30.05056</c:v>
                </c:pt>
                <c:pt idx="46509">
                  <c:v>25.93202</c:v>
                </c:pt>
                <c:pt idx="46510">
                  <c:v>32.13411</c:v>
                </c:pt>
                <c:pt idx="46511">
                  <c:v>31.27452</c:v>
                </c:pt>
                <c:pt idx="46512">
                  <c:v>31.68368999999999</c:v>
                </c:pt>
                <c:pt idx="46513">
                  <c:v>26.56937</c:v>
                </c:pt>
                <c:pt idx="46514">
                  <c:v>26.96019</c:v>
                </c:pt>
                <c:pt idx="46515">
                  <c:v>39.13993</c:v>
                </c:pt>
                <c:pt idx="46516">
                  <c:v>288.3838999999999</c:v>
                </c:pt>
                <c:pt idx="46517">
                  <c:v>32.14505</c:v>
                </c:pt>
                <c:pt idx="46518">
                  <c:v>27.96969</c:v>
                </c:pt>
                <c:pt idx="46519">
                  <c:v>30.18308</c:v>
                </c:pt>
                <c:pt idx="46520">
                  <c:v>30.43822</c:v>
                </c:pt>
                <c:pt idx="46521">
                  <c:v>33.74735</c:v>
                </c:pt>
                <c:pt idx="46522">
                  <c:v>34.58205</c:v>
                </c:pt>
                <c:pt idx="46523">
                  <c:v>30.00582</c:v>
                </c:pt>
                <c:pt idx="46524">
                  <c:v>33.09007</c:v>
                </c:pt>
                <c:pt idx="46525">
                  <c:v>34.63886</c:v>
                </c:pt>
                <c:pt idx="46526">
                  <c:v>27.15036</c:v>
                </c:pt>
                <c:pt idx="46527">
                  <c:v>2607.2098</c:v>
                </c:pt>
                <c:pt idx="46528">
                  <c:v>29.08093999999999</c:v>
                </c:pt>
                <c:pt idx="46529">
                  <c:v>32.0281</c:v>
                </c:pt>
                <c:pt idx="46530">
                  <c:v>30.83231</c:v>
                </c:pt>
                <c:pt idx="46531">
                  <c:v>33.07037</c:v>
                </c:pt>
                <c:pt idx="46532">
                  <c:v>28.22347999999999</c:v>
                </c:pt>
                <c:pt idx="46533">
                  <c:v>27.94266</c:v>
                </c:pt>
                <c:pt idx="46534">
                  <c:v>30.16479</c:v>
                </c:pt>
                <c:pt idx="46535">
                  <c:v>38.38326</c:v>
                </c:pt>
                <c:pt idx="46536">
                  <c:v>30.86684</c:v>
                </c:pt>
                <c:pt idx="46537">
                  <c:v>33.18229</c:v>
                </c:pt>
                <c:pt idx="46538">
                  <c:v>28.7938</c:v>
                </c:pt>
                <c:pt idx="46539">
                  <c:v>34.68075</c:v>
                </c:pt>
                <c:pt idx="46540">
                  <c:v>32.25759</c:v>
                </c:pt>
                <c:pt idx="46541">
                  <c:v>38.29252</c:v>
                </c:pt>
                <c:pt idx="46542">
                  <c:v>30.10733</c:v>
                </c:pt>
                <c:pt idx="46543">
                  <c:v>30.52725999999999</c:v>
                </c:pt>
                <c:pt idx="46544">
                  <c:v>30.62075</c:v>
                </c:pt>
                <c:pt idx="46545">
                  <c:v>28.45257</c:v>
                </c:pt>
                <c:pt idx="46546">
                  <c:v>27.37280000000001</c:v>
                </c:pt>
                <c:pt idx="46547">
                  <c:v>28.2174</c:v>
                </c:pt>
                <c:pt idx="46548">
                  <c:v>27.18915</c:v>
                </c:pt>
                <c:pt idx="46549">
                  <c:v>28.08449</c:v>
                </c:pt>
                <c:pt idx="46550">
                  <c:v>31.45851</c:v>
                </c:pt>
                <c:pt idx="46551">
                  <c:v>32.34104</c:v>
                </c:pt>
                <c:pt idx="46552">
                  <c:v>25.54104999999999</c:v>
                </c:pt>
                <c:pt idx="46553">
                  <c:v>26.89207</c:v>
                </c:pt>
                <c:pt idx="46554">
                  <c:v>27.22742</c:v>
                </c:pt>
                <c:pt idx="46555">
                  <c:v>27.41335</c:v>
                </c:pt>
                <c:pt idx="46556">
                  <c:v>31.40034</c:v>
                </c:pt>
                <c:pt idx="46557">
                  <c:v>28.84569</c:v>
                </c:pt>
                <c:pt idx="46558">
                  <c:v>33.64429</c:v>
                </c:pt>
                <c:pt idx="46559">
                  <c:v>32.82411</c:v>
                </c:pt>
                <c:pt idx="46560">
                  <c:v>38.05999</c:v>
                </c:pt>
                <c:pt idx="46561">
                  <c:v>28.10932</c:v>
                </c:pt>
                <c:pt idx="46562">
                  <c:v>29.68321</c:v>
                </c:pt>
                <c:pt idx="46563">
                  <c:v>29.35906</c:v>
                </c:pt>
                <c:pt idx="46564">
                  <c:v>26.19994000000001</c:v>
                </c:pt>
                <c:pt idx="46565">
                  <c:v>25.89018</c:v>
                </c:pt>
                <c:pt idx="46566">
                  <c:v>35.56053</c:v>
                </c:pt>
                <c:pt idx="46567">
                  <c:v>25.43769</c:v>
                </c:pt>
                <c:pt idx="46568">
                  <c:v>39.99019</c:v>
                </c:pt>
                <c:pt idx="46569">
                  <c:v>26.24078</c:v>
                </c:pt>
                <c:pt idx="46570">
                  <c:v>86.13289999999999</c:v>
                </c:pt>
                <c:pt idx="46571">
                  <c:v>32.75839</c:v>
                </c:pt>
                <c:pt idx="46572">
                  <c:v>29.44487000000001</c:v>
                </c:pt>
                <c:pt idx="46573">
                  <c:v>29.54846999999999</c:v>
                </c:pt>
                <c:pt idx="46574">
                  <c:v>30.88431</c:v>
                </c:pt>
                <c:pt idx="46575">
                  <c:v>34.76742</c:v>
                </c:pt>
                <c:pt idx="46576">
                  <c:v>28.09998</c:v>
                </c:pt>
                <c:pt idx="46577">
                  <c:v>3303.4003</c:v>
                </c:pt>
                <c:pt idx="46578">
                  <c:v>34.16377</c:v>
                </c:pt>
                <c:pt idx="46579">
                  <c:v>31.87785</c:v>
                </c:pt>
                <c:pt idx="46580">
                  <c:v>30.23119000000001</c:v>
                </c:pt>
                <c:pt idx="46581">
                  <c:v>37.95009</c:v>
                </c:pt>
                <c:pt idx="46582">
                  <c:v>28.88796</c:v>
                </c:pt>
                <c:pt idx="46583">
                  <c:v>28.60947000000001</c:v>
                </c:pt>
                <c:pt idx="46584">
                  <c:v>31.64521999999999</c:v>
                </c:pt>
                <c:pt idx="46585">
                  <c:v>36.1041</c:v>
                </c:pt>
                <c:pt idx="46586">
                  <c:v>34.89231</c:v>
                </c:pt>
                <c:pt idx="46587">
                  <c:v>43.3883</c:v>
                </c:pt>
                <c:pt idx="46588">
                  <c:v>26.42231</c:v>
                </c:pt>
                <c:pt idx="46589">
                  <c:v>901.7475999999999</c:v>
                </c:pt>
                <c:pt idx="46590">
                  <c:v>43.13403</c:v>
                </c:pt>
                <c:pt idx="46591">
                  <c:v>33.87549</c:v>
                </c:pt>
                <c:pt idx="46592">
                  <c:v>28.58731</c:v>
                </c:pt>
                <c:pt idx="46593">
                  <c:v>35.67789</c:v>
                </c:pt>
                <c:pt idx="46594">
                  <c:v>25.84796</c:v>
                </c:pt>
                <c:pt idx="46595">
                  <c:v>27.45881</c:v>
                </c:pt>
                <c:pt idx="46596">
                  <c:v>29.46977</c:v>
                </c:pt>
                <c:pt idx="46597">
                  <c:v>33.10051</c:v>
                </c:pt>
                <c:pt idx="46598">
                  <c:v>36.32253</c:v>
                </c:pt>
                <c:pt idx="46599">
                  <c:v>35.83344</c:v>
                </c:pt>
                <c:pt idx="46600">
                  <c:v>30.85737</c:v>
                </c:pt>
                <c:pt idx="46601">
                  <c:v>28.16268</c:v>
                </c:pt>
                <c:pt idx="46602">
                  <c:v>32.8374</c:v>
                </c:pt>
                <c:pt idx="46603">
                  <c:v>32.88543</c:v>
                </c:pt>
                <c:pt idx="46604">
                  <c:v>56.11158</c:v>
                </c:pt>
                <c:pt idx="46605">
                  <c:v>30.65192</c:v>
                </c:pt>
                <c:pt idx="46606">
                  <c:v>31.55002</c:v>
                </c:pt>
                <c:pt idx="46607">
                  <c:v>27.2131</c:v>
                </c:pt>
                <c:pt idx="46608">
                  <c:v>31.68711</c:v>
                </c:pt>
                <c:pt idx="46609">
                  <c:v>30.66897000000001</c:v>
                </c:pt>
                <c:pt idx="46610">
                  <c:v>32.55663</c:v>
                </c:pt>
                <c:pt idx="46611">
                  <c:v>25.11878</c:v>
                </c:pt>
                <c:pt idx="46612">
                  <c:v>27.90109</c:v>
                </c:pt>
                <c:pt idx="46613">
                  <c:v>33.86385</c:v>
                </c:pt>
                <c:pt idx="46614">
                  <c:v>34.72088</c:v>
                </c:pt>
                <c:pt idx="46615">
                  <c:v>30.61689</c:v>
                </c:pt>
                <c:pt idx="46616">
                  <c:v>28.82478</c:v>
                </c:pt>
                <c:pt idx="46617">
                  <c:v>30.72275</c:v>
                </c:pt>
                <c:pt idx="46618">
                  <c:v>36.31606</c:v>
                </c:pt>
                <c:pt idx="46619">
                  <c:v>31.42633</c:v>
                </c:pt>
                <c:pt idx="46620">
                  <c:v>29.22842</c:v>
                </c:pt>
                <c:pt idx="46621">
                  <c:v>26.73976</c:v>
                </c:pt>
                <c:pt idx="46622">
                  <c:v>36.90369</c:v>
                </c:pt>
                <c:pt idx="46623">
                  <c:v>29.76943999999999</c:v>
                </c:pt>
                <c:pt idx="46624">
                  <c:v>29.04153</c:v>
                </c:pt>
                <c:pt idx="46625">
                  <c:v>31.51775</c:v>
                </c:pt>
                <c:pt idx="46626">
                  <c:v>29.17944</c:v>
                </c:pt>
                <c:pt idx="46627">
                  <c:v>35.5136</c:v>
                </c:pt>
                <c:pt idx="46628">
                  <c:v>32.52399</c:v>
                </c:pt>
                <c:pt idx="46629">
                  <c:v>33.53151</c:v>
                </c:pt>
                <c:pt idx="46630">
                  <c:v>28.65214</c:v>
                </c:pt>
                <c:pt idx="46631">
                  <c:v>34.98395</c:v>
                </c:pt>
                <c:pt idx="46632">
                  <c:v>30.46212999999999</c:v>
                </c:pt>
                <c:pt idx="46633">
                  <c:v>31.00919</c:v>
                </c:pt>
                <c:pt idx="46634">
                  <c:v>29.59325</c:v>
                </c:pt>
                <c:pt idx="46635">
                  <c:v>39.23813</c:v>
                </c:pt>
                <c:pt idx="46636">
                  <c:v>33.74471</c:v>
                </c:pt>
                <c:pt idx="46637">
                  <c:v>38.1529</c:v>
                </c:pt>
                <c:pt idx="46638">
                  <c:v>39.28887</c:v>
                </c:pt>
                <c:pt idx="46639">
                  <c:v>30.47389</c:v>
                </c:pt>
                <c:pt idx="46640">
                  <c:v>38.5146</c:v>
                </c:pt>
                <c:pt idx="46641">
                  <c:v>29.97253999999999</c:v>
                </c:pt>
                <c:pt idx="46642">
                  <c:v>30.47589</c:v>
                </c:pt>
                <c:pt idx="46643">
                  <c:v>26.72859</c:v>
                </c:pt>
                <c:pt idx="46644">
                  <c:v>26.55944999999999</c:v>
                </c:pt>
                <c:pt idx="46645">
                  <c:v>40.75537</c:v>
                </c:pt>
                <c:pt idx="46646">
                  <c:v>28.36518</c:v>
                </c:pt>
                <c:pt idx="46647">
                  <c:v>31.02953</c:v>
                </c:pt>
                <c:pt idx="46648">
                  <c:v>38.29685</c:v>
                </c:pt>
                <c:pt idx="46649">
                  <c:v>33.62323</c:v>
                </c:pt>
                <c:pt idx="46650">
                  <c:v>31.77815</c:v>
                </c:pt>
                <c:pt idx="46651">
                  <c:v>33.72944000000001</c:v>
                </c:pt>
                <c:pt idx="46652">
                  <c:v>27.27834</c:v>
                </c:pt>
                <c:pt idx="46653">
                  <c:v>2258.9349</c:v>
                </c:pt>
                <c:pt idx="46654">
                  <c:v>36.06909</c:v>
                </c:pt>
                <c:pt idx="46655">
                  <c:v>37.54489</c:v>
                </c:pt>
                <c:pt idx="46656">
                  <c:v>35.88982</c:v>
                </c:pt>
                <c:pt idx="46657">
                  <c:v>28.97734</c:v>
                </c:pt>
                <c:pt idx="46658">
                  <c:v>31.86718</c:v>
                </c:pt>
                <c:pt idx="46659">
                  <c:v>33.59179</c:v>
                </c:pt>
                <c:pt idx="46660">
                  <c:v>38.64832000000001</c:v>
                </c:pt>
                <c:pt idx="46661">
                  <c:v>27.13312000000001</c:v>
                </c:pt>
                <c:pt idx="46662">
                  <c:v>30.54427</c:v>
                </c:pt>
                <c:pt idx="46663">
                  <c:v>31.48168</c:v>
                </c:pt>
                <c:pt idx="46664">
                  <c:v>20566.84999999999</c:v>
                </c:pt>
                <c:pt idx="46665">
                  <c:v>29.11985</c:v>
                </c:pt>
                <c:pt idx="46666">
                  <c:v>29.40224999999999</c:v>
                </c:pt>
                <c:pt idx="46667">
                  <c:v>33.24772</c:v>
                </c:pt>
                <c:pt idx="46668">
                  <c:v>32.23042</c:v>
                </c:pt>
                <c:pt idx="46669">
                  <c:v>21.69155</c:v>
                </c:pt>
                <c:pt idx="46670">
                  <c:v>27.5543</c:v>
                </c:pt>
                <c:pt idx="46671">
                  <c:v>26.76547</c:v>
                </c:pt>
                <c:pt idx="46672">
                  <c:v>39.17581</c:v>
                </c:pt>
                <c:pt idx="46673">
                  <c:v>25.6128</c:v>
                </c:pt>
                <c:pt idx="46674">
                  <c:v>1289.0069</c:v>
                </c:pt>
                <c:pt idx="46675">
                  <c:v>27.09789</c:v>
                </c:pt>
                <c:pt idx="46676">
                  <c:v>27.55277999999999</c:v>
                </c:pt>
                <c:pt idx="46677">
                  <c:v>29.61492</c:v>
                </c:pt>
                <c:pt idx="46678">
                  <c:v>27.03106</c:v>
                </c:pt>
                <c:pt idx="46679">
                  <c:v>27.14476000000001</c:v>
                </c:pt>
                <c:pt idx="46680">
                  <c:v>26.45566</c:v>
                </c:pt>
                <c:pt idx="46681">
                  <c:v>26.28078</c:v>
                </c:pt>
                <c:pt idx="46682">
                  <c:v>26.93005</c:v>
                </c:pt>
                <c:pt idx="46683">
                  <c:v>30.81685</c:v>
                </c:pt>
                <c:pt idx="46684">
                  <c:v>31.69290000000001</c:v>
                </c:pt>
                <c:pt idx="46685">
                  <c:v>36.44212</c:v>
                </c:pt>
                <c:pt idx="46686">
                  <c:v>40.24052000000001</c:v>
                </c:pt>
                <c:pt idx="46687">
                  <c:v>25.68178</c:v>
                </c:pt>
                <c:pt idx="46688">
                  <c:v>36.00365</c:v>
                </c:pt>
                <c:pt idx="46689">
                  <c:v>27.70852</c:v>
                </c:pt>
                <c:pt idx="46690">
                  <c:v>32.8957</c:v>
                </c:pt>
                <c:pt idx="46691">
                  <c:v>28.47859</c:v>
                </c:pt>
                <c:pt idx="46692">
                  <c:v>33.95072</c:v>
                </c:pt>
                <c:pt idx="46693">
                  <c:v>27.24774</c:v>
                </c:pt>
                <c:pt idx="46694">
                  <c:v>9768.768599999998</c:v>
                </c:pt>
                <c:pt idx="46695">
                  <c:v>31.69133</c:v>
                </c:pt>
                <c:pt idx="46696">
                  <c:v>28.33115</c:v>
                </c:pt>
                <c:pt idx="46697">
                  <c:v>30.14022</c:v>
                </c:pt>
                <c:pt idx="46698">
                  <c:v>473.0958999999999</c:v>
                </c:pt>
                <c:pt idx="46699">
                  <c:v>32.98893</c:v>
                </c:pt>
                <c:pt idx="46700">
                  <c:v>62.14124</c:v>
                </c:pt>
                <c:pt idx="46701">
                  <c:v>34.34466</c:v>
                </c:pt>
                <c:pt idx="46702">
                  <c:v>39.8396</c:v>
                </c:pt>
                <c:pt idx="46703">
                  <c:v>29.60098</c:v>
                </c:pt>
                <c:pt idx="46704">
                  <c:v>28.52164</c:v>
                </c:pt>
                <c:pt idx="46705">
                  <c:v>29.75728</c:v>
                </c:pt>
                <c:pt idx="46706">
                  <c:v>30.74431</c:v>
                </c:pt>
                <c:pt idx="46707">
                  <c:v>41.553</c:v>
                </c:pt>
                <c:pt idx="46708">
                  <c:v>101.7336</c:v>
                </c:pt>
                <c:pt idx="46709">
                  <c:v>36.47112000000001</c:v>
                </c:pt>
                <c:pt idx="46710">
                  <c:v>31.07732</c:v>
                </c:pt>
                <c:pt idx="46711">
                  <c:v>28.76157999999999</c:v>
                </c:pt>
                <c:pt idx="46712">
                  <c:v>28.57758</c:v>
                </c:pt>
                <c:pt idx="46713">
                  <c:v>41.46219</c:v>
                </c:pt>
                <c:pt idx="46714">
                  <c:v>32.88078</c:v>
                </c:pt>
                <c:pt idx="46715">
                  <c:v>34.42648000000001</c:v>
                </c:pt>
                <c:pt idx="46716">
                  <c:v>36.86017</c:v>
                </c:pt>
                <c:pt idx="46717">
                  <c:v>30.0287</c:v>
                </c:pt>
                <c:pt idx="46718">
                  <c:v>28.64303</c:v>
                </c:pt>
                <c:pt idx="46719">
                  <c:v>30.99201</c:v>
                </c:pt>
                <c:pt idx="46720">
                  <c:v>35.92827</c:v>
                </c:pt>
                <c:pt idx="46721">
                  <c:v>35.207</c:v>
                </c:pt>
                <c:pt idx="46722">
                  <c:v>27.39575</c:v>
                </c:pt>
                <c:pt idx="46723">
                  <c:v>32.79575</c:v>
                </c:pt>
                <c:pt idx="46724">
                  <c:v>31.11535</c:v>
                </c:pt>
                <c:pt idx="46725">
                  <c:v>24.39943999999999</c:v>
                </c:pt>
                <c:pt idx="46726">
                  <c:v>32.63623</c:v>
                </c:pt>
                <c:pt idx="46727">
                  <c:v>30.96855</c:v>
                </c:pt>
                <c:pt idx="46728">
                  <c:v>26.17549</c:v>
                </c:pt>
                <c:pt idx="46729">
                  <c:v>35.06165</c:v>
                </c:pt>
                <c:pt idx="46730">
                  <c:v>32.67535</c:v>
                </c:pt>
                <c:pt idx="46731">
                  <c:v>41.08732000000001</c:v>
                </c:pt>
                <c:pt idx="46732">
                  <c:v>26.839</c:v>
                </c:pt>
                <c:pt idx="46733">
                  <c:v>28.68794</c:v>
                </c:pt>
                <c:pt idx="46734">
                  <c:v>27.92811</c:v>
                </c:pt>
                <c:pt idx="46735">
                  <c:v>29.74003</c:v>
                </c:pt>
                <c:pt idx="46736">
                  <c:v>38.19324</c:v>
                </c:pt>
                <c:pt idx="46737">
                  <c:v>31.58132</c:v>
                </c:pt>
                <c:pt idx="46738">
                  <c:v>27.7814</c:v>
                </c:pt>
                <c:pt idx="46739">
                  <c:v>48.86536</c:v>
                </c:pt>
                <c:pt idx="46740">
                  <c:v>32.21828</c:v>
                </c:pt>
                <c:pt idx="46741">
                  <c:v>31.87979</c:v>
                </c:pt>
                <c:pt idx="46742">
                  <c:v>30.13512</c:v>
                </c:pt>
                <c:pt idx="46743">
                  <c:v>34.18788</c:v>
                </c:pt>
                <c:pt idx="46744">
                  <c:v>39.49322</c:v>
                </c:pt>
                <c:pt idx="46745">
                  <c:v>30.76821</c:v>
                </c:pt>
                <c:pt idx="46746">
                  <c:v>30.69259</c:v>
                </c:pt>
                <c:pt idx="46747">
                  <c:v>30.53282</c:v>
                </c:pt>
                <c:pt idx="46748">
                  <c:v>28.00919</c:v>
                </c:pt>
                <c:pt idx="46749">
                  <c:v>24.55687</c:v>
                </c:pt>
                <c:pt idx="46750">
                  <c:v>32.12564000000001</c:v>
                </c:pt>
                <c:pt idx="46751">
                  <c:v>28.38993</c:v>
                </c:pt>
                <c:pt idx="46752">
                  <c:v>34.06523</c:v>
                </c:pt>
                <c:pt idx="46753">
                  <c:v>899.2356999999998</c:v>
                </c:pt>
                <c:pt idx="46754">
                  <c:v>29.74750999999999</c:v>
                </c:pt>
                <c:pt idx="46755">
                  <c:v>36.04272</c:v>
                </c:pt>
                <c:pt idx="46756">
                  <c:v>30.01592</c:v>
                </c:pt>
                <c:pt idx="46757">
                  <c:v>31.39975</c:v>
                </c:pt>
                <c:pt idx="46758">
                  <c:v>32.33887</c:v>
                </c:pt>
                <c:pt idx="46759">
                  <c:v>29.79648</c:v>
                </c:pt>
                <c:pt idx="46760">
                  <c:v>33.66497</c:v>
                </c:pt>
                <c:pt idx="46761">
                  <c:v>32.11777</c:v>
                </c:pt>
                <c:pt idx="46762">
                  <c:v>528.29024</c:v>
                </c:pt>
                <c:pt idx="46763">
                  <c:v>25.33086</c:v>
                </c:pt>
                <c:pt idx="46764">
                  <c:v>34.60546</c:v>
                </c:pt>
                <c:pt idx="46765">
                  <c:v>29.3572</c:v>
                </c:pt>
                <c:pt idx="46766">
                  <c:v>31.85636999999999</c:v>
                </c:pt>
                <c:pt idx="46767">
                  <c:v>27.30432</c:v>
                </c:pt>
                <c:pt idx="46768">
                  <c:v>30.69811</c:v>
                </c:pt>
                <c:pt idx="46769">
                  <c:v>31.62222</c:v>
                </c:pt>
                <c:pt idx="46770">
                  <c:v>34.71873</c:v>
                </c:pt>
                <c:pt idx="46771">
                  <c:v>37.28278</c:v>
                </c:pt>
                <c:pt idx="46772">
                  <c:v>29.0088</c:v>
                </c:pt>
                <c:pt idx="46773">
                  <c:v>29.07139</c:v>
                </c:pt>
                <c:pt idx="46774">
                  <c:v>58.9135</c:v>
                </c:pt>
                <c:pt idx="46775">
                  <c:v>31.95944</c:v>
                </c:pt>
                <c:pt idx="46776">
                  <c:v>3382.19775</c:v>
                </c:pt>
                <c:pt idx="46777">
                  <c:v>29.60345999999999</c:v>
                </c:pt>
                <c:pt idx="46778">
                  <c:v>34.93803</c:v>
                </c:pt>
                <c:pt idx="46779">
                  <c:v>47.60643</c:v>
                </c:pt>
                <c:pt idx="46780">
                  <c:v>31.59081</c:v>
                </c:pt>
                <c:pt idx="46781">
                  <c:v>36.29512000000001</c:v>
                </c:pt>
                <c:pt idx="46782">
                  <c:v>102.5825</c:v>
                </c:pt>
                <c:pt idx="46783">
                  <c:v>27.56598</c:v>
                </c:pt>
                <c:pt idx="46784">
                  <c:v>29.12241</c:v>
                </c:pt>
                <c:pt idx="46785">
                  <c:v>31.4498</c:v>
                </c:pt>
                <c:pt idx="46786">
                  <c:v>26.53428</c:v>
                </c:pt>
                <c:pt idx="46787">
                  <c:v>516.99872</c:v>
                </c:pt>
                <c:pt idx="46788">
                  <c:v>28.19666</c:v>
                </c:pt>
                <c:pt idx="46789">
                  <c:v>35.06109</c:v>
                </c:pt>
                <c:pt idx="46790">
                  <c:v>34.05955</c:v>
                </c:pt>
                <c:pt idx="46791">
                  <c:v>27.19099</c:v>
                </c:pt>
                <c:pt idx="46792">
                  <c:v>32.04429</c:v>
                </c:pt>
                <c:pt idx="46793">
                  <c:v>36.24749</c:v>
                </c:pt>
                <c:pt idx="46794">
                  <c:v>29.49827</c:v>
                </c:pt>
                <c:pt idx="46795">
                  <c:v>30.49842999999999</c:v>
                </c:pt>
                <c:pt idx="46796">
                  <c:v>26.19784</c:v>
                </c:pt>
                <c:pt idx="46797">
                  <c:v>4937.851040000001</c:v>
                </c:pt>
                <c:pt idx="46798">
                  <c:v>33.45188999999999</c:v>
                </c:pt>
                <c:pt idx="46799">
                  <c:v>32.27598000000001</c:v>
                </c:pt>
                <c:pt idx="46800">
                  <c:v>30.85389</c:v>
                </c:pt>
                <c:pt idx="46801">
                  <c:v>27.00804</c:v>
                </c:pt>
                <c:pt idx="46802">
                  <c:v>42.5509</c:v>
                </c:pt>
                <c:pt idx="46803">
                  <c:v>29.54261</c:v>
                </c:pt>
                <c:pt idx="46804">
                  <c:v>35.67182</c:v>
                </c:pt>
                <c:pt idx="46805">
                  <c:v>41.0479</c:v>
                </c:pt>
                <c:pt idx="46806">
                  <c:v>29.14482</c:v>
                </c:pt>
                <c:pt idx="46807">
                  <c:v>28.66908</c:v>
                </c:pt>
                <c:pt idx="46808">
                  <c:v>28.84159</c:v>
                </c:pt>
                <c:pt idx="46809">
                  <c:v>36.38889</c:v>
                </c:pt>
                <c:pt idx="46810">
                  <c:v>29.38691</c:v>
                </c:pt>
                <c:pt idx="46811">
                  <c:v>33.83446</c:v>
                </c:pt>
                <c:pt idx="46812">
                  <c:v>4994.77368</c:v>
                </c:pt>
                <c:pt idx="46813">
                  <c:v>27.5619</c:v>
                </c:pt>
                <c:pt idx="46814">
                  <c:v>25.45639999999999</c:v>
                </c:pt>
                <c:pt idx="46815">
                  <c:v>42.8037</c:v>
                </c:pt>
                <c:pt idx="46816">
                  <c:v>27.10879</c:v>
                </c:pt>
                <c:pt idx="46817">
                  <c:v>26.53012</c:v>
                </c:pt>
                <c:pt idx="46818">
                  <c:v>26.98921</c:v>
                </c:pt>
                <c:pt idx="46819">
                  <c:v>36.21008</c:v>
                </c:pt>
                <c:pt idx="46820">
                  <c:v>32.40689</c:v>
                </c:pt>
                <c:pt idx="46821">
                  <c:v>27.86832</c:v>
                </c:pt>
                <c:pt idx="46822">
                  <c:v>35.61154</c:v>
                </c:pt>
                <c:pt idx="46823">
                  <c:v>29.25203</c:v>
                </c:pt>
                <c:pt idx="46824">
                  <c:v>26.03343</c:v>
                </c:pt>
                <c:pt idx="46825">
                  <c:v>105.5403</c:v>
                </c:pt>
                <c:pt idx="46826">
                  <c:v>33.09276000000001</c:v>
                </c:pt>
                <c:pt idx="46827">
                  <c:v>59.93380000000001</c:v>
                </c:pt>
                <c:pt idx="46828">
                  <c:v>47.92112</c:v>
                </c:pt>
                <c:pt idx="46829">
                  <c:v>31.90925</c:v>
                </c:pt>
                <c:pt idx="46830">
                  <c:v>34.98742</c:v>
                </c:pt>
                <c:pt idx="46831">
                  <c:v>123.8437</c:v>
                </c:pt>
                <c:pt idx="46832">
                  <c:v>31.62218</c:v>
                </c:pt>
                <c:pt idx="46833">
                  <c:v>36.19093</c:v>
                </c:pt>
                <c:pt idx="46834">
                  <c:v>39.18642000000001</c:v>
                </c:pt>
                <c:pt idx="46835">
                  <c:v>27.50543</c:v>
                </c:pt>
                <c:pt idx="46836">
                  <c:v>564.3549699999999</c:v>
                </c:pt>
                <c:pt idx="46837">
                  <c:v>26.65064</c:v>
                </c:pt>
                <c:pt idx="46838">
                  <c:v>31.04213</c:v>
                </c:pt>
                <c:pt idx="46839">
                  <c:v>29.13067</c:v>
                </c:pt>
                <c:pt idx="46840">
                  <c:v>23.48649999999999</c:v>
                </c:pt>
                <c:pt idx="46841">
                  <c:v>33.42967</c:v>
                </c:pt>
                <c:pt idx="46842">
                  <c:v>32.69169</c:v>
                </c:pt>
                <c:pt idx="46843">
                  <c:v>26.95853</c:v>
                </c:pt>
                <c:pt idx="46844">
                  <c:v>35.44686</c:v>
                </c:pt>
                <c:pt idx="46845">
                  <c:v>34.44475</c:v>
                </c:pt>
                <c:pt idx="46846">
                  <c:v>36.47288</c:v>
                </c:pt>
                <c:pt idx="46847">
                  <c:v>25.33174</c:v>
                </c:pt>
                <c:pt idx="46848">
                  <c:v>39.83062</c:v>
                </c:pt>
                <c:pt idx="46849">
                  <c:v>25.86027</c:v>
                </c:pt>
                <c:pt idx="46850">
                  <c:v>35.98404</c:v>
                </c:pt>
                <c:pt idx="46851">
                  <c:v>24.83208</c:v>
                </c:pt>
                <c:pt idx="46852">
                  <c:v>29.32926</c:v>
                </c:pt>
                <c:pt idx="46853">
                  <c:v>33.0971</c:v>
                </c:pt>
                <c:pt idx="46854">
                  <c:v>34.58522</c:v>
                </c:pt>
                <c:pt idx="46855">
                  <c:v>48.93360000000001</c:v>
                </c:pt>
                <c:pt idx="46856">
                  <c:v>26.04511</c:v>
                </c:pt>
                <c:pt idx="46857">
                  <c:v>31.56150999999999</c:v>
                </c:pt>
                <c:pt idx="46858">
                  <c:v>27.34251</c:v>
                </c:pt>
                <c:pt idx="46859">
                  <c:v>28.2702</c:v>
                </c:pt>
                <c:pt idx="46860">
                  <c:v>30.0073</c:v>
                </c:pt>
                <c:pt idx="46861">
                  <c:v>38.79319</c:v>
                </c:pt>
                <c:pt idx="46862">
                  <c:v>29.47044</c:v>
                </c:pt>
                <c:pt idx="46863">
                  <c:v>25.70361</c:v>
                </c:pt>
                <c:pt idx="46864">
                  <c:v>35.89832000000001</c:v>
                </c:pt>
                <c:pt idx="46865">
                  <c:v>30.02711</c:v>
                </c:pt>
                <c:pt idx="46866">
                  <c:v>27.05512</c:v>
                </c:pt>
                <c:pt idx="46867">
                  <c:v>33.35527</c:v>
                </c:pt>
                <c:pt idx="46868">
                  <c:v>29.49912</c:v>
                </c:pt>
                <c:pt idx="46869">
                  <c:v>601.2724</c:v>
                </c:pt>
                <c:pt idx="46870">
                  <c:v>30.75636</c:v>
                </c:pt>
                <c:pt idx="46871">
                  <c:v>36.88852</c:v>
                </c:pt>
                <c:pt idx="46872">
                  <c:v>2964.0143</c:v>
                </c:pt>
                <c:pt idx="46873">
                  <c:v>30.92438</c:v>
                </c:pt>
                <c:pt idx="46874">
                  <c:v>34.26280000000001</c:v>
                </c:pt>
                <c:pt idx="46875">
                  <c:v>27.01636999999999</c:v>
                </c:pt>
                <c:pt idx="46876">
                  <c:v>64.02459</c:v>
                </c:pt>
                <c:pt idx="46877">
                  <c:v>29.15317</c:v>
                </c:pt>
                <c:pt idx="46878">
                  <c:v>35.71378</c:v>
                </c:pt>
                <c:pt idx="46879">
                  <c:v>33.41324</c:v>
                </c:pt>
                <c:pt idx="46880">
                  <c:v>38.31533</c:v>
                </c:pt>
                <c:pt idx="46881">
                  <c:v>34.43469</c:v>
                </c:pt>
                <c:pt idx="46882">
                  <c:v>29.71293</c:v>
                </c:pt>
                <c:pt idx="46883">
                  <c:v>26.91391</c:v>
                </c:pt>
                <c:pt idx="46884">
                  <c:v>36.04473</c:v>
                </c:pt>
                <c:pt idx="46885">
                  <c:v>27.22478</c:v>
                </c:pt>
                <c:pt idx="46886">
                  <c:v>29.16644</c:v>
                </c:pt>
                <c:pt idx="46887">
                  <c:v>154.69662</c:v>
                </c:pt>
                <c:pt idx="46888">
                  <c:v>30.66063</c:v>
                </c:pt>
                <c:pt idx="46889">
                  <c:v>24.82151</c:v>
                </c:pt>
                <c:pt idx="46890">
                  <c:v>31.90344</c:v>
                </c:pt>
                <c:pt idx="46891">
                  <c:v>30.40511</c:v>
                </c:pt>
                <c:pt idx="46892">
                  <c:v>33.39502</c:v>
                </c:pt>
                <c:pt idx="46893">
                  <c:v>27.12973</c:v>
                </c:pt>
                <c:pt idx="46894">
                  <c:v>32.92542</c:v>
                </c:pt>
                <c:pt idx="46895">
                  <c:v>27.38296</c:v>
                </c:pt>
                <c:pt idx="46896">
                  <c:v>29.68686</c:v>
                </c:pt>
                <c:pt idx="46897">
                  <c:v>61.7767</c:v>
                </c:pt>
                <c:pt idx="46898">
                  <c:v>33.579</c:v>
                </c:pt>
                <c:pt idx="46899">
                  <c:v>29.62169</c:v>
                </c:pt>
                <c:pt idx="46900">
                  <c:v>87.51549</c:v>
                </c:pt>
                <c:pt idx="46901">
                  <c:v>30.48007</c:v>
                </c:pt>
                <c:pt idx="46902">
                  <c:v>29.71062999999999</c:v>
                </c:pt>
                <c:pt idx="46903">
                  <c:v>26.9481</c:v>
                </c:pt>
                <c:pt idx="46904">
                  <c:v>27.95834999999999</c:v>
                </c:pt>
                <c:pt idx="46905">
                  <c:v>28.61326</c:v>
                </c:pt>
                <c:pt idx="46906">
                  <c:v>25.90701</c:v>
                </c:pt>
                <c:pt idx="46907">
                  <c:v>29.63761999999999</c:v>
                </c:pt>
                <c:pt idx="46908">
                  <c:v>30.05840999999999</c:v>
                </c:pt>
                <c:pt idx="46909">
                  <c:v>33.52765</c:v>
                </c:pt>
                <c:pt idx="46910">
                  <c:v>37.90736</c:v>
                </c:pt>
                <c:pt idx="46911">
                  <c:v>34.5657</c:v>
                </c:pt>
                <c:pt idx="46912">
                  <c:v>31.41017</c:v>
                </c:pt>
                <c:pt idx="46913">
                  <c:v>33.66073</c:v>
                </c:pt>
                <c:pt idx="46914">
                  <c:v>29.60399</c:v>
                </c:pt>
                <c:pt idx="46915">
                  <c:v>27.9112</c:v>
                </c:pt>
                <c:pt idx="46916">
                  <c:v>32.74729</c:v>
                </c:pt>
                <c:pt idx="46917">
                  <c:v>85.1672</c:v>
                </c:pt>
                <c:pt idx="46918">
                  <c:v>25.14103</c:v>
                </c:pt>
                <c:pt idx="46919">
                  <c:v>80.1142</c:v>
                </c:pt>
                <c:pt idx="46920">
                  <c:v>26.77718</c:v>
                </c:pt>
                <c:pt idx="46921">
                  <c:v>30.12928</c:v>
                </c:pt>
                <c:pt idx="46922">
                  <c:v>29.70549</c:v>
                </c:pt>
                <c:pt idx="46923">
                  <c:v>27.8448</c:v>
                </c:pt>
                <c:pt idx="46924">
                  <c:v>30.91163</c:v>
                </c:pt>
                <c:pt idx="46925">
                  <c:v>25.49403</c:v>
                </c:pt>
                <c:pt idx="46926">
                  <c:v>29.31616</c:v>
                </c:pt>
                <c:pt idx="46927">
                  <c:v>32.0807</c:v>
                </c:pt>
                <c:pt idx="46928">
                  <c:v>27.43248</c:v>
                </c:pt>
                <c:pt idx="46929">
                  <c:v>32.26915</c:v>
                </c:pt>
                <c:pt idx="46930">
                  <c:v>29.88659</c:v>
                </c:pt>
                <c:pt idx="46931">
                  <c:v>28.19622</c:v>
                </c:pt>
                <c:pt idx="46932">
                  <c:v>29.32065</c:v>
                </c:pt>
                <c:pt idx="46933">
                  <c:v>25.88535999999999</c:v>
                </c:pt>
                <c:pt idx="46934">
                  <c:v>36.43533</c:v>
                </c:pt>
                <c:pt idx="46935">
                  <c:v>32.88166</c:v>
                </c:pt>
                <c:pt idx="46936">
                  <c:v>29.15855000000001</c:v>
                </c:pt>
                <c:pt idx="46937">
                  <c:v>29.26707</c:v>
                </c:pt>
                <c:pt idx="46938">
                  <c:v>28.9476</c:v>
                </c:pt>
                <c:pt idx="46939">
                  <c:v>28.12179</c:v>
                </c:pt>
                <c:pt idx="46940">
                  <c:v>35.95022</c:v>
                </c:pt>
                <c:pt idx="46941">
                  <c:v>35.84181</c:v>
                </c:pt>
                <c:pt idx="46942">
                  <c:v>30.34040999999999</c:v>
                </c:pt>
                <c:pt idx="46943">
                  <c:v>31.22128</c:v>
                </c:pt>
                <c:pt idx="46944">
                  <c:v>30.23469</c:v>
                </c:pt>
                <c:pt idx="46945">
                  <c:v>608.2817</c:v>
                </c:pt>
                <c:pt idx="46946">
                  <c:v>34.10684000000001</c:v>
                </c:pt>
                <c:pt idx="46947">
                  <c:v>30.71133</c:v>
                </c:pt>
                <c:pt idx="46948">
                  <c:v>27.55219</c:v>
                </c:pt>
                <c:pt idx="46949">
                  <c:v>36.28673</c:v>
                </c:pt>
                <c:pt idx="46950">
                  <c:v>31.16704</c:v>
                </c:pt>
                <c:pt idx="46951">
                  <c:v>33.54725</c:v>
                </c:pt>
                <c:pt idx="46952">
                  <c:v>28.88136</c:v>
                </c:pt>
                <c:pt idx="46953">
                  <c:v>28.27431</c:v>
                </c:pt>
                <c:pt idx="46954">
                  <c:v>26.53674</c:v>
                </c:pt>
                <c:pt idx="46955">
                  <c:v>26.45536999999999</c:v>
                </c:pt>
                <c:pt idx="46956">
                  <c:v>25.61661</c:v>
                </c:pt>
                <c:pt idx="46957">
                  <c:v>43.16666</c:v>
                </c:pt>
                <c:pt idx="46958">
                  <c:v>29.52671</c:v>
                </c:pt>
                <c:pt idx="46959">
                  <c:v>27.73355</c:v>
                </c:pt>
                <c:pt idx="46960">
                  <c:v>37.78740000000001</c:v>
                </c:pt>
                <c:pt idx="46961">
                  <c:v>33.62473</c:v>
                </c:pt>
                <c:pt idx="46962">
                  <c:v>30.9087</c:v>
                </c:pt>
                <c:pt idx="46963">
                  <c:v>42.0052</c:v>
                </c:pt>
                <c:pt idx="46964">
                  <c:v>2207.4154</c:v>
                </c:pt>
                <c:pt idx="46965">
                  <c:v>33.14069</c:v>
                </c:pt>
                <c:pt idx="46966">
                  <c:v>41.5714</c:v>
                </c:pt>
                <c:pt idx="46967">
                  <c:v>28.97598</c:v>
                </c:pt>
                <c:pt idx="46968">
                  <c:v>44.23946</c:v>
                </c:pt>
                <c:pt idx="46969">
                  <c:v>27.11213</c:v>
                </c:pt>
                <c:pt idx="46970">
                  <c:v>30.94776</c:v>
                </c:pt>
                <c:pt idx="46971">
                  <c:v>30.9395</c:v>
                </c:pt>
                <c:pt idx="46972">
                  <c:v>29.73002</c:v>
                </c:pt>
                <c:pt idx="46973">
                  <c:v>29.40617</c:v>
                </c:pt>
                <c:pt idx="46974">
                  <c:v>41.01353</c:v>
                </c:pt>
                <c:pt idx="46975">
                  <c:v>30.98429</c:v>
                </c:pt>
                <c:pt idx="46976">
                  <c:v>27.94673999999999</c:v>
                </c:pt>
                <c:pt idx="46977">
                  <c:v>26.51064</c:v>
                </c:pt>
                <c:pt idx="46978">
                  <c:v>36.51124</c:v>
                </c:pt>
                <c:pt idx="46979">
                  <c:v>639.82179</c:v>
                </c:pt>
                <c:pt idx="46980">
                  <c:v>25.02133</c:v>
                </c:pt>
                <c:pt idx="46981">
                  <c:v>28.76364999999999</c:v>
                </c:pt>
                <c:pt idx="46982">
                  <c:v>34.48468999999999</c:v>
                </c:pt>
                <c:pt idx="46983">
                  <c:v>36.45078</c:v>
                </c:pt>
                <c:pt idx="46984">
                  <c:v>28.22933</c:v>
                </c:pt>
                <c:pt idx="46985">
                  <c:v>76.88529999999998</c:v>
                </c:pt>
                <c:pt idx="46986">
                  <c:v>27.10459000000001</c:v>
                </c:pt>
                <c:pt idx="46987">
                  <c:v>28.59069</c:v>
                </c:pt>
                <c:pt idx="46988">
                  <c:v>26.36781</c:v>
                </c:pt>
                <c:pt idx="46989">
                  <c:v>28.52733</c:v>
                </c:pt>
                <c:pt idx="46990">
                  <c:v>40.60532000000001</c:v>
                </c:pt>
                <c:pt idx="46991">
                  <c:v>29.59958</c:v>
                </c:pt>
                <c:pt idx="46992">
                  <c:v>34.0991</c:v>
                </c:pt>
                <c:pt idx="46993">
                  <c:v>29.35248</c:v>
                </c:pt>
                <c:pt idx="46994">
                  <c:v>28.56870999999999</c:v>
                </c:pt>
                <c:pt idx="46995">
                  <c:v>31.2893</c:v>
                </c:pt>
                <c:pt idx="46996">
                  <c:v>32.28903</c:v>
                </c:pt>
                <c:pt idx="46997">
                  <c:v>26.08359</c:v>
                </c:pt>
                <c:pt idx="46998">
                  <c:v>32.06184</c:v>
                </c:pt>
                <c:pt idx="46999">
                  <c:v>35.70143</c:v>
                </c:pt>
                <c:pt idx="47000">
                  <c:v>24.54592999999999</c:v>
                </c:pt>
                <c:pt idx="47001">
                  <c:v>34.31421</c:v>
                </c:pt>
                <c:pt idx="47002">
                  <c:v>28.16858</c:v>
                </c:pt>
                <c:pt idx="47003">
                  <c:v>26.88596</c:v>
                </c:pt>
                <c:pt idx="47004">
                  <c:v>241.64456</c:v>
                </c:pt>
                <c:pt idx="47005">
                  <c:v>24.26342</c:v>
                </c:pt>
                <c:pt idx="47006">
                  <c:v>115.9167</c:v>
                </c:pt>
                <c:pt idx="47007">
                  <c:v>25.89757000000001</c:v>
                </c:pt>
                <c:pt idx="47008">
                  <c:v>33.06241</c:v>
                </c:pt>
                <c:pt idx="47009">
                  <c:v>28.36005</c:v>
                </c:pt>
                <c:pt idx="47010">
                  <c:v>26.15643</c:v>
                </c:pt>
                <c:pt idx="47011">
                  <c:v>251.0109</c:v>
                </c:pt>
                <c:pt idx="47012">
                  <c:v>27.46343999999999</c:v>
                </c:pt>
                <c:pt idx="47013">
                  <c:v>31.10022</c:v>
                </c:pt>
                <c:pt idx="47014">
                  <c:v>34.16723000000001</c:v>
                </c:pt>
                <c:pt idx="47015">
                  <c:v>31.48624999999999</c:v>
                </c:pt>
                <c:pt idx="47016">
                  <c:v>65.3664</c:v>
                </c:pt>
                <c:pt idx="47017">
                  <c:v>1881.29542</c:v>
                </c:pt>
                <c:pt idx="47018">
                  <c:v>36.79046</c:v>
                </c:pt>
                <c:pt idx="47019">
                  <c:v>31.83947999999999</c:v>
                </c:pt>
                <c:pt idx="47020">
                  <c:v>40.25491</c:v>
                </c:pt>
                <c:pt idx="47021">
                  <c:v>6464.067700000001</c:v>
                </c:pt>
                <c:pt idx="47022">
                  <c:v>1029.12309</c:v>
                </c:pt>
                <c:pt idx="47023">
                  <c:v>23.20367</c:v>
                </c:pt>
                <c:pt idx="47024">
                  <c:v>34.5379</c:v>
                </c:pt>
                <c:pt idx="47025">
                  <c:v>31.44422</c:v>
                </c:pt>
                <c:pt idx="47026">
                  <c:v>28.71928</c:v>
                </c:pt>
                <c:pt idx="47027">
                  <c:v>94.81999</c:v>
                </c:pt>
                <c:pt idx="47028">
                  <c:v>5478.57741</c:v>
                </c:pt>
                <c:pt idx="47029">
                  <c:v>387.2696000000001</c:v>
                </c:pt>
                <c:pt idx="47030">
                  <c:v>26.03034</c:v>
                </c:pt>
                <c:pt idx="47031">
                  <c:v>33.84741</c:v>
                </c:pt>
                <c:pt idx="47032">
                  <c:v>28.35794</c:v>
                </c:pt>
                <c:pt idx="47033">
                  <c:v>113.92904</c:v>
                </c:pt>
                <c:pt idx="47034">
                  <c:v>33.4123</c:v>
                </c:pt>
                <c:pt idx="47035">
                  <c:v>25.20752</c:v>
                </c:pt>
                <c:pt idx="47036">
                  <c:v>28.63948</c:v>
                </c:pt>
                <c:pt idx="47037">
                  <c:v>35.17039</c:v>
                </c:pt>
                <c:pt idx="47038">
                  <c:v>28.26284</c:v>
                </c:pt>
                <c:pt idx="47039">
                  <c:v>28.31314</c:v>
                </c:pt>
                <c:pt idx="47040">
                  <c:v>25.81759</c:v>
                </c:pt>
                <c:pt idx="47041">
                  <c:v>28.79113999999999</c:v>
                </c:pt>
                <c:pt idx="47042">
                  <c:v>34.65214</c:v>
                </c:pt>
                <c:pt idx="47043">
                  <c:v>27.75284</c:v>
                </c:pt>
                <c:pt idx="47044">
                  <c:v>34.59251</c:v>
                </c:pt>
                <c:pt idx="47045">
                  <c:v>32.83307</c:v>
                </c:pt>
                <c:pt idx="47046">
                  <c:v>33.57424</c:v>
                </c:pt>
                <c:pt idx="47047">
                  <c:v>29.35392999999999</c:v>
                </c:pt>
                <c:pt idx="47048">
                  <c:v>26.88618</c:v>
                </c:pt>
                <c:pt idx="47049">
                  <c:v>30.42096</c:v>
                </c:pt>
                <c:pt idx="47050">
                  <c:v>31.30003</c:v>
                </c:pt>
                <c:pt idx="47051">
                  <c:v>25.88954</c:v>
                </c:pt>
                <c:pt idx="47052">
                  <c:v>26.50981000000001</c:v>
                </c:pt>
                <c:pt idx="47053">
                  <c:v>31.64956</c:v>
                </c:pt>
                <c:pt idx="47054">
                  <c:v>36.24949</c:v>
                </c:pt>
                <c:pt idx="47055">
                  <c:v>29.21734</c:v>
                </c:pt>
                <c:pt idx="47056">
                  <c:v>29.40881</c:v>
                </c:pt>
                <c:pt idx="47057">
                  <c:v>8066.544580000001</c:v>
                </c:pt>
                <c:pt idx="47058">
                  <c:v>27.91484000000001</c:v>
                </c:pt>
                <c:pt idx="47059">
                  <c:v>35.46415</c:v>
                </c:pt>
                <c:pt idx="47060">
                  <c:v>30.5044</c:v>
                </c:pt>
                <c:pt idx="47061">
                  <c:v>29.62449000000001</c:v>
                </c:pt>
                <c:pt idx="47062">
                  <c:v>35.27871</c:v>
                </c:pt>
                <c:pt idx="47063">
                  <c:v>29.18315</c:v>
                </c:pt>
                <c:pt idx="47064">
                  <c:v>29.22332</c:v>
                </c:pt>
                <c:pt idx="47065">
                  <c:v>28.78746</c:v>
                </c:pt>
                <c:pt idx="47066">
                  <c:v>30.9465</c:v>
                </c:pt>
                <c:pt idx="47067">
                  <c:v>30.5604</c:v>
                </c:pt>
                <c:pt idx="47068">
                  <c:v>23.26767</c:v>
                </c:pt>
                <c:pt idx="47069">
                  <c:v>31.94621</c:v>
                </c:pt>
                <c:pt idx="47070">
                  <c:v>32.0419</c:v>
                </c:pt>
                <c:pt idx="47071">
                  <c:v>25.98567999999999</c:v>
                </c:pt>
                <c:pt idx="47072">
                  <c:v>42.39742</c:v>
                </c:pt>
                <c:pt idx="47073">
                  <c:v>25.08372</c:v>
                </c:pt>
                <c:pt idx="47074">
                  <c:v>4911.25863</c:v>
                </c:pt>
                <c:pt idx="47075">
                  <c:v>31.37575</c:v>
                </c:pt>
                <c:pt idx="47076">
                  <c:v>30.3259</c:v>
                </c:pt>
                <c:pt idx="47077">
                  <c:v>35.99423</c:v>
                </c:pt>
                <c:pt idx="47078">
                  <c:v>23.1561</c:v>
                </c:pt>
                <c:pt idx="47079">
                  <c:v>29.1719</c:v>
                </c:pt>
                <c:pt idx="47080">
                  <c:v>29.02953</c:v>
                </c:pt>
                <c:pt idx="47081">
                  <c:v>29.03241</c:v>
                </c:pt>
                <c:pt idx="47082">
                  <c:v>32.68307</c:v>
                </c:pt>
                <c:pt idx="47083">
                  <c:v>35.07963</c:v>
                </c:pt>
                <c:pt idx="47084">
                  <c:v>28.04727</c:v>
                </c:pt>
                <c:pt idx="47085">
                  <c:v>28.46484999999999</c:v>
                </c:pt>
                <c:pt idx="47086">
                  <c:v>229.59207</c:v>
                </c:pt>
                <c:pt idx="47087">
                  <c:v>79.92278999999999</c:v>
                </c:pt>
                <c:pt idx="47088">
                  <c:v>37.23497</c:v>
                </c:pt>
                <c:pt idx="47089">
                  <c:v>31.25564</c:v>
                </c:pt>
                <c:pt idx="47090">
                  <c:v>32.20845</c:v>
                </c:pt>
                <c:pt idx="47091">
                  <c:v>25.98473999999999</c:v>
                </c:pt>
                <c:pt idx="47092">
                  <c:v>29.88363</c:v>
                </c:pt>
                <c:pt idx="47093">
                  <c:v>30.62006</c:v>
                </c:pt>
                <c:pt idx="47094">
                  <c:v>28.04122</c:v>
                </c:pt>
                <c:pt idx="47095">
                  <c:v>31.17493</c:v>
                </c:pt>
                <c:pt idx="47096">
                  <c:v>31.95711</c:v>
                </c:pt>
                <c:pt idx="47097">
                  <c:v>29.6626</c:v>
                </c:pt>
                <c:pt idx="47098">
                  <c:v>33.62746000000001</c:v>
                </c:pt>
                <c:pt idx="47099">
                  <c:v>401.0968199999999</c:v>
                </c:pt>
                <c:pt idx="47100">
                  <c:v>28.02473</c:v>
                </c:pt>
                <c:pt idx="47101">
                  <c:v>34.5775</c:v>
                </c:pt>
                <c:pt idx="47102">
                  <c:v>33.30354000000001</c:v>
                </c:pt>
                <c:pt idx="47103">
                  <c:v>34.04929</c:v>
                </c:pt>
                <c:pt idx="47104">
                  <c:v>25.85473</c:v>
                </c:pt>
                <c:pt idx="47105">
                  <c:v>21.85584</c:v>
                </c:pt>
                <c:pt idx="47106">
                  <c:v>30.963</c:v>
                </c:pt>
                <c:pt idx="47107">
                  <c:v>29.18772999999999</c:v>
                </c:pt>
                <c:pt idx="47108">
                  <c:v>38.27406000000001</c:v>
                </c:pt>
                <c:pt idx="47109">
                  <c:v>27.94143</c:v>
                </c:pt>
                <c:pt idx="47110">
                  <c:v>47.35262</c:v>
                </c:pt>
                <c:pt idx="47111">
                  <c:v>31.51369</c:v>
                </c:pt>
                <c:pt idx="47112">
                  <c:v>31.15253</c:v>
                </c:pt>
                <c:pt idx="47113">
                  <c:v>25.50861</c:v>
                </c:pt>
                <c:pt idx="47114">
                  <c:v>29.61968</c:v>
                </c:pt>
                <c:pt idx="47115">
                  <c:v>3455.4635</c:v>
                </c:pt>
                <c:pt idx="47116">
                  <c:v>29.17901000000001</c:v>
                </c:pt>
                <c:pt idx="47117">
                  <c:v>27.71321</c:v>
                </c:pt>
                <c:pt idx="47118">
                  <c:v>26.05154</c:v>
                </c:pt>
                <c:pt idx="47119">
                  <c:v>30.39786</c:v>
                </c:pt>
                <c:pt idx="47120">
                  <c:v>54.45349</c:v>
                </c:pt>
                <c:pt idx="47121">
                  <c:v>31.96763999999999</c:v>
                </c:pt>
                <c:pt idx="47122">
                  <c:v>29.17184</c:v>
                </c:pt>
                <c:pt idx="47123">
                  <c:v>73.56396</c:v>
                </c:pt>
                <c:pt idx="47124">
                  <c:v>31.10517</c:v>
                </c:pt>
                <c:pt idx="47125">
                  <c:v>33.54037</c:v>
                </c:pt>
                <c:pt idx="47126">
                  <c:v>39.7383</c:v>
                </c:pt>
                <c:pt idx="47127">
                  <c:v>33.44732</c:v>
                </c:pt>
                <c:pt idx="47128">
                  <c:v>30.03197</c:v>
                </c:pt>
                <c:pt idx="47129">
                  <c:v>25.96841999999999</c:v>
                </c:pt>
                <c:pt idx="47130">
                  <c:v>39.005</c:v>
                </c:pt>
                <c:pt idx="47131">
                  <c:v>29.94137</c:v>
                </c:pt>
                <c:pt idx="47132">
                  <c:v>27.65769999999999</c:v>
                </c:pt>
                <c:pt idx="47133">
                  <c:v>38.39845</c:v>
                </c:pt>
                <c:pt idx="47134">
                  <c:v>72.68479999999998</c:v>
                </c:pt>
                <c:pt idx="47135">
                  <c:v>29.59228</c:v>
                </c:pt>
                <c:pt idx="47136">
                  <c:v>35.70597</c:v>
                </c:pt>
                <c:pt idx="47137">
                  <c:v>27.98706</c:v>
                </c:pt>
                <c:pt idx="47138">
                  <c:v>35.50252000000001</c:v>
                </c:pt>
                <c:pt idx="47139">
                  <c:v>32.90620000000001</c:v>
                </c:pt>
                <c:pt idx="47140">
                  <c:v>26.88315</c:v>
                </c:pt>
                <c:pt idx="47141">
                  <c:v>43.9111</c:v>
                </c:pt>
                <c:pt idx="47142">
                  <c:v>99.27146</c:v>
                </c:pt>
                <c:pt idx="47143">
                  <c:v>30.68049999999999</c:v>
                </c:pt>
                <c:pt idx="47144">
                  <c:v>39.47499</c:v>
                </c:pt>
                <c:pt idx="47145">
                  <c:v>27.72533999999999</c:v>
                </c:pt>
                <c:pt idx="47146">
                  <c:v>32.23926</c:v>
                </c:pt>
                <c:pt idx="47147">
                  <c:v>33.76407</c:v>
                </c:pt>
                <c:pt idx="47148">
                  <c:v>30.16135</c:v>
                </c:pt>
                <c:pt idx="47149">
                  <c:v>27.35096</c:v>
                </c:pt>
                <c:pt idx="47150">
                  <c:v>29.2993</c:v>
                </c:pt>
                <c:pt idx="47151">
                  <c:v>22.07811999999999</c:v>
                </c:pt>
                <c:pt idx="47152">
                  <c:v>27.31469999999999</c:v>
                </c:pt>
                <c:pt idx="47153">
                  <c:v>35.70453</c:v>
                </c:pt>
                <c:pt idx="47154">
                  <c:v>24.53684000000001</c:v>
                </c:pt>
                <c:pt idx="47155">
                  <c:v>31.58026</c:v>
                </c:pt>
                <c:pt idx="47156">
                  <c:v>36.9694</c:v>
                </c:pt>
                <c:pt idx="47157">
                  <c:v>30.40135</c:v>
                </c:pt>
                <c:pt idx="47158">
                  <c:v>32.87687</c:v>
                </c:pt>
                <c:pt idx="47159">
                  <c:v>30.15638999999999</c:v>
                </c:pt>
                <c:pt idx="47160">
                  <c:v>29.20074</c:v>
                </c:pt>
                <c:pt idx="47161">
                  <c:v>26.65555000000001</c:v>
                </c:pt>
                <c:pt idx="47162">
                  <c:v>32.58035</c:v>
                </c:pt>
                <c:pt idx="47163">
                  <c:v>34.8152</c:v>
                </c:pt>
                <c:pt idx="47164">
                  <c:v>30.80619</c:v>
                </c:pt>
                <c:pt idx="47165">
                  <c:v>33.2924</c:v>
                </c:pt>
                <c:pt idx="47166">
                  <c:v>30.72732</c:v>
                </c:pt>
                <c:pt idx="47167">
                  <c:v>1163.3082</c:v>
                </c:pt>
                <c:pt idx="47168">
                  <c:v>77.3422</c:v>
                </c:pt>
                <c:pt idx="47169">
                  <c:v>43.4573</c:v>
                </c:pt>
                <c:pt idx="47170">
                  <c:v>33.02244</c:v>
                </c:pt>
                <c:pt idx="47171">
                  <c:v>37.8366</c:v>
                </c:pt>
                <c:pt idx="47172">
                  <c:v>26.50315000000001</c:v>
                </c:pt>
                <c:pt idx="47173">
                  <c:v>25.14223</c:v>
                </c:pt>
                <c:pt idx="47174">
                  <c:v>26.39801</c:v>
                </c:pt>
                <c:pt idx="47175">
                  <c:v>30.20536999999999</c:v>
                </c:pt>
                <c:pt idx="47176">
                  <c:v>568.53538</c:v>
                </c:pt>
                <c:pt idx="47177">
                  <c:v>25.94446</c:v>
                </c:pt>
                <c:pt idx="47178">
                  <c:v>26.38291999999999</c:v>
                </c:pt>
                <c:pt idx="47179">
                  <c:v>31.01456</c:v>
                </c:pt>
                <c:pt idx="47180">
                  <c:v>30.41991000000001</c:v>
                </c:pt>
                <c:pt idx="47181">
                  <c:v>32.23169</c:v>
                </c:pt>
                <c:pt idx="47182">
                  <c:v>33.24797</c:v>
                </c:pt>
                <c:pt idx="47183">
                  <c:v>25.96373</c:v>
                </c:pt>
                <c:pt idx="47184">
                  <c:v>31.98124</c:v>
                </c:pt>
                <c:pt idx="47185">
                  <c:v>31.45273999999999</c:v>
                </c:pt>
                <c:pt idx="47186">
                  <c:v>27.09193</c:v>
                </c:pt>
                <c:pt idx="47187">
                  <c:v>28.14696</c:v>
                </c:pt>
                <c:pt idx="47188">
                  <c:v>30.0579</c:v>
                </c:pt>
                <c:pt idx="47189">
                  <c:v>27.13056</c:v>
                </c:pt>
                <c:pt idx="47190">
                  <c:v>34.41164</c:v>
                </c:pt>
                <c:pt idx="47191">
                  <c:v>29.0207</c:v>
                </c:pt>
                <c:pt idx="47192">
                  <c:v>31.36149</c:v>
                </c:pt>
                <c:pt idx="47193">
                  <c:v>2765.32956</c:v>
                </c:pt>
                <c:pt idx="47194">
                  <c:v>30.6358</c:v>
                </c:pt>
                <c:pt idx="47195">
                  <c:v>43.7593</c:v>
                </c:pt>
                <c:pt idx="47196">
                  <c:v>30.30753</c:v>
                </c:pt>
                <c:pt idx="47197">
                  <c:v>45.5073</c:v>
                </c:pt>
                <c:pt idx="47198">
                  <c:v>38.31277</c:v>
                </c:pt>
                <c:pt idx="47199">
                  <c:v>219.15758</c:v>
                </c:pt>
                <c:pt idx="47200">
                  <c:v>32.36452000000001</c:v>
                </c:pt>
                <c:pt idx="47201">
                  <c:v>35.18054</c:v>
                </c:pt>
                <c:pt idx="47202">
                  <c:v>30.4011</c:v>
                </c:pt>
                <c:pt idx="47203">
                  <c:v>5703.425880000001</c:v>
                </c:pt>
                <c:pt idx="47204">
                  <c:v>28.89089</c:v>
                </c:pt>
                <c:pt idx="47205">
                  <c:v>24.55276</c:v>
                </c:pt>
                <c:pt idx="47206">
                  <c:v>136.8973</c:v>
                </c:pt>
                <c:pt idx="47207">
                  <c:v>36.00447</c:v>
                </c:pt>
                <c:pt idx="47208">
                  <c:v>27.73517</c:v>
                </c:pt>
                <c:pt idx="47209">
                  <c:v>36.25505</c:v>
                </c:pt>
                <c:pt idx="47210">
                  <c:v>32.11613</c:v>
                </c:pt>
                <c:pt idx="47211">
                  <c:v>26.4701</c:v>
                </c:pt>
                <c:pt idx="47212">
                  <c:v>31.77357</c:v>
                </c:pt>
                <c:pt idx="47213">
                  <c:v>25.58603</c:v>
                </c:pt>
                <c:pt idx="47214">
                  <c:v>95.3192</c:v>
                </c:pt>
                <c:pt idx="47215">
                  <c:v>30.4981</c:v>
                </c:pt>
                <c:pt idx="47216">
                  <c:v>31.17364999999999</c:v>
                </c:pt>
                <c:pt idx="47217">
                  <c:v>28.59447</c:v>
                </c:pt>
                <c:pt idx="47218">
                  <c:v>33.62471</c:v>
                </c:pt>
                <c:pt idx="47219">
                  <c:v>29.65367000000001</c:v>
                </c:pt>
                <c:pt idx="47220">
                  <c:v>30.50186</c:v>
                </c:pt>
                <c:pt idx="47221">
                  <c:v>40.66594000000001</c:v>
                </c:pt>
                <c:pt idx="47222">
                  <c:v>29.40894</c:v>
                </c:pt>
                <c:pt idx="47223">
                  <c:v>30.99632</c:v>
                </c:pt>
                <c:pt idx="47224">
                  <c:v>34.45595</c:v>
                </c:pt>
                <c:pt idx="47225">
                  <c:v>32.24428</c:v>
                </c:pt>
                <c:pt idx="47226">
                  <c:v>30.03218</c:v>
                </c:pt>
                <c:pt idx="47227">
                  <c:v>35.79562</c:v>
                </c:pt>
                <c:pt idx="47228">
                  <c:v>3209.4539</c:v>
                </c:pt>
                <c:pt idx="47229">
                  <c:v>35.28902</c:v>
                </c:pt>
                <c:pt idx="47230">
                  <c:v>26.48133</c:v>
                </c:pt>
                <c:pt idx="47231">
                  <c:v>27.67971</c:v>
                </c:pt>
                <c:pt idx="47232">
                  <c:v>25.99973</c:v>
                </c:pt>
                <c:pt idx="47233">
                  <c:v>27.7046</c:v>
                </c:pt>
                <c:pt idx="47234">
                  <c:v>29.26523999999999</c:v>
                </c:pt>
                <c:pt idx="47235">
                  <c:v>40.3839</c:v>
                </c:pt>
                <c:pt idx="47236">
                  <c:v>34.29693</c:v>
                </c:pt>
                <c:pt idx="47237">
                  <c:v>32.78139</c:v>
                </c:pt>
                <c:pt idx="47238">
                  <c:v>26.0666</c:v>
                </c:pt>
                <c:pt idx="47239">
                  <c:v>22.41512</c:v>
                </c:pt>
                <c:pt idx="47240">
                  <c:v>26.44832999999999</c:v>
                </c:pt>
                <c:pt idx="47241">
                  <c:v>30.95908</c:v>
                </c:pt>
                <c:pt idx="47242">
                  <c:v>26.57177</c:v>
                </c:pt>
                <c:pt idx="47243">
                  <c:v>29.26295</c:v>
                </c:pt>
                <c:pt idx="47244">
                  <c:v>33.38768999999999</c:v>
                </c:pt>
                <c:pt idx="47245">
                  <c:v>23.21192</c:v>
                </c:pt>
                <c:pt idx="47246">
                  <c:v>46.09072000000001</c:v>
                </c:pt>
                <c:pt idx="47247">
                  <c:v>35.5058</c:v>
                </c:pt>
                <c:pt idx="47248">
                  <c:v>30.60494</c:v>
                </c:pt>
                <c:pt idx="47249">
                  <c:v>34.90269</c:v>
                </c:pt>
                <c:pt idx="47250">
                  <c:v>30.03327000000001</c:v>
                </c:pt>
                <c:pt idx="47251">
                  <c:v>37.42223</c:v>
                </c:pt>
                <c:pt idx="47252">
                  <c:v>26.86083</c:v>
                </c:pt>
                <c:pt idx="47253">
                  <c:v>29.88773</c:v>
                </c:pt>
                <c:pt idx="47254">
                  <c:v>32.67516000000001</c:v>
                </c:pt>
                <c:pt idx="47255">
                  <c:v>25.60671</c:v>
                </c:pt>
                <c:pt idx="47256">
                  <c:v>26.56768</c:v>
                </c:pt>
                <c:pt idx="47257">
                  <c:v>38.35449999999999</c:v>
                </c:pt>
                <c:pt idx="47258">
                  <c:v>29.01861</c:v>
                </c:pt>
                <c:pt idx="47259">
                  <c:v>25.86193</c:v>
                </c:pt>
                <c:pt idx="47260">
                  <c:v>31.00993</c:v>
                </c:pt>
                <c:pt idx="47261">
                  <c:v>28.85833999999999</c:v>
                </c:pt>
                <c:pt idx="47262">
                  <c:v>49.57380000000001</c:v>
                </c:pt>
                <c:pt idx="47263">
                  <c:v>36.22771</c:v>
                </c:pt>
                <c:pt idx="47264">
                  <c:v>27.02101</c:v>
                </c:pt>
                <c:pt idx="47265">
                  <c:v>30.80619</c:v>
                </c:pt>
                <c:pt idx="47266">
                  <c:v>29.95932</c:v>
                </c:pt>
                <c:pt idx="47267">
                  <c:v>24.21071</c:v>
                </c:pt>
                <c:pt idx="47268">
                  <c:v>26.92707</c:v>
                </c:pt>
                <c:pt idx="47269">
                  <c:v>23.78041</c:v>
                </c:pt>
                <c:pt idx="47270">
                  <c:v>29.86055</c:v>
                </c:pt>
                <c:pt idx="47271">
                  <c:v>31.56337</c:v>
                </c:pt>
                <c:pt idx="47272">
                  <c:v>26.01398</c:v>
                </c:pt>
                <c:pt idx="47273">
                  <c:v>30.92231</c:v>
                </c:pt>
                <c:pt idx="47274">
                  <c:v>34.66278000000001</c:v>
                </c:pt>
                <c:pt idx="47275">
                  <c:v>24.25617</c:v>
                </c:pt>
                <c:pt idx="47276">
                  <c:v>33.69679</c:v>
                </c:pt>
                <c:pt idx="47277">
                  <c:v>29.03971</c:v>
                </c:pt>
                <c:pt idx="47278">
                  <c:v>26.30245</c:v>
                </c:pt>
                <c:pt idx="47279">
                  <c:v>32.53859</c:v>
                </c:pt>
                <c:pt idx="47280">
                  <c:v>28.34849</c:v>
                </c:pt>
                <c:pt idx="47281">
                  <c:v>28.34515</c:v>
                </c:pt>
                <c:pt idx="47282">
                  <c:v>106.0782</c:v>
                </c:pt>
                <c:pt idx="47283">
                  <c:v>29.72041</c:v>
                </c:pt>
                <c:pt idx="47284">
                  <c:v>35.98866</c:v>
                </c:pt>
                <c:pt idx="47285">
                  <c:v>28.58595</c:v>
                </c:pt>
                <c:pt idx="47286">
                  <c:v>2061.78076</c:v>
                </c:pt>
                <c:pt idx="47287">
                  <c:v>27.56105000000001</c:v>
                </c:pt>
                <c:pt idx="47288">
                  <c:v>463.4179999999999</c:v>
                </c:pt>
                <c:pt idx="47289">
                  <c:v>73.3309</c:v>
                </c:pt>
                <c:pt idx="47290">
                  <c:v>31.60321</c:v>
                </c:pt>
                <c:pt idx="47291">
                  <c:v>45.05375</c:v>
                </c:pt>
                <c:pt idx="47292">
                  <c:v>29.16084</c:v>
                </c:pt>
                <c:pt idx="47293">
                  <c:v>27.65866</c:v>
                </c:pt>
                <c:pt idx="47294">
                  <c:v>26.76392</c:v>
                </c:pt>
                <c:pt idx="47295">
                  <c:v>37.82874</c:v>
                </c:pt>
                <c:pt idx="47296">
                  <c:v>30.18648</c:v>
                </c:pt>
                <c:pt idx="47297">
                  <c:v>31.47709</c:v>
                </c:pt>
                <c:pt idx="47298">
                  <c:v>32.03818000000001</c:v>
                </c:pt>
                <c:pt idx="47299">
                  <c:v>28.87681</c:v>
                </c:pt>
                <c:pt idx="47300">
                  <c:v>30.01101999999999</c:v>
                </c:pt>
                <c:pt idx="47301">
                  <c:v>28.57452</c:v>
                </c:pt>
                <c:pt idx="47302">
                  <c:v>29.13797</c:v>
                </c:pt>
                <c:pt idx="47303">
                  <c:v>33.36003</c:v>
                </c:pt>
                <c:pt idx="47304">
                  <c:v>29.58668</c:v>
                </c:pt>
                <c:pt idx="47305">
                  <c:v>25.59732</c:v>
                </c:pt>
                <c:pt idx="47306">
                  <c:v>28.37146</c:v>
                </c:pt>
                <c:pt idx="47307">
                  <c:v>24.20457</c:v>
                </c:pt>
                <c:pt idx="47308">
                  <c:v>33.1777</c:v>
                </c:pt>
                <c:pt idx="47309">
                  <c:v>30.70053</c:v>
                </c:pt>
                <c:pt idx="47310">
                  <c:v>63.9629</c:v>
                </c:pt>
                <c:pt idx="47311">
                  <c:v>31.89067</c:v>
                </c:pt>
                <c:pt idx="47312">
                  <c:v>26.03201</c:v>
                </c:pt>
                <c:pt idx="47313">
                  <c:v>30.02190999999999</c:v>
                </c:pt>
                <c:pt idx="47314">
                  <c:v>36.94051</c:v>
                </c:pt>
                <c:pt idx="47315">
                  <c:v>29.31291</c:v>
                </c:pt>
                <c:pt idx="47316">
                  <c:v>35.94718</c:v>
                </c:pt>
                <c:pt idx="47317">
                  <c:v>30.67513</c:v>
                </c:pt>
                <c:pt idx="47318">
                  <c:v>33.25489</c:v>
                </c:pt>
                <c:pt idx="47319">
                  <c:v>29.64612</c:v>
                </c:pt>
                <c:pt idx="47320">
                  <c:v>30.02989000000001</c:v>
                </c:pt>
                <c:pt idx="47321">
                  <c:v>33.65835</c:v>
                </c:pt>
                <c:pt idx="47322">
                  <c:v>26.40252999999999</c:v>
                </c:pt>
                <c:pt idx="47323">
                  <c:v>28.51167</c:v>
                </c:pt>
                <c:pt idx="47324">
                  <c:v>32.44988</c:v>
                </c:pt>
                <c:pt idx="47325">
                  <c:v>32.69969</c:v>
                </c:pt>
                <c:pt idx="47326">
                  <c:v>33.08717</c:v>
                </c:pt>
                <c:pt idx="47327">
                  <c:v>25.01150000000001</c:v>
                </c:pt>
                <c:pt idx="47328">
                  <c:v>234.52501</c:v>
                </c:pt>
                <c:pt idx="47329">
                  <c:v>31.99793</c:v>
                </c:pt>
                <c:pt idx="47330">
                  <c:v>37.2591</c:v>
                </c:pt>
                <c:pt idx="47331">
                  <c:v>32.97362</c:v>
                </c:pt>
                <c:pt idx="47332">
                  <c:v>33.91057</c:v>
                </c:pt>
                <c:pt idx="47333">
                  <c:v>41.1301</c:v>
                </c:pt>
                <c:pt idx="47334">
                  <c:v>43.21555</c:v>
                </c:pt>
                <c:pt idx="47335">
                  <c:v>29.58222999999999</c:v>
                </c:pt>
                <c:pt idx="47336">
                  <c:v>27.1144</c:v>
                </c:pt>
                <c:pt idx="47337">
                  <c:v>35.22803</c:v>
                </c:pt>
                <c:pt idx="47338">
                  <c:v>39.04829</c:v>
                </c:pt>
                <c:pt idx="47339">
                  <c:v>27.83962</c:v>
                </c:pt>
                <c:pt idx="47340">
                  <c:v>32.93243</c:v>
                </c:pt>
                <c:pt idx="47341">
                  <c:v>33.07324000000001</c:v>
                </c:pt>
                <c:pt idx="47342">
                  <c:v>30.86884</c:v>
                </c:pt>
                <c:pt idx="47343">
                  <c:v>34.4237</c:v>
                </c:pt>
                <c:pt idx="47344">
                  <c:v>31.20624</c:v>
                </c:pt>
                <c:pt idx="47345">
                  <c:v>44.7989</c:v>
                </c:pt>
                <c:pt idx="47346">
                  <c:v>27.02467</c:v>
                </c:pt>
                <c:pt idx="47347">
                  <c:v>29.02492000000001</c:v>
                </c:pt>
                <c:pt idx="47348">
                  <c:v>33.52772</c:v>
                </c:pt>
                <c:pt idx="47349">
                  <c:v>25.58634</c:v>
                </c:pt>
                <c:pt idx="47350">
                  <c:v>31.52867</c:v>
                </c:pt>
                <c:pt idx="47351">
                  <c:v>28.16622</c:v>
                </c:pt>
                <c:pt idx="47352">
                  <c:v>33.11293</c:v>
                </c:pt>
                <c:pt idx="47353">
                  <c:v>30.78520999999999</c:v>
                </c:pt>
                <c:pt idx="47354">
                  <c:v>28.84106999999999</c:v>
                </c:pt>
                <c:pt idx="47355">
                  <c:v>27.61999</c:v>
                </c:pt>
                <c:pt idx="47356">
                  <c:v>63.00638</c:v>
                </c:pt>
                <c:pt idx="47357">
                  <c:v>37.19988</c:v>
                </c:pt>
                <c:pt idx="47358">
                  <c:v>30.3571</c:v>
                </c:pt>
                <c:pt idx="47359">
                  <c:v>27.79619</c:v>
                </c:pt>
                <c:pt idx="47360">
                  <c:v>32.15457</c:v>
                </c:pt>
                <c:pt idx="47361">
                  <c:v>32.79501</c:v>
                </c:pt>
                <c:pt idx="47362">
                  <c:v>32.31398</c:v>
                </c:pt>
                <c:pt idx="47363">
                  <c:v>34.07132</c:v>
                </c:pt>
                <c:pt idx="47364">
                  <c:v>44.1553</c:v>
                </c:pt>
                <c:pt idx="47365">
                  <c:v>27.36637</c:v>
                </c:pt>
                <c:pt idx="47366">
                  <c:v>41.3835</c:v>
                </c:pt>
                <c:pt idx="47367">
                  <c:v>36.54578</c:v>
                </c:pt>
                <c:pt idx="47368">
                  <c:v>26.3293</c:v>
                </c:pt>
                <c:pt idx="47369">
                  <c:v>28.18299</c:v>
                </c:pt>
                <c:pt idx="47370">
                  <c:v>28.15318</c:v>
                </c:pt>
                <c:pt idx="47371">
                  <c:v>33.54973</c:v>
                </c:pt>
                <c:pt idx="47372">
                  <c:v>34.61413</c:v>
                </c:pt>
                <c:pt idx="47373">
                  <c:v>30.61635</c:v>
                </c:pt>
                <c:pt idx="47374">
                  <c:v>34.39531</c:v>
                </c:pt>
                <c:pt idx="47375">
                  <c:v>32.5415</c:v>
                </c:pt>
                <c:pt idx="47376">
                  <c:v>33.55715</c:v>
                </c:pt>
                <c:pt idx="47377">
                  <c:v>30.04932</c:v>
                </c:pt>
                <c:pt idx="47378">
                  <c:v>31.63852</c:v>
                </c:pt>
                <c:pt idx="47379">
                  <c:v>218.3391</c:v>
                </c:pt>
                <c:pt idx="47380">
                  <c:v>31.44634999999999</c:v>
                </c:pt>
                <c:pt idx="47381">
                  <c:v>116.4299</c:v>
                </c:pt>
                <c:pt idx="47382">
                  <c:v>28.01392999999999</c:v>
                </c:pt>
                <c:pt idx="47383">
                  <c:v>23.1492</c:v>
                </c:pt>
                <c:pt idx="47384">
                  <c:v>27.55643999999999</c:v>
                </c:pt>
                <c:pt idx="47385">
                  <c:v>28.07966</c:v>
                </c:pt>
                <c:pt idx="47386">
                  <c:v>30.60732</c:v>
                </c:pt>
                <c:pt idx="47387">
                  <c:v>32.36488</c:v>
                </c:pt>
                <c:pt idx="47388">
                  <c:v>25.0764</c:v>
                </c:pt>
                <c:pt idx="47389">
                  <c:v>33.50827</c:v>
                </c:pt>
                <c:pt idx="47390">
                  <c:v>30.26482</c:v>
                </c:pt>
                <c:pt idx="47391">
                  <c:v>35.61713</c:v>
                </c:pt>
                <c:pt idx="47392">
                  <c:v>31.01737</c:v>
                </c:pt>
                <c:pt idx="47393">
                  <c:v>29.97796</c:v>
                </c:pt>
                <c:pt idx="47394">
                  <c:v>29.05599</c:v>
                </c:pt>
                <c:pt idx="47395">
                  <c:v>28.24156</c:v>
                </c:pt>
                <c:pt idx="47396">
                  <c:v>30.60621</c:v>
                </c:pt>
                <c:pt idx="47397">
                  <c:v>43.26658000000001</c:v>
                </c:pt>
                <c:pt idx="47398">
                  <c:v>3338.81394</c:v>
                </c:pt>
                <c:pt idx="47399">
                  <c:v>31.69115</c:v>
                </c:pt>
                <c:pt idx="47400">
                  <c:v>26.5398</c:v>
                </c:pt>
                <c:pt idx="47401">
                  <c:v>30.65689</c:v>
                </c:pt>
                <c:pt idx="47402">
                  <c:v>31.5155</c:v>
                </c:pt>
                <c:pt idx="47403">
                  <c:v>24.4502</c:v>
                </c:pt>
                <c:pt idx="47404">
                  <c:v>41.44866</c:v>
                </c:pt>
                <c:pt idx="47405">
                  <c:v>33.66527</c:v>
                </c:pt>
                <c:pt idx="47406">
                  <c:v>130.7064</c:v>
                </c:pt>
                <c:pt idx="47407">
                  <c:v>38.56633</c:v>
                </c:pt>
                <c:pt idx="47408">
                  <c:v>410.0741</c:v>
                </c:pt>
                <c:pt idx="47409">
                  <c:v>34.0407</c:v>
                </c:pt>
                <c:pt idx="47410">
                  <c:v>168.6813</c:v>
                </c:pt>
                <c:pt idx="47411">
                  <c:v>34.73751</c:v>
                </c:pt>
                <c:pt idx="47412">
                  <c:v>335.8910999999999</c:v>
                </c:pt>
                <c:pt idx="47413">
                  <c:v>378.82545</c:v>
                </c:pt>
                <c:pt idx="47414">
                  <c:v>29.49039</c:v>
                </c:pt>
                <c:pt idx="47415">
                  <c:v>36.7248</c:v>
                </c:pt>
                <c:pt idx="47416">
                  <c:v>30.04175</c:v>
                </c:pt>
                <c:pt idx="47417">
                  <c:v>36.12259</c:v>
                </c:pt>
                <c:pt idx="47418">
                  <c:v>33.38974</c:v>
                </c:pt>
                <c:pt idx="47419">
                  <c:v>31.28881</c:v>
                </c:pt>
                <c:pt idx="47420">
                  <c:v>40.768</c:v>
                </c:pt>
                <c:pt idx="47421">
                  <c:v>31.85943</c:v>
                </c:pt>
                <c:pt idx="47422">
                  <c:v>29.37646000000001</c:v>
                </c:pt>
                <c:pt idx="47423">
                  <c:v>43.73719</c:v>
                </c:pt>
                <c:pt idx="47424">
                  <c:v>25.90005</c:v>
                </c:pt>
                <c:pt idx="47425">
                  <c:v>32.22597</c:v>
                </c:pt>
                <c:pt idx="47426">
                  <c:v>26.83027</c:v>
                </c:pt>
                <c:pt idx="47427">
                  <c:v>37.24420000000001</c:v>
                </c:pt>
                <c:pt idx="47428">
                  <c:v>30.00579</c:v>
                </c:pt>
                <c:pt idx="47429">
                  <c:v>28.88862</c:v>
                </c:pt>
                <c:pt idx="47430">
                  <c:v>33.75509</c:v>
                </c:pt>
                <c:pt idx="47431">
                  <c:v>25.84372</c:v>
                </c:pt>
                <c:pt idx="47432">
                  <c:v>33.6293</c:v>
                </c:pt>
                <c:pt idx="47433">
                  <c:v>34.1296</c:v>
                </c:pt>
                <c:pt idx="47434">
                  <c:v>29.10289</c:v>
                </c:pt>
                <c:pt idx="47435">
                  <c:v>29.65186</c:v>
                </c:pt>
                <c:pt idx="47436">
                  <c:v>34.34705</c:v>
                </c:pt>
                <c:pt idx="47437">
                  <c:v>302.6018000000001</c:v>
                </c:pt>
                <c:pt idx="47438">
                  <c:v>31.98912999999999</c:v>
                </c:pt>
                <c:pt idx="47439">
                  <c:v>27.73486</c:v>
                </c:pt>
                <c:pt idx="47440">
                  <c:v>186.14076</c:v>
                </c:pt>
                <c:pt idx="47441">
                  <c:v>43.2876</c:v>
                </c:pt>
                <c:pt idx="47442">
                  <c:v>29.14516</c:v>
                </c:pt>
                <c:pt idx="47443">
                  <c:v>26.93625</c:v>
                </c:pt>
                <c:pt idx="47444">
                  <c:v>28.72506</c:v>
                </c:pt>
                <c:pt idx="47445">
                  <c:v>31.62522999999999</c:v>
                </c:pt>
                <c:pt idx="47446">
                  <c:v>26.43051</c:v>
                </c:pt>
                <c:pt idx="47447">
                  <c:v>30.91665</c:v>
                </c:pt>
                <c:pt idx="47448">
                  <c:v>34.7181</c:v>
                </c:pt>
                <c:pt idx="47449">
                  <c:v>30.2475</c:v>
                </c:pt>
                <c:pt idx="47450">
                  <c:v>31.3242</c:v>
                </c:pt>
                <c:pt idx="47451">
                  <c:v>32.76839</c:v>
                </c:pt>
                <c:pt idx="47452">
                  <c:v>29.78172</c:v>
                </c:pt>
                <c:pt idx="47453">
                  <c:v>29.71774</c:v>
                </c:pt>
                <c:pt idx="47454">
                  <c:v>30.20921999999999</c:v>
                </c:pt>
                <c:pt idx="47455">
                  <c:v>26.29301</c:v>
                </c:pt>
                <c:pt idx="47456">
                  <c:v>31.09809</c:v>
                </c:pt>
                <c:pt idx="47457">
                  <c:v>27.16532</c:v>
                </c:pt>
                <c:pt idx="47458">
                  <c:v>29.40065999999999</c:v>
                </c:pt>
                <c:pt idx="47459">
                  <c:v>29.29754</c:v>
                </c:pt>
                <c:pt idx="47460">
                  <c:v>411.2520999999999</c:v>
                </c:pt>
                <c:pt idx="47461">
                  <c:v>30.64038</c:v>
                </c:pt>
                <c:pt idx="47462">
                  <c:v>32.18898</c:v>
                </c:pt>
                <c:pt idx="47463">
                  <c:v>31.27438</c:v>
                </c:pt>
                <c:pt idx="47464">
                  <c:v>32.83202</c:v>
                </c:pt>
                <c:pt idx="47465">
                  <c:v>62.5336</c:v>
                </c:pt>
                <c:pt idx="47466">
                  <c:v>29.27091</c:v>
                </c:pt>
                <c:pt idx="47467">
                  <c:v>27.15975</c:v>
                </c:pt>
                <c:pt idx="47468">
                  <c:v>30.89045</c:v>
                </c:pt>
                <c:pt idx="47469">
                  <c:v>29.40703</c:v>
                </c:pt>
                <c:pt idx="47470">
                  <c:v>29.08341</c:v>
                </c:pt>
                <c:pt idx="47471">
                  <c:v>30.49142</c:v>
                </c:pt>
                <c:pt idx="47472">
                  <c:v>31.1884</c:v>
                </c:pt>
                <c:pt idx="47473">
                  <c:v>29.83252</c:v>
                </c:pt>
                <c:pt idx="47474">
                  <c:v>34.52937</c:v>
                </c:pt>
                <c:pt idx="47475">
                  <c:v>35.53967</c:v>
                </c:pt>
                <c:pt idx="47476">
                  <c:v>37.63286</c:v>
                </c:pt>
                <c:pt idx="47477">
                  <c:v>37.03463</c:v>
                </c:pt>
                <c:pt idx="47478">
                  <c:v>181.929</c:v>
                </c:pt>
                <c:pt idx="47479">
                  <c:v>29.51674</c:v>
                </c:pt>
                <c:pt idx="47480">
                  <c:v>28.30673</c:v>
                </c:pt>
                <c:pt idx="47481">
                  <c:v>29.5783</c:v>
                </c:pt>
                <c:pt idx="47482">
                  <c:v>30.13209000000001</c:v>
                </c:pt>
                <c:pt idx="47483">
                  <c:v>31.10039</c:v>
                </c:pt>
                <c:pt idx="47484">
                  <c:v>28.86364</c:v>
                </c:pt>
                <c:pt idx="47485">
                  <c:v>28.2475</c:v>
                </c:pt>
                <c:pt idx="47486">
                  <c:v>33.82159</c:v>
                </c:pt>
                <c:pt idx="47487">
                  <c:v>27.35839</c:v>
                </c:pt>
                <c:pt idx="47488">
                  <c:v>28.8633</c:v>
                </c:pt>
                <c:pt idx="47489">
                  <c:v>29.15525</c:v>
                </c:pt>
                <c:pt idx="47490">
                  <c:v>25.69606</c:v>
                </c:pt>
                <c:pt idx="47491">
                  <c:v>31.65708</c:v>
                </c:pt>
                <c:pt idx="47492">
                  <c:v>27.0095</c:v>
                </c:pt>
                <c:pt idx="47493">
                  <c:v>31.91861</c:v>
                </c:pt>
                <c:pt idx="47494">
                  <c:v>29.39905</c:v>
                </c:pt>
                <c:pt idx="47495">
                  <c:v>32.41895</c:v>
                </c:pt>
                <c:pt idx="47496">
                  <c:v>29.58951</c:v>
                </c:pt>
                <c:pt idx="47497">
                  <c:v>52.83952</c:v>
                </c:pt>
                <c:pt idx="47498">
                  <c:v>31.19835</c:v>
                </c:pt>
                <c:pt idx="47499">
                  <c:v>39.67174</c:v>
                </c:pt>
                <c:pt idx="47500">
                  <c:v>31.88444</c:v>
                </c:pt>
                <c:pt idx="47501">
                  <c:v>32.6773</c:v>
                </c:pt>
                <c:pt idx="47502">
                  <c:v>30.7841</c:v>
                </c:pt>
                <c:pt idx="47503">
                  <c:v>28.56468</c:v>
                </c:pt>
                <c:pt idx="47504">
                  <c:v>31.05989</c:v>
                </c:pt>
                <c:pt idx="47505">
                  <c:v>26.49192</c:v>
                </c:pt>
                <c:pt idx="47506">
                  <c:v>32.37755</c:v>
                </c:pt>
                <c:pt idx="47507">
                  <c:v>31.90213999999999</c:v>
                </c:pt>
                <c:pt idx="47508">
                  <c:v>1758.5361</c:v>
                </c:pt>
                <c:pt idx="47509">
                  <c:v>30.17191</c:v>
                </c:pt>
                <c:pt idx="47510">
                  <c:v>27.88346</c:v>
                </c:pt>
                <c:pt idx="47511">
                  <c:v>30.36649999999999</c:v>
                </c:pt>
                <c:pt idx="47512">
                  <c:v>24.54622</c:v>
                </c:pt>
                <c:pt idx="47513">
                  <c:v>27.55192</c:v>
                </c:pt>
                <c:pt idx="47514">
                  <c:v>29.63815</c:v>
                </c:pt>
                <c:pt idx="47515">
                  <c:v>30.06887</c:v>
                </c:pt>
                <c:pt idx="47516">
                  <c:v>34.18060000000001</c:v>
                </c:pt>
                <c:pt idx="47517">
                  <c:v>28.77986</c:v>
                </c:pt>
                <c:pt idx="47518">
                  <c:v>33.22351</c:v>
                </c:pt>
                <c:pt idx="47519">
                  <c:v>29.39298</c:v>
                </c:pt>
                <c:pt idx="47520">
                  <c:v>30.86984</c:v>
                </c:pt>
                <c:pt idx="47521">
                  <c:v>26.79484</c:v>
                </c:pt>
                <c:pt idx="47522">
                  <c:v>28.43806</c:v>
                </c:pt>
                <c:pt idx="47523">
                  <c:v>34.07783</c:v>
                </c:pt>
                <c:pt idx="47524">
                  <c:v>25.07732</c:v>
                </c:pt>
                <c:pt idx="47525">
                  <c:v>31.97742</c:v>
                </c:pt>
                <c:pt idx="47526">
                  <c:v>25.43905000000001</c:v>
                </c:pt>
                <c:pt idx="47527">
                  <c:v>30.23894</c:v>
                </c:pt>
                <c:pt idx="47528">
                  <c:v>26.40607</c:v>
                </c:pt>
                <c:pt idx="47529">
                  <c:v>35.65709</c:v>
                </c:pt>
                <c:pt idx="47530">
                  <c:v>28.4575</c:v>
                </c:pt>
                <c:pt idx="47531">
                  <c:v>28.22534999999999</c:v>
                </c:pt>
                <c:pt idx="47532">
                  <c:v>39.80325</c:v>
                </c:pt>
                <c:pt idx="47533">
                  <c:v>32.39783</c:v>
                </c:pt>
                <c:pt idx="47534">
                  <c:v>31.58932</c:v>
                </c:pt>
                <c:pt idx="47535">
                  <c:v>29.70543999999999</c:v>
                </c:pt>
                <c:pt idx="47536">
                  <c:v>27.02385</c:v>
                </c:pt>
                <c:pt idx="47537">
                  <c:v>30.37069</c:v>
                </c:pt>
                <c:pt idx="47538">
                  <c:v>29.04709</c:v>
                </c:pt>
                <c:pt idx="47539">
                  <c:v>33.21508</c:v>
                </c:pt>
                <c:pt idx="47540">
                  <c:v>30.71822</c:v>
                </c:pt>
                <c:pt idx="47541">
                  <c:v>33.83913</c:v>
                </c:pt>
                <c:pt idx="47542">
                  <c:v>30.07579</c:v>
                </c:pt>
                <c:pt idx="47543">
                  <c:v>27.7991</c:v>
                </c:pt>
                <c:pt idx="47544">
                  <c:v>27.70516</c:v>
                </c:pt>
                <c:pt idx="47545">
                  <c:v>37.06306</c:v>
                </c:pt>
                <c:pt idx="47546">
                  <c:v>30.00674</c:v>
                </c:pt>
                <c:pt idx="47547">
                  <c:v>22052.1142</c:v>
                </c:pt>
                <c:pt idx="47548">
                  <c:v>31.69288</c:v>
                </c:pt>
                <c:pt idx="47549">
                  <c:v>30.36884999999999</c:v>
                </c:pt>
                <c:pt idx="47550">
                  <c:v>29.37922</c:v>
                </c:pt>
                <c:pt idx="47551">
                  <c:v>27.02999000000001</c:v>
                </c:pt>
                <c:pt idx="47552">
                  <c:v>2233.63774</c:v>
                </c:pt>
                <c:pt idx="47553">
                  <c:v>27.07881</c:v>
                </c:pt>
                <c:pt idx="47554">
                  <c:v>27.66701</c:v>
                </c:pt>
                <c:pt idx="47555">
                  <c:v>34.44952</c:v>
                </c:pt>
                <c:pt idx="47556">
                  <c:v>42.02958</c:v>
                </c:pt>
                <c:pt idx="47557">
                  <c:v>37.06337</c:v>
                </c:pt>
                <c:pt idx="47558">
                  <c:v>29.31449</c:v>
                </c:pt>
                <c:pt idx="47559">
                  <c:v>29.05456</c:v>
                </c:pt>
                <c:pt idx="47560">
                  <c:v>43.3281</c:v>
                </c:pt>
                <c:pt idx="47561">
                  <c:v>27.61820000000001</c:v>
                </c:pt>
                <c:pt idx="47562">
                  <c:v>32.23485</c:v>
                </c:pt>
                <c:pt idx="47563">
                  <c:v>32.36978000000001</c:v>
                </c:pt>
                <c:pt idx="47564">
                  <c:v>57.28807</c:v>
                </c:pt>
                <c:pt idx="47565">
                  <c:v>28.59405</c:v>
                </c:pt>
                <c:pt idx="47566">
                  <c:v>31.83623</c:v>
                </c:pt>
                <c:pt idx="47567">
                  <c:v>38.90181</c:v>
                </c:pt>
                <c:pt idx="47568">
                  <c:v>31.09796</c:v>
                </c:pt>
                <c:pt idx="47569">
                  <c:v>28.61174</c:v>
                </c:pt>
                <c:pt idx="47570">
                  <c:v>28.14277</c:v>
                </c:pt>
                <c:pt idx="47571">
                  <c:v>37.17479</c:v>
                </c:pt>
                <c:pt idx="47572">
                  <c:v>29.05216</c:v>
                </c:pt>
                <c:pt idx="47573">
                  <c:v>32.32869</c:v>
                </c:pt>
                <c:pt idx="47574">
                  <c:v>30.70775</c:v>
                </c:pt>
                <c:pt idx="47575">
                  <c:v>26.50734</c:v>
                </c:pt>
                <c:pt idx="47576">
                  <c:v>1853.1941</c:v>
                </c:pt>
                <c:pt idx="47577">
                  <c:v>39.04865</c:v>
                </c:pt>
                <c:pt idx="47578">
                  <c:v>29.81635</c:v>
                </c:pt>
                <c:pt idx="47579">
                  <c:v>27.23804</c:v>
                </c:pt>
                <c:pt idx="47580">
                  <c:v>30.68133</c:v>
                </c:pt>
                <c:pt idx="47581">
                  <c:v>30.94709</c:v>
                </c:pt>
                <c:pt idx="47582">
                  <c:v>31.66212</c:v>
                </c:pt>
                <c:pt idx="47583">
                  <c:v>30.90042</c:v>
                </c:pt>
                <c:pt idx="47584">
                  <c:v>38.32678000000001</c:v>
                </c:pt>
                <c:pt idx="47585">
                  <c:v>32.64944000000001</c:v>
                </c:pt>
                <c:pt idx="47586">
                  <c:v>31.68917</c:v>
                </c:pt>
                <c:pt idx="47587">
                  <c:v>36.80804000000001</c:v>
                </c:pt>
                <c:pt idx="47588">
                  <c:v>27.86044</c:v>
                </c:pt>
                <c:pt idx="47589">
                  <c:v>35.34974</c:v>
                </c:pt>
                <c:pt idx="47590">
                  <c:v>29.42381</c:v>
                </c:pt>
                <c:pt idx="47591">
                  <c:v>32.82096000000001</c:v>
                </c:pt>
                <c:pt idx="47592">
                  <c:v>28.61576000000001</c:v>
                </c:pt>
                <c:pt idx="47593">
                  <c:v>40.7497</c:v>
                </c:pt>
                <c:pt idx="47594">
                  <c:v>27.4756</c:v>
                </c:pt>
                <c:pt idx="47595">
                  <c:v>31.84571</c:v>
                </c:pt>
                <c:pt idx="47596">
                  <c:v>30.07892</c:v>
                </c:pt>
                <c:pt idx="47597">
                  <c:v>42.20623</c:v>
                </c:pt>
                <c:pt idx="47598">
                  <c:v>30.55707</c:v>
                </c:pt>
                <c:pt idx="47599">
                  <c:v>25.41086</c:v>
                </c:pt>
                <c:pt idx="47600">
                  <c:v>30.11462</c:v>
                </c:pt>
                <c:pt idx="47601">
                  <c:v>31.14577</c:v>
                </c:pt>
                <c:pt idx="47602">
                  <c:v>52.92488</c:v>
                </c:pt>
                <c:pt idx="47603">
                  <c:v>56.092</c:v>
                </c:pt>
                <c:pt idx="47604">
                  <c:v>28.00719</c:v>
                </c:pt>
                <c:pt idx="47605">
                  <c:v>26.04318</c:v>
                </c:pt>
                <c:pt idx="47606">
                  <c:v>28.67956999999999</c:v>
                </c:pt>
                <c:pt idx="47607">
                  <c:v>24.65831</c:v>
                </c:pt>
                <c:pt idx="47608">
                  <c:v>39.45951</c:v>
                </c:pt>
                <c:pt idx="47609">
                  <c:v>33.16126000000001</c:v>
                </c:pt>
                <c:pt idx="47610">
                  <c:v>27.15449</c:v>
                </c:pt>
                <c:pt idx="47611">
                  <c:v>34.7898</c:v>
                </c:pt>
                <c:pt idx="47612">
                  <c:v>24.89316000000001</c:v>
                </c:pt>
                <c:pt idx="47613">
                  <c:v>34.24878000000001</c:v>
                </c:pt>
                <c:pt idx="47614">
                  <c:v>30.16866</c:v>
                </c:pt>
                <c:pt idx="47615">
                  <c:v>29.05489</c:v>
                </c:pt>
                <c:pt idx="47616">
                  <c:v>28.92850999999999</c:v>
                </c:pt>
                <c:pt idx="47617">
                  <c:v>126.8997</c:v>
                </c:pt>
                <c:pt idx="47618">
                  <c:v>38.88627</c:v>
                </c:pt>
                <c:pt idx="47619">
                  <c:v>35.26959</c:v>
                </c:pt>
                <c:pt idx="47620">
                  <c:v>32.10937</c:v>
                </c:pt>
                <c:pt idx="47621">
                  <c:v>33.54149</c:v>
                </c:pt>
                <c:pt idx="47622">
                  <c:v>28.84802</c:v>
                </c:pt>
                <c:pt idx="47623">
                  <c:v>30.41142</c:v>
                </c:pt>
                <c:pt idx="47624">
                  <c:v>30.74213</c:v>
                </c:pt>
                <c:pt idx="47625">
                  <c:v>34.00172000000001</c:v>
                </c:pt>
                <c:pt idx="47626">
                  <c:v>26.7124</c:v>
                </c:pt>
                <c:pt idx="47627">
                  <c:v>31.17936</c:v>
                </c:pt>
                <c:pt idx="47628">
                  <c:v>262.3682999999999</c:v>
                </c:pt>
                <c:pt idx="47629">
                  <c:v>39.7986</c:v>
                </c:pt>
                <c:pt idx="47630">
                  <c:v>36.73651</c:v>
                </c:pt>
                <c:pt idx="47631">
                  <c:v>27.28714</c:v>
                </c:pt>
                <c:pt idx="47632">
                  <c:v>30.10143</c:v>
                </c:pt>
                <c:pt idx="47633">
                  <c:v>27.83409</c:v>
                </c:pt>
                <c:pt idx="47634">
                  <c:v>25.32519</c:v>
                </c:pt>
                <c:pt idx="47635">
                  <c:v>35.59889</c:v>
                </c:pt>
                <c:pt idx="47636">
                  <c:v>23.79271999999999</c:v>
                </c:pt>
                <c:pt idx="47637">
                  <c:v>41.60265</c:v>
                </c:pt>
                <c:pt idx="47638">
                  <c:v>693.9037</c:v>
                </c:pt>
                <c:pt idx="47639">
                  <c:v>25.86266</c:v>
                </c:pt>
                <c:pt idx="47640">
                  <c:v>33.03754</c:v>
                </c:pt>
                <c:pt idx="47641">
                  <c:v>30.25724</c:v>
                </c:pt>
                <c:pt idx="47642">
                  <c:v>27.90229</c:v>
                </c:pt>
                <c:pt idx="47643">
                  <c:v>30.95965</c:v>
                </c:pt>
                <c:pt idx="47644">
                  <c:v>33.24601</c:v>
                </c:pt>
                <c:pt idx="47645">
                  <c:v>31.09039</c:v>
                </c:pt>
                <c:pt idx="47646">
                  <c:v>30.50544</c:v>
                </c:pt>
                <c:pt idx="47647">
                  <c:v>35.3467</c:v>
                </c:pt>
                <c:pt idx="47648">
                  <c:v>32.79555</c:v>
                </c:pt>
                <c:pt idx="47649">
                  <c:v>30.43944</c:v>
                </c:pt>
                <c:pt idx="47650">
                  <c:v>28.27009</c:v>
                </c:pt>
                <c:pt idx="47651">
                  <c:v>1145.16957</c:v>
                </c:pt>
                <c:pt idx="47652">
                  <c:v>35.09587</c:v>
                </c:pt>
                <c:pt idx="47653">
                  <c:v>26.4936</c:v>
                </c:pt>
                <c:pt idx="47654">
                  <c:v>40.83536</c:v>
                </c:pt>
                <c:pt idx="47655">
                  <c:v>31.51563</c:v>
                </c:pt>
                <c:pt idx="47656">
                  <c:v>31.10126</c:v>
                </c:pt>
                <c:pt idx="47657">
                  <c:v>29.46614999999999</c:v>
                </c:pt>
                <c:pt idx="47658">
                  <c:v>38.0294</c:v>
                </c:pt>
                <c:pt idx="47659">
                  <c:v>30.3296</c:v>
                </c:pt>
                <c:pt idx="47660">
                  <c:v>31.34835</c:v>
                </c:pt>
                <c:pt idx="47661">
                  <c:v>26.20149</c:v>
                </c:pt>
                <c:pt idx="47662">
                  <c:v>30.75384</c:v>
                </c:pt>
                <c:pt idx="47663">
                  <c:v>31.67187</c:v>
                </c:pt>
                <c:pt idx="47664">
                  <c:v>28.60835</c:v>
                </c:pt>
                <c:pt idx="47665">
                  <c:v>27.39815</c:v>
                </c:pt>
                <c:pt idx="47666">
                  <c:v>44.72423</c:v>
                </c:pt>
                <c:pt idx="47667">
                  <c:v>31.38093</c:v>
                </c:pt>
                <c:pt idx="47668">
                  <c:v>37.34219</c:v>
                </c:pt>
                <c:pt idx="47669">
                  <c:v>30.35823999999999</c:v>
                </c:pt>
                <c:pt idx="47670">
                  <c:v>31.08260999999999</c:v>
                </c:pt>
                <c:pt idx="47671">
                  <c:v>235.4751</c:v>
                </c:pt>
                <c:pt idx="47672">
                  <c:v>28.90635</c:v>
                </c:pt>
                <c:pt idx="47673">
                  <c:v>25.0772</c:v>
                </c:pt>
                <c:pt idx="47674">
                  <c:v>165.3976</c:v>
                </c:pt>
                <c:pt idx="47675">
                  <c:v>39.54095</c:v>
                </c:pt>
                <c:pt idx="47676">
                  <c:v>30.1264</c:v>
                </c:pt>
                <c:pt idx="47677">
                  <c:v>25.34486</c:v>
                </c:pt>
                <c:pt idx="47678">
                  <c:v>27.76101</c:v>
                </c:pt>
                <c:pt idx="47679">
                  <c:v>33.04125</c:v>
                </c:pt>
                <c:pt idx="47680">
                  <c:v>33.31661</c:v>
                </c:pt>
                <c:pt idx="47681">
                  <c:v>29.98912999999999</c:v>
                </c:pt>
                <c:pt idx="47682">
                  <c:v>28.43002</c:v>
                </c:pt>
                <c:pt idx="47683">
                  <c:v>33.04368</c:v>
                </c:pt>
                <c:pt idx="47684">
                  <c:v>26.89009</c:v>
                </c:pt>
                <c:pt idx="47685">
                  <c:v>34.56895</c:v>
                </c:pt>
                <c:pt idx="47686">
                  <c:v>28.38888</c:v>
                </c:pt>
                <c:pt idx="47687">
                  <c:v>28.94895</c:v>
                </c:pt>
                <c:pt idx="47688">
                  <c:v>561.876</c:v>
                </c:pt>
                <c:pt idx="47689">
                  <c:v>32.56768</c:v>
                </c:pt>
                <c:pt idx="47690">
                  <c:v>30.24767</c:v>
                </c:pt>
                <c:pt idx="47691">
                  <c:v>49.989</c:v>
                </c:pt>
                <c:pt idx="47692">
                  <c:v>1198.66239</c:v>
                </c:pt>
                <c:pt idx="47693">
                  <c:v>29.39044</c:v>
                </c:pt>
                <c:pt idx="47694">
                  <c:v>26.37112</c:v>
                </c:pt>
                <c:pt idx="47695">
                  <c:v>37.05337</c:v>
                </c:pt>
                <c:pt idx="47696">
                  <c:v>25.11618</c:v>
                </c:pt>
                <c:pt idx="47697">
                  <c:v>34.90939</c:v>
                </c:pt>
                <c:pt idx="47698">
                  <c:v>36.57959</c:v>
                </c:pt>
                <c:pt idx="47699">
                  <c:v>45.59391</c:v>
                </c:pt>
                <c:pt idx="47700">
                  <c:v>29.17363</c:v>
                </c:pt>
                <c:pt idx="47701">
                  <c:v>28.38826999999999</c:v>
                </c:pt>
                <c:pt idx="47702">
                  <c:v>30.51399</c:v>
                </c:pt>
                <c:pt idx="47703">
                  <c:v>37.48560000000001</c:v>
                </c:pt>
                <c:pt idx="47704">
                  <c:v>56.73253</c:v>
                </c:pt>
                <c:pt idx="47705">
                  <c:v>32.45856000000001</c:v>
                </c:pt>
                <c:pt idx="47706">
                  <c:v>31.31513</c:v>
                </c:pt>
                <c:pt idx="47707">
                  <c:v>25.72823</c:v>
                </c:pt>
                <c:pt idx="47708">
                  <c:v>25.26649</c:v>
                </c:pt>
                <c:pt idx="47709">
                  <c:v>31.10774</c:v>
                </c:pt>
                <c:pt idx="47710">
                  <c:v>30.58336</c:v>
                </c:pt>
                <c:pt idx="47711">
                  <c:v>30.73769</c:v>
                </c:pt>
                <c:pt idx="47712">
                  <c:v>50.75268000000001</c:v>
                </c:pt>
                <c:pt idx="47713">
                  <c:v>26.94472</c:v>
                </c:pt>
                <c:pt idx="47714">
                  <c:v>45.3715</c:v>
                </c:pt>
                <c:pt idx="47715">
                  <c:v>26.84073</c:v>
                </c:pt>
                <c:pt idx="47716">
                  <c:v>40.49522</c:v>
                </c:pt>
                <c:pt idx="47717">
                  <c:v>29.63962</c:v>
                </c:pt>
                <c:pt idx="47718">
                  <c:v>28.36006</c:v>
                </c:pt>
                <c:pt idx="47719">
                  <c:v>31.62466999999999</c:v>
                </c:pt>
                <c:pt idx="47720">
                  <c:v>30.82653</c:v>
                </c:pt>
                <c:pt idx="47721">
                  <c:v>27.20008</c:v>
                </c:pt>
                <c:pt idx="47722">
                  <c:v>26.88034</c:v>
                </c:pt>
                <c:pt idx="47723">
                  <c:v>32.2248</c:v>
                </c:pt>
                <c:pt idx="47724">
                  <c:v>25.46647</c:v>
                </c:pt>
                <c:pt idx="47725">
                  <c:v>3900.704299999999</c:v>
                </c:pt>
                <c:pt idx="47726">
                  <c:v>28.95419</c:v>
                </c:pt>
                <c:pt idx="47727">
                  <c:v>33.3799</c:v>
                </c:pt>
                <c:pt idx="47728">
                  <c:v>28.60459000000001</c:v>
                </c:pt>
                <c:pt idx="47729">
                  <c:v>31.61234</c:v>
                </c:pt>
                <c:pt idx="47730">
                  <c:v>34.96096</c:v>
                </c:pt>
                <c:pt idx="47731">
                  <c:v>30.66811999999999</c:v>
                </c:pt>
                <c:pt idx="47732">
                  <c:v>30.61156</c:v>
                </c:pt>
                <c:pt idx="47733">
                  <c:v>26.12282</c:v>
                </c:pt>
                <c:pt idx="47734">
                  <c:v>24.68235</c:v>
                </c:pt>
                <c:pt idx="47735">
                  <c:v>151.2461</c:v>
                </c:pt>
                <c:pt idx="47736">
                  <c:v>26.56725</c:v>
                </c:pt>
                <c:pt idx="47737">
                  <c:v>27.07707</c:v>
                </c:pt>
                <c:pt idx="47738">
                  <c:v>38.55043</c:v>
                </c:pt>
                <c:pt idx="47739">
                  <c:v>35.21787</c:v>
                </c:pt>
                <c:pt idx="47740">
                  <c:v>28.64084</c:v>
                </c:pt>
                <c:pt idx="47741">
                  <c:v>34.31791</c:v>
                </c:pt>
                <c:pt idx="47742">
                  <c:v>30.86905</c:v>
                </c:pt>
                <c:pt idx="47743">
                  <c:v>75.07629999999998</c:v>
                </c:pt>
                <c:pt idx="47744">
                  <c:v>36.20218000000001</c:v>
                </c:pt>
                <c:pt idx="47745">
                  <c:v>25.75039</c:v>
                </c:pt>
                <c:pt idx="47746">
                  <c:v>33.06527</c:v>
                </c:pt>
                <c:pt idx="47747">
                  <c:v>30.54292999999999</c:v>
                </c:pt>
                <c:pt idx="47748">
                  <c:v>31.45802</c:v>
                </c:pt>
                <c:pt idx="47749">
                  <c:v>37.17817</c:v>
                </c:pt>
                <c:pt idx="47750">
                  <c:v>26.6843</c:v>
                </c:pt>
                <c:pt idx="47751">
                  <c:v>35.49141</c:v>
                </c:pt>
                <c:pt idx="47752">
                  <c:v>27.65731</c:v>
                </c:pt>
                <c:pt idx="47753">
                  <c:v>33.98687</c:v>
                </c:pt>
                <c:pt idx="47754">
                  <c:v>31.81405000000001</c:v>
                </c:pt>
                <c:pt idx="47755">
                  <c:v>38.03089</c:v>
                </c:pt>
                <c:pt idx="47756">
                  <c:v>28.06467</c:v>
                </c:pt>
                <c:pt idx="47757">
                  <c:v>31.32294</c:v>
                </c:pt>
                <c:pt idx="47758">
                  <c:v>3295.0497</c:v>
                </c:pt>
                <c:pt idx="47759">
                  <c:v>31.42033</c:v>
                </c:pt>
                <c:pt idx="47760">
                  <c:v>32.19876</c:v>
                </c:pt>
                <c:pt idx="47761">
                  <c:v>26.65133</c:v>
                </c:pt>
                <c:pt idx="47762">
                  <c:v>30.18078999999999</c:v>
                </c:pt>
                <c:pt idx="47763">
                  <c:v>42.3252</c:v>
                </c:pt>
                <c:pt idx="47764">
                  <c:v>28.66874</c:v>
                </c:pt>
                <c:pt idx="47765">
                  <c:v>29.82239</c:v>
                </c:pt>
                <c:pt idx="47766">
                  <c:v>29.3473</c:v>
                </c:pt>
                <c:pt idx="47767">
                  <c:v>26.08308</c:v>
                </c:pt>
                <c:pt idx="47768">
                  <c:v>35.96695</c:v>
                </c:pt>
                <c:pt idx="47769">
                  <c:v>25.08036999999999</c:v>
                </c:pt>
                <c:pt idx="47770">
                  <c:v>35.72976000000001</c:v>
                </c:pt>
                <c:pt idx="47771">
                  <c:v>33.10419</c:v>
                </c:pt>
                <c:pt idx="47772">
                  <c:v>27.42956999999999</c:v>
                </c:pt>
                <c:pt idx="47773">
                  <c:v>30.26972</c:v>
                </c:pt>
                <c:pt idx="47774">
                  <c:v>37.44927</c:v>
                </c:pt>
                <c:pt idx="47775">
                  <c:v>29.01332</c:v>
                </c:pt>
                <c:pt idx="47776">
                  <c:v>30.24401</c:v>
                </c:pt>
                <c:pt idx="47777">
                  <c:v>28.81441999999999</c:v>
                </c:pt>
                <c:pt idx="47778">
                  <c:v>27.47224999999999</c:v>
                </c:pt>
                <c:pt idx="47779">
                  <c:v>28.49627</c:v>
                </c:pt>
                <c:pt idx="47780">
                  <c:v>36.09999</c:v>
                </c:pt>
                <c:pt idx="47781">
                  <c:v>41.49993</c:v>
                </c:pt>
                <c:pt idx="47782">
                  <c:v>27.39804</c:v>
                </c:pt>
                <c:pt idx="47783">
                  <c:v>35.37063</c:v>
                </c:pt>
                <c:pt idx="47784">
                  <c:v>29.08706</c:v>
                </c:pt>
                <c:pt idx="47785">
                  <c:v>37.55653</c:v>
                </c:pt>
                <c:pt idx="47786">
                  <c:v>24.70638</c:v>
                </c:pt>
                <c:pt idx="47787">
                  <c:v>27.23284</c:v>
                </c:pt>
                <c:pt idx="47788">
                  <c:v>36.04064</c:v>
                </c:pt>
                <c:pt idx="47789">
                  <c:v>24.6374</c:v>
                </c:pt>
                <c:pt idx="47790">
                  <c:v>30.99247</c:v>
                </c:pt>
                <c:pt idx="47791">
                  <c:v>36.56425</c:v>
                </c:pt>
                <c:pt idx="47792">
                  <c:v>27.95585000000001</c:v>
                </c:pt>
                <c:pt idx="47793">
                  <c:v>35.41754</c:v>
                </c:pt>
                <c:pt idx="47794">
                  <c:v>32.54826000000001</c:v>
                </c:pt>
                <c:pt idx="47795">
                  <c:v>33.04714000000001</c:v>
                </c:pt>
                <c:pt idx="47796">
                  <c:v>28.84164</c:v>
                </c:pt>
                <c:pt idx="47797">
                  <c:v>34.83232</c:v>
                </c:pt>
                <c:pt idx="47798">
                  <c:v>32.76454000000001</c:v>
                </c:pt>
                <c:pt idx="47799">
                  <c:v>25.99044999999999</c:v>
                </c:pt>
                <c:pt idx="47800">
                  <c:v>38.2985</c:v>
                </c:pt>
                <c:pt idx="47801">
                  <c:v>29.81429</c:v>
                </c:pt>
                <c:pt idx="47802">
                  <c:v>33.92466</c:v>
                </c:pt>
                <c:pt idx="47803">
                  <c:v>29.70459</c:v>
                </c:pt>
                <c:pt idx="47804">
                  <c:v>32.79151</c:v>
                </c:pt>
                <c:pt idx="47805">
                  <c:v>27.91422</c:v>
                </c:pt>
                <c:pt idx="47806">
                  <c:v>29.99806</c:v>
                </c:pt>
                <c:pt idx="47807">
                  <c:v>31.20527999999999</c:v>
                </c:pt>
                <c:pt idx="47808">
                  <c:v>25.94067</c:v>
                </c:pt>
                <c:pt idx="47809">
                  <c:v>33.92875</c:v>
                </c:pt>
                <c:pt idx="47810">
                  <c:v>30.20817</c:v>
                </c:pt>
                <c:pt idx="47811">
                  <c:v>35.10144</c:v>
                </c:pt>
                <c:pt idx="47812">
                  <c:v>29.62879999999999</c:v>
                </c:pt>
                <c:pt idx="47813">
                  <c:v>27.74792</c:v>
                </c:pt>
                <c:pt idx="47814">
                  <c:v>34.31837</c:v>
                </c:pt>
                <c:pt idx="47815">
                  <c:v>28.0927</c:v>
                </c:pt>
                <c:pt idx="47816">
                  <c:v>40.8574</c:v>
                </c:pt>
                <c:pt idx="47817">
                  <c:v>24.8281</c:v>
                </c:pt>
                <c:pt idx="47818">
                  <c:v>30.54924</c:v>
                </c:pt>
                <c:pt idx="47819">
                  <c:v>32.52807</c:v>
                </c:pt>
                <c:pt idx="47820">
                  <c:v>31.47620999999999</c:v>
                </c:pt>
                <c:pt idx="47821">
                  <c:v>28.04733999999999</c:v>
                </c:pt>
                <c:pt idx="47822">
                  <c:v>36.1735</c:v>
                </c:pt>
                <c:pt idx="47823">
                  <c:v>27.38904</c:v>
                </c:pt>
                <c:pt idx="47824">
                  <c:v>31.20717</c:v>
                </c:pt>
                <c:pt idx="47825">
                  <c:v>331.6825999999999</c:v>
                </c:pt>
                <c:pt idx="47826">
                  <c:v>30.20945</c:v>
                </c:pt>
                <c:pt idx="47827">
                  <c:v>25.83311</c:v>
                </c:pt>
                <c:pt idx="47828">
                  <c:v>23.85537</c:v>
                </c:pt>
                <c:pt idx="47829">
                  <c:v>26.50301</c:v>
                </c:pt>
                <c:pt idx="47830">
                  <c:v>29.06345</c:v>
                </c:pt>
                <c:pt idx="47831">
                  <c:v>28.3339</c:v>
                </c:pt>
                <c:pt idx="47832">
                  <c:v>30.75135</c:v>
                </c:pt>
                <c:pt idx="47833">
                  <c:v>31.17887</c:v>
                </c:pt>
                <c:pt idx="47834">
                  <c:v>43.48195</c:v>
                </c:pt>
                <c:pt idx="47835">
                  <c:v>24.78583</c:v>
                </c:pt>
                <c:pt idx="47836">
                  <c:v>28.04808999999999</c:v>
                </c:pt>
                <c:pt idx="47837">
                  <c:v>38.15347</c:v>
                </c:pt>
                <c:pt idx="47838">
                  <c:v>38.24655</c:v>
                </c:pt>
                <c:pt idx="47839">
                  <c:v>40.66167</c:v>
                </c:pt>
                <c:pt idx="47840">
                  <c:v>32.71227</c:v>
                </c:pt>
                <c:pt idx="47841">
                  <c:v>27.76926</c:v>
                </c:pt>
                <c:pt idx="47842">
                  <c:v>25.16895</c:v>
                </c:pt>
                <c:pt idx="47843">
                  <c:v>27.77509999999999</c:v>
                </c:pt>
                <c:pt idx="47844">
                  <c:v>31.11671</c:v>
                </c:pt>
                <c:pt idx="47845">
                  <c:v>26.59189</c:v>
                </c:pt>
                <c:pt idx="47846">
                  <c:v>26.23591</c:v>
                </c:pt>
                <c:pt idx="47847">
                  <c:v>32.6957</c:v>
                </c:pt>
                <c:pt idx="47848">
                  <c:v>34.17648000000001</c:v>
                </c:pt>
                <c:pt idx="47849">
                  <c:v>36.74507</c:v>
                </c:pt>
                <c:pt idx="47850">
                  <c:v>34.67527</c:v>
                </c:pt>
                <c:pt idx="47851">
                  <c:v>30.51192</c:v>
                </c:pt>
                <c:pt idx="47852">
                  <c:v>26.73248</c:v>
                </c:pt>
                <c:pt idx="47853">
                  <c:v>30.76879999999999</c:v>
                </c:pt>
                <c:pt idx="47854">
                  <c:v>29.50181</c:v>
                </c:pt>
                <c:pt idx="47855">
                  <c:v>26.91060999999999</c:v>
                </c:pt>
                <c:pt idx="47856">
                  <c:v>28.56044</c:v>
                </c:pt>
                <c:pt idx="47857">
                  <c:v>85.86303</c:v>
                </c:pt>
                <c:pt idx="47858">
                  <c:v>40.7405</c:v>
                </c:pt>
                <c:pt idx="47859">
                  <c:v>28.69492</c:v>
                </c:pt>
                <c:pt idx="47860">
                  <c:v>27.30198</c:v>
                </c:pt>
                <c:pt idx="47861">
                  <c:v>35.0621</c:v>
                </c:pt>
                <c:pt idx="47862">
                  <c:v>25.37852</c:v>
                </c:pt>
                <c:pt idx="47863">
                  <c:v>33.10565</c:v>
                </c:pt>
                <c:pt idx="47864">
                  <c:v>155.5345</c:v>
                </c:pt>
                <c:pt idx="47865">
                  <c:v>34.46964000000001</c:v>
                </c:pt>
                <c:pt idx="47866">
                  <c:v>31.20208999999999</c:v>
                </c:pt>
                <c:pt idx="47867">
                  <c:v>118.8535</c:v>
                </c:pt>
                <c:pt idx="47868">
                  <c:v>29.62756</c:v>
                </c:pt>
                <c:pt idx="47869">
                  <c:v>26.26882</c:v>
                </c:pt>
                <c:pt idx="47870">
                  <c:v>29.20522</c:v>
                </c:pt>
                <c:pt idx="47871">
                  <c:v>26.86898</c:v>
                </c:pt>
                <c:pt idx="47872">
                  <c:v>34.79668</c:v>
                </c:pt>
                <c:pt idx="47873">
                  <c:v>28.60429</c:v>
                </c:pt>
                <c:pt idx="47874">
                  <c:v>40.86579</c:v>
                </c:pt>
                <c:pt idx="47875">
                  <c:v>33.31601</c:v>
                </c:pt>
                <c:pt idx="47876">
                  <c:v>31.20271999999999</c:v>
                </c:pt>
                <c:pt idx="47877">
                  <c:v>54.27743</c:v>
                </c:pt>
                <c:pt idx="47878">
                  <c:v>36.26952</c:v>
                </c:pt>
                <c:pt idx="47879">
                  <c:v>28.02859</c:v>
                </c:pt>
                <c:pt idx="47880">
                  <c:v>26.40799000000001</c:v>
                </c:pt>
                <c:pt idx="47881">
                  <c:v>31.20211</c:v>
                </c:pt>
                <c:pt idx="47882">
                  <c:v>30.29094</c:v>
                </c:pt>
                <c:pt idx="47883">
                  <c:v>27.50406</c:v>
                </c:pt>
                <c:pt idx="47884">
                  <c:v>27.36225</c:v>
                </c:pt>
                <c:pt idx="47885">
                  <c:v>26.0042</c:v>
                </c:pt>
                <c:pt idx="47886">
                  <c:v>34.33444</c:v>
                </c:pt>
                <c:pt idx="47887">
                  <c:v>30.24079</c:v>
                </c:pt>
                <c:pt idx="47888">
                  <c:v>27.77199999999999</c:v>
                </c:pt>
                <c:pt idx="47889">
                  <c:v>29.65272999999999</c:v>
                </c:pt>
                <c:pt idx="47890">
                  <c:v>3899.7517</c:v>
                </c:pt>
                <c:pt idx="47891">
                  <c:v>25.99837</c:v>
                </c:pt>
                <c:pt idx="47892">
                  <c:v>29.48239999999999</c:v>
                </c:pt>
                <c:pt idx="47893">
                  <c:v>31.22892</c:v>
                </c:pt>
                <c:pt idx="47894">
                  <c:v>665.6458</c:v>
                </c:pt>
                <c:pt idx="47895">
                  <c:v>32.35507</c:v>
                </c:pt>
                <c:pt idx="47896">
                  <c:v>35.52957</c:v>
                </c:pt>
                <c:pt idx="47897">
                  <c:v>29.24270999999999</c:v>
                </c:pt>
                <c:pt idx="47898">
                  <c:v>54.378</c:v>
                </c:pt>
                <c:pt idx="47899">
                  <c:v>70.3394</c:v>
                </c:pt>
                <c:pt idx="47900">
                  <c:v>32.17592000000001</c:v>
                </c:pt>
                <c:pt idx="47901">
                  <c:v>27.86504</c:v>
                </c:pt>
                <c:pt idx="47902">
                  <c:v>593.91437</c:v>
                </c:pt>
                <c:pt idx="47903">
                  <c:v>28.44157</c:v>
                </c:pt>
                <c:pt idx="47904">
                  <c:v>27.76681</c:v>
                </c:pt>
                <c:pt idx="47905">
                  <c:v>150.2329</c:v>
                </c:pt>
                <c:pt idx="47906">
                  <c:v>32.58947</c:v>
                </c:pt>
                <c:pt idx="47907">
                  <c:v>31.66853</c:v>
                </c:pt>
                <c:pt idx="47908">
                  <c:v>30.11864</c:v>
                </c:pt>
                <c:pt idx="47909">
                  <c:v>29.26116</c:v>
                </c:pt>
                <c:pt idx="47910">
                  <c:v>38.14901</c:v>
                </c:pt>
                <c:pt idx="47911">
                  <c:v>39.3544</c:v>
                </c:pt>
                <c:pt idx="47912">
                  <c:v>30.93739</c:v>
                </c:pt>
                <c:pt idx="47913">
                  <c:v>26.72088</c:v>
                </c:pt>
                <c:pt idx="47914">
                  <c:v>50.8115</c:v>
                </c:pt>
                <c:pt idx="47915">
                  <c:v>42.2899</c:v>
                </c:pt>
                <c:pt idx="47916">
                  <c:v>31.65302</c:v>
                </c:pt>
                <c:pt idx="47917">
                  <c:v>28.85251999999999</c:v>
                </c:pt>
                <c:pt idx="47918">
                  <c:v>33.19822000000001</c:v>
                </c:pt>
                <c:pt idx="47919">
                  <c:v>24.309</c:v>
                </c:pt>
                <c:pt idx="47920">
                  <c:v>24.85176999999999</c:v>
                </c:pt>
                <c:pt idx="47921">
                  <c:v>28.42263999999999</c:v>
                </c:pt>
                <c:pt idx="47922">
                  <c:v>27.71073</c:v>
                </c:pt>
                <c:pt idx="47923">
                  <c:v>29.21758000000001</c:v>
                </c:pt>
                <c:pt idx="47924">
                  <c:v>31.76896</c:v>
                </c:pt>
                <c:pt idx="47925">
                  <c:v>28.18729</c:v>
                </c:pt>
                <c:pt idx="47926">
                  <c:v>36.6739</c:v>
                </c:pt>
                <c:pt idx="47927">
                  <c:v>21.73815</c:v>
                </c:pt>
                <c:pt idx="47928">
                  <c:v>25.16181</c:v>
                </c:pt>
                <c:pt idx="47929">
                  <c:v>30.3244</c:v>
                </c:pt>
                <c:pt idx="47930">
                  <c:v>25.48905999999999</c:v>
                </c:pt>
                <c:pt idx="47931">
                  <c:v>27.22465</c:v>
                </c:pt>
                <c:pt idx="47932">
                  <c:v>27.12644999999999</c:v>
                </c:pt>
                <c:pt idx="47933">
                  <c:v>29.0781</c:v>
                </c:pt>
                <c:pt idx="47934">
                  <c:v>36.29265</c:v>
                </c:pt>
                <c:pt idx="47935">
                  <c:v>33.35572000000001</c:v>
                </c:pt>
                <c:pt idx="47936">
                  <c:v>31.97366</c:v>
                </c:pt>
                <c:pt idx="47937">
                  <c:v>38.4465</c:v>
                </c:pt>
                <c:pt idx="47938">
                  <c:v>27.96256999999999</c:v>
                </c:pt>
                <c:pt idx="47939">
                  <c:v>29.64116</c:v>
                </c:pt>
                <c:pt idx="47940">
                  <c:v>122.17775</c:v>
                </c:pt>
                <c:pt idx="47941">
                  <c:v>30.41266</c:v>
                </c:pt>
                <c:pt idx="47942">
                  <c:v>28.6685</c:v>
                </c:pt>
                <c:pt idx="47943">
                  <c:v>27.13361</c:v>
                </c:pt>
                <c:pt idx="47944">
                  <c:v>35.08387</c:v>
                </c:pt>
                <c:pt idx="47945">
                  <c:v>29.87117</c:v>
                </c:pt>
                <c:pt idx="47946">
                  <c:v>25.26462</c:v>
                </c:pt>
                <c:pt idx="47947">
                  <c:v>24.66545</c:v>
                </c:pt>
                <c:pt idx="47948">
                  <c:v>29.04735000000001</c:v>
                </c:pt>
                <c:pt idx="47949">
                  <c:v>28.48105</c:v>
                </c:pt>
                <c:pt idx="47950">
                  <c:v>26.44821</c:v>
                </c:pt>
                <c:pt idx="47951">
                  <c:v>35.28887</c:v>
                </c:pt>
                <c:pt idx="47952">
                  <c:v>26.86013</c:v>
                </c:pt>
                <c:pt idx="47953">
                  <c:v>29.68439</c:v>
                </c:pt>
                <c:pt idx="47954">
                  <c:v>28.18076</c:v>
                </c:pt>
                <c:pt idx="47955">
                  <c:v>21.15391</c:v>
                </c:pt>
                <c:pt idx="47956">
                  <c:v>23.07441</c:v>
                </c:pt>
                <c:pt idx="47957">
                  <c:v>31.10842999999999</c:v>
                </c:pt>
                <c:pt idx="47958">
                  <c:v>26.04797</c:v>
                </c:pt>
                <c:pt idx="47959">
                  <c:v>28.54456</c:v>
                </c:pt>
                <c:pt idx="47960">
                  <c:v>27.78747999999999</c:v>
                </c:pt>
                <c:pt idx="47961">
                  <c:v>35.91752</c:v>
                </c:pt>
                <c:pt idx="47962">
                  <c:v>28.10266</c:v>
                </c:pt>
                <c:pt idx="47963">
                  <c:v>30.47723</c:v>
                </c:pt>
                <c:pt idx="47964">
                  <c:v>28.14416</c:v>
                </c:pt>
                <c:pt idx="47965">
                  <c:v>30.78567999999999</c:v>
                </c:pt>
                <c:pt idx="47966">
                  <c:v>31.96670999999999</c:v>
                </c:pt>
                <c:pt idx="47967">
                  <c:v>27.45309</c:v>
                </c:pt>
                <c:pt idx="47968">
                  <c:v>39.0083</c:v>
                </c:pt>
                <c:pt idx="47969">
                  <c:v>27.48827</c:v>
                </c:pt>
                <c:pt idx="47970">
                  <c:v>54.70095</c:v>
                </c:pt>
                <c:pt idx="47971">
                  <c:v>23.37181</c:v>
                </c:pt>
                <c:pt idx="47972">
                  <c:v>28.37994</c:v>
                </c:pt>
                <c:pt idx="47973">
                  <c:v>28.9601</c:v>
                </c:pt>
                <c:pt idx="47974">
                  <c:v>2391.903</c:v>
                </c:pt>
                <c:pt idx="47975">
                  <c:v>353.2017999999999</c:v>
                </c:pt>
                <c:pt idx="47976">
                  <c:v>30.48884</c:v>
                </c:pt>
                <c:pt idx="47977">
                  <c:v>33.004</c:v>
                </c:pt>
                <c:pt idx="47978">
                  <c:v>27.47513</c:v>
                </c:pt>
                <c:pt idx="47979">
                  <c:v>29.14295</c:v>
                </c:pt>
                <c:pt idx="47980">
                  <c:v>93.324</c:v>
                </c:pt>
                <c:pt idx="47981">
                  <c:v>28.35411</c:v>
                </c:pt>
                <c:pt idx="47982">
                  <c:v>714.82048</c:v>
                </c:pt>
                <c:pt idx="47983">
                  <c:v>25.43863999999999</c:v>
                </c:pt>
                <c:pt idx="47984">
                  <c:v>29.49387</c:v>
                </c:pt>
                <c:pt idx="47985">
                  <c:v>27.71562</c:v>
                </c:pt>
                <c:pt idx="47986">
                  <c:v>33.12597</c:v>
                </c:pt>
                <c:pt idx="47987">
                  <c:v>38.5235</c:v>
                </c:pt>
                <c:pt idx="47988">
                  <c:v>28.06565</c:v>
                </c:pt>
                <c:pt idx="47989">
                  <c:v>30.21735</c:v>
                </c:pt>
                <c:pt idx="47990">
                  <c:v>32.44043</c:v>
                </c:pt>
                <c:pt idx="47991">
                  <c:v>25.73194000000001</c:v>
                </c:pt>
                <c:pt idx="47992">
                  <c:v>29.2939</c:v>
                </c:pt>
                <c:pt idx="47993">
                  <c:v>31.32314</c:v>
                </c:pt>
                <c:pt idx="47994">
                  <c:v>31.60058</c:v>
                </c:pt>
                <c:pt idx="47995">
                  <c:v>30.40593</c:v>
                </c:pt>
                <c:pt idx="47996">
                  <c:v>30.38706000000001</c:v>
                </c:pt>
                <c:pt idx="47997">
                  <c:v>32.64773</c:v>
                </c:pt>
                <c:pt idx="47998">
                  <c:v>27.0441</c:v>
                </c:pt>
                <c:pt idx="47999">
                  <c:v>29.48406</c:v>
                </c:pt>
                <c:pt idx="48000">
                  <c:v>28.48496</c:v>
                </c:pt>
                <c:pt idx="48001">
                  <c:v>36.29521</c:v>
                </c:pt>
                <c:pt idx="48002">
                  <c:v>26.93974</c:v>
                </c:pt>
                <c:pt idx="48003">
                  <c:v>31.76240999999999</c:v>
                </c:pt>
                <c:pt idx="48004">
                  <c:v>36.84613</c:v>
                </c:pt>
                <c:pt idx="48005">
                  <c:v>25.59507</c:v>
                </c:pt>
                <c:pt idx="48006">
                  <c:v>34.07981</c:v>
                </c:pt>
                <c:pt idx="48007">
                  <c:v>3072.64</c:v>
                </c:pt>
                <c:pt idx="48008">
                  <c:v>33.80404</c:v>
                </c:pt>
                <c:pt idx="48009">
                  <c:v>34.8205</c:v>
                </c:pt>
                <c:pt idx="48010">
                  <c:v>30.48294999999999</c:v>
                </c:pt>
                <c:pt idx="48011">
                  <c:v>33.36097</c:v>
                </c:pt>
                <c:pt idx="48012">
                  <c:v>35.15324</c:v>
                </c:pt>
                <c:pt idx="48013">
                  <c:v>91.2104</c:v>
                </c:pt>
                <c:pt idx="48014">
                  <c:v>33.41587</c:v>
                </c:pt>
                <c:pt idx="48015">
                  <c:v>370.4642999999999</c:v>
                </c:pt>
                <c:pt idx="48016">
                  <c:v>28.35455</c:v>
                </c:pt>
                <c:pt idx="48017">
                  <c:v>30.85007</c:v>
                </c:pt>
                <c:pt idx="48018">
                  <c:v>34.66101</c:v>
                </c:pt>
                <c:pt idx="48019">
                  <c:v>46.5731</c:v>
                </c:pt>
                <c:pt idx="48020">
                  <c:v>162.6476</c:v>
                </c:pt>
                <c:pt idx="48021">
                  <c:v>28.05944999999999</c:v>
                </c:pt>
                <c:pt idx="48022">
                  <c:v>32.49097</c:v>
                </c:pt>
                <c:pt idx="48023">
                  <c:v>28.87982</c:v>
                </c:pt>
                <c:pt idx="48024">
                  <c:v>35.36426</c:v>
                </c:pt>
                <c:pt idx="48025">
                  <c:v>30.17299999999999</c:v>
                </c:pt>
                <c:pt idx="48026">
                  <c:v>28.08903</c:v>
                </c:pt>
                <c:pt idx="48027">
                  <c:v>35.0241</c:v>
                </c:pt>
                <c:pt idx="48028">
                  <c:v>33.0578</c:v>
                </c:pt>
                <c:pt idx="48029">
                  <c:v>28.31781</c:v>
                </c:pt>
                <c:pt idx="48030">
                  <c:v>31.57532</c:v>
                </c:pt>
                <c:pt idx="48031">
                  <c:v>24.88651</c:v>
                </c:pt>
                <c:pt idx="48032">
                  <c:v>39.75822</c:v>
                </c:pt>
                <c:pt idx="48033">
                  <c:v>27.73694</c:v>
                </c:pt>
                <c:pt idx="48034">
                  <c:v>30.7559</c:v>
                </c:pt>
                <c:pt idx="48035">
                  <c:v>28.78316999999999</c:v>
                </c:pt>
                <c:pt idx="48036">
                  <c:v>36.44258</c:v>
                </c:pt>
                <c:pt idx="48037">
                  <c:v>40.56160000000001</c:v>
                </c:pt>
                <c:pt idx="48038">
                  <c:v>33.30354000000001</c:v>
                </c:pt>
                <c:pt idx="48039">
                  <c:v>28.88779999999999</c:v>
                </c:pt>
                <c:pt idx="48040">
                  <c:v>29.18396</c:v>
                </c:pt>
                <c:pt idx="48041">
                  <c:v>562.6607</c:v>
                </c:pt>
                <c:pt idx="48042">
                  <c:v>31.69734</c:v>
                </c:pt>
                <c:pt idx="48043">
                  <c:v>28.83016</c:v>
                </c:pt>
                <c:pt idx="48044">
                  <c:v>34.93885</c:v>
                </c:pt>
                <c:pt idx="48045">
                  <c:v>28.00207</c:v>
                </c:pt>
                <c:pt idx="48046">
                  <c:v>33.44471</c:v>
                </c:pt>
                <c:pt idx="48047">
                  <c:v>31.13056</c:v>
                </c:pt>
                <c:pt idx="48048">
                  <c:v>29.84859</c:v>
                </c:pt>
                <c:pt idx="48049">
                  <c:v>33.37492</c:v>
                </c:pt>
                <c:pt idx="48050">
                  <c:v>30.13605</c:v>
                </c:pt>
                <c:pt idx="48051">
                  <c:v>28.57912</c:v>
                </c:pt>
                <c:pt idx="48052">
                  <c:v>32.52948</c:v>
                </c:pt>
                <c:pt idx="48053">
                  <c:v>29.09779</c:v>
                </c:pt>
                <c:pt idx="48054">
                  <c:v>30.71938</c:v>
                </c:pt>
                <c:pt idx="48055">
                  <c:v>34.11933</c:v>
                </c:pt>
                <c:pt idx="48056">
                  <c:v>30.44234</c:v>
                </c:pt>
                <c:pt idx="48057">
                  <c:v>36.59328</c:v>
                </c:pt>
                <c:pt idx="48058">
                  <c:v>34.61782</c:v>
                </c:pt>
                <c:pt idx="48059">
                  <c:v>30.4312</c:v>
                </c:pt>
                <c:pt idx="48060">
                  <c:v>33.1112</c:v>
                </c:pt>
                <c:pt idx="48061">
                  <c:v>2658.14995</c:v>
                </c:pt>
                <c:pt idx="48062">
                  <c:v>34.46764</c:v>
                </c:pt>
                <c:pt idx="48063">
                  <c:v>46.51985</c:v>
                </c:pt>
                <c:pt idx="48064">
                  <c:v>29.65069</c:v>
                </c:pt>
                <c:pt idx="48065">
                  <c:v>27.94515</c:v>
                </c:pt>
                <c:pt idx="48066">
                  <c:v>164.07754</c:v>
                </c:pt>
                <c:pt idx="48067">
                  <c:v>29.71574</c:v>
                </c:pt>
                <c:pt idx="48068">
                  <c:v>26.29082</c:v>
                </c:pt>
                <c:pt idx="48069">
                  <c:v>30.54686</c:v>
                </c:pt>
                <c:pt idx="48070">
                  <c:v>26.21461</c:v>
                </c:pt>
                <c:pt idx="48071">
                  <c:v>27.18738</c:v>
                </c:pt>
                <c:pt idx="48072">
                  <c:v>31.03141</c:v>
                </c:pt>
                <c:pt idx="48073">
                  <c:v>31.66015000000001</c:v>
                </c:pt>
                <c:pt idx="48074">
                  <c:v>25.67926</c:v>
                </c:pt>
                <c:pt idx="48075">
                  <c:v>26.51969</c:v>
                </c:pt>
                <c:pt idx="48076">
                  <c:v>32.28193</c:v>
                </c:pt>
                <c:pt idx="48077">
                  <c:v>27.09884</c:v>
                </c:pt>
                <c:pt idx="48078">
                  <c:v>38.16537</c:v>
                </c:pt>
                <c:pt idx="48079">
                  <c:v>35.83566</c:v>
                </c:pt>
                <c:pt idx="48080">
                  <c:v>33.18980000000001</c:v>
                </c:pt>
                <c:pt idx="48081">
                  <c:v>27.66729</c:v>
                </c:pt>
                <c:pt idx="48082">
                  <c:v>32.44636000000001</c:v>
                </c:pt>
                <c:pt idx="48083">
                  <c:v>32.93029</c:v>
                </c:pt>
                <c:pt idx="48084">
                  <c:v>24.87184</c:v>
                </c:pt>
                <c:pt idx="48085">
                  <c:v>28.28417</c:v>
                </c:pt>
                <c:pt idx="48086">
                  <c:v>27.47079</c:v>
                </c:pt>
                <c:pt idx="48087">
                  <c:v>28.59316</c:v>
                </c:pt>
                <c:pt idx="48088">
                  <c:v>25.25683</c:v>
                </c:pt>
                <c:pt idx="48089">
                  <c:v>30.92627999999999</c:v>
                </c:pt>
                <c:pt idx="48090">
                  <c:v>24.95548</c:v>
                </c:pt>
                <c:pt idx="48091">
                  <c:v>32.33791</c:v>
                </c:pt>
                <c:pt idx="48092">
                  <c:v>29.58639</c:v>
                </c:pt>
                <c:pt idx="48093">
                  <c:v>26.51556</c:v>
                </c:pt>
                <c:pt idx="48094">
                  <c:v>30.43808</c:v>
                </c:pt>
                <c:pt idx="48095">
                  <c:v>31.33435</c:v>
                </c:pt>
                <c:pt idx="48096">
                  <c:v>29.39371</c:v>
                </c:pt>
                <c:pt idx="48097">
                  <c:v>23.37081</c:v>
                </c:pt>
                <c:pt idx="48098">
                  <c:v>24.46825</c:v>
                </c:pt>
                <c:pt idx="48099">
                  <c:v>35.00681</c:v>
                </c:pt>
                <c:pt idx="48100">
                  <c:v>30.09939</c:v>
                </c:pt>
                <c:pt idx="48101">
                  <c:v>32.15186</c:v>
                </c:pt>
                <c:pt idx="48102">
                  <c:v>183.5501</c:v>
                </c:pt>
                <c:pt idx="48103">
                  <c:v>43.70453</c:v>
                </c:pt>
                <c:pt idx="48104">
                  <c:v>38.87172</c:v>
                </c:pt>
                <c:pt idx="48105">
                  <c:v>37.33146</c:v>
                </c:pt>
                <c:pt idx="48106">
                  <c:v>27.19727</c:v>
                </c:pt>
                <c:pt idx="48107">
                  <c:v>37.21794000000001</c:v>
                </c:pt>
                <c:pt idx="48108">
                  <c:v>32.46514000000001</c:v>
                </c:pt>
                <c:pt idx="48109">
                  <c:v>30.75486</c:v>
                </c:pt>
                <c:pt idx="48110">
                  <c:v>29.49999</c:v>
                </c:pt>
                <c:pt idx="48111">
                  <c:v>3611.6974</c:v>
                </c:pt>
                <c:pt idx="48112">
                  <c:v>30.0807</c:v>
                </c:pt>
                <c:pt idx="48113">
                  <c:v>33.13664</c:v>
                </c:pt>
                <c:pt idx="48114">
                  <c:v>33.75765</c:v>
                </c:pt>
                <c:pt idx="48115">
                  <c:v>33.45461</c:v>
                </c:pt>
                <c:pt idx="48116">
                  <c:v>36.37507</c:v>
                </c:pt>
                <c:pt idx="48117">
                  <c:v>253.62078</c:v>
                </c:pt>
                <c:pt idx="48118">
                  <c:v>41.43595</c:v>
                </c:pt>
                <c:pt idx="48119">
                  <c:v>37.81946</c:v>
                </c:pt>
                <c:pt idx="48120">
                  <c:v>57.2044</c:v>
                </c:pt>
                <c:pt idx="48121">
                  <c:v>30.51446</c:v>
                </c:pt>
                <c:pt idx="48122">
                  <c:v>28.08004</c:v>
                </c:pt>
                <c:pt idx="48123">
                  <c:v>31.30908000000001</c:v>
                </c:pt>
                <c:pt idx="48124">
                  <c:v>30.91093</c:v>
                </c:pt>
                <c:pt idx="48125">
                  <c:v>29.10817</c:v>
                </c:pt>
                <c:pt idx="48126">
                  <c:v>31.72454</c:v>
                </c:pt>
                <c:pt idx="48127">
                  <c:v>92.5293</c:v>
                </c:pt>
                <c:pt idx="48128">
                  <c:v>35.40537</c:v>
                </c:pt>
                <c:pt idx="48129">
                  <c:v>28.74260999999999</c:v>
                </c:pt>
                <c:pt idx="48130">
                  <c:v>36.99663</c:v>
                </c:pt>
                <c:pt idx="48131">
                  <c:v>44.8887</c:v>
                </c:pt>
                <c:pt idx="48132">
                  <c:v>45.02480000000001</c:v>
                </c:pt>
                <c:pt idx="48133">
                  <c:v>24.94072999999999</c:v>
                </c:pt>
                <c:pt idx="48134">
                  <c:v>25.48358</c:v>
                </c:pt>
                <c:pt idx="48135">
                  <c:v>28.27124</c:v>
                </c:pt>
                <c:pt idx="48136">
                  <c:v>31.20189</c:v>
                </c:pt>
                <c:pt idx="48137">
                  <c:v>31.73093</c:v>
                </c:pt>
                <c:pt idx="48138">
                  <c:v>29.04752999999999</c:v>
                </c:pt>
                <c:pt idx="48139">
                  <c:v>2015.317</c:v>
                </c:pt>
                <c:pt idx="48140">
                  <c:v>28.93348</c:v>
                </c:pt>
                <c:pt idx="48141">
                  <c:v>29.52279</c:v>
                </c:pt>
                <c:pt idx="48142">
                  <c:v>31.66836</c:v>
                </c:pt>
                <c:pt idx="48143">
                  <c:v>37.61383</c:v>
                </c:pt>
                <c:pt idx="48144">
                  <c:v>29.28331</c:v>
                </c:pt>
                <c:pt idx="48145">
                  <c:v>33.6998</c:v>
                </c:pt>
                <c:pt idx="48146">
                  <c:v>31.49111</c:v>
                </c:pt>
                <c:pt idx="48147">
                  <c:v>31.88714</c:v>
                </c:pt>
                <c:pt idx="48148">
                  <c:v>26.25132</c:v>
                </c:pt>
                <c:pt idx="48149">
                  <c:v>30.55208</c:v>
                </c:pt>
                <c:pt idx="48150">
                  <c:v>37.88999</c:v>
                </c:pt>
                <c:pt idx="48151">
                  <c:v>25.29451999999999</c:v>
                </c:pt>
                <c:pt idx="48152">
                  <c:v>34.16109</c:v>
                </c:pt>
                <c:pt idx="48153">
                  <c:v>32.35765999999999</c:v>
                </c:pt>
                <c:pt idx="48154">
                  <c:v>33.8744</c:v>
                </c:pt>
                <c:pt idx="48155">
                  <c:v>25.48523999999999</c:v>
                </c:pt>
                <c:pt idx="48156">
                  <c:v>3401.5971</c:v>
                </c:pt>
                <c:pt idx="48157">
                  <c:v>31.8227</c:v>
                </c:pt>
                <c:pt idx="48158">
                  <c:v>31.98965</c:v>
                </c:pt>
                <c:pt idx="48159">
                  <c:v>35.52609</c:v>
                </c:pt>
                <c:pt idx="48160">
                  <c:v>29.40998</c:v>
                </c:pt>
                <c:pt idx="48161">
                  <c:v>36.20347</c:v>
                </c:pt>
                <c:pt idx="48162">
                  <c:v>33.66505</c:v>
                </c:pt>
                <c:pt idx="48163">
                  <c:v>26.67568</c:v>
                </c:pt>
                <c:pt idx="48164">
                  <c:v>38.14975</c:v>
                </c:pt>
                <c:pt idx="48165">
                  <c:v>37.57564</c:v>
                </c:pt>
                <c:pt idx="48166">
                  <c:v>34.64331</c:v>
                </c:pt>
                <c:pt idx="48167">
                  <c:v>31.03666</c:v>
                </c:pt>
                <c:pt idx="48168">
                  <c:v>55.0795</c:v>
                </c:pt>
                <c:pt idx="48169">
                  <c:v>31.26642</c:v>
                </c:pt>
                <c:pt idx="48170">
                  <c:v>35.11049</c:v>
                </c:pt>
                <c:pt idx="48171">
                  <c:v>27.7097</c:v>
                </c:pt>
                <c:pt idx="48172">
                  <c:v>32.62445</c:v>
                </c:pt>
                <c:pt idx="48173">
                  <c:v>857.9088</c:v>
                </c:pt>
                <c:pt idx="48174">
                  <c:v>25.63355</c:v>
                </c:pt>
                <c:pt idx="48175">
                  <c:v>32.71454</c:v>
                </c:pt>
                <c:pt idx="48176">
                  <c:v>282.83243</c:v>
                </c:pt>
                <c:pt idx="48177">
                  <c:v>30.57294</c:v>
                </c:pt>
                <c:pt idx="48178">
                  <c:v>29.70123999999999</c:v>
                </c:pt>
                <c:pt idx="48179">
                  <c:v>26.60171</c:v>
                </c:pt>
                <c:pt idx="48180">
                  <c:v>29.85493</c:v>
                </c:pt>
                <c:pt idx="48181">
                  <c:v>34.70359</c:v>
                </c:pt>
                <c:pt idx="48182">
                  <c:v>29.89778</c:v>
                </c:pt>
                <c:pt idx="48183">
                  <c:v>29.84407</c:v>
                </c:pt>
                <c:pt idx="48184">
                  <c:v>30.62597</c:v>
                </c:pt>
                <c:pt idx="48185">
                  <c:v>38.5728</c:v>
                </c:pt>
                <c:pt idx="48186">
                  <c:v>91.997</c:v>
                </c:pt>
                <c:pt idx="48187">
                  <c:v>30.5789</c:v>
                </c:pt>
                <c:pt idx="48188">
                  <c:v>35.77008</c:v>
                </c:pt>
                <c:pt idx="48189">
                  <c:v>32.23491</c:v>
                </c:pt>
                <c:pt idx="48190">
                  <c:v>29.27901</c:v>
                </c:pt>
                <c:pt idx="48191">
                  <c:v>33.32806</c:v>
                </c:pt>
                <c:pt idx="48192">
                  <c:v>30.39059</c:v>
                </c:pt>
                <c:pt idx="48193">
                  <c:v>28.89668</c:v>
                </c:pt>
                <c:pt idx="48194">
                  <c:v>29467.5139</c:v>
                </c:pt>
                <c:pt idx="48195">
                  <c:v>87.19333999999999</c:v>
                </c:pt>
                <c:pt idx="48196">
                  <c:v>4149.8063</c:v>
                </c:pt>
                <c:pt idx="48197">
                  <c:v>30.84853</c:v>
                </c:pt>
                <c:pt idx="48198">
                  <c:v>26.22673</c:v>
                </c:pt>
                <c:pt idx="48199">
                  <c:v>29.02209</c:v>
                </c:pt>
                <c:pt idx="48200">
                  <c:v>33.12955</c:v>
                </c:pt>
                <c:pt idx="48201">
                  <c:v>26.51751</c:v>
                </c:pt>
                <c:pt idx="48202">
                  <c:v>115.7237</c:v>
                </c:pt>
                <c:pt idx="48203">
                  <c:v>30.72682</c:v>
                </c:pt>
                <c:pt idx="48204">
                  <c:v>32.93591</c:v>
                </c:pt>
                <c:pt idx="48205">
                  <c:v>31.90595</c:v>
                </c:pt>
                <c:pt idx="48206">
                  <c:v>33.36912</c:v>
                </c:pt>
                <c:pt idx="48207">
                  <c:v>30.23539</c:v>
                </c:pt>
                <c:pt idx="48208">
                  <c:v>37.68308</c:v>
                </c:pt>
                <c:pt idx="48209">
                  <c:v>60.01911</c:v>
                </c:pt>
                <c:pt idx="48210">
                  <c:v>35.77732</c:v>
                </c:pt>
                <c:pt idx="48211">
                  <c:v>23.7573</c:v>
                </c:pt>
                <c:pt idx="48212">
                  <c:v>36.73281</c:v>
                </c:pt>
                <c:pt idx="48213">
                  <c:v>27.87175999999999</c:v>
                </c:pt>
                <c:pt idx="48214">
                  <c:v>36.33368</c:v>
                </c:pt>
                <c:pt idx="48215">
                  <c:v>27.51661</c:v>
                </c:pt>
                <c:pt idx="48216">
                  <c:v>27.63512</c:v>
                </c:pt>
                <c:pt idx="48217">
                  <c:v>33.2229</c:v>
                </c:pt>
                <c:pt idx="48218">
                  <c:v>26.78249999999999</c:v>
                </c:pt>
                <c:pt idx="48219">
                  <c:v>27.46063999999999</c:v>
                </c:pt>
                <c:pt idx="48220">
                  <c:v>36.58928</c:v>
                </c:pt>
                <c:pt idx="48221">
                  <c:v>32.39811</c:v>
                </c:pt>
                <c:pt idx="48222">
                  <c:v>33.45077</c:v>
                </c:pt>
                <c:pt idx="48223">
                  <c:v>32.04107</c:v>
                </c:pt>
                <c:pt idx="48224">
                  <c:v>29.92627999999999</c:v>
                </c:pt>
                <c:pt idx="48225">
                  <c:v>28.81971</c:v>
                </c:pt>
                <c:pt idx="48226">
                  <c:v>34.75911</c:v>
                </c:pt>
                <c:pt idx="48227">
                  <c:v>30.99130999999999</c:v>
                </c:pt>
                <c:pt idx="48228">
                  <c:v>29.2161</c:v>
                </c:pt>
                <c:pt idx="48229">
                  <c:v>29.81019</c:v>
                </c:pt>
                <c:pt idx="48230">
                  <c:v>31.07007</c:v>
                </c:pt>
                <c:pt idx="48231">
                  <c:v>44.1049</c:v>
                </c:pt>
                <c:pt idx="48232">
                  <c:v>37.11734000000001</c:v>
                </c:pt>
                <c:pt idx="48233">
                  <c:v>28.57445</c:v>
                </c:pt>
                <c:pt idx="48234">
                  <c:v>27.84953</c:v>
                </c:pt>
                <c:pt idx="48235">
                  <c:v>29.34626</c:v>
                </c:pt>
                <c:pt idx="48236">
                  <c:v>33.34078</c:v>
                </c:pt>
                <c:pt idx="48237">
                  <c:v>28.22614</c:v>
                </c:pt>
                <c:pt idx="48238">
                  <c:v>29.09386</c:v>
                </c:pt>
                <c:pt idx="48239">
                  <c:v>29.88639</c:v>
                </c:pt>
                <c:pt idx="48240">
                  <c:v>51.9013</c:v>
                </c:pt>
                <c:pt idx="48241">
                  <c:v>26.92867</c:v>
                </c:pt>
                <c:pt idx="48242">
                  <c:v>35.29083</c:v>
                </c:pt>
                <c:pt idx="48243">
                  <c:v>29.22012</c:v>
                </c:pt>
                <c:pt idx="48244">
                  <c:v>31.62578</c:v>
                </c:pt>
                <c:pt idx="48245">
                  <c:v>41.24473</c:v>
                </c:pt>
                <c:pt idx="48246">
                  <c:v>34.67427</c:v>
                </c:pt>
                <c:pt idx="48247">
                  <c:v>33.78088</c:v>
                </c:pt>
                <c:pt idx="48248">
                  <c:v>35.41959</c:v>
                </c:pt>
                <c:pt idx="48249">
                  <c:v>31.59660999999999</c:v>
                </c:pt>
                <c:pt idx="48250">
                  <c:v>24.39254</c:v>
                </c:pt>
                <c:pt idx="48251">
                  <c:v>32.85884</c:v>
                </c:pt>
                <c:pt idx="48252">
                  <c:v>41.92140000000001</c:v>
                </c:pt>
                <c:pt idx="48253">
                  <c:v>29.10033</c:v>
                </c:pt>
                <c:pt idx="48254">
                  <c:v>36.08617</c:v>
                </c:pt>
                <c:pt idx="48255">
                  <c:v>32.0022</c:v>
                </c:pt>
                <c:pt idx="48256">
                  <c:v>25.07119</c:v>
                </c:pt>
                <c:pt idx="48257">
                  <c:v>33.54707</c:v>
                </c:pt>
                <c:pt idx="48258">
                  <c:v>30.89499</c:v>
                </c:pt>
                <c:pt idx="48259">
                  <c:v>34.03873</c:v>
                </c:pt>
                <c:pt idx="48260">
                  <c:v>40.77239</c:v>
                </c:pt>
                <c:pt idx="48261">
                  <c:v>29.02505</c:v>
                </c:pt>
                <c:pt idx="48262">
                  <c:v>34.31724</c:v>
                </c:pt>
                <c:pt idx="48263">
                  <c:v>30.68037</c:v>
                </c:pt>
                <c:pt idx="48264">
                  <c:v>31.18382</c:v>
                </c:pt>
                <c:pt idx="48265">
                  <c:v>33.83654000000001</c:v>
                </c:pt>
                <c:pt idx="48266">
                  <c:v>33.21538</c:v>
                </c:pt>
                <c:pt idx="48267">
                  <c:v>56.9294</c:v>
                </c:pt>
                <c:pt idx="48268">
                  <c:v>38.69704</c:v>
                </c:pt>
                <c:pt idx="48269">
                  <c:v>30.5143</c:v>
                </c:pt>
                <c:pt idx="48270">
                  <c:v>36.34008</c:v>
                </c:pt>
                <c:pt idx="48271">
                  <c:v>25.27779</c:v>
                </c:pt>
                <c:pt idx="48272">
                  <c:v>23.65786</c:v>
                </c:pt>
                <c:pt idx="48273">
                  <c:v>27.61673</c:v>
                </c:pt>
                <c:pt idx="48274">
                  <c:v>33.74993</c:v>
                </c:pt>
                <c:pt idx="48275">
                  <c:v>33.62571</c:v>
                </c:pt>
                <c:pt idx="48276">
                  <c:v>29.776</c:v>
                </c:pt>
                <c:pt idx="48277">
                  <c:v>25.62234</c:v>
                </c:pt>
                <c:pt idx="48278">
                  <c:v>30.58549</c:v>
                </c:pt>
                <c:pt idx="48279">
                  <c:v>27.96105</c:v>
                </c:pt>
                <c:pt idx="48280">
                  <c:v>30.47085999999999</c:v>
                </c:pt>
                <c:pt idx="48281">
                  <c:v>31.31085</c:v>
                </c:pt>
                <c:pt idx="48282">
                  <c:v>25.29502</c:v>
                </c:pt>
                <c:pt idx="48283">
                  <c:v>25.49344</c:v>
                </c:pt>
                <c:pt idx="48284">
                  <c:v>39.38837</c:v>
                </c:pt>
                <c:pt idx="48285">
                  <c:v>34.96599</c:v>
                </c:pt>
                <c:pt idx="48286">
                  <c:v>33.7387</c:v>
                </c:pt>
                <c:pt idx="48287">
                  <c:v>31.41566</c:v>
                </c:pt>
                <c:pt idx="48288">
                  <c:v>33.77402</c:v>
                </c:pt>
                <c:pt idx="48289">
                  <c:v>28.95966</c:v>
                </c:pt>
                <c:pt idx="48290">
                  <c:v>220.8269</c:v>
                </c:pt>
                <c:pt idx="48291">
                  <c:v>31.14038</c:v>
                </c:pt>
                <c:pt idx="48292">
                  <c:v>28.13558</c:v>
                </c:pt>
                <c:pt idx="48293">
                  <c:v>24.67125</c:v>
                </c:pt>
                <c:pt idx="48294">
                  <c:v>27.65126</c:v>
                </c:pt>
                <c:pt idx="48295">
                  <c:v>24.3237</c:v>
                </c:pt>
                <c:pt idx="48296">
                  <c:v>26.70492</c:v>
                </c:pt>
                <c:pt idx="48297">
                  <c:v>33.37422</c:v>
                </c:pt>
                <c:pt idx="48298">
                  <c:v>63.3748</c:v>
                </c:pt>
                <c:pt idx="48299">
                  <c:v>29.12655000000001</c:v>
                </c:pt>
                <c:pt idx="48300">
                  <c:v>29.95579</c:v>
                </c:pt>
                <c:pt idx="48301">
                  <c:v>40.5541</c:v>
                </c:pt>
                <c:pt idx="48302">
                  <c:v>35.76157</c:v>
                </c:pt>
                <c:pt idx="48303">
                  <c:v>25.33136</c:v>
                </c:pt>
                <c:pt idx="48304">
                  <c:v>26.95539</c:v>
                </c:pt>
                <c:pt idx="48305">
                  <c:v>29.51929000000001</c:v>
                </c:pt>
                <c:pt idx="48306">
                  <c:v>37.72254</c:v>
                </c:pt>
                <c:pt idx="48307">
                  <c:v>36.3421</c:v>
                </c:pt>
                <c:pt idx="48308">
                  <c:v>27.8687</c:v>
                </c:pt>
                <c:pt idx="48309">
                  <c:v>37.14079</c:v>
                </c:pt>
                <c:pt idx="48310">
                  <c:v>26.5491</c:v>
                </c:pt>
                <c:pt idx="48311">
                  <c:v>32.72521</c:v>
                </c:pt>
                <c:pt idx="48312">
                  <c:v>27.9777</c:v>
                </c:pt>
                <c:pt idx="48313">
                  <c:v>30.13781000000001</c:v>
                </c:pt>
                <c:pt idx="48314">
                  <c:v>29.57597000000001</c:v>
                </c:pt>
                <c:pt idx="48315">
                  <c:v>32.93380000000001</c:v>
                </c:pt>
                <c:pt idx="48316">
                  <c:v>412.22928</c:v>
                </c:pt>
                <c:pt idx="48317">
                  <c:v>881.974</c:v>
                </c:pt>
                <c:pt idx="48318">
                  <c:v>28.82210999999999</c:v>
                </c:pt>
                <c:pt idx="48319">
                  <c:v>26.56211</c:v>
                </c:pt>
                <c:pt idx="48320">
                  <c:v>36.661</c:v>
                </c:pt>
                <c:pt idx="48321">
                  <c:v>30.30223</c:v>
                </c:pt>
                <c:pt idx="48322">
                  <c:v>26.98383</c:v>
                </c:pt>
                <c:pt idx="48323">
                  <c:v>27.58235</c:v>
                </c:pt>
                <c:pt idx="48324">
                  <c:v>27.37246</c:v>
                </c:pt>
                <c:pt idx="48325">
                  <c:v>37.91305</c:v>
                </c:pt>
                <c:pt idx="48326">
                  <c:v>30.68134</c:v>
                </c:pt>
                <c:pt idx="48327">
                  <c:v>22.09307</c:v>
                </c:pt>
                <c:pt idx="48328">
                  <c:v>33.31986999999999</c:v>
                </c:pt>
                <c:pt idx="48329">
                  <c:v>30.71629</c:v>
                </c:pt>
                <c:pt idx="48330">
                  <c:v>31.00537</c:v>
                </c:pt>
                <c:pt idx="48331">
                  <c:v>38.71856000000001</c:v>
                </c:pt>
                <c:pt idx="48332">
                  <c:v>27.52886000000001</c:v>
                </c:pt>
                <c:pt idx="48333">
                  <c:v>31.0222</c:v>
                </c:pt>
                <c:pt idx="48334">
                  <c:v>38.56129</c:v>
                </c:pt>
                <c:pt idx="48335">
                  <c:v>35.19767</c:v>
                </c:pt>
                <c:pt idx="48336">
                  <c:v>31.26576</c:v>
                </c:pt>
                <c:pt idx="48337">
                  <c:v>25.66452</c:v>
                </c:pt>
                <c:pt idx="48338">
                  <c:v>30.21435</c:v>
                </c:pt>
                <c:pt idx="48339">
                  <c:v>33.89216000000001</c:v>
                </c:pt>
                <c:pt idx="48340">
                  <c:v>27.78855</c:v>
                </c:pt>
                <c:pt idx="48341">
                  <c:v>811.7823</c:v>
                </c:pt>
                <c:pt idx="48342">
                  <c:v>37.24369</c:v>
                </c:pt>
                <c:pt idx="48343">
                  <c:v>28.8339</c:v>
                </c:pt>
                <c:pt idx="48344">
                  <c:v>203.265</c:v>
                </c:pt>
                <c:pt idx="48345">
                  <c:v>61.56407</c:v>
                </c:pt>
                <c:pt idx="48346">
                  <c:v>38.00756000000001</c:v>
                </c:pt>
                <c:pt idx="48347">
                  <c:v>2786.00428</c:v>
                </c:pt>
                <c:pt idx="48348">
                  <c:v>33.79365</c:v>
                </c:pt>
                <c:pt idx="48349">
                  <c:v>28.26972999999999</c:v>
                </c:pt>
                <c:pt idx="48350">
                  <c:v>46.74135</c:v>
                </c:pt>
                <c:pt idx="48351">
                  <c:v>37.93569</c:v>
                </c:pt>
                <c:pt idx="48352">
                  <c:v>28.15849</c:v>
                </c:pt>
                <c:pt idx="48353">
                  <c:v>29.24259</c:v>
                </c:pt>
                <c:pt idx="48354">
                  <c:v>50.5009</c:v>
                </c:pt>
                <c:pt idx="48355">
                  <c:v>25.64516</c:v>
                </c:pt>
                <c:pt idx="48356">
                  <c:v>33.35267</c:v>
                </c:pt>
                <c:pt idx="48357">
                  <c:v>522.8411899999999</c:v>
                </c:pt>
                <c:pt idx="48358">
                  <c:v>25.5448</c:v>
                </c:pt>
                <c:pt idx="48359">
                  <c:v>34.83682</c:v>
                </c:pt>
                <c:pt idx="48360">
                  <c:v>33.6024</c:v>
                </c:pt>
                <c:pt idx="48361">
                  <c:v>694.08366</c:v>
                </c:pt>
                <c:pt idx="48362">
                  <c:v>30.16616</c:v>
                </c:pt>
                <c:pt idx="48363">
                  <c:v>35.28814000000001</c:v>
                </c:pt>
                <c:pt idx="48364">
                  <c:v>27.29231</c:v>
                </c:pt>
                <c:pt idx="48365">
                  <c:v>45.04632</c:v>
                </c:pt>
                <c:pt idx="48366">
                  <c:v>27.95698</c:v>
                </c:pt>
                <c:pt idx="48367">
                  <c:v>23.9124</c:v>
                </c:pt>
                <c:pt idx="48368">
                  <c:v>35.50340000000001</c:v>
                </c:pt>
                <c:pt idx="48369">
                  <c:v>35.16763</c:v>
                </c:pt>
                <c:pt idx="48370">
                  <c:v>31.04787</c:v>
                </c:pt>
                <c:pt idx="48371">
                  <c:v>28.0072</c:v>
                </c:pt>
                <c:pt idx="48372">
                  <c:v>28.34854999999999</c:v>
                </c:pt>
                <c:pt idx="48373">
                  <c:v>36.34114</c:v>
                </c:pt>
                <c:pt idx="48374">
                  <c:v>25.57567</c:v>
                </c:pt>
                <c:pt idx="48375">
                  <c:v>30.71043</c:v>
                </c:pt>
                <c:pt idx="48376">
                  <c:v>35.03857</c:v>
                </c:pt>
                <c:pt idx="48377">
                  <c:v>41.36609</c:v>
                </c:pt>
                <c:pt idx="48378">
                  <c:v>28.14209</c:v>
                </c:pt>
                <c:pt idx="48379">
                  <c:v>31.49407</c:v>
                </c:pt>
                <c:pt idx="48380">
                  <c:v>26.09878</c:v>
                </c:pt>
                <c:pt idx="48381">
                  <c:v>32.10722000000001</c:v>
                </c:pt>
                <c:pt idx="48382">
                  <c:v>33.17515</c:v>
                </c:pt>
                <c:pt idx="48383">
                  <c:v>35.54444</c:v>
                </c:pt>
                <c:pt idx="48384">
                  <c:v>33.84739</c:v>
                </c:pt>
                <c:pt idx="48385">
                  <c:v>26.9552</c:v>
                </c:pt>
                <c:pt idx="48386">
                  <c:v>35.43672</c:v>
                </c:pt>
                <c:pt idx="48387">
                  <c:v>28.69249</c:v>
                </c:pt>
                <c:pt idx="48388">
                  <c:v>26.77612</c:v>
                </c:pt>
                <c:pt idx="48389">
                  <c:v>29.35143</c:v>
                </c:pt>
                <c:pt idx="48390">
                  <c:v>35.64336</c:v>
                </c:pt>
                <c:pt idx="48391">
                  <c:v>31.86464</c:v>
                </c:pt>
                <c:pt idx="48392">
                  <c:v>31.49977</c:v>
                </c:pt>
                <c:pt idx="48393">
                  <c:v>33.64934</c:v>
                </c:pt>
                <c:pt idx="48394">
                  <c:v>26.00302</c:v>
                </c:pt>
                <c:pt idx="48395">
                  <c:v>30.10129999999999</c:v>
                </c:pt>
                <c:pt idx="48396">
                  <c:v>27.15084999999999</c:v>
                </c:pt>
                <c:pt idx="48397">
                  <c:v>46.8746</c:v>
                </c:pt>
                <c:pt idx="48398">
                  <c:v>37.03762</c:v>
                </c:pt>
                <c:pt idx="48399">
                  <c:v>33.43771</c:v>
                </c:pt>
                <c:pt idx="48400">
                  <c:v>32.42491</c:v>
                </c:pt>
                <c:pt idx="48401">
                  <c:v>37.07106</c:v>
                </c:pt>
                <c:pt idx="48402">
                  <c:v>29.87766</c:v>
                </c:pt>
                <c:pt idx="48403">
                  <c:v>26.31271</c:v>
                </c:pt>
                <c:pt idx="48404">
                  <c:v>33.46806</c:v>
                </c:pt>
                <c:pt idx="48405">
                  <c:v>30.01097</c:v>
                </c:pt>
                <c:pt idx="48406">
                  <c:v>27.11574</c:v>
                </c:pt>
                <c:pt idx="48407">
                  <c:v>36.46494000000001</c:v>
                </c:pt>
                <c:pt idx="48408">
                  <c:v>27.57973</c:v>
                </c:pt>
                <c:pt idx="48409">
                  <c:v>32.76204000000001</c:v>
                </c:pt>
                <c:pt idx="48410">
                  <c:v>31.80063</c:v>
                </c:pt>
                <c:pt idx="48411">
                  <c:v>34.40274</c:v>
                </c:pt>
                <c:pt idx="48412">
                  <c:v>37.2765</c:v>
                </c:pt>
                <c:pt idx="48413">
                  <c:v>34.69071</c:v>
                </c:pt>
                <c:pt idx="48414">
                  <c:v>32.9325</c:v>
                </c:pt>
                <c:pt idx="48415">
                  <c:v>27.29189999999999</c:v>
                </c:pt>
                <c:pt idx="48416">
                  <c:v>27.76198</c:v>
                </c:pt>
                <c:pt idx="48417">
                  <c:v>27.37726</c:v>
                </c:pt>
                <c:pt idx="48418">
                  <c:v>25.60576</c:v>
                </c:pt>
                <c:pt idx="48419">
                  <c:v>37.52560000000001</c:v>
                </c:pt>
                <c:pt idx="48420">
                  <c:v>41.48291</c:v>
                </c:pt>
                <c:pt idx="48421">
                  <c:v>30.89614</c:v>
                </c:pt>
                <c:pt idx="48422">
                  <c:v>82.46</c:v>
                </c:pt>
                <c:pt idx="48423">
                  <c:v>50.65464</c:v>
                </c:pt>
                <c:pt idx="48424">
                  <c:v>6207.19904</c:v>
                </c:pt>
                <c:pt idx="48425">
                  <c:v>28.98081</c:v>
                </c:pt>
                <c:pt idx="48426">
                  <c:v>30.88346</c:v>
                </c:pt>
                <c:pt idx="48427">
                  <c:v>38.18725</c:v>
                </c:pt>
                <c:pt idx="48428">
                  <c:v>53.14100000000001</c:v>
                </c:pt>
                <c:pt idx="48429">
                  <c:v>30.53884</c:v>
                </c:pt>
                <c:pt idx="48430">
                  <c:v>36.23900000000001</c:v>
                </c:pt>
                <c:pt idx="48431">
                  <c:v>33.95151</c:v>
                </c:pt>
                <c:pt idx="48432">
                  <c:v>27.37641</c:v>
                </c:pt>
                <c:pt idx="48433">
                  <c:v>31.87644</c:v>
                </c:pt>
                <c:pt idx="48434">
                  <c:v>34.3151</c:v>
                </c:pt>
                <c:pt idx="48435">
                  <c:v>27.82884</c:v>
                </c:pt>
                <c:pt idx="48436">
                  <c:v>29.62455</c:v>
                </c:pt>
                <c:pt idx="48437">
                  <c:v>28.3509</c:v>
                </c:pt>
                <c:pt idx="48438">
                  <c:v>27.66054</c:v>
                </c:pt>
                <c:pt idx="48439">
                  <c:v>30.02772</c:v>
                </c:pt>
                <c:pt idx="48440">
                  <c:v>30.77040999999999</c:v>
                </c:pt>
                <c:pt idx="48441">
                  <c:v>29.4494</c:v>
                </c:pt>
                <c:pt idx="48442">
                  <c:v>27.7076</c:v>
                </c:pt>
                <c:pt idx="48443">
                  <c:v>27.46932999999999</c:v>
                </c:pt>
                <c:pt idx="48444">
                  <c:v>33.64568000000001</c:v>
                </c:pt>
                <c:pt idx="48445">
                  <c:v>112.6242</c:v>
                </c:pt>
                <c:pt idx="48446">
                  <c:v>29.54807</c:v>
                </c:pt>
                <c:pt idx="48447">
                  <c:v>32.5176</c:v>
                </c:pt>
                <c:pt idx="48448">
                  <c:v>31.93614</c:v>
                </c:pt>
                <c:pt idx="48449">
                  <c:v>28.59287</c:v>
                </c:pt>
                <c:pt idx="48450">
                  <c:v>31.76236</c:v>
                </c:pt>
                <c:pt idx="48451">
                  <c:v>36.36728</c:v>
                </c:pt>
                <c:pt idx="48452">
                  <c:v>30.99839</c:v>
                </c:pt>
                <c:pt idx="48453">
                  <c:v>26.62541</c:v>
                </c:pt>
                <c:pt idx="48454">
                  <c:v>27.16542</c:v>
                </c:pt>
                <c:pt idx="48455">
                  <c:v>30.62819</c:v>
                </c:pt>
                <c:pt idx="48456">
                  <c:v>27.14639</c:v>
                </c:pt>
                <c:pt idx="48457">
                  <c:v>34.7625</c:v>
                </c:pt>
                <c:pt idx="48458">
                  <c:v>28.23347</c:v>
                </c:pt>
                <c:pt idx="48459">
                  <c:v>28.44617</c:v>
                </c:pt>
                <c:pt idx="48460">
                  <c:v>36.27855</c:v>
                </c:pt>
                <c:pt idx="48461">
                  <c:v>31.14566</c:v>
                </c:pt>
                <c:pt idx="48462">
                  <c:v>34.02746</c:v>
                </c:pt>
                <c:pt idx="48463">
                  <c:v>36.1394</c:v>
                </c:pt>
                <c:pt idx="48464">
                  <c:v>32.52166</c:v>
                </c:pt>
                <c:pt idx="48465">
                  <c:v>40.42058</c:v>
                </c:pt>
                <c:pt idx="48466">
                  <c:v>88.63322</c:v>
                </c:pt>
                <c:pt idx="48467">
                  <c:v>28.67946</c:v>
                </c:pt>
                <c:pt idx="48468">
                  <c:v>5428.5368</c:v>
                </c:pt>
                <c:pt idx="48469">
                  <c:v>30.36142</c:v>
                </c:pt>
                <c:pt idx="48470">
                  <c:v>31.16787</c:v>
                </c:pt>
                <c:pt idx="48471">
                  <c:v>27.21807</c:v>
                </c:pt>
                <c:pt idx="48472">
                  <c:v>25.88516</c:v>
                </c:pt>
                <c:pt idx="48473">
                  <c:v>30.71055</c:v>
                </c:pt>
                <c:pt idx="48474">
                  <c:v>28.58502</c:v>
                </c:pt>
                <c:pt idx="48475">
                  <c:v>30.66426999999999</c:v>
                </c:pt>
                <c:pt idx="48476">
                  <c:v>40.0181</c:v>
                </c:pt>
                <c:pt idx="48477">
                  <c:v>27.47908</c:v>
                </c:pt>
                <c:pt idx="48478">
                  <c:v>30.06561</c:v>
                </c:pt>
                <c:pt idx="48479">
                  <c:v>26.4345</c:v>
                </c:pt>
                <c:pt idx="48480">
                  <c:v>30.77494</c:v>
                </c:pt>
                <c:pt idx="48481">
                  <c:v>31.45156</c:v>
                </c:pt>
                <c:pt idx="48482">
                  <c:v>1662.51143</c:v>
                </c:pt>
                <c:pt idx="48483">
                  <c:v>26.39169</c:v>
                </c:pt>
                <c:pt idx="48484">
                  <c:v>29.45024</c:v>
                </c:pt>
                <c:pt idx="48485">
                  <c:v>31.00072</c:v>
                </c:pt>
                <c:pt idx="48486">
                  <c:v>28.9994</c:v>
                </c:pt>
                <c:pt idx="48487">
                  <c:v>28.91945</c:v>
                </c:pt>
                <c:pt idx="48488">
                  <c:v>25.59136000000001</c:v>
                </c:pt>
                <c:pt idx="48489">
                  <c:v>34.9911</c:v>
                </c:pt>
                <c:pt idx="48490">
                  <c:v>31.47354999999999</c:v>
                </c:pt>
                <c:pt idx="48491">
                  <c:v>34.7522</c:v>
                </c:pt>
                <c:pt idx="48492">
                  <c:v>53.9127</c:v>
                </c:pt>
                <c:pt idx="48493">
                  <c:v>28.00991</c:v>
                </c:pt>
                <c:pt idx="48494">
                  <c:v>34.78789</c:v>
                </c:pt>
                <c:pt idx="48495">
                  <c:v>83.9671</c:v>
                </c:pt>
                <c:pt idx="48496">
                  <c:v>34.92452</c:v>
                </c:pt>
                <c:pt idx="48497">
                  <c:v>31.54772</c:v>
                </c:pt>
                <c:pt idx="48498">
                  <c:v>29.24991</c:v>
                </c:pt>
                <c:pt idx="48499">
                  <c:v>36.95237</c:v>
                </c:pt>
                <c:pt idx="48500">
                  <c:v>30.85914</c:v>
                </c:pt>
                <c:pt idx="48501">
                  <c:v>35.00242</c:v>
                </c:pt>
                <c:pt idx="48502">
                  <c:v>28.45611999999999</c:v>
                </c:pt>
                <c:pt idx="48503">
                  <c:v>29.05709999999999</c:v>
                </c:pt>
                <c:pt idx="48504">
                  <c:v>31.87469</c:v>
                </c:pt>
                <c:pt idx="48505">
                  <c:v>34.10968</c:v>
                </c:pt>
                <c:pt idx="48506">
                  <c:v>32.66936000000001</c:v>
                </c:pt>
                <c:pt idx="48507">
                  <c:v>39.3105</c:v>
                </c:pt>
                <c:pt idx="48508">
                  <c:v>25.33848</c:v>
                </c:pt>
                <c:pt idx="48509">
                  <c:v>29.12752</c:v>
                </c:pt>
                <c:pt idx="48510">
                  <c:v>231.11367</c:v>
                </c:pt>
                <c:pt idx="48511">
                  <c:v>28.18173</c:v>
                </c:pt>
                <c:pt idx="48512">
                  <c:v>31.63713</c:v>
                </c:pt>
                <c:pt idx="48513">
                  <c:v>27.19076</c:v>
                </c:pt>
                <c:pt idx="48514">
                  <c:v>33.10889</c:v>
                </c:pt>
                <c:pt idx="48515">
                  <c:v>28.9071</c:v>
                </c:pt>
                <c:pt idx="48516">
                  <c:v>30.76573999999999</c:v>
                </c:pt>
                <c:pt idx="48517">
                  <c:v>34.81702</c:v>
                </c:pt>
                <c:pt idx="48518">
                  <c:v>31.38629999999999</c:v>
                </c:pt>
                <c:pt idx="48519">
                  <c:v>29.35974</c:v>
                </c:pt>
                <c:pt idx="48520">
                  <c:v>33.1128</c:v>
                </c:pt>
                <c:pt idx="48521">
                  <c:v>31.26253999999999</c:v>
                </c:pt>
                <c:pt idx="48522">
                  <c:v>33.67869</c:v>
                </c:pt>
                <c:pt idx="48523">
                  <c:v>25.1291</c:v>
                </c:pt>
                <c:pt idx="48524">
                  <c:v>27.32938</c:v>
                </c:pt>
                <c:pt idx="48525">
                  <c:v>40.82026</c:v>
                </c:pt>
                <c:pt idx="48526">
                  <c:v>27.1654</c:v>
                </c:pt>
                <c:pt idx="48527">
                  <c:v>27.94757999999999</c:v>
                </c:pt>
                <c:pt idx="48528">
                  <c:v>25.28776</c:v>
                </c:pt>
                <c:pt idx="48529">
                  <c:v>31.62079</c:v>
                </c:pt>
                <c:pt idx="48530">
                  <c:v>29.48036</c:v>
                </c:pt>
                <c:pt idx="48531">
                  <c:v>28.69241</c:v>
                </c:pt>
                <c:pt idx="48532">
                  <c:v>33.78799</c:v>
                </c:pt>
                <c:pt idx="48533">
                  <c:v>30.75995</c:v>
                </c:pt>
                <c:pt idx="48534">
                  <c:v>27.38832</c:v>
                </c:pt>
                <c:pt idx="48535">
                  <c:v>24.91364</c:v>
                </c:pt>
                <c:pt idx="48536">
                  <c:v>25.73393</c:v>
                </c:pt>
                <c:pt idx="48537">
                  <c:v>32.51355</c:v>
                </c:pt>
                <c:pt idx="48538">
                  <c:v>29.59405</c:v>
                </c:pt>
                <c:pt idx="48539">
                  <c:v>34.14936</c:v>
                </c:pt>
                <c:pt idx="48540">
                  <c:v>26.76296</c:v>
                </c:pt>
                <c:pt idx="48541">
                  <c:v>34.50784</c:v>
                </c:pt>
                <c:pt idx="48542">
                  <c:v>32.85382</c:v>
                </c:pt>
                <c:pt idx="48543">
                  <c:v>95.16556</c:v>
                </c:pt>
                <c:pt idx="48544">
                  <c:v>36.34627</c:v>
                </c:pt>
                <c:pt idx="48545">
                  <c:v>33.01163</c:v>
                </c:pt>
                <c:pt idx="48546">
                  <c:v>31.95056</c:v>
                </c:pt>
                <c:pt idx="48547">
                  <c:v>34.25691</c:v>
                </c:pt>
                <c:pt idx="48548">
                  <c:v>28.83592000000001</c:v>
                </c:pt>
                <c:pt idx="48549">
                  <c:v>27.017</c:v>
                </c:pt>
                <c:pt idx="48550">
                  <c:v>30.40656</c:v>
                </c:pt>
                <c:pt idx="48551">
                  <c:v>28.98339</c:v>
                </c:pt>
                <c:pt idx="48552">
                  <c:v>35.08192</c:v>
                </c:pt>
                <c:pt idx="48553">
                  <c:v>42.64196</c:v>
                </c:pt>
                <c:pt idx="48554">
                  <c:v>35.55699</c:v>
                </c:pt>
                <c:pt idx="48555">
                  <c:v>26.79996999999999</c:v>
                </c:pt>
                <c:pt idx="48556">
                  <c:v>28.02392</c:v>
                </c:pt>
                <c:pt idx="48557">
                  <c:v>28.15853</c:v>
                </c:pt>
                <c:pt idx="48558">
                  <c:v>31.43812</c:v>
                </c:pt>
                <c:pt idx="48559">
                  <c:v>36.57392</c:v>
                </c:pt>
                <c:pt idx="48560">
                  <c:v>28.55188</c:v>
                </c:pt>
                <c:pt idx="48561">
                  <c:v>31.80099</c:v>
                </c:pt>
                <c:pt idx="48562">
                  <c:v>25.14351</c:v>
                </c:pt>
                <c:pt idx="48563">
                  <c:v>28.76363999999999</c:v>
                </c:pt>
                <c:pt idx="48564">
                  <c:v>1180.99206</c:v>
                </c:pt>
                <c:pt idx="48565">
                  <c:v>28.18646</c:v>
                </c:pt>
                <c:pt idx="48566">
                  <c:v>28.11043</c:v>
                </c:pt>
                <c:pt idx="48567">
                  <c:v>359.02841</c:v>
                </c:pt>
                <c:pt idx="48568">
                  <c:v>28.07485</c:v>
                </c:pt>
                <c:pt idx="48569">
                  <c:v>27.49769</c:v>
                </c:pt>
                <c:pt idx="48570">
                  <c:v>33.43239</c:v>
                </c:pt>
                <c:pt idx="48571">
                  <c:v>30.57393</c:v>
                </c:pt>
                <c:pt idx="48572">
                  <c:v>24.9084</c:v>
                </c:pt>
                <c:pt idx="48573">
                  <c:v>32.46816000000001</c:v>
                </c:pt>
                <c:pt idx="48574">
                  <c:v>25.75167</c:v>
                </c:pt>
                <c:pt idx="48575">
                  <c:v>25.62944999999999</c:v>
                </c:pt>
                <c:pt idx="48576">
                  <c:v>34.08102</c:v>
                </c:pt>
                <c:pt idx="48577">
                  <c:v>31.20495</c:v>
                </c:pt>
                <c:pt idx="48578">
                  <c:v>29.09597</c:v>
                </c:pt>
                <c:pt idx="48579">
                  <c:v>26.43406</c:v>
                </c:pt>
                <c:pt idx="48580">
                  <c:v>29.21715</c:v>
                </c:pt>
                <c:pt idx="48581">
                  <c:v>32.86616</c:v>
                </c:pt>
                <c:pt idx="48582">
                  <c:v>30.4164</c:v>
                </c:pt>
                <c:pt idx="48583">
                  <c:v>30.19667</c:v>
                </c:pt>
                <c:pt idx="48584">
                  <c:v>28.86553</c:v>
                </c:pt>
                <c:pt idx="48585">
                  <c:v>35.06637</c:v>
                </c:pt>
                <c:pt idx="48586">
                  <c:v>33.70032000000001</c:v>
                </c:pt>
                <c:pt idx="48587">
                  <c:v>24.39216</c:v>
                </c:pt>
                <c:pt idx="48588">
                  <c:v>27.03011</c:v>
                </c:pt>
                <c:pt idx="48589">
                  <c:v>30.04382</c:v>
                </c:pt>
                <c:pt idx="48590">
                  <c:v>34.85734</c:v>
                </c:pt>
                <c:pt idx="48591">
                  <c:v>26.38379</c:v>
                </c:pt>
                <c:pt idx="48592">
                  <c:v>33.28131</c:v>
                </c:pt>
                <c:pt idx="48593">
                  <c:v>27.55658</c:v>
                </c:pt>
                <c:pt idx="48594">
                  <c:v>235.32264</c:v>
                </c:pt>
                <c:pt idx="48595">
                  <c:v>31.52408</c:v>
                </c:pt>
                <c:pt idx="48596">
                  <c:v>27.55721</c:v>
                </c:pt>
                <c:pt idx="48597">
                  <c:v>37.3981</c:v>
                </c:pt>
                <c:pt idx="48598">
                  <c:v>31.95641</c:v>
                </c:pt>
                <c:pt idx="48599">
                  <c:v>27.75390000000001</c:v>
                </c:pt>
                <c:pt idx="48600">
                  <c:v>25.83379</c:v>
                </c:pt>
                <c:pt idx="48601">
                  <c:v>34.26717</c:v>
                </c:pt>
                <c:pt idx="48602">
                  <c:v>29.78883</c:v>
                </c:pt>
                <c:pt idx="48603">
                  <c:v>28.31211</c:v>
                </c:pt>
                <c:pt idx="48604">
                  <c:v>33.69832</c:v>
                </c:pt>
                <c:pt idx="48605">
                  <c:v>1357.00021</c:v>
                </c:pt>
                <c:pt idx="48606">
                  <c:v>31.68242</c:v>
                </c:pt>
                <c:pt idx="48607">
                  <c:v>35.3173</c:v>
                </c:pt>
                <c:pt idx="48608">
                  <c:v>29.25454</c:v>
                </c:pt>
                <c:pt idx="48609">
                  <c:v>34.16365</c:v>
                </c:pt>
                <c:pt idx="48610">
                  <c:v>31.64879</c:v>
                </c:pt>
                <c:pt idx="48611">
                  <c:v>31.41965</c:v>
                </c:pt>
                <c:pt idx="48612">
                  <c:v>3166.17751</c:v>
                </c:pt>
                <c:pt idx="48613">
                  <c:v>33.33398</c:v>
                </c:pt>
                <c:pt idx="48614">
                  <c:v>39.53319</c:v>
                </c:pt>
                <c:pt idx="48615">
                  <c:v>28.2635</c:v>
                </c:pt>
                <c:pt idx="48616">
                  <c:v>36.50203</c:v>
                </c:pt>
                <c:pt idx="48617">
                  <c:v>26.47147</c:v>
                </c:pt>
                <c:pt idx="48618">
                  <c:v>28.12120000000001</c:v>
                </c:pt>
                <c:pt idx="48619">
                  <c:v>27.34512</c:v>
                </c:pt>
                <c:pt idx="48620">
                  <c:v>28.69921</c:v>
                </c:pt>
                <c:pt idx="48621">
                  <c:v>34.32792000000001</c:v>
                </c:pt>
                <c:pt idx="48622">
                  <c:v>27.25809</c:v>
                </c:pt>
                <c:pt idx="48623">
                  <c:v>34.32633</c:v>
                </c:pt>
                <c:pt idx="48624">
                  <c:v>32.05786999999999</c:v>
                </c:pt>
                <c:pt idx="48625">
                  <c:v>37.34987</c:v>
                </c:pt>
                <c:pt idx="48626">
                  <c:v>35.31372</c:v>
                </c:pt>
                <c:pt idx="48627">
                  <c:v>36.81374</c:v>
                </c:pt>
                <c:pt idx="48628">
                  <c:v>3377.5623</c:v>
                </c:pt>
                <c:pt idx="48629">
                  <c:v>37.18107</c:v>
                </c:pt>
                <c:pt idx="48630">
                  <c:v>26.01664999999999</c:v>
                </c:pt>
                <c:pt idx="48631">
                  <c:v>29.37944999999999</c:v>
                </c:pt>
                <c:pt idx="48632">
                  <c:v>27.23541</c:v>
                </c:pt>
                <c:pt idx="48633">
                  <c:v>34.15621</c:v>
                </c:pt>
                <c:pt idx="48634">
                  <c:v>29.01852999999999</c:v>
                </c:pt>
                <c:pt idx="48635">
                  <c:v>31.87918000000001</c:v>
                </c:pt>
                <c:pt idx="48636">
                  <c:v>29.35789</c:v>
                </c:pt>
                <c:pt idx="48637">
                  <c:v>29.89205</c:v>
                </c:pt>
                <c:pt idx="48638">
                  <c:v>35.63296000000001</c:v>
                </c:pt>
                <c:pt idx="48639">
                  <c:v>30.8517</c:v>
                </c:pt>
                <c:pt idx="48640">
                  <c:v>36.32624000000001</c:v>
                </c:pt>
                <c:pt idx="48641">
                  <c:v>26.06971</c:v>
                </c:pt>
                <c:pt idx="48642">
                  <c:v>30.57835</c:v>
                </c:pt>
                <c:pt idx="48643">
                  <c:v>31.08996</c:v>
                </c:pt>
                <c:pt idx="48644">
                  <c:v>43.84502000000001</c:v>
                </c:pt>
                <c:pt idx="48645">
                  <c:v>28.26086</c:v>
                </c:pt>
                <c:pt idx="48646">
                  <c:v>180.7714</c:v>
                </c:pt>
                <c:pt idx="48647">
                  <c:v>34.33112000000001</c:v>
                </c:pt>
                <c:pt idx="48648">
                  <c:v>26.01944</c:v>
                </c:pt>
                <c:pt idx="48649">
                  <c:v>30.19476</c:v>
                </c:pt>
                <c:pt idx="48650">
                  <c:v>34.03169</c:v>
                </c:pt>
                <c:pt idx="48651">
                  <c:v>38.64491</c:v>
                </c:pt>
                <c:pt idx="48652">
                  <c:v>27.24787</c:v>
                </c:pt>
                <c:pt idx="48653">
                  <c:v>33.22586000000001</c:v>
                </c:pt>
                <c:pt idx="48654">
                  <c:v>27.28114</c:v>
                </c:pt>
                <c:pt idx="48655">
                  <c:v>28.59459</c:v>
                </c:pt>
                <c:pt idx="48656">
                  <c:v>36.46447</c:v>
                </c:pt>
                <c:pt idx="48657">
                  <c:v>28.15664</c:v>
                </c:pt>
                <c:pt idx="48658">
                  <c:v>25.93685</c:v>
                </c:pt>
                <c:pt idx="48659">
                  <c:v>24.71531</c:v>
                </c:pt>
                <c:pt idx="48660">
                  <c:v>33.30543</c:v>
                </c:pt>
                <c:pt idx="48661">
                  <c:v>33.35997</c:v>
                </c:pt>
                <c:pt idx="48662">
                  <c:v>32.64753</c:v>
                </c:pt>
                <c:pt idx="48663">
                  <c:v>32.47674000000001</c:v>
                </c:pt>
                <c:pt idx="48664">
                  <c:v>36.308</c:v>
                </c:pt>
                <c:pt idx="48665">
                  <c:v>30.18733</c:v>
                </c:pt>
                <c:pt idx="48666">
                  <c:v>28.4013</c:v>
                </c:pt>
                <c:pt idx="48667">
                  <c:v>33.39596</c:v>
                </c:pt>
                <c:pt idx="48668">
                  <c:v>36.32898</c:v>
                </c:pt>
                <c:pt idx="48669">
                  <c:v>30.03804999999999</c:v>
                </c:pt>
                <c:pt idx="48670">
                  <c:v>24.66933999999999</c:v>
                </c:pt>
                <c:pt idx="48671">
                  <c:v>34.51481</c:v>
                </c:pt>
                <c:pt idx="48672">
                  <c:v>1233.9028</c:v>
                </c:pt>
                <c:pt idx="48673">
                  <c:v>31.64003</c:v>
                </c:pt>
                <c:pt idx="48674">
                  <c:v>25.34077</c:v>
                </c:pt>
                <c:pt idx="48675">
                  <c:v>29.99899</c:v>
                </c:pt>
                <c:pt idx="48676">
                  <c:v>29.55193999999999</c:v>
                </c:pt>
                <c:pt idx="48677">
                  <c:v>25.63262</c:v>
                </c:pt>
                <c:pt idx="48678">
                  <c:v>30.64858</c:v>
                </c:pt>
                <c:pt idx="48679">
                  <c:v>31.033</c:v>
                </c:pt>
                <c:pt idx="48680">
                  <c:v>29.17216000000001</c:v>
                </c:pt>
                <c:pt idx="48681">
                  <c:v>27.44418</c:v>
                </c:pt>
                <c:pt idx="48682">
                  <c:v>28.68431</c:v>
                </c:pt>
                <c:pt idx="48683">
                  <c:v>31.21428999999999</c:v>
                </c:pt>
                <c:pt idx="48684">
                  <c:v>29.29812</c:v>
                </c:pt>
                <c:pt idx="48685">
                  <c:v>28.81434</c:v>
                </c:pt>
                <c:pt idx="48686">
                  <c:v>30.6036</c:v>
                </c:pt>
                <c:pt idx="48687">
                  <c:v>28.09791999999999</c:v>
                </c:pt>
                <c:pt idx="48688">
                  <c:v>36.2789</c:v>
                </c:pt>
                <c:pt idx="48689">
                  <c:v>29.07078</c:v>
                </c:pt>
                <c:pt idx="48690">
                  <c:v>25.74369</c:v>
                </c:pt>
                <c:pt idx="48691">
                  <c:v>34.16193</c:v>
                </c:pt>
                <c:pt idx="48692">
                  <c:v>30.74651</c:v>
                </c:pt>
                <c:pt idx="48693">
                  <c:v>29.01905</c:v>
                </c:pt>
                <c:pt idx="48694">
                  <c:v>35.504</c:v>
                </c:pt>
                <c:pt idx="48695">
                  <c:v>28.08395000000001</c:v>
                </c:pt>
                <c:pt idx="48696">
                  <c:v>34.79055</c:v>
                </c:pt>
                <c:pt idx="48697">
                  <c:v>25599.7583</c:v>
                </c:pt>
                <c:pt idx="48698">
                  <c:v>30.27375</c:v>
                </c:pt>
                <c:pt idx="48699">
                  <c:v>27.86549</c:v>
                </c:pt>
                <c:pt idx="48700">
                  <c:v>30.02867</c:v>
                </c:pt>
                <c:pt idx="48701">
                  <c:v>36.72399</c:v>
                </c:pt>
                <c:pt idx="48702">
                  <c:v>28.69733</c:v>
                </c:pt>
                <c:pt idx="48703">
                  <c:v>27.3745</c:v>
                </c:pt>
                <c:pt idx="48704">
                  <c:v>45.6076</c:v>
                </c:pt>
                <c:pt idx="48705">
                  <c:v>27.62699</c:v>
                </c:pt>
                <c:pt idx="48706">
                  <c:v>102.2692</c:v>
                </c:pt>
                <c:pt idx="48707">
                  <c:v>27.80163</c:v>
                </c:pt>
                <c:pt idx="48708">
                  <c:v>27.81908</c:v>
                </c:pt>
                <c:pt idx="48709">
                  <c:v>26.4414</c:v>
                </c:pt>
                <c:pt idx="48710">
                  <c:v>30.2862</c:v>
                </c:pt>
                <c:pt idx="48711">
                  <c:v>26.14487</c:v>
                </c:pt>
                <c:pt idx="48712">
                  <c:v>30.81308</c:v>
                </c:pt>
                <c:pt idx="48713">
                  <c:v>36.06907000000001</c:v>
                </c:pt>
                <c:pt idx="48714">
                  <c:v>32.15186</c:v>
                </c:pt>
                <c:pt idx="48715">
                  <c:v>24.77237</c:v>
                </c:pt>
                <c:pt idx="48716">
                  <c:v>24.78192</c:v>
                </c:pt>
                <c:pt idx="48717">
                  <c:v>30.09713</c:v>
                </c:pt>
                <c:pt idx="48718">
                  <c:v>30.74241999999999</c:v>
                </c:pt>
                <c:pt idx="48719">
                  <c:v>34.31677</c:v>
                </c:pt>
                <c:pt idx="48720">
                  <c:v>35.65073</c:v>
                </c:pt>
                <c:pt idx="48721">
                  <c:v>38.38595</c:v>
                </c:pt>
                <c:pt idx="48722">
                  <c:v>26.00309</c:v>
                </c:pt>
                <c:pt idx="48723">
                  <c:v>32.69034000000001</c:v>
                </c:pt>
                <c:pt idx="48724">
                  <c:v>31.54919</c:v>
                </c:pt>
                <c:pt idx="48725">
                  <c:v>34.06524</c:v>
                </c:pt>
                <c:pt idx="48726">
                  <c:v>34.60127</c:v>
                </c:pt>
                <c:pt idx="48727">
                  <c:v>34.34972</c:v>
                </c:pt>
                <c:pt idx="48728">
                  <c:v>29.82706</c:v>
                </c:pt>
                <c:pt idx="48729">
                  <c:v>31.44832999999999</c:v>
                </c:pt>
                <c:pt idx="48730">
                  <c:v>26.69148</c:v>
                </c:pt>
                <c:pt idx="48731">
                  <c:v>39.92866</c:v>
                </c:pt>
                <c:pt idx="48732">
                  <c:v>30.9571</c:v>
                </c:pt>
                <c:pt idx="48733">
                  <c:v>29.09601</c:v>
                </c:pt>
                <c:pt idx="48734">
                  <c:v>27.64103</c:v>
                </c:pt>
                <c:pt idx="48735">
                  <c:v>28.73717</c:v>
                </c:pt>
                <c:pt idx="48736">
                  <c:v>32.78702000000001</c:v>
                </c:pt>
                <c:pt idx="48737">
                  <c:v>24.12674</c:v>
                </c:pt>
                <c:pt idx="48738">
                  <c:v>29.70885000000001</c:v>
                </c:pt>
                <c:pt idx="48739">
                  <c:v>32.3902</c:v>
                </c:pt>
                <c:pt idx="48740">
                  <c:v>30.27699</c:v>
                </c:pt>
                <c:pt idx="48741">
                  <c:v>1517.0225</c:v>
                </c:pt>
                <c:pt idx="48742">
                  <c:v>30.36137</c:v>
                </c:pt>
                <c:pt idx="48743">
                  <c:v>32.28991</c:v>
                </c:pt>
                <c:pt idx="48744">
                  <c:v>29.28715</c:v>
                </c:pt>
                <c:pt idx="48745">
                  <c:v>29.8304</c:v>
                </c:pt>
                <c:pt idx="48746">
                  <c:v>32.68925</c:v>
                </c:pt>
                <c:pt idx="48747">
                  <c:v>33.31214000000001</c:v>
                </c:pt>
                <c:pt idx="48748">
                  <c:v>34.45837</c:v>
                </c:pt>
                <c:pt idx="48749">
                  <c:v>26.40431</c:v>
                </c:pt>
                <c:pt idx="48750">
                  <c:v>24.5055</c:v>
                </c:pt>
                <c:pt idx="48751">
                  <c:v>30.90381</c:v>
                </c:pt>
                <c:pt idx="48752">
                  <c:v>30.91082</c:v>
                </c:pt>
                <c:pt idx="48753">
                  <c:v>40.1335</c:v>
                </c:pt>
                <c:pt idx="48754">
                  <c:v>34.76026</c:v>
                </c:pt>
                <c:pt idx="48755">
                  <c:v>33.20915</c:v>
                </c:pt>
                <c:pt idx="48756">
                  <c:v>34.54637</c:v>
                </c:pt>
                <c:pt idx="48757">
                  <c:v>27.51062</c:v>
                </c:pt>
                <c:pt idx="48758">
                  <c:v>31.07924999999999</c:v>
                </c:pt>
                <c:pt idx="48759">
                  <c:v>27.97919</c:v>
                </c:pt>
                <c:pt idx="48760">
                  <c:v>26.30608</c:v>
                </c:pt>
                <c:pt idx="48761">
                  <c:v>38.5396</c:v>
                </c:pt>
                <c:pt idx="48762">
                  <c:v>28.72007</c:v>
                </c:pt>
                <c:pt idx="48763">
                  <c:v>31.99288</c:v>
                </c:pt>
                <c:pt idx="48764">
                  <c:v>28.74766</c:v>
                </c:pt>
                <c:pt idx="48765">
                  <c:v>38.2487</c:v>
                </c:pt>
                <c:pt idx="48766">
                  <c:v>31.64155999999999</c:v>
                </c:pt>
                <c:pt idx="48767">
                  <c:v>28.38457</c:v>
                </c:pt>
                <c:pt idx="48768">
                  <c:v>25.88371</c:v>
                </c:pt>
                <c:pt idx="48769">
                  <c:v>29.65579</c:v>
                </c:pt>
                <c:pt idx="48770">
                  <c:v>31.31402</c:v>
                </c:pt>
                <c:pt idx="48771">
                  <c:v>36.188</c:v>
                </c:pt>
                <c:pt idx="48772">
                  <c:v>28.79713</c:v>
                </c:pt>
                <c:pt idx="48773">
                  <c:v>32.46108</c:v>
                </c:pt>
                <c:pt idx="48774">
                  <c:v>28.83382</c:v>
                </c:pt>
                <c:pt idx="48775">
                  <c:v>33.66425</c:v>
                </c:pt>
                <c:pt idx="48776">
                  <c:v>28.6934</c:v>
                </c:pt>
                <c:pt idx="48777">
                  <c:v>28.11181</c:v>
                </c:pt>
                <c:pt idx="48778">
                  <c:v>31.54347</c:v>
                </c:pt>
                <c:pt idx="48779">
                  <c:v>31.28288</c:v>
                </c:pt>
                <c:pt idx="48780">
                  <c:v>28.43055</c:v>
                </c:pt>
                <c:pt idx="48781">
                  <c:v>39.7379</c:v>
                </c:pt>
                <c:pt idx="48782">
                  <c:v>27.0798</c:v>
                </c:pt>
                <c:pt idx="48783">
                  <c:v>30.86778</c:v>
                </c:pt>
                <c:pt idx="48784">
                  <c:v>39.07583</c:v>
                </c:pt>
                <c:pt idx="48785">
                  <c:v>29.49778</c:v>
                </c:pt>
                <c:pt idx="48786">
                  <c:v>36.22114000000001</c:v>
                </c:pt>
                <c:pt idx="48787">
                  <c:v>25.99286</c:v>
                </c:pt>
                <c:pt idx="48788">
                  <c:v>29.50037</c:v>
                </c:pt>
                <c:pt idx="48789">
                  <c:v>42.1567</c:v>
                </c:pt>
                <c:pt idx="48790">
                  <c:v>618.1358</c:v>
                </c:pt>
                <c:pt idx="48791">
                  <c:v>79.74199</c:v>
                </c:pt>
                <c:pt idx="48792">
                  <c:v>28.41398</c:v>
                </c:pt>
                <c:pt idx="48793">
                  <c:v>30.37384</c:v>
                </c:pt>
                <c:pt idx="48794">
                  <c:v>26.6329</c:v>
                </c:pt>
                <c:pt idx="48795">
                  <c:v>32.9096</c:v>
                </c:pt>
                <c:pt idx="48796">
                  <c:v>36.12414000000001</c:v>
                </c:pt>
                <c:pt idx="48797">
                  <c:v>26.71228</c:v>
                </c:pt>
                <c:pt idx="48798">
                  <c:v>31.78906</c:v>
                </c:pt>
                <c:pt idx="48799">
                  <c:v>27.33435</c:v>
                </c:pt>
                <c:pt idx="48800">
                  <c:v>32.14204</c:v>
                </c:pt>
                <c:pt idx="48801">
                  <c:v>28.98168</c:v>
                </c:pt>
                <c:pt idx="48802">
                  <c:v>223.86655</c:v>
                </c:pt>
                <c:pt idx="48803">
                  <c:v>32.62189</c:v>
                </c:pt>
                <c:pt idx="48804">
                  <c:v>29.4812</c:v>
                </c:pt>
                <c:pt idx="48805">
                  <c:v>28.15618</c:v>
                </c:pt>
                <c:pt idx="48806">
                  <c:v>28.55615</c:v>
                </c:pt>
                <c:pt idx="48807">
                  <c:v>28.72737</c:v>
                </c:pt>
                <c:pt idx="48808">
                  <c:v>36.71054</c:v>
                </c:pt>
                <c:pt idx="48809">
                  <c:v>28.11657</c:v>
                </c:pt>
                <c:pt idx="48810">
                  <c:v>28.32012</c:v>
                </c:pt>
                <c:pt idx="48811">
                  <c:v>33.02389</c:v>
                </c:pt>
                <c:pt idx="48812">
                  <c:v>32.44898000000001</c:v>
                </c:pt>
                <c:pt idx="48813">
                  <c:v>33.17091</c:v>
                </c:pt>
                <c:pt idx="48814">
                  <c:v>26.01045</c:v>
                </c:pt>
                <c:pt idx="48815">
                  <c:v>530.9502999999999</c:v>
                </c:pt>
                <c:pt idx="48816">
                  <c:v>29.16395</c:v>
                </c:pt>
                <c:pt idx="48817">
                  <c:v>26.66916</c:v>
                </c:pt>
                <c:pt idx="48818">
                  <c:v>29.28377</c:v>
                </c:pt>
                <c:pt idx="48819">
                  <c:v>34.23972000000001</c:v>
                </c:pt>
                <c:pt idx="48820">
                  <c:v>38.54758</c:v>
                </c:pt>
                <c:pt idx="48821">
                  <c:v>29.89251</c:v>
                </c:pt>
                <c:pt idx="48822">
                  <c:v>27.14634</c:v>
                </c:pt>
                <c:pt idx="48823">
                  <c:v>26.28517</c:v>
                </c:pt>
                <c:pt idx="48824">
                  <c:v>32.71267</c:v>
                </c:pt>
                <c:pt idx="48825">
                  <c:v>31.06823999999999</c:v>
                </c:pt>
                <c:pt idx="48826">
                  <c:v>28.24577</c:v>
                </c:pt>
                <c:pt idx="48827">
                  <c:v>28.67951</c:v>
                </c:pt>
                <c:pt idx="48828">
                  <c:v>25.90624</c:v>
                </c:pt>
                <c:pt idx="48829">
                  <c:v>33.41138</c:v>
                </c:pt>
                <c:pt idx="48830">
                  <c:v>30.52187</c:v>
                </c:pt>
                <c:pt idx="48831">
                  <c:v>33.58672</c:v>
                </c:pt>
                <c:pt idx="48832">
                  <c:v>32.32729</c:v>
                </c:pt>
                <c:pt idx="48833">
                  <c:v>37.98560000000001</c:v>
                </c:pt>
                <c:pt idx="48834">
                  <c:v>31.83308</c:v>
                </c:pt>
                <c:pt idx="48835">
                  <c:v>24.04857</c:v>
                </c:pt>
                <c:pt idx="48836">
                  <c:v>30.4197</c:v>
                </c:pt>
                <c:pt idx="48837">
                  <c:v>41.38797</c:v>
                </c:pt>
                <c:pt idx="48838">
                  <c:v>29.49483</c:v>
                </c:pt>
                <c:pt idx="48839">
                  <c:v>24.30868</c:v>
                </c:pt>
                <c:pt idx="48840">
                  <c:v>28.00498</c:v>
                </c:pt>
                <c:pt idx="48841">
                  <c:v>24.6331</c:v>
                </c:pt>
                <c:pt idx="48842">
                  <c:v>34.16585</c:v>
                </c:pt>
                <c:pt idx="48843">
                  <c:v>35.28351</c:v>
                </c:pt>
                <c:pt idx="48844">
                  <c:v>30.0472</c:v>
                </c:pt>
                <c:pt idx="48845">
                  <c:v>29.38435</c:v>
                </c:pt>
                <c:pt idx="48846">
                  <c:v>29.94817</c:v>
                </c:pt>
                <c:pt idx="48847">
                  <c:v>33.25928</c:v>
                </c:pt>
                <c:pt idx="48848">
                  <c:v>34.29783</c:v>
                </c:pt>
                <c:pt idx="48849">
                  <c:v>30.37803</c:v>
                </c:pt>
                <c:pt idx="48850">
                  <c:v>34.34624</c:v>
                </c:pt>
                <c:pt idx="48851">
                  <c:v>31.12481</c:v>
                </c:pt>
                <c:pt idx="48852">
                  <c:v>32.01771</c:v>
                </c:pt>
                <c:pt idx="48853">
                  <c:v>25.56527</c:v>
                </c:pt>
                <c:pt idx="48854">
                  <c:v>27.18907</c:v>
                </c:pt>
                <c:pt idx="48855">
                  <c:v>28.03509</c:v>
                </c:pt>
                <c:pt idx="48856">
                  <c:v>27.82289</c:v>
                </c:pt>
                <c:pt idx="48857">
                  <c:v>28.46452</c:v>
                </c:pt>
                <c:pt idx="48858">
                  <c:v>31.53532999999999</c:v>
                </c:pt>
                <c:pt idx="48859">
                  <c:v>28.72721</c:v>
                </c:pt>
                <c:pt idx="48860">
                  <c:v>34.48520000000001</c:v>
                </c:pt>
                <c:pt idx="48861">
                  <c:v>16274.7031</c:v>
                </c:pt>
                <c:pt idx="48862">
                  <c:v>22.01729</c:v>
                </c:pt>
                <c:pt idx="48863">
                  <c:v>36.43802</c:v>
                </c:pt>
                <c:pt idx="48864">
                  <c:v>27.45424</c:v>
                </c:pt>
                <c:pt idx="48865">
                  <c:v>43.1193</c:v>
                </c:pt>
                <c:pt idx="48866">
                  <c:v>28.85182</c:v>
                </c:pt>
                <c:pt idx="48867">
                  <c:v>41.59656000000001</c:v>
                </c:pt>
                <c:pt idx="48868">
                  <c:v>34.13214</c:v>
                </c:pt>
                <c:pt idx="48869">
                  <c:v>28.58314</c:v>
                </c:pt>
                <c:pt idx="48870">
                  <c:v>30.23891</c:v>
                </c:pt>
                <c:pt idx="48871">
                  <c:v>37.20678</c:v>
                </c:pt>
                <c:pt idx="48872">
                  <c:v>38.04276</c:v>
                </c:pt>
                <c:pt idx="48873">
                  <c:v>29.40088</c:v>
                </c:pt>
                <c:pt idx="48874">
                  <c:v>33.52999</c:v>
                </c:pt>
                <c:pt idx="48875">
                  <c:v>25.28278999999999</c:v>
                </c:pt>
                <c:pt idx="48876">
                  <c:v>29.33635</c:v>
                </c:pt>
                <c:pt idx="48877">
                  <c:v>29.29367999999999</c:v>
                </c:pt>
                <c:pt idx="48878">
                  <c:v>33.05168</c:v>
                </c:pt>
                <c:pt idx="48879">
                  <c:v>31.57873</c:v>
                </c:pt>
                <c:pt idx="48880">
                  <c:v>35.8182</c:v>
                </c:pt>
                <c:pt idx="48881">
                  <c:v>27.10349</c:v>
                </c:pt>
                <c:pt idx="48882">
                  <c:v>30.55398</c:v>
                </c:pt>
                <c:pt idx="48883">
                  <c:v>27.8516</c:v>
                </c:pt>
                <c:pt idx="48884">
                  <c:v>34.6393</c:v>
                </c:pt>
                <c:pt idx="48885">
                  <c:v>1908.5511</c:v>
                </c:pt>
                <c:pt idx="48886">
                  <c:v>31.56974999999999</c:v>
                </c:pt>
                <c:pt idx="48887">
                  <c:v>31.06277</c:v>
                </c:pt>
                <c:pt idx="48888">
                  <c:v>23.60154</c:v>
                </c:pt>
                <c:pt idx="48889">
                  <c:v>27.39023999999999</c:v>
                </c:pt>
                <c:pt idx="48890">
                  <c:v>23.32499</c:v>
                </c:pt>
                <c:pt idx="48891">
                  <c:v>31.50036</c:v>
                </c:pt>
                <c:pt idx="48892">
                  <c:v>200.2363</c:v>
                </c:pt>
                <c:pt idx="48893">
                  <c:v>34.84091</c:v>
                </c:pt>
                <c:pt idx="48894">
                  <c:v>33.03494000000001</c:v>
                </c:pt>
                <c:pt idx="48895">
                  <c:v>29.94445</c:v>
                </c:pt>
                <c:pt idx="48896">
                  <c:v>31.94211999999999</c:v>
                </c:pt>
                <c:pt idx="48897">
                  <c:v>65.3742</c:v>
                </c:pt>
                <c:pt idx="48898">
                  <c:v>27.53337</c:v>
                </c:pt>
                <c:pt idx="48899">
                  <c:v>3496.4093</c:v>
                </c:pt>
                <c:pt idx="48900">
                  <c:v>29.09702</c:v>
                </c:pt>
                <c:pt idx="48901">
                  <c:v>29.19379</c:v>
                </c:pt>
                <c:pt idx="48902">
                  <c:v>29.24853999999999</c:v>
                </c:pt>
                <c:pt idx="48903">
                  <c:v>30.50048</c:v>
                </c:pt>
                <c:pt idx="48904">
                  <c:v>26.62067</c:v>
                </c:pt>
                <c:pt idx="48905">
                  <c:v>28.82613</c:v>
                </c:pt>
                <c:pt idx="48906">
                  <c:v>30.58686</c:v>
                </c:pt>
                <c:pt idx="48907">
                  <c:v>32.67236000000001</c:v>
                </c:pt>
                <c:pt idx="48908">
                  <c:v>37.58266</c:v>
                </c:pt>
                <c:pt idx="48909">
                  <c:v>32.43121</c:v>
                </c:pt>
                <c:pt idx="48910">
                  <c:v>34.57858</c:v>
                </c:pt>
                <c:pt idx="48911">
                  <c:v>30.96613</c:v>
                </c:pt>
                <c:pt idx="48912">
                  <c:v>29.62337</c:v>
                </c:pt>
                <c:pt idx="48913">
                  <c:v>29.21755</c:v>
                </c:pt>
                <c:pt idx="48914">
                  <c:v>26.56267</c:v>
                </c:pt>
                <c:pt idx="48915">
                  <c:v>31.29688000000001</c:v>
                </c:pt>
                <c:pt idx="48916">
                  <c:v>31.24293</c:v>
                </c:pt>
                <c:pt idx="48917">
                  <c:v>56.6957</c:v>
                </c:pt>
                <c:pt idx="48918">
                  <c:v>35.79658000000001</c:v>
                </c:pt>
                <c:pt idx="48919">
                  <c:v>30.50609</c:v>
                </c:pt>
                <c:pt idx="48920">
                  <c:v>27.65657</c:v>
                </c:pt>
                <c:pt idx="48921">
                  <c:v>31.7325</c:v>
                </c:pt>
                <c:pt idx="48922">
                  <c:v>32.73339</c:v>
                </c:pt>
                <c:pt idx="48923">
                  <c:v>29.61677</c:v>
                </c:pt>
                <c:pt idx="48924">
                  <c:v>31.75274999999999</c:v>
                </c:pt>
                <c:pt idx="48925">
                  <c:v>34.46468</c:v>
                </c:pt>
                <c:pt idx="48926">
                  <c:v>30.50379</c:v>
                </c:pt>
                <c:pt idx="48927">
                  <c:v>31.01255</c:v>
                </c:pt>
                <c:pt idx="48928">
                  <c:v>31.98093</c:v>
                </c:pt>
                <c:pt idx="48929">
                  <c:v>1999.14855</c:v>
                </c:pt>
                <c:pt idx="48930">
                  <c:v>26.23852</c:v>
                </c:pt>
                <c:pt idx="48931">
                  <c:v>27.97031</c:v>
                </c:pt>
                <c:pt idx="48932">
                  <c:v>34.35245</c:v>
                </c:pt>
                <c:pt idx="48933">
                  <c:v>24.53321</c:v>
                </c:pt>
                <c:pt idx="48934">
                  <c:v>26.01141</c:v>
                </c:pt>
                <c:pt idx="48935">
                  <c:v>26.66341</c:v>
                </c:pt>
                <c:pt idx="48936">
                  <c:v>40.04565</c:v>
                </c:pt>
                <c:pt idx="48937">
                  <c:v>32.11247</c:v>
                </c:pt>
                <c:pt idx="48938">
                  <c:v>32.36195</c:v>
                </c:pt>
                <c:pt idx="48939">
                  <c:v>26.65002</c:v>
                </c:pt>
                <c:pt idx="48940">
                  <c:v>32.90849</c:v>
                </c:pt>
                <c:pt idx="48941">
                  <c:v>2885.46755</c:v>
                </c:pt>
                <c:pt idx="48942">
                  <c:v>28.22676999999999</c:v>
                </c:pt>
                <c:pt idx="48943">
                  <c:v>36.29501</c:v>
                </c:pt>
                <c:pt idx="48944">
                  <c:v>28.41856</c:v>
                </c:pt>
                <c:pt idx="48945">
                  <c:v>25.34195</c:v>
                </c:pt>
                <c:pt idx="48946">
                  <c:v>28.66618</c:v>
                </c:pt>
                <c:pt idx="48947">
                  <c:v>112.82476</c:v>
                </c:pt>
                <c:pt idx="48948">
                  <c:v>28.43071</c:v>
                </c:pt>
                <c:pt idx="48949">
                  <c:v>32.72001</c:v>
                </c:pt>
                <c:pt idx="48950">
                  <c:v>33.05168999999999</c:v>
                </c:pt>
                <c:pt idx="48951">
                  <c:v>33.57904000000001</c:v>
                </c:pt>
                <c:pt idx="48952">
                  <c:v>29.22373999999999</c:v>
                </c:pt>
                <c:pt idx="48953">
                  <c:v>31.44145</c:v>
                </c:pt>
                <c:pt idx="48954">
                  <c:v>26.59703</c:v>
                </c:pt>
                <c:pt idx="48955">
                  <c:v>26.51716</c:v>
                </c:pt>
                <c:pt idx="48956">
                  <c:v>30.73754</c:v>
                </c:pt>
                <c:pt idx="48957">
                  <c:v>26.24647999999999</c:v>
                </c:pt>
                <c:pt idx="48958">
                  <c:v>29.04435</c:v>
                </c:pt>
                <c:pt idx="48959">
                  <c:v>31.33767</c:v>
                </c:pt>
                <c:pt idx="48960">
                  <c:v>29.14824</c:v>
                </c:pt>
                <c:pt idx="48961">
                  <c:v>3496.80897</c:v>
                </c:pt>
                <c:pt idx="48962">
                  <c:v>33.40522</c:v>
                </c:pt>
                <c:pt idx="48963">
                  <c:v>195.8139</c:v>
                </c:pt>
                <c:pt idx="48964">
                  <c:v>34.83923</c:v>
                </c:pt>
                <c:pt idx="48965">
                  <c:v>38.33798</c:v>
                </c:pt>
                <c:pt idx="48966">
                  <c:v>4942.0998</c:v>
                </c:pt>
                <c:pt idx="48967">
                  <c:v>38.66328</c:v>
                </c:pt>
                <c:pt idx="48968">
                  <c:v>33.24597</c:v>
                </c:pt>
                <c:pt idx="48969">
                  <c:v>28.79871999999999</c:v>
                </c:pt>
                <c:pt idx="48970">
                  <c:v>33.74183</c:v>
                </c:pt>
                <c:pt idx="48971">
                  <c:v>34.23662</c:v>
                </c:pt>
                <c:pt idx="48972">
                  <c:v>31.67784</c:v>
                </c:pt>
                <c:pt idx="48973">
                  <c:v>112.0903</c:v>
                </c:pt>
                <c:pt idx="48974">
                  <c:v>30.46114</c:v>
                </c:pt>
                <c:pt idx="48975">
                  <c:v>29.72581</c:v>
                </c:pt>
                <c:pt idx="48976">
                  <c:v>90.10196</c:v>
                </c:pt>
                <c:pt idx="48977">
                  <c:v>28.45036</c:v>
                </c:pt>
                <c:pt idx="48978">
                  <c:v>190.0616</c:v>
                </c:pt>
                <c:pt idx="48979">
                  <c:v>33.54639</c:v>
                </c:pt>
                <c:pt idx="48980">
                  <c:v>31.72434</c:v>
                </c:pt>
                <c:pt idx="48981">
                  <c:v>25.78076</c:v>
                </c:pt>
                <c:pt idx="48982">
                  <c:v>66.58529999999998</c:v>
                </c:pt>
                <c:pt idx="48983">
                  <c:v>34.95368999999999</c:v>
                </c:pt>
                <c:pt idx="48984">
                  <c:v>36.42556000000001</c:v>
                </c:pt>
                <c:pt idx="48985">
                  <c:v>25.13119</c:v>
                </c:pt>
                <c:pt idx="48986">
                  <c:v>35.48342</c:v>
                </c:pt>
                <c:pt idx="48987">
                  <c:v>33.46421</c:v>
                </c:pt>
                <c:pt idx="48988">
                  <c:v>28.39157000000001</c:v>
                </c:pt>
                <c:pt idx="48989">
                  <c:v>33.6242</c:v>
                </c:pt>
                <c:pt idx="48990">
                  <c:v>24.46542</c:v>
                </c:pt>
                <c:pt idx="48991">
                  <c:v>30.16192</c:v>
                </c:pt>
                <c:pt idx="48992">
                  <c:v>29.17762</c:v>
                </c:pt>
                <c:pt idx="48993">
                  <c:v>42.0182</c:v>
                </c:pt>
                <c:pt idx="48994">
                  <c:v>25.86496</c:v>
                </c:pt>
                <c:pt idx="48995">
                  <c:v>26.88115000000001</c:v>
                </c:pt>
                <c:pt idx="48996">
                  <c:v>33.70483</c:v>
                </c:pt>
                <c:pt idx="48997">
                  <c:v>27.25360999999999</c:v>
                </c:pt>
                <c:pt idx="48998">
                  <c:v>27.3167</c:v>
                </c:pt>
                <c:pt idx="48999">
                  <c:v>28.64838</c:v>
                </c:pt>
                <c:pt idx="49000">
                  <c:v>41.2212</c:v>
                </c:pt>
                <c:pt idx="49001">
                  <c:v>28.38436</c:v>
                </c:pt>
                <c:pt idx="49002">
                  <c:v>39.90288</c:v>
                </c:pt>
                <c:pt idx="49003">
                  <c:v>26.49577</c:v>
                </c:pt>
                <c:pt idx="49004">
                  <c:v>202.08545</c:v>
                </c:pt>
                <c:pt idx="49005">
                  <c:v>26.64411</c:v>
                </c:pt>
                <c:pt idx="49006">
                  <c:v>33.29033</c:v>
                </c:pt>
                <c:pt idx="49007">
                  <c:v>31.53587</c:v>
                </c:pt>
                <c:pt idx="49008">
                  <c:v>116.072</c:v>
                </c:pt>
                <c:pt idx="49009">
                  <c:v>25.44596</c:v>
                </c:pt>
                <c:pt idx="49010">
                  <c:v>30.76238</c:v>
                </c:pt>
                <c:pt idx="49011">
                  <c:v>28.19762</c:v>
                </c:pt>
                <c:pt idx="49012">
                  <c:v>36.98758</c:v>
                </c:pt>
                <c:pt idx="49013">
                  <c:v>1710.7609</c:v>
                </c:pt>
                <c:pt idx="49014">
                  <c:v>29.53547</c:v>
                </c:pt>
                <c:pt idx="49015">
                  <c:v>24.35774</c:v>
                </c:pt>
                <c:pt idx="49016">
                  <c:v>28.97383</c:v>
                </c:pt>
                <c:pt idx="49017">
                  <c:v>27.52781999999999</c:v>
                </c:pt>
                <c:pt idx="49018">
                  <c:v>30.80582</c:v>
                </c:pt>
                <c:pt idx="49019">
                  <c:v>28.63083</c:v>
                </c:pt>
                <c:pt idx="49020">
                  <c:v>351.6383</c:v>
                </c:pt>
                <c:pt idx="49021">
                  <c:v>26.61864</c:v>
                </c:pt>
                <c:pt idx="49022">
                  <c:v>26.29151</c:v>
                </c:pt>
                <c:pt idx="49023">
                  <c:v>31.56293</c:v>
                </c:pt>
                <c:pt idx="49024">
                  <c:v>29.75972</c:v>
                </c:pt>
                <c:pt idx="49025">
                  <c:v>102.70959</c:v>
                </c:pt>
                <c:pt idx="49026">
                  <c:v>30.51078</c:v>
                </c:pt>
                <c:pt idx="49027">
                  <c:v>27.62402000000001</c:v>
                </c:pt>
                <c:pt idx="49028">
                  <c:v>32.0991</c:v>
                </c:pt>
                <c:pt idx="49029">
                  <c:v>33.8295</c:v>
                </c:pt>
                <c:pt idx="49030">
                  <c:v>29.64899</c:v>
                </c:pt>
                <c:pt idx="49031">
                  <c:v>35.62883</c:v>
                </c:pt>
                <c:pt idx="49032">
                  <c:v>35.33383</c:v>
                </c:pt>
                <c:pt idx="49033">
                  <c:v>26.41598</c:v>
                </c:pt>
                <c:pt idx="49034">
                  <c:v>27.11206</c:v>
                </c:pt>
                <c:pt idx="49035">
                  <c:v>28.34728</c:v>
                </c:pt>
                <c:pt idx="49036">
                  <c:v>35.93854</c:v>
                </c:pt>
                <c:pt idx="49037">
                  <c:v>28.08979</c:v>
                </c:pt>
                <c:pt idx="49038">
                  <c:v>34.80674</c:v>
                </c:pt>
                <c:pt idx="49039">
                  <c:v>32.20892000000001</c:v>
                </c:pt>
                <c:pt idx="49040">
                  <c:v>31.50434</c:v>
                </c:pt>
                <c:pt idx="49041">
                  <c:v>34.13446</c:v>
                </c:pt>
                <c:pt idx="49042">
                  <c:v>32.27001</c:v>
                </c:pt>
                <c:pt idx="49043">
                  <c:v>27.49599</c:v>
                </c:pt>
                <c:pt idx="49044">
                  <c:v>719.7339</c:v>
                </c:pt>
                <c:pt idx="49045">
                  <c:v>35.12194</c:v>
                </c:pt>
                <c:pt idx="49046">
                  <c:v>27.9973</c:v>
                </c:pt>
                <c:pt idx="49047">
                  <c:v>26.529</c:v>
                </c:pt>
                <c:pt idx="49048">
                  <c:v>29.26636999999999</c:v>
                </c:pt>
                <c:pt idx="49049">
                  <c:v>23.38267</c:v>
                </c:pt>
                <c:pt idx="49050">
                  <c:v>451.2833999999999</c:v>
                </c:pt>
                <c:pt idx="49051">
                  <c:v>42.52635</c:v>
                </c:pt>
                <c:pt idx="49052">
                  <c:v>31.57251</c:v>
                </c:pt>
                <c:pt idx="49053">
                  <c:v>25.41953</c:v>
                </c:pt>
                <c:pt idx="49054">
                  <c:v>1034.0138</c:v>
                </c:pt>
                <c:pt idx="49055">
                  <c:v>28.63961</c:v>
                </c:pt>
                <c:pt idx="49056">
                  <c:v>25.87724</c:v>
                </c:pt>
                <c:pt idx="49057">
                  <c:v>40.47359</c:v>
                </c:pt>
                <c:pt idx="49058">
                  <c:v>32.72796</c:v>
                </c:pt>
                <c:pt idx="49059">
                  <c:v>33.0757</c:v>
                </c:pt>
                <c:pt idx="49060">
                  <c:v>28.03817</c:v>
                </c:pt>
                <c:pt idx="49061">
                  <c:v>33.41599</c:v>
                </c:pt>
                <c:pt idx="49062">
                  <c:v>28.37053</c:v>
                </c:pt>
                <c:pt idx="49063">
                  <c:v>36.0021</c:v>
                </c:pt>
                <c:pt idx="49064">
                  <c:v>31.10818</c:v>
                </c:pt>
                <c:pt idx="49065">
                  <c:v>1239.0012</c:v>
                </c:pt>
                <c:pt idx="49066">
                  <c:v>31.94171</c:v>
                </c:pt>
                <c:pt idx="49067">
                  <c:v>27.18452</c:v>
                </c:pt>
                <c:pt idx="49068">
                  <c:v>14725.5871</c:v>
                </c:pt>
                <c:pt idx="49069">
                  <c:v>27.40631</c:v>
                </c:pt>
                <c:pt idx="49070">
                  <c:v>3401.49418</c:v>
                </c:pt>
                <c:pt idx="49071">
                  <c:v>38.84896000000001</c:v>
                </c:pt>
                <c:pt idx="49072">
                  <c:v>27.42054999999999</c:v>
                </c:pt>
                <c:pt idx="49073">
                  <c:v>23.81022</c:v>
                </c:pt>
                <c:pt idx="49074">
                  <c:v>31.9148</c:v>
                </c:pt>
                <c:pt idx="49075">
                  <c:v>26.69553</c:v>
                </c:pt>
                <c:pt idx="49076">
                  <c:v>29.46797</c:v>
                </c:pt>
                <c:pt idx="49077">
                  <c:v>34.8561</c:v>
                </c:pt>
                <c:pt idx="49078">
                  <c:v>31.89614</c:v>
                </c:pt>
                <c:pt idx="49079">
                  <c:v>29.68568</c:v>
                </c:pt>
                <c:pt idx="49080">
                  <c:v>30.32595999999999</c:v>
                </c:pt>
                <c:pt idx="49081">
                  <c:v>29.47203</c:v>
                </c:pt>
                <c:pt idx="49082">
                  <c:v>29.95438</c:v>
                </c:pt>
                <c:pt idx="49083">
                  <c:v>25.4893</c:v>
                </c:pt>
                <c:pt idx="49084">
                  <c:v>32.84683</c:v>
                </c:pt>
                <c:pt idx="49085">
                  <c:v>32.80947</c:v>
                </c:pt>
                <c:pt idx="49086">
                  <c:v>41.8947</c:v>
                </c:pt>
                <c:pt idx="49087">
                  <c:v>30.32388</c:v>
                </c:pt>
                <c:pt idx="49088">
                  <c:v>27.23712</c:v>
                </c:pt>
                <c:pt idx="49089">
                  <c:v>31.65271</c:v>
                </c:pt>
                <c:pt idx="49090">
                  <c:v>24.64826</c:v>
                </c:pt>
                <c:pt idx="49091">
                  <c:v>33.88431</c:v>
                </c:pt>
                <c:pt idx="49092">
                  <c:v>29.74522999999999</c:v>
                </c:pt>
                <c:pt idx="49093">
                  <c:v>236.87906</c:v>
                </c:pt>
                <c:pt idx="49094">
                  <c:v>51.6255</c:v>
                </c:pt>
                <c:pt idx="49095">
                  <c:v>30.10369</c:v>
                </c:pt>
                <c:pt idx="49096">
                  <c:v>33.42312000000001</c:v>
                </c:pt>
                <c:pt idx="49097">
                  <c:v>36.43483</c:v>
                </c:pt>
                <c:pt idx="49098">
                  <c:v>35.00528000000001</c:v>
                </c:pt>
                <c:pt idx="49099">
                  <c:v>252.8223</c:v>
                </c:pt>
                <c:pt idx="49100">
                  <c:v>29.79151</c:v>
                </c:pt>
                <c:pt idx="49101">
                  <c:v>32.52542000000001</c:v>
                </c:pt>
                <c:pt idx="49102">
                  <c:v>30.90553999999999</c:v>
                </c:pt>
                <c:pt idx="49103">
                  <c:v>930.7934</c:v>
                </c:pt>
                <c:pt idx="49104">
                  <c:v>26.70928</c:v>
                </c:pt>
                <c:pt idx="49105">
                  <c:v>28.98322999999999</c:v>
                </c:pt>
                <c:pt idx="49106">
                  <c:v>41.42462</c:v>
                </c:pt>
                <c:pt idx="49107">
                  <c:v>29.14089</c:v>
                </c:pt>
                <c:pt idx="49108">
                  <c:v>28.99373999999999</c:v>
                </c:pt>
                <c:pt idx="49109">
                  <c:v>34.2892</c:v>
                </c:pt>
                <c:pt idx="49110">
                  <c:v>33.00961</c:v>
                </c:pt>
                <c:pt idx="49111">
                  <c:v>29.06522</c:v>
                </c:pt>
                <c:pt idx="49112">
                  <c:v>29.30808</c:v>
                </c:pt>
                <c:pt idx="49113">
                  <c:v>28.73751</c:v>
                </c:pt>
                <c:pt idx="49114">
                  <c:v>31.14377</c:v>
                </c:pt>
                <c:pt idx="49115">
                  <c:v>35.4552</c:v>
                </c:pt>
                <c:pt idx="49116">
                  <c:v>33.92666000000001</c:v>
                </c:pt>
                <c:pt idx="49117">
                  <c:v>28.20409</c:v>
                </c:pt>
                <c:pt idx="49118">
                  <c:v>3897.99337</c:v>
                </c:pt>
                <c:pt idx="49119">
                  <c:v>29.72047</c:v>
                </c:pt>
                <c:pt idx="49120">
                  <c:v>37.64139</c:v>
                </c:pt>
                <c:pt idx="49121">
                  <c:v>92.45702</c:v>
                </c:pt>
                <c:pt idx="49122">
                  <c:v>146.351</c:v>
                </c:pt>
                <c:pt idx="49123">
                  <c:v>24.88892</c:v>
                </c:pt>
                <c:pt idx="49124">
                  <c:v>1410.8229</c:v>
                </c:pt>
                <c:pt idx="49125">
                  <c:v>28.21664</c:v>
                </c:pt>
                <c:pt idx="49126">
                  <c:v>38.94031</c:v>
                </c:pt>
                <c:pt idx="49127">
                  <c:v>28.41639</c:v>
                </c:pt>
                <c:pt idx="49128">
                  <c:v>37.21078</c:v>
                </c:pt>
                <c:pt idx="49129">
                  <c:v>24.50861</c:v>
                </c:pt>
                <c:pt idx="49130">
                  <c:v>33.45964</c:v>
                </c:pt>
                <c:pt idx="49131">
                  <c:v>32.17482</c:v>
                </c:pt>
                <c:pt idx="49132">
                  <c:v>25.37822999999999</c:v>
                </c:pt>
                <c:pt idx="49133">
                  <c:v>28.01152</c:v>
                </c:pt>
                <c:pt idx="49134">
                  <c:v>29.89499</c:v>
                </c:pt>
                <c:pt idx="49135">
                  <c:v>38.52283</c:v>
                </c:pt>
                <c:pt idx="49136">
                  <c:v>28.31946</c:v>
                </c:pt>
                <c:pt idx="49137">
                  <c:v>32.29524</c:v>
                </c:pt>
                <c:pt idx="49138">
                  <c:v>32.64216000000001</c:v>
                </c:pt>
                <c:pt idx="49139">
                  <c:v>36.01135</c:v>
                </c:pt>
                <c:pt idx="49140">
                  <c:v>27.35221</c:v>
                </c:pt>
                <c:pt idx="49141">
                  <c:v>25.65827000000001</c:v>
                </c:pt>
                <c:pt idx="49142">
                  <c:v>2263.27113</c:v>
                </c:pt>
                <c:pt idx="49143">
                  <c:v>29.83224</c:v>
                </c:pt>
                <c:pt idx="49144">
                  <c:v>28.63873</c:v>
                </c:pt>
                <c:pt idx="49145">
                  <c:v>31.45335</c:v>
                </c:pt>
                <c:pt idx="49146">
                  <c:v>28.4755</c:v>
                </c:pt>
                <c:pt idx="49147">
                  <c:v>4030.1903</c:v>
                </c:pt>
                <c:pt idx="49148">
                  <c:v>26.45863999999999</c:v>
                </c:pt>
                <c:pt idx="49149">
                  <c:v>34.59281</c:v>
                </c:pt>
                <c:pt idx="49150">
                  <c:v>23.94637</c:v>
                </c:pt>
                <c:pt idx="49151">
                  <c:v>30.524</c:v>
                </c:pt>
                <c:pt idx="49152">
                  <c:v>29.64273</c:v>
                </c:pt>
                <c:pt idx="49153">
                  <c:v>33.71993</c:v>
                </c:pt>
                <c:pt idx="49154">
                  <c:v>30.79705</c:v>
                </c:pt>
                <c:pt idx="49155">
                  <c:v>34.28922</c:v>
                </c:pt>
                <c:pt idx="49156">
                  <c:v>35.65903</c:v>
                </c:pt>
                <c:pt idx="49157">
                  <c:v>27.85305</c:v>
                </c:pt>
                <c:pt idx="49158">
                  <c:v>29.13022</c:v>
                </c:pt>
                <c:pt idx="49159">
                  <c:v>31.80748000000001</c:v>
                </c:pt>
                <c:pt idx="49160">
                  <c:v>29.99238</c:v>
                </c:pt>
                <c:pt idx="49161">
                  <c:v>29.04824</c:v>
                </c:pt>
                <c:pt idx="49162">
                  <c:v>28.47488</c:v>
                </c:pt>
                <c:pt idx="49163">
                  <c:v>28.60613</c:v>
                </c:pt>
                <c:pt idx="49164">
                  <c:v>33.46762</c:v>
                </c:pt>
                <c:pt idx="49165">
                  <c:v>28.3131</c:v>
                </c:pt>
                <c:pt idx="49166">
                  <c:v>32.63633</c:v>
                </c:pt>
                <c:pt idx="49167">
                  <c:v>28.90475</c:v>
                </c:pt>
                <c:pt idx="49168">
                  <c:v>45.1516</c:v>
                </c:pt>
                <c:pt idx="49169">
                  <c:v>31.18572</c:v>
                </c:pt>
                <c:pt idx="49170">
                  <c:v>31.92943</c:v>
                </c:pt>
                <c:pt idx="49171">
                  <c:v>32.16265</c:v>
                </c:pt>
                <c:pt idx="49172">
                  <c:v>30.04873999999999</c:v>
                </c:pt>
                <c:pt idx="49173">
                  <c:v>27.14922</c:v>
                </c:pt>
                <c:pt idx="49174">
                  <c:v>33.62005</c:v>
                </c:pt>
                <c:pt idx="49175">
                  <c:v>36.21257</c:v>
                </c:pt>
                <c:pt idx="49176">
                  <c:v>30.01242999999999</c:v>
                </c:pt>
                <c:pt idx="49177">
                  <c:v>28.90609</c:v>
                </c:pt>
                <c:pt idx="49178">
                  <c:v>27.74846</c:v>
                </c:pt>
                <c:pt idx="49179">
                  <c:v>505.55007</c:v>
                </c:pt>
                <c:pt idx="49180">
                  <c:v>34.46425</c:v>
                </c:pt>
                <c:pt idx="49181">
                  <c:v>36.17552000000001</c:v>
                </c:pt>
                <c:pt idx="49182">
                  <c:v>26.67158</c:v>
                </c:pt>
                <c:pt idx="49183">
                  <c:v>28.68459</c:v>
                </c:pt>
                <c:pt idx="49184">
                  <c:v>28.1149</c:v>
                </c:pt>
                <c:pt idx="49185">
                  <c:v>34.49647</c:v>
                </c:pt>
                <c:pt idx="49186">
                  <c:v>31.82633</c:v>
                </c:pt>
                <c:pt idx="49187">
                  <c:v>25.56193</c:v>
                </c:pt>
                <c:pt idx="49188">
                  <c:v>218.229</c:v>
                </c:pt>
                <c:pt idx="49189">
                  <c:v>2927.5884</c:v>
                </c:pt>
                <c:pt idx="49190">
                  <c:v>33.56853</c:v>
                </c:pt>
                <c:pt idx="49191">
                  <c:v>32.64779</c:v>
                </c:pt>
                <c:pt idx="49192">
                  <c:v>35.52152</c:v>
                </c:pt>
                <c:pt idx="49193">
                  <c:v>29.39716</c:v>
                </c:pt>
                <c:pt idx="49194">
                  <c:v>24.59557</c:v>
                </c:pt>
                <c:pt idx="49195">
                  <c:v>32.30744</c:v>
                </c:pt>
                <c:pt idx="49196">
                  <c:v>26.01291000000001</c:v>
                </c:pt>
                <c:pt idx="49197">
                  <c:v>31.10014</c:v>
                </c:pt>
                <c:pt idx="49198">
                  <c:v>32.27186</c:v>
                </c:pt>
                <c:pt idx="49199">
                  <c:v>29.19774</c:v>
                </c:pt>
                <c:pt idx="49200">
                  <c:v>32.01151</c:v>
                </c:pt>
                <c:pt idx="49201">
                  <c:v>24.21137999999999</c:v>
                </c:pt>
                <c:pt idx="49202">
                  <c:v>25.08371</c:v>
                </c:pt>
                <c:pt idx="49203">
                  <c:v>39.72146</c:v>
                </c:pt>
                <c:pt idx="49204">
                  <c:v>5805.87488</c:v>
                </c:pt>
                <c:pt idx="49205">
                  <c:v>34.18116000000001</c:v>
                </c:pt>
                <c:pt idx="49206">
                  <c:v>30.63067</c:v>
                </c:pt>
                <c:pt idx="49207">
                  <c:v>28.56063</c:v>
                </c:pt>
                <c:pt idx="49208">
                  <c:v>36.81465999999999</c:v>
                </c:pt>
                <c:pt idx="49209">
                  <c:v>25.74727</c:v>
                </c:pt>
                <c:pt idx="49210">
                  <c:v>37.40620000000001</c:v>
                </c:pt>
                <c:pt idx="49211">
                  <c:v>36.0961</c:v>
                </c:pt>
                <c:pt idx="49212">
                  <c:v>33.2699</c:v>
                </c:pt>
                <c:pt idx="49213">
                  <c:v>23.38186</c:v>
                </c:pt>
                <c:pt idx="49214">
                  <c:v>34.36819</c:v>
                </c:pt>
                <c:pt idx="49215">
                  <c:v>27.89988</c:v>
                </c:pt>
                <c:pt idx="49216">
                  <c:v>29.73996</c:v>
                </c:pt>
                <c:pt idx="49217">
                  <c:v>3146.5601</c:v>
                </c:pt>
                <c:pt idx="49218">
                  <c:v>29.60683999999999</c:v>
                </c:pt>
                <c:pt idx="49219">
                  <c:v>34.82346</c:v>
                </c:pt>
                <c:pt idx="49220">
                  <c:v>33.32185</c:v>
                </c:pt>
                <c:pt idx="49221">
                  <c:v>36.44073</c:v>
                </c:pt>
                <c:pt idx="49222">
                  <c:v>26.90306</c:v>
                </c:pt>
                <c:pt idx="49223">
                  <c:v>130.40143</c:v>
                </c:pt>
                <c:pt idx="49224">
                  <c:v>33.28639</c:v>
                </c:pt>
                <c:pt idx="49225">
                  <c:v>28.39799</c:v>
                </c:pt>
                <c:pt idx="49226">
                  <c:v>29.08279999999999</c:v>
                </c:pt>
                <c:pt idx="49227">
                  <c:v>32.20591</c:v>
                </c:pt>
                <c:pt idx="49228">
                  <c:v>24.28888999999999</c:v>
                </c:pt>
                <c:pt idx="49229">
                  <c:v>36.72060000000001</c:v>
                </c:pt>
                <c:pt idx="49230">
                  <c:v>30.94530999999999</c:v>
                </c:pt>
                <c:pt idx="49231">
                  <c:v>95.4432</c:v>
                </c:pt>
                <c:pt idx="49232">
                  <c:v>26.98525</c:v>
                </c:pt>
                <c:pt idx="49233">
                  <c:v>33.191</c:v>
                </c:pt>
                <c:pt idx="49234">
                  <c:v>36.17612000000001</c:v>
                </c:pt>
                <c:pt idx="49235">
                  <c:v>28.60598</c:v>
                </c:pt>
                <c:pt idx="49236">
                  <c:v>26.32533</c:v>
                </c:pt>
                <c:pt idx="49237">
                  <c:v>34.48514</c:v>
                </c:pt>
                <c:pt idx="49238">
                  <c:v>36.82128</c:v>
                </c:pt>
                <c:pt idx="49239">
                  <c:v>26.60729</c:v>
                </c:pt>
                <c:pt idx="49240">
                  <c:v>26.9726</c:v>
                </c:pt>
                <c:pt idx="49241">
                  <c:v>27.99102999999999</c:v>
                </c:pt>
                <c:pt idx="49242">
                  <c:v>21.53870999999999</c:v>
                </c:pt>
                <c:pt idx="49243">
                  <c:v>33.90262000000001</c:v>
                </c:pt>
                <c:pt idx="49244">
                  <c:v>28.88791000000001</c:v>
                </c:pt>
                <c:pt idx="49245">
                  <c:v>30.17804</c:v>
                </c:pt>
                <c:pt idx="49246">
                  <c:v>32.01575</c:v>
                </c:pt>
                <c:pt idx="49247">
                  <c:v>28.8061</c:v>
                </c:pt>
                <c:pt idx="49248">
                  <c:v>32.4235</c:v>
                </c:pt>
                <c:pt idx="49249">
                  <c:v>37.9024</c:v>
                </c:pt>
                <c:pt idx="49250">
                  <c:v>28.14114</c:v>
                </c:pt>
                <c:pt idx="49251">
                  <c:v>33.16697</c:v>
                </c:pt>
                <c:pt idx="49252">
                  <c:v>27.46256</c:v>
                </c:pt>
                <c:pt idx="49253">
                  <c:v>30.26619</c:v>
                </c:pt>
                <c:pt idx="49254">
                  <c:v>27.61424999999999</c:v>
                </c:pt>
                <c:pt idx="49255">
                  <c:v>40.67002</c:v>
                </c:pt>
                <c:pt idx="49256">
                  <c:v>27.01608999999999</c:v>
                </c:pt>
                <c:pt idx="49257">
                  <c:v>27.49768</c:v>
                </c:pt>
                <c:pt idx="49258">
                  <c:v>31.3245</c:v>
                </c:pt>
                <c:pt idx="49259">
                  <c:v>36.14429</c:v>
                </c:pt>
                <c:pt idx="49260">
                  <c:v>36.337</c:v>
                </c:pt>
                <c:pt idx="49261">
                  <c:v>26.66153</c:v>
                </c:pt>
                <c:pt idx="49262">
                  <c:v>26.95733</c:v>
                </c:pt>
                <c:pt idx="49263">
                  <c:v>35.29719</c:v>
                </c:pt>
                <c:pt idx="49264">
                  <c:v>36.97768</c:v>
                </c:pt>
                <c:pt idx="49265">
                  <c:v>30.31634</c:v>
                </c:pt>
                <c:pt idx="49266">
                  <c:v>74.59930000000001</c:v>
                </c:pt>
                <c:pt idx="49267">
                  <c:v>33.51888</c:v>
                </c:pt>
                <c:pt idx="49268">
                  <c:v>33.04213</c:v>
                </c:pt>
                <c:pt idx="49269">
                  <c:v>33.15136</c:v>
                </c:pt>
                <c:pt idx="49270">
                  <c:v>30.41389</c:v>
                </c:pt>
                <c:pt idx="49271">
                  <c:v>32.60484</c:v>
                </c:pt>
                <c:pt idx="49272">
                  <c:v>35.51339</c:v>
                </c:pt>
                <c:pt idx="49273">
                  <c:v>35.62547</c:v>
                </c:pt>
                <c:pt idx="49274">
                  <c:v>34.68418</c:v>
                </c:pt>
                <c:pt idx="49275">
                  <c:v>30.35619000000001</c:v>
                </c:pt>
                <c:pt idx="49276">
                  <c:v>27.44548999999999</c:v>
                </c:pt>
                <c:pt idx="49277">
                  <c:v>502.01522</c:v>
                </c:pt>
                <c:pt idx="49278">
                  <c:v>26.34636</c:v>
                </c:pt>
                <c:pt idx="49279">
                  <c:v>107.0248</c:v>
                </c:pt>
                <c:pt idx="49280">
                  <c:v>27.13461</c:v>
                </c:pt>
                <c:pt idx="49281">
                  <c:v>31.38883</c:v>
                </c:pt>
                <c:pt idx="49282">
                  <c:v>28.87013</c:v>
                </c:pt>
                <c:pt idx="49283">
                  <c:v>33.63983</c:v>
                </c:pt>
                <c:pt idx="49284">
                  <c:v>27.88545999999999</c:v>
                </c:pt>
                <c:pt idx="49285">
                  <c:v>35.18573</c:v>
                </c:pt>
                <c:pt idx="49286">
                  <c:v>34.43757</c:v>
                </c:pt>
                <c:pt idx="49287">
                  <c:v>35.78015</c:v>
                </c:pt>
                <c:pt idx="49288">
                  <c:v>35.3329</c:v>
                </c:pt>
                <c:pt idx="49289">
                  <c:v>28.30542</c:v>
                </c:pt>
                <c:pt idx="49290">
                  <c:v>28.20222</c:v>
                </c:pt>
                <c:pt idx="49291">
                  <c:v>35.32617</c:v>
                </c:pt>
                <c:pt idx="49292">
                  <c:v>29.47203</c:v>
                </c:pt>
                <c:pt idx="49293">
                  <c:v>26.65056</c:v>
                </c:pt>
                <c:pt idx="49294">
                  <c:v>29.51114</c:v>
                </c:pt>
                <c:pt idx="49295">
                  <c:v>35.16227</c:v>
                </c:pt>
                <c:pt idx="49296">
                  <c:v>38.06284</c:v>
                </c:pt>
                <c:pt idx="49297">
                  <c:v>32.62097</c:v>
                </c:pt>
                <c:pt idx="49298">
                  <c:v>29.41621</c:v>
                </c:pt>
                <c:pt idx="49299">
                  <c:v>27.54367999999999</c:v>
                </c:pt>
                <c:pt idx="49300">
                  <c:v>30.32558</c:v>
                </c:pt>
                <c:pt idx="49301">
                  <c:v>29.48771</c:v>
                </c:pt>
                <c:pt idx="49302">
                  <c:v>31.84361</c:v>
                </c:pt>
                <c:pt idx="49303">
                  <c:v>26.95974</c:v>
                </c:pt>
                <c:pt idx="49304">
                  <c:v>28.41874999999999</c:v>
                </c:pt>
                <c:pt idx="49305">
                  <c:v>33.96846</c:v>
                </c:pt>
                <c:pt idx="49306">
                  <c:v>30.61822</c:v>
                </c:pt>
                <c:pt idx="49307">
                  <c:v>33.74168</c:v>
                </c:pt>
                <c:pt idx="49308">
                  <c:v>25.08644</c:v>
                </c:pt>
                <c:pt idx="49309">
                  <c:v>28.96047</c:v>
                </c:pt>
                <c:pt idx="49310">
                  <c:v>29.99107</c:v>
                </c:pt>
                <c:pt idx="49311">
                  <c:v>131.8108</c:v>
                </c:pt>
                <c:pt idx="49312">
                  <c:v>39.07811</c:v>
                </c:pt>
                <c:pt idx="49313">
                  <c:v>31.40857</c:v>
                </c:pt>
                <c:pt idx="49314">
                  <c:v>28.72896</c:v>
                </c:pt>
                <c:pt idx="49315">
                  <c:v>48.0303</c:v>
                </c:pt>
                <c:pt idx="49316">
                  <c:v>33.92125</c:v>
                </c:pt>
                <c:pt idx="49317">
                  <c:v>30.15587</c:v>
                </c:pt>
                <c:pt idx="49318">
                  <c:v>31.6567</c:v>
                </c:pt>
                <c:pt idx="49319">
                  <c:v>32.93273</c:v>
                </c:pt>
                <c:pt idx="49320">
                  <c:v>38.87901</c:v>
                </c:pt>
                <c:pt idx="49321">
                  <c:v>28.59453999999999</c:v>
                </c:pt>
                <c:pt idx="49322">
                  <c:v>29.84099</c:v>
                </c:pt>
                <c:pt idx="49323">
                  <c:v>26.36011999999999</c:v>
                </c:pt>
                <c:pt idx="49324">
                  <c:v>28.80515</c:v>
                </c:pt>
                <c:pt idx="49325">
                  <c:v>35.57007</c:v>
                </c:pt>
                <c:pt idx="49326">
                  <c:v>29.24489000000001</c:v>
                </c:pt>
                <c:pt idx="49327">
                  <c:v>30.53587</c:v>
                </c:pt>
                <c:pt idx="49328">
                  <c:v>31.65256</c:v>
                </c:pt>
                <c:pt idx="49329">
                  <c:v>28.81027</c:v>
                </c:pt>
                <c:pt idx="49330">
                  <c:v>30.01403000000001</c:v>
                </c:pt>
                <c:pt idx="49331">
                  <c:v>30.8141</c:v>
                </c:pt>
                <c:pt idx="49332">
                  <c:v>27.99968</c:v>
                </c:pt>
                <c:pt idx="49333">
                  <c:v>33.37379</c:v>
                </c:pt>
                <c:pt idx="49334">
                  <c:v>29.67404</c:v>
                </c:pt>
                <c:pt idx="49335">
                  <c:v>28.57789</c:v>
                </c:pt>
                <c:pt idx="49336">
                  <c:v>171.1225</c:v>
                </c:pt>
                <c:pt idx="49337">
                  <c:v>25.51283</c:v>
                </c:pt>
                <c:pt idx="49338">
                  <c:v>94.4083</c:v>
                </c:pt>
                <c:pt idx="49339">
                  <c:v>29.70111</c:v>
                </c:pt>
                <c:pt idx="49340">
                  <c:v>27.58389</c:v>
                </c:pt>
                <c:pt idx="49341">
                  <c:v>36108.8976</c:v>
                </c:pt>
                <c:pt idx="49342">
                  <c:v>28.63067</c:v>
                </c:pt>
                <c:pt idx="49343">
                  <c:v>31.81514</c:v>
                </c:pt>
                <c:pt idx="49344">
                  <c:v>24.29788</c:v>
                </c:pt>
                <c:pt idx="49345">
                  <c:v>39.94087</c:v>
                </c:pt>
                <c:pt idx="49346">
                  <c:v>29.24409</c:v>
                </c:pt>
                <c:pt idx="49347">
                  <c:v>33.73104</c:v>
                </c:pt>
                <c:pt idx="49348">
                  <c:v>27.09907</c:v>
                </c:pt>
                <c:pt idx="49349">
                  <c:v>36.73183</c:v>
                </c:pt>
                <c:pt idx="49350">
                  <c:v>30.73328</c:v>
                </c:pt>
                <c:pt idx="49351">
                  <c:v>30.8093</c:v>
                </c:pt>
                <c:pt idx="49352">
                  <c:v>30.54099</c:v>
                </c:pt>
                <c:pt idx="49353">
                  <c:v>30.64476000000001</c:v>
                </c:pt>
                <c:pt idx="49354">
                  <c:v>28.65225999999999</c:v>
                </c:pt>
                <c:pt idx="49355">
                  <c:v>27.17905</c:v>
                </c:pt>
                <c:pt idx="49356">
                  <c:v>26.48753</c:v>
                </c:pt>
                <c:pt idx="49357">
                  <c:v>28.87430000000001</c:v>
                </c:pt>
                <c:pt idx="49358">
                  <c:v>58.3995</c:v>
                </c:pt>
                <c:pt idx="49359">
                  <c:v>28.94735</c:v>
                </c:pt>
                <c:pt idx="49360">
                  <c:v>25.90694</c:v>
                </c:pt>
                <c:pt idx="49361">
                  <c:v>29.93528</c:v>
                </c:pt>
                <c:pt idx="49362">
                  <c:v>1060.2632</c:v>
                </c:pt>
                <c:pt idx="49363">
                  <c:v>2301.25518</c:v>
                </c:pt>
                <c:pt idx="49364">
                  <c:v>31.71982</c:v>
                </c:pt>
                <c:pt idx="49365">
                  <c:v>719.0111999999999</c:v>
                </c:pt>
                <c:pt idx="49366">
                  <c:v>28.01181</c:v>
                </c:pt>
                <c:pt idx="49367">
                  <c:v>29.32431</c:v>
                </c:pt>
                <c:pt idx="49368">
                  <c:v>29.96675</c:v>
                </c:pt>
                <c:pt idx="49369">
                  <c:v>39.17799</c:v>
                </c:pt>
                <c:pt idx="49370">
                  <c:v>38.4205</c:v>
                </c:pt>
                <c:pt idx="49371">
                  <c:v>51.4253</c:v>
                </c:pt>
                <c:pt idx="49372">
                  <c:v>36.58922</c:v>
                </c:pt>
                <c:pt idx="49373">
                  <c:v>27.91589</c:v>
                </c:pt>
                <c:pt idx="49374">
                  <c:v>669.8244999999998</c:v>
                </c:pt>
                <c:pt idx="49375">
                  <c:v>260.69023</c:v>
                </c:pt>
                <c:pt idx="49376">
                  <c:v>27.07652</c:v>
                </c:pt>
                <c:pt idx="49377">
                  <c:v>42.13260000000001</c:v>
                </c:pt>
                <c:pt idx="49378">
                  <c:v>37.54019</c:v>
                </c:pt>
                <c:pt idx="49379">
                  <c:v>33.55922</c:v>
                </c:pt>
                <c:pt idx="49380">
                  <c:v>27.96322</c:v>
                </c:pt>
                <c:pt idx="49381">
                  <c:v>25.61684</c:v>
                </c:pt>
                <c:pt idx="49382">
                  <c:v>35.77687</c:v>
                </c:pt>
                <c:pt idx="49383">
                  <c:v>27.50364</c:v>
                </c:pt>
                <c:pt idx="49384">
                  <c:v>28.36504</c:v>
                </c:pt>
                <c:pt idx="49385">
                  <c:v>37.7909</c:v>
                </c:pt>
                <c:pt idx="49386">
                  <c:v>30.91051</c:v>
                </c:pt>
                <c:pt idx="49387">
                  <c:v>34.1087</c:v>
                </c:pt>
                <c:pt idx="49388">
                  <c:v>30.98102</c:v>
                </c:pt>
                <c:pt idx="49389">
                  <c:v>33.13928000000001</c:v>
                </c:pt>
                <c:pt idx="49390">
                  <c:v>30.73506</c:v>
                </c:pt>
                <c:pt idx="49391">
                  <c:v>26.77166</c:v>
                </c:pt>
                <c:pt idx="49392">
                  <c:v>32.56135</c:v>
                </c:pt>
                <c:pt idx="49393">
                  <c:v>33.18183</c:v>
                </c:pt>
                <c:pt idx="49394">
                  <c:v>35.03683</c:v>
                </c:pt>
                <c:pt idx="49395">
                  <c:v>27.66852</c:v>
                </c:pt>
                <c:pt idx="49396">
                  <c:v>23.91970999999999</c:v>
                </c:pt>
                <c:pt idx="49397">
                  <c:v>34.42459</c:v>
                </c:pt>
                <c:pt idx="49398">
                  <c:v>28.92051</c:v>
                </c:pt>
                <c:pt idx="49399">
                  <c:v>26.22271999999999</c:v>
                </c:pt>
                <c:pt idx="49400">
                  <c:v>27.48980999999999</c:v>
                </c:pt>
                <c:pt idx="49401">
                  <c:v>27.03751</c:v>
                </c:pt>
                <c:pt idx="49402">
                  <c:v>30.52646</c:v>
                </c:pt>
                <c:pt idx="49403">
                  <c:v>40.54907</c:v>
                </c:pt>
                <c:pt idx="49404">
                  <c:v>34.54424</c:v>
                </c:pt>
                <c:pt idx="49405">
                  <c:v>25.41771</c:v>
                </c:pt>
                <c:pt idx="49406">
                  <c:v>30.13545</c:v>
                </c:pt>
                <c:pt idx="49407">
                  <c:v>30.47514</c:v>
                </c:pt>
                <c:pt idx="49408">
                  <c:v>26.84354</c:v>
                </c:pt>
                <c:pt idx="49409">
                  <c:v>54.63220000000001</c:v>
                </c:pt>
                <c:pt idx="49410">
                  <c:v>30.39371</c:v>
                </c:pt>
                <c:pt idx="49411">
                  <c:v>30.04559</c:v>
                </c:pt>
                <c:pt idx="49412">
                  <c:v>30.68126000000001</c:v>
                </c:pt>
                <c:pt idx="49413">
                  <c:v>34.27540000000001</c:v>
                </c:pt>
                <c:pt idx="49414">
                  <c:v>27.77102</c:v>
                </c:pt>
                <c:pt idx="49415">
                  <c:v>29.65486</c:v>
                </c:pt>
                <c:pt idx="49416">
                  <c:v>31.59317</c:v>
                </c:pt>
                <c:pt idx="49417">
                  <c:v>26.52789</c:v>
                </c:pt>
                <c:pt idx="49418">
                  <c:v>33.0876</c:v>
                </c:pt>
                <c:pt idx="49419">
                  <c:v>27.96837</c:v>
                </c:pt>
                <c:pt idx="49420">
                  <c:v>31.97429</c:v>
                </c:pt>
                <c:pt idx="49421">
                  <c:v>341.68002</c:v>
                </c:pt>
                <c:pt idx="49422">
                  <c:v>27.07455</c:v>
                </c:pt>
                <c:pt idx="49423">
                  <c:v>32.8535</c:v>
                </c:pt>
                <c:pt idx="49424">
                  <c:v>38.70428</c:v>
                </c:pt>
                <c:pt idx="49425">
                  <c:v>198.6751</c:v>
                </c:pt>
                <c:pt idx="49426">
                  <c:v>25.77513</c:v>
                </c:pt>
                <c:pt idx="49427">
                  <c:v>29.50347</c:v>
                </c:pt>
                <c:pt idx="49428">
                  <c:v>41.7329</c:v>
                </c:pt>
                <c:pt idx="49429">
                  <c:v>30.76987</c:v>
                </c:pt>
                <c:pt idx="49430">
                  <c:v>27.62826</c:v>
                </c:pt>
                <c:pt idx="49431">
                  <c:v>381.5702999999999</c:v>
                </c:pt>
                <c:pt idx="49432">
                  <c:v>26.46792</c:v>
                </c:pt>
                <c:pt idx="49433">
                  <c:v>26.68533</c:v>
                </c:pt>
                <c:pt idx="49434">
                  <c:v>28.98453999999999</c:v>
                </c:pt>
                <c:pt idx="49435">
                  <c:v>31.12522999999999</c:v>
                </c:pt>
                <c:pt idx="49436">
                  <c:v>2962.90424</c:v>
                </c:pt>
                <c:pt idx="49437">
                  <c:v>31.0877</c:v>
                </c:pt>
                <c:pt idx="49438">
                  <c:v>4595.5876</c:v>
                </c:pt>
                <c:pt idx="49439">
                  <c:v>30.75731</c:v>
                </c:pt>
                <c:pt idx="49440">
                  <c:v>31.89042</c:v>
                </c:pt>
                <c:pt idx="49441">
                  <c:v>37.15717</c:v>
                </c:pt>
                <c:pt idx="49442">
                  <c:v>34.07233</c:v>
                </c:pt>
                <c:pt idx="49443">
                  <c:v>35.21313</c:v>
                </c:pt>
                <c:pt idx="49444">
                  <c:v>26.13717</c:v>
                </c:pt>
                <c:pt idx="49445">
                  <c:v>33.45386</c:v>
                </c:pt>
                <c:pt idx="49446">
                  <c:v>24.27051</c:v>
                </c:pt>
                <c:pt idx="49447">
                  <c:v>28.15371</c:v>
                </c:pt>
                <c:pt idx="49448">
                  <c:v>27.80573</c:v>
                </c:pt>
                <c:pt idx="49449">
                  <c:v>27.07701</c:v>
                </c:pt>
                <c:pt idx="49450">
                  <c:v>37.31544</c:v>
                </c:pt>
                <c:pt idx="49451">
                  <c:v>200.0878</c:v>
                </c:pt>
                <c:pt idx="49452">
                  <c:v>155.98899</c:v>
                </c:pt>
                <c:pt idx="49453">
                  <c:v>31.77502</c:v>
                </c:pt>
                <c:pt idx="49454">
                  <c:v>32.92568</c:v>
                </c:pt>
                <c:pt idx="49455">
                  <c:v>35.8004</c:v>
                </c:pt>
                <c:pt idx="49456">
                  <c:v>31.67321</c:v>
                </c:pt>
                <c:pt idx="49457">
                  <c:v>30.19823999999999</c:v>
                </c:pt>
                <c:pt idx="49458">
                  <c:v>35.73771</c:v>
                </c:pt>
                <c:pt idx="49459">
                  <c:v>32.33274</c:v>
                </c:pt>
                <c:pt idx="49460">
                  <c:v>26.05587</c:v>
                </c:pt>
                <c:pt idx="49461">
                  <c:v>28.91997</c:v>
                </c:pt>
                <c:pt idx="49462">
                  <c:v>33.19569</c:v>
                </c:pt>
                <c:pt idx="49463">
                  <c:v>29.53375</c:v>
                </c:pt>
                <c:pt idx="49464">
                  <c:v>30.64271</c:v>
                </c:pt>
                <c:pt idx="49465">
                  <c:v>27.35692</c:v>
                </c:pt>
                <c:pt idx="49466">
                  <c:v>30.98852999999999</c:v>
                </c:pt>
                <c:pt idx="49467">
                  <c:v>26.84476</c:v>
                </c:pt>
                <c:pt idx="49468">
                  <c:v>239.0024</c:v>
                </c:pt>
                <c:pt idx="49469">
                  <c:v>427.4472999999999</c:v>
                </c:pt>
                <c:pt idx="49470">
                  <c:v>49.1163</c:v>
                </c:pt>
                <c:pt idx="49471">
                  <c:v>27.90106</c:v>
                </c:pt>
                <c:pt idx="49472">
                  <c:v>27.40333</c:v>
                </c:pt>
                <c:pt idx="49473">
                  <c:v>100.82156</c:v>
                </c:pt>
                <c:pt idx="49474">
                  <c:v>28.53819</c:v>
                </c:pt>
                <c:pt idx="49475">
                  <c:v>30.38795</c:v>
                </c:pt>
                <c:pt idx="49476">
                  <c:v>25.75109</c:v>
                </c:pt>
                <c:pt idx="49477">
                  <c:v>30.09424</c:v>
                </c:pt>
                <c:pt idx="49478">
                  <c:v>28.34814</c:v>
                </c:pt>
                <c:pt idx="49479">
                  <c:v>28.52331</c:v>
                </c:pt>
                <c:pt idx="49480">
                  <c:v>33.08602</c:v>
                </c:pt>
                <c:pt idx="49481">
                  <c:v>29.21496</c:v>
                </c:pt>
                <c:pt idx="49482">
                  <c:v>29.52661</c:v>
                </c:pt>
                <c:pt idx="49483">
                  <c:v>33.01058</c:v>
                </c:pt>
                <c:pt idx="49484">
                  <c:v>29.90223999999999</c:v>
                </c:pt>
                <c:pt idx="49485">
                  <c:v>32.14699</c:v>
                </c:pt>
                <c:pt idx="49486">
                  <c:v>26.27362</c:v>
                </c:pt>
                <c:pt idx="49487">
                  <c:v>31.48513</c:v>
                </c:pt>
                <c:pt idx="49488">
                  <c:v>42.81972</c:v>
                </c:pt>
                <c:pt idx="49489">
                  <c:v>31.59407</c:v>
                </c:pt>
                <c:pt idx="49490">
                  <c:v>26.61933</c:v>
                </c:pt>
                <c:pt idx="49491">
                  <c:v>36.36687</c:v>
                </c:pt>
                <c:pt idx="49492">
                  <c:v>459.2979999999999</c:v>
                </c:pt>
                <c:pt idx="49493">
                  <c:v>29.51145</c:v>
                </c:pt>
                <c:pt idx="49494">
                  <c:v>33.29068</c:v>
                </c:pt>
                <c:pt idx="49495">
                  <c:v>34.91609</c:v>
                </c:pt>
                <c:pt idx="49496">
                  <c:v>32.95598</c:v>
                </c:pt>
                <c:pt idx="49497">
                  <c:v>35.52013</c:v>
                </c:pt>
                <c:pt idx="49498">
                  <c:v>27.09731</c:v>
                </c:pt>
                <c:pt idx="49499">
                  <c:v>85.2053</c:v>
                </c:pt>
                <c:pt idx="49500">
                  <c:v>29.61452999999999</c:v>
                </c:pt>
                <c:pt idx="49501">
                  <c:v>27.82416</c:v>
                </c:pt>
                <c:pt idx="49502">
                  <c:v>38.34419</c:v>
                </c:pt>
                <c:pt idx="49503">
                  <c:v>174.43353</c:v>
                </c:pt>
                <c:pt idx="49504">
                  <c:v>29.14392</c:v>
                </c:pt>
                <c:pt idx="49505">
                  <c:v>30.33312</c:v>
                </c:pt>
                <c:pt idx="49506">
                  <c:v>30.82109000000001</c:v>
                </c:pt>
                <c:pt idx="49507">
                  <c:v>38.99035</c:v>
                </c:pt>
                <c:pt idx="49508">
                  <c:v>31.11754000000001</c:v>
                </c:pt>
                <c:pt idx="49509">
                  <c:v>30.97459</c:v>
                </c:pt>
                <c:pt idx="49510">
                  <c:v>34.6743</c:v>
                </c:pt>
                <c:pt idx="49511">
                  <c:v>29.96058</c:v>
                </c:pt>
                <c:pt idx="49512">
                  <c:v>31.40575</c:v>
                </c:pt>
                <c:pt idx="49513">
                  <c:v>30.79179</c:v>
                </c:pt>
                <c:pt idx="49514">
                  <c:v>32.72848000000001</c:v>
                </c:pt>
                <c:pt idx="49515">
                  <c:v>57.3249</c:v>
                </c:pt>
                <c:pt idx="49516">
                  <c:v>32.76717</c:v>
                </c:pt>
                <c:pt idx="49517">
                  <c:v>30.30559</c:v>
                </c:pt>
                <c:pt idx="49518">
                  <c:v>25.18086</c:v>
                </c:pt>
                <c:pt idx="49519">
                  <c:v>35.04345</c:v>
                </c:pt>
                <c:pt idx="49520">
                  <c:v>31.10617999999999</c:v>
                </c:pt>
                <c:pt idx="49521">
                  <c:v>31.16107999999999</c:v>
                </c:pt>
                <c:pt idx="49522">
                  <c:v>35.14206</c:v>
                </c:pt>
                <c:pt idx="49523">
                  <c:v>31.29967</c:v>
                </c:pt>
                <c:pt idx="49524">
                  <c:v>26.84960999999999</c:v>
                </c:pt>
                <c:pt idx="49525">
                  <c:v>29.06203</c:v>
                </c:pt>
                <c:pt idx="49526">
                  <c:v>32.81466999999999</c:v>
                </c:pt>
                <c:pt idx="49527">
                  <c:v>31.50107</c:v>
                </c:pt>
                <c:pt idx="49528">
                  <c:v>25.25721</c:v>
                </c:pt>
                <c:pt idx="49529">
                  <c:v>24.42585</c:v>
                </c:pt>
                <c:pt idx="49530">
                  <c:v>30.58573</c:v>
                </c:pt>
                <c:pt idx="49531">
                  <c:v>33.8992</c:v>
                </c:pt>
                <c:pt idx="49532">
                  <c:v>34.94784</c:v>
                </c:pt>
                <c:pt idx="49533">
                  <c:v>3586.6206</c:v>
                </c:pt>
                <c:pt idx="49534">
                  <c:v>37.54765</c:v>
                </c:pt>
                <c:pt idx="49535">
                  <c:v>29.55981999999999</c:v>
                </c:pt>
                <c:pt idx="49536">
                  <c:v>25.81458</c:v>
                </c:pt>
                <c:pt idx="49537">
                  <c:v>32.64726</c:v>
                </c:pt>
                <c:pt idx="49538">
                  <c:v>27.36479</c:v>
                </c:pt>
                <c:pt idx="49539">
                  <c:v>27.99456</c:v>
                </c:pt>
                <c:pt idx="49540">
                  <c:v>30.37353999999999</c:v>
                </c:pt>
                <c:pt idx="49541">
                  <c:v>28.11723</c:v>
                </c:pt>
                <c:pt idx="49542">
                  <c:v>27.0594</c:v>
                </c:pt>
                <c:pt idx="49543">
                  <c:v>30.67839</c:v>
                </c:pt>
                <c:pt idx="49544">
                  <c:v>33.76237</c:v>
                </c:pt>
                <c:pt idx="49545">
                  <c:v>27.687</c:v>
                </c:pt>
                <c:pt idx="49546">
                  <c:v>25.74502</c:v>
                </c:pt>
                <c:pt idx="49547">
                  <c:v>34.42743</c:v>
                </c:pt>
                <c:pt idx="49548">
                  <c:v>34.48188</c:v>
                </c:pt>
                <c:pt idx="49549">
                  <c:v>34.29809</c:v>
                </c:pt>
                <c:pt idx="49550">
                  <c:v>44.18321</c:v>
                </c:pt>
                <c:pt idx="49551">
                  <c:v>34.59432</c:v>
                </c:pt>
                <c:pt idx="49552">
                  <c:v>28.45495</c:v>
                </c:pt>
                <c:pt idx="49553">
                  <c:v>32.46116</c:v>
                </c:pt>
                <c:pt idx="49554">
                  <c:v>31.37025</c:v>
                </c:pt>
                <c:pt idx="49555">
                  <c:v>33.91759</c:v>
                </c:pt>
                <c:pt idx="49556">
                  <c:v>30.5367</c:v>
                </c:pt>
                <c:pt idx="49557">
                  <c:v>33.56477</c:v>
                </c:pt>
                <c:pt idx="49558">
                  <c:v>26.19417</c:v>
                </c:pt>
                <c:pt idx="49559">
                  <c:v>28.0699</c:v>
                </c:pt>
                <c:pt idx="49560">
                  <c:v>39.6343</c:v>
                </c:pt>
                <c:pt idx="49561">
                  <c:v>30.14847</c:v>
                </c:pt>
                <c:pt idx="49562">
                  <c:v>36.11971</c:v>
                </c:pt>
                <c:pt idx="49563">
                  <c:v>28.91756000000001</c:v>
                </c:pt>
                <c:pt idx="49564">
                  <c:v>35.11812000000001</c:v>
                </c:pt>
                <c:pt idx="49565">
                  <c:v>38.73854</c:v>
                </c:pt>
                <c:pt idx="49566">
                  <c:v>27.3891</c:v>
                </c:pt>
                <c:pt idx="49567">
                  <c:v>34.61427</c:v>
                </c:pt>
                <c:pt idx="49568">
                  <c:v>35.70669</c:v>
                </c:pt>
                <c:pt idx="49569">
                  <c:v>31.40044</c:v>
                </c:pt>
                <c:pt idx="49570">
                  <c:v>32.46679</c:v>
                </c:pt>
                <c:pt idx="49571">
                  <c:v>39.22191</c:v>
                </c:pt>
                <c:pt idx="49572">
                  <c:v>26.30139</c:v>
                </c:pt>
                <c:pt idx="49573">
                  <c:v>35.31088</c:v>
                </c:pt>
                <c:pt idx="49574">
                  <c:v>766.8161999999999</c:v>
                </c:pt>
                <c:pt idx="49575">
                  <c:v>36.76060000000001</c:v>
                </c:pt>
                <c:pt idx="49576">
                  <c:v>1702.82366</c:v>
                </c:pt>
                <c:pt idx="49577">
                  <c:v>1050.6469</c:v>
                </c:pt>
                <c:pt idx="49578">
                  <c:v>28.88666</c:v>
                </c:pt>
                <c:pt idx="49579">
                  <c:v>29.99364999999999</c:v>
                </c:pt>
                <c:pt idx="49580">
                  <c:v>31.5661</c:v>
                </c:pt>
                <c:pt idx="49581">
                  <c:v>28.83861</c:v>
                </c:pt>
                <c:pt idx="49582">
                  <c:v>24.4707</c:v>
                </c:pt>
                <c:pt idx="49583">
                  <c:v>31.45377</c:v>
                </c:pt>
                <c:pt idx="49584">
                  <c:v>30.59418</c:v>
                </c:pt>
                <c:pt idx="49585">
                  <c:v>36.30112</c:v>
                </c:pt>
                <c:pt idx="49586">
                  <c:v>30.78701</c:v>
                </c:pt>
                <c:pt idx="49587">
                  <c:v>31.44976</c:v>
                </c:pt>
                <c:pt idx="49588">
                  <c:v>28.08042</c:v>
                </c:pt>
                <c:pt idx="49589">
                  <c:v>27.06341</c:v>
                </c:pt>
                <c:pt idx="49590">
                  <c:v>25.85097</c:v>
                </c:pt>
                <c:pt idx="49591">
                  <c:v>26.51233</c:v>
                </c:pt>
                <c:pt idx="49592">
                  <c:v>38.5886</c:v>
                </c:pt>
                <c:pt idx="49593">
                  <c:v>33.0458</c:v>
                </c:pt>
                <c:pt idx="49594">
                  <c:v>32.97486</c:v>
                </c:pt>
                <c:pt idx="49595">
                  <c:v>26.22572999999999</c:v>
                </c:pt>
                <c:pt idx="49596">
                  <c:v>32.19827</c:v>
                </c:pt>
                <c:pt idx="49597">
                  <c:v>39.07535</c:v>
                </c:pt>
                <c:pt idx="49598">
                  <c:v>27.55023</c:v>
                </c:pt>
                <c:pt idx="49599">
                  <c:v>30.57379</c:v>
                </c:pt>
                <c:pt idx="49600">
                  <c:v>30.50778</c:v>
                </c:pt>
                <c:pt idx="49601">
                  <c:v>29.37844</c:v>
                </c:pt>
                <c:pt idx="49602">
                  <c:v>53.3594</c:v>
                </c:pt>
                <c:pt idx="49603">
                  <c:v>27.60128</c:v>
                </c:pt>
                <c:pt idx="49604">
                  <c:v>31.86931999999999</c:v>
                </c:pt>
                <c:pt idx="49605">
                  <c:v>31.14773</c:v>
                </c:pt>
                <c:pt idx="49606">
                  <c:v>29.43586000000001</c:v>
                </c:pt>
                <c:pt idx="49607">
                  <c:v>29.97755</c:v>
                </c:pt>
                <c:pt idx="49608">
                  <c:v>25.52894</c:v>
                </c:pt>
                <c:pt idx="49609">
                  <c:v>26.35654</c:v>
                </c:pt>
                <c:pt idx="49610">
                  <c:v>30.51683</c:v>
                </c:pt>
                <c:pt idx="49611">
                  <c:v>36.41032000000001</c:v>
                </c:pt>
                <c:pt idx="49612">
                  <c:v>27.13385</c:v>
                </c:pt>
                <c:pt idx="49613">
                  <c:v>29.36436</c:v>
                </c:pt>
                <c:pt idx="49614">
                  <c:v>27.62564</c:v>
                </c:pt>
                <c:pt idx="49615">
                  <c:v>30.56569</c:v>
                </c:pt>
                <c:pt idx="49616">
                  <c:v>31.77452999999999</c:v>
                </c:pt>
                <c:pt idx="49617">
                  <c:v>41.4872</c:v>
                </c:pt>
                <c:pt idx="49618">
                  <c:v>32.05184999999999</c:v>
                </c:pt>
                <c:pt idx="49619">
                  <c:v>33.31965</c:v>
                </c:pt>
                <c:pt idx="49620">
                  <c:v>83.821</c:v>
                </c:pt>
                <c:pt idx="49621">
                  <c:v>25.97115000000001</c:v>
                </c:pt>
                <c:pt idx="49622">
                  <c:v>30.90699</c:v>
                </c:pt>
                <c:pt idx="49623">
                  <c:v>30.48023999999999</c:v>
                </c:pt>
                <c:pt idx="49624">
                  <c:v>87.6489</c:v>
                </c:pt>
                <c:pt idx="49625">
                  <c:v>30.19479</c:v>
                </c:pt>
                <c:pt idx="49626">
                  <c:v>27.14681</c:v>
                </c:pt>
                <c:pt idx="49627">
                  <c:v>31.63767</c:v>
                </c:pt>
                <c:pt idx="49628">
                  <c:v>23.35098</c:v>
                </c:pt>
                <c:pt idx="49629">
                  <c:v>34.09648</c:v>
                </c:pt>
                <c:pt idx="49630">
                  <c:v>37.02095</c:v>
                </c:pt>
                <c:pt idx="49631">
                  <c:v>36.50335</c:v>
                </c:pt>
                <c:pt idx="49632">
                  <c:v>28.60942</c:v>
                </c:pt>
                <c:pt idx="49633">
                  <c:v>30.97203</c:v>
                </c:pt>
                <c:pt idx="49634">
                  <c:v>26.14112</c:v>
                </c:pt>
                <c:pt idx="49635">
                  <c:v>73.54497</c:v>
                </c:pt>
                <c:pt idx="49636">
                  <c:v>1424.19289</c:v>
                </c:pt>
                <c:pt idx="49637">
                  <c:v>40.66344</c:v>
                </c:pt>
                <c:pt idx="49638">
                  <c:v>25.32187</c:v>
                </c:pt>
                <c:pt idx="49639">
                  <c:v>151.6982</c:v>
                </c:pt>
                <c:pt idx="49640">
                  <c:v>38.8885</c:v>
                </c:pt>
                <c:pt idx="49641">
                  <c:v>30.13761999999999</c:v>
                </c:pt>
                <c:pt idx="49642">
                  <c:v>38.19226000000001</c:v>
                </c:pt>
                <c:pt idx="49643">
                  <c:v>35.93981</c:v>
                </c:pt>
                <c:pt idx="49644">
                  <c:v>27.98447</c:v>
                </c:pt>
                <c:pt idx="49645">
                  <c:v>30.49506999999999</c:v>
                </c:pt>
                <c:pt idx="49646">
                  <c:v>31.78107</c:v>
                </c:pt>
                <c:pt idx="49647">
                  <c:v>130.98937</c:v>
                </c:pt>
                <c:pt idx="49648">
                  <c:v>33.76811</c:v>
                </c:pt>
                <c:pt idx="49649">
                  <c:v>28.54562</c:v>
                </c:pt>
                <c:pt idx="49650">
                  <c:v>39.33959</c:v>
                </c:pt>
                <c:pt idx="49651">
                  <c:v>30.69232</c:v>
                </c:pt>
                <c:pt idx="49652">
                  <c:v>42.56740000000001</c:v>
                </c:pt>
                <c:pt idx="49653">
                  <c:v>33.09044</c:v>
                </c:pt>
                <c:pt idx="49654">
                  <c:v>30.88806</c:v>
                </c:pt>
                <c:pt idx="49655">
                  <c:v>130.3752</c:v>
                </c:pt>
                <c:pt idx="49656">
                  <c:v>30.15001000000001</c:v>
                </c:pt>
                <c:pt idx="49657">
                  <c:v>37.81942</c:v>
                </c:pt>
                <c:pt idx="49658">
                  <c:v>33.1981</c:v>
                </c:pt>
                <c:pt idx="49659">
                  <c:v>25.39896999999999</c:v>
                </c:pt>
                <c:pt idx="49660">
                  <c:v>29.06103999999999</c:v>
                </c:pt>
                <c:pt idx="49661">
                  <c:v>27.05778</c:v>
                </c:pt>
                <c:pt idx="49662">
                  <c:v>35.96639</c:v>
                </c:pt>
                <c:pt idx="49663">
                  <c:v>28.27777</c:v>
                </c:pt>
                <c:pt idx="49664">
                  <c:v>32.6978</c:v>
                </c:pt>
                <c:pt idx="49665">
                  <c:v>29.07368</c:v>
                </c:pt>
                <c:pt idx="49666">
                  <c:v>33.13255</c:v>
                </c:pt>
                <c:pt idx="49667">
                  <c:v>35.36488</c:v>
                </c:pt>
                <c:pt idx="49668">
                  <c:v>37.32967</c:v>
                </c:pt>
                <c:pt idx="49669">
                  <c:v>33.85575</c:v>
                </c:pt>
                <c:pt idx="49670">
                  <c:v>51.1343</c:v>
                </c:pt>
                <c:pt idx="49671">
                  <c:v>34.19279</c:v>
                </c:pt>
                <c:pt idx="49672">
                  <c:v>24.60955999999999</c:v>
                </c:pt>
                <c:pt idx="49673">
                  <c:v>33.43351</c:v>
                </c:pt>
                <c:pt idx="49674">
                  <c:v>28.32439</c:v>
                </c:pt>
                <c:pt idx="49675">
                  <c:v>33.74687</c:v>
                </c:pt>
                <c:pt idx="49676">
                  <c:v>35.7945</c:v>
                </c:pt>
                <c:pt idx="49677">
                  <c:v>26.78641</c:v>
                </c:pt>
                <c:pt idx="49678">
                  <c:v>28.72019999999999</c:v>
                </c:pt>
                <c:pt idx="49679">
                  <c:v>29.64393</c:v>
                </c:pt>
                <c:pt idx="49680">
                  <c:v>28.2241</c:v>
                </c:pt>
                <c:pt idx="49681">
                  <c:v>32.10921</c:v>
                </c:pt>
                <c:pt idx="49682">
                  <c:v>35.01839</c:v>
                </c:pt>
                <c:pt idx="49683">
                  <c:v>28.68131</c:v>
                </c:pt>
                <c:pt idx="49684">
                  <c:v>28.85758999999999</c:v>
                </c:pt>
                <c:pt idx="49685">
                  <c:v>32.03517</c:v>
                </c:pt>
                <c:pt idx="49686">
                  <c:v>32.87087</c:v>
                </c:pt>
                <c:pt idx="49687">
                  <c:v>32.85832000000001</c:v>
                </c:pt>
                <c:pt idx="49688">
                  <c:v>31.25335</c:v>
                </c:pt>
                <c:pt idx="49689">
                  <c:v>30.19212</c:v>
                </c:pt>
                <c:pt idx="49690">
                  <c:v>32.10389</c:v>
                </c:pt>
                <c:pt idx="49691">
                  <c:v>34.76152000000001</c:v>
                </c:pt>
                <c:pt idx="49692">
                  <c:v>32.48471</c:v>
                </c:pt>
                <c:pt idx="49693">
                  <c:v>29.93348</c:v>
                </c:pt>
                <c:pt idx="49694">
                  <c:v>27.83865</c:v>
                </c:pt>
                <c:pt idx="49695">
                  <c:v>35.95577</c:v>
                </c:pt>
                <c:pt idx="49696">
                  <c:v>41.37963</c:v>
                </c:pt>
                <c:pt idx="49697">
                  <c:v>31.72986</c:v>
                </c:pt>
                <c:pt idx="49698">
                  <c:v>31.55071999999999</c:v>
                </c:pt>
                <c:pt idx="49699">
                  <c:v>35.96441</c:v>
                </c:pt>
                <c:pt idx="49700">
                  <c:v>26.42051</c:v>
                </c:pt>
                <c:pt idx="49701">
                  <c:v>28.22552999999999</c:v>
                </c:pt>
                <c:pt idx="49702">
                  <c:v>34.0913</c:v>
                </c:pt>
                <c:pt idx="49703">
                  <c:v>26.23313</c:v>
                </c:pt>
                <c:pt idx="49704">
                  <c:v>28.57696</c:v>
                </c:pt>
                <c:pt idx="49705">
                  <c:v>28.25547</c:v>
                </c:pt>
                <c:pt idx="49706">
                  <c:v>353.9476</c:v>
                </c:pt>
                <c:pt idx="49707">
                  <c:v>37.51599</c:v>
                </c:pt>
                <c:pt idx="49708">
                  <c:v>27.50427000000001</c:v>
                </c:pt>
                <c:pt idx="49709">
                  <c:v>29.25536</c:v>
                </c:pt>
                <c:pt idx="49710">
                  <c:v>27.61974</c:v>
                </c:pt>
                <c:pt idx="49711">
                  <c:v>29.54707</c:v>
                </c:pt>
                <c:pt idx="49712">
                  <c:v>29.06610999999999</c:v>
                </c:pt>
                <c:pt idx="49713">
                  <c:v>158.0235</c:v>
                </c:pt>
                <c:pt idx="49714">
                  <c:v>33.57202</c:v>
                </c:pt>
                <c:pt idx="49715">
                  <c:v>35.27919</c:v>
                </c:pt>
                <c:pt idx="49716">
                  <c:v>31.70816</c:v>
                </c:pt>
                <c:pt idx="49717">
                  <c:v>30.30668</c:v>
                </c:pt>
                <c:pt idx="49718">
                  <c:v>28.89875</c:v>
                </c:pt>
                <c:pt idx="49719">
                  <c:v>30.82753</c:v>
                </c:pt>
                <c:pt idx="49720">
                  <c:v>33.45718</c:v>
                </c:pt>
                <c:pt idx="49721">
                  <c:v>29.33476</c:v>
                </c:pt>
                <c:pt idx="49722">
                  <c:v>119.0754</c:v>
                </c:pt>
                <c:pt idx="49723">
                  <c:v>30.2366</c:v>
                </c:pt>
                <c:pt idx="49724">
                  <c:v>33.91754</c:v>
                </c:pt>
                <c:pt idx="49725">
                  <c:v>29.28515</c:v>
                </c:pt>
                <c:pt idx="49726">
                  <c:v>31.91416</c:v>
                </c:pt>
                <c:pt idx="49727">
                  <c:v>40.54602000000001</c:v>
                </c:pt>
                <c:pt idx="49728">
                  <c:v>35.90623</c:v>
                </c:pt>
                <c:pt idx="49729">
                  <c:v>30.77792000000001</c:v>
                </c:pt>
                <c:pt idx="49730">
                  <c:v>38.14345</c:v>
                </c:pt>
                <c:pt idx="49731">
                  <c:v>33.4476</c:v>
                </c:pt>
                <c:pt idx="49732">
                  <c:v>32.32389</c:v>
                </c:pt>
                <c:pt idx="49733">
                  <c:v>37.86164</c:v>
                </c:pt>
                <c:pt idx="49734">
                  <c:v>29.78281</c:v>
                </c:pt>
                <c:pt idx="49735">
                  <c:v>28.76213999999999</c:v>
                </c:pt>
                <c:pt idx="49736">
                  <c:v>31.03601</c:v>
                </c:pt>
                <c:pt idx="49737">
                  <c:v>42.1967</c:v>
                </c:pt>
                <c:pt idx="49738">
                  <c:v>30.74523999999999</c:v>
                </c:pt>
                <c:pt idx="49739">
                  <c:v>24.38388</c:v>
                </c:pt>
                <c:pt idx="49740">
                  <c:v>33.09463</c:v>
                </c:pt>
                <c:pt idx="49741">
                  <c:v>28.31718</c:v>
                </c:pt>
                <c:pt idx="49742">
                  <c:v>35.09373</c:v>
                </c:pt>
                <c:pt idx="49743">
                  <c:v>35.51216</c:v>
                </c:pt>
                <c:pt idx="49744">
                  <c:v>32.63558000000001</c:v>
                </c:pt>
                <c:pt idx="49745">
                  <c:v>46.3956</c:v>
                </c:pt>
                <c:pt idx="49746">
                  <c:v>31.89962999999999</c:v>
                </c:pt>
                <c:pt idx="49747">
                  <c:v>23.7459</c:v>
                </c:pt>
                <c:pt idx="49748">
                  <c:v>37.85577</c:v>
                </c:pt>
                <c:pt idx="49749">
                  <c:v>26.37747</c:v>
                </c:pt>
                <c:pt idx="49750">
                  <c:v>32.73529</c:v>
                </c:pt>
                <c:pt idx="49751">
                  <c:v>33.07124</c:v>
                </c:pt>
                <c:pt idx="49752">
                  <c:v>33.63780000000001</c:v>
                </c:pt>
                <c:pt idx="49753">
                  <c:v>25.47013</c:v>
                </c:pt>
                <c:pt idx="49754">
                  <c:v>25.67580999999999</c:v>
                </c:pt>
                <c:pt idx="49755">
                  <c:v>23.99855</c:v>
                </c:pt>
                <c:pt idx="49756">
                  <c:v>26.23549</c:v>
                </c:pt>
                <c:pt idx="49757">
                  <c:v>28.77186</c:v>
                </c:pt>
                <c:pt idx="49758">
                  <c:v>32.49493</c:v>
                </c:pt>
                <c:pt idx="49759">
                  <c:v>56.05717</c:v>
                </c:pt>
                <c:pt idx="49760">
                  <c:v>35.5074</c:v>
                </c:pt>
                <c:pt idx="49761">
                  <c:v>28.48707</c:v>
                </c:pt>
                <c:pt idx="49762">
                  <c:v>28.61217</c:v>
                </c:pt>
                <c:pt idx="49763">
                  <c:v>31.35197</c:v>
                </c:pt>
                <c:pt idx="49764">
                  <c:v>28.36624</c:v>
                </c:pt>
                <c:pt idx="49765">
                  <c:v>34.93659</c:v>
                </c:pt>
                <c:pt idx="49766">
                  <c:v>28.66613999999999</c:v>
                </c:pt>
                <c:pt idx="49767">
                  <c:v>249.08882</c:v>
                </c:pt>
                <c:pt idx="49768">
                  <c:v>35.84225</c:v>
                </c:pt>
                <c:pt idx="49769">
                  <c:v>31.51261999999999</c:v>
                </c:pt>
                <c:pt idx="49770">
                  <c:v>24.78577999999999</c:v>
                </c:pt>
                <c:pt idx="49771">
                  <c:v>25.85173</c:v>
                </c:pt>
                <c:pt idx="49772">
                  <c:v>29.28379999999999</c:v>
                </c:pt>
                <c:pt idx="49773">
                  <c:v>33.43426</c:v>
                </c:pt>
                <c:pt idx="49774">
                  <c:v>31.81739</c:v>
                </c:pt>
                <c:pt idx="49775">
                  <c:v>31.80546</c:v>
                </c:pt>
                <c:pt idx="49776">
                  <c:v>32.43879</c:v>
                </c:pt>
                <c:pt idx="49777">
                  <c:v>39.82691</c:v>
                </c:pt>
                <c:pt idx="49778">
                  <c:v>32.38751</c:v>
                </c:pt>
                <c:pt idx="49779">
                  <c:v>29.37076</c:v>
                </c:pt>
                <c:pt idx="49780">
                  <c:v>34.26519</c:v>
                </c:pt>
                <c:pt idx="49781">
                  <c:v>24.96652999999999</c:v>
                </c:pt>
                <c:pt idx="49782">
                  <c:v>25.41706</c:v>
                </c:pt>
                <c:pt idx="49783">
                  <c:v>32.21938</c:v>
                </c:pt>
                <c:pt idx="49784">
                  <c:v>35.75244</c:v>
                </c:pt>
                <c:pt idx="49785">
                  <c:v>32.92663</c:v>
                </c:pt>
                <c:pt idx="49786">
                  <c:v>27.47284</c:v>
                </c:pt>
                <c:pt idx="49787">
                  <c:v>33.2396</c:v>
                </c:pt>
                <c:pt idx="49788">
                  <c:v>183.65857</c:v>
                </c:pt>
                <c:pt idx="49789">
                  <c:v>35.93859</c:v>
                </c:pt>
                <c:pt idx="49790">
                  <c:v>31.48963999999999</c:v>
                </c:pt>
                <c:pt idx="49791">
                  <c:v>32.90022</c:v>
                </c:pt>
                <c:pt idx="49792">
                  <c:v>28.35244</c:v>
                </c:pt>
                <c:pt idx="49793">
                  <c:v>29.0228</c:v>
                </c:pt>
                <c:pt idx="49794">
                  <c:v>28.85001</c:v>
                </c:pt>
                <c:pt idx="49795">
                  <c:v>26.09152</c:v>
                </c:pt>
                <c:pt idx="49796">
                  <c:v>30.64086</c:v>
                </c:pt>
                <c:pt idx="49797">
                  <c:v>34.48379</c:v>
                </c:pt>
                <c:pt idx="49798">
                  <c:v>31.83011</c:v>
                </c:pt>
                <c:pt idx="49799">
                  <c:v>26.29336</c:v>
                </c:pt>
                <c:pt idx="49800">
                  <c:v>40.05505</c:v>
                </c:pt>
                <c:pt idx="49801">
                  <c:v>44.8499</c:v>
                </c:pt>
                <c:pt idx="49802">
                  <c:v>26.91723</c:v>
                </c:pt>
                <c:pt idx="49803">
                  <c:v>28.96878999999999</c:v>
                </c:pt>
                <c:pt idx="49804">
                  <c:v>33.46665</c:v>
                </c:pt>
                <c:pt idx="49805">
                  <c:v>29.70229</c:v>
                </c:pt>
                <c:pt idx="49806">
                  <c:v>29.7459</c:v>
                </c:pt>
                <c:pt idx="49807">
                  <c:v>27.72277</c:v>
                </c:pt>
                <c:pt idx="49808">
                  <c:v>37.4746</c:v>
                </c:pt>
                <c:pt idx="49809">
                  <c:v>29.69437</c:v>
                </c:pt>
                <c:pt idx="49810">
                  <c:v>29.25063</c:v>
                </c:pt>
                <c:pt idx="49811">
                  <c:v>34.62195</c:v>
                </c:pt>
                <c:pt idx="49812">
                  <c:v>33.74302</c:v>
                </c:pt>
                <c:pt idx="49813">
                  <c:v>31.30705</c:v>
                </c:pt>
                <c:pt idx="49814">
                  <c:v>239.46939</c:v>
                </c:pt>
                <c:pt idx="49815">
                  <c:v>32.87389</c:v>
                </c:pt>
                <c:pt idx="49816">
                  <c:v>33.86058000000001</c:v>
                </c:pt>
                <c:pt idx="49817">
                  <c:v>30.55941</c:v>
                </c:pt>
                <c:pt idx="49818">
                  <c:v>27.54161</c:v>
                </c:pt>
                <c:pt idx="49819">
                  <c:v>28.42702</c:v>
                </c:pt>
                <c:pt idx="49820">
                  <c:v>27.38782</c:v>
                </c:pt>
                <c:pt idx="49821">
                  <c:v>37.15282000000001</c:v>
                </c:pt>
                <c:pt idx="49822">
                  <c:v>33.26557</c:v>
                </c:pt>
                <c:pt idx="49823">
                  <c:v>30.45783</c:v>
                </c:pt>
                <c:pt idx="49824">
                  <c:v>32.11513</c:v>
                </c:pt>
                <c:pt idx="49825">
                  <c:v>26.25496</c:v>
                </c:pt>
                <c:pt idx="49826">
                  <c:v>31.62862</c:v>
                </c:pt>
                <c:pt idx="49827">
                  <c:v>27.58363999999999</c:v>
                </c:pt>
                <c:pt idx="49828">
                  <c:v>40.0196</c:v>
                </c:pt>
                <c:pt idx="49829">
                  <c:v>26.61445</c:v>
                </c:pt>
                <c:pt idx="49830">
                  <c:v>137.8632</c:v>
                </c:pt>
                <c:pt idx="49831">
                  <c:v>20.88695999999999</c:v>
                </c:pt>
                <c:pt idx="49832">
                  <c:v>40.29639</c:v>
                </c:pt>
                <c:pt idx="49833">
                  <c:v>30.15140999999999</c:v>
                </c:pt>
                <c:pt idx="49834">
                  <c:v>27.16820999999999</c:v>
                </c:pt>
                <c:pt idx="49835">
                  <c:v>27.76678</c:v>
                </c:pt>
                <c:pt idx="49836">
                  <c:v>29.04078</c:v>
                </c:pt>
                <c:pt idx="49837">
                  <c:v>30.95003</c:v>
                </c:pt>
                <c:pt idx="49838">
                  <c:v>25.71242</c:v>
                </c:pt>
                <c:pt idx="49839">
                  <c:v>34.46408</c:v>
                </c:pt>
                <c:pt idx="49840">
                  <c:v>23.43176</c:v>
                </c:pt>
                <c:pt idx="49841">
                  <c:v>28.29192</c:v>
                </c:pt>
                <c:pt idx="49842">
                  <c:v>25.63617</c:v>
                </c:pt>
                <c:pt idx="49843">
                  <c:v>37.50878</c:v>
                </c:pt>
                <c:pt idx="49844">
                  <c:v>32.17582</c:v>
                </c:pt>
                <c:pt idx="49845">
                  <c:v>30.73558</c:v>
                </c:pt>
                <c:pt idx="49846">
                  <c:v>28.64659</c:v>
                </c:pt>
                <c:pt idx="49847">
                  <c:v>28.97964999999999</c:v>
                </c:pt>
                <c:pt idx="49848">
                  <c:v>31.80686</c:v>
                </c:pt>
                <c:pt idx="49849">
                  <c:v>26.02179</c:v>
                </c:pt>
                <c:pt idx="49850">
                  <c:v>28.33949</c:v>
                </c:pt>
                <c:pt idx="49851">
                  <c:v>26.5005</c:v>
                </c:pt>
                <c:pt idx="49852">
                  <c:v>31.67289</c:v>
                </c:pt>
                <c:pt idx="49853">
                  <c:v>30.70940999999999</c:v>
                </c:pt>
                <c:pt idx="49854">
                  <c:v>2755.5486</c:v>
                </c:pt>
                <c:pt idx="49855">
                  <c:v>34.64383</c:v>
                </c:pt>
                <c:pt idx="49856">
                  <c:v>31.12569999999999</c:v>
                </c:pt>
                <c:pt idx="49857">
                  <c:v>26.87647</c:v>
                </c:pt>
                <c:pt idx="49858">
                  <c:v>27.84618</c:v>
                </c:pt>
                <c:pt idx="49859">
                  <c:v>25.93387999999999</c:v>
                </c:pt>
                <c:pt idx="49860">
                  <c:v>32.12505</c:v>
                </c:pt>
                <c:pt idx="49861">
                  <c:v>30.43372</c:v>
                </c:pt>
                <c:pt idx="49862">
                  <c:v>38.07755</c:v>
                </c:pt>
                <c:pt idx="49863">
                  <c:v>27.28213999999999</c:v>
                </c:pt>
                <c:pt idx="49864">
                  <c:v>1064.7296</c:v>
                </c:pt>
                <c:pt idx="49865">
                  <c:v>28.60244</c:v>
                </c:pt>
                <c:pt idx="49866">
                  <c:v>27.50407999999999</c:v>
                </c:pt>
                <c:pt idx="49867">
                  <c:v>37.1099</c:v>
                </c:pt>
                <c:pt idx="49868">
                  <c:v>29.43584999999999</c:v>
                </c:pt>
                <c:pt idx="49869">
                  <c:v>31.492</c:v>
                </c:pt>
                <c:pt idx="49870">
                  <c:v>33.95595</c:v>
                </c:pt>
                <c:pt idx="49871">
                  <c:v>31.27301</c:v>
                </c:pt>
                <c:pt idx="49872">
                  <c:v>39.99545</c:v>
                </c:pt>
                <c:pt idx="49873">
                  <c:v>183.4803</c:v>
                </c:pt>
                <c:pt idx="49874">
                  <c:v>33.22538</c:v>
                </c:pt>
                <c:pt idx="49875">
                  <c:v>27.55708</c:v>
                </c:pt>
                <c:pt idx="49876">
                  <c:v>33.5249</c:v>
                </c:pt>
                <c:pt idx="49877">
                  <c:v>28.19079</c:v>
                </c:pt>
                <c:pt idx="49878">
                  <c:v>26.13202</c:v>
                </c:pt>
                <c:pt idx="49879">
                  <c:v>32.72866000000001</c:v>
                </c:pt>
                <c:pt idx="49880">
                  <c:v>26.1689</c:v>
                </c:pt>
                <c:pt idx="49881">
                  <c:v>29.92834999999999</c:v>
                </c:pt>
                <c:pt idx="49882">
                  <c:v>31.82545</c:v>
                </c:pt>
                <c:pt idx="49883">
                  <c:v>33.4451</c:v>
                </c:pt>
                <c:pt idx="49884">
                  <c:v>26.78396</c:v>
                </c:pt>
                <c:pt idx="49885">
                  <c:v>34.23618000000001</c:v>
                </c:pt>
                <c:pt idx="49886">
                  <c:v>28.45271999999999</c:v>
                </c:pt>
                <c:pt idx="49887">
                  <c:v>28.09913999999999</c:v>
                </c:pt>
                <c:pt idx="49888">
                  <c:v>27.40262999999999</c:v>
                </c:pt>
                <c:pt idx="49889">
                  <c:v>32.13425</c:v>
                </c:pt>
                <c:pt idx="49890">
                  <c:v>33.53734</c:v>
                </c:pt>
                <c:pt idx="49891">
                  <c:v>32.3151</c:v>
                </c:pt>
                <c:pt idx="49892">
                  <c:v>28.57164</c:v>
                </c:pt>
                <c:pt idx="49893">
                  <c:v>32.87931</c:v>
                </c:pt>
                <c:pt idx="49894">
                  <c:v>25.91506</c:v>
                </c:pt>
                <c:pt idx="49895">
                  <c:v>29.54854999999999</c:v>
                </c:pt>
                <c:pt idx="49896">
                  <c:v>30.34695</c:v>
                </c:pt>
                <c:pt idx="49897">
                  <c:v>30.25953</c:v>
                </c:pt>
                <c:pt idx="49898">
                  <c:v>22.41892</c:v>
                </c:pt>
                <c:pt idx="49899">
                  <c:v>31.21042</c:v>
                </c:pt>
                <c:pt idx="49900">
                  <c:v>30.30468</c:v>
                </c:pt>
                <c:pt idx="49901">
                  <c:v>28.13219</c:v>
                </c:pt>
                <c:pt idx="49902">
                  <c:v>24.03997</c:v>
                </c:pt>
                <c:pt idx="49903">
                  <c:v>31.21081999999999</c:v>
                </c:pt>
                <c:pt idx="49904">
                  <c:v>31.55509</c:v>
                </c:pt>
                <c:pt idx="49905">
                  <c:v>26.80405</c:v>
                </c:pt>
                <c:pt idx="49906">
                  <c:v>27.48473999999999</c:v>
                </c:pt>
                <c:pt idx="49907">
                  <c:v>28.05374</c:v>
                </c:pt>
                <c:pt idx="49908">
                  <c:v>31.6918</c:v>
                </c:pt>
                <c:pt idx="49909">
                  <c:v>46.05220000000001</c:v>
                </c:pt>
                <c:pt idx="49910">
                  <c:v>31.45078</c:v>
                </c:pt>
                <c:pt idx="49911">
                  <c:v>34.71079</c:v>
                </c:pt>
                <c:pt idx="49912">
                  <c:v>25.73586999999999</c:v>
                </c:pt>
                <c:pt idx="49913">
                  <c:v>29.20534</c:v>
                </c:pt>
                <c:pt idx="49914">
                  <c:v>35.76668</c:v>
                </c:pt>
                <c:pt idx="49915">
                  <c:v>33.50496</c:v>
                </c:pt>
                <c:pt idx="49916">
                  <c:v>26.78825</c:v>
                </c:pt>
                <c:pt idx="49917">
                  <c:v>35.38277</c:v>
                </c:pt>
                <c:pt idx="49918">
                  <c:v>41.9995</c:v>
                </c:pt>
                <c:pt idx="49919">
                  <c:v>30.68533</c:v>
                </c:pt>
                <c:pt idx="49920">
                  <c:v>29.56597</c:v>
                </c:pt>
                <c:pt idx="49921">
                  <c:v>30.02074</c:v>
                </c:pt>
                <c:pt idx="49922">
                  <c:v>30.62169</c:v>
                </c:pt>
                <c:pt idx="49923">
                  <c:v>34.7331</c:v>
                </c:pt>
                <c:pt idx="49924">
                  <c:v>25.99803</c:v>
                </c:pt>
                <c:pt idx="49925">
                  <c:v>29.06361</c:v>
                </c:pt>
                <c:pt idx="49926">
                  <c:v>30.15356999999999</c:v>
                </c:pt>
                <c:pt idx="49927">
                  <c:v>29.93547</c:v>
                </c:pt>
                <c:pt idx="49928">
                  <c:v>30.52954</c:v>
                </c:pt>
                <c:pt idx="49929">
                  <c:v>29.319</c:v>
                </c:pt>
                <c:pt idx="49930">
                  <c:v>33.14579</c:v>
                </c:pt>
                <c:pt idx="49931">
                  <c:v>607.9369999999999</c:v>
                </c:pt>
                <c:pt idx="49932">
                  <c:v>31.31829</c:v>
                </c:pt>
                <c:pt idx="49933">
                  <c:v>22.74637</c:v>
                </c:pt>
                <c:pt idx="49934">
                  <c:v>34.17687</c:v>
                </c:pt>
                <c:pt idx="49935">
                  <c:v>26.14643</c:v>
                </c:pt>
                <c:pt idx="49936">
                  <c:v>1080.1447</c:v>
                </c:pt>
                <c:pt idx="49937">
                  <c:v>474.4891499999999</c:v>
                </c:pt>
                <c:pt idx="49938">
                  <c:v>30.00564999999999</c:v>
                </c:pt>
                <c:pt idx="49939">
                  <c:v>29.30509</c:v>
                </c:pt>
                <c:pt idx="49940">
                  <c:v>3051.6187</c:v>
                </c:pt>
                <c:pt idx="49941">
                  <c:v>27.76868999999999</c:v>
                </c:pt>
                <c:pt idx="49942">
                  <c:v>187.0939</c:v>
                </c:pt>
                <c:pt idx="49943">
                  <c:v>36.386</c:v>
                </c:pt>
                <c:pt idx="49944">
                  <c:v>34.56737</c:v>
                </c:pt>
                <c:pt idx="49945">
                  <c:v>28.33276</c:v>
                </c:pt>
                <c:pt idx="49946">
                  <c:v>30.36592</c:v>
                </c:pt>
                <c:pt idx="49947">
                  <c:v>29.6093</c:v>
                </c:pt>
                <c:pt idx="49948">
                  <c:v>780.6211999999999</c:v>
                </c:pt>
                <c:pt idx="49949">
                  <c:v>40.58568</c:v>
                </c:pt>
                <c:pt idx="49950">
                  <c:v>31.58201</c:v>
                </c:pt>
                <c:pt idx="49951">
                  <c:v>27.57364</c:v>
                </c:pt>
                <c:pt idx="49952">
                  <c:v>31.83971</c:v>
                </c:pt>
                <c:pt idx="49953">
                  <c:v>34.53201</c:v>
                </c:pt>
                <c:pt idx="49954">
                  <c:v>32.71628</c:v>
                </c:pt>
                <c:pt idx="49955">
                  <c:v>29.40318</c:v>
                </c:pt>
                <c:pt idx="49956">
                  <c:v>30.15758</c:v>
                </c:pt>
                <c:pt idx="49957">
                  <c:v>39.00345</c:v>
                </c:pt>
                <c:pt idx="49958">
                  <c:v>32.89601</c:v>
                </c:pt>
                <c:pt idx="49959">
                  <c:v>31.92906</c:v>
                </c:pt>
                <c:pt idx="49960">
                  <c:v>39.8359</c:v>
                </c:pt>
                <c:pt idx="49961">
                  <c:v>33.59941</c:v>
                </c:pt>
                <c:pt idx="49962">
                  <c:v>36.5578</c:v>
                </c:pt>
                <c:pt idx="49963">
                  <c:v>36.9253</c:v>
                </c:pt>
                <c:pt idx="49964">
                  <c:v>100.1748</c:v>
                </c:pt>
                <c:pt idx="49965">
                  <c:v>28.50346</c:v>
                </c:pt>
                <c:pt idx="49966">
                  <c:v>34.72766</c:v>
                </c:pt>
                <c:pt idx="49967">
                  <c:v>30.85476</c:v>
                </c:pt>
                <c:pt idx="49968">
                  <c:v>37.8928</c:v>
                </c:pt>
                <c:pt idx="49969">
                  <c:v>29.46556</c:v>
                </c:pt>
                <c:pt idx="49970">
                  <c:v>34.31279</c:v>
                </c:pt>
                <c:pt idx="49971">
                  <c:v>34.83725</c:v>
                </c:pt>
                <c:pt idx="49972">
                  <c:v>29.66316</c:v>
                </c:pt>
                <c:pt idx="49973">
                  <c:v>28.01618</c:v>
                </c:pt>
                <c:pt idx="49974">
                  <c:v>28.05423</c:v>
                </c:pt>
                <c:pt idx="49975">
                  <c:v>29.7753</c:v>
                </c:pt>
                <c:pt idx="49976">
                  <c:v>32.70463</c:v>
                </c:pt>
                <c:pt idx="49977">
                  <c:v>24.71273</c:v>
                </c:pt>
                <c:pt idx="49978">
                  <c:v>32.68753</c:v>
                </c:pt>
                <c:pt idx="49979">
                  <c:v>28.51533</c:v>
                </c:pt>
                <c:pt idx="49980">
                  <c:v>28.29877</c:v>
                </c:pt>
                <c:pt idx="49981">
                  <c:v>28.42923</c:v>
                </c:pt>
                <c:pt idx="49982">
                  <c:v>33.11839</c:v>
                </c:pt>
                <c:pt idx="49983">
                  <c:v>27.58412</c:v>
                </c:pt>
                <c:pt idx="49984">
                  <c:v>30.31476</c:v>
                </c:pt>
                <c:pt idx="49985">
                  <c:v>21694.082</c:v>
                </c:pt>
                <c:pt idx="49986">
                  <c:v>35.80106</c:v>
                </c:pt>
                <c:pt idx="49987">
                  <c:v>36.8961</c:v>
                </c:pt>
                <c:pt idx="49988">
                  <c:v>29.15495</c:v>
                </c:pt>
                <c:pt idx="49989">
                  <c:v>22.5071</c:v>
                </c:pt>
                <c:pt idx="49990">
                  <c:v>26.86532</c:v>
                </c:pt>
                <c:pt idx="49991">
                  <c:v>43.24812</c:v>
                </c:pt>
                <c:pt idx="49992">
                  <c:v>36.56538000000001</c:v>
                </c:pt>
                <c:pt idx="49993">
                  <c:v>5162.4605</c:v>
                </c:pt>
                <c:pt idx="49994">
                  <c:v>30.40782</c:v>
                </c:pt>
                <c:pt idx="49995">
                  <c:v>34.87251</c:v>
                </c:pt>
                <c:pt idx="49996">
                  <c:v>34.30246</c:v>
                </c:pt>
                <c:pt idx="49997">
                  <c:v>34.67064000000001</c:v>
                </c:pt>
                <c:pt idx="49998">
                  <c:v>26.54219</c:v>
                </c:pt>
                <c:pt idx="49999">
                  <c:v>30.05289</c:v>
                </c:pt>
                <c:pt idx="50000">
                  <c:v>26.43967</c:v>
                </c:pt>
                <c:pt idx="50001">
                  <c:v>40.3176</c:v>
                </c:pt>
                <c:pt idx="50002">
                  <c:v>25.22158</c:v>
                </c:pt>
                <c:pt idx="50003">
                  <c:v>27.36831</c:v>
                </c:pt>
                <c:pt idx="50004">
                  <c:v>31.89363</c:v>
                </c:pt>
                <c:pt idx="50005">
                  <c:v>33.49095</c:v>
                </c:pt>
                <c:pt idx="50006">
                  <c:v>43.82115</c:v>
                </c:pt>
                <c:pt idx="50007">
                  <c:v>25.42573999999999</c:v>
                </c:pt>
                <c:pt idx="50008">
                  <c:v>30.12935999999999</c:v>
                </c:pt>
                <c:pt idx="50009">
                  <c:v>447.6798</c:v>
                </c:pt>
                <c:pt idx="50010">
                  <c:v>25.75711</c:v>
                </c:pt>
                <c:pt idx="50011">
                  <c:v>34.4783</c:v>
                </c:pt>
                <c:pt idx="50012">
                  <c:v>30.21584</c:v>
                </c:pt>
                <c:pt idx="50013">
                  <c:v>71.51003</c:v>
                </c:pt>
                <c:pt idx="50014">
                  <c:v>34.37928</c:v>
                </c:pt>
                <c:pt idx="50015">
                  <c:v>34.71935</c:v>
                </c:pt>
                <c:pt idx="50016">
                  <c:v>32.12018000000001</c:v>
                </c:pt>
                <c:pt idx="50017">
                  <c:v>27.21726</c:v>
                </c:pt>
                <c:pt idx="50018">
                  <c:v>30.30936000000001</c:v>
                </c:pt>
                <c:pt idx="50019">
                  <c:v>30.3685</c:v>
                </c:pt>
                <c:pt idx="50020">
                  <c:v>28.98021999999999</c:v>
                </c:pt>
                <c:pt idx="50021">
                  <c:v>26.84965</c:v>
                </c:pt>
                <c:pt idx="50022">
                  <c:v>32.82357</c:v>
                </c:pt>
                <c:pt idx="50023">
                  <c:v>123.08401</c:v>
                </c:pt>
                <c:pt idx="50024">
                  <c:v>33.39757</c:v>
                </c:pt>
                <c:pt idx="50025">
                  <c:v>30.15155</c:v>
                </c:pt>
                <c:pt idx="50026">
                  <c:v>30.97179</c:v>
                </c:pt>
                <c:pt idx="50027">
                  <c:v>34.35166999999999</c:v>
                </c:pt>
                <c:pt idx="50028">
                  <c:v>26.97974</c:v>
                </c:pt>
                <c:pt idx="50029">
                  <c:v>59.1989</c:v>
                </c:pt>
                <c:pt idx="50030">
                  <c:v>32.22726</c:v>
                </c:pt>
                <c:pt idx="50031">
                  <c:v>26.38474</c:v>
                </c:pt>
                <c:pt idx="50032">
                  <c:v>30.90192</c:v>
                </c:pt>
                <c:pt idx="50033">
                  <c:v>34.99477</c:v>
                </c:pt>
                <c:pt idx="50034">
                  <c:v>32.27453</c:v>
                </c:pt>
                <c:pt idx="50035">
                  <c:v>29.99605</c:v>
                </c:pt>
                <c:pt idx="50036">
                  <c:v>31.24437</c:v>
                </c:pt>
                <c:pt idx="50037">
                  <c:v>29.57289</c:v>
                </c:pt>
                <c:pt idx="50038">
                  <c:v>28.28277999999999</c:v>
                </c:pt>
                <c:pt idx="50039">
                  <c:v>118.0571</c:v>
                </c:pt>
                <c:pt idx="50040">
                  <c:v>26.71336000000001</c:v>
                </c:pt>
                <c:pt idx="50041">
                  <c:v>27.64926000000001</c:v>
                </c:pt>
                <c:pt idx="50042">
                  <c:v>30.45393</c:v>
                </c:pt>
                <c:pt idx="50043">
                  <c:v>32.26791</c:v>
                </c:pt>
                <c:pt idx="50044">
                  <c:v>25.3203</c:v>
                </c:pt>
                <c:pt idx="50045">
                  <c:v>31.81195</c:v>
                </c:pt>
                <c:pt idx="50046">
                  <c:v>29.96651999999999</c:v>
                </c:pt>
                <c:pt idx="50047">
                  <c:v>32.51414</c:v>
                </c:pt>
                <c:pt idx="50048">
                  <c:v>84.76292</c:v>
                </c:pt>
                <c:pt idx="50049">
                  <c:v>35.68109</c:v>
                </c:pt>
                <c:pt idx="50050">
                  <c:v>34.06458000000001</c:v>
                </c:pt>
                <c:pt idx="50051">
                  <c:v>30.58284</c:v>
                </c:pt>
                <c:pt idx="50052">
                  <c:v>36.2421</c:v>
                </c:pt>
                <c:pt idx="50053">
                  <c:v>36.685</c:v>
                </c:pt>
                <c:pt idx="50054">
                  <c:v>27.66682</c:v>
                </c:pt>
                <c:pt idx="50055">
                  <c:v>29.77896</c:v>
                </c:pt>
                <c:pt idx="50056">
                  <c:v>30.788</c:v>
                </c:pt>
                <c:pt idx="50057">
                  <c:v>37.26260000000001</c:v>
                </c:pt>
                <c:pt idx="50058">
                  <c:v>33.65952</c:v>
                </c:pt>
                <c:pt idx="50059">
                  <c:v>26.95936</c:v>
                </c:pt>
                <c:pt idx="50060">
                  <c:v>33.80626</c:v>
                </c:pt>
                <c:pt idx="50061">
                  <c:v>5158.48987</c:v>
                </c:pt>
                <c:pt idx="50062">
                  <c:v>25.98553999999999</c:v>
                </c:pt>
                <c:pt idx="50063">
                  <c:v>32.49907</c:v>
                </c:pt>
                <c:pt idx="50064">
                  <c:v>28.64142</c:v>
                </c:pt>
                <c:pt idx="50065">
                  <c:v>31.71799</c:v>
                </c:pt>
                <c:pt idx="50066">
                  <c:v>30.35859</c:v>
                </c:pt>
                <c:pt idx="50067">
                  <c:v>30.60629</c:v>
                </c:pt>
                <c:pt idx="50068">
                  <c:v>41.78833</c:v>
                </c:pt>
                <c:pt idx="50069">
                  <c:v>327.3535999999999</c:v>
                </c:pt>
                <c:pt idx="50070">
                  <c:v>31.61293999999999</c:v>
                </c:pt>
                <c:pt idx="50071">
                  <c:v>28.81635</c:v>
                </c:pt>
                <c:pt idx="50072">
                  <c:v>2873.98635</c:v>
                </c:pt>
                <c:pt idx="50073">
                  <c:v>30.32928</c:v>
                </c:pt>
                <c:pt idx="50074">
                  <c:v>69.0601</c:v>
                </c:pt>
                <c:pt idx="50075">
                  <c:v>29.73251</c:v>
                </c:pt>
                <c:pt idx="50076">
                  <c:v>27.95046</c:v>
                </c:pt>
                <c:pt idx="50077">
                  <c:v>29.90682</c:v>
                </c:pt>
                <c:pt idx="50078">
                  <c:v>95.53965</c:v>
                </c:pt>
                <c:pt idx="50079">
                  <c:v>34.22486</c:v>
                </c:pt>
                <c:pt idx="50080">
                  <c:v>25.19089</c:v>
                </c:pt>
                <c:pt idx="50081">
                  <c:v>27.62813</c:v>
                </c:pt>
                <c:pt idx="50082">
                  <c:v>26.89764</c:v>
                </c:pt>
                <c:pt idx="50083">
                  <c:v>26.97578</c:v>
                </c:pt>
                <c:pt idx="50084">
                  <c:v>31.39295</c:v>
                </c:pt>
                <c:pt idx="50085">
                  <c:v>29.78961</c:v>
                </c:pt>
                <c:pt idx="50086">
                  <c:v>25.69992</c:v>
                </c:pt>
                <c:pt idx="50087">
                  <c:v>30.40547</c:v>
                </c:pt>
                <c:pt idx="50088">
                  <c:v>33.79896</c:v>
                </c:pt>
                <c:pt idx="50089">
                  <c:v>29.81519</c:v>
                </c:pt>
                <c:pt idx="50090">
                  <c:v>28.96431</c:v>
                </c:pt>
                <c:pt idx="50091">
                  <c:v>27.19572</c:v>
                </c:pt>
                <c:pt idx="50092">
                  <c:v>33.2246</c:v>
                </c:pt>
                <c:pt idx="50093">
                  <c:v>32.86125</c:v>
                </c:pt>
                <c:pt idx="50094">
                  <c:v>30.15178999999999</c:v>
                </c:pt>
                <c:pt idx="50095">
                  <c:v>27.73766000000001</c:v>
                </c:pt>
                <c:pt idx="50096">
                  <c:v>34.29809</c:v>
                </c:pt>
                <c:pt idx="50097">
                  <c:v>35.17388</c:v>
                </c:pt>
                <c:pt idx="50098">
                  <c:v>26.39266</c:v>
                </c:pt>
                <c:pt idx="50099">
                  <c:v>26.43741</c:v>
                </c:pt>
                <c:pt idx="50100">
                  <c:v>25.69253</c:v>
                </c:pt>
                <c:pt idx="50101">
                  <c:v>29.99699</c:v>
                </c:pt>
                <c:pt idx="50102">
                  <c:v>31.82053</c:v>
                </c:pt>
                <c:pt idx="50103">
                  <c:v>32.50728</c:v>
                </c:pt>
                <c:pt idx="50104">
                  <c:v>37.34482</c:v>
                </c:pt>
                <c:pt idx="50105">
                  <c:v>27.4071</c:v>
                </c:pt>
                <c:pt idx="50106">
                  <c:v>27.38824999999999</c:v>
                </c:pt>
                <c:pt idx="50107">
                  <c:v>29.20745</c:v>
                </c:pt>
                <c:pt idx="50108">
                  <c:v>34.60851</c:v>
                </c:pt>
                <c:pt idx="50109">
                  <c:v>26.88952</c:v>
                </c:pt>
                <c:pt idx="50110">
                  <c:v>29.96883</c:v>
                </c:pt>
                <c:pt idx="50111">
                  <c:v>30.31427</c:v>
                </c:pt>
                <c:pt idx="50112">
                  <c:v>25.03674</c:v>
                </c:pt>
                <c:pt idx="50113">
                  <c:v>27.03076</c:v>
                </c:pt>
                <c:pt idx="50114">
                  <c:v>28.56985</c:v>
                </c:pt>
                <c:pt idx="50115">
                  <c:v>37.79982000000001</c:v>
                </c:pt>
                <c:pt idx="50116">
                  <c:v>29.53828</c:v>
                </c:pt>
                <c:pt idx="50117">
                  <c:v>36.289</c:v>
                </c:pt>
                <c:pt idx="50118">
                  <c:v>31.15018</c:v>
                </c:pt>
                <c:pt idx="50119">
                  <c:v>34.92988</c:v>
                </c:pt>
                <c:pt idx="50120">
                  <c:v>24.24767</c:v>
                </c:pt>
                <c:pt idx="50121">
                  <c:v>28.06622</c:v>
                </c:pt>
                <c:pt idx="50122">
                  <c:v>30.98538999999999</c:v>
                </c:pt>
                <c:pt idx="50123">
                  <c:v>34.97789</c:v>
                </c:pt>
                <c:pt idx="50124">
                  <c:v>37.53765</c:v>
                </c:pt>
                <c:pt idx="50125">
                  <c:v>27.05106</c:v>
                </c:pt>
                <c:pt idx="50126">
                  <c:v>31.51852999999999</c:v>
                </c:pt>
                <c:pt idx="50127">
                  <c:v>36.6306</c:v>
                </c:pt>
                <c:pt idx="50128">
                  <c:v>34.56023</c:v>
                </c:pt>
                <c:pt idx="50129">
                  <c:v>289.915</c:v>
                </c:pt>
                <c:pt idx="50130">
                  <c:v>32.43989</c:v>
                </c:pt>
                <c:pt idx="50131">
                  <c:v>38.10469</c:v>
                </c:pt>
                <c:pt idx="50132">
                  <c:v>42.91517</c:v>
                </c:pt>
                <c:pt idx="50133">
                  <c:v>31.65922</c:v>
                </c:pt>
                <c:pt idx="50134">
                  <c:v>29.88145</c:v>
                </c:pt>
                <c:pt idx="50135">
                  <c:v>28.7179</c:v>
                </c:pt>
                <c:pt idx="50136">
                  <c:v>28.11721</c:v>
                </c:pt>
                <c:pt idx="50137">
                  <c:v>1790.2951</c:v>
                </c:pt>
                <c:pt idx="50138">
                  <c:v>30.96527</c:v>
                </c:pt>
                <c:pt idx="50139">
                  <c:v>26.92002</c:v>
                </c:pt>
                <c:pt idx="50140">
                  <c:v>39.59249</c:v>
                </c:pt>
                <c:pt idx="50141">
                  <c:v>30.77469</c:v>
                </c:pt>
                <c:pt idx="50142">
                  <c:v>32.56264</c:v>
                </c:pt>
                <c:pt idx="50143">
                  <c:v>34.98784999999999</c:v>
                </c:pt>
                <c:pt idx="50144">
                  <c:v>87.0495</c:v>
                </c:pt>
                <c:pt idx="50145">
                  <c:v>32.84533</c:v>
                </c:pt>
                <c:pt idx="50146">
                  <c:v>29.38901</c:v>
                </c:pt>
                <c:pt idx="50147">
                  <c:v>33.47387</c:v>
                </c:pt>
                <c:pt idx="50148">
                  <c:v>33.045</c:v>
                </c:pt>
                <c:pt idx="50149">
                  <c:v>25.86488</c:v>
                </c:pt>
                <c:pt idx="50150">
                  <c:v>31.07517</c:v>
                </c:pt>
                <c:pt idx="50151">
                  <c:v>28.72914</c:v>
                </c:pt>
                <c:pt idx="50152">
                  <c:v>33.02864</c:v>
                </c:pt>
                <c:pt idx="50153">
                  <c:v>26.89734</c:v>
                </c:pt>
                <c:pt idx="50154">
                  <c:v>28.3504</c:v>
                </c:pt>
                <c:pt idx="50155">
                  <c:v>32.57478</c:v>
                </c:pt>
                <c:pt idx="50156">
                  <c:v>31.58606</c:v>
                </c:pt>
                <c:pt idx="50157">
                  <c:v>28.89787</c:v>
                </c:pt>
                <c:pt idx="50158">
                  <c:v>30.54064999999999</c:v>
                </c:pt>
                <c:pt idx="50159">
                  <c:v>49.5114</c:v>
                </c:pt>
                <c:pt idx="50160">
                  <c:v>2478.7326</c:v>
                </c:pt>
                <c:pt idx="50161">
                  <c:v>31.43147</c:v>
                </c:pt>
                <c:pt idx="50162">
                  <c:v>26.98073999999999</c:v>
                </c:pt>
                <c:pt idx="50163">
                  <c:v>29.74758</c:v>
                </c:pt>
                <c:pt idx="50164">
                  <c:v>27.80731</c:v>
                </c:pt>
                <c:pt idx="50165">
                  <c:v>33.69866000000001</c:v>
                </c:pt>
                <c:pt idx="50166">
                  <c:v>29.21976</c:v>
                </c:pt>
                <c:pt idx="50167">
                  <c:v>36.80699</c:v>
                </c:pt>
                <c:pt idx="50168">
                  <c:v>28.00121</c:v>
                </c:pt>
                <c:pt idx="50169">
                  <c:v>28.31813</c:v>
                </c:pt>
                <c:pt idx="50170">
                  <c:v>33.79377</c:v>
                </c:pt>
                <c:pt idx="50171">
                  <c:v>37.56857</c:v>
                </c:pt>
                <c:pt idx="50172">
                  <c:v>27.48245</c:v>
                </c:pt>
                <c:pt idx="50173">
                  <c:v>26.26854</c:v>
                </c:pt>
                <c:pt idx="50174">
                  <c:v>31.51361</c:v>
                </c:pt>
                <c:pt idx="50175">
                  <c:v>39.27361</c:v>
                </c:pt>
                <c:pt idx="50176">
                  <c:v>34.10019</c:v>
                </c:pt>
                <c:pt idx="50177">
                  <c:v>30.90363</c:v>
                </c:pt>
                <c:pt idx="50178">
                  <c:v>33.03377</c:v>
                </c:pt>
                <c:pt idx="50179">
                  <c:v>43.73267</c:v>
                </c:pt>
                <c:pt idx="50180">
                  <c:v>35.45918</c:v>
                </c:pt>
                <c:pt idx="50181">
                  <c:v>32.8315</c:v>
                </c:pt>
                <c:pt idx="50182">
                  <c:v>30.12943</c:v>
                </c:pt>
                <c:pt idx="50183">
                  <c:v>24.86304</c:v>
                </c:pt>
                <c:pt idx="50184">
                  <c:v>30.77232</c:v>
                </c:pt>
                <c:pt idx="50185">
                  <c:v>37.58809</c:v>
                </c:pt>
                <c:pt idx="50186">
                  <c:v>30.19179</c:v>
                </c:pt>
                <c:pt idx="50187">
                  <c:v>29.27786</c:v>
                </c:pt>
                <c:pt idx="50188">
                  <c:v>28.79480999999999</c:v>
                </c:pt>
                <c:pt idx="50189">
                  <c:v>23.79284</c:v>
                </c:pt>
                <c:pt idx="50190">
                  <c:v>27.31538</c:v>
                </c:pt>
                <c:pt idx="50191">
                  <c:v>27.34650999999999</c:v>
                </c:pt>
                <c:pt idx="50192">
                  <c:v>27.8486</c:v>
                </c:pt>
                <c:pt idx="50193">
                  <c:v>38.57494000000001</c:v>
                </c:pt>
                <c:pt idx="50194">
                  <c:v>1612.6273</c:v>
                </c:pt>
                <c:pt idx="50195">
                  <c:v>36.18278</c:v>
                </c:pt>
                <c:pt idx="50196">
                  <c:v>32.20993</c:v>
                </c:pt>
                <c:pt idx="50197">
                  <c:v>29.90744</c:v>
                </c:pt>
                <c:pt idx="50198">
                  <c:v>36.92806</c:v>
                </c:pt>
                <c:pt idx="50199">
                  <c:v>26.83555</c:v>
                </c:pt>
                <c:pt idx="50200">
                  <c:v>28.99317</c:v>
                </c:pt>
                <c:pt idx="50201">
                  <c:v>32.08082</c:v>
                </c:pt>
                <c:pt idx="50202">
                  <c:v>34.04448</c:v>
                </c:pt>
                <c:pt idx="50203">
                  <c:v>29.13773</c:v>
                </c:pt>
                <c:pt idx="50204">
                  <c:v>32.71201</c:v>
                </c:pt>
                <c:pt idx="50205">
                  <c:v>33.94462</c:v>
                </c:pt>
                <c:pt idx="50206">
                  <c:v>35.44852</c:v>
                </c:pt>
                <c:pt idx="50207">
                  <c:v>33.18011</c:v>
                </c:pt>
                <c:pt idx="50208">
                  <c:v>47.8511</c:v>
                </c:pt>
                <c:pt idx="50209">
                  <c:v>28.96816</c:v>
                </c:pt>
                <c:pt idx="50210">
                  <c:v>27.37134</c:v>
                </c:pt>
                <c:pt idx="50211">
                  <c:v>32.05055</c:v>
                </c:pt>
                <c:pt idx="50212">
                  <c:v>39.25318</c:v>
                </c:pt>
                <c:pt idx="50213">
                  <c:v>32.44786999999999</c:v>
                </c:pt>
                <c:pt idx="50214">
                  <c:v>30.76493</c:v>
                </c:pt>
                <c:pt idx="50215">
                  <c:v>26.36079</c:v>
                </c:pt>
                <c:pt idx="50216">
                  <c:v>38.22325</c:v>
                </c:pt>
                <c:pt idx="50217">
                  <c:v>27.52996</c:v>
                </c:pt>
                <c:pt idx="50218">
                  <c:v>28.98203</c:v>
                </c:pt>
                <c:pt idx="50219">
                  <c:v>34.65409</c:v>
                </c:pt>
                <c:pt idx="50220">
                  <c:v>34.55547</c:v>
                </c:pt>
                <c:pt idx="50221">
                  <c:v>31.58584</c:v>
                </c:pt>
                <c:pt idx="50222">
                  <c:v>31.64271</c:v>
                </c:pt>
                <c:pt idx="50223">
                  <c:v>31.65861</c:v>
                </c:pt>
                <c:pt idx="50224">
                  <c:v>24.9574</c:v>
                </c:pt>
                <c:pt idx="50225">
                  <c:v>29.12391</c:v>
                </c:pt>
                <c:pt idx="50226">
                  <c:v>26.42692</c:v>
                </c:pt>
                <c:pt idx="50227">
                  <c:v>29.00123</c:v>
                </c:pt>
                <c:pt idx="50228">
                  <c:v>211.9756</c:v>
                </c:pt>
                <c:pt idx="50229">
                  <c:v>28.73692</c:v>
                </c:pt>
                <c:pt idx="50230">
                  <c:v>26.34789</c:v>
                </c:pt>
                <c:pt idx="50231">
                  <c:v>34.59797</c:v>
                </c:pt>
                <c:pt idx="50232">
                  <c:v>46.2741</c:v>
                </c:pt>
                <c:pt idx="50233">
                  <c:v>27.07481</c:v>
                </c:pt>
                <c:pt idx="50234">
                  <c:v>30.732</c:v>
                </c:pt>
                <c:pt idx="50235">
                  <c:v>34.7663</c:v>
                </c:pt>
                <c:pt idx="50236">
                  <c:v>31.35727</c:v>
                </c:pt>
                <c:pt idx="50237">
                  <c:v>28.8969</c:v>
                </c:pt>
                <c:pt idx="50238">
                  <c:v>33.28962000000001</c:v>
                </c:pt>
                <c:pt idx="50239">
                  <c:v>193.5796</c:v>
                </c:pt>
                <c:pt idx="50240">
                  <c:v>28.25857999999999</c:v>
                </c:pt>
                <c:pt idx="50241">
                  <c:v>29.69908</c:v>
                </c:pt>
                <c:pt idx="50242">
                  <c:v>30.94558999999999</c:v>
                </c:pt>
                <c:pt idx="50243">
                  <c:v>39.32771</c:v>
                </c:pt>
                <c:pt idx="50244">
                  <c:v>30.76626</c:v>
                </c:pt>
                <c:pt idx="50245">
                  <c:v>35.60942</c:v>
                </c:pt>
                <c:pt idx="50246">
                  <c:v>32.09299</c:v>
                </c:pt>
                <c:pt idx="50247">
                  <c:v>33.9537</c:v>
                </c:pt>
                <c:pt idx="50248">
                  <c:v>110.2463</c:v>
                </c:pt>
                <c:pt idx="50249">
                  <c:v>34.67904</c:v>
                </c:pt>
                <c:pt idx="50250">
                  <c:v>27.11422</c:v>
                </c:pt>
                <c:pt idx="50251">
                  <c:v>38.81961</c:v>
                </c:pt>
                <c:pt idx="50252">
                  <c:v>25.88879</c:v>
                </c:pt>
                <c:pt idx="50253">
                  <c:v>460.72043</c:v>
                </c:pt>
                <c:pt idx="50254">
                  <c:v>28.65806</c:v>
                </c:pt>
                <c:pt idx="50255">
                  <c:v>29.7494</c:v>
                </c:pt>
                <c:pt idx="50256">
                  <c:v>34.44114</c:v>
                </c:pt>
                <c:pt idx="50257">
                  <c:v>31.656</c:v>
                </c:pt>
                <c:pt idx="50258">
                  <c:v>27.11389</c:v>
                </c:pt>
                <c:pt idx="50259">
                  <c:v>30.84431</c:v>
                </c:pt>
                <c:pt idx="50260">
                  <c:v>28.94548</c:v>
                </c:pt>
                <c:pt idx="50261">
                  <c:v>25.59719</c:v>
                </c:pt>
                <c:pt idx="50262">
                  <c:v>28.92184</c:v>
                </c:pt>
                <c:pt idx="50263">
                  <c:v>26.75857999999999</c:v>
                </c:pt>
                <c:pt idx="50264">
                  <c:v>25.94914</c:v>
                </c:pt>
                <c:pt idx="50265">
                  <c:v>31.6962</c:v>
                </c:pt>
                <c:pt idx="50266">
                  <c:v>28.2447</c:v>
                </c:pt>
                <c:pt idx="50267">
                  <c:v>32.35445999999999</c:v>
                </c:pt>
                <c:pt idx="50268">
                  <c:v>29.40287</c:v>
                </c:pt>
                <c:pt idx="50269">
                  <c:v>33.33257</c:v>
                </c:pt>
                <c:pt idx="50270">
                  <c:v>29.48062999999999</c:v>
                </c:pt>
                <c:pt idx="50271">
                  <c:v>31.17711</c:v>
                </c:pt>
                <c:pt idx="50272">
                  <c:v>28.55611</c:v>
                </c:pt>
                <c:pt idx="50273">
                  <c:v>30.59962</c:v>
                </c:pt>
                <c:pt idx="50274">
                  <c:v>32.44558</c:v>
                </c:pt>
                <c:pt idx="50275">
                  <c:v>32.92482</c:v>
                </c:pt>
                <c:pt idx="50276">
                  <c:v>3861.1964</c:v>
                </c:pt>
                <c:pt idx="50277">
                  <c:v>28.84622999999999</c:v>
                </c:pt>
                <c:pt idx="50278">
                  <c:v>56.2689</c:v>
                </c:pt>
                <c:pt idx="50279">
                  <c:v>31.15767</c:v>
                </c:pt>
                <c:pt idx="50280">
                  <c:v>46.12537</c:v>
                </c:pt>
                <c:pt idx="50281">
                  <c:v>34.38581</c:v>
                </c:pt>
                <c:pt idx="50282">
                  <c:v>33.82573</c:v>
                </c:pt>
                <c:pt idx="50283">
                  <c:v>31.50121</c:v>
                </c:pt>
                <c:pt idx="50284">
                  <c:v>33.8904</c:v>
                </c:pt>
                <c:pt idx="50285">
                  <c:v>36.33174</c:v>
                </c:pt>
                <c:pt idx="50286">
                  <c:v>30.89303</c:v>
                </c:pt>
                <c:pt idx="50287">
                  <c:v>32.44263</c:v>
                </c:pt>
                <c:pt idx="50288">
                  <c:v>51.90999</c:v>
                </c:pt>
                <c:pt idx="50289">
                  <c:v>34.93088</c:v>
                </c:pt>
                <c:pt idx="50290">
                  <c:v>33.37266</c:v>
                </c:pt>
                <c:pt idx="50291">
                  <c:v>963.21859</c:v>
                </c:pt>
                <c:pt idx="50292">
                  <c:v>36.72836</c:v>
                </c:pt>
                <c:pt idx="50293">
                  <c:v>27.44944999999999</c:v>
                </c:pt>
                <c:pt idx="50294">
                  <c:v>39.69006</c:v>
                </c:pt>
                <c:pt idx="50295">
                  <c:v>32.46132</c:v>
                </c:pt>
                <c:pt idx="50296">
                  <c:v>29.8744</c:v>
                </c:pt>
                <c:pt idx="50297">
                  <c:v>38.48717</c:v>
                </c:pt>
                <c:pt idx="50298">
                  <c:v>24.96606</c:v>
                </c:pt>
                <c:pt idx="50299">
                  <c:v>510.1375</c:v>
                </c:pt>
                <c:pt idx="50300">
                  <c:v>29.11149</c:v>
                </c:pt>
                <c:pt idx="50301">
                  <c:v>30.97357999999999</c:v>
                </c:pt>
                <c:pt idx="50302">
                  <c:v>28.72132999999999</c:v>
                </c:pt>
                <c:pt idx="50303">
                  <c:v>29.74708</c:v>
                </c:pt>
                <c:pt idx="50304">
                  <c:v>31.05118</c:v>
                </c:pt>
                <c:pt idx="50305">
                  <c:v>37.29647</c:v>
                </c:pt>
                <c:pt idx="50306">
                  <c:v>82.9595</c:v>
                </c:pt>
                <c:pt idx="50307">
                  <c:v>80.99706</c:v>
                </c:pt>
                <c:pt idx="50308">
                  <c:v>34.41464999999999</c:v>
                </c:pt>
                <c:pt idx="50309">
                  <c:v>27.24992</c:v>
                </c:pt>
                <c:pt idx="50310">
                  <c:v>25.0993</c:v>
                </c:pt>
                <c:pt idx="50311">
                  <c:v>30.16257</c:v>
                </c:pt>
                <c:pt idx="50312">
                  <c:v>40.5191</c:v>
                </c:pt>
                <c:pt idx="50313">
                  <c:v>25.71786000000001</c:v>
                </c:pt>
                <c:pt idx="50314">
                  <c:v>28.3959</c:v>
                </c:pt>
                <c:pt idx="50315">
                  <c:v>35.57812000000001</c:v>
                </c:pt>
                <c:pt idx="50316">
                  <c:v>23.88113</c:v>
                </c:pt>
                <c:pt idx="50317">
                  <c:v>49.4093</c:v>
                </c:pt>
                <c:pt idx="50318">
                  <c:v>28.50279</c:v>
                </c:pt>
                <c:pt idx="50319">
                  <c:v>28.63528000000001</c:v>
                </c:pt>
                <c:pt idx="50320">
                  <c:v>27.04365</c:v>
                </c:pt>
                <c:pt idx="50321">
                  <c:v>27.39877</c:v>
                </c:pt>
                <c:pt idx="50322">
                  <c:v>33.65557</c:v>
                </c:pt>
                <c:pt idx="50323">
                  <c:v>30.05753</c:v>
                </c:pt>
                <c:pt idx="50324">
                  <c:v>30.09489</c:v>
                </c:pt>
                <c:pt idx="50325">
                  <c:v>29.64363</c:v>
                </c:pt>
                <c:pt idx="50326">
                  <c:v>28.22439</c:v>
                </c:pt>
                <c:pt idx="50327">
                  <c:v>35.16656000000001</c:v>
                </c:pt>
                <c:pt idx="50328">
                  <c:v>25.13935</c:v>
                </c:pt>
                <c:pt idx="50329">
                  <c:v>30.57161</c:v>
                </c:pt>
                <c:pt idx="50330">
                  <c:v>30.41045</c:v>
                </c:pt>
                <c:pt idx="50331">
                  <c:v>30.81548</c:v>
                </c:pt>
                <c:pt idx="50332">
                  <c:v>38.46496</c:v>
                </c:pt>
                <c:pt idx="50333">
                  <c:v>31.27643</c:v>
                </c:pt>
                <c:pt idx="50334">
                  <c:v>35.97896</c:v>
                </c:pt>
                <c:pt idx="50335">
                  <c:v>39.25314</c:v>
                </c:pt>
                <c:pt idx="50336">
                  <c:v>31.22859</c:v>
                </c:pt>
                <c:pt idx="50337">
                  <c:v>29.20926</c:v>
                </c:pt>
                <c:pt idx="50338">
                  <c:v>25.64762</c:v>
                </c:pt>
                <c:pt idx="50339">
                  <c:v>27.43178</c:v>
                </c:pt>
                <c:pt idx="50340">
                  <c:v>33.41069</c:v>
                </c:pt>
                <c:pt idx="50341">
                  <c:v>32.60963</c:v>
                </c:pt>
                <c:pt idx="50342">
                  <c:v>34.46058</c:v>
                </c:pt>
                <c:pt idx="50343">
                  <c:v>23.36142</c:v>
                </c:pt>
                <c:pt idx="50344">
                  <c:v>30.42223999999999</c:v>
                </c:pt>
                <c:pt idx="50345">
                  <c:v>56.20160000000001</c:v>
                </c:pt>
                <c:pt idx="50346">
                  <c:v>31.73607000000001</c:v>
                </c:pt>
                <c:pt idx="50347">
                  <c:v>27.55379</c:v>
                </c:pt>
                <c:pt idx="50348">
                  <c:v>26.57952</c:v>
                </c:pt>
                <c:pt idx="50349">
                  <c:v>182.9109</c:v>
                </c:pt>
                <c:pt idx="50350">
                  <c:v>23.53044</c:v>
                </c:pt>
                <c:pt idx="50351">
                  <c:v>29.57081000000001</c:v>
                </c:pt>
                <c:pt idx="50352">
                  <c:v>30.3883</c:v>
                </c:pt>
                <c:pt idx="50353">
                  <c:v>28.58702</c:v>
                </c:pt>
                <c:pt idx="50354">
                  <c:v>27.75557</c:v>
                </c:pt>
                <c:pt idx="50355">
                  <c:v>24.29839</c:v>
                </c:pt>
                <c:pt idx="50356">
                  <c:v>27.73686</c:v>
                </c:pt>
                <c:pt idx="50357">
                  <c:v>36.9654</c:v>
                </c:pt>
                <c:pt idx="50358">
                  <c:v>35.08485</c:v>
                </c:pt>
                <c:pt idx="50359">
                  <c:v>28.36344</c:v>
                </c:pt>
                <c:pt idx="50360">
                  <c:v>25.5534</c:v>
                </c:pt>
                <c:pt idx="50361">
                  <c:v>29.64605</c:v>
                </c:pt>
                <c:pt idx="50362">
                  <c:v>91.17535999999998</c:v>
                </c:pt>
                <c:pt idx="50363">
                  <c:v>31.63447</c:v>
                </c:pt>
                <c:pt idx="50364">
                  <c:v>31.12682</c:v>
                </c:pt>
                <c:pt idx="50365">
                  <c:v>26.87084</c:v>
                </c:pt>
                <c:pt idx="50366">
                  <c:v>26.54887</c:v>
                </c:pt>
                <c:pt idx="50367">
                  <c:v>33.41411</c:v>
                </c:pt>
                <c:pt idx="50368">
                  <c:v>29.49954999999999</c:v>
                </c:pt>
                <c:pt idx="50369">
                  <c:v>25.77603</c:v>
                </c:pt>
                <c:pt idx="50370">
                  <c:v>26.46283</c:v>
                </c:pt>
                <c:pt idx="50371">
                  <c:v>28.02194</c:v>
                </c:pt>
                <c:pt idx="50372">
                  <c:v>37.39907</c:v>
                </c:pt>
                <c:pt idx="50373">
                  <c:v>44.9474</c:v>
                </c:pt>
                <c:pt idx="50374">
                  <c:v>34.25856</c:v>
                </c:pt>
                <c:pt idx="50375">
                  <c:v>29.86543</c:v>
                </c:pt>
                <c:pt idx="50376">
                  <c:v>27.87056</c:v>
                </c:pt>
                <c:pt idx="50377">
                  <c:v>28.37233</c:v>
                </c:pt>
                <c:pt idx="50378">
                  <c:v>33.8121</c:v>
                </c:pt>
                <c:pt idx="50379">
                  <c:v>29.41663</c:v>
                </c:pt>
                <c:pt idx="50380">
                  <c:v>36.28071</c:v>
                </c:pt>
                <c:pt idx="50381">
                  <c:v>29.49152</c:v>
                </c:pt>
                <c:pt idx="50382">
                  <c:v>32.89149</c:v>
                </c:pt>
                <c:pt idx="50383">
                  <c:v>28.79608</c:v>
                </c:pt>
                <c:pt idx="50384">
                  <c:v>26.81218</c:v>
                </c:pt>
                <c:pt idx="50385">
                  <c:v>43.08436</c:v>
                </c:pt>
                <c:pt idx="50386">
                  <c:v>27.31469999999999</c:v>
                </c:pt>
                <c:pt idx="50387">
                  <c:v>35.0733</c:v>
                </c:pt>
                <c:pt idx="50388">
                  <c:v>55.4592</c:v>
                </c:pt>
                <c:pt idx="50389">
                  <c:v>42.50534000000001</c:v>
                </c:pt>
                <c:pt idx="50390">
                  <c:v>33.55114</c:v>
                </c:pt>
                <c:pt idx="50391">
                  <c:v>30.40541</c:v>
                </c:pt>
                <c:pt idx="50392">
                  <c:v>31.05923</c:v>
                </c:pt>
                <c:pt idx="50393">
                  <c:v>29.66918</c:v>
                </c:pt>
                <c:pt idx="50394">
                  <c:v>27.17345</c:v>
                </c:pt>
                <c:pt idx="50395">
                  <c:v>50.71817</c:v>
                </c:pt>
                <c:pt idx="50396">
                  <c:v>38.16580000000001</c:v>
                </c:pt>
                <c:pt idx="50397">
                  <c:v>27.598</c:v>
                </c:pt>
                <c:pt idx="50398">
                  <c:v>36.83893</c:v>
                </c:pt>
                <c:pt idx="50399">
                  <c:v>30.9216</c:v>
                </c:pt>
                <c:pt idx="50400">
                  <c:v>23.23069</c:v>
                </c:pt>
                <c:pt idx="50401">
                  <c:v>35.35659</c:v>
                </c:pt>
                <c:pt idx="50402">
                  <c:v>29.80105</c:v>
                </c:pt>
                <c:pt idx="50403">
                  <c:v>23.12578999999999</c:v>
                </c:pt>
                <c:pt idx="50404">
                  <c:v>39.56337</c:v>
                </c:pt>
                <c:pt idx="50405">
                  <c:v>30.85337000000001</c:v>
                </c:pt>
                <c:pt idx="50406">
                  <c:v>27.55343</c:v>
                </c:pt>
                <c:pt idx="50407">
                  <c:v>30.01199</c:v>
                </c:pt>
                <c:pt idx="50408">
                  <c:v>33.3305</c:v>
                </c:pt>
                <c:pt idx="50409">
                  <c:v>6427.5782</c:v>
                </c:pt>
                <c:pt idx="50410">
                  <c:v>26.71298000000001</c:v>
                </c:pt>
                <c:pt idx="50411">
                  <c:v>32.24433</c:v>
                </c:pt>
                <c:pt idx="50412">
                  <c:v>31.24213999999999</c:v>
                </c:pt>
                <c:pt idx="50413">
                  <c:v>31.94259999999999</c:v>
                </c:pt>
                <c:pt idx="50414">
                  <c:v>29.30632</c:v>
                </c:pt>
                <c:pt idx="50415">
                  <c:v>34.58952</c:v>
                </c:pt>
                <c:pt idx="50416">
                  <c:v>1197.2203</c:v>
                </c:pt>
                <c:pt idx="50417">
                  <c:v>575.6598300000001</c:v>
                </c:pt>
                <c:pt idx="50418">
                  <c:v>34.30865</c:v>
                </c:pt>
                <c:pt idx="50419">
                  <c:v>30.21357</c:v>
                </c:pt>
                <c:pt idx="50420">
                  <c:v>39.46369</c:v>
                </c:pt>
                <c:pt idx="50421">
                  <c:v>35.39503</c:v>
                </c:pt>
                <c:pt idx="50422">
                  <c:v>32.81608</c:v>
                </c:pt>
                <c:pt idx="50423">
                  <c:v>35.76793</c:v>
                </c:pt>
                <c:pt idx="50424">
                  <c:v>29.85110999999999</c:v>
                </c:pt>
                <c:pt idx="50425">
                  <c:v>34.01463</c:v>
                </c:pt>
                <c:pt idx="50426">
                  <c:v>23.38403</c:v>
                </c:pt>
                <c:pt idx="50427">
                  <c:v>35.12121</c:v>
                </c:pt>
                <c:pt idx="50428">
                  <c:v>28.51313</c:v>
                </c:pt>
                <c:pt idx="50429">
                  <c:v>26.32128000000001</c:v>
                </c:pt>
                <c:pt idx="50430">
                  <c:v>27.15925</c:v>
                </c:pt>
                <c:pt idx="50431">
                  <c:v>31.05319</c:v>
                </c:pt>
                <c:pt idx="50432">
                  <c:v>28.86164</c:v>
                </c:pt>
                <c:pt idx="50433">
                  <c:v>31.28719999999999</c:v>
                </c:pt>
                <c:pt idx="50434">
                  <c:v>22.41406</c:v>
                </c:pt>
                <c:pt idx="50435">
                  <c:v>28.7365</c:v>
                </c:pt>
                <c:pt idx="50436">
                  <c:v>32.62622000000001</c:v>
                </c:pt>
                <c:pt idx="50437">
                  <c:v>31.58775</c:v>
                </c:pt>
                <c:pt idx="50438">
                  <c:v>31.77082</c:v>
                </c:pt>
                <c:pt idx="50439">
                  <c:v>29.78967</c:v>
                </c:pt>
                <c:pt idx="50440">
                  <c:v>28.59453</c:v>
                </c:pt>
                <c:pt idx="50441">
                  <c:v>26.56153</c:v>
                </c:pt>
                <c:pt idx="50442">
                  <c:v>31.24285</c:v>
                </c:pt>
                <c:pt idx="50443">
                  <c:v>28.44134</c:v>
                </c:pt>
                <c:pt idx="50444">
                  <c:v>42.4843</c:v>
                </c:pt>
                <c:pt idx="50445">
                  <c:v>30.01466</c:v>
                </c:pt>
                <c:pt idx="50446">
                  <c:v>25.64896</c:v>
                </c:pt>
                <c:pt idx="50447">
                  <c:v>62.1857</c:v>
                </c:pt>
                <c:pt idx="50448">
                  <c:v>32.19245</c:v>
                </c:pt>
                <c:pt idx="50449">
                  <c:v>77.5629</c:v>
                </c:pt>
                <c:pt idx="50450">
                  <c:v>32.25976</c:v>
                </c:pt>
                <c:pt idx="50451">
                  <c:v>28.49112999999999</c:v>
                </c:pt>
                <c:pt idx="50452">
                  <c:v>31.25476</c:v>
                </c:pt>
                <c:pt idx="50453">
                  <c:v>30.76308999999999</c:v>
                </c:pt>
                <c:pt idx="50454">
                  <c:v>29.08686</c:v>
                </c:pt>
                <c:pt idx="50455">
                  <c:v>28.23068</c:v>
                </c:pt>
                <c:pt idx="50456">
                  <c:v>68.3105</c:v>
                </c:pt>
                <c:pt idx="50457">
                  <c:v>40.1169</c:v>
                </c:pt>
                <c:pt idx="50458">
                  <c:v>25.75186</c:v>
                </c:pt>
                <c:pt idx="50459">
                  <c:v>34.1457</c:v>
                </c:pt>
                <c:pt idx="50460">
                  <c:v>120.20241</c:v>
                </c:pt>
                <c:pt idx="50461">
                  <c:v>40.87954000000001</c:v>
                </c:pt>
                <c:pt idx="50462">
                  <c:v>32.23378</c:v>
                </c:pt>
                <c:pt idx="50463">
                  <c:v>26.33091</c:v>
                </c:pt>
                <c:pt idx="50464">
                  <c:v>32.71587</c:v>
                </c:pt>
                <c:pt idx="50465">
                  <c:v>26.72773</c:v>
                </c:pt>
                <c:pt idx="50466">
                  <c:v>30.38151</c:v>
                </c:pt>
                <c:pt idx="50467">
                  <c:v>1900.45083</c:v>
                </c:pt>
                <c:pt idx="50468">
                  <c:v>27.35109</c:v>
                </c:pt>
                <c:pt idx="50469">
                  <c:v>39.53744</c:v>
                </c:pt>
                <c:pt idx="50470">
                  <c:v>32.14813</c:v>
                </c:pt>
                <c:pt idx="50471">
                  <c:v>29.50232</c:v>
                </c:pt>
                <c:pt idx="50472">
                  <c:v>30.39144</c:v>
                </c:pt>
                <c:pt idx="50473">
                  <c:v>29.57913</c:v>
                </c:pt>
                <c:pt idx="50474">
                  <c:v>30.64506</c:v>
                </c:pt>
                <c:pt idx="50475">
                  <c:v>33.62231</c:v>
                </c:pt>
                <c:pt idx="50476">
                  <c:v>33.37726</c:v>
                </c:pt>
                <c:pt idx="50477">
                  <c:v>31.95608</c:v>
                </c:pt>
                <c:pt idx="50478">
                  <c:v>29.31481</c:v>
                </c:pt>
                <c:pt idx="50479">
                  <c:v>32.49167</c:v>
                </c:pt>
                <c:pt idx="50480">
                  <c:v>33.58557</c:v>
                </c:pt>
                <c:pt idx="50481">
                  <c:v>37.14479</c:v>
                </c:pt>
                <c:pt idx="50482">
                  <c:v>32.39654</c:v>
                </c:pt>
                <c:pt idx="50483">
                  <c:v>23.61407000000001</c:v>
                </c:pt>
                <c:pt idx="50484">
                  <c:v>32.28233</c:v>
                </c:pt>
                <c:pt idx="50485">
                  <c:v>35.41549</c:v>
                </c:pt>
                <c:pt idx="50486">
                  <c:v>93.6616</c:v>
                </c:pt>
                <c:pt idx="50487">
                  <c:v>25.82689</c:v>
                </c:pt>
                <c:pt idx="50488">
                  <c:v>76.31234999999998</c:v>
                </c:pt>
                <c:pt idx="50489">
                  <c:v>25.27451</c:v>
                </c:pt>
                <c:pt idx="50490">
                  <c:v>30.52949</c:v>
                </c:pt>
                <c:pt idx="50491">
                  <c:v>30.67411</c:v>
                </c:pt>
                <c:pt idx="50492">
                  <c:v>27.3328</c:v>
                </c:pt>
                <c:pt idx="50493">
                  <c:v>31.09262</c:v>
                </c:pt>
                <c:pt idx="50494">
                  <c:v>37.06895</c:v>
                </c:pt>
                <c:pt idx="50495">
                  <c:v>28.40058</c:v>
                </c:pt>
                <c:pt idx="50496">
                  <c:v>30.28382</c:v>
                </c:pt>
                <c:pt idx="50497">
                  <c:v>40.8596</c:v>
                </c:pt>
                <c:pt idx="50498">
                  <c:v>37.72705</c:v>
                </c:pt>
                <c:pt idx="50499">
                  <c:v>28.57225</c:v>
                </c:pt>
                <c:pt idx="50500">
                  <c:v>29.16269</c:v>
                </c:pt>
                <c:pt idx="50501">
                  <c:v>34.87083</c:v>
                </c:pt>
                <c:pt idx="50502">
                  <c:v>30.69260999999999</c:v>
                </c:pt>
                <c:pt idx="50503">
                  <c:v>27.38883999999999</c:v>
                </c:pt>
                <c:pt idx="50504">
                  <c:v>31.45536999999999</c:v>
                </c:pt>
                <c:pt idx="50505">
                  <c:v>27.88156</c:v>
                </c:pt>
                <c:pt idx="50506">
                  <c:v>30.05413</c:v>
                </c:pt>
                <c:pt idx="50507">
                  <c:v>29.64352999999999</c:v>
                </c:pt>
                <c:pt idx="50508">
                  <c:v>31.91475000000001</c:v>
                </c:pt>
                <c:pt idx="50509">
                  <c:v>229.36981</c:v>
                </c:pt>
                <c:pt idx="50510">
                  <c:v>37.57291</c:v>
                </c:pt>
                <c:pt idx="50511">
                  <c:v>32.54468</c:v>
                </c:pt>
                <c:pt idx="50512">
                  <c:v>27.55992000000001</c:v>
                </c:pt>
                <c:pt idx="50513">
                  <c:v>29.77218999999999</c:v>
                </c:pt>
                <c:pt idx="50514">
                  <c:v>27.4531</c:v>
                </c:pt>
                <c:pt idx="50515">
                  <c:v>28.92676</c:v>
                </c:pt>
                <c:pt idx="50516">
                  <c:v>82.49185</c:v>
                </c:pt>
                <c:pt idx="50517">
                  <c:v>47.9881</c:v>
                </c:pt>
                <c:pt idx="50518">
                  <c:v>29.8694</c:v>
                </c:pt>
                <c:pt idx="50519">
                  <c:v>28.18756</c:v>
                </c:pt>
                <c:pt idx="50520">
                  <c:v>30.84741</c:v>
                </c:pt>
                <c:pt idx="50521">
                  <c:v>32.33947</c:v>
                </c:pt>
                <c:pt idx="50522">
                  <c:v>28.46211999999999</c:v>
                </c:pt>
                <c:pt idx="50523">
                  <c:v>39.11396000000001</c:v>
                </c:pt>
                <c:pt idx="50524">
                  <c:v>32.70635</c:v>
                </c:pt>
                <c:pt idx="50525">
                  <c:v>31.79203</c:v>
                </c:pt>
                <c:pt idx="50526">
                  <c:v>25.28213999999999</c:v>
                </c:pt>
                <c:pt idx="50527">
                  <c:v>30.42865</c:v>
                </c:pt>
                <c:pt idx="50528">
                  <c:v>28.61899</c:v>
                </c:pt>
                <c:pt idx="50529">
                  <c:v>793.17814</c:v>
                </c:pt>
                <c:pt idx="50530">
                  <c:v>37.05095</c:v>
                </c:pt>
                <c:pt idx="50531">
                  <c:v>26.91421</c:v>
                </c:pt>
                <c:pt idx="50532">
                  <c:v>37.61814000000001</c:v>
                </c:pt>
                <c:pt idx="50533">
                  <c:v>32.64853</c:v>
                </c:pt>
                <c:pt idx="50534">
                  <c:v>27.61421</c:v>
                </c:pt>
                <c:pt idx="50535">
                  <c:v>361.5546</c:v>
                </c:pt>
                <c:pt idx="50536">
                  <c:v>31.81225999999999</c:v>
                </c:pt>
                <c:pt idx="50537">
                  <c:v>33.29556</c:v>
                </c:pt>
                <c:pt idx="50538">
                  <c:v>24.2149</c:v>
                </c:pt>
                <c:pt idx="50539">
                  <c:v>27.81454</c:v>
                </c:pt>
                <c:pt idx="50540">
                  <c:v>29.01355</c:v>
                </c:pt>
                <c:pt idx="50541">
                  <c:v>30.51061</c:v>
                </c:pt>
                <c:pt idx="50542">
                  <c:v>32.49478000000001</c:v>
                </c:pt>
                <c:pt idx="50543">
                  <c:v>34.73173</c:v>
                </c:pt>
                <c:pt idx="50544">
                  <c:v>173.65729</c:v>
                </c:pt>
                <c:pt idx="50545">
                  <c:v>27.56626</c:v>
                </c:pt>
                <c:pt idx="50546">
                  <c:v>33.3222</c:v>
                </c:pt>
                <c:pt idx="50547">
                  <c:v>25.69602</c:v>
                </c:pt>
                <c:pt idx="50548">
                  <c:v>31.76899</c:v>
                </c:pt>
                <c:pt idx="50549">
                  <c:v>27.50969</c:v>
                </c:pt>
                <c:pt idx="50550">
                  <c:v>33.91584</c:v>
                </c:pt>
                <c:pt idx="50551">
                  <c:v>31.43916</c:v>
                </c:pt>
                <c:pt idx="50552">
                  <c:v>25.3002</c:v>
                </c:pt>
                <c:pt idx="50553">
                  <c:v>31.06869</c:v>
                </c:pt>
                <c:pt idx="50554">
                  <c:v>23.96199</c:v>
                </c:pt>
                <c:pt idx="50555">
                  <c:v>40.06860000000001</c:v>
                </c:pt>
                <c:pt idx="50556">
                  <c:v>1061.8374</c:v>
                </c:pt>
                <c:pt idx="50557">
                  <c:v>37.0947</c:v>
                </c:pt>
                <c:pt idx="50558">
                  <c:v>33.87573</c:v>
                </c:pt>
                <c:pt idx="50559">
                  <c:v>34.83575</c:v>
                </c:pt>
                <c:pt idx="50560">
                  <c:v>35.52734</c:v>
                </c:pt>
                <c:pt idx="50561">
                  <c:v>30.66287000000001</c:v>
                </c:pt>
                <c:pt idx="50562">
                  <c:v>40.39615</c:v>
                </c:pt>
                <c:pt idx="50563">
                  <c:v>31.51489</c:v>
                </c:pt>
                <c:pt idx="50564">
                  <c:v>32.3242</c:v>
                </c:pt>
                <c:pt idx="50565">
                  <c:v>29.7679</c:v>
                </c:pt>
                <c:pt idx="50566">
                  <c:v>28.44652999999999</c:v>
                </c:pt>
                <c:pt idx="50567">
                  <c:v>25.66079999999999</c:v>
                </c:pt>
                <c:pt idx="50568">
                  <c:v>32.53611</c:v>
                </c:pt>
                <c:pt idx="50569">
                  <c:v>27.48292</c:v>
                </c:pt>
                <c:pt idx="50570">
                  <c:v>29.82081000000001</c:v>
                </c:pt>
                <c:pt idx="50571">
                  <c:v>25.95288</c:v>
                </c:pt>
                <c:pt idx="50572">
                  <c:v>29.69316</c:v>
                </c:pt>
                <c:pt idx="50573">
                  <c:v>27.02318</c:v>
                </c:pt>
                <c:pt idx="50574">
                  <c:v>36.59755</c:v>
                </c:pt>
                <c:pt idx="50575">
                  <c:v>29.82464</c:v>
                </c:pt>
                <c:pt idx="50576">
                  <c:v>32.212</c:v>
                </c:pt>
                <c:pt idx="50577">
                  <c:v>32.99173</c:v>
                </c:pt>
                <c:pt idx="50578">
                  <c:v>23.9435</c:v>
                </c:pt>
                <c:pt idx="50579">
                  <c:v>27.72098</c:v>
                </c:pt>
                <c:pt idx="50580">
                  <c:v>36.8303</c:v>
                </c:pt>
                <c:pt idx="50581">
                  <c:v>34.88675</c:v>
                </c:pt>
                <c:pt idx="50582">
                  <c:v>31.00987</c:v>
                </c:pt>
                <c:pt idx="50583">
                  <c:v>34.71907</c:v>
                </c:pt>
                <c:pt idx="50584">
                  <c:v>39.62175</c:v>
                </c:pt>
                <c:pt idx="50585">
                  <c:v>28.78164999999999</c:v>
                </c:pt>
                <c:pt idx="50586">
                  <c:v>37.7311</c:v>
                </c:pt>
                <c:pt idx="50587">
                  <c:v>37.76237</c:v>
                </c:pt>
                <c:pt idx="50588">
                  <c:v>39.63906</c:v>
                </c:pt>
                <c:pt idx="50589">
                  <c:v>29.69545</c:v>
                </c:pt>
                <c:pt idx="50590">
                  <c:v>33.36562</c:v>
                </c:pt>
                <c:pt idx="50591">
                  <c:v>34.31413</c:v>
                </c:pt>
                <c:pt idx="50592">
                  <c:v>345.3528</c:v>
                </c:pt>
                <c:pt idx="50593">
                  <c:v>24.81586</c:v>
                </c:pt>
                <c:pt idx="50594">
                  <c:v>30.2438</c:v>
                </c:pt>
                <c:pt idx="50595">
                  <c:v>25.58333</c:v>
                </c:pt>
                <c:pt idx="50596">
                  <c:v>27.8353</c:v>
                </c:pt>
                <c:pt idx="50597">
                  <c:v>29.08623</c:v>
                </c:pt>
                <c:pt idx="50598">
                  <c:v>34.12472</c:v>
                </c:pt>
                <c:pt idx="50599">
                  <c:v>28.06073</c:v>
                </c:pt>
                <c:pt idx="50600">
                  <c:v>42.28108</c:v>
                </c:pt>
                <c:pt idx="50601">
                  <c:v>26.16378</c:v>
                </c:pt>
                <c:pt idx="50602">
                  <c:v>28.01822</c:v>
                </c:pt>
                <c:pt idx="50603">
                  <c:v>24.63261</c:v>
                </c:pt>
                <c:pt idx="50604">
                  <c:v>39.40834</c:v>
                </c:pt>
                <c:pt idx="50605">
                  <c:v>37.57079</c:v>
                </c:pt>
                <c:pt idx="50606">
                  <c:v>31.48055</c:v>
                </c:pt>
                <c:pt idx="50607">
                  <c:v>23.30831</c:v>
                </c:pt>
                <c:pt idx="50608">
                  <c:v>37.83044</c:v>
                </c:pt>
                <c:pt idx="50609">
                  <c:v>33.32906000000001</c:v>
                </c:pt>
                <c:pt idx="50610">
                  <c:v>89.207</c:v>
                </c:pt>
                <c:pt idx="50611">
                  <c:v>28.82794000000001</c:v>
                </c:pt>
                <c:pt idx="50612">
                  <c:v>26.93374</c:v>
                </c:pt>
                <c:pt idx="50613">
                  <c:v>26.50995</c:v>
                </c:pt>
                <c:pt idx="50614">
                  <c:v>29.78704</c:v>
                </c:pt>
                <c:pt idx="50615">
                  <c:v>29.57861</c:v>
                </c:pt>
                <c:pt idx="50616">
                  <c:v>34.78434</c:v>
                </c:pt>
                <c:pt idx="50617">
                  <c:v>30.15855000000001</c:v>
                </c:pt>
                <c:pt idx="50618">
                  <c:v>25.86757</c:v>
                </c:pt>
                <c:pt idx="50619">
                  <c:v>26.97663</c:v>
                </c:pt>
                <c:pt idx="50620">
                  <c:v>35.496</c:v>
                </c:pt>
                <c:pt idx="50621">
                  <c:v>31.21328</c:v>
                </c:pt>
                <c:pt idx="50622">
                  <c:v>32.12361</c:v>
                </c:pt>
                <c:pt idx="50623">
                  <c:v>25.23097</c:v>
                </c:pt>
                <c:pt idx="50624">
                  <c:v>29.71428</c:v>
                </c:pt>
                <c:pt idx="50625">
                  <c:v>30.34739</c:v>
                </c:pt>
                <c:pt idx="50626">
                  <c:v>481.6666</c:v>
                </c:pt>
                <c:pt idx="50627">
                  <c:v>30.81664</c:v>
                </c:pt>
                <c:pt idx="50628">
                  <c:v>30.27223</c:v>
                </c:pt>
                <c:pt idx="50629">
                  <c:v>35.64778</c:v>
                </c:pt>
                <c:pt idx="50630">
                  <c:v>25.20095</c:v>
                </c:pt>
                <c:pt idx="50631">
                  <c:v>30.14410000000001</c:v>
                </c:pt>
                <c:pt idx="50632">
                  <c:v>32.67404</c:v>
                </c:pt>
                <c:pt idx="50633">
                  <c:v>30.51045999999999</c:v>
                </c:pt>
                <c:pt idx="50634">
                  <c:v>35.00126</c:v>
                </c:pt>
                <c:pt idx="50635">
                  <c:v>31.23652</c:v>
                </c:pt>
                <c:pt idx="50636">
                  <c:v>25.51993</c:v>
                </c:pt>
                <c:pt idx="50637">
                  <c:v>38.33147</c:v>
                </c:pt>
                <c:pt idx="50638">
                  <c:v>32.4575</c:v>
                </c:pt>
                <c:pt idx="50639">
                  <c:v>26.90353</c:v>
                </c:pt>
                <c:pt idx="50640">
                  <c:v>30.09518</c:v>
                </c:pt>
                <c:pt idx="50641">
                  <c:v>26.44079999999999</c:v>
                </c:pt>
                <c:pt idx="50642">
                  <c:v>31.35229</c:v>
                </c:pt>
                <c:pt idx="50643">
                  <c:v>28.47221</c:v>
                </c:pt>
                <c:pt idx="50644">
                  <c:v>27.59052</c:v>
                </c:pt>
                <c:pt idx="50645">
                  <c:v>28.62066</c:v>
                </c:pt>
                <c:pt idx="50646">
                  <c:v>29.58091</c:v>
                </c:pt>
                <c:pt idx="50647">
                  <c:v>33.45914</c:v>
                </c:pt>
                <c:pt idx="50648">
                  <c:v>30.79713</c:v>
                </c:pt>
                <c:pt idx="50649">
                  <c:v>34.12968</c:v>
                </c:pt>
                <c:pt idx="50650">
                  <c:v>31.66991000000001</c:v>
                </c:pt>
                <c:pt idx="50651">
                  <c:v>25.04946</c:v>
                </c:pt>
                <c:pt idx="50652">
                  <c:v>31.73664</c:v>
                </c:pt>
                <c:pt idx="50653">
                  <c:v>35.08124</c:v>
                </c:pt>
                <c:pt idx="50654">
                  <c:v>31.02767</c:v>
                </c:pt>
                <c:pt idx="50655">
                  <c:v>27.3053</c:v>
                </c:pt>
                <c:pt idx="50656">
                  <c:v>3156.748099999999</c:v>
                </c:pt>
                <c:pt idx="50657">
                  <c:v>26.32284</c:v>
                </c:pt>
                <c:pt idx="50658">
                  <c:v>35.8475</c:v>
                </c:pt>
                <c:pt idx="50659">
                  <c:v>27.58205999999999</c:v>
                </c:pt>
                <c:pt idx="50660">
                  <c:v>25.48257999999999</c:v>
                </c:pt>
                <c:pt idx="50661">
                  <c:v>32.19518</c:v>
                </c:pt>
                <c:pt idx="50662">
                  <c:v>30.75851</c:v>
                </c:pt>
                <c:pt idx="50663">
                  <c:v>32.13217</c:v>
                </c:pt>
                <c:pt idx="50664">
                  <c:v>34.07808</c:v>
                </c:pt>
                <c:pt idx="50665">
                  <c:v>39.542</c:v>
                </c:pt>
                <c:pt idx="50666">
                  <c:v>25.68797</c:v>
                </c:pt>
                <c:pt idx="50667">
                  <c:v>38.50441</c:v>
                </c:pt>
                <c:pt idx="50668">
                  <c:v>34.10784</c:v>
                </c:pt>
                <c:pt idx="50669">
                  <c:v>32.66676000000001</c:v>
                </c:pt>
                <c:pt idx="50670">
                  <c:v>36.4263</c:v>
                </c:pt>
                <c:pt idx="50671">
                  <c:v>2379.028699999999</c:v>
                </c:pt>
                <c:pt idx="50672">
                  <c:v>29.72775</c:v>
                </c:pt>
                <c:pt idx="50673">
                  <c:v>29.06102</c:v>
                </c:pt>
                <c:pt idx="50674">
                  <c:v>38.91595</c:v>
                </c:pt>
                <c:pt idx="50675">
                  <c:v>27.18038</c:v>
                </c:pt>
                <c:pt idx="50676">
                  <c:v>25.39502</c:v>
                </c:pt>
                <c:pt idx="50677">
                  <c:v>28.68645</c:v>
                </c:pt>
                <c:pt idx="50678">
                  <c:v>27.2265</c:v>
                </c:pt>
                <c:pt idx="50679">
                  <c:v>29.36946</c:v>
                </c:pt>
                <c:pt idx="50680">
                  <c:v>38.447</c:v>
                </c:pt>
                <c:pt idx="50681">
                  <c:v>28.71762</c:v>
                </c:pt>
                <c:pt idx="50682">
                  <c:v>74.7581</c:v>
                </c:pt>
                <c:pt idx="50683">
                  <c:v>35.8591</c:v>
                </c:pt>
                <c:pt idx="50684">
                  <c:v>34.7512</c:v>
                </c:pt>
                <c:pt idx="50685">
                  <c:v>55.72806000000001</c:v>
                </c:pt>
                <c:pt idx="50686">
                  <c:v>26.72839</c:v>
                </c:pt>
                <c:pt idx="50687">
                  <c:v>36.56663000000001</c:v>
                </c:pt>
                <c:pt idx="50688">
                  <c:v>25.40899</c:v>
                </c:pt>
                <c:pt idx="50689">
                  <c:v>28.48395</c:v>
                </c:pt>
                <c:pt idx="50690">
                  <c:v>28.85758999999999</c:v>
                </c:pt>
                <c:pt idx="50691">
                  <c:v>24.34139</c:v>
                </c:pt>
                <c:pt idx="50692">
                  <c:v>28.51749</c:v>
                </c:pt>
                <c:pt idx="50693">
                  <c:v>37.40808000000001</c:v>
                </c:pt>
                <c:pt idx="50694">
                  <c:v>33.73721</c:v>
                </c:pt>
                <c:pt idx="50695">
                  <c:v>30.36998000000001</c:v>
                </c:pt>
                <c:pt idx="50696">
                  <c:v>101.5735</c:v>
                </c:pt>
                <c:pt idx="50697">
                  <c:v>29.92209</c:v>
                </c:pt>
                <c:pt idx="50698">
                  <c:v>34.77856000000001</c:v>
                </c:pt>
                <c:pt idx="50699">
                  <c:v>31.03144</c:v>
                </c:pt>
                <c:pt idx="50700">
                  <c:v>30.71390999999999</c:v>
                </c:pt>
                <c:pt idx="50701">
                  <c:v>159.7908</c:v>
                </c:pt>
                <c:pt idx="50702">
                  <c:v>31.23023</c:v>
                </c:pt>
                <c:pt idx="50703">
                  <c:v>27.08152</c:v>
                </c:pt>
                <c:pt idx="50704">
                  <c:v>32.41229</c:v>
                </c:pt>
                <c:pt idx="50705">
                  <c:v>34.85483999999999</c:v>
                </c:pt>
                <c:pt idx="50706">
                  <c:v>34.51659</c:v>
                </c:pt>
                <c:pt idx="50707">
                  <c:v>28.66174</c:v>
                </c:pt>
                <c:pt idx="50708">
                  <c:v>37.92031</c:v>
                </c:pt>
                <c:pt idx="50709">
                  <c:v>45.38359</c:v>
                </c:pt>
                <c:pt idx="50710">
                  <c:v>28.51607</c:v>
                </c:pt>
                <c:pt idx="50711">
                  <c:v>161.964</c:v>
                </c:pt>
                <c:pt idx="50712">
                  <c:v>35.00895</c:v>
                </c:pt>
                <c:pt idx="50713">
                  <c:v>27.22948</c:v>
                </c:pt>
                <c:pt idx="50714">
                  <c:v>44.99124</c:v>
                </c:pt>
                <c:pt idx="50715">
                  <c:v>41.45295</c:v>
                </c:pt>
                <c:pt idx="50716">
                  <c:v>36.89511</c:v>
                </c:pt>
                <c:pt idx="50717">
                  <c:v>29.18569</c:v>
                </c:pt>
                <c:pt idx="50718">
                  <c:v>39.4023</c:v>
                </c:pt>
                <c:pt idx="50719">
                  <c:v>34.57893</c:v>
                </c:pt>
                <c:pt idx="50720">
                  <c:v>40.1069</c:v>
                </c:pt>
                <c:pt idx="50721">
                  <c:v>30.36407000000001</c:v>
                </c:pt>
                <c:pt idx="50722">
                  <c:v>34.00419</c:v>
                </c:pt>
                <c:pt idx="50723">
                  <c:v>33.67724</c:v>
                </c:pt>
                <c:pt idx="50724">
                  <c:v>31.60514999999999</c:v>
                </c:pt>
                <c:pt idx="50725">
                  <c:v>32.43389</c:v>
                </c:pt>
                <c:pt idx="50726">
                  <c:v>29.62039</c:v>
                </c:pt>
                <c:pt idx="50727">
                  <c:v>29.50296000000001</c:v>
                </c:pt>
                <c:pt idx="50728">
                  <c:v>28.15827000000001</c:v>
                </c:pt>
                <c:pt idx="50729">
                  <c:v>28.39089999999999</c:v>
                </c:pt>
                <c:pt idx="50730">
                  <c:v>24.17058</c:v>
                </c:pt>
                <c:pt idx="50731">
                  <c:v>33.64851</c:v>
                </c:pt>
                <c:pt idx="50732">
                  <c:v>30.53173</c:v>
                </c:pt>
                <c:pt idx="50733">
                  <c:v>23.4929</c:v>
                </c:pt>
                <c:pt idx="50734">
                  <c:v>29.56628</c:v>
                </c:pt>
                <c:pt idx="50735">
                  <c:v>33.81591</c:v>
                </c:pt>
                <c:pt idx="50736">
                  <c:v>40.0407</c:v>
                </c:pt>
                <c:pt idx="50737">
                  <c:v>23.5488</c:v>
                </c:pt>
                <c:pt idx="50738">
                  <c:v>28.57632</c:v>
                </c:pt>
                <c:pt idx="50739">
                  <c:v>2452.105</c:v>
                </c:pt>
                <c:pt idx="50740">
                  <c:v>39.0913</c:v>
                </c:pt>
                <c:pt idx="50741">
                  <c:v>28.99982</c:v>
                </c:pt>
                <c:pt idx="50742">
                  <c:v>28.85011</c:v>
                </c:pt>
                <c:pt idx="50743">
                  <c:v>34.29166</c:v>
                </c:pt>
                <c:pt idx="50744">
                  <c:v>31.29667999999999</c:v>
                </c:pt>
                <c:pt idx="50745">
                  <c:v>29.06992</c:v>
                </c:pt>
                <c:pt idx="50746">
                  <c:v>26.92639</c:v>
                </c:pt>
                <c:pt idx="50747">
                  <c:v>35.90883</c:v>
                </c:pt>
                <c:pt idx="50748">
                  <c:v>27.08550999999999</c:v>
                </c:pt>
                <c:pt idx="50749">
                  <c:v>34.20741</c:v>
                </c:pt>
                <c:pt idx="50750">
                  <c:v>31.10508</c:v>
                </c:pt>
                <c:pt idx="50751">
                  <c:v>26.56232999999999</c:v>
                </c:pt>
                <c:pt idx="50752">
                  <c:v>28.53078</c:v>
                </c:pt>
                <c:pt idx="50753">
                  <c:v>28.00904999999999</c:v>
                </c:pt>
                <c:pt idx="50754">
                  <c:v>28.66018</c:v>
                </c:pt>
                <c:pt idx="50755">
                  <c:v>40.20505</c:v>
                </c:pt>
                <c:pt idx="50756">
                  <c:v>34.75173</c:v>
                </c:pt>
                <c:pt idx="50757">
                  <c:v>40.3803</c:v>
                </c:pt>
                <c:pt idx="50758">
                  <c:v>33.66298000000001</c:v>
                </c:pt>
                <c:pt idx="50759">
                  <c:v>95.97506999999998</c:v>
                </c:pt>
                <c:pt idx="50760">
                  <c:v>26.25291</c:v>
                </c:pt>
                <c:pt idx="50761">
                  <c:v>35.13758</c:v>
                </c:pt>
                <c:pt idx="50762">
                  <c:v>32.69757</c:v>
                </c:pt>
                <c:pt idx="50763">
                  <c:v>28.84767</c:v>
                </c:pt>
                <c:pt idx="50764">
                  <c:v>26.06363</c:v>
                </c:pt>
                <c:pt idx="50765">
                  <c:v>27.45836</c:v>
                </c:pt>
                <c:pt idx="50766">
                  <c:v>30.31467</c:v>
                </c:pt>
                <c:pt idx="50767">
                  <c:v>28.99473</c:v>
                </c:pt>
                <c:pt idx="50768">
                  <c:v>478.8465299999999</c:v>
                </c:pt>
                <c:pt idx="50769">
                  <c:v>32.03823</c:v>
                </c:pt>
                <c:pt idx="50770">
                  <c:v>33.89746</c:v>
                </c:pt>
                <c:pt idx="50771">
                  <c:v>31.61019</c:v>
                </c:pt>
                <c:pt idx="50772">
                  <c:v>31.46852999999999</c:v>
                </c:pt>
                <c:pt idx="50773">
                  <c:v>28.58097</c:v>
                </c:pt>
                <c:pt idx="50774">
                  <c:v>34.09702</c:v>
                </c:pt>
                <c:pt idx="50775">
                  <c:v>28.67618999999999</c:v>
                </c:pt>
                <c:pt idx="50776">
                  <c:v>34.36556</c:v>
                </c:pt>
                <c:pt idx="50777">
                  <c:v>27.14174</c:v>
                </c:pt>
                <c:pt idx="50778">
                  <c:v>31.37056</c:v>
                </c:pt>
                <c:pt idx="50779">
                  <c:v>27.28342</c:v>
                </c:pt>
                <c:pt idx="50780">
                  <c:v>34.89408</c:v>
                </c:pt>
                <c:pt idx="50781">
                  <c:v>24.77862</c:v>
                </c:pt>
                <c:pt idx="50782">
                  <c:v>37.74461</c:v>
                </c:pt>
                <c:pt idx="50783">
                  <c:v>27.76116</c:v>
                </c:pt>
                <c:pt idx="50784">
                  <c:v>34.97881</c:v>
                </c:pt>
                <c:pt idx="50785">
                  <c:v>31.35949</c:v>
                </c:pt>
                <c:pt idx="50786">
                  <c:v>35.39494000000001</c:v>
                </c:pt>
                <c:pt idx="50787">
                  <c:v>60.8399</c:v>
                </c:pt>
                <c:pt idx="50788">
                  <c:v>27.07314</c:v>
                </c:pt>
                <c:pt idx="50789">
                  <c:v>36.02240000000001</c:v>
                </c:pt>
                <c:pt idx="50790">
                  <c:v>33.31471</c:v>
                </c:pt>
                <c:pt idx="50791">
                  <c:v>39.71206</c:v>
                </c:pt>
                <c:pt idx="50792">
                  <c:v>29.61323</c:v>
                </c:pt>
                <c:pt idx="50793">
                  <c:v>27.18939</c:v>
                </c:pt>
                <c:pt idx="50794">
                  <c:v>41.22351</c:v>
                </c:pt>
                <c:pt idx="50795">
                  <c:v>30.87977</c:v>
                </c:pt>
                <c:pt idx="50796">
                  <c:v>32.72454000000001</c:v>
                </c:pt>
                <c:pt idx="50797">
                  <c:v>26.97231</c:v>
                </c:pt>
                <c:pt idx="50798">
                  <c:v>36.13303</c:v>
                </c:pt>
                <c:pt idx="50799">
                  <c:v>35.97152000000001</c:v>
                </c:pt>
                <c:pt idx="50800">
                  <c:v>32.87351</c:v>
                </c:pt>
                <c:pt idx="50801">
                  <c:v>30.94487000000001</c:v>
                </c:pt>
                <c:pt idx="50802">
                  <c:v>780.0839</c:v>
                </c:pt>
                <c:pt idx="50803">
                  <c:v>31.03323</c:v>
                </c:pt>
                <c:pt idx="50804">
                  <c:v>24.69935</c:v>
                </c:pt>
                <c:pt idx="50805">
                  <c:v>27.51209</c:v>
                </c:pt>
                <c:pt idx="50806">
                  <c:v>57.3612</c:v>
                </c:pt>
                <c:pt idx="50807">
                  <c:v>34.40017</c:v>
                </c:pt>
                <c:pt idx="50808">
                  <c:v>31.00846</c:v>
                </c:pt>
                <c:pt idx="50809">
                  <c:v>36.25655</c:v>
                </c:pt>
                <c:pt idx="50810">
                  <c:v>28.76764</c:v>
                </c:pt>
                <c:pt idx="50811">
                  <c:v>27.51777999999999</c:v>
                </c:pt>
                <c:pt idx="50812">
                  <c:v>31.77869</c:v>
                </c:pt>
                <c:pt idx="50813">
                  <c:v>34.40775</c:v>
                </c:pt>
                <c:pt idx="50814">
                  <c:v>28.77446</c:v>
                </c:pt>
                <c:pt idx="50815">
                  <c:v>28.72666999999999</c:v>
                </c:pt>
                <c:pt idx="50816">
                  <c:v>65.07289999999999</c:v>
                </c:pt>
                <c:pt idx="50817">
                  <c:v>29.09696</c:v>
                </c:pt>
                <c:pt idx="50818">
                  <c:v>31.19489</c:v>
                </c:pt>
                <c:pt idx="50819">
                  <c:v>33.22385</c:v>
                </c:pt>
                <c:pt idx="50820">
                  <c:v>35.36545</c:v>
                </c:pt>
                <c:pt idx="50821">
                  <c:v>30.33284</c:v>
                </c:pt>
                <c:pt idx="50822">
                  <c:v>30.57098</c:v>
                </c:pt>
                <c:pt idx="50823">
                  <c:v>640.5393</c:v>
                </c:pt>
                <c:pt idx="50824">
                  <c:v>30.05502</c:v>
                </c:pt>
                <c:pt idx="50825">
                  <c:v>35.43788</c:v>
                </c:pt>
                <c:pt idx="50826">
                  <c:v>35.40911</c:v>
                </c:pt>
                <c:pt idx="50827">
                  <c:v>34.51159</c:v>
                </c:pt>
                <c:pt idx="50828">
                  <c:v>30.1865</c:v>
                </c:pt>
                <c:pt idx="50829">
                  <c:v>30.0641</c:v>
                </c:pt>
                <c:pt idx="50830">
                  <c:v>24.1362</c:v>
                </c:pt>
                <c:pt idx="50831">
                  <c:v>38.4654</c:v>
                </c:pt>
                <c:pt idx="50832">
                  <c:v>31.00801999999999</c:v>
                </c:pt>
                <c:pt idx="50833">
                  <c:v>32.65397</c:v>
                </c:pt>
                <c:pt idx="50834">
                  <c:v>28.3633</c:v>
                </c:pt>
                <c:pt idx="50835">
                  <c:v>28.45841</c:v>
                </c:pt>
                <c:pt idx="50836">
                  <c:v>175.38258</c:v>
                </c:pt>
                <c:pt idx="50837">
                  <c:v>32.20523</c:v>
                </c:pt>
                <c:pt idx="50838">
                  <c:v>29.32853</c:v>
                </c:pt>
                <c:pt idx="50839">
                  <c:v>33.55504000000001</c:v>
                </c:pt>
                <c:pt idx="50840">
                  <c:v>30.343</c:v>
                </c:pt>
                <c:pt idx="50841">
                  <c:v>27.59063</c:v>
                </c:pt>
                <c:pt idx="50842">
                  <c:v>88.30172</c:v>
                </c:pt>
                <c:pt idx="50843">
                  <c:v>28.50621</c:v>
                </c:pt>
                <c:pt idx="50844">
                  <c:v>31.85910000000001</c:v>
                </c:pt>
                <c:pt idx="50845">
                  <c:v>36.87087</c:v>
                </c:pt>
                <c:pt idx="50846">
                  <c:v>28.52415999999999</c:v>
                </c:pt>
                <c:pt idx="50847">
                  <c:v>77.085</c:v>
                </c:pt>
                <c:pt idx="50848">
                  <c:v>29.92259</c:v>
                </c:pt>
                <c:pt idx="50849">
                  <c:v>29.55337</c:v>
                </c:pt>
                <c:pt idx="50850">
                  <c:v>38.61197</c:v>
                </c:pt>
                <c:pt idx="50851">
                  <c:v>31.27846</c:v>
                </c:pt>
                <c:pt idx="50852">
                  <c:v>31.69748999999999</c:v>
                </c:pt>
                <c:pt idx="50853">
                  <c:v>29.04795</c:v>
                </c:pt>
                <c:pt idx="50854">
                  <c:v>34.14058</c:v>
                </c:pt>
                <c:pt idx="50855">
                  <c:v>281.5514</c:v>
                </c:pt>
                <c:pt idx="50856">
                  <c:v>192.1754</c:v>
                </c:pt>
                <c:pt idx="50857">
                  <c:v>30.69891</c:v>
                </c:pt>
                <c:pt idx="50858">
                  <c:v>23.7733</c:v>
                </c:pt>
                <c:pt idx="50859">
                  <c:v>28.65129</c:v>
                </c:pt>
                <c:pt idx="50860">
                  <c:v>34.89787</c:v>
                </c:pt>
                <c:pt idx="50861">
                  <c:v>23.98973</c:v>
                </c:pt>
                <c:pt idx="50862">
                  <c:v>34.4104</c:v>
                </c:pt>
                <c:pt idx="50863">
                  <c:v>32.68244</c:v>
                </c:pt>
                <c:pt idx="50864">
                  <c:v>27.17564</c:v>
                </c:pt>
                <c:pt idx="50865">
                  <c:v>32.90985</c:v>
                </c:pt>
                <c:pt idx="50866">
                  <c:v>27.28502999999999</c:v>
                </c:pt>
                <c:pt idx="50867">
                  <c:v>33.7008</c:v>
                </c:pt>
                <c:pt idx="50868">
                  <c:v>33.33748</c:v>
                </c:pt>
                <c:pt idx="50869">
                  <c:v>27.80932</c:v>
                </c:pt>
                <c:pt idx="50870">
                  <c:v>25.10584</c:v>
                </c:pt>
                <c:pt idx="50871">
                  <c:v>28.52948</c:v>
                </c:pt>
                <c:pt idx="50872">
                  <c:v>29.89555</c:v>
                </c:pt>
                <c:pt idx="50873">
                  <c:v>37.80173</c:v>
                </c:pt>
                <c:pt idx="50874">
                  <c:v>25.55850999999999</c:v>
                </c:pt>
                <c:pt idx="50875">
                  <c:v>26.05578</c:v>
                </c:pt>
                <c:pt idx="50876">
                  <c:v>34.01262000000001</c:v>
                </c:pt>
                <c:pt idx="50877">
                  <c:v>24.91808</c:v>
                </c:pt>
                <c:pt idx="50878">
                  <c:v>33.90585</c:v>
                </c:pt>
                <c:pt idx="50879">
                  <c:v>34.38382</c:v>
                </c:pt>
                <c:pt idx="50880">
                  <c:v>30.25444999999999</c:v>
                </c:pt>
                <c:pt idx="50881">
                  <c:v>26.93622</c:v>
                </c:pt>
                <c:pt idx="50882">
                  <c:v>31.66914999999999</c:v>
                </c:pt>
                <c:pt idx="50883">
                  <c:v>32.7653</c:v>
                </c:pt>
                <c:pt idx="50884">
                  <c:v>27.46826</c:v>
                </c:pt>
                <c:pt idx="50885">
                  <c:v>30.09078999999999</c:v>
                </c:pt>
                <c:pt idx="50886">
                  <c:v>28.79204</c:v>
                </c:pt>
                <c:pt idx="50887">
                  <c:v>33.54600000000001</c:v>
                </c:pt>
                <c:pt idx="50888">
                  <c:v>42.29144</c:v>
                </c:pt>
                <c:pt idx="50889">
                  <c:v>233.90392</c:v>
                </c:pt>
                <c:pt idx="50890">
                  <c:v>26.75149</c:v>
                </c:pt>
                <c:pt idx="50891">
                  <c:v>31.56108</c:v>
                </c:pt>
                <c:pt idx="50892">
                  <c:v>32.97793</c:v>
                </c:pt>
                <c:pt idx="50893">
                  <c:v>32.63319</c:v>
                </c:pt>
                <c:pt idx="50894">
                  <c:v>24.88938</c:v>
                </c:pt>
                <c:pt idx="50895">
                  <c:v>26.88434</c:v>
                </c:pt>
                <c:pt idx="50896">
                  <c:v>36.54354</c:v>
                </c:pt>
                <c:pt idx="50897">
                  <c:v>30.82467</c:v>
                </c:pt>
                <c:pt idx="50898">
                  <c:v>28.78716</c:v>
                </c:pt>
                <c:pt idx="50899">
                  <c:v>26.12547</c:v>
                </c:pt>
                <c:pt idx="50900">
                  <c:v>33.16321</c:v>
                </c:pt>
                <c:pt idx="50901">
                  <c:v>34.44959</c:v>
                </c:pt>
                <c:pt idx="50902">
                  <c:v>31.15907</c:v>
                </c:pt>
                <c:pt idx="50903">
                  <c:v>37.4859</c:v>
                </c:pt>
                <c:pt idx="50904">
                  <c:v>2262.72611</c:v>
                </c:pt>
                <c:pt idx="50905">
                  <c:v>31.49969</c:v>
                </c:pt>
                <c:pt idx="50906">
                  <c:v>28.73502999999999</c:v>
                </c:pt>
                <c:pt idx="50907">
                  <c:v>33.03224</c:v>
                </c:pt>
                <c:pt idx="50908">
                  <c:v>2562.9585</c:v>
                </c:pt>
                <c:pt idx="50909">
                  <c:v>29.81833</c:v>
                </c:pt>
                <c:pt idx="50910">
                  <c:v>26.61837999999999</c:v>
                </c:pt>
                <c:pt idx="50911">
                  <c:v>74.42965</c:v>
                </c:pt>
                <c:pt idx="50912">
                  <c:v>32.23047</c:v>
                </c:pt>
                <c:pt idx="50913">
                  <c:v>29.88779999999999</c:v>
                </c:pt>
                <c:pt idx="50914">
                  <c:v>32.05702</c:v>
                </c:pt>
                <c:pt idx="50915">
                  <c:v>39.37592</c:v>
                </c:pt>
                <c:pt idx="50916">
                  <c:v>30.78635999999999</c:v>
                </c:pt>
                <c:pt idx="50917">
                  <c:v>28.69044</c:v>
                </c:pt>
                <c:pt idx="50918">
                  <c:v>32.49954</c:v>
                </c:pt>
                <c:pt idx="50919">
                  <c:v>30.26183</c:v>
                </c:pt>
                <c:pt idx="50920">
                  <c:v>27.82023</c:v>
                </c:pt>
                <c:pt idx="50921">
                  <c:v>32.05441</c:v>
                </c:pt>
                <c:pt idx="50922">
                  <c:v>123.18464</c:v>
                </c:pt>
                <c:pt idx="50923">
                  <c:v>29.61168</c:v>
                </c:pt>
                <c:pt idx="50924">
                  <c:v>40.15488</c:v>
                </c:pt>
                <c:pt idx="50925">
                  <c:v>28.02087999999999</c:v>
                </c:pt>
                <c:pt idx="50926">
                  <c:v>28.37901</c:v>
                </c:pt>
                <c:pt idx="50927">
                  <c:v>35.8211</c:v>
                </c:pt>
                <c:pt idx="50928">
                  <c:v>33.32773</c:v>
                </c:pt>
                <c:pt idx="50929">
                  <c:v>32.59865</c:v>
                </c:pt>
                <c:pt idx="50930">
                  <c:v>37.49753</c:v>
                </c:pt>
                <c:pt idx="50931">
                  <c:v>31.60872</c:v>
                </c:pt>
                <c:pt idx="50932">
                  <c:v>54.38946</c:v>
                </c:pt>
                <c:pt idx="50933">
                  <c:v>27.8555</c:v>
                </c:pt>
                <c:pt idx="50934">
                  <c:v>38.01756</c:v>
                </c:pt>
                <c:pt idx="50935">
                  <c:v>27.39331</c:v>
                </c:pt>
                <c:pt idx="50936">
                  <c:v>29.21605</c:v>
                </c:pt>
                <c:pt idx="50937">
                  <c:v>31.74524999999999</c:v>
                </c:pt>
                <c:pt idx="50938">
                  <c:v>1938.789</c:v>
                </c:pt>
                <c:pt idx="50939">
                  <c:v>28.65649000000001</c:v>
                </c:pt>
                <c:pt idx="50940">
                  <c:v>27.80658</c:v>
                </c:pt>
                <c:pt idx="50941">
                  <c:v>30.5246</c:v>
                </c:pt>
                <c:pt idx="50942">
                  <c:v>33.54981</c:v>
                </c:pt>
                <c:pt idx="50943">
                  <c:v>26.28479</c:v>
                </c:pt>
                <c:pt idx="50944">
                  <c:v>35.42165</c:v>
                </c:pt>
                <c:pt idx="50945">
                  <c:v>38.42423</c:v>
                </c:pt>
                <c:pt idx="50946">
                  <c:v>25.72681</c:v>
                </c:pt>
                <c:pt idx="50947">
                  <c:v>28.12546</c:v>
                </c:pt>
                <c:pt idx="50948">
                  <c:v>26.90315</c:v>
                </c:pt>
                <c:pt idx="50949">
                  <c:v>31.32206</c:v>
                </c:pt>
                <c:pt idx="50950">
                  <c:v>35.2156</c:v>
                </c:pt>
                <c:pt idx="50951">
                  <c:v>29.38121</c:v>
                </c:pt>
                <c:pt idx="50952">
                  <c:v>29.44183</c:v>
                </c:pt>
                <c:pt idx="50953">
                  <c:v>30.52631</c:v>
                </c:pt>
                <c:pt idx="50954">
                  <c:v>34.63669</c:v>
                </c:pt>
                <c:pt idx="50955">
                  <c:v>29.61082</c:v>
                </c:pt>
                <c:pt idx="50956">
                  <c:v>38.03625</c:v>
                </c:pt>
                <c:pt idx="50957">
                  <c:v>491.5702999999999</c:v>
                </c:pt>
                <c:pt idx="50958">
                  <c:v>32.89897</c:v>
                </c:pt>
                <c:pt idx="50959">
                  <c:v>30.04464</c:v>
                </c:pt>
                <c:pt idx="50960">
                  <c:v>30.60259</c:v>
                </c:pt>
                <c:pt idx="50961">
                  <c:v>24.15715</c:v>
                </c:pt>
                <c:pt idx="50962">
                  <c:v>549.5751</c:v>
                </c:pt>
                <c:pt idx="50963">
                  <c:v>36.84567</c:v>
                </c:pt>
                <c:pt idx="50964">
                  <c:v>35.22227</c:v>
                </c:pt>
                <c:pt idx="50965">
                  <c:v>30.46261999999999</c:v>
                </c:pt>
                <c:pt idx="50966">
                  <c:v>27.14806</c:v>
                </c:pt>
                <c:pt idx="50967">
                  <c:v>48.8978</c:v>
                </c:pt>
                <c:pt idx="50968">
                  <c:v>22.76612</c:v>
                </c:pt>
                <c:pt idx="50969">
                  <c:v>28.12860999999999</c:v>
                </c:pt>
                <c:pt idx="50970">
                  <c:v>31.57599</c:v>
                </c:pt>
                <c:pt idx="50971">
                  <c:v>27.65678</c:v>
                </c:pt>
                <c:pt idx="50972">
                  <c:v>30.9754</c:v>
                </c:pt>
                <c:pt idx="50973">
                  <c:v>33.46414</c:v>
                </c:pt>
                <c:pt idx="50974">
                  <c:v>34.86942000000001</c:v>
                </c:pt>
                <c:pt idx="50975">
                  <c:v>26.68809</c:v>
                </c:pt>
                <c:pt idx="50976">
                  <c:v>31.42233999999999</c:v>
                </c:pt>
                <c:pt idx="50977">
                  <c:v>30.15508000000001</c:v>
                </c:pt>
                <c:pt idx="50978">
                  <c:v>35.55356</c:v>
                </c:pt>
                <c:pt idx="50979">
                  <c:v>29.56891999999999</c:v>
                </c:pt>
                <c:pt idx="50980">
                  <c:v>29.65323</c:v>
                </c:pt>
                <c:pt idx="50981">
                  <c:v>35.51694000000001</c:v>
                </c:pt>
                <c:pt idx="50982">
                  <c:v>32.15133</c:v>
                </c:pt>
                <c:pt idx="50983">
                  <c:v>33.74727</c:v>
                </c:pt>
                <c:pt idx="50984">
                  <c:v>28.93877</c:v>
                </c:pt>
                <c:pt idx="50985">
                  <c:v>65.7606</c:v>
                </c:pt>
                <c:pt idx="50986">
                  <c:v>31.72637</c:v>
                </c:pt>
                <c:pt idx="50987">
                  <c:v>123.5615</c:v>
                </c:pt>
                <c:pt idx="50988">
                  <c:v>28.15005</c:v>
                </c:pt>
                <c:pt idx="50989">
                  <c:v>32.56631</c:v>
                </c:pt>
                <c:pt idx="50990">
                  <c:v>28.71262</c:v>
                </c:pt>
                <c:pt idx="50991">
                  <c:v>33.33288</c:v>
                </c:pt>
                <c:pt idx="50992">
                  <c:v>29.05850999999999</c:v>
                </c:pt>
                <c:pt idx="50993">
                  <c:v>32.1961</c:v>
                </c:pt>
                <c:pt idx="50994">
                  <c:v>27.44737</c:v>
                </c:pt>
                <c:pt idx="50995">
                  <c:v>25.69718</c:v>
                </c:pt>
                <c:pt idx="50996">
                  <c:v>36.23909</c:v>
                </c:pt>
                <c:pt idx="50997">
                  <c:v>28.56731</c:v>
                </c:pt>
                <c:pt idx="50998">
                  <c:v>27.84866999999999</c:v>
                </c:pt>
                <c:pt idx="50999">
                  <c:v>34.71926000000001</c:v>
                </c:pt>
                <c:pt idx="51000">
                  <c:v>35.79618</c:v>
                </c:pt>
                <c:pt idx="51001">
                  <c:v>33.36756</c:v>
                </c:pt>
                <c:pt idx="51002">
                  <c:v>35.21729</c:v>
                </c:pt>
                <c:pt idx="51003">
                  <c:v>30.63614</c:v>
                </c:pt>
                <c:pt idx="51004">
                  <c:v>28.30592</c:v>
                </c:pt>
                <c:pt idx="51005">
                  <c:v>26.02074</c:v>
                </c:pt>
                <c:pt idx="51006">
                  <c:v>29.50648</c:v>
                </c:pt>
                <c:pt idx="51007">
                  <c:v>479.84861</c:v>
                </c:pt>
                <c:pt idx="51008">
                  <c:v>26.77638</c:v>
                </c:pt>
                <c:pt idx="51009">
                  <c:v>30.29095999999999</c:v>
                </c:pt>
                <c:pt idx="51010">
                  <c:v>30.23031</c:v>
                </c:pt>
                <c:pt idx="51011">
                  <c:v>32.13638</c:v>
                </c:pt>
                <c:pt idx="51012">
                  <c:v>34.19913</c:v>
                </c:pt>
                <c:pt idx="51013">
                  <c:v>29.67806</c:v>
                </c:pt>
                <c:pt idx="51014">
                  <c:v>44.71120000000001</c:v>
                </c:pt>
                <c:pt idx="51015">
                  <c:v>30.95304</c:v>
                </c:pt>
                <c:pt idx="51016">
                  <c:v>33.4005</c:v>
                </c:pt>
                <c:pt idx="51017">
                  <c:v>36.20842000000001</c:v>
                </c:pt>
                <c:pt idx="51018">
                  <c:v>32.23002</c:v>
                </c:pt>
                <c:pt idx="51019">
                  <c:v>30.08333</c:v>
                </c:pt>
                <c:pt idx="51020">
                  <c:v>40.07918</c:v>
                </c:pt>
                <c:pt idx="51021">
                  <c:v>30.78845</c:v>
                </c:pt>
                <c:pt idx="51022">
                  <c:v>25.27551</c:v>
                </c:pt>
                <c:pt idx="51023">
                  <c:v>35.27003</c:v>
                </c:pt>
                <c:pt idx="51024">
                  <c:v>27.92063999999999</c:v>
                </c:pt>
                <c:pt idx="51025">
                  <c:v>28.27349999999999</c:v>
                </c:pt>
                <c:pt idx="51026">
                  <c:v>26.29341</c:v>
                </c:pt>
                <c:pt idx="51027">
                  <c:v>32.00762</c:v>
                </c:pt>
                <c:pt idx="51028">
                  <c:v>30.68668</c:v>
                </c:pt>
                <c:pt idx="51029">
                  <c:v>32.45132</c:v>
                </c:pt>
                <c:pt idx="51030">
                  <c:v>37.4142</c:v>
                </c:pt>
                <c:pt idx="51031">
                  <c:v>28.13657</c:v>
                </c:pt>
                <c:pt idx="51032">
                  <c:v>30.69972</c:v>
                </c:pt>
                <c:pt idx="51033">
                  <c:v>56.44135</c:v>
                </c:pt>
                <c:pt idx="51034">
                  <c:v>31.04179</c:v>
                </c:pt>
                <c:pt idx="51035">
                  <c:v>4630.474799999999</c:v>
                </c:pt>
                <c:pt idx="51036">
                  <c:v>28.01721999999999</c:v>
                </c:pt>
                <c:pt idx="51037">
                  <c:v>31.79441</c:v>
                </c:pt>
                <c:pt idx="51038">
                  <c:v>48.84184</c:v>
                </c:pt>
                <c:pt idx="51039">
                  <c:v>40.16657</c:v>
                </c:pt>
                <c:pt idx="51040">
                  <c:v>35.06305</c:v>
                </c:pt>
                <c:pt idx="51041">
                  <c:v>25.25022</c:v>
                </c:pt>
                <c:pt idx="51042">
                  <c:v>38.71084</c:v>
                </c:pt>
                <c:pt idx="51043">
                  <c:v>29.85126</c:v>
                </c:pt>
                <c:pt idx="51044">
                  <c:v>29.61743</c:v>
                </c:pt>
                <c:pt idx="51045">
                  <c:v>28.31150999999999</c:v>
                </c:pt>
                <c:pt idx="51046">
                  <c:v>30.66194</c:v>
                </c:pt>
                <c:pt idx="51047">
                  <c:v>33.92948000000001</c:v>
                </c:pt>
                <c:pt idx="51048">
                  <c:v>27.78761</c:v>
                </c:pt>
                <c:pt idx="51049">
                  <c:v>35.39309</c:v>
                </c:pt>
                <c:pt idx="51050">
                  <c:v>40.46807</c:v>
                </c:pt>
                <c:pt idx="51051">
                  <c:v>25.86499</c:v>
                </c:pt>
                <c:pt idx="51052">
                  <c:v>35.19248</c:v>
                </c:pt>
                <c:pt idx="51053">
                  <c:v>27.54472</c:v>
                </c:pt>
                <c:pt idx="51054">
                  <c:v>26.25210999999999</c:v>
                </c:pt>
                <c:pt idx="51055">
                  <c:v>35.41795</c:v>
                </c:pt>
                <c:pt idx="51056">
                  <c:v>29.16594</c:v>
                </c:pt>
                <c:pt idx="51057">
                  <c:v>28.88992</c:v>
                </c:pt>
                <c:pt idx="51058">
                  <c:v>32.71692</c:v>
                </c:pt>
                <c:pt idx="51059">
                  <c:v>30.25891</c:v>
                </c:pt>
                <c:pt idx="51060">
                  <c:v>32.8418</c:v>
                </c:pt>
                <c:pt idx="51061">
                  <c:v>30.52368</c:v>
                </c:pt>
                <c:pt idx="51062">
                  <c:v>1595.3685</c:v>
                </c:pt>
                <c:pt idx="51063">
                  <c:v>26.91433</c:v>
                </c:pt>
                <c:pt idx="51064">
                  <c:v>34.71376</c:v>
                </c:pt>
                <c:pt idx="51065">
                  <c:v>30.23571</c:v>
                </c:pt>
                <c:pt idx="51066">
                  <c:v>30.99827</c:v>
                </c:pt>
                <c:pt idx="51067">
                  <c:v>36.2289</c:v>
                </c:pt>
                <c:pt idx="51068">
                  <c:v>36.03635</c:v>
                </c:pt>
                <c:pt idx="51069">
                  <c:v>26.63258</c:v>
                </c:pt>
                <c:pt idx="51070">
                  <c:v>33.90093</c:v>
                </c:pt>
                <c:pt idx="51071">
                  <c:v>36.58801</c:v>
                </c:pt>
                <c:pt idx="51072">
                  <c:v>24.13511</c:v>
                </c:pt>
                <c:pt idx="51073">
                  <c:v>29.51395</c:v>
                </c:pt>
                <c:pt idx="51074">
                  <c:v>35.05123</c:v>
                </c:pt>
                <c:pt idx="51075">
                  <c:v>30.62424</c:v>
                </c:pt>
                <c:pt idx="51076">
                  <c:v>33.24572000000001</c:v>
                </c:pt>
                <c:pt idx="51077">
                  <c:v>32.1801</c:v>
                </c:pt>
                <c:pt idx="51078">
                  <c:v>600.5757</c:v>
                </c:pt>
                <c:pt idx="51079">
                  <c:v>30.68117000000001</c:v>
                </c:pt>
                <c:pt idx="51080">
                  <c:v>40.61436</c:v>
                </c:pt>
                <c:pt idx="51081">
                  <c:v>32.72792000000001</c:v>
                </c:pt>
                <c:pt idx="51082">
                  <c:v>30.02234</c:v>
                </c:pt>
                <c:pt idx="51083">
                  <c:v>185.8228</c:v>
                </c:pt>
                <c:pt idx="51084">
                  <c:v>27.21420000000001</c:v>
                </c:pt>
                <c:pt idx="51085">
                  <c:v>35.11772000000001</c:v>
                </c:pt>
                <c:pt idx="51086">
                  <c:v>28.91668</c:v>
                </c:pt>
                <c:pt idx="51087">
                  <c:v>33.78828</c:v>
                </c:pt>
                <c:pt idx="51088">
                  <c:v>29.24964999999999</c:v>
                </c:pt>
                <c:pt idx="51089">
                  <c:v>27.15209</c:v>
                </c:pt>
                <c:pt idx="51090">
                  <c:v>47.95834</c:v>
                </c:pt>
                <c:pt idx="51091">
                  <c:v>34.05108999999999</c:v>
                </c:pt>
                <c:pt idx="51092">
                  <c:v>26.43838</c:v>
                </c:pt>
                <c:pt idx="51093">
                  <c:v>28.35134</c:v>
                </c:pt>
                <c:pt idx="51094">
                  <c:v>31.05767000000001</c:v>
                </c:pt>
                <c:pt idx="51095">
                  <c:v>31.90165</c:v>
                </c:pt>
                <c:pt idx="51096">
                  <c:v>31.21420000000001</c:v>
                </c:pt>
                <c:pt idx="51097">
                  <c:v>25.78585</c:v>
                </c:pt>
                <c:pt idx="51098">
                  <c:v>133.1186</c:v>
                </c:pt>
                <c:pt idx="51099">
                  <c:v>31.31487</c:v>
                </c:pt>
                <c:pt idx="51100">
                  <c:v>29.15879</c:v>
                </c:pt>
                <c:pt idx="51101">
                  <c:v>236.8255</c:v>
                </c:pt>
                <c:pt idx="51102">
                  <c:v>35.06356</c:v>
                </c:pt>
                <c:pt idx="51103">
                  <c:v>31.68615</c:v>
                </c:pt>
                <c:pt idx="51104">
                  <c:v>29.55444</c:v>
                </c:pt>
                <c:pt idx="51105">
                  <c:v>35.03838000000001</c:v>
                </c:pt>
                <c:pt idx="51106">
                  <c:v>28.8367</c:v>
                </c:pt>
                <c:pt idx="51107">
                  <c:v>26.25719</c:v>
                </c:pt>
                <c:pt idx="51108">
                  <c:v>31.2901</c:v>
                </c:pt>
                <c:pt idx="51109">
                  <c:v>31.12656</c:v>
                </c:pt>
                <c:pt idx="51110">
                  <c:v>23.39582</c:v>
                </c:pt>
                <c:pt idx="51111">
                  <c:v>34.10741</c:v>
                </c:pt>
                <c:pt idx="51112">
                  <c:v>29.5871</c:v>
                </c:pt>
                <c:pt idx="51113">
                  <c:v>32.52078</c:v>
                </c:pt>
                <c:pt idx="51114">
                  <c:v>27.01958</c:v>
                </c:pt>
                <c:pt idx="51115">
                  <c:v>33.79125</c:v>
                </c:pt>
                <c:pt idx="51116">
                  <c:v>26.37672</c:v>
                </c:pt>
                <c:pt idx="51117">
                  <c:v>27.79318</c:v>
                </c:pt>
                <c:pt idx="51118">
                  <c:v>24.38584</c:v>
                </c:pt>
                <c:pt idx="51119">
                  <c:v>35.4017</c:v>
                </c:pt>
                <c:pt idx="51120">
                  <c:v>43.2255</c:v>
                </c:pt>
                <c:pt idx="51121">
                  <c:v>32.91581</c:v>
                </c:pt>
                <c:pt idx="51122">
                  <c:v>24.1252</c:v>
                </c:pt>
                <c:pt idx="51123">
                  <c:v>30.04382</c:v>
                </c:pt>
                <c:pt idx="51124">
                  <c:v>32.36771</c:v>
                </c:pt>
                <c:pt idx="51125">
                  <c:v>30.00347</c:v>
                </c:pt>
                <c:pt idx="51126">
                  <c:v>35.84307</c:v>
                </c:pt>
                <c:pt idx="51127">
                  <c:v>31.69905</c:v>
                </c:pt>
                <c:pt idx="51128">
                  <c:v>23.59484</c:v>
                </c:pt>
                <c:pt idx="51129">
                  <c:v>34.11396000000001</c:v>
                </c:pt>
                <c:pt idx="51130">
                  <c:v>32.89981</c:v>
                </c:pt>
                <c:pt idx="51131">
                  <c:v>585.5631999999999</c:v>
                </c:pt>
                <c:pt idx="51132">
                  <c:v>36.78688</c:v>
                </c:pt>
                <c:pt idx="51133">
                  <c:v>33.82933</c:v>
                </c:pt>
                <c:pt idx="51134">
                  <c:v>27.39283</c:v>
                </c:pt>
                <c:pt idx="51135">
                  <c:v>31.97732</c:v>
                </c:pt>
                <c:pt idx="51136">
                  <c:v>27.5684</c:v>
                </c:pt>
                <c:pt idx="51137">
                  <c:v>41.00383</c:v>
                </c:pt>
                <c:pt idx="51138">
                  <c:v>28.66866</c:v>
                </c:pt>
                <c:pt idx="51139">
                  <c:v>35.9185</c:v>
                </c:pt>
                <c:pt idx="51140">
                  <c:v>34.13532</c:v>
                </c:pt>
                <c:pt idx="51141">
                  <c:v>31.82151</c:v>
                </c:pt>
                <c:pt idx="51142">
                  <c:v>33.18279</c:v>
                </c:pt>
                <c:pt idx="51143">
                  <c:v>26.98394</c:v>
                </c:pt>
                <c:pt idx="51144">
                  <c:v>1581.53295</c:v>
                </c:pt>
                <c:pt idx="51145">
                  <c:v>28.11296</c:v>
                </c:pt>
                <c:pt idx="51146">
                  <c:v>28.5607</c:v>
                </c:pt>
                <c:pt idx="51147">
                  <c:v>29.94539</c:v>
                </c:pt>
                <c:pt idx="51148">
                  <c:v>27.8938</c:v>
                </c:pt>
                <c:pt idx="51149">
                  <c:v>28.96829999999999</c:v>
                </c:pt>
                <c:pt idx="51150">
                  <c:v>38.84201</c:v>
                </c:pt>
                <c:pt idx="51151">
                  <c:v>52.5149</c:v>
                </c:pt>
                <c:pt idx="51152">
                  <c:v>32.20615</c:v>
                </c:pt>
                <c:pt idx="51153">
                  <c:v>54.8048</c:v>
                </c:pt>
                <c:pt idx="51154">
                  <c:v>26.59078</c:v>
                </c:pt>
                <c:pt idx="51155">
                  <c:v>35.52228</c:v>
                </c:pt>
                <c:pt idx="51156">
                  <c:v>25.4574</c:v>
                </c:pt>
                <c:pt idx="51157">
                  <c:v>33.62698</c:v>
                </c:pt>
                <c:pt idx="51158">
                  <c:v>73.7068</c:v>
                </c:pt>
                <c:pt idx="51159">
                  <c:v>36.3075</c:v>
                </c:pt>
                <c:pt idx="51160">
                  <c:v>29.55627</c:v>
                </c:pt>
                <c:pt idx="51161">
                  <c:v>26.37308000000001</c:v>
                </c:pt>
                <c:pt idx="51162">
                  <c:v>36.8963</c:v>
                </c:pt>
                <c:pt idx="51163">
                  <c:v>27.73035</c:v>
                </c:pt>
                <c:pt idx="51164">
                  <c:v>28.38595</c:v>
                </c:pt>
                <c:pt idx="51165">
                  <c:v>35.3134</c:v>
                </c:pt>
                <c:pt idx="51166">
                  <c:v>2991.0275</c:v>
                </c:pt>
                <c:pt idx="51167">
                  <c:v>28.4309</c:v>
                </c:pt>
                <c:pt idx="51168">
                  <c:v>27.61656</c:v>
                </c:pt>
                <c:pt idx="51169">
                  <c:v>32.41394</c:v>
                </c:pt>
                <c:pt idx="51170">
                  <c:v>35.54118</c:v>
                </c:pt>
                <c:pt idx="51171">
                  <c:v>27.63528000000001</c:v>
                </c:pt>
                <c:pt idx="51172">
                  <c:v>27.93037</c:v>
                </c:pt>
                <c:pt idx="51173">
                  <c:v>24.90673999999999</c:v>
                </c:pt>
                <c:pt idx="51174">
                  <c:v>32.11648</c:v>
                </c:pt>
                <c:pt idx="51175">
                  <c:v>22.89571</c:v>
                </c:pt>
                <c:pt idx="51176">
                  <c:v>32.3934</c:v>
                </c:pt>
                <c:pt idx="51177">
                  <c:v>65.62752</c:v>
                </c:pt>
                <c:pt idx="51178">
                  <c:v>31.34219999999999</c:v>
                </c:pt>
                <c:pt idx="51179">
                  <c:v>24.02928</c:v>
                </c:pt>
                <c:pt idx="51180">
                  <c:v>28.05946</c:v>
                </c:pt>
                <c:pt idx="51181">
                  <c:v>3233.567</c:v>
                </c:pt>
                <c:pt idx="51182">
                  <c:v>42.68724</c:v>
                </c:pt>
                <c:pt idx="51183">
                  <c:v>30.59988</c:v>
                </c:pt>
                <c:pt idx="51184">
                  <c:v>30.99499</c:v>
                </c:pt>
                <c:pt idx="51185">
                  <c:v>25.29536</c:v>
                </c:pt>
                <c:pt idx="51186">
                  <c:v>34.6888</c:v>
                </c:pt>
                <c:pt idx="51187">
                  <c:v>30.35509</c:v>
                </c:pt>
                <c:pt idx="51188">
                  <c:v>30.20854999999999</c:v>
                </c:pt>
                <c:pt idx="51189">
                  <c:v>32.57787</c:v>
                </c:pt>
                <c:pt idx="51190">
                  <c:v>27.33336</c:v>
                </c:pt>
                <c:pt idx="51191">
                  <c:v>36.79681</c:v>
                </c:pt>
                <c:pt idx="51192">
                  <c:v>29.13219</c:v>
                </c:pt>
                <c:pt idx="51193">
                  <c:v>34.44873</c:v>
                </c:pt>
                <c:pt idx="51194">
                  <c:v>27.355</c:v>
                </c:pt>
                <c:pt idx="51195">
                  <c:v>35.76663</c:v>
                </c:pt>
                <c:pt idx="51196">
                  <c:v>29.30446</c:v>
                </c:pt>
                <c:pt idx="51197">
                  <c:v>26.09216</c:v>
                </c:pt>
                <c:pt idx="51198">
                  <c:v>26.44911</c:v>
                </c:pt>
                <c:pt idx="51199">
                  <c:v>25.10182</c:v>
                </c:pt>
                <c:pt idx="51200">
                  <c:v>104.60775</c:v>
                </c:pt>
                <c:pt idx="51201">
                  <c:v>34.44446</c:v>
                </c:pt>
                <c:pt idx="51202">
                  <c:v>31.00433</c:v>
                </c:pt>
                <c:pt idx="51203">
                  <c:v>30.91034</c:v>
                </c:pt>
                <c:pt idx="51204">
                  <c:v>29.945</c:v>
                </c:pt>
                <c:pt idx="51205">
                  <c:v>28.51771</c:v>
                </c:pt>
                <c:pt idx="51206">
                  <c:v>54.61038000000001</c:v>
                </c:pt>
                <c:pt idx="51207">
                  <c:v>28.9</c:v>
                </c:pt>
                <c:pt idx="51208">
                  <c:v>26.49252999999999</c:v>
                </c:pt>
                <c:pt idx="51209">
                  <c:v>26.27542</c:v>
                </c:pt>
                <c:pt idx="51210">
                  <c:v>31.9588</c:v>
                </c:pt>
                <c:pt idx="51211">
                  <c:v>36.65726</c:v>
                </c:pt>
                <c:pt idx="51212">
                  <c:v>29.28147999999999</c:v>
                </c:pt>
                <c:pt idx="51213">
                  <c:v>27.82479</c:v>
                </c:pt>
                <c:pt idx="51214">
                  <c:v>32.00989</c:v>
                </c:pt>
                <c:pt idx="51215">
                  <c:v>31.68861</c:v>
                </c:pt>
                <c:pt idx="51216">
                  <c:v>7186.3656</c:v>
                </c:pt>
                <c:pt idx="51217">
                  <c:v>230.87089</c:v>
                </c:pt>
                <c:pt idx="51218">
                  <c:v>26.96123</c:v>
                </c:pt>
                <c:pt idx="51219">
                  <c:v>28.78661999999999</c:v>
                </c:pt>
                <c:pt idx="51220">
                  <c:v>33.06825</c:v>
                </c:pt>
                <c:pt idx="51221">
                  <c:v>423.4611699999999</c:v>
                </c:pt>
                <c:pt idx="51222">
                  <c:v>24.32921</c:v>
                </c:pt>
                <c:pt idx="51223">
                  <c:v>654.3660899999999</c:v>
                </c:pt>
                <c:pt idx="51224">
                  <c:v>26.54123999999999</c:v>
                </c:pt>
                <c:pt idx="51225">
                  <c:v>28.93267</c:v>
                </c:pt>
                <c:pt idx="51226">
                  <c:v>576.5728</c:v>
                </c:pt>
                <c:pt idx="51227">
                  <c:v>77.9985</c:v>
                </c:pt>
                <c:pt idx="51228">
                  <c:v>30.65454</c:v>
                </c:pt>
                <c:pt idx="51229">
                  <c:v>30.28489</c:v>
                </c:pt>
                <c:pt idx="51230">
                  <c:v>51.7997</c:v>
                </c:pt>
                <c:pt idx="51231">
                  <c:v>37.78647</c:v>
                </c:pt>
                <c:pt idx="51232">
                  <c:v>31.62777000000001</c:v>
                </c:pt>
                <c:pt idx="51233">
                  <c:v>30.29188</c:v>
                </c:pt>
                <c:pt idx="51234">
                  <c:v>29.6324</c:v>
                </c:pt>
                <c:pt idx="51235">
                  <c:v>25.67438</c:v>
                </c:pt>
                <c:pt idx="51236">
                  <c:v>34.37086</c:v>
                </c:pt>
                <c:pt idx="51237">
                  <c:v>31.93059</c:v>
                </c:pt>
                <c:pt idx="51238">
                  <c:v>27.18737</c:v>
                </c:pt>
                <c:pt idx="51239">
                  <c:v>25.23173</c:v>
                </c:pt>
                <c:pt idx="51240">
                  <c:v>30.2325</c:v>
                </c:pt>
                <c:pt idx="51241">
                  <c:v>31.04223</c:v>
                </c:pt>
                <c:pt idx="51242">
                  <c:v>31.00128</c:v>
                </c:pt>
                <c:pt idx="51243">
                  <c:v>26.30436</c:v>
                </c:pt>
                <c:pt idx="51244">
                  <c:v>22756.4507</c:v>
                </c:pt>
                <c:pt idx="51245">
                  <c:v>32.07904000000001</c:v>
                </c:pt>
                <c:pt idx="51246">
                  <c:v>26.5849</c:v>
                </c:pt>
                <c:pt idx="51247">
                  <c:v>38.78825</c:v>
                </c:pt>
                <c:pt idx="51248">
                  <c:v>13160.4648</c:v>
                </c:pt>
                <c:pt idx="51249">
                  <c:v>34.90371</c:v>
                </c:pt>
                <c:pt idx="51250">
                  <c:v>34.30466</c:v>
                </c:pt>
                <c:pt idx="51251">
                  <c:v>50.56561</c:v>
                </c:pt>
                <c:pt idx="51252">
                  <c:v>33.332</c:v>
                </c:pt>
                <c:pt idx="51253">
                  <c:v>25.88998</c:v>
                </c:pt>
                <c:pt idx="51254">
                  <c:v>31.93525</c:v>
                </c:pt>
                <c:pt idx="51255">
                  <c:v>38.4477</c:v>
                </c:pt>
                <c:pt idx="51256">
                  <c:v>28.44297</c:v>
                </c:pt>
                <c:pt idx="51257">
                  <c:v>26.23242</c:v>
                </c:pt>
                <c:pt idx="51258">
                  <c:v>27.75021</c:v>
                </c:pt>
                <c:pt idx="51259">
                  <c:v>26.43174</c:v>
                </c:pt>
                <c:pt idx="51260">
                  <c:v>918.4995</c:v>
                </c:pt>
                <c:pt idx="51261">
                  <c:v>28.81248</c:v>
                </c:pt>
                <c:pt idx="51262">
                  <c:v>33.4074</c:v>
                </c:pt>
                <c:pt idx="51263">
                  <c:v>4830.9971</c:v>
                </c:pt>
                <c:pt idx="51264">
                  <c:v>34.6672</c:v>
                </c:pt>
                <c:pt idx="51265">
                  <c:v>29.98500999999999</c:v>
                </c:pt>
                <c:pt idx="51266">
                  <c:v>32.73106000000001</c:v>
                </c:pt>
                <c:pt idx="51267">
                  <c:v>28.81833</c:v>
                </c:pt>
                <c:pt idx="51268">
                  <c:v>33.54270000000001</c:v>
                </c:pt>
                <c:pt idx="51269">
                  <c:v>28.93943</c:v>
                </c:pt>
                <c:pt idx="51270">
                  <c:v>34.94301</c:v>
                </c:pt>
                <c:pt idx="51271">
                  <c:v>29.42611</c:v>
                </c:pt>
                <c:pt idx="51272">
                  <c:v>32.04153</c:v>
                </c:pt>
                <c:pt idx="51273">
                  <c:v>36.31529</c:v>
                </c:pt>
                <c:pt idx="51274">
                  <c:v>31.44643999999999</c:v>
                </c:pt>
                <c:pt idx="51275">
                  <c:v>32.5214</c:v>
                </c:pt>
                <c:pt idx="51276">
                  <c:v>34.78804</c:v>
                </c:pt>
                <c:pt idx="51277">
                  <c:v>36.2409</c:v>
                </c:pt>
                <c:pt idx="51278">
                  <c:v>26.88221</c:v>
                </c:pt>
                <c:pt idx="51279">
                  <c:v>29.405</c:v>
                </c:pt>
                <c:pt idx="51280">
                  <c:v>37.37802000000001</c:v>
                </c:pt>
                <c:pt idx="51281">
                  <c:v>34.15948</c:v>
                </c:pt>
                <c:pt idx="51282">
                  <c:v>43.31792</c:v>
                </c:pt>
                <c:pt idx="51283">
                  <c:v>32.82306000000001</c:v>
                </c:pt>
                <c:pt idx="51284">
                  <c:v>32.6724</c:v>
                </c:pt>
                <c:pt idx="51285">
                  <c:v>28.42712999999999</c:v>
                </c:pt>
                <c:pt idx="51286">
                  <c:v>31.18504</c:v>
                </c:pt>
                <c:pt idx="51287">
                  <c:v>123.826</c:v>
                </c:pt>
                <c:pt idx="51288">
                  <c:v>46.25465</c:v>
                </c:pt>
                <c:pt idx="51289">
                  <c:v>34.8499</c:v>
                </c:pt>
                <c:pt idx="51290">
                  <c:v>41.2325</c:v>
                </c:pt>
                <c:pt idx="51291">
                  <c:v>26.98622999999999</c:v>
                </c:pt>
                <c:pt idx="51292">
                  <c:v>24.918</c:v>
                </c:pt>
                <c:pt idx="51293">
                  <c:v>32.44023</c:v>
                </c:pt>
                <c:pt idx="51294">
                  <c:v>26.67885</c:v>
                </c:pt>
                <c:pt idx="51295">
                  <c:v>32.85361</c:v>
                </c:pt>
                <c:pt idx="51296">
                  <c:v>38.5553</c:v>
                </c:pt>
                <c:pt idx="51297">
                  <c:v>27.90224999999999</c:v>
                </c:pt>
                <c:pt idx="51298">
                  <c:v>28.34789</c:v>
                </c:pt>
                <c:pt idx="51299">
                  <c:v>27.94238</c:v>
                </c:pt>
                <c:pt idx="51300">
                  <c:v>33.02313</c:v>
                </c:pt>
                <c:pt idx="51301">
                  <c:v>31.56693</c:v>
                </c:pt>
                <c:pt idx="51302">
                  <c:v>25.95829</c:v>
                </c:pt>
                <c:pt idx="51303">
                  <c:v>35.2459</c:v>
                </c:pt>
                <c:pt idx="51304">
                  <c:v>31.91926</c:v>
                </c:pt>
                <c:pt idx="51305">
                  <c:v>29.60467999999999</c:v>
                </c:pt>
                <c:pt idx="51306">
                  <c:v>29.21512999999999</c:v>
                </c:pt>
                <c:pt idx="51307">
                  <c:v>23.86161</c:v>
                </c:pt>
                <c:pt idx="51308">
                  <c:v>66.0976</c:v>
                </c:pt>
                <c:pt idx="51309">
                  <c:v>26.15135</c:v>
                </c:pt>
                <c:pt idx="51310">
                  <c:v>34.91934000000001</c:v>
                </c:pt>
                <c:pt idx="51311">
                  <c:v>30.31943</c:v>
                </c:pt>
                <c:pt idx="51312">
                  <c:v>23.96923999999999</c:v>
                </c:pt>
                <c:pt idx="51313">
                  <c:v>31.99425</c:v>
                </c:pt>
                <c:pt idx="51314">
                  <c:v>33.69553</c:v>
                </c:pt>
                <c:pt idx="51315">
                  <c:v>3767.30661</c:v>
                </c:pt>
                <c:pt idx="51316">
                  <c:v>40.07541</c:v>
                </c:pt>
                <c:pt idx="51317">
                  <c:v>28.79785</c:v>
                </c:pt>
                <c:pt idx="51318">
                  <c:v>51.61040000000001</c:v>
                </c:pt>
                <c:pt idx="51319">
                  <c:v>32.86745</c:v>
                </c:pt>
                <c:pt idx="51320">
                  <c:v>27.26221</c:v>
                </c:pt>
                <c:pt idx="51321">
                  <c:v>43.81985</c:v>
                </c:pt>
                <c:pt idx="51322">
                  <c:v>31.21371</c:v>
                </c:pt>
                <c:pt idx="51323">
                  <c:v>35.70059</c:v>
                </c:pt>
                <c:pt idx="51324">
                  <c:v>32.42628000000001</c:v>
                </c:pt>
                <c:pt idx="51325">
                  <c:v>27.13045</c:v>
                </c:pt>
                <c:pt idx="51326">
                  <c:v>37.77377</c:v>
                </c:pt>
                <c:pt idx="51327">
                  <c:v>27.04432</c:v>
                </c:pt>
                <c:pt idx="51328">
                  <c:v>107.9244</c:v>
                </c:pt>
                <c:pt idx="51329">
                  <c:v>35.21311</c:v>
                </c:pt>
                <c:pt idx="51330">
                  <c:v>27.84660999999999</c:v>
                </c:pt>
                <c:pt idx="51331">
                  <c:v>31.00259</c:v>
                </c:pt>
                <c:pt idx="51332">
                  <c:v>32.73506000000001</c:v>
                </c:pt>
                <c:pt idx="51333">
                  <c:v>27.07361</c:v>
                </c:pt>
                <c:pt idx="51334">
                  <c:v>664.8291999999999</c:v>
                </c:pt>
                <c:pt idx="51335">
                  <c:v>25.62625999999999</c:v>
                </c:pt>
                <c:pt idx="51336">
                  <c:v>33.23422</c:v>
                </c:pt>
                <c:pt idx="51337">
                  <c:v>32.80263</c:v>
                </c:pt>
                <c:pt idx="51338">
                  <c:v>33.30389</c:v>
                </c:pt>
                <c:pt idx="51339">
                  <c:v>28.70567</c:v>
                </c:pt>
                <c:pt idx="51340">
                  <c:v>35.91687</c:v>
                </c:pt>
                <c:pt idx="51341">
                  <c:v>31.12518</c:v>
                </c:pt>
                <c:pt idx="51342">
                  <c:v>31.62808</c:v>
                </c:pt>
                <c:pt idx="51343">
                  <c:v>35.78440000000001</c:v>
                </c:pt>
                <c:pt idx="51344">
                  <c:v>47.8252</c:v>
                </c:pt>
                <c:pt idx="51345">
                  <c:v>36.84840000000001</c:v>
                </c:pt>
                <c:pt idx="51346">
                  <c:v>31.47392</c:v>
                </c:pt>
                <c:pt idx="51347">
                  <c:v>28.38295</c:v>
                </c:pt>
                <c:pt idx="51348">
                  <c:v>32.20756</c:v>
                </c:pt>
                <c:pt idx="51349">
                  <c:v>1888.49045</c:v>
                </c:pt>
                <c:pt idx="51350">
                  <c:v>31.84374</c:v>
                </c:pt>
                <c:pt idx="51351">
                  <c:v>31.61878</c:v>
                </c:pt>
                <c:pt idx="51352">
                  <c:v>30.0892</c:v>
                </c:pt>
                <c:pt idx="51353">
                  <c:v>30.66454999999999</c:v>
                </c:pt>
                <c:pt idx="51354">
                  <c:v>23.43969999999999</c:v>
                </c:pt>
                <c:pt idx="51355">
                  <c:v>36.2641</c:v>
                </c:pt>
                <c:pt idx="51356">
                  <c:v>29.35983</c:v>
                </c:pt>
                <c:pt idx="51357">
                  <c:v>31.89516</c:v>
                </c:pt>
                <c:pt idx="51358">
                  <c:v>28.00353</c:v>
                </c:pt>
                <c:pt idx="51359">
                  <c:v>23.26167999999999</c:v>
                </c:pt>
                <c:pt idx="51360">
                  <c:v>25.56168</c:v>
                </c:pt>
                <c:pt idx="51361">
                  <c:v>32.1006</c:v>
                </c:pt>
                <c:pt idx="51362">
                  <c:v>28.24771</c:v>
                </c:pt>
                <c:pt idx="51363">
                  <c:v>30.16385</c:v>
                </c:pt>
                <c:pt idx="51364">
                  <c:v>27.65552</c:v>
                </c:pt>
                <c:pt idx="51365">
                  <c:v>37.59444000000001</c:v>
                </c:pt>
                <c:pt idx="51366">
                  <c:v>39.15556</c:v>
                </c:pt>
                <c:pt idx="51367">
                  <c:v>31.76608999999999</c:v>
                </c:pt>
                <c:pt idx="51368">
                  <c:v>30.39715</c:v>
                </c:pt>
                <c:pt idx="51369">
                  <c:v>37.19560000000001</c:v>
                </c:pt>
                <c:pt idx="51370">
                  <c:v>36.48088</c:v>
                </c:pt>
                <c:pt idx="51371">
                  <c:v>31.27975</c:v>
                </c:pt>
                <c:pt idx="51372">
                  <c:v>28.99397</c:v>
                </c:pt>
                <c:pt idx="51373">
                  <c:v>24.72908</c:v>
                </c:pt>
                <c:pt idx="51374">
                  <c:v>333.97219</c:v>
                </c:pt>
                <c:pt idx="51375">
                  <c:v>34.55442</c:v>
                </c:pt>
                <c:pt idx="51376">
                  <c:v>35.36261</c:v>
                </c:pt>
                <c:pt idx="51377">
                  <c:v>30.94962999999999</c:v>
                </c:pt>
                <c:pt idx="51378">
                  <c:v>52.6139</c:v>
                </c:pt>
                <c:pt idx="51379">
                  <c:v>48.49760000000001</c:v>
                </c:pt>
                <c:pt idx="51380">
                  <c:v>36.58239</c:v>
                </c:pt>
                <c:pt idx="51381">
                  <c:v>34.02248</c:v>
                </c:pt>
                <c:pt idx="51382">
                  <c:v>35.58588</c:v>
                </c:pt>
                <c:pt idx="51383">
                  <c:v>33.15377</c:v>
                </c:pt>
                <c:pt idx="51384">
                  <c:v>32.40053</c:v>
                </c:pt>
                <c:pt idx="51385">
                  <c:v>31.50886</c:v>
                </c:pt>
                <c:pt idx="51386">
                  <c:v>25.36863</c:v>
                </c:pt>
                <c:pt idx="51387">
                  <c:v>35.47295</c:v>
                </c:pt>
                <c:pt idx="51388">
                  <c:v>32.39682000000001</c:v>
                </c:pt>
                <c:pt idx="51389">
                  <c:v>32.00055</c:v>
                </c:pt>
                <c:pt idx="51390">
                  <c:v>25.19388</c:v>
                </c:pt>
                <c:pt idx="51391">
                  <c:v>32.74760000000001</c:v>
                </c:pt>
                <c:pt idx="51392">
                  <c:v>33.67731</c:v>
                </c:pt>
                <c:pt idx="51393">
                  <c:v>30.03931</c:v>
                </c:pt>
                <c:pt idx="51394">
                  <c:v>3682.22768</c:v>
                </c:pt>
                <c:pt idx="51395">
                  <c:v>28.5017</c:v>
                </c:pt>
                <c:pt idx="51396">
                  <c:v>28.10373</c:v>
                </c:pt>
                <c:pt idx="51397">
                  <c:v>31.43159</c:v>
                </c:pt>
                <c:pt idx="51398">
                  <c:v>28.71503999999999</c:v>
                </c:pt>
                <c:pt idx="51399">
                  <c:v>35.63419</c:v>
                </c:pt>
                <c:pt idx="51400">
                  <c:v>27.60232999999999</c:v>
                </c:pt>
                <c:pt idx="51401">
                  <c:v>2372.25</c:v>
                </c:pt>
                <c:pt idx="51402">
                  <c:v>33.55319</c:v>
                </c:pt>
                <c:pt idx="51403">
                  <c:v>32.22147</c:v>
                </c:pt>
                <c:pt idx="51404">
                  <c:v>30.13113</c:v>
                </c:pt>
                <c:pt idx="51405">
                  <c:v>32.37221</c:v>
                </c:pt>
                <c:pt idx="51406">
                  <c:v>28.87682</c:v>
                </c:pt>
                <c:pt idx="51407">
                  <c:v>42.172</c:v>
                </c:pt>
                <c:pt idx="51408">
                  <c:v>31.87619</c:v>
                </c:pt>
                <c:pt idx="51409">
                  <c:v>509.1910999999999</c:v>
                </c:pt>
                <c:pt idx="51410">
                  <c:v>131.44261</c:v>
                </c:pt>
                <c:pt idx="51411">
                  <c:v>28.84199</c:v>
                </c:pt>
                <c:pt idx="51412">
                  <c:v>28.12766</c:v>
                </c:pt>
                <c:pt idx="51413">
                  <c:v>33.32473</c:v>
                </c:pt>
                <c:pt idx="51414">
                  <c:v>29.58903</c:v>
                </c:pt>
                <c:pt idx="51415">
                  <c:v>34.01597</c:v>
                </c:pt>
                <c:pt idx="51416">
                  <c:v>32.36569</c:v>
                </c:pt>
                <c:pt idx="51417">
                  <c:v>35.65598</c:v>
                </c:pt>
                <c:pt idx="51418">
                  <c:v>35.18683</c:v>
                </c:pt>
                <c:pt idx="51419">
                  <c:v>31.26286</c:v>
                </c:pt>
                <c:pt idx="51420">
                  <c:v>35.23416</c:v>
                </c:pt>
                <c:pt idx="51421">
                  <c:v>33.73825</c:v>
                </c:pt>
                <c:pt idx="51422">
                  <c:v>30.75923999999999</c:v>
                </c:pt>
                <c:pt idx="51423">
                  <c:v>34.19600000000001</c:v>
                </c:pt>
                <c:pt idx="51424">
                  <c:v>28.8394</c:v>
                </c:pt>
                <c:pt idx="51425">
                  <c:v>28.55657</c:v>
                </c:pt>
                <c:pt idx="51426">
                  <c:v>30.28203999999999</c:v>
                </c:pt>
                <c:pt idx="51427">
                  <c:v>24.73704</c:v>
                </c:pt>
                <c:pt idx="51428">
                  <c:v>31.68889</c:v>
                </c:pt>
                <c:pt idx="51429">
                  <c:v>29.50989</c:v>
                </c:pt>
                <c:pt idx="51430">
                  <c:v>30.05984</c:v>
                </c:pt>
                <c:pt idx="51431">
                  <c:v>31.29212</c:v>
                </c:pt>
                <c:pt idx="51432">
                  <c:v>68.62791</c:v>
                </c:pt>
                <c:pt idx="51433">
                  <c:v>31.58832</c:v>
                </c:pt>
                <c:pt idx="51434">
                  <c:v>32.1268</c:v>
                </c:pt>
                <c:pt idx="51435">
                  <c:v>46.819</c:v>
                </c:pt>
                <c:pt idx="51436">
                  <c:v>200.11809</c:v>
                </c:pt>
                <c:pt idx="51437">
                  <c:v>29.7069</c:v>
                </c:pt>
                <c:pt idx="51438">
                  <c:v>27.74771</c:v>
                </c:pt>
                <c:pt idx="51439">
                  <c:v>26.94213999999999</c:v>
                </c:pt>
                <c:pt idx="51440">
                  <c:v>35.26069</c:v>
                </c:pt>
                <c:pt idx="51441">
                  <c:v>29.9025</c:v>
                </c:pt>
                <c:pt idx="51442">
                  <c:v>31.78205</c:v>
                </c:pt>
                <c:pt idx="51443">
                  <c:v>32.71811</c:v>
                </c:pt>
                <c:pt idx="51444">
                  <c:v>32.05257</c:v>
                </c:pt>
                <c:pt idx="51445">
                  <c:v>30.08138</c:v>
                </c:pt>
                <c:pt idx="51446">
                  <c:v>31.75857999999999</c:v>
                </c:pt>
                <c:pt idx="51447">
                  <c:v>36.50256</c:v>
                </c:pt>
                <c:pt idx="51448">
                  <c:v>29.76882</c:v>
                </c:pt>
                <c:pt idx="51449">
                  <c:v>36.80144</c:v>
                </c:pt>
                <c:pt idx="51450">
                  <c:v>26.12944999999999</c:v>
                </c:pt>
                <c:pt idx="51451">
                  <c:v>55.03736</c:v>
                </c:pt>
                <c:pt idx="51452">
                  <c:v>31.1979</c:v>
                </c:pt>
                <c:pt idx="51453">
                  <c:v>25.62658</c:v>
                </c:pt>
                <c:pt idx="51454">
                  <c:v>34.21367</c:v>
                </c:pt>
                <c:pt idx="51455">
                  <c:v>32.83161</c:v>
                </c:pt>
                <c:pt idx="51456">
                  <c:v>28.40201</c:v>
                </c:pt>
                <c:pt idx="51457">
                  <c:v>35.39321</c:v>
                </c:pt>
                <c:pt idx="51458">
                  <c:v>25.35309000000001</c:v>
                </c:pt>
                <c:pt idx="51459">
                  <c:v>33.16941</c:v>
                </c:pt>
                <c:pt idx="51460">
                  <c:v>30.58838</c:v>
                </c:pt>
                <c:pt idx="51461">
                  <c:v>27.14478</c:v>
                </c:pt>
                <c:pt idx="51462">
                  <c:v>27.40546</c:v>
                </c:pt>
                <c:pt idx="51463">
                  <c:v>28.05514</c:v>
                </c:pt>
                <c:pt idx="51464">
                  <c:v>34.53794000000001</c:v>
                </c:pt>
                <c:pt idx="51465">
                  <c:v>3392.4497</c:v>
                </c:pt>
                <c:pt idx="51466">
                  <c:v>33.21536000000001</c:v>
                </c:pt>
                <c:pt idx="51467">
                  <c:v>37.7845</c:v>
                </c:pt>
                <c:pt idx="51468">
                  <c:v>28.11571</c:v>
                </c:pt>
                <c:pt idx="51469">
                  <c:v>34.78699</c:v>
                </c:pt>
                <c:pt idx="51470">
                  <c:v>33.78884</c:v>
                </c:pt>
                <c:pt idx="51471">
                  <c:v>33.55633</c:v>
                </c:pt>
                <c:pt idx="51472">
                  <c:v>30.09343</c:v>
                </c:pt>
                <c:pt idx="51473">
                  <c:v>36.97306</c:v>
                </c:pt>
                <c:pt idx="51474">
                  <c:v>138.9755</c:v>
                </c:pt>
                <c:pt idx="51475">
                  <c:v>30.47106</c:v>
                </c:pt>
                <c:pt idx="51476">
                  <c:v>29.53744</c:v>
                </c:pt>
                <c:pt idx="51477">
                  <c:v>26.18771</c:v>
                </c:pt>
                <c:pt idx="51478">
                  <c:v>31.38442</c:v>
                </c:pt>
                <c:pt idx="51479">
                  <c:v>30.15335</c:v>
                </c:pt>
                <c:pt idx="51480">
                  <c:v>26.63482</c:v>
                </c:pt>
                <c:pt idx="51481">
                  <c:v>27.25995</c:v>
                </c:pt>
                <c:pt idx="51482">
                  <c:v>27.80468</c:v>
                </c:pt>
                <c:pt idx="51483">
                  <c:v>34.9544</c:v>
                </c:pt>
                <c:pt idx="51484">
                  <c:v>25.82745</c:v>
                </c:pt>
                <c:pt idx="51485">
                  <c:v>29.0625</c:v>
                </c:pt>
                <c:pt idx="51486">
                  <c:v>32.17492</c:v>
                </c:pt>
                <c:pt idx="51487">
                  <c:v>28.99982</c:v>
                </c:pt>
                <c:pt idx="51488">
                  <c:v>37.1004</c:v>
                </c:pt>
                <c:pt idx="51489">
                  <c:v>5528.3397</c:v>
                </c:pt>
                <c:pt idx="51490">
                  <c:v>259.2479599999999</c:v>
                </c:pt>
                <c:pt idx="51491">
                  <c:v>33.23738</c:v>
                </c:pt>
                <c:pt idx="51492">
                  <c:v>44.86828000000001</c:v>
                </c:pt>
                <c:pt idx="51493">
                  <c:v>32.53614</c:v>
                </c:pt>
                <c:pt idx="51494">
                  <c:v>31.05181</c:v>
                </c:pt>
                <c:pt idx="51495">
                  <c:v>35.51627</c:v>
                </c:pt>
                <c:pt idx="51496">
                  <c:v>28.96272999999999</c:v>
                </c:pt>
                <c:pt idx="51497">
                  <c:v>36.61802</c:v>
                </c:pt>
                <c:pt idx="51498">
                  <c:v>33.84136</c:v>
                </c:pt>
                <c:pt idx="51499">
                  <c:v>25.87222999999999</c:v>
                </c:pt>
                <c:pt idx="51500">
                  <c:v>29.58676</c:v>
                </c:pt>
                <c:pt idx="51501">
                  <c:v>40.95073</c:v>
                </c:pt>
                <c:pt idx="51502">
                  <c:v>24.25287</c:v>
                </c:pt>
                <c:pt idx="51503">
                  <c:v>26.90406</c:v>
                </c:pt>
                <c:pt idx="51504">
                  <c:v>38.26889</c:v>
                </c:pt>
                <c:pt idx="51505">
                  <c:v>28.08853999999999</c:v>
                </c:pt>
                <c:pt idx="51506">
                  <c:v>30.83746</c:v>
                </c:pt>
                <c:pt idx="51507">
                  <c:v>29.71781</c:v>
                </c:pt>
                <c:pt idx="51508">
                  <c:v>27.66749</c:v>
                </c:pt>
                <c:pt idx="51509">
                  <c:v>37.9408</c:v>
                </c:pt>
                <c:pt idx="51510">
                  <c:v>31.92659</c:v>
                </c:pt>
                <c:pt idx="51511">
                  <c:v>28.60272</c:v>
                </c:pt>
                <c:pt idx="51512">
                  <c:v>26.94031</c:v>
                </c:pt>
                <c:pt idx="51513">
                  <c:v>37.6771</c:v>
                </c:pt>
                <c:pt idx="51514">
                  <c:v>26.45001</c:v>
                </c:pt>
                <c:pt idx="51515">
                  <c:v>25.00914</c:v>
                </c:pt>
                <c:pt idx="51516">
                  <c:v>27.67573</c:v>
                </c:pt>
                <c:pt idx="51517">
                  <c:v>30.24765</c:v>
                </c:pt>
                <c:pt idx="51518">
                  <c:v>26.39706</c:v>
                </c:pt>
                <c:pt idx="51519">
                  <c:v>23.57971</c:v>
                </c:pt>
                <c:pt idx="51520">
                  <c:v>30.31849</c:v>
                </c:pt>
                <c:pt idx="51521">
                  <c:v>32.64425</c:v>
                </c:pt>
                <c:pt idx="51522">
                  <c:v>33.73565</c:v>
                </c:pt>
                <c:pt idx="51523">
                  <c:v>30.77465</c:v>
                </c:pt>
                <c:pt idx="51524">
                  <c:v>27.39561</c:v>
                </c:pt>
                <c:pt idx="51525">
                  <c:v>25.47857</c:v>
                </c:pt>
                <c:pt idx="51526">
                  <c:v>31.21003</c:v>
                </c:pt>
                <c:pt idx="51527">
                  <c:v>34.28787</c:v>
                </c:pt>
                <c:pt idx="51528">
                  <c:v>57.4068</c:v>
                </c:pt>
                <c:pt idx="51529">
                  <c:v>29.3836</c:v>
                </c:pt>
                <c:pt idx="51530">
                  <c:v>30.62118</c:v>
                </c:pt>
                <c:pt idx="51531">
                  <c:v>37.22832000000001</c:v>
                </c:pt>
                <c:pt idx="51532">
                  <c:v>31.78585</c:v>
                </c:pt>
                <c:pt idx="51533">
                  <c:v>30.78511999999999</c:v>
                </c:pt>
                <c:pt idx="51534">
                  <c:v>39.99039</c:v>
                </c:pt>
                <c:pt idx="51535">
                  <c:v>32.35373</c:v>
                </c:pt>
                <c:pt idx="51536">
                  <c:v>28.60882</c:v>
                </c:pt>
                <c:pt idx="51537">
                  <c:v>32.10364000000001</c:v>
                </c:pt>
                <c:pt idx="51538">
                  <c:v>24.51399</c:v>
                </c:pt>
                <c:pt idx="51539">
                  <c:v>42.72238</c:v>
                </c:pt>
                <c:pt idx="51540">
                  <c:v>39.02018</c:v>
                </c:pt>
                <c:pt idx="51541">
                  <c:v>27.40319999999999</c:v>
                </c:pt>
                <c:pt idx="51542">
                  <c:v>30.12927000000001</c:v>
                </c:pt>
                <c:pt idx="51543">
                  <c:v>163.80293</c:v>
                </c:pt>
                <c:pt idx="51544">
                  <c:v>27.53019</c:v>
                </c:pt>
                <c:pt idx="51545">
                  <c:v>33.81468999999999</c:v>
                </c:pt>
                <c:pt idx="51546">
                  <c:v>27.18583</c:v>
                </c:pt>
                <c:pt idx="51547">
                  <c:v>24.11317</c:v>
                </c:pt>
                <c:pt idx="51548">
                  <c:v>31.56323</c:v>
                </c:pt>
                <c:pt idx="51549">
                  <c:v>29.67382</c:v>
                </c:pt>
                <c:pt idx="51550">
                  <c:v>30.68891</c:v>
                </c:pt>
                <c:pt idx="51551">
                  <c:v>32.96475</c:v>
                </c:pt>
                <c:pt idx="51552">
                  <c:v>27.29334</c:v>
                </c:pt>
                <c:pt idx="51553">
                  <c:v>31.81368000000001</c:v>
                </c:pt>
                <c:pt idx="51554">
                  <c:v>27.76851999999999</c:v>
                </c:pt>
                <c:pt idx="51555">
                  <c:v>33.18395</c:v>
                </c:pt>
                <c:pt idx="51556">
                  <c:v>29.54153</c:v>
                </c:pt>
                <c:pt idx="51557">
                  <c:v>35.44673</c:v>
                </c:pt>
                <c:pt idx="51558">
                  <c:v>26.41060999999999</c:v>
                </c:pt>
                <c:pt idx="51559">
                  <c:v>4501.127350000001</c:v>
                </c:pt>
                <c:pt idx="51560">
                  <c:v>39.09707</c:v>
                </c:pt>
                <c:pt idx="51561">
                  <c:v>35.52998</c:v>
                </c:pt>
                <c:pt idx="51562">
                  <c:v>25.74487999999999</c:v>
                </c:pt>
                <c:pt idx="51563">
                  <c:v>27.96434</c:v>
                </c:pt>
                <c:pt idx="51564">
                  <c:v>29.70943</c:v>
                </c:pt>
                <c:pt idx="51565">
                  <c:v>25.80562</c:v>
                </c:pt>
                <c:pt idx="51566">
                  <c:v>447.99999</c:v>
                </c:pt>
                <c:pt idx="51567">
                  <c:v>30.94121</c:v>
                </c:pt>
                <c:pt idx="51568">
                  <c:v>31.15501</c:v>
                </c:pt>
                <c:pt idx="51569">
                  <c:v>34.18879</c:v>
                </c:pt>
                <c:pt idx="51570">
                  <c:v>27.39797</c:v>
                </c:pt>
                <c:pt idx="51571">
                  <c:v>31.33088</c:v>
                </c:pt>
                <c:pt idx="51572">
                  <c:v>29.17232</c:v>
                </c:pt>
                <c:pt idx="51573">
                  <c:v>34.41655</c:v>
                </c:pt>
                <c:pt idx="51574">
                  <c:v>31.64568999999999</c:v>
                </c:pt>
                <c:pt idx="51575">
                  <c:v>35.28101</c:v>
                </c:pt>
                <c:pt idx="51576">
                  <c:v>29.69162</c:v>
                </c:pt>
                <c:pt idx="51577">
                  <c:v>36.58900000000001</c:v>
                </c:pt>
                <c:pt idx="51578">
                  <c:v>27.14465</c:v>
                </c:pt>
                <c:pt idx="51579">
                  <c:v>29.93194</c:v>
                </c:pt>
                <c:pt idx="51580">
                  <c:v>26.50829</c:v>
                </c:pt>
                <c:pt idx="51581">
                  <c:v>31.36834</c:v>
                </c:pt>
                <c:pt idx="51582">
                  <c:v>32.5292</c:v>
                </c:pt>
                <c:pt idx="51583">
                  <c:v>30.18479</c:v>
                </c:pt>
                <c:pt idx="51584">
                  <c:v>31.39105</c:v>
                </c:pt>
                <c:pt idx="51585">
                  <c:v>30.82454</c:v>
                </c:pt>
                <c:pt idx="51586">
                  <c:v>35.71467</c:v>
                </c:pt>
                <c:pt idx="51587">
                  <c:v>29.26624999999999</c:v>
                </c:pt>
                <c:pt idx="51588">
                  <c:v>26.50915000000001</c:v>
                </c:pt>
                <c:pt idx="51589">
                  <c:v>35.09676</c:v>
                </c:pt>
                <c:pt idx="51590">
                  <c:v>30.07932</c:v>
                </c:pt>
                <c:pt idx="51591">
                  <c:v>28.18804</c:v>
                </c:pt>
                <c:pt idx="51592">
                  <c:v>32301.89981</c:v>
                </c:pt>
                <c:pt idx="51593">
                  <c:v>36.4781</c:v>
                </c:pt>
                <c:pt idx="51594">
                  <c:v>25.02814</c:v>
                </c:pt>
                <c:pt idx="51595">
                  <c:v>33.27416</c:v>
                </c:pt>
                <c:pt idx="51596">
                  <c:v>38.6175</c:v>
                </c:pt>
                <c:pt idx="51597">
                  <c:v>27.86301</c:v>
                </c:pt>
                <c:pt idx="51598">
                  <c:v>27.99062999999999</c:v>
                </c:pt>
                <c:pt idx="51599">
                  <c:v>28.39539</c:v>
                </c:pt>
                <c:pt idx="51600">
                  <c:v>27.38848</c:v>
                </c:pt>
                <c:pt idx="51601">
                  <c:v>29.43028</c:v>
                </c:pt>
                <c:pt idx="51602">
                  <c:v>31.24112</c:v>
                </c:pt>
                <c:pt idx="51603">
                  <c:v>36.14325</c:v>
                </c:pt>
                <c:pt idx="51604">
                  <c:v>33.85444999999999</c:v>
                </c:pt>
                <c:pt idx="51605">
                  <c:v>37.7579</c:v>
                </c:pt>
                <c:pt idx="51606">
                  <c:v>27.46665</c:v>
                </c:pt>
                <c:pt idx="51607">
                  <c:v>32.26401</c:v>
                </c:pt>
                <c:pt idx="51608">
                  <c:v>31.43747</c:v>
                </c:pt>
                <c:pt idx="51609">
                  <c:v>30.69292</c:v>
                </c:pt>
                <c:pt idx="51610">
                  <c:v>37.57065</c:v>
                </c:pt>
                <c:pt idx="51611">
                  <c:v>33.09968000000001</c:v>
                </c:pt>
                <c:pt idx="51612">
                  <c:v>28.46784</c:v>
                </c:pt>
                <c:pt idx="51613">
                  <c:v>6292.7395</c:v>
                </c:pt>
                <c:pt idx="51614">
                  <c:v>34.10934</c:v>
                </c:pt>
                <c:pt idx="51615">
                  <c:v>25.30886</c:v>
                </c:pt>
                <c:pt idx="51616">
                  <c:v>30.34031</c:v>
                </c:pt>
                <c:pt idx="51617">
                  <c:v>33.7633</c:v>
                </c:pt>
                <c:pt idx="51618">
                  <c:v>35.91601</c:v>
                </c:pt>
                <c:pt idx="51619">
                  <c:v>351.6793</c:v>
                </c:pt>
                <c:pt idx="51620">
                  <c:v>29.89717</c:v>
                </c:pt>
                <c:pt idx="51621">
                  <c:v>27.79618</c:v>
                </c:pt>
                <c:pt idx="51622">
                  <c:v>25.99937</c:v>
                </c:pt>
                <c:pt idx="51623">
                  <c:v>249.05054</c:v>
                </c:pt>
                <c:pt idx="51624">
                  <c:v>28.21871</c:v>
                </c:pt>
                <c:pt idx="51625">
                  <c:v>24.95621999999999</c:v>
                </c:pt>
                <c:pt idx="51626">
                  <c:v>70.48293</c:v>
                </c:pt>
                <c:pt idx="51627">
                  <c:v>32.38157</c:v>
                </c:pt>
                <c:pt idx="51628">
                  <c:v>32.55219</c:v>
                </c:pt>
                <c:pt idx="51629">
                  <c:v>29.65295</c:v>
                </c:pt>
                <c:pt idx="51630">
                  <c:v>28.10757</c:v>
                </c:pt>
                <c:pt idx="51631">
                  <c:v>1338.92686</c:v>
                </c:pt>
                <c:pt idx="51632">
                  <c:v>36.64483</c:v>
                </c:pt>
                <c:pt idx="51633">
                  <c:v>33.37911</c:v>
                </c:pt>
                <c:pt idx="51634">
                  <c:v>27.28535</c:v>
                </c:pt>
                <c:pt idx="51635">
                  <c:v>36.72184</c:v>
                </c:pt>
                <c:pt idx="51636">
                  <c:v>28.04407</c:v>
                </c:pt>
                <c:pt idx="51637">
                  <c:v>30.70291</c:v>
                </c:pt>
                <c:pt idx="51638">
                  <c:v>32.79123</c:v>
                </c:pt>
                <c:pt idx="51639">
                  <c:v>40.07828000000001</c:v>
                </c:pt>
                <c:pt idx="51640">
                  <c:v>30.16581</c:v>
                </c:pt>
                <c:pt idx="51641">
                  <c:v>27.66572</c:v>
                </c:pt>
                <c:pt idx="51642">
                  <c:v>34.75457</c:v>
                </c:pt>
                <c:pt idx="51643">
                  <c:v>28.06691</c:v>
                </c:pt>
                <c:pt idx="51644">
                  <c:v>28.69588</c:v>
                </c:pt>
                <c:pt idx="51645">
                  <c:v>57.06033</c:v>
                </c:pt>
                <c:pt idx="51646">
                  <c:v>25.94062999999999</c:v>
                </c:pt>
                <c:pt idx="51647">
                  <c:v>28.08903</c:v>
                </c:pt>
                <c:pt idx="51648">
                  <c:v>30.94988</c:v>
                </c:pt>
                <c:pt idx="51649">
                  <c:v>33.56635</c:v>
                </c:pt>
                <c:pt idx="51650">
                  <c:v>39.08257</c:v>
                </c:pt>
                <c:pt idx="51651">
                  <c:v>26.48445999999999</c:v>
                </c:pt>
                <c:pt idx="51652">
                  <c:v>34.39138000000001</c:v>
                </c:pt>
                <c:pt idx="51653">
                  <c:v>48.68987</c:v>
                </c:pt>
                <c:pt idx="51654">
                  <c:v>28.14521999999999</c:v>
                </c:pt>
                <c:pt idx="51655">
                  <c:v>33.19114000000001</c:v>
                </c:pt>
                <c:pt idx="51656">
                  <c:v>32.83600000000001</c:v>
                </c:pt>
                <c:pt idx="51657">
                  <c:v>33.22816</c:v>
                </c:pt>
                <c:pt idx="51658">
                  <c:v>32.46278</c:v>
                </c:pt>
                <c:pt idx="51659">
                  <c:v>32.05501</c:v>
                </c:pt>
                <c:pt idx="51660">
                  <c:v>35.54828000000001</c:v>
                </c:pt>
                <c:pt idx="51661">
                  <c:v>24.15753</c:v>
                </c:pt>
                <c:pt idx="51662">
                  <c:v>33.19715</c:v>
                </c:pt>
                <c:pt idx="51663">
                  <c:v>28.00318</c:v>
                </c:pt>
                <c:pt idx="51664">
                  <c:v>32.67958</c:v>
                </c:pt>
                <c:pt idx="51665">
                  <c:v>23.82337</c:v>
                </c:pt>
                <c:pt idx="51666">
                  <c:v>30.54592</c:v>
                </c:pt>
                <c:pt idx="51667">
                  <c:v>29.10364</c:v>
                </c:pt>
                <c:pt idx="51668">
                  <c:v>26.38477</c:v>
                </c:pt>
                <c:pt idx="51669">
                  <c:v>29.22593</c:v>
                </c:pt>
                <c:pt idx="51670">
                  <c:v>27.64946</c:v>
                </c:pt>
                <c:pt idx="51671">
                  <c:v>1893.03925</c:v>
                </c:pt>
                <c:pt idx="51672">
                  <c:v>160.54344</c:v>
                </c:pt>
                <c:pt idx="51673">
                  <c:v>27.94717</c:v>
                </c:pt>
                <c:pt idx="51674">
                  <c:v>216.10839</c:v>
                </c:pt>
                <c:pt idx="51675">
                  <c:v>29.05767000000001</c:v>
                </c:pt>
                <c:pt idx="51676">
                  <c:v>24.39302</c:v>
                </c:pt>
                <c:pt idx="51677">
                  <c:v>29.24397</c:v>
                </c:pt>
                <c:pt idx="51678">
                  <c:v>28.00869</c:v>
                </c:pt>
                <c:pt idx="51679">
                  <c:v>33.87514</c:v>
                </c:pt>
                <c:pt idx="51680">
                  <c:v>38.01801</c:v>
                </c:pt>
                <c:pt idx="51681">
                  <c:v>26.43736000000001</c:v>
                </c:pt>
                <c:pt idx="51682">
                  <c:v>31.04907</c:v>
                </c:pt>
                <c:pt idx="51683">
                  <c:v>36.61187</c:v>
                </c:pt>
                <c:pt idx="51684">
                  <c:v>37.92471</c:v>
                </c:pt>
                <c:pt idx="51685">
                  <c:v>34.84673</c:v>
                </c:pt>
                <c:pt idx="51686">
                  <c:v>27.46199</c:v>
                </c:pt>
                <c:pt idx="51687">
                  <c:v>29.27331</c:v>
                </c:pt>
                <c:pt idx="51688">
                  <c:v>30.07185</c:v>
                </c:pt>
                <c:pt idx="51689">
                  <c:v>27.72135</c:v>
                </c:pt>
                <c:pt idx="51690">
                  <c:v>2837.17727</c:v>
                </c:pt>
                <c:pt idx="51691">
                  <c:v>48.40508000000001</c:v>
                </c:pt>
                <c:pt idx="51692">
                  <c:v>22.24203999999999</c:v>
                </c:pt>
                <c:pt idx="51693">
                  <c:v>26.95505</c:v>
                </c:pt>
                <c:pt idx="51694">
                  <c:v>29.63682</c:v>
                </c:pt>
                <c:pt idx="51695">
                  <c:v>28.24223999999999</c:v>
                </c:pt>
                <c:pt idx="51696">
                  <c:v>27.73427</c:v>
                </c:pt>
                <c:pt idx="51697">
                  <c:v>34.82389</c:v>
                </c:pt>
                <c:pt idx="51698">
                  <c:v>36.19818</c:v>
                </c:pt>
                <c:pt idx="51699">
                  <c:v>25.77887</c:v>
                </c:pt>
                <c:pt idx="51700">
                  <c:v>34.50586000000001</c:v>
                </c:pt>
                <c:pt idx="51701">
                  <c:v>30.81603</c:v>
                </c:pt>
                <c:pt idx="51702">
                  <c:v>29.83637</c:v>
                </c:pt>
                <c:pt idx="51703">
                  <c:v>33.12435</c:v>
                </c:pt>
                <c:pt idx="51704">
                  <c:v>914.9685999999999</c:v>
                </c:pt>
                <c:pt idx="51705">
                  <c:v>34.32481</c:v>
                </c:pt>
                <c:pt idx="51706">
                  <c:v>25.52141</c:v>
                </c:pt>
                <c:pt idx="51707">
                  <c:v>29.42584</c:v>
                </c:pt>
                <c:pt idx="51708">
                  <c:v>29.85726</c:v>
                </c:pt>
                <c:pt idx="51709">
                  <c:v>34.12861</c:v>
                </c:pt>
                <c:pt idx="51710">
                  <c:v>30.96233999999999</c:v>
                </c:pt>
                <c:pt idx="51711">
                  <c:v>28.01349</c:v>
                </c:pt>
                <c:pt idx="51712">
                  <c:v>28.8979</c:v>
                </c:pt>
                <c:pt idx="51713">
                  <c:v>29.92386</c:v>
                </c:pt>
                <c:pt idx="51714">
                  <c:v>41.96673</c:v>
                </c:pt>
                <c:pt idx="51715">
                  <c:v>28.96249999999999</c:v>
                </c:pt>
                <c:pt idx="51716">
                  <c:v>28.38636</c:v>
                </c:pt>
                <c:pt idx="51717">
                  <c:v>30.1543</c:v>
                </c:pt>
                <c:pt idx="51718">
                  <c:v>34.71329</c:v>
                </c:pt>
                <c:pt idx="51719">
                  <c:v>30.19232</c:v>
                </c:pt>
                <c:pt idx="51720">
                  <c:v>25.20909</c:v>
                </c:pt>
                <c:pt idx="51721">
                  <c:v>28.57448</c:v>
                </c:pt>
                <c:pt idx="51722">
                  <c:v>27.38388</c:v>
                </c:pt>
                <c:pt idx="51723">
                  <c:v>29.45668</c:v>
                </c:pt>
                <c:pt idx="51724">
                  <c:v>29.18969999999999</c:v>
                </c:pt>
                <c:pt idx="51725">
                  <c:v>29.30718</c:v>
                </c:pt>
                <c:pt idx="51726">
                  <c:v>30.70551</c:v>
                </c:pt>
                <c:pt idx="51727">
                  <c:v>27.86938</c:v>
                </c:pt>
                <c:pt idx="51728">
                  <c:v>34.24704000000001</c:v>
                </c:pt>
                <c:pt idx="51729">
                  <c:v>47.7615</c:v>
                </c:pt>
                <c:pt idx="51730">
                  <c:v>25.15382</c:v>
                </c:pt>
                <c:pt idx="51731">
                  <c:v>31.30755</c:v>
                </c:pt>
                <c:pt idx="51732">
                  <c:v>32.15361</c:v>
                </c:pt>
                <c:pt idx="51733">
                  <c:v>33.13220000000001</c:v>
                </c:pt>
                <c:pt idx="51734">
                  <c:v>30.03829</c:v>
                </c:pt>
                <c:pt idx="51735">
                  <c:v>28.83871999999999</c:v>
                </c:pt>
                <c:pt idx="51736">
                  <c:v>30.70452999999999</c:v>
                </c:pt>
                <c:pt idx="51737">
                  <c:v>30.31901999999999</c:v>
                </c:pt>
                <c:pt idx="51738">
                  <c:v>70.37519999999999</c:v>
                </c:pt>
                <c:pt idx="51739">
                  <c:v>28.50376</c:v>
                </c:pt>
                <c:pt idx="51740">
                  <c:v>67.65819999999998</c:v>
                </c:pt>
                <c:pt idx="51741">
                  <c:v>36.0605</c:v>
                </c:pt>
                <c:pt idx="51742">
                  <c:v>28.89645000000001</c:v>
                </c:pt>
                <c:pt idx="51743">
                  <c:v>37.06214000000001</c:v>
                </c:pt>
                <c:pt idx="51744">
                  <c:v>26.981</c:v>
                </c:pt>
                <c:pt idx="51745">
                  <c:v>32.61040000000001</c:v>
                </c:pt>
                <c:pt idx="51746">
                  <c:v>34.85252000000001</c:v>
                </c:pt>
                <c:pt idx="51747">
                  <c:v>29.84112</c:v>
                </c:pt>
                <c:pt idx="51748">
                  <c:v>30.72366</c:v>
                </c:pt>
                <c:pt idx="51749">
                  <c:v>28.90168999999999</c:v>
                </c:pt>
                <c:pt idx="51750">
                  <c:v>74.33279999999999</c:v>
                </c:pt>
                <c:pt idx="51751">
                  <c:v>29.14693</c:v>
                </c:pt>
                <c:pt idx="51752">
                  <c:v>29.80265</c:v>
                </c:pt>
                <c:pt idx="51753">
                  <c:v>38.158</c:v>
                </c:pt>
                <c:pt idx="51754">
                  <c:v>31.35987</c:v>
                </c:pt>
                <c:pt idx="51755">
                  <c:v>34.81371</c:v>
                </c:pt>
                <c:pt idx="51756">
                  <c:v>37.53700000000001</c:v>
                </c:pt>
                <c:pt idx="51757">
                  <c:v>30.68831</c:v>
                </c:pt>
                <c:pt idx="51758">
                  <c:v>28.35041</c:v>
                </c:pt>
                <c:pt idx="51759">
                  <c:v>35.29535</c:v>
                </c:pt>
                <c:pt idx="51760">
                  <c:v>28.87456</c:v>
                </c:pt>
                <c:pt idx="51761">
                  <c:v>27.03764</c:v>
                </c:pt>
                <c:pt idx="51762">
                  <c:v>4104.1219</c:v>
                </c:pt>
                <c:pt idx="51763">
                  <c:v>28.30493999999999</c:v>
                </c:pt>
                <c:pt idx="51764">
                  <c:v>33.8967</c:v>
                </c:pt>
                <c:pt idx="51765">
                  <c:v>39.16796</c:v>
                </c:pt>
                <c:pt idx="51766">
                  <c:v>28.32107999999999</c:v>
                </c:pt>
                <c:pt idx="51767">
                  <c:v>31.47005</c:v>
                </c:pt>
                <c:pt idx="51768">
                  <c:v>34.06071</c:v>
                </c:pt>
                <c:pt idx="51769">
                  <c:v>36.09984</c:v>
                </c:pt>
                <c:pt idx="51770">
                  <c:v>31.8714</c:v>
                </c:pt>
                <c:pt idx="51771">
                  <c:v>27.26603</c:v>
                </c:pt>
                <c:pt idx="51772">
                  <c:v>30.07983</c:v>
                </c:pt>
                <c:pt idx="51773">
                  <c:v>25.88772</c:v>
                </c:pt>
                <c:pt idx="51774">
                  <c:v>37.78626000000001</c:v>
                </c:pt>
                <c:pt idx="51775">
                  <c:v>27.34969</c:v>
                </c:pt>
                <c:pt idx="51776">
                  <c:v>38.40940000000001</c:v>
                </c:pt>
                <c:pt idx="51777">
                  <c:v>197.1216</c:v>
                </c:pt>
                <c:pt idx="51778">
                  <c:v>34.01315</c:v>
                </c:pt>
                <c:pt idx="51779">
                  <c:v>33.70256000000001</c:v>
                </c:pt>
                <c:pt idx="51780">
                  <c:v>31.72455</c:v>
                </c:pt>
                <c:pt idx="51781">
                  <c:v>30.0364</c:v>
                </c:pt>
                <c:pt idx="51782">
                  <c:v>32.18488</c:v>
                </c:pt>
                <c:pt idx="51783">
                  <c:v>29.06011</c:v>
                </c:pt>
                <c:pt idx="51784">
                  <c:v>34.51399</c:v>
                </c:pt>
                <c:pt idx="51785">
                  <c:v>30.09868</c:v>
                </c:pt>
                <c:pt idx="51786">
                  <c:v>30.17836</c:v>
                </c:pt>
                <c:pt idx="51787">
                  <c:v>25.94553999999999</c:v>
                </c:pt>
                <c:pt idx="51788">
                  <c:v>36.5691</c:v>
                </c:pt>
                <c:pt idx="51789">
                  <c:v>26.14671999999999</c:v>
                </c:pt>
                <c:pt idx="51790">
                  <c:v>31.96193999999999</c:v>
                </c:pt>
                <c:pt idx="51791">
                  <c:v>26.95105</c:v>
                </c:pt>
                <c:pt idx="51792">
                  <c:v>38.82262</c:v>
                </c:pt>
                <c:pt idx="51793">
                  <c:v>216.9217</c:v>
                </c:pt>
                <c:pt idx="51794">
                  <c:v>48.68960000000001</c:v>
                </c:pt>
                <c:pt idx="51795">
                  <c:v>32.22488000000001</c:v>
                </c:pt>
                <c:pt idx="51796">
                  <c:v>29.60865</c:v>
                </c:pt>
                <c:pt idx="51797">
                  <c:v>37.15456</c:v>
                </c:pt>
                <c:pt idx="51798">
                  <c:v>37.08913</c:v>
                </c:pt>
                <c:pt idx="51799">
                  <c:v>6737.673180000001</c:v>
                </c:pt>
                <c:pt idx="51800">
                  <c:v>24.68909</c:v>
                </c:pt>
                <c:pt idx="51801">
                  <c:v>27.21979</c:v>
                </c:pt>
                <c:pt idx="51802">
                  <c:v>38.49439</c:v>
                </c:pt>
                <c:pt idx="51803">
                  <c:v>30.74849</c:v>
                </c:pt>
                <c:pt idx="51804">
                  <c:v>55.0414</c:v>
                </c:pt>
                <c:pt idx="51805">
                  <c:v>30.79127</c:v>
                </c:pt>
                <c:pt idx="51806">
                  <c:v>27.18007</c:v>
                </c:pt>
                <c:pt idx="51807">
                  <c:v>33.1545</c:v>
                </c:pt>
                <c:pt idx="51808">
                  <c:v>26.90285</c:v>
                </c:pt>
                <c:pt idx="51809">
                  <c:v>30.69250999999999</c:v>
                </c:pt>
                <c:pt idx="51810">
                  <c:v>5331.524270000001</c:v>
                </c:pt>
                <c:pt idx="51811">
                  <c:v>3628.986249999999</c:v>
                </c:pt>
                <c:pt idx="51812">
                  <c:v>33.79104</c:v>
                </c:pt>
                <c:pt idx="51813">
                  <c:v>25.55536</c:v>
                </c:pt>
                <c:pt idx="51814">
                  <c:v>31.46341</c:v>
                </c:pt>
                <c:pt idx="51815">
                  <c:v>31.79671</c:v>
                </c:pt>
                <c:pt idx="51816">
                  <c:v>33.31453</c:v>
                </c:pt>
                <c:pt idx="51817">
                  <c:v>44.55225</c:v>
                </c:pt>
                <c:pt idx="51818">
                  <c:v>250.7959</c:v>
                </c:pt>
                <c:pt idx="51819">
                  <c:v>25.01139999999999</c:v>
                </c:pt>
                <c:pt idx="51820">
                  <c:v>31.15718</c:v>
                </c:pt>
                <c:pt idx="51821">
                  <c:v>29.56669</c:v>
                </c:pt>
                <c:pt idx="51822">
                  <c:v>41.5347</c:v>
                </c:pt>
                <c:pt idx="51823">
                  <c:v>31.95427</c:v>
                </c:pt>
                <c:pt idx="51824">
                  <c:v>30.31954</c:v>
                </c:pt>
                <c:pt idx="51825">
                  <c:v>50.02426000000001</c:v>
                </c:pt>
                <c:pt idx="51826">
                  <c:v>31.15989</c:v>
                </c:pt>
                <c:pt idx="51827">
                  <c:v>20.99867</c:v>
                </c:pt>
                <c:pt idx="51828">
                  <c:v>36.42604</c:v>
                </c:pt>
                <c:pt idx="51829">
                  <c:v>32.86828000000001</c:v>
                </c:pt>
                <c:pt idx="51830">
                  <c:v>26.94891</c:v>
                </c:pt>
                <c:pt idx="51831">
                  <c:v>35.99875</c:v>
                </c:pt>
                <c:pt idx="51832">
                  <c:v>23.66112</c:v>
                </c:pt>
                <c:pt idx="51833">
                  <c:v>33.64012</c:v>
                </c:pt>
                <c:pt idx="51834">
                  <c:v>32.24003</c:v>
                </c:pt>
                <c:pt idx="51835">
                  <c:v>28.8045</c:v>
                </c:pt>
                <c:pt idx="51836">
                  <c:v>31.7439</c:v>
                </c:pt>
                <c:pt idx="51837">
                  <c:v>30.71345000000001</c:v>
                </c:pt>
                <c:pt idx="51838">
                  <c:v>31.31234999999999</c:v>
                </c:pt>
                <c:pt idx="51839">
                  <c:v>30.1065</c:v>
                </c:pt>
                <c:pt idx="51840">
                  <c:v>29.00871</c:v>
                </c:pt>
                <c:pt idx="51841">
                  <c:v>30.02794</c:v>
                </c:pt>
                <c:pt idx="51842">
                  <c:v>28.77958</c:v>
                </c:pt>
                <c:pt idx="51843">
                  <c:v>28.37555</c:v>
                </c:pt>
                <c:pt idx="51844">
                  <c:v>31.79705999999999</c:v>
                </c:pt>
                <c:pt idx="51845">
                  <c:v>31.93702</c:v>
                </c:pt>
                <c:pt idx="51846">
                  <c:v>33.3967</c:v>
                </c:pt>
                <c:pt idx="51847">
                  <c:v>165.73221</c:v>
                </c:pt>
                <c:pt idx="51848">
                  <c:v>36.21465</c:v>
                </c:pt>
                <c:pt idx="51849">
                  <c:v>28.10989</c:v>
                </c:pt>
                <c:pt idx="51850">
                  <c:v>33.85712</c:v>
                </c:pt>
                <c:pt idx="51851">
                  <c:v>35.35108999999999</c:v>
                </c:pt>
                <c:pt idx="51852">
                  <c:v>30.32553</c:v>
                </c:pt>
                <c:pt idx="51853">
                  <c:v>25.18043</c:v>
                </c:pt>
                <c:pt idx="51854">
                  <c:v>33.21525</c:v>
                </c:pt>
                <c:pt idx="51855">
                  <c:v>41.55652000000001</c:v>
                </c:pt>
                <c:pt idx="51856">
                  <c:v>26.33949</c:v>
                </c:pt>
                <c:pt idx="51857">
                  <c:v>30.68616</c:v>
                </c:pt>
                <c:pt idx="51858">
                  <c:v>122.7039</c:v>
                </c:pt>
                <c:pt idx="51859">
                  <c:v>29.84624</c:v>
                </c:pt>
                <c:pt idx="51860">
                  <c:v>28.04484</c:v>
                </c:pt>
                <c:pt idx="51861">
                  <c:v>76.3044</c:v>
                </c:pt>
                <c:pt idx="51862">
                  <c:v>31.41623999999999</c:v>
                </c:pt>
                <c:pt idx="51863">
                  <c:v>31.31649000000001</c:v>
                </c:pt>
                <c:pt idx="51864">
                  <c:v>33.35968999999999</c:v>
                </c:pt>
                <c:pt idx="51865">
                  <c:v>33.4359</c:v>
                </c:pt>
                <c:pt idx="51866">
                  <c:v>30.57471</c:v>
                </c:pt>
                <c:pt idx="51867">
                  <c:v>33.05887</c:v>
                </c:pt>
                <c:pt idx="51868">
                  <c:v>33.65269</c:v>
                </c:pt>
                <c:pt idx="51869">
                  <c:v>30.88669</c:v>
                </c:pt>
                <c:pt idx="51870">
                  <c:v>29.3812</c:v>
                </c:pt>
                <c:pt idx="51871">
                  <c:v>33.24198000000001</c:v>
                </c:pt>
                <c:pt idx="51872">
                  <c:v>28.22916</c:v>
                </c:pt>
                <c:pt idx="51873">
                  <c:v>546.09943</c:v>
                </c:pt>
                <c:pt idx="51874">
                  <c:v>38.82414</c:v>
                </c:pt>
                <c:pt idx="51875">
                  <c:v>29.02706</c:v>
                </c:pt>
                <c:pt idx="51876">
                  <c:v>29.79646</c:v>
                </c:pt>
                <c:pt idx="51877">
                  <c:v>28.9051</c:v>
                </c:pt>
                <c:pt idx="51878">
                  <c:v>31.95092</c:v>
                </c:pt>
                <c:pt idx="51879">
                  <c:v>34.47455</c:v>
                </c:pt>
                <c:pt idx="51880">
                  <c:v>27.43631</c:v>
                </c:pt>
                <c:pt idx="51881">
                  <c:v>74.87953999999999</c:v>
                </c:pt>
                <c:pt idx="51882">
                  <c:v>25.71431</c:v>
                </c:pt>
                <c:pt idx="51883">
                  <c:v>31.09725</c:v>
                </c:pt>
                <c:pt idx="51884">
                  <c:v>30.98182</c:v>
                </c:pt>
                <c:pt idx="51885">
                  <c:v>29.22391</c:v>
                </c:pt>
                <c:pt idx="51886">
                  <c:v>32.25998000000001</c:v>
                </c:pt>
                <c:pt idx="51887">
                  <c:v>28.88267</c:v>
                </c:pt>
                <c:pt idx="51888">
                  <c:v>30.06409</c:v>
                </c:pt>
                <c:pt idx="51889">
                  <c:v>33.20479</c:v>
                </c:pt>
                <c:pt idx="51890">
                  <c:v>27.68081</c:v>
                </c:pt>
                <c:pt idx="51891">
                  <c:v>23.63781000000001</c:v>
                </c:pt>
                <c:pt idx="51892">
                  <c:v>29.20764</c:v>
                </c:pt>
                <c:pt idx="51893">
                  <c:v>28.99250999999999</c:v>
                </c:pt>
                <c:pt idx="51894">
                  <c:v>1866.6327</c:v>
                </c:pt>
                <c:pt idx="51895">
                  <c:v>28.99963999999999</c:v>
                </c:pt>
                <c:pt idx="51896">
                  <c:v>56.1888</c:v>
                </c:pt>
                <c:pt idx="51897">
                  <c:v>30.73557</c:v>
                </c:pt>
                <c:pt idx="51898">
                  <c:v>30.65915</c:v>
                </c:pt>
                <c:pt idx="51899">
                  <c:v>24.49653</c:v>
                </c:pt>
                <c:pt idx="51900">
                  <c:v>35.28542</c:v>
                </c:pt>
                <c:pt idx="51901">
                  <c:v>34.55986</c:v>
                </c:pt>
                <c:pt idx="51902">
                  <c:v>36.38032</c:v>
                </c:pt>
                <c:pt idx="51903">
                  <c:v>30.9087</c:v>
                </c:pt>
                <c:pt idx="51904">
                  <c:v>29.87344999999999</c:v>
                </c:pt>
                <c:pt idx="51905">
                  <c:v>34.42037</c:v>
                </c:pt>
                <c:pt idx="51906">
                  <c:v>29.91413</c:v>
                </c:pt>
                <c:pt idx="51907">
                  <c:v>30.50443</c:v>
                </c:pt>
                <c:pt idx="51908">
                  <c:v>29.92111</c:v>
                </c:pt>
                <c:pt idx="51909">
                  <c:v>26.49789000000001</c:v>
                </c:pt>
                <c:pt idx="51910">
                  <c:v>26.12769</c:v>
                </c:pt>
                <c:pt idx="51911">
                  <c:v>25.59995</c:v>
                </c:pt>
                <c:pt idx="51912">
                  <c:v>38.30948</c:v>
                </c:pt>
                <c:pt idx="51913">
                  <c:v>45.15849</c:v>
                </c:pt>
                <c:pt idx="51914">
                  <c:v>30.82820999999999</c:v>
                </c:pt>
                <c:pt idx="51915">
                  <c:v>25.14801</c:v>
                </c:pt>
                <c:pt idx="51916">
                  <c:v>29.53276</c:v>
                </c:pt>
                <c:pt idx="51917">
                  <c:v>36.63655</c:v>
                </c:pt>
                <c:pt idx="51918">
                  <c:v>25.5872</c:v>
                </c:pt>
                <c:pt idx="51919">
                  <c:v>35.63021</c:v>
                </c:pt>
                <c:pt idx="51920">
                  <c:v>30.07018</c:v>
                </c:pt>
                <c:pt idx="51921">
                  <c:v>130.1662</c:v>
                </c:pt>
                <c:pt idx="51922">
                  <c:v>29.15447</c:v>
                </c:pt>
                <c:pt idx="51923">
                  <c:v>26.76192</c:v>
                </c:pt>
                <c:pt idx="51924">
                  <c:v>27.70169</c:v>
                </c:pt>
                <c:pt idx="51925">
                  <c:v>28.70752</c:v>
                </c:pt>
                <c:pt idx="51926">
                  <c:v>31.31867</c:v>
                </c:pt>
                <c:pt idx="51927">
                  <c:v>26.06838</c:v>
                </c:pt>
                <c:pt idx="51928">
                  <c:v>33.66904</c:v>
                </c:pt>
                <c:pt idx="51929">
                  <c:v>38.84096</c:v>
                </c:pt>
                <c:pt idx="51930">
                  <c:v>29.84691</c:v>
                </c:pt>
                <c:pt idx="51931">
                  <c:v>39.12136</c:v>
                </c:pt>
                <c:pt idx="51932">
                  <c:v>30.4599</c:v>
                </c:pt>
                <c:pt idx="51933">
                  <c:v>36.98264</c:v>
                </c:pt>
                <c:pt idx="51934">
                  <c:v>33.35943</c:v>
                </c:pt>
                <c:pt idx="51935">
                  <c:v>34.89374</c:v>
                </c:pt>
                <c:pt idx="51936">
                  <c:v>32.46524</c:v>
                </c:pt>
                <c:pt idx="51937">
                  <c:v>29.96602</c:v>
                </c:pt>
                <c:pt idx="51938">
                  <c:v>30.44110999999999</c:v>
                </c:pt>
                <c:pt idx="51939">
                  <c:v>34.90596</c:v>
                </c:pt>
                <c:pt idx="51940">
                  <c:v>45.1703</c:v>
                </c:pt>
                <c:pt idx="51941">
                  <c:v>28.48339</c:v>
                </c:pt>
                <c:pt idx="51942">
                  <c:v>27.22271999999999</c:v>
                </c:pt>
                <c:pt idx="51943">
                  <c:v>31.78609</c:v>
                </c:pt>
                <c:pt idx="51944">
                  <c:v>28.96967</c:v>
                </c:pt>
                <c:pt idx="51945">
                  <c:v>34.11020000000001</c:v>
                </c:pt>
                <c:pt idx="51946">
                  <c:v>34.93101</c:v>
                </c:pt>
                <c:pt idx="51947">
                  <c:v>30.79135</c:v>
                </c:pt>
                <c:pt idx="51948">
                  <c:v>22.88703</c:v>
                </c:pt>
                <c:pt idx="51949">
                  <c:v>53.29209</c:v>
                </c:pt>
                <c:pt idx="51950">
                  <c:v>31.5944</c:v>
                </c:pt>
                <c:pt idx="51951">
                  <c:v>27.66019</c:v>
                </c:pt>
                <c:pt idx="51952">
                  <c:v>33.77046</c:v>
                </c:pt>
                <c:pt idx="51953">
                  <c:v>37.98128</c:v>
                </c:pt>
                <c:pt idx="51954">
                  <c:v>34.06069</c:v>
                </c:pt>
                <c:pt idx="51955">
                  <c:v>26.8686</c:v>
                </c:pt>
                <c:pt idx="51956">
                  <c:v>34.92444</c:v>
                </c:pt>
                <c:pt idx="51957">
                  <c:v>34.03417</c:v>
                </c:pt>
                <c:pt idx="51958">
                  <c:v>27.31471000000001</c:v>
                </c:pt>
                <c:pt idx="51959">
                  <c:v>31.10667</c:v>
                </c:pt>
                <c:pt idx="51960">
                  <c:v>34.52777</c:v>
                </c:pt>
                <c:pt idx="51961">
                  <c:v>554.3418299999998</c:v>
                </c:pt>
                <c:pt idx="51962">
                  <c:v>33.01706</c:v>
                </c:pt>
                <c:pt idx="51963">
                  <c:v>25.38591</c:v>
                </c:pt>
                <c:pt idx="51964">
                  <c:v>33.98837</c:v>
                </c:pt>
                <c:pt idx="51965">
                  <c:v>26.99297</c:v>
                </c:pt>
                <c:pt idx="51966">
                  <c:v>24.03522</c:v>
                </c:pt>
                <c:pt idx="51967">
                  <c:v>32.85152</c:v>
                </c:pt>
                <c:pt idx="51968">
                  <c:v>30.29532</c:v>
                </c:pt>
                <c:pt idx="51969">
                  <c:v>29.5879</c:v>
                </c:pt>
                <c:pt idx="51970">
                  <c:v>32.11383</c:v>
                </c:pt>
                <c:pt idx="51971">
                  <c:v>21.28378</c:v>
                </c:pt>
                <c:pt idx="51972">
                  <c:v>27.93823</c:v>
                </c:pt>
                <c:pt idx="51973">
                  <c:v>35.87984</c:v>
                </c:pt>
                <c:pt idx="51974">
                  <c:v>33.2344</c:v>
                </c:pt>
                <c:pt idx="51975">
                  <c:v>31.65248</c:v>
                </c:pt>
                <c:pt idx="51976">
                  <c:v>37.09967</c:v>
                </c:pt>
                <c:pt idx="51977">
                  <c:v>32.16949</c:v>
                </c:pt>
                <c:pt idx="51978">
                  <c:v>30.99631</c:v>
                </c:pt>
                <c:pt idx="51979">
                  <c:v>44.1031</c:v>
                </c:pt>
                <c:pt idx="51980">
                  <c:v>27.0705</c:v>
                </c:pt>
                <c:pt idx="51981">
                  <c:v>26.26604</c:v>
                </c:pt>
                <c:pt idx="51982">
                  <c:v>30.22920999999999</c:v>
                </c:pt>
                <c:pt idx="51983">
                  <c:v>26.56244999999999</c:v>
                </c:pt>
                <c:pt idx="51984">
                  <c:v>32.07359</c:v>
                </c:pt>
                <c:pt idx="51985">
                  <c:v>27.92579999999999</c:v>
                </c:pt>
                <c:pt idx="51986">
                  <c:v>5733.373399999999</c:v>
                </c:pt>
                <c:pt idx="51987">
                  <c:v>30.56334</c:v>
                </c:pt>
                <c:pt idx="51988">
                  <c:v>39.59995</c:v>
                </c:pt>
                <c:pt idx="51989">
                  <c:v>36.72712000000001</c:v>
                </c:pt>
                <c:pt idx="51990">
                  <c:v>28.85631</c:v>
                </c:pt>
                <c:pt idx="51991">
                  <c:v>37.23656000000001</c:v>
                </c:pt>
                <c:pt idx="51992">
                  <c:v>29.22953</c:v>
                </c:pt>
                <c:pt idx="51993">
                  <c:v>27.3417</c:v>
                </c:pt>
                <c:pt idx="51994">
                  <c:v>32.2879</c:v>
                </c:pt>
                <c:pt idx="51995">
                  <c:v>26.29366</c:v>
                </c:pt>
                <c:pt idx="51996">
                  <c:v>35.74149</c:v>
                </c:pt>
                <c:pt idx="51997">
                  <c:v>28.80787</c:v>
                </c:pt>
                <c:pt idx="51998">
                  <c:v>34.18796</c:v>
                </c:pt>
                <c:pt idx="51999">
                  <c:v>32.59081</c:v>
                </c:pt>
                <c:pt idx="52000">
                  <c:v>33.73803</c:v>
                </c:pt>
                <c:pt idx="52001">
                  <c:v>168.72424</c:v>
                </c:pt>
                <c:pt idx="52002">
                  <c:v>29.52809999999999</c:v>
                </c:pt>
                <c:pt idx="52003">
                  <c:v>30.92255</c:v>
                </c:pt>
                <c:pt idx="52004">
                  <c:v>25.25027</c:v>
                </c:pt>
                <c:pt idx="52005">
                  <c:v>26.27415</c:v>
                </c:pt>
                <c:pt idx="52006">
                  <c:v>31.10211</c:v>
                </c:pt>
                <c:pt idx="52007">
                  <c:v>36.17212</c:v>
                </c:pt>
                <c:pt idx="52008">
                  <c:v>32.05453</c:v>
                </c:pt>
                <c:pt idx="52009">
                  <c:v>24.70126</c:v>
                </c:pt>
                <c:pt idx="52010">
                  <c:v>27.50698</c:v>
                </c:pt>
                <c:pt idx="52011">
                  <c:v>97.78664</c:v>
                </c:pt>
                <c:pt idx="52012">
                  <c:v>29.73075</c:v>
                </c:pt>
                <c:pt idx="52013">
                  <c:v>28.1596</c:v>
                </c:pt>
                <c:pt idx="52014">
                  <c:v>29.58592</c:v>
                </c:pt>
                <c:pt idx="52015">
                  <c:v>35.11758</c:v>
                </c:pt>
                <c:pt idx="52016">
                  <c:v>28.35255</c:v>
                </c:pt>
                <c:pt idx="52017">
                  <c:v>33.39392</c:v>
                </c:pt>
                <c:pt idx="52018">
                  <c:v>29.98241</c:v>
                </c:pt>
                <c:pt idx="52019">
                  <c:v>36.03813</c:v>
                </c:pt>
                <c:pt idx="52020">
                  <c:v>31.18115</c:v>
                </c:pt>
                <c:pt idx="52021">
                  <c:v>27.12596</c:v>
                </c:pt>
                <c:pt idx="52022">
                  <c:v>31.50309</c:v>
                </c:pt>
                <c:pt idx="52023">
                  <c:v>28.79658999999999</c:v>
                </c:pt>
                <c:pt idx="52024">
                  <c:v>33.26531</c:v>
                </c:pt>
                <c:pt idx="52025">
                  <c:v>25.20244999999999</c:v>
                </c:pt>
                <c:pt idx="52026">
                  <c:v>49.14506</c:v>
                </c:pt>
                <c:pt idx="52027">
                  <c:v>31.5977</c:v>
                </c:pt>
                <c:pt idx="52028">
                  <c:v>136.64811</c:v>
                </c:pt>
                <c:pt idx="52029">
                  <c:v>102.20065</c:v>
                </c:pt>
                <c:pt idx="52030">
                  <c:v>25.64987</c:v>
                </c:pt>
                <c:pt idx="52031">
                  <c:v>31.74344</c:v>
                </c:pt>
                <c:pt idx="52032">
                  <c:v>28.40771</c:v>
                </c:pt>
                <c:pt idx="52033">
                  <c:v>27.81497</c:v>
                </c:pt>
                <c:pt idx="52034">
                  <c:v>816.9527999999999</c:v>
                </c:pt>
                <c:pt idx="52035">
                  <c:v>137.7835</c:v>
                </c:pt>
                <c:pt idx="52036">
                  <c:v>31.1388</c:v>
                </c:pt>
                <c:pt idx="52037">
                  <c:v>26.96510999999999</c:v>
                </c:pt>
                <c:pt idx="52038">
                  <c:v>30.01286</c:v>
                </c:pt>
                <c:pt idx="52039">
                  <c:v>27.76868999999999</c:v>
                </c:pt>
                <c:pt idx="52040">
                  <c:v>28.91567999999999</c:v>
                </c:pt>
                <c:pt idx="52041">
                  <c:v>181.9847</c:v>
                </c:pt>
                <c:pt idx="52042">
                  <c:v>31.96355</c:v>
                </c:pt>
                <c:pt idx="52043">
                  <c:v>27.93906</c:v>
                </c:pt>
                <c:pt idx="52044">
                  <c:v>33.31512</c:v>
                </c:pt>
                <c:pt idx="52045">
                  <c:v>36.63888</c:v>
                </c:pt>
                <c:pt idx="52046">
                  <c:v>28.29329999999999</c:v>
                </c:pt>
                <c:pt idx="52047">
                  <c:v>31.65527000000001</c:v>
                </c:pt>
                <c:pt idx="52048">
                  <c:v>32.00466</c:v>
                </c:pt>
                <c:pt idx="52049">
                  <c:v>27.63604</c:v>
                </c:pt>
                <c:pt idx="52050">
                  <c:v>31.51124</c:v>
                </c:pt>
                <c:pt idx="52051">
                  <c:v>32.79635</c:v>
                </c:pt>
                <c:pt idx="52052">
                  <c:v>32.79673</c:v>
                </c:pt>
                <c:pt idx="52053">
                  <c:v>26.91393</c:v>
                </c:pt>
                <c:pt idx="52054">
                  <c:v>27.73924</c:v>
                </c:pt>
                <c:pt idx="52055">
                  <c:v>31.68019</c:v>
                </c:pt>
                <c:pt idx="52056">
                  <c:v>28.82162</c:v>
                </c:pt>
                <c:pt idx="52057">
                  <c:v>32.10788</c:v>
                </c:pt>
                <c:pt idx="52058">
                  <c:v>36.22354</c:v>
                </c:pt>
                <c:pt idx="52059">
                  <c:v>32.54543</c:v>
                </c:pt>
                <c:pt idx="52060">
                  <c:v>33.42921</c:v>
                </c:pt>
                <c:pt idx="52061">
                  <c:v>29.21662</c:v>
                </c:pt>
                <c:pt idx="52062">
                  <c:v>29.15405000000001</c:v>
                </c:pt>
                <c:pt idx="52063">
                  <c:v>29.56073999999999</c:v>
                </c:pt>
                <c:pt idx="52064">
                  <c:v>34.83308</c:v>
                </c:pt>
                <c:pt idx="52065">
                  <c:v>40.18293</c:v>
                </c:pt>
                <c:pt idx="52066">
                  <c:v>44.635</c:v>
                </c:pt>
                <c:pt idx="52067">
                  <c:v>28.19889999999999</c:v>
                </c:pt>
                <c:pt idx="52068">
                  <c:v>27.06995999999999</c:v>
                </c:pt>
                <c:pt idx="52069">
                  <c:v>29.29082</c:v>
                </c:pt>
                <c:pt idx="52070">
                  <c:v>30.25453</c:v>
                </c:pt>
                <c:pt idx="52071">
                  <c:v>32.44382</c:v>
                </c:pt>
                <c:pt idx="52072">
                  <c:v>32.18258</c:v>
                </c:pt>
                <c:pt idx="52073">
                  <c:v>29.67702</c:v>
                </c:pt>
                <c:pt idx="52074">
                  <c:v>33.1049</c:v>
                </c:pt>
                <c:pt idx="52075">
                  <c:v>45.20460000000001</c:v>
                </c:pt>
                <c:pt idx="52076">
                  <c:v>30.23738000000001</c:v>
                </c:pt>
                <c:pt idx="52077">
                  <c:v>2252.95016</c:v>
                </c:pt>
                <c:pt idx="52078">
                  <c:v>49.859</c:v>
                </c:pt>
                <c:pt idx="52079">
                  <c:v>185.3717</c:v>
                </c:pt>
                <c:pt idx="52080">
                  <c:v>27.87659</c:v>
                </c:pt>
                <c:pt idx="52081">
                  <c:v>31.68085</c:v>
                </c:pt>
                <c:pt idx="52082">
                  <c:v>34.23781</c:v>
                </c:pt>
                <c:pt idx="52083">
                  <c:v>37.03161</c:v>
                </c:pt>
                <c:pt idx="52084">
                  <c:v>28.22106</c:v>
                </c:pt>
                <c:pt idx="52085">
                  <c:v>35.26056000000001</c:v>
                </c:pt>
                <c:pt idx="52086">
                  <c:v>39.1043</c:v>
                </c:pt>
                <c:pt idx="52087">
                  <c:v>32.29443</c:v>
                </c:pt>
                <c:pt idx="52088">
                  <c:v>30.97539</c:v>
                </c:pt>
                <c:pt idx="52089">
                  <c:v>31.06255</c:v>
                </c:pt>
                <c:pt idx="52090">
                  <c:v>26.00978</c:v>
                </c:pt>
                <c:pt idx="52091">
                  <c:v>34047.183</c:v>
                </c:pt>
                <c:pt idx="52092">
                  <c:v>21.31428</c:v>
                </c:pt>
                <c:pt idx="52093">
                  <c:v>26.05544</c:v>
                </c:pt>
                <c:pt idx="52094">
                  <c:v>41.3176</c:v>
                </c:pt>
                <c:pt idx="52095">
                  <c:v>29.16114</c:v>
                </c:pt>
                <c:pt idx="52096">
                  <c:v>33.13469</c:v>
                </c:pt>
                <c:pt idx="52097">
                  <c:v>34.66260000000001</c:v>
                </c:pt>
                <c:pt idx="52098">
                  <c:v>29.79271</c:v>
                </c:pt>
                <c:pt idx="52099">
                  <c:v>30.06319</c:v>
                </c:pt>
                <c:pt idx="52100">
                  <c:v>2639.3585</c:v>
                </c:pt>
                <c:pt idx="52101">
                  <c:v>29.2532</c:v>
                </c:pt>
                <c:pt idx="52102">
                  <c:v>38.6518</c:v>
                </c:pt>
                <c:pt idx="52103">
                  <c:v>26.60331</c:v>
                </c:pt>
                <c:pt idx="52104">
                  <c:v>33.2174</c:v>
                </c:pt>
                <c:pt idx="52105">
                  <c:v>26.6884</c:v>
                </c:pt>
                <c:pt idx="52106">
                  <c:v>32.87389</c:v>
                </c:pt>
                <c:pt idx="52107">
                  <c:v>35.61066</c:v>
                </c:pt>
                <c:pt idx="52108">
                  <c:v>29.68121</c:v>
                </c:pt>
                <c:pt idx="52109">
                  <c:v>28.16226</c:v>
                </c:pt>
                <c:pt idx="52110">
                  <c:v>30.62225</c:v>
                </c:pt>
                <c:pt idx="52111">
                  <c:v>32.9313</c:v>
                </c:pt>
                <c:pt idx="52112">
                  <c:v>36.83602</c:v>
                </c:pt>
                <c:pt idx="52113">
                  <c:v>25.04018</c:v>
                </c:pt>
                <c:pt idx="52114">
                  <c:v>25.73921</c:v>
                </c:pt>
                <c:pt idx="52115">
                  <c:v>27.4465</c:v>
                </c:pt>
                <c:pt idx="52116">
                  <c:v>29.75044</c:v>
                </c:pt>
                <c:pt idx="52117">
                  <c:v>35.85608</c:v>
                </c:pt>
                <c:pt idx="52118">
                  <c:v>42.90467</c:v>
                </c:pt>
                <c:pt idx="52119">
                  <c:v>33.47048</c:v>
                </c:pt>
                <c:pt idx="52120">
                  <c:v>32.16423</c:v>
                </c:pt>
                <c:pt idx="52121">
                  <c:v>34.6829</c:v>
                </c:pt>
                <c:pt idx="52122">
                  <c:v>36.92919</c:v>
                </c:pt>
                <c:pt idx="52123">
                  <c:v>25.61944</c:v>
                </c:pt>
                <c:pt idx="52124">
                  <c:v>30.80013</c:v>
                </c:pt>
                <c:pt idx="52125">
                  <c:v>32.21826</c:v>
                </c:pt>
                <c:pt idx="52126">
                  <c:v>34.9163</c:v>
                </c:pt>
                <c:pt idx="52127">
                  <c:v>26.61304000000001</c:v>
                </c:pt>
                <c:pt idx="52128">
                  <c:v>29.85357</c:v>
                </c:pt>
                <c:pt idx="52129">
                  <c:v>25.49262999999999</c:v>
                </c:pt>
                <c:pt idx="52130">
                  <c:v>32.10994</c:v>
                </c:pt>
                <c:pt idx="52131">
                  <c:v>31.69363</c:v>
                </c:pt>
                <c:pt idx="52132">
                  <c:v>29.80131</c:v>
                </c:pt>
                <c:pt idx="52133">
                  <c:v>26.09093</c:v>
                </c:pt>
                <c:pt idx="52134">
                  <c:v>36.21648</c:v>
                </c:pt>
                <c:pt idx="52135">
                  <c:v>31.84957</c:v>
                </c:pt>
                <c:pt idx="52136">
                  <c:v>34.3409</c:v>
                </c:pt>
                <c:pt idx="52137">
                  <c:v>29.94924999999999</c:v>
                </c:pt>
                <c:pt idx="52138">
                  <c:v>33.57584000000001</c:v>
                </c:pt>
                <c:pt idx="52139">
                  <c:v>32.42945</c:v>
                </c:pt>
                <c:pt idx="52140">
                  <c:v>32.91468999999999</c:v>
                </c:pt>
                <c:pt idx="52141">
                  <c:v>27.54381</c:v>
                </c:pt>
                <c:pt idx="52142">
                  <c:v>2880.22145</c:v>
                </c:pt>
                <c:pt idx="52143">
                  <c:v>66.28879999999998</c:v>
                </c:pt>
                <c:pt idx="52144">
                  <c:v>33.63715</c:v>
                </c:pt>
                <c:pt idx="52145">
                  <c:v>31.17896</c:v>
                </c:pt>
                <c:pt idx="52146">
                  <c:v>2245.87618</c:v>
                </c:pt>
                <c:pt idx="52147">
                  <c:v>27.5424</c:v>
                </c:pt>
                <c:pt idx="52148">
                  <c:v>30.47570999999999</c:v>
                </c:pt>
                <c:pt idx="52149">
                  <c:v>28.69239</c:v>
                </c:pt>
                <c:pt idx="52150">
                  <c:v>26.76067</c:v>
                </c:pt>
                <c:pt idx="52151">
                  <c:v>32.21145</c:v>
                </c:pt>
                <c:pt idx="52152">
                  <c:v>27.58864</c:v>
                </c:pt>
                <c:pt idx="52153">
                  <c:v>33.90707</c:v>
                </c:pt>
                <c:pt idx="52154">
                  <c:v>703.2047</c:v>
                </c:pt>
                <c:pt idx="52155">
                  <c:v>38.62748000000001</c:v>
                </c:pt>
                <c:pt idx="52156">
                  <c:v>29.21001</c:v>
                </c:pt>
                <c:pt idx="52157">
                  <c:v>29.99925</c:v>
                </c:pt>
                <c:pt idx="52158">
                  <c:v>35.67644000000001</c:v>
                </c:pt>
                <c:pt idx="52159">
                  <c:v>40.6795</c:v>
                </c:pt>
                <c:pt idx="52160">
                  <c:v>26.5972</c:v>
                </c:pt>
                <c:pt idx="52161">
                  <c:v>105.27455</c:v>
                </c:pt>
                <c:pt idx="52162">
                  <c:v>30.18543</c:v>
                </c:pt>
                <c:pt idx="52163">
                  <c:v>28.81016</c:v>
                </c:pt>
                <c:pt idx="52164">
                  <c:v>25.39214</c:v>
                </c:pt>
                <c:pt idx="52165">
                  <c:v>26.96997</c:v>
                </c:pt>
                <c:pt idx="52166">
                  <c:v>32.9056</c:v>
                </c:pt>
                <c:pt idx="52167">
                  <c:v>26.76913</c:v>
                </c:pt>
                <c:pt idx="52168">
                  <c:v>28.07672</c:v>
                </c:pt>
                <c:pt idx="52169">
                  <c:v>31.40295</c:v>
                </c:pt>
                <c:pt idx="52170">
                  <c:v>55.8822</c:v>
                </c:pt>
                <c:pt idx="52171">
                  <c:v>35.6493</c:v>
                </c:pt>
                <c:pt idx="52172">
                  <c:v>29.01963</c:v>
                </c:pt>
                <c:pt idx="52173">
                  <c:v>29.14236</c:v>
                </c:pt>
                <c:pt idx="52174">
                  <c:v>35.31122</c:v>
                </c:pt>
                <c:pt idx="52175">
                  <c:v>35.68285</c:v>
                </c:pt>
                <c:pt idx="52176">
                  <c:v>29.59019</c:v>
                </c:pt>
                <c:pt idx="52177">
                  <c:v>40.65600000000001</c:v>
                </c:pt>
                <c:pt idx="52178">
                  <c:v>25.88313</c:v>
                </c:pt>
                <c:pt idx="52179">
                  <c:v>28.75955</c:v>
                </c:pt>
                <c:pt idx="52180">
                  <c:v>53.2342</c:v>
                </c:pt>
                <c:pt idx="52181">
                  <c:v>31.09775</c:v>
                </c:pt>
                <c:pt idx="52182">
                  <c:v>29.64202999999999</c:v>
                </c:pt>
                <c:pt idx="52183">
                  <c:v>374.13801</c:v>
                </c:pt>
                <c:pt idx="52184">
                  <c:v>26.7338</c:v>
                </c:pt>
                <c:pt idx="52185">
                  <c:v>25.15942</c:v>
                </c:pt>
                <c:pt idx="52186">
                  <c:v>31.77983</c:v>
                </c:pt>
                <c:pt idx="52187">
                  <c:v>25.91463999999999</c:v>
                </c:pt>
                <c:pt idx="52188">
                  <c:v>32.50896</c:v>
                </c:pt>
                <c:pt idx="52189">
                  <c:v>28.15889</c:v>
                </c:pt>
                <c:pt idx="52190">
                  <c:v>28.45653</c:v>
                </c:pt>
                <c:pt idx="52191">
                  <c:v>44.72040000000001</c:v>
                </c:pt>
                <c:pt idx="52192">
                  <c:v>26.93486</c:v>
                </c:pt>
                <c:pt idx="52193">
                  <c:v>28.7834</c:v>
                </c:pt>
                <c:pt idx="52194">
                  <c:v>27.58898</c:v>
                </c:pt>
                <c:pt idx="52195">
                  <c:v>37.9472</c:v>
                </c:pt>
                <c:pt idx="52196">
                  <c:v>32.35951</c:v>
                </c:pt>
                <c:pt idx="52197">
                  <c:v>31.19399</c:v>
                </c:pt>
                <c:pt idx="52198">
                  <c:v>32.61688</c:v>
                </c:pt>
                <c:pt idx="52199">
                  <c:v>32.42428</c:v>
                </c:pt>
                <c:pt idx="52200">
                  <c:v>33.08814</c:v>
                </c:pt>
                <c:pt idx="52201">
                  <c:v>28.39072</c:v>
                </c:pt>
                <c:pt idx="52202">
                  <c:v>28.83303</c:v>
                </c:pt>
                <c:pt idx="52203">
                  <c:v>25.63385</c:v>
                </c:pt>
                <c:pt idx="52204">
                  <c:v>27.77272</c:v>
                </c:pt>
                <c:pt idx="52205">
                  <c:v>27.73154</c:v>
                </c:pt>
                <c:pt idx="52206">
                  <c:v>33.40533</c:v>
                </c:pt>
                <c:pt idx="52207">
                  <c:v>27.72734</c:v>
                </c:pt>
                <c:pt idx="52208">
                  <c:v>28.46852</c:v>
                </c:pt>
                <c:pt idx="52209">
                  <c:v>35.2563</c:v>
                </c:pt>
                <c:pt idx="52210">
                  <c:v>29.27696</c:v>
                </c:pt>
                <c:pt idx="52211">
                  <c:v>28.76908</c:v>
                </c:pt>
                <c:pt idx="52212">
                  <c:v>30.85454</c:v>
                </c:pt>
                <c:pt idx="52213">
                  <c:v>35.69982</c:v>
                </c:pt>
                <c:pt idx="52214">
                  <c:v>27.30296</c:v>
                </c:pt>
                <c:pt idx="52215">
                  <c:v>30.50629</c:v>
                </c:pt>
                <c:pt idx="52216">
                  <c:v>38.44403</c:v>
                </c:pt>
                <c:pt idx="52217">
                  <c:v>31.21747</c:v>
                </c:pt>
                <c:pt idx="52218">
                  <c:v>29.90436</c:v>
                </c:pt>
                <c:pt idx="52219">
                  <c:v>37.63694</c:v>
                </c:pt>
                <c:pt idx="52220">
                  <c:v>24.25135</c:v>
                </c:pt>
                <c:pt idx="52221">
                  <c:v>32.0331</c:v>
                </c:pt>
                <c:pt idx="52222">
                  <c:v>29.74983</c:v>
                </c:pt>
                <c:pt idx="52223">
                  <c:v>26.37785</c:v>
                </c:pt>
                <c:pt idx="52224">
                  <c:v>35.28521</c:v>
                </c:pt>
                <c:pt idx="52225">
                  <c:v>32.22775</c:v>
                </c:pt>
                <c:pt idx="52226">
                  <c:v>27.31381</c:v>
                </c:pt>
                <c:pt idx="52227">
                  <c:v>32.21592000000001</c:v>
                </c:pt>
                <c:pt idx="52228">
                  <c:v>28.59261</c:v>
                </c:pt>
                <c:pt idx="52229">
                  <c:v>29.53936</c:v>
                </c:pt>
                <c:pt idx="52230">
                  <c:v>34.26992000000001</c:v>
                </c:pt>
                <c:pt idx="52231">
                  <c:v>32.08377</c:v>
                </c:pt>
                <c:pt idx="52232">
                  <c:v>29.28763</c:v>
                </c:pt>
                <c:pt idx="52233">
                  <c:v>572.1976</c:v>
                </c:pt>
                <c:pt idx="52234">
                  <c:v>31.69663999999999</c:v>
                </c:pt>
                <c:pt idx="52235">
                  <c:v>1115.147</c:v>
                </c:pt>
                <c:pt idx="52236">
                  <c:v>27.09622</c:v>
                </c:pt>
                <c:pt idx="52237">
                  <c:v>29.9871</c:v>
                </c:pt>
                <c:pt idx="52238">
                  <c:v>26.14828</c:v>
                </c:pt>
                <c:pt idx="52239">
                  <c:v>34.51483</c:v>
                </c:pt>
                <c:pt idx="52240">
                  <c:v>28.57175000000001</c:v>
                </c:pt>
                <c:pt idx="52241">
                  <c:v>29.32342</c:v>
                </c:pt>
                <c:pt idx="52242">
                  <c:v>24.44459</c:v>
                </c:pt>
                <c:pt idx="52243">
                  <c:v>30.49719</c:v>
                </c:pt>
                <c:pt idx="52244">
                  <c:v>1037.53302</c:v>
                </c:pt>
                <c:pt idx="52245">
                  <c:v>453.9118</c:v>
                </c:pt>
                <c:pt idx="52246">
                  <c:v>30324.22691</c:v>
                </c:pt>
                <c:pt idx="52247">
                  <c:v>26.34021</c:v>
                </c:pt>
                <c:pt idx="52248">
                  <c:v>69.1476</c:v>
                </c:pt>
                <c:pt idx="52249">
                  <c:v>31.19078</c:v>
                </c:pt>
                <c:pt idx="52250">
                  <c:v>33.14097</c:v>
                </c:pt>
                <c:pt idx="52251">
                  <c:v>32.63520000000001</c:v>
                </c:pt>
                <c:pt idx="52252">
                  <c:v>31.27323</c:v>
                </c:pt>
                <c:pt idx="52253">
                  <c:v>31.07617</c:v>
                </c:pt>
                <c:pt idx="52254">
                  <c:v>32.18367</c:v>
                </c:pt>
                <c:pt idx="52255">
                  <c:v>35.5365</c:v>
                </c:pt>
                <c:pt idx="52256">
                  <c:v>36.0241</c:v>
                </c:pt>
                <c:pt idx="52257">
                  <c:v>27.72576</c:v>
                </c:pt>
                <c:pt idx="52258">
                  <c:v>31.09116</c:v>
                </c:pt>
                <c:pt idx="52259">
                  <c:v>33.26036000000001</c:v>
                </c:pt>
                <c:pt idx="52260">
                  <c:v>27.25435999999999</c:v>
                </c:pt>
                <c:pt idx="52261">
                  <c:v>31.55366</c:v>
                </c:pt>
                <c:pt idx="52262">
                  <c:v>29.53794</c:v>
                </c:pt>
                <c:pt idx="52263">
                  <c:v>30.98898</c:v>
                </c:pt>
                <c:pt idx="52264">
                  <c:v>33.20692000000001</c:v>
                </c:pt>
                <c:pt idx="52265">
                  <c:v>29.5696</c:v>
                </c:pt>
                <c:pt idx="52266">
                  <c:v>25.30868999999999</c:v>
                </c:pt>
                <c:pt idx="52267">
                  <c:v>33.03555</c:v>
                </c:pt>
                <c:pt idx="52268">
                  <c:v>30.10791</c:v>
                </c:pt>
                <c:pt idx="52269">
                  <c:v>33.5906</c:v>
                </c:pt>
                <c:pt idx="52270">
                  <c:v>37.60733</c:v>
                </c:pt>
                <c:pt idx="52271">
                  <c:v>29.68985</c:v>
                </c:pt>
                <c:pt idx="52272">
                  <c:v>26.87972</c:v>
                </c:pt>
                <c:pt idx="52273">
                  <c:v>5671.58942</c:v>
                </c:pt>
                <c:pt idx="52274">
                  <c:v>29.35231</c:v>
                </c:pt>
                <c:pt idx="52275">
                  <c:v>34.70359</c:v>
                </c:pt>
                <c:pt idx="52276">
                  <c:v>33.15714000000001</c:v>
                </c:pt>
                <c:pt idx="52277">
                  <c:v>25.85951</c:v>
                </c:pt>
                <c:pt idx="52278">
                  <c:v>31.47088</c:v>
                </c:pt>
                <c:pt idx="52279">
                  <c:v>28.99217</c:v>
                </c:pt>
                <c:pt idx="52280">
                  <c:v>29.06976</c:v>
                </c:pt>
                <c:pt idx="52281">
                  <c:v>239.04297</c:v>
                </c:pt>
                <c:pt idx="52282">
                  <c:v>29.21662999999999</c:v>
                </c:pt>
                <c:pt idx="52283">
                  <c:v>31.24036</c:v>
                </c:pt>
                <c:pt idx="52284">
                  <c:v>27.81516999999999</c:v>
                </c:pt>
                <c:pt idx="52285">
                  <c:v>63.27892000000001</c:v>
                </c:pt>
                <c:pt idx="52286">
                  <c:v>31.88885</c:v>
                </c:pt>
                <c:pt idx="52287">
                  <c:v>33.23492</c:v>
                </c:pt>
                <c:pt idx="52288">
                  <c:v>28.61797</c:v>
                </c:pt>
                <c:pt idx="52289">
                  <c:v>27.78089</c:v>
                </c:pt>
                <c:pt idx="52290">
                  <c:v>31.74925</c:v>
                </c:pt>
                <c:pt idx="52291">
                  <c:v>28.3637</c:v>
                </c:pt>
                <c:pt idx="52292">
                  <c:v>30.69448</c:v>
                </c:pt>
                <c:pt idx="52293">
                  <c:v>33.1149</c:v>
                </c:pt>
                <c:pt idx="52294">
                  <c:v>24.74093</c:v>
                </c:pt>
                <c:pt idx="52295">
                  <c:v>31.82726</c:v>
                </c:pt>
                <c:pt idx="52296">
                  <c:v>227.16924</c:v>
                </c:pt>
                <c:pt idx="52297">
                  <c:v>24.0504</c:v>
                </c:pt>
                <c:pt idx="52298">
                  <c:v>653.4347</c:v>
                </c:pt>
                <c:pt idx="52299">
                  <c:v>28.46700999999999</c:v>
                </c:pt>
                <c:pt idx="52300">
                  <c:v>32.50495</c:v>
                </c:pt>
                <c:pt idx="52301">
                  <c:v>38.7997</c:v>
                </c:pt>
                <c:pt idx="52302">
                  <c:v>27.42133</c:v>
                </c:pt>
                <c:pt idx="52303">
                  <c:v>33.98647</c:v>
                </c:pt>
                <c:pt idx="52304">
                  <c:v>33.83983</c:v>
                </c:pt>
                <c:pt idx="52305">
                  <c:v>41.58378</c:v>
                </c:pt>
                <c:pt idx="52306">
                  <c:v>31.82644</c:v>
                </c:pt>
                <c:pt idx="52307">
                  <c:v>453.0034</c:v>
                </c:pt>
                <c:pt idx="52308">
                  <c:v>42.27701</c:v>
                </c:pt>
                <c:pt idx="52309">
                  <c:v>34.77761</c:v>
                </c:pt>
                <c:pt idx="52310">
                  <c:v>30.07961999999999</c:v>
                </c:pt>
                <c:pt idx="52311">
                  <c:v>27.1961</c:v>
                </c:pt>
                <c:pt idx="52312">
                  <c:v>38.98175</c:v>
                </c:pt>
                <c:pt idx="52313">
                  <c:v>33.43307</c:v>
                </c:pt>
                <c:pt idx="52314">
                  <c:v>27.14219</c:v>
                </c:pt>
                <c:pt idx="52315">
                  <c:v>26.35865</c:v>
                </c:pt>
                <c:pt idx="52316">
                  <c:v>27.68499</c:v>
                </c:pt>
                <c:pt idx="52317">
                  <c:v>31.52607</c:v>
                </c:pt>
                <c:pt idx="52318">
                  <c:v>40.96052</c:v>
                </c:pt>
                <c:pt idx="52319">
                  <c:v>33.29238</c:v>
                </c:pt>
                <c:pt idx="52320">
                  <c:v>31.59009</c:v>
                </c:pt>
                <c:pt idx="52321">
                  <c:v>27.52642</c:v>
                </c:pt>
                <c:pt idx="52322">
                  <c:v>33.60963</c:v>
                </c:pt>
                <c:pt idx="52323">
                  <c:v>30.8735</c:v>
                </c:pt>
                <c:pt idx="52324">
                  <c:v>39.25122</c:v>
                </c:pt>
                <c:pt idx="52325">
                  <c:v>82.2186</c:v>
                </c:pt>
                <c:pt idx="52326">
                  <c:v>25.19881000000001</c:v>
                </c:pt>
                <c:pt idx="52327">
                  <c:v>25.10122</c:v>
                </c:pt>
                <c:pt idx="52328">
                  <c:v>35.55858000000001</c:v>
                </c:pt>
                <c:pt idx="52329">
                  <c:v>29.3551</c:v>
                </c:pt>
                <c:pt idx="52330">
                  <c:v>26.44827</c:v>
                </c:pt>
                <c:pt idx="52331">
                  <c:v>30.22981</c:v>
                </c:pt>
                <c:pt idx="52332">
                  <c:v>29.4659</c:v>
                </c:pt>
                <c:pt idx="52333">
                  <c:v>30.25203</c:v>
                </c:pt>
                <c:pt idx="52334">
                  <c:v>30.29091</c:v>
                </c:pt>
                <c:pt idx="52335">
                  <c:v>32.91501</c:v>
                </c:pt>
                <c:pt idx="52336">
                  <c:v>1008.9848</c:v>
                </c:pt>
                <c:pt idx="52337">
                  <c:v>25.85298</c:v>
                </c:pt>
                <c:pt idx="52338">
                  <c:v>28.38282</c:v>
                </c:pt>
                <c:pt idx="52339">
                  <c:v>28.43622999999999</c:v>
                </c:pt>
                <c:pt idx="52340">
                  <c:v>34.97027</c:v>
                </c:pt>
                <c:pt idx="52341">
                  <c:v>25.78230999999999</c:v>
                </c:pt>
                <c:pt idx="52342">
                  <c:v>59.35984</c:v>
                </c:pt>
                <c:pt idx="52343">
                  <c:v>31.344</c:v>
                </c:pt>
                <c:pt idx="52344">
                  <c:v>30.34472</c:v>
                </c:pt>
                <c:pt idx="52345">
                  <c:v>26.18997</c:v>
                </c:pt>
                <c:pt idx="52346">
                  <c:v>31.19124</c:v>
                </c:pt>
                <c:pt idx="52347">
                  <c:v>31.52155</c:v>
                </c:pt>
                <c:pt idx="52348">
                  <c:v>31.31895</c:v>
                </c:pt>
                <c:pt idx="52349">
                  <c:v>123.61439</c:v>
                </c:pt>
                <c:pt idx="52350">
                  <c:v>34.06709</c:v>
                </c:pt>
                <c:pt idx="52351">
                  <c:v>28.75826</c:v>
                </c:pt>
                <c:pt idx="52352">
                  <c:v>27.84949</c:v>
                </c:pt>
                <c:pt idx="52353">
                  <c:v>37.918</c:v>
                </c:pt>
                <c:pt idx="52354">
                  <c:v>26.63204</c:v>
                </c:pt>
                <c:pt idx="52355">
                  <c:v>35.89644000000001</c:v>
                </c:pt>
                <c:pt idx="52356">
                  <c:v>37.27240000000001</c:v>
                </c:pt>
                <c:pt idx="52357">
                  <c:v>32.68125</c:v>
                </c:pt>
                <c:pt idx="52358">
                  <c:v>30.48230999999999</c:v>
                </c:pt>
                <c:pt idx="52359">
                  <c:v>32.8925</c:v>
                </c:pt>
                <c:pt idx="52360">
                  <c:v>33.40574</c:v>
                </c:pt>
                <c:pt idx="52361">
                  <c:v>26.51764</c:v>
                </c:pt>
                <c:pt idx="52362">
                  <c:v>27.63155</c:v>
                </c:pt>
                <c:pt idx="52363">
                  <c:v>99.06478</c:v>
                </c:pt>
                <c:pt idx="52364">
                  <c:v>28932.31299999999</c:v>
                </c:pt>
                <c:pt idx="52365">
                  <c:v>27.88226</c:v>
                </c:pt>
                <c:pt idx="52366">
                  <c:v>27.18368</c:v>
                </c:pt>
                <c:pt idx="52367">
                  <c:v>51.238</c:v>
                </c:pt>
                <c:pt idx="52368">
                  <c:v>29.12465</c:v>
                </c:pt>
                <c:pt idx="52369">
                  <c:v>24.82677</c:v>
                </c:pt>
                <c:pt idx="52370">
                  <c:v>33.16428000000001</c:v>
                </c:pt>
                <c:pt idx="52371">
                  <c:v>27.28201999999999</c:v>
                </c:pt>
                <c:pt idx="52372">
                  <c:v>29.73547</c:v>
                </c:pt>
                <c:pt idx="52373">
                  <c:v>30.44889</c:v>
                </c:pt>
                <c:pt idx="52374">
                  <c:v>24.22742999999999</c:v>
                </c:pt>
                <c:pt idx="52375">
                  <c:v>32.8437</c:v>
                </c:pt>
                <c:pt idx="52376">
                  <c:v>29.59718000000001</c:v>
                </c:pt>
                <c:pt idx="52377">
                  <c:v>27.65735</c:v>
                </c:pt>
                <c:pt idx="52378">
                  <c:v>24.78595</c:v>
                </c:pt>
                <c:pt idx="52379">
                  <c:v>91.1997</c:v>
                </c:pt>
                <c:pt idx="52380">
                  <c:v>29.98469</c:v>
                </c:pt>
                <c:pt idx="52381">
                  <c:v>34.04214</c:v>
                </c:pt>
                <c:pt idx="52382">
                  <c:v>37.6183</c:v>
                </c:pt>
                <c:pt idx="52383">
                  <c:v>31.55773</c:v>
                </c:pt>
                <c:pt idx="52384">
                  <c:v>28.8834</c:v>
                </c:pt>
                <c:pt idx="52385">
                  <c:v>149.89376</c:v>
                </c:pt>
                <c:pt idx="52386">
                  <c:v>28.66872</c:v>
                </c:pt>
                <c:pt idx="52387">
                  <c:v>28.38684</c:v>
                </c:pt>
                <c:pt idx="52388">
                  <c:v>31.49306</c:v>
                </c:pt>
                <c:pt idx="52389">
                  <c:v>36.29894</c:v>
                </c:pt>
                <c:pt idx="52390">
                  <c:v>56.81602</c:v>
                </c:pt>
                <c:pt idx="52391">
                  <c:v>28.14236</c:v>
                </c:pt>
                <c:pt idx="52392">
                  <c:v>32.00078000000001</c:v>
                </c:pt>
                <c:pt idx="52393">
                  <c:v>29.3592</c:v>
                </c:pt>
                <c:pt idx="52394">
                  <c:v>36.23916000000001</c:v>
                </c:pt>
                <c:pt idx="52395">
                  <c:v>26.91773999999999</c:v>
                </c:pt>
                <c:pt idx="52396">
                  <c:v>37.08799</c:v>
                </c:pt>
                <c:pt idx="52397">
                  <c:v>28.9953</c:v>
                </c:pt>
                <c:pt idx="52398">
                  <c:v>27.82891</c:v>
                </c:pt>
                <c:pt idx="52399">
                  <c:v>30.19878</c:v>
                </c:pt>
                <c:pt idx="52400">
                  <c:v>30.50431</c:v>
                </c:pt>
                <c:pt idx="52401">
                  <c:v>32.49237</c:v>
                </c:pt>
                <c:pt idx="52402">
                  <c:v>32.95853</c:v>
                </c:pt>
                <c:pt idx="52403">
                  <c:v>37.867</c:v>
                </c:pt>
                <c:pt idx="52404">
                  <c:v>28.56421</c:v>
                </c:pt>
                <c:pt idx="52405">
                  <c:v>45.7697</c:v>
                </c:pt>
                <c:pt idx="52406">
                  <c:v>32.2151</c:v>
                </c:pt>
                <c:pt idx="52407">
                  <c:v>29.72915</c:v>
                </c:pt>
                <c:pt idx="52408">
                  <c:v>31.48242999999999</c:v>
                </c:pt>
                <c:pt idx="52409">
                  <c:v>28.52832</c:v>
                </c:pt>
                <c:pt idx="52410">
                  <c:v>31.94226</c:v>
                </c:pt>
                <c:pt idx="52411">
                  <c:v>35.09634000000001</c:v>
                </c:pt>
                <c:pt idx="52412">
                  <c:v>39.82563</c:v>
                </c:pt>
                <c:pt idx="52413">
                  <c:v>64.93883</c:v>
                </c:pt>
                <c:pt idx="52414">
                  <c:v>28.51888</c:v>
                </c:pt>
                <c:pt idx="52415">
                  <c:v>8389.0418</c:v>
                </c:pt>
                <c:pt idx="52416">
                  <c:v>34.46673</c:v>
                </c:pt>
                <c:pt idx="52417">
                  <c:v>32.42027</c:v>
                </c:pt>
                <c:pt idx="52418">
                  <c:v>29.3472</c:v>
                </c:pt>
                <c:pt idx="52419">
                  <c:v>31.45616</c:v>
                </c:pt>
                <c:pt idx="52420">
                  <c:v>33.84417</c:v>
                </c:pt>
                <c:pt idx="52421">
                  <c:v>30.41177</c:v>
                </c:pt>
                <c:pt idx="52422">
                  <c:v>34.52924</c:v>
                </c:pt>
                <c:pt idx="52423">
                  <c:v>32.188</c:v>
                </c:pt>
                <c:pt idx="52424">
                  <c:v>34.8941</c:v>
                </c:pt>
                <c:pt idx="52425">
                  <c:v>30.50657</c:v>
                </c:pt>
                <c:pt idx="52426">
                  <c:v>28.388</c:v>
                </c:pt>
                <c:pt idx="52427">
                  <c:v>30.5453</c:v>
                </c:pt>
                <c:pt idx="52428">
                  <c:v>24.46041</c:v>
                </c:pt>
                <c:pt idx="52429">
                  <c:v>35.57406</c:v>
                </c:pt>
                <c:pt idx="52430">
                  <c:v>33.90409</c:v>
                </c:pt>
                <c:pt idx="52431">
                  <c:v>27.9134</c:v>
                </c:pt>
                <c:pt idx="52432">
                  <c:v>32.20755</c:v>
                </c:pt>
                <c:pt idx="52433">
                  <c:v>29.5183</c:v>
                </c:pt>
                <c:pt idx="52434">
                  <c:v>26.61498</c:v>
                </c:pt>
                <c:pt idx="52435">
                  <c:v>38.19895000000001</c:v>
                </c:pt>
                <c:pt idx="52436">
                  <c:v>33.08803</c:v>
                </c:pt>
                <c:pt idx="52437">
                  <c:v>28.55474999999999</c:v>
                </c:pt>
                <c:pt idx="52438">
                  <c:v>36.57366</c:v>
                </c:pt>
                <c:pt idx="52439">
                  <c:v>4747.47801</c:v>
                </c:pt>
                <c:pt idx="52440">
                  <c:v>68.49089</c:v>
                </c:pt>
                <c:pt idx="52441">
                  <c:v>31.10725</c:v>
                </c:pt>
                <c:pt idx="52442">
                  <c:v>26.05126</c:v>
                </c:pt>
                <c:pt idx="52443">
                  <c:v>40.8894</c:v>
                </c:pt>
                <c:pt idx="52444">
                  <c:v>29.41695</c:v>
                </c:pt>
                <c:pt idx="52445">
                  <c:v>34.03603</c:v>
                </c:pt>
                <c:pt idx="52446">
                  <c:v>60.54620000000001</c:v>
                </c:pt>
                <c:pt idx="52447">
                  <c:v>259.1603600000001</c:v>
                </c:pt>
                <c:pt idx="52448">
                  <c:v>25.54311</c:v>
                </c:pt>
                <c:pt idx="52449">
                  <c:v>29.60432</c:v>
                </c:pt>
                <c:pt idx="52450">
                  <c:v>32.64167</c:v>
                </c:pt>
                <c:pt idx="52451">
                  <c:v>31.26465</c:v>
                </c:pt>
                <c:pt idx="52452">
                  <c:v>34.13434</c:v>
                </c:pt>
                <c:pt idx="52453">
                  <c:v>37.68</c:v>
                </c:pt>
                <c:pt idx="52454">
                  <c:v>27.68455</c:v>
                </c:pt>
                <c:pt idx="52455">
                  <c:v>29.40502</c:v>
                </c:pt>
                <c:pt idx="52456">
                  <c:v>27.10603</c:v>
                </c:pt>
                <c:pt idx="52457">
                  <c:v>60.80901</c:v>
                </c:pt>
                <c:pt idx="52458">
                  <c:v>29.76799</c:v>
                </c:pt>
                <c:pt idx="52459">
                  <c:v>30.61773000000001</c:v>
                </c:pt>
                <c:pt idx="52460">
                  <c:v>29.95067</c:v>
                </c:pt>
                <c:pt idx="52461">
                  <c:v>36.60212000000001</c:v>
                </c:pt>
                <c:pt idx="52462">
                  <c:v>32.555</c:v>
                </c:pt>
                <c:pt idx="52463">
                  <c:v>33.3068</c:v>
                </c:pt>
                <c:pt idx="52464">
                  <c:v>27.28914999999999</c:v>
                </c:pt>
                <c:pt idx="52465">
                  <c:v>28.78108</c:v>
                </c:pt>
                <c:pt idx="52466">
                  <c:v>34.61299</c:v>
                </c:pt>
                <c:pt idx="52467">
                  <c:v>62.3907</c:v>
                </c:pt>
                <c:pt idx="52468">
                  <c:v>23.97295</c:v>
                </c:pt>
                <c:pt idx="52469">
                  <c:v>1850.0205</c:v>
                </c:pt>
                <c:pt idx="52470">
                  <c:v>30.94246</c:v>
                </c:pt>
                <c:pt idx="52471">
                  <c:v>31.78446</c:v>
                </c:pt>
                <c:pt idx="52472">
                  <c:v>31.60373999999999</c:v>
                </c:pt>
                <c:pt idx="52473">
                  <c:v>34.03817</c:v>
                </c:pt>
                <c:pt idx="52474">
                  <c:v>29.41856</c:v>
                </c:pt>
                <c:pt idx="52475">
                  <c:v>35.74917</c:v>
                </c:pt>
                <c:pt idx="52476">
                  <c:v>30.47163</c:v>
                </c:pt>
                <c:pt idx="52477">
                  <c:v>34.86939</c:v>
                </c:pt>
                <c:pt idx="52478">
                  <c:v>31.74569</c:v>
                </c:pt>
                <c:pt idx="52479">
                  <c:v>33.55927</c:v>
                </c:pt>
                <c:pt idx="52480">
                  <c:v>24.48391</c:v>
                </c:pt>
                <c:pt idx="52481">
                  <c:v>26.87954999999999</c:v>
                </c:pt>
                <c:pt idx="52482">
                  <c:v>30.77612999999999</c:v>
                </c:pt>
                <c:pt idx="52483">
                  <c:v>29.30862</c:v>
                </c:pt>
                <c:pt idx="52484">
                  <c:v>29.55178</c:v>
                </c:pt>
                <c:pt idx="52485">
                  <c:v>35.75192000000001</c:v>
                </c:pt>
                <c:pt idx="52486">
                  <c:v>30.00459</c:v>
                </c:pt>
                <c:pt idx="52487">
                  <c:v>31.70358999999999</c:v>
                </c:pt>
                <c:pt idx="52488">
                  <c:v>26.64533</c:v>
                </c:pt>
                <c:pt idx="52489">
                  <c:v>26.27945</c:v>
                </c:pt>
                <c:pt idx="52490">
                  <c:v>28.57243</c:v>
                </c:pt>
                <c:pt idx="52491">
                  <c:v>3735.2723</c:v>
                </c:pt>
                <c:pt idx="52492">
                  <c:v>25.75606</c:v>
                </c:pt>
                <c:pt idx="52493">
                  <c:v>28.59499</c:v>
                </c:pt>
                <c:pt idx="52494">
                  <c:v>28.64754</c:v>
                </c:pt>
                <c:pt idx="52495">
                  <c:v>36.27646</c:v>
                </c:pt>
                <c:pt idx="52496">
                  <c:v>27.60049</c:v>
                </c:pt>
                <c:pt idx="52497">
                  <c:v>33.78759</c:v>
                </c:pt>
                <c:pt idx="52498">
                  <c:v>29.45708</c:v>
                </c:pt>
                <c:pt idx="52499">
                  <c:v>78.96655</c:v>
                </c:pt>
                <c:pt idx="52500">
                  <c:v>25.22745</c:v>
                </c:pt>
                <c:pt idx="52501">
                  <c:v>32.92053</c:v>
                </c:pt>
                <c:pt idx="52502">
                  <c:v>31.10535</c:v>
                </c:pt>
                <c:pt idx="52503">
                  <c:v>29.59721</c:v>
                </c:pt>
                <c:pt idx="52504">
                  <c:v>30.76032</c:v>
                </c:pt>
                <c:pt idx="52505">
                  <c:v>32.15104</c:v>
                </c:pt>
                <c:pt idx="52506">
                  <c:v>34.0772</c:v>
                </c:pt>
                <c:pt idx="52507">
                  <c:v>28.9017</c:v>
                </c:pt>
                <c:pt idx="52508">
                  <c:v>28.9278</c:v>
                </c:pt>
                <c:pt idx="52509">
                  <c:v>26.68025</c:v>
                </c:pt>
                <c:pt idx="52510">
                  <c:v>27.20721</c:v>
                </c:pt>
                <c:pt idx="52511">
                  <c:v>30.33545000000001</c:v>
                </c:pt>
                <c:pt idx="52512">
                  <c:v>29.57027</c:v>
                </c:pt>
                <c:pt idx="52513">
                  <c:v>26.76669</c:v>
                </c:pt>
                <c:pt idx="52514">
                  <c:v>30.45795</c:v>
                </c:pt>
                <c:pt idx="52515">
                  <c:v>26.74891</c:v>
                </c:pt>
                <c:pt idx="52516">
                  <c:v>26.69176</c:v>
                </c:pt>
                <c:pt idx="52517">
                  <c:v>28.74352</c:v>
                </c:pt>
                <c:pt idx="52518">
                  <c:v>25.51270999999999</c:v>
                </c:pt>
                <c:pt idx="52519">
                  <c:v>35.17109</c:v>
                </c:pt>
                <c:pt idx="52520">
                  <c:v>27.41772</c:v>
                </c:pt>
                <c:pt idx="52521">
                  <c:v>36.98549</c:v>
                </c:pt>
                <c:pt idx="52522">
                  <c:v>30.20833</c:v>
                </c:pt>
                <c:pt idx="52523">
                  <c:v>24.32515</c:v>
                </c:pt>
                <c:pt idx="52524">
                  <c:v>27.58746</c:v>
                </c:pt>
                <c:pt idx="52525">
                  <c:v>37.06578000000001</c:v>
                </c:pt>
                <c:pt idx="52526">
                  <c:v>28.35157999999999</c:v>
                </c:pt>
                <c:pt idx="52527">
                  <c:v>29.68204</c:v>
                </c:pt>
                <c:pt idx="52528">
                  <c:v>28.90162</c:v>
                </c:pt>
                <c:pt idx="52529">
                  <c:v>31.50738</c:v>
                </c:pt>
                <c:pt idx="52530">
                  <c:v>30.56913</c:v>
                </c:pt>
                <c:pt idx="52531">
                  <c:v>29.91848999999999</c:v>
                </c:pt>
                <c:pt idx="52532">
                  <c:v>29.19285</c:v>
                </c:pt>
                <c:pt idx="52533">
                  <c:v>33.00439</c:v>
                </c:pt>
                <c:pt idx="52534">
                  <c:v>27.74029</c:v>
                </c:pt>
                <c:pt idx="52535">
                  <c:v>32.01302</c:v>
                </c:pt>
                <c:pt idx="52536">
                  <c:v>26.84481</c:v>
                </c:pt>
                <c:pt idx="52537">
                  <c:v>45.49323</c:v>
                </c:pt>
                <c:pt idx="52538">
                  <c:v>39.64339</c:v>
                </c:pt>
                <c:pt idx="52539">
                  <c:v>28.40823999999999</c:v>
                </c:pt>
                <c:pt idx="52540">
                  <c:v>41.90565</c:v>
                </c:pt>
                <c:pt idx="52541">
                  <c:v>30.78548999999999</c:v>
                </c:pt>
                <c:pt idx="52542">
                  <c:v>32.10468</c:v>
                </c:pt>
                <c:pt idx="52543">
                  <c:v>33.25467</c:v>
                </c:pt>
                <c:pt idx="52544">
                  <c:v>28.63925</c:v>
                </c:pt>
                <c:pt idx="52545">
                  <c:v>25.16341</c:v>
                </c:pt>
                <c:pt idx="52546">
                  <c:v>28.80552</c:v>
                </c:pt>
                <c:pt idx="52547">
                  <c:v>34.8045</c:v>
                </c:pt>
                <c:pt idx="52548">
                  <c:v>28.13087000000001</c:v>
                </c:pt>
                <c:pt idx="52549">
                  <c:v>27.73978</c:v>
                </c:pt>
                <c:pt idx="52550">
                  <c:v>27.23247</c:v>
                </c:pt>
                <c:pt idx="52551">
                  <c:v>40.75246000000001</c:v>
                </c:pt>
                <c:pt idx="52552">
                  <c:v>25.37419999999999</c:v>
                </c:pt>
                <c:pt idx="52553">
                  <c:v>30.1839</c:v>
                </c:pt>
                <c:pt idx="52554">
                  <c:v>32.78488</c:v>
                </c:pt>
                <c:pt idx="52555">
                  <c:v>33.36334</c:v>
                </c:pt>
                <c:pt idx="52556">
                  <c:v>30.71762</c:v>
                </c:pt>
                <c:pt idx="52557">
                  <c:v>28.5232</c:v>
                </c:pt>
                <c:pt idx="52558">
                  <c:v>32.48198</c:v>
                </c:pt>
                <c:pt idx="52559">
                  <c:v>32.78705</c:v>
                </c:pt>
                <c:pt idx="52560">
                  <c:v>36.00248000000001</c:v>
                </c:pt>
                <c:pt idx="52561">
                  <c:v>39.58877</c:v>
                </c:pt>
                <c:pt idx="52562">
                  <c:v>33.7226</c:v>
                </c:pt>
                <c:pt idx="52563">
                  <c:v>24.7905</c:v>
                </c:pt>
                <c:pt idx="52564">
                  <c:v>3088.26416</c:v>
                </c:pt>
                <c:pt idx="52565">
                  <c:v>30.43643</c:v>
                </c:pt>
                <c:pt idx="52566">
                  <c:v>1642.00378</c:v>
                </c:pt>
                <c:pt idx="52567">
                  <c:v>34.2101</c:v>
                </c:pt>
                <c:pt idx="52568">
                  <c:v>29.79447</c:v>
                </c:pt>
                <c:pt idx="52569">
                  <c:v>34.916</c:v>
                </c:pt>
                <c:pt idx="52570">
                  <c:v>28.73792</c:v>
                </c:pt>
                <c:pt idx="52571">
                  <c:v>26.55076</c:v>
                </c:pt>
                <c:pt idx="52572">
                  <c:v>38.1974</c:v>
                </c:pt>
                <c:pt idx="52573">
                  <c:v>31.77971</c:v>
                </c:pt>
                <c:pt idx="52574">
                  <c:v>25.82789</c:v>
                </c:pt>
                <c:pt idx="52575">
                  <c:v>28.74199</c:v>
                </c:pt>
                <c:pt idx="52576">
                  <c:v>30.98945</c:v>
                </c:pt>
                <c:pt idx="52577">
                  <c:v>31.45727</c:v>
                </c:pt>
                <c:pt idx="52578">
                  <c:v>36.39307</c:v>
                </c:pt>
                <c:pt idx="52579">
                  <c:v>30.86957</c:v>
                </c:pt>
                <c:pt idx="52580">
                  <c:v>26.26502999999999</c:v>
                </c:pt>
                <c:pt idx="52581">
                  <c:v>30.77816</c:v>
                </c:pt>
                <c:pt idx="52582">
                  <c:v>29.96764999999999</c:v>
                </c:pt>
                <c:pt idx="52583">
                  <c:v>58.8027</c:v>
                </c:pt>
                <c:pt idx="52584">
                  <c:v>23.75198</c:v>
                </c:pt>
                <c:pt idx="52585">
                  <c:v>25.34434</c:v>
                </c:pt>
                <c:pt idx="52586">
                  <c:v>30.24697</c:v>
                </c:pt>
                <c:pt idx="52587">
                  <c:v>34.65697</c:v>
                </c:pt>
                <c:pt idx="52588">
                  <c:v>25.54384</c:v>
                </c:pt>
                <c:pt idx="52589">
                  <c:v>36.70983</c:v>
                </c:pt>
                <c:pt idx="52590">
                  <c:v>26.42997</c:v>
                </c:pt>
                <c:pt idx="52591">
                  <c:v>25.19574</c:v>
                </c:pt>
                <c:pt idx="52592">
                  <c:v>28.62145</c:v>
                </c:pt>
                <c:pt idx="52593">
                  <c:v>29.76354999999999</c:v>
                </c:pt>
                <c:pt idx="52594">
                  <c:v>31.2333</c:v>
                </c:pt>
                <c:pt idx="52595">
                  <c:v>28.53408</c:v>
                </c:pt>
                <c:pt idx="52596">
                  <c:v>31.49934</c:v>
                </c:pt>
                <c:pt idx="52597">
                  <c:v>33.36014</c:v>
                </c:pt>
                <c:pt idx="52598">
                  <c:v>30.79614</c:v>
                </c:pt>
                <c:pt idx="52599">
                  <c:v>33.00982</c:v>
                </c:pt>
                <c:pt idx="52600">
                  <c:v>34.40949</c:v>
                </c:pt>
                <c:pt idx="52601">
                  <c:v>43.3374</c:v>
                </c:pt>
                <c:pt idx="52602">
                  <c:v>29.3687</c:v>
                </c:pt>
                <c:pt idx="52603">
                  <c:v>30.37468</c:v>
                </c:pt>
                <c:pt idx="52604">
                  <c:v>28.68133</c:v>
                </c:pt>
                <c:pt idx="52605">
                  <c:v>128.58118</c:v>
                </c:pt>
                <c:pt idx="52606">
                  <c:v>26.06809</c:v>
                </c:pt>
                <c:pt idx="52607">
                  <c:v>73.7096</c:v>
                </c:pt>
                <c:pt idx="52608">
                  <c:v>26.15006</c:v>
                </c:pt>
                <c:pt idx="52609">
                  <c:v>36.73327</c:v>
                </c:pt>
                <c:pt idx="52610">
                  <c:v>30.0935</c:v>
                </c:pt>
                <c:pt idx="52611">
                  <c:v>30.41437000000001</c:v>
                </c:pt>
                <c:pt idx="52612">
                  <c:v>26.04719</c:v>
                </c:pt>
                <c:pt idx="52613">
                  <c:v>35.48771</c:v>
                </c:pt>
                <c:pt idx="52614">
                  <c:v>33.0457</c:v>
                </c:pt>
                <c:pt idx="52615">
                  <c:v>27.93655</c:v>
                </c:pt>
                <c:pt idx="52616">
                  <c:v>26.94804999999999</c:v>
                </c:pt>
                <c:pt idx="52617">
                  <c:v>33.37059</c:v>
                </c:pt>
                <c:pt idx="52618">
                  <c:v>33.56001</c:v>
                </c:pt>
                <c:pt idx="52619">
                  <c:v>33.40952</c:v>
                </c:pt>
                <c:pt idx="52620">
                  <c:v>36.46245</c:v>
                </c:pt>
                <c:pt idx="52621">
                  <c:v>93.7964</c:v>
                </c:pt>
                <c:pt idx="52622">
                  <c:v>33.75331</c:v>
                </c:pt>
                <c:pt idx="52623">
                  <c:v>31.56435</c:v>
                </c:pt>
                <c:pt idx="52624">
                  <c:v>33.55879</c:v>
                </c:pt>
                <c:pt idx="52625">
                  <c:v>25.34434</c:v>
                </c:pt>
                <c:pt idx="52626">
                  <c:v>29.59005000000001</c:v>
                </c:pt>
                <c:pt idx="52627">
                  <c:v>46.9109</c:v>
                </c:pt>
                <c:pt idx="52628">
                  <c:v>30.80295</c:v>
                </c:pt>
                <c:pt idx="52629">
                  <c:v>33.8739</c:v>
                </c:pt>
                <c:pt idx="52630">
                  <c:v>260.7799</c:v>
                </c:pt>
                <c:pt idx="52631">
                  <c:v>34.02626</c:v>
                </c:pt>
                <c:pt idx="52632">
                  <c:v>26.70766</c:v>
                </c:pt>
                <c:pt idx="52633">
                  <c:v>35.71725</c:v>
                </c:pt>
                <c:pt idx="52634">
                  <c:v>35.80743</c:v>
                </c:pt>
                <c:pt idx="52635">
                  <c:v>30.6386</c:v>
                </c:pt>
                <c:pt idx="52636">
                  <c:v>27.51965</c:v>
                </c:pt>
                <c:pt idx="52637">
                  <c:v>25.90898</c:v>
                </c:pt>
                <c:pt idx="52638">
                  <c:v>29.64615999999999</c:v>
                </c:pt>
                <c:pt idx="52639">
                  <c:v>29.33729</c:v>
                </c:pt>
                <c:pt idx="52640">
                  <c:v>25.85025</c:v>
                </c:pt>
                <c:pt idx="52641">
                  <c:v>37.95422</c:v>
                </c:pt>
                <c:pt idx="52642">
                  <c:v>2474.46403</c:v>
                </c:pt>
                <c:pt idx="52643">
                  <c:v>30.02049</c:v>
                </c:pt>
                <c:pt idx="52644">
                  <c:v>25.72597</c:v>
                </c:pt>
                <c:pt idx="52645">
                  <c:v>34.05997</c:v>
                </c:pt>
                <c:pt idx="52646">
                  <c:v>39.22863</c:v>
                </c:pt>
                <c:pt idx="52647">
                  <c:v>32.55993</c:v>
                </c:pt>
                <c:pt idx="52648">
                  <c:v>243.0243</c:v>
                </c:pt>
                <c:pt idx="52649">
                  <c:v>33.05078</c:v>
                </c:pt>
                <c:pt idx="52650">
                  <c:v>31.49487</c:v>
                </c:pt>
                <c:pt idx="52651">
                  <c:v>29.81347999999999</c:v>
                </c:pt>
                <c:pt idx="52652">
                  <c:v>27.37391999999999</c:v>
                </c:pt>
                <c:pt idx="52653">
                  <c:v>31.54774</c:v>
                </c:pt>
                <c:pt idx="52654">
                  <c:v>32.80047</c:v>
                </c:pt>
                <c:pt idx="52655">
                  <c:v>30.81232</c:v>
                </c:pt>
                <c:pt idx="52656">
                  <c:v>34.85258</c:v>
                </c:pt>
                <c:pt idx="52657">
                  <c:v>30.57079</c:v>
                </c:pt>
                <c:pt idx="52658">
                  <c:v>28.57700000000001</c:v>
                </c:pt>
                <c:pt idx="52659">
                  <c:v>27.03681</c:v>
                </c:pt>
                <c:pt idx="52660">
                  <c:v>27.92729</c:v>
                </c:pt>
                <c:pt idx="52661">
                  <c:v>36.80228</c:v>
                </c:pt>
                <c:pt idx="52662">
                  <c:v>40.7129</c:v>
                </c:pt>
                <c:pt idx="52663">
                  <c:v>29.71736</c:v>
                </c:pt>
                <c:pt idx="52664">
                  <c:v>37.56997</c:v>
                </c:pt>
                <c:pt idx="52665">
                  <c:v>41.58441</c:v>
                </c:pt>
                <c:pt idx="52666">
                  <c:v>38.41811</c:v>
                </c:pt>
                <c:pt idx="52667">
                  <c:v>29.50077</c:v>
                </c:pt>
                <c:pt idx="52668">
                  <c:v>28.35896</c:v>
                </c:pt>
                <c:pt idx="52669">
                  <c:v>27.48605999999999</c:v>
                </c:pt>
                <c:pt idx="52670">
                  <c:v>112.2009</c:v>
                </c:pt>
                <c:pt idx="52671">
                  <c:v>706.2201</c:v>
                </c:pt>
                <c:pt idx="52672">
                  <c:v>41.7346</c:v>
                </c:pt>
                <c:pt idx="52673">
                  <c:v>28.10029</c:v>
                </c:pt>
                <c:pt idx="52674">
                  <c:v>329.53528</c:v>
                </c:pt>
                <c:pt idx="52675">
                  <c:v>29.68969</c:v>
                </c:pt>
                <c:pt idx="52676">
                  <c:v>24.79723999999999</c:v>
                </c:pt>
                <c:pt idx="52677">
                  <c:v>25.23215</c:v>
                </c:pt>
                <c:pt idx="52678">
                  <c:v>28.35174</c:v>
                </c:pt>
                <c:pt idx="52679">
                  <c:v>30.48025</c:v>
                </c:pt>
                <c:pt idx="52680">
                  <c:v>29.79289</c:v>
                </c:pt>
                <c:pt idx="52681">
                  <c:v>26.42783</c:v>
                </c:pt>
                <c:pt idx="52682">
                  <c:v>33.99503</c:v>
                </c:pt>
                <c:pt idx="52683">
                  <c:v>23.91404</c:v>
                </c:pt>
                <c:pt idx="52684">
                  <c:v>38.65416</c:v>
                </c:pt>
                <c:pt idx="52685">
                  <c:v>31.07215</c:v>
                </c:pt>
                <c:pt idx="52686">
                  <c:v>31.48967</c:v>
                </c:pt>
                <c:pt idx="52687">
                  <c:v>30.88963</c:v>
                </c:pt>
                <c:pt idx="52688">
                  <c:v>36.36556</c:v>
                </c:pt>
                <c:pt idx="52689">
                  <c:v>36.36082</c:v>
                </c:pt>
                <c:pt idx="52690">
                  <c:v>28.96036</c:v>
                </c:pt>
                <c:pt idx="52691">
                  <c:v>35.34111</c:v>
                </c:pt>
                <c:pt idx="52692">
                  <c:v>30.34116</c:v>
                </c:pt>
                <c:pt idx="52693">
                  <c:v>32.35872000000001</c:v>
                </c:pt>
                <c:pt idx="52694">
                  <c:v>40.03896</c:v>
                </c:pt>
                <c:pt idx="52695">
                  <c:v>26.63273</c:v>
                </c:pt>
                <c:pt idx="52696">
                  <c:v>36.3079</c:v>
                </c:pt>
                <c:pt idx="52697">
                  <c:v>24.36605</c:v>
                </c:pt>
                <c:pt idx="52698">
                  <c:v>32.5882</c:v>
                </c:pt>
                <c:pt idx="52699">
                  <c:v>27.58914</c:v>
                </c:pt>
                <c:pt idx="52700">
                  <c:v>33.74576000000001</c:v>
                </c:pt>
                <c:pt idx="52701">
                  <c:v>32.27139</c:v>
                </c:pt>
                <c:pt idx="52702">
                  <c:v>27.66116</c:v>
                </c:pt>
                <c:pt idx="52703">
                  <c:v>34.60371</c:v>
                </c:pt>
                <c:pt idx="52704">
                  <c:v>31.68173</c:v>
                </c:pt>
                <c:pt idx="52705">
                  <c:v>31.81399</c:v>
                </c:pt>
                <c:pt idx="52706">
                  <c:v>29.99945</c:v>
                </c:pt>
                <c:pt idx="52707">
                  <c:v>66.44208</c:v>
                </c:pt>
                <c:pt idx="52708">
                  <c:v>30.39195</c:v>
                </c:pt>
                <c:pt idx="52709">
                  <c:v>28.00012</c:v>
                </c:pt>
                <c:pt idx="52710">
                  <c:v>1317.30713</c:v>
                </c:pt>
                <c:pt idx="52711">
                  <c:v>30.8961</c:v>
                </c:pt>
                <c:pt idx="52712">
                  <c:v>35.57065</c:v>
                </c:pt>
                <c:pt idx="52713">
                  <c:v>28.40906</c:v>
                </c:pt>
                <c:pt idx="52714">
                  <c:v>27.20067</c:v>
                </c:pt>
                <c:pt idx="52715">
                  <c:v>29.07378</c:v>
                </c:pt>
                <c:pt idx="52716">
                  <c:v>32.49515</c:v>
                </c:pt>
                <c:pt idx="52717">
                  <c:v>27.87265</c:v>
                </c:pt>
                <c:pt idx="52718">
                  <c:v>25.2763</c:v>
                </c:pt>
                <c:pt idx="52719">
                  <c:v>32.47676000000001</c:v>
                </c:pt>
                <c:pt idx="52720">
                  <c:v>35.05245</c:v>
                </c:pt>
                <c:pt idx="52721">
                  <c:v>37.95352</c:v>
                </c:pt>
                <c:pt idx="52722">
                  <c:v>38.68328</c:v>
                </c:pt>
                <c:pt idx="52723">
                  <c:v>34.04975</c:v>
                </c:pt>
                <c:pt idx="52724">
                  <c:v>32.30998</c:v>
                </c:pt>
                <c:pt idx="52725">
                  <c:v>33.78885</c:v>
                </c:pt>
                <c:pt idx="52726">
                  <c:v>34.00093</c:v>
                </c:pt>
                <c:pt idx="52727">
                  <c:v>28.35343</c:v>
                </c:pt>
                <c:pt idx="52728">
                  <c:v>32.07911</c:v>
                </c:pt>
                <c:pt idx="52729">
                  <c:v>36.7124</c:v>
                </c:pt>
                <c:pt idx="52730">
                  <c:v>25.07876</c:v>
                </c:pt>
                <c:pt idx="52731">
                  <c:v>33.95108</c:v>
                </c:pt>
                <c:pt idx="52732">
                  <c:v>36.28426</c:v>
                </c:pt>
                <c:pt idx="52733">
                  <c:v>37.4376</c:v>
                </c:pt>
                <c:pt idx="52734">
                  <c:v>30.67815999999999</c:v>
                </c:pt>
                <c:pt idx="52735">
                  <c:v>27.94858</c:v>
                </c:pt>
                <c:pt idx="52736">
                  <c:v>36.37016000000001</c:v>
                </c:pt>
                <c:pt idx="52737">
                  <c:v>32.50909</c:v>
                </c:pt>
                <c:pt idx="52738">
                  <c:v>36.24093</c:v>
                </c:pt>
                <c:pt idx="52739">
                  <c:v>39.48475</c:v>
                </c:pt>
                <c:pt idx="52740">
                  <c:v>31.46123</c:v>
                </c:pt>
                <c:pt idx="52741">
                  <c:v>35.18912</c:v>
                </c:pt>
                <c:pt idx="52742">
                  <c:v>31.27237999999999</c:v>
                </c:pt>
                <c:pt idx="52743">
                  <c:v>31.53671</c:v>
                </c:pt>
                <c:pt idx="52744">
                  <c:v>25.43007</c:v>
                </c:pt>
                <c:pt idx="52745">
                  <c:v>26.8853</c:v>
                </c:pt>
                <c:pt idx="52746">
                  <c:v>30.03526</c:v>
                </c:pt>
                <c:pt idx="52747">
                  <c:v>7597.7896</c:v>
                </c:pt>
                <c:pt idx="52748">
                  <c:v>33.74657</c:v>
                </c:pt>
                <c:pt idx="52749">
                  <c:v>32.75852000000001</c:v>
                </c:pt>
                <c:pt idx="52750">
                  <c:v>29.88190000000001</c:v>
                </c:pt>
                <c:pt idx="52751">
                  <c:v>33.13444</c:v>
                </c:pt>
                <c:pt idx="52752">
                  <c:v>29.433</c:v>
                </c:pt>
                <c:pt idx="52753">
                  <c:v>26.68498</c:v>
                </c:pt>
                <c:pt idx="52754">
                  <c:v>36.37842000000001</c:v>
                </c:pt>
                <c:pt idx="52755">
                  <c:v>577.6856</c:v>
                </c:pt>
                <c:pt idx="52756">
                  <c:v>26.8054</c:v>
                </c:pt>
                <c:pt idx="52757">
                  <c:v>48.02582</c:v>
                </c:pt>
                <c:pt idx="52758">
                  <c:v>35.85366999999999</c:v>
                </c:pt>
                <c:pt idx="52759">
                  <c:v>26.98464999999999</c:v>
                </c:pt>
                <c:pt idx="52760">
                  <c:v>23464.9687</c:v>
                </c:pt>
                <c:pt idx="52761">
                  <c:v>27.8826</c:v>
                </c:pt>
                <c:pt idx="52762">
                  <c:v>30.87352</c:v>
                </c:pt>
                <c:pt idx="52763">
                  <c:v>31.34369999999999</c:v>
                </c:pt>
                <c:pt idx="52764">
                  <c:v>11370.395</c:v>
                </c:pt>
                <c:pt idx="52765">
                  <c:v>35.16433</c:v>
                </c:pt>
                <c:pt idx="52766">
                  <c:v>31.16482</c:v>
                </c:pt>
                <c:pt idx="52767">
                  <c:v>37.08907</c:v>
                </c:pt>
                <c:pt idx="52768">
                  <c:v>4186.442700000001</c:v>
                </c:pt>
                <c:pt idx="52769">
                  <c:v>29.07417</c:v>
                </c:pt>
                <c:pt idx="52770">
                  <c:v>33.33374000000001</c:v>
                </c:pt>
                <c:pt idx="52771">
                  <c:v>44.3041</c:v>
                </c:pt>
                <c:pt idx="52772">
                  <c:v>28.68713</c:v>
                </c:pt>
                <c:pt idx="52773">
                  <c:v>36.57011</c:v>
                </c:pt>
                <c:pt idx="52774">
                  <c:v>40.8544</c:v>
                </c:pt>
                <c:pt idx="52775">
                  <c:v>25.76997</c:v>
                </c:pt>
                <c:pt idx="52776">
                  <c:v>35.47528000000001</c:v>
                </c:pt>
                <c:pt idx="52777">
                  <c:v>29.7194</c:v>
                </c:pt>
                <c:pt idx="52778">
                  <c:v>64.40663</c:v>
                </c:pt>
                <c:pt idx="52779">
                  <c:v>34.89863</c:v>
                </c:pt>
                <c:pt idx="52780">
                  <c:v>2156.6639</c:v>
                </c:pt>
                <c:pt idx="52781">
                  <c:v>31.39739</c:v>
                </c:pt>
                <c:pt idx="52782">
                  <c:v>36.40179</c:v>
                </c:pt>
                <c:pt idx="52783">
                  <c:v>28.97418</c:v>
                </c:pt>
                <c:pt idx="52784">
                  <c:v>31.07846</c:v>
                </c:pt>
                <c:pt idx="52785">
                  <c:v>37.53849</c:v>
                </c:pt>
                <c:pt idx="52786">
                  <c:v>30.60225</c:v>
                </c:pt>
                <c:pt idx="52787">
                  <c:v>32.26168000000001</c:v>
                </c:pt>
                <c:pt idx="52788">
                  <c:v>42.2978</c:v>
                </c:pt>
                <c:pt idx="52789">
                  <c:v>31.31898</c:v>
                </c:pt>
                <c:pt idx="52790">
                  <c:v>39.75821</c:v>
                </c:pt>
                <c:pt idx="52791">
                  <c:v>28.32814</c:v>
                </c:pt>
                <c:pt idx="52792">
                  <c:v>27.52607</c:v>
                </c:pt>
                <c:pt idx="52793">
                  <c:v>22.74323</c:v>
                </c:pt>
                <c:pt idx="52794">
                  <c:v>26.53142</c:v>
                </c:pt>
                <c:pt idx="52795">
                  <c:v>28.53277</c:v>
                </c:pt>
                <c:pt idx="52796">
                  <c:v>27.94146</c:v>
                </c:pt>
                <c:pt idx="52797">
                  <c:v>31.00925000000001</c:v>
                </c:pt>
                <c:pt idx="52798">
                  <c:v>34.03606000000001</c:v>
                </c:pt>
                <c:pt idx="52799">
                  <c:v>109.085</c:v>
                </c:pt>
                <c:pt idx="52800">
                  <c:v>27.78763</c:v>
                </c:pt>
                <c:pt idx="52801">
                  <c:v>337.1854</c:v>
                </c:pt>
                <c:pt idx="52802">
                  <c:v>31.80835</c:v>
                </c:pt>
                <c:pt idx="52803">
                  <c:v>28.9682</c:v>
                </c:pt>
                <c:pt idx="52804">
                  <c:v>30.37491</c:v>
                </c:pt>
                <c:pt idx="52805">
                  <c:v>36.76932</c:v>
                </c:pt>
                <c:pt idx="52806">
                  <c:v>23.7245</c:v>
                </c:pt>
                <c:pt idx="52807">
                  <c:v>27.36227999999999</c:v>
                </c:pt>
                <c:pt idx="52808">
                  <c:v>28.45821</c:v>
                </c:pt>
                <c:pt idx="52809">
                  <c:v>29.20018</c:v>
                </c:pt>
                <c:pt idx="52810">
                  <c:v>58.3473</c:v>
                </c:pt>
                <c:pt idx="52811">
                  <c:v>35.54534</c:v>
                </c:pt>
                <c:pt idx="52812">
                  <c:v>22.57029</c:v>
                </c:pt>
                <c:pt idx="52813">
                  <c:v>33.78613</c:v>
                </c:pt>
                <c:pt idx="52814">
                  <c:v>34.8595</c:v>
                </c:pt>
                <c:pt idx="52815">
                  <c:v>139.68748</c:v>
                </c:pt>
                <c:pt idx="52816">
                  <c:v>37.48868</c:v>
                </c:pt>
                <c:pt idx="52817">
                  <c:v>32.12413</c:v>
                </c:pt>
                <c:pt idx="52818">
                  <c:v>26.43194</c:v>
                </c:pt>
                <c:pt idx="52819">
                  <c:v>36.52046</c:v>
                </c:pt>
                <c:pt idx="52820">
                  <c:v>34.60356</c:v>
                </c:pt>
                <c:pt idx="52821">
                  <c:v>35.09632000000001</c:v>
                </c:pt>
                <c:pt idx="52822">
                  <c:v>31.75003</c:v>
                </c:pt>
                <c:pt idx="52823">
                  <c:v>30.41157</c:v>
                </c:pt>
                <c:pt idx="52824">
                  <c:v>34.17641</c:v>
                </c:pt>
                <c:pt idx="52825">
                  <c:v>25.06901999999999</c:v>
                </c:pt>
                <c:pt idx="52826">
                  <c:v>32.13033</c:v>
                </c:pt>
                <c:pt idx="52827">
                  <c:v>619.1574999999999</c:v>
                </c:pt>
                <c:pt idx="52828">
                  <c:v>23.64286999999999</c:v>
                </c:pt>
                <c:pt idx="52829">
                  <c:v>35.9048</c:v>
                </c:pt>
                <c:pt idx="52830">
                  <c:v>26.86355</c:v>
                </c:pt>
                <c:pt idx="52831">
                  <c:v>35.12081</c:v>
                </c:pt>
                <c:pt idx="52832">
                  <c:v>26.54043</c:v>
                </c:pt>
                <c:pt idx="52833">
                  <c:v>32.46178</c:v>
                </c:pt>
                <c:pt idx="52834">
                  <c:v>93.07725</c:v>
                </c:pt>
                <c:pt idx="52835">
                  <c:v>34.7796</c:v>
                </c:pt>
                <c:pt idx="52836">
                  <c:v>27.19742</c:v>
                </c:pt>
                <c:pt idx="52837">
                  <c:v>36.97961</c:v>
                </c:pt>
                <c:pt idx="52838">
                  <c:v>27.42207</c:v>
                </c:pt>
                <c:pt idx="52839">
                  <c:v>75.32949999999998</c:v>
                </c:pt>
                <c:pt idx="52840">
                  <c:v>27.38903</c:v>
                </c:pt>
                <c:pt idx="52841">
                  <c:v>27.34063</c:v>
                </c:pt>
                <c:pt idx="52842">
                  <c:v>33.31196</c:v>
                </c:pt>
                <c:pt idx="52843">
                  <c:v>22.53982999999999</c:v>
                </c:pt>
                <c:pt idx="52844">
                  <c:v>26.26836</c:v>
                </c:pt>
                <c:pt idx="52845">
                  <c:v>30.76933</c:v>
                </c:pt>
                <c:pt idx="52846">
                  <c:v>55.92131</c:v>
                </c:pt>
                <c:pt idx="52847">
                  <c:v>41709.5174</c:v>
                </c:pt>
                <c:pt idx="52848">
                  <c:v>32.62827</c:v>
                </c:pt>
                <c:pt idx="52849">
                  <c:v>34.80505</c:v>
                </c:pt>
                <c:pt idx="52850">
                  <c:v>32.16181</c:v>
                </c:pt>
                <c:pt idx="52851">
                  <c:v>35.56387</c:v>
                </c:pt>
                <c:pt idx="52852">
                  <c:v>24.27989000000001</c:v>
                </c:pt>
                <c:pt idx="52853">
                  <c:v>30.95414999999999</c:v>
                </c:pt>
                <c:pt idx="52854">
                  <c:v>36.48516</c:v>
                </c:pt>
                <c:pt idx="52855">
                  <c:v>31.86992</c:v>
                </c:pt>
                <c:pt idx="52856">
                  <c:v>29.89924999999999</c:v>
                </c:pt>
                <c:pt idx="52857">
                  <c:v>31.028</c:v>
                </c:pt>
                <c:pt idx="52858">
                  <c:v>660.54035</c:v>
                </c:pt>
                <c:pt idx="52859">
                  <c:v>28.59119</c:v>
                </c:pt>
                <c:pt idx="52860">
                  <c:v>33.82669</c:v>
                </c:pt>
                <c:pt idx="52861">
                  <c:v>27.44926999999999</c:v>
                </c:pt>
                <c:pt idx="52862">
                  <c:v>27.36618</c:v>
                </c:pt>
                <c:pt idx="52863">
                  <c:v>35.03486</c:v>
                </c:pt>
                <c:pt idx="52864">
                  <c:v>29.51098</c:v>
                </c:pt>
                <c:pt idx="52865">
                  <c:v>33.4588</c:v>
                </c:pt>
                <c:pt idx="52866">
                  <c:v>33.22883</c:v>
                </c:pt>
                <c:pt idx="52867">
                  <c:v>30.93252</c:v>
                </c:pt>
                <c:pt idx="52868">
                  <c:v>36.54920000000001</c:v>
                </c:pt>
                <c:pt idx="52869">
                  <c:v>32.17725</c:v>
                </c:pt>
                <c:pt idx="52870">
                  <c:v>34.00275</c:v>
                </c:pt>
                <c:pt idx="52871">
                  <c:v>28.50514</c:v>
                </c:pt>
                <c:pt idx="52872">
                  <c:v>53.029</c:v>
                </c:pt>
                <c:pt idx="52873">
                  <c:v>31.75879</c:v>
                </c:pt>
                <c:pt idx="52874">
                  <c:v>30.04362</c:v>
                </c:pt>
                <c:pt idx="52875">
                  <c:v>27.30171</c:v>
                </c:pt>
                <c:pt idx="52876">
                  <c:v>39.2217</c:v>
                </c:pt>
                <c:pt idx="52877">
                  <c:v>26.45289</c:v>
                </c:pt>
                <c:pt idx="52878">
                  <c:v>26.6046</c:v>
                </c:pt>
                <c:pt idx="52879">
                  <c:v>33.67883</c:v>
                </c:pt>
                <c:pt idx="52880">
                  <c:v>31.09</c:v>
                </c:pt>
                <c:pt idx="52881">
                  <c:v>38.51124</c:v>
                </c:pt>
                <c:pt idx="52882">
                  <c:v>105.31717</c:v>
                </c:pt>
                <c:pt idx="52883">
                  <c:v>30.63502</c:v>
                </c:pt>
                <c:pt idx="52884">
                  <c:v>27.62203999999999</c:v>
                </c:pt>
                <c:pt idx="52885">
                  <c:v>26.58012</c:v>
                </c:pt>
                <c:pt idx="52886">
                  <c:v>29.36734</c:v>
                </c:pt>
                <c:pt idx="52887">
                  <c:v>26.84363</c:v>
                </c:pt>
                <c:pt idx="52888">
                  <c:v>29.06405000000001</c:v>
                </c:pt>
                <c:pt idx="52889">
                  <c:v>31.2206</c:v>
                </c:pt>
                <c:pt idx="52890">
                  <c:v>33.29842</c:v>
                </c:pt>
                <c:pt idx="52891">
                  <c:v>28.30011</c:v>
                </c:pt>
                <c:pt idx="52892">
                  <c:v>34.09011</c:v>
                </c:pt>
                <c:pt idx="52893">
                  <c:v>26.09366</c:v>
                </c:pt>
                <c:pt idx="52894">
                  <c:v>32.30498</c:v>
                </c:pt>
                <c:pt idx="52895">
                  <c:v>30.29087000000001</c:v>
                </c:pt>
                <c:pt idx="52896">
                  <c:v>28.89142</c:v>
                </c:pt>
                <c:pt idx="52897">
                  <c:v>27.39078</c:v>
                </c:pt>
                <c:pt idx="52898">
                  <c:v>36.23455</c:v>
                </c:pt>
                <c:pt idx="52899">
                  <c:v>2094.5169</c:v>
                </c:pt>
                <c:pt idx="52900">
                  <c:v>35.02431</c:v>
                </c:pt>
                <c:pt idx="52901">
                  <c:v>28.00294</c:v>
                </c:pt>
                <c:pt idx="52902">
                  <c:v>35.89943</c:v>
                </c:pt>
                <c:pt idx="52903">
                  <c:v>31.18564999999999</c:v>
                </c:pt>
                <c:pt idx="52904">
                  <c:v>26.06528</c:v>
                </c:pt>
                <c:pt idx="52905">
                  <c:v>26.81861</c:v>
                </c:pt>
                <c:pt idx="52906">
                  <c:v>28.43355</c:v>
                </c:pt>
                <c:pt idx="52907">
                  <c:v>33.43749</c:v>
                </c:pt>
                <c:pt idx="52908">
                  <c:v>28.88482</c:v>
                </c:pt>
                <c:pt idx="52909">
                  <c:v>30.08419</c:v>
                </c:pt>
                <c:pt idx="52910">
                  <c:v>31.98515</c:v>
                </c:pt>
                <c:pt idx="52911">
                  <c:v>32.04699</c:v>
                </c:pt>
                <c:pt idx="52912">
                  <c:v>32.22385</c:v>
                </c:pt>
                <c:pt idx="52913">
                  <c:v>30.16228</c:v>
                </c:pt>
                <c:pt idx="52914">
                  <c:v>27.32406</c:v>
                </c:pt>
                <c:pt idx="52915">
                  <c:v>30.30355</c:v>
                </c:pt>
                <c:pt idx="52916">
                  <c:v>35.14321</c:v>
                </c:pt>
                <c:pt idx="52917">
                  <c:v>30.54432</c:v>
                </c:pt>
                <c:pt idx="52918">
                  <c:v>40.5848</c:v>
                </c:pt>
                <c:pt idx="52919">
                  <c:v>41.40881</c:v>
                </c:pt>
                <c:pt idx="52920">
                  <c:v>30.39948</c:v>
                </c:pt>
                <c:pt idx="52921">
                  <c:v>32.46455</c:v>
                </c:pt>
                <c:pt idx="52922">
                  <c:v>113.1148</c:v>
                </c:pt>
                <c:pt idx="52923">
                  <c:v>33.01836</c:v>
                </c:pt>
                <c:pt idx="52924">
                  <c:v>30.66114</c:v>
                </c:pt>
                <c:pt idx="52925">
                  <c:v>32.96609</c:v>
                </c:pt>
                <c:pt idx="52926">
                  <c:v>30.35108</c:v>
                </c:pt>
                <c:pt idx="52927">
                  <c:v>34.52678</c:v>
                </c:pt>
                <c:pt idx="52928">
                  <c:v>37.20325</c:v>
                </c:pt>
                <c:pt idx="52929">
                  <c:v>34.26289</c:v>
                </c:pt>
                <c:pt idx="52930">
                  <c:v>27.98705</c:v>
                </c:pt>
                <c:pt idx="52931">
                  <c:v>32.99301</c:v>
                </c:pt>
                <c:pt idx="52932">
                  <c:v>37.50308</c:v>
                </c:pt>
                <c:pt idx="52933">
                  <c:v>27.35808</c:v>
                </c:pt>
                <c:pt idx="52934">
                  <c:v>26.9598</c:v>
                </c:pt>
                <c:pt idx="52935">
                  <c:v>30.08828</c:v>
                </c:pt>
                <c:pt idx="52936">
                  <c:v>28.54689</c:v>
                </c:pt>
                <c:pt idx="52937">
                  <c:v>280.8969999999999</c:v>
                </c:pt>
                <c:pt idx="52938">
                  <c:v>23.39473</c:v>
                </c:pt>
                <c:pt idx="52939">
                  <c:v>36.75477</c:v>
                </c:pt>
                <c:pt idx="52940">
                  <c:v>39.76473</c:v>
                </c:pt>
                <c:pt idx="52941">
                  <c:v>442.4819199999999</c:v>
                </c:pt>
                <c:pt idx="52942">
                  <c:v>33.33671</c:v>
                </c:pt>
                <c:pt idx="52943">
                  <c:v>29.48497</c:v>
                </c:pt>
                <c:pt idx="52944">
                  <c:v>26.53409</c:v>
                </c:pt>
                <c:pt idx="52945">
                  <c:v>34.11795</c:v>
                </c:pt>
                <c:pt idx="52946">
                  <c:v>38.08652</c:v>
                </c:pt>
                <c:pt idx="52947">
                  <c:v>36.78502</c:v>
                </c:pt>
                <c:pt idx="52948">
                  <c:v>2188.35254</c:v>
                </c:pt>
                <c:pt idx="52949">
                  <c:v>27.74191</c:v>
                </c:pt>
                <c:pt idx="52950">
                  <c:v>34.19802</c:v>
                </c:pt>
                <c:pt idx="52951">
                  <c:v>29.05456999999999</c:v>
                </c:pt>
                <c:pt idx="52952">
                  <c:v>31.76051</c:v>
                </c:pt>
                <c:pt idx="52953">
                  <c:v>31.0044</c:v>
                </c:pt>
                <c:pt idx="52954">
                  <c:v>26.17901000000001</c:v>
                </c:pt>
                <c:pt idx="52955">
                  <c:v>30.30709</c:v>
                </c:pt>
                <c:pt idx="52956">
                  <c:v>39.95146</c:v>
                </c:pt>
                <c:pt idx="52957">
                  <c:v>24.97929999999999</c:v>
                </c:pt>
                <c:pt idx="52958">
                  <c:v>35.5144</c:v>
                </c:pt>
                <c:pt idx="52959">
                  <c:v>306.9083999999999</c:v>
                </c:pt>
                <c:pt idx="52960">
                  <c:v>28.28992</c:v>
                </c:pt>
                <c:pt idx="52961">
                  <c:v>279.3312</c:v>
                </c:pt>
                <c:pt idx="52962">
                  <c:v>33.02633</c:v>
                </c:pt>
                <c:pt idx="52963">
                  <c:v>23.14404</c:v>
                </c:pt>
                <c:pt idx="52964">
                  <c:v>23.43475</c:v>
                </c:pt>
                <c:pt idx="52965">
                  <c:v>6766.6864</c:v>
                </c:pt>
                <c:pt idx="52966">
                  <c:v>30.89762</c:v>
                </c:pt>
                <c:pt idx="52967">
                  <c:v>33.29474000000001</c:v>
                </c:pt>
                <c:pt idx="52968">
                  <c:v>33.75459</c:v>
                </c:pt>
                <c:pt idx="52969">
                  <c:v>26.03870999999999</c:v>
                </c:pt>
                <c:pt idx="52970">
                  <c:v>27.29484</c:v>
                </c:pt>
                <c:pt idx="52971">
                  <c:v>26.52863999999999</c:v>
                </c:pt>
                <c:pt idx="52972">
                  <c:v>30.76157999999999</c:v>
                </c:pt>
                <c:pt idx="52973">
                  <c:v>35.8105</c:v>
                </c:pt>
                <c:pt idx="52974">
                  <c:v>29.51244</c:v>
                </c:pt>
                <c:pt idx="52975">
                  <c:v>37.58678</c:v>
                </c:pt>
                <c:pt idx="52976">
                  <c:v>32.02645</c:v>
                </c:pt>
                <c:pt idx="52977">
                  <c:v>30.38802</c:v>
                </c:pt>
                <c:pt idx="52978">
                  <c:v>24.23143</c:v>
                </c:pt>
                <c:pt idx="52979">
                  <c:v>36.45012000000001</c:v>
                </c:pt>
                <c:pt idx="52980">
                  <c:v>33.23020000000001</c:v>
                </c:pt>
                <c:pt idx="52981">
                  <c:v>23.95146</c:v>
                </c:pt>
                <c:pt idx="52982">
                  <c:v>26.53381</c:v>
                </c:pt>
                <c:pt idx="52983">
                  <c:v>38.9479</c:v>
                </c:pt>
                <c:pt idx="52984">
                  <c:v>25.54023</c:v>
                </c:pt>
                <c:pt idx="52985">
                  <c:v>34.64454000000001</c:v>
                </c:pt>
                <c:pt idx="52986">
                  <c:v>30.00463999999999</c:v>
                </c:pt>
                <c:pt idx="52987">
                  <c:v>25.97345</c:v>
                </c:pt>
                <c:pt idx="52988">
                  <c:v>31.4635</c:v>
                </c:pt>
                <c:pt idx="52989">
                  <c:v>113.76654</c:v>
                </c:pt>
                <c:pt idx="52990">
                  <c:v>1927.33602</c:v>
                </c:pt>
                <c:pt idx="52991">
                  <c:v>31.70388000000001</c:v>
                </c:pt>
                <c:pt idx="52992">
                  <c:v>32.37433</c:v>
                </c:pt>
                <c:pt idx="52993">
                  <c:v>30.06994</c:v>
                </c:pt>
                <c:pt idx="52994">
                  <c:v>42.12494</c:v>
                </c:pt>
                <c:pt idx="52995">
                  <c:v>26.82542</c:v>
                </c:pt>
                <c:pt idx="52996">
                  <c:v>35.49547</c:v>
                </c:pt>
                <c:pt idx="52997">
                  <c:v>26.31587</c:v>
                </c:pt>
                <c:pt idx="52998">
                  <c:v>32.02520000000001</c:v>
                </c:pt>
                <c:pt idx="52999">
                  <c:v>33.65467</c:v>
                </c:pt>
                <c:pt idx="53000">
                  <c:v>32.28939</c:v>
                </c:pt>
                <c:pt idx="53001">
                  <c:v>33.86563</c:v>
                </c:pt>
                <c:pt idx="53002">
                  <c:v>27.1514</c:v>
                </c:pt>
                <c:pt idx="53003">
                  <c:v>29.99658</c:v>
                </c:pt>
                <c:pt idx="53004">
                  <c:v>36.97934</c:v>
                </c:pt>
                <c:pt idx="53005">
                  <c:v>41.1182</c:v>
                </c:pt>
                <c:pt idx="53006">
                  <c:v>35.40899</c:v>
                </c:pt>
                <c:pt idx="53007">
                  <c:v>32.94314</c:v>
                </c:pt>
                <c:pt idx="53008">
                  <c:v>40.22320000000001</c:v>
                </c:pt>
                <c:pt idx="53009">
                  <c:v>30.98028</c:v>
                </c:pt>
                <c:pt idx="53010">
                  <c:v>30.29924</c:v>
                </c:pt>
                <c:pt idx="53011">
                  <c:v>30.52772999999999</c:v>
                </c:pt>
                <c:pt idx="53012">
                  <c:v>26.61953</c:v>
                </c:pt>
                <c:pt idx="53013">
                  <c:v>33.02520000000001</c:v>
                </c:pt>
                <c:pt idx="53014">
                  <c:v>390.82787</c:v>
                </c:pt>
                <c:pt idx="53015">
                  <c:v>211.34706</c:v>
                </c:pt>
                <c:pt idx="53016">
                  <c:v>30.86355</c:v>
                </c:pt>
                <c:pt idx="53017">
                  <c:v>272.6153</c:v>
                </c:pt>
                <c:pt idx="53018">
                  <c:v>28.41083</c:v>
                </c:pt>
                <c:pt idx="53019">
                  <c:v>32.47759</c:v>
                </c:pt>
                <c:pt idx="53020">
                  <c:v>37.01749</c:v>
                </c:pt>
                <c:pt idx="53021">
                  <c:v>26.08280999999999</c:v>
                </c:pt>
                <c:pt idx="53022">
                  <c:v>37.30696</c:v>
                </c:pt>
                <c:pt idx="53023">
                  <c:v>35.05486999999999</c:v>
                </c:pt>
                <c:pt idx="53024">
                  <c:v>29.16986</c:v>
                </c:pt>
                <c:pt idx="53025">
                  <c:v>31.72158</c:v>
                </c:pt>
                <c:pt idx="53026">
                  <c:v>30.7081</c:v>
                </c:pt>
                <c:pt idx="53027">
                  <c:v>30.70456</c:v>
                </c:pt>
                <c:pt idx="53028">
                  <c:v>27.83154</c:v>
                </c:pt>
                <c:pt idx="53029">
                  <c:v>27.76762</c:v>
                </c:pt>
                <c:pt idx="53030">
                  <c:v>31.39247</c:v>
                </c:pt>
                <c:pt idx="53031">
                  <c:v>29.9325</c:v>
                </c:pt>
                <c:pt idx="53032">
                  <c:v>25.87775</c:v>
                </c:pt>
                <c:pt idx="53033">
                  <c:v>40.78117</c:v>
                </c:pt>
                <c:pt idx="53034">
                  <c:v>52.3528</c:v>
                </c:pt>
                <c:pt idx="53035">
                  <c:v>27.63993</c:v>
                </c:pt>
                <c:pt idx="53036">
                  <c:v>282.32789</c:v>
                </c:pt>
                <c:pt idx="53037">
                  <c:v>32.8707</c:v>
                </c:pt>
                <c:pt idx="53038">
                  <c:v>32.46992</c:v>
                </c:pt>
                <c:pt idx="53039">
                  <c:v>32.67696</c:v>
                </c:pt>
                <c:pt idx="53040">
                  <c:v>32.15651</c:v>
                </c:pt>
                <c:pt idx="53041">
                  <c:v>33.25685</c:v>
                </c:pt>
                <c:pt idx="53042">
                  <c:v>30.98652999999999</c:v>
                </c:pt>
                <c:pt idx="53043">
                  <c:v>26.69778000000001</c:v>
                </c:pt>
                <c:pt idx="53044">
                  <c:v>34.79127</c:v>
                </c:pt>
                <c:pt idx="53045">
                  <c:v>28.56934</c:v>
                </c:pt>
                <c:pt idx="53046">
                  <c:v>35.56795</c:v>
                </c:pt>
                <c:pt idx="53047">
                  <c:v>37.14091</c:v>
                </c:pt>
                <c:pt idx="53048">
                  <c:v>540.9009999999998</c:v>
                </c:pt>
                <c:pt idx="53049">
                  <c:v>30.17141000000001</c:v>
                </c:pt>
                <c:pt idx="53050">
                  <c:v>35.70694</c:v>
                </c:pt>
                <c:pt idx="53051">
                  <c:v>33.55573</c:v>
                </c:pt>
                <c:pt idx="53052">
                  <c:v>27.40458</c:v>
                </c:pt>
                <c:pt idx="53053">
                  <c:v>34.9729</c:v>
                </c:pt>
                <c:pt idx="53054">
                  <c:v>29.98366</c:v>
                </c:pt>
                <c:pt idx="53055">
                  <c:v>33.10924</c:v>
                </c:pt>
                <c:pt idx="53056">
                  <c:v>30.54999</c:v>
                </c:pt>
                <c:pt idx="53057">
                  <c:v>28.26477</c:v>
                </c:pt>
                <c:pt idx="53058">
                  <c:v>30.55931</c:v>
                </c:pt>
                <c:pt idx="53059">
                  <c:v>28.90273999999999</c:v>
                </c:pt>
                <c:pt idx="53060">
                  <c:v>31.60146</c:v>
                </c:pt>
                <c:pt idx="53061">
                  <c:v>26.76865</c:v>
                </c:pt>
                <c:pt idx="53062">
                  <c:v>28.24794</c:v>
                </c:pt>
                <c:pt idx="53063">
                  <c:v>35.60913</c:v>
                </c:pt>
                <c:pt idx="53064">
                  <c:v>32.42926000000001</c:v>
                </c:pt>
                <c:pt idx="53065">
                  <c:v>28.64011</c:v>
                </c:pt>
                <c:pt idx="53066">
                  <c:v>27.18736000000001</c:v>
                </c:pt>
                <c:pt idx="53067">
                  <c:v>29.64228</c:v>
                </c:pt>
                <c:pt idx="53068">
                  <c:v>33.7895</c:v>
                </c:pt>
                <c:pt idx="53069">
                  <c:v>35.05119</c:v>
                </c:pt>
                <c:pt idx="53070">
                  <c:v>30.14366</c:v>
                </c:pt>
                <c:pt idx="53071">
                  <c:v>27.99651</c:v>
                </c:pt>
                <c:pt idx="53072">
                  <c:v>32.4625</c:v>
                </c:pt>
                <c:pt idx="53073">
                  <c:v>30.85363</c:v>
                </c:pt>
                <c:pt idx="53074">
                  <c:v>30.72974</c:v>
                </c:pt>
                <c:pt idx="53075">
                  <c:v>29.09353</c:v>
                </c:pt>
                <c:pt idx="53076">
                  <c:v>30.40577</c:v>
                </c:pt>
                <c:pt idx="53077">
                  <c:v>34.17688</c:v>
                </c:pt>
                <c:pt idx="53078">
                  <c:v>31.60782</c:v>
                </c:pt>
                <c:pt idx="53079">
                  <c:v>33.63949</c:v>
                </c:pt>
                <c:pt idx="53080">
                  <c:v>3540.1755</c:v>
                </c:pt>
                <c:pt idx="53081">
                  <c:v>28.63932</c:v>
                </c:pt>
                <c:pt idx="53082">
                  <c:v>28.43127</c:v>
                </c:pt>
                <c:pt idx="53083">
                  <c:v>35.66483</c:v>
                </c:pt>
                <c:pt idx="53084">
                  <c:v>29.73885</c:v>
                </c:pt>
                <c:pt idx="53085">
                  <c:v>23.89682000000001</c:v>
                </c:pt>
                <c:pt idx="53086">
                  <c:v>34.65545</c:v>
                </c:pt>
                <c:pt idx="53087">
                  <c:v>38.16144000000001</c:v>
                </c:pt>
                <c:pt idx="53088">
                  <c:v>32.20852</c:v>
                </c:pt>
                <c:pt idx="53089">
                  <c:v>26.46108</c:v>
                </c:pt>
                <c:pt idx="53090">
                  <c:v>30.95749</c:v>
                </c:pt>
                <c:pt idx="53091">
                  <c:v>31.15869</c:v>
                </c:pt>
                <c:pt idx="53092">
                  <c:v>28.06901</c:v>
                </c:pt>
                <c:pt idx="53093">
                  <c:v>35.43696000000001</c:v>
                </c:pt>
                <c:pt idx="53094">
                  <c:v>29.56068</c:v>
                </c:pt>
                <c:pt idx="53095">
                  <c:v>36.04812000000001</c:v>
                </c:pt>
                <c:pt idx="53096">
                  <c:v>28.41753</c:v>
                </c:pt>
                <c:pt idx="53097">
                  <c:v>37.47803</c:v>
                </c:pt>
                <c:pt idx="53098">
                  <c:v>26.01711999999999</c:v>
                </c:pt>
                <c:pt idx="53099">
                  <c:v>27.83662</c:v>
                </c:pt>
                <c:pt idx="53100">
                  <c:v>37.0009</c:v>
                </c:pt>
                <c:pt idx="53101">
                  <c:v>28.45605</c:v>
                </c:pt>
                <c:pt idx="53102">
                  <c:v>33.6993</c:v>
                </c:pt>
                <c:pt idx="53103">
                  <c:v>28.66018</c:v>
                </c:pt>
                <c:pt idx="53104">
                  <c:v>30.34582</c:v>
                </c:pt>
                <c:pt idx="53105">
                  <c:v>34.58821</c:v>
                </c:pt>
                <c:pt idx="53106">
                  <c:v>29.94818</c:v>
                </c:pt>
                <c:pt idx="53107">
                  <c:v>30.16979</c:v>
                </c:pt>
                <c:pt idx="53108">
                  <c:v>32.40329</c:v>
                </c:pt>
                <c:pt idx="53109">
                  <c:v>30.53838</c:v>
                </c:pt>
                <c:pt idx="53110">
                  <c:v>24.33243</c:v>
                </c:pt>
                <c:pt idx="53111">
                  <c:v>33.7288</c:v>
                </c:pt>
                <c:pt idx="53112">
                  <c:v>36.23476</c:v>
                </c:pt>
                <c:pt idx="53113">
                  <c:v>22.99883</c:v>
                </c:pt>
                <c:pt idx="53114">
                  <c:v>30.97038999999999</c:v>
                </c:pt>
                <c:pt idx="53115">
                  <c:v>33.49882</c:v>
                </c:pt>
                <c:pt idx="53116">
                  <c:v>28.69482</c:v>
                </c:pt>
                <c:pt idx="53117">
                  <c:v>32.26467</c:v>
                </c:pt>
                <c:pt idx="53118">
                  <c:v>32.65497</c:v>
                </c:pt>
                <c:pt idx="53119">
                  <c:v>29.87435</c:v>
                </c:pt>
                <c:pt idx="53120">
                  <c:v>3444.41131</c:v>
                </c:pt>
                <c:pt idx="53121">
                  <c:v>31.21444</c:v>
                </c:pt>
                <c:pt idx="53122">
                  <c:v>32.41235000000001</c:v>
                </c:pt>
                <c:pt idx="53123">
                  <c:v>39.63561</c:v>
                </c:pt>
                <c:pt idx="53124">
                  <c:v>34.28523</c:v>
                </c:pt>
                <c:pt idx="53125">
                  <c:v>27.51787</c:v>
                </c:pt>
                <c:pt idx="53126">
                  <c:v>39.33827</c:v>
                </c:pt>
                <c:pt idx="53127">
                  <c:v>45.8118</c:v>
                </c:pt>
                <c:pt idx="53128">
                  <c:v>25.85325</c:v>
                </c:pt>
                <c:pt idx="53129">
                  <c:v>29.14044</c:v>
                </c:pt>
                <c:pt idx="53130">
                  <c:v>30.21995</c:v>
                </c:pt>
                <c:pt idx="53131">
                  <c:v>34.4758</c:v>
                </c:pt>
                <c:pt idx="53132">
                  <c:v>54.2288</c:v>
                </c:pt>
                <c:pt idx="53133">
                  <c:v>21.93385</c:v>
                </c:pt>
                <c:pt idx="53134">
                  <c:v>31.01317</c:v>
                </c:pt>
                <c:pt idx="53135">
                  <c:v>35.74053</c:v>
                </c:pt>
                <c:pt idx="53136">
                  <c:v>31.1278</c:v>
                </c:pt>
                <c:pt idx="53137">
                  <c:v>28.71618</c:v>
                </c:pt>
                <c:pt idx="53138">
                  <c:v>36.01632</c:v>
                </c:pt>
                <c:pt idx="53139">
                  <c:v>630.8322999999999</c:v>
                </c:pt>
                <c:pt idx="53140">
                  <c:v>28.25911</c:v>
                </c:pt>
                <c:pt idx="53141">
                  <c:v>25.90476</c:v>
                </c:pt>
                <c:pt idx="53142">
                  <c:v>25.52445000000001</c:v>
                </c:pt>
                <c:pt idx="53143">
                  <c:v>30.50033</c:v>
                </c:pt>
                <c:pt idx="53144">
                  <c:v>27.2548</c:v>
                </c:pt>
                <c:pt idx="53145">
                  <c:v>31.32254</c:v>
                </c:pt>
                <c:pt idx="53146">
                  <c:v>29.99440999999999</c:v>
                </c:pt>
                <c:pt idx="53147">
                  <c:v>35.67202</c:v>
                </c:pt>
                <c:pt idx="53148">
                  <c:v>35.6063</c:v>
                </c:pt>
                <c:pt idx="53149">
                  <c:v>34.54389</c:v>
                </c:pt>
                <c:pt idx="53150">
                  <c:v>33.29145</c:v>
                </c:pt>
                <c:pt idx="53151">
                  <c:v>29.23647</c:v>
                </c:pt>
                <c:pt idx="53152">
                  <c:v>30.50157</c:v>
                </c:pt>
                <c:pt idx="53153">
                  <c:v>28.71390999999999</c:v>
                </c:pt>
                <c:pt idx="53154">
                  <c:v>28.32625000000001</c:v>
                </c:pt>
                <c:pt idx="53155">
                  <c:v>22.62817</c:v>
                </c:pt>
                <c:pt idx="53156">
                  <c:v>30.99084</c:v>
                </c:pt>
                <c:pt idx="53157">
                  <c:v>28.36007</c:v>
                </c:pt>
                <c:pt idx="53158">
                  <c:v>76.4551</c:v>
                </c:pt>
                <c:pt idx="53159">
                  <c:v>34.63714</c:v>
                </c:pt>
                <c:pt idx="53160">
                  <c:v>48.7098</c:v>
                </c:pt>
                <c:pt idx="53161">
                  <c:v>34.77618000000001</c:v>
                </c:pt>
                <c:pt idx="53162">
                  <c:v>27.05880000000001</c:v>
                </c:pt>
                <c:pt idx="53163">
                  <c:v>27.83549</c:v>
                </c:pt>
                <c:pt idx="53164">
                  <c:v>32.93296</c:v>
                </c:pt>
                <c:pt idx="53165">
                  <c:v>34.45842</c:v>
                </c:pt>
                <c:pt idx="53166">
                  <c:v>30.22514999999999</c:v>
                </c:pt>
                <c:pt idx="53167">
                  <c:v>32.7924</c:v>
                </c:pt>
                <c:pt idx="53168">
                  <c:v>29.70412</c:v>
                </c:pt>
                <c:pt idx="53169">
                  <c:v>28.05763</c:v>
                </c:pt>
                <c:pt idx="53170">
                  <c:v>28.07574999999999</c:v>
                </c:pt>
                <c:pt idx="53171">
                  <c:v>30.51854</c:v>
                </c:pt>
                <c:pt idx="53172">
                  <c:v>31.58239</c:v>
                </c:pt>
                <c:pt idx="53173">
                  <c:v>50.08580000000001</c:v>
                </c:pt>
                <c:pt idx="53174">
                  <c:v>23.82644</c:v>
                </c:pt>
                <c:pt idx="53175">
                  <c:v>29.0949</c:v>
                </c:pt>
                <c:pt idx="53176">
                  <c:v>29.26423</c:v>
                </c:pt>
                <c:pt idx="53177">
                  <c:v>31.49187</c:v>
                </c:pt>
                <c:pt idx="53178">
                  <c:v>32.02246</c:v>
                </c:pt>
                <c:pt idx="53179">
                  <c:v>321.1535</c:v>
                </c:pt>
                <c:pt idx="53180">
                  <c:v>31.98377999999999</c:v>
                </c:pt>
                <c:pt idx="53181">
                  <c:v>33.10965</c:v>
                </c:pt>
                <c:pt idx="53182">
                  <c:v>29.16761</c:v>
                </c:pt>
                <c:pt idx="53183">
                  <c:v>32.18043</c:v>
                </c:pt>
                <c:pt idx="53184">
                  <c:v>23.53143</c:v>
                </c:pt>
                <c:pt idx="53185">
                  <c:v>34.99511</c:v>
                </c:pt>
                <c:pt idx="53186">
                  <c:v>38.54340000000001</c:v>
                </c:pt>
                <c:pt idx="53187">
                  <c:v>37.33668</c:v>
                </c:pt>
                <c:pt idx="53188">
                  <c:v>26.01342</c:v>
                </c:pt>
                <c:pt idx="53189">
                  <c:v>30.72809</c:v>
                </c:pt>
                <c:pt idx="53190">
                  <c:v>32.06957</c:v>
                </c:pt>
                <c:pt idx="53191">
                  <c:v>108.62693</c:v>
                </c:pt>
                <c:pt idx="53192">
                  <c:v>25.81114000000001</c:v>
                </c:pt>
                <c:pt idx="53193">
                  <c:v>32.62788</c:v>
                </c:pt>
                <c:pt idx="53194">
                  <c:v>25.81633</c:v>
                </c:pt>
                <c:pt idx="53195">
                  <c:v>646.6047</c:v>
                </c:pt>
                <c:pt idx="53196">
                  <c:v>27.95044</c:v>
                </c:pt>
                <c:pt idx="53197">
                  <c:v>26.17977</c:v>
                </c:pt>
                <c:pt idx="53198">
                  <c:v>40.94168999999999</c:v>
                </c:pt>
                <c:pt idx="53199">
                  <c:v>29.38164</c:v>
                </c:pt>
                <c:pt idx="53200">
                  <c:v>28.95138</c:v>
                </c:pt>
                <c:pt idx="53201">
                  <c:v>190.3296</c:v>
                </c:pt>
                <c:pt idx="53202">
                  <c:v>33.11543</c:v>
                </c:pt>
                <c:pt idx="53203">
                  <c:v>2319.17286</c:v>
                </c:pt>
                <c:pt idx="53204">
                  <c:v>35.20658</c:v>
                </c:pt>
                <c:pt idx="53205">
                  <c:v>27.68007</c:v>
                </c:pt>
                <c:pt idx="53206">
                  <c:v>27.84707999999999</c:v>
                </c:pt>
                <c:pt idx="53207">
                  <c:v>35.5757</c:v>
                </c:pt>
                <c:pt idx="53208">
                  <c:v>30.35952</c:v>
                </c:pt>
                <c:pt idx="53209">
                  <c:v>28.92433</c:v>
                </c:pt>
                <c:pt idx="53210">
                  <c:v>28.18713</c:v>
                </c:pt>
                <c:pt idx="53211">
                  <c:v>31.80449</c:v>
                </c:pt>
                <c:pt idx="53212">
                  <c:v>32.88373</c:v>
                </c:pt>
                <c:pt idx="53213">
                  <c:v>39.22433</c:v>
                </c:pt>
                <c:pt idx="53214">
                  <c:v>1479.762</c:v>
                </c:pt>
                <c:pt idx="53215">
                  <c:v>25.52225</c:v>
                </c:pt>
                <c:pt idx="53216">
                  <c:v>49.11742</c:v>
                </c:pt>
                <c:pt idx="53217">
                  <c:v>33.26425</c:v>
                </c:pt>
                <c:pt idx="53218">
                  <c:v>31.98868999999999</c:v>
                </c:pt>
                <c:pt idx="53219">
                  <c:v>36.72746</c:v>
                </c:pt>
                <c:pt idx="53220">
                  <c:v>35.02441</c:v>
                </c:pt>
                <c:pt idx="53221">
                  <c:v>32.21681</c:v>
                </c:pt>
                <c:pt idx="53222">
                  <c:v>27.85939</c:v>
                </c:pt>
                <c:pt idx="53223">
                  <c:v>39.36467</c:v>
                </c:pt>
                <c:pt idx="53224">
                  <c:v>74.3815</c:v>
                </c:pt>
                <c:pt idx="53225">
                  <c:v>43.58565</c:v>
                </c:pt>
                <c:pt idx="53226">
                  <c:v>26.13911999999999</c:v>
                </c:pt>
                <c:pt idx="53227">
                  <c:v>28.00022</c:v>
                </c:pt>
                <c:pt idx="53228">
                  <c:v>34.19754000000001</c:v>
                </c:pt>
                <c:pt idx="53229">
                  <c:v>29.25724</c:v>
                </c:pt>
                <c:pt idx="53230">
                  <c:v>32.36897</c:v>
                </c:pt>
                <c:pt idx="53231">
                  <c:v>4292.85277</c:v>
                </c:pt>
                <c:pt idx="53232">
                  <c:v>120.821</c:v>
                </c:pt>
                <c:pt idx="53233">
                  <c:v>33.58228</c:v>
                </c:pt>
                <c:pt idx="53234">
                  <c:v>37.24025</c:v>
                </c:pt>
                <c:pt idx="53235">
                  <c:v>25.00810999999999</c:v>
                </c:pt>
                <c:pt idx="53236">
                  <c:v>26.53398</c:v>
                </c:pt>
                <c:pt idx="53237">
                  <c:v>84.77079999999998</c:v>
                </c:pt>
                <c:pt idx="53238">
                  <c:v>25.06359</c:v>
                </c:pt>
                <c:pt idx="53239">
                  <c:v>29.66506</c:v>
                </c:pt>
                <c:pt idx="53240">
                  <c:v>32.15581</c:v>
                </c:pt>
                <c:pt idx="53241">
                  <c:v>28.88374999999999</c:v>
                </c:pt>
                <c:pt idx="53242">
                  <c:v>38.00256</c:v>
                </c:pt>
                <c:pt idx="53243">
                  <c:v>34.91865</c:v>
                </c:pt>
                <c:pt idx="53244">
                  <c:v>27.45844999999999</c:v>
                </c:pt>
                <c:pt idx="53245">
                  <c:v>33.66143</c:v>
                </c:pt>
                <c:pt idx="53246">
                  <c:v>28.4041</c:v>
                </c:pt>
                <c:pt idx="53247">
                  <c:v>31.36234999999999</c:v>
                </c:pt>
                <c:pt idx="53248">
                  <c:v>33.62708000000001</c:v>
                </c:pt>
                <c:pt idx="53249">
                  <c:v>35.40039</c:v>
                </c:pt>
                <c:pt idx="53250">
                  <c:v>38.04843</c:v>
                </c:pt>
                <c:pt idx="53251">
                  <c:v>33.5868</c:v>
                </c:pt>
                <c:pt idx="53252">
                  <c:v>44.37395</c:v>
                </c:pt>
                <c:pt idx="53253">
                  <c:v>27.21106</c:v>
                </c:pt>
                <c:pt idx="53254">
                  <c:v>34.29699</c:v>
                </c:pt>
                <c:pt idx="53255">
                  <c:v>29.53836</c:v>
                </c:pt>
                <c:pt idx="53256">
                  <c:v>26.99098</c:v>
                </c:pt>
                <c:pt idx="53257">
                  <c:v>37.69391</c:v>
                </c:pt>
                <c:pt idx="53258">
                  <c:v>33.77375</c:v>
                </c:pt>
                <c:pt idx="53259">
                  <c:v>35.66219</c:v>
                </c:pt>
                <c:pt idx="53260">
                  <c:v>29.01270999999999</c:v>
                </c:pt>
                <c:pt idx="53261">
                  <c:v>26.44051</c:v>
                </c:pt>
                <c:pt idx="53262">
                  <c:v>38.72302000000001</c:v>
                </c:pt>
                <c:pt idx="53263">
                  <c:v>30.54048</c:v>
                </c:pt>
                <c:pt idx="53264">
                  <c:v>23.94672999999999</c:v>
                </c:pt>
                <c:pt idx="53265">
                  <c:v>34.03147</c:v>
                </c:pt>
                <c:pt idx="53266">
                  <c:v>36.32805</c:v>
                </c:pt>
                <c:pt idx="53267">
                  <c:v>33.42266</c:v>
                </c:pt>
                <c:pt idx="53268">
                  <c:v>39.99485</c:v>
                </c:pt>
                <c:pt idx="53269">
                  <c:v>34.02999</c:v>
                </c:pt>
                <c:pt idx="53270">
                  <c:v>251.43392</c:v>
                </c:pt>
                <c:pt idx="53271">
                  <c:v>30.70982</c:v>
                </c:pt>
                <c:pt idx="53272">
                  <c:v>33.03829</c:v>
                </c:pt>
                <c:pt idx="53273">
                  <c:v>26.28679999999999</c:v>
                </c:pt>
                <c:pt idx="53274">
                  <c:v>23.87391</c:v>
                </c:pt>
                <c:pt idx="53275">
                  <c:v>33.58537</c:v>
                </c:pt>
                <c:pt idx="53276">
                  <c:v>28.57823</c:v>
                </c:pt>
                <c:pt idx="53277">
                  <c:v>35.05892</c:v>
                </c:pt>
                <c:pt idx="53278">
                  <c:v>27.0805</c:v>
                </c:pt>
                <c:pt idx="53279">
                  <c:v>32.5713</c:v>
                </c:pt>
                <c:pt idx="53280">
                  <c:v>26.52699</c:v>
                </c:pt>
                <c:pt idx="53281">
                  <c:v>26.52356</c:v>
                </c:pt>
                <c:pt idx="53282">
                  <c:v>39.9837</c:v>
                </c:pt>
                <c:pt idx="53283">
                  <c:v>28.4812</c:v>
                </c:pt>
                <c:pt idx="53284">
                  <c:v>32.9726</c:v>
                </c:pt>
                <c:pt idx="53285">
                  <c:v>31.13369</c:v>
                </c:pt>
                <c:pt idx="53286">
                  <c:v>50.7999</c:v>
                </c:pt>
                <c:pt idx="53287">
                  <c:v>34.04287</c:v>
                </c:pt>
                <c:pt idx="53288">
                  <c:v>32.87834</c:v>
                </c:pt>
                <c:pt idx="53289">
                  <c:v>33.53239</c:v>
                </c:pt>
                <c:pt idx="53290">
                  <c:v>31.80056</c:v>
                </c:pt>
                <c:pt idx="53291">
                  <c:v>32.54063</c:v>
                </c:pt>
                <c:pt idx="53292">
                  <c:v>33.68043</c:v>
                </c:pt>
                <c:pt idx="53293">
                  <c:v>32.58231</c:v>
                </c:pt>
                <c:pt idx="53294">
                  <c:v>26.44044999999999</c:v>
                </c:pt>
                <c:pt idx="53295">
                  <c:v>26.58355999999999</c:v>
                </c:pt>
                <c:pt idx="53296">
                  <c:v>55.8529</c:v>
                </c:pt>
                <c:pt idx="53297">
                  <c:v>28.88248</c:v>
                </c:pt>
                <c:pt idx="53298">
                  <c:v>38.1161</c:v>
                </c:pt>
                <c:pt idx="53299">
                  <c:v>34.76889</c:v>
                </c:pt>
                <c:pt idx="53300">
                  <c:v>35.91</c:v>
                </c:pt>
                <c:pt idx="53301">
                  <c:v>180.31794</c:v>
                </c:pt>
                <c:pt idx="53302">
                  <c:v>32.23211</c:v>
                </c:pt>
                <c:pt idx="53303">
                  <c:v>29.60489</c:v>
                </c:pt>
                <c:pt idx="53304">
                  <c:v>28.55451</c:v>
                </c:pt>
                <c:pt idx="53305">
                  <c:v>29.82638</c:v>
                </c:pt>
                <c:pt idx="53306">
                  <c:v>40.36023</c:v>
                </c:pt>
                <c:pt idx="53307">
                  <c:v>27.99789000000001</c:v>
                </c:pt>
                <c:pt idx="53308">
                  <c:v>29.38052</c:v>
                </c:pt>
                <c:pt idx="53309">
                  <c:v>37.35189999999999</c:v>
                </c:pt>
                <c:pt idx="53310">
                  <c:v>37.92428</c:v>
                </c:pt>
                <c:pt idx="53311">
                  <c:v>31.44595</c:v>
                </c:pt>
                <c:pt idx="53312">
                  <c:v>29.3634</c:v>
                </c:pt>
                <c:pt idx="53313">
                  <c:v>27.60973999999999</c:v>
                </c:pt>
                <c:pt idx="53314">
                  <c:v>26.95802</c:v>
                </c:pt>
                <c:pt idx="53315">
                  <c:v>2314.188599999999</c:v>
                </c:pt>
                <c:pt idx="53316">
                  <c:v>27.33825999999999</c:v>
                </c:pt>
                <c:pt idx="53317">
                  <c:v>30.34558</c:v>
                </c:pt>
                <c:pt idx="53318">
                  <c:v>38.64404</c:v>
                </c:pt>
                <c:pt idx="53319">
                  <c:v>22.69776</c:v>
                </c:pt>
                <c:pt idx="53320">
                  <c:v>26.44832999999999</c:v>
                </c:pt>
                <c:pt idx="53321">
                  <c:v>24.55442</c:v>
                </c:pt>
                <c:pt idx="53322">
                  <c:v>30.99227</c:v>
                </c:pt>
                <c:pt idx="53323">
                  <c:v>36.03885</c:v>
                </c:pt>
                <c:pt idx="53324">
                  <c:v>34.80202000000001</c:v>
                </c:pt>
                <c:pt idx="53325">
                  <c:v>29.95175</c:v>
                </c:pt>
                <c:pt idx="53326">
                  <c:v>107.44758</c:v>
                </c:pt>
                <c:pt idx="53327">
                  <c:v>36.25631</c:v>
                </c:pt>
                <c:pt idx="53328">
                  <c:v>31.75876999999999</c:v>
                </c:pt>
                <c:pt idx="53329">
                  <c:v>27.14584</c:v>
                </c:pt>
                <c:pt idx="53330">
                  <c:v>38.73528</c:v>
                </c:pt>
                <c:pt idx="53331">
                  <c:v>35.90769</c:v>
                </c:pt>
                <c:pt idx="53332">
                  <c:v>68.6612</c:v>
                </c:pt>
                <c:pt idx="53333">
                  <c:v>28.43722</c:v>
                </c:pt>
                <c:pt idx="53334">
                  <c:v>28.64359</c:v>
                </c:pt>
                <c:pt idx="53335">
                  <c:v>24.04925</c:v>
                </c:pt>
                <c:pt idx="53336">
                  <c:v>27.62119</c:v>
                </c:pt>
                <c:pt idx="53337">
                  <c:v>34.64584</c:v>
                </c:pt>
                <c:pt idx="53338">
                  <c:v>25.53151</c:v>
                </c:pt>
                <c:pt idx="53339">
                  <c:v>21.75691</c:v>
                </c:pt>
                <c:pt idx="53340">
                  <c:v>29.04489999999999</c:v>
                </c:pt>
                <c:pt idx="53341">
                  <c:v>35.27981</c:v>
                </c:pt>
                <c:pt idx="53342">
                  <c:v>35.72698000000001</c:v>
                </c:pt>
                <c:pt idx="53343">
                  <c:v>27.31798</c:v>
                </c:pt>
                <c:pt idx="53344">
                  <c:v>29.13923</c:v>
                </c:pt>
                <c:pt idx="53345">
                  <c:v>27.98357</c:v>
                </c:pt>
                <c:pt idx="53346">
                  <c:v>28.99008</c:v>
                </c:pt>
                <c:pt idx="53347">
                  <c:v>32.24062</c:v>
                </c:pt>
                <c:pt idx="53348">
                  <c:v>32.3629</c:v>
                </c:pt>
                <c:pt idx="53349">
                  <c:v>26.55451</c:v>
                </c:pt>
                <c:pt idx="53350">
                  <c:v>34.3111</c:v>
                </c:pt>
                <c:pt idx="53351">
                  <c:v>29.45579</c:v>
                </c:pt>
                <c:pt idx="53352">
                  <c:v>36.63434</c:v>
                </c:pt>
                <c:pt idx="53353">
                  <c:v>38.26842000000001</c:v>
                </c:pt>
                <c:pt idx="53354">
                  <c:v>31.00795</c:v>
                </c:pt>
                <c:pt idx="53355">
                  <c:v>33.5391</c:v>
                </c:pt>
                <c:pt idx="53356">
                  <c:v>26.25518</c:v>
                </c:pt>
                <c:pt idx="53357">
                  <c:v>6648.8348</c:v>
                </c:pt>
                <c:pt idx="53358">
                  <c:v>28.45123</c:v>
                </c:pt>
                <c:pt idx="53359">
                  <c:v>34.23365</c:v>
                </c:pt>
                <c:pt idx="53360">
                  <c:v>33.19921</c:v>
                </c:pt>
                <c:pt idx="53361">
                  <c:v>29.05003</c:v>
                </c:pt>
                <c:pt idx="53362">
                  <c:v>29.71616</c:v>
                </c:pt>
                <c:pt idx="53363">
                  <c:v>34.41752</c:v>
                </c:pt>
                <c:pt idx="53364">
                  <c:v>33.43862</c:v>
                </c:pt>
                <c:pt idx="53365">
                  <c:v>27.96098</c:v>
                </c:pt>
                <c:pt idx="53366">
                  <c:v>27.18819999999999</c:v>
                </c:pt>
                <c:pt idx="53367">
                  <c:v>25.65832</c:v>
                </c:pt>
                <c:pt idx="53368">
                  <c:v>29.6921</c:v>
                </c:pt>
                <c:pt idx="53369">
                  <c:v>29.36174</c:v>
                </c:pt>
                <c:pt idx="53370">
                  <c:v>34.25871</c:v>
                </c:pt>
                <c:pt idx="53371">
                  <c:v>29.94722</c:v>
                </c:pt>
                <c:pt idx="53372">
                  <c:v>30.86552</c:v>
                </c:pt>
                <c:pt idx="53373">
                  <c:v>29.03555</c:v>
                </c:pt>
                <c:pt idx="53374">
                  <c:v>1133.38179</c:v>
                </c:pt>
                <c:pt idx="53375">
                  <c:v>27.64174999999999</c:v>
                </c:pt>
                <c:pt idx="53376">
                  <c:v>40.14524</c:v>
                </c:pt>
                <c:pt idx="53377">
                  <c:v>73.6478</c:v>
                </c:pt>
                <c:pt idx="53378">
                  <c:v>28.43325</c:v>
                </c:pt>
                <c:pt idx="53379">
                  <c:v>28.49185</c:v>
                </c:pt>
                <c:pt idx="53380">
                  <c:v>29.21281</c:v>
                </c:pt>
                <c:pt idx="53381">
                  <c:v>39.70213</c:v>
                </c:pt>
                <c:pt idx="53382">
                  <c:v>27.98119</c:v>
                </c:pt>
                <c:pt idx="53383">
                  <c:v>36.19397</c:v>
                </c:pt>
                <c:pt idx="53384">
                  <c:v>29.84483000000001</c:v>
                </c:pt>
                <c:pt idx="53385">
                  <c:v>28.40565</c:v>
                </c:pt>
                <c:pt idx="53386">
                  <c:v>28.63028</c:v>
                </c:pt>
                <c:pt idx="53387">
                  <c:v>35.0214</c:v>
                </c:pt>
                <c:pt idx="53388">
                  <c:v>32.83697</c:v>
                </c:pt>
                <c:pt idx="53389">
                  <c:v>3997.7713</c:v>
                </c:pt>
                <c:pt idx="53390">
                  <c:v>35.33777</c:v>
                </c:pt>
                <c:pt idx="53391">
                  <c:v>27.53339</c:v>
                </c:pt>
                <c:pt idx="53392">
                  <c:v>30.57657</c:v>
                </c:pt>
                <c:pt idx="53393">
                  <c:v>34.868</c:v>
                </c:pt>
                <c:pt idx="53394">
                  <c:v>43.31998</c:v>
                </c:pt>
                <c:pt idx="53395">
                  <c:v>31.66959</c:v>
                </c:pt>
                <c:pt idx="53396">
                  <c:v>42.17740000000001</c:v>
                </c:pt>
                <c:pt idx="53397">
                  <c:v>31.16529999999999</c:v>
                </c:pt>
                <c:pt idx="53398">
                  <c:v>30.5535</c:v>
                </c:pt>
                <c:pt idx="53399">
                  <c:v>28.06511</c:v>
                </c:pt>
                <c:pt idx="53400">
                  <c:v>122.9741</c:v>
                </c:pt>
                <c:pt idx="53401">
                  <c:v>32.07987</c:v>
                </c:pt>
                <c:pt idx="53402">
                  <c:v>32.44313</c:v>
                </c:pt>
                <c:pt idx="53403">
                  <c:v>24.14261</c:v>
                </c:pt>
                <c:pt idx="53404">
                  <c:v>38.59134</c:v>
                </c:pt>
                <c:pt idx="53405">
                  <c:v>20.86218999999999</c:v>
                </c:pt>
                <c:pt idx="53406">
                  <c:v>32.80158</c:v>
                </c:pt>
                <c:pt idx="53407">
                  <c:v>44.03440000000001</c:v>
                </c:pt>
                <c:pt idx="53408">
                  <c:v>28.36142</c:v>
                </c:pt>
                <c:pt idx="53409">
                  <c:v>36.49228</c:v>
                </c:pt>
                <c:pt idx="53410">
                  <c:v>29.49759999999999</c:v>
                </c:pt>
                <c:pt idx="53411">
                  <c:v>34.60292000000001</c:v>
                </c:pt>
                <c:pt idx="53412">
                  <c:v>29.16482</c:v>
                </c:pt>
                <c:pt idx="53413">
                  <c:v>28.46897999999999</c:v>
                </c:pt>
                <c:pt idx="53414">
                  <c:v>34.97549</c:v>
                </c:pt>
                <c:pt idx="53415">
                  <c:v>25.48913999999999</c:v>
                </c:pt>
                <c:pt idx="53416">
                  <c:v>30.46205</c:v>
                </c:pt>
                <c:pt idx="53417">
                  <c:v>30.72004</c:v>
                </c:pt>
                <c:pt idx="53418">
                  <c:v>31.27507</c:v>
                </c:pt>
                <c:pt idx="53419">
                  <c:v>25.08671</c:v>
                </c:pt>
                <c:pt idx="53420">
                  <c:v>28.53637000000001</c:v>
                </c:pt>
                <c:pt idx="53421">
                  <c:v>29.60368</c:v>
                </c:pt>
                <c:pt idx="53422">
                  <c:v>30.65352</c:v>
                </c:pt>
                <c:pt idx="53423">
                  <c:v>29.43497</c:v>
                </c:pt>
                <c:pt idx="53424">
                  <c:v>34.81666999999999</c:v>
                </c:pt>
                <c:pt idx="53425">
                  <c:v>45.38433</c:v>
                </c:pt>
                <c:pt idx="53426">
                  <c:v>25.76306</c:v>
                </c:pt>
                <c:pt idx="53427">
                  <c:v>28.93606</c:v>
                </c:pt>
                <c:pt idx="53428">
                  <c:v>28.25404</c:v>
                </c:pt>
                <c:pt idx="53429">
                  <c:v>33.51751</c:v>
                </c:pt>
                <c:pt idx="53430">
                  <c:v>1034.5923</c:v>
                </c:pt>
                <c:pt idx="53431">
                  <c:v>30.35269</c:v>
                </c:pt>
                <c:pt idx="53432">
                  <c:v>31.03764</c:v>
                </c:pt>
                <c:pt idx="53433">
                  <c:v>31.12874</c:v>
                </c:pt>
                <c:pt idx="53434">
                  <c:v>26.90541999999999</c:v>
                </c:pt>
                <c:pt idx="53435">
                  <c:v>35.04381</c:v>
                </c:pt>
                <c:pt idx="53436">
                  <c:v>37.21481</c:v>
                </c:pt>
                <c:pt idx="53437">
                  <c:v>341.20091</c:v>
                </c:pt>
                <c:pt idx="53438">
                  <c:v>31.13663</c:v>
                </c:pt>
                <c:pt idx="53439">
                  <c:v>33.63666000000001</c:v>
                </c:pt>
                <c:pt idx="53440">
                  <c:v>33.05054000000001</c:v>
                </c:pt>
                <c:pt idx="53441">
                  <c:v>34.35637</c:v>
                </c:pt>
                <c:pt idx="53442">
                  <c:v>27.72069</c:v>
                </c:pt>
                <c:pt idx="53443">
                  <c:v>5800.53309</c:v>
                </c:pt>
                <c:pt idx="53444">
                  <c:v>29.64457000000001</c:v>
                </c:pt>
                <c:pt idx="53445">
                  <c:v>830.8765</c:v>
                </c:pt>
                <c:pt idx="53446">
                  <c:v>29.50372</c:v>
                </c:pt>
                <c:pt idx="53447">
                  <c:v>33.84099</c:v>
                </c:pt>
                <c:pt idx="53448">
                  <c:v>38.39707</c:v>
                </c:pt>
                <c:pt idx="53449">
                  <c:v>28.80144</c:v>
                </c:pt>
                <c:pt idx="53450">
                  <c:v>30.47289</c:v>
                </c:pt>
                <c:pt idx="53451">
                  <c:v>32.1463</c:v>
                </c:pt>
                <c:pt idx="53452">
                  <c:v>30.13687</c:v>
                </c:pt>
                <c:pt idx="53453">
                  <c:v>33.27278000000001</c:v>
                </c:pt>
                <c:pt idx="53454">
                  <c:v>35.73986</c:v>
                </c:pt>
                <c:pt idx="53455">
                  <c:v>201.36044</c:v>
                </c:pt>
                <c:pt idx="53456">
                  <c:v>31.4574</c:v>
                </c:pt>
                <c:pt idx="53457">
                  <c:v>32.8378</c:v>
                </c:pt>
                <c:pt idx="53458">
                  <c:v>24.57004</c:v>
                </c:pt>
                <c:pt idx="53459">
                  <c:v>62.93901</c:v>
                </c:pt>
                <c:pt idx="53460">
                  <c:v>28.88507999999999</c:v>
                </c:pt>
                <c:pt idx="53461">
                  <c:v>28.81023</c:v>
                </c:pt>
                <c:pt idx="53462">
                  <c:v>30.88686</c:v>
                </c:pt>
                <c:pt idx="53463">
                  <c:v>33.35292</c:v>
                </c:pt>
                <c:pt idx="53464">
                  <c:v>39.90315</c:v>
                </c:pt>
                <c:pt idx="53465">
                  <c:v>57.7982</c:v>
                </c:pt>
                <c:pt idx="53466">
                  <c:v>28.63001</c:v>
                </c:pt>
                <c:pt idx="53467">
                  <c:v>30.50957</c:v>
                </c:pt>
                <c:pt idx="53468">
                  <c:v>27.25337</c:v>
                </c:pt>
                <c:pt idx="53469">
                  <c:v>29.53489</c:v>
                </c:pt>
                <c:pt idx="53470">
                  <c:v>30.98441</c:v>
                </c:pt>
                <c:pt idx="53471">
                  <c:v>26.62657</c:v>
                </c:pt>
                <c:pt idx="53472">
                  <c:v>28.53717</c:v>
                </c:pt>
                <c:pt idx="53473">
                  <c:v>29.43451</c:v>
                </c:pt>
                <c:pt idx="53474">
                  <c:v>28.14801</c:v>
                </c:pt>
                <c:pt idx="53475">
                  <c:v>30.24271999999999</c:v>
                </c:pt>
                <c:pt idx="53476">
                  <c:v>34.21575</c:v>
                </c:pt>
                <c:pt idx="53477">
                  <c:v>27.73583</c:v>
                </c:pt>
                <c:pt idx="53478">
                  <c:v>41.719</c:v>
                </c:pt>
                <c:pt idx="53479">
                  <c:v>199.5707</c:v>
                </c:pt>
                <c:pt idx="53480">
                  <c:v>29.79883</c:v>
                </c:pt>
                <c:pt idx="53481">
                  <c:v>31.71651</c:v>
                </c:pt>
                <c:pt idx="53482">
                  <c:v>31.04891</c:v>
                </c:pt>
                <c:pt idx="53483">
                  <c:v>27.93556999999999</c:v>
                </c:pt>
                <c:pt idx="53484">
                  <c:v>84.2601</c:v>
                </c:pt>
                <c:pt idx="53485">
                  <c:v>60.35749999999999</c:v>
                </c:pt>
                <c:pt idx="53486">
                  <c:v>28.40581</c:v>
                </c:pt>
                <c:pt idx="53487">
                  <c:v>26.34704</c:v>
                </c:pt>
                <c:pt idx="53488">
                  <c:v>35.12224000000001</c:v>
                </c:pt>
                <c:pt idx="53489">
                  <c:v>24.27478</c:v>
                </c:pt>
                <c:pt idx="53490">
                  <c:v>31.22877</c:v>
                </c:pt>
                <c:pt idx="53491">
                  <c:v>34.4694</c:v>
                </c:pt>
                <c:pt idx="53492">
                  <c:v>31.23187</c:v>
                </c:pt>
                <c:pt idx="53493">
                  <c:v>34.6073</c:v>
                </c:pt>
                <c:pt idx="53494">
                  <c:v>44.65139</c:v>
                </c:pt>
                <c:pt idx="53495">
                  <c:v>28.71342</c:v>
                </c:pt>
                <c:pt idx="53496">
                  <c:v>450.9220999999999</c:v>
                </c:pt>
                <c:pt idx="53497">
                  <c:v>25.84735999999999</c:v>
                </c:pt>
                <c:pt idx="53498">
                  <c:v>32.59025</c:v>
                </c:pt>
                <c:pt idx="53499">
                  <c:v>26.7641</c:v>
                </c:pt>
                <c:pt idx="53500">
                  <c:v>25.18399</c:v>
                </c:pt>
                <c:pt idx="53501">
                  <c:v>32.14641</c:v>
                </c:pt>
                <c:pt idx="53502">
                  <c:v>28.58083</c:v>
                </c:pt>
                <c:pt idx="53503">
                  <c:v>30.74832999999999</c:v>
                </c:pt>
                <c:pt idx="53504">
                  <c:v>27.88935</c:v>
                </c:pt>
                <c:pt idx="53505">
                  <c:v>36.05068</c:v>
                </c:pt>
                <c:pt idx="53506">
                  <c:v>29.19967</c:v>
                </c:pt>
                <c:pt idx="53507">
                  <c:v>31.10316</c:v>
                </c:pt>
                <c:pt idx="53508">
                  <c:v>28.10964999999999</c:v>
                </c:pt>
                <c:pt idx="53509">
                  <c:v>28.16229999999999</c:v>
                </c:pt>
                <c:pt idx="53510">
                  <c:v>31.03002</c:v>
                </c:pt>
                <c:pt idx="53511">
                  <c:v>36.10568</c:v>
                </c:pt>
                <c:pt idx="53512">
                  <c:v>38.45853</c:v>
                </c:pt>
                <c:pt idx="53513">
                  <c:v>31.33672</c:v>
                </c:pt>
                <c:pt idx="53514">
                  <c:v>30.60201</c:v>
                </c:pt>
                <c:pt idx="53515">
                  <c:v>27.82251</c:v>
                </c:pt>
                <c:pt idx="53516">
                  <c:v>70.5812</c:v>
                </c:pt>
                <c:pt idx="53517">
                  <c:v>29.7104</c:v>
                </c:pt>
                <c:pt idx="53518">
                  <c:v>28.50392</c:v>
                </c:pt>
                <c:pt idx="53519">
                  <c:v>25.15184</c:v>
                </c:pt>
                <c:pt idx="53520">
                  <c:v>36.76233</c:v>
                </c:pt>
                <c:pt idx="53521">
                  <c:v>29.84854999999999</c:v>
                </c:pt>
                <c:pt idx="53522">
                  <c:v>29.84254</c:v>
                </c:pt>
                <c:pt idx="53523">
                  <c:v>32.58779</c:v>
                </c:pt>
                <c:pt idx="53524">
                  <c:v>27.24539</c:v>
                </c:pt>
                <c:pt idx="53525">
                  <c:v>30.55029</c:v>
                </c:pt>
                <c:pt idx="53526">
                  <c:v>27.372</c:v>
                </c:pt>
                <c:pt idx="53527">
                  <c:v>36.57437</c:v>
                </c:pt>
                <c:pt idx="53528">
                  <c:v>26.71261</c:v>
                </c:pt>
                <c:pt idx="53529">
                  <c:v>32.83046</c:v>
                </c:pt>
                <c:pt idx="53530">
                  <c:v>31.97723</c:v>
                </c:pt>
                <c:pt idx="53531">
                  <c:v>27.42299</c:v>
                </c:pt>
                <c:pt idx="53532">
                  <c:v>32.488</c:v>
                </c:pt>
                <c:pt idx="53533">
                  <c:v>28.71464</c:v>
                </c:pt>
                <c:pt idx="53534">
                  <c:v>32.493</c:v>
                </c:pt>
                <c:pt idx="53535">
                  <c:v>30.51162</c:v>
                </c:pt>
                <c:pt idx="53536">
                  <c:v>45.4985</c:v>
                </c:pt>
                <c:pt idx="53537">
                  <c:v>30.58425</c:v>
                </c:pt>
                <c:pt idx="53538">
                  <c:v>31.71313</c:v>
                </c:pt>
                <c:pt idx="53539">
                  <c:v>25.16571</c:v>
                </c:pt>
                <c:pt idx="53540">
                  <c:v>28.32171</c:v>
                </c:pt>
                <c:pt idx="53541">
                  <c:v>30.33967000000001</c:v>
                </c:pt>
                <c:pt idx="53542">
                  <c:v>33.35436</c:v>
                </c:pt>
                <c:pt idx="53543">
                  <c:v>29.9073</c:v>
                </c:pt>
                <c:pt idx="53544">
                  <c:v>29.88626</c:v>
                </c:pt>
                <c:pt idx="53545">
                  <c:v>31.4585</c:v>
                </c:pt>
                <c:pt idx="53546">
                  <c:v>42.34</c:v>
                </c:pt>
                <c:pt idx="53547">
                  <c:v>37.47804</c:v>
                </c:pt>
                <c:pt idx="53548">
                  <c:v>35.74571</c:v>
                </c:pt>
                <c:pt idx="53549">
                  <c:v>36.3995</c:v>
                </c:pt>
                <c:pt idx="53550">
                  <c:v>27.77314</c:v>
                </c:pt>
                <c:pt idx="53551">
                  <c:v>27.28743</c:v>
                </c:pt>
                <c:pt idx="53552">
                  <c:v>30.78047</c:v>
                </c:pt>
                <c:pt idx="53553">
                  <c:v>27.75125</c:v>
                </c:pt>
                <c:pt idx="53554">
                  <c:v>31.75301</c:v>
                </c:pt>
                <c:pt idx="53555">
                  <c:v>31.28991</c:v>
                </c:pt>
                <c:pt idx="53556">
                  <c:v>31.85145</c:v>
                </c:pt>
                <c:pt idx="53557">
                  <c:v>35.4358</c:v>
                </c:pt>
                <c:pt idx="53558">
                  <c:v>29.46594999999999</c:v>
                </c:pt>
                <c:pt idx="53559">
                  <c:v>27.95302</c:v>
                </c:pt>
                <c:pt idx="53560">
                  <c:v>35.92886</c:v>
                </c:pt>
                <c:pt idx="53561">
                  <c:v>28.53677</c:v>
                </c:pt>
                <c:pt idx="53562">
                  <c:v>25.41661</c:v>
                </c:pt>
                <c:pt idx="53563">
                  <c:v>36.29941</c:v>
                </c:pt>
                <c:pt idx="53564">
                  <c:v>31.66965</c:v>
                </c:pt>
                <c:pt idx="53565">
                  <c:v>27.10938000000001</c:v>
                </c:pt>
                <c:pt idx="53566">
                  <c:v>28.85586</c:v>
                </c:pt>
                <c:pt idx="53567">
                  <c:v>26.47401</c:v>
                </c:pt>
                <c:pt idx="53568">
                  <c:v>36.89492000000001</c:v>
                </c:pt>
                <c:pt idx="53569">
                  <c:v>28.78065</c:v>
                </c:pt>
                <c:pt idx="53570">
                  <c:v>38.2255</c:v>
                </c:pt>
                <c:pt idx="53571">
                  <c:v>32.12786000000001</c:v>
                </c:pt>
                <c:pt idx="53572">
                  <c:v>27.57075</c:v>
                </c:pt>
                <c:pt idx="53573">
                  <c:v>32.02374000000001</c:v>
                </c:pt>
                <c:pt idx="53574">
                  <c:v>31.80996</c:v>
                </c:pt>
                <c:pt idx="53575">
                  <c:v>268.8763999999999</c:v>
                </c:pt>
                <c:pt idx="53576">
                  <c:v>32.54179</c:v>
                </c:pt>
                <c:pt idx="53577">
                  <c:v>33.69408</c:v>
                </c:pt>
                <c:pt idx="53578">
                  <c:v>30.33384</c:v>
                </c:pt>
                <c:pt idx="53579">
                  <c:v>34.63001</c:v>
                </c:pt>
                <c:pt idx="53580">
                  <c:v>32.35207</c:v>
                </c:pt>
                <c:pt idx="53581">
                  <c:v>25.95045</c:v>
                </c:pt>
                <c:pt idx="53582">
                  <c:v>31.28217</c:v>
                </c:pt>
                <c:pt idx="53583">
                  <c:v>24.47323</c:v>
                </c:pt>
                <c:pt idx="53584">
                  <c:v>30.32018</c:v>
                </c:pt>
                <c:pt idx="53585">
                  <c:v>2720.13401</c:v>
                </c:pt>
                <c:pt idx="53586">
                  <c:v>32.00457</c:v>
                </c:pt>
                <c:pt idx="53587">
                  <c:v>30.14367</c:v>
                </c:pt>
                <c:pt idx="53588">
                  <c:v>26.20921</c:v>
                </c:pt>
                <c:pt idx="53589">
                  <c:v>1442.39068</c:v>
                </c:pt>
                <c:pt idx="53590">
                  <c:v>28.90394999999999</c:v>
                </c:pt>
                <c:pt idx="53591">
                  <c:v>25.55118</c:v>
                </c:pt>
                <c:pt idx="53592">
                  <c:v>34.8585</c:v>
                </c:pt>
                <c:pt idx="53593">
                  <c:v>32.77453</c:v>
                </c:pt>
                <c:pt idx="53594">
                  <c:v>2072.08334</c:v>
                </c:pt>
                <c:pt idx="53595">
                  <c:v>38.03213</c:v>
                </c:pt>
                <c:pt idx="53596">
                  <c:v>36.21067</c:v>
                </c:pt>
                <c:pt idx="53597">
                  <c:v>31.76265</c:v>
                </c:pt>
                <c:pt idx="53598">
                  <c:v>28.18618</c:v>
                </c:pt>
                <c:pt idx="53599">
                  <c:v>28.2429</c:v>
                </c:pt>
                <c:pt idx="53600">
                  <c:v>24.36105999999999</c:v>
                </c:pt>
                <c:pt idx="53601">
                  <c:v>31.24674999999999</c:v>
                </c:pt>
                <c:pt idx="53602">
                  <c:v>34.28454</c:v>
                </c:pt>
                <c:pt idx="53603">
                  <c:v>31.82194</c:v>
                </c:pt>
                <c:pt idx="53604">
                  <c:v>26.5121</c:v>
                </c:pt>
                <c:pt idx="53605">
                  <c:v>30.48635</c:v>
                </c:pt>
                <c:pt idx="53606">
                  <c:v>29.8107</c:v>
                </c:pt>
                <c:pt idx="53607">
                  <c:v>31.93345</c:v>
                </c:pt>
                <c:pt idx="53608">
                  <c:v>31.62372</c:v>
                </c:pt>
                <c:pt idx="53609">
                  <c:v>33.05608</c:v>
                </c:pt>
                <c:pt idx="53610">
                  <c:v>33.31854000000001</c:v>
                </c:pt>
                <c:pt idx="53611">
                  <c:v>31.88648999999999</c:v>
                </c:pt>
                <c:pt idx="53612">
                  <c:v>32.13727</c:v>
                </c:pt>
                <c:pt idx="53613">
                  <c:v>35.41867</c:v>
                </c:pt>
                <c:pt idx="53614">
                  <c:v>20.21989</c:v>
                </c:pt>
                <c:pt idx="53615">
                  <c:v>26.02279</c:v>
                </c:pt>
                <c:pt idx="53616">
                  <c:v>30.72533</c:v>
                </c:pt>
                <c:pt idx="53617">
                  <c:v>28.83861</c:v>
                </c:pt>
                <c:pt idx="53618">
                  <c:v>39.66013</c:v>
                </c:pt>
                <c:pt idx="53619">
                  <c:v>36.86982</c:v>
                </c:pt>
                <c:pt idx="53620">
                  <c:v>81.65323</c:v>
                </c:pt>
                <c:pt idx="53621">
                  <c:v>27.07698</c:v>
                </c:pt>
                <c:pt idx="53622">
                  <c:v>33.87235</c:v>
                </c:pt>
                <c:pt idx="53623">
                  <c:v>65.23742</c:v>
                </c:pt>
                <c:pt idx="53624">
                  <c:v>28.51741000000001</c:v>
                </c:pt>
                <c:pt idx="53625">
                  <c:v>27.11115</c:v>
                </c:pt>
                <c:pt idx="53626">
                  <c:v>31.97209</c:v>
                </c:pt>
                <c:pt idx="53627">
                  <c:v>29.16479</c:v>
                </c:pt>
                <c:pt idx="53628">
                  <c:v>35.12566</c:v>
                </c:pt>
                <c:pt idx="53629">
                  <c:v>28.69842</c:v>
                </c:pt>
                <c:pt idx="53630">
                  <c:v>30.0231</c:v>
                </c:pt>
                <c:pt idx="53631">
                  <c:v>31.03162</c:v>
                </c:pt>
                <c:pt idx="53632">
                  <c:v>30.32459</c:v>
                </c:pt>
                <c:pt idx="53633">
                  <c:v>33.99326000000001</c:v>
                </c:pt>
                <c:pt idx="53634">
                  <c:v>28.29411</c:v>
                </c:pt>
                <c:pt idx="53635">
                  <c:v>39.37695</c:v>
                </c:pt>
                <c:pt idx="53636">
                  <c:v>26.07741</c:v>
                </c:pt>
                <c:pt idx="53637">
                  <c:v>30.55995</c:v>
                </c:pt>
                <c:pt idx="53638">
                  <c:v>30.75037</c:v>
                </c:pt>
                <c:pt idx="53639">
                  <c:v>27.48152</c:v>
                </c:pt>
                <c:pt idx="53640">
                  <c:v>45.81189999999999</c:v>
                </c:pt>
                <c:pt idx="53641">
                  <c:v>31.20161999999999</c:v>
                </c:pt>
                <c:pt idx="53642">
                  <c:v>36.45693</c:v>
                </c:pt>
                <c:pt idx="53643">
                  <c:v>33.78542</c:v>
                </c:pt>
                <c:pt idx="53644">
                  <c:v>34.27323</c:v>
                </c:pt>
                <c:pt idx="53645">
                  <c:v>31.71416</c:v>
                </c:pt>
                <c:pt idx="53646">
                  <c:v>34.46295</c:v>
                </c:pt>
                <c:pt idx="53647">
                  <c:v>32.62923</c:v>
                </c:pt>
                <c:pt idx="53648">
                  <c:v>29.39840999999999</c:v>
                </c:pt>
                <c:pt idx="53649">
                  <c:v>24.45054</c:v>
                </c:pt>
                <c:pt idx="53650">
                  <c:v>35.20469</c:v>
                </c:pt>
                <c:pt idx="53651">
                  <c:v>30.49433</c:v>
                </c:pt>
                <c:pt idx="53652">
                  <c:v>37.08863</c:v>
                </c:pt>
                <c:pt idx="53653">
                  <c:v>28.51714</c:v>
                </c:pt>
                <c:pt idx="53654">
                  <c:v>29.73192</c:v>
                </c:pt>
                <c:pt idx="53655">
                  <c:v>25.76097</c:v>
                </c:pt>
                <c:pt idx="53656">
                  <c:v>33.06382</c:v>
                </c:pt>
                <c:pt idx="53657">
                  <c:v>33.55305</c:v>
                </c:pt>
                <c:pt idx="53658">
                  <c:v>342.7911999999999</c:v>
                </c:pt>
                <c:pt idx="53659">
                  <c:v>30.59172</c:v>
                </c:pt>
                <c:pt idx="53660">
                  <c:v>28.14385</c:v>
                </c:pt>
                <c:pt idx="53661">
                  <c:v>24.64066</c:v>
                </c:pt>
                <c:pt idx="53662">
                  <c:v>33.22383</c:v>
                </c:pt>
                <c:pt idx="53663">
                  <c:v>31.67073999999999</c:v>
                </c:pt>
                <c:pt idx="53664">
                  <c:v>34.93402</c:v>
                </c:pt>
                <c:pt idx="53665">
                  <c:v>26.60427</c:v>
                </c:pt>
                <c:pt idx="53666">
                  <c:v>30.58346</c:v>
                </c:pt>
                <c:pt idx="53667">
                  <c:v>47.3083</c:v>
                </c:pt>
                <c:pt idx="53668">
                  <c:v>36.55746</c:v>
                </c:pt>
                <c:pt idx="53669">
                  <c:v>29.27668</c:v>
                </c:pt>
                <c:pt idx="53670">
                  <c:v>30.0042</c:v>
                </c:pt>
                <c:pt idx="53671">
                  <c:v>25.83928</c:v>
                </c:pt>
                <c:pt idx="53672">
                  <c:v>27.35828</c:v>
                </c:pt>
                <c:pt idx="53673">
                  <c:v>41.72432000000001</c:v>
                </c:pt>
                <c:pt idx="53674">
                  <c:v>29.65783</c:v>
                </c:pt>
                <c:pt idx="53675">
                  <c:v>37.46296</c:v>
                </c:pt>
                <c:pt idx="53676">
                  <c:v>28.07675</c:v>
                </c:pt>
                <c:pt idx="53677">
                  <c:v>36.4413</c:v>
                </c:pt>
                <c:pt idx="53678">
                  <c:v>29.93913999999999</c:v>
                </c:pt>
                <c:pt idx="53679">
                  <c:v>26.95571999999999</c:v>
                </c:pt>
                <c:pt idx="53680">
                  <c:v>34.82767</c:v>
                </c:pt>
                <c:pt idx="53681">
                  <c:v>28.99248</c:v>
                </c:pt>
                <c:pt idx="53682">
                  <c:v>29.79027</c:v>
                </c:pt>
                <c:pt idx="53683">
                  <c:v>32.58585</c:v>
                </c:pt>
                <c:pt idx="53684">
                  <c:v>27.62084</c:v>
                </c:pt>
                <c:pt idx="53685">
                  <c:v>22.03742</c:v>
                </c:pt>
                <c:pt idx="53686">
                  <c:v>37.41721</c:v>
                </c:pt>
                <c:pt idx="53687">
                  <c:v>33.62278000000001</c:v>
                </c:pt>
                <c:pt idx="53688">
                  <c:v>39.2463</c:v>
                </c:pt>
                <c:pt idx="53689">
                  <c:v>26.43787</c:v>
                </c:pt>
                <c:pt idx="53690">
                  <c:v>28.04038</c:v>
                </c:pt>
                <c:pt idx="53691">
                  <c:v>30.29074999999999</c:v>
                </c:pt>
                <c:pt idx="53692">
                  <c:v>30.14812999999999</c:v>
                </c:pt>
                <c:pt idx="53693">
                  <c:v>28.78606</c:v>
                </c:pt>
                <c:pt idx="53694">
                  <c:v>27.48841999999999</c:v>
                </c:pt>
                <c:pt idx="53695">
                  <c:v>40.91637</c:v>
                </c:pt>
                <c:pt idx="53696">
                  <c:v>27.72126</c:v>
                </c:pt>
                <c:pt idx="53697">
                  <c:v>27.29551</c:v>
                </c:pt>
                <c:pt idx="53698">
                  <c:v>25.66923</c:v>
                </c:pt>
                <c:pt idx="53699">
                  <c:v>30.56984</c:v>
                </c:pt>
                <c:pt idx="53700">
                  <c:v>38.57848000000001</c:v>
                </c:pt>
                <c:pt idx="53701">
                  <c:v>30.16742</c:v>
                </c:pt>
                <c:pt idx="53702">
                  <c:v>37.58454</c:v>
                </c:pt>
                <c:pt idx="53703">
                  <c:v>29.99784</c:v>
                </c:pt>
                <c:pt idx="53704">
                  <c:v>28.44192</c:v>
                </c:pt>
                <c:pt idx="53705">
                  <c:v>31.65721</c:v>
                </c:pt>
                <c:pt idx="53706">
                  <c:v>35.77763</c:v>
                </c:pt>
                <c:pt idx="53707">
                  <c:v>30.59088</c:v>
                </c:pt>
                <c:pt idx="53708">
                  <c:v>29.11901</c:v>
                </c:pt>
                <c:pt idx="53709">
                  <c:v>29.80507</c:v>
                </c:pt>
                <c:pt idx="53710">
                  <c:v>36.18005</c:v>
                </c:pt>
                <c:pt idx="53711">
                  <c:v>29.97688</c:v>
                </c:pt>
                <c:pt idx="53712">
                  <c:v>26.19241</c:v>
                </c:pt>
                <c:pt idx="53713">
                  <c:v>42.21329</c:v>
                </c:pt>
                <c:pt idx="53714">
                  <c:v>29.91365</c:v>
                </c:pt>
                <c:pt idx="53715">
                  <c:v>29.47702</c:v>
                </c:pt>
                <c:pt idx="53716">
                  <c:v>26.29035</c:v>
                </c:pt>
                <c:pt idx="53717">
                  <c:v>232.14732</c:v>
                </c:pt>
                <c:pt idx="53718">
                  <c:v>26.87832</c:v>
                </c:pt>
                <c:pt idx="53719">
                  <c:v>34.52655</c:v>
                </c:pt>
                <c:pt idx="53720">
                  <c:v>31.4704</c:v>
                </c:pt>
                <c:pt idx="53721">
                  <c:v>36.06099</c:v>
                </c:pt>
                <c:pt idx="53722">
                  <c:v>40.94331</c:v>
                </c:pt>
                <c:pt idx="53723">
                  <c:v>30.57739</c:v>
                </c:pt>
                <c:pt idx="53724">
                  <c:v>32.34233</c:v>
                </c:pt>
                <c:pt idx="53725">
                  <c:v>36.73772</c:v>
                </c:pt>
                <c:pt idx="53726">
                  <c:v>33.86423</c:v>
                </c:pt>
                <c:pt idx="53727">
                  <c:v>31.45667</c:v>
                </c:pt>
                <c:pt idx="53728">
                  <c:v>28.2329</c:v>
                </c:pt>
                <c:pt idx="53729">
                  <c:v>30.89143</c:v>
                </c:pt>
                <c:pt idx="53730">
                  <c:v>33.96975</c:v>
                </c:pt>
                <c:pt idx="53731">
                  <c:v>38.1871</c:v>
                </c:pt>
                <c:pt idx="53732">
                  <c:v>26.70227999999999</c:v>
                </c:pt>
                <c:pt idx="53733">
                  <c:v>33.0399</c:v>
                </c:pt>
                <c:pt idx="53734">
                  <c:v>31.13678000000001</c:v>
                </c:pt>
                <c:pt idx="53735">
                  <c:v>30.23692</c:v>
                </c:pt>
                <c:pt idx="53736">
                  <c:v>59.5033</c:v>
                </c:pt>
                <c:pt idx="53737">
                  <c:v>36.39339</c:v>
                </c:pt>
                <c:pt idx="53738">
                  <c:v>32.34426</c:v>
                </c:pt>
                <c:pt idx="53739">
                  <c:v>71.5891</c:v>
                </c:pt>
                <c:pt idx="53740">
                  <c:v>51.9562</c:v>
                </c:pt>
                <c:pt idx="53741">
                  <c:v>30.29367</c:v>
                </c:pt>
                <c:pt idx="53742">
                  <c:v>27.44701999999999</c:v>
                </c:pt>
                <c:pt idx="53743">
                  <c:v>29.15567</c:v>
                </c:pt>
                <c:pt idx="53744">
                  <c:v>30.07058</c:v>
                </c:pt>
                <c:pt idx="53745">
                  <c:v>39.10671</c:v>
                </c:pt>
                <c:pt idx="53746">
                  <c:v>32.49639</c:v>
                </c:pt>
                <c:pt idx="53747">
                  <c:v>25.73408</c:v>
                </c:pt>
                <c:pt idx="53748">
                  <c:v>29.86767</c:v>
                </c:pt>
                <c:pt idx="53749">
                  <c:v>31.84637</c:v>
                </c:pt>
                <c:pt idx="53750">
                  <c:v>37.15336000000001</c:v>
                </c:pt>
                <c:pt idx="53751">
                  <c:v>29.969</c:v>
                </c:pt>
                <c:pt idx="53752">
                  <c:v>27.04491000000001</c:v>
                </c:pt>
                <c:pt idx="53753">
                  <c:v>31.88273999999999</c:v>
                </c:pt>
                <c:pt idx="53754">
                  <c:v>29.54553999999999</c:v>
                </c:pt>
                <c:pt idx="53755">
                  <c:v>217.6009</c:v>
                </c:pt>
                <c:pt idx="53756">
                  <c:v>45.2511</c:v>
                </c:pt>
                <c:pt idx="53757">
                  <c:v>32.70082</c:v>
                </c:pt>
                <c:pt idx="53758">
                  <c:v>27.5164</c:v>
                </c:pt>
                <c:pt idx="53759">
                  <c:v>29.53228</c:v>
                </c:pt>
                <c:pt idx="53760">
                  <c:v>26.43519999999999</c:v>
                </c:pt>
                <c:pt idx="53761">
                  <c:v>31.53992999999999</c:v>
                </c:pt>
                <c:pt idx="53762">
                  <c:v>26.00116</c:v>
                </c:pt>
                <c:pt idx="53763">
                  <c:v>27.04904</c:v>
                </c:pt>
                <c:pt idx="53764">
                  <c:v>27.30381</c:v>
                </c:pt>
                <c:pt idx="53765">
                  <c:v>52.75676</c:v>
                </c:pt>
                <c:pt idx="53766">
                  <c:v>27.27683</c:v>
                </c:pt>
                <c:pt idx="53767">
                  <c:v>29.14221</c:v>
                </c:pt>
                <c:pt idx="53768">
                  <c:v>38.04608</c:v>
                </c:pt>
                <c:pt idx="53769">
                  <c:v>39.4544</c:v>
                </c:pt>
                <c:pt idx="53770">
                  <c:v>28.90672</c:v>
                </c:pt>
                <c:pt idx="53771">
                  <c:v>28.60922</c:v>
                </c:pt>
                <c:pt idx="53772">
                  <c:v>27.2731</c:v>
                </c:pt>
                <c:pt idx="53773">
                  <c:v>29.64164</c:v>
                </c:pt>
                <c:pt idx="53774">
                  <c:v>31.82167</c:v>
                </c:pt>
                <c:pt idx="53775">
                  <c:v>24.95151</c:v>
                </c:pt>
                <c:pt idx="53776">
                  <c:v>47.98766</c:v>
                </c:pt>
                <c:pt idx="53777">
                  <c:v>2747.0473</c:v>
                </c:pt>
                <c:pt idx="53778">
                  <c:v>31.00832</c:v>
                </c:pt>
                <c:pt idx="53779">
                  <c:v>107.0211</c:v>
                </c:pt>
                <c:pt idx="53780">
                  <c:v>30.35159000000001</c:v>
                </c:pt>
                <c:pt idx="53781">
                  <c:v>29.92155</c:v>
                </c:pt>
                <c:pt idx="53782">
                  <c:v>35.68601</c:v>
                </c:pt>
                <c:pt idx="53783">
                  <c:v>30.43767</c:v>
                </c:pt>
                <c:pt idx="53784">
                  <c:v>31.57266</c:v>
                </c:pt>
                <c:pt idx="53785">
                  <c:v>28.62278999999999</c:v>
                </c:pt>
                <c:pt idx="53786">
                  <c:v>27.60767</c:v>
                </c:pt>
                <c:pt idx="53787">
                  <c:v>28.27828999999999</c:v>
                </c:pt>
                <c:pt idx="53788">
                  <c:v>38.21837</c:v>
                </c:pt>
                <c:pt idx="53789">
                  <c:v>34.8509</c:v>
                </c:pt>
                <c:pt idx="53790">
                  <c:v>26.66012</c:v>
                </c:pt>
                <c:pt idx="53791">
                  <c:v>28.14939</c:v>
                </c:pt>
                <c:pt idx="53792">
                  <c:v>37.12900000000001</c:v>
                </c:pt>
                <c:pt idx="53793">
                  <c:v>26.53203999999999</c:v>
                </c:pt>
                <c:pt idx="53794">
                  <c:v>40.65352</c:v>
                </c:pt>
                <c:pt idx="53795">
                  <c:v>33.13463</c:v>
                </c:pt>
                <c:pt idx="53796">
                  <c:v>31.01594</c:v>
                </c:pt>
                <c:pt idx="53797">
                  <c:v>27.76499</c:v>
                </c:pt>
                <c:pt idx="53798">
                  <c:v>27.6585</c:v>
                </c:pt>
                <c:pt idx="53799">
                  <c:v>28.09374</c:v>
                </c:pt>
                <c:pt idx="53800">
                  <c:v>25.85329</c:v>
                </c:pt>
                <c:pt idx="53801">
                  <c:v>28.3854</c:v>
                </c:pt>
                <c:pt idx="53802">
                  <c:v>395.84399</c:v>
                </c:pt>
                <c:pt idx="53803">
                  <c:v>36.88314</c:v>
                </c:pt>
                <c:pt idx="53804">
                  <c:v>33.66549</c:v>
                </c:pt>
                <c:pt idx="53805">
                  <c:v>31.67587</c:v>
                </c:pt>
                <c:pt idx="53806">
                  <c:v>27.51924</c:v>
                </c:pt>
                <c:pt idx="53807">
                  <c:v>30.73011</c:v>
                </c:pt>
                <c:pt idx="53808">
                  <c:v>31.96850999999999</c:v>
                </c:pt>
                <c:pt idx="53809">
                  <c:v>28.96265</c:v>
                </c:pt>
                <c:pt idx="53810">
                  <c:v>32.29817</c:v>
                </c:pt>
                <c:pt idx="53811">
                  <c:v>28.80341</c:v>
                </c:pt>
                <c:pt idx="53812">
                  <c:v>28.46462</c:v>
                </c:pt>
                <c:pt idx="53813">
                  <c:v>31.56141</c:v>
                </c:pt>
                <c:pt idx="53814">
                  <c:v>30.15681</c:v>
                </c:pt>
                <c:pt idx="53815">
                  <c:v>25.65300999999999</c:v>
                </c:pt>
                <c:pt idx="53816">
                  <c:v>29.96189</c:v>
                </c:pt>
                <c:pt idx="53817">
                  <c:v>35.58793</c:v>
                </c:pt>
                <c:pt idx="53818">
                  <c:v>38.86391</c:v>
                </c:pt>
                <c:pt idx="53819">
                  <c:v>1319.46248</c:v>
                </c:pt>
                <c:pt idx="53820">
                  <c:v>31.14029</c:v>
                </c:pt>
                <c:pt idx="53821">
                  <c:v>33.12605</c:v>
                </c:pt>
                <c:pt idx="53822">
                  <c:v>28.75960999999999</c:v>
                </c:pt>
                <c:pt idx="53823">
                  <c:v>37.18186</c:v>
                </c:pt>
                <c:pt idx="53824">
                  <c:v>24.58006</c:v>
                </c:pt>
                <c:pt idx="53825">
                  <c:v>26.68162</c:v>
                </c:pt>
                <c:pt idx="53826">
                  <c:v>2669.74611</c:v>
                </c:pt>
                <c:pt idx="53827">
                  <c:v>417.5889599999999</c:v>
                </c:pt>
                <c:pt idx="53828">
                  <c:v>36.75271</c:v>
                </c:pt>
                <c:pt idx="53829">
                  <c:v>35.56624</c:v>
                </c:pt>
                <c:pt idx="53830">
                  <c:v>28.03266</c:v>
                </c:pt>
                <c:pt idx="53831">
                  <c:v>29.3293</c:v>
                </c:pt>
                <c:pt idx="53832">
                  <c:v>36.8768</c:v>
                </c:pt>
                <c:pt idx="53833">
                  <c:v>25.96651</c:v>
                </c:pt>
                <c:pt idx="53834">
                  <c:v>30.20973</c:v>
                </c:pt>
                <c:pt idx="53835">
                  <c:v>35.89119</c:v>
                </c:pt>
                <c:pt idx="53836">
                  <c:v>31.63096000000001</c:v>
                </c:pt>
                <c:pt idx="53837">
                  <c:v>29.93881</c:v>
                </c:pt>
                <c:pt idx="53838">
                  <c:v>24.38213</c:v>
                </c:pt>
                <c:pt idx="53839">
                  <c:v>24.14840999999999</c:v>
                </c:pt>
                <c:pt idx="53840">
                  <c:v>28.60012</c:v>
                </c:pt>
                <c:pt idx="53841">
                  <c:v>27.26575</c:v>
                </c:pt>
                <c:pt idx="53842">
                  <c:v>38.11518</c:v>
                </c:pt>
                <c:pt idx="53843">
                  <c:v>32.04703</c:v>
                </c:pt>
                <c:pt idx="53844">
                  <c:v>26.89407</c:v>
                </c:pt>
                <c:pt idx="53845">
                  <c:v>27.41398</c:v>
                </c:pt>
                <c:pt idx="53846">
                  <c:v>33.71067</c:v>
                </c:pt>
                <c:pt idx="53847">
                  <c:v>714.4635999999999</c:v>
                </c:pt>
                <c:pt idx="53848">
                  <c:v>31.5916</c:v>
                </c:pt>
                <c:pt idx="53849">
                  <c:v>23.76339</c:v>
                </c:pt>
                <c:pt idx="53850">
                  <c:v>32.10793</c:v>
                </c:pt>
                <c:pt idx="53851">
                  <c:v>1589.48995</c:v>
                </c:pt>
                <c:pt idx="53852">
                  <c:v>32.45182</c:v>
                </c:pt>
                <c:pt idx="53853">
                  <c:v>34.28826</c:v>
                </c:pt>
                <c:pt idx="53854">
                  <c:v>28.54871999999999</c:v>
                </c:pt>
                <c:pt idx="53855">
                  <c:v>24.39102</c:v>
                </c:pt>
                <c:pt idx="53856">
                  <c:v>29.17127</c:v>
                </c:pt>
                <c:pt idx="53857">
                  <c:v>39.0937</c:v>
                </c:pt>
                <c:pt idx="53858">
                  <c:v>26.45223</c:v>
                </c:pt>
                <c:pt idx="53859">
                  <c:v>28.08693999999999</c:v>
                </c:pt>
                <c:pt idx="53860">
                  <c:v>28.95103</c:v>
                </c:pt>
                <c:pt idx="53861">
                  <c:v>33.39604000000001</c:v>
                </c:pt>
                <c:pt idx="53862">
                  <c:v>29.60363</c:v>
                </c:pt>
                <c:pt idx="53863">
                  <c:v>27.60241999999999</c:v>
                </c:pt>
                <c:pt idx="53864">
                  <c:v>33.70891</c:v>
                </c:pt>
                <c:pt idx="53865">
                  <c:v>42.2125</c:v>
                </c:pt>
                <c:pt idx="53866">
                  <c:v>32.42187</c:v>
                </c:pt>
                <c:pt idx="53867">
                  <c:v>33.07247</c:v>
                </c:pt>
                <c:pt idx="53868">
                  <c:v>39.22683</c:v>
                </c:pt>
                <c:pt idx="53869">
                  <c:v>39.15321</c:v>
                </c:pt>
                <c:pt idx="53870">
                  <c:v>28.43985</c:v>
                </c:pt>
                <c:pt idx="53871">
                  <c:v>26.86755</c:v>
                </c:pt>
                <c:pt idx="53872">
                  <c:v>31.23061999999999</c:v>
                </c:pt>
                <c:pt idx="53873">
                  <c:v>30.73573</c:v>
                </c:pt>
                <c:pt idx="53874">
                  <c:v>34.53906000000001</c:v>
                </c:pt>
                <c:pt idx="53875">
                  <c:v>31.62497</c:v>
                </c:pt>
                <c:pt idx="53876">
                  <c:v>28.32402</c:v>
                </c:pt>
                <c:pt idx="53877">
                  <c:v>30.64088</c:v>
                </c:pt>
                <c:pt idx="53878">
                  <c:v>35.648</c:v>
                </c:pt>
                <c:pt idx="53879">
                  <c:v>29.23247</c:v>
                </c:pt>
                <c:pt idx="53880">
                  <c:v>36.29757</c:v>
                </c:pt>
                <c:pt idx="53881">
                  <c:v>39.09104</c:v>
                </c:pt>
                <c:pt idx="53882">
                  <c:v>30.42023</c:v>
                </c:pt>
                <c:pt idx="53883">
                  <c:v>31.15544999999999</c:v>
                </c:pt>
                <c:pt idx="53884">
                  <c:v>35.40154</c:v>
                </c:pt>
                <c:pt idx="53885">
                  <c:v>25.57198</c:v>
                </c:pt>
                <c:pt idx="53886">
                  <c:v>36.09651</c:v>
                </c:pt>
                <c:pt idx="53887">
                  <c:v>420.26571</c:v>
                </c:pt>
                <c:pt idx="53888">
                  <c:v>29.67259</c:v>
                </c:pt>
                <c:pt idx="53889">
                  <c:v>32.81882</c:v>
                </c:pt>
                <c:pt idx="53890">
                  <c:v>29.92146</c:v>
                </c:pt>
                <c:pt idx="53891">
                  <c:v>30.58116</c:v>
                </c:pt>
                <c:pt idx="53892">
                  <c:v>28.90363</c:v>
                </c:pt>
                <c:pt idx="53893">
                  <c:v>37.50375</c:v>
                </c:pt>
                <c:pt idx="53894">
                  <c:v>28.88464</c:v>
                </c:pt>
                <c:pt idx="53895">
                  <c:v>32.11797</c:v>
                </c:pt>
                <c:pt idx="53896">
                  <c:v>36.75187</c:v>
                </c:pt>
                <c:pt idx="53897">
                  <c:v>27.65013</c:v>
                </c:pt>
                <c:pt idx="53898">
                  <c:v>30.55708</c:v>
                </c:pt>
                <c:pt idx="53899">
                  <c:v>31.52583</c:v>
                </c:pt>
                <c:pt idx="53900">
                  <c:v>27.55678</c:v>
                </c:pt>
                <c:pt idx="53901">
                  <c:v>35.80594</c:v>
                </c:pt>
                <c:pt idx="53902">
                  <c:v>28.17468999999999</c:v>
                </c:pt>
                <c:pt idx="53903">
                  <c:v>30.46939</c:v>
                </c:pt>
                <c:pt idx="53904">
                  <c:v>27.47274</c:v>
                </c:pt>
                <c:pt idx="53905">
                  <c:v>29.50617</c:v>
                </c:pt>
                <c:pt idx="53906">
                  <c:v>35.45849</c:v>
                </c:pt>
                <c:pt idx="53907">
                  <c:v>30.53818</c:v>
                </c:pt>
                <c:pt idx="53908">
                  <c:v>33.25601</c:v>
                </c:pt>
                <c:pt idx="53909">
                  <c:v>28.40553999999999</c:v>
                </c:pt>
                <c:pt idx="53910">
                  <c:v>32.32436000000001</c:v>
                </c:pt>
                <c:pt idx="53911">
                  <c:v>30.74182</c:v>
                </c:pt>
                <c:pt idx="53912">
                  <c:v>33.43999</c:v>
                </c:pt>
                <c:pt idx="53913">
                  <c:v>33.07526</c:v>
                </c:pt>
                <c:pt idx="53914">
                  <c:v>35.18126</c:v>
                </c:pt>
                <c:pt idx="53915">
                  <c:v>32.95852</c:v>
                </c:pt>
                <c:pt idx="53916">
                  <c:v>27.96638</c:v>
                </c:pt>
                <c:pt idx="53917">
                  <c:v>31.58482</c:v>
                </c:pt>
                <c:pt idx="53918">
                  <c:v>32.58314</c:v>
                </c:pt>
                <c:pt idx="53919">
                  <c:v>29.29423999999999</c:v>
                </c:pt>
                <c:pt idx="53920">
                  <c:v>30.45733999999999</c:v>
                </c:pt>
                <c:pt idx="53921">
                  <c:v>26.18293999999999</c:v>
                </c:pt>
                <c:pt idx="53922">
                  <c:v>34.85471</c:v>
                </c:pt>
                <c:pt idx="53923">
                  <c:v>29.32439</c:v>
                </c:pt>
                <c:pt idx="53924">
                  <c:v>37.81294</c:v>
                </c:pt>
                <c:pt idx="53925">
                  <c:v>27.47851</c:v>
                </c:pt>
                <c:pt idx="53926">
                  <c:v>41.32774000000001</c:v>
                </c:pt>
                <c:pt idx="53927">
                  <c:v>25.73852</c:v>
                </c:pt>
                <c:pt idx="53928">
                  <c:v>33.19468000000001</c:v>
                </c:pt>
                <c:pt idx="53929">
                  <c:v>33.31027</c:v>
                </c:pt>
                <c:pt idx="53930">
                  <c:v>32.41095</c:v>
                </c:pt>
                <c:pt idx="53931">
                  <c:v>26.31642</c:v>
                </c:pt>
                <c:pt idx="53932">
                  <c:v>38.39593</c:v>
                </c:pt>
                <c:pt idx="53933">
                  <c:v>32.71096</c:v>
                </c:pt>
                <c:pt idx="53934">
                  <c:v>34.67094</c:v>
                </c:pt>
                <c:pt idx="53935">
                  <c:v>32.54905</c:v>
                </c:pt>
                <c:pt idx="53936">
                  <c:v>35.60207</c:v>
                </c:pt>
                <c:pt idx="53937">
                  <c:v>25.84893</c:v>
                </c:pt>
                <c:pt idx="53938">
                  <c:v>37.3342</c:v>
                </c:pt>
                <c:pt idx="53939">
                  <c:v>29.28059</c:v>
                </c:pt>
                <c:pt idx="53940">
                  <c:v>28.8784</c:v>
                </c:pt>
                <c:pt idx="53941">
                  <c:v>28.24504999999999</c:v>
                </c:pt>
                <c:pt idx="53942">
                  <c:v>33.18319</c:v>
                </c:pt>
                <c:pt idx="53943">
                  <c:v>92.7698</c:v>
                </c:pt>
                <c:pt idx="53944">
                  <c:v>28.17002</c:v>
                </c:pt>
                <c:pt idx="53945">
                  <c:v>27.10827</c:v>
                </c:pt>
                <c:pt idx="53946">
                  <c:v>33.62685</c:v>
                </c:pt>
                <c:pt idx="53947">
                  <c:v>25.14498</c:v>
                </c:pt>
                <c:pt idx="53948">
                  <c:v>32.4932</c:v>
                </c:pt>
                <c:pt idx="53949">
                  <c:v>31.61034</c:v>
                </c:pt>
                <c:pt idx="53950">
                  <c:v>87.83986</c:v>
                </c:pt>
                <c:pt idx="53951">
                  <c:v>32.33738</c:v>
                </c:pt>
                <c:pt idx="53952">
                  <c:v>26.04311999999999</c:v>
                </c:pt>
                <c:pt idx="53953">
                  <c:v>29.72620999999999</c:v>
                </c:pt>
                <c:pt idx="53954">
                  <c:v>32.87677</c:v>
                </c:pt>
                <c:pt idx="53955">
                  <c:v>29.06396000000001</c:v>
                </c:pt>
                <c:pt idx="53956">
                  <c:v>32.62601</c:v>
                </c:pt>
                <c:pt idx="53957">
                  <c:v>33.43773</c:v>
                </c:pt>
                <c:pt idx="53958">
                  <c:v>35.80049</c:v>
                </c:pt>
                <c:pt idx="53959">
                  <c:v>30.54187</c:v>
                </c:pt>
                <c:pt idx="53960">
                  <c:v>31.45147</c:v>
                </c:pt>
                <c:pt idx="53961">
                  <c:v>26.22145</c:v>
                </c:pt>
                <c:pt idx="53962">
                  <c:v>28.26627</c:v>
                </c:pt>
                <c:pt idx="53963">
                  <c:v>34.82519</c:v>
                </c:pt>
                <c:pt idx="53964">
                  <c:v>30.87718</c:v>
                </c:pt>
                <c:pt idx="53965">
                  <c:v>26.36863999999999</c:v>
                </c:pt>
                <c:pt idx="53966">
                  <c:v>39.18244</c:v>
                </c:pt>
                <c:pt idx="53967">
                  <c:v>25.80110000000001</c:v>
                </c:pt>
                <c:pt idx="53968">
                  <c:v>27.72563999999999</c:v>
                </c:pt>
                <c:pt idx="53969">
                  <c:v>26.59003</c:v>
                </c:pt>
                <c:pt idx="53970">
                  <c:v>31.83623</c:v>
                </c:pt>
                <c:pt idx="53971">
                  <c:v>26.34017</c:v>
                </c:pt>
                <c:pt idx="53972">
                  <c:v>34.52924</c:v>
                </c:pt>
                <c:pt idx="53973">
                  <c:v>28.71707</c:v>
                </c:pt>
                <c:pt idx="53974">
                  <c:v>31.23008</c:v>
                </c:pt>
                <c:pt idx="53975">
                  <c:v>29.76698</c:v>
                </c:pt>
                <c:pt idx="53976">
                  <c:v>37.91951</c:v>
                </c:pt>
                <c:pt idx="53977">
                  <c:v>30.56576</c:v>
                </c:pt>
                <c:pt idx="53978">
                  <c:v>36.92217</c:v>
                </c:pt>
                <c:pt idx="53979">
                  <c:v>29.65478</c:v>
                </c:pt>
                <c:pt idx="53980">
                  <c:v>30.26983999999999</c:v>
                </c:pt>
                <c:pt idx="53981">
                  <c:v>29.63962</c:v>
                </c:pt>
                <c:pt idx="53982">
                  <c:v>44.4075</c:v>
                </c:pt>
                <c:pt idx="53983">
                  <c:v>36.36087</c:v>
                </c:pt>
                <c:pt idx="53984">
                  <c:v>36.30365</c:v>
                </c:pt>
                <c:pt idx="53985">
                  <c:v>27.16787</c:v>
                </c:pt>
                <c:pt idx="53986">
                  <c:v>31.51836</c:v>
                </c:pt>
                <c:pt idx="53987">
                  <c:v>28.98263999999999</c:v>
                </c:pt>
                <c:pt idx="53988">
                  <c:v>27.44126</c:v>
                </c:pt>
                <c:pt idx="53989">
                  <c:v>27.61934</c:v>
                </c:pt>
                <c:pt idx="53990">
                  <c:v>34.76332</c:v>
                </c:pt>
                <c:pt idx="53991">
                  <c:v>35.2193</c:v>
                </c:pt>
                <c:pt idx="53992">
                  <c:v>29.71597999999999</c:v>
                </c:pt>
                <c:pt idx="53993">
                  <c:v>28.77715</c:v>
                </c:pt>
                <c:pt idx="53994">
                  <c:v>32.27267</c:v>
                </c:pt>
                <c:pt idx="53995">
                  <c:v>28.02554999999999</c:v>
                </c:pt>
                <c:pt idx="53996">
                  <c:v>28.01654</c:v>
                </c:pt>
                <c:pt idx="53997">
                  <c:v>34.48346</c:v>
                </c:pt>
                <c:pt idx="53998">
                  <c:v>29.75925000000001</c:v>
                </c:pt>
                <c:pt idx="53999">
                  <c:v>27.15519</c:v>
                </c:pt>
                <c:pt idx="54000">
                  <c:v>29.85658</c:v>
                </c:pt>
                <c:pt idx="54001">
                  <c:v>29.76324999999999</c:v>
                </c:pt>
                <c:pt idx="54002">
                  <c:v>34.7125</c:v>
                </c:pt>
                <c:pt idx="54003">
                  <c:v>29.88717</c:v>
                </c:pt>
                <c:pt idx="54004">
                  <c:v>29.11518999999999</c:v>
                </c:pt>
                <c:pt idx="54005">
                  <c:v>27.79395999999999</c:v>
                </c:pt>
                <c:pt idx="54006">
                  <c:v>43.18688</c:v>
                </c:pt>
                <c:pt idx="54007">
                  <c:v>30.06927</c:v>
                </c:pt>
                <c:pt idx="54008">
                  <c:v>25.77335</c:v>
                </c:pt>
                <c:pt idx="54009">
                  <c:v>31.61088000000001</c:v>
                </c:pt>
                <c:pt idx="54010">
                  <c:v>426.66358</c:v>
                </c:pt>
                <c:pt idx="54011">
                  <c:v>33.5513</c:v>
                </c:pt>
                <c:pt idx="54012">
                  <c:v>32.81043</c:v>
                </c:pt>
                <c:pt idx="54013">
                  <c:v>60.3964</c:v>
                </c:pt>
                <c:pt idx="54014">
                  <c:v>31.42695</c:v>
                </c:pt>
                <c:pt idx="54015">
                  <c:v>25.54523</c:v>
                </c:pt>
                <c:pt idx="54016">
                  <c:v>30.61734999999999</c:v>
                </c:pt>
                <c:pt idx="54017">
                  <c:v>27.88432999999999</c:v>
                </c:pt>
                <c:pt idx="54018">
                  <c:v>28.7296</c:v>
                </c:pt>
                <c:pt idx="54019">
                  <c:v>31.59133</c:v>
                </c:pt>
                <c:pt idx="54020">
                  <c:v>31.23351</c:v>
                </c:pt>
                <c:pt idx="54021">
                  <c:v>30.63445</c:v>
                </c:pt>
                <c:pt idx="54022">
                  <c:v>28.44321</c:v>
                </c:pt>
                <c:pt idx="54023">
                  <c:v>28.84425999999999</c:v>
                </c:pt>
                <c:pt idx="54024">
                  <c:v>27.64194000000001</c:v>
                </c:pt>
                <c:pt idx="54025">
                  <c:v>32.49201</c:v>
                </c:pt>
                <c:pt idx="54026">
                  <c:v>31.94401</c:v>
                </c:pt>
                <c:pt idx="54027">
                  <c:v>3726.1731</c:v>
                </c:pt>
                <c:pt idx="54028">
                  <c:v>30.3827</c:v>
                </c:pt>
                <c:pt idx="54029">
                  <c:v>51.9221</c:v>
                </c:pt>
                <c:pt idx="54030">
                  <c:v>43.74998</c:v>
                </c:pt>
                <c:pt idx="54031">
                  <c:v>37.37251</c:v>
                </c:pt>
                <c:pt idx="54032">
                  <c:v>29.5267</c:v>
                </c:pt>
                <c:pt idx="54033">
                  <c:v>32.78119</c:v>
                </c:pt>
                <c:pt idx="54034">
                  <c:v>31.06124</c:v>
                </c:pt>
                <c:pt idx="54035">
                  <c:v>26.89185000000001</c:v>
                </c:pt>
                <c:pt idx="54036">
                  <c:v>36.65167</c:v>
                </c:pt>
                <c:pt idx="54037">
                  <c:v>37.6644</c:v>
                </c:pt>
                <c:pt idx="54038">
                  <c:v>32.50333</c:v>
                </c:pt>
                <c:pt idx="54039">
                  <c:v>29.7347</c:v>
                </c:pt>
                <c:pt idx="54040">
                  <c:v>30.72384</c:v>
                </c:pt>
                <c:pt idx="54041">
                  <c:v>25.34354</c:v>
                </c:pt>
                <c:pt idx="54042">
                  <c:v>2155.8796</c:v>
                </c:pt>
                <c:pt idx="54043">
                  <c:v>23.88898</c:v>
                </c:pt>
                <c:pt idx="54044">
                  <c:v>30.92424</c:v>
                </c:pt>
                <c:pt idx="54045">
                  <c:v>28.20131</c:v>
                </c:pt>
                <c:pt idx="54046">
                  <c:v>28.14178</c:v>
                </c:pt>
                <c:pt idx="54047">
                  <c:v>111.2783</c:v>
                </c:pt>
                <c:pt idx="54048">
                  <c:v>35.5383</c:v>
                </c:pt>
                <c:pt idx="54049">
                  <c:v>30.79191</c:v>
                </c:pt>
                <c:pt idx="54050">
                  <c:v>28.2638</c:v>
                </c:pt>
                <c:pt idx="54051">
                  <c:v>26.61243</c:v>
                </c:pt>
                <c:pt idx="54052">
                  <c:v>34.12841</c:v>
                </c:pt>
                <c:pt idx="54053">
                  <c:v>67.25589999999998</c:v>
                </c:pt>
                <c:pt idx="54054">
                  <c:v>28.79329</c:v>
                </c:pt>
                <c:pt idx="54055">
                  <c:v>31.84311</c:v>
                </c:pt>
                <c:pt idx="54056">
                  <c:v>27.97725000000001</c:v>
                </c:pt>
                <c:pt idx="54057">
                  <c:v>34.23313</c:v>
                </c:pt>
                <c:pt idx="54058">
                  <c:v>34.70820000000001</c:v>
                </c:pt>
                <c:pt idx="54059">
                  <c:v>29.30673</c:v>
                </c:pt>
                <c:pt idx="54060">
                  <c:v>33.25533</c:v>
                </c:pt>
                <c:pt idx="54061">
                  <c:v>29.37652</c:v>
                </c:pt>
                <c:pt idx="54062">
                  <c:v>31.1811</c:v>
                </c:pt>
                <c:pt idx="54063">
                  <c:v>29.25184</c:v>
                </c:pt>
                <c:pt idx="54064">
                  <c:v>27.62567</c:v>
                </c:pt>
                <c:pt idx="54065">
                  <c:v>30.73927</c:v>
                </c:pt>
                <c:pt idx="54066">
                  <c:v>30.68913</c:v>
                </c:pt>
                <c:pt idx="54067">
                  <c:v>31.94168</c:v>
                </c:pt>
                <c:pt idx="54068">
                  <c:v>34.31346</c:v>
                </c:pt>
                <c:pt idx="54069">
                  <c:v>31.5074</c:v>
                </c:pt>
                <c:pt idx="54070">
                  <c:v>24.36572999999999</c:v>
                </c:pt>
                <c:pt idx="54071">
                  <c:v>30.88221</c:v>
                </c:pt>
                <c:pt idx="54072">
                  <c:v>33.14741</c:v>
                </c:pt>
                <c:pt idx="54073">
                  <c:v>43.778</c:v>
                </c:pt>
                <c:pt idx="54074">
                  <c:v>21.27909</c:v>
                </c:pt>
                <c:pt idx="54075">
                  <c:v>34.37294</c:v>
                </c:pt>
                <c:pt idx="54076">
                  <c:v>31.26892</c:v>
                </c:pt>
                <c:pt idx="54077">
                  <c:v>32.75376</c:v>
                </c:pt>
                <c:pt idx="54078">
                  <c:v>28.55015</c:v>
                </c:pt>
                <c:pt idx="54079">
                  <c:v>31.24753</c:v>
                </c:pt>
                <c:pt idx="54080">
                  <c:v>27.63416</c:v>
                </c:pt>
                <c:pt idx="54081">
                  <c:v>29.14621</c:v>
                </c:pt>
                <c:pt idx="54082">
                  <c:v>33.4945</c:v>
                </c:pt>
                <c:pt idx="54083">
                  <c:v>29.18273999999999</c:v>
                </c:pt>
                <c:pt idx="54084">
                  <c:v>27.43722</c:v>
                </c:pt>
                <c:pt idx="54085">
                  <c:v>33.03129</c:v>
                </c:pt>
                <c:pt idx="54086">
                  <c:v>33.04453</c:v>
                </c:pt>
                <c:pt idx="54087">
                  <c:v>25.74239</c:v>
                </c:pt>
                <c:pt idx="54088">
                  <c:v>30.18788</c:v>
                </c:pt>
                <c:pt idx="54089">
                  <c:v>24.93968</c:v>
                </c:pt>
                <c:pt idx="54090">
                  <c:v>39.63174</c:v>
                </c:pt>
                <c:pt idx="54091">
                  <c:v>26.17512</c:v>
                </c:pt>
                <c:pt idx="54092">
                  <c:v>32.59016000000001</c:v>
                </c:pt>
                <c:pt idx="54093">
                  <c:v>31.25153999999999</c:v>
                </c:pt>
                <c:pt idx="54094">
                  <c:v>28.34964</c:v>
                </c:pt>
                <c:pt idx="54095">
                  <c:v>28.75073</c:v>
                </c:pt>
                <c:pt idx="54096">
                  <c:v>28.73633999999999</c:v>
                </c:pt>
                <c:pt idx="54097">
                  <c:v>28.95325</c:v>
                </c:pt>
                <c:pt idx="54098">
                  <c:v>38.5812</c:v>
                </c:pt>
                <c:pt idx="54099">
                  <c:v>35.62568</c:v>
                </c:pt>
                <c:pt idx="54100">
                  <c:v>31.03513</c:v>
                </c:pt>
                <c:pt idx="54101">
                  <c:v>4938.71939</c:v>
                </c:pt>
                <c:pt idx="54102">
                  <c:v>28.3536</c:v>
                </c:pt>
                <c:pt idx="54103">
                  <c:v>30.14333</c:v>
                </c:pt>
                <c:pt idx="54104">
                  <c:v>31.6139</c:v>
                </c:pt>
                <c:pt idx="54105">
                  <c:v>29.09439</c:v>
                </c:pt>
                <c:pt idx="54106">
                  <c:v>26.2338</c:v>
                </c:pt>
                <c:pt idx="54107">
                  <c:v>26.1252</c:v>
                </c:pt>
                <c:pt idx="54108">
                  <c:v>33.85742999999999</c:v>
                </c:pt>
                <c:pt idx="54109">
                  <c:v>38.55301</c:v>
                </c:pt>
                <c:pt idx="54110">
                  <c:v>35.00766</c:v>
                </c:pt>
                <c:pt idx="54111">
                  <c:v>30.43315</c:v>
                </c:pt>
                <c:pt idx="54112">
                  <c:v>32.24005</c:v>
                </c:pt>
                <c:pt idx="54113">
                  <c:v>29.59891</c:v>
                </c:pt>
                <c:pt idx="54114">
                  <c:v>32.16112000000001</c:v>
                </c:pt>
                <c:pt idx="54115">
                  <c:v>28.11215</c:v>
                </c:pt>
                <c:pt idx="54116">
                  <c:v>19814.34999999999</c:v>
                </c:pt>
                <c:pt idx="54117">
                  <c:v>32.43689</c:v>
                </c:pt>
                <c:pt idx="54118">
                  <c:v>25.71058</c:v>
                </c:pt>
                <c:pt idx="54119">
                  <c:v>30.20468</c:v>
                </c:pt>
                <c:pt idx="54120">
                  <c:v>31.2759</c:v>
                </c:pt>
                <c:pt idx="54121">
                  <c:v>31.89303</c:v>
                </c:pt>
                <c:pt idx="54122">
                  <c:v>30.37475</c:v>
                </c:pt>
                <c:pt idx="54123">
                  <c:v>32.23548</c:v>
                </c:pt>
                <c:pt idx="54124">
                  <c:v>361.6232</c:v>
                </c:pt>
                <c:pt idx="54125">
                  <c:v>29.20661</c:v>
                </c:pt>
                <c:pt idx="54126">
                  <c:v>41.4295</c:v>
                </c:pt>
                <c:pt idx="54127">
                  <c:v>40.28864</c:v>
                </c:pt>
                <c:pt idx="54128">
                  <c:v>25.70395</c:v>
                </c:pt>
                <c:pt idx="54129">
                  <c:v>25.58512</c:v>
                </c:pt>
                <c:pt idx="54130">
                  <c:v>26.30518</c:v>
                </c:pt>
                <c:pt idx="54131">
                  <c:v>31.08237</c:v>
                </c:pt>
                <c:pt idx="54132">
                  <c:v>32.65992</c:v>
                </c:pt>
                <c:pt idx="54133">
                  <c:v>29.99156</c:v>
                </c:pt>
                <c:pt idx="54134">
                  <c:v>31.35569</c:v>
                </c:pt>
                <c:pt idx="54135">
                  <c:v>30.40895</c:v>
                </c:pt>
                <c:pt idx="54136">
                  <c:v>28.41984</c:v>
                </c:pt>
                <c:pt idx="54137">
                  <c:v>31.45849</c:v>
                </c:pt>
                <c:pt idx="54138">
                  <c:v>27.54369</c:v>
                </c:pt>
                <c:pt idx="54139">
                  <c:v>27.17654</c:v>
                </c:pt>
                <c:pt idx="54140">
                  <c:v>33.19525</c:v>
                </c:pt>
                <c:pt idx="54141">
                  <c:v>776.39013</c:v>
                </c:pt>
                <c:pt idx="54142">
                  <c:v>27.89728</c:v>
                </c:pt>
                <c:pt idx="54143">
                  <c:v>30.87053</c:v>
                </c:pt>
                <c:pt idx="54144">
                  <c:v>28.7268</c:v>
                </c:pt>
                <c:pt idx="54145">
                  <c:v>24.91439</c:v>
                </c:pt>
                <c:pt idx="54146">
                  <c:v>35.3329</c:v>
                </c:pt>
                <c:pt idx="54147">
                  <c:v>35.06765</c:v>
                </c:pt>
                <c:pt idx="54148">
                  <c:v>27.31242</c:v>
                </c:pt>
                <c:pt idx="54149">
                  <c:v>38.4045</c:v>
                </c:pt>
                <c:pt idx="54150">
                  <c:v>29.63712</c:v>
                </c:pt>
                <c:pt idx="54151">
                  <c:v>33.21005</c:v>
                </c:pt>
                <c:pt idx="54152">
                  <c:v>36.8741</c:v>
                </c:pt>
                <c:pt idx="54153">
                  <c:v>1854.10271</c:v>
                </c:pt>
                <c:pt idx="54154">
                  <c:v>37.52481</c:v>
                </c:pt>
                <c:pt idx="54155">
                  <c:v>33.52308</c:v>
                </c:pt>
                <c:pt idx="54156">
                  <c:v>33.20736</c:v>
                </c:pt>
                <c:pt idx="54157">
                  <c:v>33.21431</c:v>
                </c:pt>
                <c:pt idx="54158">
                  <c:v>36.14574000000001</c:v>
                </c:pt>
                <c:pt idx="54159">
                  <c:v>37.8693</c:v>
                </c:pt>
                <c:pt idx="54160">
                  <c:v>32.48883</c:v>
                </c:pt>
                <c:pt idx="54161">
                  <c:v>39.6617</c:v>
                </c:pt>
                <c:pt idx="54162">
                  <c:v>33.20248</c:v>
                </c:pt>
                <c:pt idx="54163">
                  <c:v>26.86621</c:v>
                </c:pt>
                <c:pt idx="54164">
                  <c:v>39.38057</c:v>
                </c:pt>
                <c:pt idx="54165">
                  <c:v>31.30525</c:v>
                </c:pt>
                <c:pt idx="54166">
                  <c:v>36.38515</c:v>
                </c:pt>
                <c:pt idx="54167">
                  <c:v>29.10741000000001</c:v>
                </c:pt>
                <c:pt idx="54168">
                  <c:v>28.76193</c:v>
                </c:pt>
                <c:pt idx="54169">
                  <c:v>38.1003</c:v>
                </c:pt>
                <c:pt idx="54170">
                  <c:v>35.11114000000001</c:v>
                </c:pt>
                <c:pt idx="54171">
                  <c:v>31.26227</c:v>
                </c:pt>
                <c:pt idx="54172">
                  <c:v>30.17836</c:v>
                </c:pt>
                <c:pt idx="54173">
                  <c:v>60.68976</c:v>
                </c:pt>
                <c:pt idx="54174">
                  <c:v>38.657</c:v>
                </c:pt>
                <c:pt idx="54175">
                  <c:v>31.05346</c:v>
                </c:pt>
                <c:pt idx="54176">
                  <c:v>28.03292</c:v>
                </c:pt>
                <c:pt idx="54177">
                  <c:v>31.73632</c:v>
                </c:pt>
                <c:pt idx="54178">
                  <c:v>29.82154</c:v>
                </c:pt>
                <c:pt idx="54179">
                  <c:v>35.5052</c:v>
                </c:pt>
                <c:pt idx="54180">
                  <c:v>32.57202</c:v>
                </c:pt>
                <c:pt idx="54181">
                  <c:v>27.26927999999999</c:v>
                </c:pt>
                <c:pt idx="54182">
                  <c:v>32.67083</c:v>
                </c:pt>
                <c:pt idx="54183">
                  <c:v>26.93405</c:v>
                </c:pt>
                <c:pt idx="54184">
                  <c:v>25.38858</c:v>
                </c:pt>
                <c:pt idx="54185">
                  <c:v>21107.31</c:v>
                </c:pt>
                <c:pt idx="54186">
                  <c:v>29.14913</c:v>
                </c:pt>
                <c:pt idx="54187">
                  <c:v>25.96953999999999</c:v>
                </c:pt>
                <c:pt idx="54188">
                  <c:v>26.18525</c:v>
                </c:pt>
                <c:pt idx="54189">
                  <c:v>28.39399999999999</c:v>
                </c:pt>
                <c:pt idx="54190">
                  <c:v>26.53822</c:v>
                </c:pt>
                <c:pt idx="54191">
                  <c:v>31.12358</c:v>
                </c:pt>
                <c:pt idx="54192">
                  <c:v>28.63908</c:v>
                </c:pt>
                <c:pt idx="54193">
                  <c:v>31.88575</c:v>
                </c:pt>
                <c:pt idx="54194">
                  <c:v>37.76082</c:v>
                </c:pt>
                <c:pt idx="54195">
                  <c:v>29.63914</c:v>
                </c:pt>
                <c:pt idx="54196">
                  <c:v>37.63191</c:v>
                </c:pt>
                <c:pt idx="54197">
                  <c:v>34.90600000000001</c:v>
                </c:pt>
                <c:pt idx="54198">
                  <c:v>29.62701</c:v>
                </c:pt>
                <c:pt idx="54199">
                  <c:v>33.8807</c:v>
                </c:pt>
                <c:pt idx="54200">
                  <c:v>36.24638</c:v>
                </c:pt>
                <c:pt idx="54201">
                  <c:v>29.47523999999999</c:v>
                </c:pt>
                <c:pt idx="54202">
                  <c:v>30.95054</c:v>
                </c:pt>
                <c:pt idx="54203">
                  <c:v>32.09859</c:v>
                </c:pt>
                <c:pt idx="54204">
                  <c:v>24.49922</c:v>
                </c:pt>
                <c:pt idx="54205">
                  <c:v>31.60475</c:v>
                </c:pt>
                <c:pt idx="54206">
                  <c:v>29.58485</c:v>
                </c:pt>
                <c:pt idx="54207">
                  <c:v>30.64262</c:v>
                </c:pt>
                <c:pt idx="54208">
                  <c:v>211.6358</c:v>
                </c:pt>
                <c:pt idx="54209">
                  <c:v>24.44368</c:v>
                </c:pt>
                <c:pt idx="54210">
                  <c:v>29.10718</c:v>
                </c:pt>
                <c:pt idx="54211">
                  <c:v>29.83937999999999</c:v>
                </c:pt>
                <c:pt idx="54212">
                  <c:v>31.19209</c:v>
                </c:pt>
                <c:pt idx="54213">
                  <c:v>35.5132</c:v>
                </c:pt>
                <c:pt idx="54214">
                  <c:v>26.76587</c:v>
                </c:pt>
                <c:pt idx="54215">
                  <c:v>31.48357</c:v>
                </c:pt>
                <c:pt idx="54216">
                  <c:v>27.03213999999999</c:v>
                </c:pt>
                <c:pt idx="54217">
                  <c:v>59.43620000000001</c:v>
                </c:pt>
                <c:pt idx="54218">
                  <c:v>513.7037</c:v>
                </c:pt>
                <c:pt idx="54219">
                  <c:v>58.285</c:v>
                </c:pt>
                <c:pt idx="54220">
                  <c:v>29.08231999999999</c:v>
                </c:pt>
                <c:pt idx="54221">
                  <c:v>30.85585</c:v>
                </c:pt>
                <c:pt idx="54222">
                  <c:v>25.74879999999999</c:v>
                </c:pt>
                <c:pt idx="54223">
                  <c:v>31.39308</c:v>
                </c:pt>
                <c:pt idx="54224">
                  <c:v>26.98556</c:v>
                </c:pt>
                <c:pt idx="54225">
                  <c:v>34.54905</c:v>
                </c:pt>
                <c:pt idx="54226">
                  <c:v>34.86554</c:v>
                </c:pt>
                <c:pt idx="54227">
                  <c:v>32.51023</c:v>
                </c:pt>
                <c:pt idx="54228">
                  <c:v>34.98039</c:v>
                </c:pt>
                <c:pt idx="54229">
                  <c:v>207.4369</c:v>
                </c:pt>
                <c:pt idx="54230">
                  <c:v>27.77477</c:v>
                </c:pt>
                <c:pt idx="54231">
                  <c:v>32.32832000000001</c:v>
                </c:pt>
                <c:pt idx="54232">
                  <c:v>31.99513</c:v>
                </c:pt>
                <c:pt idx="54233">
                  <c:v>24.9612</c:v>
                </c:pt>
                <c:pt idx="54234">
                  <c:v>33.90849</c:v>
                </c:pt>
                <c:pt idx="54235">
                  <c:v>30.64758</c:v>
                </c:pt>
                <c:pt idx="54236">
                  <c:v>24.74722999999999</c:v>
                </c:pt>
                <c:pt idx="54237">
                  <c:v>29.23902</c:v>
                </c:pt>
                <c:pt idx="54238">
                  <c:v>27.0332</c:v>
                </c:pt>
                <c:pt idx="54239">
                  <c:v>30.10213</c:v>
                </c:pt>
                <c:pt idx="54240">
                  <c:v>38.47447</c:v>
                </c:pt>
                <c:pt idx="54241">
                  <c:v>29.10627</c:v>
                </c:pt>
                <c:pt idx="54242">
                  <c:v>26.78432</c:v>
                </c:pt>
                <c:pt idx="54243">
                  <c:v>36.1873</c:v>
                </c:pt>
                <c:pt idx="54244">
                  <c:v>30.82068</c:v>
                </c:pt>
                <c:pt idx="54245">
                  <c:v>27.1606</c:v>
                </c:pt>
                <c:pt idx="54246">
                  <c:v>28.45486</c:v>
                </c:pt>
                <c:pt idx="54247">
                  <c:v>39.0448</c:v>
                </c:pt>
                <c:pt idx="54248">
                  <c:v>26.19602</c:v>
                </c:pt>
                <c:pt idx="54249">
                  <c:v>36.75707</c:v>
                </c:pt>
                <c:pt idx="54250">
                  <c:v>29.14057</c:v>
                </c:pt>
                <c:pt idx="54251">
                  <c:v>32.34065</c:v>
                </c:pt>
                <c:pt idx="54252">
                  <c:v>31.79139</c:v>
                </c:pt>
                <c:pt idx="54253">
                  <c:v>37.0355</c:v>
                </c:pt>
                <c:pt idx="54254">
                  <c:v>37.23651</c:v>
                </c:pt>
                <c:pt idx="54255">
                  <c:v>35.87609</c:v>
                </c:pt>
                <c:pt idx="54256">
                  <c:v>1412.461</c:v>
                </c:pt>
                <c:pt idx="54257">
                  <c:v>36.4395</c:v>
                </c:pt>
                <c:pt idx="54258">
                  <c:v>25.14713</c:v>
                </c:pt>
                <c:pt idx="54259">
                  <c:v>37.76748000000001</c:v>
                </c:pt>
                <c:pt idx="54260">
                  <c:v>34.44202000000001</c:v>
                </c:pt>
                <c:pt idx="54261">
                  <c:v>526.2128</c:v>
                </c:pt>
                <c:pt idx="54262">
                  <c:v>30.30422</c:v>
                </c:pt>
                <c:pt idx="54263">
                  <c:v>30.36180999999999</c:v>
                </c:pt>
                <c:pt idx="54264">
                  <c:v>32.18791</c:v>
                </c:pt>
                <c:pt idx="54265">
                  <c:v>56.5877</c:v>
                </c:pt>
                <c:pt idx="54266">
                  <c:v>35.51455</c:v>
                </c:pt>
                <c:pt idx="54267">
                  <c:v>31.5874</c:v>
                </c:pt>
                <c:pt idx="54268">
                  <c:v>33.03629</c:v>
                </c:pt>
                <c:pt idx="54269">
                  <c:v>33.18325</c:v>
                </c:pt>
                <c:pt idx="54270">
                  <c:v>26.3694</c:v>
                </c:pt>
                <c:pt idx="54271">
                  <c:v>27.46581</c:v>
                </c:pt>
                <c:pt idx="54272">
                  <c:v>102.8211</c:v>
                </c:pt>
                <c:pt idx="54273">
                  <c:v>29.94319</c:v>
                </c:pt>
                <c:pt idx="54274">
                  <c:v>37.62596000000001</c:v>
                </c:pt>
                <c:pt idx="54275">
                  <c:v>28.48235</c:v>
                </c:pt>
                <c:pt idx="54276">
                  <c:v>6266.2408</c:v>
                </c:pt>
                <c:pt idx="54277">
                  <c:v>31.46697</c:v>
                </c:pt>
                <c:pt idx="54278">
                  <c:v>30.23735</c:v>
                </c:pt>
                <c:pt idx="54279">
                  <c:v>37.94942</c:v>
                </c:pt>
                <c:pt idx="54280">
                  <c:v>37.33248</c:v>
                </c:pt>
                <c:pt idx="54281">
                  <c:v>30.79902999999999</c:v>
                </c:pt>
                <c:pt idx="54282">
                  <c:v>30.51313</c:v>
                </c:pt>
                <c:pt idx="54283">
                  <c:v>31.76192</c:v>
                </c:pt>
                <c:pt idx="54284">
                  <c:v>28.70133</c:v>
                </c:pt>
                <c:pt idx="54285">
                  <c:v>29.19948</c:v>
                </c:pt>
                <c:pt idx="54286">
                  <c:v>27.61478</c:v>
                </c:pt>
                <c:pt idx="54287">
                  <c:v>34.14068</c:v>
                </c:pt>
                <c:pt idx="54288">
                  <c:v>29.98126</c:v>
                </c:pt>
                <c:pt idx="54289">
                  <c:v>33.38137</c:v>
                </c:pt>
                <c:pt idx="54290">
                  <c:v>30.99415</c:v>
                </c:pt>
                <c:pt idx="54291">
                  <c:v>28.51317999999999</c:v>
                </c:pt>
                <c:pt idx="54292">
                  <c:v>29.56652</c:v>
                </c:pt>
                <c:pt idx="54293">
                  <c:v>28.10136</c:v>
                </c:pt>
                <c:pt idx="54294">
                  <c:v>25.38079</c:v>
                </c:pt>
                <c:pt idx="54295">
                  <c:v>37.2139</c:v>
                </c:pt>
                <c:pt idx="54296">
                  <c:v>27.17129</c:v>
                </c:pt>
                <c:pt idx="54297">
                  <c:v>35.04116</c:v>
                </c:pt>
                <c:pt idx="54298">
                  <c:v>28.43563</c:v>
                </c:pt>
                <c:pt idx="54299">
                  <c:v>27.79843</c:v>
                </c:pt>
                <c:pt idx="54300">
                  <c:v>32.10434</c:v>
                </c:pt>
                <c:pt idx="54301">
                  <c:v>31.37221</c:v>
                </c:pt>
                <c:pt idx="54302">
                  <c:v>26.61826</c:v>
                </c:pt>
                <c:pt idx="54303">
                  <c:v>31.88897</c:v>
                </c:pt>
                <c:pt idx="54304">
                  <c:v>27.03564</c:v>
                </c:pt>
                <c:pt idx="54305">
                  <c:v>31.72016</c:v>
                </c:pt>
                <c:pt idx="54306">
                  <c:v>32.31843</c:v>
                </c:pt>
                <c:pt idx="54307">
                  <c:v>33.0144</c:v>
                </c:pt>
                <c:pt idx="54308">
                  <c:v>30.7585</c:v>
                </c:pt>
                <c:pt idx="54309">
                  <c:v>32.77218000000001</c:v>
                </c:pt>
                <c:pt idx="54310">
                  <c:v>35.38828</c:v>
                </c:pt>
                <c:pt idx="54311">
                  <c:v>43.36505</c:v>
                </c:pt>
                <c:pt idx="54312">
                  <c:v>30.91051</c:v>
                </c:pt>
                <c:pt idx="54313">
                  <c:v>44.18980000000001</c:v>
                </c:pt>
                <c:pt idx="54314">
                  <c:v>62.7574</c:v>
                </c:pt>
                <c:pt idx="54315">
                  <c:v>32.68444</c:v>
                </c:pt>
                <c:pt idx="54316">
                  <c:v>32.57783</c:v>
                </c:pt>
                <c:pt idx="54317">
                  <c:v>33.1453</c:v>
                </c:pt>
                <c:pt idx="54318">
                  <c:v>36.66534</c:v>
                </c:pt>
                <c:pt idx="54319">
                  <c:v>25.24665999999999</c:v>
                </c:pt>
                <c:pt idx="54320">
                  <c:v>33.01342</c:v>
                </c:pt>
                <c:pt idx="54321">
                  <c:v>26.65196</c:v>
                </c:pt>
                <c:pt idx="54322">
                  <c:v>25.39061</c:v>
                </c:pt>
                <c:pt idx="54323">
                  <c:v>26.83813</c:v>
                </c:pt>
                <c:pt idx="54324">
                  <c:v>29.38051</c:v>
                </c:pt>
                <c:pt idx="54325">
                  <c:v>31.22111</c:v>
                </c:pt>
                <c:pt idx="54326">
                  <c:v>29.55437</c:v>
                </c:pt>
                <c:pt idx="54327">
                  <c:v>43.1206</c:v>
                </c:pt>
                <c:pt idx="54328">
                  <c:v>26.92794</c:v>
                </c:pt>
                <c:pt idx="54329">
                  <c:v>32.33898000000001</c:v>
                </c:pt>
                <c:pt idx="54330">
                  <c:v>27.9154</c:v>
                </c:pt>
                <c:pt idx="54331">
                  <c:v>33.055</c:v>
                </c:pt>
                <c:pt idx="54332">
                  <c:v>37.78951</c:v>
                </c:pt>
                <c:pt idx="54333">
                  <c:v>35.31914</c:v>
                </c:pt>
                <c:pt idx="54334">
                  <c:v>24.54592</c:v>
                </c:pt>
                <c:pt idx="54335">
                  <c:v>54.1371</c:v>
                </c:pt>
                <c:pt idx="54336">
                  <c:v>31.98443</c:v>
                </c:pt>
                <c:pt idx="54337">
                  <c:v>31.85955</c:v>
                </c:pt>
                <c:pt idx="54338">
                  <c:v>59.03165</c:v>
                </c:pt>
                <c:pt idx="54339">
                  <c:v>29.27649</c:v>
                </c:pt>
                <c:pt idx="54340">
                  <c:v>25.68669</c:v>
                </c:pt>
                <c:pt idx="54341">
                  <c:v>111.36686</c:v>
                </c:pt>
                <c:pt idx="54342">
                  <c:v>34.95101</c:v>
                </c:pt>
                <c:pt idx="54343">
                  <c:v>32.7007</c:v>
                </c:pt>
                <c:pt idx="54344">
                  <c:v>47.8331</c:v>
                </c:pt>
                <c:pt idx="54345">
                  <c:v>28.29824999999999</c:v>
                </c:pt>
                <c:pt idx="54346">
                  <c:v>38.79303</c:v>
                </c:pt>
                <c:pt idx="54347">
                  <c:v>26.09061</c:v>
                </c:pt>
                <c:pt idx="54348">
                  <c:v>37.35174</c:v>
                </c:pt>
                <c:pt idx="54349">
                  <c:v>30.04399</c:v>
                </c:pt>
                <c:pt idx="54350">
                  <c:v>26.67082</c:v>
                </c:pt>
                <c:pt idx="54351">
                  <c:v>33.66877</c:v>
                </c:pt>
                <c:pt idx="54352">
                  <c:v>32.09163</c:v>
                </c:pt>
                <c:pt idx="54353">
                  <c:v>30.80519</c:v>
                </c:pt>
                <c:pt idx="54354">
                  <c:v>20579.2949</c:v>
                </c:pt>
                <c:pt idx="54355">
                  <c:v>28.75453</c:v>
                </c:pt>
                <c:pt idx="54356">
                  <c:v>652.6996</c:v>
                </c:pt>
                <c:pt idx="54357">
                  <c:v>34.81252000000001</c:v>
                </c:pt>
                <c:pt idx="54358">
                  <c:v>32.72603</c:v>
                </c:pt>
                <c:pt idx="54359">
                  <c:v>81.55999</c:v>
                </c:pt>
                <c:pt idx="54360">
                  <c:v>33.56168</c:v>
                </c:pt>
                <c:pt idx="54361">
                  <c:v>43.0792</c:v>
                </c:pt>
                <c:pt idx="54362">
                  <c:v>26.61151</c:v>
                </c:pt>
                <c:pt idx="54363">
                  <c:v>33.65545</c:v>
                </c:pt>
                <c:pt idx="54364">
                  <c:v>32.66157</c:v>
                </c:pt>
                <c:pt idx="54365">
                  <c:v>24.38347</c:v>
                </c:pt>
                <c:pt idx="54366">
                  <c:v>31.69164</c:v>
                </c:pt>
                <c:pt idx="54367">
                  <c:v>32.55933</c:v>
                </c:pt>
                <c:pt idx="54368">
                  <c:v>30.92208</c:v>
                </c:pt>
                <c:pt idx="54369">
                  <c:v>22.31041</c:v>
                </c:pt>
                <c:pt idx="54370">
                  <c:v>36.29442</c:v>
                </c:pt>
                <c:pt idx="54371">
                  <c:v>24.08399</c:v>
                </c:pt>
                <c:pt idx="54372">
                  <c:v>28.94773</c:v>
                </c:pt>
                <c:pt idx="54373">
                  <c:v>34.90161</c:v>
                </c:pt>
                <c:pt idx="54374">
                  <c:v>35.69919</c:v>
                </c:pt>
                <c:pt idx="54375">
                  <c:v>24.25756000000001</c:v>
                </c:pt>
                <c:pt idx="54376">
                  <c:v>27.17187</c:v>
                </c:pt>
                <c:pt idx="54377">
                  <c:v>30.19365000000001</c:v>
                </c:pt>
                <c:pt idx="54378">
                  <c:v>27.36083</c:v>
                </c:pt>
                <c:pt idx="54379">
                  <c:v>29.97512</c:v>
                </c:pt>
                <c:pt idx="54380">
                  <c:v>33.56305</c:v>
                </c:pt>
                <c:pt idx="54381">
                  <c:v>30.94872999999999</c:v>
                </c:pt>
                <c:pt idx="54382">
                  <c:v>27.86208</c:v>
                </c:pt>
                <c:pt idx="54383">
                  <c:v>24.53371</c:v>
                </c:pt>
                <c:pt idx="54384">
                  <c:v>29.62850999999999</c:v>
                </c:pt>
                <c:pt idx="54385">
                  <c:v>35.30861</c:v>
                </c:pt>
                <c:pt idx="54386">
                  <c:v>29.20054</c:v>
                </c:pt>
                <c:pt idx="54387">
                  <c:v>32.39286000000001</c:v>
                </c:pt>
                <c:pt idx="54388">
                  <c:v>217.7141</c:v>
                </c:pt>
                <c:pt idx="54389">
                  <c:v>30.94689</c:v>
                </c:pt>
                <c:pt idx="54390">
                  <c:v>33.41017</c:v>
                </c:pt>
                <c:pt idx="54391">
                  <c:v>38.58386</c:v>
                </c:pt>
                <c:pt idx="54392">
                  <c:v>47.14398000000001</c:v>
                </c:pt>
                <c:pt idx="54393">
                  <c:v>34.47852</c:v>
                </c:pt>
                <c:pt idx="54394">
                  <c:v>26.43508</c:v>
                </c:pt>
                <c:pt idx="54395">
                  <c:v>33.57313</c:v>
                </c:pt>
                <c:pt idx="54396">
                  <c:v>65.6642</c:v>
                </c:pt>
                <c:pt idx="54397">
                  <c:v>33.03355</c:v>
                </c:pt>
                <c:pt idx="54398">
                  <c:v>32.83123</c:v>
                </c:pt>
                <c:pt idx="54399">
                  <c:v>1059.83875</c:v>
                </c:pt>
                <c:pt idx="54400">
                  <c:v>28.22443</c:v>
                </c:pt>
                <c:pt idx="54401">
                  <c:v>32.04086</c:v>
                </c:pt>
                <c:pt idx="54402">
                  <c:v>31.4727</c:v>
                </c:pt>
                <c:pt idx="54403">
                  <c:v>31.20114999999999</c:v>
                </c:pt>
                <c:pt idx="54404">
                  <c:v>25.77702</c:v>
                </c:pt>
                <c:pt idx="54405">
                  <c:v>28.28994</c:v>
                </c:pt>
                <c:pt idx="54406">
                  <c:v>46.49125</c:v>
                </c:pt>
                <c:pt idx="54407">
                  <c:v>31.88976</c:v>
                </c:pt>
                <c:pt idx="54408">
                  <c:v>2186.77487</c:v>
                </c:pt>
                <c:pt idx="54409">
                  <c:v>31.29874999999999</c:v>
                </c:pt>
                <c:pt idx="54410">
                  <c:v>28.1377</c:v>
                </c:pt>
                <c:pt idx="54411">
                  <c:v>29.87498</c:v>
                </c:pt>
                <c:pt idx="54412">
                  <c:v>24.16165000000001</c:v>
                </c:pt>
                <c:pt idx="54413">
                  <c:v>32.85998</c:v>
                </c:pt>
                <c:pt idx="54414">
                  <c:v>32.68731</c:v>
                </c:pt>
                <c:pt idx="54415">
                  <c:v>27.63035</c:v>
                </c:pt>
                <c:pt idx="54416">
                  <c:v>26.4231</c:v>
                </c:pt>
                <c:pt idx="54417">
                  <c:v>36.83462</c:v>
                </c:pt>
                <c:pt idx="54418">
                  <c:v>24.67408</c:v>
                </c:pt>
                <c:pt idx="54419">
                  <c:v>40.55958</c:v>
                </c:pt>
                <c:pt idx="54420">
                  <c:v>29.92172</c:v>
                </c:pt>
                <c:pt idx="54421">
                  <c:v>30.31051</c:v>
                </c:pt>
                <c:pt idx="54422">
                  <c:v>24.1378</c:v>
                </c:pt>
                <c:pt idx="54423">
                  <c:v>26.66095</c:v>
                </c:pt>
                <c:pt idx="54424">
                  <c:v>27.28563999999999</c:v>
                </c:pt>
                <c:pt idx="54425">
                  <c:v>28.78308</c:v>
                </c:pt>
                <c:pt idx="54426">
                  <c:v>31.14858</c:v>
                </c:pt>
                <c:pt idx="54427">
                  <c:v>25.68377</c:v>
                </c:pt>
                <c:pt idx="54428">
                  <c:v>29.94433</c:v>
                </c:pt>
                <c:pt idx="54429">
                  <c:v>30.37672</c:v>
                </c:pt>
                <c:pt idx="54430">
                  <c:v>31.46331</c:v>
                </c:pt>
                <c:pt idx="54431">
                  <c:v>25.5324</c:v>
                </c:pt>
                <c:pt idx="54432">
                  <c:v>29.87386</c:v>
                </c:pt>
                <c:pt idx="54433">
                  <c:v>30.23349</c:v>
                </c:pt>
                <c:pt idx="54434">
                  <c:v>29.99688</c:v>
                </c:pt>
                <c:pt idx="54435">
                  <c:v>29.94444</c:v>
                </c:pt>
                <c:pt idx="54436">
                  <c:v>50.49476000000001</c:v>
                </c:pt>
                <c:pt idx="54437">
                  <c:v>31.38537</c:v>
                </c:pt>
                <c:pt idx="54438">
                  <c:v>33.01841</c:v>
                </c:pt>
                <c:pt idx="54439">
                  <c:v>31.00923</c:v>
                </c:pt>
                <c:pt idx="54440">
                  <c:v>26.10842</c:v>
                </c:pt>
                <c:pt idx="54441">
                  <c:v>33.91317</c:v>
                </c:pt>
                <c:pt idx="54442">
                  <c:v>30.96665</c:v>
                </c:pt>
                <c:pt idx="54443">
                  <c:v>30.72741999999999</c:v>
                </c:pt>
                <c:pt idx="54444">
                  <c:v>29.32928</c:v>
                </c:pt>
                <c:pt idx="54445">
                  <c:v>230.7911</c:v>
                </c:pt>
                <c:pt idx="54446">
                  <c:v>37.57132</c:v>
                </c:pt>
                <c:pt idx="54447">
                  <c:v>29.75613999999999</c:v>
                </c:pt>
                <c:pt idx="54448">
                  <c:v>25.58138</c:v>
                </c:pt>
                <c:pt idx="54449">
                  <c:v>41.13872000000001</c:v>
                </c:pt>
                <c:pt idx="54450">
                  <c:v>27.93448</c:v>
                </c:pt>
                <c:pt idx="54451">
                  <c:v>29.61457</c:v>
                </c:pt>
                <c:pt idx="54452">
                  <c:v>24.34076</c:v>
                </c:pt>
                <c:pt idx="54453">
                  <c:v>31.73415</c:v>
                </c:pt>
                <c:pt idx="54454">
                  <c:v>28.51339</c:v>
                </c:pt>
                <c:pt idx="54455">
                  <c:v>30.44901</c:v>
                </c:pt>
                <c:pt idx="54456">
                  <c:v>35.19762</c:v>
                </c:pt>
                <c:pt idx="54457">
                  <c:v>32.28505</c:v>
                </c:pt>
                <c:pt idx="54458">
                  <c:v>31.67404</c:v>
                </c:pt>
                <c:pt idx="54459">
                  <c:v>26.037</c:v>
                </c:pt>
                <c:pt idx="54460">
                  <c:v>28.23711</c:v>
                </c:pt>
                <c:pt idx="54461">
                  <c:v>28.05421</c:v>
                </c:pt>
                <c:pt idx="54462">
                  <c:v>6087.1916</c:v>
                </c:pt>
                <c:pt idx="54463">
                  <c:v>30.45348</c:v>
                </c:pt>
                <c:pt idx="54464">
                  <c:v>33.30386</c:v>
                </c:pt>
                <c:pt idx="54465">
                  <c:v>36.70355</c:v>
                </c:pt>
                <c:pt idx="54466">
                  <c:v>31.45527999999999</c:v>
                </c:pt>
                <c:pt idx="54467">
                  <c:v>23.96991</c:v>
                </c:pt>
                <c:pt idx="54468">
                  <c:v>34.76964</c:v>
                </c:pt>
                <c:pt idx="54469">
                  <c:v>57.4322</c:v>
                </c:pt>
                <c:pt idx="54470">
                  <c:v>29.86319</c:v>
                </c:pt>
                <c:pt idx="54471">
                  <c:v>30.95061</c:v>
                </c:pt>
                <c:pt idx="54472">
                  <c:v>31.58842999999999</c:v>
                </c:pt>
                <c:pt idx="54473">
                  <c:v>28.41298</c:v>
                </c:pt>
                <c:pt idx="54474">
                  <c:v>37.63502000000001</c:v>
                </c:pt>
                <c:pt idx="54475">
                  <c:v>29.1911</c:v>
                </c:pt>
                <c:pt idx="54476">
                  <c:v>33.5593</c:v>
                </c:pt>
                <c:pt idx="54477">
                  <c:v>29.68822</c:v>
                </c:pt>
                <c:pt idx="54478">
                  <c:v>32.09699</c:v>
                </c:pt>
                <c:pt idx="54479">
                  <c:v>39.7622</c:v>
                </c:pt>
                <c:pt idx="54480">
                  <c:v>40.3861</c:v>
                </c:pt>
                <c:pt idx="54481">
                  <c:v>29.53141</c:v>
                </c:pt>
                <c:pt idx="54482">
                  <c:v>34.3128</c:v>
                </c:pt>
                <c:pt idx="54483">
                  <c:v>30.65094</c:v>
                </c:pt>
                <c:pt idx="54484">
                  <c:v>34.87849</c:v>
                </c:pt>
                <c:pt idx="54485">
                  <c:v>37.8349</c:v>
                </c:pt>
                <c:pt idx="54486">
                  <c:v>31.37675</c:v>
                </c:pt>
                <c:pt idx="54487">
                  <c:v>31.76804999999999</c:v>
                </c:pt>
                <c:pt idx="54488">
                  <c:v>404.2463999999999</c:v>
                </c:pt>
                <c:pt idx="54489">
                  <c:v>31.67395</c:v>
                </c:pt>
                <c:pt idx="54490">
                  <c:v>32.7609</c:v>
                </c:pt>
                <c:pt idx="54491">
                  <c:v>32.83309</c:v>
                </c:pt>
                <c:pt idx="54492">
                  <c:v>37.5452</c:v>
                </c:pt>
                <c:pt idx="54493">
                  <c:v>28.17353</c:v>
                </c:pt>
                <c:pt idx="54494">
                  <c:v>31.53095</c:v>
                </c:pt>
                <c:pt idx="54495">
                  <c:v>27.26838</c:v>
                </c:pt>
                <c:pt idx="54496">
                  <c:v>70.7065</c:v>
                </c:pt>
                <c:pt idx="54497">
                  <c:v>28.36156</c:v>
                </c:pt>
                <c:pt idx="54498">
                  <c:v>29.65799000000001</c:v>
                </c:pt>
                <c:pt idx="54499">
                  <c:v>29.38333</c:v>
                </c:pt>
                <c:pt idx="54500">
                  <c:v>66.8852</c:v>
                </c:pt>
                <c:pt idx="54501">
                  <c:v>31.83843</c:v>
                </c:pt>
                <c:pt idx="54502">
                  <c:v>28.91206</c:v>
                </c:pt>
                <c:pt idx="54503">
                  <c:v>40.73789</c:v>
                </c:pt>
                <c:pt idx="54504">
                  <c:v>27.18622999999999</c:v>
                </c:pt>
                <c:pt idx="54505">
                  <c:v>29.18772999999999</c:v>
                </c:pt>
                <c:pt idx="54506">
                  <c:v>29.72935</c:v>
                </c:pt>
                <c:pt idx="54507">
                  <c:v>26.74356999999999</c:v>
                </c:pt>
                <c:pt idx="54508">
                  <c:v>31.75199</c:v>
                </c:pt>
                <c:pt idx="54509">
                  <c:v>28.38507</c:v>
                </c:pt>
                <c:pt idx="54510">
                  <c:v>28.57197</c:v>
                </c:pt>
                <c:pt idx="54511">
                  <c:v>37.13516000000001</c:v>
                </c:pt>
                <c:pt idx="54512">
                  <c:v>28.58029</c:v>
                </c:pt>
                <c:pt idx="54513">
                  <c:v>32.39348</c:v>
                </c:pt>
                <c:pt idx="54514">
                  <c:v>35.3122</c:v>
                </c:pt>
                <c:pt idx="54515">
                  <c:v>50.771</c:v>
                </c:pt>
                <c:pt idx="54516">
                  <c:v>27.60287</c:v>
                </c:pt>
                <c:pt idx="54517">
                  <c:v>27.73835</c:v>
                </c:pt>
                <c:pt idx="54518">
                  <c:v>30.54399</c:v>
                </c:pt>
                <c:pt idx="54519">
                  <c:v>29.34998</c:v>
                </c:pt>
                <c:pt idx="54520">
                  <c:v>30.68275999999999</c:v>
                </c:pt>
                <c:pt idx="54521">
                  <c:v>26.95561</c:v>
                </c:pt>
                <c:pt idx="54522">
                  <c:v>40.7847</c:v>
                </c:pt>
                <c:pt idx="54523">
                  <c:v>29.17576</c:v>
                </c:pt>
                <c:pt idx="54524">
                  <c:v>30.30186</c:v>
                </c:pt>
                <c:pt idx="54525">
                  <c:v>36.53415</c:v>
                </c:pt>
                <c:pt idx="54526">
                  <c:v>28.80163</c:v>
                </c:pt>
                <c:pt idx="54527">
                  <c:v>26.42641</c:v>
                </c:pt>
                <c:pt idx="54528">
                  <c:v>31.18199</c:v>
                </c:pt>
                <c:pt idx="54529">
                  <c:v>31.68108</c:v>
                </c:pt>
                <c:pt idx="54530">
                  <c:v>33.45478</c:v>
                </c:pt>
                <c:pt idx="54531">
                  <c:v>41.37212</c:v>
                </c:pt>
                <c:pt idx="54532">
                  <c:v>30.52856999999999</c:v>
                </c:pt>
                <c:pt idx="54533">
                  <c:v>25.8566</c:v>
                </c:pt>
                <c:pt idx="54534">
                  <c:v>25.82145</c:v>
                </c:pt>
                <c:pt idx="54535">
                  <c:v>52.2863</c:v>
                </c:pt>
                <c:pt idx="54536">
                  <c:v>30.27405</c:v>
                </c:pt>
                <c:pt idx="54537">
                  <c:v>32.54906</c:v>
                </c:pt>
                <c:pt idx="54538">
                  <c:v>34.76749</c:v>
                </c:pt>
                <c:pt idx="54539">
                  <c:v>37.77037</c:v>
                </c:pt>
                <c:pt idx="54540">
                  <c:v>33.45396</c:v>
                </c:pt>
                <c:pt idx="54541">
                  <c:v>32.93993</c:v>
                </c:pt>
                <c:pt idx="54542">
                  <c:v>30.40721</c:v>
                </c:pt>
                <c:pt idx="54543">
                  <c:v>31.54772</c:v>
                </c:pt>
                <c:pt idx="54544">
                  <c:v>27.15317</c:v>
                </c:pt>
                <c:pt idx="54545">
                  <c:v>25.94707</c:v>
                </c:pt>
                <c:pt idx="54546">
                  <c:v>35.07752</c:v>
                </c:pt>
                <c:pt idx="54547">
                  <c:v>58.85819</c:v>
                </c:pt>
                <c:pt idx="54548">
                  <c:v>33.14976</c:v>
                </c:pt>
                <c:pt idx="54549">
                  <c:v>31.45862999999999</c:v>
                </c:pt>
                <c:pt idx="54550">
                  <c:v>29.14455999999999</c:v>
                </c:pt>
                <c:pt idx="54551">
                  <c:v>25.56086000000001</c:v>
                </c:pt>
                <c:pt idx="54552">
                  <c:v>29.02853</c:v>
                </c:pt>
                <c:pt idx="54553">
                  <c:v>29.47956</c:v>
                </c:pt>
                <c:pt idx="54554">
                  <c:v>29.54646</c:v>
                </c:pt>
                <c:pt idx="54555">
                  <c:v>33.84846</c:v>
                </c:pt>
                <c:pt idx="54556">
                  <c:v>154.85079</c:v>
                </c:pt>
                <c:pt idx="54557">
                  <c:v>695.9278599999999</c:v>
                </c:pt>
                <c:pt idx="54558">
                  <c:v>26.70259</c:v>
                </c:pt>
                <c:pt idx="54559">
                  <c:v>23.69551999999999</c:v>
                </c:pt>
                <c:pt idx="54560">
                  <c:v>26.13895</c:v>
                </c:pt>
                <c:pt idx="54561">
                  <c:v>117.95672</c:v>
                </c:pt>
                <c:pt idx="54562">
                  <c:v>30.62707</c:v>
                </c:pt>
                <c:pt idx="54563">
                  <c:v>29.79043</c:v>
                </c:pt>
                <c:pt idx="54564">
                  <c:v>25.62682</c:v>
                </c:pt>
                <c:pt idx="54565">
                  <c:v>168.15117</c:v>
                </c:pt>
                <c:pt idx="54566">
                  <c:v>33.80387</c:v>
                </c:pt>
                <c:pt idx="54567">
                  <c:v>28.39979</c:v>
                </c:pt>
                <c:pt idx="54568">
                  <c:v>45.2095</c:v>
                </c:pt>
                <c:pt idx="54569">
                  <c:v>375.3451299999999</c:v>
                </c:pt>
                <c:pt idx="54570">
                  <c:v>33.12577</c:v>
                </c:pt>
                <c:pt idx="54571">
                  <c:v>30.13562</c:v>
                </c:pt>
                <c:pt idx="54572">
                  <c:v>26.53144</c:v>
                </c:pt>
                <c:pt idx="54573">
                  <c:v>429.9723499999999</c:v>
                </c:pt>
                <c:pt idx="54574">
                  <c:v>32.94346</c:v>
                </c:pt>
                <c:pt idx="54575">
                  <c:v>192.74007</c:v>
                </c:pt>
                <c:pt idx="54576">
                  <c:v>30.34176</c:v>
                </c:pt>
                <c:pt idx="54577">
                  <c:v>33.32061</c:v>
                </c:pt>
                <c:pt idx="54578">
                  <c:v>44.901</c:v>
                </c:pt>
                <c:pt idx="54579">
                  <c:v>34.19017</c:v>
                </c:pt>
                <c:pt idx="54580">
                  <c:v>41.42155</c:v>
                </c:pt>
                <c:pt idx="54581">
                  <c:v>27.70849</c:v>
                </c:pt>
                <c:pt idx="54582">
                  <c:v>27.79496</c:v>
                </c:pt>
                <c:pt idx="54583">
                  <c:v>38.2276</c:v>
                </c:pt>
                <c:pt idx="54584">
                  <c:v>26.5378</c:v>
                </c:pt>
                <c:pt idx="54585">
                  <c:v>27.89807</c:v>
                </c:pt>
                <c:pt idx="54586">
                  <c:v>26.11717000000001</c:v>
                </c:pt>
                <c:pt idx="54587">
                  <c:v>33.4717</c:v>
                </c:pt>
                <c:pt idx="54588">
                  <c:v>28.65512</c:v>
                </c:pt>
                <c:pt idx="54589">
                  <c:v>303.20466</c:v>
                </c:pt>
                <c:pt idx="54590">
                  <c:v>33.43898</c:v>
                </c:pt>
                <c:pt idx="54591">
                  <c:v>31.07148</c:v>
                </c:pt>
                <c:pt idx="54592">
                  <c:v>32.48632000000001</c:v>
                </c:pt>
                <c:pt idx="54593">
                  <c:v>36.1755</c:v>
                </c:pt>
                <c:pt idx="54594">
                  <c:v>30.27894</c:v>
                </c:pt>
                <c:pt idx="54595">
                  <c:v>33.40248</c:v>
                </c:pt>
                <c:pt idx="54596">
                  <c:v>34.21117</c:v>
                </c:pt>
                <c:pt idx="54597">
                  <c:v>27.32551</c:v>
                </c:pt>
                <c:pt idx="54598">
                  <c:v>32.5127</c:v>
                </c:pt>
                <c:pt idx="54599">
                  <c:v>27.9642</c:v>
                </c:pt>
                <c:pt idx="54600">
                  <c:v>29.03339</c:v>
                </c:pt>
                <c:pt idx="54601">
                  <c:v>35.78543</c:v>
                </c:pt>
                <c:pt idx="54602">
                  <c:v>28.92149</c:v>
                </c:pt>
                <c:pt idx="54603">
                  <c:v>34.20291</c:v>
                </c:pt>
                <c:pt idx="54604">
                  <c:v>26.92604</c:v>
                </c:pt>
                <c:pt idx="54605">
                  <c:v>29.5189</c:v>
                </c:pt>
                <c:pt idx="54606">
                  <c:v>26.88706000000001</c:v>
                </c:pt>
                <c:pt idx="54607">
                  <c:v>89.7873</c:v>
                </c:pt>
                <c:pt idx="54608">
                  <c:v>39.81424</c:v>
                </c:pt>
                <c:pt idx="54609">
                  <c:v>30.33562</c:v>
                </c:pt>
                <c:pt idx="54610">
                  <c:v>37.14666</c:v>
                </c:pt>
                <c:pt idx="54611">
                  <c:v>28.67187</c:v>
                </c:pt>
                <c:pt idx="54612">
                  <c:v>30.08584</c:v>
                </c:pt>
                <c:pt idx="54613">
                  <c:v>27.43093</c:v>
                </c:pt>
                <c:pt idx="54614">
                  <c:v>24.76952</c:v>
                </c:pt>
                <c:pt idx="54615">
                  <c:v>30.46396</c:v>
                </c:pt>
                <c:pt idx="54616">
                  <c:v>33.97964</c:v>
                </c:pt>
                <c:pt idx="54617">
                  <c:v>29.54833</c:v>
                </c:pt>
                <c:pt idx="54618">
                  <c:v>41.72597</c:v>
                </c:pt>
                <c:pt idx="54619">
                  <c:v>33.19979</c:v>
                </c:pt>
                <c:pt idx="54620">
                  <c:v>31.04428</c:v>
                </c:pt>
                <c:pt idx="54621">
                  <c:v>30.43021</c:v>
                </c:pt>
                <c:pt idx="54622">
                  <c:v>5685.0741</c:v>
                </c:pt>
                <c:pt idx="54623">
                  <c:v>35.93537</c:v>
                </c:pt>
                <c:pt idx="54624">
                  <c:v>44.26463</c:v>
                </c:pt>
                <c:pt idx="54625">
                  <c:v>32.95686</c:v>
                </c:pt>
                <c:pt idx="54626">
                  <c:v>41.99861</c:v>
                </c:pt>
                <c:pt idx="54627">
                  <c:v>30.4277</c:v>
                </c:pt>
                <c:pt idx="54628">
                  <c:v>30.92156</c:v>
                </c:pt>
                <c:pt idx="54629">
                  <c:v>28.40974999999999</c:v>
                </c:pt>
                <c:pt idx="54630">
                  <c:v>35.92918</c:v>
                </c:pt>
                <c:pt idx="54631">
                  <c:v>31.54793</c:v>
                </c:pt>
                <c:pt idx="54632">
                  <c:v>40.77318000000001</c:v>
                </c:pt>
                <c:pt idx="54633">
                  <c:v>35.12613</c:v>
                </c:pt>
                <c:pt idx="54634">
                  <c:v>35.14934</c:v>
                </c:pt>
                <c:pt idx="54635">
                  <c:v>33.96975</c:v>
                </c:pt>
                <c:pt idx="54636">
                  <c:v>542.1351</c:v>
                </c:pt>
                <c:pt idx="54637">
                  <c:v>26.00297</c:v>
                </c:pt>
                <c:pt idx="54638">
                  <c:v>24.83966</c:v>
                </c:pt>
                <c:pt idx="54639">
                  <c:v>32.38464</c:v>
                </c:pt>
                <c:pt idx="54640">
                  <c:v>169.9186</c:v>
                </c:pt>
                <c:pt idx="54641">
                  <c:v>31.54526</c:v>
                </c:pt>
                <c:pt idx="54642">
                  <c:v>33.10293</c:v>
                </c:pt>
                <c:pt idx="54643">
                  <c:v>26.30037</c:v>
                </c:pt>
                <c:pt idx="54644">
                  <c:v>29.45946</c:v>
                </c:pt>
                <c:pt idx="54645">
                  <c:v>27.17374999999999</c:v>
                </c:pt>
                <c:pt idx="54646">
                  <c:v>31.40863999999999</c:v>
                </c:pt>
                <c:pt idx="54647">
                  <c:v>29.08527</c:v>
                </c:pt>
                <c:pt idx="54648">
                  <c:v>31.39277</c:v>
                </c:pt>
                <c:pt idx="54649">
                  <c:v>27.61843</c:v>
                </c:pt>
                <c:pt idx="54650">
                  <c:v>25.85473</c:v>
                </c:pt>
                <c:pt idx="54651">
                  <c:v>45.08764</c:v>
                </c:pt>
                <c:pt idx="54652">
                  <c:v>33.19625</c:v>
                </c:pt>
                <c:pt idx="54653">
                  <c:v>27.2833</c:v>
                </c:pt>
                <c:pt idx="54654">
                  <c:v>35.68858</c:v>
                </c:pt>
                <c:pt idx="54655">
                  <c:v>33.495</c:v>
                </c:pt>
                <c:pt idx="54656">
                  <c:v>33.26156</c:v>
                </c:pt>
                <c:pt idx="54657">
                  <c:v>33.18124</c:v>
                </c:pt>
                <c:pt idx="54658">
                  <c:v>28.72816</c:v>
                </c:pt>
                <c:pt idx="54659">
                  <c:v>27.75156</c:v>
                </c:pt>
                <c:pt idx="54660">
                  <c:v>39.0931</c:v>
                </c:pt>
                <c:pt idx="54661">
                  <c:v>30.09771</c:v>
                </c:pt>
                <c:pt idx="54662">
                  <c:v>30.99538</c:v>
                </c:pt>
                <c:pt idx="54663">
                  <c:v>34.3688</c:v>
                </c:pt>
                <c:pt idx="54664">
                  <c:v>22.78471</c:v>
                </c:pt>
                <c:pt idx="54665">
                  <c:v>37.99338</c:v>
                </c:pt>
                <c:pt idx="54666">
                  <c:v>27.85579</c:v>
                </c:pt>
                <c:pt idx="54667">
                  <c:v>34.88784999999999</c:v>
                </c:pt>
                <c:pt idx="54668">
                  <c:v>47.3223</c:v>
                </c:pt>
                <c:pt idx="54669">
                  <c:v>5881.9453</c:v>
                </c:pt>
                <c:pt idx="54670">
                  <c:v>29.36822</c:v>
                </c:pt>
                <c:pt idx="54671">
                  <c:v>26.87286</c:v>
                </c:pt>
                <c:pt idx="54672">
                  <c:v>29.57748</c:v>
                </c:pt>
                <c:pt idx="54673">
                  <c:v>31.85929</c:v>
                </c:pt>
                <c:pt idx="54674">
                  <c:v>31.37872</c:v>
                </c:pt>
                <c:pt idx="54675">
                  <c:v>193.42607</c:v>
                </c:pt>
                <c:pt idx="54676">
                  <c:v>30.91616</c:v>
                </c:pt>
                <c:pt idx="54677">
                  <c:v>42.49007</c:v>
                </c:pt>
                <c:pt idx="54678">
                  <c:v>28.45074</c:v>
                </c:pt>
                <c:pt idx="54679">
                  <c:v>27.08641</c:v>
                </c:pt>
                <c:pt idx="54680">
                  <c:v>36.81722999999999</c:v>
                </c:pt>
                <c:pt idx="54681">
                  <c:v>33.69328</c:v>
                </c:pt>
                <c:pt idx="54682">
                  <c:v>36.17874000000001</c:v>
                </c:pt>
                <c:pt idx="54683">
                  <c:v>5572.2033</c:v>
                </c:pt>
                <c:pt idx="54684">
                  <c:v>30.60481</c:v>
                </c:pt>
                <c:pt idx="54685">
                  <c:v>35.72831</c:v>
                </c:pt>
                <c:pt idx="54686">
                  <c:v>33.26506000000001</c:v>
                </c:pt>
                <c:pt idx="54687">
                  <c:v>60.12413</c:v>
                </c:pt>
                <c:pt idx="54688">
                  <c:v>27.07112</c:v>
                </c:pt>
                <c:pt idx="54689">
                  <c:v>27.5959</c:v>
                </c:pt>
                <c:pt idx="54690">
                  <c:v>15630.9097</c:v>
                </c:pt>
                <c:pt idx="54691">
                  <c:v>33.73785</c:v>
                </c:pt>
                <c:pt idx="54692">
                  <c:v>41.4809</c:v>
                </c:pt>
                <c:pt idx="54693">
                  <c:v>30.94575</c:v>
                </c:pt>
                <c:pt idx="54694">
                  <c:v>30.26378</c:v>
                </c:pt>
                <c:pt idx="54695">
                  <c:v>96.9265</c:v>
                </c:pt>
                <c:pt idx="54696">
                  <c:v>31.61011</c:v>
                </c:pt>
                <c:pt idx="54697">
                  <c:v>28.07415</c:v>
                </c:pt>
                <c:pt idx="54698">
                  <c:v>54.9232</c:v>
                </c:pt>
                <c:pt idx="54699">
                  <c:v>25.7973</c:v>
                </c:pt>
                <c:pt idx="54700">
                  <c:v>55.20392000000001</c:v>
                </c:pt>
                <c:pt idx="54701">
                  <c:v>25.95917</c:v>
                </c:pt>
                <c:pt idx="54702">
                  <c:v>25.60143</c:v>
                </c:pt>
                <c:pt idx="54703">
                  <c:v>30.83202</c:v>
                </c:pt>
                <c:pt idx="54704">
                  <c:v>29.44818</c:v>
                </c:pt>
                <c:pt idx="54705">
                  <c:v>29.43635</c:v>
                </c:pt>
                <c:pt idx="54706">
                  <c:v>29.81216</c:v>
                </c:pt>
                <c:pt idx="54707">
                  <c:v>32.20416</c:v>
                </c:pt>
                <c:pt idx="54708">
                  <c:v>26.02386</c:v>
                </c:pt>
                <c:pt idx="54709">
                  <c:v>25.70940999999999</c:v>
                </c:pt>
                <c:pt idx="54710">
                  <c:v>32.12058000000001</c:v>
                </c:pt>
                <c:pt idx="54711">
                  <c:v>35.99304</c:v>
                </c:pt>
                <c:pt idx="54712">
                  <c:v>31.63132999999999</c:v>
                </c:pt>
                <c:pt idx="54713">
                  <c:v>27.28728</c:v>
                </c:pt>
                <c:pt idx="54714">
                  <c:v>35.51552</c:v>
                </c:pt>
                <c:pt idx="54715">
                  <c:v>28.40942</c:v>
                </c:pt>
                <c:pt idx="54716">
                  <c:v>30.03622</c:v>
                </c:pt>
                <c:pt idx="54717">
                  <c:v>29.91996</c:v>
                </c:pt>
                <c:pt idx="54718">
                  <c:v>25.52861</c:v>
                </c:pt>
                <c:pt idx="54719">
                  <c:v>37.26275</c:v>
                </c:pt>
                <c:pt idx="54720">
                  <c:v>30.5334</c:v>
                </c:pt>
                <c:pt idx="54721">
                  <c:v>36.09927</c:v>
                </c:pt>
                <c:pt idx="54722">
                  <c:v>33.55193</c:v>
                </c:pt>
                <c:pt idx="54723">
                  <c:v>27.94989</c:v>
                </c:pt>
                <c:pt idx="54724">
                  <c:v>28.55756</c:v>
                </c:pt>
                <c:pt idx="54725">
                  <c:v>32.49781</c:v>
                </c:pt>
                <c:pt idx="54726">
                  <c:v>2617.77382</c:v>
                </c:pt>
                <c:pt idx="54727">
                  <c:v>29.94594</c:v>
                </c:pt>
                <c:pt idx="54728">
                  <c:v>37.46819</c:v>
                </c:pt>
                <c:pt idx="54729">
                  <c:v>26.37838</c:v>
                </c:pt>
                <c:pt idx="54730">
                  <c:v>25.17308</c:v>
                </c:pt>
                <c:pt idx="54731">
                  <c:v>36.77824000000001</c:v>
                </c:pt>
                <c:pt idx="54732">
                  <c:v>37.48924</c:v>
                </c:pt>
                <c:pt idx="54733">
                  <c:v>33.13586</c:v>
                </c:pt>
                <c:pt idx="54734">
                  <c:v>32.34883</c:v>
                </c:pt>
                <c:pt idx="54735">
                  <c:v>28.60379</c:v>
                </c:pt>
                <c:pt idx="54736">
                  <c:v>28.25882</c:v>
                </c:pt>
                <c:pt idx="54737">
                  <c:v>61.5735</c:v>
                </c:pt>
                <c:pt idx="54738">
                  <c:v>38.7227</c:v>
                </c:pt>
                <c:pt idx="54739">
                  <c:v>55.40174</c:v>
                </c:pt>
                <c:pt idx="54740">
                  <c:v>28.518</c:v>
                </c:pt>
                <c:pt idx="54741">
                  <c:v>36.1696</c:v>
                </c:pt>
                <c:pt idx="54742">
                  <c:v>30.59106999999999</c:v>
                </c:pt>
                <c:pt idx="54743">
                  <c:v>29.22234999999999</c:v>
                </c:pt>
                <c:pt idx="54744">
                  <c:v>26.87991</c:v>
                </c:pt>
                <c:pt idx="54745">
                  <c:v>30.06347999999999</c:v>
                </c:pt>
                <c:pt idx="54746">
                  <c:v>51.1941</c:v>
                </c:pt>
                <c:pt idx="54747">
                  <c:v>29.86398000000001</c:v>
                </c:pt>
                <c:pt idx="54748">
                  <c:v>29.68997999999999</c:v>
                </c:pt>
                <c:pt idx="54749">
                  <c:v>34.10444</c:v>
                </c:pt>
                <c:pt idx="54750">
                  <c:v>30.56951</c:v>
                </c:pt>
                <c:pt idx="54751">
                  <c:v>29.68681</c:v>
                </c:pt>
                <c:pt idx="54752">
                  <c:v>549.5871999999999</c:v>
                </c:pt>
                <c:pt idx="54753">
                  <c:v>33.0488</c:v>
                </c:pt>
                <c:pt idx="54754">
                  <c:v>27.57468</c:v>
                </c:pt>
                <c:pt idx="54755">
                  <c:v>46.35237</c:v>
                </c:pt>
                <c:pt idx="54756">
                  <c:v>27224.064</c:v>
                </c:pt>
                <c:pt idx="54757">
                  <c:v>49.74098</c:v>
                </c:pt>
                <c:pt idx="54758">
                  <c:v>39.0525</c:v>
                </c:pt>
                <c:pt idx="54759">
                  <c:v>37.60149</c:v>
                </c:pt>
                <c:pt idx="54760">
                  <c:v>4626.24559</c:v>
                </c:pt>
                <c:pt idx="54761">
                  <c:v>31.11795</c:v>
                </c:pt>
                <c:pt idx="54762">
                  <c:v>33.73338000000001</c:v>
                </c:pt>
                <c:pt idx="54763">
                  <c:v>29.83001</c:v>
                </c:pt>
                <c:pt idx="54764">
                  <c:v>2304.8572</c:v>
                </c:pt>
                <c:pt idx="54765">
                  <c:v>33.51706</c:v>
                </c:pt>
                <c:pt idx="54766">
                  <c:v>35.00516000000001</c:v>
                </c:pt>
                <c:pt idx="54767">
                  <c:v>30.90303</c:v>
                </c:pt>
                <c:pt idx="54768">
                  <c:v>26.17551</c:v>
                </c:pt>
                <c:pt idx="54769">
                  <c:v>31.63996</c:v>
                </c:pt>
                <c:pt idx="54770">
                  <c:v>37.92178000000001</c:v>
                </c:pt>
                <c:pt idx="54771">
                  <c:v>32.99246</c:v>
                </c:pt>
                <c:pt idx="54772">
                  <c:v>534.4605999999999</c:v>
                </c:pt>
                <c:pt idx="54773">
                  <c:v>29.36627</c:v>
                </c:pt>
                <c:pt idx="54774">
                  <c:v>32.2485</c:v>
                </c:pt>
                <c:pt idx="54775">
                  <c:v>34.88982</c:v>
                </c:pt>
                <c:pt idx="54776">
                  <c:v>35.18794</c:v>
                </c:pt>
                <c:pt idx="54777">
                  <c:v>26.62107</c:v>
                </c:pt>
                <c:pt idx="54778">
                  <c:v>27.34964</c:v>
                </c:pt>
                <c:pt idx="54779">
                  <c:v>3628.9899</c:v>
                </c:pt>
                <c:pt idx="54780">
                  <c:v>28.82818</c:v>
                </c:pt>
                <c:pt idx="54781">
                  <c:v>25.54374</c:v>
                </c:pt>
                <c:pt idx="54782">
                  <c:v>33.18736000000001</c:v>
                </c:pt>
                <c:pt idx="54783">
                  <c:v>25.3098</c:v>
                </c:pt>
                <c:pt idx="54784">
                  <c:v>28.80975</c:v>
                </c:pt>
                <c:pt idx="54785">
                  <c:v>34.13583</c:v>
                </c:pt>
                <c:pt idx="54786">
                  <c:v>27.89643</c:v>
                </c:pt>
                <c:pt idx="54787">
                  <c:v>306.3602</c:v>
                </c:pt>
                <c:pt idx="54788">
                  <c:v>31.59585</c:v>
                </c:pt>
                <c:pt idx="54789">
                  <c:v>117.42983</c:v>
                </c:pt>
                <c:pt idx="54790">
                  <c:v>26.20877</c:v>
                </c:pt>
                <c:pt idx="54791">
                  <c:v>34.10111</c:v>
                </c:pt>
                <c:pt idx="54792">
                  <c:v>30.57105</c:v>
                </c:pt>
                <c:pt idx="54793">
                  <c:v>37.57108</c:v>
                </c:pt>
                <c:pt idx="54794">
                  <c:v>25.12568</c:v>
                </c:pt>
                <c:pt idx="54795">
                  <c:v>48.73014000000001</c:v>
                </c:pt>
                <c:pt idx="54796">
                  <c:v>32.5246</c:v>
                </c:pt>
                <c:pt idx="54797">
                  <c:v>27.82244</c:v>
                </c:pt>
                <c:pt idx="54798">
                  <c:v>25.61874</c:v>
                </c:pt>
                <c:pt idx="54799">
                  <c:v>30.71433</c:v>
                </c:pt>
                <c:pt idx="54800">
                  <c:v>30.96352999999999</c:v>
                </c:pt>
                <c:pt idx="54801">
                  <c:v>29.18934</c:v>
                </c:pt>
                <c:pt idx="54802">
                  <c:v>26.30236</c:v>
                </c:pt>
                <c:pt idx="54803">
                  <c:v>28.73166000000001</c:v>
                </c:pt>
                <c:pt idx="54804">
                  <c:v>30.77805</c:v>
                </c:pt>
                <c:pt idx="54805">
                  <c:v>66.7702</c:v>
                </c:pt>
                <c:pt idx="54806">
                  <c:v>27.42338</c:v>
                </c:pt>
                <c:pt idx="54807">
                  <c:v>27.52751</c:v>
                </c:pt>
                <c:pt idx="54808">
                  <c:v>1401.09965</c:v>
                </c:pt>
                <c:pt idx="54809">
                  <c:v>45.1918</c:v>
                </c:pt>
                <c:pt idx="54810">
                  <c:v>29.70871</c:v>
                </c:pt>
                <c:pt idx="54811">
                  <c:v>35.51533</c:v>
                </c:pt>
                <c:pt idx="54812">
                  <c:v>28.51282</c:v>
                </c:pt>
                <c:pt idx="54813">
                  <c:v>30.63803</c:v>
                </c:pt>
                <c:pt idx="54814">
                  <c:v>29.79311999999999</c:v>
                </c:pt>
                <c:pt idx="54815">
                  <c:v>406.0387999999999</c:v>
                </c:pt>
                <c:pt idx="54816">
                  <c:v>32.92745</c:v>
                </c:pt>
                <c:pt idx="54817">
                  <c:v>27.38037</c:v>
                </c:pt>
                <c:pt idx="54818">
                  <c:v>186.8434</c:v>
                </c:pt>
                <c:pt idx="54819">
                  <c:v>27.04618</c:v>
                </c:pt>
                <c:pt idx="54820">
                  <c:v>28.10942</c:v>
                </c:pt>
                <c:pt idx="54821">
                  <c:v>34.4572</c:v>
                </c:pt>
                <c:pt idx="54822">
                  <c:v>31.90367</c:v>
                </c:pt>
                <c:pt idx="54823">
                  <c:v>29.30859999999999</c:v>
                </c:pt>
                <c:pt idx="54824">
                  <c:v>33.36047</c:v>
                </c:pt>
                <c:pt idx="54825">
                  <c:v>29.67894</c:v>
                </c:pt>
                <c:pt idx="54826">
                  <c:v>31.74739</c:v>
                </c:pt>
                <c:pt idx="54827">
                  <c:v>27.37628</c:v>
                </c:pt>
                <c:pt idx="54828">
                  <c:v>23.2027</c:v>
                </c:pt>
                <c:pt idx="54829">
                  <c:v>32.46224</c:v>
                </c:pt>
                <c:pt idx="54830">
                  <c:v>27.20497</c:v>
                </c:pt>
                <c:pt idx="54831">
                  <c:v>29.21869999999999</c:v>
                </c:pt>
                <c:pt idx="54832">
                  <c:v>33.99636</c:v>
                </c:pt>
                <c:pt idx="54833">
                  <c:v>28.43178</c:v>
                </c:pt>
                <c:pt idx="54834">
                  <c:v>43.79115</c:v>
                </c:pt>
                <c:pt idx="54835">
                  <c:v>25.9071</c:v>
                </c:pt>
                <c:pt idx="54836">
                  <c:v>38.06611</c:v>
                </c:pt>
                <c:pt idx="54837">
                  <c:v>30.18945</c:v>
                </c:pt>
                <c:pt idx="54838">
                  <c:v>29.42613</c:v>
                </c:pt>
                <c:pt idx="54839">
                  <c:v>28.50517</c:v>
                </c:pt>
                <c:pt idx="54840">
                  <c:v>25.35004</c:v>
                </c:pt>
                <c:pt idx="54841">
                  <c:v>37.4001</c:v>
                </c:pt>
                <c:pt idx="54842">
                  <c:v>39.19595</c:v>
                </c:pt>
                <c:pt idx="54843">
                  <c:v>30.60213</c:v>
                </c:pt>
                <c:pt idx="54844">
                  <c:v>30.63051</c:v>
                </c:pt>
                <c:pt idx="54845">
                  <c:v>28.91637</c:v>
                </c:pt>
                <c:pt idx="54846">
                  <c:v>31.5934</c:v>
                </c:pt>
                <c:pt idx="54847">
                  <c:v>30.87856</c:v>
                </c:pt>
                <c:pt idx="54848">
                  <c:v>32.24988</c:v>
                </c:pt>
                <c:pt idx="54849">
                  <c:v>32.36883</c:v>
                </c:pt>
                <c:pt idx="54850">
                  <c:v>32.71581</c:v>
                </c:pt>
                <c:pt idx="54851">
                  <c:v>32.0663</c:v>
                </c:pt>
                <c:pt idx="54852">
                  <c:v>28.98021999999999</c:v>
                </c:pt>
                <c:pt idx="54853">
                  <c:v>37.72605</c:v>
                </c:pt>
                <c:pt idx="54854">
                  <c:v>27.21</c:v>
                </c:pt>
                <c:pt idx="54855">
                  <c:v>31.86764</c:v>
                </c:pt>
                <c:pt idx="54856">
                  <c:v>33.78807</c:v>
                </c:pt>
                <c:pt idx="54857">
                  <c:v>35.34103</c:v>
                </c:pt>
                <c:pt idx="54858">
                  <c:v>64.55216999999998</c:v>
                </c:pt>
                <c:pt idx="54859">
                  <c:v>313.4572999999999</c:v>
                </c:pt>
                <c:pt idx="54860">
                  <c:v>142.3332</c:v>
                </c:pt>
                <c:pt idx="54861">
                  <c:v>27.72106</c:v>
                </c:pt>
                <c:pt idx="54862">
                  <c:v>28.82021</c:v>
                </c:pt>
                <c:pt idx="54863">
                  <c:v>34.29693</c:v>
                </c:pt>
                <c:pt idx="54864">
                  <c:v>32.51464</c:v>
                </c:pt>
                <c:pt idx="54865">
                  <c:v>42.33747</c:v>
                </c:pt>
                <c:pt idx="54866">
                  <c:v>186.85857</c:v>
                </c:pt>
                <c:pt idx="54867">
                  <c:v>34.01085</c:v>
                </c:pt>
                <c:pt idx="54868">
                  <c:v>30.8219</c:v>
                </c:pt>
                <c:pt idx="54869">
                  <c:v>26.8158</c:v>
                </c:pt>
                <c:pt idx="54870">
                  <c:v>24.57835</c:v>
                </c:pt>
                <c:pt idx="54871">
                  <c:v>28.41075</c:v>
                </c:pt>
                <c:pt idx="54872">
                  <c:v>27.8867</c:v>
                </c:pt>
                <c:pt idx="54873">
                  <c:v>37.48345</c:v>
                </c:pt>
                <c:pt idx="54874">
                  <c:v>34.41784999999999</c:v>
                </c:pt>
                <c:pt idx="54875">
                  <c:v>29.90065999999999</c:v>
                </c:pt>
                <c:pt idx="54876">
                  <c:v>29.59434</c:v>
                </c:pt>
                <c:pt idx="54877">
                  <c:v>31.18907</c:v>
                </c:pt>
                <c:pt idx="54878">
                  <c:v>26.63275</c:v>
                </c:pt>
                <c:pt idx="54879">
                  <c:v>31.37811</c:v>
                </c:pt>
                <c:pt idx="54880">
                  <c:v>35.84565</c:v>
                </c:pt>
                <c:pt idx="54881">
                  <c:v>27.32475000000001</c:v>
                </c:pt>
                <c:pt idx="54882">
                  <c:v>39.1282</c:v>
                </c:pt>
                <c:pt idx="54883">
                  <c:v>31.90696000000001</c:v>
                </c:pt>
                <c:pt idx="54884">
                  <c:v>34.36136</c:v>
                </c:pt>
                <c:pt idx="54885">
                  <c:v>33.09371</c:v>
                </c:pt>
                <c:pt idx="54886">
                  <c:v>26.04536</c:v>
                </c:pt>
                <c:pt idx="54887">
                  <c:v>31.04911</c:v>
                </c:pt>
                <c:pt idx="54888">
                  <c:v>31.87381999999999</c:v>
                </c:pt>
                <c:pt idx="54889">
                  <c:v>34.80618</c:v>
                </c:pt>
                <c:pt idx="54890">
                  <c:v>31.92265</c:v>
                </c:pt>
                <c:pt idx="54891">
                  <c:v>30.97702</c:v>
                </c:pt>
                <c:pt idx="54892">
                  <c:v>33.00382</c:v>
                </c:pt>
                <c:pt idx="54893">
                  <c:v>38.24358</c:v>
                </c:pt>
                <c:pt idx="54894">
                  <c:v>30.20414</c:v>
                </c:pt>
                <c:pt idx="54895">
                  <c:v>29.79516</c:v>
                </c:pt>
                <c:pt idx="54896">
                  <c:v>26.98092</c:v>
                </c:pt>
                <c:pt idx="54897">
                  <c:v>28.46093</c:v>
                </c:pt>
                <c:pt idx="54898">
                  <c:v>39.16087</c:v>
                </c:pt>
                <c:pt idx="54899">
                  <c:v>26.17505</c:v>
                </c:pt>
                <c:pt idx="54900">
                  <c:v>31.94293</c:v>
                </c:pt>
                <c:pt idx="54901">
                  <c:v>32.67903</c:v>
                </c:pt>
                <c:pt idx="54902">
                  <c:v>34.22749</c:v>
                </c:pt>
                <c:pt idx="54903">
                  <c:v>34.15771</c:v>
                </c:pt>
                <c:pt idx="54904">
                  <c:v>35.20403</c:v>
                </c:pt>
                <c:pt idx="54905">
                  <c:v>28.39227</c:v>
                </c:pt>
                <c:pt idx="54906">
                  <c:v>37.59605</c:v>
                </c:pt>
                <c:pt idx="54907">
                  <c:v>37.35388999999999</c:v>
                </c:pt>
                <c:pt idx="54908">
                  <c:v>924.6272999999999</c:v>
                </c:pt>
                <c:pt idx="54909">
                  <c:v>25.56473</c:v>
                </c:pt>
                <c:pt idx="54910">
                  <c:v>25.48373999999999</c:v>
                </c:pt>
                <c:pt idx="54911">
                  <c:v>28.86001</c:v>
                </c:pt>
                <c:pt idx="54912">
                  <c:v>27.91481</c:v>
                </c:pt>
                <c:pt idx="54913">
                  <c:v>27.58853999999999</c:v>
                </c:pt>
                <c:pt idx="54914">
                  <c:v>32.10659</c:v>
                </c:pt>
                <c:pt idx="54915">
                  <c:v>31.61739</c:v>
                </c:pt>
                <c:pt idx="54916">
                  <c:v>35.44744</c:v>
                </c:pt>
                <c:pt idx="54917">
                  <c:v>33.06591</c:v>
                </c:pt>
                <c:pt idx="54918">
                  <c:v>31.56394</c:v>
                </c:pt>
                <c:pt idx="54919">
                  <c:v>34.27540000000001</c:v>
                </c:pt>
                <c:pt idx="54920">
                  <c:v>41.20079</c:v>
                </c:pt>
                <c:pt idx="54921">
                  <c:v>28.98192</c:v>
                </c:pt>
                <c:pt idx="54922">
                  <c:v>26.67011</c:v>
                </c:pt>
                <c:pt idx="54923">
                  <c:v>33.12103</c:v>
                </c:pt>
                <c:pt idx="54924">
                  <c:v>29.77938</c:v>
                </c:pt>
                <c:pt idx="54925">
                  <c:v>31.79366</c:v>
                </c:pt>
                <c:pt idx="54926">
                  <c:v>27.24052</c:v>
                </c:pt>
                <c:pt idx="54927">
                  <c:v>34.7743</c:v>
                </c:pt>
                <c:pt idx="54928">
                  <c:v>65.3279</c:v>
                </c:pt>
                <c:pt idx="54929">
                  <c:v>151.70441</c:v>
                </c:pt>
                <c:pt idx="54930">
                  <c:v>31.10297</c:v>
                </c:pt>
                <c:pt idx="54931">
                  <c:v>32.98551</c:v>
                </c:pt>
                <c:pt idx="54932">
                  <c:v>25.74545</c:v>
                </c:pt>
                <c:pt idx="54933">
                  <c:v>30.84791</c:v>
                </c:pt>
                <c:pt idx="54934">
                  <c:v>737.0919</c:v>
                </c:pt>
                <c:pt idx="54935">
                  <c:v>26.13357</c:v>
                </c:pt>
                <c:pt idx="54936">
                  <c:v>38.05999</c:v>
                </c:pt>
                <c:pt idx="54937">
                  <c:v>30.65418</c:v>
                </c:pt>
                <c:pt idx="54938">
                  <c:v>30.74465</c:v>
                </c:pt>
                <c:pt idx="54939">
                  <c:v>26.90589</c:v>
                </c:pt>
                <c:pt idx="54940">
                  <c:v>28.1178</c:v>
                </c:pt>
                <c:pt idx="54941">
                  <c:v>31.57881</c:v>
                </c:pt>
                <c:pt idx="54942">
                  <c:v>30.01685000000001</c:v>
                </c:pt>
                <c:pt idx="54943">
                  <c:v>28.51989</c:v>
                </c:pt>
                <c:pt idx="54944">
                  <c:v>29.19232</c:v>
                </c:pt>
                <c:pt idx="54945">
                  <c:v>26.74250999999999</c:v>
                </c:pt>
                <c:pt idx="54946">
                  <c:v>30.49567</c:v>
                </c:pt>
                <c:pt idx="54947">
                  <c:v>24.6809</c:v>
                </c:pt>
                <c:pt idx="54948">
                  <c:v>35.65727</c:v>
                </c:pt>
                <c:pt idx="54949">
                  <c:v>29.16996</c:v>
                </c:pt>
                <c:pt idx="54950">
                  <c:v>32.44208</c:v>
                </c:pt>
                <c:pt idx="54951">
                  <c:v>24.03945</c:v>
                </c:pt>
                <c:pt idx="54952">
                  <c:v>27.17639</c:v>
                </c:pt>
                <c:pt idx="54953">
                  <c:v>31.41076</c:v>
                </c:pt>
                <c:pt idx="54954">
                  <c:v>24.40949</c:v>
                </c:pt>
                <c:pt idx="54955">
                  <c:v>28.62127</c:v>
                </c:pt>
                <c:pt idx="54956">
                  <c:v>27.14698</c:v>
                </c:pt>
                <c:pt idx="54957">
                  <c:v>35.96677</c:v>
                </c:pt>
                <c:pt idx="54958">
                  <c:v>34.22</c:v>
                </c:pt>
                <c:pt idx="54959">
                  <c:v>30.39633</c:v>
                </c:pt>
                <c:pt idx="54960">
                  <c:v>33.40308</c:v>
                </c:pt>
                <c:pt idx="54961">
                  <c:v>44.39119</c:v>
                </c:pt>
                <c:pt idx="54962">
                  <c:v>34.05621</c:v>
                </c:pt>
                <c:pt idx="54963">
                  <c:v>30.51634</c:v>
                </c:pt>
                <c:pt idx="54964">
                  <c:v>34.40402</c:v>
                </c:pt>
                <c:pt idx="54965">
                  <c:v>29.02451</c:v>
                </c:pt>
                <c:pt idx="54966">
                  <c:v>26.58873999999999</c:v>
                </c:pt>
                <c:pt idx="54967">
                  <c:v>36.42603</c:v>
                </c:pt>
                <c:pt idx="54968">
                  <c:v>40.1341</c:v>
                </c:pt>
                <c:pt idx="54969">
                  <c:v>31.63592</c:v>
                </c:pt>
                <c:pt idx="54970">
                  <c:v>27.53265</c:v>
                </c:pt>
                <c:pt idx="54971">
                  <c:v>29.25129</c:v>
                </c:pt>
                <c:pt idx="54972">
                  <c:v>28.53686</c:v>
                </c:pt>
                <c:pt idx="54973">
                  <c:v>31.58847</c:v>
                </c:pt>
                <c:pt idx="54974">
                  <c:v>27.74861999999999</c:v>
                </c:pt>
                <c:pt idx="54975">
                  <c:v>262.00711</c:v>
                </c:pt>
                <c:pt idx="54976">
                  <c:v>23.98272999999999</c:v>
                </c:pt>
                <c:pt idx="54977">
                  <c:v>32.55943</c:v>
                </c:pt>
                <c:pt idx="54978">
                  <c:v>39.04898</c:v>
                </c:pt>
                <c:pt idx="54979">
                  <c:v>32.07043</c:v>
                </c:pt>
                <c:pt idx="54980">
                  <c:v>26.59866</c:v>
                </c:pt>
                <c:pt idx="54981">
                  <c:v>34.85612</c:v>
                </c:pt>
                <c:pt idx="54982">
                  <c:v>27.02481999999999</c:v>
                </c:pt>
                <c:pt idx="54983">
                  <c:v>29.37674</c:v>
                </c:pt>
                <c:pt idx="54984">
                  <c:v>26.87445</c:v>
                </c:pt>
                <c:pt idx="54985">
                  <c:v>33.87815</c:v>
                </c:pt>
                <c:pt idx="54986">
                  <c:v>31.87984000000001</c:v>
                </c:pt>
                <c:pt idx="54987">
                  <c:v>32.12644</c:v>
                </c:pt>
                <c:pt idx="54988">
                  <c:v>38.88966</c:v>
                </c:pt>
                <c:pt idx="54989">
                  <c:v>26.54411</c:v>
                </c:pt>
                <c:pt idx="54990">
                  <c:v>32.33021</c:v>
                </c:pt>
                <c:pt idx="54991">
                  <c:v>32.05095</c:v>
                </c:pt>
                <c:pt idx="54992">
                  <c:v>26.55433</c:v>
                </c:pt>
                <c:pt idx="54993">
                  <c:v>29.98304999999999</c:v>
                </c:pt>
                <c:pt idx="54994">
                  <c:v>33.05398</c:v>
                </c:pt>
                <c:pt idx="54995">
                  <c:v>34.13773</c:v>
                </c:pt>
                <c:pt idx="54996">
                  <c:v>31.44678</c:v>
                </c:pt>
                <c:pt idx="54997">
                  <c:v>31.95008</c:v>
                </c:pt>
                <c:pt idx="54998">
                  <c:v>27.14629</c:v>
                </c:pt>
                <c:pt idx="54999">
                  <c:v>1434.8546</c:v>
                </c:pt>
                <c:pt idx="55000">
                  <c:v>30.38042</c:v>
                </c:pt>
                <c:pt idx="55001">
                  <c:v>26.32777</c:v>
                </c:pt>
                <c:pt idx="55002">
                  <c:v>30.50829999999999</c:v>
                </c:pt>
                <c:pt idx="55003">
                  <c:v>535.5651099999999</c:v>
                </c:pt>
                <c:pt idx="55004">
                  <c:v>28.2514</c:v>
                </c:pt>
                <c:pt idx="55005">
                  <c:v>32.12982</c:v>
                </c:pt>
                <c:pt idx="55006">
                  <c:v>42.63363</c:v>
                </c:pt>
                <c:pt idx="55007">
                  <c:v>29.02281</c:v>
                </c:pt>
                <c:pt idx="55008">
                  <c:v>29.23305</c:v>
                </c:pt>
                <c:pt idx="55009">
                  <c:v>34.59514</c:v>
                </c:pt>
                <c:pt idx="55010">
                  <c:v>29.15092</c:v>
                </c:pt>
                <c:pt idx="55011">
                  <c:v>2314.6513</c:v>
                </c:pt>
                <c:pt idx="55012">
                  <c:v>38.5131</c:v>
                </c:pt>
                <c:pt idx="55013">
                  <c:v>33.11494</c:v>
                </c:pt>
                <c:pt idx="55014">
                  <c:v>26.96163</c:v>
                </c:pt>
                <c:pt idx="55015">
                  <c:v>34.88189999999999</c:v>
                </c:pt>
                <c:pt idx="55016">
                  <c:v>28.72901</c:v>
                </c:pt>
                <c:pt idx="55017">
                  <c:v>26.23369</c:v>
                </c:pt>
                <c:pt idx="55018">
                  <c:v>32.31771</c:v>
                </c:pt>
                <c:pt idx="55019">
                  <c:v>32.46055</c:v>
                </c:pt>
                <c:pt idx="55020">
                  <c:v>32.20313</c:v>
                </c:pt>
                <c:pt idx="55021">
                  <c:v>25.65031</c:v>
                </c:pt>
                <c:pt idx="55022">
                  <c:v>30.98045</c:v>
                </c:pt>
                <c:pt idx="55023">
                  <c:v>38.8615</c:v>
                </c:pt>
                <c:pt idx="55024">
                  <c:v>28.58538</c:v>
                </c:pt>
                <c:pt idx="55025">
                  <c:v>24.53185</c:v>
                </c:pt>
                <c:pt idx="55026">
                  <c:v>25.89482</c:v>
                </c:pt>
                <c:pt idx="55027">
                  <c:v>26.21805000000001</c:v>
                </c:pt>
                <c:pt idx="55028">
                  <c:v>27.45844</c:v>
                </c:pt>
                <c:pt idx="55029">
                  <c:v>33.32702</c:v>
                </c:pt>
                <c:pt idx="55030">
                  <c:v>30.68356</c:v>
                </c:pt>
                <c:pt idx="55031">
                  <c:v>31.915</c:v>
                </c:pt>
                <c:pt idx="55032">
                  <c:v>28.81878</c:v>
                </c:pt>
                <c:pt idx="55033">
                  <c:v>30.3389</c:v>
                </c:pt>
                <c:pt idx="55034">
                  <c:v>37190.5929</c:v>
                </c:pt>
                <c:pt idx="55035">
                  <c:v>26.97835999999999</c:v>
                </c:pt>
                <c:pt idx="55036">
                  <c:v>28.77315</c:v>
                </c:pt>
                <c:pt idx="55037">
                  <c:v>26.81489</c:v>
                </c:pt>
                <c:pt idx="55038">
                  <c:v>34.10723</c:v>
                </c:pt>
                <c:pt idx="55039">
                  <c:v>28.10851</c:v>
                </c:pt>
                <c:pt idx="55040">
                  <c:v>29.20926</c:v>
                </c:pt>
                <c:pt idx="55041">
                  <c:v>33.29511</c:v>
                </c:pt>
                <c:pt idx="55042">
                  <c:v>102.36432</c:v>
                </c:pt>
                <c:pt idx="55043">
                  <c:v>28.40006</c:v>
                </c:pt>
                <c:pt idx="55044">
                  <c:v>31.90855</c:v>
                </c:pt>
                <c:pt idx="55045">
                  <c:v>26.47610999999999</c:v>
                </c:pt>
                <c:pt idx="55046">
                  <c:v>26.86516</c:v>
                </c:pt>
                <c:pt idx="55047">
                  <c:v>25.36429</c:v>
                </c:pt>
                <c:pt idx="55048">
                  <c:v>31.95806</c:v>
                </c:pt>
                <c:pt idx="55049">
                  <c:v>24.8232</c:v>
                </c:pt>
                <c:pt idx="55050">
                  <c:v>34.75563</c:v>
                </c:pt>
                <c:pt idx="55051">
                  <c:v>30.71951</c:v>
                </c:pt>
                <c:pt idx="55052">
                  <c:v>28.36246</c:v>
                </c:pt>
                <c:pt idx="55053">
                  <c:v>29.54816</c:v>
                </c:pt>
                <c:pt idx="55054">
                  <c:v>41.62560000000001</c:v>
                </c:pt>
                <c:pt idx="55055">
                  <c:v>35.35867</c:v>
                </c:pt>
                <c:pt idx="55056">
                  <c:v>26.24609999999999</c:v>
                </c:pt>
                <c:pt idx="55057">
                  <c:v>26.15304</c:v>
                </c:pt>
                <c:pt idx="55058">
                  <c:v>28.34252</c:v>
                </c:pt>
                <c:pt idx="55059">
                  <c:v>30.7822</c:v>
                </c:pt>
                <c:pt idx="55060">
                  <c:v>29.0249</c:v>
                </c:pt>
                <c:pt idx="55061">
                  <c:v>34.94408</c:v>
                </c:pt>
                <c:pt idx="55062">
                  <c:v>29.47002</c:v>
                </c:pt>
                <c:pt idx="55063">
                  <c:v>26.60865</c:v>
                </c:pt>
                <c:pt idx="55064">
                  <c:v>31.30405</c:v>
                </c:pt>
                <c:pt idx="55065">
                  <c:v>31.22672</c:v>
                </c:pt>
                <c:pt idx="55066">
                  <c:v>28.60494</c:v>
                </c:pt>
                <c:pt idx="55067">
                  <c:v>27.5314</c:v>
                </c:pt>
                <c:pt idx="55068">
                  <c:v>28.97145</c:v>
                </c:pt>
                <c:pt idx="55069">
                  <c:v>29.56566</c:v>
                </c:pt>
                <c:pt idx="55070">
                  <c:v>27.10489</c:v>
                </c:pt>
                <c:pt idx="55071">
                  <c:v>26.23196</c:v>
                </c:pt>
                <c:pt idx="55072">
                  <c:v>29.41179</c:v>
                </c:pt>
                <c:pt idx="55073">
                  <c:v>31.28894</c:v>
                </c:pt>
                <c:pt idx="55074">
                  <c:v>24.79519</c:v>
                </c:pt>
                <c:pt idx="55075">
                  <c:v>30.17096</c:v>
                </c:pt>
                <c:pt idx="55076">
                  <c:v>32.58783</c:v>
                </c:pt>
                <c:pt idx="55077">
                  <c:v>26.84916</c:v>
                </c:pt>
                <c:pt idx="55078">
                  <c:v>30.15508000000001</c:v>
                </c:pt>
                <c:pt idx="55079">
                  <c:v>36.60922</c:v>
                </c:pt>
                <c:pt idx="55080">
                  <c:v>28.9363</c:v>
                </c:pt>
                <c:pt idx="55081">
                  <c:v>34.49219</c:v>
                </c:pt>
                <c:pt idx="55082">
                  <c:v>32.22871</c:v>
                </c:pt>
                <c:pt idx="55083">
                  <c:v>27.00894</c:v>
                </c:pt>
                <c:pt idx="55084">
                  <c:v>29.39827</c:v>
                </c:pt>
                <c:pt idx="55085">
                  <c:v>33.25709</c:v>
                </c:pt>
                <c:pt idx="55086">
                  <c:v>34.18555</c:v>
                </c:pt>
                <c:pt idx="55087">
                  <c:v>29.58101</c:v>
                </c:pt>
                <c:pt idx="55088">
                  <c:v>23.68421</c:v>
                </c:pt>
                <c:pt idx="55089">
                  <c:v>28.2789</c:v>
                </c:pt>
                <c:pt idx="55090">
                  <c:v>25.1392</c:v>
                </c:pt>
                <c:pt idx="55091">
                  <c:v>32.29244000000001</c:v>
                </c:pt>
                <c:pt idx="55092">
                  <c:v>33.48933</c:v>
                </c:pt>
                <c:pt idx="55093">
                  <c:v>38.68545</c:v>
                </c:pt>
                <c:pt idx="55094">
                  <c:v>34.66758</c:v>
                </c:pt>
                <c:pt idx="55095">
                  <c:v>26.99986000000001</c:v>
                </c:pt>
                <c:pt idx="55096">
                  <c:v>30.44678</c:v>
                </c:pt>
                <c:pt idx="55097">
                  <c:v>30.25293</c:v>
                </c:pt>
                <c:pt idx="55098">
                  <c:v>48.72379</c:v>
                </c:pt>
                <c:pt idx="55099">
                  <c:v>39.88313</c:v>
                </c:pt>
                <c:pt idx="55100">
                  <c:v>23.82288</c:v>
                </c:pt>
                <c:pt idx="55101">
                  <c:v>29.4858</c:v>
                </c:pt>
                <c:pt idx="55102">
                  <c:v>29.19307</c:v>
                </c:pt>
                <c:pt idx="55103">
                  <c:v>63.984</c:v>
                </c:pt>
                <c:pt idx="55104">
                  <c:v>32.85616</c:v>
                </c:pt>
                <c:pt idx="55105">
                  <c:v>26.01123</c:v>
                </c:pt>
                <c:pt idx="55106">
                  <c:v>51.3385</c:v>
                </c:pt>
                <c:pt idx="55107">
                  <c:v>29.2699</c:v>
                </c:pt>
                <c:pt idx="55108">
                  <c:v>28.51999</c:v>
                </c:pt>
                <c:pt idx="55109">
                  <c:v>36.90938000000001</c:v>
                </c:pt>
                <c:pt idx="55110">
                  <c:v>32.00875</c:v>
                </c:pt>
                <c:pt idx="55111">
                  <c:v>34.21316</c:v>
                </c:pt>
                <c:pt idx="55112">
                  <c:v>28.89125</c:v>
                </c:pt>
                <c:pt idx="55113">
                  <c:v>32.10726</c:v>
                </c:pt>
                <c:pt idx="55114">
                  <c:v>32.6418</c:v>
                </c:pt>
                <c:pt idx="55115">
                  <c:v>28.93873999999999</c:v>
                </c:pt>
                <c:pt idx="55116">
                  <c:v>31.19544</c:v>
                </c:pt>
                <c:pt idx="55117">
                  <c:v>30.06165</c:v>
                </c:pt>
                <c:pt idx="55118">
                  <c:v>32.12472</c:v>
                </c:pt>
                <c:pt idx="55119">
                  <c:v>30.63899</c:v>
                </c:pt>
                <c:pt idx="55120">
                  <c:v>30.94954999999999</c:v>
                </c:pt>
                <c:pt idx="55121">
                  <c:v>31.67185</c:v>
                </c:pt>
                <c:pt idx="55122">
                  <c:v>29.32284</c:v>
                </c:pt>
                <c:pt idx="55123">
                  <c:v>28.81959000000001</c:v>
                </c:pt>
                <c:pt idx="55124">
                  <c:v>33.99399</c:v>
                </c:pt>
                <c:pt idx="55125">
                  <c:v>28.25092</c:v>
                </c:pt>
                <c:pt idx="55126">
                  <c:v>32.60944000000001</c:v>
                </c:pt>
                <c:pt idx="55127">
                  <c:v>42.71507</c:v>
                </c:pt>
                <c:pt idx="55128">
                  <c:v>37.59543</c:v>
                </c:pt>
                <c:pt idx="55129">
                  <c:v>22.73969</c:v>
                </c:pt>
                <c:pt idx="55130">
                  <c:v>36.42348</c:v>
                </c:pt>
                <c:pt idx="55131">
                  <c:v>25.36234</c:v>
                </c:pt>
                <c:pt idx="55132">
                  <c:v>74.16890999999998</c:v>
                </c:pt>
                <c:pt idx="55133">
                  <c:v>35.20820000000001</c:v>
                </c:pt>
                <c:pt idx="55134">
                  <c:v>27.81455</c:v>
                </c:pt>
                <c:pt idx="55135">
                  <c:v>334.3471</c:v>
                </c:pt>
                <c:pt idx="55136">
                  <c:v>27.89328</c:v>
                </c:pt>
                <c:pt idx="55137">
                  <c:v>27.32171</c:v>
                </c:pt>
                <c:pt idx="55138">
                  <c:v>37.3467</c:v>
                </c:pt>
                <c:pt idx="55139">
                  <c:v>24.8282</c:v>
                </c:pt>
                <c:pt idx="55140">
                  <c:v>31.81877</c:v>
                </c:pt>
                <c:pt idx="55141">
                  <c:v>1094.6866</c:v>
                </c:pt>
                <c:pt idx="55142">
                  <c:v>24.93603</c:v>
                </c:pt>
                <c:pt idx="55143">
                  <c:v>29.0889</c:v>
                </c:pt>
                <c:pt idx="55144">
                  <c:v>27.1497</c:v>
                </c:pt>
                <c:pt idx="55145">
                  <c:v>30.94791</c:v>
                </c:pt>
                <c:pt idx="55146">
                  <c:v>29.44696</c:v>
                </c:pt>
                <c:pt idx="55147">
                  <c:v>28.20085</c:v>
                </c:pt>
                <c:pt idx="55148">
                  <c:v>3944.223</c:v>
                </c:pt>
                <c:pt idx="55149">
                  <c:v>28.59027</c:v>
                </c:pt>
                <c:pt idx="55150">
                  <c:v>54.76751</c:v>
                </c:pt>
                <c:pt idx="55151">
                  <c:v>31.53163</c:v>
                </c:pt>
                <c:pt idx="55152">
                  <c:v>33.29574</c:v>
                </c:pt>
                <c:pt idx="55153">
                  <c:v>26.10199</c:v>
                </c:pt>
                <c:pt idx="55154">
                  <c:v>41.3409</c:v>
                </c:pt>
                <c:pt idx="55155">
                  <c:v>29.82359</c:v>
                </c:pt>
                <c:pt idx="55156">
                  <c:v>32.99419</c:v>
                </c:pt>
                <c:pt idx="55157">
                  <c:v>32.19271</c:v>
                </c:pt>
                <c:pt idx="55158">
                  <c:v>32.91341</c:v>
                </c:pt>
                <c:pt idx="55159">
                  <c:v>33.25726</c:v>
                </c:pt>
                <c:pt idx="55160">
                  <c:v>35.68479</c:v>
                </c:pt>
                <c:pt idx="55161">
                  <c:v>27.58531</c:v>
                </c:pt>
                <c:pt idx="55162">
                  <c:v>29.37809</c:v>
                </c:pt>
                <c:pt idx="55163">
                  <c:v>31.56216</c:v>
                </c:pt>
                <c:pt idx="55164">
                  <c:v>43.73580000000001</c:v>
                </c:pt>
                <c:pt idx="55165">
                  <c:v>118.0366</c:v>
                </c:pt>
                <c:pt idx="55166">
                  <c:v>27.309</c:v>
                </c:pt>
                <c:pt idx="55167">
                  <c:v>389.802</c:v>
                </c:pt>
                <c:pt idx="55168">
                  <c:v>27.79682</c:v>
                </c:pt>
                <c:pt idx="55169">
                  <c:v>26.50889</c:v>
                </c:pt>
                <c:pt idx="55170">
                  <c:v>25.05144</c:v>
                </c:pt>
                <c:pt idx="55171">
                  <c:v>33.11762</c:v>
                </c:pt>
                <c:pt idx="55172">
                  <c:v>58.80228</c:v>
                </c:pt>
                <c:pt idx="55173">
                  <c:v>26.7862</c:v>
                </c:pt>
                <c:pt idx="55174">
                  <c:v>36.02777</c:v>
                </c:pt>
                <c:pt idx="55175">
                  <c:v>30.7438</c:v>
                </c:pt>
                <c:pt idx="55176">
                  <c:v>31.5345</c:v>
                </c:pt>
                <c:pt idx="55177">
                  <c:v>26.8684</c:v>
                </c:pt>
                <c:pt idx="55178">
                  <c:v>30.08096</c:v>
                </c:pt>
                <c:pt idx="55179">
                  <c:v>29.15262</c:v>
                </c:pt>
                <c:pt idx="55180">
                  <c:v>29.96456</c:v>
                </c:pt>
                <c:pt idx="55181">
                  <c:v>32.98221</c:v>
                </c:pt>
                <c:pt idx="55182">
                  <c:v>32.83898000000001</c:v>
                </c:pt>
                <c:pt idx="55183">
                  <c:v>29.81884000000001</c:v>
                </c:pt>
                <c:pt idx="55184">
                  <c:v>32.77025</c:v>
                </c:pt>
                <c:pt idx="55185">
                  <c:v>33.26415</c:v>
                </c:pt>
                <c:pt idx="55186">
                  <c:v>43.28673</c:v>
                </c:pt>
                <c:pt idx="55187">
                  <c:v>30.87869999999999</c:v>
                </c:pt>
                <c:pt idx="55188">
                  <c:v>36.76577</c:v>
                </c:pt>
                <c:pt idx="55189">
                  <c:v>29.67671</c:v>
                </c:pt>
                <c:pt idx="55190">
                  <c:v>29.04571999999999</c:v>
                </c:pt>
                <c:pt idx="55191">
                  <c:v>32.61746</c:v>
                </c:pt>
                <c:pt idx="55192">
                  <c:v>34.40522</c:v>
                </c:pt>
                <c:pt idx="55193">
                  <c:v>25.9389</c:v>
                </c:pt>
                <c:pt idx="55194">
                  <c:v>29.93217</c:v>
                </c:pt>
                <c:pt idx="55195">
                  <c:v>5537.8288</c:v>
                </c:pt>
                <c:pt idx="55196">
                  <c:v>34.43914</c:v>
                </c:pt>
                <c:pt idx="55197">
                  <c:v>30.78687</c:v>
                </c:pt>
                <c:pt idx="55198">
                  <c:v>27.89136</c:v>
                </c:pt>
                <c:pt idx="55199">
                  <c:v>31.95882</c:v>
                </c:pt>
                <c:pt idx="55200">
                  <c:v>23.74159</c:v>
                </c:pt>
                <c:pt idx="55201">
                  <c:v>27.3622</c:v>
                </c:pt>
                <c:pt idx="55202">
                  <c:v>34.82494000000001</c:v>
                </c:pt>
                <c:pt idx="55203">
                  <c:v>27.32025</c:v>
                </c:pt>
                <c:pt idx="55204">
                  <c:v>35.87219</c:v>
                </c:pt>
                <c:pt idx="55205">
                  <c:v>27.21353999999999</c:v>
                </c:pt>
                <c:pt idx="55206">
                  <c:v>33.86074</c:v>
                </c:pt>
                <c:pt idx="55207">
                  <c:v>31.02639</c:v>
                </c:pt>
                <c:pt idx="55208">
                  <c:v>36.13566</c:v>
                </c:pt>
                <c:pt idx="55209">
                  <c:v>218.62515</c:v>
                </c:pt>
                <c:pt idx="55210">
                  <c:v>31.18339</c:v>
                </c:pt>
                <c:pt idx="55211">
                  <c:v>34.6412</c:v>
                </c:pt>
                <c:pt idx="55212">
                  <c:v>31.65664</c:v>
                </c:pt>
                <c:pt idx="55213">
                  <c:v>29.82244</c:v>
                </c:pt>
                <c:pt idx="55214">
                  <c:v>24.87194</c:v>
                </c:pt>
                <c:pt idx="55215">
                  <c:v>29.50041999999999</c:v>
                </c:pt>
                <c:pt idx="55216">
                  <c:v>27.0036</c:v>
                </c:pt>
                <c:pt idx="55217">
                  <c:v>36.76061</c:v>
                </c:pt>
                <c:pt idx="55218">
                  <c:v>34.44448</c:v>
                </c:pt>
                <c:pt idx="55219">
                  <c:v>27.86784</c:v>
                </c:pt>
                <c:pt idx="55220">
                  <c:v>26.61073</c:v>
                </c:pt>
                <c:pt idx="55221">
                  <c:v>4477.228700000001</c:v>
                </c:pt>
                <c:pt idx="55222">
                  <c:v>32.9516</c:v>
                </c:pt>
                <c:pt idx="55223">
                  <c:v>30.00759</c:v>
                </c:pt>
                <c:pt idx="55224">
                  <c:v>30.6015</c:v>
                </c:pt>
                <c:pt idx="55225">
                  <c:v>33.5343</c:v>
                </c:pt>
                <c:pt idx="55226">
                  <c:v>31.26311</c:v>
                </c:pt>
                <c:pt idx="55227">
                  <c:v>32.50839</c:v>
                </c:pt>
                <c:pt idx="55228">
                  <c:v>27.85685</c:v>
                </c:pt>
                <c:pt idx="55229">
                  <c:v>25.75882</c:v>
                </c:pt>
                <c:pt idx="55230">
                  <c:v>26.83488</c:v>
                </c:pt>
                <c:pt idx="55231">
                  <c:v>28.12868</c:v>
                </c:pt>
                <c:pt idx="55232">
                  <c:v>31.45414</c:v>
                </c:pt>
                <c:pt idx="55233">
                  <c:v>37.45231</c:v>
                </c:pt>
                <c:pt idx="55234">
                  <c:v>28.968</c:v>
                </c:pt>
                <c:pt idx="55235">
                  <c:v>38.66464000000001</c:v>
                </c:pt>
                <c:pt idx="55236">
                  <c:v>29.40731</c:v>
                </c:pt>
                <c:pt idx="55237">
                  <c:v>248.18969</c:v>
                </c:pt>
                <c:pt idx="55238">
                  <c:v>30.05155999999999</c:v>
                </c:pt>
                <c:pt idx="55239">
                  <c:v>31.17651</c:v>
                </c:pt>
                <c:pt idx="55240">
                  <c:v>52.2556</c:v>
                </c:pt>
                <c:pt idx="55241">
                  <c:v>31.57139</c:v>
                </c:pt>
                <c:pt idx="55242">
                  <c:v>29.61147</c:v>
                </c:pt>
                <c:pt idx="55243">
                  <c:v>28.02616</c:v>
                </c:pt>
                <c:pt idx="55244">
                  <c:v>25.72817</c:v>
                </c:pt>
                <c:pt idx="55245">
                  <c:v>31.97096000000001</c:v>
                </c:pt>
                <c:pt idx="55246">
                  <c:v>27.63296</c:v>
                </c:pt>
                <c:pt idx="55247">
                  <c:v>27.44351</c:v>
                </c:pt>
                <c:pt idx="55248">
                  <c:v>34.96617</c:v>
                </c:pt>
                <c:pt idx="55249">
                  <c:v>44.80159</c:v>
                </c:pt>
                <c:pt idx="55250">
                  <c:v>27.05576</c:v>
                </c:pt>
                <c:pt idx="55251">
                  <c:v>3939.37893</c:v>
                </c:pt>
                <c:pt idx="55252">
                  <c:v>31.81879</c:v>
                </c:pt>
                <c:pt idx="55253">
                  <c:v>46.25340000000001</c:v>
                </c:pt>
                <c:pt idx="55254">
                  <c:v>29.20595</c:v>
                </c:pt>
                <c:pt idx="55255">
                  <c:v>31.31411</c:v>
                </c:pt>
                <c:pt idx="55256">
                  <c:v>27.33607</c:v>
                </c:pt>
                <c:pt idx="55257">
                  <c:v>34.64744</c:v>
                </c:pt>
                <c:pt idx="55258">
                  <c:v>35.02395</c:v>
                </c:pt>
                <c:pt idx="55259">
                  <c:v>40.36388</c:v>
                </c:pt>
                <c:pt idx="55260">
                  <c:v>34.35752</c:v>
                </c:pt>
                <c:pt idx="55261">
                  <c:v>754.1444</c:v>
                </c:pt>
                <c:pt idx="55262">
                  <c:v>30.06445</c:v>
                </c:pt>
                <c:pt idx="55263">
                  <c:v>269.1191999999999</c:v>
                </c:pt>
                <c:pt idx="55264">
                  <c:v>27.58440999999999</c:v>
                </c:pt>
                <c:pt idx="55265">
                  <c:v>28.9494</c:v>
                </c:pt>
                <c:pt idx="55266">
                  <c:v>33.10783</c:v>
                </c:pt>
                <c:pt idx="55267">
                  <c:v>26.94382</c:v>
                </c:pt>
                <c:pt idx="55268">
                  <c:v>37.74291</c:v>
                </c:pt>
                <c:pt idx="55269">
                  <c:v>29.64596999999999</c:v>
                </c:pt>
                <c:pt idx="55270">
                  <c:v>31.69172</c:v>
                </c:pt>
                <c:pt idx="55271">
                  <c:v>28.88143</c:v>
                </c:pt>
                <c:pt idx="55272">
                  <c:v>35.0642</c:v>
                </c:pt>
                <c:pt idx="55273">
                  <c:v>29.5158</c:v>
                </c:pt>
                <c:pt idx="55274">
                  <c:v>26.53537</c:v>
                </c:pt>
                <c:pt idx="55275">
                  <c:v>26.77854</c:v>
                </c:pt>
                <c:pt idx="55276">
                  <c:v>32.26916000000001</c:v>
                </c:pt>
                <c:pt idx="55277">
                  <c:v>34.843</c:v>
                </c:pt>
                <c:pt idx="55278">
                  <c:v>30.97075999999999</c:v>
                </c:pt>
                <c:pt idx="55279">
                  <c:v>35.7364</c:v>
                </c:pt>
                <c:pt idx="55280">
                  <c:v>58.12845</c:v>
                </c:pt>
                <c:pt idx="55281">
                  <c:v>38.86196</c:v>
                </c:pt>
                <c:pt idx="55282">
                  <c:v>28.39812</c:v>
                </c:pt>
                <c:pt idx="55283">
                  <c:v>28.38024</c:v>
                </c:pt>
                <c:pt idx="55284">
                  <c:v>99.82479999999998</c:v>
                </c:pt>
                <c:pt idx="55285">
                  <c:v>27.39643999999999</c:v>
                </c:pt>
                <c:pt idx="55286">
                  <c:v>29.75989999999999</c:v>
                </c:pt>
                <c:pt idx="55287">
                  <c:v>35.18707</c:v>
                </c:pt>
                <c:pt idx="55288">
                  <c:v>33.70460000000001</c:v>
                </c:pt>
                <c:pt idx="55289">
                  <c:v>24.64069</c:v>
                </c:pt>
                <c:pt idx="55290">
                  <c:v>74.1669</c:v>
                </c:pt>
                <c:pt idx="55291">
                  <c:v>38.56326</c:v>
                </c:pt>
                <c:pt idx="55292">
                  <c:v>32.25843</c:v>
                </c:pt>
                <c:pt idx="55293">
                  <c:v>32.49278</c:v>
                </c:pt>
                <c:pt idx="55294">
                  <c:v>23.52161</c:v>
                </c:pt>
                <c:pt idx="55295">
                  <c:v>28.84664</c:v>
                </c:pt>
                <c:pt idx="55296">
                  <c:v>34.1114</c:v>
                </c:pt>
                <c:pt idx="55297">
                  <c:v>25.89080999999999</c:v>
                </c:pt>
                <c:pt idx="55298">
                  <c:v>29.84358</c:v>
                </c:pt>
                <c:pt idx="55299">
                  <c:v>31.69047</c:v>
                </c:pt>
                <c:pt idx="55300">
                  <c:v>28.38826</c:v>
                </c:pt>
                <c:pt idx="55301">
                  <c:v>34.24476000000001</c:v>
                </c:pt>
                <c:pt idx="55302">
                  <c:v>9734.585919999996</c:v>
                </c:pt>
                <c:pt idx="55303">
                  <c:v>29.76353999999999</c:v>
                </c:pt>
                <c:pt idx="55304">
                  <c:v>78.06930000000001</c:v>
                </c:pt>
                <c:pt idx="55305">
                  <c:v>26.90103999999999</c:v>
                </c:pt>
                <c:pt idx="55306">
                  <c:v>34.51754</c:v>
                </c:pt>
                <c:pt idx="55307">
                  <c:v>24.24741</c:v>
                </c:pt>
                <c:pt idx="55308">
                  <c:v>26.94598999999999</c:v>
                </c:pt>
                <c:pt idx="55309">
                  <c:v>29.29752999999999</c:v>
                </c:pt>
                <c:pt idx="55310">
                  <c:v>25.74486</c:v>
                </c:pt>
                <c:pt idx="55311">
                  <c:v>28.40924</c:v>
                </c:pt>
                <c:pt idx="55312">
                  <c:v>55.34217</c:v>
                </c:pt>
                <c:pt idx="55313">
                  <c:v>32.76739</c:v>
                </c:pt>
                <c:pt idx="55314">
                  <c:v>28.96417</c:v>
                </c:pt>
                <c:pt idx="55315">
                  <c:v>26.10311</c:v>
                </c:pt>
                <c:pt idx="55316">
                  <c:v>30.89422</c:v>
                </c:pt>
                <c:pt idx="55317">
                  <c:v>37.66475</c:v>
                </c:pt>
                <c:pt idx="55318">
                  <c:v>30.01158</c:v>
                </c:pt>
                <c:pt idx="55319">
                  <c:v>30.35692999999999</c:v>
                </c:pt>
                <c:pt idx="55320">
                  <c:v>26.16745999999999</c:v>
                </c:pt>
                <c:pt idx="55321">
                  <c:v>27.77389</c:v>
                </c:pt>
                <c:pt idx="55322">
                  <c:v>29.68118</c:v>
                </c:pt>
                <c:pt idx="55323">
                  <c:v>31.11917</c:v>
                </c:pt>
                <c:pt idx="55324">
                  <c:v>37.02485</c:v>
                </c:pt>
                <c:pt idx="55325">
                  <c:v>29.97166</c:v>
                </c:pt>
                <c:pt idx="55326">
                  <c:v>34.93491</c:v>
                </c:pt>
                <c:pt idx="55327">
                  <c:v>35.3739</c:v>
                </c:pt>
                <c:pt idx="55328">
                  <c:v>28.73498</c:v>
                </c:pt>
                <c:pt idx="55329">
                  <c:v>29.29937</c:v>
                </c:pt>
                <c:pt idx="55330">
                  <c:v>27.96928</c:v>
                </c:pt>
                <c:pt idx="55331">
                  <c:v>29.22703</c:v>
                </c:pt>
                <c:pt idx="55332">
                  <c:v>1240.5258</c:v>
                </c:pt>
                <c:pt idx="55333">
                  <c:v>30.56964999999999</c:v>
                </c:pt>
                <c:pt idx="55334">
                  <c:v>71.70632</c:v>
                </c:pt>
                <c:pt idx="55335">
                  <c:v>28.08416</c:v>
                </c:pt>
                <c:pt idx="55336">
                  <c:v>32.2794</c:v>
                </c:pt>
                <c:pt idx="55337">
                  <c:v>28.03438</c:v>
                </c:pt>
                <c:pt idx="55338">
                  <c:v>29.21822</c:v>
                </c:pt>
                <c:pt idx="55339">
                  <c:v>27.82553</c:v>
                </c:pt>
                <c:pt idx="55340">
                  <c:v>28.19885</c:v>
                </c:pt>
                <c:pt idx="55341">
                  <c:v>62.553</c:v>
                </c:pt>
                <c:pt idx="55342">
                  <c:v>29.70877</c:v>
                </c:pt>
                <c:pt idx="55343">
                  <c:v>30.07977</c:v>
                </c:pt>
                <c:pt idx="55344">
                  <c:v>29.61118</c:v>
                </c:pt>
                <c:pt idx="55345">
                  <c:v>30.8166</c:v>
                </c:pt>
                <c:pt idx="55346">
                  <c:v>30.45812</c:v>
                </c:pt>
                <c:pt idx="55347">
                  <c:v>32.07054</c:v>
                </c:pt>
                <c:pt idx="55348">
                  <c:v>33.08805</c:v>
                </c:pt>
                <c:pt idx="55349">
                  <c:v>30.25799</c:v>
                </c:pt>
                <c:pt idx="55350">
                  <c:v>35.59503</c:v>
                </c:pt>
                <c:pt idx="55351">
                  <c:v>35.03611</c:v>
                </c:pt>
                <c:pt idx="55352">
                  <c:v>29.77327</c:v>
                </c:pt>
                <c:pt idx="55353">
                  <c:v>30.23689</c:v>
                </c:pt>
                <c:pt idx="55354">
                  <c:v>28.886</c:v>
                </c:pt>
                <c:pt idx="55355">
                  <c:v>31.3097</c:v>
                </c:pt>
                <c:pt idx="55356">
                  <c:v>32.97251</c:v>
                </c:pt>
                <c:pt idx="55357">
                  <c:v>26.29945</c:v>
                </c:pt>
                <c:pt idx="55358">
                  <c:v>29.94621</c:v>
                </c:pt>
                <c:pt idx="55359">
                  <c:v>31.97863999999999</c:v>
                </c:pt>
                <c:pt idx="55360">
                  <c:v>31.83609</c:v>
                </c:pt>
                <c:pt idx="55361">
                  <c:v>31.88702</c:v>
                </c:pt>
                <c:pt idx="55362">
                  <c:v>32.1323</c:v>
                </c:pt>
                <c:pt idx="55363">
                  <c:v>28.43774</c:v>
                </c:pt>
                <c:pt idx="55364">
                  <c:v>29.77862</c:v>
                </c:pt>
                <c:pt idx="55365">
                  <c:v>31.80921</c:v>
                </c:pt>
                <c:pt idx="55366">
                  <c:v>23.57830999999999</c:v>
                </c:pt>
                <c:pt idx="55367">
                  <c:v>37.56923</c:v>
                </c:pt>
                <c:pt idx="55368">
                  <c:v>36.85948999999999</c:v>
                </c:pt>
                <c:pt idx="55369">
                  <c:v>29.0017</c:v>
                </c:pt>
                <c:pt idx="55370">
                  <c:v>32.34446</c:v>
                </c:pt>
                <c:pt idx="55371">
                  <c:v>30.65159</c:v>
                </c:pt>
                <c:pt idx="55372">
                  <c:v>24.82241</c:v>
                </c:pt>
                <c:pt idx="55373">
                  <c:v>28.69232</c:v>
                </c:pt>
                <c:pt idx="55374">
                  <c:v>31.37089</c:v>
                </c:pt>
                <c:pt idx="55375">
                  <c:v>25.82134</c:v>
                </c:pt>
                <c:pt idx="55376">
                  <c:v>23.80892</c:v>
                </c:pt>
                <c:pt idx="55377">
                  <c:v>26.21118999999999</c:v>
                </c:pt>
                <c:pt idx="55378">
                  <c:v>29.73619</c:v>
                </c:pt>
                <c:pt idx="55379">
                  <c:v>3531.2321</c:v>
                </c:pt>
                <c:pt idx="55380">
                  <c:v>27.45464</c:v>
                </c:pt>
                <c:pt idx="55381">
                  <c:v>29.48809</c:v>
                </c:pt>
                <c:pt idx="55382">
                  <c:v>36.14735</c:v>
                </c:pt>
                <c:pt idx="55383">
                  <c:v>30.81251</c:v>
                </c:pt>
                <c:pt idx="55384">
                  <c:v>39.0601</c:v>
                </c:pt>
                <c:pt idx="55385">
                  <c:v>30.11262</c:v>
                </c:pt>
                <c:pt idx="55386">
                  <c:v>25.26378</c:v>
                </c:pt>
                <c:pt idx="55387">
                  <c:v>88.67827999999999</c:v>
                </c:pt>
                <c:pt idx="55388">
                  <c:v>28.21018</c:v>
                </c:pt>
                <c:pt idx="55389">
                  <c:v>40.51719</c:v>
                </c:pt>
                <c:pt idx="55390">
                  <c:v>37.1664</c:v>
                </c:pt>
                <c:pt idx="55391">
                  <c:v>2482.1508</c:v>
                </c:pt>
                <c:pt idx="55392">
                  <c:v>38.54864000000001</c:v>
                </c:pt>
                <c:pt idx="55393">
                  <c:v>6432.09092</c:v>
                </c:pt>
                <c:pt idx="55394">
                  <c:v>292.8122</c:v>
                </c:pt>
                <c:pt idx="55395">
                  <c:v>36.70595</c:v>
                </c:pt>
                <c:pt idx="55396">
                  <c:v>30.25031</c:v>
                </c:pt>
                <c:pt idx="55397">
                  <c:v>26.60921</c:v>
                </c:pt>
                <c:pt idx="55398">
                  <c:v>29.80675</c:v>
                </c:pt>
                <c:pt idx="55399">
                  <c:v>41.56792</c:v>
                </c:pt>
                <c:pt idx="55400">
                  <c:v>31.23777</c:v>
                </c:pt>
                <c:pt idx="55401">
                  <c:v>42.08502</c:v>
                </c:pt>
                <c:pt idx="55402">
                  <c:v>29.84448</c:v>
                </c:pt>
                <c:pt idx="55403">
                  <c:v>1026.64403</c:v>
                </c:pt>
                <c:pt idx="55404">
                  <c:v>1946.32775</c:v>
                </c:pt>
                <c:pt idx="55405">
                  <c:v>25.91096</c:v>
                </c:pt>
                <c:pt idx="55406">
                  <c:v>33.03297</c:v>
                </c:pt>
                <c:pt idx="55407">
                  <c:v>31.79578</c:v>
                </c:pt>
                <c:pt idx="55408">
                  <c:v>33.84494</c:v>
                </c:pt>
                <c:pt idx="55409">
                  <c:v>26.85773</c:v>
                </c:pt>
                <c:pt idx="55410">
                  <c:v>26.95984</c:v>
                </c:pt>
                <c:pt idx="55411">
                  <c:v>38.03422</c:v>
                </c:pt>
                <c:pt idx="55412">
                  <c:v>33.24427</c:v>
                </c:pt>
                <c:pt idx="55413">
                  <c:v>30.00508</c:v>
                </c:pt>
                <c:pt idx="55414">
                  <c:v>28.1616</c:v>
                </c:pt>
                <c:pt idx="55415">
                  <c:v>28.01809</c:v>
                </c:pt>
                <c:pt idx="55416">
                  <c:v>40.97176</c:v>
                </c:pt>
                <c:pt idx="55417">
                  <c:v>32.86014</c:v>
                </c:pt>
                <c:pt idx="55418">
                  <c:v>28.81026</c:v>
                </c:pt>
                <c:pt idx="55419">
                  <c:v>41.78236000000001</c:v>
                </c:pt>
                <c:pt idx="55420">
                  <c:v>31.61286</c:v>
                </c:pt>
                <c:pt idx="55421">
                  <c:v>31.28695</c:v>
                </c:pt>
                <c:pt idx="55422">
                  <c:v>27.46424</c:v>
                </c:pt>
                <c:pt idx="55423">
                  <c:v>30.66169</c:v>
                </c:pt>
                <c:pt idx="55424">
                  <c:v>31.20536999999999</c:v>
                </c:pt>
                <c:pt idx="55425">
                  <c:v>29.70512</c:v>
                </c:pt>
                <c:pt idx="55426">
                  <c:v>2681.2132</c:v>
                </c:pt>
                <c:pt idx="55427">
                  <c:v>29.5185</c:v>
                </c:pt>
                <c:pt idx="55428">
                  <c:v>26.25703</c:v>
                </c:pt>
                <c:pt idx="55429">
                  <c:v>27.98583</c:v>
                </c:pt>
                <c:pt idx="55430">
                  <c:v>31.52623</c:v>
                </c:pt>
                <c:pt idx="55431">
                  <c:v>30.98522999999999</c:v>
                </c:pt>
                <c:pt idx="55432">
                  <c:v>30.32313</c:v>
                </c:pt>
                <c:pt idx="55433">
                  <c:v>42.19418</c:v>
                </c:pt>
                <c:pt idx="55434">
                  <c:v>33.59049</c:v>
                </c:pt>
                <c:pt idx="55435">
                  <c:v>27.07114</c:v>
                </c:pt>
                <c:pt idx="55436">
                  <c:v>32.59600000000001</c:v>
                </c:pt>
                <c:pt idx="55437">
                  <c:v>29.46304999999999</c:v>
                </c:pt>
                <c:pt idx="55438">
                  <c:v>32.49835</c:v>
                </c:pt>
                <c:pt idx="55439">
                  <c:v>47.0785</c:v>
                </c:pt>
                <c:pt idx="55440">
                  <c:v>28.78729</c:v>
                </c:pt>
                <c:pt idx="55441">
                  <c:v>30.18597</c:v>
                </c:pt>
                <c:pt idx="55442">
                  <c:v>38.05448999999999</c:v>
                </c:pt>
                <c:pt idx="55443">
                  <c:v>30.07744</c:v>
                </c:pt>
                <c:pt idx="55444">
                  <c:v>31.04632</c:v>
                </c:pt>
                <c:pt idx="55445">
                  <c:v>43.26584000000001</c:v>
                </c:pt>
                <c:pt idx="55446">
                  <c:v>29.13162000000001</c:v>
                </c:pt>
                <c:pt idx="55447">
                  <c:v>34.19824000000001</c:v>
                </c:pt>
                <c:pt idx="55448">
                  <c:v>417.40347</c:v>
                </c:pt>
                <c:pt idx="55449">
                  <c:v>69.23797</c:v>
                </c:pt>
                <c:pt idx="55450">
                  <c:v>67.5869</c:v>
                </c:pt>
                <c:pt idx="55451">
                  <c:v>29.75332999999999</c:v>
                </c:pt>
                <c:pt idx="55452">
                  <c:v>35.9712</c:v>
                </c:pt>
                <c:pt idx="55453">
                  <c:v>27.16898</c:v>
                </c:pt>
                <c:pt idx="55454">
                  <c:v>35.69058000000001</c:v>
                </c:pt>
                <c:pt idx="55455">
                  <c:v>28.45404</c:v>
                </c:pt>
                <c:pt idx="55456">
                  <c:v>28.17734</c:v>
                </c:pt>
                <c:pt idx="55457">
                  <c:v>28.56570999999999</c:v>
                </c:pt>
                <c:pt idx="55458">
                  <c:v>41.1399</c:v>
                </c:pt>
                <c:pt idx="55459">
                  <c:v>31.44511</c:v>
                </c:pt>
                <c:pt idx="55460">
                  <c:v>38.241</c:v>
                </c:pt>
                <c:pt idx="55461">
                  <c:v>31.14984</c:v>
                </c:pt>
                <c:pt idx="55462">
                  <c:v>31.43777</c:v>
                </c:pt>
                <c:pt idx="55463">
                  <c:v>29.04114</c:v>
                </c:pt>
                <c:pt idx="55464">
                  <c:v>36.76274</c:v>
                </c:pt>
                <c:pt idx="55465">
                  <c:v>31.63786</c:v>
                </c:pt>
                <c:pt idx="55466">
                  <c:v>29.52637</c:v>
                </c:pt>
                <c:pt idx="55467">
                  <c:v>44.1459</c:v>
                </c:pt>
                <c:pt idx="55468">
                  <c:v>32.86131</c:v>
                </c:pt>
                <c:pt idx="55469">
                  <c:v>39.21563</c:v>
                </c:pt>
                <c:pt idx="55470">
                  <c:v>5011.94406</c:v>
                </c:pt>
                <c:pt idx="55471">
                  <c:v>39.3532</c:v>
                </c:pt>
                <c:pt idx="55472">
                  <c:v>28.64648</c:v>
                </c:pt>
                <c:pt idx="55473">
                  <c:v>35.5771</c:v>
                </c:pt>
                <c:pt idx="55474">
                  <c:v>36.57985</c:v>
                </c:pt>
                <c:pt idx="55475">
                  <c:v>24.92489</c:v>
                </c:pt>
                <c:pt idx="55476">
                  <c:v>30.30448000000001</c:v>
                </c:pt>
                <c:pt idx="55477">
                  <c:v>30.1298</c:v>
                </c:pt>
                <c:pt idx="55478">
                  <c:v>26.3687</c:v>
                </c:pt>
                <c:pt idx="55479">
                  <c:v>31.70979</c:v>
                </c:pt>
                <c:pt idx="55480">
                  <c:v>32.53506</c:v>
                </c:pt>
                <c:pt idx="55481">
                  <c:v>27.70961</c:v>
                </c:pt>
                <c:pt idx="55482">
                  <c:v>29.83585</c:v>
                </c:pt>
                <c:pt idx="55483">
                  <c:v>29.71172</c:v>
                </c:pt>
                <c:pt idx="55484">
                  <c:v>34.29837</c:v>
                </c:pt>
                <c:pt idx="55485">
                  <c:v>39.92121</c:v>
                </c:pt>
                <c:pt idx="55486">
                  <c:v>30.00221</c:v>
                </c:pt>
                <c:pt idx="55487">
                  <c:v>31.29817</c:v>
                </c:pt>
                <c:pt idx="55488">
                  <c:v>34.34354</c:v>
                </c:pt>
                <c:pt idx="55489">
                  <c:v>27.271</c:v>
                </c:pt>
                <c:pt idx="55490">
                  <c:v>32.06311</c:v>
                </c:pt>
                <c:pt idx="55491">
                  <c:v>27.52321</c:v>
                </c:pt>
                <c:pt idx="55492">
                  <c:v>38.49156</c:v>
                </c:pt>
                <c:pt idx="55493">
                  <c:v>29.77492000000001</c:v>
                </c:pt>
                <c:pt idx="55494">
                  <c:v>31.09782</c:v>
                </c:pt>
                <c:pt idx="55495">
                  <c:v>35.29542</c:v>
                </c:pt>
                <c:pt idx="55496">
                  <c:v>115.8149</c:v>
                </c:pt>
                <c:pt idx="55497">
                  <c:v>27.75105</c:v>
                </c:pt>
                <c:pt idx="55498">
                  <c:v>28.68916</c:v>
                </c:pt>
                <c:pt idx="55499">
                  <c:v>24.95394</c:v>
                </c:pt>
                <c:pt idx="55500">
                  <c:v>47.0842</c:v>
                </c:pt>
                <c:pt idx="55501">
                  <c:v>32.67043</c:v>
                </c:pt>
                <c:pt idx="55502">
                  <c:v>31.84415</c:v>
                </c:pt>
                <c:pt idx="55503">
                  <c:v>26.2054</c:v>
                </c:pt>
                <c:pt idx="55504">
                  <c:v>25.93737</c:v>
                </c:pt>
                <c:pt idx="55505">
                  <c:v>29.64797</c:v>
                </c:pt>
                <c:pt idx="55506">
                  <c:v>29.80706</c:v>
                </c:pt>
                <c:pt idx="55507">
                  <c:v>27.7234</c:v>
                </c:pt>
                <c:pt idx="55508">
                  <c:v>30.99687</c:v>
                </c:pt>
                <c:pt idx="55509">
                  <c:v>39.05093</c:v>
                </c:pt>
                <c:pt idx="55510">
                  <c:v>22.48365</c:v>
                </c:pt>
                <c:pt idx="55511">
                  <c:v>32.02319</c:v>
                </c:pt>
                <c:pt idx="55512">
                  <c:v>34.17946000000001</c:v>
                </c:pt>
                <c:pt idx="55513">
                  <c:v>26.22646</c:v>
                </c:pt>
                <c:pt idx="55514">
                  <c:v>28.32566</c:v>
                </c:pt>
                <c:pt idx="55515">
                  <c:v>27.38699</c:v>
                </c:pt>
                <c:pt idx="55516">
                  <c:v>26.43456</c:v>
                </c:pt>
                <c:pt idx="55517">
                  <c:v>33.15868</c:v>
                </c:pt>
                <c:pt idx="55518">
                  <c:v>27.93296</c:v>
                </c:pt>
                <c:pt idx="55519">
                  <c:v>32.16018000000001</c:v>
                </c:pt>
                <c:pt idx="55520">
                  <c:v>30.22363</c:v>
                </c:pt>
                <c:pt idx="55521">
                  <c:v>32.6919</c:v>
                </c:pt>
                <c:pt idx="55522">
                  <c:v>29.66954</c:v>
                </c:pt>
                <c:pt idx="55523">
                  <c:v>32.32065</c:v>
                </c:pt>
                <c:pt idx="55524">
                  <c:v>29.83267</c:v>
                </c:pt>
                <c:pt idx="55525">
                  <c:v>30.99624</c:v>
                </c:pt>
                <c:pt idx="55526">
                  <c:v>27.54142</c:v>
                </c:pt>
                <c:pt idx="55527">
                  <c:v>25.61945</c:v>
                </c:pt>
                <c:pt idx="55528">
                  <c:v>32.51463</c:v>
                </c:pt>
                <c:pt idx="55529">
                  <c:v>28.08775</c:v>
                </c:pt>
                <c:pt idx="55530">
                  <c:v>28.72136</c:v>
                </c:pt>
                <c:pt idx="55531">
                  <c:v>33.67829</c:v>
                </c:pt>
                <c:pt idx="55532">
                  <c:v>121.50242</c:v>
                </c:pt>
                <c:pt idx="55533">
                  <c:v>31.7194</c:v>
                </c:pt>
                <c:pt idx="55534">
                  <c:v>35.19493</c:v>
                </c:pt>
                <c:pt idx="55535">
                  <c:v>27.90712</c:v>
                </c:pt>
                <c:pt idx="55536">
                  <c:v>31.84922999999999</c:v>
                </c:pt>
                <c:pt idx="55537">
                  <c:v>29.18487</c:v>
                </c:pt>
                <c:pt idx="55538">
                  <c:v>36.1116</c:v>
                </c:pt>
                <c:pt idx="55539">
                  <c:v>30.83333</c:v>
                </c:pt>
                <c:pt idx="55540">
                  <c:v>631.3471999999998</c:v>
                </c:pt>
                <c:pt idx="55541">
                  <c:v>28.41355</c:v>
                </c:pt>
                <c:pt idx="55542">
                  <c:v>24.6137</c:v>
                </c:pt>
                <c:pt idx="55543">
                  <c:v>32.98</c:v>
                </c:pt>
                <c:pt idx="55544">
                  <c:v>1070.2204</c:v>
                </c:pt>
                <c:pt idx="55545">
                  <c:v>38.22906000000001</c:v>
                </c:pt>
                <c:pt idx="55546">
                  <c:v>41.02615</c:v>
                </c:pt>
                <c:pt idx="55547">
                  <c:v>34.00305</c:v>
                </c:pt>
                <c:pt idx="55548">
                  <c:v>30.68132</c:v>
                </c:pt>
                <c:pt idx="55549">
                  <c:v>25.48370999999999</c:v>
                </c:pt>
                <c:pt idx="55550">
                  <c:v>40.49427</c:v>
                </c:pt>
                <c:pt idx="55551">
                  <c:v>38.50313</c:v>
                </c:pt>
                <c:pt idx="55552">
                  <c:v>31.57666</c:v>
                </c:pt>
                <c:pt idx="55553">
                  <c:v>30.01517</c:v>
                </c:pt>
                <c:pt idx="55554">
                  <c:v>35.98002</c:v>
                </c:pt>
                <c:pt idx="55555">
                  <c:v>24.22543999999999</c:v>
                </c:pt>
                <c:pt idx="55556">
                  <c:v>29.85323</c:v>
                </c:pt>
                <c:pt idx="55557">
                  <c:v>34.8133</c:v>
                </c:pt>
                <c:pt idx="55558">
                  <c:v>27.69481</c:v>
                </c:pt>
                <c:pt idx="55559">
                  <c:v>4091.6053</c:v>
                </c:pt>
                <c:pt idx="55560">
                  <c:v>33.03359</c:v>
                </c:pt>
                <c:pt idx="55561">
                  <c:v>29.6</c:v>
                </c:pt>
                <c:pt idx="55562">
                  <c:v>36.14675</c:v>
                </c:pt>
                <c:pt idx="55563">
                  <c:v>4560.18731</c:v>
                </c:pt>
                <c:pt idx="55564">
                  <c:v>88.4451</c:v>
                </c:pt>
                <c:pt idx="55565">
                  <c:v>35.02480000000001</c:v>
                </c:pt>
                <c:pt idx="55566">
                  <c:v>28.64076</c:v>
                </c:pt>
                <c:pt idx="55567">
                  <c:v>51.29749</c:v>
                </c:pt>
                <c:pt idx="55568">
                  <c:v>602.1224</c:v>
                </c:pt>
                <c:pt idx="55569">
                  <c:v>35.82058</c:v>
                </c:pt>
                <c:pt idx="55570">
                  <c:v>27.30741</c:v>
                </c:pt>
                <c:pt idx="55571">
                  <c:v>34.15619</c:v>
                </c:pt>
                <c:pt idx="55572">
                  <c:v>36.42929</c:v>
                </c:pt>
                <c:pt idx="55573">
                  <c:v>50.35158</c:v>
                </c:pt>
                <c:pt idx="55574">
                  <c:v>32.06963</c:v>
                </c:pt>
                <c:pt idx="55575">
                  <c:v>34.19853</c:v>
                </c:pt>
                <c:pt idx="55576">
                  <c:v>35.14375</c:v>
                </c:pt>
                <c:pt idx="55577">
                  <c:v>31.70609</c:v>
                </c:pt>
                <c:pt idx="55578">
                  <c:v>30.46191</c:v>
                </c:pt>
                <c:pt idx="55579">
                  <c:v>33.23448</c:v>
                </c:pt>
                <c:pt idx="55580">
                  <c:v>33.31627</c:v>
                </c:pt>
                <c:pt idx="55581">
                  <c:v>348.64135</c:v>
                </c:pt>
                <c:pt idx="55582">
                  <c:v>30.55110000000001</c:v>
                </c:pt>
                <c:pt idx="55583">
                  <c:v>38.91823</c:v>
                </c:pt>
                <c:pt idx="55584">
                  <c:v>27.22043</c:v>
                </c:pt>
                <c:pt idx="55585">
                  <c:v>31.2408</c:v>
                </c:pt>
                <c:pt idx="55586">
                  <c:v>26.11929</c:v>
                </c:pt>
                <c:pt idx="55587">
                  <c:v>28.87564</c:v>
                </c:pt>
                <c:pt idx="55588">
                  <c:v>27.76971</c:v>
                </c:pt>
                <c:pt idx="55589">
                  <c:v>27.8739</c:v>
                </c:pt>
                <c:pt idx="55590">
                  <c:v>245.598</c:v>
                </c:pt>
                <c:pt idx="55591">
                  <c:v>33.67791</c:v>
                </c:pt>
                <c:pt idx="55592">
                  <c:v>26.57824</c:v>
                </c:pt>
                <c:pt idx="55593">
                  <c:v>38.81009</c:v>
                </c:pt>
                <c:pt idx="55594">
                  <c:v>31.09253</c:v>
                </c:pt>
                <c:pt idx="55595">
                  <c:v>33.82437</c:v>
                </c:pt>
                <c:pt idx="55596">
                  <c:v>34.17004</c:v>
                </c:pt>
                <c:pt idx="55597">
                  <c:v>26.80715</c:v>
                </c:pt>
                <c:pt idx="55598">
                  <c:v>37.62040000000001</c:v>
                </c:pt>
                <c:pt idx="55599">
                  <c:v>32.54040000000001</c:v>
                </c:pt>
                <c:pt idx="55600">
                  <c:v>31.34763</c:v>
                </c:pt>
                <c:pt idx="55601">
                  <c:v>32.29309</c:v>
                </c:pt>
                <c:pt idx="55602">
                  <c:v>21.50965</c:v>
                </c:pt>
                <c:pt idx="55603">
                  <c:v>29.32771</c:v>
                </c:pt>
                <c:pt idx="55604">
                  <c:v>27.57897000000001</c:v>
                </c:pt>
                <c:pt idx="55605">
                  <c:v>32.69168000000001</c:v>
                </c:pt>
                <c:pt idx="55606">
                  <c:v>30.79184</c:v>
                </c:pt>
                <c:pt idx="55607">
                  <c:v>27.46050999999999</c:v>
                </c:pt>
                <c:pt idx="55608">
                  <c:v>25.13652</c:v>
                </c:pt>
                <c:pt idx="55609">
                  <c:v>25.84452</c:v>
                </c:pt>
                <c:pt idx="55610">
                  <c:v>38.16658</c:v>
                </c:pt>
                <c:pt idx="55611">
                  <c:v>57.14966</c:v>
                </c:pt>
                <c:pt idx="55612">
                  <c:v>25.86511</c:v>
                </c:pt>
                <c:pt idx="55613">
                  <c:v>24.99486</c:v>
                </c:pt>
                <c:pt idx="55614">
                  <c:v>28.10157</c:v>
                </c:pt>
                <c:pt idx="55615">
                  <c:v>28.60664</c:v>
                </c:pt>
                <c:pt idx="55616">
                  <c:v>50.2939</c:v>
                </c:pt>
                <c:pt idx="55617">
                  <c:v>31.06281</c:v>
                </c:pt>
                <c:pt idx="55618">
                  <c:v>30.83881</c:v>
                </c:pt>
                <c:pt idx="55619">
                  <c:v>33.11239</c:v>
                </c:pt>
                <c:pt idx="55620">
                  <c:v>33.88632</c:v>
                </c:pt>
                <c:pt idx="55621">
                  <c:v>24.56666</c:v>
                </c:pt>
                <c:pt idx="55622">
                  <c:v>32.43895</c:v>
                </c:pt>
                <c:pt idx="55623">
                  <c:v>25.52769</c:v>
                </c:pt>
                <c:pt idx="55624">
                  <c:v>31.34862</c:v>
                </c:pt>
                <c:pt idx="55625">
                  <c:v>33.72806000000001</c:v>
                </c:pt>
                <c:pt idx="55626">
                  <c:v>29.48915999999999</c:v>
                </c:pt>
                <c:pt idx="55627">
                  <c:v>29.77889</c:v>
                </c:pt>
                <c:pt idx="55628">
                  <c:v>29.30189</c:v>
                </c:pt>
                <c:pt idx="55629">
                  <c:v>30.30272</c:v>
                </c:pt>
                <c:pt idx="55630">
                  <c:v>35.02238000000001</c:v>
                </c:pt>
                <c:pt idx="55631">
                  <c:v>29.66938</c:v>
                </c:pt>
                <c:pt idx="55632">
                  <c:v>29.70027</c:v>
                </c:pt>
                <c:pt idx="55633">
                  <c:v>26.56036</c:v>
                </c:pt>
                <c:pt idx="55634">
                  <c:v>30.30606</c:v>
                </c:pt>
                <c:pt idx="55635">
                  <c:v>30.37728</c:v>
                </c:pt>
                <c:pt idx="55636">
                  <c:v>30.33102999999999</c:v>
                </c:pt>
                <c:pt idx="55637">
                  <c:v>108.92898</c:v>
                </c:pt>
                <c:pt idx="55638">
                  <c:v>29.03143</c:v>
                </c:pt>
                <c:pt idx="55639">
                  <c:v>30.40953</c:v>
                </c:pt>
                <c:pt idx="55640">
                  <c:v>31.35319</c:v>
                </c:pt>
                <c:pt idx="55641">
                  <c:v>32.77143</c:v>
                </c:pt>
                <c:pt idx="55642">
                  <c:v>30.90819</c:v>
                </c:pt>
                <c:pt idx="55643">
                  <c:v>39.24460000000001</c:v>
                </c:pt>
                <c:pt idx="55644">
                  <c:v>34.99678</c:v>
                </c:pt>
                <c:pt idx="55645">
                  <c:v>29.69786</c:v>
                </c:pt>
                <c:pt idx="55646">
                  <c:v>37.66791</c:v>
                </c:pt>
                <c:pt idx="55647">
                  <c:v>28.21425</c:v>
                </c:pt>
                <c:pt idx="55648">
                  <c:v>1233.8584</c:v>
                </c:pt>
                <c:pt idx="55649">
                  <c:v>30.3245</c:v>
                </c:pt>
                <c:pt idx="55650">
                  <c:v>30.66588</c:v>
                </c:pt>
                <c:pt idx="55651">
                  <c:v>34.17367</c:v>
                </c:pt>
                <c:pt idx="55652">
                  <c:v>27.21556</c:v>
                </c:pt>
                <c:pt idx="55653">
                  <c:v>796.9689999999999</c:v>
                </c:pt>
                <c:pt idx="55654">
                  <c:v>27.26057</c:v>
                </c:pt>
                <c:pt idx="55655">
                  <c:v>30.93649</c:v>
                </c:pt>
                <c:pt idx="55656">
                  <c:v>99.70279999999998</c:v>
                </c:pt>
                <c:pt idx="55657">
                  <c:v>31.40839</c:v>
                </c:pt>
                <c:pt idx="55658">
                  <c:v>37.34294000000001</c:v>
                </c:pt>
                <c:pt idx="55659">
                  <c:v>33.94481</c:v>
                </c:pt>
                <c:pt idx="55660">
                  <c:v>26.08027999999999</c:v>
                </c:pt>
                <c:pt idx="55661">
                  <c:v>36.9639</c:v>
                </c:pt>
                <c:pt idx="55662">
                  <c:v>26.90571999999999</c:v>
                </c:pt>
                <c:pt idx="55663">
                  <c:v>35.1766</c:v>
                </c:pt>
                <c:pt idx="55664">
                  <c:v>34.71005</c:v>
                </c:pt>
                <c:pt idx="55665">
                  <c:v>28.70536999999999</c:v>
                </c:pt>
                <c:pt idx="55666">
                  <c:v>36.8425</c:v>
                </c:pt>
                <c:pt idx="55667">
                  <c:v>29.6445</c:v>
                </c:pt>
                <c:pt idx="55668">
                  <c:v>35.50956</c:v>
                </c:pt>
                <c:pt idx="55669">
                  <c:v>27.38553999999999</c:v>
                </c:pt>
                <c:pt idx="55670">
                  <c:v>24.04296</c:v>
                </c:pt>
                <c:pt idx="55671">
                  <c:v>48.2209</c:v>
                </c:pt>
                <c:pt idx="55672">
                  <c:v>57.49996</c:v>
                </c:pt>
                <c:pt idx="55673">
                  <c:v>26.71646</c:v>
                </c:pt>
                <c:pt idx="55674">
                  <c:v>59.67103</c:v>
                </c:pt>
                <c:pt idx="55675">
                  <c:v>32.84737</c:v>
                </c:pt>
                <c:pt idx="55676">
                  <c:v>29.59466</c:v>
                </c:pt>
                <c:pt idx="55677">
                  <c:v>26.93148</c:v>
                </c:pt>
                <c:pt idx="55678">
                  <c:v>24.84911</c:v>
                </c:pt>
                <c:pt idx="55679">
                  <c:v>35.96303</c:v>
                </c:pt>
                <c:pt idx="55680">
                  <c:v>30.79838</c:v>
                </c:pt>
                <c:pt idx="55681">
                  <c:v>28.8188</c:v>
                </c:pt>
                <c:pt idx="55682">
                  <c:v>26.95512</c:v>
                </c:pt>
                <c:pt idx="55683">
                  <c:v>30.04992</c:v>
                </c:pt>
                <c:pt idx="55684">
                  <c:v>34.83643</c:v>
                </c:pt>
                <c:pt idx="55685">
                  <c:v>30.61398000000001</c:v>
                </c:pt>
                <c:pt idx="55686">
                  <c:v>30.78314</c:v>
                </c:pt>
                <c:pt idx="55687">
                  <c:v>35.64998000000001</c:v>
                </c:pt>
                <c:pt idx="55688">
                  <c:v>27.82558999999999</c:v>
                </c:pt>
                <c:pt idx="55689">
                  <c:v>33.19718</c:v>
                </c:pt>
                <c:pt idx="55690">
                  <c:v>68.02284999999999</c:v>
                </c:pt>
                <c:pt idx="55691">
                  <c:v>35.60007</c:v>
                </c:pt>
                <c:pt idx="55692">
                  <c:v>29.08222</c:v>
                </c:pt>
                <c:pt idx="55693">
                  <c:v>42.1236</c:v>
                </c:pt>
                <c:pt idx="55694">
                  <c:v>35.87656</c:v>
                </c:pt>
                <c:pt idx="55695">
                  <c:v>1026.05827</c:v>
                </c:pt>
                <c:pt idx="55696">
                  <c:v>36.66319</c:v>
                </c:pt>
                <c:pt idx="55697">
                  <c:v>34.81497</c:v>
                </c:pt>
                <c:pt idx="55698">
                  <c:v>27.14094</c:v>
                </c:pt>
                <c:pt idx="55699">
                  <c:v>28.66574</c:v>
                </c:pt>
                <c:pt idx="55700">
                  <c:v>33.32284000000001</c:v>
                </c:pt>
                <c:pt idx="55701">
                  <c:v>32.73374000000001</c:v>
                </c:pt>
                <c:pt idx="55702">
                  <c:v>32.19957</c:v>
                </c:pt>
                <c:pt idx="55703">
                  <c:v>27.13298</c:v>
                </c:pt>
                <c:pt idx="55704">
                  <c:v>44.50974</c:v>
                </c:pt>
                <c:pt idx="55705">
                  <c:v>58.63260000000001</c:v>
                </c:pt>
                <c:pt idx="55706">
                  <c:v>34.27189</c:v>
                </c:pt>
                <c:pt idx="55707">
                  <c:v>30.0973</c:v>
                </c:pt>
                <c:pt idx="55708">
                  <c:v>28.77284999999999</c:v>
                </c:pt>
                <c:pt idx="55709">
                  <c:v>30.65824</c:v>
                </c:pt>
                <c:pt idx="55710">
                  <c:v>30.99467</c:v>
                </c:pt>
                <c:pt idx="55711">
                  <c:v>27.07259</c:v>
                </c:pt>
                <c:pt idx="55712">
                  <c:v>44.7886</c:v>
                </c:pt>
                <c:pt idx="55713">
                  <c:v>40.39863</c:v>
                </c:pt>
                <c:pt idx="55714">
                  <c:v>23.56304</c:v>
                </c:pt>
                <c:pt idx="55715">
                  <c:v>30.83470000000001</c:v>
                </c:pt>
                <c:pt idx="55716">
                  <c:v>3671.6292</c:v>
                </c:pt>
                <c:pt idx="55717">
                  <c:v>28.0197</c:v>
                </c:pt>
                <c:pt idx="55718">
                  <c:v>29.09495</c:v>
                </c:pt>
                <c:pt idx="55719">
                  <c:v>37.30075</c:v>
                </c:pt>
                <c:pt idx="55720">
                  <c:v>31.40632</c:v>
                </c:pt>
                <c:pt idx="55721">
                  <c:v>30.89713</c:v>
                </c:pt>
                <c:pt idx="55722">
                  <c:v>46.8896</c:v>
                </c:pt>
                <c:pt idx="55723">
                  <c:v>28.52958</c:v>
                </c:pt>
                <c:pt idx="55724">
                  <c:v>33.15699</c:v>
                </c:pt>
                <c:pt idx="55725">
                  <c:v>29.22209</c:v>
                </c:pt>
                <c:pt idx="55726">
                  <c:v>30.3882</c:v>
                </c:pt>
                <c:pt idx="55727">
                  <c:v>30.58119</c:v>
                </c:pt>
                <c:pt idx="55728">
                  <c:v>36.86487</c:v>
                </c:pt>
                <c:pt idx="55729">
                  <c:v>36.41867</c:v>
                </c:pt>
                <c:pt idx="55730">
                  <c:v>34.19107</c:v>
                </c:pt>
                <c:pt idx="55731">
                  <c:v>30.58507</c:v>
                </c:pt>
                <c:pt idx="55732">
                  <c:v>29.0528</c:v>
                </c:pt>
                <c:pt idx="55733">
                  <c:v>2093.0644</c:v>
                </c:pt>
                <c:pt idx="55734">
                  <c:v>32.61435</c:v>
                </c:pt>
                <c:pt idx="55735">
                  <c:v>32.95074</c:v>
                </c:pt>
                <c:pt idx="55736">
                  <c:v>32.97952</c:v>
                </c:pt>
                <c:pt idx="55737">
                  <c:v>32.82754000000001</c:v>
                </c:pt>
                <c:pt idx="55738">
                  <c:v>30.02827</c:v>
                </c:pt>
                <c:pt idx="55739">
                  <c:v>31.84074</c:v>
                </c:pt>
                <c:pt idx="55740">
                  <c:v>29.06183</c:v>
                </c:pt>
                <c:pt idx="55741">
                  <c:v>46.7297</c:v>
                </c:pt>
                <c:pt idx="55742">
                  <c:v>25.06703</c:v>
                </c:pt>
                <c:pt idx="55743">
                  <c:v>29.74281</c:v>
                </c:pt>
                <c:pt idx="55744">
                  <c:v>32.7379</c:v>
                </c:pt>
                <c:pt idx="55745">
                  <c:v>29.912</c:v>
                </c:pt>
                <c:pt idx="55746">
                  <c:v>34.88895</c:v>
                </c:pt>
                <c:pt idx="55747">
                  <c:v>125.5535</c:v>
                </c:pt>
                <c:pt idx="55748">
                  <c:v>73.8867</c:v>
                </c:pt>
                <c:pt idx="55749">
                  <c:v>29.22794</c:v>
                </c:pt>
                <c:pt idx="55750">
                  <c:v>30.78435</c:v>
                </c:pt>
                <c:pt idx="55751">
                  <c:v>31.478</c:v>
                </c:pt>
                <c:pt idx="55752">
                  <c:v>33.20487</c:v>
                </c:pt>
                <c:pt idx="55753">
                  <c:v>1268.401</c:v>
                </c:pt>
                <c:pt idx="55754">
                  <c:v>27.41881</c:v>
                </c:pt>
                <c:pt idx="55755">
                  <c:v>34.70233</c:v>
                </c:pt>
                <c:pt idx="55756">
                  <c:v>37.26848000000001</c:v>
                </c:pt>
                <c:pt idx="55757">
                  <c:v>28.77081</c:v>
                </c:pt>
                <c:pt idx="55758">
                  <c:v>28.11352</c:v>
                </c:pt>
                <c:pt idx="55759">
                  <c:v>250.84942</c:v>
                </c:pt>
                <c:pt idx="55760">
                  <c:v>25.84564</c:v>
                </c:pt>
                <c:pt idx="55761">
                  <c:v>35.60724</c:v>
                </c:pt>
                <c:pt idx="55762">
                  <c:v>88.0395</c:v>
                </c:pt>
                <c:pt idx="55763">
                  <c:v>36.78189</c:v>
                </c:pt>
                <c:pt idx="55764">
                  <c:v>24.29892999999999</c:v>
                </c:pt>
                <c:pt idx="55765">
                  <c:v>27.68666</c:v>
                </c:pt>
                <c:pt idx="55766">
                  <c:v>26.82563</c:v>
                </c:pt>
                <c:pt idx="55767">
                  <c:v>33.85959</c:v>
                </c:pt>
                <c:pt idx="55768">
                  <c:v>40.73746000000001</c:v>
                </c:pt>
                <c:pt idx="55769">
                  <c:v>30.22576</c:v>
                </c:pt>
                <c:pt idx="55770">
                  <c:v>26.33598</c:v>
                </c:pt>
                <c:pt idx="55771">
                  <c:v>34.54763</c:v>
                </c:pt>
                <c:pt idx="55772">
                  <c:v>33.4799</c:v>
                </c:pt>
                <c:pt idx="55773">
                  <c:v>33.59222000000001</c:v>
                </c:pt>
                <c:pt idx="55774">
                  <c:v>30.70362</c:v>
                </c:pt>
                <c:pt idx="55775">
                  <c:v>33.95843</c:v>
                </c:pt>
                <c:pt idx="55776">
                  <c:v>27.16068</c:v>
                </c:pt>
                <c:pt idx="55777">
                  <c:v>29.08876</c:v>
                </c:pt>
                <c:pt idx="55778">
                  <c:v>28.17198</c:v>
                </c:pt>
                <c:pt idx="55779">
                  <c:v>30.20549</c:v>
                </c:pt>
                <c:pt idx="55780">
                  <c:v>28.47177</c:v>
                </c:pt>
                <c:pt idx="55781">
                  <c:v>149.56212</c:v>
                </c:pt>
                <c:pt idx="55782">
                  <c:v>34.76166000000001</c:v>
                </c:pt>
                <c:pt idx="55783">
                  <c:v>28.23926000000001</c:v>
                </c:pt>
                <c:pt idx="55784">
                  <c:v>30.70238</c:v>
                </c:pt>
                <c:pt idx="55785">
                  <c:v>22.31973</c:v>
                </c:pt>
                <c:pt idx="55786">
                  <c:v>32.62933</c:v>
                </c:pt>
                <c:pt idx="55787">
                  <c:v>26.52504</c:v>
                </c:pt>
                <c:pt idx="55788">
                  <c:v>32.01657</c:v>
                </c:pt>
                <c:pt idx="55789">
                  <c:v>28.98237</c:v>
                </c:pt>
                <c:pt idx="55790">
                  <c:v>41.57056</c:v>
                </c:pt>
                <c:pt idx="55791">
                  <c:v>29.80549999999999</c:v>
                </c:pt>
                <c:pt idx="55792">
                  <c:v>29.62488</c:v>
                </c:pt>
                <c:pt idx="55793">
                  <c:v>39.38771</c:v>
                </c:pt>
                <c:pt idx="55794">
                  <c:v>31.14507</c:v>
                </c:pt>
                <c:pt idx="55795">
                  <c:v>29.33337999999999</c:v>
                </c:pt>
                <c:pt idx="55796">
                  <c:v>30.55229</c:v>
                </c:pt>
                <c:pt idx="55797">
                  <c:v>32.08673</c:v>
                </c:pt>
                <c:pt idx="55798">
                  <c:v>27.21887</c:v>
                </c:pt>
                <c:pt idx="55799">
                  <c:v>28.08636</c:v>
                </c:pt>
                <c:pt idx="55800">
                  <c:v>24.95572999999999</c:v>
                </c:pt>
                <c:pt idx="55801">
                  <c:v>30.70872999999999</c:v>
                </c:pt>
                <c:pt idx="55802">
                  <c:v>26.80614</c:v>
                </c:pt>
                <c:pt idx="55803">
                  <c:v>30.36469</c:v>
                </c:pt>
                <c:pt idx="55804">
                  <c:v>32.00254</c:v>
                </c:pt>
                <c:pt idx="55805">
                  <c:v>37.53951</c:v>
                </c:pt>
                <c:pt idx="55806">
                  <c:v>28.70917</c:v>
                </c:pt>
                <c:pt idx="55807">
                  <c:v>30.76333999999999</c:v>
                </c:pt>
                <c:pt idx="55808">
                  <c:v>30.11809999999999</c:v>
                </c:pt>
                <c:pt idx="55809">
                  <c:v>36.72561</c:v>
                </c:pt>
                <c:pt idx="55810">
                  <c:v>29.74472</c:v>
                </c:pt>
                <c:pt idx="55811">
                  <c:v>24.9343</c:v>
                </c:pt>
                <c:pt idx="55812">
                  <c:v>872.6601000000001</c:v>
                </c:pt>
                <c:pt idx="55813">
                  <c:v>33.2032</c:v>
                </c:pt>
                <c:pt idx="55814">
                  <c:v>23.34488</c:v>
                </c:pt>
                <c:pt idx="55815">
                  <c:v>24.693</c:v>
                </c:pt>
                <c:pt idx="55816">
                  <c:v>36.07121</c:v>
                </c:pt>
                <c:pt idx="55817">
                  <c:v>33.24058</c:v>
                </c:pt>
                <c:pt idx="55818">
                  <c:v>48.11099</c:v>
                </c:pt>
                <c:pt idx="55819">
                  <c:v>33.65456</c:v>
                </c:pt>
                <c:pt idx="55820">
                  <c:v>39.15056000000001</c:v>
                </c:pt>
                <c:pt idx="55821">
                  <c:v>26.2127</c:v>
                </c:pt>
                <c:pt idx="55822">
                  <c:v>28.67702</c:v>
                </c:pt>
                <c:pt idx="55823">
                  <c:v>27.85827</c:v>
                </c:pt>
                <c:pt idx="55824">
                  <c:v>27.13597</c:v>
                </c:pt>
                <c:pt idx="55825">
                  <c:v>27.0283</c:v>
                </c:pt>
                <c:pt idx="55826">
                  <c:v>656.8014599999999</c:v>
                </c:pt>
                <c:pt idx="55827">
                  <c:v>42.11051</c:v>
                </c:pt>
                <c:pt idx="55828">
                  <c:v>29.45972</c:v>
                </c:pt>
                <c:pt idx="55829">
                  <c:v>27.66994</c:v>
                </c:pt>
                <c:pt idx="55830">
                  <c:v>9715.60129</c:v>
                </c:pt>
                <c:pt idx="55831">
                  <c:v>266.7936799999999</c:v>
                </c:pt>
                <c:pt idx="55832">
                  <c:v>32.39056</c:v>
                </c:pt>
                <c:pt idx="55833">
                  <c:v>28.15910999999999</c:v>
                </c:pt>
                <c:pt idx="55834">
                  <c:v>29.64239999999999</c:v>
                </c:pt>
                <c:pt idx="55835">
                  <c:v>27.85182</c:v>
                </c:pt>
                <c:pt idx="55836">
                  <c:v>27.97542</c:v>
                </c:pt>
                <c:pt idx="55837">
                  <c:v>32.24772</c:v>
                </c:pt>
                <c:pt idx="55838">
                  <c:v>25.59251</c:v>
                </c:pt>
                <c:pt idx="55839">
                  <c:v>33.75208000000001</c:v>
                </c:pt>
                <c:pt idx="55840">
                  <c:v>30.30465999999999</c:v>
                </c:pt>
                <c:pt idx="55841">
                  <c:v>34.78479</c:v>
                </c:pt>
                <c:pt idx="55842">
                  <c:v>28.08913</c:v>
                </c:pt>
                <c:pt idx="55843">
                  <c:v>37.9141</c:v>
                </c:pt>
                <c:pt idx="55844">
                  <c:v>33.44078</c:v>
                </c:pt>
                <c:pt idx="55845">
                  <c:v>30.7727</c:v>
                </c:pt>
                <c:pt idx="55846">
                  <c:v>589.53811</c:v>
                </c:pt>
                <c:pt idx="55847">
                  <c:v>29.92573999999999</c:v>
                </c:pt>
                <c:pt idx="55848">
                  <c:v>34.65103</c:v>
                </c:pt>
                <c:pt idx="55849">
                  <c:v>34.05501</c:v>
                </c:pt>
                <c:pt idx="55850">
                  <c:v>36.6551</c:v>
                </c:pt>
                <c:pt idx="55851">
                  <c:v>67.6933</c:v>
                </c:pt>
                <c:pt idx="55852">
                  <c:v>29.06702</c:v>
                </c:pt>
                <c:pt idx="55853">
                  <c:v>26.55090999999999</c:v>
                </c:pt>
                <c:pt idx="55854">
                  <c:v>27.25044</c:v>
                </c:pt>
                <c:pt idx="55855">
                  <c:v>25.44302</c:v>
                </c:pt>
                <c:pt idx="55856">
                  <c:v>25.5323</c:v>
                </c:pt>
                <c:pt idx="55857">
                  <c:v>28.93588</c:v>
                </c:pt>
                <c:pt idx="55858">
                  <c:v>32.86997</c:v>
                </c:pt>
                <c:pt idx="55859">
                  <c:v>33.43465</c:v>
                </c:pt>
                <c:pt idx="55860">
                  <c:v>29.84034</c:v>
                </c:pt>
                <c:pt idx="55861">
                  <c:v>35.62147</c:v>
                </c:pt>
                <c:pt idx="55862">
                  <c:v>30.16302</c:v>
                </c:pt>
                <c:pt idx="55863">
                  <c:v>32.36184</c:v>
                </c:pt>
                <c:pt idx="55864">
                  <c:v>34.32605</c:v>
                </c:pt>
                <c:pt idx="55865">
                  <c:v>96.41206</c:v>
                </c:pt>
                <c:pt idx="55866">
                  <c:v>36.62207</c:v>
                </c:pt>
                <c:pt idx="55867">
                  <c:v>28.25254</c:v>
                </c:pt>
                <c:pt idx="55868">
                  <c:v>31.03826</c:v>
                </c:pt>
                <c:pt idx="55869">
                  <c:v>32.01256</c:v>
                </c:pt>
                <c:pt idx="55870">
                  <c:v>143.5934</c:v>
                </c:pt>
                <c:pt idx="55871">
                  <c:v>31.22469</c:v>
                </c:pt>
                <c:pt idx="55872">
                  <c:v>33.83424</c:v>
                </c:pt>
                <c:pt idx="55873">
                  <c:v>128.9175</c:v>
                </c:pt>
                <c:pt idx="55874">
                  <c:v>25.0421</c:v>
                </c:pt>
                <c:pt idx="55875">
                  <c:v>28.37545</c:v>
                </c:pt>
                <c:pt idx="55876">
                  <c:v>24.29608</c:v>
                </c:pt>
                <c:pt idx="55877">
                  <c:v>33.55257</c:v>
                </c:pt>
                <c:pt idx="55878">
                  <c:v>37.91425</c:v>
                </c:pt>
                <c:pt idx="55879">
                  <c:v>284.25369</c:v>
                </c:pt>
                <c:pt idx="55880">
                  <c:v>77.2989</c:v>
                </c:pt>
                <c:pt idx="55881">
                  <c:v>37.45532</c:v>
                </c:pt>
                <c:pt idx="55882">
                  <c:v>32.9682</c:v>
                </c:pt>
                <c:pt idx="55883">
                  <c:v>37.04586</c:v>
                </c:pt>
                <c:pt idx="55884">
                  <c:v>36.39875</c:v>
                </c:pt>
                <c:pt idx="55885">
                  <c:v>30.17898</c:v>
                </c:pt>
                <c:pt idx="55886">
                  <c:v>31.02489</c:v>
                </c:pt>
                <c:pt idx="55887">
                  <c:v>34.20665</c:v>
                </c:pt>
                <c:pt idx="55888">
                  <c:v>27.90343</c:v>
                </c:pt>
                <c:pt idx="55889">
                  <c:v>52.8841</c:v>
                </c:pt>
                <c:pt idx="55890">
                  <c:v>24.78233999999999</c:v>
                </c:pt>
                <c:pt idx="55891">
                  <c:v>3756.67238</c:v>
                </c:pt>
                <c:pt idx="55892">
                  <c:v>33.25588</c:v>
                </c:pt>
                <c:pt idx="55893">
                  <c:v>28.27411</c:v>
                </c:pt>
                <c:pt idx="55894">
                  <c:v>43.1349</c:v>
                </c:pt>
                <c:pt idx="55895">
                  <c:v>32.70842000000001</c:v>
                </c:pt>
                <c:pt idx="55896">
                  <c:v>29.44189</c:v>
                </c:pt>
                <c:pt idx="55897">
                  <c:v>40.23593</c:v>
                </c:pt>
                <c:pt idx="55898">
                  <c:v>37.97893</c:v>
                </c:pt>
                <c:pt idx="55899">
                  <c:v>41.43784</c:v>
                </c:pt>
                <c:pt idx="55900">
                  <c:v>36.67513</c:v>
                </c:pt>
                <c:pt idx="55901">
                  <c:v>33.01519</c:v>
                </c:pt>
                <c:pt idx="55902">
                  <c:v>30.77357</c:v>
                </c:pt>
                <c:pt idx="55903">
                  <c:v>28.07337</c:v>
                </c:pt>
                <c:pt idx="55904">
                  <c:v>30.6594</c:v>
                </c:pt>
                <c:pt idx="55905">
                  <c:v>26.93051</c:v>
                </c:pt>
                <c:pt idx="55906">
                  <c:v>35.31007</c:v>
                </c:pt>
                <c:pt idx="55907">
                  <c:v>30.04414</c:v>
                </c:pt>
                <c:pt idx="55908">
                  <c:v>28.65003</c:v>
                </c:pt>
                <c:pt idx="55909">
                  <c:v>46.7344</c:v>
                </c:pt>
                <c:pt idx="55910">
                  <c:v>34.6569</c:v>
                </c:pt>
                <c:pt idx="55911">
                  <c:v>29.59172999999999</c:v>
                </c:pt>
                <c:pt idx="55912">
                  <c:v>29.99342</c:v>
                </c:pt>
                <c:pt idx="55913">
                  <c:v>26.00469</c:v>
                </c:pt>
                <c:pt idx="55914">
                  <c:v>25.54886</c:v>
                </c:pt>
                <c:pt idx="55915">
                  <c:v>34.04171</c:v>
                </c:pt>
                <c:pt idx="55916">
                  <c:v>32.73413</c:v>
                </c:pt>
                <c:pt idx="55917">
                  <c:v>29.25252</c:v>
                </c:pt>
                <c:pt idx="55918">
                  <c:v>25.19087</c:v>
                </c:pt>
                <c:pt idx="55919">
                  <c:v>24.29442</c:v>
                </c:pt>
                <c:pt idx="55920">
                  <c:v>28.25544</c:v>
                </c:pt>
                <c:pt idx="55921">
                  <c:v>23.68758</c:v>
                </c:pt>
                <c:pt idx="55922">
                  <c:v>30.36062</c:v>
                </c:pt>
                <c:pt idx="55923">
                  <c:v>27.26723</c:v>
                </c:pt>
                <c:pt idx="55924">
                  <c:v>2849.6534</c:v>
                </c:pt>
                <c:pt idx="55925">
                  <c:v>31.64399</c:v>
                </c:pt>
                <c:pt idx="55926">
                  <c:v>29.9041</c:v>
                </c:pt>
                <c:pt idx="55927">
                  <c:v>35.10667</c:v>
                </c:pt>
                <c:pt idx="55928">
                  <c:v>239.2609</c:v>
                </c:pt>
                <c:pt idx="55929">
                  <c:v>26.16137000000001</c:v>
                </c:pt>
                <c:pt idx="55930">
                  <c:v>25.91118000000001</c:v>
                </c:pt>
                <c:pt idx="55931">
                  <c:v>27.65212</c:v>
                </c:pt>
                <c:pt idx="55932">
                  <c:v>28.83164</c:v>
                </c:pt>
                <c:pt idx="55933">
                  <c:v>33.13968000000001</c:v>
                </c:pt>
                <c:pt idx="55934">
                  <c:v>351.7679999999999</c:v>
                </c:pt>
                <c:pt idx="55935">
                  <c:v>33.54643</c:v>
                </c:pt>
                <c:pt idx="55936">
                  <c:v>25.93081</c:v>
                </c:pt>
                <c:pt idx="55937">
                  <c:v>27.21509</c:v>
                </c:pt>
                <c:pt idx="55938">
                  <c:v>35.12288</c:v>
                </c:pt>
                <c:pt idx="55939">
                  <c:v>21464.0735</c:v>
                </c:pt>
                <c:pt idx="55940">
                  <c:v>27.93452</c:v>
                </c:pt>
                <c:pt idx="55941">
                  <c:v>24.34472</c:v>
                </c:pt>
                <c:pt idx="55942">
                  <c:v>26.01688</c:v>
                </c:pt>
                <c:pt idx="55943">
                  <c:v>39.90471</c:v>
                </c:pt>
                <c:pt idx="55944">
                  <c:v>367.9436799999999</c:v>
                </c:pt>
                <c:pt idx="55945">
                  <c:v>7121.24574</c:v>
                </c:pt>
                <c:pt idx="55946">
                  <c:v>36.9321</c:v>
                </c:pt>
                <c:pt idx="55947">
                  <c:v>26.866</c:v>
                </c:pt>
                <c:pt idx="55948">
                  <c:v>27.32725</c:v>
                </c:pt>
                <c:pt idx="55949">
                  <c:v>31.19513</c:v>
                </c:pt>
                <c:pt idx="55950">
                  <c:v>33.99127</c:v>
                </c:pt>
                <c:pt idx="55951">
                  <c:v>30.98494</c:v>
                </c:pt>
                <c:pt idx="55952">
                  <c:v>35.02404000000001</c:v>
                </c:pt>
                <c:pt idx="55953">
                  <c:v>30.45754</c:v>
                </c:pt>
                <c:pt idx="55954">
                  <c:v>34.09809</c:v>
                </c:pt>
                <c:pt idx="55955">
                  <c:v>22.86366</c:v>
                </c:pt>
                <c:pt idx="55956">
                  <c:v>28.13365</c:v>
                </c:pt>
                <c:pt idx="55957">
                  <c:v>28.51109</c:v>
                </c:pt>
                <c:pt idx="55958">
                  <c:v>33.63019</c:v>
                </c:pt>
                <c:pt idx="55959">
                  <c:v>31.68006</c:v>
                </c:pt>
                <c:pt idx="55960">
                  <c:v>29.6264</c:v>
                </c:pt>
                <c:pt idx="55961">
                  <c:v>26.13113999999999</c:v>
                </c:pt>
                <c:pt idx="55962">
                  <c:v>25.84662</c:v>
                </c:pt>
                <c:pt idx="55963">
                  <c:v>27.21911</c:v>
                </c:pt>
                <c:pt idx="55964">
                  <c:v>30.34634</c:v>
                </c:pt>
                <c:pt idx="55965">
                  <c:v>32.25193</c:v>
                </c:pt>
                <c:pt idx="55966">
                  <c:v>37.1213</c:v>
                </c:pt>
                <c:pt idx="55967">
                  <c:v>32.44329</c:v>
                </c:pt>
                <c:pt idx="55968">
                  <c:v>29.64286999999999</c:v>
                </c:pt>
                <c:pt idx="55969">
                  <c:v>27.87631</c:v>
                </c:pt>
                <c:pt idx="55970">
                  <c:v>27.03224</c:v>
                </c:pt>
                <c:pt idx="55971">
                  <c:v>29.52728</c:v>
                </c:pt>
                <c:pt idx="55972">
                  <c:v>27.59631</c:v>
                </c:pt>
                <c:pt idx="55973">
                  <c:v>29.33599</c:v>
                </c:pt>
                <c:pt idx="55974">
                  <c:v>26.71887</c:v>
                </c:pt>
                <c:pt idx="55975">
                  <c:v>32.94252</c:v>
                </c:pt>
                <c:pt idx="55976">
                  <c:v>28.82684</c:v>
                </c:pt>
                <c:pt idx="55977">
                  <c:v>32.88708999999999</c:v>
                </c:pt>
                <c:pt idx="55978">
                  <c:v>27.90249</c:v>
                </c:pt>
                <c:pt idx="55979">
                  <c:v>39.40635</c:v>
                </c:pt>
                <c:pt idx="55980">
                  <c:v>26.19194</c:v>
                </c:pt>
                <c:pt idx="55981">
                  <c:v>27.45796</c:v>
                </c:pt>
                <c:pt idx="55982">
                  <c:v>29.04616</c:v>
                </c:pt>
                <c:pt idx="55983">
                  <c:v>28.1996</c:v>
                </c:pt>
                <c:pt idx="55984">
                  <c:v>31.07388</c:v>
                </c:pt>
                <c:pt idx="55985">
                  <c:v>28.7041</c:v>
                </c:pt>
                <c:pt idx="55986">
                  <c:v>175.007</c:v>
                </c:pt>
                <c:pt idx="55987">
                  <c:v>25.67464</c:v>
                </c:pt>
                <c:pt idx="55988">
                  <c:v>29.82106</c:v>
                </c:pt>
                <c:pt idx="55989">
                  <c:v>74.97130000000001</c:v>
                </c:pt>
                <c:pt idx="55990">
                  <c:v>35.26249</c:v>
                </c:pt>
                <c:pt idx="55991">
                  <c:v>29.20129</c:v>
                </c:pt>
                <c:pt idx="55992">
                  <c:v>29.55261</c:v>
                </c:pt>
                <c:pt idx="55993">
                  <c:v>31.96484</c:v>
                </c:pt>
                <c:pt idx="55994">
                  <c:v>27.22435</c:v>
                </c:pt>
                <c:pt idx="55995">
                  <c:v>27.75199</c:v>
                </c:pt>
                <c:pt idx="55996">
                  <c:v>35.60681</c:v>
                </c:pt>
                <c:pt idx="55997">
                  <c:v>32.13403</c:v>
                </c:pt>
                <c:pt idx="55998">
                  <c:v>33.58096</c:v>
                </c:pt>
                <c:pt idx="55999">
                  <c:v>36.1002</c:v>
                </c:pt>
                <c:pt idx="56000">
                  <c:v>30.66742</c:v>
                </c:pt>
                <c:pt idx="56001">
                  <c:v>33.81856000000001</c:v>
                </c:pt>
                <c:pt idx="56002">
                  <c:v>25.10633</c:v>
                </c:pt>
                <c:pt idx="56003">
                  <c:v>25.37714</c:v>
                </c:pt>
                <c:pt idx="56004">
                  <c:v>33.89111</c:v>
                </c:pt>
                <c:pt idx="56005">
                  <c:v>28.64527</c:v>
                </c:pt>
                <c:pt idx="56006">
                  <c:v>87.1091</c:v>
                </c:pt>
                <c:pt idx="56007">
                  <c:v>30.45264999999999</c:v>
                </c:pt>
                <c:pt idx="56008">
                  <c:v>35.31688999999999</c:v>
                </c:pt>
                <c:pt idx="56009">
                  <c:v>27.3004</c:v>
                </c:pt>
                <c:pt idx="56010">
                  <c:v>34.72769</c:v>
                </c:pt>
                <c:pt idx="56011">
                  <c:v>29.87461</c:v>
                </c:pt>
                <c:pt idx="56012">
                  <c:v>25.31696000000001</c:v>
                </c:pt>
                <c:pt idx="56013">
                  <c:v>31.75102</c:v>
                </c:pt>
                <c:pt idx="56014">
                  <c:v>39.22599</c:v>
                </c:pt>
                <c:pt idx="56015">
                  <c:v>29.07501</c:v>
                </c:pt>
                <c:pt idx="56016">
                  <c:v>27.99283</c:v>
                </c:pt>
                <c:pt idx="56017">
                  <c:v>39.02727</c:v>
                </c:pt>
                <c:pt idx="56018">
                  <c:v>27.19278</c:v>
                </c:pt>
                <c:pt idx="56019">
                  <c:v>34.97981</c:v>
                </c:pt>
                <c:pt idx="56020">
                  <c:v>30.59591</c:v>
                </c:pt>
                <c:pt idx="56021">
                  <c:v>33.6522</c:v>
                </c:pt>
                <c:pt idx="56022">
                  <c:v>54.18721</c:v>
                </c:pt>
                <c:pt idx="56023">
                  <c:v>26.9017</c:v>
                </c:pt>
                <c:pt idx="56024">
                  <c:v>30.85142</c:v>
                </c:pt>
                <c:pt idx="56025">
                  <c:v>34.86066</c:v>
                </c:pt>
                <c:pt idx="56026">
                  <c:v>34.8896</c:v>
                </c:pt>
                <c:pt idx="56027">
                  <c:v>37.74192</c:v>
                </c:pt>
                <c:pt idx="56028">
                  <c:v>29.27194</c:v>
                </c:pt>
                <c:pt idx="56029">
                  <c:v>31.996</c:v>
                </c:pt>
                <c:pt idx="56030">
                  <c:v>28.51668</c:v>
                </c:pt>
                <c:pt idx="56031">
                  <c:v>27.89945000000001</c:v>
                </c:pt>
                <c:pt idx="56032">
                  <c:v>39.0814</c:v>
                </c:pt>
                <c:pt idx="56033">
                  <c:v>344.9513999999999</c:v>
                </c:pt>
                <c:pt idx="56034">
                  <c:v>35.66061</c:v>
                </c:pt>
                <c:pt idx="56035">
                  <c:v>30.56693</c:v>
                </c:pt>
                <c:pt idx="56036">
                  <c:v>36.77407</c:v>
                </c:pt>
                <c:pt idx="56037">
                  <c:v>38.48266</c:v>
                </c:pt>
                <c:pt idx="56038">
                  <c:v>31.04965</c:v>
                </c:pt>
                <c:pt idx="56039">
                  <c:v>31.48289</c:v>
                </c:pt>
                <c:pt idx="56040">
                  <c:v>31.53782</c:v>
                </c:pt>
                <c:pt idx="56041">
                  <c:v>28.49848</c:v>
                </c:pt>
                <c:pt idx="56042">
                  <c:v>28.22096000000001</c:v>
                </c:pt>
                <c:pt idx="56043">
                  <c:v>27.78301</c:v>
                </c:pt>
                <c:pt idx="56044">
                  <c:v>29.07148</c:v>
                </c:pt>
                <c:pt idx="56045">
                  <c:v>44.184</c:v>
                </c:pt>
                <c:pt idx="56046">
                  <c:v>34.91591</c:v>
                </c:pt>
                <c:pt idx="56047">
                  <c:v>33.43095</c:v>
                </c:pt>
                <c:pt idx="56048">
                  <c:v>35.71384</c:v>
                </c:pt>
                <c:pt idx="56049">
                  <c:v>30.83412</c:v>
                </c:pt>
                <c:pt idx="56050">
                  <c:v>31.66582</c:v>
                </c:pt>
                <c:pt idx="56051">
                  <c:v>33.03673</c:v>
                </c:pt>
                <c:pt idx="56052">
                  <c:v>30.72817</c:v>
                </c:pt>
                <c:pt idx="56053">
                  <c:v>43.50486</c:v>
                </c:pt>
                <c:pt idx="56054">
                  <c:v>30.89758</c:v>
                </c:pt>
                <c:pt idx="56055">
                  <c:v>73.5325</c:v>
                </c:pt>
                <c:pt idx="56056">
                  <c:v>29.83568</c:v>
                </c:pt>
                <c:pt idx="56057">
                  <c:v>35.26664</c:v>
                </c:pt>
                <c:pt idx="56058">
                  <c:v>30.29741</c:v>
                </c:pt>
                <c:pt idx="56059">
                  <c:v>26.57220999999999</c:v>
                </c:pt>
                <c:pt idx="56060">
                  <c:v>30.92364999999999</c:v>
                </c:pt>
                <c:pt idx="56061">
                  <c:v>25.74885</c:v>
                </c:pt>
                <c:pt idx="56062">
                  <c:v>27.69424</c:v>
                </c:pt>
                <c:pt idx="56063">
                  <c:v>33.15806000000001</c:v>
                </c:pt>
                <c:pt idx="56064">
                  <c:v>30.13395</c:v>
                </c:pt>
                <c:pt idx="56065">
                  <c:v>76.05141</c:v>
                </c:pt>
                <c:pt idx="56066">
                  <c:v>28.83362</c:v>
                </c:pt>
                <c:pt idx="56067">
                  <c:v>51.44503</c:v>
                </c:pt>
                <c:pt idx="56068">
                  <c:v>1445.51177</c:v>
                </c:pt>
                <c:pt idx="56069">
                  <c:v>28.63641</c:v>
                </c:pt>
                <c:pt idx="56070">
                  <c:v>30.48427999999999</c:v>
                </c:pt>
                <c:pt idx="56071">
                  <c:v>32.52724000000001</c:v>
                </c:pt>
                <c:pt idx="56072">
                  <c:v>33.61854</c:v>
                </c:pt>
                <c:pt idx="56073">
                  <c:v>32.34738</c:v>
                </c:pt>
                <c:pt idx="56074">
                  <c:v>35.98221</c:v>
                </c:pt>
                <c:pt idx="56075">
                  <c:v>27.93818</c:v>
                </c:pt>
                <c:pt idx="56076">
                  <c:v>33.39246</c:v>
                </c:pt>
                <c:pt idx="56077">
                  <c:v>38.5168</c:v>
                </c:pt>
                <c:pt idx="56078">
                  <c:v>35.90194</c:v>
                </c:pt>
                <c:pt idx="56079">
                  <c:v>31.13308</c:v>
                </c:pt>
                <c:pt idx="56080">
                  <c:v>28.96516</c:v>
                </c:pt>
                <c:pt idx="56081">
                  <c:v>24.642</c:v>
                </c:pt>
                <c:pt idx="56082">
                  <c:v>27.85809</c:v>
                </c:pt>
                <c:pt idx="56083">
                  <c:v>22.33693999999999</c:v>
                </c:pt>
                <c:pt idx="56084">
                  <c:v>31.55604</c:v>
                </c:pt>
                <c:pt idx="56085">
                  <c:v>23.70780999999999</c:v>
                </c:pt>
                <c:pt idx="56086">
                  <c:v>35.07602</c:v>
                </c:pt>
                <c:pt idx="56087">
                  <c:v>37.0699</c:v>
                </c:pt>
                <c:pt idx="56088">
                  <c:v>31.59388</c:v>
                </c:pt>
                <c:pt idx="56089">
                  <c:v>27.49403999999999</c:v>
                </c:pt>
                <c:pt idx="56090">
                  <c:v>34.52674000000001</c:v>
                </c:pt>
                <c:pt idx="56091">
                  <c:v>27.25745999999999</c:v>
                </c:pt>
                <c:pt idx="56092">
                  <c:v>30.99611</c:v>
                </c:pt>
                <c:pt idx="56093">
                  <c:v>29.87651</c:v>
                </c:pt>
                <c:pt idx="56094">
                  <c:v>36.37417</c:v>
                </c:pt>
                <c:pt idx="56095">
                  <c:v>25.3122</c:v>
                </c:pt>
                <c:pt idx="56096">
                  <c:v>25.59722</c:v>
                </c:pt>
                <c:pt idx="56097">
                  <c:v>53.76285</c:v>
                </c:pt>
                <c:pt idx="56098">
                  <c:v>28.25197</c:v>
                </c:pt>
                <c:pt idx="56099">
                  <c:v>37.6349</c:v>
                </c:pt>
                <c:pt idx="56100">
                  <c:v>28.68441</c:v>
                </c:pt>
                <c:pt idx="56101">
                  <c:v>38.05722</c:v>
                </c:pt>
                <c:pt idx="56102">
                  <c:v>32.9496</c:v>
                </c:pt>
                <c:pt idx="56103">
                  <c:v>65.3631</c:v>
                </c:pt>
                <c:pt idx="56104">
                  <c:v>25.94919</c:v>
                </c:pt>
                <c:pt idx="56105">
                  <c:v>26.54457</c:v>
                </c:pt>
                <c:pt idx="56106">
                  <c:v>32.01174</c:v>
                </c:pt>
                <c:pt idx="56107">
                  <c:v>28.18222</c:v>
                </c:pt>
                <c:pt idx="56108">
                  <c:v>31.46033999999999</c:v>
                </c:pt>
                <c:pt idx="56109">
                  <c:v>34.73611</c:v>
                </c:pt>
                <c:pt idx="56110">
                  <c:v>36.3348</c:v>
                </c:pt>
                <c:pt idx="56111">
                  <c:v>31.9098</c:v>
                </c:pt>
                <c:pt idx="56112">
                  <c:v>851.3559299999997</c:v>
                </c:pt>
                <c:pt idx="56113">
                  <c:v>33.93719</c:v>
                </c:pt>
                <c:pt idx="56114">
                  <c:v>40.00798</c:v>
                </c:pt>
                <c:pt idx="56115">
                  <c:v>37.15168999999999</c:v>
                </c:pt>
                <c:pt idx="56116">
                  <c:v>36.42683</c:v>
                </c:pt>
                <c:pt idx="56117">
                  <c:v>33.06784</c:v>
                </c:pt>
                <c:pt idx="56118">
                  <c:v>31.1513</c:v>
                </c:pt>
                <c:pt idx="56119">
                  <c:v>28.76426</c:v>
                </c:pt>
                <c:pt idx="56120">
                  <c:v>36.08406</c:v>
                </c:pt>
                <c:pt idx="56121">
                  <c:v>25.09538</c:v>
                </c:pt>
                <c:pt idx="56122">
                  <c:v>28.79369</c:v>
                </c:pt>
                <c:pt idx="56123">
                  <c:v>35.24327</c:v>
                </c:pt>
                <c:pt idx="56124">
                  <c:v>27.72469999999999</c:v>
                </c:pt>
                <c:pt idx="56125">
                  <c:v>73.64655</c:v>
                </c:pt>
                <c:pt idx="56126">
                  <c:v>36.363</c:v>
                </c:pt>
                <c:pt idx="56127">
                  <c:v>30.19124</c:v>
                </c:pt>
                <c:pt idx="56128">
                  <c:v>28.096</c:v>
                </c:pt>
                <c:pt idx="56129">
                  <c:v>33.98277</c:v>
                </c:pt>
                <c:pt idx="56130">
                  <c:v>30.89439</c:v>
                </c:pt>
                <c:pt idx="56131">
                  <c:v>30.99093999999999</c:v>
                </c:pt>
                <c:pt idx="56132">
                  <c:v>19920.1267</c:v>
                </c:pt>
                <c:pt idx="56133">
                  <c:v>27.39586</c:v>
                </c:pt>
                <c:pt idx="56134">
                  <c:v>531.78989</c:v>
                </c:pt>
                <c:pt idx="56135">
                  <c:v>189.9488</c:v>
                </c:pt>
                <c:pt idx="56136">
                  <c:v>36.47188</c:v>
                </c:pt>
                <c:pt idx="56137">
                  <c:v>32.51874</c:v>
                </c:pt>
                <c:pt idx="56138">
                  <c:v>31.5965</c:v>
                </c:pt>
                <c:pt idx="56139">
                  <c:v>39.4645</c:v>
                </c:pt>
                <c:pt idx="56140">
                  <c:v>32.14848000000001</c:v>
                </c:pt>
                <c:pt idx="56141">
                  <c:v>27.04761999999999</c:v>
                </c:pt>
                <c:pt idx="56142">
                  <c:v>15953.93316</c:v>
                </c:pt>
                <c:pt idx="56143">
                  <c:v>28.25245</c:v>
                </c:pt>
                <c:pt idx="56144">
                  <c:v>35.10661</c:v>
                </c:pt>
                <c:pt idx="56145">
                  <c:v>28.97456</c:v>
                </c:pt>
                <c:pt idx="56146">
                  <c:v>29.62524</c:v>
                </c:pt>
                <c:pt idx="56147">
                  <c:v>28.09876999999999</c:v>
                </c:pt>
                <c:pt idx="56148">
                  <c:v>37.54418</c:v>
                </c:pt>
                <c:pt idx="56149">
                  <c:v>24.6599</c:v>
                </c:pt>
                <c:pt idx="56150">
                  <c:v>28.65302</c:v>
                </c:pt>
                <c:pt idx="56151">
                  <c:v>27.88514</c:v>
                </c:pt>
                <c:pt idx="56152">
                  <c:v>214.3256</c:v>
                </c:pt>
                <c:pt idx="56153">
                  <c:v>37.26012</c:v>
                </c:pt>
                <c:pt idx="56154">
                  <c:v>28.18563999999999</c:v>
                </c:pt>
                <c:pt idx="56155">
                  <c:v>26.3122</c:v>
                </c:pt>
                <c:pt idx="56156">
                  <c:v>31.07837</c:v>
                </c:pt>
                <c:pt idx="56157">
                  <c:v>39.94748999999999</c:v>
                </c:pt>
                <c:pt idx="56158">
                  <c:v>32.61217</c:v>
                </c:pt>
                <c:pt idx="56159">
                  <c:v>30.47823</c:v>
                </c:pt>
                <c:pt idx="56160">
                  <c:v>29.40455</c:v>
                </c:pt>
                <c:pt idx="56161">
                  <c:v>29.09974</c:v>
                </c:pt>
                <c:pt idx="56162">
                  <c:v>2613.09353</c:v>
                </c:pt>
                <c:pt idx="56163">
                  <c:v>33.36224</c:v>
                </c:pt>
                <c:pt idx="56164">
                  <c:v>29.65362</c:v>
                </c:pt>
                <c:pt idx="56165">
                  <c:v>34.31731</c:v>
                </c:pt>
                <c:pt idx="56166">
                  <c:v>28.95104</c:v>
                </c:pt>
                <c:pt idx="56167">
                  <c:v>28.45567</c:v>
                </c:pt>
                <c:pt idx="56168">
                  <c:v>32.35943</c:v>
                </c:pt>
                <c:pt idx="56169">
                  <c:v>30.70811</c:v>
                </c:pt>
                <c:pt idx="56170">
                  <c:v>49.04600000000001</c:v>
                </c:pt>
                <c:pt idx="56171">
                  <c:v>26.44145</c:v>
                </c:pt>
                <c:pt idx="56172">
                  <c:v>26.55308</c:v>
                </c:pt>
                <c:pt idx="56173">
                  <c:v>30.76639</c:v>
                </c:pt>
                <c:pt idx="56174">
                  <c:v>36.13439</c:v>
                </c:pt>
                <c:pt idx="56175">
                  <c:v>102.9681</c:v>
                </c:pt>
                <c:pt idx="56176">
                  <c:v>30.32483999999999</c:v>
                </c:pt>
                <c:pt idx="56177">
                  <c:v>24.30126</c:v>
                </c:pt>
                <c:pt idx="56178">
                  <c:v>34.77222000000001</c:v>
                </c:pt>
                <c:pt idx="56179">
                  <c:v>27.33312</c:v>
                </c:pt>
                <c:pt idx="56180">
                  <c:v>67.1944</c:v>
                </c:pt>
                <c:pt idx="56181">
                  <c:v>24.37273</c:v>
                </c:pt>
                <c:pt idx="56182">
                  <c:v>51.0694</c:v>
                </c:pt>
                <c:pt idx="56183">
                  <c:v>28.76826</c:v>
                </c:pt>
                <c:pt idx="56184">
                  <c:v>35.7411</c:v>
                </c:pt>
                <c:pt idx="56185">
                  <c:v>49.8278</c:v>
                </c:pt>
                <c:pt idx="56186">
                  <c:v>29.877</c:v>
                </c:pt>
                <c:pt idx="56187">
                  <c:v>36.15055</c:v>
                </c:pt>
                <c:pt idx="56188">
                  <c:v>28.18596</c:v>
                </c:pt>
                <c:pt idx="56189">
                  <c:v>26.7543</c:v>
                </c:pt>
                <c:pt idx="56190">
                  <c:v>33.85393</c:v>
                </c:pt>
                <c:pt idx="56191">
                  <c:v>26.1293</c:v>
                </c:pt>
                <c:pt idx="56192">
                  <c:v>34.57513</c:v>
                </c:pt>
                <c:pt idx="56193">
                  <c:v>29.57084</c:v>
                </c:pt>
                <c:pt idx="56194">
                  <c:v>29.25434</c:v>
                </c:pt>
                <c:pt idx="56195">
                  <c:v>32.95161</c:v>
                </c:pt>
                <c:pt idx="56196">
                  <c:v>26.87568</c:v>
                </c:pt>
                <c:pt idx="56197">
                  <c:v>37.02073</c:v>
                </c:pt>
                <c:pt idx="56198">
                  <c:v>27.10482</c:v>
                </c:pt>
                <c:pt idx="56199">
                  <c:v>30.12058</c:v>
                </c:pt>
                <c:pt idx="56200">
                  <c:v>27.32381000000001</c:v>
                </c:pt>
                <c:pt idx="56201">
                  <c:v>37.11326</c:v>
                </c:pt>
                <c:pt idx="56202">
                  <c:v>31.37097</c:v>
                </c:pt>
                <c:pt idx="56203">
                  <c:v>30.22097</c:v>
                </c:pt>
                <c:pt idx="56204">
                  <c:v>33.00536</c:v>
                </c:pt>
                <c:pt idx="56205">
                  <c:v>34.35431</c:v>
                </c:pt>
                <c:pt idx="56206">
                  <c:v>31.659</c:v>
                </c:pt>
                <c:pt idx="56207">
                  <c:v>27.62835</c:v>
                </c:pt>
                <c:pt idx="56208">
                  <c:v>30.50777</c:v>
                </c:pt>
                <c:pt idx="56209">
                  <c:v>30.37418</c:v>
                </c:pt>
                <c:pt idx="56210">
                  <c:v>34.26852</c:v>
                </c:pt>
                <c:pt idx="56211">
                  <c:v>34.44288</c:v>
                </c:pt>
                <c:pt idx="56212">
                  <c:v>28.34704</c:v>
                </c:pt>
                <c:pt idx="56213">
                  <c:v>44.79300000000001</c:v>
                </c:pt>
                <c:pt idx="56214">
                  <c:v>36.25083</c:v>
                </c:pt>
                <c:pt idx="56215">
                  <c:v>5370.321230000002</c:v>
                </c:pt>
                <c:pt idx="56216">
                  <c:v>29.09313</c:v>
                </c:pt>
                <c:pt idx="56217">
                  <c:v>39.34057</c:v>
                </c:pt>
                <c:pt idx="56218">
                  <c:v>34.2689</c:v>
                </c:pt>
                <c:pt idx="56219">
                  <c:v>35.50015</c:v>
                </c:pt>
                <c:pt idx="56220">
                  <c:v>30.53537</c:v>
                </c:pt>
                <c:pt idx="56221">
                  <c:v>31.99746</c:v>
                </c:pt>
                <c:pt idx="56222">
                  <c:v>31.27614</c:v>
                </c:pt>
                <c:pt idx="56223">
                  <c:v>29.03021</c:v>
                </c:pt>
                <c:pt idx="56224">
                  <c:v>34.23504000000001</c:v>
                </c:pt>
                <c:pt idx="56225">
                  <c:v>36.99491</c:v>
                </c:pt>
                <c:pt idx="56226">
                  <c:v>29.94877</c:v>
                </c:pt>
                <c:pt idx="56227">
                  <c:v>34.16315</c:v>
                </c:pt>
                <c:pt idx="56228">
                  <c:v>26.05503</c:v>
                </c:pt>
                <c:pt idx="56229">
                  <c:v>30.39971999999999</c:v>
                </c:pt>
                <c:pt idx="56230">
                  <c:v>29.91573</c:v>
                </c:pt>
                <c:pt idx="56231">
                  <c:v>24.77452</c:v>
                </c:pt>
                <c:pt idx="56232">
                  <c:v>30.79695</c:v>
                </c:pt>
                <c:pt idx="56233">
                  <c:v>26.18235</c:v>
                </c:pt>
                <c:pt idx="56234">
                  <c:v>659.88442</c:v>
                </c:pt>
                <c:pt idx="56235">
                  <c:v>35.81496</c:v>
                </c:pt>
                <c:pt idx="56236">
                  <c:v>26.05152</c:v>
                </c:pt>
                <c:pt idx="56237">
                  <c:v>33.41116</c:v>
                </c:pt>
                <c:pt idx="56238">
                  <c:v>31.21467000000001</c:v>
                </c:pt>
                <c:pt idx="56239">
                  <c:v>26.2804</c:v>
                </c:pt>
                <c:pt idx="56240">
                  <c:v>32.93874</c:v>
                </c:pt>
                <c:pt idx="56241">
                  <c:v>26.54229</c:v>
                </c:pt>
                <c:pt idx="56242">
                  <c:v>31.43794</c:v>
                </c:pt>
                <c:pt idx="56243">
                  <c:v>38.0549</c:v>
                </c:pt>
                <c:pt idx="56244">
                  <c:v>33.99466</c:v>
                </c:pt>
                <c:pt idx="56245">
                  <c:v>34.26282000000001</c:v>
                </c:pt>
                <c:pt idx="56246">
                  <c:v>113.2827</c:v>
                </c:pt>
                <c:pt idx="56247">
                  <c:v>31.36950999999999</c:v>
                </c:pt>
                <c:pt idx="56248">
                  <c:v>32.07234000000001</c:v>
                </c:pt>
                <c:pt idx="56249">
                  <c:v>34.41713</c:v>
                </c:pt>
                <c:pt idx="56250">
                  <c:v>32.33068</c:v>
                </c:pt>
                <c:pt idx="56251">
                  <c:v>27.32073</c:v>
                </c:pt>
                <c:pt idx="56252">
                  <c:v>31.17252</c:v>
                </c:pt>
                <c:pt idx="56253">
                  <c:v>32.87804000000001</c:v>
                </c:pt>
                <c:pt idx="56254">
                  <c:v>31.55975</c:v>
                </c:pt>
                <c:pt idx="56255">
                  <c:v>37.03691</c:v>
                </c:pt>
                <c:pt idx="56256">
                  <c:v>33.22414000000001</c:v>
                </c:pt>
                <c:pt idx="56257">
                  <c:v>35.4862</c:v>
                </c:pt>
                <c:pt idx="56258">
                  <c:v>30.36349999999999</c:v>
                </c:pt>
                <c:pt idx="56259">
                  <c:v>29.07618</c:v>
                </c:pt>
                <c:pt idx="56260">
                  <c:v>30.50069999999999</c:v>
                </c:pt>
                <c:pt idx="56261">
                  <c:v>34.18834000000001</c:v>
                </c:pt>
                <c:pt idx="56262">
                  <c:v>29.6574</c:v>
                </c:pt>
                <c:pt idx="56263">
                  <c:v>26.84738</c:v>
                </c:pt>
                <c:pt idx="56264">
                  <c:v>28.02308</c:v>
                </c:pt>
                <c:pt idx="56265">
                  <c:v>29.412</c:v>
                </c:pt>
                <c:pt idx="56266">
                  <c:v>31.50522</c:v>
                </c:pt>
                <c:pt idx="56267">
                  <c:v>26.47748</c:v>
                </c:pt>
                <c:pt idx="56268">
                  <c:v>37.72320000000001</c:v>
                </c:pt>
                <c:pt idx="56269">
                  <c:v>37.13018</c:v>
                </c:pt>
                <c:pt idx="56270">
                  <c:v>30.52623</c:v>
                </c:pt>
                <c:pt idx="56271">
                  <c:v>33.89985</c:v>
                </c:pt>
                <c:pt idx="56272">
                  <c:v>24.7267</c:v>
                </c:pt>
                <c:pt idx="56273">
                  <c:v>30.2557</c:v>
                </c:pt>
                <c:pt idx="56274">
                  <c:v>30.16782</c:v>
                </c:pt>
                <c:pt idx="56275">
                  <c:v>27.00529</c:v>
                </c:pt>
                <c:pt idx="56276">
                  <c:v>30.89274999999999</c:v>
                </c:pt>
                <c:pt idx="56277">
                  <c:v>34.32741</c:v>
                </c:pt>
                <c:pt idx="56278">
                  <c:v>38.17701</c:v>
                </c:pt>
                <c:pt idx="56279">
                  <c:v>30.7286</c:v>
                </c:pt>
                <c:pt idx="56280">
                  <c:v>35.15577</c:v>
                </c:pt>
                <c:pt idx="56281">
                  <c:v>31.90058</c:v>
                </c:pt>
                <c:pt idx="56282">
                  <c:v>23.33618</c:v>
                </c:pt>
                <c:pt idx="56283">
                  <c:v>25.06931</c:v>
                </c:pt>
                <c:pt idx="56284">
                  <c:v>28.89735</c:v>
                </c:pt>
                <c:pt idx="56285">
                  <c:v>35.49943</c:v>
                </c:pt>
                <c:pt idx="56286">
                  <c:v>28.64698</c:v>
                </c:pt>
                <c:pt idx="56287">
                  <c:v>27.41925000000001</c:v>
                </c:pt>
                <c:pt idx="56288">
                  <c:v>33.58779</c:v>
                </c:pt>
                <c:pt idx="56289">
                  <c:v>25.97002</c:v>
                </c:pt>
                <c:pt idx="56290">
                  <c:v>37.5423</c:v>
                </c:pt>
                <c:pt idx="56291">
                  <c:v>27.45206</c:v>
                </c:pt>
                <c:pt idx="56292">
                  <c:v>32.35044</c:v>
                </c:pt>
                <c:pt idx="56293">
                  <c:v>25.81347</c:v>
                </c:pt>
                <c:pt idx="56294">
                  <c:v>4047.7551</c:v>
                </c:pt>
                <c:pt idx="56295">
                  <c:v>26.86104</c:v>
                </c:pt>
                <c:pt idx="56296">
                  <c:v>27.85781</c:v>
                </c:pt>
                <c:pt idx="56297">
                  <c:v>86.80726</c:v>
                </c:pt>
                <c:pt idx="56298">
                  <c:v>27.79271</c:v>
                </c:pt>
                <c:pt idx="56299">
                  <c:v>26.43666</c:v>
                </c:pt>
                <c:pt idx="56300">
                  <c:v>191.90089</c:v>
                </c:pt>
                <c:pt idx="56301">
                  <c:v>35.19135</c:v>
                </c:pt>
                <c:pt idx="56302">
                  <c:v>30.26903</c:v>
                </c:pt>
                <c:pt idx="56303">
                  <c:v>35.90687</c:v>
                </c:pt>
                <c:pt idx="56304">
                  <c:v>61.28864</c:v>
                </c:pt>
                <c:pt idx="56305">
                  <c:v>31.02612999999999</c:v>
                </c:pt>
                <c:pt idx="56306">
                  <c:v>28.03644999999999</c:v>
                </c:pt>
                <c:pt idx="56307">
                  <c:v>36.20316000000001</c:v>
                </c:pt>
                <c:pt idx="56308">
                  <c:v>67.4428</c:v>
                </c:pt>
                <c:pt idx="56309">
                  <c:v>27.87899000000001</c:v>
                </c:pt>
                <c:pt idx="56310">
                  <c:v>26.27733</c:v>
                </c:pt>
                <c:pt idx="56311">
                  <c:v>39.51852</c:v>
                </c:pt>
                <c:pt idx="56312">
                  <c:v>28.97778</c:v>
                </c:pt>
                <c:pt idx="56313">
                  <c:v>35.26316000000001</c:v>
                </c:pt>
                <c:pt idx="56314">
                  <c:v>28.32558999999999</c:v>
                </c:pt>
                <c:pt idx="56315">
                  <c:v>34.38254000000001</c:v>
                </c:pt>
                <c:pt idx="56316">
                  <c:v>26.86539</c:v>
                </c:pt>
                <c:pt idx="56317">
                  <c:v>34.88991</c:v>
                </c:pt>
                <c:pt idx="56318">
                  <c:v>30.32168</c:v>
                </c:pt>
                <c:pt idx="56319">
                  <c:v>28.11036</c:v>
                </c:pt>
                <c:pt idx="56320">
                  <c:v>135.396</c:v>
                </c:pt>
                <c:pt idx="56321">
                  <c:v>34.46425</c:v>
                </c:pt>
                <c:pt idx="56322">
                  <c:v>998.1622099999998</c:v>
                </c:pt>
                <c:pt idx="56323">
                  <c:v>29.0786</c:v>
                </c:pt>
                <c:pt idx="56324">
                  <c:v>37.46365</c:v>
                </c:pt>
                <c:pt idx="56325">
                  <c:v>31.55023</c:v>
                </c:pt>
                <c:pt idx="56326">
                  <c:v>270.2268</c:v>
                </c:pt>
                <c:pt idx="56327">
                  <c:v>244.8747</c:v>
                </c:pt>
                <c:pt idx="56328">
                  <c:v>32.765</c:v>
                </c:pt>
                <c:pt idx="56329">
                  <c:v>31.58712999999999</c:v>
                </c:pt>
                <c:pt idx="56330">
                  <c:v>29.47908</c:v>
                </c:pt>
                <c:pt idx="56331">
                  <c:v>30.28078</c:v>
                </c:pt>
                <c:pt idx="56332">
                  <c:v>43.30562</c:v>
                </c:pt>
                <c:pt idx="56333">
                  <c:v>531.8333</c:v>
                </c:pt>
                <c:pt idx="56334">
                  <c:v>33.79524</c:v>
                </c:pt>
                <c:pt idx="56335">
                  <c:v>33.28072</c:v>
                </c:pt>
                <c:pt idx="56336">
                  <c:v>29.80546</c:v>
                </c:pt>
                <c:pt idx="56337">
                  <c:v>32.51123</c:v>
                </c:pt>
                <c:pt idx="56338">
                  <c:v>29.7285</c:v>
                </c:pt>
                <c:pt idx="56339">
                  <c:v>32.47434000000001</c:v>
                </c:pt>
                <c:pt idx="56340">
                  <c:v>32.2021</c:v>
                </c:pt>
                <c:pt idx="56341">
                  <c:v>33.44311</c:v>
                </c:pt>
                <c:pt idx="56342">
                  <c:v>33.96761</c:v>
                </c:pt>
                <c:pt idx="56343">
                  <c:v>28.60973999999999</c:v>
                </c:pt>
                <c:pt idx="56344">
                  <c:v>27.75108000000001</c:v>
                </c:pt>
                <c:pt idx="56345">
                  <c:v>24.79547</c:v>
                </c:pt>
                <c:pt idx="56346">
                  <c:v>28.91201</c:v>
                </c:pt>
                <c:pt idx="56347">
                  <c:v>28.32321</c:v>
                </c:pt>
                <c:pt idx="56348">
                  <c:v>27.44397</c:v>
                </c:pt>
                <c:pt idx="56349">
                  <c:v>31.50885</c:v>
                </c:pt>
                <c:pt idx="56350">
                  <c:v>27.27256</c:v>
                </c:pt>
                <c:pt idx="56351">
                  <c:v>28.61493</c:v>
                </c:pt>
                <c:pt idx="56352">
                  <c:v>33.01894</c:v>
                </c:pt>
                <c:pt idx="56353">
                  <c:v>29.17608</c:v>
                </c:pt>
                <c:pt idx="56354">
                  <c:v>31.95519</c:v>
                </c:pt>
                <c:pt idx="56355">
                  <c:v>30.64038</c:v>
                </c:pt>
                <c:pt idx="56356">
                  <c:v>33.33683</c:v>
                </c:pt>
                <c:pt idx="56357">
                  <c:v>29.54102</c:v>
                </c:pt>
                <c:pt idx="56358">
                  <c:v>30.76173</c:v>
                </c:pt>
                <c:pt idx="56359">
                  <c:v>30.17774</c:v>
                </c:pt>
                <c:pt idx="56360">
                  <c:v>31.79975</c:v>
                </c:pt>
                <c:pt idx="56361">
                  <c:v>31.4379</c:v>
                </c:pt>
                <c:pt idx="56362">
                  <c:v>5629.4451</c:v>
                </c:pt>
                <c:pt idx="56363">
                  <c:v>27.1771</c:v>
                </c:pt>
                <c:pt idx="56364">
                  <c:v>29.57374</c:v>
                </c:pt>
                <c:pt idx="56365">
                  <c:v>29.68827</c:v>
                </c:pt>
                <c:pt idx="56366">
                  <c:v>32.10091</c:v>
                </c:pt>
                <c:pt idx="56367">
                  <c:v>31.86712</c:v>
                </c:pt>
                <c:pt idx="56368">
                  <c:v>26.16396</c:v>
                </c:pt>
                <c:pt idx="56369">
                  <c:v>32.42862</c:v>
                </c:pt>
                <c:pt idx="56370">
                  <c:v>26.02403</c:v>
                </c:pt>
                <c:pt idx="56371">
                  <c:v>32.12904</c:v>
                </c:pt>
                <c:pt idx="56372">
                  <c:v>32.97166</c:v>
                </c:pt>
                <c:pt idx="56373">
                  <c:v>25.15165</c:v>
                </c:pt>
                <c:pt idx="56374">
                  <c:v>26.99559</c:v>
                </c:pt>
                <c:pt idx="56375">
                  <c:v>25.03593</c:v>
                </c:pt>
                <c:pt idx="56376">
                  <c:v>27.57536</c:v>
                </c:pt>
                <c:pt idx="56377">
                  <c:v>28.79559</c:v>
                </c:pt>
                <c:pt idx="56378">
                  <c:v>26.12252</c:v>
                </c:pt>
                <c:pt idx="56379">
                  <c:v>26.19081</c:v>
                </c:pt>
                <c:pt idx="56380">
                  <c:v>31.14282</c:v>
                </c:pt>
                <c:pt idx="56381">
                  <c:v>31.83038000000001</c:v>
                </c:pt>
                <c:pt idx="56382">
                  <c:v>41.17704000000001</c:v>
                </c:pt>
                <c:pt idx="56383">
                  <c:v>32.55573</c:v>
                </c:pt>
                <c:pt idx="56384">
                  <c:v>28.79047</c:v>
                </c:pt>
                <c:pt idx="56385">
                  <c:v>42.1629</c:v>
                </c:pt>
                <c:pt idx="56386">
                  <c:v>32.97352</c:v>
                </c:pt>
                <c:pt idx="56387">
                  <c:v>11181.0931</c:v>
                </c:pt>
                <c:pt idx="56388">
                  <c:v>28.99289</c:v>
                </c:pt>
                <c:pt idx="56389">
                  <c:v>91.2832</c:v>
                </c:pt>
                <c:pt idx="56390">
                  <c:v>27.14063</c:v>
                </c:pt>
                <c:pt idx="56391">
                  <c:v>39.23025</c:v>
                </c:pt>
                <c:pt idx="56392">
                  <c:v>34.62727</c:v>
                </c:pt>
                <c:pt idx="56393">
                  <c:v>62.1285</c:v>
                </c:pt>
                <c:pt idx="56394">
                  <c:v>32.24805</c:v>
                </c:pt>
                <c:pt idx="56395">
                  <c:v>30.9925</c:v>
                </c:pt>
                <c:pt idx="56396">
                  <c:v>30.75481</c:v>
                </c:pt>
                <c:pt idx="56397">
                  <c:v>30.82248999999999</c:v>
                </c:pt>
                <c:pt idx="56398">
                  <c:v>27.93847999999999</c:v>
                </c:pt>
                <c:pt idx="56399">
                  <c:v>29.76527</c:v>
                </c:pt>
                <c:pt idx="56400">
                  <c:v>26.7821</c:v>
                </c:pt>
                <c:pt idx="56401">
                  <c:v>31.75641999999999</c:v>
                </c:pt>
                <c:pt idx="56402">
                  <c:v>38.83986</c:v>
                </c:pt>
                <c:pt idx="56403">
                  <c:v>22.09008</c:v>
                </c:pt>
                <c:pt idx="56404">
                  <c:v>32.79669</c:v>
                </c:pt>
                <c:pt idx="56405">
                  <c:v>34.21479</c:v>
                </c:pt>
                <c:pt idx="56406">
                  <c:v>32.44648</c:v>
                </c:pt>
                <c:pt idx="56407">
                  <c:v>27.29238</c:v>
                </c:pt>
                <c:pt idx="56408">
                  <c:v>129.73707</c:v>
                </c:pt>
                <c:pt idx="56409">
                  <c:v>36.66672000000001</c:v>
                </c:pt>
                <c:pt idx="56410">
                  <c:v>35.18233</c:v>
                </c:pt>
                <c:pt idx="56411">
                  <c:v>33.30299</c:v>
                </c:pt>
                <c:pt idx="56412">
                  <c:v>80.13869999999998</c:v>
                </c:pt>
                <c:pt idx="56413">
                  <c:v>31.04826</c:v>
                </c:pt>
                <c:pt idx="56414">
                  <c:v>30.86512</c:v>
                </c:pt>
                <c:pt idx="56415">
                  <c:v>27.29275</c:v>
                </c:pt>
                <c:pt idx="56416">
                  <c:v>32.12454</c:v>
                </c:pt>
                <c:pt idx="56417">
                  <c:v>37.30728999999999</c:v>
                </c:pt>
                <c:pt idx="56418">
                  <c:v>29.22287</c:v>
                </c:pt>
                <c:pt idx="56419">
                  <c:v>34.79767</c:v>
                </c:pt>
                <c:pt idx="56420">
                  <c:v>33.46391</c:v>
                </c:pt>
                <c:pt idx="56421">
                  <c:v>30.6666</c:v>
                </c:pt>
                <c:pt idx="56422">
                  <c:v>52.08778</c:v>
                </c:pt>
                <c:pt idx="56423">
                  <c:v>39.3304</c:v>
                </c:pt>
                <c:pt idx="56424">
                  <c:v>33.8182</c:v>
                </c:pt>
                <c:pt idx="56425">
                  <c:v>31.65508000000001</c:v>
                </c:pt>
                <c:pt idx="56426">
                  <c:v>33.13971</c:v>
                </c:pt>
                <c:pt idx="56427">
                  <c:v>22.71231999999999</c:v>
                </c:pt>
                <c:pt idx="56428">
                  <c:v>27.10812</c:v>
                </c:pt>
                <c:pt idx="56429">
                  <c:v>33.30846</c:v>
                </c:pt>
                <c:pt idx="56430">
                  <c:v>38.16229</c:v>
                </c:pt>
                <c:pt idx="56431">
                  <c:v>29.78794</c:v>
                </c:pt>
                <c:pt idx="56432">
                  <c:v>30.17854</c:v>
                </c:pt>
                <c:pt idx="56433">
                  <c:v>34.0391</c:v>
                </c:pt>
                <c:pt idx="56434">
                  <c:v>29.61077999999999</c:v>
                </c:pt>
                <c:pt idx="56435">
                  <c:v>28.76137</c:v>
                </c:pt>
                <c:pt idx="56436">
                  <c:v>36.50211</c:v>
                </c:pt>
                <c:pt idx="56437">
                  <c:v>27.60344</c:v>
                </c:pt>
                <c:pt idx="56438">
                  <c:v>28.80064</c:v>
                </c:pt>
                <c:pt idx="56439">
                  <c:v>40.87317</c:v>
                </c:pt>
                <c:pt idx="56440">
                  <c:v>28.27551</c:v>
                </c:pt>
                <c:pt idx="56441">
                  <c:v>36.07762</c:v>
                </c:pt>
                <c:pt idx="56442">
                  <c:v>26.45637</c:v>
                </c:pt>
                <c:pt idx="56443">
                  <c:v>31.39422</c:v>
                </c:pt>
                <c:pt idx="56444">
                  <c:v>24.61314</c:v>
                </c:pt>
                <c:pt idx="56445">
                  <c:v>29.14904</c:v>
                </c:pt>
                <c:pt idx="56446">
                  <c:v>28.03126</c:v>
                </c:pt>
                <c:pt idx="56447">
                  <c:v>32.13768</c:v>
                </c:pt>
                <c:pt idx="56448">
                  <c:v>27.27753</c:v>
                </c:pt>
                <c:pt idx="56449">
                  <c:v>47.24543</c:v>
                </c:pt>
                <c:pt idx="56450">
                  <c:v>29.64962999999999</c:v>
                </c:pt>
                <c:pt idx="56451">
                  <c:v>30.95874999999999</c:v>
                </c:pt>
                <c:pt idx="56452">
                  <c:v>27.30307000000001</c:v>
                </c:pt>
                <c:pt idx="56453">
                  <c:v>26.32367</c:v>
                </c:pt>
                <c:pt idx="56454">
                  <c:v>28.38014</c:v>
                </c:pt>
                <c:pt idx="56455">
                  <c:v>33.66082</c:v>
                </c:pt>
                <c:pt idx="56456">
                  <c:v>59.36745</c:v>
                </c:pt>
                <c:pt idx="56457">
                  <c:v>29.11761</c:v>
                </c:pt>
                <c:pt idx="56458">
                  <c:v>34.12844000000001</c:v>
                </c:pt>
                <c:pt idx="56459">
                  <c:v>40.43285</c:v>
                </c:pt>
                <c:pt idx="56460">
                  <c:v>29.07594</c:v>
                </c:pt>
                <c:pt idx="56461">
                  <c:v>113.2118</c:v>
                </c:pt>
                <c:pt idx="56462">
                  <c:v>29.10418</c:v>
                </c:pt>
                <c:pt idx="56463">
                  <c:v>23.68121</c:v>
                </c:pt>
                <c:pt idx="56464">
                  <c:v>26.38927</c:v>
                </c:pt>
                <c:pt idx="56465">
                  <c:v>27.96893</c:v>
                </c:pt>
                <c:pt idx="56466">
                  <c:v>39.51495</c:v>
                </c:pt>
                <c:pt idx="56467">
                  <c:v>26.92753</c:v>
                </c:pt>
                <c:pt idx="56468">
                  <c:v>28.2054</c:v>
                </c:pt>
                <c:pt idx="56469">
                  <c:v>36.53888000000001</c:v>
                </c:pt>
                <c:pt idx="56470">
                  <c:v>164.2509</c:v>
                </c:pt>
                <c:pt idx="56471">
                  <c:v>34.3065</c:v>
                </c:pt>
                <c:pt idx="56472">
                  <c:v>36.64186</c:v>
                </c:pt>
                <c:pt idx="56473">
                  <c:v>25.32492999999999</c:v>
                </c:pt>
                <c:pt idx="56474">
                  <c:v>64.6032</c:v>
                </c:pt>
                <c:pt idx="56475">
                  <c:v>151.7095</c:v>
                </c:pt>
                <c:pt idx="56476">
                  <c:v>32.09885</c:v>
                </c:pt>
                <c:pt idx="56477">
                  <c:v>28.36223</c:v>
                </c:pt>
                <c:pt idx="56478">
                  <c:v>27.74853999999999</c:v>
                </c:pt>
                <c:pt idx="56479">
                  <c:v>36.79571</c:v>
                </c:pt>
                <c:pt idx="56480">
                  <c:v>29.51054</c:v>
                </c:pt>
                <c:pt idx="56481">
                  <c:v>29.18325</c:v>
                </c:pt>
                <c:pt idx="56482">
                  <c:v>39.3457</c:v>
                </c:pt>
                <c:pt idx="56483">
                  <c:v>35.08925</c:v>
                </c:pt>
                <c:pt idx="56484">
                  <c:v>41.76208000000001</c:v>
                </c:pt>
                <c:pt idx="56485">
                  <c:v>29.76183</c:v>
                </c:pt>
                <c:pt idx="56486">
                  <c:v>32.74845</c:v>
                </c:pt>
                <c:pt idx="56487">
                  <c:v>35.37431</c:v>
                </c:pt>
                <c:pt idx="56488">
                  <c:v>32.31126999999999</c:v>
                </c:pt>
                <c:pt idx="56489">
                  <c:v>33.52651</c:v>
                </c:pt>
                <c:pt idx="56490">
                  <c:v>34.12262000000001</c:v>
                </c:pt>
                <c:pt idx="56491">
                  <c:v>32.76326</c:v>
                </c:pt>
                <c:pt idx="56492">
                  <c:v>25.03386</c:v>
                </c:pt>
                <c:pt idx="56493">
                  <c:v>33.10168</c:v>
                </c:pt>
                <c:pt idx="56494">
                  <c:v>28.48872999999999</c:v>
                </c:pt>
                <c:pt idx="56495">
                  <c:v>26.04745</c:v>
                </c:pt>
                <c:pt idx="56496">
                  <c:v>31.78426</c:v>
                </c:pt>
                <c:pt idx="56497">
                  <c:v>38.91158</c:v>
                </c:pt>
                <c:pt idx="56498">
                  <c:v>28.47715000000001</c:v>
                </c:pt>
                <c:pt idx="56499">
                  <c:v>46.5295</c:v>
                </c:pt>
                <c:pt idx="56500">
                  <c:v>637.71196</c:v>
                </c:pt>
                <c:pt idx="56501">
                  <c:v>33.16096</c:v>
                </c:pt>
                <c:pt idx="56502">
                  <c:v>36.5263</c:v>
                </c:pt>
                <c:pt idx="56503">
                  <c:v>31.06594</c:v>
                </c:pt>
                <c:pt idx="56504">
                  <c:v>30.67432000000001</c:v>
                </c:pt>
                <c:pt idx="56505">
                  <c:v>31.57346</c:v>
                </c:pt>
                <c:pt idx="56506">
                  <c:v>38.2892</c:v>
                </c:pt>
                <c:pt idx="56507">
                  <c:v>38.74292000000001</c:v>
                </c:pt>
                <c:pt idx="56508">
                  <c:v>24.88315</c:v>
                </c:pt>
                <c:pt idx="56509">
                  <c:v>30.32717</c:v>
                </c:pt>
                <c:pt idx="56510">
                  <c:v>33.22111</c:v>
                </c:pt>
                <c:pt idx="56511">
                  <c:v>26.88511</c:v>
                </c:pt>
                <c:pt idx="56512">
                  <c:v>33.65846000000001</c:v>
                </c:pt>
                <c:pt idx="56513">
                  <c:v>27.85326</c:v>
                </c:pt>
                <c:pt idx="56514">
                  <c:v>40.5517</c:v>
                </c:pt>
                <c:pt idx="56515">
                  <c:v>29.18824</c:v>
                </c:pt>
                <c:pt idx="56516">
                  <c:v>32.91984</c:v>
                </c:pt>
                <c:pt idx="56517">
                  <c:v>23.40534999999999</c:v>
                </c:pt>
                <c:pt idx="56518">
                  <c:v>1206.23092</c:v>
                </c:pt>
                <c:pt idx="56519">
                  <c:v>121.2079</c:v>
                </c:pt>
                <c:pt idx="56520">
                  <c:v>26.67977</c:v>
                </c:pt>
                <c:pt idx="56521">
                  <c:v>25.10446</c:v>
                </c:pt>
                <c:pt idx="56522">
                  <c:v>33.57167</c:v>
                </c:pt>
                <c:pt idx="56523">
                  <c:v>27.65118</c:v>
                </c:pt>
                <c:pt idx="56524">
                  <c:v>25.75794</c:v>
                </c:pt>
                <c:pt idx="56525">
                  <c:v>29.31403</c:v>
                </c:pt>
                <c:pt idx="56526">
                  <c:v>27.75487</c:v>
                </c:pt>
                <c:pt idx="56527">
                  <c:v>31.38894</c:v>
                </c:pt>
                <c:pt idx="56528">
                  <c:v>25.72772</c:v>
                </c:pt>
                <c:pt idx="56529">
                  <c:v>28.09199</c:v>
                </c:pt>
                <c:pt idx="56530">
                  <c:v>28.94435</c:v>
                </c:pt>
                <c:pt idx="56531">
                  <c:v>30.27123</c:v>
                </c:pt>
                <c:pt idx="56532">
                  <c:v>30.57968</c:v>
                </c:pt>
                <c:pt idx="56533">
                  <c:v>28.6997</c:v>
                </c:pt>
                <c:pt idx="56534">
                  <c:v>25.96331</c:v>
                </c:pt>
                <c:pt idx="56535">
                  <c:v>39.14128</c:v>
                </c:pt>
                <c:pt idx="56536">
                  <c:v>35.15911</c:v>
                </c:pt>
                <c:pt idx="56537">
                  <c:v>26.3976</c:v>
                </c:pt>
                <c:pt idx="56538">
                  <c:v>28.19823</c:v>
                </c:pt>
                <c:pt idx="56539">
                  <c:v>28.26359</c:v>
                </c:pt>
                <c:pt idx="56540">
                  <c:v>28.75471</c:v>
                </c:pt>
                <c:pt idx="56541">
                  <c:v>33.01214</c:v>
                </c:pt>
                <c:pt idx="56542">
                  <c:v>31.6328</c:v>
                </c:pt>
                <c:pt idx="56543">
                  <c:v>68.4535</c:v>
                </c:pt>
                <c:pt idx="56544">
                  <c:v>73.0239</c:v>
                </c:pt>
                <c:pt idx="56545">
                  <c:v>34.14296</c:v>
                </c:pt>
                <c:pt idx="56546">
                  <c:v>200.258</c:v>
                </c:pt>
                <c:pt idx="56547">
                  <c:v>128.4055</c:v>
                </c:pt>
                <c:pt idx="56548">
                  <c:v>28.01429</c:v>
                </c:pt>
                <c:pt idx="56549">
                  <c:v>34.94948</c:v>
                </c:pt>
                <c:pt idx="56550">
                  <c:v>32.04594</c:v>
                </c:pt>
                <c:pt idx="56551">
                  <c:v>29.35816000000001</c:v>
                </c:pt>
                <c:pt idx="56552">
                  <c:v>33.29342000000001</c:v>
                </c:pt>
                <c:pt idx="56553">
                  <c:v>28.88618</c:v>
                </c:pt>
                <c:pt idx="56554">
                  <c:v>31.07097</c:v>
                </c:pt>
                <c:pt idx="56555">
                  <c:v>37.54447</c:v>
                </c:pt>
                <c:pt idx="56556">
                  <c:v>32.92921</c:v>
                </c:pt>
                <c:pt idx="56557">
                  <c:v>33.08183</c:v>
                </c:pt>
                <c:pt idx="56558">
                  <c:v>35.54601</c:v>
                </c:pt>
                <c:pt idx="56559">
                  <c:v>28.30141</c:v>
                </c:pt>
                <c:pt idx="56560">
                  <c:v>21.62816</c:v>
                </c:pt>
                <c:pt idx="56561">
                  <c:v>32.67505</c:v>
                </c:pt>
                <c:pt idx="56562">
                  <c:v>352.2645</c:v>
                </c:pt>
                <c:pt idx="56563">
                  <c:v>29.38484</c:v>
                </c:pt>
                <c:pt idx="56564">
                  <c:v>26.72814</c:v>
                </c:pt>
                <c:pt idx="56565">
                  <c:v>35.00380000000001</c:v>
                </c:pt>
                <c:pt idx="56566">
                  <c:v>26.77612999999999</c:v>
                </c:pt>
                <c:pt idx="56567">
                  <c:v>31.76852999999999</c:v>
                </c:pt>
                <c:pt idx="56568">
                  <c:v>28.30878</c:v>
                </c:pt>
                <c:pt idx="56569">
                  <c:v>33.84187999999999</c:v>
                </c:pt>
                <c:pt idx="56570">
                  <c:v>34.84935</c:v>
                </c:pt>
                <c:pt idx="56571">
                  <c:v>75.37149999999998</c:v>
                </c:pt>
                <c:pt idx="56572">
                  <c:v>46.53146</c:v>
                </c:pt>
                <c:pt idx="56573">
                  <c:v>32.27673</c:v>
                </c:pt>
                <c:pt idx="56574">
                  <c:v>30.28189</c:v>
                </c:pt>
                <c:pt idx="56575">
                  <c:v>29.87874</c:v>
                </c:pt>
                <c:pt idx="56576">
                  <c:v>30.86496</c:v>
                </c:pt>
                <c:pt idx="56577">
                  <c:v>154.5164</c:v>
                </c:pt>
                <c:pt idx="56578">
                  <c:v>30.65487</c:v>
                </c:pt>
                <c:pt idx="56579">
                  <c:v>29.51749999999999</c:v>
                </c:pt>
                <c:pt idx="56580">
                  <c:v>31.75177</c:v>
                </c:pt>
                <c:pt idx="56581">
                  <c:v>28.06513</c:v>
                </c:pt>
                <c:pt idx="56582">
                  <c:v>44.1393</c:v>
                </c:pt>
                <c:pt idx="56583">
                  <c:v>30.60292</c:v>
                </c:pt>
                <c:pt idx="56584">
                  <c:v>31.98948</c:v>
                </c:pt>
                <c:pt idx="56585">
                  <c:v>30.85516</c:v>
                </c:pt>
                <c:pt idx="56586">
                  <c:v>30.72193</c:v>
                </c:pt>
                <c:pt idx="56587">
                  <c:v>32.2579</c:v>
                </c:pt>
                <c:pt idx="56588">
                  <c:v>25.49034</c:v>
                </c:pt>
                <c:pt idx="56589">
                  <c:v>31.994</c:v>
                </c:pt>
                <c:pt idx="56590">
                  <c:v>417.3982999999999</c:v>
                </c:pt>
                <c:pt idx="56591">
                  <c:v>31.82818</c:v>
                </c:pt>
                <c:pt idx="56592">
                  <c:v>29.45719</c:v>
                </c:pt>
                <c:pt idx="56593">
                  <c:v>29.98995</c:v>
                </c:pt>
                <c:pt idx="56594">
                  <c:v>33.15294</c:v>
                </c:pt>
                <c:pt idx="56595">
                  <c:v>30.87092000000001</c:v>
                </c:pt>
                <c:pt idx="56596">
                  <c:v>60.8263</c:v>
                </c:pt>
                <c:pt idx="56597">
                  <c:v>37.27265</c:v>
                </c:pt>
                <c:pt idx="56598">
                  <c:v>33.36557</c:v>
                </c:pt>
                <c:pt idx="56599">
                  <c:v>28.38496</c:v>
                </c:pt>
                <c:pt idx="56600">
                  <c:v>29.97028999999999</c:v>
                </c:pt>
                <c:pt idx="56601">
                  <c:v>28.47814</c:v>
                </c:pt>
                <c:pt idx="56602">
                  <c:v>33.63136</c:v>
                </c:pt>
                <c:pt idx="56603">
                  <c:v>34.25662000000001</c:v>
                </c:pt>
                <c:pt idx="56604">
                  <c:v>26.5141</c:v>
                </c:pt>
                <c:pt idx="56605">
                  <c:v>35.18501</c:v>
                </c:pt>
                <c:pt idx="56606">
                  <c:v>29.76857</c:v>
                </c:pt>
                <c:pt idx="56607">
                  <c:v>512.5068</c:v>
                </c:pt>
                <c:pt idx="56608">
                  <c:v>39.53369</c:v>
                </c:pt>
                <c:pt idx="56609">
                  <c:v>38.76304000000001</c:v>
                </c:pt>
                <c:pt idx="56610">
                  <c:v>194.07803</c:v>
                </c:pt>
                <c:pt idx="56611">
                  <c:v>31.53468000000001</c:v>
                </c:pt>
                <c:pt idx="56612">
                  <c:v>33.43102</c:v>
                </c:pt>
                <c:pt idx="56613">
                  <c:v>25.00722</c:v>
                </c:pt>
                <c:pt idx="56614">
                  <c:v>31.4437</c:v>
                </c:pt>
                <c:pt idx="56615">
                  <c:v>26.82903</c:v>
                </c:pt>
                <c:pt idx="56616">
                  <c:v>29.01138</c:v>
                </c:pt>
                <c:pt idx="56617">
                  <c:v>27.79943</c:v>
                </c:pt>
                <c:pt idx="56618">
                  <c:v>29.24663999999999</c:v>
                </c:pt>
                <c:pt idx="56619">
                  <c:v>38.25654</c:v>
                </c:pt>
                <c:pt idx="56620">
                  <c:v>32.69211</c:v>
                </c:pt>
                <c:pt idx="56621">
                  <c:v>30.42728</c:v>
                </c:pt>
                <c:pt idx="56622">
                  <c:v>31.20665</c:v>
                </c:pt>
                <c:pt idx="56623">
                  <c:v>31.09469</c:v>
                </c:pt>
                <c:pt idx="56624">
                  <c:v>28.41554</c:v>
                </c:pt>
                <c:pt idx="56625">
                  <c:v>30.09394</c:v>
                </c:pt>
                <c:pt idx="56626">
                  <c:v>27.35995</c:v>
                </c:pt>
                <c:pt idx="56627">
                  <c:v>41.71951</c:v>
                </c:pt>
                <c:pt idx="56628">
                  <c:v>36.57712</c:v>
                </c:pt>
                <c:pt idx="56629">
                  <c:v>31.57651</c:v>
                </c:pt>
                <c:pt idx="56630">
                  <c:v>26.42865</c:v>
                </c:pt>
                <c:pt idx="56631">
                  <c:v>29.50658</c:v>
                </c:pt>
                <c:pt idx="56632">
                  <c:v>2448.3701</c:v>
                </c:pt>
                <c:pt idx="56633">
                  <c:v>31.31504</c:v>
                </c:pt>
                <c:pt idx="56634">
                  <c:v>29.50498</c:v>
                </c:pt>
                <c:pt idx="56635">
                  <c:v>30.94488</c:v>
                </c:pt>
                <c:pt idx="56636">
                  <c:v>33.2759</c:v>
                </c:pt>
                <c:pt idx="56637">
                  <c:v>33.36425</c:v>
                </c:pt>
                <c:pt idx="56638">
                  <c:v>31.36412</c:v>
                </c:pt>
                <c:pt idx="56639">
                  <c:v>32.69136</c:v>
                </c:pt>
                <c:pt idx="56640">
                  <c:v>41.4507</c:v>
                </c:pt>
                <c:pt idx="56641">
                  <c:v>33.71129</c:v>
                </c:pt>
                <c:pt idx="56642">
                  <c:v>36.60804</c:v>
                </c:pt>
                <c:pt idx="56643">
                  <c:v>27.05988</c:v>
                </c:pt>
                <c:pt idx="56644">
                  <c:v>25.32168</c:v>
                </c:pt>
                <c:pt idx="56645">
                  <c:v>27.60482</c:v>
                </c:pt>
                <c:pt idx="56646">
                  <c:v>33.80342</c:v>
                </c:pt>
                <c:pt idx="56647">
                  <c:v>28.81192</c:v>
                </c:pt>
                <c:pt idx="56648">
                  <c:v>31.65137</c:v>
                </c:pt>
                <c:pt idx="56649">
                  <c:v>32.88134</c:v>
                </c:pt>
                <c:pt idx="56650">
                  <c:v>27.4006</c:v>
                </c:pt>
                <c:pt idx="56651">
                  <c:v>31.79010999999999</c:v>
                </c:pt>
                <c:pt idx="56652">
                  <c:v>31.8227</c:v>
                </c:pt>
                <c:pt idx="56653">
                  <c:v>29.75092</c:v>
                </c:pt>
                <c:pt idx="56654">
                  <c:v>38.86620000000001</c:v>
                </c:pt>
                <c:pt idx="56655">
                  <c:v>2470.80147</c:v>
                </c:pt>
                <c:pt idx="56656">
                  <c:v>31.48727</c:v>
                </c:pt>
                <c:pt idx="56657">
                  <c:v>35.14136000000001</c:v>
                </c:pt>
                <c:pt idx="56658">
                  <c:v>30.60885</c:v>
                </c:pt>
                <c:pt idx="56659">
                  <c:v>27.92461</c:v>
                </c:pt>
                <c:pt idx="56660">
                  <c:v>27.22435</c:v>
                </c:pt>
                <c:pt idx="56661">
                  <c:v>31.06269</c:v>
                </c:pt>
                <c:pt idx="56662">
                  <c:v>30.03408</c:v>
                </c:pt>
                <c:pt idx="56663">
                  <c:v>27.47232</c:v>
                </c:pt>
                <c:pt idx="56664">
                  <c:v>34.30587</c:v>
                </c:pt>
                <c:pt idx="56665">
                  <c:v>30.13388</c:v>
                </c:pt>
                <c:pt idx="56666">
                  <c:v>31.37599000000001</c:v>
                </c:pt>
                <c:pt idx="56667">
                  <c:v>23.87526</c:v>
                </c:pt>
                <c:pt idx="56668">
                  <c:v>27.97925</c:v>
                </c:pt>
                <c:pt idx="56669">
                  <c:v>36.39326</c:v>
                </c:pt>
                <c:pt idx="56670">
                  <c:v>104.05409</c:v>
                </c:pt>
                <c:pt idx="56671">
                  <c:v>29.47179</c:v>
                </c:pt>
                <c:pt idx="56672">
                  <c:v>31.34696</c:v>
                </c:pt>
                <c:pt idx="56673">
                  <c:v>25.8213</c:v>
                </c:pt>
                <c:pt idx="56674">
                  <c:v>36.72558</c:v>
                </c:pt>
                <c:pt idx="56675">
                  <c:v>2275.4348</c:v>
                </c:pt>
                <c:pt idx="56676">
                  <c:v>23.07674</c:v>
                </c:pt>
                <c:pt idx="56677">
                  <c:v>25.86891</c:v>
                </c:pt>
                <c:pt idx="56678">
                  <c:v>32.20804000000001</c:v>
                </c:pt>
                <c:pt idx="56679">
                  <c:v>1317.611</c:v>
                </c:pt>
                <c:pt idx="56680">
                  <c:v>29.82189</c:v>
                </c:pt>
                <c:pt idx="56681">
                  <c:v>30.19292</c:v>
                </c:pt>
                <c:pt idx="56682">
                  <c:v>27.06579999999999</c:v>
                </c:pt>
                <c:pt idx="56683">
                  <c:v>30.98837999999999</c:v>
                </c:pt>
                <c:pt idx="56684">
                  <c:v>35.31368999999999</c:v>
                </c:pt>
                <c:pt idx="56685">
                  <c:v>33.74278</c:v>
                </c:pt>
                <c:pt idx="56686">
                  <c:v>33.53836000000001</c:v>
                </c:pt>
                <c:pt idx="56687">
                  <c:v>29.86892</c:v>
                </c:pt>
                <c:pt idx="56688">
                  <c:v>37.05533</c:v>
                </c:pt>
                <c:pt idx="56689">
                  <c:v>34.2991</c:v>
                </c:pt>
                <c:pt idx="56690">
                  <c:v>35.9975</c:v>
                </c:pt>
                <c:pt idx="56691">
                  <c:v>81.30158</c:v>
                </c:pt>
                <c:pt idx="56692">
                  <c:v>27.36324</c:v>
                </c:pt>
                <c:pt idx="56693">
                  <c:v>27.98797</c:v>
                </c:pt>
                <c:pt idx="56694">
                  <c:v>24.36107000000001</c:v>
                </c:pt>
                <c:pt idx="56695">
                  <c:v>25.6305</c:v>
                </c:pt>
                <c:pt idx="56696">
                  <c:v>26.63138</c:v>
                </c:pt>
                <c:pt idx="56697">
                  <c:v>33.35757</c:v>
                </c:pt>
                <c:pt idx="56698">
                  <c:v>31.88863999999999</c:v>
                </c:pt>
                <c:pt idx="56699">
                  <c:v>24.02196</c:v>
                </c:pt>
                <c:pt idx="56700">
                  <c:v>33.04397</c:v>
                </c:pt>
                <c:pt idx="56701">
                  <c:v>38.0367</c:v>
                </c:pt>
                <c:pt idx="56702">
                  <c:v>36.71548000000001</c:v>
                </c:pt>
                <c:pt idx="56703">
                  <c:v>32.42525</c:v>
                </c:pt>
                <c:pt idx="56704">
                  <c:v>271.9273099999999</c:v>
                </c:pt>
                <c:pt idx="56705">
                  <c:v>98.86239999999998</c:v>
                </c:pt>
                <c:pt idx="56706">
                  <c:v>33.86179</c:v>
                </c:pt>
                <c:pt idx="56707">
                  <c:v>30.06103</c:v>
                </c:pt>
                <c:pt idx="56708">
                  <c:v>25.85694000000001</c:v>
                </c:pt>
                <c:pt idx="56709">
                  <c:v>30.15940000000001</c:v>
                </c:pt>
                <c:pt idx="56710">
                  <c:v>40.31273</c:v>
                </c:pt>
                <c:pt idx="56711">
                  <c:v>31.43593</c:v>
                </c:pt>
                <c:pt idx="56712">
                  <c:v>27.5409</c:v>
                </c:pt>
                <c:pt idx="56713">
                  <c:v>37.0219</c:v>
                </c:pt>
                <c:pt idx="56714">
                  <c:v>31.86052</c:v>
                </c:pt>
                <c:pt idx="56715">
                  <c:v>29.74260999999999</c:v>
                </c:pt>
                <c:pt idx="56716">
                  <c:v>36.81753</c:v>
                </c:pt>
                <c:pt idx="56717">
                  <c:v>40.63781</c:v>
                </c:pt>
                <c:pt idx="56718">
                  <c:v>26.22315</c:v>
                </c:pt>
                <c:pt idx="56719">
                  <c:v>24.8384</c:v>
                </c:pt>
                <c:pt idx="56720">
                  <c:v>56.162</c:v>
                </c:pt>
                <c:pt idx="56721">
                  <c:v>27.1901</c:v>
                </c:pt>
                <c:pt idx="56722">
                  <c:v>39.42277</c:v>
                </c:pt>
                <c:pt idx="56723">
                  <c:v>31.54159</c:v>
                </c:pt>
                <c:pt idx="56724">
                  <c:v>28.28562</c:v>
                </c:pt>
                <c:pt idx="56725">
                  <c:v>27.47920999999999</c:v>
                </c:pt>
                <c:pt idx="56726">
                  <c:v>32.02633</c:v>
                </c:pt>
                <c:pt idx="56727">
                  <c:v>31.38664</c:v>
                </c:pt>
                <c:pt idx="56728">
                  <c:v>29.62191</c:v>
                </c:pt>
                <c:pt idx="56729">
                  <c:v>32.27748</c:v>
                </c:pt>
                <c:pt idx="56730">
                  <c:v>42.25380000000001</c:v>
                </c:pt>
                <c:pt idx="56731">
                  <c:v>24.76505999999999</c:v>
                </c:pt>
                <c:pt idx="56732">
                  <c:v>42.46762</c:v>
                </c:pt>
                <c:pt idx="56733">
                  <c:v>36.16157</c:v>
                </c:pt>
                <c:pt idx="56734">
                  <c:v>28.37077</c:v>
                </c:pt>
                <c:pt idx="56735">
                  <c:v>27.91778</c:v>
                </c:pt>
                <c:pt idx="56736">
                  <c:v>2193.87371</c:v>
                </c:pt>
                <c:pt idx="56737">
                  <c:v>32.90253</c:v>
                </c:pt>
                <c:pt idx="56738">
                  <c:v>31.46422</c:v>
                </c:pt>
                <c:pt idx="56739">
                  <c:v>27.45534999999999</c:v>
                </c:pt>
                <c:pt idx="56740">
                  <c:v>29.13468</c:v>
                </c:pt>
                <c:pt idx="56741">
                  <c:v>31.48731</c:v>
                </c:pt>
                <c:pt idx="56742">
                  <c:v>31.60819</c:v>
                </c:pt>
                <c:pt idx="56743">
                  <c:v>204.77998</c:v>
                </c:pt>
                <c:pt idx="56744">
                  <c:v>29.29754</c:v>
                </c:pt>
                <c:pt idx="56745">
                  <c:v>32.4739</c:v>
                </c:pt>
                <c:pt idx="56746">
                  <c:v>31.05321</c:v>
                </c:pt>
                <c:pt idx="56747">
                  <c:v>30.696</c:v>
                </c:pt>
                <c:pt idx="56748">
                  <c:v>27.415</c:v>
                </c:pt>
                <c:pt idx="56749">
                  <c:v>33.84033</c:v>
                </c:pt>
                <c:pt idx="56750">
                  <c:v>31.46103</c:v>
                </c:pt>
                <c:pt idx="56751">
                  <c:v>29.43884</c:v>
                </c:pt>
                <c:pt idx="56752">
                  <c:v>3843.71051</c:v>
                </c:pt>
                <c:pt idx="56753">
                  <c:v>29.82661999999999</c:v>
                </c:pt>
                <c:pt idx="56754">
                  <c:v>26.45583999999999</c:v>
                </c:pt>
                <c:pt idx="56755">
                  <c:v>32.85737</c:v>
                </c:pt>
                <c:pt idx="56756">
                  <c:v>26.58521</c:v>
                </c:pt>
                <c:pt idx="56757">
                  <c:v>29.05324</c:v>
                </c:pt>
                <c:pt idx="56758">
                  <c:v>148.6481</c:v>
                </c:pt>
                <c:pt idx="56759">
                  <c:v>33.31942</c:v>
                </c:pt>
                <c:pt idx="56760">
                  <c:v>30.75162</c:v>
                </c:pt>
                <c:pt idx="56761">
                  <c:v>38.4373</c:v>
                </c:pt>
                <c:pt idx="56762">
                  <c:v>29.92972</c:v>
                </c:pt>
                <c:pt idx="56763">
                  <c:v>28.42373999999999</c:v>
                </c:pt>
                <c:pt idx="56764">
                  <c:v>37.6982</c:v>
                </c:pt>
                <c:pt idx="56765">
                  <c:v>35.32797</c:v>
                </c:pt>
                <c:pt idx="56766">
                  <c:v>26.69539</c:v>
                </c:pt>
                <c:pt idx="56767">
                  <c:v>24.68893</c:v>
                </c:pt>
                <c:pt idx="56768">
                  <c:v>27.90048</c:v>
                </c:pt>
                <c:pt idx="56769">
                  <c:v>23.04479</c:v>
                </c:pt>
                <c:pt idx="56770">
                  <c:v>66.25297999999998</c:v>
                </c:pt>
                <c:pt idx="56771">
                  <c:v>26.75133</c:v>
                </c:pt>
                <c:pt idx="56772">
                  <c:v>33.75974</c:v>
                </c:pt>
                <c:pt idx="56773">
                  <c:v>27.8304</c:v>
                </c:pt>
                <c:pt idx="56774">
                  <c:v>29.57342999999999</c:v>
                </c:pt>
                <c:pt idx="56775">
                  <c:v>39.48594000000001</c:v>
                </c:pt>
                <c:pt idx="56776">
                  <c:v>62.8293</c:v>
                </c:pt>
                <c:pt idx="56777">
                  <c:v>33.17685</c:v>
                </c:pt>
                <c:pt idx="56778">
                  <c:v>21.80971</c:v>
                </c:pt>
                <c:pt idx="56779">
                  <c:v>30.25972</c:v>
                </c:pt>
                <c:pt idx="56780">
                  <c:v>33.59094</c:v>
                </c:pt>
                <c:pt idx="56781">
                  <c:v>34.37768</c:v>
                </c:pt>
                <c:pt idx="56782">
                  <c:v>47.81945</c:v>
                </c:pt>
                <c:pt idx="56783">
                  <c:v>32.99444</c:v>
                </c:pt>
                <c:pt idx="56784">
                  <c:v>31.13259</c:v>
                </c:pt>
                <c:pt idx="56785">
                  <c:v>24.34594</c:v>
                </c:pt>
                <c:pt idx="56786">
                  <c:v>28.98603</c:v>
                </c:pt>
                <c:pt idx="56787">
                  <c:v>28.32595</c:v>
                </c:pt>
                <c:pt idx="56788">
                  <c:v>28.4112</c:v>
                </c:pt>
                <c:pt idx="56789">
                  <c:v>26.36492</c:v>
                </c:pt>
                <c:pt idx="56790">
                  <c:v>32.22972</c:v>
                </c:pt>
                <c:pt idx="56791">
                  <c:v>31.11299</c:v>
                </c:pt>
                <c:pt idx="56792">
                  <c:v>37.14191</c:v>
                </c:pt>
                <c:pt idx="56793">
                  <c:v>28.79613</c:v>
                </c:pt>
                <c:pt idx="56794">
                  <c:v>22.12301</c:v>
                </c:pt>
                <c:pt idx="56795">
                  <c:v>26.8723</c:v>
                </c:pt>
                <c:pt idx="56796">
                  <c:v>33.51339</c:v>
                </c:pt>
                <c:pt idx="56797">
                  <c:v>28.90533999999999</c:v>
                </c:pt>
                <c:pt idx="56798">
                  <c:v>33.75306</c:v>
                </c:pt>
                <c:pt idx="56799">
                  <c:v>34.70992000000001</c:v>
                </c:pt>
                <c:pt idx="56800">
                  <c:v>29.19829</c:v>
                </c:pt>
                <c:pt idx="56801">
                  <c:v>36.274</c:v>
                </c:pt>
                <c:pt idx="56802">
                  <c:v>30.66816</c:v>
                </c:pt>
                <c:pt idx="56803">
                  <c:v>25.4206</c:v>
                </c:pt>
                <c:pt idx="56804">
                  <c:v>28.77505</c:v>
                </c:pt>
                <c:pt idx="56805">
                  <c:v>35.9097</c:v>
                </c:pt>
                <c:pt idx="56806">
                  <c:v>28.84863</c:v>
                </c:pt>
                <c:pt idx="56807">
                  <c:v>55.76611</c:v>
                </c:pt>
                <c:pt idx="56808">
                  <c:v>27.67805</c:v>
                </c:pt>
                <c:pt idx="56809">
                  <c:v>39.02003</c:v>
                </c:pt>
                <c:pt idx="56810">
                  <c:v>31.84687</c:v>
                </c:pt>
                <c:pt idx="56811">
                  <c:v>29.68718</c:v>
                </c:pt>
                <c:pt idx="56812">
                  <c:v>37.4039</c:v>
                </c:pt>
                <c:pt idx="56813">
                  <c:v>39.592</c:v>
                </c:pt>
                <c:pt idx="56814">
                  <c:v>30.11362</c:v>
                </c:pt>
                <c:pt idx="56815">
                  <c:v>24.70029999999999</c:v>
                </c:pt>
                <c:pt idx="56816">
                  <c:v>27.14004</c:v>
                </c:pt>
                <c:pt idx="56817">
                  <c:v>29.69953</c:v>
                </c:pt>
                <c:pt idx="56818">
                  <c:v>33.52288</c:v>
                </c:pt>
                <c:pt idx="56819">
                  <c:v>39.83208</c:v>
                </c:pt>
                <c:pt idx="56820">
                  <c:v>32.41154</c:v>
                </c:pt>
                <c:pt idx="56821">
                  <c:v>35.61092</c:v>
                </c:pt>
                <c:pt idx="56822">
                  <c:v>28.32353</c:v>
                </c:pt>
                <c:pt idx="56823">
                  <c:v>26.56113</c:v>
                </c:pt>
                <c:pt idx="56824">
                  <c:v>46.12935</c:v>
                </c:pt>
                <c:pt idx="56825">
                  <c:v>27.36179</c:v>
                </c:pt>
                <c:pt idx="56826">
                  <c:v>33.8878</c:v>
                </c:pt>
                <c:pt idx="56827">
                  <c:v>26.43934</c:v>
                </c:pt>
                <c:pt idx="56828">
                  <c:v>3059.57014</c:v>
                </c:pt>
                <c:pt idx="56829">
                  <c:v>29.4642</c:v>
                </c:pt>
                <c:pt idx="56830">
                  <c:v>35.32594</c:v>
                </c:pt>
                <c:pt idx="56831">
                  <c:v>35.60152</c:v>
                </c:pt>
                <c:pt idx="56832">
                  <c:v>27.66623999999999</c:v>
                </c:pt>
                <c:pt idx="56833">
                  <c:v>33.42486</c:v>
                </c:pt>
                <c:pt idx="56834">
                  <c:v>99.75326</c:v>
                </c:pt>
                <c:pt idx="56835">
                  <c:v>36.42467</c:v>
                </c:pt>
                <c:pt idx="56836">
                  <c:v>31.80824</c:v>
                </c:pt>
                <c:pt idx="56837">
                  <c:v>30.19209</c:v>
                </c:pt>
                <c:pt idx="56838">
                  <c:v>27.50585999999999</c:v>
                </c:pt>
                <c:pt idx="56839">
                  <c:v>31.75752</c:v>
                </c:pt>
                <c:pt idx="56840">
                  <c:v>25.0276</c:v>
                </c:pt>
                <c:pt idx="56841">
                  <c:v>24.64793</c:v>
                </c:pt>
                <c:pt idx="56842">
                  <c:v>25.77922999999999</c:v>
                </c:pt>
                <c:pt idx="56843">
                  <c:v>31.05267</c:v>
                </c:pt>
                <c:pt idx="56844">
                  <c:v>1717.16232</c:v>
                </c:pt>
                <c:pt idx="56845">
                  <c:v>27.90571999999999</c:v>
                </c:pt>
                <c:pt idx="56846">
                  <c:v>28.67997</c:v>
                </c:pt>
                <c:pt idx="56847">
                  <c:v>30.31638</c:v>
                </c:pt>
                <c:pt idx="56848">
                  <c:v>26.39339</c:v>
                </c:pt>
                <c:pt idx="56849">
                  <c:v>35.74274000000001</c:v>
                </c:pt>
                <c:pt idx="56850">
                  <c:v>32.3489</c:v>
                </c:pt>
                <c:pt idx="56851">
                  <c:v>24.89408</c:v>
                </c:pt>
                <c:pt idx="56852">
                  <c:v>32.71508</c:v>
                </c:pt>
                <c:pt idx="56853">
                  <c:v>33.86649</c:v>
                </c:pt>
                <c:pt idx="56854">
                  <c:v>28.05868</c:v>
                </c:pt>
                <c:pt idx="56855">
                  <c:v>430.3359899999999</c:v>
                </c:pt>
                <c:pt idx="56856">
                  <c:v>33.98174</c:v>
                </c:pt>
                <c:pt idx="56857">
                  <c:v>37.90068</c:v>
                </c:pt>
                <c:pt idx="56858">
                  <c:v>33.68989</c:v>
                </c:pt>
                <c:pt idx="56859">
                  <c:v>36.02598000000001</c:v>
                </c:pt>
                <c:pt idx="56860">
                  <c:v>28.47681</c:v>
                </c:pt>
                <c:pt idx="56861">
                  <c:v>824.5121399999999</c:v>
                </c:pt>
                <c:pt idx="56862">
                  <c:v>33.51647</c:v>
                </c:pt>
                <c:pt idx="56863">
                  <c:v>30.6034</c:v>
                </c:pt>
                <c:pt idx="56864">
                  <c:v>28.00713</c:v>
                </c:pt>
                <c:pt idx="56865">
                  <c:v>26.05944999999999</c:v>
                </c:pt>
                <c:pt idx="56866">
                  <c:v>26.79583999999999</c:v>
                </c:pt>
                <c:pt idx="56867">
                  <c:v>30.45335</c:v>
                </c:pt>
                <c:pt idx="56868">
                  <c:v>44.4357</c:v>
                </c:pt>
                <c:pt idx="56869">
                  <c:v>31.50969</c:v>
                </c:pt>
                <c:pt idx="56870">
                  <c:v>35.65988</c:v>
                </c:pt>
                <c:pt idx="56871">
                  <c:v>32.57763</c:v>
                </c:pt>
                <c:pt idx="56872">
                  <c:v>29.95719</c:v>
                </c:pt>
                <c:pt idx="56873">
                  <c:v>28.01483</c:v>
                </c:pt>
                <c:pt idx="56874">
                  <c:v>28.57266</c:v>
                </c:pt>
                <c:pt idx="56875">
                  <c:v>26.49337</c:v>
                </c:pt>
                <c:pt idx="56876">
                  <c:v>37.3499</c:v>
                </c:pt>
                <c:pt idx="56877">
                  <c:v>27.13461</c:v>
                </c:pt>
                <c:pt idx="56878">
                  <c:v>42.5093</c:v>
                </c:pt>
                <c:pt idx="56879">
                  <c:v>31.14878</c:v>
                </c:pt>
                <c:pt idx="56880">
                  <c:v>25.70266</c:v>
                </c:pt>
                <c:pt idx="56881">
                  <c:v>32.6361</c:v>
                </c:pt>
                <c:pt idx="56882">
                  <c:v>33.36326</c:v>
                </c:pt>
                <c:pt idx="56883">
                  <c:v>28.26153</c:v>
                </c:pt>
                <c:pt idx="56884">
                  <c:v>29.82074</c:v>
                </c:pt>
                <c:pt idx="56885">
                  <c:v>27.62604</c:v>
                </c:pt>
                <c:pt idx="56886">
                  <c:v>33.78601</c:v>
                </c:pt>
                <c:pt idx="56887">
                  <c:v>28.66360999999999</c:v>
                </c:pt>
                <c:pt idx="56888">
                  <c:v>347.60953</c:v>
                </c:pt>
                <c:pt idx="56889">
                  <c:v>31.72083</c:v>
                </c:pt>
                <c:pt idx="56890">
                  <c:v>28.3082</c:v>
                </c:pt>
                <c:pt idx="56891">
                  <c:v>35.70215</c:v>
                </c:pt>
                <c:pt idx="56892">
                  <c:v>30.18767</c:v>
                </c:pt>
                <c:pt idx="56893">
                  <c:v>38.02135</c:v>
                </c:pt>
                <c:pt idx="56894">
                  <c:v>24.42749999999999</c:v>
                </c:pt>
                <c:pt idx="56895">
                  <c:v>2860.2206</c:v>
                </c:pt>
                <c:pt idx="56896">
                  <c:v>29.2361</c:v>
                </c:pt>
                <c:pt idx="56897">
                  <c:v>31.40872999999999</c:v>
                </c:pt>
                <c:pt idx="56898">
                  <c:v>26.06779999999999</c:v>
                </c:pt>
                <c:pt idx="56899">
                  <c:v>29.29322</c:v>
                </c:pt>
                <c:pt idx="56900">
                  <c:v>32.49277</c:v>
                </c:pt>
                <c:pt idx="56901">
                  <c:v>25.0232</c:v>
                </c:pt>
                <c:pt idx="56902">
                  <c:v>40.19357</c:v>
                </c:pt>
                <c:pt idx="56903">
                  <c:v>31.62323</c:v>
                </c:pt>
                <c:pt idx="56904">
                  <c:v>35.30604</c:v>
                </c:pt>
                <c:pt idx="56905">
                  <c:v>23.15469</c:v>
                </c:pt>
                <c:pt idx="56906">
                  <c:v>29.68551</c:v>
                </c:pt>
                <c:pt idx="56907">
                  <c:v>27.68658</c:v>
                </c:pt>
                <c:pt idx="56908">
                  <c:v>174.7905</c:v>
                </c:pt>
                <c:pt idx="56909">
                  <c:v>28.01715</c:v>
                </c:pt>
                <c:pt idx="56910">
                  <c:v>35.77575</c:v>
                </c:pt>
                <c:pt idx="56911">
                  <c:v>33.8185</c:v>
                </c:pt>
                <c:pt idx="56912">
                  <c:v>36.64499</c:v>
                </c:pt>
                <c:pt idx="56913">
                  <c:v>36.39691</c:v>
                </c:pt>
                <c:pt idx="56914">
                  <c:v>33.18821</c:v>
                </c:pt>
                <c:pt idx="56915">
                  <c:v>27.40597</c:v>
                </c:pt>
                <c:pt idx="56916">
                  <c:v>24.13257</c:v>
                </c:pt>
                <c:pt idx="56917">
                  <c:v>40.06783</c:v>
                </c:pt>
                <c:pt idx="56918">
                  <c:v>29.4469</c:v>
                </c:pt>
                <c:pt idx="56919">
                  <c:v>43.61186</c:v>
                </c:pt>
                <c:pt idx="56920">
                  <c:v>23.68556999999999</c:v>
                </c:pt>
                <c:pt idx="56921">
                  <c:v>27.35761</c:v>
                </c:pt>
                <c:pt idx="56922">
                  <c:v>24.95848</c:v>
                </c:pt>
                <c:pt idx="56923">
                  <c:v>28.2292</c:v>
                </c:pt>
                <c:pt idx="56924">
                  <c:v>35.17167</c:v>
                </c:pt>
                <c:pt idx="56925">
                  <c:v>24.27215</c:v>
                </c:pt>
                <c:pt idx="56926">
                  <c:v>25.17669</c:v>
                </c:pt>
                <c:pt idx="56927">
                  <c:v>31.08856</c:v>
                </c:pt>
                <c:pt idx="56928">
                  <c:v>26.53076</c:v>
                </c:pt>
                <c:pt idx="56929">
                  <c:v>40.58337</c:v>
                </c:pt>
                <c:pt idx="56930">
                  <c:v>33.92014000000001</c:v>
                </c:pt>
                <c:pt idx="56931">
                  <c:v>30.01954</c:v>
                </c:pt>
                <c:pt idx="56932">
                  <c:v>126.5843</c:v>
                </c:pt>
                <c:pt idx="56933">
                  <c:v>31.28675</c:v>
                </c:pt>
                <c:pt idx="56934">
                  <c:v>32.40808000000001</c:v>
                </c:pt>
                <c:pt idx="56935">
                  <c:v>55.9241</c:v>
                </c:pt>
                <c:pt idx="56936">
                  <c:v>42.2462</c:v>
                </c:pt>
                <c:pt idx="56937">
                  <c:v>38.39094</c:v>
                </c:pt>
                <c:pt idx="56938">
                  <c:v>29.31882999999999</c:v>
                </c:pt>
                <c:pt idx="56939">
                  <c:v>32.42964000000001</c:v>
                </c:pt>
                <c:pt idx="56940">
                  <c:v>28.14976</c:v>
                </c:pt>
                <c:pt idx="56941">
                  <c:v>30.17535000000001</c:v>
                </c:pt>
                <c:pt idx="56942">
                  <c:v>343.98</c:v>
                </c:pt>
                <c:pt idx="56943">
                  <c:v>34.37343</c:v>
                </c:pt>
                <c:pt idx="56944">
                  <c:v>30.00538999999999</c:v>
                </c:pt>
                <c:pt idx="56945">
                  <c:v>34.7978</c:v>
                </c:pt>
                <c:pt idx="56946">
                  <c:v>26.49688</c:v>
                </c:pt>
                <c:pt idx="56947">
                  <c:v>28.73644</c:v>
                </c:pt>
                <c:pt idx="56948">
                  <c:v>50.34423</c:v>
                </c:pt>
                <c:pt idx="56949">
                  <c:v>30.60672</c:v>
                </c:pt>
                <c:pt idx="56950">
                  <c:v>26.6556</c:v>
                </c:pt>
                <c:pt idx="56951">
                  <c:v>32.42922</c:v>
                </c:pt>
                <c:pt idx="56952">
                  <c:v>32.3878</c:v>
                </c:pt>
                <c:pt idx="56953">
                  <c:v>27.69536</c:v>
                </c:pt>
                <c:pt idx="56954">
                  <c:v>23.345</c:v>
                </c:pt>
                <c:pt idx="56955">
                  <c:v>25.81772</c:v>
                </c:pt>
                <c:pt idx="56956">
                  <c:v>34.49098</c:v>
                </c:pt>
                <c:pt idx="56957">
                  <c:v>28.26794</c:v>
                </c:pt>
                <c:pt idx="56958">
                  <c:v>43.1939</c:v>
                </c:pt>
                <c:pt idx="56959">
                  <c:v>37.3038</c:v>
                </c:pt>
                <c:pt idx="56960">
                  <c:v>25.66301</c:v>
                </c:pt>
                <c:pt idx="56961">
                  <c:v>32.6556</c:v>
                </c:pt>
                <c:pt idx="56962">
                  <c:v>27.00171</c:v>
                </c:pt>
                <c:pt idx="56963">
                  <c:v>29.72669</c:v>
                </c:pt>
                <c:pt idx="56964">
                  <c:v>29.22422</c:v>
                </c:pt>
                <c:pt idx="56965">
                  <c:v>43.43222</c:v>
                </c:pt>
                <c:pt idx="56966">
                  <c:v>31.80245</c:v>
                </c:pt>
                <c:pt idx="56967">
                  <c:v>26.92696</c:v>
                </c:pt>
                <c:pt idx="56968">
                  <c:v>30.81209</c:v>
                </c:pt>
                <c:pt idx="56969">
                  <c:v>33.30521</c:v>
                </c:pt>
                <c:pt idx="56970">
                  <c:v>29.1579</c:v>
                </c:pt>
                <c:pt idx="56971">
                  <c:v>26.46578999999999</c:v>
                </c:pt>
                <c:pt idx="56972">
                  <c:v>32.02665</c:v>
                </c:pt>
                <c:pt idx="56973">
                  <c:v>31.59888</c:v>
                </c:pt>
                <c:pt idx="56974">
                  <c:v>34.79958000000001</c:v>
                </c:pt>
                <c:pt idx="56975">
                  <c:v>35.95078</c:v>
                </c:pt>
                <c:pt idx="56976">
                  <c:v>29.17476</c:v>
                </c:pt>
                <c:pt idx="56977">
                  <c:v>30.78943999999999</c:v>
                </c:pt>
                <c:pt idx="56978">
                  <c:v>34.16325</c:v>
                </c:pt>
                <c:pt idx="56979">
                  <c:v>28.48865</c:v>
                </c:pt>
                <c:pt idx="56980">
                  <c:v>26.42136</c:v>
                </c:pt>
                <c:pt idx="56981">
                  <c:v>30.09956</c:v>
                </c:pt>
                <c:pt idx="56982">
                  <c:v>29.40441999999999</c:v>
                </c:pt>
                <c:pt idx="56983">
                  <c:v>27.17280999999999</c:v>
                </c:pt>
                <c:pt idx="56984">
                  <c:v>32.58756</c:v>
                </c:pt>
                <c:pt idx="56985">
                  <c:v>35.07741</c:v>
                </c:pt>
                <c:pt idx="56986">
                  <c:v>38.2584</c:v>
                </c:pt>
                <c:pt idx="56987">
                  <c:v>26.83305</c:v>
                </c:pt>
                <c:pt idx="56988">
                  <c:v>30.86982</c:v>
                </c:pt>
                <c:pt idx="56989">
                  <c:v>31.95419</c:v>
                </c:pt>
                <c:pt idx="56990">
                  <c:v>32.03224</c:v>
                </c:pt>
                <c:pt idx="56991">
                  <c:v>34.48038</c:v>
                </c:pt>
                <c:pt idx="56992">
                  <c:v>29.80058</c:v>
                </c:pt>
                <c:pt idx="56993">
                  <c:v>27.74804</c:v>
                </c:pt>
                <c:pt idx="56994">
                  <c:v>30.64898000000001</c:v>
                </c:pt>
                <c:pt idx="56995">
                  <c:v>30.95654</c:v>
                </c:pt>
                <c:pt idx="56996">
                  <c:v>30.30675</c:v>
                </c:pt>
                <c:pt idx="56997">
                  <c:v>27.54389</c:v>
                </c:pt>
                <c:pt idx="56998">
                  <c:v>33.37907</c:v>
                </c:pt>
                <c:pt idx="56999">
                  <c:v>29.45769</c:v>
                </c:pt>
                <c:pt idx="57000">
                  <c:v>218.09651</c:v>
                </c:pt>
                <c:pt idx="57001">
                  <c:v>33.30648</c:v>
                </c:pt>
                <c:pt idx="57002">
                  <c:v>31.39421</c:v>
                </c:pt>
                <c:pt idx="57003">
                  <c:v>31.6573</c:v>
                </c:pt>
                <c:pt idx="57004">
                  <c:v>31.69378</c:v>
                </c:pt>
                <c:pt idx="57005">
                  <c:v>48.47940000000001</c:v>
                </c:pt>
                <c:pt idx="57006">
                  <c:v>39.08122</c:v>
                </c:pt>
                <c:pt idx="57007">
                  <c:v>31.44767999999999</c:v>
                </c:pt>
                <c:pt idx="57008">
                  <c:v>33.60925</c:v>
                </c:pt>
                <c:pt idx="57009">
                  <c:v>34.90086</c:v>
                </c:pt>
                <c:pt idx="57010">
                  <c:v>28.52342</c:v>
                </c:pt>
                <c:pt idx="57011">
                  <c:v>26.81145</c:v>
                </c:pt>
                <c:pt idx="57012">
                  <c:v>39.68181</c:v>
                </c:pt>
                <c:pt idx="57013">
                  <c:v>31.5705</c:v>
                </c:pt>
                <c:pt idx="57014">
                  <c:v>26.41205</c:v>
                </c:pt>
                <c:pt idx="57015">
                  <c:v>29.4144</c:v>
                </c:pt>
                <c:pt idx="57016">
                  <c:v>34.55491</c:v>
                </c:pt>
                <c:pt idx="57017">
                  <c:v>38.22877</c:v>
                </c:pt>
                <c:pt idx="57018">
                  <c:v>34.0473</c:v>
                </c:pt>
                <c:pt idx="57019">
                  <c:v>37.05860000000001</c:v>
                </c:pt>
                <c:pt idx="57020">
                  <c:v>29.93059</c:v>
                </c:pt>
                <c:pt idx="57021">
                  <c:v>84.006</c:v>
                </c:pt>
                <c:pt idx="57022">
                  <c:v>26.09775</c:v>
                </c:pt>
                <c:pt idx="57023">
                  <c:v>31.19103</c:v>
                </c:pt>
                <c:pt idx="57024">
                  <c:v>28.86978</c:v>
                </c:pt>
                <c:pt idx="57025">
                  <c:v>33.34471</c:v>
                </c:pt>
                <c:pt idx="57026">
                  <c:v>31.98689</c:v>
                </c:pt>
                <c:pt idx="57027">
                  <c:v>34.1899</c:v>
                </c:pt>
                <c:pt idx="57028">
                  <c:v>28.19249</c:v>
                </c:pt>
                <c:pt idx="57029">
                  <c:v>54.9157</c:v>
                </c:pt>
                <c:pt idx="57030">
                  <c:v>31.68892</c:v>
                </c:pt>
                <c:pt idx="57031">
                  <c:v>36.5651</c:v>
                </c:pt>
                <c:pt idx="57032">
                  <c:v>29.28528</c:v>
                </c:pt>
                <c:pt idx="57033">
                  <c:v>33.17672</c:v>
                </c:pt>
                <c:pt idx="57034">
                  <c:v>27.41513</c:v>
                </c:pt>
                <c:pt idx="57035">
                  <c:v>26.02851</c:v>
                </c:pt>
                <c:pt idx="57036">
                  <c:v>36.93981</c:v>
                </c:pt>
                <c:pt idx="57037">
                  <c:v>32.01718</c:v>
                </c:pt>
                <c:pt idx="57038">
                  <c:v>32.20162000000001</c:v>
                </c:pt>
                <c:pt idx="57039">
                  <c:v>31.72544999999999</c:v>
                </c:pt>
                <c:pt idx="57040">
                  <c:v>34.00459</c:v>
                </c:pt>
                <c:pt idx="57041">
                  <c:v>26.27267</c:v>
                </c:pt>
                <c:pt idx="57042">
                  <c:v>27.59134</c:v>
                </c:pt>
                <c:pt idx="57043">
                  <c:v>36.47047</c:v>
                </c:pt>
                <c:pt idx="57044">
                  <c:v>32.20896000000001</c:v>
                </c:pt>
                <c:pt idx="57045">
                  <c:v>26.99215999999999</c:v>
                </c:pt>
                <c:pt idx="57046">
                  <c:v>28.58904</c:v>
                </c:pt>
                <c:pt idx="57047">
                  <c:v>30.09325</c:v>
                </c:pt>
                <c:pt idx="57048">
                  <c:v>26.69328</c:v>
                </c:pt>
                <c:pt idx="57049">
                  <c:v>28.57922</c:v>
                </c:pt>
                <c:pt idx="57050">
                  <c:v>26.65311000000001</c:v>
                </c:pt>
                <c:pt idx="57051">
                  <c:v>29.50729</c:v>
                </c:pt>
                <c:pt idx="57052">
                  <c:v>28.71087</c:v>
                </c:pt>
                <c:pt idx="57053">
                  <c:v>33.56124000000001</c:v>
                </c:pt>
                <c:pt idx="57054">
                  <c:v>34.48659</c:v>
                </c:pt>
                <c:pt idx="57055">
                  <c:v>506.6302999999999</c:v>
                </c:pt>
                <c:pt idx="57056">
                  <c:v>57.3186</c:v>
                </c:pt>
                <c:pt idx="57057">
                  <c:v>28.24204999999999</c:v>
                </c:pt>
                <c:pt idx="57058">
                  <c:v>30.27223</c:v>
                </c:pt>
                <c:pt idx="57059">
                  <c:v>33.92831</c:v>
                </c:pt>
                <c:pt idx="57060">
                  <c:v>48.371</c:v>
                </c:pt>
                <c:pt idx="57061">
                  <c:v>31.50344</c:v>
                </c:pt>
                <c:pt idx="57062">
                  <c:v>28.38607</c:v>
                </c:pt>
                <c:pt idx="57063">
                  <c:v>109.9732</c:v>
                </c:pt>
                <c:pt idx="57064">
                  <c:v>32.18409</c:v>
                </c:pt>
                <c:pt idx="57065">
                  <c:v>25.29414</c:v>
                </c:pt>
                <c:pt idx="57066">
                  <c:v>27.12459</c:v>
                </c:pt>
                <c:pt idx="57067">
                  <c:v>33.5793</c:v>
                </c:pt>
                <c:pt idx="57068">
                  <c:v>30.121</c:v>
                </c:pt>
                <c:pt idx="57069">
                  <c:v>26.6388</c:v>
                </c:pt>
                <c:pt idx="57070">
                  <c:v>28.80725</c:v>
                </c:pt>
                <c:pt idx="57071">
                  <c:v>27.34857999999999</c:v>
                </c:pt>
                <c:pt idx="57072">
                  <c:v>29.42918999999999</c:v>
                </c:pt>
                <c:pt idx="57073">
                  <c:v>1072.4678</c:v>
                </c:pt>
                <c:pt idx="57074">
                  <c:v>29.46270999999999</c:v>
                </c:pt>
                <c:pt idx="57075">
                  <c:v>35.15796</c:v>
                </c:pt>
                <c:pt idx="57076">
                  <c:v>27.83093999999999</c:v>
                </c:pt>
                <c:pt idx="57077">
                  <c:v>26.30214</c:v>
                </c:pt>
                <c:pt idx="57078">
                  <c:v>35.46384</c:v>
                </c:pt>
                <c:pt idx="57079">
                  <c:v>33.33896</c:v>
                </c:pt>
                <c:pt idx="57080">
                  <c:v>41.5533</c:v>
                </c:pt>
                <c:pt idx="57081">
                  <c:v>29.43138</c:v>
                </c:pt>
                <c:pt idx="57082">
                  <c:v>33.78208</c:v>
                </c:pt>
                <c:pt idx="57083">
                  <c:v>31.93934</c:v>
                </c:pt>
                <c:pt idx="57084">
                  <c:v>1378.7079</c:v>
                </c:pt>
                <c:pt idx="57085">
                  <c:v>34.21372</c:v>
                </c:pt>
                <c:pt idx="57086">
                  <c:v>32.62531</c:v>
                </c:pt>
                <c:pt idx="57087">
                  <c:v>31.62114</c:v>
                </c:pt>
                <c:pt idx="57088">
                  <c:v>33.59534</c:v>
                </c:pt>
                <c:pt idx="57089">
                  <c:v>28.13112</c:v>
                </c:pt>
                <c:pt idx="57090">
                  <c:v>52.45048</c:v>
                </c:pt>
                <c:pt idx="57091">
                  <c:v>27.88248</c:v>
                </c:pt>
                <c:pt idx="57092">
                  <c:v>36.3564</c:v>
                </c:pt>
                <c:pt idx="57093">
                  <c:v>35.69869</c:v>
                </c:pt>
                <c:pt idx="57094">
                  <c:v>36.63107</c:v>
                </c:pt>
                <c:pt idx="57095">
                  <c:v>37.62681</c:v>
                </c:pt>
                <c:pt idx="57096">
                  <c:v>36.7465</c:v>
                </c:pt>
                <c:pt idx="57097">
                  <c:v>29.46717</c:v>
                </c:pt>
                <c:pt idx="57098">
                  <c:v>33.45484999999999</c:v>
                </c:pt>
                <c:pt idx="57099">
                  <c:v>32.20613</c:v>
                </c:pt>
                <c:pt idx="57100">
                  <c:v>29.90202</c:v>
                </c:pt>
                <c:pt idx="57101">
                  <c:v>29.06002</c:v>
                </c:pt>
                <c:pt idx="57102">
                  <c:v>32.46473</c:v>
                </c:pt>
                <c:pt idx="57103">
                  <c:v>27.65389</c:v>
                </c:pt>
                <c:pt idx="57104">
                  <c:v>25.73095</c:v>
                </c:pt>
                <c:pt idx="57105">
                  <c:v>29.04663</c:v>
                </c:pt>
                <c:pt idx="57106">
                  <c:v>32.93379</c:v>
                </c:pt>
                <c:pt idx="57107">
                  <c:v>25.75644</c:v>
                </c:pt>
                <c:pt idx="57108">
                  <c:v>24.27459</c:v>
                </c:pt>
                <c:pt idx="57109">
                  <c:v>35.04072</c:v>
                </c:pt>
                <c:pt idx="57110">
                  <c:v>33.96974</c:v>
                </c:pt>
                <c:pt idx="57111">
                  <c:v>32.66272</c:v>
                </c:pt>
                <c:pt idx="57112">
                  <c:v>30.25972</c:v>
                </c:pt>
                <c:pt idx="57113">
                  <c:v>32.69778</c:v>
                </c:pt>
                <c:pt idx="57114">
                  <c:v>27.18241</c:v>
                </c:pt>
                <c:pt idx="57115">
                  <c:v>26.99269</c:v>
                </c:pt>
                <c:pt idx="57116">
                  <c:v>31.50506</c:v>
                </c:pt>
                <c:pt idx="57117">
                  <c:v>36.2124</c:v>
                </c:pt>
                <c:pt idx="57118">
                  <c:v>29.24823</c:v>
                </c:pt>
                <c:pt idx="57119">
                  <c:v>27.24532999999999</c:v>
                </c:pt>
                <c:pt idx="57120">
                  <c:v>25.98380999999999</c:v>
                </c:pt>
                <c:pt idx="57121">
                  <c:v>34.8277</c:v>
                </c:pt>
                <c:pt idx="57122">
                  <c:v>35.51415</c:v>
                </c:pt>
                <c:pt idx="57123">
                  <c:v>31.58679</c:v>
                </c:pt>
                <c:pt idx="57124">
                  <c:v>28.40523999999999</c:v>
                </c:pt>
                <c:pt idx="57125">
                  <c:v>30.67595</c:v>
                </c:pt>
                <c:pt idx="57126">
                  <c:v>31.14008</c:v>
                </c:pt>
                <c:pt idx="57127">
                  <c:v>37.2413</c:v>
                </c:pt>
                <c:pt idx="57128">
                  <c:v>28.09756</c:v>
                </c:pt>
                <c:pt idx="57129">
                  <c:v>33.44731</c:v>
                </c:pt>
                <c:pt idx="57130">
                  <c:v>31.27931</c:v>
                </c:pt>
                <c:pt idx="57131">
                  <c:v>36.61136</c:v>
                </c:pt>
                <c:pt idx="57132">
                  <c:v>28.63506</c:v>
                </c:pt>
                <c:pt idx="57133">
                  <c:v>30.84944</c:v>
                </c:pt>
                <c:pt idx="57134">
                  <c:v>30.32834</c:v>
                </c:pt>
                <c:pt idx="57135">
                  <c:v>28.25921</c:v>
                </c:pt>
                <c:pt idx="57136">
                  <c:v>31.10332</c:v>
                </c:pt>
                <c:pt idx="57137">
                  <c:v>33.0764</c:v>
                </c:pt>
                <c:pt idx="57138">
                  <c:v>34.57705</c:v>
                </c:pt>
                <c:pt idx="57139">
                  <c:v>32.28349</c:v>
                </c:pt>
                <c:pt idx="57140">
                  <c:v>28.12599000000001</c:v>
                </c:pt>
                <c:pt idx="57141">
                  <c:v>30.00069</c:v>
                </c:pt>
                <c:pt idx="57142">
                  <c:v>31.38625</c:v>
                </c:pt>
                <c:pt idx="57143">
                  <c:v>34.89427</c:v>
                </c:pt>
                <c:pt idx="57144">
                  <c:v>28.20674</c:v>
                </c:pt>
                <c:pt idx="57145">
                  <c:v>31.05324</c:v>
                </c:pt>
                <c:pt idx="57146">
                  <c:v>31.81258</c:v>
                </c:pt>
                <c:pt idx="57147">
                  <c:v>32.85485999999999</c:v>
                </c:pt>
                <c:pt idx="57148">
                  <c:v>27.97729</c:v>
                </c:pt>
                <c:pt idx="57149">
                  <c:v>27.02691</c:v>
                </c:pt>
                <c:pt idx="57150">
                  <c:v>322.6143</c:v>
                </c:pt>
                <c:pt idx="57151">
                  <c:v>28.23667</c:v>
                </c:pt>
                <c:pt idx="57152">
                  <c:v>28.8094</c:v>
                </c:pt>
                <c:pt idx="57153">
                  <c:v>40.9616</c:v>
                </c:pt>
                <c:pt idx="57154">
                  <c:v>31.96551999999999</c:v>
                </c:pt>
                <c:pt idx="57155">
                  <c:v>244.32525</c:v>
                </c:pt>
                <c:pt idx="57156">
                  <c:v>26.27124</c:v>
                </c:pt>
                <c:pt idx="57157">
                  <c:v>28.32651999999999</c:v>
                </c:pt>
                <c:pt idx="57158">
                  <c:v>26.84694</c:v>
                </c:pt>
                <c:pt idx="57159">
                  <c:v>33.75671</c:v>
                </c:pt>
                <c:pt idx="57160">
                  <c:v>30.77927</c:v>
                </c:pt>
                <c:pt idx="57161">
                  <c:v>22.58709</c:v>
                </c:pt>
                <c:pt idx="57162">
                  <c:v>34.36489</c:v>
                </c:pt>
                <c:pt idx="57163">
                  <c:v>30.74044999999999</c:v>
                </c:pt>
                <c:pt idx="57164">
                  <c:v>29.49971</c:v>
                </c:pt>
                <c:pt idx="57165">
                  <c:v>33.51057</c:v>
                </c:pt>
                <c:pt idx="57166">
                  <c:v>28.30822</c:v>
                </c:pt>
                <c:pt idx="57167">
                  <c:v>34.6064</c:v>
                </c:pt>
                <c:pt idx="57168">
                  <c:v>25.93494</c:v>
                </c:pt>
                <c:pt idx="57169">
                  <c:v>29.3264</c:v>
                </c:pt>
                <c:pt idx="57170">
                  <c:v>30.89965</c:v>
                </c:pt>
                <c:pt idx="57171">
                  <c:v>45.82147</c:v>
                </c:pt>
                <c:pt idx="57172">
                  <c:v>25.52836</c:v>
                </c:pt>
                <c:pt idx="57173">
                  <c:v>37.39581</c:v>
                </c:pt>
                <c:pt idx="57174">
                  <c:v>629.28563</c:v>
                </c:pt>
                <c:pt idx="57175">
                  <c:v>27.47953</c:v>
                </c:pt>
                <c:pt idx="57176">
                  <c:v>24.71107</c:v>
                </c:pt>
                <c:pt idx="57177">
                  <c:v>30.19968</c:v>
                </c:pt>
                <c:pt idx="57178">
                  <c:v>26.18307</c:v>
                </c:pt>
                <c:pt idx="57179">
                  <c:v>29.34283</c:v>
                </c:pt>
                <c:pt idx="57180">
                  <c:v>29.6662</c:v>
                </c:pt>
                <c:pt idx="57181">
                  <c:v>25.66726</c:v>
                </c:pt>
                <c:pt idx="57182">
                  <c:v>32.73069</c:v>
                </c:pt>
                <c:pt idx="57183">
                  <c:v>34.6151</c:v>
                </c:pt>
                <c:pt idx="57184">
                  <c:v>31.40335</c:v>
                </c:pt>
                <c:pt idx="57185">
                  <c:v>26.21938</c:v>
                </c:pt>
                <c:pt idx="57186">
                  <c:v>28.16964</c:v>
                </c:pt>
                <c:pt idx="57187">
                  <c:v>49.2774</c:v>
                </c:pt>
                <c:pt idx="57188">
                  <c:v>31.60786</c:v>
                </c:pt>
                <c:pt idx="57189">
                  <c:v>32.58328</c:v>
                </c:pt>
                <c:pt idx="57190">
                  <c:v>25.87734</c:v>
                </c:pt>
                <c:pt idx="57191">
                  <c:v>29.06726</c:v>
                </c:pt>
                <c:pt idx="57192">
                  <c:v>25.19342</c:v>
                </c:pt>
                <c:pt idx="57193">
                  <c:v>33.17115</c:v>
                </c:pt>
                <c:pt idx="57194">
                  <c:v>25.89564</c:v>
                </c:pt>
                <c:pt idx="57195">
                  <c:v>24.32133</c:v>
                </c:pt>
                <c:pt idx="57196">
                  <c:v>27.72507</c:v>
                </c:pt>
                <c:pt idx="57197">
                  <c:v>28.52496</c:v>
                </c:pt>
                <c:pt idx="57198">
                  <c:v>25.72607</c:v>
                </c:pt>
                <c:pt idx="57199">
                  <c:v>28.13599</c:v>
                </c:pt>
                <c:pt idx="57200">
                  <c:v>31.08167</c:v>
                </c:pt>
                <c:pt idx="57201">
                  <c:v>26.57965</c:v>
                </c:pt>
                <c:pt idx="57202">
                  <c:v>36.39614</c:v>
                </c:pt>
                <c:pt idx="57203">
                  <c:v>27.48286</c:v>
                </c:pt>
                <c:pt idx="57204">
                  <c:v>29.39886</c:v>
                </c:pt>
                <c:pt idx="57205">
                  <c:v>25.21905</c:v>
                </c:pt>
                <c:pt idx="57206">
                  <c:v>35.33243</c:v>
                </c:pt>
                <c:pt idx="57207">
                  <c:v>29.72537</c:v>
                </c:pt>
                <c:pt idx="57208">
                  <c:v>31.23449</c:v>
                </c:pt>
                <c:pt idx="57209">
                  <c:v>33.8283</c:v>
                </c:pt>
                <c:pt idx="57210">
                  <c:v>2445.1908</c:v>
                </c:pt>
                <c:pt idx="57211">
                  <c:v>34.37646</c:v>
                </c:pt>
                <c:pt idx="57212">
                  <c:v>32.41697</c:v>
                </c:pt>
                <c:pt idx="57213">
                  <c:v>33.58001</c:v>
                </c:pt>
                <c:pt idx="57214">
                  <c:v>23.53306</c:v>
                </c:pt>
                <c:pt idx="57215">
                  <c:v>44.41192</c:v>
                </c:pt>
                <c:pt idx="57216">
                  <c:v>25.74252999999999</c:v>
                </c:pt>
                <c:pt idx="57217">
                  <c:v>35.13671</c:v>
                </c:pt>
                <c:pt idx="57218">
                  <c:v>29.82473999999999</c:v>
                </c:pt>
                <c:pt idx="57219">
                  <c:v>27.84368</c:v>
                </c:pt>
                <c:pt idx="57220">
                  <c:v>327.3895999999999</c:v>
                </c:pt>
                <c:pt idx="57221">
                  <c:v>34.66819</c:v>
                </c:pt>
                <c:pt idx="57222">
                  <c:v>25.96210999999999</c:v>
                </c:pt>
                <c:pt idx="57223">
                  <c:v>36.98019</c:v>
                </c:pt>
                <c:pt idx="57224">
                  <c:v>29.4274</c:v>
                </c:pt>
                <c:pt idx="57225">
                  <c:v>26.34199</c:v>
                </c:pt>
                <c:pt idx="57226">
                  <c:v>31.03029</c:v>
                </c:pt>
                <c:pt idx="57227">
                  <c:v>47.84692</c:v>
                </c:pt>
                <c:pt idx="57228">
                  <c:v>31.51589</c:v>
                </c:pt>
                <c:pt idx="57229">
                  <c:v>25.91876</c:v>
                </c:pt>
                <c:pt idx="57230">
                  <c:v>25.7955</c:v>
                </c:pt>
                <c:pt idx="57231">
                  <c:v>34.53076</c:v>
                </c:pt>
                <c:pt idx="57232">
                  <c:v>38.11060000000001</c:v>
                </c:pt>
                <c:pt idx="57233">
                  <c:v>29.97382</c:v>
                </c:pt>
                <c:pt idx="57234">
                  <c:v>29.82267</c:v>
                </c:pt>
                <c:pt idx="57235">
                  <c:v>32.93928</c:v>
                </c:pt>
                <c:pt idx="57236">
                  <c:v>40.4307</c:v>
                </c:pt>
                <c:pt idx="57237">
                  <c:v>27.93584999999999</c:v>
                </c:pt>
                <c:pt idx="57238">
                  <c:v>23.85948</c:v>
                </c:pt>
                <c:pt idx="57239">
                  <c:v>29.88913</c:v>
                </c:pt>
                <c:pt idx="57240">
                  <c:v>44.67881</c:v>
                </c:pt>
                <c:pt idx="57241">
                  <c:v>33.79403</c:v>
                </c:pt>
                <c:pt idx="57242">
                  <c:v>492.9463</c:v>
                </c:pt>
                <c:pt idx="57243">
                  <c:v>31.2109</c:v>
                </c:pt>
                <c:pt idx="57244">
                  <c:v>27.81741999999999</c:v>
                </c:pt>
                <c:pt idx="57245">
                  <c:v>36.97957</c:v>
                </c:pt>
                <c:pt idx="57246">
                  <c:v>46.90858</c:v>
                </c:pt>
                <c:pt idx="57247">
                  <c:v>27.42554</c:v>
                </c:pt>
                <c:pt idx="57248">
                  <c:v>29.53249</c:v>
                </c:pt>
                <c:pt idx="57249">
                  <c:v>31.89508</c:v>
                </c:pt>
                <c:pt idx="57250">
                  <c:v>30.53556</c:v>
                </c:pt>
                <c:pt idx="57251">
                  <c:v>36.80072000000001</c:v>
                </c:pt>
                <c:pt idx="57252">
                  <c:v>34.83847</c:v>
                </c:pt>
                <c:pt idx="57253">
                  <c:v>31.23565</c:v>
                </c:pt>
                <c:pt idx="57254">
                  <c:v>35.46477</c:v>
                </c:pt>
                <c:pt idx="57255">
                  <c:v>27.92586</c:v>
                </c:pt>
                <c:pt idx="57256">
                  <c:v>30.55218</c:v>
                </c:pt>
                <c:pt idx="57257">
                  <c:v>34.0961</c:v>
                </c:pt>
                <c:pt idx="57258">
                  <c:v>32.36309</c:v>
                </c:pt>
                <c:pt idx="57259">
                  <c:v>27.64219</c:v>
                </c:pt>
                <c:pt idx="57260">
                  <c:v>30.79888</c:v>
                </c:pt>
                <c:pt idx="57261">
                  <c:v>28.02149</c:v>
                </c:pt>
                <c:pt idx="57262">
                  <c:v>29.35401999999999</c:v>
                </c:pt>
                <c:pt idx="57263">
                  <c:v>779.8531999999999</c:v>
                </c:pt>
                <c:pt idx="57264">
                  <c:v>28.34489</c:v>
                </c:pt>
                <c:pt idx="57265">
                  <c:v>34.36295</c:v>
                </c:pt>
                <c:pt idx="57266">
                  <c:v>27.64176</c:v>
                </c:pt>
                <c:pt idx="57267">
                  <c:v>28.97645</c:v>
                </c:pt>
                <c:pt idx="57268">
                  <c:v>27.45938</c:v>
                </c:pt>
                <c:pt idx="57269">
                  <c:v>26.95283</c:v>
                </c:pt>
                <c:pt idx="57270">
                  <c:v>35.2589</c:v>
                </c:pt>
                <c:pt idx="57271">
                  <c:v>34.57767</c:v>
                </c:pt>
                <c:pt idx="57272">
                  <c:v>25.91777</c:v>
                </c:pt>
                <c:pt idx="57273">
                  <c:v>30.71187</c:v>
                </c:pt>
                <c:pt idx="57274">
                  <c:v>25.65242</c:v>
                </c:pt>
                <c:pt idx="57275">
                  <c:v>25.7952</c:v>
                </c:pt>
                <c:pt idx="57276">
                  <c:v>4011.67759</c:v>
                </c:pt>
                <c:pt idx="57277">
                  <c:v>39.55728</c:v>
                </c:pt>
                <c:pt idx="57278">
                  <c:v>29.90049</c:v>
                </c:pt>
                <c:pt idx="57279">
                  <c:v>36.02391</c:v>
                </c:pt>
                <c:pt idx="57280">
                  <c:v>35.62483</c:v>
                </c:pt>
                <c:pt idx="57281">
                  <c:v>27.56023</c:v>
                </c:pt>
                <c:pt idx="57282">
                  <c:v>30.4087</c:v>
                </c:pt>
                <c:pt idx="57283">
                  <c:v>29.73549999999999</c:v>
                </c:pt>
                <c:pt idx="57284">
                  <c:v>32.50237</c:v>
                </c:pt>
                <c:pt idx="57285">
                  <c:v>262.7078</c:v>
                </c:pt>
                <c:pt idx="57286">
                  <c:v>30.13038</c:v>
                </c:pt>
                <c:pt idx="57287">
                  <c:v>28.9918</c:v>
                </c:pt>
                <c:pt idx="57288">
                  <c:v>28.71384</c:v>
                </c:pt>
                <c:pt idx="57289">
                  <c:v>30.61224</c:v>
                </c:pt>
                <c:pt idx="57290">
                  <c:v>28.76836</c:v>
                </c:pt>
                <c:pt idx="57291">
                  <c:v>31.31985</c:v>
                </c:pt>
                <c:pt idx="57292">
                  <c:v>30.47661</c:v>
                </c:pt>
                <c:pt idx="57293">
                  <c:v>34.65346</c:v>
                </c:pt>
                <c:pt idx="57294">
                  <c:v>35.52277</c:v>
                </c:pt>
                <c:pt idx="57295">
                  <c:v>33.82547</c:v>
                </c:pt>
                <c:pt idx="57296">
                  <c:v>27.40581</c:v>
                </c:pt>
                <c:pt idx="57297">
                  <c:v>27.3202</c:v>
                </c:pt>
                <c:pt idx="57298">
                  <c:v>27.21779</c:v>
                </c:pt>
                <c:pt idx="57299">
                  <c:v>24.62283</c:v>
                </c:pt>
                <c:pt idx="57300">
                  <c:v>29.01586</c:v>
                </c:pt>
                <c:pt idx="57301">
                  <c:v>30.77711</c:v>
                </c:pt>
                <c:pt idx="57302">
                  <c:v>29.88066</c:v>
                </c:pt>
                <c:pt idx="57303">
                  <c:v>24.12378</c:v>
                </c:pt>
                <c:pt idx="57304">
                  <c:v>65.82909999999998</c:v>
                </c:pt>
                <c:pt idx="57305">
                  <c:v>32.08585</c:v>
                </c:pt>
                <c:pt idx="57306">
                  <c:v>30.36178</c:v>
                </c:pt>
                <c:pt idx="57307">
                  <c:v>37.07567</c:v>
                </c:pt>
                <c:pt idx="57308">
                  <c:v>28.24872999999999</c:v>
                </c:pt>
                <c:pt idx="57309">
                  <c:v>29.03945999999999</c:v>
                </c:pt>
                <c:pt idx="57310">
                  <c:v>32.89993</c:v>
                </c:pt>
                <c:pt idx="57311">
                  <c:v>26.27449</c:v>
                </c:pt>
                <c:pt idx="57312">
                  <c:v>32.26657</c:v>
                </c:pt>
                <c:pt idx="57313">
                  <c:v>27.28352999999999</c:v>
                </c:pt>
                <c:pt idx="57314">
                  <c:v>29.69286</c:v>
                </c:pt>
                <c:pt idx="57315">
                  <c:v>26.94905</c:v>
                </c:pt>
                <c:pt idx="57316">
                  <c:v>33.78137</c:v>
                </c:pt>
                <c:pt idx="57317">
                  <c:v>32.11519</c:v>
                </c:pt>
                <c:pt idx="57318">
                  <c:v>32.76625</c:v>
                </c:pt>
                <c:pt idx="57319">
                  <c:v>31.02883</c:v>
                </c:pt>
                <c:pt idx="57320">
                  <c:v>29.39402</c:v>
                </c:pt>
                <c:pt idx="57321">
                  <c:v>32.29060000000001</c:v>
                </c:pt>
                <c:pt idx="57322">
                  <c:v>30.28933</c:v>
                </c:pt>
                <c:pt idx="57323">
                  <c:v>29.64164999999999</c:v>
                </c:pt>
                <c:pt idx="57324">
                  <c:v>33.74997</c:v>
                </c:pt>
                <c:pt idx="57325">
                  <c:v>36.45134</c:v>
                </c:pt>
                <c:pt idx="57326">
                  <c:v>26.83451000000001</c:v>
                </c:pt>
                <c:pt idx="57327">
                  <c:v>31.96360999999999</c:v>
                </c:pt>
                <c:pt idx="57328">
                  <c:v>36.3367</c:v>
                </c:pt>
                <c:pt idx="57329">
                  <c:v>28.20696999999999</c:v>
                </c:pt>
                <c:pt idx="57330">
                  <c:v>26.97490000000001</c:v>
                </c:pt>
                <c:pt idx="57331">
                  <c:v>28.28434</c:v>
                </c:pt>
                <c:pt idx="57332">
                  <c:v>35.65405</c:v>
                </c:pt>
                <c:pt idx="57333">
                  <c:v>26.03731000000001</c:v>
                </c:pt>
                <c:pt idx="57334">
                  <c:v>26.64821</c:v>
                </c:pt>
                <c:pt idx="57335">
                  <c:v>37.2495</c:v>
                </c:pt>
                <c:pt idx="57336">
                  <c:v>32.30453</c:v>
                </c:pt>
                <c:pt idx="57337">
                  <c:v>32.28614</c:v>
                </c:pt>
                <c:pt idx="57338">
                  <c:v>34.31605</c:v>
                </c:pt>
                <c:pt idx="57339">
                  <c:v>26.27736000000001</c:v>
                </c:pt>
                <c:pt idx="57340">
                  <c:v>29.53877</c:v>
                </c:pt>
                <c:pt idx="57341">
                  <c:v>32.69642</c:v>
                </c:pt>
                <c:pt idx="57342">
                  <c:v>36.74780000000001</c:v>
                </c:pt>
                <c:pt idx="57343">
                  <c:v>28.81507</c:v>
                </c:pt>
                <c:pt idx="57344">
                  <c:v>30.88046</c:v>
                </c:pt>
                <c:pt idx="57345">
                  <c:v>28.96725</c:v>
                </c:pt>
                <c:pt idx="57346">
                  <c:v>27.27343</c:v>
                </c:pt>
                <c:pt idx="57347">
                  <c:v>30.66463</c:v>
                </c:pt>
                <c:pt idx="57348">
                  <c:v>218.53897</c:v>
                </c:pt>
                <c:pt idx="57349">
                  <c:v>116.93844</c:v>
                </c:pt>
                <c:pt idx="57350">
                  <c:v>27.07566</c:v>
                </c:pt>
                <c:pt idx="57351">
                  <c:v>41.80651</c:v>
                </c:pt>
                <c:pt idx="57352">
                  <c:v>41.6476</c:v>
                </c:pt>
                <c:pt idx="57353">
                  <c:v>29.02443999999999</c:v>
                </c:pt>
                <c:pt idx="57354">
                  <c:v>33.92829</c:v>
                </c:pt>
                <c:pt idx="57355">
                  <c:v>30.62815</c:v>
                </c:pt>
                <c:pt idx="57356">
                  <c:v>30.03174</c:v>
                </c:pt>
                <c:pt idx="57357">
                  <c:v>39.80260000000001</c:v>
                </c:pt>
                <c:pt idx="57358">
                  <c:v>43.62040000000001</c:v>
                </c:pt>
                <c:pt idx="57359">
                  <c:v>36.89281</c:v>
                </c:pt>
                <c:pt idx="57360">
                  <c:v>26.26097</c:v>
                </c:pt>
                <c:pt idx="57361">
                  <c:v>34.77048000000001</c:v>
                </c:pt>
                <c:pt idx="57362">
                  <c:v>32.8711</c:v>
                </c:pt>
                <c:pt idx="57363">
                  <c:v>30.03269999999999</c:v>
                </c:pt>
                <c:pt idx="57364">
                  <c:v>37.29706</c:v>
                </c:pt>
                <c:pt idx="57365">
                  <c:v>32.76921</c:v>
                </c:pt>
                <c:pt idx="57366">
                  <c:v>27.05806</c:v>
                </c:pt>
                <c:pt idx="57367">
                  <c:v>29.42045999999999</c:v>
                </c:pt>
                <c:pt idx="57368">
                  <c:v>30.24182</c:v>
                </c:pt>
                <c:pt idx="57369">
                  <c:v>30.73199</c:v>
                </c:pt>
                <c:pt idx="57370">
                  <c:v>40.18153</c:v>
                </c:pt>
                <c:pt idx="57371">
                  <c:v>33.12908</c:v>
                </c:pt>
                <c:pt idx="57372">
                  <c:v>27.51493</c:v>
                </c:pt>
                <c:pt idx="57373">
                  <c:v>26.80524</c:v>
                </c:pt>
                <c:pt idx="57374">
                  <c:v>29.32819</c:v>
                </c:pt>
                <c:pt idx="57375">
                  <c:v>31.40316</c:v>
                </c:pt>
                <c:pt idx="57376">
                  <c:v>35.73196</c:v>
                </c:pt>
                <c:pt idx="57377">
                  <c:v>32.58459</c:v>
                </c:pt>
                <c:pt idx="57378">
                  <c:v>27.15835999999999</c:v>
                </c:pt>
                <c:pt idx="57379">
                  <c:v>59.02553</c:v>
                </c:pt>
                <c:pt idx="57380">
                  <c:v>26.64624999999999</c:v>
                </c:pt>
                <c:pt idx="57381">
                  <c:v>61.4387</c:v>
                </c:pt>
                <c:pt idx="57382">
                  <c:v>26.40683</c:v>
                </c:pt>
                <c:pt idx="57383">
                  <c:v>35.56209</c:v>
                </c:pt>
                <c:pt idx="57384">
                  <c:v>25.22224999999999</c:v>
                </c:pt>
                <c:pt idx="57385">
                  <c:v>33.00065</c:v>
                </c:pt>
                <c:pt idx="57386">
                  <c:v>34.33697</c:v>
                </c:pt>
                <c:pt idx="57387">
                  <c:v>29.5097</c:v>
                </c:pt>
                <c:pt idx="57388">
                  <c:v>31.72359</c:v>
                </c:pt>
                <c:pt idx="57389">
                  <c:v>33.24322</c:v>
                </c:pt>
                <c:pt idx="57390">
                  <c:v>31.36342</c:v>
                </c:pt>
                <c:pt idx="57391">
                  <c:v>29.91106</c:v>
                </c:pt>
                <c:pt idx="57392">
                  <c:v>29.34631</c:v>
                </c:pt>
                <c:pt idx="57393">
                  <c:v>28.53557</c:v>
                </c:pt>
                <c:pt idx="57394">
                  <c:v>31.08486</c:v>
                </c:pt>
                <c:pt idx="57395">
                  <c:v>29.38753</c:v>
                </c:pt>
                <c:pt idx="57396">
                  <c:v>33.91007</c:v>
                </c:pt>
                <c:pt idx="57397">
                  <c:v>69.4951</c:v>
                </c:pt>
                <c:pt idx="57398">
                  <c:v>25.22373999999999</c:v>
                </c:pt>
                <c:pt idx="57399">
                  <c:v>28.41759</c:v>
                </c:pt>
                <c:pt idx="57400">
                  <c:v>28.18949</c:v>
                </c:pt>
                <c:pt idx="57401">
                  <c:v>23.80675</c:v>
                </c:pt>
                <c:pt idx="57402">
                  <c:v>34.14774000000001</c:v>
                </c:pt>
                <c:pt idx="57403">
                  <c:v>26.03395</c:v>
                </c:pt>
                <c:pt idx="57404">
                  <c:v>38.20258000000001</c:v>
                </c:pt>
                <c:pt idx="57405">
                  <c:v>36.55062</c:v>
                </c:pt>
                <c:pt idx="57406">
                  <c:v>28.25142</c:v>
                </c:pt>
                <c:pt idx="57407">
                  <c:v>26.89413</c:v>
                </c:pt>
                <c:pt idx="57408">
                  <c:v>28.05165999999999</c:v>
                </c:pt>
                <c:pt idx="57409">
                  <c:v>27.60812</c:v>
                </c:pt>
                <c:pt idx="57410">
                  <c:v>28.35115</c:v>
                </c:pt>
                <c:pt idx="57411">
                  <c:v>27.07605999999999</c:v>
                </c:pt>
                <c:pt idx="57412">
                  <c:v>31.4816</c:v>
                </c:pt>
                <c:pt idx="57413">
                  <c:v>32.898</c:v>
                </c:pt>
                <c:pt idx="57414">
                  <c:v>30.3242</c:v>
                </c:pt>
                <c:pt idx="57415">
                  <c:v>33.08078</c:v>
                </c:pt>
                <c:pt idx="57416">
                  <c:v>28.75545</c:v>
                </c:pt>
                <c:pt idx="57417">
                  <c:v>29.6468</c:v>
                </c:pt>
                <c:pt idx="57418">
                  <c:v>37.32674</c:v>
                </c:pt>
                <c:pt idx="57419">
                  <c:v>29.00188</c:v>
                </c:pt>
                <c:pt idx="57420">
                  <c:v>32.40341</c:v>
                </c:pt>
                <c:pt idx="57421">
                  <c:v>28.42151</c:v>
                </c:pt>
                <c:pt idx="57422">
                  <c:v>37.46921</c:v>
                </c:pt>
                <c:pt idx="57423">
                  <c:v>26.3595</c:v>
                </c:pt>
                <c:pt idx="57424">
                  <c:v>32.98602</c:v>
                </c:pt>
                <c:pt idx="57425">
                  <c:v>36.33442</c:v>
                </c:pt>
                <c:pt idx="57426">
                  <c:v>38.66300000000001</c:v>
                </c:pt>
                <c:pt idx="57427">
                  <c:v>12201.8093</c:v>
                </c:pt>
                <c:pt idx="57428">
                  <c:v>30.8532</c:v>
                </c:pt>
                <c:pt idx="57429">
                  <c:v>38.73019</c:v>
                </c:pt>
                <c:pt idx="57430">
                  <c:v>1415.1751</c:v>
                </c:pt>
                <c:pt idx="57431">
                  <c:v>35.82056</c:v>
                </c:pt>
                <c:pt idx="57432">
                  <c:v>29.85454</c:v>
                </c:pt>
                <c:pt idx="57433">
                  <c:v>36.41612000000001</c:v>
                </c:pt>
                <c:pt idx="57434">
                  <c:v>29.13667</c:v>
                </c:pt>
                <c:pt idx="57435">
                  <c:v>30.89979</c:v>
                </c:pt>
                <c:pt idx="57436">
                  <c:v>30.55031</c:v>
                </c:pt>
                <c:pt idx="57437">
                  <c:v>38.51375</c:v>
                </c:pt>
                <c:pt idx="57438">
                  <c:v>252.1981</c:v>
                </c:pt>
                <c:pt idx="57439">
                  <c:v>20.66432</c:v>
                </c:pt>
                <c:pt idx="57440">
                  <c:v>34.36673</c:v>
                </c:pt>
                <c:pt idx="57441">
                  <c:v>28.82316</c:v>
                </c:pt>
                <c:pt idx="57442">
                  <c:v>33.12782</c:v>
                </c:pt>
                <c:pt idx="57443">
                  <c:v>28.4771</c:v>
                </c:pt>
                <c:pt idx="57444">
                  <c:v>1782.62889</c:v>
                </c:pt>
                <c:pt idx="57445">
                  <c:v>27.94661999999999</c:v>
                </c:pt>
                <c:pt idx="57446">
                  <c:v>88.0138</c:v>
                </c:pt>
                <c:pt idx="57447">
                  <c:v>25.59616</c:v>
                </c:pt>
                <c:pt idx="57448">
                  <c:v>25.81033</c:v>
                </c:pt>
                <c:pt idx="57449">
                  <c:v>28.40565</c:v>
                </c:pt>
                <c:pt idx="57450">
                  <c:v>31.81922</c:v>
                </c:pt>
                <c:pt idx="57451">
                  <c:v>29.33016</c:v>
                </c:pt>
                <c:pt idx="57452">
                  <c:v>29.16073</c:v>
                </c:pt>
                <c:pt idx="57453">
                  <c:v>30.17899</c:v>
                </c:pt>
                <c:pt idx="57454">
                  <c:v>35.80557</c:v>
                </c:pt>
                <c:pt idx="57455">
                  <c:v>82.161</c:v>
                </c:pt>
                <c:pt idx="57456">
                  <c:v>27.12838</c:v>
                </c:pt>
                <c:pt idx="57457">
                  <c:v>29.65134</c:v>
                </c:pt>
                <c:pt idx="57458">
                  <c:v>32.08829</c:v>
                </c:pt>
                <c:pt idx="57459">
                  <c:v>30.48496</c:v>
                </c:pt>
                <c:pt idx="57460">
                  <c:v>33.98333</c:v>
                </c:pt>
                <c:pt idx="57461">
                  <c:v>33.93678000000001</c:v>
                </c:pt>
                <c:pt idx="57462">
                  <c:v>35.62775</c:v>
                </c:pt>
                <c:pt idx="57463">
                  <c:v>32.14457</c:v>
                </c:pt>
                <c:pt idx="57464">
                  <c:v>34.80086</c:v>
                </c:pt>
                <c:pt idx="57465">
                  <c:v>40.45929</c:v>
                </c:pt>
                <c:pt idx="57466">
                  <c:v>30.27727</c:v>
                </c:pt>
                <c:pt idx="57467">
                  <c:v>143.61949</c:v>
                </c:pt>
                <c:pt idx="57468">
                  <c:v>27.25967</c:v>
                </c:pt>
                <c:pt idx="57469">
                  <c:v>32.79201</c:v>
                </c:pt>
                <c:pt idx="57470">
                  <c:v>45.6103</c:v>
                </c:pt>
                <c:pt idx="57471">
                  <c:v>27.72145</c:v>
                </c:pt>
                <c:pt idx="57472">
                  <c:v>26.59645</c:v>
                </c:pt>
                <c:pt idx="57473">
                  <c:v>27.7588</c:v>
                </c:pt>
                <c:pt idx="57474">
                  <c:v>29.49084999999999</c:v>
                </c:pt>
                <c:pt idx="57475">
                  <c:v>29.61372</c:v>
                </c:pt>
                <c:pt idx="57476">
                  <c:v>31.20817</c:v>
                </c:pt>
                <c:pt idx="57477">
                  <c:v>31.59514</c:v>
                </c:pt>
                <c:pt idx="57478">
                  <c:v>31.33092</c:v>
                </c:pt>
                <c:pt idx="57479">
                  <c:v>31.67524999999999</c:v>
                </c:pt>
                <c:pt idx="57480">
                  <c:v>36.11534</c:v>
                </c:pt>
                <c:pt idx="57481">
                  <c:v>29.45605</c:v>
                </c:pt>
                <c:pt idx="57482">
                  <c:v>27.62819</c:v>
                </c:pt>
                <c:pt idx="57483">
                  <c:v>23.88974</c:v>
                </c:pt>
                <c:pt idx="57484">
                  <c:v>28.64736</c:v>
                </c:pt>
                <c:pt idx="57485">
                  <c:v>28.4282</c:v>
                </c:pt>
                <c:pt idx="57486">
                  <c:v>28.59161</c:v>
                </c:pt>
                <c:pt idx="57487">
                  <c:v>32.10345</c:v>
                </c:pt>
                <c:pt idx="57488">
                  <c:v>341.7739</c:v>
                </c:pt>
                <c:pt idx="57489">
                  <c:v>25.24618</c:v>
                </c:pt>
                <c:pt idx="57490">
                  <c:v>24.33149999999999</c:v>
                </c:pt>
                <c:pt idx="57491">
                  <c:v>26.64911</c:v>
                </c:pt>
                <c:pt idx="57492">
                  <c:v>34.77198000000001</c:v>
                </c:pt>
                <c:pt idx="57493">
                  <c:v>36.38856000000001</c:v>
                </c:pt>
                <c:pt idx="57494">
                  <c:v>38.742</c:v>
                </c:pt>
                <c:pt idx="57495">
                  <c:v>25.27019</c:v>
                </c:pt>
                <c:pt idx="57496">
                  <c:v>26.79553999999999</c:v>
                </c:pt>
                <c:pt idx="57497">
                  <c:v>27.59301</c:v>
                </c:pt>
                <c:pt idx="57498">
                  <c:v>26.23192999999999</c:v>
                </c:pt>
                <c:pt idx="57499">
                  <c:v>33.74073</c:v>
                </c:pt>
                <c:pt idx="57500">
                  <c:v>30.24383</c:v>
                </c:pt>
                <c:pt idx="57501">
                  <c:v>30.91284</c:v>
                </c:pt>
                <c:pt idx="57502">
                  <c:v>29.45812</c:v>
                </c:pt>
                <c:pt idx="57503">
                  <c:v>33.09307</c:v>
                </c:pt>
                <c:pt idx="57504">
                  <c:v>25.1353</c:v>
                </c:pt>
                <c:pt idx="57505">
                  <c:v>31.90778999999999</c:v>
                </c:pt>
                <c:pt idx="57506">
                  <c:v>32.63251</c:v>
                </c:pt>
                <c:pt idx="57507">
                  <c:v>139.7737</c:v>
                </c:pt>
                <c:pt idx="57508">
                  <c:v>28.67655999999999</c:v>
                </c:pt>
                <c:pt idx="57509">
                  <c:v>28.20806</c:v>
                </c:pt>
                <c:pt idx="57510">
                  <c:v>28.38504</c:v>
                </c:pt>
                <c:pt idx="57511">
                  <c:v>26.71177</c:v>
                </c:pt>
                <c:pt idx="57512">
                  <c:v>2704.10671</c:v>
                </c:pt>
                <c:pt idx="57513">
                  <c:v>35.62519</c:v>
                </c:pt>
                <c:pt idx="57514">
                  <c:v>24.18117000000001</c:v>
                </c:pt>
                <c:pt idx="57515">
                  <c:v>37.03979000000001</c:v>
                </c:pt>
                <c:pt idx="57516">
                  <c:v>32.5405</c:v>
                </c:pt>
                <c:pt idx="57517">
                  <c:v>29.68056</c:v>
                </c:pt>
                <c:pt idx="57518">
                  <c:v>57.8928</c:v>
                </c:pt>
                <c:pt idx="57519">
                  <c:v>33.12292</c:v>
                </c:pt>
                <c:pt idx="57520">
                  <c:v>25.44619</c:v>
                </c:pt>
                <c:pt idx="57521">
                  <c:v>35.0261</c:v>
                </c:pt>
                <c:pt idx="57522">
                  <c:v>34.06963</c:v>
                </c:pt>
                <c:pt idx="57523">
                  <c:v>33.08445</c:v>
                </c:pt>
                <c:pt idx="57524">
                  <c:v>29.40663</c:v>
                </c:pt>
                <c:pt idx="57525">
                  <c:v>30.75512</c:v>
                </c:pt>
                <c:pt idx="57526">
                  <c:v>36.34935</c:v>
                </c:pt>
                <c:pt idx="57527">
                  <c:v>29.70507</c:v>
                </c:pt>
                <c:pt idx="57528">
                  <c:v>28.94386</c:v>
                </c:pt>
                <c:pt idx="57529">
                  <c:v>64.9716</c:v>
                </c:pt>
                <c:pt idx="57530">
                  <c:v>28.92377</c:v>
                </c:pt>
                <c:pt idx="57531">
                  <c:v>29.6184</c:v>
                </c:pt>
                <c:pt idx="57532">
                  <c:v>30.83922</c:v>
                </c:pt>
                <c:pt idx="57533">
                  <c:v>28.20468</c:v>
                </c:pt>
                <c:pt idx="57534">
                  <c:v>30.60612</c:v>
                </c:pt>
                <c:pt idx="57535">
                  <c:v>27.32692</c:v>
                </c:pt>
                <c:pt idx="57536">
                  <c:v>29.04001999999999</c:v>
                </c:pt>
                <c:pt idx="57537">
                  <c:v>75.24783</c:v>
                </c:pt>
                <c:pt idx="57538">
                  <c:v>27.65985</c:v>
                </c:pt>
                <c:pt idx="57539">
                  <c:v>30.43686</c:v>
                </c:pt>
                <c:pt idx="57540">
                  <c:v>30.00413</c:v>
                </c:pt>
                <c:pt idx="57541">
                  <c:v>29.58186</c:v>
                </c:pt>
                <c:pt idx="57542">
                  <c:v>3354.67526</c:v>
                </c:pt>
                <c:pt idx="57543">
                  <c:v>39.08162</c:v>
                </c:pt>
                <c:pt idx="57544">
                  <c:v>31.0286</c:v>
                </c:pt>
                <c:pt idx="57545">
                  <c:v>26.3832</c:v>
                </c:pt>
                <c:pt idx="57546">
                  <c:v>2871.15496</c:v>
                </c:pt>
                <c:pt idx="57547">
                  <c:v>25.97451</c:v>
                </c:pt>
                <c:pt idx="57548">
                  <c:v>31.56077</c:v>
                </c:pt>
                <c:pt idx="57549">
                  <c:v>34.51806000000001</c:v>
                </c:pt>
                <c:pt idx="57550">
                  <c:v>24.24184</c:v>
                </c:pt>
                <c:pt idx="57551">
                  <c:v>25.95199</c:v>
                </c:pt>
                <c:pt idx="57552">
                  <c:v>31.25518</c:v>
                </c:pt>
                <c:pt idx="57553">
                  <c:v>1344.10469</c:v>
                </c:pt>
                <c:pt idx="57554">
                  <c:v>29.42815999999999</c:v>
                </c:pt>
                <c:pt idx="57555">
                  <c:v>33.84895</c:v>
                </c:pt>
                <c:pt idx="57556">
                  <c:v>28.81689</c:v>
                </c:pt>
                <c:pt idx="57557">
                  <c:v>26.82714</c:v>
                </c:pt>
                <c:pt idx="57558">
                  <c:v>33.9706</c:v>
                </c:pt>
                <c:pt idx="57559">
                  <c:v>28.84844</c:v>
                </c:pt>
                <c:pt idx="57560">
                  <c:v>132.73047</c:v>
                </c:pt>
                <c:pt idx="57561">
                  <c:v>34.11989</c:v>
                </c:pt>
                <c:pt idx="57562">
                  <c:v>31.48986</c:v>
                </c:pt>
                <c:pt idx="57563">
                  <c:v>31.1439</c:v>
                </c:pt>
                <c:pt idx="57564">
                  <c:v>28.69247</c:v>
                </c:pt>
                <c:pt idx="57565">
                  <c:v>33.10105</c:v>
                </c:pt>
                <c:pt idx="57566">
                  <c:v>30.81441</c:v>
                </c:pt>
                <c:pt idx="57567">
                  <c:v>31.56657</c:v>
                </c:pt>
                <c:pt idx="57568">
                  <c:v>30.61008</c:v>
                </c:pt>
                <c:pt idx="57569">
                  <c:v>31.45996999999999</c:v>
                </c:pt>
                <c:pt idx="57570">
                  <c:v>36.17784</c:v>
                </c:pt>
                <c:pt idx="57571">
                  <c:v>94.72364</c:v>
                </c:pt>
                <c:pt idx="57572">
                  <c:v>35.66638000000001</c:v>
                </c:pt>
                <c:pt idx="57573">
                  <c:v>33.93233</c:v>
                </c:pt>
                <c:pt idx="57574">
                  <c:v>32.66298000000001</c:v>
                </c:pt>
                <c:pt idx="57575">
                  <c:v>27.68091</c:v>
                </c:pt>
                <c:pt idx="57576">
                  <c:v>27.64875</c:v>
                </c:pt>
                <c:pt idx="57577">
                  <c:v>28.09279</c:v>
                </c:pt>
                <c:pt idx="57578">
                  <c:v>27.7723</c:v>
                </c:pt>
                <c:pt idx="57579">
                  <c:v>35.5418</c:v>
                </c:pt>
                <c:pt idx="57580">
                  <c:v>32.89680000000001</c:v>
                </c:pt>
                <c:pt idx="57581">
                  <c:v>31.15347</c:v>
                </c:pt>
                <c:pt idx="57582">
                  <c:v>26.92743</c:v>
                </c:pt>
                <c:pt idx="57583">
                  <c:v>21.23535</c:v>
                </c:pt>
                <c:pt idx="57584">
                  <c:v>25.56873999999999</c:v>
                </c:pt>
                <c:pt idx="57585">
                  <c:v>31.12935</c:v>
                </c:pt>
                <c:pt idx="57586">
                  <c:v>26.52631999999999</c:v>
                </c:pt>
                <c:pt idx="57587">
                  <c:v>27.77949</c:v>
                </c:pt>
                <c:pt idx="57588">
                  <c:v>30.02306</c:v>
                </c:pt>
                <c:pt idx="57589">
                  <c:v>30.44473</c:v>
                </c:pt>
                <c:pt idx="57590">
                  <c:v>36.22836</c:v>
                </c:pt>
                <c:pt idx="57591">
                  <c:v>29.33143</c:v>
                </c:pt>
                <c:pt idx="57592">
                  <c:v>29.78194</c:v>
                </c:pt>
                <c:pt idx="57593">
                  <c:v>39.73595</c:v>
                </c:pt>
                <c:pt idx="57594">
                  <c:v>31.70805</c:v>
                </c:pt>
                <c:pt idx="57595">
                  <c:v>40.49911</c:v>
                </c:pt>
                <c:pt idx="57596">
                  <c:v>30.4736</c:v>
                </c:pt>
                <c:pt idx="57597">
                  <c:v>33.74365</c:v>
                </c:pt>
                <c:pt idx="57598">
                  <c:v>28.51841</c:v>
                </c:pt>
                <c:pt idx="57599">
                  <c:v>34.99937</c:v>
                </c:pt>
                <c:pt idx="57600">
                  <c:v>26.81751999999999</c:v>
                </c:pt>
                <c:pt idx="57601">
                  <c:v>35.07877</c:v>
                </c:pt>
                <c:pt idx="57602">
                  <c:v>29.00666</c:v>
                </c:pt>
                <c:pt idx="57603">
                  <c:v>27.26880999999999</c:v>
                </c:pt>
                <c:pt idx="57604">
                  <c:v>31.4251</c:v>
                </c:pt>
                <c:pt idx="57605">
                  <c:v>32.78763</c:v>
                </c:pt>
                <c:pt idx="57606">
                  <c:v>27.61272</c:v>
                </c:pt>
                <c:pt idx="57607">
                  <c:v>34.16778</c:v>
                </c:pt>
                <c:pt idx="57608">
                  <c:v>29.80357</c:v>
                </c:pt>
                <c:pt idx="57609">
                  <c:v>31.57274999999999</c:v>
                </c:pt>
                <c:pt idx="57610">
                  <c:v>29.55869</c:v>
                </c:pt>
                <c:pt idx="57611">
                  <c:v>34.4775</c:v>
                </c:pt>
                <c:pt idx="57612">
                  <c:v>29.18762</c:v>
                </c:pt>
                <c:pt idx="57613">
                  <c:v>27.1086</c:v>
                </c:pt>
                <c:pt idx="57614">
                  <c:v>27.79626</c:v>
                </c:pt>
                <c:pt idx="57615">
                  <c:v>32.54136</c:v>
                </c:pt>
                <c:pt idx="57616">
                  <c:v>34.29383</c:v>
                </c:pt>
                <c:pt idx="57617">
                  <c:v>42.39953</c:v>
                </c:pt>
                <c:pt idx="57618">
                  <c:v>32.75527</c:v>
                </c:pt>
                <c:pt idx="57619">
                  <c:v>32.70859</c:v>
                </c:pt>
                <c:pt idx="57620">
                  <c:v>37.52339</c:v>
                </c:pt>
                <c:pt idx="57621">
                  <c:v>36.96061</c:v>
                </c:pt>
                <c:pt idx="57622">
                  <c:v>54.86385</c:v>
                </c:pt>
                <c:pt idx="57623">
                  <c:v>32.78389</c:v>
                </c:pt>
                <c:pt idx="57624">
                  <c:v>33.45616</c:v>
                </c:pt>
                <c:pt idx="57625">
                  <c:v>26.35553</c:v>
                </c:pt>
                <c:pt idx="57626">
                  <c:v>28.02283</c:v>
                </c:pt>
                <c:pt idx="57627">
                  <c:v>31.43561</c:v>
                </c:pt>
                <c:pt idx="57628">
                  <c:v>30.73208</c:v>
                </c:pt>
                <c:pt idx="57629">
                  <c:v>31.79994</c:v>
                </c:pt>
                <c:pt idx="57630">
                  <c:v>37.352</c:v>
                </c:pt>
                <c:pt idx="57631">
                  <c:v>31.09362</c:v>
                </c:pt>
                <c:pt idx="57632">
                  <c:v>33.86896</c:v>
                </c:pt>
                <c:pt idx="57633">
                  <c:v>33.86674</c:v>
                </c:pt>
                <c:pt idx="57634">
                  <c:v>28.75679999999999</c:v>
                </c:pt>
                <c:pt idx="57635">
                  <c:v>28.85899</c:v>
                </c:pt>
                <c:pt idx="57636">
                  <c:v>30.84829999999999</c:v>
                </c:pt>
                <c:pt idx="57637">
                  <c:v>33.69565</c:v>
                </c:pt>
                <c:pt idx="57638">
                  <c:v>35.35338</c:v>
                </c:pt>
                <c:pt idx="57639">
                  <c:v>63.29100000000001</c:v>
                </c:pt>
                <c:pt idx="57640">
                  <c:v>27.77396999999999</c:v>
                </c:pt>
                <c:pt idx="57641">
                  <c:v>28.75629</c:v>
                </c:pt>
                <c:pt idx="57642">
                  <c:v>41.49544</c:v>
                </c:pt>
                <c:pt idx="57643">
                  <c:v>30.79647</c:v>
                </c:pt>
                <c:pt idx="57644">
                  <c:v>29.11479</c:v>
                </c:pt>
                <c:pt idx="57645">
                  <c:v>28.76162</c:v>
                </c:pt>
                <c:pt idx="57646">
                  <c:v>23.03646000000001</c:v>
                </c:pt>
                <c:pt idx="57647">
                  <c:v>26.93443</c:v>
                </c:pt>
                <c:pt idx="57648">
                  <c:v>26.1675</c:v>
                </c:pt>
                <c:pt idx="57649">
                  <c:v>94.49511</c:v>
                </c:pt>
                <c:pt idx="57650">
                  <c:v>30.97232999999999</c:v>
                </c:pt>
                <c:pt idx="57651">
                  <c:v>24.88103</c:v>
                </c:pt>
                <c:pt idx="57652">
                  <c:v>27.16729</c:v>
                </c:pt>
                <c:pt idx="57653">
                  <c:v>35.78446</c:v>
                </c:pt>
                <c:pt idx="57654">
                  <c:v>29.35062</c:v>
                </c:pt>
                <c:pt idx="57655">
                  <c:v>32.1305</c:v>
                </c:pt>
                <c:pt idx="57656">
                  <c:v>32.55069</c:v>
                </c:pt>
                <c:pt idx="57657">
                  <c:v>30.43752</c:v>
                </c:pt>
                <c:pt idx="57658">
                  <c:v>26.39812</c:v>
                </c:pt>
                <c:pt idx="57659">
                  <c:v>32.94257</c:v>
                </c:pt>
                <c:pt idx="57660">
                  <c:v>31.58369</c:v>
                </c:pt>
                <c:pt idx="57661">
                  <c:v>26.0944</c:v>
                </c:pt>
                <c:pt idx="57662">
                  <c:v>1816.68506</c:v>
                </c:pt>
                <c:pt idx="57663">
                  <c:v>27.02349999999999</c:v>
                </c:pt>
                <c:pt idx="57664">
                  <c:v>30.38094</c:v>
                </c:pt>
                <c:pt idx="57665">
                  <c:v>32.89795</c:v>
                </c:pt>
                <c:pt idx="57666">
                  <c:v>28.90064999999999</c:v>
                </c:pt>
                <c:pt idx="57667">
                  <c:v>37.24147</c:v>
                </c:pt>
                <c:pt idx="57668">
                  <c:v>28.6773</c:v>
                </c:pt>
                <c:pt idx="57669">
                  <c:v>25.88496</c:v>
                </c:pt>
                <c:pt idx="57670">
                  <c:v>30.71634999999999</c:v>
                </c:pt>
                <c:pt idx="57671">
                  <c:v>27.92419</c:v>
                </c:pt>
                <c:pt idx="57672">
                  <c:v>30.50161</c:v>
                </c:pt>
                <c:pt idx="57673">
                  <c:v>2071.2176</c:v>
                </c:pt>
                <c:pt idx="57674">
                  <c:v>32.956</c:v>
                </c:pt>
                <c:pt idx="57675">
                  <c:v>27.15851</c:v>
                </c:pt>
                <c:pt idx="57676">
                  <c:v>32.26573</c:v>
                </c:pt>
                <c:pt idx="57677">
                  <c:v>30.96373999999999</c:v>
                </c:pt>
                <c:pt idx="57678">
                  <c:v>46.84728</c:v>
                </c:pt>
                <c:pt idx="57679">
                  <c:v>30.66628</c:v>
                </c:pt>
                <c:pt idx="57680">
                  <c:v>29.76526</c:v>
                </c:pt>
                <c:pt idx="57681">
                  <c:v>25.79983</c:v>
                </c:pt>
                <c:pt idx="57682">
                  <c:v>28.81727</c:v>
                </c:pt>
                <c:pt idx="57683">
                  <c:v>26.70078</c:v>
                </c:pt>
                <c:pt idx="57684">
                  <c:v>24.02205</c:v>
                </c:pt>
                <c:pt idx="57685">
                  <c:v>30.21305</c:v>
                </c:pt>
                <c:pt idx="57686">
                  <c:v>24.4777</c:v>
                </c:pt>
                <c:pt idx="57687">
                  <c:v>883.4136</c:v>
                </c:pt>
                <c:pt idx="57688">
                  <c:v>29.66116999999999</c:v>
                </c:pt>
                <c:pt idx="57689">
                  <c:v>35.06812</c:v>
                </c:pt>
                <c:pt idx="57690">
                  <c:v>30.34786</c:v>
                </c:pt>
                <c:pt idx="57691">
                  <c:v>31.33365999999999</c:v>
                </c:pt>
                <c:pt idx="57692">
                  <c:v>30.73818</c:v>
                </c:pt>
                <c:pt idx="57693">
                  <c:v>33.8568</c:v>
                </c:pt>
                <c:pt idx="57694">
                  <c:v>26.83966</c:v>
                </c:pt>
                <c:pt idx="57695">
                  <c:v>29.7052</c:v>
                </c:pt>
                <c:pt idx="57696">
                  <c:v>51921.734</c:v>
                </c:pt>
                <c:pt idx="57697">
                  <c:v>28.49344</c:v>
                </c:pt>
                <c:pt idx="57698">
                  <c:v>31.70292</c:v>
                </c:pt>
                <c:pt idx="57699">
                  <c:v>31.68346</c:v>
                </c:pt>
                <c:pt idx="57700">
                  <c:v>28.40885</c:v>
                </c:pt>
                <c:pt idx="57701">
                  <c:v>29.03103</c:v>
                </c:pt>
                <c:pt idx="57702">
                  <c:v>32.20265</c:v>
                </c:pt>
                <c:pt idx="57703">
                  <c:v>26.9833</c:v>
                </c:pt>
                <c:pt idx="57704">
                  <c:v>26.35891000000001</c:v>
                </c:pt>
                <c:pt idx="57705">
                  <c:v>39.7231</c:v>
                </c:pt>
                <c:pt idx="57706">
                  <c:v>32.50404</c:v>
                </c:pt>
                <c:pt idx="57707">
                  <c:v>33.85315</c:v>
                </c:pt>
                <c:pt idx="57708">
                  <c:v>29.20044</c:v>
                </c:pt>
                <c:pt idx="57709">
                  <c:v>34.24137</c:v>
                </c:pt>
                <c:pt idx="57710">
                  <c:v>39.48186</c:v>
                </c:pt>
                <c:pt idx="57711">
                  <c:v>27.59698</c:v>
                </c:pt>
                <c:pt idx="57712">
                  <c:v>25.41947</c:v>
                </c:pt>
                <c:pt idx="57713">
                  <c:v>31.72941</c:v>
                </c:pt>
                <c:pt idx="57714">
                  <c:v>28.89095</c:v>
                </c:pt>
                <c:pt idx="57715">
                  <c:v>34.94059</c:v>
                </c:pt>
                <c:pt idx="57716">
                  <c:v>28.41694</c:v>
                </c:pt>
                <c:pt idx="57717">
                  <c:v>28.4416</c:v>
                </c:pt>
                <c:pt idx="57718">
                  <c:v>31.14561</c:v>
                </c:pt>
                <c:pt idx="57719">
                  <c:v>32.98966</c:v>
                </c:pt>
                <c:pt idx="57720">
                  <c:v>28.29194</c:v>
                </c:pt>
                <c:pt idx="57721">
                  <c:v>31.90227</c:v>
                </c:pt>
                <c:pt idx="57722">
                  <c:v>29.07471</c:v>
                </c:pt>
                <c:pt idx="57723">
                  <c:v>45.40620000000001</c:v>
                </c:pt>
                <c:pt idx="57724">
                  <c:v>39.76560000000001</c:v>
                </c:pt>
                <c:pt idx="57725">
                  <c:v>82.10889999999999</c:v>
                </c:pt>
                <c:pt idx="57726">
                  <c:v>29.84305000000001</c:v>
                </c:pt>
                <c:pt idx="57727">
                  <c:v>29.73821999999999</c:v>
                </c:pt>
                <c:pt idx="57728">
                  <c:v>29.40421</c:v>
                </c:pt>
                <c:pt idx="57729">
                  <c:v>33.52377</c:v>
                </c:pt>
                <c:pt idx="57730">
                  <c:v>33.0495</c:v>
                </c:pt>
                <c:pt idx="57731">
                  <c:v>30.66623999999999</c:v>
                </c:pt>
                <c:pt idx="57732">
                  <c:v>40.51212</c:v>
                </c:pt>
                <c:pt idx="57733">
                  <c:v>29.6404</c:v>
                </c:pt>
                <c:pt idx="57734">
                  <c:v>27.38369</c:v>
                </c:pt>
                <c:pt idx="57735">
                  <c:v>133.02401</c:v>
                </c:pt>
                <c:pt idx="57736">
                  <c:v>28.49605</c:v>
                </c:pt>
                <c:pt idx="57737">
                  <c:v>28.39443</c:v>
                </c:pt>
                <c:pt idx="57738">
                  <c:v>28.62972999999999</c:v>
                </c:pt>
                <c:pt idx="57739">
                  <c:v>25.9019</c:v>
                </c:pt>
                <c:pt idx="57740">
                  <c:v>32.3116</c:v>
                </c:pt>
                <c:pt idx="57741">
                  <c:v>26.72772</c:v>
                </c:pt>
                <c:pt idx="57742">
                  <c:v>29.40979</c:v>
                </c:pt>
                <c:pt idx="57743">
                  <c:v>32.25636</c:v>
                </c:pt>
                <c:pt idx="57744">
                  <c:v>31.2637</c:v>
                </c:pt>
                <c:pt idx="57745">
                  <c:v>35.72783</c:v>
                </c:pt>
                <c:pt idx="57746">
                  <c:v>31.59707</c:v>
                </c:pt>
                <c:pt idx="57747">
                  <c:v>27.96257999999999</c:v>
                </c:pt>
                <c:pt idx="57748">
                  <c:v>31.37072</c:v>
                </c:pt>
                <c:pt idx="57749">
                  <c:v>35.22465</c:v>
                </c:pt>
                <c:pt idx="57750">
                  <c:v>31.0154</c:v>
                </c:pt>
                <c:pt idx="57751">
                  <c:v>30.68844</c:v>
                </c:pt>
                <c:pt idx="57752">
                  <c:v>28.51537</c:v>
                </c:pt>
                <c:pt idx="57753">
                  <c:v>27.01264</c:v>
                </c:pt>
                <c:pt idx="57754">
                  <c:v>31.20798</c:v>
                </c:pt>
                <c:pt idx="57755">
                  <c:v>26.69927</c:v>
                </c:pt>
                <c:pt idx="57756">
                  <c:v>47.9681</c:v>
                </c:pt>
                <c:pt idx="57757">
                  <c:v>24.95448</c:v>
                </c:pt>
                <c:pt idx="57758">
                  <c:v>27.10971</c:v>
                </c:pt>
                <c:pt idx="57759">
                  <c:v>29.7031</c:v>
                </c:pt>
                <c:pt idx="57760">
                  <c:v>32.35202</c:v>
                </c:pt>
                <c:pt idx="57761">
                  <c:v>42.26360000000001</c:v>
                </c:pt>
                <c:pt idx="57762">
                  <c:v>33.04833</c:v>
                </c:pt>
                <c:pt idx="57763">
                  <c:v>30.43181999999999</c:v>
                </c:pt>
                <c:pt idx="57764">
                  <c:v>34.93360000000001</c:v>
                </c:pt>
                <c:pt idx="57765">
                  <c:v>29.63858</c:v>
                </c:pt>
                <c:pt idx="57766">
                  <c:v>34.73544000000001</c:v>
                </c:pt>
                <c:pt idx="57767">
                  <c:v>27.57115</c:v>
                </c:pt>
                <c:pt idx="57768">
                  <c:v>25.29916</c:v>
                </c:pt>
                <c:pt idx="57769">
                  <c:v>34.57954</c:v>
                </c:pt>
                <c:pt idx="57770">
                  <c:v>30.59261</c:v>
                </c:pt>
                <c:pt idx="57771">
                  <c:v>33.966</c:v>
                </c:pt>
                <c:pt idx="57772">
                  <c:v>34.75307</c:v>
                </c:pt>
                <c:pt idx="57773">
                  <c:v>29.1173</c:v>
                </c:pt>
                <c:pt idx="57774">
                  <c:v>28.256</c:v>
                </c:pt>
                <c:pt idx="57775">
                  <c:v>32.54514000000001</c:v>
                </c:pt>
                <c:pt idx="57776">
                  <c:v>30.69152</c:v>
                </c:pt>
                <c:pt idx="57777">
                  <c:v>33.15667</c:v>
                </c:pt>
                <c:pt idx="57778">
                  <c:v>26.08847</c:v>
                </c:pt>
                <c:pt idx="57779">
                  <c:v>28.59729</c:v>
                </c:pt>
                <c:pt idx="57780">
                  <c:v>25.26551999999999</c:v>
                </c:pt>
                <c:pt idx="57781">
                  <c:v>35.52053</c:v>
                </c:pt>
                <c:pt idx="57782">
                  <c:v>33.72715</c:v>
                </c:pt>
                <c:pt idx="57783">
                  <c:v>25.17242999999999</c:v>
                </c:pt>
                <c:pt idx="57784">
                  <c:v>34.01186999999999</c:v>
                </c:pt>
                <c:pt idx="57785">
                  <c:v>29.92383</c:v>
                </c:pt>
                <c:pt idx="57786">
                  <c:v>27.6296</c:v>
                </c:pt>
                <c:pt idx="57787">
                  <c:v>30.38162</c:v>
                </c:pt>
                <c:pt idx="57788">
                  <c:v>33.6751</c:v>
                </c:pt>
                <c:pt idx="57789">
                  <c:v>28.67793</c:v>
                </c:pt>
                <c:pt idx="57790">
                  <c:v>29.86079</c:v>
                </c:pt>
                <c:pt idx="57791">
                  <c:v>4149.5391</c:v>
                </c:pt>
                <c:pt idx="57792">
                  <c:v>27.50482</c:v>
                </c:pt>
                <c:pt idx="57793">
                  <c:v>26.47448</c:v>
                </c:pt>
                <c:pt idx="57794">
                  <c:v>87.66003999999998</c:v>
                </c:pt>
                <c:pt idx="57795">
                  <c:v>28.9087</c:v>
                </c:pt>
                <c:pt idx="57796">
                  <c:v>47859.502</c:v>
                </c:pt>
                <c:pt idx="57797">
                  <c:v>26.56044999999999</c:v>
                </c:pt>
                <c:pt idx="57798">
                  <c:v>33.82026</c:v>
                </c:pt>
                <c:pt idx="57799">
                  <c:v>32.24342</c:v>
                </c:pt>
                <c:pt idx="57800">
                  <c:v>35.18380000000001</c:v>
                </c:pt>
                <c:pt idx="57801">
                  <c:v>22.72504</c:v>
                </c:pt>
                <c:pt idx="57802">
                  <c:v>38.2267</c:v>
                </c:pt>
                <c:pt idx="57803">
                  <c:v>27.64445</c:v>
                </c:pt>
                <c:pt idx="57804">
                  <c:v>33.58774</c:v>
                </c:pt>
                <c:pt idx="57805">
                  <c:v>28.08284</c:v>
                </c:pt>
                <c:pt idx="57806">
                  <c:v>33.18945</c:v>
                </c:pt>
                <c:pt idx="57807">
                  <c:v>33.00399</c:v>
                </c:pt>
                <c:pt idx="57808">
                  <c:v>32.36691</c:v>
                </c:pt>
                <c:pt idx="57809">
                  <c:v>31.98098999999999</c:v>
                </c:pt>
                <c:pt idx="57810">
                  <c:v>27.15143</c:v>
                </c:pt>
                <c:pt idx="57811">
                  <c:v>33.23281</c:v>
                </c:pt>
                <c:pt idx="57812">
                  <c:v>28.65406</c:v>
                </c:pt>
                <c:pt idx="57813">
                  <c:v>26.22179</c:v>
                </c:pt>
                <c:pt idx="57814">
                  <c:v>30.33623</c:v>
                </c:pt>
                <c:pt idx="57815">
                  <c:v>31.89898000000001</c:v>
                </c:pt>
                <c:pt idx="57816">
                  <c:v>27.13777</c:v>
                </c:pt>
                <c:pt idx="57817">
                  <c:v>32.97334</c:v>
                </c:pt>
                <c:pt idx="57818">
                  <c:v>27.09413</c:v>
                </c:pt>
                <c:pt idx="57819">
                  <c:v>30.08954999999999</c:v>
                </c:pt>
                <c:pt idx="57820">
                  <c:v>2759.9421</c:v>
                </c:pt>
                <c:pt idx="57821">
                  <c:v>29.55096</c:v>
                </c:pt>
                <c:pt idx="57822">
                  <c:v>33.39857</c:v>
                </c:pt>
                <c:pt idx="57823">
                  <c:v>27.34742</c:v>
                </c:pt>
                <c:pt idx="57824">
                  <c:v>34.10528</c:v>
                </c:pt>
                <c:pt idx="57825">
                  <c:v>36.29595</c:v>
                </c:pt>
                <c:pt idx="57826">
                  <c:v>39.93233</c:v>
                </c:pt>
                <c:pt idx="57827">
                  <c:v>26.47614</c:v>
                </c:pt>
                <c:pt idx="57828">
                  <c:v>37.4838</c:v>
                </c:pt>
                <c:pt idx="57829">
                  <c:v>25.99781</c:v>
                </c:pt>
                <c:pt idx="57830">
                  <c:v>27.2648</c:v>
                </c:pt>
                <c:pt idx="57831">
                  <c:v>24.43696</c:v>
                </c:pt>
                <c:pt idx="57832">
                  <c:v>23.64173999999999</c:v>
                </c:pt>
                <c:pt idx="57833">
                  <c:v>31.05431</c:v>
                </c:pt>
                <c:pt idx="57834">
                  <c:v>32.42007</c:v>
                </c:pt>
                <c:pt idx="57835">
                  <c:v>25.66853</c:v>
                </c:pt>
                <c:pt idx="57836">
                  <c:v>33.40894</c:v>
                </c:pt>
                <c:pt idx="57837">
                  <c:v>31.26438</c:v>
                </c:pt>
                <c:pt idx="57838">
                  <c:v>29.90402</c:v>
                </c:pt>
                <c:pt idx="57839">
                  <c:v>26.92351</c:v>
                </c:pt>
                <c:pt idx="57840">
                  <c:v>27.96601</c:v>
                </c:pt>
                <c:pt idx="57841">
                  <c:v>29.42571999999999</c:v>
                </c:pt>
                <c:pt idx="57842">
                  <c:v>39.5221</c:v>
                </c:pt>
                <c:pt idx="57843">
                  <c:v>29.33586</c:v>
                </c:pt>
                <c:pt idx="57844">
                  <c:v>33.18019</c:v>
                </c:pt>
                <c:pt idx="57845">
                  <c:v>33.11882000000001</c:v>
                </c:pt>
                <c:pt idx="57846">
                  <c:v>27.35636</c:v>
                </c:pt>
                <c:pt idx="57847">
                  <c:v>34.82705</c:v>
                </c:pt>
                <c:pt idx="57848">
                  <c:v>30.05687</c:v>
                </c:pt>
                <c:pt idx="57849">
                  <c:v>31.90339</c:v>
                </c:pt>
                <c:pt idx="57850">
                  <c:v>33.58538</c:v>
                </c:pt>
                <c:pt idx="57851">
                  <c:v>32.85239</c:v>
                </c:pt>
                <c:pt idx="57852">
                  <c:v>28.55347</c:v>
                </c:pt>
                <c:pt idx="57853">
                  <c:v>22.18429</c:v>
                </c:pt>
                <c:pt idx="57854">
                  <c:v>45.5732</c:v>
                </c:pt>
                <c:pt idx="57855">
                  <c:v>33.3254</c:v>
                </c:pt>
                <c:pt idx="57856">
                  <c:v>29.45826</c:v>
                </c:pt>
                <c:pt idx="57857">
                  <c:v>26.87721000000001</c:v>
                </c:pt>
                <c:pt idx="57858">
                  <c:v>30.02263999999999</c:v>
                </c:pt>
                <c:pt idx="57859">
                  <c:v>28.72417</c:v>
                </c:pt>
                <c:pt idx="57860">
                  <c:v>31.00714</c:v>
                </c:pt>
                <c:pt idx="57861">
                  <c:v>26.43681</c:v>
                </c:pt>
                <c:pt idx="57862">
                  <c:v>52.7873</c:v>
                </c:pt>
                <c:pt idx="57863">
                  <c:v>29.28705</c:v>
                </c:pt>
                <c:pt idx="57864">
                  <c:v>28.46875</c:v>
                </c:pt>
                <c:pt idx="57865">
                  <c:v>36.60273</c:v>
                </c:pt>
                <c:pt idx="57866">
                  <c:v>34.57513</c:v>
                </c:pt>
                <c:pt idx="57867">
                  <c:v>30.27316</c:v>
                </c:pt>
                <c:pt idx="57868">
                  <c:v>35.32101</c:v>
                </c:pt>
                <c:pt idx="57869">
                  <c:v>1619.70633</c:v>
                </c:pt>
                <c:pt idx="57870">
                  <c:v>29.31199000000001</c:v>
                </c:pt>
                <c:pt idx="57871">
                  <c:v>32.02715</c:v>
                </c:pt>
                <c:pt idx="57872">
                  <c:v>34.26777</c:v>
                </c:pt>
                <c:pt idx="57873">
                  <c:v>32.353</c:v>
                </c:pt>
                <c:pt idx="57874">
                  <c:v>42.09220000000001</c:v>
                </c:pt>
                <c:pt idx="57875">
                  <c:v>35.20811</c:v>
                </c:pt>
                <c:pt idx="57876">
                  <c:v>28.7895</c:v>
                </c:pt>
                <c:pt idx="57877">
                  <c:v>34.00040000000001</c:v>
                </c:pt>
                <c:pt idx="57878">
                  <c:v>28.7489</c:v>
                </c:pt>
                <c:pt idx="57879">
                  <c:v>41.93607</c:v>
                </c:pt>
                <c:pt idx="57880">
                  <c:v>32.01482</c:v>
                </c:pt>
                <c:pt idx="57881">
                  <c:v>27.85429</c:v>
                </c:pt>
                <c:pt idx="57882">
                  <c:v>26.5615</c:v>
                </c:pt>
                <c:pt idx="57883">
                  <c:v>30.9878</c:v>
                </c:pt>
                <c:pt idx="57884">
                  <c:v>25.75236</c:v>
                </c:pt>
                <c:pt idx="57885">
                  <c:v>29.19536</c:v>
                </c:pt>
                <c:pt idx="57886">
                  <c:v>33.62811</c:v>
                </c:pt>
                <c:pt idx="57887">
                  <c:v>24.37324</c:v>
                </c:pt>
                <c:pt idx="57888">
                  <c:v>32.04839</c:v>
                </c:pt>
                <c:pt idx="57889">
                  <c:v>26.92157</c:v>
                </c:pt>
                <c:pt idx="57890">
                  <c:v>34.81896</c:v>
                </c:pt>
                <c:pt idx="57891">
                  <c:v>37.41343</c:v>
                </c:pt>
                <c:pt idx="57892">
                  <c:v>25.09215</c:v>
                </c:pt>
                <c:pt idx="57893">
                  <c:v>38.7997</c:v>
                </c:pt>
                <c:pt idx="57894">
                  <c:v>32.81601</c:v>
                </c:pt>
                <c:pt idx="57895">
                  <c:v>34.77977</c:v>
                </c:pt>
                <c:pt idx="57896">
                  <c:v>31.18541</c:v>
                </c:pt>
                <c:pt idx="57897">
                  <c:v>29.22782</c:v>
                </c:pt>
                <c:pt idx="57898">
                  <c:v>32.55721</c:v>
                </c:pt>
                <c:pt idx="57899">
                  <c:v>32.27058</c:v>
                </c:pt>
                <c:pt idx="57900">
                  <c:v>29.07072</c:v>
                </c:pt>
                <c:pt idx="57901">
                  <c:v>31.76313</c:v>
                </c:pt>
                <c:pt idx="57902">
                  <c:v>27.92395</c:v>
                </c:pt>
                <c:pt idx="57903">
                  <c:v>44.01605</c:v>
                </c:pt>
                <c:pt idx="57904">
                  <c:v>33.21554000000001</c:v>
                </c:pt>
                <c:pt idx="57905">
                  <c:v>33.29481</c:v>
                </c:pt>
                <c:pt idx="57906">
                  <c:v>35.56123</c:v>
                </c:pt>
                <c:pt idx="57907">
                  <c:v>25.08362999999999</c:v>
                </c:pt>
                <c:pt idx="57908">
                  <c:v>30.02975</c:v>
                </c:pt>
                <c:pt idx="57909">
                  <c:v>27.15867</c:v>
                </c:pt>
                <c:pt idx="57910">
                  <c:v>36.1815</c:v>
                </c:pt>
                <c:pt idx="57911">
                  <c:v>30.03571</c:v>
                </c:pt>
                <c:pt idx="57912">
                  <c:v>34.08995</c:v>
                </c:pt>
                <c:pt idx="57913">
                  <c:v>29.16259</c:v>
                </c:pt>
                <c:pt idx="57914">
                  <c:v>27.3531</c:v>
                </c:pt>
                <c:pt idx="57915">
                  <c:v>28.7261</c:v>
                </c:pt>
                <c:pt idx="57916">
                  <c:v>29.09592</c:v>
                </c:pt>
                <c:pt idx="57917">
                  <c:v>31.98365</c:v>
                </c:pt>
                <c:pt idx="57918">
                  <c:v>24.60645999999999</c:v>
                </c:pt>
                <c:pt idx="57919">
                  <c:v>27.44032999999999</c:v>
                </c:pt>
                <c:pt idx="57920">
                  <c:v>1978.7035</c:v>
                </c:pt>
                <c:pt idx="57921">
                  <c:v>27.51464</c:v>
                </c:pt>
                <c:pt idx="57922">
                  <c:v>309.0319999999999</c:v>
                </c:pt>
                <c:pt idx="57923">
                  <c:v>33.8371</c:v>
                </c:pt>
                <c:pt idx="57924">
                  <c:v>30.92109</c:v>
                </c:pt>
                <c:pt idx="57925">
                  <c:v>27.52286</c:v>
                </c:pt>
                <c:pt idx="57926">
                  <c:v>28.63591</c:v>
                </c:pt>
                <c:pt idx="57927">
                  <c:v>29.42836</c:v>
                </c:pt>
                <c:pt idx="57928">
                  <c:v>55.91078</c:v>
                </c:pt>
                <c:pt idx="57929">
                  <c:v>26.97689</c:v>
                </c:pt>
                <c:pt idx="57930">
                  <c:v>27.50817</c:v>
                </c:pt>
                <c:pt idx="57931">
                  <c:v>28.24959</c:v>
                </c:pt>
                <c:pt idx="57932">
                  <c:v>30.10861999999999</c:v>
                </c:pt>
                <c:pt idx="57933">
                  <c:v>30.1528</c:v>
                </c:pt>
                <c:pt idx="57934">
                  <c:v>35.18492000000001</c:v>
                </c:pt>
                <c:pt idx="57935">
                  <c:v>33.6794</c:v>
                </c:pt>
                <c:pt idx="57936">
                  <c:v>30.76699</c:v>
                </c:pt>
                <c:pt idx="57937">
                  <c:v>28.43462</c:v>
                </c:pt>
                <c:pt idx="57938">
                  <c:v>44.3655</c:v>
                </c:pt>
                <c:pt idx="57939">
                  <c:v>24.90801</c:v>
                </c:pt>
                <c:pt idx="57940">
                  <c:v>29.07285</c:v>
                </c:pt>
                <c:pt idx="57941">
                  <c:v>32.97153</c:v>
                </c:pt>
                <c:pt idx="57942">
                  <c:v>356.3315499999999</c:v>
                </c:pt>
                <c:pt idx="57943">
                  <c:v>32.55877</c:v>
                </c:pt>
                <c:pt idx="57944">
                  <c:v>215.7895</c:v>
                </c:pt>
                <c:pt idx="57945">
                  <c:v>31.87822</c:v>
                </c:pt>
                <c:pt idx="57946">
                  <c:v>34.04036</c:v>
                </c:pt>
                <c:pt idx="57947">
                  <c:v>34.51696</c:v>
                </c:pt>
                <c:pt idx="57948">
                  <c:v>25.75007</c:v>
                </c:pt>
                <c:pt idx="57949">
                  <c:v>31.08401</c:v>
                </c:pt>
                <c:pt idx="57950">
                  <c:v>27.49173</c:v>
                </c:pt>
                <c:pt idx="57951">
                  <c:v>31.48175</c:v>
                </c:pt>
                <c:pt idx="57952">
                  <c:v>28.32194</c:v>
                </c:pt>
                <c:pt idx="57953">
                  <c:v>25.27154</c:v>
                </c:pt>
                <c:pt idx="57954">
                  <c:v>44.31936</c:v>
                </c:pt>
                <c:pt idx="57955">
                  <c:v>29.84347</c:v>
                </c:pt>
                <c:pt idx="57956">
                  <c:v>31.52399</c:v>
                </c:pt>
                <c:pt idx="57957">
                  <c:v>29.96439</c:v>
                </c:pt>
                <c:pt idx="57958">
                  <c:v>29.30476000000001</c:v>
                </c:pt>
                <c:pt idx="57959">
                  <c:v>57.3439</c:v>
                </c:pt>
                <c:pt idx="57960">
                  <c:v>31.2531</c:v>
                </c:pt>
                <c:pt idx="57961">
                  <c:v>30.31480000000001</c:v>
                </c:pt>
                <c:pt idx="57962">
                  <c:v>60.4581</c:v>
                </c:pt>
                <c:pt idx="57963">
                  <c:v>37.18032</c:v>
                </c:pt>
                <c:pt idx="57964">
                  <c:v>28.86005</c:v>
                </c:pt>
                <c:pt idx="57965">
                  <c:v>37.22054</c:v>
                </c:pt>
                <c:pt idx="57966">
                  <c:v>33.15562000000001</c:v>
                </c:pt>
                <c:pt idx="57967">
                  <c:v>29.69315</c:v>
                </c:pt>
                <c:pt idx="57968">
                  <c:v>28.71463</c:v>
                </c:pt>
                <c:pt idx="57969">
                  <c:v>26.90916</c:v>
                </c:pt>
                <c:pt idx="57970">
                  <c:v>37.94414</c:v>
                </c:pt>
                <c:pt idx="57971">
                  <c:v>31.73351999999999</c:v>
                </c:pt>
                <c:pt idx="57972">
                  <c:v>31.87856</c:v>
                </c:pt>
                <c:pt idx="57973">
                  <c:v>33.63226</c:v>
                </c:pt>
                <c:pt idx="57974">
                  <c:v>30.28727</c:v>
                </c:pt>
                <c:pt idx="57975">
                  <c:v>31.37734</c:v>
                </c:pt>
                <c:pt idx="57976">
                  <c:v>33.2132</c:v>
                </c:pt>
                <c:pt idx="57977">
                  <c:v>29.23658</c:v>
                </c:pt>
                <c:pt idx="57978">
                  <c:v>30.02819</c:v>
                </c:pt>
                <c:pt idx="57979">
                  <c:v>32.35684999999999</c:v>
                </c:pt>
                <c:pt idx="57980">
                  <c:v>30.06664</c:v>
                </c:pt>
                <c:pt idx="57981">
                  <c:v>156.7172</c:v>
                </c:pt>
                <c:pt idx="57982">
                  <c:v>33.61353</c:v>
                </c:pt>
                <c:pt idx="57983">
                  <c:v>30.42894</c:v>
                </c:pt>
                <c:pt idx="57984">
                  <c:v>43.28468</c:v>
                </c:pt>
                <c:pt idx="57985">
                  <c:v>36.88355</c:v>
                </c:pt>
                <c:pt idx="57986">
                  <c:v>28.26262999999999</c:v>
                </c:pt>
                <c:pt idx="57987">
                  <c:v>32.05414</c:v>
                </c:pt>
                <c:pt idx="57988">
                  <c:v>29.72582</c:v>
                </c:pt>
                <c:pt idx="57989">
                  <c:v>33.04271</c:v>
                </c:pt>
                <c:pt idx="57990">
                  <c:v>27.68928</c:v>
                </c:pt>
                <c:pt idx="57991">
                  <c:v>34.90965</c:v>
                </c:pt>
                <c:pt idx="57992">
                  <c:v>27.48705</c:v>
                </c:pt>
                <c:pt idx="57993">
                  <c:v>29.97068</c:v>
                </c:pt>
                <c:pt idx="57994">
                  <c:v>36.95575</c:v>
                </c:pt>
                <c:pt idx="57995">
                  <c:v>30.67445</c:v>
                </c:pt>
                <c:pt idx="57996">
                  <c:v>33.3941</c:v>
                </c:pt>
                <c:pt idx="57997">
                  <c:v>23.84756</c:v>
                </c:pt>
                <c:pt idx="57998">
                  <c:v>261.9248</c:v>
                </c:pt>
                <c:pt idx="57999">
                  <c:v>32.74165</c:v>
                </c:pt>
                <c:pt idx="58000">
                  <c:v>24.91895</c:v>
                </c:pt>
                <c:pt idx="58001">
                  <c:v>33.51779</c:v>
                </c:pt>
                <c:pt idx="58002">
                  <c:v>27.10842999999999</c:v>
                </c:pt>
                <c:pt idx="58003">
                  <c:v>94.6197</c:v>
                </c:pt>
                <c:pt idx="58004">
                  <c:v>2729.81636</c:v>
                </c:pt>
                <c:pt idx="58005">
                  <c:v>23.75941</c:v>
                </c:pt>
                <c:pt idx="58006">
                  <c:v>24.3138</c:v>
                </c:pt>
                <c:pt idx="58007">
                  <c:v>24.92712999999999</c:v>
                </c:pt>
                <c:pt idx="58008">
                  <c:v>42.72668</c:v>
                </c:pt>
                <c:pt idx="58009">
                  <c:v>29.67264</c:v>
                </c:pt>
                <c:pt idx="58010">
                  <c:v>30.12836</c:v>
                </c:pt>
                <c:pt idx="58011">
                  <c:v>32.03679</c:v>
                </c:pt>
                <c:pt idx="58012">
                  <c:v>31.92833999999999</c:v>
                </c:pt>
                <c:pt idx="58013">
                  <c:v>31.2764</c:v>
                </c:pt>
                <c:pt idx="58014">
                  <c:v>29.59376</c:v>
                </c:pt>
                <c:pt idx="58015">
                  <c:v>31.27415999999999</c:v>
                </c:pt>
                <c:pt idx="58016">
                  <c:v>34.58842000000001</c:v>
                </c:pt>
                <c:pt idx="58017">
                  <c:v>28.62939</c:v>
                </c:pt>
                <c:pt idx="58018">
                  <c:v>28.72871999999999</c:v>
                </c:pt>
                <c:pt idx="58019">
                  <c:v>28.45959999999999</c:v>
                </c:pt>
                <c:pt idx="58020">
                  <c:v>27.33182</c:v>
                </c:pt>
                <c:pt idx="58021">
                  <c:v>32.68954</c:v>
                </c:pt>
                <c:pt idx="58022">
                  <c:v>45.5394</c:v>
                </c:pt>
                <c:pt idx="58023">
                  <c:v>34.09867</c:v>
                </c:pt>
                <c:pt idx="58024">
                  <c:v>27.54807</c:v>
                </c:pt>
                <c:pt idx="58025">
                  <c:v>23.14041</c:v>
                </c:pt>
                <c:pt idx="58026">
                  <c:v>103.1122</c:v>
                </c:pt>
                <c:pt idx="58027">
                  <c:v>26.41815</c:v>
                </c:pt>
                <c:pt idx="58028">
                  <c:v>28.0689</c:v>
                </c:pt>
                <c:pt idx="58029">
                  <c:v>35.57443</c:v>
                </c:pt>
                <c:pt idx="58030">
                  <c:v>28.28821999999999</c:v>
                </c:pt>
                <c:pt idx="58031">
                  <c:v>30.99008999999999</c:v>
                </c:pt>
                <c:pt idx="58032">
                  <c:v>45.82107</c:v>
                </c:pt>
                <c:pt idx="58033">
                  <c:v>28.68866</c:v>
                </c:pt>
                <c:pt idx="58034">
                  <c:v>22.71055</c:v>
                </c:pt>
                <c:pt idx="58035">
                  <c:v>30.59566</c:v>
                </c:pt>
                <c:pt idx="58036">
                  <c:v>27.43422</c:v>
                </c:pt>
                <c:pt idx="58037">
                  <c:v>31.43924</c:v>
                </c:pt>
                <c:pt idx="58038">
                  <c:v>34.28818000000001</c:v>
                </c:pt>
                <c:pt idx="58039">
                  <c:v>33.41741</c:v>
                </c:pt>
                <c:pt idx="58040">
                  <c:v>73.81159</c:v>
                </c:pt>
                <c:pt idx="58041">
                  <c:v>31.35113</c:v>
                </c:pt>
                <c:pt idx="58042">
                  <c:v>29.95149</c:v>
                </c:pt>
                <c:pt idx="58043">
                  <c:v>30.38608</c:v>
                </c:pt>
                <c:pt idx="58044">
                  <c:v>40.41423</c:v>
                </c:pt>
                <c:pt idx="58045">
                  <c:v>27.11217</c:v>
                </c:pt>
                <c:pt idx="58046">
                  <c:v>31.82979</c:v>
                </c:pt>
                <c:pt idx="58047">
                  <c:v>26.08762</c:v>
                </c:pt>
                <c:pt idx="58048">
                  <c:v>26.79622</c:v>
                </c:pt>
                <c:pt idx="58049">
                  <c:v>25.5484</c:v>
                </c:pt>
                <c:pt idx="58050">
                  <c:v>30.5965</c:v>
                </c:pt>
                <c:pt idx="58051">
                  <c:v>42.09246</c:v>
                </c:pt>
                <c:pt idx="58052">
                  <c:v>78.8406</c:v>
                </c:pt>
                <c:pt idx="58053">
                  <c:v>1849.4791</c:v>
                </c:pt>
                <c:pt idx="58054">
                  <c:v>28.44394</c:v>
                </c:pt>
                <c:pt idx="58055">
                  <c:v>29.24203999999999</c:v>
                </c:pt>
                <c:pt idx="58056">
                  <c:v>31.42730999999999</c:v>
                </c:pt>
                <c:pt idx="58057">
                  <c:v>28.55336</c:v>
                </c:pt>
                <c:pt idx="58058">
                  <c:v>727.0409</c:v>
                </c:pt>
                <c:pt idx="58059">
                  <c:v>32.553</c:v>
                </c:pt>
                <c:pt idx="58060">
                  <c:v>41.80863</c:v>
                </c:pt>
                <c:pt idx="58061">
                  <c:v>29.657</c:v>
                </c:pt>
                <c:pt idx="58062">
                  <c:v>27.93856</c:v>
                </c:pt>
                <c:pt idx="58063">
                  <c:v>38.39289</c:v>
                </c:pt>
                <c:pt idx="58064">
                  <c:v>31.94476</c:v>
                </c:pt>
                <c:pt idx="58065">
                  <c:v>39.923</c:v>
                </c:pt>
                <c:pt idx="58066">
                  <c:v>26.60561</c:v>
                </c:pt>
                <c:pt idx="58067">
                  <c:v>34.36499</c:v>
                </c:pt>
                <c:pt idx="58068">
                  <c:v>27.71355</c:v>
                </c:pt>
                <c:pt idx="58069">
                  <c:v>27.09374</c:v>
                </c:pt>
                <c:pt idx="58070">
                  <c:v>27.48975</c:v>
                </c:pt>
                <c:pt idx="58071">
                  <c:v>35.94249</c:v>
                </c:pt>
                <c:pt idx="58072">
                  <c:v>41.3935</c:v>
                </c:pt>
                <c:pt idx="58073">
                  <c:v>38.37386</c:v>
                </c:pt>
                <c:pt idx="58074">
                  <c:v>25.53836</c:v>
                </c:pt>
                <c:pt idx="58075">
                  <c:v>29.14051</c:v>
                </c:pt>
                <c:pt idx="58076">
                  <c:v>42.5386</c:v>
                </c:pt>
                <c:pt idx="58077">
                  <c:v>29.50249</c:v>
                </c:pt>
                <c:pt idx="58078">
                  <c:v>28.49363999999999</c:v>
                </c:pt>
                <c:pt idx="58079">
                  <c:v>32.58317</c:v>
                </c:pt>
                <c:pt idx="58080">
                  <c:v>228.62348</c:v>
                </c:pt>
                <c:pt idx="58081">
                  <c:v>116.2585</c:v>
                </c:pt>
                <c:pt idx="58082">
                  <c:v>38.33936000000001</c:v>
                </c:pt>
                <c:pt idx="58083">
                  <c:v>34.60856000000001</c:v>
                </c:pt>
                <c:pt idx="58084">
                  <c:v>29.22047</c:v>
                </c:pt>
                <c:pt idx="58085">
                  <c:v>37.00642000000001</c:v>
                </c:pt>
                <c:pt idx="58086">
                  <c:v>33.51279</c:v>
                </c:pt>
                <c:pt idx="58087">
                  <c:v>25.81431</c:v>
                </c:pt>
                <c:pt idx="58088">
                  <c:v>30.50749</c:v>
                </c:pt>
                <c:pt idx="58089">
                  <c:v>29.22296</c:v>
                </c:pt>
                <c:pt idx="58090">
                  <c:v>26.3325</c:v>
                </c:pt>
                <c:pt idx="58091">
                  <c:v>29.42618</c:v>
                </c:pt>
                <c:pt idx="58092">
                  <c:v>27.2361</c:v>
                </c:pt>
                <c:pt idx="58093">
                  <c:v>29.82389</c:v>
                </c:pt>
                <c:pt idx="58094">
                  <c:v>31.65238</c:v>
                </c:pt>
                <c:pt idx="58095">
                  <c:v>28.77124999999999</c:v>
                </c:pt>
                <c:pt idx="58096">
                  <c:v>28.96488</c:v>
                </c:pt>
                <c:pt idx="58097">
                  <c:v>30.48532</c:v>
                </c:pt>
                <c:pt idx="58098">
                  <c:v>31.65199</c:v>
                </c:pt>
                <c:pt idx="58099">
                  <c:v>28.66625000000001</c:v>
                </c:pt>
                <c:pt idx="58100">
                  <c:v>31.65178</c:v>
                </c:pt>
                <c:pt idx="58101">
                  <c:v>34.64627</c:v>
                </c:pt>
                <c:pt idx="58102">
                  <c:v>41.05331</c:v>
                </c:pt>
                <c:pt idx="58103">
                  <c:v>27.7727</c:v>
                </c:pt>
                <c:pt idx="58104">
                  <c:v>1042.5969</c:v>
                </c:pt>
                <c:pt idx="58105">
                  <c:v>27.57412</c:v>
                </c:pt>
                <c:pt idx="58106">
                  <c:v>36.02587</c:v>
                </c:pt>
                <c:pt idx="58107">
                  <c:v>25.61893</c:v>
                </c:pt>
                <c:pt idx="58108">
                  <c:v>28.54341</c:v>
                </c:pt>
                <c:pt idx="58109">
                  <c:v>30.832</c:v>
                </c:pt>
                <c:pt idx="58110">
                  <c:v>30.2296</c:v>
                </c:pt>
                <c:pt idx="58111">
                  <c:v>39.65316</c:v>
                </c:pt>
                <c:pt idx="58112">
                  <c:v>32.31683</c:v>
                </c:pt>
                <c:pt idx="58113">
                  <c:v>28.47605</c:v>
                </c:pt>
                <c:pt idx="58114">
                  <c:v>47.86553</c:v>
                </c:pt>
                <c:pt idx="58115">
                  <c:v>30.62128999999999</c:v>
                </c:pt>
                <c:pt idx="58116">
                  <c:v>32.19842000000001</c:v>
                </c:pt>
                <c:pt idx="58117">
                  <c:v>2779.74404</c:v>
                </c:pt>
                <c:pt idx="58118">
                  <c:v>31.6919</c:v>
                </c:pt>
                <c:pt idx="58119">
                  <c:v>28.84228999999999</c:v>
                </c:pt>
                <c:pt idx="58120">
                  <c:v>29.90499000000001</c:v>
                </c:pt>
                <c:pt idx="58121">
                  <c:v>35.90217</c:v>
                </c:pt>
                <c:pt idx="58122">
                  <c:v>31.37813999999999</c:v>
                </c:pt>
                <c:pt idx="58123">
                  <c:v>30.67552999999999</c:v>
                </c:pt>
                <c:pt idx="58124">
                  <c:v>31.82313</c:v>
                </c:pt>
                <c:pt idx="58125">
                  <c:v>27.53</c:v>
                </c:pt>
                <c:pt idx="58126">
                  <c:v>34.48567</c:v>
                </c:pt>
                <c:pt idx="58127">
                  <c:v>27.74054999999999</c:v>
                </c:pt>
                <c:pt idx="58128">
                  <c:v>30.73102</c:v>
                </c:pt>
                <c:pt idx="58129">
                  <c:v>31.43903999999999</c:v>
                </c:pt>
                <c:pt idx="58130">
                  <c:v>27.83862999999999</c:v>
                </c:pt>
                <c:pt idx="58131">
                  <c:v>35.29137</c:v>
                </c:pt>
                <c:pt idx="58132">
                  <c:v>32.7485</c:v>
                </c:pt>
                <c:pt idx="58133">
                  <c:v>27.01681</c:v>
                </c:pt>
                <c:pt idx="58134">
                  <c:v>32.0261</c:v>
                </c:pt>
                <c:pt idx="58135">
                  <c:v>42.5969</c:v>
                </c:pt>
                <c:pt idx="58136">
                  <c:v>100.41248</c:v>
                </c:pt>
                <c:pt idx="58137">
                  <c:v>27.81755</c:v>
                </c:pt>
                <c:pt idx="58138">
                  <c:v>32.34532</c:v>
                </c:pt>
                <c:pt idx="58139">
                  <c:v>35.93229</c:v>
                </c:pt>
                <c:pt idx="58140">
                  <c:v>34.1709</c:v>
                </c:pt>
                <c:pt idx="58141">
                  <c:v>109.5403</c:v>
                </c:pt>
                <c:pt idx="58142">
                  <c:v>26.39162</c:v>
                </c:pt>
                <c:pt idx="58143">
                  <c:v>28.04042</c:v>
                </c:pt>
                <c:pt idx="58144">
                  <c:v>27.90052</c:v>
                </c:pt>
                <c:pt idx="58145">
                  <c:v>24.32520999999999</c:v>
                </c:pt>
                <c:pt idx="58146">
                  <c:v>26.85161</c:v>
                </c:pt>
                <c:pt idx="58147">
                  <c:v>69496.958</c:v>
                </c:pt>
                <c:pt idx="58148">
                  <c:v>30.3654</c:v>
                </c:pt>
                <c:pt idx="58149">
                  <c:v>27.709</c:v>
                </c:pt>
                <c:pt idx="58150">
                  <c:v>28.84329</c:v>
                </c:pt>
                <c:pt idx="58151">
                  <c:v>27.77243</c:v>
                </c:pt>
                <c:pt idx="58152">
                  <c:v>27.5001</c:v>
                </c:pt>
                <c:pt idx="58153">
                  <c:v>497.0350999999999</c:v>
                </c:pt>
                <c:pt idx="58154">
                  <c:v>31.58066</c:v>
                </c:pt>
                <c:pt idx="58155">
                  <c:v>29.11482000000001</c:v>
                </c:pt>
                <c:pt idx="58156">
                  <c:v>37.42649</c:v>
                </c:pt>
                <c:pt idx="58157">
                  <c:v>31.35133</c:v>
                </c:pt>
                <c:pt idx="58158">
                  <c:v>34.05943</c:v>
                </c:pt>
                <c:pt idx="58159">
                  <c:v>29.55233</c:v>
                </c:pt>
                <c:pt idx="58160">
                  <c:v>28.69410999999999</c:v>
                </c:pt>
                <c:pt idx="58161">
                  <c:v>43.1925</c:v>
                </c:pt>
                <c:pt idx="58162">
                  <c:v>24.94754</c:v>
                </c:pt>
                <c:pt idx="58163">
                  <c:v>27.89633</c:v>
                </c:pt>
                <c:pt idx="58164">
                  <c:v>32.28559</c:v>
                </c:pt>
                <c:pt idx="58165">
                  <c:v>34.22127</c:v>
                </c:pt>
                <c:pt idx="58166">
                  <c:v>24.99715</c:v>
                </c:pt>
                <c:pt idx="58167">
                  <c:v>36.58560000000001</c:v>
                </c:pt>
                <c:pt idx="58168">
                  <c:v>40.04795</c:v>
                </c:pt>
                <c:pt idx="58169">
                  <c:v>25.00587000000001</c:v>
                </c:pt>
                <c:pt idx="58170">
                  <c:v>25.67345</c:v>
                </c:pt>
                <c:pt idx="58171">
                  <c:v>38.36729</c:v>
                </c:pt>
                <c:pt idx="58172">
                  <c:v>37.34181</c:v>
                </c:pt>
                <c:pt idx="58173">
                  <c:v>28.57323</c:v>
                </c:pt>
                <c:pt idx="58174">
                  <c:v>37.39826</c:v>
                </c:pt>
                <c:pt idx="58175">
                  <c:v>32.69046</c:v>
                </c:pt>
                <c:pt idx="58176">
                  <c:v>26.49557</c:v>
                </c:pt>
                <c:pt idx="58177">
                  <c:v>29.99900999999999</c:v>
                </c:pt>
                <c:pt idx="58178">
                  <c:v>33.1059</c:v>
                </c:pt>
                <c:pt idx="58179">
                  <c:v>30.7784</c:v>
                </c:pt>
                <c:pt idx="58180">
                  <c:v>23.55482</c:v>
                </c:pt>
                <c:pt idx="58181">
                  <c:v>28.29786</c:v>
                </c:pt>
                <c:pt idx="58182">
                  <c:v>27.89868</c:v>
                </c:pt>
                <c:pt idx="58183">
                  <c:v>34.36994</c:v>
                </c:pt>
                <c:pt idx="58184">
                  <c:v>31.63541</c:v>
                </c:pt>
                <c:pt idx="58185">
                  <c:v>32.41341</c:v>
                </c:pt>
                <c:pt idx="58186">
                  <c:v>36.62347</c:v>
                </c:pt>
                <c:pt idx="58187">
                  <c:v>31.8517</c:v>
                </c:pt>
                <c:pt idx="58188">
                  <c:v>34.15542000000001</c:v>
                </c:pt>
                <c:pt idx="58189">
                  <c:v>30.05847</c:v>
                </c:pt>
                <c:pt idx="58190">
                  <c:v>33.28043</c:v>
                </c:pt>
                <c:pt idx="58191">
                  <c:v>30.22839</c:v>
                </c:pt>
                <c:pt idx="58192">
                  <c:v>36.07818</c:v>
                </c:pt>
                <c:pt idx="58193">
                  <c:v>29.54095</c:v>
                </c:pt>
                <c:pt idx="58194">
                  <c:v>32.44651000000001</c:v>
                </c:pt>
                <c:pt idx="58195">
                  <c:v>28.69508</c:v>
                </c:pt>
                <c:pt idx="58196">
                  <c:v>24.9819</c:v>
                </c:pt>
                <c:pt idx="58197">
                  <c:v>5919.844300000001</c:v>
                </c:pt>
                <c:pt idx="58198">
                  <c:v>28.69566</c:v>
                </c:pt>
                <c:pt idx="58199">
                  <c:v>37.97864000000001</c:v>
                </c:pt>
                <c:pt idx="58200">
                  <c:v>30.2725</c:v>
                </c:pt>
                <c:pt idx="58201">
                  <c:v>28.39723</c:v>
                </c:pt>
                <c:pt idx="58202">
                  <c:v>28.56303</c:v>
                </c:pt>
                <c:pt idx="58203">
                  <c:v>30.19094</c:v>
                </c:pt>
                <c:pt idx="58204">
                  <c:v>30.66401</c:v>
                </c:pt>
                <c:pt idx="58205">
                  <c:v>239.0101</c:v>
                </c:pt>
                <c:pt idx="58206">
                  <c:v>28.43126000000001</c:v>
                </c:pt>
                <c:pt idx="58207">
                  <c:v>33.45786</c:v>
                </c:pt>
                <c:pt idx="58208">
                  <c:v>32.38947</c:v>
                </c:pt>
                <c:pt idx="58209">
                  <c:v>30.33309</c:v>
                </c:pt>
                <c:pt idx="58210">
                  <c:v>25.19979</c:v>
                </c:pt>
                <c:pt idx="58211">
                  <c:v>30.3725</c:v>
                </c:pt>
                <c:pt idx="58212">
                  <c:v>33.65657</c:v>
                </c:pt>
                <c:pt idx="58213">
                  <c:v>27.80404</c:v>
                </c:pt>
                <c:pt idx="58214">
                  <c:v>29.93683</c:v>
                </c:pt>
                <c:pt idx="58215">
                  <c:v>28.1686</c:v>
                </c:pt>
                <c:pt idx="58216">
                  <c:v>27.1382</c:v>
                </c:pt>
                <c:pt idx="58217">
                  <c:v>27.41229</c:v>
                </c:pt>
                <c:pt idx="58218">
                  <c:v>38.68117</c:v>
                </c:pt>
                <c:pt idx="58219">
                  <c:v>31.11686</c:v>
                </c:pt>
                <c:pt idx="58220">
                  <c:v>29.29979</c:v>
                </c:pt>
                <c:pt idx="58221">
                  <c:v>40.42865</c:v>
                </c:pt>
                <c:pt idx="58222">
                  <c:v>34.50782</c:v>
                </c:pt>
                <c:pt idx="58223">
                  <c:v>30.53425</c:v>
                </c:pt>
                <c:pt idx="58224">
                  <c:v>29.84296</c:v>
                </c:pt>
                <c:pt idx="58225">
                  <c:v>28.1712</c:v>
                </c:pt>
                <c:pt idx="58226">
                  <c:v>28.72738</c:v>
                </c:pt>
                <c:pt idx="58227">
                  <c:v>28.76732</c:v>
                </c:pt>
                <c:pt idx="58228">
                  <c:v>176.28397</c:v>
                </c:pt>
                <c:pt idx="58229">
                  <c:v>3824.6565</c:v>
                </c:pt>
                <c:pt idx="58230">
                  <c:v>30.76383999999999</c:v>
                </c:pt>
                <c:pt idx="58231">
                  <c:v>29.95013</c:v>
                </c:pt>
                <c:pt idx="58232">
                  <c:v>28.44343999999999</c:v>
                </c:pt>
                <c:pt idx="58233">
                  <c:v>30.10475</c:v>
                </c:pt>
                <c:pt idx="58234">
                  <c:v>30.48189</c:v>
                </c:pt>
                <c:pt idx="58235">
                  <c:v>32.61195</c:v>
                </c:pt>
                <c:pt idx="58236">
                  <c:v>29.77715</c:v>
                </c:pt>
                <c:pt idx="58237">
                  <c:v>29.57289</c:v>
                </c:pt>
                <c:pt idx="58238">
                  <c:v>4684.57647</c:v>
                </c:pt>
                <c:pt idx="58239">
                  <c:v>31.24585</c:v>
                </c:pt>
                <c:pt idx="58240">
                  <c:v>31.71373</c:v>
                </c:pt>
                <c:pt idx="58241">
                  <c:v>28.91222</c:v>
                </c:pt>
                <c:pt idx="58242">
                  <c:v>215.661</c:v>
                </c:pt>
                <c:pt idx="58243">
                  <c:v>31.37136</c:v>
                </c:pt>
                <c:pt idx="58244">
                  <c:v>42.5808</c:v>
                </c:pt>
                <c:pt idx="58245">
                  <c:v>40.95934</c:v>
                </c:pt>
                <c:pt idx="58246">
                  <c:v>31.54673</c:v>
                </c:pt>
                <c:pt idx="58247">
                  <c:v>33.4204</c:v>
                </c:pt>
                <c:pt idx="58248">
                  <c:v>29.24673999999999</c:v>
                </c:pt>
                <c:pt idx="58249">
                  <c:v>29.21726</c:v>
                </c:pt>
                <c:pt idx="58250">
                  <c:v>43752.37590000001</c:v>
                </c:pt>
                <c:pt idx="58251">
                  <c:v>28.92405</c:v>
                </c:pt>
                <c:pt idx="58252">
                  <c:v>28.81472</c:v>
                </c:pt>
                <c:pt idx="58253">
                  <c:v>31.10106</c:v>
                </c:pt>
                <c:pt idx="58254">
                  <c:v>27.70052</c:v>
                </c:pt>
                <c:pt idx="58255">
                  <c:v>29.97328</c:v>
                </c:pt>
                <c:pt idx="58256">
                  <c:v>23.72276</c:v>
                </c:pt>
                <c:pt idx="58257">
                  <c:v>27.15293</c:v>
                </c:pt>
                <c:pt idx="58258">
                  <c:v>28.32415</c:v>
                </c:pt>
                <c:pt idx="58259">
                  <c:v>30.63267</c:v>
                </c:pt>
                <c:pt idx="58260">
                  <c:v>30.0076</c:v>
                </c:pt>
                <c:pt idx="58261">
                  <c:v>25.5192</c:v>
                </c:pt>
                <c:pt idx="58262">
                  <c:v>29.67066000000001</c:v>
                </c:pt>
                <c:pt idx="58263">
                  <c:v>31.2801</c:v>
                </c:pt>
                <c:pt idx="58264">
                  <c:v>33.12701</c:v>
                </c:pt>
                <c:pt idx="58265">
                  <c:v>29.08998</c:v>
                </c:pt>
                <c:pt idx="58266">
                  <c:v>33.45118</c:v>
                </c:pt>
                <c:pt idx="58267">
                  <c:v>38.09363</c:v>
                </c:pt>
                <c:pt idx="58268">
                  <c:v>28.09564999999999</c:v>
                </c:pt>
                <c:pt idx="58269">
                  <c:v>32.81843</c:v>
                </c:pt>
                <c:pt idx="58270">
                  <c:v>34.77743</c:v>
                </c:pt>
                <c:pt idx="58271">
                  <c:v>28.8989</c:v>
                </c:pt>
                <c:pt idx="58272">
                  <c:v>84.95956</c:v>
                </c:pt>
                <c:pt idx="58273">
                  <c:v>32.84779</c:v>
                </c:pt>
                <c:pt idx="58274">
                  <c:v>36.15473</c:v>
                </c:pt>
                <c:pt idx="58275">
                  <c:v>34.74576000000001</c:v>
                </c:pt>
                <c:pt idx="58276">
                  <c:v>31.04083</c:v>
                </c:pt>
                <c:pt idx="58277">
                  <c:v>37.33184</c:v>
                </c:pt>
                <c:pt idx="58278">
                  <c:v>32.45041</c:v>
                </c:pt>
                <c:pt idx="58279">
                  <c:v>25.58237</c:v>
                </c:pt>
                <c:pt idx="58280">
                  <c:v>32.39373</c:v>
                </c:pt>
                <c:pt idx="58281">
                  <c:v>30.89375</c:v>
                </c:pt>
                <c:pt idx="58282">
                  <c:v>33.82738000000001</c:v>
                </c:pt>
                <c:pt idx="58283">
                  <c:v>30.58305</c:v>
                </c:pt>
                <c:pt idx="58284">
                  <c:v>35.97095</c:v>
                </c:pt>
                <c:pt idx="58285">
                  <c:v>32.8099</c:v>
                </c:pt>
                <c:pt idx="58286">
                  <c:v>34.91266</c:v>
                </c:pt>
                <c:pt idx="58287">
                  <c:v>30.5531</c:v>
                </c:pt>
                <c:pt idx="58288">
                  <c:v>687.8247</c:v>
                </c:pt>
                <c:pt idx="58289">
                  <c:v>32.99018</c:v>
                </c:pt>
                <c:pt idx="58290">
                  <c:v>28.98029</c:v>
                </c:pt>
                <c:pt idx="58291">
                  <c:v>27.57514</c:v>
                </c:pt>
                <c:pt idx="58292">
                  <c:v>31.65613</c:v>
                </c:pt>
                <c:pt idx="58293">
                  <c:v>34.61987</c:v>
                </c:pt>
                <c:pt idx="58294">
                  <c:v>32.22315</c:v>
                </c:pt>
                <c:pt idx="58295">
                  <c:v>37.43173</c:v>
                </c:pt>
                <c:pt idx="58296">
                  <c:v>29.29296</c:v>
                </c:pt>
                <c:pt idx="58297">
                  <c:v>24.50660999999999</c:v>
                </c:pt>
                <c:pt idx="58298">
                  <c:v>28.0003</c:v>
                </c:pt>
                <c:pt idx="58299">
                  <c:v>33.65439</c:v>
                </c:pt>
                <c:pt idx="58300">
                  <c:v>34.01267</c:v>
                </c:pt>
                <c:pt idx="58301">
                  <c:v>34.40208000000001</c:v>
                </c:pt>
                <c:pt idx="58302">
                  <c:v>30.82157</c:v>
                </c:pt>
                <c:pt idx="58303">
                  <c:v>28.12436</c:v>
                </c:pt>
                <c:pt idx="58304">
                  <c:v>27.90053</c:v>
                </c:pt>
                <c:pt idx="58305">
                  <c:v>27.16917</c:v>
                </c:pt>
                <c:pt idx="58306">
                  <c:v>37.1855</c:v>
                </c:pt>
                <c:pt idx="58307">
                  <c:v>25.67031</c:v>
                </c:pt>
                <c:pt idx="58308">
                  <c:v>33.02347</c:v>
                </c:pt>
                <c:pt idx="58309">
                  <c:v>69.64879999999998</c:v>
                </c:pt>
                <c:pt idx="58310">
                  <c:v>35.44609</c:v>
                </c:pt>
                <c:pt idx="58311">
                  <c:v>29.27887</c:v>
                </c:pt>
                <c:pt idx="58312">
                  <c:v>29.91504</c:v>
                </c:pt>
                <c:pt idx="58313">
                  <c:v>30.90083</c:v>
                </c:pt>
                <c:pt idx="58314">
                  <c:v>57.26078000000001</c:v>
                </c:pt>
                <c:pt idx="58315">
                  <c:v>31.14382000000001</c:v>
                </c:pt>
                <c:pt idx="58316">
                  <c:v>5168.487999999999</c:v>
                </c:pt>
                <c:pt idx="58317">
                  <c:v>24.96533</c:v>
                </c:pt>
                <c:pt idx="58318">
                  <c:v>23.9246</c:v>
                </c:pt>
                <c:pt idx="58319">
                  <c:v>183.08602</c:v>
                </c:pt>
                <c:pt idx="58320">
                  <c:v>35.23787</c:v>
                </c:pt>
                <c:pt idx="58321">
                  <c:v>25.29927</c:v>
                </c:pt>
                <c:pt idx="58322">
                  <c:v>32.55602</c:v>
                </c:pt>
                <c:pt idx="58323">
                  <c:v>49.3608</c:v>
                </c:pt>
                <c:pt idx="58324">
                  <c:v>29.71109</c:v>
                </c:pt>
                <c:pt idx="58325">
                  <c:v>29.89745</c:v>
                </c:pt>
                <c:pt idx="58326">
                  <c:v>23.62805000000001</c:v>
                </c:pt>
                <c:pt idx="58327">
                  <c:v>29.72460999999999</c:v>
                </c:pt>
                <c:pt idx="58328">
                  <c:v>31.31997</c:v>
                </c:pt>
                <c:pt idx="58329">
                  <c:v>37.59599</c:v>
                </c:pt>
                <c:pt idx="58330">
                  <c:v>34.77527</c:v>
                </c:pt>
                <c:pt idx="58331">
                  <c:v>33.13883</c:v>
                </c:pt>
                <c:pt idx="58332">
                  <c:v>27.32274</c:v>
                </c:pt>
                <c:pt idx="58333">
                  <c:v>28.15058</c:v>
                </c:pt>
                <c:pt idx="58334">
                  <c:v>28.1521</c:v>
                </c:pt>
                <c:pt idx="58335">
                  <c:v>31.50422</c:v>
                </c:pt>
                <c:pt idx="58336">
                  <c:v>1327.0025</c:v>
                </c:pt>
                <c:pt idx="58337">
                  <c:v>28.69288</c:v>
                </c:pt>
                <c:pt idx="58338">
                  <c:v>31.25874999999999</c:v>
                </c:pt>
                <c:pt idx="58339">
                  <c:v>30.51115</c:v>
                </c:pt>
                <c:pt idx="58340">
                  <c:v>42.06078</c:v>
                </c:pt>
                <c:pt idx="58341">
                  <c:v>33.03471</c:v>
                </c:pt>
                <c:pt idx="58342">
                  <c:v>27.65384</c:v>
                </c:pt>
                <c:pt idx="58343">
                  <c:v>31.70123999999999</c:v>
                </c:pt>
                <c:pt idx="58344">
                  <c:v>30.41670999999999</c:v>
                </c:pt>
                <c:pt idx="58345">
                  <c:v>30.08961</c:v>
                </c:pt>
                <c:pt idx="58346">
                  <c:v>29.77701</c:v>
                </c:pt>
                <c:pt idx="58347">
                  <c:v>30.75825</c:v>
                </c:pt>
                <c:pt idx="58348">
                  <c:v>120.97232</c:v>
                </c:pt>
                <c:pt idx="58349">
                  <c:v>30.03956000000001</c:v>
                </c:pt>
                <c:pt idx="58350">
                  <c:v>31.81011000000001</c:v>
                </c:pt>
                <c:pt idx="58351">
                  <c:v>69.47197000000001</c:v>
                </c:pt>
                <c:pt idx="58352">
                  <c:v>36.45348</c:v>
                </c:pt>
                <c:pt idx="58353">
                  <c:v>24.24724</c:v>
                </c:pt>
                <c:pt idx="58354">
                  <c:v>31.94547</c:v>
                </c:pt>
                <c:pt idx="58355">
                  <c:v>29.66882</c:v>
                </c:pt>
                <c:pt idx="58356">
                  <c:v>32.82553</c:v>
                </c:pt>
                <c:pt idx="58357">
                  <c:v>28.69964999999999</c:v>
                </c:pt>
                <c:pt idx="58358">
                  <c:v>32.90880000000001</c:v>
                </c:pt>
                <c:pt idx="58359">
                  <c:v>32.47398</c:v>
                </c:pt>
                <c:pt idx="58360">
                  <c:v>26.29001999999999</c:v>
                </c:pt>
                <c:pt idx="58361">
                  <c:v>37.28881</c:v>
                </c:pt>
                <c:pt idx="58362">
                  <c:v>32.02719</c:v>
                </c:pt>
                <c:pt idx="58363">
                  <c:v>26.76386</c:v>
                </c:pt>
                <c:pt idx="58364">
                  <c:v>28.15278</c:v>
                </c:pt>
                <c:pt idx="58365">
                  <c:v>31.65170000000001</c:v>
                </c:pt>
                <c:pt idx="58366">
                  <c:v>27.16119</c:v>
                </c:pt>
                <c:pt idx="58367">
                  <c:v>30.60842999999999</c:v>
                </c:pt>
                <c:pt idx="58368">
                  <c:v>33.31261</c:v>
                </c:pt>
                <c:pt idx="58369">
                  <c:v>86.95322</c:v>
                </c:pt>
                <c:pt idx="58370">
                  <c:v>27.9871</c:v>
                </c:pt>
                <c:pt idx="58371">
                  <c:v>26.10708</c:v>
                </c:pt>
                <c:pt idx="58372">
                  <c:v>29.07257</c:v>
                </c:pt>
                <c:pt idx="58373">
                  <c:v>29.12047</c:v>
                </c:pt>
                <c:pt idx="58374">
                  <c:v>30.46773</c:v>
                </c:pt>
                <c:pt idx="58375">
                  <c:v>32.64413</c:v>
                </c:pt>
                <c:pt idx="58376">
                  <c:v>35.73012000000001</c:v>
                </c:pt>
                <c:pt idx="58377">
                  <c:v>27.52936</c:v>
                </c:pt>
                <c:pt idx="58378">
                  <c:v>30.56079</c:v>
                </c:pt>
                <c:pt idx="58379">
                  <c:v>29.88432999999999</c:v>
                </c:pt>
                <c:pt idx="58380">
                  <c:v>23.68339</c:v>
                </c:pt>
                <c:pt idx="58381">
                  <c:v>30.45843</c:v>
                </c:pt>
                <c:pt idx="58382">
                  <c:v>29.76255</c:v>
                </c:pt>
                <c:pt idx="58383">
                  <c:v>30.10245</c:v>
                </c:pt>
                <c:pt idx="58384">
                  <c:v>28.76038</c:v>
                </c:pt>
                <c:pt idx="58385">
                  <c:v>33.4107</c:v>
                </c:pt>
                <c:pt idx="58386">
                  <c:v>29.48341999999999</c:v>
                </c:pt>
                <c:pt idx="58387">
                  <c:v>27.84927</c:v>
                </c:pt>
                <c:pt idx="58388">
                  <c:v>34.91248</c:v>
                </c:pt>
                <c:pt idx="58389">
                  <c:v>31.86648</c:v>
                </c:pt>
                <c:pt idx="58390">
                  <c:v>29.68207</c:v>
                </c:pt>
                <c:pt idx="58391">
                  <c:v>26.53686</c:v>
                </c:pt>
                <c:pt idx="58392">
                  <c:v>26.05455</c:v>
                </c:pt>
                <c:pt idx="58393">
                  <c:v>24.88777</c:v>
                </c:pt>
                <c:pt idx="58394">
                  <c:v>24.87644999999999</c:v>
                </c:pt>
                <c:pt idx="58395">
                  <c:v>29.51495</c:v>
                </c:pt>
                <c:pt idx="58396">
                  <c:v>30.0086</c:v>
                </c:pt>
                <c:pt idx="58397">
                  <c:v>30.35734</c:v>
                </c:pt>
                <c:pt idx="58398">
                  <c:v>30.945</c:v>
                </c:pt>
                <c:pt idx="58399">
                  <c:v>35.93599</c:v>
                </c:pt>
                <c:pt idx="58400">
                  <c:v>26.49037999999999</c:v>
                </c:pt>
                <c:pt idx="58401">
                  <c:v>35.56739</c:v>
                </c:pt>
                <c:pt idx="58402">
                  <c:v>31.20752999999999</c:v>
                </c:pt>
                <c:pt idx="58403">
                  <c:v>34.5249</c:v>
                </c:pt>
                <c:pt idx="58404">
                  <c:v>31.51715</c:v>
                </c:pt>
                <c:pt idx="58405">
                  <c:v>30.25934</c:v>
                </c:pt>
                <c:pt idx="58406">
                  <c:v>35.19481</c:v>
                </c:pt>
                <c:pt idx="58407">
                  <c:v>31.38628</c:v>
                </c:pt>
                <c:pt idx="58408">
                  <c:v>28.91306000000001</c:v>
                </c:pt>
                <c:pt idx="58409">
                  <c:v>32.52979</c:v>
                </c:pt>
                <c:pt idx="58410">
                  <c:v>34.09589</c:v>
                </c:pt>
                <c:pt idx="58411">
                  <c:v>27.42217</c:v>
                </c:pt>
                <c:pt idx="58412">
                  <c:v>32.83599</c:v>
                </c:pt>
                <c:pt idx="58413">
                  <c:v>45.4724</c:v>
                </c:pt>
                <c:pt idx="58414">
                  <c:v>1378.3754</c:v>
                </c:pt>
                <c:pt idx="58415">
                  <c:v>32.56317</c:v>
                </c:pt>
                <c:pt idx="58416">
                  <c:v>31.50536</c:v>
                </c:pt>
                <c:pt idx="58417">
                  <c:v>33.25571</c:v>
                </c:pt>
                <c:pt idx="58418">
                  <c:v>34.95942</c:v>
                </c:pt>
                <c:pt idx="58419">
                  <c:v>89.17669999999998</c:v>
                </c:pt>
                <c:pt idx="58420">
                  <c:v>23.58054999999999</c:v>
                </c:pt>
                <c:pt idx="58421">
                  <c:v>28.79114999999999</c:v>
                </c:pt>
                <c:pt idx="58422">
                  <c:v>26.6618</c:v>
                </c:pt>
                <c:pt idx="58423">
                  <c:v>31.96342999999999</c:v>
                </c:pt>
                <c:pt idx="58424">
                  <c:v>42.81122</c:v>
                </c:pt>
                <c:pt idx="58425">
                  <c:v>31.8146</c:v>
                </c:pt>
                <c:pt idx="58426">
                  <c:v>31.45546</c:v>
                </c:pt>
                <c:pt idx="58427">
                  <c:v>24.68419</c:v>
                </c:pt>
                <c:pt idx="58428">
                  <c:v>38.96928</c:v>
                </c:pt>
                <c:pt idx="58429">
                  <c:v>37.35278</c:v>
                </c:pt>
                <c:pt idx="58430">
                  <c:v>31.73461</c:v>
                </c:pt>
                <c:pt idx="58431">
                  <c:v>31.79878</c:v>
                </c:pt>
                <c:pt idx="58432">
                  <c:v>30.30995</c:v>
                </c:pt>
                <c:pt idx="58433">
                  <c:v>33.9199</c:v>
                </c:pt>
                <c:pt idx="58434">
                  <c:v>33.89351</c:v>
                </c:pt>
                <c:pt idx="58435">
                  <c:v>29.42638</c:v>
                </c:pt>
                <c:pt idx="58436">
                  <c:v>24.48156</c:v>
                </c:pt>
                <c:pt idx="58437">
                  <c:v>30.10453</c:v>
                </c:pt>
                <c:pt idx="58438">
                  <c:v>30.26097</c:v>
                </c:pt>
                <c:pt idx="58439">
                  <c:v>30.38009</c:v>
                </c:pt>
                <c:pt idx="58440">
                  <c:v>33.22865</c:v>
                </c:pt>
                <c:pt idx="58441">
                  <c:v>36.84148999999999</c:v>
                </c:pt>
                <c:pt idx="58442">
                  <c:v>26.54984</c:v>
                </c:pt>
                <c:pt idx="58443">
                  <c:v>27.16713</c:v>
                </c:pt>
                <c:pt idx="58444">
                  <c:v>25.63088</c:v>
                </c:pt>
                <c:pt idx="58445">
                  <c:v>146.4258</c:v>
                </c:pt>
                <c:pt idx="58446">
                  <c:v>40.02378</c:v>
                </c:pt>
                <c:pt idx="58447">
                  <c:v>36.92967</c:v>
                </c:pt>
                <c:pt idx="58448">
                  <c:v>33.0911</c:v>
                </c:pt>
                <c:pt idx="58449">
                  <c:v>25.72478</c:v>
                </c:pt>
                <c:pt idx="58450">
                  <c:v>30.0448</c:v>
                </c:pt>
                <c:pt idx="58451">
                  <c:v>31.4372</c:v>
                </c:pt>
                <c:pt idx="58452">
                  <c:v>32.42697</c:v>
                </c:pt>
                <c:pt idx="58453">
                  <c:v>35.28680000000001</c:v>
                </c:pt>
                <c:pt idx="58454">
                  <c:v>26.63651</c:v>
                </c:pt>
                <c:pt idx="58455">
                  <c:v>34.35046</c:v>
                </c:pt>
                <c:pt idx="58456">
                  <c:v>28.14736</c:v>
                </c:pt>
                <c:pt idx="58457">
                  <c:v>50.0697</c:v>
                </c:pt>
                <c:pt idx="58458">
                  <c:v>27.22997000000001</c:v>
                </c:pt>
                <c:pt idx="58459">
                  <c:v>24.83177</c:v>
                </c:pt>
                <c:pt idx="58460">
                  <c:v>30.16881</c:v>
                </c:pt>
                <c:pt idx="58461">
                  <c:v>29.90813</c:v>
                </c:pt>
                <c:pt idx="58462">
                  <c:v>32.74041</c:v>
                </c:pt>
                <c:pt idx="58463">
                  <c:v>30.6649</c:v>
                </c:pt>
                <c:pt idx="58464">
                  <c:v>34.23827</c:v>
                </c:pt>
                <c:pt idx="58465">
                  <c:v>32.33424</c:v>
                </c:pt>
                <c:pt idx="58466">
                  <c:v>39.18721</c:v>
                </c:pt>
                <c:pt idx="58467">
                  <c:v>135.6153</c:v>
                </c:pt>
                <c:pt idx="58468">
                  <c:v>28.03382</c:v>
                </c:pt>
                <c:pt idx="58469">
                  <c:v>29.92158</c:v>
                </c:pt>
                <c:pt idx="58470">
                  <c:v>31.12882</c:v>
                </c:pt>
                <c:pt idx="58471">
                  <c:v>32.49346000000001</c:v>
                </c:pt>
                <c:pt idx="58472">
                  <c:v>25.52256</c:v>
                </c:pt>
                <c:pt idx="58473">
                  <c:v>31.70396</c:v>
                </c:pt>
                <c:pt idx="58474">
                  <c:v>24.67252</c:v>
                </c:pt>
                <c:pt idx="58475">
                  <c:v>31.40197</c:v>
                </c:pt>
                <c:pt idx="58476">
                  <c:v>31.37947</c:v>
                </c:pt>
                <c:pt idx="58477">
                  <c:v>42.4202</c:v>
                </c:pt>
                <c:pt idx="58478">
                  <c:v>29.41658</c:v>
                </c:pt>
                <c:pt idx="58479">
                  <c:v>30.41126</c:v>
                </c:pt>
                <c:pt idx="58480">
                  <c:v>147.9886</c:v>
                </c:pt>
                <c:pt idx="58481">
                  <c:v>25.74472</c:v>
                </c:pt>
                <c:pt idx="58482">
                  <c:v>34.0028</c:v>
                </c:pt>
                <c:pt idx="58483">
                  <c:v>29.71463</c:v>
                </c:pt>
                <c:pt idx="58484">
                  <c:v>38.64288000000001</c:v>
                </c:pt>
                <c:pt idx="58485">
                  <c:v>28.86869</c:v>
                </c:pt>
                <c:pt idx="58486">
                  <c:v>34.5487</c:v>
                </c:pt>
                <c:pt idx="58487">
                  <c:v>26.40541</c:v>
                </c:pt>
                <c:pt idx="58488">
                  <c:v>29.17868</c:v>
                </c:pt>
                <c:pt idx="58489">
                  <c:v>29.73997</c:v>
                </c:pt>
                <c:pt idx="58490">
                  <c:v>29.87184999999999</c:v>
                </c:pt>
                <c:pt idx="58491">
                  <c:v>29.59857</c:v>
                </c:pt>
                <c:pt idx="58492">
                  <c:v>31.97036</c:v>
                </c:pt>
                <c:pt idx="58493">
                  <c:v>27.4324</c:v>
                </c:pt>
                <c:pt idx="58494">
                  <c:v>24.13567</c:v>
                </c:pt>
                <c:pt idx="58495">
                  <c:v>23.43087</c:v>
                </c:pt>
                <c:pt idx="58496">
                  <c:v>45.7746</c:v>
                </c:pt>
                <c:pt idx="58497">
                  <c:v>996.14572</c:v>
                </c:pt>
                <c:pt idx="58498">
                  <c:v>26.65219</c:v>
                </c:pt>
                <c:pt idx="58499">
                  <c:v>27.19735</c:v>
                </c:pt>
                <c:pt idx="58500">
                  <c:v>33.94334000000001</c:v>
                </c:pt>
                <c:pt idx="58501">
                  <c:v>27.81649000000001</c:v>
                </c:pt>
                <c:pt idx="58502">
                  <c:v>32.18388</c:v>
                </c:pt>
                <c:pt idx="58503">
                  <c:v>39.38141</c:v>
                </c:pt>
                <c:pt idx="58504">
                  <c:v>30.11672</c:v>
                </c:pt>
                <c:pt idx="58505">
                  <c:v>29.72109</c:v>
                </c:pt>
                <c:pt idx="58506">
                  <c:v>34.1241</c:v>
                </c:pt>
                <c:pt idx="58507">
                  <c:v>34.77609</c:v>
                </c:pt>
                <c:pt idx="58508">
                  <c:v>26.79211</c:v>
                </c:pt>
                <c:pt idx="58509">
                  <c:v>126.60176</c:v>
                </c:pt>
                <c:pt idx="58510">
                  <c:v>25.34510999999999</c:v>
                </c:pt>
                <c:pt idx="58511">
                  <c:v>36.93981</c:v>
                </c:pt>
                <c:pt idx="58512">
                  <c:v>28.53671</c:v>
                </c:pt>
                <c:pt idx="58513">
                  <c:v>34.16631</c:v>
                </c:pt>
                <c:pt idx="58514">
                  <c:v>33.94894</c:v>
                </c:pt>
                <c:pt idx="58515">
                  <c:v>28.23976</c:v>
                </c:pt>
                <c:pt idx="58516">
                  <c:v>30.22631</c:v>
                </c:pt>
                <c:pt idx="58517">
                  <c:v>33.6785</c:v>
                </c:pt>
                <c:pt idx="58518">
                  <c:v>28.46623999999999</c:v>
                </c:pt>
                <c:pt idx="58519">
                  <c:v>29.49603</c:v>
                </c:pt>
                <c:pt idx="58520">
                  <c:v>30.16682</c:v>
                </c:pt>
                <c:pt idx="58521">
                  <c:v>32.6533</c:v>
                </c:pt>
                <c:pt idx="58522">
                  <c:v>38.8442</c:v>
                </c:pt>
                <c:pt idx="58523">
                  <c:v>26.86122</c:v>
                </c:pt>
                <c:pt idx="58524">
                  <c:v>27.80812999999999</c:v>
                </c:pt>
                <c:pt idx="58525">
                  <c:v>31.946</c:v>
                </c:pt>
                <c:pt idx="58526">
                  <c:v>29.45243</c:v>
                </c:pt>
                <c:pt idx="58527">
                  <c:v>30.21154</c:v>
                </c:pt>
                <c:pt idx="58528">
                  <c:v>33.99593</c:v>
                </c:pt>
                <c:pt idx="58529">
                  <c:v>33.40649</c:v>
                </c:pt>
                <c:pt idx="58530">
                  <c:v>32.73939</c:v>
                </c:pt>
                <c:pt idx="58531">
                  <c:v>31.98907</c:v>
                </c:pt>
                <c:pt idx="58532">
                  <c:v>33.13711</c:v>
                </c:pt>
                <c:pt idx="58533">
                  <c:v>33.12862000000001</c:v>
                </c:pt>
                <c:pt idx="58534">
                  <c:v>27.73007</c:v>
                </c:pt>
                <c:pt idx="58535">
                  <c:v>30.58481</c:v>
                </c:pt>
                <c:pt idx="58536">
                  <c:v>32.23359</c:v>
                </c:pt>
                <c:pt idx="58537">
                  <c:v>30.90969</c:v>
                </c:pt>
                <c:pt idx="58538">
                  <c:v>35.90712000000001</c:v>
                </c:pt>
                <c:pt idx="58539">
                  <c:v>33.64932</c:v>
                </c:pt>
                <c:pt idx="58540">
                  <c:v>33.32668</c:v>
                </c:pt>
                <c:pt idx="58541">
                  <c:v>29.57205</c:v>
                </c:pt>
                <c:pt idx="58542">
                  <c:v>31.37357</c:v>
                </c:pt>
                <c:pt idx="58543">
                  <c:v>34.01486</c:v>
                </c:pt>
                <c:pt idx="58544">
                  <c:v>32.04573</c:v>
                </c:pt>
                <c:pt idx="58545">
                  <c:v>47.05260000000001</c:v>
                </c:pt>
                <c:pt idx="58546">
                  <c:v>37.44485</c:v>
                </c:pt>
                <c:pt idx="58547">
                  <c:v>24.33707</c:v>
                </c:pt>
                <c:pt idx="58548">
                  <c:v>26.61135000000001</c:v>
                </c:pt>
                <c:pt idx="58549">
                  <c:v>30.10099</c:v>
                </c:pt>
                <c:pt idx="58550">
                  <c:v>29.81519</c:v>
                </c:pt>
                <c:pt idx="58551">
                  <c:v>28.97468</c:v>
                </c:pt>
                <c:pt idx="58552">
                  <c:v>32.57961</c:v>
                </c:pt>
                <c:pt idx="58553">
                  <c:v>53.80668</c:v>
                </c:pt>
                <c:pt idx="58554">
                  <c:v>25.54252</c:v>
                </c:pt>
                <c:pt idx="58555">
                  <c:v>28.07644</c:v>
                </c:pt>
                <c:pt idx="58556">
                  <c:v>29.28456</c:v>
                </c:pt>
                <c:pt idx="58557">
                  <c:v>27.48966</c:v>
                </c:pt>
                <c:pt idx="58558">
                  <c:v>30.03472</c:v>
                </c:pt>
                <c:pt idx="58559">
                  <c:v>319.4395</c:v>
                </c:pt>
                <c:pt idx="58560">
                  <c:v>29.17191</c:v>
                </c:pt>
                <c:pt idx="58561">
                  <c:v>28.61778</c:v>
                </c:pt>
                <c:pt idx="58562">
                  <c:v>33.82858</c:v>
                </c:pt>
                <c:pt idx="58563">
                  <c:v>23.70945</c:v>
                </c:pt>
                <c:pt idx="58564">
                  <c:v>39.21365</c:v>
                </c:pt>
                <c:pt idx="58565">
                  <c:v>29.73652</c:v>
                </c:pt>
                <c:pt idx="58566">
                  <c:v>30.2733</c:v>
                </c:pt>
                <c:pt idx="58567">
                  <c:v>30.18825</c:v>
                </c:pt>
                <c:pt idx="58568">
                  <c:v>27.07373</c:v>
                </c:pt>
                <c:pt idx="58569">
                  <c:v>29.89089999999999</c:v>
                </c:pt>
                <c:pt idx="58570">
                  <c:v>34.58024</c:v>
                </c:pt>
                <c:pt idx="58571">
                  <c:v>27.66278</c:v>
                </c:pt>
                <c:pt idx="58572">
                  <c:v>29.46812999999999</c:v>
                </c:pt>
                <c:pt idx="58573">
                  <c:v>27.97751</c:v>
                </c:pt>
                <c:pt idx="58574">
                  <c:v>25.13359000000001</c:v>
                </c:pt>
                <c:pt idx="58575">
                  <c:v>28.19333</c:v>
                </c:pt>
                <c:pt idx="58576">
                  <c:v>30.06818</c:v>
                </c:pt>
                <c:pt idx="58577">
                  <c:v>35.19757</c:v>
                </c:pt>
                <c:pt idx="58578">
                  <c:v>27.69718</c:v>
                </c:pt>
                <c:pt idx="58579">
                  <c:v>26.62309</c:v>
                </c:pt>
                <c:pt idx="58580">
                  <c:v>26.01813</c:v>
                </c:pt>
                <c:pt idx="58581">
                  <c:v>40.48706</c:v>
                </c:pt>
                <c:pt idx="58582">
                  <c:v>26.38331</c:v>
                </c:pt>
                <c:pt idx="58583">
                  <c:v>27.40472</c:v>
                </c:pt>
                <c:pt idx="58584">
                  <c:v>27.90567</c:v>
                </c:pt>
                <c:pt idx="58585">
                  <c:v>32.30683</c:v>
                </c:pt>
                <c:pt idx="58586">
                  <c:v>26.72134</c:v>
                </c:pt>
                <c:pt idx="58587">
                  <c:v>27.15231</c:v>
                </c:pt>
                <c:pt idx="58588">
                  <c:v>30.45482000000001</c:v>
                </c:pt>
                <c:pt idx="58589">
                  <c:v>93.23209</c:v>
                </c:pt>
                <c:pt idx="58590">
                  <c:v>27.06661</c:v>
                </c:pt>
                <c:pt idx="58591">
                  <c:v>27.57702</c:v>
                </c:pt>
                <c:pt idx="58592">
                  <c:v>33.31645</c:v>
                </c:pt>
                <c:pt idx="58593">
                  <c:v>33.81568</c:v>
                </c:pt>
                <c:pt idx="58594">
                  <c:v>28.27001</c:v>
                </c:pt>
                <c:pt idx="58595">
                  <c:v>26.26861999999999</c:v>
                </c:pt>
                <c:pt idx="58596">
                  <c:v>28.98678999999999</c:v>
                </c:pt>
                <c:pt idx="58597">
                  <c:v>29.01641</c:v>
                </c:pt>
                <c:pt idx="58598">
                  <c:v>33.20014000000001</c:v>
                </c:pt>
                <c:pt idx="58599">
                  <c:v>33.08815</c:v>
                </c:pt>
                <c:pt idx="58600">
                  <c:v>33.27755</c:v>
                </c:pt>
                <c:pt idx="58601">
                  <c:v>20.79575</c:v>
                </c:pt>
                <c:pt idx="58602">
                  <c:v>69.09811</c:v>
                </c:pt>
                <c:pt idx="58603">
                  <c:v>34.52706000000001</c:v>
                </c:pt>
                <c:pt idx="58604">
                  <c:v>27.92643</c:v>
                </c:pt>
                <c:pt idx="58605">
                  <c:v>36.28291</c:v>
                </c:pt>
                <c:pt idx="58606">
                  <c:v>29.84878</c:v>
                </c:pt>
                <c:pt idx="58607">
                  <c:v>31.30127</c:v>
                </c:pt>
                <c:pt idx="58608">
                  <c:v>35.2943</c:v>
                </c:pt>
                <c:pt idx="58609">
                  <c:v>28.3572</c:v>
                </c:pt>
                <c:pt idx="58610">
                  <c:v>26.25819</c:v>
                </c:pt>
                <c:pt idx="58611">
                  <c:v>27.4945</c:v>
                </c:pt>
                <c:pt idx="58612">
                  <c:v>29.55433</c:v>
                </c:pt>
                <c:pt idx="58613">
                  <c:v>24.28637</c:v>
                </c:pt>
                <c:pt idx="58614">
                  <c:v>36.6195</c:v>
                </c:pt>
                <c:pt idx="58615">
                  <c:v>30.70442999999999</c:v>
                </c:pt>
                <c:pt idx="58616">
                  <c:v>30.11716</c:v>
                </c:pt>
                <c:pt idx="58617">
                  <c:v>34.15673</c:v>
                </c:pt>
                <c:pt idx="58618">
                  <c:v>37.18182</c:v>
                </c:pt>
                <c:pt idx="58619">
                  <c:v>24.96737999999999</c:v>
                </c:pt>
                <c:pt idx="58620">
                  <c:v>26.55384</c:v>
                </c:pt>
                <c:pt idx="58621">
                  <c:v>25.53135</c:v>
                </c:pt>
                <c:pt idx="58622">
                  <c:v>28.34782</c:v>
                </c:pt>
                <c:pt idx="58623">
                  <c:v>31.29111</c:v>
                </c:pt>
                <c:pt idx="58624">
                  <c:v>26.45125000000001</c:v>
                </c:pt>
                <c:pt idx="58625">
                  <c:v>30.49769</c:v>
                </c:pt>
                <c:pt idx="58626">
                  <c:v>25.22493</c:v>
                </c:pt>
                <c:pt idx="58627">
                  <c:v>31.65647999999999</c:v>
                </c:pt>
                <c:pt idx="58628">
                  <c:v>29.83726</c:v>
                </c:pt>
                <c:pt idx="58629">
                  <c:v>35.97221</c:v>
                </c:pt>
                <c:pt idx="58630">
                  <c:v>25.43418</c:v>
                </c:pt>
                <c:pt idx="58631">
                  <c:v>33.21422</c:v>
                </c:pt>
                <c:pt idx="58632">
                  <c:v>651.0694099999998</c:v>
                </c:pt>
                <c:pt idx="58633">
                  <c:v>32.15968</c:v>
                </c:pt>
                <c:pt idx="58634">
                  <c:v>27.38702</c:v>
                </c:pt>
                <c:pt idx="58635">
                  <c:v>33.80409</c:v>
                </c:pt>
                <c:pt idx="58636">
                  <c:v>34.8707</c:v>
                </c:pt>
                <c:pt idx="58637">
                  <c:v>28.7967</c:v>
                </c:pt>
                <c:pt idx="58638">
                  <c:v>28.56324</c:v>
                </c:pt>
                <c:pt idx="58639">
                  <c:v>26.56371</c:v>
                </c:pt>
                <c:pt idx="58640">
                  <c:v>32.31716</c:v>
                </c:pt>
                <c:pt idx="58641">
                  <c:v>26.56108</c:v>
                </c:pt>
                <c:pt idx="58642">
                  <c:v>28.20177</c:v>
                </c:pt>
                <c:pt idx="58643">
                  <c:v>30.61283999999999</c:v>
                </c:pt>
                <c:pt idx="58644">
                  <c:v>26.15757</c:v>
                </c:pt>
                <c:pt idx="58645">
                  <c:v>30.40441</c:v>
                </c:pt>
                <c:pt idx="58646">
                  <c:v>26.95536999999999</c:v>
                </c:pt>
                <c:pt idx="58647">
                  <c:v>35.05641</c:v>
                </c:pt>
                <c:pt idx="58648">
                  <c:v>41.9073</c:v>
                </c:pt>
                <c:pt idx="58649">
                  <c:v>235.88321</c:v>
                </c:pt>
                <c:pt idx="58650">
                  <c:v>32.642</c:v>
                </c:pt>
                <c:pt idx="58651">
                  <c:v>37.03909</c:v>
                </c:pt>
                <c:pt idx="58652">
                  <c:v>33.72015</c:v>
                </c:pt>
                <c:pt idx="58653">
                  <c:v>30.41178</c:v>
                </c:pt>
                <c:pt idx="58654">
                  <c:v>30.22196</c:v>
                </c:pt>
                <c:pt idx="58655">
                  <c:v>49.2571</c:v>
                </c:pt>
                <c:pt idx="58656">
                  <c:v>28.18491</c:v>
                </c:pt>
                <c:pt idx="58657">
                  <c:v>495.2800999999999</c:v>
                </c:pt>
                <c:pt idx="58658">
                  <c:v>27.10852999999999</c:v>
                </c:pt>
                <c:pt idx="58659">
                  <c:v>29.40331</c:v>
                </c:pt>
                <c:pt idx="58660">
                  <c:v>29.82466000000001</c:v>
                </c:pt>
                <c:pt idx="58661">
                  <c:v>30.2557</c:v>
                </c:pt>
                <c:pt idx="58662">
                  <c:v>30.75981000000001</c:v>
                </c:pt>
                <c:pt idx="58663">
                  <c:v>104.6004</c:v>
                </c:pt>
                <c:pt idx="58664">
                  <c:v>36.41771</c:v>
                </c:pt>
                <c:pt idx="58665">
                  <c:v>29.05495000000001</c:v>
                </c:pt>
                <c:pt idx="58666">
                  <c:v>33.70824000000001</c:v>
                </c:pt>
                <c:pt idx="58667">
                  <c:v>26.28871999999999</c:v>
                </c:pt>
                <c:pt idx="58668">
                  <c:v>25.55534</c:v>
                </c:pt>
                <c:pt idx="58669">
                  <c:v>28.60197</c:v>
                </c:pt>
                <c:pt idx="58670">
                  <c:v>29.45818999999999</c:v>
                </c:pt>
                <c:pt idx="58671">
                  <c:v>26.65558</c:v>
                </c:pt>
                <c:pt idx="58672">
                  <c:v>27.47281</c:v>
                </c:pt>
                <c:pt idx="58673">
                  <c:v>33.86589</c:v>
                </c:pt>
                <c:pt idx="58674">
                  <c:v>34.23291</c:v>
                </c:pt>
                <c:pt idx="58675">
                  <c:v>36.04914</c:v>
                </c:pt>
                <c:pt idx="58676">
                  <c:v>29.49194</c:v>
                </c:pt>
                <c:pt idx="58677">
                  <c:v>73.3699</c:v>
                </c:pt>
                <c:pt idx="58678">
                  <c:v>30.83946</c:v>
                </c:pt>
                <c:pt idx="58679">
                  <c:v>1544.0259</c:v>
                </c:pt>
                <c:pt idx="58680">
                  <c:v>26.55533</c:v>
                </c:pt>
                <c:pt idx="58681">
                  <c:v>33.84063</c:v>
                </c:pt>
                <c:pt idx="58682">
                  <c:v>26.06359</c:v>
                </c:pt>
                <c:pt idx="58683">
                  <c:v>30.41365</c:v>
                </c:pt>
                <c:pt idx="58684">
                  <c:v>24.36145</c:v>
                </c:pt>
                <c:pt idx="58685">
                  <c:v>29.05567</c:v>
                </c:pt>
                <c:pt idx="58686">
                  <c:v>29.09757</c:v>
                </c:pt>
                <c:pt idx="58687">
                  <c:v>38.2164</c:v>
                </c:pt>
                <c:pt idx="58688">
                  <c:v>26.70948</c:v>
                </c:pt>
                <c:pt idx="58689">
                  <c:v>27.53593</c:v>
                </c:pt>
                <c:pt idx="58690">
                  <c:v>32.70952000000001</c:v>
                </c:pt>
                <c:pt idx="58691">
                  <c:v>40.82497</c:v>
                </c:pt>
                <c:pt idx="58692">
                  <c:v>35.16184000000001</c:v>
                </c:pt>
                <c:pt idx="58693">
                  <c:v>27.34573</c:v>
                </c:pt>
                <c:pt idx="58694">
                  <c:v>26.58755</c:v>
                </c:pt>
                <c:pt idx="58695">
                  <c:v>29.79445</c:v>
                </c:pt>
                <c:pt idx="58696">
                  <c:v>25.81844</c:v>
                </c:pt>
                <c:pt idx="58697">
                  <c:v>28.68394</c:v>
                </c:pt>
                <c:pt idx="58698">
                  <c:v>28.12262</c:v>
                </c:pt>
                <c:pt idx="58699">
                  <c:v>31.60223</c:v>
                </c:pt>
                <c:pt idx="58700">
                  <c:v>37.50486</c:v>
                </c:pt>
                <c:pt idx="58701">
                  <c:v>13400.3824</c:v>
                </c:pt>
                <c:pt idx="58702">
                  <c:v>26.73749</c:v>
                </c:pt>
                <c:pt idx="58703">
                  <c:v>28.30786000000001</c:v>
                </c:pt>
                <c:pt idx="58704">
                  <c:v>26.43606</c:v>
                </c:pt>
                <c:pt idx="58705">
                  <c:v>28.66535</c:v>
                </c:pt>
                <c:pt idx="58706">
                  <c:v>31.62982999999999</c:v>
                </c:pt>
                <c:pt idx="58707">
                  <c:v>29.64032</c:v>
                </c:pt>
                <c:pt idx="58708">
                  <c:v>28.51116</c:v>
                </c:pt>
                <c:pt idx="58709">
                  <c:v>34.66605</c:v>
                </c:pt>
                <c:pt idx="58710">
                  <c:v>32.19494</c:v>
                </c:pt>
                <c:pt idx="58711">
                  <c:v>25.94429</c:v>
                </c:pt>
                <c:pt idx="58712">
                  <c:v>80.4911</c:v>
                </c:pt>
                <c:pt idx="58713">
                  <c:v>37.09448</c:v>
                </c:pt>
                <c:pt idx="58714">
                  <c:v>23.33407</c:v>
                </c:pt>
                <c:pt idx="58715">
                  <c:v>40.81357</c:v>
                </c:pt>
                <c:pt idx="58716">
                  <c:v>36.3509</c:v>
                </c:pt>
                <c:pt idx="58717">
                  <c:v>29.30533</c:v>
                </c:pt>
                <c:pt idx="58718">
                  <c:v>30.20776</c:v>
                </c:pt>
                <c:pt idx="58719">
                  <c:v>34.16317</c:v>
                </c:pt>
                <c:pt idx="58720">
                  <c:v>32.78036</c:v>
                </c:pt>
                <c:pt idx="58721">
                  <c:v>32.85254</c:v>
                </c:pt>
                <c:pt idx="58722">
                  <c:v>32.67136</c:v>
                </c:pt>
                <c:pt idx="58723">
                  <c:v>29.6283</c:v>
                </c:pt>
                <c:pt idx="58724">
                  <c:v>30.98734999999999</c:v>
                </c:pt>
                <c:pt idx="58725">
                  <c:v>37.8383</c:v>
                </c:pt>
                <c:pt idx="58726">
                  <c:v>22.36987999999999</c:v>
                </c:pt>
                <c:pt idx="58727">
                  <c:v>34.17165</c:v>
                </c:pt>
                <c:pt idx="58728">
                  <c:v>30.26887</c:v>
                </c:pt>
                <c:pt idx="58729">
                  <c:v>23.84293</c:v>
                </c:pt>
                <c:pt idx="58730">
                  <c:v>28.59863</c:v>
                </c:pt>
                <c:pt idx="58731">
                  <c:v>27.81576</c:v>
                </c:pt>
                <c:pt idx="58732">
                  <c:v>31.96484</c:v>
                </c:pt>
                <c:pt idx="58733">
                  <c:v>32.66351</c:v>
                </c:pt>
                <c:pt idx="58734">
                  <c:v>45.04702</c:v>
                </c:pt>
                <c:pt idx="58735">
                  <c:v>28.44682999999999</c:v>
                </c:pt>
                <c:pt idx="58736">
                  <c:v>31.79582</c:v>
                </c:pt>
                <c:pt idx="58737">
                  <c:v>30.00029</c:v>
                </c:pt>
                <c:pt idx="58738">
                  <c:v>23.33064</c:v>
                </c:pt>
                <c:pt idx="58739">
                  <c:v>40.37540000000001</c:v>
                </c:pt>
                <c:pt idx="58740">
                  <c:v>30.94357</c:v>
                </c:pt>
                <c:pt idx="58741">
                  <c:v>30.85756</c:v>
                </c:pt>
                <c:pt idx="58742">
                  <c:v>28.57647</c:v>
                </c:pt>
                <c:pt idx="58743">
                  <c:v>35.42283</c:v>
                </c:pt>
                <c:pt idx="58744">
                  <c:v>150.321</c:v>
                </c:pt>
                <c:pt idx="58745">
                  <c:v>24.62850999999999</c:v>
                </c:pt>
                <c:pt idx="58746">
                  <c:v>28.72779</c:v>
                </c:pt>
                <c:pt idx="58747">
                  <c:v>28.14899</c:v>
                </c:pt>
                <c:pt idx="58748">
                  <c:v>29.67669</c:v>
                </c:pt>
                <c:pt idx="58749">
                  <c:v>28.50687</c:v>
                </c:pt>
                <c:pt idx="58750">
                  <c:v>57.72111</c:v>
                </c:pt>
                <c:pt idx="58751">
                  <c:v>34.88484</c:v>
                </c:pt>
                <c:pt idx="58752">
                  <c:v>33.79115</c:v>
                </c:pt>
                <c:pt idx="58753">
                  <c:v>38.4264</c:v>
                </c:pt>
                <c:pt idx="58754">
                  <c:v>30.27325</c:v>
                </c:pt>
                <c:pt idx="58755">
                  <c:v>39.8556</c:v>
                </c:pt>
                <c:pt idx="58756">
                  <c:v>46.76284000000001</c:v>
                </c:pt>
                <c:pt idx="58757">
                  <c:v>29.33488</c:v>
                </c:pt>
                <c:pt idx="58758">
                  <c:v>35.89609</c:v>
                </c:pt>
                <c:pt idx="58759">
                  <c:v>995.4025499999999</c:v>
                </c:pt>
                <c:pt idx="58760">
                  <c:v>69.2705</c:v>
                </c:pt>
                <c:pt idx="58761">
                  <c:v>53.5908</c:v>
                </c:pt>
                <c:pt idx="58762">
                  <c:v>29.34853</c:v>
                </c:pt>
                <c:pt idx="58763">
                  <c:v>32.39028</c:v>
                </c:pt>
                <c:pt idx="58764">
                  <c:v>39.06221</c:v>
                </c:pt>
                <c:pt idx="58765">
                  <c:v>29.15234999999999</c:v>
                </c:pt>
                <c:pt idx="58766">
                  <c:v>661.4071999999999</c:v>
                </c:pt>
                <c:pt idx="58767">
                  <c:v>37.1659</c:v>
                </c:pt>
                <c:pt idx="58768">
                  <c:v>27.81207</c:v>
                </c:pt>
                <c:pt idx="58769">
                  <c:v>31.72824999999999</c:v>
                </c:pt>
                <c:pt idx="58770">
                  <c:v>22.0897</c:v>
                </c:pt>
                <c:pt idx="58771">
                  <c:v>27.29125000000001</c:v>
                </c:pt>
                <c:pt idx="58772">
                  <c:v>28.85849</c:v>
                </c:pt>
                <c:pt idx="58773">
                  <c:v>31.04114999999999</c:v>
                </c:pt>
                <c:pt idx="58774">
                  <c:v>66.2122</c:v>
                </c:pt>
                <c:pt idx="58775">
                  <c:v>48.48464999999999</c:v>
                </c:pt>
                <c:pt idx="58776">
                  <c:v>34.68020000000001</c:v>
                </c:pt>
                <c:pt idx="58777">
                  <c:v>28.26292</c:v>
                </c:pt>
                <c:pt idx="58778">
                  <c:v>31.90583</c:v>
                </c:pt>
                <c:pt idx="58779">
                  <c:v>28.57359</c:v>
                </c:pt>
                <c:pt idx="58780">
                  <c:v>1436.6367</c:v>
                </c:pt>
                <c:pt idx="58781">
                  <c:v>27.36963</c:v>
                </c:pt>
                <c:pt idx="58782">
                  <c:v>30.12517</c:v>
                </c:pt>
                <c:pt idx="58783">
                  <c:v>29.3257</c:v>
                </c:pt>
                <c:pt idx="58784">
                  <c:v>26.38242999999999</c:v>
                </c:pt>
                <c:pt idx="58785">
                  <c:v>32.79894</c:v>
                </c:pt>
                <c:pt idx="58786">
                  <c:v>31.09326</c:v>
                </c:pt>
                <c:pt idx="58787">
                  <c:v>29.48500999999999</c:v>
                </c:pt>
                <c:pt idx="58788">
                  <c:v>164.9897</c:v>
                </c:pt>
                <c:pt idx="58789">
                  <c:v>27.05418</c:v>
                </c:pt>
                <c:pt idx="58790">
                  <c:v>378.8231299999999</c:v>
                </c:pt>
                <c:pt idx="58791">
                  <c:v>26.97019</c:v>
                </c:pt>
                <c:pt idx="58792">
                  <c:v>26.99416</c:v>
                </c:pt>
                <c:pt idx="58793">
                  <c:v>33.52747</c:v>
                </c:pt>
                <c:pt idx="58794">
                  <c:v>33.13033</c:v>
                </c:pt>
                <c:pt idx="58795">
                  <c:v>31.37934</c:v>
                </c:pt>
                <c:pt idx="58796">
                  <c:v>24.64957</c:v>
                </c:pt>
                <c:pt idx="58797">
                  <c:v>40.57984</c:v>
                </c:pt>
                <c:pt idx="58798">
                  <c:v>25.90811</c:v>
                </c:pt>
                <c:pt idx="58799">
                  <c:v>30.76544</c:v>
                </c:pt>
                <c:pt idx="58800">
                  <c:v>28.48640999999999</c:v>
                </c:pt>
                <c:pt idx="58801">
                  <c:v>26.20264999999999</c:v>
                </c:pt>
                <c:pt idx="58802">
                  <c:v>27.44281</c:v>
                </c:pt>
                <c:pt idx="58803">
                  <c:v>34.11802</c:v>
                </c:pt>
                <c:pt idx="58804">
                  <c:v>32.09548</c:v>
                </c:pt>
                <c:pt idx="58805">
                  <c:v>25.1125</c:v>
                </c:pt>
                <c:pt idx="58806">
                  <c:v>32.47191</c:v>
                </c:pt>
                <c:pt idx="58807">
                  <c:v>28.33297</c:v>
                </c:pt>
                <c:pt idx="58808">
                  <c:v>25.59881</c:v>
                </c:pt>
                <c:pt idx="58809">
                  <c:v>35.31748999999999</c:v>
                </c:pt>
                <c:pt idx="58810">
                  <c:v>28.40622</c:v>
                </c:pt>
                <c:pt idx="58811">
                  <c:v>32.48314000000001</c:v>
                </c:pt>
                <c:pt idx="58812">
                  <c:v>130.7322</c:v>
                </c:pt>
                <c:pt idx="58813">
                  <c:v>25.05473</c:v>
                </c:pt>
                <c:pt idx="58814">
                  <c:v>38.83636000000001</c:v>
                </c:pt>
                <c:pt idx="58815">
                  <c:v>31.11727</c:v>
                </c:pt>
                <c:pt idx="58816">
                  <c:v>31.73204</c:v>
                </c:pt>
                <c:pt idx="58817">
                  <c:v>30.91463</c:v>
                </c:pt>
                <c:pt idx="58818">
                  <c:v>29.25372</c:v>
                </c:pt>
                <c:pt idx="58819">
                  <c:v>39.23968</c:v>
                </c:pt>
                <c:pt idx="58820">
                  <c:v>2653.3487</c:v>
                </c:pt>
                <c:pt idx="58821">
                  <c:v>25.50996</c:v>
                </c:pt>
                <c:pt idx="58822">
                  <c:v>30.15827000000001</c:v>
                </c:pt>
                <c:pt idx="58823">
                  <c:v>25.5672</c:v>
                </c:pt>
                <c:pt idx="58824">
                  <c:v>24.21302</c:v>
                </c:pt>
                <c:pt idx="58825">
                  <c:v>63.4132</c:v>
                </c:pt>
                <c:pt idx="58826">
                  <c:v>28.91713</c:v>
                </c:pt>
                <c:pt idx="58827">
                  <c:v>31.87029</c:v>
                </c:pt>
                <c:pt idx="58828">
                  <c:v>28.39558999999999</c:v>
                </c:pt>
                <c:pt idx="58829">
                  <c:v>33.60769</c:v>
                </c:pt>
                <c:pt idx="58830">
                  <c:v>31.95737</c:v>
                </c:pt>
                <c:pt idx="58831">
                  <c:v>28.94703</c:v>
                </c:pt>
                <c:pt idx="58832">
                  <c:v>27.29095</c:v>
                </c:pt>
                <c:pt idx="58833">
                  <c:v>26.14915999999999</c:v>
                </c:pt>
                <c:pt idx="58834">
                  <c:v>31.33036999999999</c:v>
                </c:pt>
                <c:pt idx="58835">
                  <c:v>38.03420000000001</c:v>
                </c:pt>
                <c:pt idx="58836">
                  <c:v>36.65078</c:v>
                </c:pt>
                <c:pt idx="58837">
                  <c:v>28.13963</c:v>
                </c:pt>
                <c:pt idx="58838">
                  <c:v>25.45593999999999</c:v>
                </c:pt>
                <c:pt idx="58839">
                  <c:v>31.57404</c:v>
                </c:pt>
                <c:pt idx="58840">
                  <c:v>32.45704</c:v>
                </c:pt>
                <c:pt idx="58841">
                  <c:v>27.8717</c:v>
                </c:pt>
                <c:pt idx="58842">
                  <c:v>40.4624</c:v>
                </c:pt>
                <c:pt idx="58843">
                  <c:v>33.41717</c:v>
                </c:pt>
                <c:pt idx="58844">
                  <c:v>51.97340000000001</c:v>
                </c:pt>
                <c:pt idx="58845">
                  <c:v>30.42692</c:v>
                </c:pt>
                <c:pt idx="58846">
                  <c:v>26.34505</c:v>
                </c:pt>
                <c:pt idx="58847">
                  <c:v>27.10685</c:v>
                </c:pt>
                <c:pt idx="58848">
                  <c:v>35.17336</c:v>
                </c:pt>
                <c:pt idx="58849">
                  <c:v>25.62873</c:v>
                </c:pt>
                <c:pt idx="58850">
                  <c:v>35.30705</c:v>
                </c:pt>
                <c:pt idx="58851">
                  <c:v>82.7804</c:v>
                </c:pt>
                <c:pt idx="58852">
                  <c:v>36.52648000000001</c:v>
                </c:pt>
                <c:pt idx="58853">
                  <c:v>33.59827</c:v>
                </c:pt>
                <c:pt idx="58854">
                  <c:v>29.72565</c:v>
                </c:pt>
                <c:pt idx="58855">
                  <c:v>26.81937</c:v>
                </c:pt>
                <c:pt idx="58856">
                  <c:v>30.45853999999999</c:v>
                </c:pt>
                <c:pt idx="58857">
                  <c:v>27.517</c:v>
                </c:pt>
                <c:pt idx="58858">
                  <c:v>27.3267</c:v>
                </c:pt>
                <c:pt idx="58859">
                  <c:v>28.16384</c:v>
                </c:pt>
                <c:pt idx="58860">
                  <c:v>27.75047</c:v>
                </c:pt>
                <c:pt idx="58861">
                  <c:v>32.33542000000001</c:v>
                </c:pt>
                <c:pt idx="58862">
                  <c:v>28.5505</c:v>
                </c:pt>
                <c:pt idx="58863">
                  <c:v>30.07872</c:v>
                </c:pt>
                <c:pt idx="58864">
                  <c:v>40.1541</c:v>
                </c:pt>
                <c:pt idx="58865">
                  <c:v>101.0665</c:v>
                </c:pt>
                <c:pt idx="58866">
                  <c:v>1614.6674</c:v>
                </c:pt>
                <c:pt idx="58867">
                  <c:v>27.14617</c:v>
                </c:pt>
                <c:pt idx="58868">
                  <c:v>30.69898</c:v>
                </c:pt>
                <c:pt idx="58869">
                  <c:v>29.20862999999999</c:v>
                </c:pt>
                <c:pt idx="58870">
                  <c:v>627.8161999999999</c:v>
                </c:pt>
                <c:pt idx="58871">
                  <c:v>29.17214999999999</c:v>
                </c:pt>
                <c:pt idx="58872">
                  <c:v>23.94858999999999</c:v>
                </c:pt>
                <c:pt idx="58873">
                  <c:v>24.63265000000001</c:v>
                </c:pt>
                <c:pt idx="58874">
                  <c:v>32.10171</c:v>
                </c:pt>
                <c:pt idx="58875">
                  <c:v>25.87068</c:v>
                </c:pt>
                <c:pt idx="58876">
                  <c:v>40.3688</c:v>
                </c:pt>
                <c:pt idx="58877">
                  <c:v>32.16601</c:v>
                </c:pt>
                <c:pt idx="58878">
                  <c:v>35.41079</c:v>
                </c:pt>
                <c:pt idx="58879">
                  <c:v>30.56504</c:v>
                </c:pt>
                <c:pt idx="58880">
                  <c:v>651.6541999999998</c:v>
                </c:pt>
                <c:pt idx="58881">
                  <c:v>146.68723</c:v>
                </c:pt>
                <c:pt idx="58882">
                  <c:v>40.34373</c:v>
                </c:pt>
                <c:pt idx="58883">
                  <c:v>43.31156</c:v>
                </c:pt>
                <c:pt idx="58884">
                  <c:v>30.44822999999999</c:v>
                </c:pt>
                <c:pt idx="58885">
                  <c:v>30.74644</c:v>
                </c:pt>
                <c:pt idx="58886">
                  <c:v>33.3256</c:v>
                </c:pt>
                <c:pt idx="58887">
                  <c:v>27.50029</c:v>
                </c:pt>
                <c:pt idx="58888">
                  <c:v>33.09205</c:v>
                </c:pt>
                <c:pt idx="58889">
                  <c:v>30.68254999999999</c:v>
                </c:pt>
                <c:pt idx="58890">
                  <c:v>27.10891000000001</c:v>
                </c:pt>
                <c:pt idx="58891">
                  <c:v>35.11418</c:v>
                </c:pt>
                <c:pt idx="58892">
                  <c:v>27.86403</c:v>
                </c:pt>
                <c:pt idx="58893">
                  <c:v>38.27041</c:v>
                </c:pt>
                <c:pt idx="58894">
                  <c:v>32.9758</c:v>
                </c:pt>
                <c:pt idx="58895">
                  <c:v>29.99382</c:v>
                </c:pt>
                <c:pt idx="58896">
                  <c:v>31.40536</c:v>
                </c:pt>
                <c:pt idx="58897">
                  <c:v>28.46439</c:v>
                </c:pt>
                <c:pt idx="58898">
                  <c:v>1193.3214</c:v>
                </c:pt>
                <c:pt idx="58899">
                  <c:v>29.12367</c:v>
                </c:pt>
                <c:pt idx="58900">
                  <c:v>28.3409</c:v>
                </c:pt>
                <c:pt idx="58901">
                  <c:v>29.35584</c:v>
                </c:pt>
                <c:pt idx="58902">
                  <c:v>29.73232</c:v>
                </c:pt>
                <c:pt idx="58903">
                  <c:v>27.89895</c:v>
                </c:pt>
                <c:pt idx="58904">
                  <c:v>33.35218</c:v>
                </c:pt>
                <c:pt idx="58905">
                  <c:v>27.45212</c:v>
                </c:pt>
                <c:pt idx="58906">
                  <c:v>35.99009</c:v>
                </c:pt>
                <c:pt idx="58907">
                  <c:v>27.34452</c:v>
                </c:pt>
                <c:pt idx="58908">
                  <c:v>44.56642</c:v>
                </c:pt>
                <c:pt idx="58909">
                  <c:v>36.3799</c:v>
                </c:pt>
                <c:pt idx="58910">
                  <c:v>38.62968</c:v>
                </c:pt>
                <c:pt idx="58911">
                  <c:v>28.08278999999999</c:v>
                </c:pt>
                <c:pt idx="58912">
                  <c:v>5269.361940000001</c:v>
                </c:pt>
                <c:pt idx="58913">
                  <c:v>39.00031</c:v>
                </c:pt>
                <c:pt idx="58914">
                  <c:v>24.34667</c:v>
                </c:pt>
                <c:pt idx="58915">
                  <c:v>36.27842000000001</c:v>
                </c:pt>
                <c:pt idx="58916">
                  <c:v>34.46035</c:v>
                </c:pt>
                <c:pt idx="58917">
                  <c:v>26.57948</c:v>
                </c:pt>
                <c:pt idx="58918">
                  <c:v>28.79259</c:v>
                </c:pt>
                <c:pt idx="58919">
                  <c:v>39.38359</c:v>
                </c:pt>
                <c:pt idx="58920">
                  <c:v>59.08300000000001</c:v>
                </c:pt>
                <c:pt idx="58921">
                  <c:v>28.73986</c:v>
                </c:pt>
                <c:pt idx="58922">
                  <c:v>66.0189</c:v>
                </c:pt>
                <c:pt idx="58923">
                  <c:v>28.8829</c:v>
                </c:pt>
                <c:pt idx="58924">
                  <c:v>34.2739</c:v>
                </c:pt>
                <c:pt idx="58925">
                  <c:v>34.48586</c:v>
                </c:pt>
                <c:pt idx="58926">
                  <c:v>27.49037999999999</c:v>
                </c:pt>
                <c:pt idx="58927">
                  <c:v>37.46894</c:v>
                </c:pt>
                <c:pt idx="58928">
                  <c:v>34.13754</c:v>
                </c:pt>
                <c:pt idx="58929">
                  <c:v>35.96508</c:v>
                </c:pt>
                <c:pt idx="58930">
                  <c:v>33.91479</c:v>
                </c:pt>
                <c:pt idx="58931">
                  <c:v>29.42595</c:v>
                </c:pt>
                <c:pt idx="58932">
                  <c:v>35.22734000000001</c:v>
                </c:pt>
                <c:pt idx="58933">
                  <c:v>31.78356</c:v>
                </c:pt>
                <c:pt idx="58934">
                  <c:v>78.60957</c:v>
                </c:pt>
                <c:pt idx="58935">
                  <c:v>29.55775999999999</c:v>
                </c:pt>
                <c:pt idx="58936">
                  <c:v>32.05584</c:v>
                </c:pt>
                <c:pt idx="58937">
                  <c:v>28.58071999999999</c:v>
                </c:pt>
                <c:pt idx="58938">
                  <c:v>103.91363</c:v>
                </c:pt>
                <c:pt idx="58939">
                  <c:v>26.68298</c:v>
                </c:pt>
                <c:pt idx="58940">
                  <c:v>29.90336</c:v>
                </c:pt>
                <c:pt idx="58941">
                  <c:v>33.18104</c:v>
                </c:pt>
                <c:pt idx="58942">
                  <c:v>32.21736000000001</c:v>
                </c:pt>
                <c:pt idx="58943">
                  <c:v>26.48424</c:v>
                </c:pt>
                <c:pt idx="58944">
                  <c:v>28.22335</c:v>
                </c:pt>
                <c:pt idx="58945">
                  <c:v>35.55864</c:v>
                </c:pt>
                <c:pt idx="58946">
                  <c:v>32.81501</c:v>
                </c:pt>
                <c:pt idx="58947">
                  <c:v>33.59292000000001</c:v>
                </c:pt>
                <c:pt idx="58948">
                  <c:v>27.74275</c:v>
                </c:pt>
                <c:pt idx="58949">
                  <c:v>36.2654</c:v>
                </c:pt>
                <c:pt idx="58950">
                  <c:v>23.87531999999999</c:v>
                </c:pt>
                <c:pt idx="58951">
                  <c:v>343.22122</c:v>
                </c:pt>
                <c:pt idx="58952">
                  <c:v>28.30696</c:v>
                </c:pt>
                <c:pt idx="58953">
                  <c:v>35.08698</c:v>
                </c:pt>
                <c:pt idx="58954">
                  <c:v>25.41599</c:v>
                </c:pt>
                <c:pt idx="58955">
                  <c:v>34.55267</c:v>
                </c:pt>
                <c:pt idx="58956">
                  <c:v>31.81913</c:v>
                </c:pt>
                <c:pt idx="58957">
                  <c:v>28.94513999999999</c:v>
                </c:pt>
                <c:pt idx="58958">
                  <c:v>87.4237</c:v>
                </c:pt>
                <c:pt idx="58959">
                  <c:v>29.13517999999999</c:v>
                </c:pt>
                <c:pt idx="58960">
                  <c:v>30.7353</c:v>
                </c:pt>
                <c:pt idx="58961">
                  <c:v>25.9345</c:v>
                </c:pt>
                <c:pt idx="58962">
                  <c:v>30.71847</c:v>
                </c:pt>
                <c:pt idx="58963">
                  <c:v>34.12243</c:v>
                </c:pt>
                <c:pt idx="58964">
                  <c:v>34.65934</c:v>
                </c:pt>
                <c:pt idx="58965">
                  <c:v>32.44336000000001</c:v>
                </c:pt>
                <c:pt idx="58966">
                  <c:v>27.4342</c:v>
                </c:pt>
                <c:pt idx="58967">
                  <c:v>24.69773</c:v>
                </c:pt>
                <c:pt idx="58968">
                  <c:v>26.96304999999999</c:v>
                </c:pt>
                <c:pt idx="58969">
                  <c:v>37.2445</c:v>
                </c:pt>
                <c:pt idx="58970">
                  <c:v>31.91991000000001</c:v>
                </c:pt>
                <c:pt idx="58971">
                  <c:v>30.71896</c:v>
                </c:pt>
                <c:pt idx="58972">
                  <c:v>30.69653</c:v>
                </c:pt>
                <c:pt idx="58973">
                  <c:v>29.91093</c:v>
                </c:pt>
                <c:pt idx="58974">
                  <c:v>27.81216</c:v>
                </c:pt>
                <c:pt idx="58975">
                  <c:v>34.85063</c:v>
                </c:pt>
                <c:pt idx="58976">
                  <c:v>34.62034000000001</c:v>
                </c:pt>
                <c:pt idx="58977">
                  <c:v>25.2113</c:v>
                </c:pt>
                <c:pt idx="58978">
                  <c:v>35.66619</c:v>
                </c:pt>
                <c:pt idx="58979">
                  <c:v>3554.4956</c:v>
                </c:pt>
                <c:pt idx="58980">
                  <c:v>27.90637</c:v>
                </c:pt>
                <c:pt idx="58981">
                  <c:v>35.55619</c:v>
                </c:pt>
                <c:pt idx="58982">
                  <c:v>33.02083</c:v>
                </c:pt>
                <c:pt idx="58983">
                  <c:v>33.39036</c:v>
                </c:pt>
                <c:pt idx="58984">
                  <c:v>27.80856</c:v>
                </c:pt>
                <c:pt idx="58985">
                  <c:v>27.49061</c:v>
                </c:pt>
                <c:pt idx="58986">
                  <c:v>28.86138</c:v>
                </c:pt>
                <c:pt idx="58987">
                  <c:v>31.66619</c:v>
                </c:pt>
                <c:pt idx="58988">
                  <c:v>35.91897</c:v>
                </c:pt>
                <c:pt idx="58989">
                  <c:v>36.78883</c:v>
                </c:pt>
                <c:pt idx="58990">
                  <c:v>28.70279</c:v>
                </c:pt>
                <c:pt idx="58991">
                  <c:v>55.69014</c:v>
                </c:pt>
                <c:pt idx="58992">
                  <c:v>25.66647</c:v>
                </c:pt>
                <c:pt idx="58993">
                  <c:v>29.73515</c:v>
                </c:pt>
                <c:pt idx="58994">
                  <c:v>28.7264</c:v>
                </c:pt>
                <c:pt idx="58995">
                  <c:v>25.88948</c:v>
                </c:pt>
                <c:pt idx="58996">
                  <c:v>37.57227</c:v>
                </c:pt>
                <c:pt idx="58997">
                  <c:v>27.11524</c:v>
                </c:pt>
                <c:pt idx="58998">
                  <c:v>27.20636</c:v>
                </c:pt>
                <c:pt idx="58999">
                  <c:v>32.40307</c:v>
                </c:pt>
                <c:pt idx="59000">
                  <c:v>25.17725</c:v>
                </c:pt>
                <c:pt idx="59001">
                  <c:v>27.74044</c:v>
                </c:pt>
                <c:pt idx="59002">
                  <c:v>28.20708</c:v>
                </c:pt>
                <c:pt idx="59003">
                  <c:v>44.73600000000001</c:v>
                </c:pt>
                <c:pt idx="59004">
                  <c:v>27.47653</c:v>
                </c:pt>
                <c:pt idx="59005">
                  <c:v>29.33542</c:v>
                </c:pt>
                <c:pt idx="59006">
                  <c:v>31.46229999999999</c:v>
                </c:pt>
                <c:pt idx="59007">
                  <c:v>142.4827</c:v>
                </c:pt>
                <c:pt idx="59008">
                  <c:v>30.52257</c:v>
                </c:pt>
                <c:pt idx="59009">
                  <c:v>29.54206</c:v>
                </c:pt>
                <c:pt idx="59010">
                  <c:v>28.97082</c:v>
                </c:pt>
                <c:pt idx="59011">
                  <c:v>33.6959</c:v>
                </c:pt>
                <c:pt idx="59012">
                  <c:v>32.77468</c:v>
                </c:pt>
                <c:pt idx="59013">
                  <c:v>26.9285</c:v>
                </c:pt>
                <c:pt idx="59014">
                  <c:v>26.57070999999999</c:v>
                </c:pt>
                <c:pt idx="59015">
                  <c:v>24.94911</c:v>
                </c:pt>
                <c:pt idx="59016">
                  <c:v>32.55986</c:v>
                </c:pt>
                <c:pt idx="59017">
                  <c:v>30.1873</c:v>
                </c:pt>
                <c:pt idx="59018">
                  <c:v>27.82402</c:v>
                </c:pt>
                <c:pt idx="59019">
                  <c:v>32.01109</c:v>
                </c:pt>
                <c:pt idx="59020">
                  <c:v>25.46047</c:v>
                </c:pt>
                <c:pt idx="59021">
                  <c:v>32.91851</c:v>
                </c:pt>
                <c:pt idx="59022">
                  <c:v>63.30240000000001</c:v>
                </c:pt>
                <c:pt idx="59023">
                  <c:v>30.99021</c:v>
                </c:pt>
                <c:pt idx="59024">
                  <c:v>34.02077</c:v>
                </c:pt>
                <c:pt idx="59025">
                  <c:v>46.16260000000001</c:v>
                </c:pt>
                <c:pt idx="59026">
                  <c:v>29.75174</c:v>
                </c:pt>
                <c:pt idx="59027">
                  <c:v>45.27481</c:v>
                </c:pt>
                <c:pt idx="59028">
                  <c:v>28.07520999999999</c:v>
                </c:pt>
                <c:pt idx="59029">
                  <c:v>29.16721</c:v>
                </c:pt>
                <c:pt idx="59030">
                  <c:v>34.23813</c:v>
                </c:pt>
                <c:pt idx="59031">
                  <c:v>23.08665999999999</c:v>
                </c:pt>
                <c:pt idx="59032">
                  <c:v>31.78304</c:v>
                </c:pt>
                <c:pt idx="59033">
                  <c:v>29.19107</c:v>
                </c:pt>
                <c:pt idx="59034">
                  <c:v>129.70328</c:v>
                </c:pt>
                <c:pt idx="59035">
                  <c:v>35.1721</c:v>
                </c:pt>
                <c:pt idx="59036">
                  <c:v>33.19502</c:v>
                </c:pt>
                <c:pt idx="59037">
                  <c:v>36.56937</c:v>
                </c:pt>
                <c:pt idx="59038">
                  <c:v>31.30482</c:v>
                </c:pt>
                <c:pt idx="59039">
                  <c:v>29.93203</c:v>
                </c:pt>
                <c:pt idx="59040">
                  <c:v>33.11325</c:v>
                </c:pt>
                <c:pt idx="59041">
                  <c:v>32.15673</c:v>
                </c:pt>
                <c:pt idx="59042">
                  <c:v>30.39158</c:v>
                </c:pt>
                <c:pt idx="59043">
                  <c:v>33.5771</c:v>
                </c:pt>
                <c:pt idx="59044">
                  <c:v>28.3188</c:v>
                </c:pt>
                <c:pt idx="59045">
                  <c:v>27.54348</c:v>
                </c:pt>
                <c:pt idx="59046">
                  <c:v>30.21111</c:v>
                </c:pt>
                <c:pt idx="59047">
                  <c:v>28.30035000000001</c:v>
                </c:pt>
                <c:pt idx="59048">
                  <c:v>34.2465</c:v>
                </c:pt>
                <c:pt idx="59049">
                  <c:v>25.17051</c:v>
                </c:pt>
                <c:pt idx="59050">
                  <c:v>25.04039</c:v>
                </c:pt>
                <c:pt idx="59051">
                  <c:v>27.88442999999999</c:v>
                </c:pt>
                <c:pt idx="59052">
                  <c:v>37.3093</c:v>
                </c:pt>
                <c:pt idx="59053">
                  <c:v>31.80299</c:v>
                </c:pt>
                <c:pt idx="59054">
                  <c:v>28.17635</c:v>
                </c:pt>
                <c:pt idx="59055">
                  <c:v>42.0037</c:v>
                </c:pt>
                <c:pt idx="59056">
                  <c:v>29.50227</c:v>
                </c:pt>
                <c:pt idx="59057">
                  <c:v>33.29331</c:v>
                </c:pt>
                <c:pt idx="59058">
                  <c:v>27.90599</c:v>
                </c:pt>
                <c:pt idx="59059">
                  <c:v>34.75744</c:v>
                </c:pt>
                <c:pt idx="59060">
                  <c:v>34.62367</c:v>
                </c:pt>
                <c:pt idx="59061">
                  <c:v>29.4818</c:v>
                </c:pt>
                <c:pt idx="59062">
                  <c:v>29.98956</c:v>
                </c:pt>
                <c:pt idx="59063">
                  <c:v>25.66825</c:v>
                </c:pt>
                <c:pt idx="59064">
                  <c:v>25.76777999999999</c:v>
                </c:pt>
                <c:pt idx="59065">
                  <c:v>37.42914000000001</c:v>
                </c:pt>
                <c:pt idx="59066">
                  <c:v>35.0408</c:v>
                </c:pt>
                <c:pt idx="59067">
                  <c:v>27.92323</c:v>
                </c:pt>
                <c:pt idx="59068">
                  <c:v>36.51843</c:v>
                </c:pt>
                <c:pt idx="59069">
                  <c:v>32.01724</c:v>
                </c:pt>
                <c:pt idx="59070">
                  <c:v>28.34814</c:v>
                </c:pt>
                <c:pt idx="59071">
                  <c:v>32.33334</c:v>
                </c:pt>
                <c:pt idx="59072">
                  <c:v>26.19427</c:v>
                </c:pt>
                <c:pt idx="59073">
                  <c:v>28.89431</c:v>
                </c:pt>
                <c:pt idx="59074">
                  <c:v>29.88604</c:v>
                </c:pt>
                <c:pt idx="59075">
                  <c:v>30.3296</c:v>
                </c:pt>
                <c:pt idx="59076">
                  <c:v>27.17937999999999</c:v>
                </c:pt>
                <c:pt idx="59077">
                  <c:v>44.04940000000001</c:v>
                </c:pt>
                <c:pt idx="59078">
                  <c:v>27.59706</c:v>
                </c:pt>
                <c:pt idx="59079">
                  <c:v>43.7409</c:v>
                </c:pt>
                <c:pt idx="59080">
                  <c:v>26.99749</c:v>
                </c:pt>
                <c:pt idx="59081">
                  <c:v>35.96955</c:v>
                </c:pt>
                <c:pt idx="59082">
                  <c:v>36.59889</c:v>
                </c:pt>
                <c:pt idx="59083">
                  <c:v>33.71793</c:v>
                </c:pt>
                <c:pt idx="59084">
                  <c:v>30.07104</c:v>
                </c:pt>
                <c:pt idx="59085">
                  <c:v>27.89587999999999</c:v>
                </c:pt>
                <c:pt idx="59086">
                  <c:v>36.98543</c:v>
                </c:pt>
                <c:pt idx="59087">
                  <c:v>30.28557</c:v>
                </c:pt>
                <c:pt idx="59088">
                  <c:v>31.28132</c:v>
                </c:pt>
                <c:pt idx="59089">
                  <c:v>66.62038999999999</c:v>
                </c:pt>
                <c:pt idx="59090">
                  <c:v>40.21733</c:v>
                </c:pt>
                <c:pt idx="59091">
                  <c:v>379.33728</c:v>
                </c:pt>
                <c:pt idx="59092">
                  <c:v>35.85081</c:v>
                </c:pt>
                <c:pt idx="59093">
                  <c:v>27.13616</c:v>
                </c:pt>
                <c:pt idx="59094">
                  <c:v>28.35124</c:v>
                </c:pt>
                <c:pt idx="59095">
                  <c:v>9961.411099999998</c:v>
                </c:pt>
                <c:pt idx="59096">
                  <c:v>31.35471</c:v>
                </c:pt>
                <c:pt idx="59097">
                  <c:v>35.08128</c:v>
                </c:pt>
                <c:pt idx="59098">
                  <c:v>33.02931</c:v>
                </c:pt>
                <c:pt idx="59099">
                  <c:v>33.84237</c:v>
                </c:pt>
                <c:pt idx="59100">
                  <c:v>34.32682</c:v>
                </c:pt>
                <c:pt idx="59101">
                  <c:v>25.45511</c:v>
                </c:pt>
                <c:pt idx="59102">
                  <c:v>15426.4305</c:v>
                </c:pt>
                <c:pt idx="59103">
                  <c:v>27.79529</c:v>
                </c:pt>
                <c:pt idx="59104">
                  <c:v>158.89856</c:v>
                </c:pt>
                <c:pt idx="59105">
                  <c:v>31.65705000000001</c:v>
                </c:pt>
                <c:pt idx="59106">
                  <c:v>30.25317</c:v>
                </c:pt>
                <c:pt idx="59107">
                  <c:v>26.30916</c:v>
                </c:pt>
                <c:pt idx="59108">
                  <c:v>31.19572</c:v>
                </c:pt>
                <c:pt idx="59109">
                  <c:v>31.68834</c:v>
                </c:pt>
                <c:pt idx="59110">
                  <c:v>34.42154</c:v>
                </c:pt>
                <c:pt idx="59111">
                  <c:v>41.13194</c:v>
                </c:pt>
                <c:pt idx="59112">
                  <c:v>30.05713</c:v>
                </c:pt>
                <c:pt idx="59113">
                  <c:v>42.76574</c:v>
                </c:pt>
                <c:pt idx="59114">
                  <c:v>32.10084000000001</c:v>
                </c:pt>
                <c:pt idx="59115">
                  <c:v>28.85951</c:v>
                </c:pt>
                <c:pt idx="59116">
                  <c:v>28.32612</c:v>
                </c:pt>
                <c:pt idx="59117">
                  <c:v>28.57201999999999</c:v>
                </c:pt>
                <c:pt idx="59118">
                  <c:v>27.02476</c:v>
                </c:pt>
                <c:pt idx="59119">
                  <c:v>27.18367</c:v>
                </c:pt>
                <c:pt idx="59120">
                  <c:v>33.09437</c:v>
                </c:pt>
                <c:pt idx="59121">
                  <c:v>30.37272</c:v>
                </c:pt>
                <c:pt idx="59122">
                  <c:v>29.77207</c:v>
                </c:pt>
                <c:pt idx="59123">
                  <c:v>32.08005</c:v>
                </c:pt>
                <c:pt idx="59124">
                  <c:v>32.68539</c:v>
                </c:pt>
                <c:pt idx="59125">
                  <c:v>24.52771</c:v>
                </c:pt>
                <c:pt idx="59126">
                  <c:v>212.43808</c:v>
                </c:pt>
                <c:pt idx="59127">
                  <c:v>31.03745</c:v>
                </c:pt>
                <c:pt idx="59128">
                  <c:v>34.18077</c:v>
                </c:pt>
                <c:pt idx="59129">
                  <c:v>26.0503</c:v>
                </c:pt>
                <c:pt idx="59130">
                  <c:v>31.71887</c:v>
                </c:pt>
                <c:pt idx="59131">
                  <c:v>25.6335</c:v>
                </c:pt>
                <c:pt idx="59132">
                  <c:v>28.48676</c:v>
                </c:pt>
                <c:pt idx="59133">
                  <c:v>24.87596</c:v>
                </c:pt>
                <c:pt idx="59134">
                  <c:v>29.72654</c:v>
                </c:pt>
                <c:pt idx="59135">
                  <c:v>34.85264</c:v>
                </c:pt>
                <c:pt idx="59136">
                  <c:v>46.7956</c:v>
                </c:pt>
                <c:pt idx="59137">
                  <c:v>39.3334</c:v>
                </c:pt>
                <c:pt idx="59138">
                  <c:v>30.98340999999999</c:v>
                </c:pt>
                <c:pt idx="59139">
                  <c:v>27.84671</c:v>
                </c:pt>
                <c:pt idx="59140">
                  <c:v>1616.51476</c:v>
                </c:pt>
                <c:pt idx="59141">
                  <c:v>37.10948</c:v>
                </c:pt>
                <c:pt idx="59142">
                  <c:v>35.68639</c:v>
                </c:pt>
                <c:pt idx="59143">
                  <c:v>25.97072</c:v>
                </c:pt>
                <c:pt idx="59144">
                  <c:v>22.86591</c:v>
                </c:pt>
                <c:pt idx="59145">
                  <c:v>38.638</c:v>
                </c:pt>
                <c:pt idx="59146">
                  <c:v>29.44723</c:v>
                </c:pt>
                <c:pt idx="59147">
                  <c:v>26.25889</c:v>
                </c:pt>
                <c:pt idx="59148">
                  <c:v>32.57781</c:v>
                </c:pt>
                <c:pt idx="59149">
                  <c:v>32.56081</c:v>
                </c:pt>
                <c:pt idx="59150">
                  <c:v>28.23863</c:v>
                </c:pt>
                <c:pt idx="59151">
                  <c:v>31.84659</c:v>
                </c:pt>
                <c:pt idx="59152">
                  <c:v>35.71193</c:v>
                </c:pt>
                <c:pt idx="59153">
                  <c:v>27.3446</c:v>
                </c:pt>
                <c:pt idx="59154">
                  <c:v>24.16792</c:v>
                </c:pt>
                <c:pt idx="59155">
                  <c:v>28.43476</c:v>
                </c:pt>
                <c:pt idx="59156">
                  <c:v>29.99581999999999</c:v>
                </c:pt>
                <c:pt idx="59157">
                  <c:v>34.11946</c:v>
                </c:pt>
                <c:pt idx="59158">
                  <c:v>44.69600000000001</c:v>
                </c:pt>
                <c:pt idx="59159">
                  <c:v>26.65486</c:v>
                </c:pt>
                <c:pt idx="59160">
                  <c:v>64.4546</c:v>
                </c:pt>
                <c:pt idx="59161">
                  <c:v>38.40114000000001</c:v>
                </c:pt>
                <c:pt idx="59162">
                  <c:v>38.89638</c:v>
                </c:pt>
                <c:pt idx="59163">
                  <c:v>34.92256000000001</c:v>
                </c:pt>
                <c:pt idx="59164">
                  <c:v>36.91104</c:v>
                </c:pt>
                <c:pt idx="59165">
                  <c:v>36.86898</c:v>
                </c:pt>
                <c:pt idx="59166">
                  <c:v>32.44921</c:v>
                </c:pt>
                <c:pt idx="59167">
                  <c:v>29.9034</c:v>
                </c:pt>
                <c:pt idx="59168">
                  <c:v>24.62772</c:v>
                </c:pt>
                <c:pt idx="59169">
                  <c:v>30.34883</c:v>
                </c:pt>
                <c:pt idx="59170">
                  <c:v>39.69148000000001</c:v>
                </c:pt>
                <c:pt idx="59171">
                  <c:v>35.94260000000001</c:v>
                </c:pt>
                <c:pt idx="59172">
                  <c:v>30.40679</c:v>
                </c:pt>
                <c:pt idx="59173">
                  <c:v>41.40735</c:v>
                </c:pt>
                <c:pt idx="59174">
                  <c:v>27.24</c:v>
                </c:pt>
                <c:pt idx="59175">
                  <c:v>27.41574</c:v>
                </c:pt>
                <c:pt idx="59176">
                  <c:v>32.66631</c:v>
                </c:pt>
                <c:pt idx="59177">
                  <c:v>33.56615</c:v>
                </c:pt>
                <c:pt idx="59178">
                  <c:v>29.0476</c:v>
                </c:pt>
                <c:pt idx="59179">
                  <c:v>25.74093</c:v>
                </c:pt>
                <c:pt idx="59180">
                  <c:v>32.27369</c:v>
                </c:pt>
                <c:pt idx="59181">
                  <c:v>29.93684</c:v>
                </c:pt>
                <c:pt idx="59182">
                  <c:v>1792.6477</c:v>
                </c:pt>
                <c:pt idx="59183">
                  <c:v>37.13594000000001</c:v>
                </c:pt>
                <c:pt idx="59184">
                  <c:v>31.64364</c:v>
                </c:pt>
                <c:pt idx="59185">
                  <c:v>31.45626</c:v>
                </c:pt>
                <c:pt idx="59186">
                  <c:v>31.14449</c:v>
                </c:pt>
                <c:pt idx="59187">
                  <c:v>30.52321</c:v>
                </c:pt>
                <c:pt idx="59188">
                  <c:v>27.99774</c:v>
                </c:pt>
                <c:pt idx="59189">
                  <c:v>32.00662000000001</c:v>
                </c:pt>
                <c:pt idx="59190">
                  <c:v>32.48949</c:v>
                </c:pt>
                <c:pt idx="59191">
                  <c:v>37.21554000000001</c:v>
                </c:pt>
                <c:pt idx="59192">
                  <c:v>29.06427</c:v>
                </c:pt>
                <c:pt idx="59193">
                  <c:v>25.36586</c:v>
                </c:pt>
                <c:pt idx="59194">
                  <c:v>26.60633</c:v>
                </c:pt>
                <c:pt idx="59195">
                  <c:v>36.13592000000001</c:v>
                </c:pt>
                <c:pt idx="59196">
                  <c:v>25.11332000000001</c:v>
                </c:pt>
                <c:pt idx="59197">
                  <c:v>31.77649</c:v>
                </c:pt>
                <c:pt idx="59198">
                  <c:v>28.48208</c:v>
                </c:pt>
                <c:pt idx="59199">
                  <c:v>40.16994000000001</c:v>
                </c:pt>
                <c:pt idx="59200">
                  <c:v>33.12383</c:v>
                </c:pt>
                <c:pt idx="59201">
                  <c:v>29.2456</c:v>
                </c:pt>
                <c:pt idx="59202">
                  <c:v>39.73001</c:v>
                </c:pt>
                <c:pt idx="59203">
                  <c:v>36.2648</c:v>
                </c:pt>
                <c:pt idx="59204">
                  <c:v>30.85812</c:v>
                </c:pt>
                <c:pt idx="59205">
                  <c:v>24.56137</c:v>
                </c:pt>
                <c:pt idx="59206">
                  <c:v>29.46136</c:v>
                </c:pt>
                <c:pt idx="59207">
                  <c:v>30.26662999999999</c:v>
                </c:pt>
                <c:pt idx="59208">
                  <c:v>30.74842999999999</c:v>
                </c:pt>
                <c:pt idx="59209">
                  <c:v>33.78719</c:v>
                </c:pt>
                <c:pt idx="59210">
                  <c:v>26.39703</c:v>
                </c:pt>
                <c:pt idx="59211">
                  <c:v>29.70467</c:v>
                </c:pt>
                <c:pt idx="59212">
                  <c:v>32.81379</c:v>
                </c:pt>
                <c:pt idx="59213">
                  <c:v>31.64957</c:v>
                </c:pt>
                <c:pt idx="59214">
                  <c:v>25.28371999999999</c:v>
                </c:pt>
                <c:pt idx="59215">
                  <c:v>33.95766</c:v>
                </c:pt>
                <c:pt idx="59216">
                  <c:v>33.46699</c:v>
                </c:pt>
                <c:pt idx="59217">
                  <c:v>22.81108</c:v>
                </c:pt>
                <c:pt idx="59218">
                  <c:v>28.0413</c:v>
                </c:pt>
                <c:pt idx="59219">
                  <c:v>60.66198</c:v>
                </c:pt>
                <c:pt idx="59220">
                  <c:v>30.79637</c:v>
                </c:pt>
                <c:pt idx="59221">
                  <c:v>33.26692000000001</c:v>
                </c:pt>
                <c:pt idx="59222">
                  <c:v>29.15577</c:v>
                </c:pt>
                <c:pt idx="59223">
                  <c:v>32.10349</c:v>
                </c:pt>
                <c:pt idx="59224">
                  <c:v>40.69813</c:v>
                </c:pt>
                <c:pt idx="59225">
                  <c:v>31.43359</c:v>
                </c:pt>
                <c:pt idx="59226">
                  <c:v>25.18179</c:v>
                </c:pt>
                <c:pt idx="59227">
                  <c:v>38.58338000000001</c:v>
                </c:pt>
                <c:pt idx="59228">
                  <c:v>26.04189999999999</c:v>
                </c:pt>
                <c:pt idx="59229">
                  <c:v>29.44459</c:v>
                </c:pt>
                <c:pt idx="59230">
                  <c:v>42.8532</c:v>
                </c:pt>
                <c:pt idx="59231">
                  <c:v>29.59528</c:v>
                </c:pt>
                <c:pt idx="59232">
                  <c:v>38.50686</c:v>
                </c:pt>
                <c:pt idx="59233">
                  <c:v>26.52479</c:v>
                </c:pt>
                <c:pt idx="59234">
                  <c:v>21.9002</c:v>
                </c:pt>
                <c:pt idx="59235">
                  <c:v>26.70079</c:v>
                </c:pt>
                <c:pt idx="59236">
                  <c:v>42.42505</c:v>
                </c:pt>
                <c:pt idx="59237">
                  <c:v>28.35947000000001</c:v>
                </c:pt>
                <c:pt idx="59238">
                  <c:v>28.87339</c:v>
                </c:pt>
                <c:pt idx="59239">
                  <c:v>23.94388</c:v>
                </c:pt>
                <c:pt idx="59240">
                  <c:v>39.1873</c:v>
                </c:pt>
                <c:pt idx="59241">
                  <c:v>30.75876</c:v>
                </c:pt>
                <c:pt idx="59242">
                  <c:v>27.7361</c:v>
                </c:pt>
                <c:pt idx="59243">
                  <c:v>28.06657999999999</c:v>
                </c:pt>
                <c:pt idx="59244">
                  <c:v>29.03229</c:v>
                </c:pt>
                <c:pt idx="59245">
                  <c:v>29.62882</c:v>
                </c:pt>
                <c:pt idx="59246">
                  <c:v>29.21066</c:v>
                </c:pt>
                <c:pt idx="59247">
                  <c:v>27.64546</c:v>
                </c:pt>
                <c:pt idx="59248">
                  <c:v>36.61252000000001</c:v>
                </c:pt>
                <c:pt idx="59249">
                  <c:v>22.35165</c:v>
                </c:pt>
                <c:pt idx="59250">
                  <c:v>30.94572999999999</c:v>
                </c:pt>
                <c:pt idx="59251">
                  <c:v>32.72134000000001</c:v>
                </c:pt>
                <c:pt idx="59252">
                  <c:v>26.71511</c:v>
                </c:pt>
                <c:pt idx="59253">
                  <c:v>27.22831</c:v>
                </c:pt>
                <c:pt idx="59254">
                  <c:v>28.60113</c:v>
                </c:pt>
                <c:pt idx="59255">
                  <c:v>30.07574999999999</c:v>
                </c:pt>
                <c:pt idx="59256">
                  <c:v>34.81154</c:v>
                </c:pt>
                <c:pt idx="59257">
                  <c:v>31.81109</c:v>
                </c:pt>
                <c:pt idx="59258">
                  <c:v>36.57416000000001</c:v>
                </c:pt>
                <c:pt idx="59259">
                  <c:v>25.89782</c:v>
                </c:pt>
                <c:pt idx="59260">
                  <c:v>35.4846</c:v>
                </c:pt>
                <c:pt idx="59261">
                  <c:v>5093.9131</c:v>
                </c:pt>
                <c:pt idx="59262">
                  <c:v>28.38798</c:v>
                </c:pt>
                <c:pt idx="59263">
                  <c:v>26.73631</c:v>
                </c:pt>
                <c:pt idx="59264">
                  <c:v>26.34441</c:v>
                </c:pt>
                <c:pt idx="59265">
                  <c:v>32.21666</c:v>
                </c:pt>
                <c:pt idx="59266">
                  <c:v>29.25931</c:v>
                </c:pt>
                <c:pt idx="59267">
                  <c:v>250.4367</c:v>
                </c:pt>
                <c:pt idx="59268">
                  <c:v>27.71238</c:v>
                </c:pt>
                <c:pt idx="59269">
                  <c:v>33.34062</c:v>
                </c:pt>
                <c:pt idx="59270">
                  <c:v>31.77839</c:v>
                </c:pt>
                <c:pt idx="59271">
                  <c:v>30.22916</c:v>
                </c:pt>
                <c:pt idx="59272">
                  <c:v>31.77607</c:v>
                </c:pt>
                <c:pt idx="59273">
                  <c:v>27.39606</c:v>
                </c:pt>
                <c:pt idx="59274">
                  <c:v>29.16182999999999</c:v>
                </c:pt>
                <c:pt idx="59275">
                  <c:v>38.16496</c:v>
                </c:pt>
                <c:pt idx="59276">
                  <c:v>1750.8543</c:v>
                </c:pt>
                <c:pt idx="59277">
                  <c:v>33.40107</c:v>
                </c:pt>
                <c:pt idx="59278">
                  <c:v>872.1857</c:v>
                </c:pt>
                <c:pt idx="59279">
                  <c:v>33.92234000000001</c:v>
                </c:pt>
                <c:pt idx="59280">
                  <c:v>32.57044</c:v>
                </c:pt>
                <c:pt idx="59281">
                  <c:v>32.60321</c:v>
                </c:pt>
                <c:pt idx="59282">
                  <c:v>39.9197</c:v>
                </c:pt>
                <c:pt idx="59283">
                  <c:v>28.9155</c:v>
                </c:pt>
                <c:pt idx="59284">
                  <c:v>2536.30115</c:v>
                </c:pt>
                <c:pt idx="59285">
                  <c:v>36.54196</c:v>
                </c:pt>
                <c:pt idx="59286">
                  <c:v>30.87594</c:v>
                </c:pt>
                <c:pt idx="59287">
                  <c:v>35.69368</c:v>
                </c:pt>
                <c:pt idx="59288">
                  <c:v>27.00198</c:v>
                </c:pt>
                <c:pt idx="59289">
                  <c:v>28.79613</c:v>
                </c:pt>
                <c:pt idx="59290">
                  <c:v>40.05417</c:v>
                </c:pt>
                <c:pt idx="59291">
                  <c:v>95.46939</c:v>
                </c:pt>
                <c:pt idx="59292">
                  <c:v>27.17042</c:v>
                </c:pt>
                <c:pt idx="59293">
                  <c:v>25.20846999999999</c:v>
                </c:pt>
                <c:pt idx="59294">
                  <c:v>27.2316</c:v>
                </c:pt>
                <c:pt idx="59295">
                  <c:v>32.98012000000001</c:v>
                </c:pt>
                <c:pt idx="59296">
                  <c:v>36.10199</c:v>
                </c:pt>
                <c:pt idx="59297">
                  <c:v>402.8761</c:v>
                </c:pt>
                <c:pt idx="59298">
                  <c:v>46.9327</c:v>
                </c:pt>
                <c:pt idx="59299">
                  <c:v>33.54091</c:v>
                </c:pt>
                <c:pt idx="59300">
                  <c:v>264.41759</c:v>
                </c:pt>
                <c:pt idx="59301">
                  <c:v>35.07380000000001</c:v>
                </c:pt>
                <c:pt idx="59302">
                  <c:v>439.83332</c:v>
                </c:pt>
                <c:pt idx="59303">
                  <c:v>32.19188</c:v>
                </c:pt>
                <c:pt idx="59304">
                  <c:v>27.05759</c:v>
                </c:pt>
                <c:pt idx="59305">
                  <c:v>36.64737</c:v>
                </c:pt>
                <c:pt idx="59306">
                  <c:v>28.67783</c:v>
                </c:pt>
                <c:pt idx="59307">
                  <c:v>23.5366</c:v>
                </c:pt>
                <c:pt idx="59308">
                  <c:v>26.94323999999999</c:v>
                </c:pt>
                <c:pt idx="59309">
                  <c:v>30.61756</c:v>
                </c:pt>
                <c:pt idx="59310">
                  <c:v>29.90902</c:v>
                </c:pt>
                <c:pt idx="59311">
                  <c:v>52.8872</c:v>
                </c:pt>
                <c:pt idx="59312">
                  <c:v>36.8603</c:v>
                </c:pt>
                <c:pt idx="59313">
                  <c:v>35.43902000000001</c:v>
                </c:pt>
                <c:pt idx="59314">
                  <c:v>33.39044000000001</c:v>
                </c:pt>
                <c:pt idx="59315">
                  <c:v>3397.14075</c:v>
                </c:pt>
                <c:pt idx="59316">
                  <c:v>28.83352</c:v>
                </c:pt>
                <c:pt idx="59317">
                  <c:v>35.01448</c:v>
                </c:pt>
                <c:pt idx="59318">
                  <c:v>31.20363</c:v>
                </c:pt>
                <c:pt idx="59319">
                  <c:v>33.53481</c:v>
                </c:pt>
                <c:pt idx="59320">
                  <c:v>28.78088</c:v>
                </c:pt>
                <c:pt idx="59321">
                  <c:v>25.41387</c:v>
                </c:pt>
                <c:pt idx="59322">
                  <c:v>204.42963</c:v>
                </c:pt>
                <c:pt idx="59323">
                  <c:v>27.99346999999999</c:v>
                </c:pt>
                <c:pt idx="59324">
                  <c:v>32.45153</c:v>
                </c:pt>
                <c:pt idx="59325">
                  <c:v>34.86648</c:v>
                </c:pt>
                <c:pt idx="59326">
                  <c:v>29.08489</c:v>
                </c:pt>
                <c:pt idx="59327">
                  <c:v>26.041</c:v>
                </c:pt>
                <c:pt idx="59328">
                  <c:v>26.58077</c:v>
                </c:pt>
                <c:pt idx="59329">
                  <c:v>35.34827</c:v>
                </c:pt>
                <c:pt idx="59330">
                  <c:v>27.11129</c:v>
                </c:pt>
                <c:pt idx="59331">
                  <c:v>4201.98979</c:v>
                </c:pt>
                <c:pt idx="59332">
                  <c:v>27.63282</c:v>
                </c:pt>
                <c:pt idx="59333">
                  <c:v>28.98156</c:v>
                </c:pt>
                <c:pt idx="59334">
                  <c:v>30.54973</c:v>
                </c:pt>
                <c:pt idx="59335">
                  <c:v>37.28788</c:v>
                </c:pt>
                <c:pt idx="59336">
                  <c:v>28.27075</c:v>
                </c:pt>
                <c:pt idx="59337">
                  <c:v>37.25911</c:v>
                </c:pt>
                <c:pt idx="59338">
                  <c:v>39.09128</c:v>
                </c:pt>
                <c:pt idx="59339">
                  <c:v>31.73058</c:v>
                </c:pt>
                <c:pt idx="59340">
                  <c:v>29.10188</c:v>
                </c:pt>
                <c:pt idx="59341">
                  <c:v>28.24847</c:v>
                </c:pt>
                <c:pt idx="59342">
                  <c:v>30.9057</c:v>
                </c:pt>
                <c:pt idx="59343">
                  <c:v>26.17517</c:v>
                </c:pt>
                <c:pt idx="59344">
                  <c:v>32.16676000000001</c:v>
                </c:pt>
                <c:pt idx="59345">
                  <c:v>26.25885</c:v>
                </c:pt>
                <c:pt idx="59346">
                  <c:v>33.74869</c:v>
                </c:pt>
                <c:pt idx="59347">
                  <c:v>28.06507999999999</c:v>
                </c:pt>
                <c:pt idx="59348">
                  <c:v>25.56652</c:v>
                </c:pt>
                <c:pt idx="59349">
                  <c:v>27.30008</c:v>
                </c:pt>
                <c:pt idx="59350">
                  <c:v>28.00914</c:v>
                </c:pt>
                <c:pt idx="59351">
                  <c:v>36.0383</c:v>
                </c:pt>
                <c:pt idx="59352">
                  <c:v>31.28975</c:v>
                </c:pt>
                <c:pt idx="59353">
                  <c:v>26.07695</c:v>
                </c:pt>
                <c:pt idx="59354">
                  <c:v>34.21945</c:v>
                </c:pt>
                <c:pt idx="59355">
                  <c:v>27.92822</c:v>
                </c:pt>
                <c:pt idx="59356">
                  <c:v>249.283</c:v>
                </c:pt>
                <c:pt idx="59357">
                  <c:v>35.98658</c:v>
                </c:pt>
                <c:pt idx="59358">
                  <c:v>25.31741999999999</c:v>
                </c:pt>
                <c:pt idx="59359">
                  <c:v>330.6309</c:v>
                </c:pt>
                <c:pt idx="59360">
                  <c:v>34.6969</c:v>
                </c:pt>
                <c:pt idx="59361">
                  <c:v>38.13768</c:v>
                </c:pt>
                <c:pt idx="59362">
                  <c:v>36.48995</c:v>
                </c:pt>
                <c:pt idx="59363">
                  <c:v>29.93805</c:v>
                </c:pt>
                <c:pt idx="59364">
                  <c:v>28.10498</c:v>
                </c:pt>
                <c:pt idx="59365">
                  <c:v>85.5831</c:v>
                </c:pt>
                <c:pt idx="59366">
                  <c:v>27.91666</c:v>
                </c:pt>
                <c:pt idx="59367">
                  <c:v>29.12681</c:v>
                </c:pt>
                <c:pt idx="59368">
                  <c:v>31.37464</c:v>
                </c:pt>
                <c:pt idx="59369">
                  <c:v>37.916</c:v>
                </c:pt>
                <c:pt idx="59370">
                  <c:v>29.11918</c:v>
                </c:pt>
                <c:pt idx="59371">
                  <c:v>27.41329</c:v>
                </c:pt>
                <c:pt idx="59372">
                  <c:v>34.03125</c:v>
                </c:pt>
                <c:pt idx="59373">
                  <c:v>29.73751</c:v>
                </c:pt>
                <c:pt idx="59374">
                  <c:v>28.38102</c:v>
                </c:pt>
                <c:pt idx="59375">
                  <c:v>33.09845</c:v>
                </c:pt>
                <c:pt idx="59376">
                  <c:v>28.79849</c:v>
                </c:pt>
                <c:pt idx="59377">
                  <c:v>49.9983</c:v>
                </c:pt>
                <c:pt idx="59378">
                  <c:v>28.08417</c:v>
                </c:pt>
                <c:pt idx="59379">
                  <c:v>26.37015</c:v>
                </c:pt>
                <c:pt idx="59380">
                  <c:v>25.02272</c:v>
                </c:pt>
                <c:pt idx="59381">
                  <c:v>25.06345</c:v>
                </c:pt>
                <c:pt idx="59382">
                  <c:v>30.23952999999999</c:v>
                </c:pt>
                <c:pt idx="59383">
                  <c:v>30.35049</c:v>
                </c:pt>
                <c:pt idx="59384">
                  <c:v>38.43104</c:v>
                </c:pt>
                <c:pt idx="59385">
                  <c:v>29.94986</c:v>
                </c:pt>
                <c:pt idx="59386">
                  <c:v>29.12718</c:v>
                </c:pt>
                <c:pt idx="59387">
                  <c:v>24.96134999999999</c:v>
                </c:pt>
                <c:pt idx="59388">
                  <c:v>29.98205</c:v>
                </c:pt>
                <c:pt idx="59389">
                  <c:v>31.5791</c:v>
                </c:pt>
                <c:pt idx="59390">
                  <c:v>32.00865</c:v>
                </c:pt>
                <c:pt idx="59391">
                  <c:v>46.8357</c:v>
                </c:pt>
                <c:pt idx="59392">
                  <c:v>31.93102</c:v>
                </c:pt>
                <c:pt idx="59393">
                  <c:v>58.44945</c:v>
                </c:pt>
                <c:pt idx="59394">
                  <c:v>25.77044</c:v>
                </c:pt>
                <c:pt idx="59395">
                  <c:v>31.0569</c:v>
                </c:pt>
                <c:pt idx="59396">
                  <c:v>26.69255</c:v>
                </c:pt>
                <c:pt idx="59397">
                  <c:v>33.74947</c:v>
                </c:pt>
                <c:pt idx="59398">
                  <c:v>41.69526000000001</c:v>
                </c:pt>
                <c:pt idx="59399">
                  <c:v>41.79270000000001</c:v>
                </c:pt>
                <c:pt idx="59400">
                  <c:v>28.65</c:v>
                </c:pt>
                <c:pt idx="59401">
                  <c:v>35.31385</c:v>
                </c:pt>
                <c:pt idx="59402">
                  <c:v>27.61648</c:v>
                </c:pt>
                <c:pt idx="59403">
                  <c:v>28.93903</c:v>
                </c:pt>
                <c:pt idx="59404">
                  <c:v>35.02552</c:v>
                </c:pt>
                <c:pt idx="59405">
                  <c:v>34.39584</c:v>
                </c:pt>
                <c:pt idx="59406">
                  <c:v>28.40361</c:v>
                </c:pt>
                <c:pt idx="59407">
                  <c:v>24.64217</c:v>
                </c:pt>
                <c:pt idx="59408">
                  <c:v>30.92986</c:v>
                </c:pt>
                <c:pt idx="59409">
                  <c:v>31.94562</c:v>
                </c:pt>
                <c:pt idx="59410">
                  <c:v>26.42903</c:v>
                </c:pt>
                <c:pt idx="59411">
                  <c:v>27.4087</c:v>
                </c:pt>
                <c:pt idx="59412">
                  <c:v>35.29063</c:v>
                </c:pt>
                <c:pt idx="59413">
                  <c:v>31.41574</c:v>
                </c:pt>
                <c:pt idx="59414">
                  <c:v>33.40077</c:v>
                </c:pt>
                <c:pt idx="59415">
                  <c:v>36.41239</c:v>
                </c:pt>
                <c:pt idx="59416">
                  <c:v>27.36226</c:v>
                </c:pt>
                <c:pt idx="59417">
                  <c:v>31.08527</c:v>
                </c:pt>
                <c:pt idx="59418">
                  <c:v>31.27671</c:v>
                </c:pt>
                <c:pt idx="59419">
                  <c:v>29.17003</c:v>
                </c:pt>
                <c:pt idx="59420">
                  <c:v>27.09594</c:v>
                </c:pt>
                <c:pt idx="59421">
                  <c:v>362.0704999999999</c:v>
                </c:pt>
                <c:pt idx="59422">
                  <c:v>28.96252999999999</c:v>
                </c:pt>
                <c:pt idx="59423">
                  <c:v>32.50666</c:v>
                </c:pt>
                <c:pt idx="59424">
                  <c:v>20.62509</c:v>
                </c:pt>
                <c:pt idx="59425">
                  <c:v>29.15121</c:v>
                </c:pt>
                <c:pt idx="59426">
                  <c:v>21.32329</c:v>
                </c:pt>
                <c:pt idx="59427">
                  <c:v>31.90619999999999</c:v>
                </c:pt>
                <c:pt idx="59428">
                  <c:v>32.88112</c:v>
                </c:pt>
                <c:pt idx="59429">
                  <c:v>35.63019</c:v>
                </c:pt>
                <c:pt idx="59430">
                  <c:v>26.65146</c:v>
                </c:pt>
                <c:pt idx="59431">
                  <c:v>33.06793</c:v>
                </c:pt>
                <c:pt idx="59432">
                  <c:v>28.64074</c:v>
                </c:pt>
                <c:pt idx="59433">
                  <c:v>29.97036</c:v>
                </c:pt>
                <c:pt idx="59434">
                  <c:v>135.3266</c:v>
                </c:pt>
                <c:pt idx="59435">
                  <c:v>31.40546</c:v>
                </c:pt>
                <c:pt idx="59436">
                  <c:v>33.65728</c:v>
                </c:pt>
                <c:pt idx="59437">
                  <c:v>26.77556</c:v>
                </c:pt>
                <c:pt idx="59438">
                  <c:v>1707.06054</c:v>
                </c:pt>
                <c:pt idx="59439">
                  <c:v>34.5509</c:v>
                </c:pt>
                <c:pt idx="59440">
                  <c:v>2921.1242</c:v>
                </c:pt>
                <c:pt idx="59441">
                  <c:v>26.41936</c:v>
                </c:pt>
                <c:pt idx="59442">
                  <c:v>167.56514</c:v>
                </c:pt>
                <c:pt idx="59443">
                  <c:v>29.94229</c:v>
                </c:pt>
                <c:pt idx="59444">
                  <c:v>29.78941</c:v>
                </c:pt>
                <c:pt idx="59445">
                  <c:v>37.45451</c:v>
                </c:pt>
                <c:pt idx="59446">
                  <c:v>29.43055</c:v>
                </c:pt>
                <c:pt idx="59447">
                  <c:v>26.16907</c:v>
                </c:pt>
                <c:pt idx="59448">
                  <c:v>31.07946</c:v>
                </c:pt>
                <c:pt idx="59449">
                  <c:v>31.27036</c:v>
                </c:pt>
                <c:pt idx="59450">
                  <c:v>28.5404</c:v>
                </c:pt>
                <c:pt idx="59451">
                  <c:v>27.59527</c:v>
                </c:pt>
                <c:pt idx="59452">
                  <c:v>47.71206</c:v>
                </c:pt>
                <c:pt idx="59453">
                  <c:v>26.22206</c:v>
                </c:pt>
                <c:pt idx="59454">
                  <c:v>30.99134</c:v>
                </c:pt>
                <c:pt idx="59455">
                  <c:v>28.16118000000001</c:v>
                </c:pt>
                <c:pt idx="59456">
                  <c:v>26.94629</c:v>
                </c:pt>
                <c:pt idx="59457">
                  <c:v>28.29231</c:v>
                </c:pt>
                <c:pt idx="59458">
                  <c:v>32.82768</c:v>
                </c:pt>
                <c:pt idx="59459">
                  <c:v>30.57503</c:v>
                </c:pt>
                <c:pt idx="59460">
                  <c:v>28.10419</c:v>
                </c:pt>
                <c:pt idx="59461">
                  <c:v>625.5665999999999</c:v>
                </c:pt>
                <c:pt idx="59462">
                  <c:v>32.62426</c:v>
                </c:pt>
                <c:pt idx="59463">
                  <c:v>32.09743</c:v>
                </c:pt>
                <c:pt idx="59464">
                  <c:v>30.33088</c:v>
                </c:pt>
                <c:pt idx="59465">
                  <c:v>23.34284999999999</c:v>
                </c:pt>
                <c:pt idx="59466">
                  <c:v>79.31839999999998</c:v>
                </c:pt>
                <c:pt idx="59467">
                  <c:v>30.28253999999999</c:v>
                </c:pt>
                <c:pt idx="59468">
                  <c:v>37.2445</c:v>
                </c:pt>
                <c:pt idx="59469">
                  <c:v>33.63811</c:v>
                </c:pt>
                <c:pt idx="59470">
                  <c:v>30.86524</c:v>
                </c:pt>
                <c:pt idx="59471">
                  <c:v>31.20467</c:v>
                </c:pt>
                <c:pt idx="59472">
                  <c:v>35.04209</c:v>
                </c:pt>
                <c:pt idx="59473">
                  <c:v>25.09694</c:v>
                </c:pt>
                <c:pt idx="59474">
                  <c:v>35.90651</c:v>
                </c:pt>
                <c:pt idx="59475">
                  <c:v>39.3639</c:v>
                </c:pt>
                <c:pt idx="59476">
                  <c:v>31.07768</c:v>
                </c:pt>
                <c:pt idx="59477">
                  <c:v>26.29958</c:v>
                </c:pt>
                <c:pt idx="59478">
                  <c:v>27.63401</c:v>
                </c:pt>
                <c:pt idx="59479">
                  <c:v>1573.6266</c:v>
                </c:pt>
                <c:pt idx="59480">
                  <c:v>33.16434</c:v>
                </c:pt>
                <c:pt idx="59481">
                  <c:v>31.77578</c:v>
                </c:pt>
                <c:pt idx="59482">
                  <c:v>33.46123</c:v>
                </c:pt>
                <c:pt idx="59483">
                  <c:v>29.94849999999999</c:v>
                </c:pt>
                <c:pt idx="59484">
                  <c:v>31.88532</c:v>
                </c:pt>
                <c:pt idx="59485">
                  <c:v>30.4585</c:v>
                </c:pt>
                <c:pt idx="59486">
                  <c:v>28.15474</c:v>
                </c:pt>
                <c:pt idx="59487">
                  <c:v>31.79018</c:v>
                </c:pt>
                <c:pt idx="59488">
                  <c:v>30.66244</c:v>
                </c:pt>
                <c:pt idx="59489">
                  <c:v>34.50856</c:v>
                </c:pt>
                <c:pt idx="59490">
                  <c:v>89.07199999999998</c:v>
                </c:pt>
                <c:pt idx="59491">
                  <c:v>28.74509</c:v>
                </c:pt>
                <c:pt idx="59492">
                  <c:v>28.36277</c:v>
                </c:pt>
                <c:pt idx="59493">
                  <c:v>35.6629</c:v>
                </c:pt>
                <c:pt idx="59494">
                  <c:v>30.40959</c:v>
                </c:pt>
                <c:pt idx="59495">
                  <c:v>32.47556</c:v>
                </c:pt>
                <c:pt idx="59496">
                  <c:v>27.92104</c:v>
                </c:pt>
                <c:pt idx="59497">
                  <c:v>27.6363</c:v>
                </c:pt>
                <c:pt idx="59498">
                  <c:v>34.17364000000001</c:v>
                </c:pt>
                <c:pt idx="59499">
                  <c:v>32.04128</c:v>
                </c:pt>
                <c:pt idx="59500">
                  <c:v>491.5548</c:v>
                </c:pt>
                <c:pt idx="59501">
                  <c:v>30.30936000000001</c:v>
                </c:pt>
                <c:pt idx="59502">
                  <c:v>38.24385</c:v>
                </c:pt>
                <c:pt idx="59503">
                  <c:v>34.27187</c:v>
                </c:pt>
                <c:pt idx="59504">
                  <c:v>32.56132</c:v>
                </c:pt>
                <c:pt idx="59505">
                  <c:v>30.36846999999999</c:v>
                </c:pt>
                <c:pt idx="59506">
                  <c:v>32.4237</c:v>
                </c:pt>
                <c:pt idx="59507">
                  <c:v>32.71838</c:v>
                </c:pt>
                <c:pt idx="59508">
                  <c:v>26.26032</c:v>
                </c:pt>
                <c:pt idx="59509">
                  <c:v>475.2506</c:v>
                </c:pt>
                <c:pt idx="59510">
                  <c:v>58.7439</c:v>
                </c:pt>
                <c:pt idx="59511">
                  <c:v>135.1967</c:v>
                </c:pt>
                <c:pt idx="59512">
                  <c:v>33.86306</c:v>
                </c:pt>
                <c:pt idx="59513">
                  <c:v>30.98807</c:v>
                </c:pt>
                <c:pt idx="59514">
                  <c:v>33.99518000000001</c:v>
                </c:pt>
                <c:pt idx="59515">
                  <c:v>32.00041</c:v>
                </c:pt>
                <c:pt idx="59516">
                  <c:v>29.70304</c:v>
                </c:pt>
                <c:pt idx="59517">
                  <c:v>29.81233</c:v>
                </c:pt>
                <c:pt idx="59518">
                  <c:v>61.4695</c:v>
                </c:pt>
                <c:pt idx="59519">
                  <c:v>31.35842999999999</c:v>
                </c:pt>
                <c:pt idx="59520">
                  <c:v>26.15337</c:v>
                </c:pt>
                <c:pt idx="59521">
                  <c:v>32.24313</c:v>
                </c:pt>
                <c:pt idx="59522">
                  <c:v>29.05878</c:v>
                </c:pt>
                <c:pt idx="59523">
                  <c:v>29.11413</c:v>
                </c:pt>
                <c:pt idx="59524">
                  <c:v>36.48488</c:v>
                </c:pt>
                <c:pt idx="59525">
                  <c:v>27.42873</c:v>
                </c:pt>
                <c:pt idx="59526">
                  <c:v>105.4747</c:v>
                </c:pt>
                <c:pt idx="59527">
                  <c:v>42.28062000000001</c:v>
                </c:pt>
                <c:pt idx="59528">
                  <c:v>35.86711</c:v>
                </c:pt>
                <c:pt idx="59529">
                  <c:v>35.64385</c:v>
                </c:pt>
                <c:pt idx="59530">
                  <c:v>34.80901</c:v>
                </c:pt>
                <c:pt idx="59531">
                  <c:v>30.74541</c:v>
                </c:pt>
                <c:pt idx="59532">
                  <c:v>38.05018</c:v>
                </c:pt>
                <c:pt idx="59533">
                  <c:v>29.16041</c:v>
                </c:pt>
                <c:pt idx="59534">
                  <c:v>132.9923</c:v>
                </c:pt>
                <c:pt idx="59535">
                  <c:v>30.88529</c:v>
                </c:pt>
                <c:pt idx="59536">
                  <c:v>33.05585</c:v>
                </c:pt>
                <c:pt idx="59537">
                  <c:v>4977.20262</c:v>
                </c:pt>
                <c:pt idx="59538">
                  <c:v>29.42452</c:v>
                </c:pt>
                <c:pt idx="59539">
                  <c:v>36.36731</c:v>
                </c:pt>
                <c:pt idx="59540">
                  <c:v>27.16907</c:v>
                </c:pt>
                <c:pt idx="59541">
                  <c:v>35.76282000000001</c:v>
                </c:pt>
                <c:pt idx="59542">
                  <c:v>36.72246000000001</c:v>
                </c:pt>
                <c:pt idx="59543">
                  <c:v>25.76343</c:v>
                </c:pt>
                <c:pt idx="59544">
                  <c:v>64.29957</c:v>
                </c:pt>
                <c:pt idx="59545">
                  <c:v>31.92748</c:v>
                </c:pt>
                <c:pt idx="59546">
                  <c:v>27.35028</c:v>
                </c:pt>
                <c:pt idx="59547">
                  <c:v>38.25909</c:v>
                </c:pt>
                <c:pt idx="59548">
                  <c:v>23.90392</c:v>
                </c:pt>
                <c:pt idx="59549">
                  <c:v>25.26852999999999</c:v>
                </c:pt>
                <c:pt idx="59550">
                  <c:v>30.18709</c:v>
                </c:pt>
                <c:pt idx="59551">
                  <c:v>31.32991000000001</c:v>
                </c:pt>
                <c:pt idx="59552">
                  <c:v>31.3775</c:v>
                </c:pt>
                <c:pt idx="59553">
                  <c:v>27.41433</c:v>
                </c:pt>
                <c:pt idx="59554">
                  <c:v>26.24318</c:v>
                </c:pt>
                <c:pt idx="59555">
                  <c:v>32.94826</c:v>
                </c:pt>
                <c:pt idx="59556">
                  <c:v>31.90281999999999</c:v>
                </c:pt>
                <c:pt idx="59557">
                  <c:v>34.01458</c:v>
                </c:pt>
                <c:pt idx="59558">
                  <c:v>24.50946</c:v>
                </c:pt>
                <c:pt idx="59559">
                  <c:v>33.70166</c:v>
                </c:pt>
                <c:pt idx="59560">
                  <c:v>26.4468</c:v>
                </c:pt>
                <c:pt idx="59561">
                  <c:v>32.6523</c:v>
                </c:pt>
                <c:pt idx="59562">
                  <c:v>33.73588</c:v>
                </c:pt>
                <c:pt idx="59563">
                  <c:v>32.01779</c:v>
                </c:pt>
                <c:pt idx="59564">
                  <c:v>24.19058</c:v>
                </c:pt>
                <c:pt idx="59565">
                  <c:v>33.3749</c:v>
                </c:pt>
                <c:pt idx="59566">
                  <c:v>31.81474</c:v>
                </c:pt>
                <c:pt idx="59567">
                  <c:v>31.01501</c:v>
                </c:pt>
                <c:pt idx="59568">
                  <c:v>26.41069</c:v>
                </c:pt>
                <c:pt idx="59569">
                  <c:v>31.50603</c:v>
                </c:pt>
                <c:pt idx="59570">
                  <c:v>29.72817</c:v>
                </c:pt>
                <c:pt idx="59571">
                  <c:v>26.80794</c:v>
                </c:pt>
                <c:pt idx="59572">
                  <c:v>29.76116</c:v>
                </c:pt>
                <c:pt idx="59573">
                  <c:v>27.76306</c:v>
                </c:pt>
                <c:pt idx="59574">
                  <c:v>28.73527</c:v>
                </c:pt>
                <c:pt idx="59575">
                  <c:v>26.7647</c:v>
                </c:pt>
                <c:pt idx="59576">
                  <c:v>29.07648</c:v>
                </c:pt>
                <c:pt idx="59577">
                  <c:v>28.5736</c:v>
                </c:pt>
                <c:pt idx="59578">
                  <c:v>32.41482999999999</c:v>
                </c:pt>
                <c:pt idx="59579">
                  <c:v>30.05981</c:v>
                </c:pt>
                <c:pt idx="59580">
                  <c:v>36.69687</c:v>
                </c:pt>
                <c:pt idx="59581">
                  <c:v>35.89680000000001</c:v>
                </c:pt>
                <c:pt idx="59582">
                  <c:v>28.58016</c:v>
                </c:pt>
                <c:pt idx="59583">
                  <c:v>39.5725</c:v>
                </c:pt>
                <c:pt idx="59584">
                  <c:v>30.61307</c:v>
                </c:pt>
                <c:pt idx="59585">
                  <c:v>39.0468</c:v>
                </c:pt>
                <c:pt idx="59586">
                  <c:v>28.43200999999999</c:v>
                </c:pt>
                <c:pt idx="59587">
                  <c:v>29.78241999999999</c:v>
                </c:pt>
                <c:pt idx="59588">
                  <c:v>30.66229999999999</c:v>
                </c:pt>
                <c:pt idx="59589">
                  <c:v>27.60319</c:v>
                </c:pt>
                <c:pt idx="59590">
                  <c:v>295.3303</c:v>
                </c:pt>
                <c:pt idx="59591">
                  <c:v>27.44969</c:v>
                </c:pt>
                <c:pt idx="59592">
                  <c:v>38.77986000000001</c:v>
                </c:pt>
                <c:pt idx="59593">
                  <c:v>27.7451</c:v>
                </c:pt>
                <c:pt idx="59594">
                  <c:v>32.20972000000001</c:v>
                </c:pt>
                <c:pt idx="59595">
                  <c:v>32.94328</c:v>
                </c:pt>
                <c:pt idx="59596">
                  <c:v>34.03727</c:v>
                </c:pt>
                <c:pt idx="59597">
                  <c:v>30.83529</c:v>
                </c:pt>
                <c:pt idx="59598">
                  <c:v>30.8548</c:v>
                </c:pt>
                <c:pt idx="59599">
                  <c:v>33.88921</c:v>
                </c:pt>
                <c:pt idx="59600">
                  <c:v>29.66122</c:v>
                </c:pt>
                <c:pt idx="59601">
                  <c:v>33.37791</c:v>
                </c:pt>
                <c:pt idx="59602">
                  <c:v>43.59358</c:v>
                </c:pt>
                <c:pt idx="59603">
                  <c:v>32.62796</c:v>
                </c:pt>
                <c:pt idx="59604">
                  <c:v>30.16489</c:v>
                </c:pt>
                <c:pt idx="59605">
                  <c:v>31.88725000000001</c:v>
                </c:pt>
                <c:pt idx="59606">
                  <c:v>30.94267</c:v>
                </c:pt>
                <c:pt idx="59607">
                  <c:v>33.29735</c:v>
                </c:pt>
                <c:pt idx="59608">
                  <c:v>28.48387</c:v>
                </c:pt>
                <c:pt idx="59609">
                  <c:v>27.17116</c:v>
                </c:pt>
                <c:pt idx="59610">
                  <c:v>32.47021</c:v>
                </c:pt>
                <c:pt idx="59611">
                  <c:v>31.93883</c:v>
                </c:pt>
                <c:pt idx="59612">
                  <c:v>38.8426</c:v>
                </c:pt>
                <c:pt idx="59613">
                  <c:v>26.20095999999999</c:v>
                </c:pt>
                <c:pt idx="59614">
                  <c:v>30.92648</c:v>
                </c:pt>
                <c:pt idx="59615">
                  <c:v>26.29126</c:v>
                </c:pt>
                <c:pt idx="59616">
                  <c:v>33.20386000000001</c:v>
                </c:pt>
                <c:pt idx="59617">
                  <c:v>29.54649</c:v>
                </c:pt>
                <c:pt idx="59618">
                  <c:v>31.53842</c:v>
                </c:pt>
                <c:pt idx="59619">
                  <c:v>32.53526</c:v>
                </c:pt>
                <c:pt idx="59620">
                  <c:v>35.86620000000001</c:v>
                </c:pt>
                <c:pt idx="59621">
                  <c:v>31.51120999999999</c:v>
                </c:pt>
                <c:pt idx="59622">
                  <c:v>32.39073</c:v>
                </c:pt>
                <c:pt idx="59623">
                  <c:v>34.90164</c:v>
                </c:pt>
                <c:pt idx="59624">
                  <c:v>84.4999</c:v>
                </c:pt>
                <c:pt idx="59625">
                  <c:v>31.6468</c:v>
                </c:pt>
                <c:pt idx="59626">
                  <c:v>30.33761000000001</c:v>
                </c:pt>
                <c:pt idx="59627">
                  <c:v>34.95141</c:v>
                </c:pt>
                <c:pt idx="59628">
                  <c:v>25.15988</c:v>
                </c:pt>
                <c:pt idx="59629">
                  <c:v>32.72548000000001</c:v>
                </c:pt>
                <c:pt idx="59630">
                  <c:v>28.18716999999999</c:v>
                </c:pt>
                <c:pt idx="59631">
                  <c:v>37.39897</c:v>
                </c:pt>
                <c:pt idx="59632">
                  <c:v>72.53879999999998</c:v>
                </c:pt>
                <c:pt idx="59633">
                  <c:v>25.80868</c:v>
                </c:pt>
                <c:pt idx="59634">
                  <c:v>24.6159</c:v>
                </c:pt>
                <c:pt idx="59635">
                  <c:v>31.2943</c:v>
                </c:pt>
                <c:pt idx="59636">
                  <c:v>146.7546</c:v>
                </c:pt>
                <c:pt idx="59637">
                  <c:v>31.49943</c:v>
                </c:pt>
                <c:pt idx="59638">
                  <c:v>27.22163</c:v>
                </c:pt>
                <c:pt idx="59639">
                  <c:v>27.47576</c:v>
                </c:pt>
                <c:pt idx="59640">
                  <c:v>81.77903</c:v>
                </c:pt>
                <c:pt idx="59641">
                  <c:v>35.22042000000001</c:v>
                </c:pt>
                <c:pt idx="59642">
                  <c:v>42.50126</c:v>
                </c:pt>
                <c:pt idx="59643">
                  <c:v>40.16744000000001</c:v>
                </c:pt>
                <c:pt idx="59644">
                  <c:v>32.71785</c:v>
                </c:pt>
                <c:pt idx="59645">
                  <c:v>31.65356</c:v>
                </c:pt>
                <c:pt idx="59646">
                  <c:v>461.7501099999999</c:v>
                </c:pt>
                <c:pt idx="59647">
                  <c:v>31.78391999999999</c:v>
                </c:pt>
                <c:pt idx="59648">
                  <c:v>30.52109</c:v>
                </c:pt>
                <c:pt idx="59649">
                  <c:v>43.0894</c:v>
                </c:pt>
                <c:pt idx="59650">
                  <c:v>33.68206</c:v>
                </c:pt>
                <c:pt idx="59651">
                  <c:v>28.35098</c:v>
                </c:pt>
                <c:pt idx="59652">
                  <c:v>46.0408</c:v>
                </c:pt>
                <c:pt idx="59653">
                  <c:v>26.59854</c:v>
                </c:pt>
                <c:pt idx="59654">
                  <c:v>28.47304</c:v>
                </c:pt>
                <c:pt idx="59655">
                  <c:v>33.50285</c:v>
                </c:pt>
                <c:pt idx="59656">
                  <c:v>28.48932999999999</c:v>
                </c:pt>
                <c:pt idx="59657">
                  <c:v>31.45422</c:v>
                </c:pt>
                <c:pt idx="59658">
                  <c:v>32.85263</c:v>
                </c:pt>
                <c:pt idx="59659">
                  <c:v>30.41634</c:v>
                </c:pt>
                <c:pt idx="59660">
                  <c:v>26.07745</c:v>
                </c:pt>
                <c:pt idx="59661">
                  <c:v>29.10448999999999</c:v>
                </c:pt>
                <c:pt idx="59662">
                  <c:v>65.4734</c:v>
                </c:pt>
                <c:pt idx="59663">
                  <c:v>34.84121</c:v>
                </c:pt>
                <c:pt idx="59664">
                  <c:v>27.19861999999999</c:v>
                </c:pt>
                <c:pt idx="59665">
                  <c:v>30.35306</c:v>
                </c:pt>
                <c:pt idx="59666">
                  <c:v>35.90289</c:v>
                </c:pt>
                <c:pt idx="59667">
                  <c:v>31.59313999999999</c:v>
                </c:pt>
                <c:pt idx="59668">
                  <c:v>32.13701</c:v>
                </c:pt>
                <c:pt idx="59669">
                  <c:v>37.69373</c:v>
                </c:pt>
                <c:pt idx="59670">
                  <c:v>53.84520000000001</c:v>
                </c:pt>
                <c:pt idx="59671">
                  <c:v>30.25884</c:v>
                </c:pt>
                <c:pt idx="59672">
                  <c:v>51.92793</c:v>
                </c:pt>
                <c:pt idx="59673">
                  <c:v>29.17371</c:v>
                </c:pt>
                <c:pt idx="59674">
                  <c:v>30.64019</c:v>
                </c:pt>
                <c:pt idx="59675">
                  <c:v>31.95676</c:v>
                </c:pt>
                <c:pt idx="59676">
                  <c:v>34.956</c:v>
                </c:pt>
                <c:pt idx="59677">
                  <c:v>26.71687</c:v>
                </c:pt>
                <c:pt idx="59678">
                  <c:v>30.05495000000001</c:v>
                </c:pt>
                <c:pt idx="59679">
                  <c:v>348.10325</c:v>
                </c:pt>
                <c:pt idx="59680">
                  <c:v>24.97576</c:v>
                </c:pt>
                <c:pt idx="59681">
                  <c:v>28.01941</c:v>
                </c:pt>
                <c:pt idx="59682">
                  <c:v>30.41865</c:v>
                </c:pt>
                <c:pt idx="59683">
                  <c:v>32.93948</c:v>
                </c:pt>
                <c:pt idx="59684">
                  <c:v>27.02746</c:v>
                </c:pt>
                <c:pt idx="59685">
                  <c:v>30.11799</c:v>
                </c:pt>
                <c:pt idx="59686">
                  <c:v>33.91037</c:v>
                </c:pt>
                <c:pt idx="59687">
                  <c:v>30.76535</c:v>
                </c:pt>
                <c:pt idx="59688">
                  <c:v>29.79843</c:v>
                </c:pt>
                <c:pt idx="59689">
                  <c:v>24.69889999999999</c:v>
                </c:pt>
                <c:pt idx="59690">
                  <c:v>36.4339</c:v>
                </c:pt>
                <c:pt idx="59691">
                  <c:v>33.00931</c:v>
                </c:pt>
                <c:pt idx="59692">
                  <c:v>31.58247</c:v>
                </c:pt>
                <c:pt idx="59693">
                  <c:v>41.8076</c:v>
                </c:pt>
                <c:pt idx="59694">
                  <c:v>27.50303</c:v>
                </c:pt>
                <c:pt idx="59695">
                  <c:v>630.9327099999999</c:v>
                </c:pt>
                <c:pt idx="59696">
                  <c:v>33.96461</c:v>
                </c:pt>
                <c:pt idx="59697">
                  <c:v>32.36335</c:v>
                </c:pt>
                <c:pt idx="59698">
                  <c:v>26.77073</c:v>
                </c:pt>
                <c:pt idx="59699">
                  <c:v>32.19129</c:v>
                </c:pt>
                <c:pt idx="59700">
                  <c:v>39.50859</c:v>
                </c:pt>
                <c:pt idx="59701">
                  <c:v>38.7945</c:v>
                </c:pt>
                <c:pt idx="59702">
                  <c:v>27.24836</c:v>
                </c:pt>
                <c:pt idx="59703">
                  <c:v>26.00788</c:v>
                </c:pt>
                <c:pt idx="59704">
                  <c:v>28.28558</c:v>
                </c:pt>
                <c:pt idx="59705">
                  <c:v>32.33088</c:v>
                </c:pt>
                <c:pt idx="59706">
                  <c:v>28.17395</c:v>
                </c:pt>
                <c:pt idx="59707">
                  <c:v>25.08187</c:v>
                </c:pt>
                <c:pt idx="59708">
                  <c:v>31.61789</c:v>
                </c:pt>
                <c:pt idx="59709">
                  <c:v>29.02412</c:v>
                </c:pt>
                <c:pt idx="59710">
                  <c:v>39.69161</c:v>
                </c:pt>
                <c:pt idx="59711">
                  <c:v>28.73791</c:v>
                </c:pt>
                <c:pt idx="59712">
                  <c:v>31.8721</c:v>
                </c:pt>
                <c:pt idx="59713">
                  <c:v>26.06171</c:v>
                </c:pt>
                <c:pt idx="59714">
                  <c:v>27.36598</c:v>
                </c:pt>
                <c:pt idx="59715">
                  <c:v>30.10247</c:v>
                </c:pt>
                <c:pt idx="59716">
                  <c:v>27.18439</c:v>
                </c:pt>
                <c:pt idx="59717">
                  <c:v>31.07886</c:v>
                </c:pt>
                <c:pt idx="59718">
                  <c:v>170.83817</c:v>
                </c:pt>
                <c:pt idx="59719">
                  <c:v>24.56347</c:v>
                </c:pt>
                <c:pt idx="59720">
                  <c:v>41.65249</c:v>
                </c:pt>
                <c:pt idx="59721">
                  <c:v>31.2115</c:v>
                </c:pt>
                <c:pt idx="59722">
                  <c:v>26.21021</c:v>
                </c:pt>
                <c:pt idx="59723">
                  <c:v>25.92963999999999</c:v>
                </c:pt>
                <c:pt idx="59724">
                  <c:v>27.89138000000001</c:v>
                </c:pt>
                <c:pt idx="59725">
                  <c:v>29.36388000000001</c:v>
                </c:pt>
                <c:pt idx="59726">
                  <c:v>31.47409</c:v>
                </c:pt>
                <c:pt idx="59727">
                  <c:v>28.81038</c:v>
                </c:pt>
                <c:pt idx="59728">
                  <c:v>33.17622</c:v>
                </c:pt>
                <c:pt idx="59729">
                  <c:v>31.60532999999999</c:v>
                </c:pt>
                <c:pt idx="59730">
                  <c:v>35.29644000000001</c:v>
                </c:pt>
                <c:pt idx="59731">
                  <c:v>42.70637</c:v>
                </c:pt>
                <c:pt idx="59732">
                  <c:v>29.97403</c:v>
                </c:pt>
                <c:pt idx="59733">
                  <c:v>33.30412</c:v>
                </c:pt>
                <c:pt idx="59734">
                  <c:v>38.83096</c:v>
                </c:pt>
                <c:pt idx="59735">
                  <c:v>30.53062</c:v>
                </c:pt>
                <c:pt idx="59736">
                  <c:v>27.13548</c:v>
                </c:pt>
                <c:pt idx="59737">
                  <c:v>33.16757</c:v>
                </c:pt>
                <c:pt idx="59738">
                  <c:v>32.5078</c:v>
                </c:pt>
                <c:pt idx="59739">
                  <c:v>34.5806</c:v>
                </c:pt>
                <c:pt idx="59740">
                  <c:v>32.83843</c:v>
                </c:pt>
                <c:pt idx="59741">
                  <c:v>29.66182</c:v>
                </c:pt>
                <c:pt idx="59742">
                  <c:v>35.15698</c:v>
                </c:pt>
                <c:pt idx="59743">
                  <c:v>30.30022</c:v>
                </c:pt>
                <c:pt idx="59744">
                  <c:v>294.4278499999999</c:v>
                </c:pt>
                <c:pt idx="59745">
                  <c:v>168.79233</c:v>
                </c:pt>
                <c:pt idx="59746">
                  <c:v>36.56214000000001</c:v>
                </c:pt>
                <c:pt idx="59747">
                  <c:v>26.49974999999999</c:v>
                </c:pt>
                <c:pt idx="59748">
                  <c:v>34.69676000000001</c:v>
                </c:pt>
                <c:pt idx="59749">
                  <c:v>26.8093</c:v>
                </c:pt>
                <c:pt idx="59750">
                  <c:v>29.61352</c:v>
                </c:pt>
                <c:pt idx="59751">
                  <c:v>29.67007</c:v>
                </c:pt>
                <c:pt idx="59752">
                  <c:v>33.70329</c:v>
                </c:pt>
                <c:pt idx="59753">
                  <c:v>29.14735</c:v>
                </c:pt>
                <c:pt idx="59754">
                  <c:v>32.24258000000001</c:v>
                </c:pt>
                <c:pt idx="59755">
                  <c:v>29.07767</c:v>
                </c:pt>
                <c:pt idx="59756">
                  <c:v>29.81146</c:v>
                </c:pt>
                <c:pt idx="59757">
                  <c:v>30.23078</c:v>
                </c:pt>
                <c:pt idx="59758">
                  <c:v>24.3446</c:v>
                </c:pt>
                <c:pt idx="59759">
                  <c:v>38.17162</c:v>
                </c:pt>
                <c:pt idx="59760">
                  <c:v>31.20452999999999</c:v>
                </c:pt>
                <c:pt idx="59761">
                  <c:v>29.24482</c:v>
                </c:pt>
                <c:pt idx="59762">
                  <c:v>29.78649</c:v>
                </c:pt>
                <c:pt idx="59763">
                  <c:v>28.44389</c:v>
                </c:pt>
                <c:pt idx="59764">
                  <c:v>34.97342</c:v>
                </c:pt>
                <c:pt idx="59765">
                  <c:v>33.63247</c:v>
                </c:pt>
                <c:pt idx="59766">
                  <c:v>27.72062</c:v>
                </c:pt>
                <c:pt idx="59767">
                  <c:v>32.37991</c:v>
                </c:pt>
                <c:pt idx="59768">
                  <c:v>28.81996</c:v>
                </c:pt>
                <c:pt idx="59769">
                  <c:v>27.97957999999999</c:v>
                </c:pt>
                <c:pt idx="59770">
                  <c:v>36.1835</c:v>
                </c:pt>
                <c:pt idx="59771">
                  <c:v>28.68645</c:v>
                </c:pt>
                <c:pt idx="59772">
                  <c:v>26.25967</c:v>
                </c:pt>
                <c:pt idx="59773">
                  <c:v>31.54929</c:v>
                </c:pt>
                <c:pt idx="59774">
                  <c:v>37.74074</c:v>
                </c:pt>
                <c:pt idx="59775">
                  <c:v>27.0742</c:v>
                </c:pt>
                <c:pt idx="59776">
                  <c:v>30.92441</c:v>
                </c:pt>
                <c:pt idx="59777">
                  <c:v>30.86114</c:v>
                </c:pt>
                <c:pt idx="59778">
                  <c:v>58.7923</c:v>
                </c:pt>
                <c:pt idx="59779">
                  <c:v>34.53489</c:v>
                </c:pt>
                <c:pt idx="59780">
                  <c:v>25.63378000000001</c:v>
                </c:pt>
                <c:pt idx="59781">
                  <c:v>29.97698</c:v>
                </c:pt>
                <c:pt idx="59782">
                  <c:v>28.96794</c:v>
                </c:pt>
                <c:pt idx="59783">
                  <c:v>28.31244</c:v>
                </c:pt>
                <c:pt idx="59784">
                  <c:v>30.32987</c:v>
                </c:pt>
                <c:pt idx="59785">
                  <c:v>43.59783</c:v>
                </c:pt>
                <c:pt idx="59786">
                  <c:v>35.39221</c:v>
                </c:pt>
                <c:pt idx="59787">
                  <c:v>29.15004</c:v>
                </c:pt>
                <c:pt idx="59788">
                  <c:v>24.37244</c:v>
                </c:pt>
                <c:pt idx="59789">
                  <c:v>27.95057</c:v>
                </c:pt>
                <c:pt idx="59790">
                  <c:v>53.43368</c:v>
                </c:pt>
                <c:pt idx="59791">
                  <c:v>30.33969</c:v>
                </c:pt>
                <c:pt idx="59792">
                  <c:v>24.06938</c:v>
                </c:pt>
                <c:pt idx="59793">
                  <c:v>27.21343</c:v>
                </c:pt>
                <c:pt idx="59794">
                  <c:v>26.72224999999999</c:v>
                </c:pt>
                <c:pt idx="59795">
                  <c:v>670.6635</c:v>
                </c:pt>
                <c:pt idx="59796">
                  <c:v>37.74583</c:v>
                </c:pt>
                <c:pt idx="59797">
                  <c:v>31.20614</c:v>
                </c:pt>
                <c:pt idx="59798">
                  <c:v>36.05947</c:v>
                </c:pt>
                <c:pt idx="59799">
                  <c:v>29.14205</c:v>
                </c:pt>
                <c:pt idx="59800">
                  <c:v>126.0121</c:v>
                </c:pt>
                <c:pt idx="59801">
                  <c:v>30.99509</c:v>
                </c:pt>
                <c:pt idx="59802">
                  <c:v>112.16761</c:v>
                </c:pt>
                <c:pt idx="59803">
                  <c:v>31.92059</c:v>
                </c:pt>
                <c:pt idx="59804">
                  <c:v>32.37772</c:v>
                </c:pt>
                <c:pt idx="59805">
                  <c:v>107.2056</c:v>
                </c:pt>
                <c:pt idx="59806">
                  <c:v>24.52676</c:v>
                </c:pt>
                <c:pt idx="59807">
                  <c:v>30.69673999999999</c:v>
                </c:pt>
                <c:pt idx="59808">
                  <c:v>26.74171</c:v>
                </c:pt>
                <c:pt idx="59809">
                  <c:v>207.9605</c:v>
                </c:pt>
                <c:pt idx="59810">
                  <c:v>237.9317</c:v>
                </c:pt>
                <c:pt idx="59811">
                  <c:v>31.43295000000001</c:v>
                </c:pt>
                <c:pt idx="59812">
                  <c:v>42.9468</c:v>
                </c:pt>
                <c:pt idx="59813">
                  <c:v>42.27534</c:v>
                </c:pt>
                <c:pt idx="59814">
                  <c:v>34.78481</c:v>
                </c:pt>
                <c:pt idx="59815">
                  <c:v>31.90755</c:v>
                </c:pt>
                <c:pt idx="59816">
                  <c:v>32.78036</c:v>
                </c:pt>
                <c:pt idx="59817">
                  <c:v>23.58623</c:v>
                </c:pt>
                <c:pt idx="59818">
                  <c:v>26.27628</c:v>
                </c:pt>
                <c:pt idx="59819">
                  <c:v>28.34817</c:v>
                </c:pt>
                <c:pt idx="59820">
                  <c:v>29.4876</c:v>
                </c:pt>
                <c:pt idx="59821">
                  <c:v>29.22379</c:v>
                </c:pt>
                <c:pt idx="59822">
                  <c:v>29.5497</c:v>
                </c:pt>
                <c:pt idx="59823">
                  <c:v>30.79901</c:v>
                </c:pt>
                <c:pt idx="59824">
                  <c:v>76.00457</c:v>
                </c:pt>
                <c:pt idx="59825">
                  <c:v>31.22005</c:v>
                </c:pt>
                <c:pt idx="59826">
                  <c:v>31.15322</c:v>
                </c:pt>
                <c:pt idx="59827">
                  <c:v>30.16892</c:v>
                </c:pt>
                <c:pt idx="59828">
                  <c:v>29.13813</c:v>
                </c:pt>
                <c:pt idx="59829">
                  <c:v>24.64089</c:v>
                </c:pt>
                <c:pt idx="59830">
                  <c:v>35.15048</c:v>
                </c:pt>
                <c:pt idx="59831">
                  <c:v>34.46798</c:v>
                </c:pt>
                <c:pt idx="59832">
                  <c:v>701.8408999999999</c:v>
                </c:pt>
                <c:pt idx="59833">
                  <c:v>26.54074</c:v>
                </c:pt>
                <c:pt idx="59834">
                  <c:v>52.566</c:v>
                </c:pt>
                <c:pt idx="59835">
                  <c:v>27.31882999999999</c:v>
                </c:pt>
                <c:pt idx="59836">
                  <c:v>42.8365</c:v>
                </c:pt>
                <c:pt idx="59837">
                  <c:v>28.01885</c:v>
                </c:pt>
                <c:pt idx="59838">
                  <c:v>29.611</c:v>
                </c:pt>
                <c:pt idx="59839">
                  <c:v>29.46483</c:v>
                </c:pt>
                <c:pt idx="59840">
                  <c:v>42086.287</c:v>
                </c:pt>
                <c:pt idx="59841">
                  <c:v>32.7254</c:v>
                </c:pt>
                <c:pt idx="59842">
                  <c:v>28.75679999999999</c:v>
                </c:pt>
                <c:pt idx="59843">
                  <c:v>42.35471</c:v>
                </c:pt>
                <c:pt idx="59844">
                  <c:v>30.16837</c:v>
                </c:pt>
                <c:pt idx="59845">
                  <c:v>22.03484</c:v>
                </c:pt>
                <c:pt idx="59846">
                  <c:v>68.5976</c:v>
                </c:pt>
                <c:pt idx="59847">
                  <c:v>29.37832999999999</c:v>
                </c:pt>
                <c:pt idx="59848">
                  <c:v>28.97338</c:v>
                </c:pt>
                <c:pt idx="59849">
                  <c:v>41.89494000000001</c:v>
                </c:pt>
                <c:pt idx="59850">
                  <c:v>120.99055</c:v>
                </c:pt>
                <c:pt idx="59851">
                  <c:v>31.50047</c:v>
                </c:pt>
                <c:pt idx="59852">
                  <c:v>34.30628</c:v>
                </c:pt>
                <c:pt idx="59853">
                  <c:v>26.01333</c:v>
                </c:pt>
                <c:pt idx="59854">
                  <c:v>35.78633</c:v>
                </c:pt>
                <c:pt idx="59855">
                  <c:v>29.48603999999999</c:v>
                </c:pt>
                <c:pt idx="59856">
                  <c:v>29.08922</c:v>
                </c:pt>
                <c:pt idx="59857">
                  <c:v>29.53142</c:v>
                </c:pt>
                <c:pt idx="59858">
                  <c:v>26.00745999999999</c:v>
                </c:pt>
                <c:pt idx="59859">
                  <c:v>30.72717</c:v>
                </c:pt>
                <c:pt idx="59860">
                  <c:v>29.03331</c:v>
                </c:pt>
                <c:pt idx="59861">
                  <c:v>29.45732</c:v>
                </c:pt>
                <c:pt idx="59862">
                  <c:v>1824.69668</c:v>
                </c:pt>
                <c:pt idx="59863">
                  <c:v>33.58586</c:v>
                </c:pt>
                <c:pt idx="59864">
                  <c:v>25.22986</c:v>
                </c:pt>
                <c:pt idx="59865">
                  <c:v>29.36992</c:v>
                </c:pt>
                <c:pt idx="59866">
                  <c:v>29.2737</c:v>
                </c:pt>
                <c:pt idx="59867">
                  <c:v>41.98305</c:v>
                </c:pt>
                <c:pt idx="59868">
                  <c:v>27.93439</c:v>
                </c:pt>
                <c:pt idx="59869">
                  <c:v>28.24746</c:v>
                </c:pt>
                <c:pt idx="59870">
                  <c:v>64.19076999999998</c:v>
                </c:pt>
                <c:pt idx="59871">
                  <c:v>33.7023</c:v>
                </c:pt>
                <c:pt idx="59872">
                  <c:v>34.21467</c:v>
                </c:pt>
                <c:pt idx="59873">
                  <c:v>31.42041</c:v>
                </c:pt>
                <c:pt idx="59874">
                  <c:v>30.9945</c:v>
                </c:pt>
                <c:pt idx="59875">
                  <c:v>27.12998</c:v>
                </c:pt>
                <c:pt idx="59876">
                  <c:v>24.83443</c:v>
                </c:pt>
                <c:pt idx="59877">
                  <c:v>38.3973</c:v>
                </c:pt>
                <c:pt idx="59878">
                  <c:v>41.57426</c:v>
                </c:pt>
                <c:pt idx="59879">
                  <c:v>45.70597</c:v>
                </c:pt>
                <c:pt idx="59880">
                  <c:v>36.96716</c:v>
                </c:pt>
                <c:pt idx="59881">
                  <c:v>35.70561</c:v>
                </c:pt>
                <c:pt idx="59882">
                  <c:v>39.06745</c:v>
                </c:pt>
                <c:pt idx="59883">
                  <c:v>41.96391</c:v>
                </c:pt>
                <c:pt idx="59884">
                  <c:v>27.88628</c:v>
                </c:pt>
                <c:pt idx="59885">
                  <c:v>28.25939</c:v>
                </c:pt>
                <c:pt idx="59886">
                  <c:v>32.44589</c:v>
                </c:pt>
                <c:pt idx="59887">
                  <c:v>30.96759</c:v>
                </c:pt>
                <c:pt idx="59888">
                  <c:v>32.86152000000001</c:v>
                </c:pt>
                <c:pt idx="59889">
                  <c:v>35.45264</c:v>
                </c:pt>
                <c:pt idx="59890">
                  <c:v>31.97232999999999</c:v>
                </c:pt>
                <c:pt idx="59891">
                  <c:v>1054.1552</c:v>
                </c:pt>
                <c:pt idx="59892">
                  <c:v>31.46667</c:v>
                </c:pt>
                <c:pt idx="59893">
                  <c:v>24.94243</c:v>
                </c:pt>
                <c:pt idx="59894">
                  <c:v>28.89431</c:v>
                </c:pt>
                <c:pt idx="59895">
                  <c:v>28.06209</c:v>
                </c:pt>
                <c:pt idx="59896">
                  <c:v>30.67533</c:v>
                </c:pt>
                <c:pt idx="59897">
                  <c:v>26.72462</c:v>
                </c:pt>
                <c:pt idx="59898">
                  <c:v>42.7753</c:v>
                </c:pt>
                <c:pt idx="59899">
                  <c:v>31.30834</c:v>
                </c:pt>
                <c:pt idx="59900">
                  <c:v>32.2785</c:v>
                </c:pt>
                <c:pt idx="59901">
                  <c:v>28.16806</c:v>
                </c:pt>
                <c:pt idx="59902">
                  <c:v>26.99900999999999</c:v>
                </c:pt>
                <c:pt idx="59903">
                  <c:v>27.49309</c:v>
                </c:pt>
                <c:pt idx="59904">
                  <c:v>36.25448</c:v>
                </c:pt>
                <c:pt idx="59905">
                  <c:v>30.17269</c:v>
                </c:pt>
                <c:pt idx="59906">
                  <c:v>27.47119</c:v>
                </c:pt>
                <c:pt idx="59907">
                  <c:v>28.64467</c:v>
                </c:pt>
                <c:pt idx="59908">
                  <c:v>23.62963999999999</c:v>
                </c:pt>
                <c:pt idx="59909">
                  <c:v>170.791</c:v>
                </c:pt>
                <c:pt idx="59910">
                  <c:v>27.90228</c:v>
                </c:pt>
                <c:pt idx="59911">
                  <c:v>81.48116</c:v>
                </c:pt>
                <c:pt idx="59912">
                  <c:v>29.08909999999999</c:v>
                </c:pt>
                <c:pt idx="59913">
                  <c:v>32.58156</c:v>
                </c:pt>
                <c:pt idx="59914">
                  <c:v>281.00571</c:v>
                </c:pt>
                <c:pt idx="59915">
                  <c:v>34.44475</c:v>
                </c:pt>
                <c:pt idx="59916">
                  <c:v>25.96449</c:v>
                </c:pt>
                <c:pt idx="59917">
                  <c:v>80.7571</c:v>
                </c:pt>
                <c:pt idx="59918">
                  <c:v>26.44032</c:v>
                </c:pt>
                <c:pt idx="59919">
                  <c:v>30.59463</c:v>
                </c:pt>
                <c:pt idx="59920">
                  <c:v>29.40889</c:v>
                </c:pt>
                <c:pt idx="59921">
                  <c:v>38.05561</c:v>
                </c:pt>
                <c:pt idx="59922">
                  <c:v>46.03714</c:v>
                </c:pt>
                <c:pt idx="59923">
                  <c:v>30.236</c:v>
                </c:pt>
                <c:pt idx="59924">
                  <c:v>25.48079999999999</c:v>
                </c:pt>
                <c:pt idx="59925">
                  <c:v>34.6749</c:v>
                </c:pt>
                <c:pt idx="59926">
                  <c:v>40.3352</c:v>
                </c:pt>
                <c:pt idx="59927">
                  <c:v>2693.30783</c:v>
                </c:pt>
                <c:pt idx="59928">
                  <c:v>27.768</c:v>
                </c:pt>
                <c:pt idx="59929">
                  <c:v>65.4773</c:v>
                </c:pt>
                <c:pt idx="59930">
                  <c:v>28.29373</c:v>
                </c:pt>
                <c:pt idx="59931">
                  <c:v>27.88813</c:v>
                </c:pt>
                <c:pt idx="59932">
                  <c:v>28.7778</c:v>
                </c:pt>
                <c:pt idx="59933">
                  <c:v>32.30175</c:v>
                </c:pt>
                <c:pt idx="59934">
                  <c:v>34.28933</c:v>
                </c:pt>
                <c:pt idx="59935">
                  <c:v>26.47463</c:v>
                </c:pt>
                <c:pt idx="59936">
                  <c:v>31.32586</c:v>
                </c:pt>
                <c:pt idx="59937">
                  <c:v>30.30489</c:v>
                </c:pt>
                <c:pt idx="59938">
                  <c:v>27.41537</c:v>
                </c:pt>
                <c:pt idx="59939">
                  <c:v>32.83785</c:v>
                </c:pt>
                <c:pt idx="59940">
                  <c:v>45.14242</c:v>
                </c:pt>
                <c:pt idx="59941">
                  <c:v>32.26424</c:v>
                </c:pt>
                <c:pt idx="59942">
                  <c:v>30.2031</c:v>
                </c:pt>
                <c:pt idx="59943">
                  <c:v>34.32243</c:v>
                </c:pt>
                <c:pt idx="59944">
                  <c:v>27.83036</c:v>
                </c:pt>
                <c:pt idx="59945">
                  <c:v>26.66736999999999</c:v>
                </c:pt>
                <c:pt idx="59946">
                  <c:v>33.26505</c:v>
                </c:pt>
                <c:pt idx="59947">
                  <c:v>31.67232</c:v>
                </c:pt>
                <c:pt idx="59948">
                  <c:v>31.86299</c:v>
                </c:pt>
                <c:pt idx="59949">
                  <c:v>25.79316</c:v>
                </c:pt>
                <c:pt idx="59950">
                  <c:v>40.19334000000001</c:v>
                </c:pt>
                <c:pt idx="59951">
                  <c:v>27.45916</c:v>
                </c:pt>
                <c:pt idx="59952">
                  <c:v>28.96462</c:v>
                </c:pt>
                <c:pt idx="59953">
                  <c:v>34.59666</c:v>
                </c:pt>
                <c:pt idx="59954">
                  <c:v>46.2378</c:v>
                </c:pt>
                <c:pt idx="59955">
                  <c:v>26.70608</c:v>
                </c:pt>
                <c:pt idx="59956">
                  <c:v>26.57872</c:v>
                </c:pt>
                <c:pt idx="59957">
                  <c:v>39.95818000000001</c:v>
                </c:pt>
                <c:pt idx="59958">
                  <c:v>25.79974</c:v>
                </c:pt>
                <c:pt idx="59959">
                  <c:v>30.53869</c:v>
                </c:pt>
                <c:pt idx="59960">
                  <c:v>31.42833999999999</c:v>
                </c:pt>
                <c:pt idx="59961">
                  <c:v>31.41829999999999</c:v>
                </c:pt>
                <c:pt idx="59962">
                  <c:v>24.58003</c:v>
                </c:pt>
                <c:pt idx="59963">
                  <c:v>32.10103</c:v>
                </c:pt>
                <c:pt idx="59964">
                  <c:v>33.75467</c:v>
                </c:pt>
                <c:pt idx="59965">
                  <c:v>31.20207</c:v>
                </c:pt>
                <c:pt idx="59966">
                  <c:v>27.01495</c:v>
                </c:pt>
                <c:pt idx="59967">
                  <c:v>31.71726</c:v>
                </c:pt>
                <c:pt idx="59968">
                  <c:v>28.41804</c:v>
                </c:pt>
                <c:pt idx="59969">
                  <c:v>32.80842000000001</c:v>
                </c:pt>
                <c:pt idx="59970">
                  <c:v>32.87661</c:v>
                </c:pt>
                <c:pt idx="59971">
                  <c:v>31.31196</c:v>
                </c:pt>
                <c:pt idx="59972">
                  <c:v>32511.8661</c:v>
                </c:pt>
                <c:pt idx="59973">
                  <c:v>50.82080000000001</c:v>
                </c:pt>
                <c:pt idx="59974">
                  <c:v>32.97411</c:v>
                </c:pt>
                <c:pt idx="59975">
                  <c:v>32.44207</c:v>
                </c:pt>
                <c:pt idx="59976">
                  <c:v>23.53644</c:v>
                </c:pt>
                <c:pt idx="59977">
                  <c:v>24.09397999999999</c:v>
                </c:pt>
                <c:pt idx="59978">
                  <c:v>27.28668</c:v>
                </c:pt>
                <c:pt idx="59979">
                  <c:v>30.89037</c:v>
                </c:pt>
                <c:pt idx="59980">
                  <c:v>49.14660000000001</c:v>
                </c:pt>
                <c:pt idx="59981">
                  <c:v>32.85155</c:v>
                </c:pt>
                <c:pt idx="59982">
                  <c:v>27.04641</c:v>
                </c:pt>
                <c:pt idx="59983">
                  <c:v>87.37716</c:v>
                </c:pt>
                <c:pt idx="59984">
                  <c:v>40.89396</c:v>
                </c:pt>
                <c:pt idx="59985">
                  <c:v>30.46866</c:v>
                </c:pt>
                <c:pt idx="59986">
                  <c:v>25.46443</c:v>
                </c:pt>
                <c:pt idx="59987">
                  <c:v>33.35194</c:v>
                </c:pt>
                <c:pt idx="59988">
                  <c:v>31.97469</c:v>
                </c:pt>
                <c:pt idx="59989">
                  <c:v>28.65555000000001</c:v>
                </c:pt>
                <c:pt idx="59990">
                  <c:v>31.36042</c:v>
                </c:pt>
                <c:pt idx="59991">
                  <c:v>39.10046000000001</c:v>
                </c:pt>
                <c:pt idx="59992">
                  <c:v>35.58164</c:v>
                </c:pt>
                <c:pt idx="59993">
                  <c:v>32.90502</c:v>
                </c:pt>
                <c:pt idx="59994">
                  <c:v>30.29092</c:v>
                </c:pt>
                <c:pt idx="59995">
                  <c:v>32.48668</c:v>
                </c:pt>
                <c:pt idx="59996">
                  <c:v>30.95666</c:v>
                </c:pt>
                <c:pt idx="59997">
                  <c:v>26.77715</c:v>
                </c:pt>
                <c:pt idx="59998">
                  <c:v>32.24173</c:v>
                </c:pt>
                <c:pt idx="59999">
                  <c:v>30.89253</c:v>
                </c:pt>
                <c:pt idx="60000">
                  <c:v>36.21143</c:v>
                </c:pt>
                <c:pt idx="60001">
                  <c:v>30.52777</c:v>
                </c:pt>
                <c:pt idx="60002">
                  <c:v>35.99720000000001</c:v>
                </c:pt>
                <c:pt idx="60003">
                  <c:v>27.0426</c:v>
                </c:pt>
                <c:pt idx="60004">
                  <c:v>28.92522999999999</c:v>
                </c:pt>
                <c:pt idx="60005">
                  <c:v>28.41987</c:v>
                </c:pt>
                <c:pt idx="60006">
                  <c:v>31.12607</c:v>
                </c:pt>
                <c:pt idx="60007">
                  <c:v>28.99189</c:v>
                </c:pt>
                <c:pt idx="60008">
                  <c:v>30.29936</c:v>
                </c:pt>
                <c:pt idx="60009">
                  <c:v>26.87243</c:v>
                </c:pt>
                <c:pt idx="60010">
                  <c:v>30.80904</c:v>
                </c:pt>
                <c:pt idx="60011">
                  <c:v>33.55862</c:v>
                </c:pt>
                <c:pt idx="60012">
                  <c:v>27.86931999999999</c:v>
                </c:pt>
                <c:pt idx="60013">
                  <c:v>28.88097</c:v>
                </c:pt>
                <c:pt idx="60014">
                  <c:v>28.54504</c:v>
                </c:pt>
                <c:pt idx="60015">
                  <c:v>33.2834</c:v>
                </c:pt>
                <c:pt idx="60016">
                  <c:v>33.14613</c:v>
                </c:pt>
                <c:pt idx="60017">
                  <c:v>56.0358</c:v>
                </c:pt>
                <c:pt idx="60018">
                  <c:v>42.49497</c:v>
                </c:pt>
                <c:pt idx="60019">
                  <c:v>32.24448</c:v>
                </c:pt>
                <c:pt idx="60020">
                  <c:v>31.15709</c:v>
                </c:pt>
                <c:pt idx="60021">
                  <c:v>25.99585</c:v>
                </c:pt>
                <c:pt idx="60022">
                  <c:v>31.89752</c:v>
                </c:pt>
                <c:pt idx="60023">
                  <c:v>31.11539</c:v>
                </c:pt>
                <c:pt idx="60024">
                  <c:v>31.78560999999999</c:v>
                </c:pt>
                <c:pt idx="60025">
                  <c:v>2144.89913</c:v>
                </c:pt>
                <c:pt idx="60026">
                  <c:v>31.24913</c:v>
                </c:pt>
                <c:pt idx="60027">
                  <c:v>29.47744</c:v>
                </c:pt>
                <c:pt idx="60028">
                  <c:v>35.39054</c:v>
                </c:pt>
                <c:pt idx="60029">
                  <c:v>32.65889</c:v>
                </c:pt>
                <c:pt idx="60030">
                  <c:v>30.72435</c:v>
                </c:pt>
                <c:pt idx="60031">
                  <c:v>32.88537</c:v>
                </c:pt>
                <c:pt idx="60032">
                  <c:v>27.53339</c:v>
                </c:pt>
                <c:pt idx="60033">
                  <c:v>28.68696</c:v>
                </c:pt>
                <c:pt idx="60034">
                  <c:v>30.07811999999999</c:v>
                </c:pt>
                <c:pt idx="60035">
                  <c:v>26.91449</c:v>
                </c:pt>
                <c:pt idx="60036">
                  <c:v>28.76908</c:v>
                </c:pt>
                <c:pt idx="60037">
                  <c:v>28.65508000000001</c:v>
                </c:pt>
                <c:pt idx="60038">
                  <c:v>29.81575</c:v>
                </c:pt>
                <c:pt idx="60039">
                  <c:v>36.51915</c:v>
                </c:pt>
                <c:pt idx="60040">
                  <c:v>29.42278999999999</c:v>
                </c:pt>
                <c:pt idx="60041">
                  <c:v>35.88228</c:v>
                </c:pt>
                <c:pt idx="60042">
                  <c:v>31.16268</c:v>
                </c:pt>
                <c:pt idx="60043">
                  <c:v>27.62441</c:v>
                </c:pt>
                <c:pt idx="60044">
                  <c:v>42.2974</c:v>
                </c:pt>
                <c:pt idx="60045">
                  <c:v>29.77853</c:v>
                </c:pt>
                <c:pt idx="60046">
                  <c:v>30.8322</c:v>
                </c:pt>
                <c:pt idx="60047">
                  <c:v>29.54092</c:v>
                </c:pt>
                <c:pt idx="60048">
                  <c:v>31.14598000000001</c:v>
                </c:pt>
                <c:pt idx="60049">
                  <c:v>26.15042</c:v>
                </c:pt>
                <c:pt idx="60050">
                  <c:v>26.63212</c:v>
                </c:pt>
                <c:pt idx="60051">
                  <c:v>31.00293</c:v>
                </c:pt>
                <c:pt idx="60052">
                  <c:v>34.79412000000001</c:v>
                </c:pt>
                <c:pt idx="60053">
                  <c:v>34.80643</c:v>
                </c:pt>
                <c:pt idx="60054">
                  <c:v>40.07237</c:v>
                </c:pt>
                <c:pt idx="60055">
                  <c:v>28.9041</c:v>
                </c:pt>
                <c:pt idx="60056">
                  <c:v>410.5652</c:v>
                </c:pt>
                <c:pt idx="60057">
                  <c:v>26.53869</c:v>
                </c:pt>
                <c:pt idx="60058">
                  <c:v>31.78587</c:v>
                </c:pt>
                <c:pt idx="60059">
                  <c:v>28.77315</c:v>
                </c:pt>
                <c:pt idx="60060">
                  <c:v>30.595</c:v>
                </c:pt>
                <c:pt idx="60061">
                  <c:v>35.15555</c:v>
                </c:pt>
                <c:pt idx="60062">
                  <c:v>30.72291</c:v>
                </c:pt>
                <c:pt idx="60063">
                  <c:v>33.45661</c:v>
                </c:pt>
                <c:pt idx="60064">
                  <c:v>29.35953</c:v>
                </c:pt>
                <c:pt idx="60065">
                  <c:v>32.9433</c:v>
                </c:pt>
                <c:pt idx="60066">
                  <c:v>25.07154</c:v>
                </c:pt>
                <c:pt idx="60067">
                  <c:v>32.09018000000001</c:v>
                </c:pt>
                <c:pt idx="60068">
                  <c:v>35.41545</c:v>
                </c:pt>
                <c:pt idx="60069">
                  <c:v>103.33359</c:v>
                </c:pt>
                <c:pt idx="60070">
                  <c:v>43.89957</c:v>
                </c:pt>
                <c:pt idx="60071">
                  <c:v>30.87419999999999</c:v>
                </c:pt>
                <c:pt idx="60072">
                  <c:v>25.03633</c:v>
                </c:pt>
                <c:pt idx="60073">
                  <c:v>25.63628</c:v>
                </c:pt>
                <c:pt idx="60074">
                  <c:v>2788.7597</c:v>
                </c:pt>
                <c:pt idx="60075">
                  <c:v>36.68474</c:v>
                </c:pt>
                <c:pt idx="60076">
                  <c:v>25.22465</c:v>
                </c:pt>
                <c:pt idx="60077">
                  <c:v>31.12288</c:v>
                </c:pt>
                <c:pt idx="60078">
                  <c:v>44.2677</c:v>
                </c:pt>
                <c:pt idx="60079">
                  <c:v>38.35318</c:v>
                </c:pt>
                <c:pt idx="60080">
                  <c:v>30.64698</c:v>
                </c:pt>
                <c:pt idx="60081">
                  <c:v>27.77077999999999</c:v>
                </c:pt>
                <c:pt idx="60082">
                  <c:v>31.96322999999999</c:v>
                </c:pt>
                <c:pt idx="60083">
                  <c:v>34.79937</c:v>
                </c:pt>
                <c:pt idx="60084">
                  <c:v>33.7094</c:v>
                </c:pt>
                <c:pt idx="60085">
                  <c:v>28.1447</c:v>
                </c:pt>
                <c:pt idx="60086">
                  <c:v>23.53941</c:v>
                </c:pt>
                <c:pt idx="60087">
                  <c:v>30.18311</c:v>
                </c:pt>
                <c:pt idx="60088">
                  <c:v>30.51251</c:v>
                </c:pt>
                <c:pt idx="60089">
                  <c:v>25.31663</c:v>
                </c:pt>
                <c:pt idx="60090">
                  <c:v>28.76411</c:v>
                </c:pt>
                <c:pt idx="60091">
                  <c:v>27.82434</c:v>
                </c:pt>
                <c:pt idx="60092">
                  <c:v>31.68719</c:v>
                </c:pt>
                <c:pt idx="60093">
                  <c:v>34.46392</c:v>
                </c:pt>
                <c:pt idx="60094">
                  <c:v>38.20497</c:v>
                </c:pt>
                <c:pt idx="60095">
                  <c:v>63.47833</c:v>
                </c:pt>
                <c:pt idx="60096">
                  <c:v>30.78766999999999</c:v>
                </c:pt>
                <c:pt idx="60097">
                  <c:v>30.98665</c:v>
                </c:pt>
                <c:pt idx="60098">
                  <c:v>27.65888</c:v>
                </c:pt>
                <c:pt idx="60099">
                  <c:v>549.39802</c:v>
                </c:pt>
                <c:pt idx="60100">
                  <c:v>26.85718</c:v>
                </c:pt>
                <c:pt idx="60101">
                  <c:v>29.50242</c:v>
                </c:pt>
                <c:pt idx="60102">
                  <c:v>368.22966</c:v>
                </c:pt>
                <c:pt idx="60103">
                  <c:v>3710.35178</c:v>
                </c:pt>
                <c:pt idx="60104">
                  <c:v>32.97303</c:v>
                </c:pt>
                <c:pt idx="60105">
                  <c:v>33.57282</c:v>
                </c:pt>
                <c:pt idx="60106">
                  <c:v>28.85529</c:v>
                </c:pt>
                <c:pt idx="60107">
                  <c:v>30.06238</c:v>
                </c:pt>
                <c:pt idx="60108">
                  <c:v>24.71007000000001</c:v>
                </c:pt>
                <c:pt idx="60109">
                  <c:v>38.52742000000001</c:v>
                </c:pt>
                <c:pt idx="60110">
                  <c:v>28.12116</c:v>
                </c:pt>
                <c:pt idx="60111">
                  <c:v>41.5443</c:v>
                </c:pt>
                <c:pt idx="60112">
                  <c:v>27.76285</c:v>
                </c:pt>
                <c:pt idx="60113">
                  <c:v>30.81899</c:v>
                </c:pt>
                <c:pt idx="60114">
                  <c:v>44.19679</c:v>
                </c:pt>
                <c:pt idx="60115">
                  <c:v>33.67674</c:v>
                </c:pt>
                <c:pt idx="60116">
                  <c:v>26.88742999999999</c:v>
                </c:pt>
                <c:pt idx="60117">
                  <c:v>33.20446</c:v>
                </c:pt>
                <c:pt idx="60118">
                  <c:v>30.71142</c:v>
                </c:pt>
                <c:pt idx="60119">
                  <c:v>32.76788000000001</c:v>
                </c:pt>
                <c:pt idx="60120">
                  <c:v>30.88552999999999</c:v>
                </c:pt>
                <c:pt idx="60121">
                  <c:v>30.52242</c:v>
                </c:pt>
                <c:pt idx="60122">
                  <c:v>33.93523</c:v>
                </c:pt>
                <c:pt idx="60123">
                  <c:v>993.7308</c:v>
                </c:pt>
                <c:pt idx="60124">
                  <c:v>28.20217</c:v>
                </c:pt>
                <c:pt idx="60125">
                  <c:v>67.2845</c:v>
                </c:pt>
                <c:pt idx="60126">
                  <c:v>33.27206</c:v>
                </c:pt>
                <c:pt idx="60127">
                  <c:v>42.18960000000001</c:v>
                </c:pt>
                <c:pt idx="60128">
                  <c:v>34.04256</c:v>
                </c:pt>
                <c:pt idx="60129">
                  <c:v>29.34429</c:v>
                </c:pt>
                <c:pt idx="60130">
                  <c:v>26.50229</c:v>
                </c:pt>
                <c:pt idx="60131">
                  <c:v>27.80227</c:v>
                </c:pt>
                <c:pt idx="60132">
                  <c:v>28.60294</c:v>
                </c:pt>
                <c:pt idx="60133">
                  <c:v>27.6536</c:v>
                </c:pt>
                <c:pt idx="60134">
                  <c:v>29.3657</c:v>
                </c:pt>
                <c:pt idx="60135">
                  <c:v>27.26927999999999</c:v>
                </c:pt>
                <c:pt idx="60136">
                  <c:v>28.80417</c:v>
                </c:pt>
                <c:pt idx="60137">
                  <c:v>371.3472</c:v>
                </c:pt>
                <c:pt idx="60138">
                  <c:v>24.4814</c:v>
                </c:pt>
                <c:pt idx="60139">
                  <c:v>47.47791</c:v>
                </c:pt>
                <c:pt idx="60140">
                  <c:v>36.48052000000001</c:v>
                </c:pt>
                <c:pt idx="60141">
                  <c:v>36.73031</c:v>
                </c:pt>
                <c:pt idx="60142">
                  <c:v>30.66218</c:v>
                </c:pt>
                <c:pt idx="60143">
                  <c:v>31.82495</c:v>
                </c:pt>
                <c:pt idx="60144">
                  <c:v>30.91951999999999</c:v>
                </c:pt>
                <c:pt idx="60145">
                  <c:v>35.08042</c:v>
                </c:pt>
                <c:pt idx="60146">
                  <c:v>30.4308</c:v>
                </c:pt>
                <c:pt idx="60147">
                  <c:v>33.07717</c:v>
                </c:pt>
                <c:pt idx="60148">
                  <c:v>1802.49416</c:v>
                </c:pt>
                <c:pt idx="60149">
                  <c:v>34.30471</c:v>
                </c:pt>
                <c:pt idx="60150">
                  <c:v>1712.72367</c:v>
                </c:pt>
                <c:pt idx="60151">
                  <c:v>32.55908</c:v>
                </c:pt>
                <c:pt idx="60152">
                  <c:v>36.18357</c:v>
                </c:pt>
                <c:pt idx="60153">
                  <c:v>27.33191</c:v>
                </c:pt>
                <c:pt idx="60154">
                  <c:v>28.46781</c:v>
                </c:pt>
                <c:pt idx="60155">
                  <c:v>31.30521</c:v>
                </c:pt>
                <c:pt idx="60156">
                  <c:v>28.88599</c:v>
                </c:pt>
                <c:pt idx="60157">
                  <c:v>31.97582999999999</c:v>
                </c:pt>
                <c:pt idx="60158">
                  <c:v>2469.384</c:v>
                </c:pt>
                <c:pt idx="60159">
                  <c:v>26.64817</c:v>
                </c:pt>
                <c:pt idx="60160">
                  <c:v>181.6849</c:v>
                </c:pt>
                <c:pt idx="60161">
                  <c:v>32.78626000000001</c:v>
                </c:pt>
                <c:pt idx="60162">
                  <c:v>28.16301</c:v>
                </c:pt>
                <c:pt idx="60163">
                  <c:v>28.53135</c:v>
                </c:pt>
                <c:pt idx="60164">
                  <c:v>27.87776</c:v>
                </c:pt>
                <c:pt idx="60165">
                  <c:v>31.9386</c:v>
                </c:pt>
                <c:pt idx="60166">
                  <c:v>31.77299</c:v>
                </c:pt>
                <c:pt idx="60167">
                  <c:v>220.4102</c:v>
                </c:pt>
                <c:pt idx="60168">
                  <c:v>30.70567</c:v>
                </c:pt>
                <c:pt idx="60169">
                  <c:v>33.68905</c:v>
                </c:pt>
                <c:pt idx="60170">
                  <c:v>27.0599</c:v>
                </c:pt>
                <c:pt idx="60171">
                  <c:v>27.40912</c:v>
                </c:pt>
                <c:pt idx="60172">
                  <c:v>32.97545</c:v>
                </c:pt>
                <c:pt idx="60173">
                  <c:v>40.9193</c:v>
                </c:pt>
                <c:pt idx="60174">
                  <c:v>127.20508</c:v>
                </c:pt>
                <c:pt idx="60175">
                  <c:v>36.12932</c:v>
                </c:pt>
                <c:pt idx="60176">
                  <c:v>28.88426</c:v>
                </c:pt>
                <c:pt idx="60177">
                  <c:v>33.23566</c:v>
                </c:pt>
                <c:pt idx="60178">
                  <c:v>43.2599</c:v>
                </c:pt>
                <c:pt idx="60179">
                  <c:v>34.0998</c:v>
                </c:pt>
                <c:pt idx="60180">
                  <c:v>386.2226</c:v>
                </c:pt>
                <c:pt idx="60181">
                  <c:v>32.87973</c:v>
                </c:pt>
                <c:pt idx="60182">
                  <c:v>98.4685</c:v>
                </c:pt>
                <c:pt idx="60183">
                  <c:v>23.42941</c:v>
                </c:pt>
                <c:pt idx="60184">
                  <c:v>32.00044</c:v>
                </c:pt>
                <c:pt idx="60185">
                  <c:v>28.46238999999999</c:v>
                </c:pt>
                <c:pt idx="60186">
                  <c:v>25.06519</c:v>
                </c:pt>
                <c:pt idx="60187">
                  <c:v>31.75836</c:v>
                </c:pt>
                <c:pt idx="60188">
                  <c:v>41.77613</c:v>
                </c:pt>
                <c:pt idx="60189">
                  <c:v>130.5601</c:v>
                </c:pt>
                <c:pt idx="60190">
                  <c:v>34.2261</c:v>
                </c:pt>
                <c:pt idx="60191">
                  <c:v>29.68419</c:v>
                </c:pt>
                <c:pt idx="60192">
                  <c:v>38.30272</c:v>
                </c:pt>
                <c:pt idx="60193">
                  <c:v>27.82266</c:v>
                </c:pt>
                <c:pt idx="60194">
                  <c:v>30.12572</c:v>
                </c:pt>
                <c:pt idx="60195">
                  <c:v>38.25899</c:v>
                </c:pt>
                <c:pt idx="60196">
                  <c:v>26.15528</c:v>
                </c:pt>
                <c:pt idx="60197">
                  <c:v>32.60609</c:v>
                </c:pt>
                <c:pt idx="60198">
                  <c:v>27.57162</c:v>
                </c:pt>
                <c:pt idx="60199">
                  <c:v>26.3325</c:v>
                </c:pt>
                <c:pt idx="60200">
                  <c:v>325.8287</c:v>
                </c:pt>
                <c:pt idx="60201">
                  <c:v>55.36773</c:v>
                </c:pt>
                <c:pt idx="60202">
                  <c:v>28.44512999999999</c:v>
                </c:pt>
                <c:pt idx="60203">
                  <c:v>32.36792000000001</c:v>
                </c:pt>
                <c:pt idx="60204">
                  <c:v>30.6469</c:v>
                </c:pt>
                <c:pt idx="60205">
                  <c:v>33.45082</c:v>
                </c:pt>
                <c:pt idx="60206">
                  <c:v>117.0099</c:v>
                </c:pt>
                <c:pt idx="60207">
                  <c:v>29.72974999999999</c:v>
                </c:pt>
                <c:pt idx="60208">
                  <c:v>32.53813</c:v>
                </c:pt>
                <c:pt idx="60209">
                  <c:v>33.49972</c:v>
                </c:pt>
                <c:pt idx="60210">
                  <c:v>45.54422</c:v>
                </c:pt>
                <c:pt idx="60211">
                  <c:v>29.78009</c:v>
                </c:pt>
                <c:pt idx="60212">
                  <c:v>33.92</c:v>
                </c:pt>
                <c:pt idx="60213">
                  <c:v>35.37633</c:v>
                </c:pt>
                <c:pt idx="60214">
                  <c:v>285.0769</c:v>
                </c:pt>
                <c:pt idx="60215">
                  <c:v>34.25186</c:v>
                </c:pt>
                <c:pt idx="60216">
                  <c:v>37.48562</c:v>
                </c:pt>
                <c:pt idx="60217">
                  <c:v>26.92730999999999</c:v>
                </c:pt>
                <c:pt idx="60218">
                  <c:v>29.9045</c:v>
                </c:pt>
                <c:pt idx="60219">
                  <c:v>29.65352</c:v>
                </c:pt>
                <c:pt idx="60220">
                  <c:v>26.37525</c:v>
                </c:pt>
                <c:pt idx="60221">
                  <c:v>31.65847</c:v>
                </c:pt>
                <c:pt idx="60222">
                  <c:v>40.86021</c:v>
                </c:pt>
                <c:pt idx="60223">
                  <c:v>27.97368</c:v>
                </c:pt>
                <c:pt idx="60224">
                  <c:v>31.03153</c:v>
                </c:pt>
                <c:pt idx="60225">
                  <c:v>34.95772</c:v>
                </c:pt>
                <c:pt idx="60226">
                  <c:v>93.0905</c:v>
                </c:pt>
                <c:pt idx="60227">
                  <c:v>54.7555</c:v>
                </c:pt>
                <c:pt idx="60228">
                  <c:v>30.13466</c:v>
                </c:pt>
                <c:pt idx="60229">
                  <c:v>30.05065</c:v>
                </c:pt>
                <c:pt idx="60230">
                  <c:v>39.95035</c:v>
                </c:pt>
                <c:pt idx="60231">
                  <c:v>28.58832</c:v>
                </c:pt>
                <c:pt idx="60232">
                  <c:v>32.53751</c:v>
                </c:pt>
                <c:pt idx="60233">
                  <c:v>27.50083</c:v>
                </c:pt>
                <c:pt idx="60234">
                  <c:v>31.78062999999999</c:v>
                </c:pt>
                <c:pt idx="60235">
                  <c:v>28.90702</c:v>
                </c:pt>
                <c:pt idx="60236">
                  <c:v>28.10361</c:v>
                </c:pt>
                <c:pt idx="60237">
                  <c:v>29.46908</c:v>
                </c:pt>
                <c:pt idx="60238">
                  <c:v>23.40415</c:v>
                </c:pt>
                <c:pt idx="60239">
                  <c:v>32.95191</c:v>
                </c:pt>
                <c:pt idx="60240">
                  <c:v>31.31415</c:v>
                </c:pt>
                <c:pt idx="60241">
                  <c:v>26.59313999999999</c:v>
                </c:pt>
                <c:pt idx="60242">
                  <c:v>29.21677</c:v>
                </c:pt>
                <c:pt idx="60243">
                  <c:v>31.29797</c:v>
                </c:pt>
                <c:pt idx="60244">
                  <c:v>36.18057</c:v>
                </c:pt>
                <c:pt idx="60245">
                  <c:v>31.41763</c:v>
                </c:pt>
                <c:pt idx="60246">
                  <c:v>153.6136</c:v>
                </c:pt>
                <c:pt idx="60247">
                  <c:v>32.18321</c:v>
                </c:pt>
                <c:pt idx="60248">
                  <c:v>36.37512</c:v>
                </c:pt>
                <c:pt idx="60249">
                  <c:v>25.6522</c:v>
                </c:pt>
                <c:pt idx="60250">
                  <c:v>2347.6817</c:v>
                </c:pt>
                <c:pt idx="60251">
                  <c:v>26.29072</c:v>
                </c:pt>
                <c:pt idx="60252">
                  <c:v>25.90649</c:v>
                </c:pt>
                <c:pt idx="60253">
                  <c:v>31.21747</c:v>
                </c:pt>
                <c:pt idx="60254">
                  <c:v>28.12941</c:v>
                </c:pt>
                <c:pt idx="60255">
                  <c:v>1730.58</c:v>
                </c:pt>
                <c:pt idx="60256">
                  <c:v>34.16179</c:v>
                </c:pt>
                <c:pt idx="60257">
                  <c:v>29.22216999999999</c:v>
                </c:pt>
                <c:pt idx="60258">
                  <c:v>35.01109</c:v>
                </c:pt>
                <c:pt idx="60259">
                  <c:v>32.86462</c:v>
                </c:pt>
                <c:pt idx="60260">
                  <c:v>28.92477999999999</c:v>
                </c:pt>
                <c:pt idx="60261">
                  <c:v>28.06079</c:v>
                </c:pt>
                <c:pt idx="60262">
                  <c:v>26.18606</c:v>
                </c:pt>
                <c:pt idx="60263">
                  <c:v>32.03669</c:v>
                </c:pt>
                <c:pt idx="60264">
                  <c:v>31.93147</c:v>
                </c:pt>
                <c:pt idx="60265">
                  <c:v>30.24522999999999</c:v>
                </c:pt>
                <c:pt idx="60266">
                  <c:v>33.40531</c:v>
                </c:pt>
                <c:pt idx="60267">
                  <c:v>25.37667</c:v>
                </c:pt>
                <c:pt idx="60268">
                  <c:v>34.62699</c:v>
                </c:pt>
                <c:pt idx="60269">
                  <c:v>32.90245</c:v>
                </c:pt>
                <c:pt idx="60270">
                  <c:v>34.75553</c:v>
                </c:pt>
                <c:pt idx="60271">
                  <c:v>28.34099</c:v>
                </c:pt>
                <c:pt idx="60272">
                  <c:v>30.40642</c:v>
                </c:pt>
                <c:pt idx="60273">
                  <c:v>25.89406</c:v>
                </c:pt>
                <c:pt idx="60274">
                  <c:v>32.11927</c:v>
                </c:pt>
                <c:pt idx="60275">
                  <c:v>30.52494</c:v>
                </c:pt>
                <c:pt idx="60276">
                  <c:v>28.50651</c:v>
                </c:pt>
                <c:pt idx="60277">
                  <c:v>32.21078</c:v>
                </c:pt>
                <c:pt idx="60278">
                  <c:v>37.2827</c:v>
                </c:pt>
                <c:pt idx="60279">
                  <c:v>31.76701</c:v>
                </c:pt>
                <c:pt idx="60280">
                  <c:v>43.59600000000001</c:v>
                </c:pt>
                <c:pt idx="60281">
                  <c:v>34.99037</c:v>
                </c:pt>
                <c:pt idx="60282">
                  <c:v>32.13117</c:v>
                </c:pt>
                <c:pt idx="60283">
                  <c:v>32.99033</c:v>
                </c:pt>
                <c:pt idx="60284">
                  <c:v>30.52201</c:v>
                </c:pt>
                <c:pt idx="60285">
                  <c:v>34.4307</c:v>
                </c:pt>
                <c:pt idx="60286">
                  <c:v>25.73292</c:v>
                </c:pt>
                <c:pt idx="60287">
                  <c:v>32.07757</c:v>
                </c:pt>
                <c:pt idx="60288">
                  <c:v>28.08726</c:v>
                </c:pt>
                <c:pt idx="60289">
                  <c:v>35.53599</c:v>
                </c:pt>
                <c:pt idx="60290">
                  <c:v>26.56834999999999</c:v>
                </c:pt>
                <c:pt idx="60291">
                  <c:v>30.68733</c:v>
                </c:pt>
                <c:pt idx="60292">
                  <c:v>30.58973999999999</c:v>
                </c:pt>
                <c:pt idx="60293">
                  <c:v>28.54876</c:v>
                </c:pt>
                <c:pt idx="60294">
                  <c:v>27.7312</c:v>
                </c:pt>
                <c:pt idx="60295">
                  <c:v>42.54493</c:v>
                </c:pt>
                <c:pt idx="60296">
                  <c:v>30.61855</c:v>
                </c:pt>
                <c:pt idx="60297">
                  <c:v>5225.49674</c:v>
                </c:pt>
                <c:pt idx="60298">
                  <c:v>25.72884</c:v>
                </c:pt>
                <c:pt idx="60299">
                  <c:v>27.78499</c:v>
                </c:pt>
                <c:pt idx="60300">
                  <c:v>26.56086000000001</c:v>
                </c:pt>
                <c:pt idx="60301">
                  <c:v>27.65833</c:v>
                </c:pt>
                <c:pt idx="60302">
                  <c:v>26.9675</c:v>
                </c:pt>
                <c:pt idx="60303">
                  <c:v>31.22995</c:v>
                </c:pt>
                <c:pt idx="60304">
                  <c:v>34.59939</c:v>
                </c:pt>
                <c:pt idx="60305">
                  <c:v>37.21922</c:v>
                </c:pt>
                <c:pt idx="60306">
                  <c:v>31.88756</c:v>
                </c:pt>
                <c:pt idx="60307">
                  <c:v>36.77180000000001</c:v>
                </c:pt>
                <c:pt idx="60308">
                  <c:v>32.30075</c:v>
                </c:pt>
                <c:pt idx="60309">
                  <c:v>81.0103</c:v>
                </c:pt>
                <c:pt idx="60310">
                  <c:v>33.47916</c:v>
                </c:pt>
                <c:pt idx="60311">
                  <c:v>198.82893</c:v>
                </c:pt>
                <c:pt idx="60312">
                  <c:v>32.23559</c:v>
                </c:pt>
                <c:pt idx="60313">
                  <c:v>31.67791</c:v>
                </c:pt>
                <c:pt idx="60314">
                  <c:v>28.98563999999999</c:v>
                </c:pt>
                <c:pt idx="60315">
                  <c:v>28.04571999999999</c:v>
                </c:pt>
                <c:pt idx="60316">
                  <c:v>32.49699</c:v>
                </c:pt>
                <c:pt idx="60317">
                  <c:v>27.88037</c:v>
                </c:pt>
                <c:pt idx="60318">
                  <c:v>71.0394</c:v>
                </c:pt>
                <c:pt idx="60319">
                  <c:v>35.49667</c:v>
                </c:pt>
                <c:pt idx="60320">
                  <c:v>29.88398</c:v>
                </c:pt>
                <c:pt idx="60321">
                  <c:v>27.21199</c:v>
                </c:pt>
                <c:pt idx="60322">
                  <c:v>28.04501</c:v>
                </c:pt>
                <c:pt idx="60323">
                  <c:v>27.98079999999999</c:v>
                </c:pt>
                <c:pt idx="60324">
                  <c:v>26.22354999999999</c:v>
                </c:pt>
                <c:pt idx="60325">
                  <c:v>33.04835</c:v>
                </c:pt>
                <c:pt idx="60326">
                  <c:v>35.95455</c:v>
                </c:pt>
                <c:pt idx="60327">
                  <c:v>503.23196</c:v>
                </c:pt>
                <c:pt idx="60328">
                  <c:v>29.04498</c:v>
                </c:pt>
                <c:pt idx="60329">
                  <c:v>30.06566</c:v>
                </c:pt>
                <c:pt idx="60330">
                  <c:v>37.34439</c:v>
                </c:pt>
                <c:pt idx="60331">
                  <c:v>35.81561</c:v>
                </c:pt>
                <c:pt idx="60332">
                  <c:v>27.34543</c:v>
                </c:pt>
                <c:pt idx="60333">
                  <c:v>77.05696</c:v>
                </c:pt>
                <c:pt idx="60334">
                  <c:v>29.28747</c:v>
                </c:pt>
                <c:pt idx="60335">
                  <c:v>33.67048</c:v>
                </c:pt>
                <c:pt idx="60336">
                  <c:v>30.0486</c:v>
                </c:pt>
                <c:pt idx="60337">
                  <c:v>29.29726</c:v>
                </c:pt>
                <c:pt idx="60338">
                  <c:v>30.59658</c:v>
                </c:pt>
                <c:pt idx="60339">
                  <c:v>26.77966</c:v>
                </c:pt>
                <c:pt idx="60340">
                  <c:v>43.99186</c:v>
                </c:pt>
                <c:pt idx="60341">
                  <c:v>51.8774</c:v>
                </c:pt>
                <c:pt idx="60342">
                  <c:v>25.79409</c:v>
                </c:pt>
                <c:pt idx="60343">
                  <c:v>32.28065</c:v>
                </c:pt>
                <c:pt idx="60344">
                  <c:v>28.98359999999999</c:v>
                </c:pt>
                <c:pt idx="60345">
                  <c:v>34.78047</c:v>
                </c:pt>
                <c:pt idx="60346">
                  <c:v>34.03361</c:v>
                </c:pt>
                <c:pt idx="60347">
                  <c:v>29.90358</c:v>
                </c:pt>
                <c:pt idx="60348">
                  <c:v>42.86076000000001</c:v>
                </c:pt>
                <c:pt idx="60349">
                  <c:v>30.43329</c:v>
                </c:pt>
                <c:pt idx="60350">
                  <c:v>32.27537</c:v>
                </c:pt>
                <c:pt idx="60351">
                  <c:v>31.59702</c:v>
                </c:pt>
                <c:pt idx="60352">
                  <c:v>27.75571</c:v>
                </c:pt>
                <c:pt idx="60353">
                  <c:v>24.74107</c:v>
                </c:pt>
                <c:pt idx="60354">
                  <c:v>28.54074999999999</c:v>
                </c:pt>
                <c:pt idx="60355">
                  <c:v>260.6363299999999</c:v>
                </c:pt>
                <c:pt idx="60356">
                  <c:v>38.57406</c:v>
                </c:pt>
                <c:pt idx="60357">
                  <c:v>27.84707</c:v>
                </c:pt>
                <c:pt idx="60358">
                  <c:v>31.97083</c:v>
                </c:pt>
                <c:pt idx="60359">
                  <c:v>29.74081</c:v>
                </c:pt>
                <c:pt idx="60360">
                  <c:v>29.04742</c:v>
                </c:pt>
                <c:pt idx="60361">
                  <c:v>24.93278</c:v>
                </c:pt>
                <c:pt idx="60362">
                  <c:v>32.45278</c:v>
                </c:pt>
                <c:pt idx="60363">
                  <c:v>3110.386</c:v>
                </c:pt>
                <c:pt idx="60364">
                  <c:v>40.96145</c:v>
                </c:pt>
                <c:pt idx="60365">
                  <c:v>30.90957999999999</c:v>
                </c:pt>
                <c:pt idx="60366">
                  <c:v>32.6991</c:v>
                </c:pt>
                <c:pt idx="60367">
                  <c:v>32.63063</c:v>
                </c:pt>
                <c:pt idx="60368">
                  <c:v>33.49297</c:v>
                </c:pt>
                <c:pt idx="60369">
                  <c:v>34.97129</c:v>
                </c:pt>
                <c:pt idx="60370">
                  <c:v>31.72699</c:v>
                </c:pt>
                <c:pt idx="60371">
                  <c:v>30.96625999999999</c:v>
                </c:pt>
                <c:pt idx="60372">
                  <c:v>27.43251</c:v>
                </c:pt>
                <c:pt idx="60373">
                  <c:v>35.43881</c:v>
                </c:pt>
                <c:pt idx="60374">
                  <c:v>31.12653999999999</c:v>
                </c:pt>
                <c:pt idx="60375">
                  <c:v>28.39055</c:v>
                </c:pt>
                <c:pt idx="60376">
                  <c:v>31.57633</c:v>
                </c:pt>
                <c:pt idx="60377">
                  <c:v>35.47386</c:v>
                </c:pt>
                <c:pt idx="60378">
                  <c:v>32.19798</c:v>
                </c:pt>
                <c:pt idx="60379">
                  <c:v>27.16614</c:v>
                </c:pt>
                <c:pt idx="60380">
                  <c:v>30.93669999999999</c:v>
                </c:pt>
                <c:pt idx="60381">
                  <c:v>30.98472999999999</c:v>
                </c:pt>
                <c:pt idx="60382">
                  <c:v>46.61467</c:v>
                </c:pt>
                <c:pt idx="60383">
                  <c:v>31.79592</c:v>
                </c:pt>
                <c:pt idx="60384">
                  <c:v>38.15895</c:v>
                </c:pt>
                <c:pt idx="60385">
                  <c:v>24.19635</c:v>
                </c:pt>
                <c:pt idx="60386">
                  <c:v>30.94265</c:v>
                </c:pt>
                <c:pt idx="60387">
                  <c:v>37.67294000000001</c:v>
                </c:pt>
                <c:pt idx="60388">
                  <c:v>29.10576</c:v>
                </c:pt>
                <c:pt idx="60389">
                  <c:v>27.31803</c:v>
                </c:pt>
                <c:pt idx="60390">
                  <c:v>32.75479</c:v>
                </c:pt>
                <c:pt idx="60391">
                  <c:v>28.361</c:v>
                </c:pt>
                <c:pt idx="60392">
                  <c:v>32.27443</c:v>
                </c:pt>
                <c:pt idx="60393">
                  <c:v>32.22437</c:v>
                </c:pt>
                <c:pt idx="60394">
                  <c:v>37.60212000000001</c:v>
                </c:pt>
                <c:pt idx="60395">
                  <c:v>43.64249</c:v>
                </c:pt>
                <c:pt idx="60396">
                  <c:v>29.68123</c:v>
                </c:pt>
                <c:pt idx="60397">
                  <c:v>35.6054</c:v>
                </c:pt>
                <c:pt idx="60398">
                  <c:v>28.88744</c:v>
                </c:pt>
                <c:pt idx="60399">
                  <c:v>32.62900000000001</c:v>
                </c:pt>
                <c:pt idx="60400">
                  <c:v>30.05365</c:v>
                </c:pt>
                <c:pt idx="60401">
                  <c:v>33.90174</c:v>
                </c:pt>
                <c:pt idx="60402">
                  <c:v>28.63748</c:v>
                </c:pt>
                <c:pt idx="60403">
                  <c:v>37.48967</c:v>
                </c:pt>
                <c:pt idx="60404">
                  <c:v>31.92725</c:v>
                </c:pt>
                <c:pt idx="60405">
                  <c:v>30.42614</c:v>
                </c:pt>
                <c:pt idx="60406">
                  <c:v>45.9146</c:v>
                </c:pt>
                <c:pt idx="60407">
                  <c:v>32.16019</c:v>
                </c:pt>
                <c:pt idx="60408">
                  <c:v>32.11844</c:v>
                </c:pt>
                <c:pt idx="60409">
                  <c:v>38.9432</c:v>
                </c:pt>
                <c:pt idx="60410">
                  <c:v>35.77245</c:v>
                </c:pt>
                <c:pt idx="60411">
                  <c:v>250.90874</c:v>
                </c:pt>
                <c:pt idx="60412">
                  <c:v>32.81548</c:v>
                </c:pt>
                <c:pt idx="60413">
                  <c:v>30.55803999999999</c:v>
                </c:pt>
                <c:pt idx="60414">
                  <c:v>29.12515</c:v>
                </c:pt>
                <c:pt idx="60415">
                  <c:v>27.55036</c:v>
                </c:pt>
                <c:pt idx="60416">
                  <c:v>33.19105</c:v>
                </c:pt>
                <c:pt idx="60417">
                  <c:v>32.09702</c:v>
                </c:pt>
                <c:pt idx="60418">
                  <c:v>34.0731</c:v>
                </c:pt>
                <c:pt idx="60419">
                  <c:v>27.34287</c:v>
                </c:pt>
                <c:pt idx="60420">
                  <c:v>30.5839</c:v>
                </c:pt>
                <c:pt idx="60421">
                  <c:v>37.21451</c:v>
                </c:pt>
                <c:pt idx="60422">
                  <c:v>30.30444</c:v>
                </c:pt>
                <c:pt idx="60423">
                  <c:v>32.3304</c:v>
                </c:pt>
                <c:pt idx="60424">
                  <c:v>29.45797</c:v>
                </c:pt>
                <c:pt idx="60425">
                  <c:v>127.49497</c:v>
                </c:pt>
                <c:pt idx="60426">
                  <c:v>32.98796</c:v>
                </c:pt>
                <c:pt idx="60427">
                  <c:v>33.92297</c:v>
                </c:pt>
                <c:pt idx="60428">
                  <c:v>38.59880000000001</c:v>
                </c:pt>
                <c:pt idx="60429">
                  <c:v>37.30322</c:v>
                </c:pt>
                <c:pt idx="60430">
                  <c:v>28.76641</c:v>
                </c:pt>
                <c:pt idx="60431">
                  <c:v>30.13357999999999</c:v>
                </c:pt>
                <c:pt idx="60432">
                  <c:v>30.22914</c:v>
                </c:pt>
                <c:pt idx="60433">
                  <c:v>38.02051</c:v>
                </c:pt>
                <c:pt idx="60434">
                  <c:v>566.62591</c:v>
                </c:pt>
                <c:pt idx="60435">
                  <c:v>26.11433</c:v>
                </c:pt>
                <c:pt idx="60436">
                  <c:v>28.07830999999999</c:v>
                </c:pt>
                <c:pt idx="60437">
                  <c:v>30.88852999999999</c:v>
                </c:pt>
                <c:pt idx="60438">
                  <c:v>33.76889</c:v>
                </c:pt>
                <c:pt idx="60439">
                  <c:v>34.4047</c:v>
                </c:pt>
                <c:pt idx="60440">
                  <c:v>36.01275</c:v>
                </c:pt>
                <c:pt idx="60441">
                  <c:v>33.52465</c:v>
                </c:pt>
                <c:pt idx="60442">
                  <c:v>27.3139</c:v>
                </c:pt>
                <c:pt idx="60443">
                  <c:v>29.15033</c:v>
                </c:pt>
                <c:pt idx="60444">
                  <c:v>35.97467</c:v>
                </c:pt>
                <c:pt idx="60445">
                  <c:v>39.20404000000001</c:v>
                </c:pt>
                <c:pt idx="60446">
                  <c:v>28.78230999999999</c:v>
                </c:pt>
                <c:pt idx="60447">
                  <c:v>37.92033</c:v>
                </c:pt>
                <c:pt idx="60448">
                  <c:v>26.09305000000001</c:v>
                </c:pt>
                <c:pt idx="60449">
                  <c:v>28.19999</c:v>
                </c:pt>
                <c:pt idx="60450">
                  <c:v>30.29453</c:v>
                </c:pt>
                <c:pt idx="60451">
                  <c:v>26.11499</c:v>
                </c:pt>
                <c:pt idx="60452">
                  <c:v>30.95573999999999</c:v>
                </c:pt>
                <c:pt idx="60453">
                  <c:v>27.7321</c:v>
                </c:pt>
                <c:pt idx="60454">
                  <c:v>25.88609</c:v>
                </c:pt>
                <c:pt idx="60455">
                  <c:v>401.78595</c:v>
                </c:pt>
                <c:pt idx="60456">
                  <c:v>44.017</c:v>
                </c:pt>
                <c:pt idx="60457">
                  <c:v>38.94601</c:v>
                </c:pt>
                <c:pt idx="60458">
                  <c:v>28.113</c:v>
                </c:pt>
                <c:pt idx="60459">
                  <c:v>36.50891</c:v>
                </c:pt>
                <c:pt idx="60460">
                  <c:v>33.92809</c:v>
                </c:pt>
                <c:pt idx="60461">
                  <c:v>28.78112</c:v>
                </c:pt>
                <c:pt idx="60462">
                  <c:v>32.57601</c:v>
                </c:pt>
                <c:pt idx="60463">
                  <c:v>37.0477</c:v>
                </c:pt>
                <c:pt idx="60464">
                  <c:v>30.92244</c:v>
                </c:pt>
                <c:pt idx="60465">
                  <c:v>34.3863</c:v>
                </c:pt>
                <c:pt idx="60466">
                  <c:v>29.56891</c:v>
                </c:pt>
                <c:pt idx="60467">
                  <c:v>26.49181</c:v>
                </c:pt>
                <c:pt idx="60468">
                  <c:v>31.13394</c:v>
                </c:pt>
                <c:pt idx="60469">
                  <c:v>33.70609</c:v>
                </c:pt>
                <c:pt idx="60470">
                  <c:v>26.81352</c:v>
                </c:pt>
                <c:pt idx="60471">
                  <c:v>31.88354</c:v>
                </c:pt>
                <c:pt idx="60472">
                  <c:v>1687.66227</c:v>
                </c:pt>
                <c:pt idx="60473">
                  <c:v>29.73095</c:v>
                </c:pt>
                <c:pt idx="60474">
                  <c:v>30.6101</c:v>
                </c:pt>
                <c:pt idx="60475">
                  <c:v>31.96929</c:v>
                </c:pt>
                <c:pt idx="60476">
                  <c:v>27.66941</c:v>
                </c:pt>
                <c:pt idx="60477">
                  <c:v>28.99924</c:v>
                </c:pt>
                <c:pt idx="60478">
                  <c:v>34.31805</c:v>
                </c:pt>
                <c:pt idx="60479">
                  <c:v>23.46323999999999</c:v>
                </c:pt>
                <c:pt idx="60480">
                  <c:v>27.37994</c:v>
                </c:pt>
                <c:pt idx="60481">
                  <c:v>30.5458</c:v>
                </c:pt>
                <c:pt idx="60482">
                  <c:v>24.16203</c:v>
                </c:pt>
                <c:pt idx="60483">
                  <c:v>68.0617</c:v>
                </c:pt>
                <c:pt idx="60484">
                  <c:v>36.7299</c:v>
                </c:pt>
                <c:pt idx="60485">
                  <c:v>31.70067999999999</c:v>
                </c:pt>
                <c:pt idx="60486">
                  <c:v>42.9867</c:v>
                </c:pt>
                <c:pt idx="60487">
                  <c:v>29.52262</c:v>
                </c:pt>
                <c:pt idx="60488">
                  <c:v>28.54939</c:v>
                </c:pt>
                <c:pt idx="60489">
                  <c:v>31.47678</c:v>
                </c:pt>
                <c:pt idx="60490">
                  <c:v>26.06412</c:v>
                </c:pt>
                <c:pt idx="60491">
                  <c:v>29.59632</c:v>
                </c:pt>
                <c:pt idx="60492">
                  <c:v>28.19794</c:v>
                </c:pt>
                <c:pt idx="60493">
                  <c:v>27.43518</c:v>
                </c:pt>
                <c:pt idx="60494">
                  <c:v>29.6467</c:v>
                </c:pt>
                <c:pt idx="60495">
                  <c:v>27.26612</c:v>
                </c:pt>
                <c:pt idx="60496">
                  <c:v>33.03623</c:v>
                </c:pt>
                <c:pt idx="60497">
                  <c:v>26.55889000000001</c:v>
                </c:pt>
                <c:pt idx="60498">
                  <c:v>59.15915</c:v>
                </c:pt>
                <c:pt idx="60499">
                  <c:v>29.2534</c:v>
                </c:pt>
                <c:pt idx="60500">
                  <c:v>33.80594</c:v>
                </c:pt>
                <c:pt idx="60501">
                  <c:v>28.5544</c:v>
                </c:pt>
                <c:pt idx="60502">
                  <c:v>45.38937</c:v>
                </c:pt>
                <c:pt idx="60503">
                  <c:v>25.66702</c:v>
                </c:pt>
                <c:pt idx="60504">
                  <c:v>34.87431</c:v>
                </c:pt>
                <c:pt idx="60505">
                  <c:v>31.3098</c:v>
                </c:pt>
                <c:pt idx="60506">
                  <c:v>25.09377</c:v>
                </c:pt>
                <c:pt idx="60507">
                  <c:v>53.96700000000001</c:v>
                </c:pt>
                <c:pt idx="60508">
                  <c:v>30.58418</c:v>
                </c:pt>
                <c:pt idx="60509">
                  <c:v>29.66557999999999</c:v>
                </c:pt>
                <c:pt idx="60510">
                  <c:v>25.81678</c:v>
                </c:pt>
                <c:pt idx="60511">
                  <c:v>77.15609999999998</c:v>
                </c:pt>
                <c:pt idx="60512">
                  <c:v>31.48828999999999</c:v>
                </c:pt>
                <c:pt idx="60513">
                  <c:v>29.1219</c:v>
                </c:pt>
                <c:pt idx="60514">
                  <c:v>30.57225</c:v>
                </c:pt>
                <c:pt idx="60515">
                  <c:v>30.26202</c:v>
                </c:pt>
                <c:pt idx="60516">
                  <c:v>29.96161</c:v>
                </c:pt>
                <c:pt idx="60517">
                  <c:v>27.18001</c:v>
                </c:pt>
                <c:pt idx="60518">
                  <c:v>36.95695</c:v>
                </c:pt>
                <c:pt idx="60519">
                  <c:v>274.7665999999999</c:v>
                </c:pt>
                <c:pt idx="60520">
                  <c:v>35.11896</c:v>
                </c:pt>
                <c:pt idx="60521">
                  <c:v>35.93940000000001</c:v>
                </c:pt>
                <c:pt idx="60522">
                  <c:v>33.66382</c:v>
                </c:pt>
                <c:pt idx="60523">
                  <c:v>29.79993</c:v>
                </c:pt>
                <c:pt idx="60524">
                  <c:v>29.74877</c:v>
                </c:pt>
                <c:pt idx="60525">
                  <c:v>33.5191</c:v>
                </c:pt>
                <c:pt idx="60526">
                  <c:v>28.86674</c:v>
                </c:pt>
                <c:pt idx="60527">
                  <c:v>30.36412</c:v>
                </c:pt>
                <c:pt idx="60528">
                  <c:v>37.99017</c:v>
                </c:pt>
                <c:pt idx="60529">
                  <c:v>27.47764</c:v>
                </c:pt>
                <c:pt idx="60530">
                  <c:v>36.16743</c:v>
                </c:pt>
                <c:pt idx="60531">
                  <c:v>33.13643</c:v>
                </c:pt>
                <c:pt idx="60532">
                  <c:v>34.02129</c:v>
                </c:pt>
                <c:pt idx="60533">
                  <c:v>33.58011</c:v>
                </c:pt>
                <c:pt idx="60534">
                  <c:v>31.42204999999999</c:v>
                </c:pt>
                <c:pt idx="60535">
                  <c:v>32.14257</c:v>
                </c:pt>
                <c:pt idx="60536">
                  <c:v>31.69443</c:v>
                </c:pt>
                <c:pt idx="60537">
                  <c:v>4035.136</c:v>
                </c:pt>
                <c:pt idx="60538">
                  <c:v>26.28185</c:v>
                </c:pt>
                <c:pt idx="60539">
                  <c:v>31.69903</c:v>
                </c:pt>
                <c:pt idx="60540">
                  <c:v>32.53757</c:v>
                </c:pt>
                <c:pt idx="60541">
                  <c:v>26.93856999999999</c:v>
                </c:pt>
                <c:pt idx="60542">
                  <c:v>28.11806</c:v>
                </c:pt>
                <c:pt idx="60543">
                  <c:v>29.78065</c:v>
                </c:pt>
                <c:pt idx="60544">
                  <c:v>47.55457</c:v>
                </c:pt>
                <c:pt idx="60545">
                  <c:v>38.42363</c:v>
                </c:pt>
                <c:pt idx="60546">
                  <c:v>31.85596</c:v>
                </c:pt>
                <c:pt idx="60547">
                  <c:v>27.35332</c:v>
                </c:pt>
                <c:pt idx="60548">
                  <c:v>29.23643</c:v>
                </c:pt>
                <c:pt idx="60549">
                  <c:v>31.30441</c:v>
                </c:pt>
                <c:pt idx="60550">
                  <c:v>34.93839</c:v>
                </c:pt>
                <c:pt idx="60551">
                  <c:v>27.72723999999999</c:v>
                </c:pt>
                <c:pt idx="60552">
                  <c:v>28.39605</c:v>
                </c:pt>
                <c:pt idx="60553">
                  <c:v>45.05</c:v>
                </c:pt>
                <c:pt idx="60554">
                  <c:v>32.24855</c:v>
                </c:pt>
                <c:pt idx="60555">
                  <c:v>330.6372</c:v>
                </c:pt>
                <c:pt idx="60556">
                  <c:v>34.09722</c:v>
                </c:pt>
                <c:pt idx="60557">
                  <c:v>34.86116000000001</c:v>
                </c:pt>
                <c:pt idx="60558">
                  <c:v>155.08098</c:v>
                </c:pt>
                <c:pt idx="60559">
                  <c:v>36.21455</c:v>
                </c:pt>
                <c:pt idx="60560">
                  <c:v>28.00203</c:v>
                </c:pt>
                <c:pt idx="60561">
                  <c:v>29.85720999999999</c:v>
                </c:pt>
                <c:pt idx="60562">
                  <c:v>100.3722</c:v>
                </c:pt>
                <c:pt idx="60563">
                  <c:v>27.59715</c:v>
                </c:pt>
                <c:pt idx="60564">
                  <c:v>36.05696</c:v>
                </c:pt>
                <c:pt idx="60565">
                  <c:v>28.29423</c:v>
                </c:pt>
                <c:pt idx="60566">
                  <c:v>32.64424</c:v>
                </c:pt>
                <c:pt idx="60567">
                  <c:v>38.08866</c:v>
                </c:pt>
                <c:pt idx="60568">
                  <c:v>34.06189</c:v>
                </c:pt>
                <c:pt idx="60569">
                  <c:v>31.72409</c:v>
                </c:pt>
                <c:pt idx="60570">
                  <c:v>26.99059</c:v>
                </c:pt>
                <c:pt idx="60571">
                  <c:v>29.46691999999999</c:v>
                </c:pt>
                <c:pt idx="60572">
                  <c:v>32.26782</c:v>
                </c:pt>
                <c:pt idx="60573">
                  <c:v>31.21885</c:v>
                </c:pt>
                <c:pt idx="60574">
                  <c:v>30.93432</c:v>
                </c:pt>
                <c:pt idx="60575">
                  <c:v>36.73025</c:v>
                </c:pt>
                <c:pt idx="60576">
                  <c:v>28.77925</c:v>
                </c:pt>
                <c:pt idx="60577">
                  <c:v>36.92513</c:v>
                </c:pt>
                <c:pt idx="60578">
                  <c:v>28.12736</c:v>
                </c:pt>
                <c:pt idx="60579">
                  <c:v>34.07483</c:v>
                </c:pt>
                <c:pt idx="60580">
                  <c:v>41.16894000000001</c:v>
                </c:pt>
                <c:pt idx="60581">
                  <c:v>27.15558</c:v>
                </c:pt>
                <c:pt idx="60582">
                  <c:v>28.60401999999999</c:v>
                </c:pt>
                <c:pt idx="60583">
                  <c:v>40.16234</c:v>
                </c:pt>
                <c:pt idx="60584">
                  <c:v>39.85749999999999</c:v>
                </c:pt>
                <c:pt idx="60585">
                  <c:v>31.02974</c:v>
                </c:pt>
                <c:pt idx="60586">
                  <c:v>117.25982</c:v>
                </c:pt>
                <c:pt idx="60587">
                  <c:v>33.23975</c:v>
                </c:pt>
                <c:pt idx="60588">
                  <c:v>27.33717</c:v>
                </c:pt>
                <c:pt idx="60589">
                  <c:v>36.84901</c:v>
                </c:pt>
                <c:pt idx="60590">
                  <c:v>34.45901</c:v>
                </c:pt>
                <c:pt idx="60591">
                  <c:v>28.89208</c:v>
                </c:pt>
                <c:pt idx="60592">
                  <c:v>29.01569</c:v>
                </c:pt>
                <c:pt idx="60593">
                  <c:v>33.58999</c:v>
                </c:pt>
                <c:pt idx="60594">
                  <c:v>28.01214</c:v>
                </c:pt>
                <c:pt idx="60595">
                  <c:v>30.59312</c:v>
                </c:pt>
                <c:pt idx="60596">
                  <c:v>30.46711</c:v>
                </c:pt>
                <c:pt idx="60597">
                  <c:v>32.14962000000001</c:v>
                </c:pt>
                <c:pt idx="60598">
                  <c:v>33.10234000000001</c:v>
                </c:pt>
                <c:pt idx="60599">
                  <c:v>28.44667</c:v>
                </c:pt>
                <c:pt idx="60600">
                  <c:v>28.53536</c:v>
                </c:pt>
                <c:pt idx="60601">
                  <c:v>31.87975</c:v>
                </c:pt>
                <c:pt idx="60602">
                  <c:v>54.1485</c:v>
                </c:pt>
                <c:pt idx="60603">
                  <c:v>36.13586</c:v>
                </c:pt>
                <c:pt idx="60604">
                  <c:v>29.84524</c:v>
                </c:pt>
                <c:pt idx="60605">
                  <c:v>27.10651</c:v>
                </c:pt>
                <c:pt idx="60606">
                  <c:v>31.38523</c:v>
                </c:pt>
                <c:pt idx="60607">
                  <c:v>29.21662</c:v>
                </c:pt>
                <c:pt idx="60608">
                  <c:v>30.86811</c:v>
                </c:pt>
                <c:pt idx="60609">
                  <c:v>34.04145</c:v>
                </c:pt>
                <c:pt idx="60610">
                  <c:v>436.2541</c:v>
                </c:pt>
                <c:pt idx="60611">
                  <c:v>34.1884</c:v>
                </c:pt>
                <c:pt idx="60612">
                  <c:v>28.66276999999999</c:v>
                </c:pt>
                <c:pt idx="60613">
                  <c:v>29.24702</c:v>
                </c:pt>
                <c:pt idx="60614">
                  <c:v>33.16724</c:v>
                </c:pt>
                <c:pt idx="60615">
                  <c:v>31.81409</c:v>
                </c:pt>
                <c:pt idx="60616">
                  <c:v>66.71309</c:v>
                </c:pt>
                <c:pt idx="60617">
                  <c:v>36.39608</c:v>
                </c:pt>
                <c:pt idx="60618">
                  <c:v>35.58173</c:v>
                </c:pt>
                <c:pt idx="60619">
                  <c:v>34.79640000000001</c:v>
                </c:pt>
                <c:pt idx="60620">
                  <c:v>29553.6408</c:v>
                </c:pt>
                <c:pt idx="60621">
                  <c:v>31.5124</c:v>
                </c:pt>
                <c:pt idx="60622">
                  <c:v>33.05395</c:v>
                </c:pt>
                <c:pt idx="60623">
                  <c:v>29.14504</c:v>
                </c:pt>
                <c:pt idx="60624">
                  <c:v>36.52959</c:v>
                </c:pt>
                <c:pt idx="60625">
                  <c:v>29.44681</c:v>
                </c:pt>
                <c:pt idx="60626">
                  <c:v>27.98317</c:v>
                </c:pt>
                <c:pt idx="60627">
                  <c:v>36.87728999999999</c:v>
                </c:pt>
                <c:pt idx="60628">
                  <c:v>33.11942000000001</c:v>
                </c:pt>
                <c:pt idx="60629">
                  <c:v>96.75484</c:v>
                </c:pt>
                <c:pt idx="60630">
                  <c:v>3130.32734</c:v>
                </c:pt>
                <c:pt idx="60631">
                  <c:v>610.1668199999999</c:v>
                </c:pt>
                <c:pt idx="60632">
                  <c:v>32.07334</c:v>
                </c:pt>
                <c:pt idx="60633">
                  <c:v>31.10058</c:v>
                </c:pt>
                <c:pt idx="60634">
                  <c:v>40.74740000000001</c:v>
                </c:pt>
                <c:pt idx="60635">
                  <c:v>33.58188</c:v>
                </c:pt>
                <c:pt idx="60636">
                  <c:v>27.6512</c:v>
                </c:pt>
                <c:pt idx="60637">
                  <c:v>30.2555</c:v>
                </c:pt>
                <c:pt idx="60638">
                  <c:v>30.77177</c:v>
                </c:pt>
                <c:pt idx="60639">
                  <c:v>38.50997</c:v>
                </c:pt>
                <c:pt idx="60640">
                  <c:v>37.0937</c:v>
                </c:pt>
                <c:pt idx="60641">
                  <c:v>29.62658</c:v>
                </c:pt>
                <c:pt idx="60642">
                  <c:v>61.3091</c:v>
                </c:pt>
                <c:pt idx="60643">
                  <c:v>26.68394</c:v>
                </c:pt>
                <c:pt idx="60644">
                  <c:v>29.2996</c:v>
                </c:pt>
                <c:pt idx="60645">
                  <c:v>35.31321</c:v>
                </c:pt>
                <c:pt idx="60646">
                  <c:v>41.55337</c:v>
                </c:pt>
                <c:pt idx="60647">
                  <c:v>30.05583</c:v>
                </c:pt>
                <c:pt idx="60648">
                  <c:v>28.27591</c:v>
                </c:pt>
                <c:pt idx="60649">
                  <c:v>51.9089</c:v>
                </c:pt>
                <c:pt idx="60650">
                  <c:v>39.37577</c:v>
                </c:pt>
                <c:pt idx="60651">
                  <c:v>30.51288</c:v>
                </c:pt>
                <c:pt idx="60652">
                  <c:v>62.32660000000001</c:v>
                </c:pt>
                <c:pt idx="60653">
                  <c:v>27.4905</c:v>
                </c:pt>
                <c:pt idx="60654">
                  <c:v>33.67198</c:v>
                </c:pt>
                <c:pt idx="60655">
                  <c:v>25.42259</c:v>
                </c:pt>
                <c:pt idx="60656">
                  <c:v>28.37912</c:v>
                </c:pt>
                <c:pt idx="60657">
                  <c:v>41.20480000000001</c:v>
                </c:pt>
                <c:pt idx="60658">
                  <c:v>30.95391</c:v>
                </c:pt>
                <c:pt idx="60659">
                  <c:v>36.74625</c:v>
                </c:pt>
                <c:pt idx="60660">
                  <c:v>184.4772</c:v>
                </c:pt>
                <c:pt idx="60661">
                  <c:v>31.15353</c:v>
                </c:pt>
                <c:pt idx="60662">
                  <c:v>25.62465</c:v>
                </c:pt>
                <c:pt idx="60663">
                  <c:v>29.31556</c:v>
                </c:pt>
                <c:pt idx="60664">
                  <c:v>29.03618000000001</c:v>
                </c:pt>
                <c:pt idx="60665">
                  <c:v>34.86269</c:v>
                </c:pt>
                <c:pt idx="60666">
                  <c:v>32.70695</c:v>
                </c:pt>
                <c:pt idx="60667">
                  <c:v>29.62518</c:v>
                </c:pt>
                <c:pt idx="60668">
                  <c:v>33.18763</c:v>
                </c:pt>
                <c:pt idx="60669">
                  <c:v>35.13714</c:v>
                </c:pt>
                <c:pt idx="60670">
                  <c:v>38.60015</c:v>
                </c:pt>
                <c:pt idx="60671">
                  <c:v>32.0607</c:v>
                </c:pt>
                <c:pt idx="60672">
                  <c:v>32.09493</c:v>
                </c:pt>
                <c:pt idx="60673">
                  <c:v>29.99596</c:v>
                </c:pt>
                <c:pt idx="60674">
                  <c:v>29.89408999999999</c:v>
                </c:pt>
                <c:pt idx="60675">
                  <c:v>27.05315999999999</c:v>
                </c:pt>
                <c:pt idx="60676">
                  <c:v>24.68665</c:v>
                </c:pt>
                <c:pt idx="60677">
                  <c:v>30.00206</c:v>
                </c:pt>
                <c:pt idx="60678">
                  <c:v>32.71851</c:v>
                </c:pt>
                <c:pt idx="60679">
                  <c:v>34.44057</c:v>
                </c:pt>
                <c:pt idx="60680">
                  <c:v>27.79996999999999</c:v>
                </c:pt>
                <c:pt idx="60681">
                  <c:v>33.49571</c:v>
                </c:pt>
                <c:pt idx="60682">
                  <c:v>30.3998</c:v>
                </c:pt>
                <c:pt idx="60683">
                  <c:v>24.56079</c:v>
                </c:pt>
                <c:pt idx="60684">
                  <c:v>37.86897</c:v>
                </c:pt>
                <c:pt idx="60685">
                  <c:v>27.62837</c:v>
                </c:pt>
                <c:pt idx="60686">
                  <c:v>36.25893</c:v>
                </c:pt>
                <c:pt idx="60687">
                  <c:v>36.0635</c:v>
                </c:pt>
                <c:pt idx="60688">
                  <c:v>29.42757</c:v>
                </c:pt>
                <c:pt idx="60689">
                  <c:v>45.5138</c:v>
                </c:pt>
                <c:pt idx="60690">
                  <c:v>33.10083</c:v>
                </c:pt>
                <c:pt idx="60691">
                  <c:v>34.35655</c:v>
                </c:pt>
                <c:pt idx="60692">
                  <c:v>32.29034</c:v>
                </c:pt>
                <c:pt idx="60693">
                  <c:v>27.07764</c:v>
                </c:pt>
                <c:pt idx="60694">
                  <c:v>31.62259999999999</c:v>
                </c:pt>
                <c:pt idx="60695">
                  <c:v>27.84284999999999</c:v>
                </c:pt>
                <c:pt idx="60696">
                  <c:v>28.40480000000001</c:v>
                </c:pt>
                <c:pt idx="60697">
                  <c:v>25.87461</c:v>
                </c:pt>
                <c:pt idx="60698">
                  <c:v>27.85583</c:v>
                </c:pt>
                <c:pt idx="60699">
                  <c:v>28.12459</c:v>
                </c:pt>
                <c:pt idx="60700">
                  <c:v>37.5521</c:v>
                </c:pt>
                <c:pt idx="60701">
                  <c:v>27.5925</c:v>
                </c:pt>
                <c:pt idx="60702">
                  <c:v>22.73638</c:v>
                </c:pt>
                <c:pt idx="60703">
                  <c:v>34.84083</c:v>
                </c:pt>
                <c:pt idx="60704">
                  <c:v>29.33243</c:v>
                </c:pt>
                <c:pt idx="60705">
                  <c:v>32.69712000000001</c:v>
                </c:pt>
                <c:pt idx="60706">
                  <c:v>27.40028</c:v>
                </c:pt>
                <c:pt idx="60707">
                  <c:v>30.21368</c:v>
                </c:pt>
                <c:pt idx="60708">
                  <c:v>28.18177</c:v>
                </c:pt>
                <c:pt idx="60709">
                  <c:v>27.15365</c:v>
                </c:pt>
                <c:pt idx="60710">
                  <c:v>29.99339</c:v>
                </c:pt>
                <c:pt idx="60711">
                  <c:v>33.09666</c:v>
                </c:pt>
                <c:pt idx="60712">
                  <c:v>25.29082</c:v>
                </c:pt>
                <c:pt idx="60713">
                  <c:v>32.77112</c:v>
                </c:pt>
                <c:pt idx="60714">
                  <c:v>26.38824999999999</c:v>
                </c:pt>
                <c:pt idx="60715">
                  <c:v>28.87608000000001</c:v>
                </c:pt>
                <c:pt idx="60716">
                  <c:v>36.5557</c:v>
                </c:pt>
                <c:pt idx="60717">
                  <c:v>25.30201</c:v>
                </c:pt>
                <c:pt idx="60718">
                  <c:v>37.319</c:v>
                </c:pt>
                <c:pt idx="60719">
                  <c:v>32.76818</c:v>
                </c:pt>
                <c:pt idx="60720">
                  <c:v>24.08612</c:v>
                </c:pt>
                <c:pt idx="60721">
                  <c:v>60.52148</c:v>
                </c:pt>
                <c:pt idx="60722">
                  <c:v>30.66419</c:v>
                </c:pt>
                <c:pt idx="60723">
                  <c:v>33.9237</c:v>
                </c:pt>
                <c:pt idx="60724">
                  <c:v>31.76237</c:v>
                </c:pt>
                <c:pt idx="60725">
                  <c:v>35.15029</c:v>
                </c:pt>
                <c:pt idx="60726">
                  <c:v>26.49672</c:v>
                </c:pt>
                <c:pt idx="60727">
                  <c:v>32.65028</c:v>
                </c:pt>
                <c:pt idx="60728">
                  <c:v>28.29395999999999</c:v>
                </c:pt>
                <c:pt idx="60729">
                  <c:v>31.64793999999999</c:v>
                </c:pt>
                <c:pt idx="60730">
                  <c:v>33.30102</c:v>
                </c:pt>
                <c:pt idx="60731">
                  <c:v>25.9659</c:v>
                </c:pt>
                <c:pt idx="60732">
                  <c:v>26.42629</c:v>
                </c:pt>
                <c:pt idx="60733">
                  <c:v>35.78683</c:v>
                </c:pt>
                <c:pt idx="60734">
                  <c:v>30.09274999999999</c:v>
                </c:pt>
                <c:pt idx="60735">
                  <c:v>28.47459</c:v>
                </c:pt>
                <c:pt idx="60736">
                  <c:v>38.7878</c:v>
                </c:pt>
                <c:pt idx="60737">
                  <c:v>32.06508</c:v>
                </c:pt>
                <c:pt idx="60738">
                  <c:v>2296.45551</c:v>
                </c:pt>
                <c:pt idx="60739">
                  <c:v>32.29619</c:v>
                </c:pt>
                <c:pt idx="60740">
                  <c:v>28.62169</c:v>
                </c:pt>
                <c:pt idx="60741">
                  <c:v>27.374</c:v>
                </c:pt>
                <c:pt idx="60742">
                  <c:v>24.72278</c:v>
                </c:pt>
                <c:pt idx="60743">
                  <c:v>653.0844</c:v>
                </c:pt>
                <c:pt idx="60744">
                  <c:v>27.86963</c:v>
                </c:pt>
                <c:pt idx="60745">
                  <c:v>32.4833</c:v>
                </c:pt>
                <c:pt idx="60746">
                  <c:v>23.18708000000001</c:v>
                </c:pt>
                <c:pt idx="60747">
                  <c:v>35.37098</c:v>
                </c:pt>
                <c:pt idx="60748">
                  <c:v>29.70039999999999</c:v>
                </c:pt>
                <c:pt idx="60749">
                  <c:v>30.53369</c:v>
                </c:pt>
                <c:pt idx="60750">
                  <c:v>28.82758</c:v>
                </c:pt>
                <c:pt idx="60751">
                  <c:v>24.24721</c:v>
                </c:pt>
                <c:pt idx="60752">
                  <c:v>27.86573999999999</c:v>
                </c:pt>
                <c:pt idx="60753">
                  <c:v>31.05681</c:v>
                </c:pt>
                <c:pt idx="60754">
                  <c:v>32.37422</c:v>
                </c:pt>
                <c:pt idx="60755">
                  <c:v>2248.3832</c:v>
                </c:pt>
                <c:pt idx="60756">
                  <c:v>46.2878</c:v>
                </c:pt>
                <c:pt idx="60757">
                  <c:v>923.12968</c:v>
                </c:pt>
                <c:pt idx="60758">
                  <c:v>26.45923</c:v>
                </c:pt>
                <c:pt idx="60759">
                  <c:v>48.32493</c:v>
                </c:pt>
                <c:pt idx="60760">
                  <c:v>31.68287</c:v>
                </c:pt>
                <c:pt idx="60761">
                  <c:v>33.8645</c:v>
                </c:pt>
                <c:pt idx="60762">
                  <c:v>2886.53851</c:v>
                </c:pt>
                <c:pt idx="60763">
                  <c:v>31.98124999999999</c:v>
                </c:pt>
                <c:pt idx="60764">
                  <c:v>27.25505</c:v>
                </c:pt>
                <c:pt idx="60765">
                  <c:v>26.63229</c:v>
                </c:pt>
                <c:pt idx="60766">
                  <c:v>30.49959</c:v>
                </c:pt>
                <c:pt idx="60767">
                  <c:v>29.16472</c:v>
                </c:pt>
                <c:pt idx="60768">
                  <c:v>36.6065</c:v>
                </c:pt>
                <c:pt idx="60769">
                  <c:v>34.60795</c:v>
                </c:pt>
                <c:pt idx="60770">
                  <c:v>31.71827</c:v>
                </c:pt>
                <c:pt idx="60771">
                  <c:v>29.80136</c:v>
                </c:pt>
                <c:pt idx="60772">
                  <c:v>22.43287</c:v>
                </c:pt>
                <c:pt idx="60773">
                  <c:v>33.62469</c:v>
                </c:pt>
                <c:pt idx="60774">
                  <c:v>120.37811</c:v>
                </c:pt>
                <c:pt idx="60775">
                  <c:v>26.81162</c:v>
                </c:pt>
                <c:pt idx="60776">
                  <c:v>35.15066</c:v>
                </c:pt>
                <c:pt idx="60777">
                  <c:v>36.8739</c:v>
                </c:pt>
                <c:pt idx="60778">
                  <c:v>21.04474</c:v>
                </c:pt>
                <c:pt idx="60779">
                  <c:v>95.65703</c:v>
                </c:pt>
                <c:pt idx="60780">
                  <c:v>32.04583</c:v>
                </c:pt>
                <c:pt idx="60781">
                  <c:v>29.49108</c:v>
                </c:pt>
                <c:pt idx="60782">
                  <c:v>27.72908</c:v>
                </c:pt>
                <c:pt idx="60783">
                  <c:v>45.93212000000001</c:v>
                </c:pt>
                <c:pt idx="60784">
                  <c:v>26.06839</c:v>
                </c:pt>
                <c:pt idx="60785">
                  <c:v>33.76831</c:v>
                </c:pt>
                <c:pt idx="60786">
                  <c:v>33.73367</c:v>
                </c:pt>
                <c:pt idx="60787">
                  <c:v>1729.22762</c:v>
                </c:pt>
                <c:pt idx="60788">
                  <c:v>27.35748</c:v>
                </c:pt>
                <c:pt idx="60789">
                  <c:v>26.66285999999999</c:v>
                </c:pt>
                <c:pt idx="60790">
                  <c:v>36.0559</c:v>
                </c:pt>
                <c:pt idx="60791">
                  <c:v>31.66753</c:v>
                </c:pt>
                <c:pt idx="60792">
                  <c:v>22.87665</c:v>
                </c:pt>
                <c:pt idx="60793">
                  <c:v>33.97327</c:v>
                </c:pt>
                <c:pt idx="60794">
                  <c:v>28.38047</c:v>
                </c:pt>
                <c:pt idx="60795">
                  <c:v>34.30821</c:v>
                </c:pt>
                <c:pt idx="60796">
                  <c:v>29.83195</c:v>
                </c:pt>
                <c:pt idx="60797">
                  <c:v>29.46067</c:v>
                </c:pt>
                <c:pt idx="60798">
                  <c:v>33.93329</c:v>
                </c:pt>
                <c:pt idx="60799">
                  <c:v>35.58496</c:v>
                </c:pt>
                <c:pt idx="60800">
                  <c:v>38.16415</c:v>
                </c:pt>
                <c:pt idx="60801">
                  <c:v>29.59504</c:v>
                </c:pt>
                <c:pt idx="60802">
                  <c:v>30.22278</c:v>
                </c:pt>
                <c:pt idx="60803">
                  <c:v>61.42565</c:v>
                </c:pt>
                <c:pt idx="60804">
                  <c:v>30.87078</c:v>
                </c:pt>
                <c:pt idx="60805">
                  <c:v>189.92184</c:v>
                </c:pt>
                <c:pt idx="60806">
                  <c:v>24.07537</c:v>
                </c:pt>
                <c:pt idx="60807">
                  <c:v>29.08438</c:v>
                </c:pt>
                <c:pt idx="60808">
                  <c:v>32.36381</c:v>
                </c:pt>
                <c:pt idx="60809">
                  <c:v>35.38339</c:v>
                </c:pt>
                <c:pt idx="60810">
                  <c:v>34.4372</c:v>
                </c:pt>
                <c:pt idx="60811">
                  <c:v>36.02664</c:v>
                </c:pt>
                <c:pt idx="60812">
                  <c:v>43.87289</c:v>
                </c:pt>
                <c:pt idx="60813">
                  <c:v>30.92013</c:v>
                </c:pt>
                <c:pt idx="60814">
                  <c:v>38.6357</c:v>
                </c:pt>
                <c:pt idx="60815">
                  <c:v>29.29493</c:v>
                </c:pt>
                <c:pt idx="60816">
                  <c:v>28.99974999999999</c:v>
                </c:pt>
                <c:pt idx="60817">
                  <c:v>31.113</c:v>
                </c:pt>
                <c:pt idx="60818">
                  <c:v>64.02625</c:v>
                </c:pt>
                <c:pt idx="60819">
                  <c:v>33.47393</c:v>
                </c:pt>
                <c:pt idx="60820">
                  <c:v>31.37493</c:v>
                </c:pt>
                <c:pt idx="60821">
                  <c:v>29.68016</c:v>
                </c:pt>
                <c:pt idx="60822">
                  <c:v>30.12860999999999</c:v>
                </c:pt>
                <c:pt idx="60823">
                  <c:v>28.19619</c:v>
                </c:pt>
                <c:pt idx="60824">
                  <c:v>25.23375</c:v>
                </c:pt>
                <c:pt idx="60825">
                  <c:v>31.49866</c:v>
                </c:pt>
                <c:pt idx="60826">
                  <c:v>25.14858</c:v>
                </c:pt>
                <c:pt idx="60827">
                  <c:v>30.37331</c:v>
                </c:pt>
                <c:pt idx="60828">
                  <c:v>31.40286</c:v>
                </c:pt>
                <c:pt idx="60829">
                  <c:v>81.9851</c:v>
                </c:pt>
                <c:pt idx="60830">
                  <c:v>28.06473</c:v>
                </c:pt>
                <c:pt idx="60831">
                  <c:v>34.89977</c:v>
                </c:pt>
                <c:pt idx="60832">
                  <c:v>32.31508</c:v>
                </c:pt>
                <c:pt idx="60833">
                  <c:v>61.5431</c:v>
                </c:pt>
                <c:pt idx="60834">
                  <c:v>29.84254999999999</c:v>
                </c:pt>
                <c:pt idx="60835">
                  <c:v>36.085</c:v>
                </c:pt>
                <c:pt idx="60836">
                  <c:v>31.70839</c:v>
                </c:pt>
                <c:pt idx="60837">
                  <c:v>33.52968000000001</c:v>
                </c:pt>
                <c:pt idx="60838">
                  <c:v>29.33843999999999</c:v>
                </c:pt>
                <c:pt idx="60839">
                  <c:v>27.30095</c:v>
                </c:pt>
                <c:pt idx="60840">
                  <c:v>26.04303</c:v>
                </c:pt>
                <c:pt idx="60841">
                  <c:v>8507.58227</c:v>
                </c:pt>
                <c:pt idx="60842">
                  <c:v>27.69718</c:v>
                </c:pt>
                <c:pt idx="60843">
                  <c:v>28.69516</c:v>
                </c:pt>
                <c:pt idx="60844">
                  <c:v>33.25285</c:v>
                </c:pt>
                <c:pt idx="60845">
                  <c:v>26.08108</c:v>
                </c:pt>
                <c:pt idx="60846">
                  <c:v>28.88489</c:v>
                </c:pt>
                <c:pt idx="60847">
                  <c:v>60.9059</c:v>
                </c:pt>
                <c:pt idx="60848">
                  <c:v>31.93494</c:v>
                </c:pt>
                <c:pt idx="60849">
                  <c:v>29.70192</c:v>
                </c:pt>
                <c:pt idx="60850">
                  <c:v>31.58877</c:v>
                </c:pt>
                <c:pt idx="60851">
                  <c:v>30.2957</c:v>
                </c:pt>
                <c:pt idx="60852">
                  <c:v>38.67123</c:v>
                </c:pt>
                <c:pt idx="60853">
                  <c:v>33.48043</c:v>
                </c:pt>
                <c:pt idx="60854">
                  <c:v>32.58954</c:v>
                </c:pt>
                <c:pt idx="60855">
                  <c:v>36.21561</c:v>
                </c:pt>
                <c:pt idx="60856">
                  <c:v>32.87997</c:v>
                </c:pt>
                <c:pt idx="60857">
                  <c:v>32.73819</c:v>
                </c:pt>
                <c:pt idx="60858">
                  <c:v>31.41985</c:v>
                </c:pt>
                <c:pt idx="60859">
                  <c:v>30.82999</c:v>
                </c:pt>
                <c:pt idx="60860">
                  <c:v>28.91087</c:v>
                </c:pt>
                <c:pt idx="60861">
                  <c:v>34.28749</c:v>
                </c:pt>
                <c:pt idx="60862">
                  <c:v>27.77141</c:v>
                </c:pt>
                <c:pt idx="60863">
                  <c:v>26.72864999999999</c:v>
                </c:pt>
                <c:pt idx="60864">
                  <c:v>24.99652</c:v>
                </c:pt>
                <c:pt idx="60865">
                  <c:v>28.92503999999999</c:v>
                </c:pt>
                <c:pt idx="60866">
                  <c:v>35.44935</c:v>
                </c:pt>
                <c:pt idx="60867">
                  <c:v>27.41356</c:v>
                </c:pt>
                <c:pt idx="60868">
                  <c:v>32.44222000000001</c:v>
                </c:pt>
                <c:pt idx="60869">
                  <c:v>32.6335</c:v>
                </c:pt>
                <c:pt idx="60870">
                  <c:v>26.53052</c:v>
                </c:pt>
                <c:pt idx="60871">
                  <c:v>29.30173</c:v>
                </c:pt>
                <c:pt idx="60872">
                  <c:v>26.19401999999999</c:v>
                </c:pt>
                <c:pt idx="60873">
                  <c:v>27.28243999999999</c:v>
                </c:pt>
                <c:pt idx="60874">
                  <c:v>32.83827</c:v>
                </c:pt>
                <c:pt idx="60875">
                  <c:v>33.88564</c:v>
                </c:pt>
                <c:pt idx="60876">
                  <c:v>27.54339999999999</c:v>
                </c:pt>
                <c:pt idx="60877">
                  <c:v>42.37776</c:v>
                </c:pt>
                <c:pt idx="60878">
                  <c:v>31.60595</c:v>
                </c:pt>
                <c:pt idx="60879">
                  <c:v>23.51942</c:v>
                </c:pt>
                <c:pt idx="60880">
                  <c:v>25.25080000000001</c:v>
                </c:pt>
                <c:pt idx="60881">
                  <c:v>83.78373999999998</c:v>
                </c:pt>
                <c:pt idx="60882">
                  <c:v>27.10379</c:v>
                </c:pt>
                <c:pt idx="60883">
                  <c:v>29.45197</c:v>
                </c:pt>
                <c:pt idx="60884">
                  <c:v>29.34738</c:v>
                </c:pt>
                <c:pt idx="60885">
                  <c:v>46.69972000000001</c:v>
                </c:pt>
                <c:pt idx="60886">
                  <c:v>34.21769</c:v>
                </c:pt>
                <c:pt idx="60887">
                  <c:v>29.99513</c:v>
                </c:pt>
                <c:pt idx="60888">
                  <c:v>29.97150999999999</c:v>
                </c:pt>
                <c:pt idx="60889">
                  <c:v>28.94398</c:v>
                </c:pt>
                <c:pt idx="60890">
                  <c:v>30.32053</c:v>
                </c:pt>
                <c:pt idx="60891">
                  <c:v>34.20624</c:v>
                </c:pt>
                <c:pt idx="60892">
                  <c:v>30.0825</c:v>
                </c:pt>
                <c:pt idx="60893">
                  <c:v>34.88696</c:v>
                </c:pt>
                <c:pt idx="60894">
                  <c:v>26.70048999999999</c:v>
                </c:pt>
                <c:pt idx="60895">
                  <c:v>30.0991</c:v>
                </c:pt>
                <c:pt idx="60896">
                  <c:v>28.8225</c:v>
                </c:pt>
                <c:pt idx="60897">
                  <c:v>31.186</c:v>
                </c:pt>
                <c:pt idx="60898">
                  <c:v>30.65965</c:v>
                </c:pt>
                <c:pt idx="60899">
                  <c:v>26.89717</c:v>
                </c:pt>
                <c:pt idx="60900">
                  <c:v>29.03046</c:v>
                </c:pt>
                <c:pt idx="60901">
                  <c:v>32.73727</c:v>
                </c:pt>
                <c:pt idx="60902">
                  <c:v>28.37993000000001</c:v>
                </c:pt>
                <c:pt idx="60903">
                  <c:v>34.12929</c:v>
                </c:pt>
                <c:pt idx="60904">
                  <c:v>30.94164</c:v>
                </c:pt>
                <c:pt idx="60905">
                  <c:v>30.42366</c:v>
                </c:pt>
                <c:pt idx="60906">
                  <c:v>164.7045</c:v>
                </c:pt>
                <c:pt idx="60907">
                  <c:v>28.16445</c:v>
                </c:pt>
                <c:pt idx="60908">
                  <c:v>30.13919</c:v>
                </c:pt>
                <c:pt idx="60909">
                  <c:v>26.81096</c:v>
                </c:pt>
                <c:pt idx="60910">
                  <c:v>34.8203</c:v>
                </c:pt>
                <c:pt idx="60911">
                  <c:v>24.90522</c:v>
                </c:pt>
                <c:pt idx="60912">
                  <c:v>34.77759</c:v>
                </c:pt>
                <c:pt idx="60913">
                  <c:v>27.42517</c:v>
                </c:pt>
                <c:pt idx="60914">
                  <c:v>37.0267</c:v>
                </c:pt>
                <c:pt idx="60915">
                  <c:v>29.6346</c:v>
                </c:pt>
                <c:pt idx="60916">
                  <c:v>28.19611</c:v>
                </c:pt>
                <c:pt idx="60917">
                  <c:v>29.11222</c:v>
                </c:pt>
                <c:pt idx="60918">
                  <c:v>30.05791</c:v>
                </c:pt>
                <c:pt idx="60919">
                  <c:v>30.62836</c:v>
                </c:pt>
                <c:pt idx="60920">
                  <c:v>29.87857</c:v>
                </c:pt>
                <c:pt idx="60921">
                  <c:v>30.4573</c:v>
                </c:pt>
                <c:pt idx="60922">
                  <c:v>32.11407</c:v>
                </c:pt>
                <c:pt idx="60923">
                  <c:v>38.95099</c:v>
                </c:pt>
                <c:pt idx="60924">
                  <c:v>27.83232</c:v>
                </c:pt>
                <c:pt idx="60925">
                  <c:v>30.84866</c:v>
                </c:pt>
                <c:pt idx="60926">
                  <c:v>38.27024</c:v>
                </c:pt>
                <c:pt idx="60927">
                  <c:v>28.58055999999999</c:v>
                </c:pt>
                <c:pt idx="60928">
                  <c:v>38.0239</c:v>
                </c:pt>
                <c:pt idx="60929">
                  <c:v>30.28123</c:v>
                </c:pt>
                <c:pt idx="60930">
                  <c:v>39.21836000000001</c:v>
                </c:pt>
                <c:pt idx="60931">
                  <c:v>33.20356</c:v>
                </c:pt>
                <c:pt idx="60932">
                  <c:v>29.83205</c:v>
                </c:pt>
                <c:pt idx="60933">
                  <c:v>29.69421000000001</c:v>
                </c:pt>
                <c:pt idx="60934">
                  <c:v>70.1961</c:v>
                </c:pt>
                <c:pt idx="60935">
                  <c:v>25.56591</c:v>
                </c:pt>
                <c:pt idx="60936">
                  <c:v>31.29921</c:v>
                </c:pt>
                <c:pt idx="60937">
                  <c:v>27.9581</c:v>
                </c:pt>
                <c:pt idx="60938">
                  <c:v>32.24974</c:v>
                </c:pt>
                <c:pt idx="60939">
                  <c:v>30.70692</c:v>
                </c:pt>
                <c:pt idx="60940">
                  <c:v>33.07089</c:v>
                </c:pt>
                <c:pt idx="60941">
                  <c:v>36.48319</c:v>
                </c:pt>
                <c:pt idx="60942">
                  <c:v>26.48692</c:v>
                </c:pt>
                <c:pt idx="60943">
                  <c:v>28.32891</c:v>
                </c:pt>
                <c:pt idx="60944">
                  <c:v>31.19347</c:v>
                </c:pt>
                <c:pt idx="60945">
                  <c:v>35.74988</c:v>
                </c:pt>
                <c:pt idx="60946">
                  <c:v>28.36002999999999</c:v>
                </c:pt>
                <c:pt idx="60947">
                  <c:v>33.23012000000001</c:v>
                </c:pt>
                <c:pt idx="60948">
                  <c:v>29.49632</c:v>
                </c:pt>
                <c:pt idx="60949">
                  <c:v>27.3471</c:v>
                </c:pt>
                <c:pt idx="60950">
                  <c:v>29.19415</c:v>
                </c:pt>
                <c:pt idx="60951">
                  <c:v>28.15229</c:v>
                </c:pt>
                <c:pt idx="60952">
                  <c:v>31.81405000000001</c:v>
                </c:pt>
                <c:pt idx="60953">
                  <c:v>29.83827</c:v>
                </c:pt>
                <c:pt idx="60954">
                  <c:v>36.91708999999999</c:v>
                </c:pt>
                <c:pt idx="60955">
                  <c:v>23.98845</c:v>
                </c:pt>
                <c:pt idx="60956">
                  <c:v>30.24819</c:v>
                </c:pt>
                <c:pt idx="60957">
                  <c:v>41.0819</c:v>
                </c:pt>
                <c:pt idx="60958">
                  <c:v>750.5178</c:v>
                </c:pt>
                <c:pt idx="60959">
                  <c:v>27.15028999999999</c:v>
                </c:pt>
                <c:pt idx="60960">
                  <c:v>36.34824</c:v>
                </c:pt>
                <c:pt idx="60961">
                  <c:v>294.015</c:v>
                </c:pt>
                <c:pt idx="60962">
                  <c:v>30.49740999999999</c:v>
                </c:pt>
                <c:pt idx="60963">
                  <c:v>22.94945999999999</c:v>
                </c:pt>
                <c:pt idx="60964">
                  <c:v>27.37376</c:v>
                </c:pt>
                <c:pt idx="60965">
                  <c:v>31.20998000000001</c:v>
                </c:pt>
                <c:pt idx="60966">
                  <c:v>24.74893</c:v>
                </c:pt>
                <c:pt idx="60967">
                  <c:v>25.45727</c:v>
                </c:pt>
                <c:pt idx="60968">
                  <c:v>30.32112</c:v>
                </c:pt>
                <c:pt idx="60969">
                  <c:v>37.57835</c:v>
                </c:pt>
                <c:pt idx="60970">
                  <c:v>26.26867</c:v>
                </c:pt>
                <c:pt idx="60971">
                  <c:v>28.36152999999999</c:v>
                </c:pt>
                <c:pt idx="60972">
                  <c:v>34.20736</c:v>
                </c:pt>
                <c:pt idx="60973">
                  <c:v>31.78308</c:v>
                </c:pt>
                <c:pt idx="60974">
                  <c:v>30.35705</c:v>
                </c:pt>
                <c:pt idx="60975">
                  <c:v>31.78604</c:v>
                </c:pt>
                <c:pt idx="60976">
                  <c:v>25.4812</c:v>
                </c:pt>
                <c:pt idx="60977">
                  <c:v>30.73764</c:v>
                </c:pt>
                <c:pt idx="60978">
                  <c:v>28.97620999999999</c:v>
                </c:pt>
                <c:pt idx="60979">
                  <c:v>34.16791</c:v>
                </c:pt>
                <c:pt idx="60980">
                  <c:v>34.95719</c:v>
                </c:pt>
                <c:pt idx="60981">
                  <c:v>31.22797</c:v>
                </c:pt>
                <c:pt idx="60982">
                  <c:v>25.50789</c:v>
                </c:pt>
                <c:pt idx="60983">
                  <c:v>28.4347</c:v>
                </c:pt>
                <c:pt idx="60984">
                  <c:v>33.17334</c:v>
                </c:pt>
                <c:pt idx="60985">
                  <c:v>25.9913</c:v>
                </c:pt>
                <c:pt idx="60986">
                  <c:v>27.63422</c:v>
                </c:pt>
                <c:pt idx="60987">
                  <c:v>85.84063</c:v>
                </c:pt>
                <c:pt idx="60988">
                  <c:v>70.03721</c:v>
                </c:pt>
                <c:pt idx="60989">
                  <c:v>29.29253999999999</c:v>
                </c:pt>
                <c:pt idx="60990">
                  <c:v>40.61007</c:v>
                </c:pt>
                <c:pt idx="60991">
                  <c:v>28.96417</c:v>
                </c:pt>
                <c:pt idx="60992">
                  <c:v>29.09744</c:v>
                </c:pt>
                <c:pt idx="60993">
                  <c:v>25.4277</c:v>
                </c:pt>
                <c:pt idx="60994">
                  <c:v>132.1916</c:v>
                </c:pt>
                <c:pt idx="60995">
                  <c:v>27.2305</c:v>
                </c:pt>
                <c:pt idx="60996">
                  <c:v>43.0043</c:v>
                </c:pt>
                <c:pt idx="60997">
                  <c:v>1939.4903</c:v>
                </c:pt>
                <c:pt idx="60998">
                  <c:v>32.58408</c:v>
                </c:pt>
                <c:pt idx="60999">
                  <c:v>30.98497</c:v>
                </c:pt>
                <c:pt idx="61000">
                  <c:v>26.51336999999999</c:v>
                </c:pt>
                <c:pt idx="61001">
                  <c:v>41.2969</c:v>
                </c:pt>
                <c:pt idx="61002">
                  <c:v>26.59399000000001</c:v>
                </c:pt>
                <c:pt idx="61003">
                  <c:v>35.93131</c:v>
                </c:pt>
                <c:pt idx="61004">
                  <c:v>28.80836</c:v>
                </c:pt>
                <c:pt idx="61005">
                  <c:v>29.89127999999999</c:v>
                </c:pt>
                <c:pt idx="61006">
                  <c:v>33.5014</c:v>
                </c:pt>
                <c:pt idx="61007">
                  <c:v>29.00606000000001</c:v>
                </c:pt>
                <c:pt idx="61008">
                  <c:v>27.86077999999999</c:v>
                </c:pt>
                <c:pt idx="61009">
                  <c:v>44.4365</c:v>
                </c:pt>
                <c:pt idx="61010">
                  <c:v>28.05095</c:v>
                </c:pt>
                <c:pt idx="61011">
                  <c:v>33.32685</c:v>
                </c:pt>
                <c:pt idx="61012">
                  <c:v>28.67236</c:v>
                </c:pt>
                <c:pt idx="61013">
                  <c:v>31.94220999999999</c:v>
                </c:pt>
                <c:pt idx="61014">
                  <c:v>32.54517</c:v>
                </c:pt>
                <c:pt idx="61015">
                  <c:v>106.9716</c:v>
                </c:pt>
                <c:pt idx="61016">
                  <c:v>36.35336</c:v>
                </c:pt>
                <c:pt idx="61017">
                  <c:v>26.02473</c:v>
                </c:pt>
                <c:pt idx="61018">
                  <c:v>1339.08859</c:v>
                </c:pt>
                <c:pt idx="61019">
                  <c:v>28.46867999999999</c:v>
                </c:pt>
                <c:pt idx="61020">
                  <c:v>30.5929</c:v>
                </c:pt>
                <c:pt idx="61021">
                  <c:v>27.16016</c:v>
                </c:pt>
                <c:pt idx="61022">
                  <c:v>32.5716</c:v>
                </c:pt>
                <c:pt idx="61023">
                  <c:v>29.59313999999999</c:v>
                </c:pt>
                <c:pt idx="61024">
                  <c:v>27.59521</c:v>
                </c:pt>
                <c:pt idx="61025">
                  <c:v>88.24809</c:v>
                </c:pt>
                <c:pt idx="61026">
                  <c:v>505.59474</c:v>
                </c:pt>
                <c:pt idx="61027">
                  <c:v>38.4561</c:v>
                </c:pt>
                <c:pt idx="61028">
                  <c:v>29.66595999999999</c:v>
                </c:pt>
                <c:pt idx="61029">
                  <c:v>29.93057</c:v>
                </c:pt>
                <c:pt idx="61030">
                  <c:v>24.31202</c:v>
                </c:pt>
                <c:pt idx="61031">
                  <c:v>46.5671</c:v>
                </c:pt>
                <c:pt idx="61032">
                  <c:v>31.07702</c:v>
                </c:pt>
                <c:pt idx="61033">
                  <c:v>28.40135</c:v>
                </c:pt>
                <c:pt idx="61034">
                  <c:v>26.83797</c:v>
                </c:pt>
                <c:pt idx="61035">
                  <c:v>30.94354999999999</c:v>
                </c:pt>
                <c:pt idx="61036">
                  <c:v>31.90477</c:v>
                </c:pt>
                <c:pt idx="61037">
                  <c:v>39.58301</c:v>
                </c:pt>
                <c:pt idx="61038">
                  <c:v>26.0273</c:v>
                </c:pt>
                <c:pt idx="61039">
                  <c:v>31.70718</c:v>
                </c:pt>
                <c:pt idx="61040">
                  <c:v>37.9731</c:v>
                </c:pt>
                <c:pt idx="61041">
                  <c:v>30.5652</c:v>
                </c:pt>
                <c:pt idx="61042">
                  <c:v>35.02928</c:v>
                </c:pt>
                <c:pt idx="61043">
                  <c:v>30.12866</c:v>
                </c:pt>
                <c:pt idx="61044">
                  <c:v>30.29894</c:v>
                </c:pt>
                <c:pt idx="61045">
                  <c:v>27.43603</c:v>
                </c:pt>
                <c:pt idx="61046">
                  <c:v>29.35494</c:v>
                </c:pt>
                <c:pt idx="61047">
                  <c:v>23.21927000000001</c:v>
                </c:pt>
                <c:pt idx="61048">
                  <c:v>26.86514</c:v>
                </c:pt>
                <c:pt idx="61049">
                  <c:v>35.50169</c:v>
                </c:pt>
                <c:pt idx="61050">
                  <c:v>33.34733</c:v>
                </c:pt>
                <c:pt idx="61051">
                  <c:v>29.32293</c:v>
                </c:pt>
                <c:pt idx="61052">
                  <c:v>30.77872</c:v>
                </c:pt>
                <c:pt idx="61053">
                  <c:v>29.85924</c:v>
                </c:pt>
                <c:pt idx="61054">
                  <c:v>27.97556</c:v>
                </c:pt>
                <c:pt idx="61055">
                  <c:v>35.25445</c:v>
                </c:pt>
                <c:pt idx="61056">
                  <c:v>36.22016</c:v>
                </c:pt>
                <c:pt idx="61057">
                  <c:v>29.3276</c:v>
                </c:pt>
                <c:pt idx="61058">
                  <c:v>35.88422</c:v>
                </c:pt>
                <c:pt idx="61059">
                  <c:v>24.92712999999999</c:v>
                </c:pt>
                <c:pt idx="61060">
                  <c:v>34.16136</c:v>
                </c:pt>
                <c:pt idx="61061">
                  <c:v>30.54811</c:v>
                </c:pt>
                <c:pt idx="61062">
                  <c:v>36.74405</c:v>
                </c:pt>
                <c:pt idx="61063">
                  <c:v>26.88842</c:v>
                </c:pt>
                <c:pt idx="61064">
                  <c:v>38.90283</c:v>
                </c:pt>
                <c:pt idx="61065">
                  <c:v>31.37876</c:v>
                </c:pt>
                <c:pt idx="61066">
                  <c:v>42.13209</c:v>
                </c:pt>
                <c:pt idx="61067">
                  <c:v>28.1188</c:v>
                </c:pt>
                <c:pt idx="61068">
                  <c:v>28.16219999999999</c:v>
                </c:pt>
                <c:pt idx="61069">
                  <c:v>25.8775</c:v>
                </c:pt>
                <c:pt idx="61070">
                  <c:v>30.81432</c:v>
                </c:pt>
                <c:pt idx="61071">
                  <c:v>27.94335999999999</c:v>
                </c:pt>
                <c:pt idx="61072">
                  <c:v>27.12236</c:v>
                </c:pt>
                <c:pt idx="61073">
                  <c:v>31.00678</c:v>
                </c:pt>
                <c:pt idx="61074">
                  <c:v>74.3632</c:v>
                </c:pt>
                <c:pt idx="61075">
                  <c:v>33.10191</c:v>
                </c:pt>
                <c:pt idx="61076">
                  <c:v>29.31379</c:v>
                </c:pt>
                <c:pt idx="61077">
                  <c:v>33.89735</c:v>
                </c:pt>
                <c:pt idx="61078">
                  <c:v>40.7063</c:v>
                </c:pt>
                <c:pt idx="61079">
                  <c:v>30.6818</c:v>
                </c:pt>
                <c:pt idx="61080">
                  <c:v>133.5443</c:v>
                </c:pt>
                <c:pt idx="61081">
                  <c:v>26.19278</c:v>
                </c:pt>
                <c:pt idx="61082">
                  <c:v>31.81926</c:v>
                </c:pt>
                <c:pt idx="61083">
                  <c:v>32.37819</c:v>
                </c:pt>
                <c:pt idx="61084">
                  <c:v>28.28586</c:v>
                </c:pt>
                <c:pt idx="61085">
                  <c:v>27.23034</c:v>
                </c:pt>
                <c:pt idx="61086">
                  <c:v>29.7152</c:v>
                </c:pt>
                <c:pt idx="61087">
                  <c:v>26.64230999999999</c:v>
                </c:pt>
                <c:pt idx="61088">
                  <c:v>32.38779</c:v>
                </c:pt>
                <c:pt idx="61089">
                  <c:v>28.85842999999999</c:v>
                </c:pt>
                <c:pt idx="61090">
                  <c:v>26.47</c:v>
                </c:pt>
                <c:pt idx="61091">
                  <c:v>33.65856</c:v>
                </c:pt>
                <c:pt idx="61092">
                  <c:v>32.33787</c:v>
                </c:pt>
                <c:pt idx="61093">
                  <c:v>39.59053</c:v>
                </c:pt>
                <c:pt idx="61094">
                  <c:v>38.22291</c:v>
                </c:pt>
                <c:pt idx="61095">
                  <c:v>30.32485</c:v>
                </c:pt>
                <c:pt idx="61096">
                  <c:v>32.25543</c:v>
                </c:pt>
                <c:pt idx="61097">
                  <c:v>32.24022</c:v>
                </c:pt>
                <c:pt idx="61098">
                  <c:v>31.50221</c:v>
                </c:pt>
                <c:pt idx="61099">
                  <c:v>34.76861</c:v>
                </c:pt>
                <c:pt idx="61100">
                  <c:v>30.60167</c:v>
                </c:pt>
                <c:pt idx="61101">
                  <c:v>27.20219</c:v>
                </c:pt>
                <c:pt idx="61102">
                  <c:v>25.95404</c:v>
                </c:pt>
                <c:pt idx="61103">
                  <c:v>34.14284</c:v>
                </c:pt>
                <c:pt idx="61104">
                  <c:v>30.96933999999999</c:v>
                </c:pt>
                <c:pt idx="61105">
                  <c:v>35.39215</c:v>
                </c:pt>
                <c:pt idx="61106">
                  <c:v>33.81562</c:v>
                </c:pt>
                <c:pt idx="61107">
                  <c:v>120.61973</c:v>
                </c:pt>
                <c:pt idx="61108">
                  <c:v>30.26617999999999</c:v>
                </c:pt>
                <c:pt idx="61109">
                  <c:v>498.2493999999999</c:v>
                </c:pt>
                <c:pt idx="61110">
                  <c:v>30.68387999999999</c:v>
                </c:pt>
                <c:pt idx="61111">
                  <c:v>30.66922</c:v>
                </c:pt>
                <c:pt idx="61112">
                  <c:v>37.2717</c:v>
                </c:pt>
                <c:pt idx="61113">
                  <c:v>26.76786999999999</c:v>
                </c:pt>
                <c:pt idx="61114">
                  <c:v>28.23410000000001</c:v>
                </c:pt>
                <c:pt idx="61115">
                  <c:v>34.35324</c:v>
                </c:pt>
                <c:pt idx="61116">
                  <c:v>26.03788</c:v>
                </c:pt>
                <c:pt idx="61117">
                  <c:v>42.77160000000001</c:v>
                </c:pt>
                <c:pt idx="61118">
                  <c:v>29.11312</c:v>
                </c:pt>
                <c:pt idx="61119">
                  <c:v>31.51328000000001</c:v>
                </c:pt>
                <c:pt idx="61120">
                  <c:v>72.48026</c:v>
                </c:pt>
                <c:pt idx="61121">
                  <c:v>47.1849</c:v>
                </c:pt>
                <c:pt idx="61122">
                  <c:v>28.05679</c:v>
                </c:pt>
                <c:pt idx="61123">
                  <c:v>38.62459</c:v>
                </c:pt>
                <c:pt idx="61124">
                  <c:v>30.30925</c:v>
                </c:pt>
                <c:pt idx="61125">
                  <c:v>32.85573</c:v>
                </c:pt>
                <c:pt idx="61126">
                  <c:v>34.68338</c:v>
                </c:pt>
                <c:pt idx="61127">
                  <c:v>26.80782</c:v>
                </c:pt>
                <c:pt idx="61128">
                  <c:v>238.559</c:v>
                </c:pt>
                <c:pt idx="61129">
                  <c:v>32.22607</c:v>
                </c:pt>
                <c:pt idx="61130">
                  <c:v>35.96607</c:v>
                </c:pt>
                <c:pt idx="61131">
                  <c:v>37.06656</c:v>
                </c:pt>
                <c:pt idx="61132">
                  <c:v>31.21214</c:v>
                </c:pt>
                <c:pt idx="61133">
                  <c:v>25.56556</c:v>
                </c:pt>
                <c:pt idx="61134">
                  <c:v>24.28985</c:v>
                </c:pt>
                <c:pt idx="61135">
                  <c:v>33.55251</c:v>
                </c:pt>
                <c:pt idx="61136">
                  <c:v>25.13429</c:v>
                </c:pt>
                <c:pt idx="61137">
                  <c:v>2167.0551</c:v>
                </c:pt>
                <c:pt idx="61138">
                  <c:v>28.76003</c:v>
                </c:pt>
                <c:pt idx="61139">
                  <c:v>33.68576</c:v>
                </c:pt>
                <c:pt idx="61140">
                  <c:v>29.26404</c:v>
                </c:pt>
                <c:pt idx="61141">
                  <c:v>28.26404</c:v>
                </c:pt>
                <c:pt idx="61142">
                  <c:v>29.6077</c:v>
                </c:pt>
                <c:pt idx="61143">
                  <c:v>69.48977999999998</c:v>
                </c:pt>
                <c:pt idx="61144">
                  <c:v>29.24185</c:v>
                </c:pt>
                <c:pt idx="61145">
                  <c:v>35.19915</c:v>
                </c:pt>
                <c:pt idx="61146">
                  <c:v>35.5701</c:v>
                </c:pt>
                <c:pt idx="61147">
                  <c:v>31.15071</c:v>
                </c:pt>
                <c:pt idx="61148">
                  <c:v>29.74482</c:v>
                </c:pt>
                <c:pt idx="61149">
                  <c:v>30.28323</c:v>
                </c:pt>
                <c:pt idx="61150">
                  <c:v>27.06616</c:v>
                </c:pt>
                <c:pt idx="61151">
                  <c:v>31.78238999999999</c:v>
                </c:pt>
                <c:pt idx="61152">
                  <c:v>27.85333</c:v>
                </c:pt>
                <c:pt idx="61153">
                  <c:v>26.60443</c:v>
                </c:pt>
                <c:pt idx="61154">
                  <c:v>34.90550000000001</c:v>
                </c:pt>
                <c:pt idx="61155">
                  <c:v>28.14418</c:v>
                </c:pt>
                <c:pt idx="61156">
                  <c:v>214.1982</c:v>
                </c:pt>
                <c:pt idx="61157">
                  <c:v>33.02735</c:v>
                </c:pt>
                <c:pt idx="61158">
                  <c:v>34.51031</c:v>
                </c:pt>
                <c:pt idx="61159">
                  <c:v>27.27532</c:v>
                </c:pt>
                <c:pt idx="61160">
                  <c:v>33.36247</c:v>
                </c:pt>
                <c:pt idx="61161">
                  <c:v>31.78332</c:v>
                </c:pt>
                <c:pt idx="61162">
                  <c:v>35.29652</c:v>
                </c:pt>
                <c:pt idx="61163">
                  <c:v>27.66076</c:v>
                </c:pt>
                <c:pt idx="61164">
                  <c:v>33.92295</c:v>
                </c:pt>
                <c:pt idx="61165">
                  <c:v>30.86225</c:v>
                </c:pt>
                <c:pt idx="61166">
                  <c:v>30.46946</c:v>
                </c:pt>
                <c:pt idx="61167">
                  <c:v>30.24155</c:v>
                </c:pt>
                <c:pt idx="61168">
                  <c:v>26.36733</c:v>
                </c:pt>
                <c:pt idx="61169">
                  <c:v>34.53393</c:v>
                </c:pt>
                <c:pt idx="61170">
                  <c:v>28.46549999999999</c:v>
                </c:pt>
                <c:pt idx="61171">
                  <c:v>30.59937</c:v>
                </c:pt>
                <c:pt idx="61172">
                  <c:v>28.94539</c:v>
                </c:pt>
                <c:pt idx="61173">
                  <c:v>36.03045</c:v>
                </c:pt>
                <c:pt idx="61174">
                  <c:v>31.08792</c:v>
                </c:pt>
                <c:pt idx="61175">
                  <c:v>35.92843</c:v>
                </c:pt>
                <c:pt idx="61176">
                  <c:v>29.44772</c:v>
                </c:pt>
                <c:pt idx="61177">
                  <c:v>97.799</c:v>
                </c:pt>
                <c:pt idx="61178">
                  <c:v>31.92621</c:v>
                </c:pt>
                <c:pt idx="61179">
                  <c:v>283.8208399999999</c:v>
                </c:pt>
                <c:pt idx="61180">
                  <c:v>33.8703</c:v>
                </c:pt>
                <c:pt idx="61181">
                  <c:v>25.18541</c:v>
                </c:pt>
                <c:pt idx="61182">
                  <c:v>31.64047</c:v>
                </c:pt>
                <c:pt idx="61183">
                  <c:v>46.0973</c:v>
                </c:pt>
                <c:pt idx="61184">
                  <c:v>56.316</c:v>
                </c:pt>
                <c:pt idx="61185">
                  <c:v>31.63521</c:v>
                </c:pt>
                <c:pt idx="61186">
                  <c:v>32.7989</c:v>
                </c:pt>
                <c:pt idx="61187">
                  <c:v>32.66776</c:v>
                </c:pt>
                <c:pt idx="61188">
                  <c:v>25.76859</c:v>
                </c:pt>
                <c:pt idx="61189">
                  <c:v>36.13999</c:v>
                </c:pt>
                <c:pt idx="61190">
                  <c:v>29.98047</c:v>
                </c:pt>
                <c:pt idx="61191">
                  <c:v>25.61937</c:v>
                </c:pt>
                <c:pt idx="61192">
                  <c:v>27.81263</c:v>
                </c:pt>
                <c:pt idx="61193">
                  <c:v>31.70011</c:v>
                </c:pt>
                <c:pt idx="61194">
                  <c:v>26.81152000000001</c:v>
                </c:pt>
                <c:pt idx="61195">
                  <c:v>165.8287</c:v>
                </c:pt>
                <c:pt idx="61196">
                  <c:v>27.60842999999999</c:v>
                </c:pt>
                <c:pt idx="61197">
                  <c:v>36.3689</c:v>
                </c:pt>
                <c:pt idx="61198">
                  <c:v>31.17176</c:v>
                </c:pt>
                <c:pt idx="61199">
                  <c:v>37.61854</c:v>
                </c:pt>
                <c:pt idx="61200">
                  <c:v>32.90241</c:v>
                </c:pt>
                <c:pt idx="61201">
                  <c:v>32.94846</c:v>
                </c:pt>
                <c:pt idx="61202">
                  <c:v>33.72993</c:v>
                </c:pt>
                <c:pt idx="61203">
                  <c:v>38.39556</c:v>
                </c:pt>
                <c:pt idx="61204">
                  <c:v>30.40871999999999</c:v>
                </c:pt>
                <c:pt idx="61205">
                  <c:v>30.25382</c:v>
                </c:pt>
                <c:pt idx="61206">
                  <c:v>27.72849</c:v>
                </c:pt>
                <c:pt idx="61207">
                  <c:v>30.24693</c:v>
                </c:pt>
                <c:pt idx="61208">
                  <c:v>36.4566</c:v>
                </c:pt>
                <c:pt idx="61209">
                  <c:v>34.29277</c:v>
                </c:pt>
                <c:pt idx="61210">
                  <c:v>34.79906000000001</c:v>
                </c:pt>
                <c:pt idx="61211">
                  <c:v>27.89185000000001</c:v>
                </c:pt>
                <c:pt idx="61212">
                  <c:v>29.27553999999999</c:v>
                </c:pt>
                <c:pt idx="61213">
                  <c:v>29.13244</c:v>
                </c:pt>
                <c:pt idx="61214">
                  <c:v>27.71588</c:v>
                </c:pt>
                <c:pt idx="61215">
                  <c:v>36.37208</c:v>
                </c:pt>
                <c:pt idx="61216">
                  <c:v>32.46543</c:v>
                </c:pt>
                <c:pt idx="61217">
                  <c:v>24.85066</c:v>
                </c:pt>
                <c:pt idx="61218">
                  <c:v>28.76204999999999</c:v>
                </c:pt>
                <c:pt idx="61219">
                  <c:v>41.0207</c:v>
                </c:pt>
                <c:pt idx="61220">
                  <c:v>34.34802000000001</c:v>
                </c:pt>
                <c:pt idx="61221">
                  <c:v>62.1797</c:v>
                </c:pt>
                <c:pt idx="61222">
                  <c:v>35.58091</c:v>
                </c:pt>
                <c:pt idx="61223">
                  <c:v>32.42931</c:v>
                </c:pt>
                <c:pt idx="61224">
                  <c:v>33.30786999999999</c:v>
                </c:pt>
                <c:pt idx="61225">
                  <c:v>27.18881</c:v>
                </c:pt>
                <c:pt idx="61226">
                  <c:v>35.25263</c:v>
                </c:pt>
                <c:pt idx="61227">
                  <c:v>934.5951</c:v>
                </c:pt>
                <c:pt idx="61228">
                  <c:v>30.92693999999999</c:v>
                </c:pt>
                <c:pt idx="61229">
                  <c:v>30.11655</c:v>
                </c:pt>
                <c:pt idx="61230">
                  <c:v>32.16008</c:v>
                </c:pt>
                <c:pt idx="61231">
                  <c:v>31.81978000000001</c:v>
                </c:pt>
                <c:pt idx="61232">
                  <c:v>36.82947</c:v>
                </c:pt>
                <c:pt idx="61233">
                  <c:v>28.48779</c:v>
                </c:pt>
                <c:pt idx="61234">
                  <c:v>40.30688</c:v>
                </c:pt>
                <c:pt idx="61235">
                  <c:v>31.21006</c:v>
                </c:pt>
                <c:pt idx="61236">
                  <c:v>32.83781</c:v>
                </c:pt>
                <c:pt idx="61237">
                  <c:v>343.3877</c:v>
                </c:pt>
                <c:pt idx="61238">
                  <c:v>31.51723</c:v>
                </c:pt>
                <c:pt idx="61239">
                  <c:v>25.45283</c:v>
                </c:pt>
                <c:pt idx="61240">
                  <c:v>31.09331</c:v>
                </c:pt>
                <c:pt idx="61241">
                  <c:v>33.37433</c:v>
                </c:pt>
                <c:pt idx="61242">
                  <c:v>25.62019</c:v>
                </c:pt>
                <c:pt idx="61243">
                  <c:v>31.01283</c:v>
                </c:pt>
                <c:pt idx="61244">
                  <c:v>26.65345</c:v>
                </c:pt>
                <c:pt idx="61245">
                  <c:v>31.27001</c:v>
                </c:pt>
                <c:pt idx="61246">
                  <c:v>30.47798999999999</c:v>
                </c:pt>
                <c:pt idx="61247">
                  <c:v>27.73692</c:v>
                </c:pt>
                <c:pt idx="61248">
                  <c:v>27.66351</c:v>
                </c:pt>
                <c:pt idx="61249">
                  <c:v>28.80537</c:v>
                </c:pt>
                <c:pt idx="61250">
                  <c:v>28.61344</c:v>
                </c:pt>
                <c:pt idx="61251">
                  <c:v>34.39801</c:v>
                </c:pt>
                <c:pt idx="61252">
                  <c:v>29.62106</c:v>
                </c:pt>
                <c:pt idx="61253">
                  <c:v>44.06712</c:v>
                </c:pt>
                <c:pt idx="61254">
                  <c:v>36.4052</c:v>
                </c:pt>
                <c:pt idx="61255">
                  <c:v>32.7675</c:v>
                </c:pt>
                <c:pt idx="61256">
                  <c:v>44.69182</c:v>
                </c:pt>
                <c:pt idx="61257">
                  <c:v>61.70520000000001</c:v>
                </c:pt>
                <c:pt idx="61258">
                  <c:v>36.49740000000001</c:v>
                </c:pt>
                <c:pt idx="61259">
                  <c:v>34.31484999999999</c:v>
                </c:pt>
                <c:pt idx="61260">
                  <c:v>26.91421</c:v>
                </c:pt>
                <c:pt idx="61261">
                  <c:v>31.41719000000001</c:v>
                </c:pt>
                <c:pt idx="61262">
                  <c:v>26.05051</c:v>
                </c:pt>
                <c:pt idx="61263">
                  <c:v>28.24349</c:v>
                </c:pt>
                <c:pt idx="61264">
                  <c:v>33.94317</c:v>
                </c:pt>
                <c:pt idx="61265">
                  <c:v>28.07808</c:v>
                </c:pt>
                <c:pt idx="61266">
                  <c:v>35.79940000000001</c:v>
                </c:pt>
                <c:pt idx="61267">
                  <c:v>28.46106</c:v>
                </c:pt>
                <c:pt idx="61268">
                  <c:v>26.78443</c:v>
                </c:pt>
                <c:pt idx="61269">
                  <c:v>29.79037</c:v>
                </c:pt>
                <c:pt idx="61270">
                  <c:v>37.47385</c:v>
                </c:pt>
                <c:pt idx="61271">
                  <c:v>30.07511999999999</c:v>
                </c:pt>
                <c:pt idx="61272">
                  <c:v>33.25301</c:v>
                </c:pt>
                <c:pt idx="61273">
                  <c:v>34.02663</c:v>
                </c:pt>
                <c:pt idx="61274">
                  <c:v>31.41893</c:v>
                </c:pt>
                <c:pt idx="61275">
                  <c:v>44.1929</c:v>
                </c:pt>
                <c:pt idx="61276">
                  <c:v>46.65109</c:v>
                </c:pt>
                <c:pt idx="61277">
                  <c:v>33.2802</c:v>
                </c:pt>
                <c:pt idx="61278">
                  <c:v>35.0151</c:v>
                </c:pt>
                <c:pt idx="61279">
                  <c:v>34.98391</c:v>
                </c:pt>
                <c:pt idx="61280">
                  <c:v>6816.888</c:v>
                </c:pt>
                <c:pt idx="61281">
                  <c:v>138.7379</c:v>
                </c:pt>
                <c:pt idx="61282">
                  <c:v>30.69046000000001</c:v>
                </c:pt>
                <c:pt idx="61283">
                  <c:v>30.58628</c:v>
                </c:pt>
                <c:pt idx="61284">
                  <c:v>30.88843999999999</c:v>
                </c:pt>
                <c:pt idx="61285">
                  <c:v>32.04268</c:v>
                </c:pt>
                <c:pt idx="61286">
                  <c:v>28.38977999999999</c:v>
                </c:pt>
                <c:pt idx="61287">
                  <c:v>25.4496</c:v>
                </c:pt>
                <c:pt idx="61288">
                  <c:v>32.13201</c:v>
                </c:pt>
                <c:pt idx="61289">
                  <c:v>33.48661</c:v>
                </c:pt>
                <c:pt idx="61290">
                  <c:v>31.5215</c:v>
                </c:pt>
                <c:pt idx="61291">
                  <c:v>100.3243</c:v>
                </c:pt>
                <c:pt idx="61292">
                  <c:v>652.0948</c:v>
                </c:pt>
                <c:pt idx="61293">
                  <c:v>31.56766</c:v>
                </c:pt>
                <c:pt idx="61294">
                  <c:v>41.4411</c:v>
                </c:pt>
                <c:pt idx="61295">
                  <c:v>31.94337</c:v>
                </c:pt>
                <c:pt idx="61296">
                  <c:v>29.03504999999999</c:v>
                </c:pt>
                <c:pt idx="61297">
                  <c:v>33.88198999999999</c:v>
                </c:pt>
                <c:pt idx="61298">
                  <c:v>28.59078</c:v>
                </c:pt>
                <c:pt idx="61299">
                  <c:v>31.13770999999999</c:v>
                </c:pt>
                <c:pt idx="61300">
                  <c:v>26.96937</c:v>
                </c:pt>
                <c:pt idx="61301">
                  <c:v>37.7593</c:v>
                </c:pt>
                <c:pt idx="61302">
                  <c:v>32.70227</c:v>
                </c:pt>
                <c:pt idx="61303">
                  <c:v>27.87671</c:v>
                </c:pt>
                <c:pt idx="61304">
                  <c:v>33.62136</c:v>
                </c:pt>
                <c:pt idx="61305">
                  <c:v>32.06636</c:v>
                </c:pt>
                <c:pt idx="61306">
                  <c:v>26.60875</c:v>
                </c:pt>
                <c:pt idx="61307">
                  <c:v>34.05926</c:v>
                </c:pt>
                <c:pt idx="61308">
                  <c:v>24.23566</c:v>
                </c:pt>
                <c:pt idx="61309">
                  <c:v>28.2801</c:v>
                </c:pt>
                <c:pt idx="61310">
                  <c:v>35.73372000000001</c:v>
                </c:pt>
                <c:pt idx="61311">
                  <c:v>33.72422</c:v>
                </c:pt>
                <c:pt idx="61312">
                  <c:v>32.26353</c:v>
                </c:pt>
                <c:pt idx="61313">
                  <c:v>33.00615</c:v>
                </c:pt>
                <c:pt idx="61314">
                  <c:v>31.94216</c:v>
                </c:pt>
                <c:pt idx="61315">
                  <c:v>1546.8119</c:v>
                </c:pt>
                <c:pt idx="61316">
                  <c:v>30.6247</c:v>
                </c:pt>
                <c:pt idx="61317">
                  <c:v>28.07029</c:v>
                </c:pt>
                <c:pt idx="61318">
                  <c:v>312.558</c:v>
                </c:pt>
                <c:pt idx="61319">
                  <c:v>27.10587</c:v>
                </c:pt>
                <c:pt idx="61320">
                  <c:v>31.2242</c:v>
                </c:pt>
                <c:pt idx="61321">
                  <c:v>30.56844999999999</c:v>
                </c:pt>
                <c:pt idx="61322">
                  <c:v>26.74984</c:v>
                </c:pt>
                <c:pt idx="61323">
                  <c:v>33.52537</c:v>
                </c:pt>
                <c:pt idx="61324">
                  <c:v>29.19848</c:v>
                </c:pt>
                <c:pt idx="61325">
                  <c:v>29.41072</c:v>
                </c:pt>
                <c:pt idx="61326">
                  <c:v>29.01432</c:v>
                </c:pt>
                <c:pt idx="61327">
                  <c:v>31.41431</c:v>
                </c:pt>
                <c:pt idx="61328">
                  <c:v>33.81138</c:v>
                </c:pt>
                <c:pt idx="61329">
                  <c:v>29.62874</c:v>
                </c:pt>
                <c:pt idx="61330">
                  <c:v>28.28903</c:v>
                </c:pt>
                <c:pt idx="61331">
                  <c:v>28.96988</c:v>
                </c:pt>
                <c:pt idx="61332">
                  <c:v>33.22033</c:v>
                </c:pt>
                <c:pt idx="61333">
                  <c:v>25.59789</c:v>
                </c:pt>
                <c:pt idx="61334">
                  <c:v>34.43818</c:v>
                </c:pt>
                <c:pt idx="61335">
                  <c:v>38.8167</c:v>
                </c:pt>
                <c:pt idx="61336">
                  <c:v>31.00473</c:v>
                </c:pt>
                <c:pt idx="61337">
                  <c:v>25.21935</c:v>
                </c:pt>
                <c:pt idx="61338">
                  <c:v>56.71131</c:v>
                </c:pt>
                <c:pt idx="61339">
                  <c:v>33.90188</c:v>
                </c:pt>
                <c:pt idx="61340">
                  <c:v>29.46567999999999</c:v>
                </c:pt>
                <c:pt idx="61341">
                  <c:v>29.21553</c:v>
                </c:pt>
                <c:pt idx="61342">
                  <c:v>31.58369</c:v>
                </c:pt>
                <c:pt idx="61343">
                  <c:v>35.34228</c:v>
                </c:pt>
                <c:pt idx="61344">
                  <c:v>35.11948</c:v>
                </c:pt>
                <c:pt idx="61345">
                  <c:v>33.93583</c:v>
                </c:pt>
                <c:pt idx="61346">
                  <c:v>31.95506</c:v>
                </c:pt>
                <c:pt idx="61347">
                  <c:v>28.60671</c:v>
                </c:pt>
                <c:pt idx="61348">
                  <c:v>32.72905</c:v>
                </c:pt>
                <c:pt idx="61349">
                  <c:v>31.10852</c:v>
                </c:pt>
                <c:pt idx="61350">
                  <c:v>30.918</c:v>
                </c:pt>
                <c:pt idx="61351">
                  <c:v>70.36621</c:v>
                </c:pt>
                <c:pt idx="61352">
                  <c:v>28.46394</c:v>
                </c:pt>
                <c:pt idx="61353">
                  <c:v>28.36114999999999</c:v>
                </c:pt>
                <c:pt idx="61354">
                  <c:v>2443.246</c:v>
                </c:pt>
                <c:pt idx="61355">
                  <c:v>35.67120000000001</c:v>
                </c:pt>
                <c:pt idx="61356">
                  <c:v>27.20583</c:v>
                </c:pt>
                <c:pt idx="61357">
                  <c:v>146.7464</c:v>
                </c:pt>
                <c:pt idx="61358">
                  <c:v>31.37266</c:v>
                </c:pt>
                <c:pt idx="61359">
                  <c:v>22.65548</c:v>
                </c:pt>
                <c:pt idx="61360">
                  <c:v>40.56463</c:v>
                </c:pt>
                <c:pt idx="61361">
                  <c:v>31.9678</c:v>
                </c:pt>
                <c:pt idx="61362">
                  <c:v>34.29852</c:v>
                </c:pt>
                <c:pt idx="61363">
                  <c:v>33.51368</c:v>
                </c:pt>
                <c:pt idx="61364">
                  <c:v>32.04879</c:v>
                </c:pt>
                <c:pt idx="61365">
                  <c:v>25.7715</c:v>
                </c:pt>
                <c:pt idx="61366">
                  <c:v>34.28803</c:v>
                </c:pt>
                <c:pt idx="61367">
                  <c:v>32.40352</c:v>
                </c:pt>
                <c:pt idx="61368">
                  <c:v>43.61201</c:v>
                </c:pt>
                <c:pt idx="61369">
                  <c:v>23.02509999999999</c:v>
                </c:pt>
                <c:pt idx="61370">
                  <c:v>41.10516000000001</c:v>
                </c:pt>
                <c:pt idx="61371">
                  <c:v>26.18615</c:v>
                </c:pt>
                <c:pt idx="61372">
                  <c:v>27.34979999999999</c:v>
                </c:pt>
                <c:pt idx="61373">
                  <c:v>28.91243</c:v>
                </c:pt>
                <c:pt idx="61374">
                  <c:v>29.20917</c:v>
                </c:pt>
                <c:pt idx="61375">
                  <c:v>29.35063999999999</c:v>
                </c:pt>
                <c:pt idx="61376">
                  <c:v>36.05006</c:v>
                </c:pt>
                <c:pt idx="61377">
                  <c:v>29.18825</c:v>
                </c:pt>
                <c:pt idx="61378">
                  <c:v>442.3618399999999</c:v>
                </c:pt>
                <c:pt idx="61379">
                  <c:v>29.22814999999999</c:v>
                </c:pt>
                <c:pt idx="61380">
                  <c:v>31.08728</c:v>
                </c:pt>
                <c:pt idx="61381">
                  <c:v>31.02111</c:v>
                </c:pt>
                <c:pt idx="61382">
                  <c:v>154.9123</c:v>
                </c:pt>
                <c:pt idx="61383">
                  <c:v>31.35614</c:v>
                </c:pt>
                <c:pt idx="61384">
                  <c:v>27.86937</c:v>
                </c:pt>
                <c:pt idx="61385">
                  <c:v>26.39355</c:v>
                </c:pt>
                <c:pt idx="61386">
                  <c:v>27.07156000000001</c:v>
                </c:pt>
                <c:pt idx="61387">
                  <c:v>26.92572999999999</c:v>
                </c:pt>
                <c:pt idx="61388">
                  <c:v>37.93040000000001</c:v>
                </c:pt>
                <c:pt idx="61389">
                  <c:v>31.81397</c:v>
                </c:pt>
                <c:pt idx="61390">
                  <c:v>24.89845</c:v>
                </c:pt>
                <c:pt idx="61391">
                  <c:v>2401.064699999999</c:v>
                </c:pt>
                <c:pt idx="61392">
                  <c:v>27.5081</c:v>
                </c:pt>
                <c:pt idx="61393">
                  <c:v>32.54852</c:v>
                </c:pt>
                <c:pt idx="61394">
                  <c:v>28.18703</c:v>
                </c:pt>
                <c:pt idx="61395">
                  <c:v>32.50862</c:v>
                </c:pt>
                <c:pt idx="61396">
                  <c:v>28.68913999999999</c:v>
                </c:pt>
                <c:pt idx="61397">
                  <c:v>37.49446</c:v>
                </c:pt>
                <c:pt idx="61398">
                  <c:v>39.16294000000001</c:v>
                </c:pt>
                <c:pt idx="61399">
                  <c:v>28.5792</c:v>
                </c:pt>
                <c:pt idx="61400">
                  <c:v>23.47261999999999</c:v>
                </c:pt>
                <c:pt idx="61401">
                  <c:v>30.99753</c:v>
                </c:pt>
                <c:pt idx="61402">
                  <c:v>28.55648</c:v>
                </c:pt>
                <c:pt idx="61403">
                  <c:v>27.44844</c:v>
                </c:pt>
                <c:pt idx="61404">
                  <c:v>52.2935</c:v>
                </c:pt>
                <c:pt idx="61405">
                  <c:v>29.73230999999999</c:v>
                </c:pt>
                <c:pt idx="61406">
                  <c:v>31.65274</c:v>
                </c:pt>
                <c:pt idx="61407">
                  <c:v>33.44336000000001</c:v>
                </c:pt>
                <c:pt idx="61408">
                  <c:v>35.34452</c:v>
                </c:pt>
                <c:pt idx="61409">
                  <c:v>27.11184</c:v>
                </c:pt>
                <c:pt idx="61410">
                  <c:v>30.59947</c:v>
                </c:pt>
                <c:pt idx="61411">
                  <c:v>44.9917</c:v>
                </c:pt>
                <c:pt idx="61412">
                  <c:v>29.79887</c:v>
                </c:pt>
                <c:pt idx="61413">
                  <c:v>29.35352</c:v>
                </c:pt>
                <c:pt idx="61414">
                  <c:v>30.08547</c:v>
                </c:pt>
                <c:pt idx="61415">
                  <c:v>38.3145</c:v>
                </c:pt>
                <c:pt idx="61416">
                  <c:v>30.54292999999999</c:v>
                </c:pt>
                <c:pt idx="61417">
                  <c:v>29.15028</c:v>
                </c:pt>
                <c:pt idx="61418">
                  <c:v>38.0521</c:v>
                </c:pt>
                <c:pt idx="61419">
                  <c:v>29.03625</c:v>
                </c:pt>
                <c:pt idx="61420">
                  <c:v>30.91907</c:v>
                </c:pt>
                <c:pt idx="61421">
                  <c:v>30.68098000000001</c:v>
                </c:pt>
                <c:pt idx="61422">
                  <c:v>60.437</c:v>
                </c:pt>
                <c:pt idx="61423">
                  <c:v>1147.86058</c:v>
                </c:pt>
                <c:pt idx="61424">
                  <c:v>35.31276</c:v>
                </c:pt>
                <c:pt idx="61425">
                  <c:v>31.09441</c:v>
                </c:pt>
                <c:pt idx="61426">
                  <c:v>29.1459</c:v>
                </c:pt>
                <c:pt idx="61427">
                  <c:v>33.44595</c:v>
                </c:pt>
                <c:pt idx="61428">
                  <c:v>30.92173</c:v>
                </c:pt>
                <c:pt idx="61429">
                  <c:v>25.46229999999999</c:v>
                </c:pt>
                <c:pt idx="61430">
                  <c:v>29.97413</c:v>
                </c:pt>
                <c:pt idx="61431">
                  <c:v>25.0691</c:v>
                </c:pt>
                <c:pt idx="61432">
                  <c:v>34.4813</c:v>
                </c:pt>
                <c:pt idx="61433">
                  <c:v>33.05975</c:v>
                </c:pt>
                <c:pt idx="61434">
                  <c:v>29.45457</c:v>
                </c:pt>
                <c:pt idx="61435">
                  <c:v>32.26477</c:v>
                </c:pt>
                <c:pt idx="61436">
                  <c:v>30.55775999999999</c:v>
                </c:pt>
                <c:pt idx="61437">
                  <c:v>26.38256</c:v>
                </c:pt>
                <c:pt idx="61438">
                  <c:v>35.70663</c:v>
                </c:pt>
                <c:pt idx="61439">
                  <c:v>33.59992000000001</c:v>
                </c:pt>
                <c:pt idx="61440">
                  <c:v>28.48133999999999</c:v>
                </c:pt>
                <c:pt idx="61441">
                  <c:v>157.3585</c:v>
                </c:pt>
                <c:pt idx="61442">
                  <c:v>33.05820000000001</c:v>
                </c:pt>
                <c:pt idx="61443">
                  <c:v>42.6296</c:v>
                </c:pt>
                <c:pt idx="61444">
                  <c:v>22.4409</c:v>
                </c:pt>
                <c:pt idx="61445">
                  <c:v>34.73588</c:v>
                </c:pt>
                <c:pt idx="61446">
                  <c:v>28.87793</c:v>
                </c:pt>
                <c:pt idx="61447">
                  <c:v>28.08027999999999</c:v>
                </c:pt>
                <c:pt idx="61448">
                  <c:v>27.47492</c:v>
                </c:pt>
                <c:pt idx="61449">
                  <c:v>31.14961</c:v>
                </c:pt>
                <c:pt idx="61450">
                  <c:v>27.90127</c:v>
                </c:pt>
                <c:pt idx="61451">
                  <c:v>33.4196</c:v>
                </c:pt>
                <c:pt idx="61452">
                  <c:v>27.93948</c:v>
                </c:pt>
                <c:pt idx="61453">
                  <c:v>21.79206</c:v>
                </c:pt>
                <c:pt idx="61454">
                  <c:v>34.33788999999999</c:v>
                </c:pt>
                <c:pt idx="61455">
                  <c:v>29.58471</c:v>
                </c:pt>
                <c:pt idx="61456">
                  <c:v>32.36163</c:v>
                </c:pt>
                <c:pt idx="61457">
                  <c:v>27.00899</c:v>
                </c:pt>
                <c:pt idx="61458">
                  <c:v>33.37486</c:v>
                </c:pt>
                <c:pt idx="61459">
                  <c:v>24.11984</c:v>
                </c:pt>
                <c:pt idx="61460">
                  <c:v>42.69058000000001</c:v>
                </c:pt>
                <c:pt idx="61461">
                  <c:v>31.56916</c:v>
                </c:pt>
                <c:pt idx="61462">
                  <c:v>32.49254000000001</c:v>
                </c:pt>
                <c:pt idx="61463">
                  <c:v>40.19655</c:v>
                </c:pt>
                <c:pt idx="61464">
                  <c:v>28.01958</c:v>
                </c:pt>
                <c:pt idx="61465">
                  <c:v>29.41253</c:v>
                </c:pt>
                <c:pt idx="61466">
                  <c:v>30.80435</c:v>
                </c:pt>
                <c:pt idx="61467">
                  <c:v>32.51587</c:v>
                </c:pt>
                <c:pt idx="61468">
                  <c:v>34.75123</c:v>
                </c:pt>
                <c:pt idx="61469">
                  <c:v>37.93249</c:v>
                </c:pt>
                <c:pt idx="61470">
                  <c:v>30.22529</c:v>
                </c:pt>
                <c:pt idx="61471">
                  <c:v>33.7038</c:v>
                </c:pt>
                <c:pt idx="61472">
                  <c:v>27.93246999999999</c:v>
                </c:pt>
                <c:pt idx="61473">
                  <c:v>27.98631</c:v>
                </c:pt>
                <c:pt idx="61474">
                  <c:v>37.57332</c:v>
                </c:pt>
                <c:pt idx="61475">
                  <c:v>36.39185</c:v>
                </c:pt>
                <c:pt idx="61476">
                  <c:v>152.12199</c:v>
                </c:pt>
                <c:pt idx="61477">
                  <c:v>34.76421</c:v>
                </c:pt>
                <c:pt idx="61478">
                  <c:v>27.75273</c:v>
                </c:pt>
                <c:pt idx="61479">
                  <c:v>68.46570000000001</c:v>
                </c:pt>
                <c:pt idx="61480">
                  <c:v>34.14773</c:v>
                </c:pt>
                <c:pt idx="61481">
                  <c:v>30.74229</c:v>
                </c:pt>
                <c:pt idx="61482">
                  <c:v>35.03263</c:v>
                </c:pt>
                <c:pt idx="61483">
                  <c:v>30.47398</c:v>
                </c:pt>
                <c:pt idx="61484">
                  <c:v>30.95714</c:v>
                </c:pt>
                <c:pt idx="61485">
                  <c:v>25.71614</c:v>
                </c:pt>
                <c:pt idx="61486">
                  <c:v>30.77499</c:v>
                </c:pt>
                <c:pt idx="61487">
                  <c:v>30.99252999999999</c:v>
                </c:pt>
                <c:pt idx="61488">
                  <c:v>38.99672</c:v>
                </c:pt>
                <c:pt idx="61489">
                  <c:v>31.1724</c:v>
                </c:pt>
                <c:pt idx="61490">
                  <c:v>29.70952</c:v>
                </c:pt>
                <c:pt idx="61491">
                  <c:v>31.74202</c:v>
                </c:pt>
                <c:pt idx="61492">
                  <c:v>26.79311999999999</c:v>
                </c:pt>
                <c:pt idx="61493">
                  <c:v>29.94926</c:v>
                </c:pt>
                <c:pt idx="61494">
                  <c:v>28.86926</c:v>
                </c:pt>
                <c:pt idx="61495">
                  <c:v>25.52952</c:v>
                </c:pt>
                <c:pt idx="61496">
                  <c:v>30.66238999999999</c:v>
                </c:pt>
                <c:pt idx="61497">
                  <c:v>27.40397</c:v>
                </c:pt>
                <c:pt idx="61498">
                  <c:v>27.46256</c:v>
                </c:pt>
                <c:pt idx="61499">
                  <c:v>28.95933</c:v>
                </c:pt>
                <c:pt idx="61500">
                  <c:v>31.68785</c:v>
                </c:pt>
                <c:pt idx="61501">
                  <c:v>26.78684</c:v>
                </c:pt>
                <c:pt idx="61502">
                  <c:v>40.1019</c:v>
                </c:pt>
                <c:pt idx="61503">
                  <c:v>42.4119</c:v>
                </c:pt>
                <c:pt idx="61504">
                  <c:v>28.04233999999999</c:v>
                </c:pt>
                <c:pt idx="61505">
                  <c:v>29.16076</c:v>
                </c:pt>
                <c:pt idx="61506">
                  <c:v>32.07337</c:v>
                </c:pt>
                <c:pt idx="61507">
                  <c:v>33.27229</c:v>
                </c:pt>
                <c:pt idx="61508">
                  <c:v>30.02521</c:v>
                </c:pt>
                <c:pt idx="61509">
                  <c:v>34.22131</c:v>
                </c:pt>
                <c:pt idx="61510">
                  <c:v>24.84298</c:v>
                </c:pt>
                <c:pt idx="61511">
                  <c:v>29.49763</c:v>
                </c:pt>
                <c:pt idx="61512">
                  <c:v>27.29694</c:v>
                </c:pt>
                <c:pt idx="61513">
                  <c:v>26.15982</c:v>
                </c:pt>
                <c:pt idx="61514">
                  <c:v>33.9813</c:v>
                </c:pt>
                <c:pt idx="61515">
                  <c:v>31.42448</c:v>
                </c:pt>
                <c:pt idx="61516">
                  <c:v>30.52554999999999</c:v>
                </c:pt>
                <c:pt idx="61517">
                  <c:v>29.31030000000001</c:v>
                </c:pt>
                <c:pt idx="61518">
                  <c:v>28.50025</c:v>
                </c:pt>
                <c:pt idx="61519">
                  <c:v>33.96344000000001</c:v>
                </c:pt>
                <c:pt idx="61520">
                  <c:v>24.42927</c:v>
                </c:pt>
                <c:pt idx="61521">
                  <c:v>115.51834</c:v>
                </c:pt>
                <c:pt idx="61522">
                  <c:v>35.7525</c:v>
                </c:pt>
                <c:pt idx="61523">
                  <c:v>689.5367</c:v>
                </c:pt>
                <c:pt idx="61524">
                  <c:v>36.54587</c:v>
                </c:pt>
                <c:pt idx="61525">
                  <c:v>31.48995</c:v>
                </c:pt>
                <c:pt idx="61526">
                  <c:v>30.44731</c:v>
                </c:pt>
                <c:pt idx="61527">
                  <c:v>32.13289</c:v>
                </c:pt>
                <c:pt idx="61528">
                  <c:v>27.72434</c:v>
                </c:pt>
                <c:pt idx="61529">
                  <c:v>28.19576</c:v>
                </c:pt>
                <c:pt idx="61530">
                  <c:v>32.03965</c:v>
                </c:pt>
                <c:pt idx="61531">
                  <c:v>28.92999</c:v>
                </c:pt>
                <c:pt idx="61532">
                  <c:v>38.77674000000001</c:v>
                </c:pt>
                <c:pt idx="61533">
                  <c:v>33.1068</c:v>
                </c:pt>
                <c:pt idx="61534">
                  <c:v>33.76775</c:v>
                </c:pt>
                <c:pt idx="61535">
                  <c:v>85.91342</c:v>
                </c:pt>
                <c:pt idx="61536">
                  <c:v>28.83759</c:v>
                </c:pt>
                <c:pt idx="61537">
                  <c:v>27.74679</c:v>
                </c:pt>
                <c:pt idx="61538">
                  <c:v>164.16358</c:v>
                </c:pt>
                <c:pt idx="61539">
                  <c:v>49.0719</c:v>
                </c:pt>
                <c:pt idx="61540">
                  <c:v>1560.5487</c:v>
                </c:pt>
                <c:pt idx="61541">
                  <c:v>32.29895</c:v>
                </c:pt>
                <c:pt idx="61542">
                  <c:v>26.96852</c:v>
                </c:pt>
                <c:pt idx="61543">
                  <c:v>30.46614999999999</c:v>
                </c:pt>
                <c:pt idx="61544">
                  <c:v>31.66672</c:v>
                </c:pt>
                <c:pt idx="61545">
                  <c:v>36.2174</c:v>
                </c:pt>
                <c:pt idx="61546">
                  <c:v>38.9719</c:v>
                </c:pt>
                <c:pt idx="61547">
                  <c:v>32.59364</c:v>
                </c:pt>
                <c:pt idx="61548">
                  <c:v>24.50675</c:v>
                </c:pt>
                <c:pt idx="61549">
                  <c:v>34.01205</c:v>
                </c:pt>
                <c:pt idx="61550">
                  <c:v>350.4279999999999</c:v>
                </c:pt>
                <c:pt idx="61551">
                  <c:v>29.54489</c:v>
                </c:pt>
                <c:pt idx="61552">
                  <c:v>27.25998</c:v>
                </c:pt>
                <c:pt idx="61553">
                  <c:v>23.11329</c:v>
                </c:pt>
                <c:pt idx="61554">
                  <c:v>30.21408</c:v>
                </c:pt>
                <c:pt idx="61555">
                  <c:v>32.11557</c:v>
                </c:pt>
                <c:pt idx="61556">
                  <c:v>27.61612999999999</c:v>
                </c:pt>
                <c:pt idx="61557">
                  <c:v>25.72814999999999</c:v>
                </c:pt>
                <c:pt idx="61558">
                  <c:v>26.939</c:v>
                </c:pt>
                <c:pt idx="61559">
                  <c:v>28.3216</c:v>
                </c:pt>
                <c:pt idx="61560">
                  <c:v>31.45285000000001</c:v>
                </c:pt>
                <c:pt idx="61561">
                  <c:v>148.5261</c:v>
                </c:pt>
                <c:pt idx="61562">
                  <c:v>36.35576</c:v>
                </c:pt>
                <c:pt idx="61563">
                  <c:v>29.88942</c:v>
                </c:pt>
                <c:pt idx="61564">
                  <c:v>29.92751</c:v>
                </c:pt>
                <c:pt idx="61565">
                  <c:v>29.11736</c:v>
                </c:pt>
                <c:pt idx="61566">
                  <c:v>29.59407</c:v>
                </c:pt>
                <c:pt idx="61567">
                  <c:v>24.4767</c:v>
                </c:pt>
                <c:pt idx="61568">
                  <c:v>31.04224</c:v>
                </c:pt>
                <c:pt idx="61569">
                  <c:v>30.68156</c:v>
                </c:pt>
                <c:pt idx="61570">
                  <c:v>26.83833</c:v>
                </c:pt>
                <c:pt idx="61571">
                  <c:v>57.93553</c:v>
                </c:pt>
                <c:pt idx="61572">
                  <c:v>32.92739</c:v>
                </c:pt>
                <c:pt idx="61573">
                  <c:v>275.8939599999999</c:v>
                </c:pt>
                <c:pt idx="61574">
                  <c:v>36.31825</c:v>
                </c:pt>
                <c:pt idx="61575">
                  <c:v>29.16407999999999</c:v>
                </c:pt>
                <c:pt idx="61576">
                  <c:v>27.06678</c:v>
                </c:pt>
                <c:pt idx="61577">
                  <c:v>34.61511</c:v>
                </c:pt>
                <c:pt idx="61578">
                  <c:v>810.48876</c:v>
                </c:pt>
                <c:pt idx="61579">
                  <c:v>27.27211</c:v>
                </c:pt>
                <c:pt idx="61580">
                  <c:v>79.6742</c:v>
                </c:pt>
                <c:pt idx="61581">
                  <c:v>27.49947</c:v>
                </c:pt>
                <c:pt idx="61582">
                  <c:v>65.27338999999999</c:v>
                </c:pt>
                <c:pt idx="61583">
                  <c:v>26.29189999999999</c:v>
                </c:pt>
                <c:pt idx="61584">
                  <c:v>32.90697</c:v>
                </c:pt>
                <c:pt idx="61585">
                  <c:v>148.1312</c:v>
                </c:pt>
                <c:pt idx="61586">
                  <c:v>31.95099</c:v>
                </c:pt>
                <c:pt idx="61587">
                  <c:v>25.98995</c:v>
                </c:pt>
                <c:pt idx="61588">
                  <c:v>63.6725</c:v>
                </c:pt>
                <c:pt idx="61589">
                  <c:v>32.92436</c:v>
                </c:pt>
                <c:pt idx="61590">
                  <c:v>33.79380000000001</c:v>
                </c:pt>
                <c:pt idx="61591">
                  <c:v>28.18396</c:v>
                </c:pt>
                <c:pt idx="61592">
                  <c:v>27.84144</c:v>
                </c:pt>
                <c:pt idx="61593">
                  <c:v>27.58485</c:v>
                </c:pt>
                <c:pt idx="61594">
                  <c:v>29.7264</c:v>
                </c:pt>
                <c:pt idx="61595">
                  <c:v>32.20268</c:v>
                </c:pt>
                <c:pt idx="61596">
                  <c:v>28.57342</c:v>
                </c:pt>
                <c:pt idx="61597">
                  <c:v>34.50101</c:v>
                </c:pt>
                <c:pt idx="61598">
                  <c:v>36.46986</c:v>
                </c:pt>
                <c:pt idx="61599">
                  <c:v>30.00191</c:v>
                </c:pt>
                <c:pt idx="61600">
                  <c:v>26.96402</c:v>
                </c:pt>
                <c:pt idx="61601">
                  <c:v>34.56054</c:v>
                </c:pt>
                <c:pt idx="61602">
                  <c:v>26.08876</c:v>
                </c:pt>
                <c:pt idx="61603">
                  <c:v>34.51003</c:v>
                </c:pt>
                <c:pt idx="61604">
                  <c:v>26.60645999999999</c:v>
                </c:pt>
                <c:pt idx="61605">
                  <c:v>33.02055</c:v>
                </c:pt>
                <c:pt idx="61606">
                  <c:v>131.221</c:v>
                </c:pt>
                <c:pt idx="61607">
                  <c:v>410.6796</c:v>
                </c:pt>
                <c:pt idx="61608">
                  <c:v>28.21747</c:v>
                </c:pt>
                <c:pt idx="61609">
                  <c:v>27.76035999999999</c:v>
                </c:pt>
                <c:pt idx="61610">
                  <c:v>30.26026</c:v>
                </c:pt>
                <c:pt idx="61611">
                  <c:v>36.96156000000001</c:v>
                </c:pt>
                <c:pt idx="61612">
                  <c:v>30.6128</c:v>
                </c:pt>
                <c:pt idx="61613">
                  <c:v>35.40923</c:v>
                </c:pt>
                <c:pt idx="61614">
                  <c:v>33.38888</c:v>
                </c:pt>
                <c:pt idx="61615">
                  <c:v>28.29469</c:v>
                </c:pt>
                <c:pt idx="61616">
                  <c:v>30.1704</c:v>
                </c:pt>
                <c:pt idx="61617">
                  <c:v>27.18361</c:v>
                </c:pt>
                <c:pt idx="61618">
                  <c:v>29.47591999999999</c:v>
                </c:pt>
                <c:pt idx="61619">
                  <c:v>27.7534</c:v>
                </c:pt>
                <c:pt idx="61620">
                  <c:v>33.93824</c:v>
                </c:pt>
                <c:pt idx="61621">
                  <c:v>35.49113</c:v>
                </c:pt>
                <c:pt idx="61622">
                  <c:v>31.37869</c:v>
                </c:pt>
                <c:pt idx="61623">
                  <c:v>27.76119</c:v>
                </c:pt>
                <c:pt idx="61624">
                  <c:v>33.59897</c:v>
                </c:pt>
                <c:pt idx="61625">
                  <c:v>34.26786000000001</c:v>
                </c:pt>
                <c:pt idx="61626">
                  <c:v>919.2919000000001</c:v>
                </c:pt>
                <c:pt idx="61627">
                  <c:v>29.39915999999999</c:v>
                </c:pt>
                <c:pt idx="61628">
                  <c:v>39.32738000000001</c:v>
                </c:pt>
                <c:pt idx="61629">
                  <c:v>34.11718</c:v>
                </c:pt>
                <c:pt idx="61630">
                  <c:v>39.64123</c:v>
                </c:pt>
                <c:pt idx="61631">
                  <c:v>25.4104</c:v>
                </c:pt>
                <c:pt idx="61632">
                  <c:v>32.89136000000001</c:v>
                </c:pt>
                <c:pt idx="61633">
                  <c:v>32.68157</c:v>
                </c:pt>
                <c:pt idx="61634">
                  <c:v>26.97054999999999</c:v>
                </c:pt>
                <c:pt idx="61635">
                  <c:v>58.1086</c:v>
                </c:pt>
                <c:pt idx="61636">
                  <c:v>141.37239</c:v>
                </c:pt>
                <c:pt idx="61637">
                  <c:v>34.74348000000001</c:v>
                </c:pt>
                <c:pt idx="61638">
                  <c:v>33.0405</c:v>
                </c:pt>
                <c:pt idx="61639">
                  <c:v>32.6114</c:v>
                </c:pt>
                <c:pt idx="61640">
                  <c:v>30.14524</c:v>
                </c:pt>
                <c:pt idx="61641">
                  <c:v>33.15236</c:v>
                </c:pt>
                <c:pt idx="61642">
                  <c:v>33.80587</c:v>
                </c:pt>
                <c:pt idx="61643">
                  <c:v>35.28041</c:v>
                </c:pt>
                <c:pt idx="61644">
                  <c:v>32.9466</c:v>
                </c:pt>
                <c:pt idx="61645">
                  <c:v>35.99684000000001</c:v>
                </c:pt>
                <c:pt idx="61646">
                  <c:v>36.72177</c:v>
                </c:pt>
                <c:pt idx="61647">
                  <c:v>27.27106</c:v>
                </c:pt>
                <c:pt idx="61648">
                  <c:v>31.55547</c:v>
                </c:pt>
                <c:pt idx="61649">
                  <c:v>26.02784</c:v>
                </c:pt>
                <c:pt idx="61650">
                  <c:v>34.22911</c:v>
                </c:pt>
                <c:pt idx="61651">
                  <c:v>29.67933</c:v>
                </c:pt>
                <c:pt idx="61652">
                  <c:v>26.31631</c:v>
                </c:pt>
                <c:pt idx="61653">
                  <c:v>33.2409</c:v>
                </c:pt>
                <c:pt idx="61654">
                  <c:v>31.40397</c:v>
                </c:pt>
                <c:pt idx="61655">
                  <c:v>26.79311999999999</c:v>
                </c:pt>
                <c:pt idx="61656">
                  <c:v>39.39686</c:v>
                </c:pt>
                <c:pt idx="61657">
                  <c:v>33.59768</c:v>
                </c:pt>
                <c:pt idx="61658">
                  <c:v>34.24659</c:v>
                </c:pt>
                <c:pt idx="61659">
                  <c:v>29.14527</c:v>
                </c:pt>
                <c:pt idx="61660">
                  <c:v>30.34587</c:v>
                </c:pt>
                <c:pt idx="61661">
                  <c:v>28.49498000000001</c:v>
                </c:pt>
                <c:pt idx="61662">
                  <c:v>32.84752</c:v>
                </c:pt>
                <c:pt idx="61663">
                  <c:v>26.41764999999999</c:v>
                </c:pt>
                <c:pt idx="61664">
                  <c:v>28.62438999999999</c:v>
                </c:pt>
                <c:pt idx="61665">
                  <c:v>28.4404</c:v>
                </c:pt>
                <c:pt idx="61666">
                  <c:v>25.38862</c:v>
                </c:pt>
                <c:pt idx="61667">
                  <c:v>31.45641</c:v>
                </c:pt>
                <c:pt idx="61668">
                  <c:v>28.43267</c:v>
                </c:pt>
                <c:pt idx="61669">
                  <c:v>31.59246</c:v>
                </c:pt>
                <c:pt idx="61670">
                  <c:v>29.77949</c:v>
                </c:pt>
                <c:pt idx="61671">
                  <c:v>27.44039</c:v>
                </c:pt>
                <c:pt idx="61672">
                  <c:v>30.16673</c:v>
                </c:pt>
                <c:pt idx="61673">
                  <c:v>33.01412000000001</c:v>
                </c:pt>
                <c:pt idx="61674">
                  <c:v>33.35652</c:v>
                </c:pt>
                <c:pt idx="61675">
                  <c:v>30.34129</c:v>
                </c:pt>
                <c:pt idx="61676">
                  <c:v>25.84757</c:v>
                </c:pt>
                <c:pt idx="61677">
                  <c:v>34.25317</c:v>
                </c:pt>
                <c:pt idx="61678">
                  <c:v>30.01912</c:v>
                </c:pt>
                <c:pt idx="61679">
                  <c:v>32.71252000000001</c:v>
                </c:pt>
                <c:pt idx="61680">
                  <c:v>29.37108</c:v>
                </c:pt>
                <c:pt idx="61681">
                  <c:v>810.1376499999999</c:v>
                </c:pt>
                <c:pt idx="61682">
                  <c:v>31.02781</c:v>
                </c:pt>
                <c:pt idx="61683">
                  <c:v>31.34191</c:v>
                </c:pt>
                <c:pt idx="61684">
                  <c:v>30.97505</c:v>
                </c:pt>
                <c:pt idx="61685">
                  <c:v>31.5871</c:v>
                </c:pt>
                <c:pt idx="61686">
                  <c:v>34.12184000000001</c:v>
                </c:pt>
                <c:pt idx="61687">
                  <c:v>27.00776</c:v>
                </c:pt>
                <c:pt idx="61688">
                  <c:v>27.42181</c:v>
                </c:pt>
                <c:pt idx="61689">
                  <c:v>29.69227</c:v>
                </c:pt>
                <c:pt idx="61690">
                  <c:v>35.43524</c:v>
                </c:pt>
                <c:pt idx="61691">
                  <c:v>30.02696</c:v>
                </c:pt>
                <c:pt idx="61692">
                  <c:v>41.0509</c:v>
                </c:pt>
                <c:pt idx="61693">
                  <c:v>34.24387</c:v>
                </c:pt>
                <c:pt idx="61694">
                  <c:v>34.71966</c:v>
                </c:pt>
                <c:pt idx="61695">
                  <c:v>36.91204</c:v>
                </c:pt>
                <c:pt idx="61696">
                  <c:v>29.26714</c:v>
                </c:pt>
                <c:pt idx="61697">
                  <c:v>33.9111</c:v>
                </c:pt>
                <c:pt idx="61698">
                  <c:v>31.1509</c:v>
                </c:pt>
                <c:pt idx="61699">
                  <c:v>28.18244</c:v>
                </c:pt>
                <c:pt idx="61700">
                  <c:v>28.09594999999999</c:v>
                </c:pt>
                <c:pt idx="61701">
                  <c:v>83.64891</c:v>
                </c:pt>
                <c:pt idx="61702">
                  <c:v>39.68331</c:v>
                </c:pt>
                <c:pt idx="61703">
                  <c:v>26.23051</c:v>
                </c:pt>
                <c:pt idx="61704">
                  <c:v>25.23609</c:v>
                </c:pt>
                <c:pt idx="61705">
                  <c:v>33.71397</c:v>
                </c:pt>
                <c:pt idx="61706">
                  <c:v>26.70895000000001</c:v>
                </c:pt>
                <c:pt idx="61707">
                  <c:v>27.49458</c:v>
                </c:pt>
                <c:pt idx="61708">
                  <c:v>30.15786</c:v>
                </c:pt>
                <c:pt idx="61709">
                  <c:v>32.20775</c:v>
                </c:pt>
                <c:pt idx="61710">
                  <c:v>37.25718000000001</c:v>
                </c:pt>
                <c:pt idx="61711">
                  <c:v>30.26832999999999</c:v>
                </c:pt>
                <c:pt idx="61712">
                  <c:v>33.53585</c:v>
                </c:pt>
                <c:pt idx="61713">
                  <c:v>2464.5405</c:v>
                </c:pt>
                <c:pt idx="61714">
                  <c:v>30.38242999999999</c:v>
                </c:pt>
                <c:pt idx="61715">
                  <c:v>35.15649</c:v>
                </c:pt>
                <c:pt idx="61716">
                  <c:v>120.8824</c:v>
                </c:pt>
                <c:pt idx="61717">
                  <c:v>31.11689</c:v>
                </c:pt>
                <c:pt idx="61718">
                  <c:v>26.44872</c:v>
                </c:pt>
                <c:pt idx="61719">
                  <c:v>31.03399</c:v>
                </c:pt>
                <c:pt idx="61720">
                  <c:v>26.97457</c:v>
                </c:pt>
                <c:pt idx="61721">
                  <c:v>38.59995</c:v>
                </c:pt>
                <c:pt idx="61722">
                  <c:v>35.76815</c:v>
                </c:pt>
                <c:pt idx="61723">
                  <c:v>35.61916</c:v>
                </c:pt>
                <c:pt idx="61724">
                  <c:v>29.08673999999999</c:v>
                </c:pt>
                <c:pt idx="61725">
                  <c:v>27.24442</c:v>
                </c:pt>
                <c:pt idx="61726">
                  <c:v>25.07123</c:v>
                </c:pt>
                <c:pt idx="61727">
                  <c:v>43.3504</c:v>
                </c:pt>
                <c:pt idx="61728">
                  <c:v>24.09477</c:v>
                </c:pt>
                <c:pt idx="61729">
                  <c:v>261.8450000000001</c:v>
                </c:pt>
                <c:pt idx="61730">
                  <c:v>38.09385</c:v>
                </c:pt>
                <c:pt idx="61731">
                  <c:v>38.45743</c:v>
                </c:pt>
                <c:pt idx="61732">
                  <c:v>24.88766</c:v>
                </c:pt>
                <c:pt idx="61733">
                  <c:v>26.45514</c:v>
                </c:pt>
                <c:pt idx="61734">
                  <c:v>29.62253</c:v>
                </c:pt>
                <c:pt idx="61735">
                  <c:v>27.90422</c:v>
                </c:pt>
                <c:pt idx="61736">
                  <c:v>30.62991999999999</c:v>
                </c:pt>
                <c:pt idx="61737">
                  <c:v>32.24015</c:v>
                </c:pt>
                <c:pt idx="61738">
                  <c:v>34.36563</c:v>
                </c:pt>
                <c:pt idx="61739">
                  <c:v>29.38982</c:v>
                </c:pt>
                <c:pt idx="61740">
                  <c:v>41.18019</c:v>
                </c:pt>
                <c:pt idx="61741">
                  <c:v>32.74691</c:v>
                </c:pt>
                <c:pt idx="61742">
                  <c:v>29.96683</c:v>
                </c:pt>
                <c:pt idx="61743">
                  <c:v>1602.8866</c:v>
                </c:pt>
                <c:pt idx="61744">
                  <c:v>3153.44073</c:v>
                </c:pt>
                <c:pt idx="61745">
                  <c:v>282.66141</c:v>
                </c:pt>
                <c:pt idx="61746">
                  <c:v>29.63175</c:v>
                </c:pt>
                <c:pt idx="61747">
                  <c:v>36.28411</c:v>
                </c:pt>
                <c:pt idx="61748">
                  <c:v>31.23370999999999</c:v>
                </c:pt>
                <c:pt idx="61749">
                  <c:v>24.42432</c:v>
                </c:pt>
                <c:pt idx="61750">
                  <c:v>30.15375999999999</c:v>
                </c:pt>
                <c:pt idx="61751">
                  <c:v>28.88796</c:v>
                </c:pt>
                <c:pt idx="61752">
                  <c:v>25.33295</c:v>
                </c:pt>
                <c:pt idx="61753">
                  <c:v>30.98152</c:v>
                </c:pt>
                <c:pt idx="61754">
                  <c:v>32.54699</c:v>
                </c:pt>
                <c:pt idx="61755">
                  <c:v>28.12847</c:v>
                </c:pt>
                <c:pt idx="61756">
                  <c:v>32.46003</c:v>
                </c:pt>
                <c:pt idx="61757">
                  <c:v>30.74884</c:v>
                </c:pt>
                <c:pt idx="61758">
                  <c:v>30.36249</c:v>
                </c:pt>
                <c:pt idx="61759">
                  <c:v>34.584</c:v>
                </c:pt>
                <c:pt idx="61760">
                  <c:v>33.07868000000001</c:v>
                </c:pt>
                <c:pt idx="61761">
                  <c:v>31.37408</c:v>
                </c:pt>
                <c:pt idx="61762">
                  <c:v>38.43488</c:v>
                </c:pt>
                <c:pt idx="61763">
                  <c:v>27.02914</c:v>
                </c:pt>
                <c:pt idx="61764">
                  <c:v>32.33604</c:v>
                </c:pt>
                <c:pt idx="61765">
                  <c:v>29.25233</c:v>
                </c:pt>
                <c:pt idx="61766">
                  <c:v>2426.8547</c:v>
                </c:pt>
                <c:pt idx="61767">
                  <c:v>28.54388</c:v>
                </c:pt>
                <c:pt idx="61768">
                  <c:v>32.77807</c:v>
                </c:pt>
                <c:pt idx="61769">
                  <c:v>29.82198</c:v>
                </c:pt>
                <c:pt idx="61770">
                  <c:v>39.88222</c:v>
                </c:pt>
                <c:pt idx="61771">
                  <c:v>92.60579999999999</c:v>
                </c:pt>
                <c:pt idx="61772">
                  <c:v>24.99552999999999</c:v>
                </c:pt>
                <c:pt idx="61773">
                  <c:v>26.65046</c:v>
                </c:pt>
                <c:pt idx="61774">
                  <c:v>28.72404</c:v>
                </c:pt>
                <c:pt idx="61775">
                  <c:v>36.82265</c:v>
                </c:pt>
                <c:pt idx="61776">
                  <c:v>28.96931</c:v>
                </c:pt>
                <c:pt idx="61777">
                  <c:v>46.74112</c:v>
                </c:pt>
                <c:pt idx="61778">
                  <c:v>30.97633</c:v>
                </c:pt>
                <c:pt idx="61779">
                  <c:v>36.22196</c:v>
                </c:pt>
                <c:pt idx="61780">
                  <c:v>28.32802999999999</c:v>
                </c:pt>
                <c:pt idx="61781">
                  <c:v>27.49969</c:v>
                </c:pt>
                <c:pt idx="61782">
                  <c:v>31.75864999999999</c:v>
                </c:pt>
                <c:pt idx="61783">
                  <c:v>30.90134</c:v>
                </c:pt>
                <c:pt idx="61784">
                  <c:v>27.87946000000001</c:v>
                </c:pt>
                <c:pt idx="61785">
                  <c:v>28.47291</c:v>
                </c:pt>
                <c:pt idx="61786">
                  <c:v>28.21522999999999</c:v>
                </c:pt>
                <c:pt idx="61787">
                  <c:v>35.78717</c:v>
                </c:pt>
                <c:pt idx="61788">
                  <c:v>27.47884</c:v>
                </c:pt>
                <c:pt idx="61789">
                  <c:v>44.9773</c:v>
                </c:pt>
                <c:pt idx="61790">
                  <c:v>33.24814000000001</c:v>
                </c:pt>
                <c:pt idx="61791">
                  <c:v>29.23457</c:v>
                </c:pt>
                <c:pt idx="61792">
                  <c:v>25.97634</c:v>
                </c:pt>
                <c:pt idx="61793">
                  <c:v>35.2043</c:v>
                </c:pt>
                <c:pt idx="61794">
                  <c:v>34.43276</c:v>
                </c:pt>
                <c:pt idx="61795">
                  <c:v>28.65758</c:v>
                </c:pt>
                <c:pt idx="61796">
                  <c:v>33.55355</c:v>
                </c:pt>
                <c:pt idx="61797">
                  <c:v>27.50404</c:v>
                </c:pt>
                <c:pt idx="61798">
                  <c:v>27.94884</c:v>
                </c:pt>
                <c:pt idx="61799">
                  <c:v>35.28497</c:v>
                </c:pt>
                <c:pt idx="61800">
                  <c:v>33.91839</c:v>
                </c:pt>
                <c:pt idx="61801">
                  <c:v>32.9999</c:v>
                </c:pt>
                <c:pt idx="61802">
                  <c:v>27.56345</c:v>
                </c:pt>
                <c:pt idx="61803">
                  <c:v>28.9912</c:v>
                </c:pt>
                <c:pt idx="61804">
                  <c:v>26.30421</c:v>
                </c:pt>
                <c:pt idx="61805">
                  <c:v>32.07811</c:v>
                </c:pt>
                <c:pt idx="61806">
                  <c:v>25.48688</c:v>
                </c:pt>
                <c:pt idx="61807">
                  <c:v>33.29972</c:v>
                </c:pt>
                <c:pt idx="61808">
                  <c:v>29.32796</c:v>
                </c:pt>
                <c:pt idx="61809">
                  <c:v>28.71803</c:v>
                </c:pt>
                <c:pt idx="61810">
                  <c:v>26.12385</c:v>
                </c:pt>
                <c:pt idx="61811">
                  <c:v>33.85046999999999</c:v>
                </c:pt>
                <c:pt idx="61812">
                  <c:v>29.34677</c:v>
                </c:pt>
                <c:pt idx="61813">
                  <c:v>29.06204999999999</c:v>
                </c:pt>
                <c:pt idx="61814">
                  <c:v>32.42727</c:v>
                </c:pt>
                <c:pt idx="61815">
                  <c:v>29.37652</c:v>
                </c:pt>
                <c:pt idx="61816">
                  <c:v>24.71179</c:v>
                </c:pt>
                <c:pt idx="61817">
                  <c:v>29.35769000000001</c:v>
                </c:pt>
                <c:pt idx="61818">
                  <c:v>25.50097</c:v>
                </c:pt>
                <c:pt idx="61819">
                  <c:v>27.51161</c:v>
                </c:pt>
                <c:pt idx="61820">
                  <c:v>43.4348</c:v>
                </c:pt>
                <c:pt idx="61821">
                  <c:v>36.53974</c:v>
                </c:pt>
                <c:pt idx="61822">
                  <c:v>812.5217</c:v>
                </c:pt>
                <c:pt idx="61823">
                  <c:v>28.48798</c:v>
                </c:pt>
                <c:pt idx="61824">
                  <c:v>32.7287</c:v>
                </c:pt>
                <c:pt idx="61825">
                  <c:v>28.04055</c:v>
                </c:pt>
                <c:pt idx="61826">
                  <c:v>28.09162999999999</c:v>
                </c:pt>
                <c:pt idx="61827">
                  <c:v>34.7512</c:v>
                </c:pt>
                <c:pt idx="61828">
                  <c:v>31.38384</c:v>
                </c:pt>
                <c:pt idx="61829">
                  <c:v>62.9255</c:v>
                </c:pt>
                <c:pt idx="61830">
                  <c:v>26.19942</c:v>
                </c:pt>
                <c:pt idx="61831">
                  <c:v>34.49593</c:v>
                </c:pt>
                <c:pt idx="61832">
                  <c:v>28.6402</c:v>
                </c:pt>
                <c:pt idx="61833">
                  <c:v>34.01903</c:v>
                </c:pt>
                <c:pt idx="61834">
                  <c:v>117.1665</c:v>
                </c:pt>
                <c:pt idx="61835">
                  <c:v>34.90879</c:v>
                </c:pt>
                <c:pt idx="61836">
                  <c:v>2635.65262</c:v>
                </c:pt>
                <c:pt idx="61837">
                  <c:v>31.25623999999999</c:v>
                </c:pt>
                <c:pt idx="61838">
                  <c:v>28.52326</c:v>
                </c:pt>
                <c:pt idx="61839">
                  <c:v>31.78764</c:v>
                </c:pt>
                <c:pt idx="61840">
                  <c:v>31.60935</c:v>
                </c:pt>
                <c:pt idx="61841">
                  <c:v>29.03706</c:v>
                </c:pt>
                <c:pt idx="61842">
                  <c:v>33.72882000000001</c:v>
                </c:pt>
                <c:pt idx="61843">
                  <c:v>29.72194</c:v>
                </c:pt>
                <c:pt idx="61844">
                  <c:v>26.64659</c:v>
                </c:pt>
                <c:pt idx="61845">
                  <c:v>28.88908</c:v>
                </c:pt>
                <c:pt idx="61846">
                  <c:v>33.67846</c:v>
                </c:pt>
                <c:pt idx="61847">
                  <c:v>37.02254000000001</c:v>
                </c:pt>
                <c:pt idx="61848">
                  <c:v>39.68713</c:v>
                </c:pt>
                <c:pt idx="61849">
                  <c:v>26.98469</c:v>
                </c:pt>
                <c:pt idx="61850">
                  <c:v>31.97258</c:v>
                </c:pt>
                <c:pt idx="61851">
                  <c:v>28.19476</c:v>
                </c:pt>
                <c:pt idx="61852">
                  <c:v>35.427</c:v>
                </c:pt>
                <c:pt idx="61853">
                  <c:v>30.43040999999999</c:v>
                </c:pt>
                <c:pt idx="61854">
                  <c:v>32.71988</c:v>
                </c:pt>
                <c:pt idx="61855">
                  <c:v>42.81166999999999</c:v>
                </c:pt>
                <c:pt idx="61856">
                  <c:v>26.82670999999999</c:v>
                </c:pt>
                <c:pt idx="61857">
                  <c:v>24.00188</c:v>
                </c:pt>
                <c:pt idx="61858">
                  <c:v>29.88576</c:v>
                </c:pt>
                <c:pt idx="61859">
                  <c:v>24.89978</c:v>
                </c:pt>
                <c:pt idx="61860">
                  <c:v>33.01081</c:v>
                </c:pt>
                <c:pt idx="61861">
                  <c:v>120.9572</c:v>
                </c:pt>
                <c:pt idx="61862">
                  <c:v>30.57302</c:v>
                </c:pt>
                <c:pt idx="61863">
                  <c:v>37.2676</c:v>
                </c:pt>
                <c:pt idx="61864">
                  <c:v>581.0373999999999</c:v>
                </c:pt>
                <c:pt idx="61865">
                  <c:v>2379.2753</c:v>
                </c:pt>
                <c:pt idx="61866">
                  <c:v>31.34343</c:v>
                </c:pt>
                <c:pt idx="61867">
                  <c:v>29.26757</c:v>
                </c:pt>
                <c:pt idx="61868">
                  <c:v>32.57122</c:v>
                </c:pt>
                <c:pt idx="61869">
                  <c:v>25.76867</c:v>
                </c:pt>
                <c:pt idx="61870">
                  <c:v>26.83829</c:v>
                </c:pt>
                <c:pt idx="61871">
                  <c:v>171.246</c:v>
                </c:pt>
                <c:pt idx="61872">
                  <c:v>30.90476</c:v>
                </c:pt>
                <c:pt idx="61873">
                  <c:v>30.47388</c:v>
                </c:pt>
                <c:pt idx="61874">
                  <c:v>34.47793</c:v>
                </c:pt>
                <c:pt idx="61875">
                  <c:v>29.37065</c:v>
                </c:pt>
                <c:pt idx="61876">
                  <c:v>27.90073999999999</c:v>
                </c:pt>
                <c:pt idx="61877">
                  <c:v>28.62606</c:v>
                </c:pt>
                <c:pt idx="61878">
                  <c:v>32.58525</c:v>
                </c:pt>
                <c:pt idx="61879">
                  <c:v>34.32634</c:v>
                </c:pt>
                <c:pt idx="61880">
                  <c:v>2161.59193</c:v>
                </c:pt>
                <c:pt idx="61881">
                  <c:v>28.89282</c:v>
                </c:pt>
                <c:pt idx="61882">
                  <c:v>34.46994</c:v>
                </c:pt>
                <c:pt idx="61883">
                  <c:v>137.94961</c:v>
                </c:pt>
                <c:pt idx="61884">
                  <c:v>24.04411</c:v>
                </c:pt>
                <c:pt idx="61885">
                  <c:v>132.5629</c:v>
                </c:pt>
                <c:pt idx="61886">
                  <c:v>29.21131</c:v>
                </c:pt>
                <c:pt idx="61887">
                  <c:v>40.29700000000001</c:v>
                </c:pt>
                <c:pt idx="61888">
                  <c:v>22.75264</c:v>
                </c:pt>
                <c:pt idx="61889">
                  <c:v>27.56241999999999</c:v>
                </c:pt>
                <c:pt idx="61890">
                  <c:v>29.88118</c:v>
                </c:pt>
                <c:pt idx="61891">
                  <c:v>45.15261</c:v>
                </c:pt>
                <c:pt idx="61892">
                  <c:v>25.94921</c:v>
                </c:pt>
                <c:pt idx="61893">
                  <c:v>26.85415</c:v>
                </c:pt>
                <c:pt idx="61894">
                  <c:v>28.25359</c:v>
                </c:pt>
                <c:pt idx="61895">
                  <c:v>2147.7306</c:v>
                </c:pt>
                <c:pt idx="61896">
                  <c:v>71.85539999999999</c:v>
                </c:pt>
                <c:pt idx="61897">
                  <c:v>28.99317</c:v>
                </c:pt>
                <c:pt idx="61898">
                  <c:v>30.59292</c:v>
                </c:pt>
                <c:pt idx="61899">
                  <c:v>28.32855</c:v>
                </c:pt>
                <c:pt idx="61900">
                  <c:v>29.64651</c:v>
                </c:pt>
                <c:pt idx="61901">
                  <c:v>28.28151</c:v>
                </c:pt>
                <c:pt idx="61902">
                  <c:v>47.1404</c:v>
                </c:pt>
                <c:pt idx="61903">
                  <c:v>34.41728</c:v>
                </c:pt>
                <c:pt idx="61904">
                  <c:v>26.38836999999999</c:v>
                </c:pt>
                <c:pt idx="61905">
                  <c:v>26.99564</c:v>
                </c:pt>
                <c:pt idx="61906">
                  <c:v>55.65320000000001</c:v>
                </c:pt>
                <c:pt idx="61907">
                  <c:v>30.72376999999999</c:v>
                </c:pt>
                <c:pt idx="61908">
                  <c:v>2223.92955</c:v>
                </c:pt>
                <c:pt idx="61909">
                  <c:v>31.38273999999999</c:v>
                </c:pt>
                <c:pt idx="61910">
                  <c:v>26.75747</c:v>
                </c:pt>
                <c:pt idx="61911">
                  <c:v>35.86337</c:v>
                </c:pt>
                <c:pt idx="61912">
                  <c:v>2950.19544</c:v>
                </c:pt>
                <c:pt idx="61913">
                  <c:v>26.76288</c:v>
                </c:pt>
                <c:pt idx="61914">
                  <c:v>30.27919</c:v>
                </c:pt>
                <c:pt idx="61915">
                  <c:v>41.85963</c:v>
                </c:pt>
                <c:pt idx="61916">
                  <c:v>33.90767</c:v>
                </c:pt>
                <c:pt idx="61917">
                  <c:v>30.19468000000001</c:v>
                </c:pt>
                <c:pt idx="61918">
                  <c:v>29.83579</c:v>
                </c:pt>
                <c:pt idx="61919">
                  <c:v>34.15744</c:v>
                </c:pt>
                <c:pt idx="61920">
                  <c:v>35.55794</c:v>
                </c:pt>
                <c:pt idx="61921">
                  <c:v>28.20536999999999</c:v>
                </c:pt>
                <c:pt idx="61922">
                  <c:v>35.95731</c:v>
                </c:pt>
                <c:pt idx="61923">
                  <c:v>27.79442</c:v>
                </c:pt>
                <c:pt idx="61924">
                  <c:v>27.4407</c:v>
                </c:pt>
                <c:pt idx="61925">
                  <c:v>29.16576</c:v>
                </c:pt>
                <c:pt idx="61926">
                  <c:v>29.56762</c:v>
                </c:pt>
                <c:pt idx="61927">
                  <c:v>24.98528999999999</c:v>
                </c:pt>
                <c:pt idx="61928">
                  <c:v>30.47353</c:v>
                </c:pt>
                <c:pt idx="61929">
                  <c:v>91.56604</c:v>
                </c:pt>
                <c:pt idx="61930">
                  <c:v>26.64544</c:v>
                </c:pt>
                <c:pt idx="61931">
                  <c:v>37.10519</c:v>
                </c:pt>
                <c:pt idx="61932">
                  <c:v>29.50927</c:v>
                </c:pt>
                <c:pt idx="61933">
                  <c:v>31.60814999999999</c:v>
                </c:pt>
                <c:pt idx="61934">
                  <c:v>34.53636</c:v>
                </c:pt>
                <c:pt idx="61935">
                  <c:v>27.58026</c:v>
                </c:pt>
                <c:pt idx="61936">
                  <c:v>37.46292000000001</c:v>
                </c:pt>
                <c:pt idx="61937">
                  <c:v>25.74618999999999</c:v>
                </c:pt>
                <c:pt idx="61938">
                  <c:v>40.24598</c:v>
                </c:pt>
                <c:pt idx="61939">
                  <c:v>219.0087</c:v>
                </c:pt>
                <c:pt idx="61940">
                  <c:v>34.36524</c:v>
                </c:pt>
                <c:pt idx="61941">
                  <c:v>27.13457</c:v>
                </c:pt>
                <c:pt idx="61942">
                  <c:v>29.33928</c:v>
                </c:pt>
                <c:pt idx="61943">
                  <c:v>30.27457</c:v>
                </c:pt>
                <c:pt idx="61944">
                  <c:v>38.55455</c:v>
                </c:pt>
                <c:pt idx="61945">
                  <c:v>252.61442</c:v>
                </c:pt>
                <c:pt idx="61946">
                  <c:v>34.60666</c:v>
                </c:pt>
                <c:pt idx="61947">
                  <c:v>29.26587</c:v>
                </c:pt>
                <c:pt idx="61948">
                  <c:v>26.45006</c:v>
                </c:pt>
                <c:pt idx="61949">
                  <c:v>34.75659</c:v>
                </c:pt>
                <c:pt idx="61950">
                  <c:v>26.92085000000001</c:v>
                </c:pt>
                <c:pt idx="61951">
                  <c:v>29.1711</c:v>
                </c:pt>
                <c:pt idx="61952">
                  <c:v>28.52803</c:v>
                </c:pt>
                <c:pt idx="61953">
                  <c:v>33.96624000000001</c:v>
                </c:pt>
                <c:pt idx="61954">
                  <c:v>28.6859</c:v>
                </c:pt>
                <c:pt idx="61955">
                  <c:v>27.39365</c:v>
                </c:pt>
                <c:pt idx="61956">
                  <c:v>33.50588</c:v>
                </c:pt>
                <c:pt idx="61957">
                  <c:v>30.72033</c:v>
                </c:pt>
                <c:pt idx="61958">
                  <c:v>31.19516</c:v>
                </c:pt>
                <c:pt idx="61959">
                  <c:v>33.75993</c:v>
                </c:pt>
                <c:pt idx="61960">
                  <c:v>31.82927</c:v>
                </c:pt>
                <c:pt idx="61961">
                  <c:v>28.87578</c:v>
                </c:pt>
                <c:pt idx="61962">
                  <c:v>30.15</c:v>
                </c:pt>
                <c:pt idx="61963">
                  <c:v>81.47046</c:v>
                </c:pt>
                <c:pt idx="61964">
                  <c:v>23.16557999999999</c:v>
                </c:pt>
                <c:pt idx="61965">
                  <c:v>44.75827</c:v>
                </c:pt>
                <c:pt idx="61966">
                  <c:v>90.044</c:v>
                </c:pt>
                <c:pt idx="61967">
                  <c:v>31.07473999999999</c:v>
                </c:pt>
                <c:pt idx="61968">
                  <c:v>29.63997000000001</c:v>
                </c:pt>
                <c:pt idx="61969">
                  <c:v>44.17233</c:v>
                </c:pt>
                <c:pt idx="61970">
                  <c:v>35.15013</c:v>
                </c:pt>
                <c:pt idx="61971">
                  <c:v>29.41661</c:v>
                </c:pt>
                <c:pt idx="61972">
                  <c:v>31.48904999999999</c:v>
                </c:pt>
                <c:pt idx="61973">
                  <c:v>28.12909</c:v>
                </c:pt>
                <c:pt idx="61974">
                  <c:v>29.35936999999999</c:v>
                </c:pt>
                <c:pt idx="61975">
                  <c:v>32.03428</c:v>
                </c:pt>
                <c:pt idx="61976">
                  <c:v>32.9359</c:v>
                </c:pt>
                <c:pt idx="61977">
                  <c:v>336.65247</c:v>
                </c:pt>
                <c:pt idx="61978">
                  <c:v>29.91378</c:v>
                </c:pt>
                <c:pt idx="61979">
                  <c:v>27.45596</c:v>
                </c:pt>
                <c:pt idx="61980">
                  <c:v>30.83008999999999</c:v>
                </c:pt>
                <c:pt idx="61981">
                  <c:v>36.41843</c:v>
                </c:pt>
                <c:pt idx="61982">
                  <c:v>34.03138000000001</c:v>
                </c:pt>
                <c:pt idx="61983">
                  <c:v>33.37728999999999</c:v>
                </c:pt>
                <c:pt idx="61984">
                  <c:v>31.24072999999999</c:v>
                </c:pt>
                <c:pt idx="61985">
                  <c:v>25.618</c:v>
                </c:pt>
                <c:pt idx="61986">
                  <c:v>28.79728</c:v>
                </c:pt>
                <c:pt idx="61987">
                  <c:v>31.38937</c:v>
                </c:pt>
                <c:pt idx="61988">
                  <c:v>31.0001</c:v>
                </c:pt>
                <c:pt idx="61989">
                  <c:v>27.00623999999999</c:v>
                </c:pt>
                <c:pt idx="61990">
                  <c:v>32.12406</c:v>
                </c:pt>
                <c:pt idx="61991">
                  <c:v>27.51664999999999</c:v>
                </c:pt>
                <c:pt idx="61992">
                  <c:v>195.00704</c:v>
                </c:pt>
                <c:pt idx="61993">
                  <c:v>30.96087</c:v>
                </c:pt>
                <c:pt idx="61994">
                  <c:v>144.1795</c:v>
                </c:pt>
                <c:pt idx="61995">
                  <c:v>31.08367</c:v>
                </c:pt>
                <c:pt idx="61996">
                  <c:v>27.75433</c:v>
                </c:pt>
                <c:pt idx="61997">
                  <c:v>26.75263</c:v>
                </c:pt>
                <c:pt idx="61998">
                  <c:v>23.79386</c:v>
                </c:pt>
                <c:pt idx="61999">
                  <c:v>31.23576</c:v>
                </c:pt>
                <c:pt idx="62000">
                  <c:v>32.89605</c:v>
                </c:pt>
                <c:pt idx="62001">
                  <c:v>27.20519</c:v>
                </c:pt>
                <c:pt idx="62002">
                  <c:v>36.23423</c:v>
                </c:pt>
                <c:pt idx="62003">
                  <c:v>31.06678</c:v>
                </c:pt>
                <c:pt idx="62004">
                  <c:v>25.82873</c:v>
                </c:pt>
                <c:pt idx="62005">
                  <c:v>126.8576</c:v>
                </c:pt>
                <c:pt idx="62006">
                  <c:v>34.76660000000001</c:v>
                </c:pt>
                <c:pt idx="62007">
                  <c:v>32.40207</c:v>
                </c:pt>
                <c:pt idx="62008">
                  <c:v>32.98331</c:v>
                </c:pt>
                <c:pt idx="62009">
                  <c:v>31.54256</c:v>
                </c:pt>
                <c:pt idx="62010">
                  <c:v>38.26025</c:v>
                </c:pt>
                <c:pt idx="62011">
                  <c:v>33.12414000000001</c:v>
                </c:pt>
                <c:pt idx="62012">
                  <c:v>34.72927</c:v>
                </c:pt>
                <c:pt idx="62013">
                  <c:v>32.30609</c:v>
                </c:pt>
                <c:pt idx="62014">
                  <c:v>32.58443</c:v>
                </c:pt>
                <c:pt idx="62015">
                  <c:v>33.10569</c:v>
                </c:pt>
                <c:pt idx="62016">
                  <c:v>32.69998000000001</c:v>
                </c:pt>
                <c:pt idx="62017">
                  <c:v>25.57239</c:v>
                </c:pt>
                <c:pt idx="62018">
                  <c:v>29.6902</c:v>
                </c:pt>
                <c:pt idx="62019">
                  <c:v>139.8803</c:v>
                </c:pt>
                <c:pt idx="62020">
                  <c:v>36.28063</c:v>
                </c:pt>
                <c:pt idx="62021">
                  <c:v>44.35733</c:v>
                </c:pt>
                <c:pt idx="62022">
                  <c:v>28.76942</c:v>
                </c:pt>
                <c:pt idx="62023">
                  <c:v>27.7033</c:v>
                </c:pt>
                <c:pt idx="62024">
                  <c:v>37.10953</c:v>
                </c:pt>
                <c:pt idx="62025">
                  <c:v>43.30982</c:v>
                </c:pt>
                <c:pt idx="62026">
                  <c:v>30.97077</c:v>
                </c:pt>
                <c:pt idx="62027">
                  <c:v>30.10388</c:v>
                </c:pt>
                <c:pt idx="62028">
                  <c:v>28.87257</c:v>
                </c:pt>
                <c:pt idx="62029">
                  <c:v>31.17039</c:v>
                </c:pt>
                <c:pt idx="62030">
                  <c:v>37.85611</c:v>
                </c:pt>
                <c:pt idx="62031">
                  <c:v>28.618</c:v>
                </c:pt>
                <c:pt idx="62032">
                  <c:v>52.57960000000001</c:v>
                </c:pt>
                <c:pt idx="62033">
                  <c:v>24.64544</c:v>
                </c:pt>
                <c:pt idx="62034">
                  <c:v>26.47112</c:v>
                </c:pt>
                <c:pt idx="62035">
                  <c:v>25.17727</c:v>
                </c:pt>
                <c:pt idx="62036">
                  <c:v>28.63008</c:v>
                </c:pt>
                <c:pt idx="62037">
                  <c:v>26.82713</c:v>
                </c:pt>
                <c:pt idx="62038">
                  <c:v>29.08962</c:v>
                </c:pt>
                <c:pt idx="62039">
                  <c:v>24.61741</c:v>
                </c:pt>
                <c:pt idx="62040">
                  <c:v>29.06694999999999</c:v>
                </c:pt>
                <c:pt idx="62041">
                  <c:v>39.92869</c:v>
                </c:pt>
                <c:pt idx="62042">
                  <c:v>34.91547</c:v>
                </c:pt>
                <c:pt idx="62043">
                  <c:v>76.0604</c:v>
                </c:pt>
                <c:pt idx="62044">
                  <c:v>30.75505</c:v>
                </c:pt>
                <c:pt idx="62045">
                  <c:v>31.27349999999999</c:v>
                </c:pt>
                <c:pt idx="62046">
                  <c:v>30.59878</c:v>
                </c:pt>
                <c:pt idx="62047">
                  <c:v>36.43892</c:v>
                </c:pt>
                <c:pt idx="62048">
                  <c:v>30.77087</c:v>
                </c:pt>
                <c:pt idx="62049">
                  <c:v>25.41642999999999</c:v>
                </c:pt>
                <c:pt idx="62050">
                  <c:v>27.22969</c:v>
                </c:pt>
                <c:pt idx="62051">
                  <c:v>29.50416</c:v>
                </c:pt>
                <c:pt idx="62052">
                  <c:v>32.886</c:v>
                </c:pt>
                <c:pt idx="62053">
                  <c:v>28.83271</c:v>
                </c:pt>
                <c:pt idx="62054">
                  <c:v>33.35487999999999</c:v>
                </c:pt>
                <c:pt idx="62055">
                  <c:v>23.85232999999999</c:v>
                </c:pt>
                <c:pt idx="62056">
                  <c:v>30.24166</c:v>
                </c:pt>
                <c:pt idx="62057">
                  <c:v>33.82149</c:v>
                </c:pt>
                <c:pt idx="62058">
                  <c:v>187.00798</c:v>
                </c:pt>
                <c:pt idx="62059">
                  <c:v>96.67769999999998</c:v>
                </c:pt>
                <c:pt idx="62060">
                  <c:v>37.0219</c:v>
                </c:pt>
                <c:pt idx="62061">
                  <c:v>43.46420000000001</c:v>
                </c:pt>
                <c:pt idx="62062">
                  <c:v>29.372</c:v>
                </c:pt>
                <c:pt idx="62063">
                  <c:v>26.25421</c:v>
                </c:pt>
                <c:pt idx="62064">
                  <c:v>32.96871</c:v>
                </c:pt>
                <c:pt idx="62065">
                  <c:v>29.07237</c:v>
                </c:pt>
                <c:pt idx="62066">
                  <c:v>2229.3408</c:v>
                </c:pt>
                <c:pt idx="62067">
                  <c:v>841.1841</c:v>
                </c:pt>
                <c:pt idx="62068">
                  <c:v>33.20860000000001</c:v>
                </c:pt>
                <c:pt idx="62069">
                  <c:v>30.05554</c:v>
                </c:pt>
                <c:pt idx="62070">
                  <c:v>34.46428</c:v>
                </c:pt>
                <c:pt idx="62071">
                  <c:v>30.33017</c:v>
                </c:pt>
                <c:pt idx="62072">
                  <c:v>32.38133</c:v>
                </c:pt>
                <c:pt idx="62073">
                  <c:v>35.888</c:v>
                </c:pt>
                <c:pt idx="62074">
                  <c:v>28.04243</c:v>
                </c:pt>
                <c:pt idx="62075">
                  <c:v>30.70815</c:v>
                </c:pt>
                <c:pt idx="62076">
                  <c:v>28.5725</c:v>
                </c:pt>
                <c:pt idx="62077">
                  <c:v>36.8768</c:v>
                </c:pt>
                <c:pt idx="62078">
                  <c:v>42.628</c:v>
                </c:pt>
                <c:pt idx="62079">
                  <c:v>30.51017999999999</c:v>
                </c:pt>
                <c:pt idx="62080">
                  <c:v>27.43601</c:v>
                </c:pt>
                <c:pt idx="62081">
                  <c:v>28.66613999999999</c:v>
                </c:pt>
                <c:pt idx="62082">
                  <c:v>33.68985</c:v>
                </c:pt>
                <c:pt idx="62083">
                  <c:v>30.95699</c:v>
                </c:pt>
                <c:pt idx="62084">
                  <c:v>23.10157999999999</c:v>
                </c:pt>
                <c:pt idx="62085">
                  <c:v>25.63354</c:v>
                </c:pt>
                <c:pt idx="62086">
                  <c:v>26.70832</c:v>
                </c:pt>
                <c:pt idx="62087">
                  <c:v>26.39755</c:v>
                </c:pt>
                <c:pt idx="62088">
                  <c:v>34.53628</c:v>
                </c:pt>
                <c:pt idx="62089">
                  <c:v>30.10723</c:v>
                </c:pt>
                <c:pt idx="62090">
                  <c:v>44.7893</c:v>
                </c:pt>
                <c:pt idx="62091">
                  <c:v>27.90997</c:v>
                </c:pt>
                <c:pt idx="62092">
                  <c:v>33.58354000000001</c:v>
                </c:pt>
                <c:pt idx="62093">
                  <c:v>52.5932</c:v>
                </c:pt>
                <c:pt idx="62094">
                  <c:v>30.63582</c:v>
                </c:pt>
                <c:pt idx="62095">
                  <c:v>49.09702</c:v>
                </c:pt>
                <c:pt idx="62096">
                  <c:v>31.78074</c:v>
                </c:pt>
                <c:pt idx="62097">
                  <c:v>23.03967</c:v>
                </c:pt>
                <c:pt idx="62098">
                  <c:v>29.06816</c:v>
                </c:pt>
                <c:pt idx="62099">
                  <c:v>27.71717</c:v>
                </c:pt>
                <c:pt idx="62100">
                  <c:v>35.37260000000001</c:v>
                </c:pt>
                <c:pt idx="62101">
                  <c:v>27.48098</c:v>
                </c:pt>
                <c:pt idx="62102">
                  <c:v>28.43176</c:v>
                </c:pt>
                <c:pt idx="62103">
                  <c:v>32.45083</c:v>
                </c:pt>
                <c:pt idx="62104">
                  <c:v>32.16487</c:v>
                </c:pt>
                <c:pt idx="62105">
                  <c:v>31.36714</c:v>
                </c:pt>
                <c:pt idx="62106">
                  <c:v>34.4133</c:v>
                </c:pt>
                <c:pt idx="62107">
                  <c:v>25.6643</c:v>
                </c:pt>
                <c:pt idx="62108">
                  <c:v>29.41714</c:v>
                </c:pt>
                <c:pt idx="62109">
                  <c:v>28.70831</c:v>
                </c:pt>
                <c:pt idx="62110">
                  <c:v>26.04981</c:v>
                </c:pt>
                <c:pt idx="62111">
                  <c:v>33.27278000000001</c:v>
                </c:pt>
                <c:pt idx="62112">
                  <c:v>27.01529</c:v>
                </c:pt>
                <c:pt idx="62113">
                  <c:v>30.64174999999999</c:v>
                </c:pt>
                <c:pt idx="62114">
                  <c:v>27.56544999999999</c:v>
                </c:pt>
                <c:pt idx="62115">
                  <c:v>28.09885999999999</c:v>
                </c:pt>
                <c:pt idx="62116">
                  <c:v>32.65197</c:v>
                </c:pt>
                <c:pt idx="62117">
                  <c:v>33.56994</c:v>
                </c:pt>
                <c:pt idx="62118">
                  <c:v>28.32319</c:v>
                </c:pt>
                <c:pt idx="62119">
                  <c:v>41.3463</c:v>
                </c:pt>
                <c:pt idx="62120">
                  <c:v>43.09574000000001</c:v>
                </c:pt>
                <c:pt idx="62121">
                  <c:v>31.89489</c:v>
                </c:pt>
                <c:pt idx="62122">
                  <c:v>31.81166</c:v>
                </c:pt>
                <c:pt idx="62123">
                  <c:v>28.85917</c:v>
                </c:pt>
                <c:pt idx="62124">
                  <c:v>47.57660000000001</c:v>
                </c:pt>
                <c:pt idx="62125">
                  <c:v>33.27155</c:v>
                </c:pt>
                <c:pt idx="62126">
                  <c:v>32.2411</c:v>
                </c:pt>
                <c:pt idx="62127">
                  <c:v>30.70923</c:v>
                </c:pt>
                <c:pt idx="62128">
                  <c:v>26.62803999999999</c:v>
                </c:pt>
                <c:pt idx="62129">
                  <c:v>32.11571</c:v>
                </c:pt>
                <c:pt idx="62130">
                  <c:v>28.55011</c:v>
                </c:pt>
                <c:pt idx="62131">
                  <c:v>38.90941</c:v>
                </c:pt>
                <c:pt idx="62132">
                  <c:v>28.91576999999999</c:v>
                </c:pt>
                <c:pt idx="62133">
                  <c:v>1525.68041</c:v>
                </c:pt>
                <c:pt idx="62134">
                  <c:v>33.64980000000001</c:v>
                </c:pt>
                <c:pt idx="62135">
                  <c:v>27.83208</c:v>
                </c:pt>
                <c:pt idx="62136">
                  <c:v>30.91735</c:v>
                </c:pt>
                <c:pt idx="62137">
                  <c:v>29.73386</c:v>
                </c:pt>
                <c:pt idx="62138">
                  <c:v>1575.19494</c:v>
                </c:pt>
                <c:pt idx="62139">
                  <c:v>32.5456</c:v>
                </c:pt>
                <c:pt idx="62140">
                  <c:v>40.60517</c:v>
                </c:pt>
                <c:pt idx="62141">
                  <c:v>40.96764</c:v>
                </c:pt>
                <c:pt idx="62142">
                  <c:v>945.0817</c:v>
                </c:pt>
                <c:pt idx="62143">
                  <c:v>35.75633</c:v>
                </c:pt>
                <c:pt idx="62144">
                  <c:v>27.7162</c:v>
                </c:pt>
                <c:pt idx="62145">
                  <c:v>31.93301</c:v>
                </c:pt>
                <c:pt idx="62146">
                  <c:v>27.35174</c:v>
                </c:pt>
                <c:pt idx="62147">
                  <c:v>35.53283</c:v>
                </c:pt>
                <c:pt idx="62148">
                  <c:v>108.463</c:v>
                </c:pt>
                <c:pt idx="62149">
                  <c:v>34.06781</c:v>
                </c:pt>
                <c:pt idx="62150">
                  <c:v>36.84654</c:v>
                </c:pt>
                <c:pt idx="62151">
                  <c:v>32.96779</c:v>
                </c:pt>
                <c:pt idx="62152">
                  <c:v>34.80108999999999</c:v>
                </c:pt>
                <c:pt idx="62153">
                  <c:v>51.4814</c:v>
                </c:pt>
                <c:pt idx="62154">
                  <c:v>32.1458</c:v>
                </c:pt>
                <c:pt idx="62155">
                  <c:v>33.17834000000001</c:v>
                </c:pt>
                <c:pt idx="62156">
                  <c:v>29.09112</c:v>
                </c:pt>
                <c:pt idx="62157">
                  <c:v>28.25836</c:v>
                </c:pt>
                <c:pt idx="62158">
                  <c:v>2359.0471</c:v>
                </c:pt>
                <c:pt idx="62159">
                  <c:v>29.43338</c:v>
                </c:pt>
                <c:pt idx="62160">
                  <c:v>28.05937</c:v>
                </c:pt>
                <c:pt idx="62161">
                  <c:v>30.68178</c:v>
                </c:pt>
                <c:pt idx="62162">
                  <c:v>32.99815</c:v>
                </c:pt>
                <c:pt idx="62163">
                  <c:v>28.53013</c:v>
                </c:pt>
                <c:pt idx="62164">
                  <c:v>24.28888999999999</c:v>
                </c:pt>
                <c:pt idx="62165">
                  <c:v>28.8274</c:v>
                </c:pt>
                <c:pt idx="62166">
                  <c:v>24.78994</c:v>
                </c:pt>
                <c:pt idx="62167">
                  <c:v>199.20343</c:v>
                </c:pt>
                <c:pt idx="62168">
                  <c:v>37.42273</c:v>
                </c:pt>
                <c:pt idx="62169">
                  <c:v>27.59273999999999</c:v>
                </c:pt>
                <c:pt idx="62170">
                  <c:v>29.02457</c:v>
                </c:pt>
                <c:pt idx="62171">
                  <c:v>29.07710000000001</c:v>
                </c:pt>
                <c:pt idx="62172">
                  <c:v>29.23821999999999</c:v>
                </c:pt>
                <c:pt idx="62173">
                  <c:v>28.46951999999999</c:v>
                </c:pt>
                <c:pt idx="62174">
                  <c:v>60.3541</c:v>
                </c:pt>
                <c:pt idx="62175">
                  <c:v>32.62425000000001</c:v>
                </c:pt>
                <c:pt idx="62176">
                  <c:v>28.80646</c:v>
                </c:pt>
                <c:pt idx="62177">
                  <c:v>38.89589</c:v>
                </c:pt>
                <c:pt idx="62178">
                  <c:v>30.11291</c:v>
                </c:pt>
                <c:pt idx="62179">
                  <c:v>36.81213</c:v>
                </c:pt>
                <c:pt idx="62180">
                  <c:v>34.76909</c:v>
                </c:pt>
                <c:pt idx="62181">
                  <c:v>26.57013</c:v>
                </c:pt>
                <c:pt idx="62182">
                  <c:v>30.11526</c:v>
                </c:pt>
                <c:pt idx="62183">
                  <c:v>33.2889</c:v>
                </c:pt>
                <c:pt idx="62184">
                  <c:v>27.2817</c:v>
                </c:pt>
                <c:pt idx="62185">
                  <c:v>33.6526</c:v>
                </c:pt>
                <c:pt idx="62186">
                  <c:v>27.03942</c:v>
                </c:pt>
                <c:pt idx="62187">
                  <c:v>38.22360000000001</c:v>
                </c:pt>
                <c:pt idx="62188">
                  <c:v>32.53662000000001</c:v>
                </c:pt>
                <c:pt idx="62189">
                  <c:v>81.14377999999999</c:v>
                </c:pt>
                <c:pt idx="62190">
                  <c:v>187.8545</c:v>
                </c:pt>
                <c:pt idx="62191">
                  <c:v>41.9747</c:v>
                </c:pt>
                <c:pt idx="62192">
                  <c:v>72.4458</c:v>
                </c:pt>
                <c:pt idx="62193">
                  <c:v>89.49929</c:v>
                </c:pt>
                <c:pt idx="62194">
                  <c:v>35.13692</c:v>
                </c:pt>
                <c:pt idx="62195">
                  <c:v>27.33229</c:v>
                </c:pt>
                <c:pt idx="62196">
                  <c:v>28.85444</c:v>
                </c:pt>
                <c:pt idx="62197">
                  <c:v>29.92674999999999</c:v>
                </c:pt>
                <c:pt idx="62198">
                  <c:v>33.41817</c:v>
                </c:pt>
                <c:pt idx="62199">
                  <c:v>30.33773</c:v>
                </c:pt>
                <c:pt idx="62200">
                  <c:v>27.91628</c:v>
                </c:pt>
                <c:pt idx="62201">
                  <c:v>30.38651</c:v>
                </c:pt>
                <c:pt idx="62202">
                  <c:v>27.41778</c:v>
                </c:pt>
                <c:pt idx="62203">
                  <c:v>34.41022</c:v>
                </c:pt>
                <c:pt idx="62204">
                  <c:v>31.60961</c:v>
                </c:pt>
                <c:pt idx="62205">
                  <c:v>32.15699</c:v>
                </c:pt>
                <c:pt idx="62206">
                  <c:v>33.35366999999999</c:v>
                </c:pt>
                <c:pt idx="62207">
                  <c:v>1348.0682</c:v>
                </c:pt>
                <c:pt idx="62208">
                  <c:v>22.3785</c:v>
                </c:pt>
                <c:pt idx="62209">
                  <c:v>36.00241</c:v>
                </c:pt>
                <c:pt idx="62210">
                  <c:v>29.80314</c:v>
                </c:pt>
                <c:pt idx="62211">
                  <c:v>26.9265</c:v>
                </c:pt>
                <c:pt idx="62212">
                  <c:v>30.94603</c:v>
                </c:pt>
                <c:pt idx="62213">
                  <c:v>35.40543</c:v>
                </c:pt>
                <c:pt idx="62214">
                  <c:v>29.96424</c:v>
                </c:pt>
                <c:pt idx="62215">
                  <c:v>33.22546000000001</c:v>
                </c:pt>
                <c:pt idx="62216">
                  <c:v>34.72267</c:v>
                </c:pt>
                <c:pt idx="62217">
                  <c:v>31.23289</c:v>
                </c:pt>
                <c:pt idx="62218">
                  <c:v>26.96427</c:v>
                </c:pt>
                <c:pt idx="62219">
                  <c:v>33.6987</c:v>
                </c:pt>
                <c:pt idx="62220">
                  <c:v>29.97866</c:v>
                </c:pt>
                <c:pt idx="62221">
                  <c:v>30.02432</c:v>
                </c:pt>
                <c:pt idx="62222">
                  <c:v>29.78698</c:v>
                </c:pt>
                <c:pt idx="62223">
                  <c:v>29.01629</c:v>
                </c:pt>
                <c:pt idx="62224">
                  <c:v>33.91177</c:v>
                </c:pt>
                <c:pt idx="62225">
                  <c:v>33.29315</c:v>
                </c:pt>
                <c:pt idx="62226">
                  <c:v>27.04958</c:v>
                </c:pt>
                <c:pt idx="62227">
                  <c:v>25.56382</c:v>
                </c:pt>
                <c:pt idx="62228">
                  <c:v>34.71659</c:v>
                </c:pt>
                <c:pt idx="62229">
                  <c:v>28.08584</c:v>
                </c:pt>
                <c:pt idx="62230">
                  <c:v>29.21841</c:v>
                </c:pt>
                <c:pt idx="62231">
                  <c:v>34.21421</c:v>
                </c:pt>
                <c:pt idx="62232">
                  <c:v>32.31796</c:v>
                </c:pt>
                <c:pt idx="62233">
                  <c:v>23.79212</c:v>
                </c:pt>
                <c:pt idx="62234">
                  <c:v>29.83818</c:v>
                </c:pt>
                <c:pt idx="62235">
                  <c:v>30.92859999999999</c:v>
                </c:pt>
                <c:pt idx="62236">
                  <c:v>25.46886</c:v>
                </c:pt>
                <c:pt idx="62237">
                  <c:v>28.4935</c:v>
                </c:pt>
                <c:pt idx="62238">
                  <c:v>30.9817</c:v>
                </c:pt>
                <c:pt idx="62239">
                  <c:v>28.00516</c:v>
                </c:pt>
                <c:pt idx="62240">
                  <c:v>29.0223</c:v>
                </c:pt>
                <c:pt idx="62241">
                  <c:v>26.43209</c:v>
                </c:pt>
                <c:pt idx="62242">
                  <c:v>30.16039</c:v>
                </c:pt>
                <c:pt idx="62243">
                  <c:v>28.61145</c:v>
                </c:pt>
                <c:pt idx="62244">
                  <c:v>26.82401</c:v>
                </c:pt>
                <c:pt idx="62245">
                  <c:v>24.79427</c:v>
                </c:pt>
                <c:pt idx="62246">
                  <c:v>39.40743</c:v>
                </c:pt>
                <c:pt idx="62247">
                  <c:v>26.43335</c:v>
                </c:pt>
                <c:pt idx="62248">
                  <c:v>31.51313</c:v>
                </c:pt>
                <c:pt idx="62249">
                  <c:v>67.57644999999998</c:v>
                </c:pt>
                <c:pt idx="62250">
                  <c:v>31.53546</c:v>
                </c:pt>
                <c:pt idx="62251">
                  <c:v>31.41777</c:v>
                </c:pt>
                <c:pt idx="62252">
                  <c:v>31.56488</c:v>
                </c:pt>
                <c:pt idx="62253">
                  <c:v>29.46948</c:v>
                </c:pt>
                <c:pt idx="62254">
                  <c:v>28.21697</c:v>
                </c:pt>
                <c:pt idx="62255">
                  <c:v>30.19316</c:v>
                </c:pt>
                <c:pt idx="62256">
                  <c:v>28.20299</c:v>
                </c:pt>
                <c:pt idx="62257">
                  <c:v>31.46232999999999</c:v>
                </c:pt>
                <c:pt idx="62258">
                  <c:v>32.12757</c:v>
                </c:pt>
                <c:pt idx="62259">
                  <c:v>31.16351</c:v>
                </c:pt>
                <c:pt idx="62260">
                  <c:v>30.11177</c:v>
                </c:pt>
                <c:pt idx="62261">
                  <c:v>27.4023</c:v>
                </c:pt>
                <c:pt idx="62262">
                  <c:v>39.4623</c:v>
                </c:pt>
                <c:pt idx="62263">
                  <c:v>32.77682</c:v>
                </c:pt>
                <c:pt idx="62264">
                  <c:v>1030.0672</c:v>
                </c:pt>
                <c:pt idx="62265">
                  <c:v>31.77398000000001</c:v>
                </c:pt>
                <c:pt idx="62266">
                  <c:v>30.91417</c:v>
                </c:pt>
                <c:pt idx="62267">
                  <c:v>36.13035</c:v>
                </c:pt>
                <c:pt idx="62268">
                  <c:v>68.11014</c:v>
                </c:pt>
                <c:pt idx="62269">
                  <c:v>26.34524</c:v>
                </c:pt>
                <c:pt idx="62270">
                  <c:v>30.22128</c:v>
                </c:pt>
                <c:pt idx="62271">
                  <c:v>29.15139</c:v>
                </c:pt>
                <c:pt idx="62272">
                  <c:v>28.65613</c:v>
                </c:pt>
                <c:pt idx="62273">
                  <c:v>29.34943</c:v>
                </c:pt>
                <c:pt idx="62274">
                  <c:v>330.0523999999999</c:v>
                </c:pt>
                <c:pt idx="62275">
                  <c:v>87.19279999999999</c:v>
                </c:pt>
                <c:pt idx="62276">
                  <c:v>28.11926</c:v>
                </c:pt>
                <c:pt idx="62277">
                  <c:v>29.63757</c:v>
                </c:pt>
                <c:pt idx="62278">
                  <c:v>36.67377</c:v>
                </c:pt>
                <c:pt idx="62279">
                  <c:v>33.03512000000001</c:v>
                </c:pt>
                <c:pt idx="62280">
                  <c:v>32.27809</c:v>
                </c:pt>
                <c:pt idx="62281">
                  <c:v>30.95658999999999</c:v>
                </c:pt>
                <c:pt idx="62282">
                  <c:v>30.18375</c:v>
                </c:pt>
                <c:pt idx="62283">
                  <c:v>28.08947999999999</c:v>
                </c:pt>
                <c:pt idx="62284">
                  <c:v>33.73366</c:v>
                </c:pt>
                <c:pt idx="62285">
                  <c:v>27.63938</c:v>
                </c:pt>
                <c:pt idx="62286">
                  <c:v>34.735</c:v>
                </c:pt>
                <c:pt idx="62287">
                  <c:v>27.43653</c:v>
                </c:pt>
                <c:pt idx="62288">
                  <c:v>25.30659</c:v>
                </c:pt>
                <c:pt idx="62289">
                  <c:v>35.87631</c:v>
                </c:pt>
                <c:pt idx="62290">
                  <c:v>32.24755</c:v>
                </c:pt>
                <c:pt idx="62291">
                  <c:v>29.01711999999999</c:v>
                </c:pt>
                <c:pt idx="62292">
                  <c:v>100.2546</c:v>
                </c:pt>
                <c:pt idx="62293">
                  <c:v>41.0825</c:v>
                </c:pt>
                <c:pt idx="62294">
                  <c:v>27.40334</c:v>
                </c:pt>
                <c:pt idx="62295">
                  <c:v>25.27139</c:v>
                </c:pt>
                <c:pt idx="62296">
                  <c:v>32.53863</c:v>
                </c:pt>
                <c:pt idx="62297">
                  <c:v>26.38554999999999</c:v>
                </c:pt>
                <c:pt idx="62298">
                  <c:v>30.24102</c:v>
                </c:pt>
                <c:pt idx="62299">
                  <c:v>40.12636000000001</c:v>
                </c:pt>
                <c:pt idx="62300">
                  <c:v>36.80929</c:v>
                </c:pt>
                <c:pt idx="62301">
                  <c:v>30.84695</c:v>
                </c:pt>
                <c:pt idx="62302">
                  <c:v>23.67374999999999</c:v>
                </c:pt>
                <c:pt idx="62303">
                  <c:v>29.04877</c:v>
                </c:pt>
                <c:pt idx="62304">
                  <c:v>29.31751</c:v>
                </c:pt>
                <c:pt idx="62305">
                  <c:v>35.00581</c:v>
                </c:pt>
                <c:pt idx="62306">
                  <c:v>31.72445</c:v>
                </c:pt>
                <c:pt idx="62307">
                  <c:v>31.28245</c:v>
                </c:pt>
                <c:pt idx="62308">
                  <c:v>29.413</c:v>
                </c:pt>
                <c:pt idx="62309">
                  <c:v>33.25879</c:v>
                </c:pt>
                <c:pt idx="62310">
                  <c:v>36.79428</c:v>
                </c:pt>
                <c:pt idx="62311">
                  <c:v>28.0515</c:v>
                </c:pt>
                <c:pt idx="62312">
                  <c:v>30.59456</c:v>
                </c:pt>
                <c:pt idx="62313">
                  <c:v>27.33899</c:v>
                </c:pt>
                <c:pt idx="62314">
                  <c:v>39.61967</c:v>
                </c:pt>
                <c:pt idx="62315">
                  <c:v>25.40938999999999</c:v>
                </c:pt>
                <c:pt idx="62316">
                  <c:v>24.08114</c:v>
                </c:pt>
                <c:pt idx="62317">
                  <c:v>26.86355</c:v>
                </c:pt>
                <c:pt idx="62318">
                  <c:v>28.46249999999999</c:v>
                </c:pt>
                <c:pt idx="62319">
                  <c:v>33.92358</c:v>
                </c:pt>
                <c:pt idx="62320">
                  <c:v>26.46825</c:v>
                </c:pt>
                <c:pt idx="62321">
                  <c:v>40.68606</c:v>
                </c:pt>
                <c:pt idx="62322">
                  <c:v>33.84239</c:v>
                </c:pt>
                <c:pt idx="62323">
                  <c:v>36.02267</c:v>
                </c:pt>
                <c:pt idx="62324">
                  <c:v>26.76863</c:v>
                </c:pt>
                <c:pt idx="62325">
                  <c:v>1420.9274</c:v>
                </c:pt>
                <c:pt idx="62326">
                  <c:v>31.1256</c:v>
                </c:pt>
                <c:pt idx="62327">
                  <c:v>23.26413</c:v>
                </c:pt>
                <c:pt idx="62328">
                  <c:v>32.48223</c:v>
                </c:pt>
                <c:pt idx="62329">
                  <c:v>23.0573</c:v>
                </c:pt>
                <c:pt idx="62330">
                  <c:v>32.13098</c:v>
                </c:pt>
                <c:pt idx="62331">
                  <c:v>32.20783</c:v>
                </c:pt>
                <c:pt idx="62332">
                  <c:v>27.28816</c:v>
                </c:pt>
                <c:pt idx="62333">
                  <c:v>34.26042</c:v>
                </c:pt>
                <c:pt idx="62334">
                  <c:v>29.69039</c:v>
                </c:pt>
                <c:pt idx="62335">
                  <c:v>26.89996</c:v>
                </c:pt>
                <c:pt idx="62336">
                  <c:v>38.80352000000001</c:v>
                </c:pt>
                <c:pt idx="62337">
                  <c:v>31.98014999999999</c:v>
                </c:pt>
                <c:pt idx="62338">
                  <c:v>27.13406000000001</c:v>
                </c:pt>
                <c:pt idx="62339">
                  <c:v>30.08881</c:v>
                </c:pt>
                <c:pt idx="62340">
                  <c:v>25.98350999999999</c:v>
                </c:pt>
                <c:pt idx="62341">
                  <c:v>28.64261</c:v>
                </c:pt>
                <c:pt idx="62342">
                  <c:v>38.25457</c:v>
                </c:pt>
                <c:pt idx="62343">
                  <c:v>30.66163</c:v>
                </c:pt>
                <c:pt idx="62344">
                  <c:v>35.16642</c:v>
                </c:pt>
                <c:pt idx="62345">
                  <c:v>30.11998000000001</c:v>
                </c:pt>
                <c:pt idx="62346">
                  <c:v>30.94677</c:v>
                </c:pt>
                <c:pt idx="62347">
                  <c:v>23.85749</c:v>
                </c:pt>
                <c:pt idx="62348">
                  <c:v>24.09844</c:v>
                </c:pt>
                <c:pt idx="62349">
                  <c:v>31.56241</c:v>
                </c:pt>
                <c:pt idx="62350">
                  <c:v>24.01978</c:v>
                </c:pt>
                <c:pt idx="62351">
                  <c:v>27.16431</c:v>
                </c:pt>
                <c:pt idx="62352">
                  <c:v>25.45776</c:v>
                </c:pt>
                <c:pt idx="62353">
                  <c:v>30.42695</c:v>
                </c:pt>
                <c:pt idx="62354">
                  <c:v>141.7478</c:v>
                </c:pt>
                <c:pt idx="62355">
                  <c:v>30.57693</c:v>
                </c:pt>
                <c:pt idx="62356">
                  <c:v>24.77772999999999</c:v>
                </c:pt>
                <c:pt idx="62357">
                  <c:v>29.50213</c:v>
                </c:pt>
                <c:pt idx="62358">
                  <c:v>27.77709</c:v>
                </c:pt>
                <c:pt idx="62359">
                  <c:v>31.29008</c:v>
                </c:pt>
                <c:pt idx="62360">
                  <c:v>28.12913</c:v>
                </c:pt>
                <c:pt idx="62361">
                  <c:v>30.51334</c:v>
                </c:pt>
                <c:pt idx="62362">
                  <c:v>36.83212</c:v>
                </c:pt>
                <c:pt idx="62363">
                  <c:v>29.7031</c:v>
                </c:pt>
                <c:pt idx="62364">
                  <c:v>30.45974</c:v>
                </c:pt>
                <c:pt idx="62365">
                  <c:v>23.96963999999999</c:v>
                </c:pt>
                <c:pt idx="62366">
                  <c:v>28.62324</c:v>
                </c:pt>
                <c:pt idx="62367">
                  <c:v>430.89988</c:v>
                </c:pt>
                <c:pt idx="62368">
                  <c:v>91.09868</c:v>
                </c:pt>
                <c:pt idx="62369">
                  <c:v>30.14829</c:v>
                </c:pt>
                <c:pt idx="62370">
                  <c:v>34.19569</c:v>
                </c:pt>
                <c:pt idx="62371">
                  <c:v>33.8076</c:v>
                </c:pt>
                <c:pt idx="62372">
                  <c:v>130.2678</c:v>
                </c:pt>
                <c:pt idx="62373">
                  <c:v>32.84738</c:v>
                </c:pt>
                <c:pt idx="62374">
                  <c:v>32.43751</c:v>
                </c:pt>
                <c:pt idx="62375">
                  <c:v>24.78257999999999</c:v>
                </c:pt>
                <c:pt idx="62376">
                  <c:v>26.8797</c:v>
                </c:pt>
                <c:pt idx="62377">
                  <c:v>71.6145</c:v>
                </c:pt>
                <c:pt idx="62378">
                  <c:v>27.70639</c:v>
                </c:pt>
                <c:pt idx="62379">
                  <c:v>31.14951</c:v>
                </c:pt>
                <c:pt idx="62380">
                  <c:v>26.90711</c:v>
                </c:pt>
                <c:pt idx="62381">
                  <c:v>30.2772</c:v>
                </c:pt>
                <c:pt idx="62382">
                  <c:v>28.07336</c:v>
                </c:pt>
                <c:pt idx="62383">
                  <c:v>38.1775</c:v>
                </c:pt>
                <c:pt idx="62384">
                  <c:v>23544.87157999999</c:v>
                </c:pt>
                <c:pt idx="62385">
                  <c:v>30.45394</c:v>
                </c:pt>
                <c:pt idx="62386">
                  <c:v>32.35631</c:v>
                </c:pt>
                <c:pt idx="62387">
                  <c:v>57.51587</c:v>
                </c:pt>
                <c:pt idx="62388">
                  <c:v>34.10341</c:v>
                </c:pt>
                <c:pt idx="62389">
                  <c:v>33.11452000000001</c:v>
                </c:pt>
                <c:pt idx="62390">
                  <c:v>28.99457</c:v>
                </c:pt>
                <c:pt idx="62391">
                  <c:v>31.47995999999999</c:v>
                </c:pt>
                <c:pt idx="62392">
                  <c:v>27.45186</c:v>
                </c:pt>
                <c:pt idx="62393">
                  <c:v>24.61065</c:v>
                </c:pt>
                <c:pt idx="62394">
                  <c:v>92.77839999999999</c:v>
                </c:pt>
                <c:pt idx="62395">
                  <c:v>61.3839</c:v>
                </c:pt>
                <c:pt idx="62396">
                  <c:v>33.15753</c:v>
                </c:pt>
                <c:pt idx="62397">
                  <c:v>63.8859</c:v>
                </c:pt>
                <c:pt idx="62398">
                  <c:v>32.06718</c:v>
                </c:pt>
                <c:pt idx="62399">
                  <c:v>37.99074</c:v>
                </c:pt>
                <c:pt idx="62400">
                  <c:v>27.66957</c:v>
                </c:pt>
                <c:pt idx="62401">
                  <c:v>34.04339</c:v>
                </c:pt>
                <c:pt idx="62402">
                  <c:v>36.17385</c:v>
                </c:pt>
                <c:pt idx="62403">
                  <c:v>33.30237</c:v>
                </c:pt>
                <c:pt idx="62404">
                  <c:v>40.5472</c:v>
                </c:pt>
                <c:pt idx="62405">
                  <c:v>29.35028</c:v>
                </c:pt>
                <c:pt idx="62406">
                  <c:v>306.8508</c:v>
                </c:pt>
                <c:pt idx="62407">
                  <c:v>71.1579</c:v>
                </c:pt>
                <c:pt idx="62408">
                  <c:v>32.80363</c:v>
                </c:pt>
                <c:pt idx="62409">
                  <c:v>30.72156</c:v>
                </c:pt>
                <c:pt idx="62410">
                  <c:v>29.73567</c:v>
                </c:pt>
                <c:pt idx="62411">
                  <c:v>25.33763</c:v>
                </c:pt>
                <c:pt idx="62412">
                  <c:v>1240.5622</c:v>
                </c:pt>
                <c:pt idx="62413">
                  <c:v>34.64179</c:v>
                </c:pt>
                <c:pt idx="62414">
                  <c:v>31.01363</c:v>
                </c:pt>
                <c:pt idx="62415">
                  <c:v>42.71012</c:v>
                </c:pt>
                <c:pt idx="62416">
                  <c:v>51.72926000000001</c:v>
                </c:pt>
                <c:pt idx="62417">
                  <c:v>31.78169</c:v>
                </c:pt>
                <c:pt idx="62418">
                  <c:v>26.66345</c:v>
                </c:pt>
                <c:pt idx="62419">
                  <c:v>26.54144</c:v>
                </c:pt>
                <c:pt idx="62420">
                  <c:v>30.51885</c:v>
                </c:pt>
                <c:pt idx="62421">
                  <c:v>31.18055</c:v>
                </c:pt>
                <c:pt idx="62422">
                  <c:v>32.16587</c:v>
                </c:pt>
                <c:pt idx="62423">
                  <c:v>24.81852</c:v>
                </c:pt>
                <c:pt idx="62424">
                  <c:v>29.88310999999999</c:v>
                </c:pt>
                <c:pt idx="62425">
                  <c:v>31.4223</c:v>
                </c:pt>
                <c:pt idx="62426">
                  <c:v>25.94331</c:v>
                </c:pt>
                <c:pt idx="62427">
                  <c:v>26.16664</c:v>
                </c:pt>
                <c:pt idx="62428">
                  <c:v>26.63275</c:v>
                </c:pt>
                <c:pt idx="62429">
                  <c:v>31.2924</c:v>
                </c:pt>
                <c:pt idx="62430">
                  <c:v>30.99913</c:v>
                </c:pt>
                <c:pt idx="62431">
                  <c:v>28.78381999999999</c:v>
                </c:pt>
                <c:pt idx="62432">
                  <c:v>41.24566</c:v>
                </c:pt>
                <c:pt idx="62433">
                  <c:v>30.43345</c:v>
                </c:pt>
                <c:pt idx="62434">
                  <c:v>27.56449</c:v>
                </c:pt>
                <c:pt idx="62435">
                  <c:v>33.50784</c:v>
                </c:pt>
                <c:pt idx="62436">
                  <c:v>33.02151</c:v>
                </c:pt>
                <c:pt idx="62437">
                  <c:v>3478.4457</c:v>
                </c:pt>
                <c:pt idx="62438">
                  <c:v>35.01962</c:v>
                </c:pt>
                <c:pt idx="62439">
                  <c:v>31.91895</c:v>
                </c:pt>
                <c:pt idx="62440">
                  <c:v>26.70895000000001</c:v>
                </c:pt>
                <c:pt idx="62441">
                  <c:v>26.21088</c:v>
                </c:pt>
                <c:pt idx="62442">
                  <c:v>39.365</c:v>
                </c:pt>
                <c:pt idx="62443">
                  <c:v>27.36353</c:v>
                </c:pt>
                <c:pt idx="62444">
                  <c:v>28.95707000000001</c:v>
                </c:pt>
                <c:pt idx="62445">
                  <c:v>27.26003</c:v>
                </c:pt>
                <c:pt idx="62446">
                  <c:v>35.73039</c:v>
                </c:pt>
                <c:pt idx="62447">
                  <c:v>37.64691</c:v>
                </c:pt>
                <c:pt idx="62448">
                  <c:v>39.00003</c:v>
                </c:pt>
                <c:pt idx="62449">
                  <c:v>26.73929</c:v>
                </c:pt>
                <c:pt idx="62450">
                  <c:v>35.14309</c:v>
                </c:pt>
                <c:pt idx="62451">
                  <c:v>34.53495</c:v>
                </c:pt>
                <c:pt idx="62452">
                  <c:v>29.87890000000001</c:v>
                </c:pt>
                <c:pt idx="62453">
                  <c:v>35.6575</c:v>
                </c:pt>
                <c:pt idx="62454">
                  <c:v>30.6875</c:v>
                </c:pt>
                <c:pt idx="62455">
                  <c:v>27.27340999999999</c:v>
                </c:pt>
                <c:pt idx="62456">
                  <c:v>29.69941</c:v>
                </c:pt>
                <c:pt idx="62457">
                  <c:v>29.33684999999999</c:v>
                </c:pt>
                <c:pt idx="62458">
                  <c:v>29.11948</c:v>
                </c:pt>
                <c:pt idx="62459">
                  <c:v>26.26872999999999</c:v>
                </c:pt>
                <c:pt idx="62460">
                  <c:v>27.24974999999999</c:v>
                </c:pt>
                <c:pt idx="62461">
                  <c:v>26.55319</c:v>
                </c:pt>
                <c:pt idx="62462">
                  <c:v>31.31477</c:v>
                </c:pt>
                <c:pt idx="62463">
                  <c:v>32.54423</c:v>
                </c:pt>
                <c:pt idx="62464">
                  <c:v>34.094</c:v>
                </c:pt>
                <c:pt idx="62465">
                  <c:v>30.37081</c:v>
                </c:pt>
                <c:pt idx="62466">
                  <c:v>34.27971</c:v>
                </c:pt>
                <c:pt idx="62467">
                  <c:v>29.23173999999999</c:v>
                </c:pt>
                <c:pt idx="62468">
                  <c:v>37.25633</c:v>
                </c:pt>
                <c:pt idx="62469">
                  <c:v>27.53597</c:v>
                </c:pt>
                <c:pt idx="62470">
                  <c:v>30.6559</c:v>
                </c:pt>
                <c:pt idx="62471">
                  <c:v>31.1835</c:v>
                </c:pt>
                <c:pt idx="62472">
                  <c:v>39.30725</c:v>
                </c:pt>
                <c:pt idx="62473">
                  <c:v>29.41071</c:v>
                </c:pt>
                <c:pt idx="62474">
                  <c:v>30.35019</c:v>
                </c:pt>
                <c:pt idx="62475">
                  <c:v>26.39032</c:v>
                </c:pt>
                <c:pt idx="62476">
                  <c:v>30.20248</c:v>
                </c:pt>
                <c:pt idx="62477">
                  <c:v>26.60869</c:v>
                </c:pt>
                <c:pt idx="62478">
                  <c:v>29.46689</c:v>
                </c:pt>
                <c:pt idx="62479">
                  <c:v>32.67077</c:v>
                </c:pt>
                <c:pt idx="62480">
                  <c:v>27.55761</c:v>
                </c:pt>
                <c:pt idx="62481">
                  <c:v>45.40998</c:v>
                </c:pt>
                <c:pt idx="62482">
                  <c:v>41.95628</c:v>
                </c:pt>
                <c:pt idx="62483">
                  <c:v>30.24101</c:v>
                </c:pt>
                <c:pt idx="62484">
                  <c:v>31.81779</c:v>
                </c:pt>
                <c:pt idx="62485">
                  <c:v>30.51533999999999</c:v>
                </c:pt>
                <c:pt idx="62486">
                  <c:v>35.035</c:v>
                </c:pt>
                <c:pt idx="62487">
                  <c:v>27.84211</c:v>
                </c:pt>
                <c:pt idx="62488">
                  <c:v>29.78719999999999</c:v>
                </c:pt>
                <c:pt idx="62489">
                  <c:v>137.4786</c:v>
                </c:pt>
                <c:pt idx="62490">
                  <c:v>25.85078</c:v>
                </c:pt>
                <c:pt idx="62491">
                  <c:v>26.24177</c:v>
                </c:pt>
                <c:pt idx="62492">
                  <c:v>24.20461999999999</c:v>
                </c:pt>
                <c:pt idx="62493">
                  <c:v>30.24435</c:v>
                </c:pt>
                <c:pt idx="62494">
                  <c:v>28.97132999999999</c:v>
                </c:pt>
                <c:pt idx="62495">
                  <c:v>89.9141</c:v>
                </c:pt>
                <c:pt idx="62496">
                  <c:v>28.40409</c:v>
                </c:pt>
                <c:pt idx="62497">
                  <c:v>31.42696</c:v>
                </c:pt>
                <c:pt idx="62498">
                  <c:v>32.92671</c:v>
                </c:pt>
                <c:pt idx="62499">
                  <c:v>26.58102999999999</c:v>
                </c:pt>
                <c:pt idx="62500">
                  <c:v>31.45381</c:v>
                </c:pt>
                <c:pt idx="62501">
                  <c:v>1966.66647</c:v>
                </c:pt>
                <c:pt idx="62502">
                  <c:v>25.50418000000001</c:v>
                </c:pt>
                <c:pt idx="62503">
                  <c:v>32.78221</c:v>
                </c:pt>
                <c:pt idx="62504">
                  <c:v>48.134</c:v>
                </c:pt>
                <c:pt idx="62505">
                  <c:v>35.05102</c:v>
                </c:pt>
                <c:pt idx="62506">
                  <c:v>29.98434</c:v>
                </c:pt>
                <c:pt idx="62507">
                  <c:v>35.4763</c:v>
                </c:pt>
                <c:pt idx="62508">
                  <c:v>26.76736</c:v>
                </c:pt>
                <c:pt idx="62509">
                  <c:v>22.69410999999999</c:v>
                </c:pt>
                <c:pt idx="62510">
                  <c:v>28.60458</c:v>
                </c:pt>
                <c:pt idx="62511">
                  <c:v>29.33616</c:v>
                </c:pt>
                <c:pt idx="62512">
                  <c:v>28.32229999999999</c:v>
                </c:pt>
                <c:pt idx="62513">
                  <c:v>35.52701</c:v>
                </c:pt>
                <c:pt idx="62514">
                  <c:v>24.24228</c:v>
                </c:pt>
                <c:pt idx="62515">
                  <c:v>29.10972</c:v>
                </c:pt>
                <c:pt idx="62516">
                  <c:v>32.93173</c:v>
                </c:pt>
                <c:pt idx="62517">
                  <c:v>36.90496</c:v>
                </c:pt>
                <c:pt idx="62518">
                  <c:v>33.4305</c:v>
                </c:pt>
                <c:pt idx="62519">
                  <c:v>30.29567</c:v>
                </c:pt>
                <c:pt idx="62520">
                  <c:v>32.87445</c:v>
                </c:pt>
                <c:pt idx="62521">
                  <c:v>27.26178</c:v>
                </c:pt>
                <c:pt idx="62522">
                  <c:v>29.53982</c:v>
                </c:pt>
                <c:pt idx="62523">
                  <c:v>700.8208199999999</c:v>
                </c:pt>
                <c:pt idx="62524">
                  <c:v>33.14916</c:v>
                </c:pt>
                <c:pt idx="62525">
                  <c:v>62.98713</c:v>
                </c:pt>
                <c:pt idx="62526">
                  <c:v>33.45546</c:v>
                </c:pt>
                <c:pt idx="62527">
                  <c:v>34.62424</c:v>
                </c:pt>
                <c:pt idx="62528">
                  <c:v>34.01399</c:v>
                </c:pt>
                <c:pt idx="62529">
                  <c:v>36.45344</c:v>
                </c:pt>
                <c:pt idx="62530">
                  <c:v>627.2497</c:v>
                </c:pt>
                <c:pt idx="62531">
                  <c:v>29.61249</c:v>
                </c:pt>
                <c:pt idx="62532">
                  <c:v>25.5563</c:v>
                </c:pt>
                <c:pt idx="62533">
                  <c:v>29.13281</c:v>
                </c:pt>
                <c:pt idx="62534">
                  <c:v>30.49709</c:v>
                </c:pt>
                <c:pt idx="62535">
                  <c:v>33.70351</c:v>
                </c:pt>
                <c:pt idx="62536">
                  <c:v>33.36172000000001</c:v>
                </c:pt>
                <c:pt idx="62537">
                  <c:v>29.36947</c:v>
                </c:pt>
                <c:pt idx="62538">
                  <c:v>34.3209</c:v>
                </c:pt>
                <c:pt idx="62539">
                  <c:v>47.6237</c:v>
                </c:pt>
                <c:pt idx="62540">
                  <c:v>29.81263</c:v>
                </c:pt>
                <c:pt idx="62541">
                  <c:v>29.17212</c:v>
                </c:pt>
                <c:pt idx="62542">
                  <c:v>31.4696</c:v>
                </c:pt>
                <c:pt idx="62543">
                  <c:v>2041.475</c:v>
                </c:pt>
                <c:pt idx="62544">
                  <c:v>24.55938</c:v>
                </c:pt>
                <c:pt idx="62545">
                  <c:v>86.20139</c:v>
                </c:pt>
                <c:pt idx="62546">
                  <c:v>32.19568</c:v>
                </c:pt>
                <c:pt idx="62547">
                  <c:v>26.69396</c:v>
                </c:pt>
                <c:pt idx="62548">
                  <c:v>37.27736</c:v>
                </c:pt>
                <c:pt idx="62549">
                  <c:v>32.15964</c:v>
                </c:pt>
                <c:pt idx="62550">
                  <c:v>26.32060999999999</c:v>
                </c:pt>
                <c:pt idx="62551">
                  <c:v>31.82529</c:v>
                </c:pt>
                <c:pt idx="62552">
                  <c:v>50.57712</c:v>
                </c:pt>
                <c:pt idx="62553">
                  <c:v>27.73549</c:v>
                </c:pt>
                <c:pt idx="62554">
                  <c:v>34.44253</c:v>
                </c:pt>
                <c:pt idx="62555">
                  <c:v>40.61854</c:v>
                </c:pt>
                <c:pt idx="62556">
                  <c:v>24.72366999999999</c:v>
                </c:pt>
                <c:pt idx="62557">
                  <c:v>75.68374999999999</c:v>
                </c:pt>
                <c:pt idx="62558">
                  <c:v>38.53117</c:v>
                </c:pt>
                <c:pt idx="62559">
                  <c:v>25.76981</c:v>
                </c:pt>
                <c:pt idx="62560">
                  <c:v>31.70055</c:v>
                </c:pt>
                <c:pt idx="62561">
                  <c:v>29.74808</c:v>
                </c:pt>
                <c:pt idx="62562">
                  <c:v>28.64821999999999</c:v>
                </c:pt>
                <c:pt idx="62563">
                  <c:v>24.03331</c:v>
                </c:pt>
                <c:pt idx="62564">
                  <c:v>23.4785</c:v>
                </c:pt>
                <c:pt idx="62565">
                  <c:v>28.37269999999999</c:v>
                </c:pt>
                <c:pt idx="62566">
                  <c:v>27.69</c:v>
                </c:pt>
                <c:pt idx="62567">
                  <c:v>31.53893</c:v>
                </c:pt>
                <c:pt idx="62568">
                  <c:v>30.38596</c:v>
                </c:pt>
                <c:pt idx="62569">
                  <c:v>32.11505</c:v>
                </c:pt>
                <c:pt idx="62570">
                  <c:v>30.96061999999999</c:v>
                </c:pt>
                <c:pt idx="62571">
                  <c:v>33.235</c:v>
                </c:pt>
                <c:pt idx="62572">
                  <c:v>33.94126</c:v>
                </c:pt>
                <c:pt idx="62573">
                  <c:v>34.82896</c:v>
                </c:pt>
                <c:pt idx="62574">
                  <c:v>35.56618</c:v>
                </c:pt>
                <c:pt idx="62575">
                  <c:v>36.9753</c:v>
                </c:pt>
                <c:pt idx="62576">
                  <c:v>35.53098</c:v>
                </c:pt>
                <c:pt idx="62577">
                  <c:v>36.96882</c:v>
                </c:pt>
                <c:pt idx="62578">
                  <c:v>26.87702000000001</c:v>
                </c:pt>
                <c:pt idx="62579">
                  <c:v>35.41261</c:v>
                </c:pt>
                <c:pt idx="62580">
                  <c:v>34.98228</c:v>
                </c:pt>
                <c:pt idx="62581">
                  <c:v>33.1143</c:v>
                </c:pt>
                <c:pt idx="62582">
                  <c:v>22.12214</c:v>
                </c:pt>
                <c:pt idx="62583">
                  <c:v>28.97022</c:v>
                </c:pt>
                <c:pt idx="62584">
                  <c:v>34.041</c:v>
                </c:pt>
                <c:pt idx="62585">
                  <c:v>32.46235</c:v>
                </c:pt>
                <c:pt idx="62586">
                  <c:v>33.19776</c:v>
                </c:pt>
                <c:pt idx="62587">
                  <c:v>30.56352</c:v>
                </c:pt>
                <c:pt idx="62588">
                  <c:v>28.28945999999999</c:v>
                </c:pt>
                <c:pt idx="62589">
                  <c:v>45.4931</c:v>
                </c:pt>
                <c:pt idx="62590">
                  <c:v>34.81386</c:v>
                </c:pt>
                <c:pt idx="62591">
                  <c:v>448.60642</c:v>
                </c:pt>
                <c:pt idx="62592">
                  <c:v>40.59897</c:v>
                </c:pt>
                <c:pt idx="62593">
                  <c:v>26.63442</c:v>
                </c:pt>
                <c:pt idx="62594">
                  <c:v>35.41356</c:v>
                </c:pt>
                <c:pt idx="62595">
                  <c:v>32.08316000000001</c:v>
                </c:pt>
                <c:pt idx="62596">
                  <c:v>36.69109</c:v>
                </c:pt>
                <c:pt idx="62597">
                  <c:v>25.24092</c:v>
                </c:pt>
                <c:pt idx="62598">
                  <c:v>40.0902</c:v>
                </c:pt>
                <c:pt idx="62599">
                  <c:v>30.30085</c:v>
                </c:pt>
                <c:pt idx="62600">
                  <c:v>32544.8965</c:v>
                </c:pt>
                <c:pt idx="62601">
                  <c:v>28.46342999999999</c:v>
                </c:pt>
                <c:pt idx="62602">
                  <c:v>28.3154</c:v>
                </c:pt>
                <c:pt idx="62603">
                  <c:v>41.45826</c:v>
                </c:pt>
                <c:pt idx="62604">
                  <c:v>30.17768999999999</c:v>
                </c:pt>
                <c:pt idx="62605">
                  <c:v>35.2359</c:v>
                </c:pt>
                <c:pt idx="62606">
                  <c:v>30.30086</c:v>
                </c:pt>
                <c:pt idx="62607">
                  <c:v>30.40841</c:v>
                </c:pt>
                <c:pt idx="62608">
                  <c:v>30.46421</c:v>
                </c:pt>
                <c:pt idx="62609">
                  <c:v>33.5468</c:v>
                </c:pt>
                <c:pt idx="62610">
                  <c:v>23.10771</c:v>
                </c:pt>
                <c:pt idx="62611">
                  <c:v>35.29461</c:v>
                </c:pt>
                <c:pt idx="62612">
                  <c:v>32.17467</c:v>
                </c:pt>
                <c:pt idx="62613">
                  <c:v>30.29097000000001</c:v>
                </c:pt>
                <c:pt idx="62614">
                  <c:v>28.63242</c:v>
                </c:pt>
                <c:pt idx="62615">
                  <c:v>25.96909</c:v>
                </c:pt>
                <c:pt idx="62616">
                  <c:v>29.84097999999999</c:v>
                </c:pt>
                <c:pt idx="62617">
                  <c:v>36.40756</c:v>
                </c:pt>
                <c:pt idx="62618">
                  <c:v>26.06779</c:v>
                </c:pt>
                <c:pt idx="62619">
                  <c:v>48.635</c:v>
                </c:pt>
                <c:pt idx="62620">
                  <c:v>1076.89361</c:v>
                </c:pt>
                <c:pt idx="62621">
                  <c:v>25.28872999999999</c:v>
                </c:pt>
                <c:pt idx="62622">
                  <c:v>31.37438999999999</c:v>
                </c:pt>
                <c:pt idx="62623">
                  <c:v>32.90391</c:v>
                </c:pt>
                <c:pt idx="62624">
                  <c:v>24.76143</c:v>
                </c:pt>
                <c:pt idx="62625">
                  <c:v>32.25374</c:v>
                </c:pt>
                <c:pt idx="62626">
                  <c:v>26.6478</c:v>
                </c:pt>
                <c:pt idx="62627">
                  <c:v>27.07513</c:v>
                </c:pt>
                <c:pt idx="62628">
                  <c:v>36.10308000000001</c:v>
                </c:pt>
                <c:pt idx="62629">
                  <c:v>29.7039</c:v>
                </c:pt>
                <c:pt idx="62630">
                  <c:v>36.72975</c:v>
                </c:pt>
                <c:pt idx="62631">
                  <c:v>31.44295</c:v>
                </c:pt>
                <c:pt idx="62632">
                  <c:v>24.99278</c:v>
                </c:pt>
                <c:pt idx="62633">
                  <c:v>28.24551999999999</c:v>
                </c:pt>
                <c:pt idx="62634">
                  <c:v>33.45946</c:v>
                </c:pt>
                <c:pt idx="62635">
                  <c:v>33.81874000000001</c:v>
                </c:pt>
                <c:pt idx="62636">
                  <c:v>33.46573</c:v>
                </c:pt>
                <c:pt idx="62637">
                  <c:v>151.81919</c:v>
                </c:pt>
                <c:pt idx="62638">
                  <c:v>31.67734</c:v>
                </c:pt>
                <c:pt idx="62639">
                  <c:v>39.88855</c:v>
                </c:pt>
                <c:pt idx="62640">
                  <c:v>29.68846</c:v>
                </c:pt>
                <c:pt idx="62641">
                  <c:v>30.95561</c:v>
                </c:pt>
                <c:pt idx="62642">
                  <c:v>29.83871999999999</c:v>
                </c:pt>
                <c:pt idx="62643">
                  <c:v>27.94767999999999</c:v>
                </c:pt>
                <c:pt idx="62644">
                  <c:v>32.57624000000001</c:v>
                </c:pt>
                <c:pt idx="62645">
                  <c:v>29.01425</c:v>
                </c:pt>
                <c:pt idx="62646">
                  <c:v>24.90062</c:v>
                </c:pt>
                <c:pt idx="62647">
                  <c:v>203.58092</c:v>
                </c:pt>
                <c:pt idx="62648">
                  <c:v>34.69707</c:v>
                </c:pt>
                <c:pt idx="62649">
                  <c:v>27.75003999999999</c:v>
                </c:pt>
                <c:pt idx="62650">
                  <c:v>28.58663</c:v>
                </c:pt>
                <c:pt idx="62651">
                  <c:v>27.20128</c:v>
                </c:pt>
                <c:pt idx="62652">
                  <c:v>32.75891</c:v>
                </c:pt>
                <c:pt idx="62653">
                  <c:v>28.7944</c:v>
                </c:pt>
                <c:pt idx="62654">
                  <c:v>26.14762</c:v>
                </c:pt>
                <c:pt idx="62655">
                  <c:v>38.80466999999999</c:v>
                </c:pt>
                <c:pt idx="62656">
                  <c:v>32.83112000000001</c:v>
                </c:pt>
                <c:pt idx="62657">
                  <c:v>33.73788</c:v>
                </c:pt>
                <c:pt idx="62658">
                  <c:v>26.92135</c:v>
                </c:pt>
                <c:pt idx="62659">
                  <c:v>23.83543</c:v>
                </c:pt>
                <c:pt idx="62660">
                  <c:v>32.39912</c:v>
                </c:pt>
                <c:pt idx="62661">
                  <c:v>31.85474</c:v>
                </c:pt>
                <c:pt idx="62662">
                  <c:v>30.73074</c:v>
                </c:pt>
                <c:pt idx="62663">
                  <c:v>29.00852</c:v>
                </c:pt>
                <c:pt idx="62664">
                  <c:v>31.15955</c:v>
                </c:pt>
                <c:pt idx="62665">
                  <c:v>33.4632</c:v>
                </c:pt>
                <c:pt idx="62666">
                  <c:v>33.36862</c:v>
                </c:pt>
                <c:pt idx="62667">
                  <c:v>30.40087</c:v>
                </c:pt>
                <c:pt idx="62668">
                  <c:v>35.99252000000001</c:v>
                </c:pt>
                <c:pt idx="62669">
                  <c:v>31.2473</c:v>
                </c:pt>
                <c:pt idx="62670">
                  <c:v>39.7291</c:v>
                </c:pt>
                <c:pt idx="62671">
                  <c:v>40.01488999999999</c:v>
                </c:pt>
                <c:pt idx="62672">
                  <c:v>612.83345</c:v>
                </c:pt>
                <c:pt idx="62673">
                  <c:v>28.04808999999999</c:v>
                </c:pt>
                <c:pt idx="62674">
                  <c:v>26.54657</c:v>
                </c:pt>
                <c:pt idx="62675">
                  <c:v>32.32083</c:v>
                </c:pt>
                <c:pt idx="62676">
                  <c:v>267.9676</c:v>
                </c:pt>
                <c:pt idx="62677">
                  <c:v>28.69108</c:v>
                </c:pt>
                <c:pt idx="62678">
                  <c:v>25.24823</c:v>
                </c:pt>
                <c:pt idx="62679">
                  <c:v>33.71232000000001</c:v>
                </c:pt>
                <c:pt idx="62680">
                  <c:v>27.70076999999999</c:v>
                </c:pt>
                <c:pt idx="62681">
                  <c:v>34.37978</c:v>
                </c:pt>
                <c:pt idx="62682">
                  <c:v>39.427</c:v>
                </c:pt>
                <c:pt idx="62683">
                  <c:v>33.63133</c:v>
                </c:pt>
                <c:pt idx="62684">
                  <c:v>30.06669</c:v>
                </c:pt>
                <c:pt idx="62685">
                  <c:v>5300.3579</c:v>
                </c:pt>
                <c:pt idx="62686">
                  <c:v>159.99877</c:v>
                </c:pt>
                <c:pt idx="62687">
                  <c:v>66.3444</c:v>
                </c:pt>
                <c:pt idx="62688">
                  <c:v>38.70864</c:v>
                </c:pt>
                <c:pt idx="62689">
                  <c:v>33.53632</c:v>
                </c:pt>
                <c:pt idx="62690">
                  <c:v>35.11396000000001</c:v>
                </c:pt>
                <c:pt idx="62691">
                  <c:v>37.86878</c:v>
                </c:pt>
                <c:pt idx="62692">
                  <c:v>28.84724</c:v>
                </c:pt>
                <c:pt idx="62693">
                  <c:v>29.42011</c:v>
                </c:pt>
                <c:pt idx="62694">
                  <c:v>38.51387</c:v>
                </c:pt>
                <c:pt idx="62695">
                  <c:v>47.43926</c:v>
                </c:pt>
                <c:pt idx="62696">
                  <c:v>33.94779</c:v>
                </c:pt>
                <c:pt idx="62697">
                  <c:v>26.50322</c:v>
                </c:pt>
                <c:pt idx="62698">
                  <c:v>33.80197</c:v>
                </c:pt>
                <c:pt idx="62699">
                  <c:v>32.39692</c:v>
                </c:pt>
                <c:pt idx="62700">
                  <c:v>31.45834</c:v>
                </c:pt>
                <c:pt idx="62701">
                  <c:v>30.83203</c:v>
                </c:pt>
                <c:pt idx="62702">
                  <c:v>35.27009</c:v>
                </c:pt>
                <c:pt idx="62703">
                  <c:v>25.67274</c:v>
                </c:pt>
                <c:pt idx="62704">
                  <c:v>12942.32077</c:v>
                </c:pt>
                <c:pt idx="62705">
                  <c:v>29.2288</c:v>
                </c:pt>
                <c:pt idx="62706">
                  <c:v>31.66462</c:v>
                </c:pt>
                <c:pt idx="62707">
                  <c:v>40.20220000000001</c:v>
                </c:pt>
                <c:pt idx="62708">
                  <c:v>34.61913</c:v>
                </c:pt>
                <c:pt idx="62709">
                  <c:v>37.99086</c:v>
                </c:pt>
                <c:pt idx="62710">
                  <c:v>29.2822</c:v>
                </c:pt>
                <c:pt idx="62711">
                  <c:v>37.61346</c:v>
                </c:pt>
                <c:pt idx="62712">
                  <c:v>24.48881</c:v>
                </c:pt>
                <c:pt idx="62713">
                  <c:v>34.58359</c:v>
                </c:pt>
                <c:pt idx="62714">
                  <c:v>32.24748</c:v>
                </c:pt>
                <c:pt idx="62715">
                  <c:v>29.14501</c:v>
                </c:pt>
                <c:pt idx="62716">
                  <c:v>390.7808999999999</c:v>
                </c:pt>
                <c:pt idx="62717">
                  <c:v>28.47354</c:v>
                </c:pt>
                <c:pt idx="62718">
                  <c:v>28.75481</c:v>
                </c:pt>
                <c:pt idx="62719">
                  <c:v>29.46914999999999</c:v>
                </c:pt>
                <c:pt idx="62720">
                  <c:v>30.33141000000001</c:v>
                </c:pt>
                <c:pt idx="62721">
                  <c:v>33.17629</c:v>
                </c:pt>
                <c:pt idx="62722">
                  <c:v>23.09411</c:v>
                </c:pt>
                <c:pt idx="62723">
                  <c:v>32.92533</c:v>
                </c:pt>
                <c:pt idx="62724">
                  <c:v>27.96492</c:v>
                </c:pt>
                <c:pt idx="62725">
                  <c:v>1455.19361</c:v>
                </c:pt>
                <c:pt idx="62726">
                  <c:v>24.63941000000001</c:v>
                </c:pt>
                <c:pt idx="62727">
                  <c:v>24.69602</c:v>
                </c:pt>
                <c:pt idx="62728">
                  <c:v>240.5924</c:v>
                </c:pt>
                <c:pt idx="62729">
                  <c:v>26.02296</c:v>
                </c:pt>
                <c:pt idx="62730">
                  <c:v>28.90061</c:v>
                </c:pt>
                <c:pt idx="62731">
                  <c:v>23.52684</c:v>
                </c:pt>
                <c:pt idx="62732">
                  <c:v>30.12738999999999</c:v>
                </c:pt>
                <c:pt idx="62733">
                  <c:v>30.97141</c:v>
                </c:pt>
                <c:pt idx="62734">
                  <c:v>28.65121</c:v>
                </c:pt>
                <c:pt idx="62735">
                  <c:v>33.34953</c:v>
                </c:pt>
                <c:pt idx="62736">
                  <c:v>2353.6014</c:v>
                </c:pt>
                <c:pt idx="62737">
                  <c:v>26.52082</c:v>
                </c:pt>
                <c:pt idx="62738">
                  <c:v>30.75025</c:v>
                </c:pt>
                <c:pt idx="62739">
                  <c:v>34.73074000000001</c:v>
                </c:pt>
                <c:pt idx="62740">
                  <c:v>25.69384000000001</c:v>
                </c:pt>
                <c:pt idx="62741">
                  <c:v>29.31068</c:v>
                </c:pt>
                <c:pt idx="62742">
                  <c:v>25.56915</c:v>
                </c:pt>
                <c:pt idx="62743">
                  <c:v>24.01768</c:v>
                </c:pt>
                <c:pt idx="62744">
                  <c:v>25.13323</c:v>
                </c:pt>
                <c:pt idx="62745">
                  <c:v>24.94202999999999</c:v>
                </c:pt>
                <c:pt idx="62746">
                  <c:v>31.10464</c:v>
                </c:pt>
                <c:pt idx="62747">
                  <c:v>30.74983</c:v>
                </c:pt>
                <c:pt idx="62748">
                  <c:v>36.49932000000001</c:v>
                </c:pt>
                <c:pt idx="62749">
                  <c:v>27.52461</c:v>
                </c:pt>
                <c:pt idx="62750">
                  <c:v>36.58707</c:v>
                </c:pt>
                <c:pt idx="62751">
                  <c:v>33.43434000000001</c:v>
                </c:pt>
                <c:pt idx="62752">
                  <c:v>30.803</c:v>
                </c:pt>
                <c:pt idx="62753">
                  <c:v>33.83005</c:v>
                </c:pt>
                <c:pt idx="62754">
                  <c:v>36.94313</c:v>
                </c:pt>
                <c:pt idx="62755">
                  <c:v>30.05964</c:v>
                </c:pt>
                <c:pt idx="62756">
                  <c:v>33.7413</c:v>
                </c:pt>
                <c:pt idx="62757">
                  <c:v>32.97056000000001</c:v>
                </c:pt>
                <c:pt idx="62758">
                  <c:v>24.46828</c:v>
                </c:pt>
                <c:pt idx="62759">
                  <c:v>33.69027</c:v>
                </c:pt>
                <c:pt idx="62760">
                  <c:v>32.87407</c:v>
                </c:pt>
                <c:pt idx="62761">
                  <c:v>27.84593</c:v>
                </c:pt>
                <c:pt idx="62762">
                  <c:v>76.85134999999998</c:v>
                </c:pt>
                <c:pt idx="62763">
                  <c:v>78.3544</c:v>
                </c:pt>
                <c:pt idx="62764">
                  <c:v>32.98633</c:v>
                </c:pt>
                <c:pt idx="62765">
                  <c:v>454.514</c:v>
                </c:pt>
                <c:pt idx="62766">
                  <c:v>36.31734</c:v>
                </c:pt>
                <c:pt idx="62767">
                  <c:v>29.37866</c:v>
                </c:pt>
                <c:pt idx="62768">
                  <c:v>33.70785</c:v>
                </c:pt>
                <c:pt idx="62769">
                  <c:v>101.95892</c:v>
                </c:pt>
                <c:pt idx="62770">
                  <c:v>28.9697</c:v>
                </c:pt>
                <c:pt idx="62771">
                  <c:v>28.54097000000001</c:v>
                </c:pt>
                <c:pt idx="62772">
                  <c:v>31.07341</c:v>
                </c:pt>
                <c:pt idx="62773">
                  <c:v>37.86471</c:v>
                </c:pt>
                <c:pt idx="62774">
                  <c:v>29.50547</c:v>
                </c:pt>
                <c:pt idx="62775">
                  <c:v>34.1821</c:v>
                </c:pt>
                <c:pt idx="62776">
                  <c:v>29.20343</c:v>
                </c:pt>
                <c:pt idx="62777">
                  <c:v>4209.454</c:v>
                </c:pt>
                <c:pt idx="62778">
                  <c:v>28.27325</c:v>
                </c:pt>
                <c:pt idx="62779">
                  <c:v>26.02664</c:v>
                </c:pt>
                <c:pt idx="62780">
                  <c:v>34.26107</c:v>
                </c:pt>
                <c:pt idx="62781">
                  <c:v>27.54074</c:v>
                </c:pt>
                <c:pt idx="62782">
                  <c:v>31.21505000000001</c:v>
                </c:pt>
                <c:pt idx="62783">
                  <c:v>31.37697</c:v>
                </c:pt>
                <c:pt idx="62784">
                  <c:v>252.15987</c:v>
                </c:pt>
                <c:pt idx="62785">
                  <c:v>33.1293</c:v>
                </c:pt>
                <c:pt idx="62786">
                  <c:v>28.29339</c:v>
                </c:pt>
                <c:pt idx="62787">
                  <c:v>26.27696</c:v>
                </c:pt>
                <c:pt idx="62788">
                  <c:v>27.41647</c:v>
                </c:pt>
                <c:pt idx="62789">
                  <c:v>34.0424</c:v>
                </c:pt>
                <c:pt idx="62790">
                  <c:v>27.62677</c:v>
                </c:pt>
                <c:pt idx="62791">
                  <c:v>31.2929</c:v>
                </c:pt>
                <c:pt idx="62792">
                  <c:v>43.37213</c:v>
                </c:pt>
                <c:pt idx="62793">
                  <c:v>27.34231</c:v>
                </c:pt>
                <c:pt idx="62794">
                  <c:v>26.14807</c:v>
                </c:pt>
                <c:pt idx="62795">
                  <c:v>33.95189999999999</c:v>
                </c:pt>
                <c:pt idx="62796">
                  <c:v>33.45703</c:v>
                </c:pt>
                <c:pt idx="62797">
                  <c:v>31.21743</c:v>
                </c:pt>
                <c:pt idx="62798">
                  <c:v>32.67294000000001</c:v>
                </c:pt>
                <c:pt idx="62799">
                  <c:v>30.48284999999999</c:v>
                </c:pt>
                <c:pt idx="62800">
                  <c:v>36.34666</c:v>
                </c:pt>
                <c:pt idx="62801">
                  <c:v>50.6121</c:v>
                </c:pt>
                <c:pt idx="62802">
                  <c:v>31.33252999999999</c:v>
                </c:pt>
                <c:pt idx="62803">
                  <c:v>32.7393</c:v>
                </c:pt>
                <c:pt idx="62804">
                  <c:v>30.51894</c:v>
                </c:pt>
                <c:pt idx="62805">
                  <c:v>41.5762</c:v>
                </c:pt>
                <c:pt idx="62806">
                  <c:v>33.13068000000001</c:v>
                </c:pt>
                <c:pt idx="62807">
                  <c:v>31.38997000000001</c:v>
                </c:pt>
                <c:pt idx="62808">
                  <c:v>24.80966</c:v>
                </c:pt>
                <c:pt idx="62809">
                  <c:v>29.74132</c:v>
                </c:pt>
                <c:pt idx="62810">
                  <c:v>25.16545</c:v>
                </c:pt>
                <c:pt idx="62811">
                  <c:v>28.59983</c:v>
                </c:pt>
                <c:pt idx="62812">
                  <c:v>21.19213</c:v>
                </c:pt>
                <c:pt idx="62813">
                  <c:v>23.8415</c:v>
                </c:pt>
                <c:pt idx="62814">
                  <c:v>31.41919</c:v>
                </c:pt>
                <c:pt idx="62815">
                  <c:v>32.79893</c:v>
                </c:pt>
                <c:pt idx="62816">
                  <c:v>28.62512999999999</c:v>
                </c:pt>
                <c:pt idx="62817">
                  <c:v>27.27415999999999</c:v>
                </c:pt>
                <c:pt idx="62818">
                  <c:v>32.53537</c:v>
                </c:pt>
                <c:pt idx="62819">
                  <c:v>30.52736000000001</c:v>
                </c:pt>
                <c:pt idx="62820">
                  <c:v>32.04935</c:v>
                </c:pt>
                <c:pt idx="62821">
                  <c:v>42.6923</c:v>
                </c:pt>
                <c:pt idx="62822">
                  <c:v>27.24121999999999</c:v>
                </c:pt>
                <c:pt idx="62823">
                  <c:v>137.14883</c:v>
                </c:pt>
                <c:pt idx="62824">
                  <c:v>662.1432999999998</c:v>
                </c:pt>
                <c:pt idx="62825">
                  <c:v>2408.4845</c:v>
                </c:pt>
                <c:pt idx="62826">
                  <c:v>36.49342</c:v>
                </c:pt>
                <c:pt idx="62827">
                  <c:v>28.63875000000001</c:v>
                </c:pt>
                <c:pt idx="62828">
                  <c:v>163.5899</c:v>
                </c:pt>
                <c:pt idx="62829">
                  <c:v>551.9961999999999</c:v>
                </c:pt>
                <c:pt idx="62830">
                  <c:v>25.00454999999999</c:v>
                </c:pt>
                <c:pt idx="62831">
                  <c:v>35.98423</c:v>
                </c:pt>
                <c:pt idx="62832">
                  <c:v>29.70271</c:v>
                </c:pt>
                <c:pt idx="62833">
                  <c:v>35.27388000000001</c:v>
                </c:pt>
                <c:pt idx="62834">
                  <c:v>38.1877</c:v>
                </c:pt>
                <c:pt idx="62835">
                  <c:v>31.90245</c:v>
                </c:pt>
                <c:pt idx="62836">
                  <c:v>31.52588</c:v>
                </c:pt>
                <c:pt idx="62837">
                  <c:v>24.68321</c:v>
                </c:pt>
                <c:pt idx="62838">
                  <c:v>28.58952</c:v>
                </c:pt>
                <c:pt idx="62839">
                  <c:v>32.70572000000001</c:v>
                </c:pt>
                <c:pt idx="62840">
                  <c:v>24.33937999999999</c:v>
                </c:pt>
                <c:pt idx="62841">
                  <c:v>34.60646000000001</c:v>
                </c:pt>
                <c:pt idx="62842">
                  <c:v>630.6126799999998</c:v>
                </c:pt>
                <c:pt idx="62843">
                  <c:v>38.14727</c:v>
                </c:pt>
                <c:pt idx="62844">
                  <c:v>34.36902000000001</c:v>
                </c:pt>
                <c:pt idx="62845">
                  <c:v>29.50782</c:v>
                </c:pt>
                <c:pt idx="62846">
                  <c:v>27.52922999999999</c:v>
                </c:pt>
                <c:pt idx="62847">
                  <c:v>34.0081</c:v>
                </c:pt>
                <c:pt idx="62848">
                  <c:v>40.1876</c:v>
                </c:pt>
                <c:pt idx="62849">
                  <c:v>32.94984</c:v>
                </c:pt>
                <c:pt idx="62850">
                  <c:v>37.42953</c:v>
                </c:pt>
                <c:pt idx="62851">
                  <c:v>32.45659</c:v>
                </c:pt>
                <c:pt idx="62852">
                  <c:v>31.80024</c:v>
                </c:pt>
                <c:pt idx="62853">
                  <c:v>27.25468</c:v>
                </c:pt>
                <c:pt idx="62854">
                  <c:v>35.72308</c:v>
                </c:pt>
                <c:pt idx="62855">
                  <c:v>33.65306</c:v>
                </c:pt>
                <c:pt idx="62856">
                  <c:v>29.86061</c:v>
                </c:pt>
                <c:pt idx="62857">
                  <c:v>32.21154000000001</c:v>
                </c:pt>
                <c:pt idx="62858">
                  <c:v>31.60918</c:v>
                </c:pt>
                <c:pt idx="62859">
                  <c:v>32.4864</c:v>
                </c:pt>
                <c:pt idx="62860">
                  <c:v>28.96418999999999</c:v>
                </c:pt>
                <c:pt idx="62861">
                  <c:v>30.72317</c:v>
                </c:pt>
                <c:pt idx="62862">
                  <c:v>259.75002</c:v>
                </c:pt>
                <c:pt idx="62863">
                  <c:v>33.8456</c:v>
                </c:pt>
                <c:pt idx="62864">
                  <c:v>31.98649</c:v>
                </c:pt>
                <c:pt idx="62865">
                  <c:v>29.42774</c:v>
                </c:pt>
                <c:pt idx="62866">
                  <c:v>29.34271</c:v>
                </c:pt>
                <c:pt idx="62867">
                  <c:v>232.2172</c:v>
                </c:pt>
                <c:pt idx="62868">
                  <c:v>32.29508000000001</c:v>
                </c:pt>
                <c:pt idx="62869">
                  <c:v>32.66823</c:v>
                </c:pt>
                <c:pt idx="62870">
                  <c:v>1673.8749</c:v>
                </c:pt>
                <c:pt idx="62871">
                  <c:v>29.08723</c:v>
                </c:pt>
                <c:pt idx="62872">
                  <c:v>28.56925</c:v>
                </c:pt>
                <c:pt idx="62873">
                  <c:v>33.17883</c:v>
                </c:pt>
                <c:pt idx="62874">
                  <c:v>34.92269</c:v>
                </c:pt>
                <c:pt idx="62875">
                  <c:v>33.51173</c:v>
                </c:pt>
                <c:pt idx="62876">
                  <c:v>29.88516</c:v>
                </c:pt>
                <c:pt idx="62877">
                  <c:v>51.4151</c:v>
                </c:pt>
                <c:pt idx="62878">
                  <c:v>30.477</c:v>
                </c:pt>
                <c:pt idx="62879">
                  <c:v>29.3804</c:v>
                </c:pt>
                <c:pt idx="62880">
                  <c:v>25.16717999999999</c:v>
                </c:pt>
                <c:pt idx="62881">
                  <c:v>30.44426</c:v>
                </c:pt>
                <c:pt idx="62882">
                  <c:v>36.98211</c:v>
                </c:pt>
                <c:pt idx="62883">
                  <c:v>29.34794</c:v>
                </c:pt>
                <c:pt idx="62884">
                  <c:v>38.18213</c:v>
                </c:pt>
                <c:pt idx="62885">
                  <c:v>187.0927</c:v>
                </c:pt>
                <c:pt idx="62886">
                  <c:v>30.92812</c:v>
                </c:pt>
                <c:pt idx="62887">
                  <c:v>29.37187</c:v>
                </c:pt>
                <c:pt idx="62888">
                  <c:v>24.59833</c:v>
                </c:pt>
                <c:pt idx="62889">
                  <c:v>32.76151</c:v>
                </c:pt>
                <c:pt idx="62890">
                  <c:v>30.08852999999999</c:v>
                </c:pt>
                <c:pt idx="62891">
                  <c:v>21.42201</c:v>
                </c:pt>
                <c:pt idx="62892">
                  <c:v>27.79455</c:v>
                </c:pt>
                <c:pt idx="62893">
                  <c:v>26.52747</c:v>
                </c:pt>
                <c:pt idx="62894">
                  <c:v>33.87263</c:v>
                </c:pt>
                <c:pt idx="62895">
                  <c:v>32.25587</c:v>
                </c:pt>
                <c:pt idx="62896">
                  <c:v>37.2199</c:v>
                </c:pt>
                <c:pt idx="62897">
                  <c:v>28.22877</c:v>
                </c:pt>
                <c:pt idx="62898">
                  <c:v>25.94704</c:v>
                </c:pt>
                <c:pt idx="62899">
                  <c:v>36.48509</c:v>
                </c:pt>
                <c:pt idx="62900">
                  <c:v>28.75035</c:v>
                </c:pt>
                <c:pt idx="62901">
                  <c:v>31.72957999999999</c:v>
                </c:pt>
                <c:pt idx="62902">
                  <c:v>31.80144</c:v>
                </c:pt>
                <c:pt idx="62903">
                  <c:v>27.62928</c:v>
                </c:pt>
                <c:pt idx="62904">
                  <c:v>31.30039</c:v>
                </c:pt>
                <c:pt idx="62905">
                  <c:v>40.20013</c:v>
                </c:pt>
                <c:pt idx="62906">
                  <c:v>4122.952700000001</c:v>
                </c:pt>
                <c:pt idx="62907">
                  <c:v>34.61371</c:v>
                </c:pt>
                <c:pt idx="62908">
                  <c:v>33.83471</c:v>
                </c:pt>
                <c:pt idx="62909">
                  <c:v>30.10286</c:v>
                </c:pt>
                <c:pt idx="62910">
                  <c:v>42.30016000000001</c:v>
                </c:pt>
                <c:pt idx="62911">
                  <c:v>47.45148999999999</c:v>
                </c:pt>
                <c:pt idx="62912">
                  <c:v>154.5969</c:v>
                </c:pt>
                <c:pt idx="62913">
                  <c:v>29.00468</c:v>
                </c:pt>
                <c:pt idx="62914">
                  <c:v>43.30584</c:v>
                </c:pt>
                <c:pt idx="62915">
                  <c:v>32.05639</c:v>
                </c:pt>
                <c:pt idx="62916">
                  <c:v>28.10715</c:v>
                </c:pt>
                <c:pt idx="62917">
                  <c:v>34.96269</c:v>
                </c:pt>
                <c:pt idx="62918">
                  <c:v>27.84857</c:v>
                </c:pt>
                <c:pt idx="62919">
                  <c:v>29.27868</c:v>
                </c:pt>
                <c:pt idx="62920">
                  <c:v>107.2347</c:v>
                </c:pt>
                <c:pt idx="62921">
                  <c:v>30.06275</c:v>
                </c:pt>
                <c:pt idx="62922">
                  <c:v>29.09996</c:v>
                </c:pt>
                <c:pt idx="62923">
                  <c:v>28.07885</c:v>
                </c:pt>
                <c:pt idx="62924">
                  <c:v>30.21787</c:v>
                </c:pt>
                <c:pt idx="62925">
                  <c:v>29.74747</c:v>
                </c:pt>
                <c:pt idx="62926">
                  <c:v>32.77538000000001</c:v>
                </c:pt>
                <c:pt idx="62927">
                  <c:v>32.60113</c:v>
                </c:pt>
                <c:pt idx="62928">
                  <c:v>31.27209</c:v>
                </c:pt>
                <c:pt idx="62929">
                  <c:v>25.01786</c:v>
                </c:pt>
                <c:pt idx="62930">
                  <c:v>36.28684000000001</c:v>
                </c:pt>
                <c:pt idx="62931">
                  <c:v>25.82439</c:v>
                </c:pt>
                <c:pt idx="62932">
                  <c:v>36.41448</c:v>
                </c:pt>
                <c:pt idx="62933">
                  <c:v>342.64294</c:v>
                </c:pt>
                <c:pt idx="62934">
                  <c:v>33.43858</c:v>
                </c:pt>
                <c:pt idx="62935">
                  <c:v>26.37114</c:v>
                </c:pt>
                <c:pt idx="62936">
                  <c:v>25.7139</c:v>
                </c:pt>
                <c:pt idx="62937">
                  <c:v>28.16974</c:v>
                </c:pt>
                <c:pt idx="62938">
                  <c:v>81.5706</c:v>
                </c:pt>
                <c:pt idx="62939">
                  <c:v>27.81136</c:v>
                </c:pt>
                <c:pt idx="62940">
                  <c:v>29.18753</c:v>
                </c:pt>
                <c:pt idx="62941">
                  <c:v>33.47248</c:v>
                </c:pt>
                <c:pt idx="62942">
                  <c:v>35.73495</c:v>
                </c:pt>
                <c:pt idx="62943">
                  <c:v>56.83405</c:v>
                </c:pt>
                <c:pt idx="62944">
                  <c:v>23.96681</c:v>
                </c:pt>
                <c:pt idx="62945">
                  <c:v>27.66739</c:v>
                </c:pt>
                <c:pt idx="62946">
                  <c:v>28.05</c:v>
                </c:pt>
                <c:pt idx="62947">
                  <c:v>40.41526</c:v>
                </c:pt>
                <c:pt idx="62948">
                  <c:v>29.67833999999999</c:v>
                </c:pt>
                <c:pt idx="62949">
                  <c:v>45.1707</c:v>
                </c:pt>
                <c:pt idx="62950">
                  <c:v>33.87053</c:v>
                </c:pt>
                <c:pt idx="62951">
                  <c:v>30.37447</c:v>
                </c:pt>
                <c:pt idx="62952">
                  <c:v>29.84528</c:v>
                </c:pt>
                <c:pt idx="62953">
                  <c:v>23.62385</c:v>
                </c:pt>
                <c:pt idx="62954">
                  <c:v>32.17254000000001</c:v>
                </c:pt>
                <c:pt idx="62955">
                  <c:v>39.65451</c:v>
                </c:pt>
                <c:pt idx="62956">
                  <c:v>26.25582</c:v>
                </c:pt>
                <c:pt idx="62957">
                  <c:v>45.68458</c:v>
                </c:pt>
                <c:pt idx="62958">
                  <c:v>31.67343</c:v>
                </c:pt>
                <c:pt idx="62959">
                  <c:v>27.81361</c:v>
                </c:pt>
                <c:pt idx="62960">
                  <c:v>55.11065</c:v>
                </c:pt>
                <c:pt idx="62961">
                  <c:v>30.40725</c:v>
                </c:pt>
                <c:pt idx="62962">
                  <c:v>31.25264</c:v>
                </c:pt>
                <c:pt idx="62963">
                  <c:v>30.38238</c:v>
                </c:pt>
                <c:pt idx="62964">
                  <c:v>42.23338000000001</c:v>
                </c:pt>
                <c:pt idx="62965">
                  <c:v>31.01429</c:v>
                </c:pt>
                <c:pt idx="62966">
                  <c:v>34.82509</c:v>
                </c:pt>
                <c:pt idx="62967">
                  <c:v>29.03288999999999</c:v>
                </c:pt>
                <c:pt idx="62968">
                  <c:v>31.3951</c:v>
                </c:pt>
                <c:pt idx="62969">
                  <c:v>28.83421999999999</c:v>
                </c:pt>
                <c:pt idx="62970">
                  <c:v>28.603</c:v>
                </c:pt>
                <c:pt idx="62971">
                  <c:v>30.3705</c:v>
                </c:pt>
                <c:pt idx="62972">
                  <c:v>39.84068</c:v>
                </c:pt>
                <c:pt idx="62973">
                  <c:v>241.14151</c:v>
                </c:pt>
                <c:pt idx="62974">
                  <c:v>62.4618</c:v>
                </c:pt>
                <c:pt idx="62975">
                  <c:v>28.15363</c:v>
                </c:pt>
                <c:pt idx="62976">
                  <c:v>28.04752999999999</c:v>
                </c:pt>
                <c:pt idx="62977">
                  <c:v>27.87254</c:v>
                </c:pt>
                <c:pt idx="62978">
                  <c:v>26.51029</c:v>
                </c:pt>
                <c:pt idx="62979">
                  <c:v>33.60578</c:v>
                </c:pt>
                <c:pt idx="62980">
                  <c:v>29.16304</c:v>
                </c:pt>
                <c:pt idx="62981">
                  <c:v>35.52309</c:v>
                </c:pt>
                <c:pt idx="62982">
                  <c:v>28.04326</c:v>
                </c:pt>
                <c:pt idx="62983">
                  <c:v>38.54905</c:v>
                </c:pt>
                <c:pt idx="62984">
                  <c:v>38.87699</c:v>
                </c:pt>
                <c:pt idx="62985">
                  <c:v>27.72206</c:v>
                </c:pt>
                <c:pt idx="62986">
                  <c:v>32.23801</c:v>
                </c:pt>
                <c:pt idx="62987">
                  <c:v>113.8845</c:v>
                </c:pt>
                <c:pt idx="62988">
                  <c:v>29.72861</c:v>
                </c:pt>
                <c:pt idx="62989">
                  <c:v>29.11692</c:v>
                </c:pt>
                <c:pt idx="62990">
                  <c:v>35.9965</c:v>
                </c:pt>
                <c:pt idx="62991">
                  <c:v>1430.1835</c:v>
                </c:pt>
                <c:pt idx="62992">
                  <c:v>32.30624</c:v>
                </c:pt>
                <c:pt idx="62993">
                  <c:v>33.59789</c:v>
                </c:pt>
                <c:pt idx="62994">
                  <c:v>34.60136</c:v>
                </c:pt>
                <c:pt idx="62995">
                  <c:v>33.31379</c:v>
                </c:pt>
                <c:pt idx="62996">
                  <c:v>30.73134</c:v>
                </c:pt>
                <c:pt idx="62997">
                  <c:v>25.98275999999999</c:v>
                </c:pt>
                <c:pt idx="62998">
                  <c:v>298.2742999999999</c:v>
                </c:pt>
                <c:pt idx="62999">
                  <c:v>26.54238</c:v>
                </c:pt>
                <c:pt idx="63000">
                  <c:v>46.7796</c:v>
                </c:pt>
                <c:pt idx="63001">
                  <c:v>30.16522</c:v>
                </c:pt>
                <c:pt idx="63002">
                  <c:v>29.91578</c:v>
                </c:pt>
                <c:pt idx="63003">
                  <c:v>37.3184</c:v>
                </c:pt>
                <c:pt idx="63004">
                  <c:v>28.11144000000001</c:v>
                </c:pt>
                <c:pt idx="63005">
                  <c:v>33.49538000000001</c:v>
                </c:pt>
                <c:pt idx="63006">
                  <c:v>30.97094</c:v>
                </c:pt>
                <c:pt idx="63007">
                  <c:v>23.47967999999999</c:v>
                </c:pt>
                <c:pt idx="63008">
                  <c:v>25.08665999999999</c:v>
                </c:pt>
                <c:pt idx="63009">
                  <c:v>33.40188</c:v>
                </c:pt>
                <c:pt idx="63010">
                  <c:v>52.90018000000001</c:v>
                </c:pt>
                <c:pt idx="63011">
                  <c:v>26.35347000000001</c:v>
                </c:pt>
                <c:pt idx="63012">
                  <c:v>37.36942000000001</c:v>
                </c:pt>
                <c:pt idx="63013">
                  <c:v>24.48951999999999</c:v>
                </c:pt>
                <c:pt idx="63014">
                  <c:v>37.56362</c:v>
                </c:pt>
                <c:pt idx="63015">
                  <c:v>26.09951999999999</c:v>
                </c:pt>
                <c:pt idx="63016">
                  <c:v>29.67834999999999</c:v>
                </c:pt>
                <c:pt idx="63017">
                  <c:v>30.38619</c:v>
                </c:pt>
                <c:pt idx="63018">
                  <c:v>20.69671</c:v>
                </c:pt>
                <c:pt idx="63019">
                  <c:v>27.78276999999999</c:v>
                </c:pt>
                <c:pt idx="63020">
                  <c:v>34.10748</c:v>
                </c:pt>
                <c:pt idx="63021">
                  <c:v>32.97219</c:v>
                </c:pt>
                <c:pt idx="63022">
                  <c:v>34.79338000000001</c:v>
                </c:pt>
                <c:pt idx="63023">
                  <c:v>33.16673</c:v>
                </c:pt>
                <c:pt idx="63024">
                  <c:v>28.845</c:v>
                </c:pt>
                <c:pt idx="63025">
                  <c:v>31.89371</c:v>
                </c:pt>
                <c:pt idx="63026">
                  <c:v>65.0114</c:v>
                </c:pt>
                <c:pt idx="63027">
                  <c:v>24.41946</c:v>
                </c:pt>
                <c:pt idx="63028">
                  <c:v>29.01584</c:v>
                </c:pt>
                <c:pt idx="63029">
                  <c:v>95.49832</c:v>
                </c:pt>
                <c:pt idx="63030">
                  <c:v>221.0869</c:v>
                </c:pt>
                <c:pt idx="63031">
                  <c:v>33.93755</c:v>
                </c:pt>
                <c:pt idx="63032">
                  <c:v>29.2936</c:v>
                </c:pt>
                <c:pt idx="63033">
                  <c:v>32.27727</c:v>
                </c:pt>
                <c:pt idx="63034">
                  <c:v>42.39019</c:v>
                </c:pt>
                <c:pt idx="63035">
                  <c:v>32.70880000000001</c:v>
                </c:pt>
                <c:pt idx="63036">
                  <c:v>26.99389</c:v>
                </c:pt>
                <c:pt idx="63037">
                  <c:v>34.99581</c:v>
                </c:pt>
                <c:pt idx="63038">
                  <c:v>34.87792</c:v>
                </c:pt>
                <c:pt idx="63039">
                  <c:v>30.42026</c:v>
                </c:pt>
                <c:pt idx="63040">
                  <c:v>28.38482</c:v>
                </c:pt>
                <c:pt idx="63041">
                  <c:v>27.0138</c:v>
                </c:pt>
                <c:pt idx="63042">
                  <c:v>30.53037</c:v>
                </c:pt>
                <c:pt idx="63043">
                  <c:v>27.46612</c:v>
                </c:pt>
                <c:pt idx="63044">
                  <c:v>26.99615</c:v>
                </c:pt>
                <c:pt idx="63045">
                  <c:v>33.34635</c:v>
                </c:pt>
                <c:pt idx="63046">
                  <c:v>31.27186</c:v>
                </c:pt>
                <c:pt idx="63047">
                  <c:v>33.80662</c:v>
                </c:pt>
                <c:pt idx="63048">
                  <c:v>31.44873999999999</c:v>
                </c:pt>
                <c:pt idx="63049">
                  <c:v>32.62928</c:v>
                </c:pt>
                <c:pt idx="63050">
                  <c:v>36.85503</c:v>
                </c:pt>
                <c:pt idx="63051">
                  <c:v>30.44277999999999</c:v>
                </c:pt>
                <c:pt idx="63052">
                  <c:v>33.32061</c:v>
                </c:pt>
                <c:pt idx="63053">
                  <c:v>34.42765</c:v>
                </c:pt>
                <c:pt idx="63054">
                  <c:v>28.65098</c:v>
                </c:pt>
                <c:pt idx="63055">
                  <c:v>24.78286</c:v>
                </c:pt>
                <c:pt idx="63056">
                  <c:v>30.52674</c:v>
                </c:pt>
                <c:pt idx="63057">
                  <c:v>27.22165</c:v>
                </c:pt>
                <c:pt idx="63058">
                  <c:v>30.1843</c:v>
                </c:pt>
                <c:pt idx="63059">
                  <c:v>33.83642</c:v>
                </c:pt>
                <c:pt idx="63060">
                  <c:v>24.3152</c:v>
                </c:pt>
                <c:pt idx="63061">
                  <c:v>39.8605</c:v>
                </c:pt>
                <c:pt idx="63062">
                  <c:v>31.70155</c:v>
                </c:pt>
                <c:pt idx="63063">
                  <c:v>27.91396</c:v>
                </c:pt>
                <c:pt idx="63064">
                  <c:v>37.03839</c:v>
                </c:pt>
                <c:pt idx="63065">
                  <c:v>188.85252</c:v>
                </c:pt>
                <c:pt idx="63066">
                  <c:v>30.5124</c:v>
                </c:pt>
                <c:pt idx="63067">
                  <c:v>26.53884</c:v>
                </c:pt>
                <c:pt idx="63068">
                  <c:v>32.91416</c:v>
                </c:pt>
                <c:pt idx="63069">
                  <c:v>26.38922</c:v>
                </c:pt>
                <c:pt idx="63070">
                  <c:v>29.57548</c:v>
                </c:pt>
                <c:pt idx="63071">
                  <c:v>34.70711</c:v>
                </c:pt>
                <c:pt idx="63072">
                  <c:v>29.21924</c:v>
                </c:pt>
                <c:pt idx="63073">
                  <c:v>35.19481</c:v>
                </c:pt>
                <c:pt idx="63074">
                  <c:v>35.99593</c:v>
                </c:pt>
                <c:pt idx="63075">
                  <c:v>27.63403</c:v>
                </c:pt>
                <c:pt idx="63076">
                  <c:v>34.70998</c:v>
                </c:pt>
                <c:pt idx="63077">
                  <c:v>38.11297</c:v>
                </c:pt>
                <c:pt idx="63078">
                  <c:v>34.68295</c:v>
                </c:pt>
                <c:pt idx="63079">
                  <c:v>33.11115</c:v>
                </c:pt>
                <c:pt idx="63080">
                  <c:v>31.14264</c:v>
                </c:pt>
                <c:pt idx="63081">
                  <c:v>27.77190999999999</c:v>
                </c:pt>
                <c:pt idx="63082">
                  <c:v>31.87081</c:v>
                </c:pt>
                <c:pt idx="63083">
                  <c:v>28.38271999999999</c:v>
                </c:pt>
                <c:pt idx="63084">
                  <c:v>33.74819</c:v>
                </c:pt>
                <c:pt idx="63085">
                  <c:v>34.83279</c:v>
                </c:pt>
                <c:pt idx="63086">
                  <c:v>29.30193</c:v>
                </c:pt>
                <c:pt idx="63087">
                  <c:v>33.43305</c:v>
                </c:pt>
                <c:pt idx="63088">
                  <c:v>30.09759</c:v>
                </c:pt>
                <c:pt idx="63089">
                  <c:v>30.23198</c:v>
                </c:pt>
                <c:pt idx="63090">
                  <c:v>43.2929</c:v>
                </c:pt>
                <c:pt idx="63091">
                  <c:v>36.33023</c:v>
                </c:pt>
                <c:pt idx="63092">
                  <c:v>118.26543</c:v>
                </c:pt>
                <c:pt idx="63093">
                  <c:v>31.89495</c:v>
                </c:pt>
                <c:pt idx="63094">
                  <c:v>179.69216</c:v>
                </c:pt>
                <c:pt idx="63095">
                  <c:v>28.8582</c:v>
                </c:pt>
                <c:pt idx="63096">
                  <c:v>37.16447</c:v>
                </c:pt>
                <c:pt idx="63097">
                  <c:v>27.7716</c:v>
                </c:pt>
                <c:pt idx="63098">
                  <c:v>36.17734</c:v>
                </c:pt>
                <c:pt idx="63099">
                  <c:v>36.19474</c:v>
                </c:pt>
                <c:pt idx="63100">
                  <c:v>33.89908</c:v>
                </c:pt>
                <c:pt idx="63101">
                  <c:v>21.89695</c:v>
                </c:pt>
                <c:pt idx="63102">
                  <c:v>32.85206</c:v>
                </c:pt>
                <c:pt idx="63103">
                  <c:v>31.7843</c:v>
                </c:pt>
                <c:pt idx="63104">
                  <c:v>35.39301</c:v>
                </c:pt>
                <c:pt idx="63105">
                  <c:v>32.35694</c:v>
                </c:pt>
                <c:pt idx="63106">
                  <c:v>3565.2867</c:v>
                </c:pt>
                <c:pt idx="63107">
                  <c:v>31.18181</c:v>
                </c:pt>
                <c:pt idx="63108">
                  <c:v>36.59516</c:v>
                </c:pt>
                <c:pt idx="63109">
                  <c:v>29.59136000000001</c:v>
                </c:pt>
                <c:pt idx="63110">
                  <c:v>28.77577</c:v>
                </c:pt>
                <c:pt idx="63111">
                  <c:v>28.91909</c:v>
                </c:pt>
                <c:pt idx="63112">
                  <c:v>119.404</c:v>
                </c:pt>
                <c:pt idx="63113">
                  <c:v>33.18405</c:v>
                </c:pt>
                <c:pt idx="63114">
                  <c:v>28.44626</c:v>
                </c:pt>
                <c:pt idx="63115">
                  <c:v>29.70708</c:v>
                </c:pt>
                <c:pt idx="63116">
                  <c:v>33.66569</c:v>
                </c:pt>
                <c:pt idx="63117">
                  <c:v>33.5445</c:v>
                </c:pt>
                <c:pt idx="63118">
                  <c:v>31.04853</c:v>
                </c:pt>
                <c:pt idx="63119">
                  <c:v>27.06433</c:v>
                </c:pt>
                <c:pt idx="63120">
                  <c:v>28.3225</c:v>
                </c:pt>
                <c:pt idx="63121">
                  <c:v>24.65983</c:v>
                </c:pt>
                <c:pt idx="63122">
                  <c:v>34.80906</c:v>
                </c:pt>
                <c:pt idx="63123">
                  <c:v>28.88301</c:v>
                </c:pt>
                <c:pt idx="63124">
                  <c:v>31.45999</c:v>
                </c:pt>
                <c:pt idx="63125">
                  <c:v>27.03016999999999</c:v>
                </c:pt>
                <c:pt idx="63126">
                  <c:v>29.96097</c:v>
                </c:pt>
                <c:pt idx="63127">
                  <c:v>36.56765</c:v>
                </c:pt>
                <c:pt idx="63128">
                  <c:v>34.80337</c:v>
                </c:pt>
                <c:pt idx="63129">
                  <c:v>28.45001999999999</c:v>
                </c:pt>
                <c:pt idx="63130">
                  <c:v>30.51345</c:v>
                </c:pt>
                <c:pt idx="63131">
                  <c:v>23.11931</c:v>
                </c:pt>
                <c:pt idx="63132">
                  <c:v>29.03959</c:v>
                </c:pt>
                <c:pt idx="63133">
                  <c:v>33.81966</c:v>
                </c:pt>
                <c:pt idx="63134">
                  <c:v>26.21004</c:v>
                </c:pt>
                <c:pt idx="63135">
                  <c:v>27.75591</c:v>
                </c:pt>
                <c:pt idx="63136">
                  <c:v>24.62591</c:v>
                </c:pt>
                <c:pt idx="63137">
                  <c:v>32.25334</c:v>
                </c:pt>
                <c:pt idx="63138">
                  <c:v>28.15875</c:v>
                </c:pt>
                <c:pt idx="63139">
                  <c:v>35.26863</c:v>
                </c:pt>
                <c:pt idx="63140">
                  <c:v>36.90741</c:v>
                </c:pt>
                <c:pt idx="63141">
                  <c:v>31.72329999999999</c:v>
                </c:pt>
                <c:pt idx="63142">
                  <c:v>29.13315</c:v>
                </c:pt>
                <c:pt idx="63143">
                  <c:v>34.20596000000001</c:v>
                </c:pt>
                <c:pt idx="63144">
                  <c:v>87.87469</c:v>
                </c:pt>
                <c:pt idx="63145">
                  <c:v>79.90762</c:v>
                </c:pt>
                <c:pt idx="63146">
                  <c:v>40.65793</c:v>
                </c:pt>
                <c:pt idx="63147">
                  <c:v>26.56375999999999</c:v>
                </c:pt>
                <c:pt idx="63148">
                  <c:v>27.56437</c:v>
                </c:pt>
                <c:pt idx="63149">
                  <c:v>25.97995999999999</c:v>
                </c:pt>
                <c:pt idx="63150">
                  <c:v>27.72316</c:v>
                </c:pt>
                <c:pt idx="63151">
                  <c:v>28.91372</c:v>
                </c:pt>
                <c:pt idx="63152">
                  <c:v>33.05</c:v>
                </c:pt>
                <c:pt idx="63153">
                  <c:v>24.3554</c:v>
                </c:pt>
                <c:pt idx="63154">
                  <c:v>223.3329</c:v>
                </c:pt>
                <c:pt idx="63155">
                  <c:v>35.94378</c:v>
                </c:pt>
                <c:pt idx="63156">
                  <c:v>26.32406</c:v>
                </c:pt>
                <c:pt idx="63157">
                  <c:v>36.19452000000001</c:v>
                </c:pt>
                <c:pt idx="63158">
                  <c:v>32.74783</c:v>
                </c:pt>
                <c:pt idx="63159">
                  <c:v>1027.8789</c:v>
                </c:pt>
                <c:pt idx="63160">
                  <c:v>26.96392</c:v>
                </c:pt>
                <c:pt idx="63161">
                  <c:v>27.46684</c:v>
                </c:pt>
                <c:pt idx="63162">
                  <c:v>27.98126</c:v>
                </c:pt>
                <c:pt idx="63163">
                  <c:v>204.56927</c:v>
                </c:pt>
                <c:pt idx="63164">
                  <c:v>26.16349</c:v>
                </c:pt>
                <c:pt idx="63165">
                  <c:v>32.32100000000001</c:v>
                </c:pt>
                <c:pt idx="63166">
                  <c:v>29.56627</c:v>
                </c:pt>
                <c:pt idx="63167">
                  <c:v>30.17706</c:v>
                </c:pt>
                <c:pt idx="63168">
                  <c:v>34.91543</c:v>
                </c:pt>
                <c:pt idx="63169">
                  <c:v>28.06209</c:v>
                </c:pt>
                <c:pt idx="63170">
                  <c:v>25.01461</c:v>
                </c:pt>
                <c:pt idx="63171">
                  <c:v>32.03737</c:v>
                </c:pt>
                <c:pt idx="63172">
                  <c:v>31.45407000000001</c:v>
                </c:pt>
                <c:pt idx="63173">
                  <c:v>25.97683</c:v>
                </c:pt>
                <c:pt idx="63174">
                  <c:v>30.38013</c:v>
                </c:pt>
                <c:pt idx="63175">
                  <c:v>31.14035000000001</c:v>
                </c:pt>
                <c:pt idx="63176">
                  <c:v>32.91002</c:v>
                </c:pt>
                <c:pt idx="63177">
                  <c:v>42.8387</c:v>
                </c:pt>
                <c:pt idx="63178">
                  <c:v>30.06484</c:v>
                </c:pt>
                <c:pt idx="63179">
                  <c:v>34.54165</c:v>
                </c:pt>
                <c:pt idx="63180">
                  <c:v>34.3288</c:v>
                </c:pt>
                <c:pt idx="63181">
                  <c:v>29.97718</c:v>
                </c:pt>
                <c:pt idx="63182">
                  <c:v>30.67507000000001</c:v>
                </c:pt>
                <c:pt idx="63183">
                  <c:v>29.28584</c:v>
                </c:pt>
                <c:pt idx="63184">
                  <c:v>28.19732</c:v>
                </c:pt>
                <c:pt idx="63185">
                  <c:v>29.46763</c:v>
                </c:pt>
                <c:pt idx="63186">
                  <c:v>3899.1206</c:v>
                </c:pt>
                <c:pt idx="63187">
                  <c:v>39.03248</c:v>
                </c:pt>
                <c:pt idx="63188">
                  <c:v>59.19533</c:v>
                </c:pt>
                <c:pt idx="63189">
                  <c:v>27.73293</c:v>
                </c:pt>
                <c:pt idx="63190">
                  <c:v>28.3783</c:v>
                </c:pt>
                <c:pt idx="63191">
                  <c:v>28.54392</c:v>
                </c:pt>
                <c:pt idx="63192">
                  <c:v>29.79144</c:v>
                </c:pt>
                <c:pt idx="63193">
                  <c:v>34.42181</c:v>
                </c:pt>
                <c:pt idx="63194">
                  <c:v>27.89537</c:v>
                </c:pt>
                <c:pt idx="63195">
                  <c:v>30.40654999999999</c:v>
                </c:pt>
                <c:pt idx="63196">
                  <c:v>21.96557</c:v>
                </c:pt>
                <c:pt idx="63197">
                  <c:v>30.85763</c:v>
                </c:pt>
                <c:pt idx="63198">
                  <c:v>26.62771</c:v>
                </c:pt>
                <c:pt idx="63199">
                  <c:v>28.06184</c:v>
                </c:pt>
                <c:pt idx="63200">
                  <c:v>361.639</c:v>
                </c:pt>
                <c:pt idx="63201">
                  <c:v>31.21177</c:v>
                </c:pt>
                <c:pt idx="63202">
                  <c:v>34.54651</c:v>
                </c:pt>
                <c:pt idx="63203">
                  <c:v>55.9809</c:v>
                </c:pt>
                <c:pt idx="63204">
                  <c:v>30.64376</c:v>
                </c:pt>
                <c:pt idx="63205">
                  <c:v>28.88287</c:v>
                </c:pt>
                <c:pt idx="63206">
                  <c:v>26.34472999999999</c:v>
                </c:pt>
                <c:pt idx="63207">
                  <c:v>29.33598</c:v>
                </c:pt>
                <c:pt idx="63208">
                  <c:v>2657.35879</c:v>
                </c:pt>
                <c:pt idx="63209">
                  <c:v>3567.17745</c:v>
                </c:pt>
                <c:pt idx="63210">
                  <c:v>35.6971</c:v>
                </c:pt>
                <c:pt idx="63211">
                  <c:v>27.08989</c:v>
                </c:pt>
                <c:pt idx="63212">
                  <c:v>32.19176</c:v>
                </c:pt>
                <c:pt idx="63213">
                  <c:v>255.24869</c:v>
                </c:pt>
                <c:pt idx="63214">
                  <c:v>26.9745</c:v>
                </c:pt>
                <c:pt idx="63215">
                  <c:v>27.936</c:v>
                </c:pt>
                <c:pt idx="63216">
                  <c:v>23.9792</c:v>
                </c:pt>
                <c:pt idx="63217">
                  <c:v>28.64113</c:v>
                </c:pt>
                <c:pt idx="63218">
                  <c:v>30.1009</c:v>
                </c:pt>
                <c:pt idx="63219">
                  <c:v>28.2667</c:v>
                </c:pt>
                <c:pt idx="63220">
                  <c:v>30.674</c:v>
                </c:pt>
                <c:pt idx="63221">
                  <c:v>33.13445</c:v>
                </c:pt>
                <c:pt idx="63222">
                  <c:v>1310.5339</c:v>
                </c:pt>
                <c:pt idx="63223">
                  <c:v>29.91022999999999</c:v>
                </c:pt>
                <c:pt idx="63224">
                  <c:v>35.86514000000001</c:v>
                </c:pt>
                <c:pt idx="63225">
                  <c:v>29.28374</c:v>
                </c:pt>
                <c:pt idx="63226">
                  <c:v>29.18626</c:v>
                </c:pt>
                <c:pt idx="63227">
                  <c:v>34.23922</c:v>
                </c:pt>
                <c:pt idx="63228">
                  <c:v>24.39990999999999</c:v>
                </c:pt>
                <c:pt idx="63229">
                  <c:v>34.55428</c:v>
                </c:pt>
                <c:pt idx="63230">
                  <c:v>29.48467</c:v>
                </c:pt>
                <c:pt idx="63231">
                  <c:v>40.57660000000001</c:v>
                </c:pt>
                <c:pt idx="63232">
                  <c:v>33.49123</c:v>
                </c:pt>
                <c:pt idx="63233">
                  <c:v>28.27615</c:v>
                </c:pt>
                <c:pt idx="63234">
                  <c:v>30.28977</c:v>
                </c:pt>
                <c:pt idx="63235">
                  <c:v>28.39219</c:v>
                </c:pt>
                <c:pt idx="63236">
                  <c:v>29.64689</c:v>
                </c:pt>
                <c:pt idx="63237">
                  <c:v>28.03894</c:v>
                </c:pt>
                <c:pt idx="63238">
                  <c:v>27.38811</c:v>
                </c:pt>
                <c:pt idx="63239">
                  <c:v>30.03696</c:v>
                </c:pt>
                <c:pt idx="63240">
                  <c:v>37.36207</c:v>
                </c:pt>
                <c:pt idx="63241">
                  <c:v>31.31702</c:v>
                </c:pt>
                <c:pt idx="63242">
                  <c:v>31.66749</c:v>
                </c:pt>
                <c:pt idx="63243">
                  <c:v>24.77403</c:v>
                </c:pt>
                <c:pt idx="63244">
                  <c:v>32.50536</c:v>
                </c:pt>
                <c:pt idx="63245">
                  <c:v>36.38229</c:v>
                </c:pt>
                <c:pt idx="63246">
                  <c:v>31.96960999999999</c:v>
                </c:pt>
                <c:pt idx="63247">
                  <c:v>33.30682</c:v>
                </c:pt>
                <c:pt idx="63248">
                  <c:v>26.0059</c:v>
                </c:pt>
                <c:pt idx="63249">
                  <c:v>30.10835000000001</c:v>
                </c:pt>
                <c:pt idx="63250">
                  <c:v>26.07461</c:v>
                </c:pt>
                <c:pt idx="63251">
                  <c:v>26.3874</c:v>
                </c:pt>
                <c:pt idx="63252">
                  <c:v>32.98012000000001</c:v>
                </c:pt>
                <c:pt idx="63253">
                  <c:v>41.05543</c:v>
                </c:pt>
                <c:pt idx="63254">
                  <c:v>40.91283</c:v>
                </c:pt>
                <c:pt idx="63255">
                  <c:v>29.91749</c:v>
                </c:pt>
                <c:pt idx="63256">
                  <c:v>237.00634</c:v>
                </c:pt>
                <c:pt idx="63257">
                  <c:v>130.3123</c:v>
                </c:pt>
                <c:pt idx="63258">
                  <c:v>32.06983</c:v>
                </c:pt>
                <c:pt idx="63259">
                  <c:v>26.63175</c:v>
                </c:pt>
                <c:pt idx="63260">
                  <c:v>21.23267</c:v>
                </c:pt>
                <c:pt idx="63261">
                  <c:v>27.73638</c:v>
                </c:pt>
                <c:pt idx="63262">
                  <c:v>34.26544000000001</c:v>
                </c:pt>
                <c:pt idx="63263">
                  <c:v>26.1235</c:v>
                </c:pt>
                <c:pt idx="63264">
                  <c:v>76.2668</c:v>
                </c:pt>
                <c:pt idx="63265">
                  <c:v>27.23584</c:v>
                </c:pt>
                <c:pt idx="63266">
                  <c:v>43.8443</c:v>
                </c:pt>
                <c:pt idx="63267">
                  <c:v>368.6252600000001</c:v>
                </c:pt>
                <c:pt idx="63268">
                  <c:v>31.07004</c:v>
                </c:pt>
                <c:pt idx="63269">
                  <c:v>23.88059</c:v>
                </c:pt>
                <c:pt idx="63270">
                  <c:v>30.34449</c:v>
                </c:pt>
                <c:pt idx="63271">
                  <c:v>30.79309</c:v>
                </c:pt>
                <c:pt idx="63272">
                  <c:v>28.06331</c:v>
                </c:pt>
                <c:pt idx="63273">
                  <c:v>34.53834000000001</c:v>
                </c:pt>
                <c:pt idx="63274">
                  <c:v>25.21176000000001</c:v>
                </c:pt>
                <c:pt idx="63275">
                  <c:v>31.10686</c:v>
                </c:pt>
                <c:pt idx="63276">
                  <c:v>27.77183</c:v>
                </c:pt>
                <c:pt idx="63277">
                  <c:v>37.00502</c:v>
                </c:pt>
                <c:pt idx="63278">
                  <c:v>28.79149</c:v>
                </c:pt>
                <c:pt idx="63279">
                  <c:v>29.77287</c:v>
                </c:pt>
                <c:pt idx="63280">
                  <c:v>23.05876</c:v>
                </c:pt>
                <c:pt idx="63281">
                  <c:v>42.73580000000001</c:v>
                </c:pt>
                <c:pt idx="63282">
                  <c:v>34.20501</c:v>
                </c:pt>
                <c:pt idx="63283">
                  <c:v>36.33742</c:v>
                </c:pt>
                <c:pt idx="63284">
                  <c:v>38.06316</c:v>
                </c:pt>
                <c:pt idx="63285">
                  <c:v>33.79306000000001</c:v>
                </c:pt>
                <c:pt idx="63286">
                  <c:v>27.11953</c:v>
                </c:pt>
                <c:pt idx="63287">
                  <c:v>1884.8824</c:v>
                </c:pt>
                <c:pt idx="63288">
                  <c:v>23.97776</c:v>
                </c:pt>
                <c:pt idx="63289">
                  <c:v>33.5493</c:v>
                </c:pt>
                <c:pt idx="63290">
                  <c:v>29.33421</c:v>
                </c:pt>
                <c:pt idx="63291">
                  <c:v>27.44211</c:v>
                </c:pt>
                <c:pt idx="63292">
                  <c:v>31.10382</c:v>
                </c:pt>
                <c:pt idx="63293">
                  <c:v>27.18838999999999</c:v>
                </c:pt>
                <c:pt idx="63294">
                  <c:v>33.05168</c:v>
                </c:pt>
                <c:pt idx="63295">
                  <c:v>32.9087</c:v>
                </c:pt>
                <c:pt idx="63296">
                  <c:v>30.37427</c:v>
                </c:pt>
                <c:pt idx="63297">
                  <c:v>36.69958000000001</c:v>
                </c:pt>
                <c:pt idx="63298">
                  <c:v>26.53288</c:v>
                </c:pt>
                <c:pt idx="63299">
                  <c:v>29.74634</c:v>
                </c:pt>
                <c:pt idx="63300">
                  <c:v>28.90167</c:v>
                </c:pt>
                <c:pt idx="63301">
                  <c:v>33.5935</c:v>
                </c:pt>
                <c:pt idx="63302">
                  <c:v>32.07746</c:v>
                </c:pt>
                <c:pt idx="63303">
                  <c:v>25.64856</c:v>
                </c:pt>
                <c:pt idx="63304">
                  <c:v>25.83211</c:v>
                </c:pt>
                <c:pt idx="63305">
                  <c:v>37.06948000000001</c:v>
                </c:pt>
                <c:pt idx="63306">
                  <c:v>27.75443</c:v>
                </c:pt>
                <c:pt idx="63307">
                  <c:v>1241.40887</c:v>
                </c:pt>
                <c:pt idx="63308">
                  <c:v>28.43935</c:v>
                </c:pt>
                <c:pt idx="63309">
                  <c:v>28.87952</c:v>
                </c:pt>
                <c:pt idx="63310">
                  <c:v>37.84239</c:v>
                </c:pt>
                <c:pt idx="63311">
                  <c:v>37.47098</c:v>
                </c:pt>
                <c:pt idx="63312">
                  <c:v>28.91742</c:v>
                </c:pt>
                <c:pt idx="63313">
                  <c:v>29.45264999999999</c:v>
                </c:pt>
                <c:pt idx="63314">
                  <c:v>29.45208999999999</c:v>
                </c:pt>
                <c:pt idx="63315">
                  <c:v>32.97423</c:v>
                </c:pt>
                <c:pt idx="63316">
                  <c:v>5125.015700000001</c:v>
                </c:pt>
                <c:pt idx="63317">
                  <c:v>28.86001</c:v>
                </c:pt>
                <c:pt idx="63318">
                  <c:v>45.33543</c:v>
                </c:pt>
                <c:pt idx="63319">
                  <c:v>30.96178</c:v>
                </c:pt>
                <c:pt idx="63320">
                  <c:v>29.38808</c:v>
                </c:pt>
                <c:pt idx="63321">
                  <c:v>24.21829</c:v>
                </c:pt>
                <c:pt idx="63322">
                  <c:v>29.37374</c:v>
                </c:pt>
                <c:pt idx="63323">
                  <c:v>30.34383</c:v>
                </c:pt>
                <c:pt idx="63324">
                  <c:v>33.36877</c:v>
                </c:pt>
                <c:pt idx="63325">
                  <c:v>26.56450999999999</c:v>
                </c:pt>
                <c:pt idx="63326">
                  <c:v>28.49511</c:v>
                </c:pt>
                <c:pt idx="63327">
                  <c:v>28.19754</c:v>
                </c:pt>
                <c:pt idx="63328">
                  <c:v>33.50509</c:v>
                </c:pt>
                <c:pt idx="63329">
                  <c:v>30.04195</c:v>
                </c:pt>
                <c:pt idx="63330">
                  <c:v>32.55936000000001</c:v>
                </c:pt>
                <c:pt idx="63331">
                  <c:v>24.93200999999999</c:v>
                </c:pt>
                <c:pt idx="63332">
                  <c:v>33.18663</c:v>
                </c:pt>
                <c:pt idx="63333">
                  <c:v>33.1078</c:v>
                </c:pt>
                <c:pt idx="63334">
                  <c:v>35.742</c:v>
                </c:pt>
                <c:pt idx="63335">
                  <c:v>25.74946</c:v>
                </c:pt>
                <c:pt idx="63336">
                  <c:v>41.6138</c:v>
                </c:pt>
                <c:pt idx="63337">
                  <c:v>30.33379</c:v>
                </c:pt>
                <c:pt idx="63338">
                  <c:v>27.66566</c:v>
                </c:pt>
                <c:pt idx="63339">
                  <c:v>33.19206000000001</c:v>
                </c:pt>
                <c:pt idx="63340">
                  <c:v>711.691</c:v>
                </c:pt>
                <c:pt idx="63341">
                  <c:v>32.65361</c:v>
                </c:pt>
                <c:pt idx="63342">
                  <c:v>31.4023</c:v>
                </c:pt>
                <c:pt idx="63343">
                  <c:v>30.38889</c:v>
                </c:pt>
                <c:pt idx="63344">
                  <c:v>29.88279</c:v>
                </c:pt>
                <c:pt idx="63345">
                  <c:v>34.46264</c:v>
                </c:pt>
                <c:pt idx="63346">
                  <c:v>31.29639999999999</c:v>
                </c:pt>
                <c:pt idx="63347">
                  <c:v>27.9191</c:v>
                </c:pt>
                <c:pt idx="63348">
                  <c:v>44.41346</c:v>
                </c:pt>
                <c:pt idx="63349">
                  <c:v>34.91520000000001</c:v>
                </c:pt>
                <c:pt idx="63350">
                  <c:v>32.32875</c:v>
                </c:pt>
                <c:pt idx="63351">
                  <c:v>31.13774</c:v>
                </c:pt>
                <c:pt idx="63352">
                  <c:v>39.00522</c:v>
                </c:pt>
                <c:pt idx="63353">
                  <c:v>27.00744</c:v>
                </c:pt>
                <c:pt idx="63354">
                  <c:v>29.52267</c:v>
                </c:pt>
                <c:pt idx="63355">
                  <c:v>33.73977</c:v>
                </c:pt>
                <c:pt idx="63356">
                  <c:v>28.13329</c:v>
                </c:pt>
                <c:pt idx="63357">
                  <c:v>26.50834</c:v>
                </c:pt>
                <c:pt idx="63358">
                  <c:v>37.63937</c:v>
                </c:pt>
                <c:pt idx="63359">
                  <c:v>26.44525</c:v>
                </c:pt>
                <c:pt idx="63360">
                  <c:v>40.36406</c:v>
                </c:pt>
                <c:pt idx="63361">
                  <c:v>35.95196</c:v>
                </c:pt>
                <c:pt idx="63362">
                  <c:v>26.21036</c:v>
                </c:pt>
                <c:pt idx="63363">
                  <c:v>34.19632</c:v>
                </c:pt>
                <c:pt idx="63364">
                  <c:v>28.5956</c:v>
                </c:pt>
                <c:pt idx="63365">
                  <c:v>965.3193</c:v>
                </c:pt>
                <c:pt idx="63366">
                  <c:v>35.01354000000001</c:v>
                </c:pt>
                <c:pt idx="63367">
                  <c:v>4012.8599</c:v>
                </c:pt>
                <c:pt idx="63368">
                  <c:v>33.43655</c:v>
                </c:pt>
                <c:pt idx="63369">
                  <c:v>2675.9582</c:v>
                </c:pt>
                <c:pt idx="63370">
                  <c:v>42.58457</c:v>
                </c:pt>
                <c:pt idx="63371">
                  <c:v>34.51228</c:v>
                </c:pt>
                <c:pt idx="63372">
                  <c:v>24.53378</c:v>
                </c:pt>
                <c:pt idx="63373">
                  <c:v>34.93653</c:v>
                </c:pt>
                <c:pt idx="63374">
                  <c:v>35.09294000000001</c:v>
                </c:pt>
                <c:pt idx="63375">
                  <c:v>32.26775</c:v>
                </c:pt>
                <c:pt idx="63376">
                  <c:v>27.82618</c:v>
                </c:pt>
                <c:pt idx="63377">
                  <c:v>27.92997</c:v>
                </c:pt>
                <c:pt idx="63378">
                  <c:v>37.757</c:v>
                </c:pt>
                <c:pt idx="63379">
                  <c:v>29.28302</c:v>
                </c:pt>
                <c:pt idx="63380">
                  <c:v>31.33939000000001</c:v>
                </c:pt>
                <c:pt idx="63381">
                  <c:v>22.9373</c:v>
                </c:pt>
                <c:pt idx="63382">
                  <c:v>34.29765</c:v>
                </c:pt>
                <c:pt idx="63383">
                  <c:v>151.2941</c:v>
                </c:pt>
                <c:pt idx="63384">
                  <c:v>30.20441</c:v>
                </c:pt>
                <c:pt idx="63385">
                  <c:v>33.99723</c:v>
                </c:pt>
                <c:pt idx="63386">
                  <c:v>36.91114</c:v>
                </c:pt>
                <c:pt idx="63387">
                  <c:v>3938.3</c:v>
                </c:pt>
                <c:pt idx="63388">
                  <c:v>27.72819</c:v>
                </c:pt>
                <c:pt idx="63389">
                  <c:v>30.56813</c:v>
                </c:pt>
                <c:pt idx="63390">
                  <c:v>30.02273999999999</c:v>
                </c:pt>
                <c:pt idx="63391">
                  <c:v>24.64709999999999</c:v>
                </c:pt>
                <c:pt idx="63392">
                  <c:v>27.79019</c:v>
                </c:pt>
                <c:pt idx="63393">
                  <c:v>37.32459</c:v>
                </c:pt>
                <c:pt idx="63394">
                  <c:v>30.77634</c:v>
                </c:pt>
                <c:pt idx="63395">
                  <c:v>27.40181</c:v>
                </c:pt>
                <c:pt idx="63396">
                  <c:v>31.69548</c:v>
                </c:pt>
                <c:pt idx="63397">
                  <c:v>28.80727</c:v>
                </c:pt>
                <c:pt idx="63398">
                  <c:v>28.02019</c:v>
                </c:pt>
                <c:pt idx="63399">
                  <c:v>34.74423</c:v>
                </c:pt>
                <c:pt idx="63400">
                  <c:v>55.0925</c:v>
                </c:pt>
                <c:pt idx="63401">
                  <c:v>31.21659</c:v>
                </c:pt>
                <c:pt idx="63402">
                  <c:v>33.49203</c:v>
                </c:pt>
                <c:pt idx="63403">
                  <c:v>30.07304999999999</c:v>
                </c:pt>
                <c:pt idx="63404">
                  <c:v>62.21358</c:v>
                </c:pt>
                <c:pt idx="63405">
                  <c:v>30.18218999999999</c:v>
                </c:pt>
                <c:pt idx="63406">
                  <c:v>31.83796</c:v>
                </c:pt>
                <c:pt idx="63407">
                  <c:v>30.82869</c:v>
                </c:pt>
                <c:pt idx="63408">
                  <c:v>28.98685</c:v>
                </c:pt>
                <c:pt idx="63409">
                  <c:v>31.63346</c:v>
                </c:pt>
                <c:pt idx="63410">
                  <c:v>35.30784999999999</c:v>
                </c:pt>
                <c:pt idx="63411">
                  <c:v>31.10603</c:v>
                </c:pt>
                <c:pt idx="63412">
                  <c:v>259.0443</c:v>
                </c:pt>
                <c:pt idx="63413">
                  <c:v>29.72767</c:v>
                </c:pt>
                <c:pt idx="63414">
                  <c:v>30.23086</c:v>
                </c:pt>
                <c:pt idx="63415">
                  <c:v>26.89292</c:v>
                </c:pt>
                <c:pt idx="63416">
                  <c:v>29.45042</c:v>
                </c:pt>
                <c:pt idx="63417">
                  <c:v>30.63553</c:v>
                </c:pt>
                <c:pt idx="63418">
                  <c:v>30.7921</c:v>
                </c:pt>
                <c:pt idx="63419">
                  <c:v>31.19354</c:v>
                </c:pt>
                <c:pt idx="63420">
                  <c:v>31.0745</c:v>
                </c:pt>
                <c:pt idx="63421">
                  <c:v>32.2461</c:v>
                </c:pt>
                <c:pt idx="63422">
                  <c:v>36.04997</c:v>
                </c:pt>
                <c:pt idx="63423">
                  <c:v>65.6661</c:v>
                </c:pt>
                <c:pt idx="63424">
                  <c:v>29.64331</c:v>
                </c:pt>
                <c:pt idx="63425">
                  <c:v>29.06537</c:v>
                </c:pt>
                <c:pt idx="63426">
                  <c:v>38.54743</c:v>
                </c:pt>
                <c:pt idx="63427">
                  <c:v>29.44193</c:v>
                </c:pt>
                <c:pt idx="63428">
                  <c:v>30.22599</c:v>
                </c:pt>
                <c:pt idx="63429">
                  <c:v>24.41831</c:v>
                </c:pt>
                <c:pt idx="63430">
                  <c:v>35.63791</c:v>
                </c:pt>
                <c:pt idx="63431">
                  <c:v>33.43678000000001</c:v>
                </c:pt>
                <c:pt idx="63432">
                  <c:v>32.06144</c:v>
                </c:pt>
                <c:pt idx="63433">
                  <c:v>29.09504</c:v>
                </c:pt>
                <c:pt idx="63434">
                  <c:v>33.1341</c:v>
                </c:pt>
                <c:pt idx="63435">
                  <c:v>32.58824000000001</c:v>
                </c:pt>
                <c:pt idx="63436">
                  <c:v>26.64626000000001</c:v>
                </c:pt>
                <c:pt idx="63437">
                  <c:v>33.40916</c:v>
                </c:pt>
                <c:pt idx="63438">
                  <c:v>35.1336</c:v>
                </c:pt>
                <c:pt idx="63439">
                  <c:v>26.06023</c:v>
                </c:pt>
                <c:pt idx="63440">
                  <c:v>29.80343999999999</c:v>
                </c:pt>
                <c:pt idx="63441">
                  <c:v>35.40168</c:v>
                </c:pt>
                <c:pt idx="63442">
                  <c:v>29.69684000000001</c:v>
                </c:pt>
                <c:pt idx="63443">
                  <c:v>26.94821</c:v>
                </c:pt>
                <c:pt idx="63444">
                  <c:v>36.4313</c:v>
                </c:pt>
                <c:pt idx="63445">
                  <c:v>24.75885</c:v>
                </c:pt>
                <c:pt idx="63446">
                  <c:v>30.43528</c:v>
                </c:pt>
                <c:pt idx="63447">
                  <c:v>32.00971</c:v>
                </c:pt>
                <c:pt idx="63448">
                  <c:v>27.17707</c:v>
                </c:pt>
                <c:pt idx="63449">
                  <c:v>39.84885</c:v>
                </c:pt>
                <c:pt idx="63450">
                  <c:v>205.42912</c:v>
                </c:pt>
                <c:pt idx="63451">
                  <c:v>25.49099</c:v>
                </c:pt>
                <c:pt idx="63452">
                  <c:v>27.15405000000001</c:v>
                </c:pt>
                <c:pt idx="63453">
                  <c:v>24.18924</c:v>
                </c:pt>
                <c:pt idx="63454">
                  <c:v>353.4872199999999</c:v>
                </c:pt>
                <c:pt idx="63455">
                  <c:v>39.35066999999999</c:v>
                </c:pt>
                <c:pt idx="63456">
                  <c:v>27.02903</c:v>
                </c:pt>
                <c:pt idx="63457">
                  <c:v>35.00453</c:v>
                </c:pt>
                <c:pt idx="63458">
                  <c:v>32.21358</c:v>
                </c:pt>
                <c:pt idx="63459">
                  <c:v>26.38444</c:v>
                </c:pt>
                <c:pt idx="63460">
                  <c:v>34.57752</c:v>
                </c:pt>
                <c:pt idx="63461">
                  <c:v>32.33585</c:v>
                </c:pt>
                <c:pt idx="63462">
                  <c:v>25.9784</c:v>
                </c:pt>
                <c:pt idx="63463">
                  <c:v>27.17205</c:v>
                </c:pt>
                <c:pt idx="63464">
                  <c:v>38.33629</c:v>
                </c:pt>
                <c:pt idx="63465">
                  <c:v>174.6209</c:v>
                </c:pt>
                <c:pt idx="63466">
                  <c:v>41.16135</c:v>
                </c:pt>
                <c:pt idx="63467">
                  <c:v>29.68592</c:v>
                </c:pt>
                <c:pt idx="63468">
                  <c:v>31.40581999999999</c:v>
                </c:pt>
                <c:pt idx="63469">
                  <c:v>31.15787</c:v>
                </c:pt>
                <c:pt idx="63470">
                  <c:v>31.28473999999999</c:v>
                </c:pt>
                <c:pt idx="63471">
                  <c:v>25.61507</c:v>
                </c:pt>
                <c:pt idx="63472">
                  <c:v>27.54224</c:v>
                </c:pt>
                <c:pt idx="63473">
                  <c:v>883.7453</c:v>
                </c:pt>
                <c:pt idx="63474">
                  <c:v>30.62364</c:v>
                </c:pt>
                <c:pt idx="63475">
                  <c:v>28.61616</c:v>
                </c:pt>
                <c:pt idx="63476">
                  <c:v>35.31241</c:v>
                </c:pt>
                <c:pt idx="63477">
                  <c:v>26.83625</c:v>
                </c:pt>
                <c:pt idx="63478">
                  <c:v>34.97315</c:v>
                </c:pt>
                <c:pt idx="63479">
                  <c:v>38.24338</c:v>
                </c:pt>
                <c:pt idx="63480">
                  <c:v>34.55515</c:v>
                </c:pt>
                <c:pt idx="63481">
                  <c:v>32.50635</c:v>
                </c:pt>
                <c:pt idx="63482">
                  <c:v>28.67811</c:v>
                </c:pt>
                <c:pt idx="63483">
                  <c:v>23.95484</c:v>
                </c:pt>
                <c:pt idx="63484">
                  <c:v>32.59463</c:v>
                </c:pt>
                <c:pt idx="63485">
                  <c:v>31.81315</c:v>
                </c:pt>
                <c:pt idx="63486">
                  <c:v>34.47985</c:v>
                </c:pt>
                <c:pt idx="63487">
                  <c:v>31.45354</c:v>
                </c:pt>
                <c:pt idx="63488">
                  <c:v>30.91588</c:v>
                </c:pt>
                <c:pt idx="63489">
                  <c:v>29.08703999999999</c:v>
                </c:pt>
                <c:pt idx="63490">
                  <c:v>29.13951</c:v>
                </c:pt>
                <c:pt idx="63491">
                  <c:v>33.33089</c:v>
                </c:pt>
                <c:pt idx="63492">
                  <c:v>28.89621</c:v>
                </c:pt>
                <c:pt idx="63493">
                  <c:v>29.35527</c:v>
                </c:pt>
                <c:pt idx="63494">
                  <c:v>32.25765</c:v>
                </c:pt>
                <c:pt idx="63495">
                  <c:v>31.68958</c:v>
                </c:pt>
                <c:pt idx="63496">
                  <c:v>34.08582000000001</c:v>
                </c:pt>
                <c:pt idx="63497">
                  <c:v>26.77452</c:v>
                </c:pt>
                <c:pt idx="63498">
                  <c:v>30.96604999999999</c:v>
                </c:pt>
                <c:pt idx="63499">
                  <c:v>28.13675</c:v>
                </c:pt>
                <c:pt idx="63500">
                  <c:v>31.75031</c:v>
                </c:pt>
                <c:pt idx="63501">
                  <c:v>43.42024</c:v>
                </c:pt>
                <c:pt idx="63502">
                  <c:v>31.19332</c:v>
                </c:pt>
                <c:pt idx="63503">
                  <c:v>31.25679</c:v>
                </c:pt>
                <c:pt idx="63504">
                  <c:v>68.19317</c:v>
                </c:pt>
                <c:pt idx="63505">
                  <c:v>30.43741</c:v>
                </c:pt>
                <c:pt idx="63506">
                  <c:v>32.25505</c:v>
                </c:pt>
                <c:pt idx="63507">
                  <c:v>29.32913</c:v>
                </c:pt>
                <c:pt idx="63508">
                  <c:v>31.35870999999999</c:v>
                </c:pt>
                <c:pt idx="63509">
                  <c:v>26.27499</c:v>
                </c:pt>
                <c:pt idx="63510">
                  <c:v>30.68559</c:v>
                </c:pt>
                <c:pt idx="63511">
                  <c:v>130.56666</c:v>
                </c:pt>
                <c:pt idx="63512">
                  <c:v>40.67921</c:v>
                </c:pt>
                <c:pt idx="63513">
                  <c:v>28.25388</c:v>
                </c:pt>
                <c:pt idx="63514">
                  <c:v>31.02134</c:v>
                </c:pt>
                <c:pt idx="63515">
                  <c:v>97.1933</c:v>
                </c:pt>
                <c:pt idx="63516">
                  <c:v>32.21233</c:v>
                </c:pt>
                <c:pt idx="63517">
                  <c:v>40.1207</c:v>
                </c:pt>
                <c:pt idx="63518">
                  <c:v>36.41613</c:v>
                </c:pt>
                <c:pt idx="63519">
                  <c:v>33.87137</c:v>
                </c:pt>
                <c:pt idx="63520">
                  <c:v>34.86347</c:v>
                </c:pt>
                <c:pt idx="63521">
                  <c:v>31.47912</c:v>
                </c:pt>
                <c:pt idx="63522">
                  <c:v>26.52415999999999</c:v>
                </c:pt>
                <c:pt idx="63523">
                  <c:v>160.26853</c:v>
                </c:pt>
                <c:pt idx="63524">
                  <c:v>34.67664000000001</c:v>
                </c:pt>
                <c:pt idx="63525">
                  <c:v>30.35555</c:v>
                </c:pt>
                <c:pt idx="63526">
                  <c:v>28.5173</c:v>
                </c:pt>
                <c:pt idx="63527">
                  <c:v>24.31966</c:v>
                </c:pt>
                <c:pt idx="63528">
                  <c:v>26.71719999999999</c:v>
                </c:pt>
                <c:pt idx="63529">
                  <c:v>37.22457</c:v>
                </c:pt>
                <c:pt idx="63530">
                  <c:v>44.10213</c:v>
                </c:pt>
                <c:pt idx="63531">
                  <c:v>28.17498</c:v>
                </c:pt>
                <c:pt idx="63532">
                  <c:v>38.73182000000001</c:v>
                </c:pt>
                <c:pt idx="63533">
                  <c:v>25.61798</c:v>
                </c:pt>
                <c:pt idx="63534">
                  <c:v>28.33139</c:v>
                </c:pt>
                <c:pt idx="63535">
                  <c:v>39.9818</c:v>
                </c:pt>
                <c:pt idx="63536">
                  <c:v>39.26815</c:v>
                </c:pt>
                <c:pt idx="63537">
                  <c:v>30.5012</c:v>
                </c:pt>
                <c:pt idx="63538">
                  <c:v>33.91732</c:v>
                </c:pt>
                <c:pt idx="63539">
                  <c:v>29.30719</c:v>
                </c:pt>
                <c:pt idx="63540">
                  <c:v>28.20498</c:v>
                </c:pt>
                <c:pt idx="63541">
                  <c:v>24.67008</c:v>
                </c:pt>
                <c:pt idx="63542">
                  <c:v>27.45771999999999</c:v>
                </c:pt>
                <c:pt idx="63543">
                  <c:v>26.29001</c:v>
                </c:pt>
                <c:pt idx="63544">
                  <c:v>30.20724</c:v>
                </c:pt>
                <c:pt idx="63545">
                  <c:v>27.62206</c:v>
                </c:pt>
                <c:pt idx="63546">
                  <c:v>56.82396</c:v>
                </c:pt>
                <c:pt idx="63547">
                  <c:v>33.61705</c:v>
                </c:pt>
                <c:pt idx="63548">
                  <c:v>27.6544</c:v>
                </c:pt>
                <c:pt idx="63549">
                  <c:v>26.62187</c:v>
                </c:pt>
                <c:pt idx="63550">
                  <c:v>37.5007</c:v>
                </c:pt>
                <c:pt idx="63551">
                  <c:v>31.53738</c:v>
                </c:pt>
                <c:pt idx="63552">
                  <c:v>35.64193</c:v>
                </c:pt>
                <c:pt idx="63553">
                  <c:v>30.3515</c:v>
                </c:pt>
                <c:pt idx="63554">
                  <c:v>164.21924</c:v>
                </c:pt>
                <c:pt idx="63555">
                  <c:v>35.63146</c:v>
                </c:pt>
                <c:pt idx="63556">
                  <c:v>32.22400000000001</c:v>
                </c:pt>
                <c:pt idx="63557">
                  <c:v>30.31495</c:v>
                </c:pt>
                <c:pt idx="63558">
                  <c:v>31.28729999999999</c:v>
                </c:pt>
                <c:pt idx="63559">
                  <c:v>43.48827</c:v>
                </c:pt>
                <c:pt idx="63560">
                  <c:v>31.56246</c:v>
                </c:pt>
                <c:pt idx="63561">
                  <c:v>25.08881</c:v>
                </c:pt>
                <c:pt idx="63562">
                  <c:v>98.42269</c:v>
                </c:pt>
                <c:pt idx="63563">
                  <c:v>27.76982</c:v>
                </c:pt>
                <c:pt idx="63564">
                  <c:v>28.68611</c:v>
                </c:pt>
                <c:pt idx="63565">
                  <c:v>26.80646</c:v>
                </c:pt>
                <c:pt idx="63566">
                  <c:v>34.48003</c:v>
                </c:pt>
                <c:pt idx="63567">
                  <c:v>29.6048</c:v>
                </c:pt>
                <c:pt idx="63568">
                  <c:v>44.82881</c:v>
                </c:pt>
                <c:pt idx="63569">
                  <c:v>29.14594</c:v>
                </c:pt>
                <c:pt idx="63570">
                  <c:v>29.51323</c:v>
                </c:pt>
                <c:pt idx="63571">
                  <c:v>26.8984</c:v>
                </c:pt>
                <c:pt idx="63572">
                  <c:v>35.7441</c:v>
                </c:pt>
                <c:pt idx="63573">
                  <c:v>30.13813</c:v>
                </c:pt>
                <c:pt idx="63574">
                  <c:v>27.79696</c:v>
                </c:pt>
                <c:pt idx="63575">
                  <c:v>31.12274</c:v>
                </c:pt>
                <c:pt idx="63576">
                  <c:v>32.82202</c:v>
                </c:pt>
                <c:pt idx="63577">
                  <c:v>26.57665</c:v>
                </c:pt>
                <c:pt idx="63578">
                  <c:v>29.81731</c:v>
                </c:pt>
                <c:pt idx="63579">
                  <c:v>28.38964</c:v>
                </c:pt>
                <c:pt idx="63580">
                  <c:v>30.2935</c:v>
                </c:pt>
                <c:pt idx="63581">
                  <c:v>22.73647</c:v>
                </c:pt>
                <c:pt idx="63582">
                  <c:v>29.1214</c:v>
                </c:pt>
                <c:pt idx="63583">
                  <c:v>32.21396</c:v>
                </c:pt>
                <c:pt idx="63584">
                  <c:v>31.09731</c:v>
                </c:pt>
                <c:pt idx="63585">
                  <c:v>27.5088</c:v>
                </c:pt>
                <c:pt idx="63586">
                  <c:v>23.38383</c:v>
                </c:pt>
                <c:pt idx="63587">
                  <c:v>24.75463999999999</c:v>
                </c:pt>
                <c:pt idx="63588">
                  <c:v>25.05962</c:v>
                </c:pt>
                <c:pt idx="63589">
                  <c:v>38.61340000000001</c:v>
                </c:pt>
                <c:pt idx="63590">
                  <c:v>25.28375</c:v>
                </c:pt>
                <c:pt idx="63591">
                  <c:v>25.57421</c:v>
                </c:pt>
                <c:pt idx="63592">
                  <c:v>29.62109999999999</c:v>
                </c:pt>
                <c:pt idx="63593">
                  <c:v>28.76995</c:v>
                </c:pt>
                <c:pt idx="63594">
                  <c:v>36.50496</c:v>
                </c:pt>
                <c:pt idx="63595">
                  <c:v>27.47598</c:v>
                </c:pt>
                <c:pt idx="63596">
                  <c:v>25.10168000000001</c:v>
                </c:pt>
                <c:pt idx="63597">
                  <c:v>29.42538</c:v>
                </c:pt>
                <c:pt idx="63598">
                  <c:v>25.93326</c:v>
                </c:pt>
                <c:pt idx="63599">
                  <c:v>31.14303</c:v>
                </c:pt>
                <c:pt idx="63600">
                  <c:v>32.5077</c:v>
                </c:pt>
                <c:pt idx="63601">
                  <c:v>29.24856</c:v>
                </c:pt>
                <c:pt idx="63602">
                  <c:v>33.71354</c:v>
                </c:pt>
                <c:pt idx="63603">
                  <c:v>29.02889</c:v>
                </c:pt>
                <c:pt idx="63604">
                  <c:v>27.65681</c:v>
                </c:pt>
                <c:pt idx="63605">
                  <c:v>42.84221</c:v>
                </c:pt>
                <c:pt idx="63606">
                  <c:v>31.92986</c:v>
                </c:pt>
                <c:pt idx="63607">
                  <c:v>40.98682</c:v>
                </c:pt>
                <c:pt idx="63608">
                  <c:v>29.71588</c:v>
                </c:pt>
                <c:pt idx="63609">
                  <c:v>40.01824000000001</c:v>
                </c:pt>
                <c:pt idx="63610">
                  <c:v>27.54249</c:v>
                </c:pt>
                <c:pt idx="63611">
                  <c:v>30.80491</c:v>
                </c:pt>
                <c:pt idx="63612">
                  <c:v>34.06168</c:v>
                </c:pt>
                <c:pt idx="63613">
                  <c:v>27.31055</c:v>
                </c:pt>
                <c:pt idx="63614">
                  <c:v>32.4421</c:v>
                </c:pt>
                <c:pt idx="63615">
                  <c:v>33.96041</c:v>
                </c:pt>
                <c:pt idx="63616">
                  <c:v>29.54324</c:v>
                </c:pt>
                <c:pt idx="63617">
                  <c:v>28.54046</c:v>
                </c:pt>
                <c:pt idx="63618">
                  <c:v>24.9012</c:v>
                </c:pt>
                <c:pt idx="63619">
                  <c:v>2343.3747</c:v>
                </c:pt>
                <c:pt idx="63620">
                  <c:v>26.35722000000001</c:v>
                </c:pt>
                <c:pt idx="63621">
                  <c:v>27.78464</c:v>
                </c:pt>
                <c:pt idx="63622">
                  <c:v>25.7302</c:v>
                </c:pt>
                <c:pt idx="63623">
                  <c:v>28.33399</c:v>
                </c:pt>
                <c:pt idx="63624">
                  <c:v>39.90932</c:v>
                </c:pt>
                <c:pt idx="63625">
                  <c:v>30.94309</c:v>
                </c:pt>
                <c:pt idx="63626">
                  <c:v>29.77757</c:v>
                </c:pt>
                <c:pt idx="63627">
                  <c:v>23.87677</c:v>
                </c:pt>
                <c:pt idx="63628">
                  <c:v>28.47848</c:v>
                </c:pt>
                <c:pt idx="63629">
                  <c:v>33.87683</c:v>
                </c:pt>
                <c:pt idx="63630">
                  <c:v>30.38806</c:v>
                </c:pt>
                <c:pt idx="63631">
                  <c:v>32.84722</c:v>
                </c:pt>
                <c:pt idx="63632">
                  <c:v>27.94895</c:v>
                </c:pt>
                <c:pt idx="63633">
                  <c:v>89.5133</c:v>
                </c:pt>
                <c:pt idx="63634">
                  <c:v>28.91384</c:v>
                </c:pt>
                <c:pt idx="63635">
                  <c:v>25.05071</c:v>
                </c:pt>
                <c:pt idx="63636">
                  <c:v>732.6916</c:v>
                </c:pt>
                <c:pt idx="63637">
                  <c:v>31.96184999999999</c:v>
                </c:pt>
                <c:pt idx="63638">
                  <c:v>27.52959</c:v>
                </c:pt>
                <c:pt idx="63639">
                  <c:v>86.18649999999998</c:v>
                </c:pt>
                <c:pt idx="63640">
                  <c:v>32.54598</c:v>
                </c:pt>
                <c:pt idx="63641">
                  <c:v>30.00704</c:v>
                </c:pt>
                <c:pt idx="63642">
                  <c:v>31.17274</c:v>
                </c:pt>
                <c:pt idx="63643">
                  <c:v>28.08503999999999</c:v>
                </c:pt>
                <c:pt idx="63644">
                  <c:v>30.44681</c:v>
                </c:pt>
                <c:pt idx="63645">
                  <c:v>30.14547</c:v>
                </c:pt>
                <c:pt idx="63646">
                  <c:v>36.83560000000001</c:v>
                </c:pt>
                <c:pt idx="63647">
                  <c:v>30.05573</c:v>
                </c:pt>
                <c:pt idx="63648">
                  <c:v>28.0899</c:v>
                </c:pt>
                <c:pt idx="63649">
                  <c:v>30.41985</c:v>
                </c:pt>
                <c:pt idx="63650">
                  <c:v>29.60481</c:v>
                </c:pt>
                <c:pt idx="63651">
                  <c:v>32.33009</c:v>
                </c:pt>
                <c:pt idx="63652">
                  <c:v>28.69077</c:v>
                </c:pt>
                <c:pt idx="63653">
                  <c:v>32.78741</c:v>
                </c:pt>
                <c:pt idx="63654">
                  <c:v>29.62212999999999</c:v>
                </c:pt>
                <c:pt idx="63655">
                  <c:v>26.02572999999999</c:v>
                </c:pt>
                <c:pt idx="63656">
                  <c:v>29.41296000000001</c:v>
                </c:pt>
                <c:pt idx="63657">
                  <c:v>30.16557999999999</c:v>
                </c:pt>
                <c:pt idx="63658">
                  <c:v>45.1473</c:v>
                </c:pt>
                <c:pt idx="63659">
                  <c:v>29.11028</c:v>
                </c:pt>
                <c:pt idx="63660">
                  <c:v>34.39853</c:v>
                </c:pt>
                <c:pt idx="63661">
                  <c:v>33.85904</c:v>
                </c:pt>
                <c:pt idx="63662">
                  <c:v>39.985</c:v>
                </c:pt>
                <c:pt idx="63663">
                  <c:v>29.01066</c:v>
                </c:pt>
                <c:pt idx="63664">
                  <c:v>31.89876</c:v>
                </c:pt>
                <c:pt idx="63665">
                  <c:v>308.93664</c:v>
                </c:pt>
                <c:pt idx="63666">
                  <c:v>24.62602</c:v>
                </c:pt>
                <c:pt idx="63667">
                  <c:v>35.6998</c:v>
                </c:pt>
                <c:pt idx="63668">
                  <c:v>24.48227</c:v>
                </c:pt>
                <c:pt idx="63669">
                  <c:v>34.97249</c:v>
                </c:pt>
                <c:pt idx="63670">
                  <c:v>28.22392</c:v>
                </c:pt>
                <c:pt idx="63671">
                  <c:v>27.2875</c:v>
                </c:pt>
                <c:pt idx="63672">
                  <c:v>34.84307</c:v>
                </c:pt>
                <c:pt idx="63673">
                  <c:v>26.47861</c:v>
                </c:pt>
                <c:pt idx="63674">
                  <c:v>27.61119</c:v>
                </c:pt>
                <c:pt idx="63675">
                  <c:v>27.25695</c:v>
                </c:pt>
                <c:pt idx="63676">
                  <c:v>29.02035</c:v>
                </c:pt>
                <c:pt idx="63677">
                  <c:v>32.9861</c:v>
                </c:pt>
                <c:pt idx="63678">
                  <c:v>35.73801</c:v>
                </c:pt>
                <c:pt idx="63679">
                  <c:v>37.28437</c:v>
                </c:pt>
                <c:pt idx="63680">
                  <c:v>28.27687</c:v>
                </c:pt>
                <c:pt idx="63681">
                  <c:v>32.86031</c:v>
                </c:pt>
                <c:pt idx="63682">
                  <c:v>32.9443</c:v>
                </c:pt>
                <c:pt idx="63683">
                  <c:v>29.26123</c:v>
                </c:pt>
                <c:pt idx="63684">
                  <c:v>33.91066</c:v>
                </c:pt>
                <c:pt idx="63685">
                  <c:v>31.25791</c:v>
                </c:pt>
                <c:pt idx="63686">
                  <c:v>129.50242</c:v>
                </c:pt>
                <c:pt idx="63687">
                  <c:v>26.2519</c:v>
                </c:pt>
                <c:pt idx="63688">
                  <c:v>28.27103</c:v>
                </c:pt>
                <c:pt idx="63689">
                  <c:v>30.93409</c:v>
                </c:pt>
                <c:pt idx="63690">
                  <c:v>82.66017</c:v>
                </c:pt>
                <c:pt idx="63691">
                  <c:v>26.8051</c:v>
                </c:pt>
                <c:pt idx="63692">
                  <c:v>33.44816</c:v>
                </c:pt>
                <c:pt idx="63693">
                  <c:v>31.80292</c:v>
                </c:pt>
                <c:pt idx="63694">
                  <c:v>27.76333</c:v>
                </c:pt>
                <c:pt idx="63695">
                  <c:v>30.57329</c:v>
                </c:pt>
                <c:pt idx="63696">
                  <c:v>25.74409</c:v>
                </c:pt>
                <c:pt idx="63697">
                  <c:v>28.01343</c:v>
                </c:pt>
                <c:pt idx="63698">
                  <c:v>35.56859</c:v>
                </c:pt>
                <c:pt idx="63699">
                  <c:v>27.90867</c:v>
                </c:pt>
                <c:pt idx="63700">
                  <c:v>37.0298</c:v>
                </c:pt>
                <c:pt idx="63701">
                  <c:v>32.89542</c:v>
                </c:pt>
                <c:pt idx="63702">
                  <c:v>27.59247999999999</c:v>
                </c:pt>
                <c:pt idx="63703">
                  <c:v>32.45059</c:v>
                </c:pt>
                <c:pt idx="63704">
                  <c:v>27.11462999999999</c:v>
                </c:pt>
                <c:pt idx="63705">
                  <c:v>32.64888000000001</c:v>
                </c:pt>
                <c:pt idx="63706">
                  <c:v>34.96954</c:v>
                </c:pt>
                <c:pt idx="63707">
                  <c:v>31.44642</c:v>
                </c:pt>
                <c:pt idx="63708">
                  <c:v>35.28047</c:v>
                </c:pt>
                <c:pt idx="63709">
                  <c:v>25.66817</c:v>
                </c:pt>
                <c:pt idx="63710">
                  <c:v>24.99233999999999</c:v>
                </c:pt>
                <c:pt idx="63711">
                  <c:v>30.29571</c:v>
                </c:pt>
                <c:pt idx="63712">
                  <c:v>38.57506</c:v>
                </c:pt>
                <c:pt idx="63713">
                  <c:v>33.87852</c:v>
                </c:pt>
                <c:pt idx="63714">
                  <c:v>28.15903</c:v>
                </c:pt>
                <c:pt idx="63715">
                  <c:v>30.60129</c:v>
                </c:pt>
                <c:pt idx="63716">
                  <c:v>31.33306</c:v>
                </c:pt>
                <c:pt idx="63717">
                  <c:v>30.58656999999999</c:v>
                </c:pt>
                <c:pt idx="63718">
                  <c:v>23.07583</c:v>
                </c:pt>
                <c:pt idx="63719">
                  <c:v>49.898</c:v>
                </c:pt>
                <c:pt idx="63720">
                  <c:v>28.42537</c:v>
                </c:pt>
                <c:pt idx="63721">
                  <c:v>29.51273</c:v>
                </c:pt>
                <c:pt idx="63722">
                  <c:v>29.35163</c:v>
                </c:pt>
                <c:pt idx="63723">
                  <c:v>29.2193</c:v>
                </c:pt>
                <c:pt idx="63724">
                  <c:v>29.69954999999999</c:v>
                </c:pt>
                <c:pt idx="63725">
                  <c:v>26.84654</c:v>
                </c:pt>
                <c:pt idx="63726">
                  <c:v>28.87858</c:v>
                </c:pt>
                <c:pt idx="63727">
                  <c:v>35.38962</c:v>
                </c:pt>
                <c:pt idx="63728">
                  <c:v>30.7471</c:v>
                </c:pt>
                <c:pt idx="63729">
                  <c:v>31.05336</c:v>
                </c:pt>
                <c:pt idx="63730">
                  <c:v>30.08240999999999</c:v>
                </c:pt>
                <c:pt idx="63731">
                  <c:v>27.76072999999999</c:v>
                </c:pt>
                <c:pt idx="63732">
                  <c:v>30.40637</c:v>
                </c:pt>
                <c:pt idx="63733">
                  <c:v>30.11394</c:v>
                </c:pt>
                <c:pt idx="63734">
                  <c:v>28.7363</c:v>
                </c:pt>
                <c:pt idx="63735">
                  <c:v>27.64586</c:v>
                </c:pt>
                <c:pt idx="63736">
                  <c:v>24.23497</c:v>
                </c:pt>
                <c:pt idx="63737">
                  <c:v>30.42366</c:v>
                </c:pt>
                <c:pt idx="63738">
                  <c:v>35.93849</c:v>
                </c:pt>
                <c:pt idx="63739">
                  <c:v>29.92599</c:v>
                </c:pt>
                <c:pt idx="63740">
                  <c:v>28.03493</c:v>
                </c:pt>
                <c:pt idx="63741">
                  <c:v>30.74767</c:v>
                </c:pt>
                <c:pt idx="63742">
                  <c:v>38.17548</c:v>
                </c:pt>
                <c:pt idx="63743">
                  <c:v>26.34866</c:v>
                </c:pt>
                <c:pt idx="63744">
                  <c:v>79.6649</c:v>
                </c:pt>
                <c:pt idx="63745">
                  <c:v>32.57054</c:v>
                </c:pt>
                <c:pt idx="63746">
                  <c:v>39.73900000000001</c:v>
                </c:pt>
                <c:pt idx="63747">
                  <c:v>28.92104</c:v>
                </c:pt>
                <c:pt idx="63748">
                  <c:v>31.35897</c:v>
                </c:pt>
                <c:pt idx="63749">
                  <c:v>36.80240000000001</c:v>
                </c:pt>
                <c:pt idx="63750">
                  <c:v>26.07175000000001</c:v>
                </c:pt>
                <c:pt idx="63751">
                  <c:v>30.33651</c:v>
                </c:pt>
                <c:pt idx="63752">
                  <c:v>659.3875999999999</c:v>
                </c:pt>
                <c:pt idx="63753">
                  <c:v>21.92939</c:v>
                </c:pt>
                <c:pt idx="63754">
                  <c:v>25.67652</c:v>
                </c:pt>
                <c:pt idx="63755">
                  <c:v>266.8979</c:v>
                </c:pt>
                <c:pt idx="63756">
                  <c:v>28.6833</c:v>
                </c:pt>
                <c:pt idx="63757">
                  <c:v>35.92089</c:v>
                </c:pt>
                <c:pt idx="63758">
                  <c:v>29.12039</c:v>
                </c:pt>
                <c:pt idx="63759">
                  <c:v>25.91025</c:v>
                </c:pt>
                <c:pt idx="63760">
                  <c:v>35.90796</c:v>
                </c:pt>
                <c:pt idx="63761">
                  <c:v>23.24349</c:v>
                </c:pt>
                <c:pt idx="63762">
                  <c:v>32.04383</c:v>
                </c:pt>
                <c:pt idx="63763">
                  <c:v>33.61114000000001</c:v>
                </c:pt>
                <c:pt idx="63764">
                  <c:v>25.06893</c:v>
                </c:pt>
                <c:pt idx="63765">
                  <c:v>30.51282</c:v>
                </c:pt>
                <c:pt idx="63766">
                  <c:v>29.47565</c:v>
                </c:pt>
                <c:pt idx="63767">
                  <c:v>147.0607</c:v>
                </c:pt>
                <c:pt idx="63768">
                  <c:v>27.79562</c:v>
                </c:pt>
                <c:pt idx="63769">
                  <c:v>24.57633999999999</c:v>
                </c:pt>
                <c:pt idx="63770">
                  <c:v>30.47223999999999</c:v>
                </c:pt>
                <c:pt idx="63771">
                  <c:v>5824.4683</c:v>
                </c:pt>
                <c:pt idx="63772">
                  <c:v>32.95806</c:v>
                </c:pt>
                <c:pt idx="63773">
                  <c:v>31.89679</c:v>
                </c:pt>
                <c:pt idx="63774">
                  <c:v>42.83546</c:v>
                </c:pt>
                <c:pt idx="63775">
                  <c:v>25.98363999999999</c:v>
                </c:pt>
                <c:pt idx="63776">
                  <c:v>40.44575</c:v>
                </c:pt>
                <c:pt idx="63777">
                  <c:v>32.06803</c:v>
                </c:pt>
                <c:pt idx="63778">
                  <c:v>29.68572</c:v>
                </c:pt>
                <c:pt idx="63779">
                  <c:v>31.06457</c:v>
                </c:pt>
                <c:pt idx="63780">
                  <c:v>35.32592000000001</c:v>
                </c:pt>
                <c:pt idx="63781">
                  <c:v>29.12145</c:v>
                </c:pt>
                <c:pt idx="63782">
                  <c:v>38.98240000000001</c:v>
                </c:pt>
                <c:pt idx="63783">
                  <c:v>31.48962999999999</c:v>
                </c:pt>
                <c:pt idx="63784">
                  <c:v>41.05589</c:v>
                </c:pt>
                <c:pt idx="63785">
                  <c:v>34.37915</c:v>
                </c:pt>
                <c:pt idx="63786">
                  <c:v>31.17023</c:v>
                </c:pt>
                <c:pt idx="63787">
                  <c:v>24.27583</c:v>
                </c:pt>
                <c:pt idx="63788">
                  <c:v>36.54331</c:v>
                </c:pt>
                <c:pt idx="63789">
                  <c:v>29.10181</c:v>
                </c:pt>
                <c:pt idx="63790">
                  <c:v>6167.44196</c:v>
                </c:pt>
                <c:pt idx="63791">
                  <c:v>31.05324</c:v>
                </c:pt>
                <c:pt idx="63792">
                  <c:v>25.34151</c:v>
                </c:pt>
                <c:pt idx="63793">
                  <c:v>27.87244</c:v>
                </c:pt>
                <c:pt idx="63794">
                  <c:v>29.69547</c:v>
                </c:pt>
                <c:pt idx="63795">
                  <c:v>29.91494</c:v>
                </c:pt>
                <c:pt idx="63796">
                  <c:v>35.15574</c:v>
                </c:pt>
                <c:pt idx="63797">
                  <c:v>33.11728</c:v>
                </c:pt>
                <c:pt idx="63798">
                  <c:v>36.322</c:v>
                </c:pt>
                <c:pt idx="63799">
                  <c:v>28.2115</c:v>
                </c:pt>
                <c:pt idx="63800">
                  <c:v>30.40744</c:v>
                </c:pt>
                <c:pt idx="63801">
                  <c:v>25.38513</c:v>
                </c:pt>
                <c:pt idx="63802">
                  <c:v>36.22449</c:v>
                </c:pt>
                <c:pt idx="63803">
                  <c:v>26.30848</c:v>
                </c:pt>
                <c:pt idx="63804">
                  <c:v>29.09067</c:v>
                </c:pt>
                <c:pt idx="63805">
                  <c:v>27.66522</c:v>
                </c:pt>
                <c:pt idx="63806">
                  <c:v>33.36022000000001</c:v>
                </c:pt>
                <c:pt idx="63807">
                  <c:v>29.56587</c:v>
                </c:pt>
                <c:pt idx="63808">
                  <c:v>23.71601</c:v>
                </c:pt>
                <c:pt idx="63809">
                  <c:v>33.14593</c:v>
                </c:pt>
                <c:pt idx="63810">
                  <c:v>33.5845</c:v>
                </c:pt>
                <c:pt idx="63811">
                  <c:v>30.17986</c:v>
                </c:pt>
                <c:pt idx="63812">
                  <c:v>24.92817</c:v>
                </c:pt>
                <c:pt idx="63813">
                  <c:v>34.05028</c:v>
                </c:pt>
                <c:pt idx="63814">
                  <c:v>29.57157</c:v>
                </c:pt>
                <c:pt idx="63815">
                  <c:v>30.45233</c:v>
                </c:pt>
                <c:pt idx="63816">
                  <c:v>30.92130999999999</c:v>
                </c:pt>
                <c:pt idx="63817">
                  <c:v>36.98842</c:v>
                </c:pt>
                <c:pt idx="63818">
                  <c:v>29.84547999999999</c:v>
                </c:pt>
                <c:pt idx="63819">
                  <c:v>31.36715</c:v>
                </c:pt>
                <c:pt idx="63820">
                  <c:v>43.5964</c:v>
                </c:pt>
                <c:pt idx="63821">
                  <c:v>41.5604</c:v>
                </c:pt>
                <c:pt idx="63822">
                  <c:v>24.61815</c:v>
                </c:pt>
                <c:pt idx="63823">
                  <c:v>32.20574000000001</c:v>
                </c:pt>
                <c:pt idx="63824">
                  <c:v>33.30099</c:v>
                </c:pt>
                <c:pt idx="63825">
                  <c:v>32.20628</c:v>
                </c:pt>
                <c:pt idx="63826">
                  <c:v>27.23070999999999</c:v>
                </c:pt>
                <c:pt idx="63827">
                  <c:v>34.74817</c:v>
                </c:pt>
                <c:pt idx="63828">
                  <c:v>31.03218</c:v>
                </c:pt>
                <c:pt idx="63829">
                  <c:v>35.2154</c:v>
                </c:pt>
                <c:pt idx="63830">
                  <c:v>33.61918</c:v>
                </c:pt>
                <c:pt idx="63831">
                  <c:v>34.60498</c:v>
                </c:pt>
                <c:pt idx="63832">
                  <c:v>30.50345</c:v>
                </c:pt>
                <c:pt idx="63833">
                  <c:v>39.16586</c:v>
                </c:pt>
                <c:pt idx="63834">
                  <c:v>40.42639</c:v>
                </c:pt>
                <c:pt idx="63835">
                  <c:v>33.48947</c:v>
                </c:pt>
                <c:pt idx="63836">
                  <c:v>36.23736</c:v>
                </c:pt>
                <c:pt idx="63837">
                  <c:v>29.61167</c:v>
                </c:pt>
                <c:pt idx="63838">
                  <c:v>33.94877</c:v>
                </c:pt>
                <c:pt idx="63839">
                  <c:v>28.38029</c:v>
                </c:pt>
                <c:pt idx="63840">
                  <c:v>28.92578999999999</c:v>
                </c:pt>
                <c:pt idx="63841">
                  <c:v>30.18628</c:v>
                </c:pt>
                <c:pt idx="63842">
                  <c:v>28.67598</c:v>
                </c:pt>
                <c:pt idx="63843">
                  <c:v>28.02441</c:v>
                </c:pt>
                <c:pt idx="63844">
                  <c:v>30.46557999999999</c:v>
                </c:pt>
                <c:pt idx="63845">
                  <c:v>42.21937</c:v>
                </c:pt>
                <c:pt idx="63846">
                  <c:v>33.33972</c:v>
                </c:pt>
                <c:pt idx="63847">
                  <c:v>29.47842999999999</c:v>
                </c:pt>
                <c:pt idx="63848">
                  <c:v>27.32782</c:v>
                </c:pt>
                <c:pt idx="63849">
                  <c:v>31.19025</c:v>
                </c:pt>
                <c:pt idx="63850">
                  <c:v>35.8902</c:v>
                </c:pt>
                <c:pt idx="63851">
                  <c:v>33.72267</c:v>
                </c:pt>
                <c:pt idx="63852">
                  <c:v>31.62822</c:v>
                </c:pt>
                <c:pt idx="63853">
                  <c:v>28.93179</c:v>
                </c:pt>
                <c:pt idx="63854">
                  <c:v>32.04302000000001</c:v>
                </c:pt>
                <c:pt idx="63855">
                  <c:v>27.85594</c:v>
                </c:pt>
                <c:pt idx="63856">
                  <c:v>45.22841</c:v>
                </c:pt>
                <c:pt idx="63857">
                  <c:v>25.68537</c:v>
                </c:pt>
                <c:pt idx="63858">
                  <c:v>26.88254999999999</c:v>
                </c:pt>
                <c:pt idx="63859">
                  <c:v>35.14005</c:v>
                </c:pt>
                <c:pt idx="63860">
                  <c:v>42.72501</c:v>
                </c:pt>
                <c:pt idx="63861">
                  <c:v>43.7135</c:v>
                </c:pt>
                <c:pt idx="63862">
                  <c:v>25.07633</c:v>
                </c:pt>
                <c:pt idx="63863">
                  <c:v>130.90489</c:v>
                </c:pt>
                <c:pt idx="63864">
                  <c:v>32.99565</c:v>
                </c:pt>
                <c:pt idx="63865">
                  <c:v>31.83494</c:v>
                </c:pt>
                <c:pt idx="63866">
                  <c:v>31.13486</c:v>
                </c:pt>
                <c:pt idx="63867">
                  <c:v>30.60396</c:v>
                </c:pt>
                <c:pt idx="63868">
                  <c:v>27.16388</c:v>
                </c:pt>
                <c:pt idx="63869">
                  <c:v>30.28715</c:v>
                </c:pt>
                <c:pt idx="63870">
                  <c:v>29.13503</c:v>
                </c:pt>
                <c:pt idx="63871">
                  <c:v>33.59612000000001</c:v>
                </c:pt>
                <c:pt idx="63872">
                  <c:v>33.66099</c:v>
                </c:pt>
                <c:pt idx="63873">
                  <c:v>33.88536000000001</c:v>
                </c:pt>
                <c:pt idx="63874">
                  <c:v>26.7706</c:v>
                </c:pt>
                <c:pt idx="63875">
                  <c:v>69.65880999999999</c:v>
                </c:pt>
                <c:pt idx="63876">
                  <c:v>31.86286</c:v>
                </c:pt>
                <c:pt idx="63877">
                  <c:v>28.37003</c:v>
                </c:pt>
                <c:pt idx="63878">
                  <c:v>32.72107</c:v>
                </c:pt>
                <c:pt idx="63879">
                  <c:v>36.0274</c:v>
                </c:pt>
                <c:pt idx="63880">
                  <c:v>26.72695</c:v>
                </c:pt>
                <c:pt idx="63881">
                  <c:v>31.92473</c:v>
                </c:pt>
                <c:pt idx="63882">
                  <c:v>36.9013</c:v>
                </c:pt>
                <c:pt idx="63883">
                  <c:v>27.59186</c:v>
                </c:pt>
                <c:pt idx="63884">
                  <c:v>28.33128</c:v>
                </c:pt>
                <c:pt idx="63885">
                  <c:v>38.72428</c:v>
                </c:pt>
                <c:pt idx="63886">
                  <c:v>36.74214000000001</c:v>
                </c:pt>
                <c:pt idx="63887">
                  <c:v>35.19769</c:v>
                </c:pt>
                <c:pt idx="63888">
                  <c:v>32.67027</c:v>
                </c:pt>
                <c:pt idx="63889">
                  <c:v>35.7519</c:v>
                </c:pt>
                <c:pt idx="63890">
                  <c:v>23.96228999999999</c:v>
                </c:pt>
                <c:pt idx="63891">
                  <c:v>31.67612</c:v>
                </c:pt>
                <c:pt idx="63892">
                  <c:v>28.58298</c:v>
                </c:pt>
                <c:pt idx="63893">
                  <c:v>26.60046000000001</c:v>
                </c:pt>
                <c:pt idx="63894">
                  <c:v>28.8546</c:v>
                </c:pt>
                <c:pt idx="63895">
                  <c:v>28.35338</c:v>
                </c:pt>
                <c:pt idx="63896">
                  <c:v>23.06816999999999</c:v>
                </c:pt>
                <c:pt idx="63897">
                  <c:v>32.48138</c:v>
                </c:pt>
                <c:pt idx="63898">
                  <c:v>38.33083</c:v>
                </c:pt>
                <c:pt idx="63899">
                  <c:v>32.18296</c:v>
                </c:pt>
                <c:pt idx="63900">
                  <c:v>29.30638</c:v>
                </c:pt>
                <c:pt idx="63901">
                  <c:v>35.82764</c:v>
                </c:pt>
                <c:pt idx="63902">
                  <c:v>425.46827</c:v>
                </c:pt>
                <c:pt idx="63903">
                  <c:v>28.39992000000001</c:v>
                </c:pt>
                <c:pt idx="63904">
                  <c:v>27.73461</c:v>
                </c:pt>
                <c:pt idx="63905">
                  <c:v>30.28968</c:v>
                </c:pt>
                <c:pt idx="63906">
                  <c:v>26.66378</c:v>
                </c:pt>
                <c:pt idx="63907">
                  <c:v>34.82213</c:v>
                </c:pt>
                <c:pt idx="63908">
                  <c:v>24.05184</c:v>
                </c:pt>
                <c:pt idx="63909">
                  <c:v>23.81213</c:v>
                </c:pt>
                <c:pt idx="63910">
                  <c:v>114.5485</c:v>
                </c:pt>
                <c:pt idx="63911">
                  <c:v>27.26411</c:v>
                </c:pt>
                <c:pt idx="63912">
                  <c:v>43.47604</c:v>
                </c:pt>
                <c:pt idx="63913">
                  <c:v>32.74509</c:v>
                </c:pt>
                <c:pt idx="63914">
                  <c:v>34.09235</c:v>
                </c:pt>
                <c:pt idx="63915">
                  <c:v>24.98614999999999</c:v>
                </c:pt>
                <c:pt idx="63916">
                  <c:v>30.83290999999999</c:v>
                </c:pt>
                <c:pt idx="63917">
                  <c:v>28.68139</c:v>
                </c:pt>
                <c:pt idx="63918">
                  <c:v>25.95215</c:v>
                </c:pt>
                <c:pt idx="63919">
                  <c:v>27.45259</c:v>
                </c:pt>
                <c:pt idx="63920">
                  <c:v>553.5776</c:v>
                </c:pt>
                <c:pt idx="63921">
                  <c:v>32.64558</c:v>
                </c:pt>
                <c:pt idx="63922">
                  <c:v>30.36266</c:v>
                </c:pt>
                <c:pt idx="63923">
                  <c:v>33.54089</c:v>
                </c:pt>
                <c:pt idx="63924">
                  <c:v>33.66738</c:v>
                </c:pt>
                <c:pt idx="63925">
                  <c:v>31.99072</c:v>
                </c:pt>
                <c:pt idx="63926">
                  <c:v>35.77502000000001</c:v>
                </c:pt>
                <c:pt idx="63927">
                  <c:v>31.73194000000001</c:v>
                </c:pt>
                <c:pt idx="63928">
                  <c:v>31.52113</c:v>
                </c:pt>
                <c:pt idx="63929">
                  <c:v>32.52827</c:v>
                </c:pt>
                <c:pt idx="63930">
                  <c:v>55.1518</c:v>
                </c:pt>
                <c:pt idx="63931">
                  <c:v>36.45442</c:v>
                </c:pt>
                <c:pt idx="63932">
                  <c:v>105.60958</c:v>
                </c:pt>
                <c:pt idx="63933">
                  <c:v>35.77523</c:v>
                </c:pt>
                <c:pt idx="63934">
                  <c:v>23.74709</c:v>
                </c:pt>
                <c:pt idx="63935">
                  <c:v>33.79346</c:v>
                </c:pt>
                <c:pt idx="63936">
                  <c:v>30.41115</c:v>
                </c:pt>
                <c:pt idx="63937">
                  <c:v>31.63504</c:v>
                </c:pt>
                <c:pt idx="63938">
                  <c:v>30.47216</c:v>
                </c:pt>
                <c:pt idx="63939">
                  <c:v>39.6167</c:v>
                </c:pt>
                <c:pt idx="63940">
                  <c:v>32.14128</c:v>
                </c:pt>
                <c:pt idx="63941">
                  <c:v>39.96267</c:v>
                </c:pt>
                <c:pt idx="63942">
                  <c:v>29.12502</c:v>
                </c:pt>
                <c:pt idx="63943">
                  <c:v>26.01119</c:v>
                </c:pt>
                <c:pt idx="63944">
                  <c:v>684.4305999999999</c:v>
                </c:pt>
                <c:pt idx="63945">
                  <c:v>30.9659</c:v>
                </c:pt>
                <c:pt idx="63946">
                  <c:v>2787.1276</c:v>
                </c:pt>
                <c:pt idx="63947">
                  <c:v>31.54397000000001</c:v>
                </c:pt>
                <c:pt idx="63948">
                  <c:v>32.25658</c:v>
                </c:pt>
                <c:pt idx="63949">
                  <c:v>30.00717</c:v>
                </c:pt>
                <c:pt idx="63950">
                  <c:v>36.42036</c:v>
                </c:pt>
                <c:pt idx="63951">
                  <c:v>47.9999</c:v>
                </c:pt>
                <c:pt idx="63952">
                  <c:v>26.49391</c:v>
                </c:pt>
                <c:pt idx="63953">
                  <c:v>2216.72302</c:v>
                </c:pt>
                <c:pt idx="63954">
                  <c:v>31.92582</c:v>
                </c:pt>
                <c:pt idx="63955">
                  <c:v>37.35995</c:v>
                </c:pt>
                <c:pt idx="63956">
                  <c:v>31.59208</c:v>
                </c:pt>
                <c:pt idx="63957">
                  <c:v>22.58440999999999</c:v>
                </c:pt>
                <c:pt idx="63958">
                  <c:v>31.212</c:v>
                </c:pt>
                <c:pt idx="63959">
                  <c:v>31.68331999999999</c:v>
                </c:pt>
                <c:pt idx="63960">
                  <c:v>36.38923</c:v>
                </c:pt>
                <c:pt idx="63961">
                  <c:v>62.8076</c:v>
                </c:pt>
                <c:pt idx="63962">
                  <c:v>32.81845</c:v>
                </c:pt>
                <c:pt idx="63963">
                  <c:v>26.42893</c:v>
                </c:pt>
                <c:pt idx="63964">
                  <c:v>30.32185</c:v>
                </c:pt>
                <c:pt idx="63965">
                  <c:v>29.87187</c:v>
                </c:pt>
                <c:pt idx="63966">
                  <c:v>32.89413</c:v>
                </c:pt>
                <c:pt idx="63967">
                  <c:v>28.261</c:v>
                </c:pt>
                <c:pt idx="63968">
                  <c:v>27.41857</c:v>
                </c:pt>
                <c:pt idx="63969">
                  <c:v>2514.669879999999</c:v>
                </c:pt>
                <c:pt idx="63970">
                  <c:v>32.37554</c:v>
                </c:pt>
                <c:pt idx="63971">
                  <c:v>32.22847</c:v>
                </c:pt>
                <c:pt idx="63972">
                  <c:v>39.20463</c:v>
                </c:pt>
                <c:pt idx="63973">
                  <c:v>28.89599</c:v>
                </c:pt>
                <c:pt idx="63974">
                  <c:v>37.38285</c:v>
                </c:pt>
                <c:pt idx="63975">
                  <c:v>39.34482999999999</c:v>
                </c:pt>
                <c:pt idx="63976">
                  <c:v>105.99541</c:v>
                </c:pt>
                <c:pt idx="63977">
                  <c:v>28.19182</c:v>
                </c:pt>
                <c:pt idx="63978">
                  <c:v>33.5667</c:v>
                </c:pt>
                <c:pt idx="63979">
                  <c:v>29.13786</c:v>
                </c:pt>
                <c:pt idx="63980">
                  <c:v>35.64812000000001</c:v>
                </c:pt>
                <c:pt idx="63981">
                  <c:v>30.60605</c:v>
                </c:pt>
                <c:pt idx="63982">
                  <c:v>27.98933999999999</c:v>
                </c:pt>
                <c:pt idx="63983">
                  <c:v>40.87873</c:v>
                </c:pt>
                <c:pt idx="63984">
                  <c:v>40.37526</c:v>
                </c:pt>
                <c:pt idx="63985">
                  <c:v>31.73479</c:v>
                </c:pt>
                <c:pt idx="63986">
                  <c:v>29.02115</c:v>
                </c:pt>
                <c:pt idx="63987">
                  <c:v>34.627</c:v>
                </c:pt>
                <c:pt idx="63988">
                  <c:v>28.10398</c:v>
                </c:pt>
                <c:pt idx="63989">
                  <c:v>28.78552999999999</c:v>
                </c:pt>
                <c:pt idx="63990">
                  <c:v>29.01765</c:v>
                </c:pt>
                <c:pt idx="63991">
                  <c:v>26.94527</c:v>
                </c:pt>
                <c:pt idx="63992">
                  <c:v>25.80732</c:v>
                </c:pt>
                <c:pt idx="63993">
                  <c:v>30.3428</c:v>
                </c:pt>
                <c:pt idx="63994">
                  <c:v>32.10924</c:v>
                </c:pt>
                <c:pt idx="63995">
                  <c:v>1447.14236</c:v>
                </c:pt>
                <c:pt idx="63996">
                  <c:v>29.5829</c:v>
                </c:pt>
                <c:pt idx="63997">
                  <c:v>31.57686</c:v>
                </c:pt>
                <c:pt idx="63998">
                  <c:v>35.44662</c:v>
                </c:pt>
                <c:pt idx="63999">
                  <c:v>32.91575</c:v>
                </c:pt>
                <c:pt idx="64000">
                  <c:v>28.65356</c:v>
                </c:pt>
                <c:pt idx="64001">
                  <c:v>32.05957</c:v>
                </c:pt>
                <c:pt idx="64002">
                  <c:v>28.17193</c:v>
                </c:pt>
                <c:pt idx="64003">
                  <c:v>42.36024</c:v>
                </c:pt>
                <c:pt idx="64004">
                  <c:v>31.43039</c:v>
                </c:pt>
                <c:pt idx="64005">
                  <c:v>33.28012000000001</c:v>
                </c:pt>
                <c:pt idx="64006">
                  <c:v>26.31591999999999</c:v>
                </c:pt>
                <c:pt idx="64007">
                  <c:v>25.31919</c:v>
                </c:pt>
                <c:pt idx="64008">
                  <c:v>27.53757</c:v>
                </c:pt>
                <c:pt idx="64009">
                  <c:v>26.08586</c:v>
                </c:pt>
                <c:pt idx="64010">
                  <c:v>33.51702</c:v>
                </c:pt>
                <c:pt idx="64011">
                  <c:v>30.54164</c:v>
                </c:pt>
                <c:pt idx="64012">
                  <c:v>39.92711</c:v>
                </c:pt>
                <c:pt idx="64013">
                  <c:v>33.88661</c:v>
                </c:pt>
                <c:pt idx="64014">
                  <c:v>52.46051</c:v>
                </c:pt>
                <c:pt idx="64015">
                  <c:v>26.08512</c:v>
                </c:pt>
                <c:pt idx="64016">
                  <c:v>28.17334</c:v>
                </c:pt>
                <c:pt idx="64017">
                  <c:v>28.21315999999999</c:v>
                </c:pt>
                <c:pt idx="64018">
                  <c:v>30.76446</c:v>
                </c:pt>
                <c:pt idx="64019">
                  <c:v>31.33268</c:v>
                </c:pt>
                <c:pt idx="64020">
                  <c:v>30.26599</c:v>
                </c:pt>
                <c:pt idx="64021">
                  <c:v>38.30221</c:v>
                </c:pt>
                <c:pt idx="64022">
                  <c:v>28.58843999999999</c:v>
                </c:pt>
                <c:pt idx="64023">
                  <c:v>35.1008</c:v>
                </c:pt>
                <c:pt idx="64024">
                  <c:v>31.18602</c:v>
                </c:pt>
                <c:pt idx="64025">
                  <c:v>155.4534</c:v>
                </c:pt>
                <c:pt idx="64026">
                  <c:v>34.35316</c:v>
                </c:pt>
                <c:pt idx="64027">
                  <c:v>30.81393</c:v>
                </c:pt>
                <c:pt idx="64028">
                  <c:v>35.7343</c:v>
                </c:pt>
                <c:pt idx="64029">
                  <c:v>28.21511</c:v>
                </c:pt>
                <c:pt idx="64030">
                  <c:v>28.8536</c:v>
                </c:pt>
                <c:pt idx="64031">
                  <c:v>28.69234</c:v>
                </c:pt>
                <c:pt idx="64032">
                  <c:v>26.70089</c:v>
                </c:pt>
                <c:pt idx="64033">
                  <c:v>32.579</c:v>
                </c:pt>
                <c:pt idx="64034">
                  <c:v>35.29479</c:v>
                </c:pt>
                <c:pt idx="64035">
                  <c:v>33.1546</c:v>
                </c:pt>
                <c:pt idx="64036">
                  <c:v>31.9993</c:v>
                </c:pt>
                <c:pt idx="64037">
                  <c:v>40.70574000000001</c:v>
                </c:pt>
                <c:pt idx="64038">
                  <c:v>35.79859</c:v>
                </c:pt>
                <c:pt idx="64039">
                  <c:v>29.78699</c:v>
                </c:pt>
                <c:pt idx="64040">
                  <c:v>39.0365</c:v>
                </c:pt>
                <c:pt idx="64041">
                  <c:v>23.27316</c:v>
                </c:pt>
                <c:pt idx="64042">
                  <c:v>35.20427</c:v>
                </c:pt>
                <c:pt idx="64043">
                  <c:v>30.58881999999999</c:v>
                </c:pt>
                <c:pt idx="64044">
                  <c:v>27.49928</c:v>
                </c:pt>
                <c:pt idx="64045">
                  <c:v>31.34073</c:v>
                </c:pt>
                <c:pt idx="64046">
                  <c:v>34.40824000000001</c:v>
                </c:pt>
                <c:pt idx="64047">
                  <c:v>25.97444</c:v>
                </c:pt>
                <c:pt idx="64048">
                  <c:v>34.56813</c:v>
                </c:pt>
                <c:pt idx="64049">
                  <c:v>28.81826</c:v>
                </c:pt>
                <c:pt idx="64050">
                  <c:v>31.73311</c:v>
                </c:pt>
                <c:pt idx="64051">
                  <c:v>29.55868</c:v>
                </c:pt>
                <c:pt idx="64052">
                  <c:v>33.91611</c:v>
                </c:pt>
                <c:pt idx="64053">
                  <c:v>30.79996999999999</c:v>
                </c:pt>
                <c:pt idx="64054">
                  <c:v>34.71984</c:v>
                </c:pt>
                <c:pt idx="64055">
                  <c:v>31.23893</c:v>
                </c:pt>
                <c:pt idx="64056">
                  <c:v>31.46843999999999</c:v>
                </c:pt>
                <c:pt idx="64057">
                  <c:v>32.45812</c:v>
                </c:pt>
                <c:pt idx="64058">
                  <c:v>41.92835</c:v>
                </c:pt>
                <c:pt idx="64059">
                  <c:v>30.43946</c:v>
                </c:pt>
                <c:pt idx="64060">
                  <c:v>28.46238999999999</c:v>
                </c:pt>
                <c:pt idx="64061">
                  <c:v>32.86229</c:v>
                </c:pt>
                <c:pt idx="64062">
                  <c:v>27.85462</c:v>
                </c:pt>
                <c:pt idx="64063">
                  <c:v>29.05324</c:v>
                </c:pt>
                <c:pt idx="64064">
                  <c:v>42.31662</c:v>
                </c:pt>
                <c:pt idx="64065">
                  <c:v>27.54716000000001</c:v>
                </c:pt>
                <c:pt idx="64066">
                  <c:v>27.42081</c:v>
                </c:pt>
                <c:pt idx="64067">
                  <c:v>31.56482</c:v>
                </c:pt>
                <c:pt idx="64068">
                  <c:v>26.9506</c:v>
                </c:pt>
                <c:pt idx="64069">
                  <c:v>25.02943</c:v>
                </c:pt>
                <c:pt idx="64070">
                  <c:v>26.04317</c:v>
                </c:pt>
                <c:pt idx="64071">
                  <c:v>24.73773</c:v>
                </c:pt>
                <c:pt idx="64072">
                  <c:v>28.37212</c:v>
                </c:pt>
                <c:pt idx="64073">
                  <c:v>34.10072</c:v>
                </c:pt>
                <c:pt idx="64074">
                  <c:v>26.62691</c:v>
                </c:pt>
                <c:pt idx="64075">
                  <c:v>26.21165</c:v>
                </c:pt>
                <c:pt idx="64076">
                  <c:v>4249.177530000001</c:v>
                </c:pt>
                <c:pt idx="64077">
                  <c:v>25.07379999999999</c:v>
                </c:pt>
                <c:pt idx="64078">
                  <c:v>29.87412</c:v>
                </c:pt>
                <c:pt idx="64079">
                  <c:v>28.68124</c:v>
                </c:pt>
                <c:pt idx="64080">
                  <c:v>47.64360000000001</c:v>
                </c:pt>
                <c:pt idx="64081">
                  <c:v>28.26221999999999</c:v>
                </c:pt>
                <c:pt idx="64082">
                  <c:v>30.30887</c:v>
                </c:pt>
                <c:pt idx="64083">
                  <c:v>32.79025</c:v>
                </c:pt>
                <c:pt idx="64084">
                  <c:v>30.9182</c:v>
                </c:pt>
                <c:pt idx="64085">
                  <c:v>31.51133</c:v>
                </c:pt>
                <c:pt idx="64086">
                  <c:v>68.17315999999998</c:v>
                </c:pt>
                <c:pt idx="64087">
                  <c:v>34.70011</c:v>
                </c:pt>
                <c:pt idx="64088">
                  <c:v>32.02197</c:v>
                </c:pt>
                <c:pt idx="64089">
                  <c:v>46.1458</c:v>
                </c:pt>
                <c:pt idx="64090">
                  <c:v>27.98886</c:v>
                </c:pt>
                <c:pt idx="64091">
                  <c:v>39.84345</c:v>
                </c:pt>
                <c:pt idx="64092">
                  <c:v>26.45189999999999</c:v>
                </c:pt>
                <c:pt idx="64093">
                  <c:v>46.39126</c:v>
                </c:pt>
                <c:pt idx="64094">
                  <c:v>31.11158</c:v>
                </c:pt>
                <c:pt idx="64095">
                  <c:v>30.77821</c:v>
                </c:pt>
                <c:pt idx="64096">
                  <c:v>24.77481</c:v>
                </c:pt>
                <c:pt idx="64097">
                  <c:v>31.08575</c:v>
                </c:pt>
                <c:pt idx="64098">
                  <c:v>30.73873</c:v>
                </c:pt>
                <c:pt idx="64099">
                  <c:v>26.50724</c:v>
                </c:pt>
                <c:pt idx="64100">
                  <c:v>36.24949</c:v>
                </c:pt>
                <c:pt idx="64101">
                  <c:v>133.9221</c:v>
                </c:pt>
                <c:pt idx="64102">
                  <c:v>30.95515</c:v>
                </c:pt>
                <c:pt idx="64103">
                  <c:v>34.54320000000001</c:v>
                </c:pt>
                <c:pt idx="64104">
                  <c:v>33.85352</c:v>
                </c:pt>
                <c:pt idx="64105">
                  <c:v>34.48052000000001</c:v>
                </c:pt>
                <c:pt idx="64106">
                  <c:v>32.60357</c:v>
                </c:pt>
                <c:pt idx="64107">
                  <c:v>28.25086</c:v>
                </c:pt>
                <c:pt idx="64108">
                  <c:v>31.86549</c:v>
                </c:pt>
                <c:pt idx="64109">
                  <c:v>31.67423</c:v>
                </c:pt>
                <c:pt idx="64110">
                  <c:v>912.20461</c:v>
                </c:pt>
                <c:pt idx="64111">
                  <c:v>35.64025</c:v>
                </c:pt>
                <c:pt idx="64112">
                  <c:v>318.71328</c:v>
                </c:pt>
                <c:pt idx="64113">
                  <c:v>24.33337</c:v>
                </c:pt>
                <c:pt idx="64114">
                  <c:v>27.93071</c:v>
                </c:pt>
                <c:pt idx="64115">
                  <c:v>38.26356000000001</c:v>
                </c:pt>
                <c:pt idx="64116">
                  <c:v>30.25517</c:v>
                </c:pt>
                <c:pt idx="64117">
                  <c:v>28.61431</c:v>
                </c:pt>
                <c:pt idx="64118">
                  <c:v>5771.9133</c:v>
                </c:pt>
                <c:pt idx="64119">
                  <c:v>27.01673</c:v>
                </c:pt>
                <c:pt idx="64120">
                  <c:v>30.34535</c:v>
                </c:pt>
                <c:pt idx="64121">
                  <c:v>33.38422</c:v>
                </c:pt>
                <c:pt idx="64122">
                  <c:v>81.03363</c:v>
                </c:pt>
                <c:pt idx="64123">
                  <c:v>37.52240000000001</c:v>
                </c:pt>
                <c:pt idx="64124">
                  <c:v>26.5066</c:v>
                </c:pt>
                <c:pt idx="64125">
                  <c:v>26.04833</c:v>
                </c:pt>
                <c:pt idx="64126">
                  <c:v>24.21352</c:v>
                </c:pt>
                <c:pt idx="64127">
                  <c:v>107.05497</c:v>
                </c:pt>
                <c:pt idx="64128">
                  <c:v>25.37481</c:v>
                </c:pt>
                <c:pt idx="64129">
                  <c:v>39.02676</c:v>
                </c:pt>
                <c:pt idx="64130">
                  <c:v>32.80535</c:v>
                </c:pt>
                <c:pt idx="64131">
                  <c:v>25.01288</c:v>
                </c:pt>
                <c:pt idx="64132">
                  <c:v>29.5426</c:v>
                </c:pt>
                <c:pt idx="64133">
                  <c:v>24.77001</c:v>
                </c:pt>
                <c:pt idx="64134">
                  <c:v>29.99435</c:v>
                </c:pt>
                <c:pt idx="64135">
                  <c:v>922.8171399999999</c:v>
                </c:pt>
                <c:pt idx="64136">
                  <c:v>29.66806</c:v>
                </c:pt>
                <c:pt idx="64137">
                  <c:v>469.23797</c:v>
                </c:pt>
                <c:pt idx="64138">
                  <c:v>37.07106</c:v>
                </c:pt>
                <c:pt idx="64139">
                  <c:v>30.05864</c:v>
                </c:pt>
                <c:pt idx="64140">
                  <c:v>26.85719</c:v>
                </c:pt>
                <c:pt idx="64141">
                  <c:v>29.05149</c:v>
                </c:pt>
                <c:pt idx="64142">
                  <c:v>30.99304</c:v>
                </c:pt>
                <c:pt idx="64143">
                  <c:v>27.78729999999999</c:v>
                </c:pt>
                <c:pt idx="64144">
                  <c:v>31.64797</c:v>
                </c:pt>
                <c:pt idx="64145">
                  <c:v>25.21874</c:v>
                </c:pt>
                <c:pt idx="64146">
                  <c:v>26.67039</c:v>
                </c:pt>
                <c:pt idx="64147">
                  <c:v>33.66053</c:v>
                </c:pt>
                <c:pt idx="64148">
                  <c:v>34.39677</c:v>
                </c:pt>
                <c:pt idx="64149">
                  <c:v>30.4938</c:v>
                </c:pt>
                <c:pt idx="64150">
                  <c:v>26.959</c:v>
                </c:pt>
                <c:pt idx="64151">
                  <c:v>34.11393</c:v>
                </c:pt>
                <c:pt idx="64152">
                  <c:v>29.59553</c:v>
                </c:pt>
                <c:pt idx="64153">
                  <c:v>28.84415</c:v>
                </c:pt>
                <c:pt idx="64154">
                  <c:v>25.13949</c:v>
                </c:pt>
                <c:pt idx="64155">
                  <c:v>30.765</c:v>
                </c:pt>
                <c:pt idx="64156">
                  <c:v>33.22351</c:v>
                </c:pt>
                <c:pt idx="64157">
                  <c:v>34.37933</c:v>
                </c:pt>
                <c:pt idx="64158">
                  <c:v>57.90136</c:v>
                </c:pt>
                <c:pt idx="64159">
                  <c:v>29.30728999999999</c:v>
                </c:pt>
                <c:pt idx="64160">
                  <c:v>32.75265</c:v>
                </c:pt>
                <c:pt idx="64161">
                  <c:v>151.84767</c:v>
                </c:pt>
                <c:pt idx="64162">
                  <c:v>37.00316</c:v>
                </c:pt>
                <c:pt idx="64163">
                  <c:v>28.58249</c:v>
                </c:pt>
                <c:pt idx="64164">
                  <c:v>33.28771</c:v>
                </c:pt>
                <c:pt idx="64165">
                  <c:v>35.8281</c:v>
                </c:pt>
                <c:pt idx="64166">
                  <c:v>34.53195</c:v>
                </c:pt>
                <c:pt idx="64167">
                  <c:v>23.6491</c:v>
                </c:pt>
                <c:pt idx="64168">
                  <c:v>32.5261</c:v>
                </c:pt>
                <c:pt idx="64169">
                  <c:v>29.87362999999999</c:v>
                </c:pt>
                <c:pt idx="64170">
                  <c:v>28.65561</c:v>
                </c:pt>
                <c:pt idx="64171">
                  <c:v>33.93871</c:v>
                </c:pt>
                <c:pt idx="64172">
                  <c:v>30.67406</c:v>
                </c:pt>
                <c:pt idx="64173">
                  <c:v>30.17808</c:v>
                </c:pt>
                <c:pt idx="64174">
                  <c:v>31.29179999999999</c:v>
                </c:pt>
                <c:pt idx="64175">
                  <c:v>30.45469</c:v>
                </c:pt>
                <c:pt idx="64176">
                  <c:v>36.43857</c:v>
                </c:pt>
                <c:pt idx="64177">
                  <c:v>27.03969</c:v>
                </c:pt>
                <c:pt idx="64178">
                  <c:v>29.56009</c:v>
                </c:pt>
                <c:pt idx="64179">
                  <c:v>34.82554000000001</c:v>
                </c:pt>
                <c:pt idx="64180">
                  <c:v>37.10202</c:v>
                </c:pt>
                <c:pt idx="64181">
                  <c:v>27.55358</c:v>
                </c:pt>
                <c:pt idx="64182">
                  <c:v>29.9224</c:v>
                </c:pt>
                <c:pt idx="64183">
                  <c:v>29.09922</c:v>
                </c:pt>
                <c:pt idx="64184">
                  <c:v>32.8307</c:v>
                </c:pt>
                <c:pt idx="64185">
                  <c:v>40.03578</c:v>
                </c:pt>
                <c:pt idx="64186">
                  <c:v>38.05621</c:v>
                </c:pt>
                <c:pt idx="64187">
                  <c:v>30.03929</c:v>
                </c:pt>
                <c:pt idx="64188">
                  <c:v>38.7103</c:v>
                </c:pt>
                <c:pt idx="64189">
                  <c:v>23.79958999999999</c:v>
                </c:pt>
                <c:pt idx="64190">
                  <c:v>31.68123</c:v>
                </c:pt>
                <c:pt idx="64191">
                  <c:v>27.38859</c:v>
                </c:pt>
                <c:pt idx="64192">
                  <c:v>32.95065</c:v>
                </c:pt>
                <c:pt idx="64193">
                  <c:v>30.81814</c:v>
                </c:pt>
                <c:pt idx="64194">
                  <c:v>33.33603</c:v>
                </c:pt>
                <c:pt idx="64195">
                  <c:v>34.54346</c:v>
                </c:pt>
                <c:pt idx="64196">
                  <c:v>26.8663</c:v>
                </c:pt>
                <c:pt idx="64197">
                  <c:v>28.25906000000001</c:v>
                </c:pt>
                <c:pt idx="64198">
                  <c:v>32.2184</c:v>
                </c:pt>
                <c:pt idx="64199">
                  <c:v>80.20527000000001</c:v>
                </c:pt>
                <c:pt idx="64200">
                  <c:v>35.42233</c:v>
                </c:pt>
                <c:pt idx="64201">
                  <c:v>31.90687</c:v>
                </c:pt>
                <c:pt idx="64202">
                  <c:v>28.53573</c:v>
                </c:pt>
                <c:pt idx="64203">
                  <c:v>30.00365</c:v>
                </c:pt>
                <c:pt idx="64204">
                  <c:v>42.86314</c:v>
                </c:pt>
                <c:pt idx="64205">
                  <c:v>25.45442999999999</c:v>
                </c:pt>
                <c:pt idx="64206">
                  <c:v>26.50228</c:v>
                </c:pt>
                <c:pt idx="64207">
                  <c:v>34.34022</c:v>
                </c:pt>
                <c:pt idx="64208">
                  <c:v>31.52916</c:v>
                </c:pt>
                <c:pt idx="64209">
                  <c:v>38.31721</c:v>
                </c:pt>
                <c:pt idx="64210">
                  <c:v>28.39658</c:v>
                </c:pt>
                <c:pt idx="64211">
                  <c:v>116.7619</c:v>
                </c:pt>
                <c:pt idx="64212">
                  <c:v>24.00766</c:v>
                </c:pt>
                <c:pt idx="64213">
                  <c:v>37.4933</c:v>
                </c:pt>
                <c:pt idx="64214">
                  <c:v>31.99487999999999</c:v>
                </c:pt>
                <c:pt idx="64215">
                  <c:v>4612.5624</c:v>
                </c:pt>
                <c:pt idx="64216">
                  <c:v>239.2871</c:v>
                </c:pt>
                <c:pt idx="64217">
                  <c:v>30.59894</c:v>
                </c:pt>
                <c:pt idx="64218">
                  <c:v>26.65074</c:v>
                </c:pt>
                <c:pt idx="64219">
                  <c:v>32.19528000000001</c:v>
                </c:pt>
                <c:pt idx="64220">
                  <c:v>26.34050999999999</c:v>
                </c:pt>
                <c:pt idx="64221">
                  <c:v>30.46405</c:v>
                </c:pt>
                <c:pt idx="64222">
                  <c:v>58.64177</c:v>
                </c:pt>
                <c:pt idx="64223">
                  <c:v>32.36747</c:v>
                </c:pt>
                <c:pt idx="64224">
                  <c:v>87.198</c:v>
                </c:pt>
                <c:pt idx="64225">
                  <c:v>24.3297</c:v>
                </c:pt>
                <c:pt idx="64226">
                  <c:v>29.23781</c:v>
                </c:pt>
                <c:pt idx="64227">
                  <c:v>2827.7774</c:v>
                </c:pt>
                <c:pt idx="64228">
                  <c:v>22.6247</c:v>
                </c:pt>
                <c:pt idx="64229">
                  <c:v>30.21974</c:v>
                </c:pt>
                <c:pt idx="64230">
                  <c:v>27.39110000000001</c:v>
                </c:pt>
                <c:pt idx="64231">
                  <c:v>32.20698</c:v>
                </c:pt>
                <c:pt idx="64232">
                  <c:v>32.11892</c:v>
                </c:pt>
                <c:pt idx="64233">
                  <c:v>46.00698000000001</c:v>
                </c:pt>
                <c:pt idx="64234">
                  <c:v>28.6753</c:v>
                </c:pt>
                <c:pt idx="64235">
                  <c:v>34.4574</c:v>
                </c:pt>
                <c:pt idx="64236">
                  <c:v>25.7585</c:v>
                </c:pt>
                <c:pt idx="64237">
                  <c:v>1030.0031</c:v>
                </c:pt>
                <c:pt idx="64238">
                  <c:v>3120.60964</c:v>
                </c:pt>
                <c:pt idx="64239">
                  <c:v>32.23900000000001</c:v>
                </c:pt>
                <c:pt idx="64240">
                  <c:v>29.23809</c:v>
                </c:pt>
                <c:pt idx="64241">
                  <c:v>29.4041</c:v>
                </c:pt>
                <c:pt idx="64242">
                  <c:v>29.59512</c:v>
                </c:pt>
                <c:pt idx="64243">
                  <c:v>35.22916</c:v>
                </c:pt>
                <c:pt idx="64244">
                  <c:v>4990.9507</c:v>
                </c:pt>
                <c:pt idx="64245">
                  <c:v>29.03454</c:v>
                </c:pt>
                <c:pt idx="64246">
                  <c:v>31.96764999999999</c:v>
                </c:pt>
                <c:pt idx="64247">
                  <c:v>40.7118</c:v>
                </c:pt>
                <c:pt idx="64248">
                  <c:v>23.46345</c:v>
                </c:pt>
                <c:pt idx="64249">
                  <c:v>25.42471</c:v>
                </c:pt>
                <c:pt idx="64250">
                  <c:v>29.84086</c:v>
                </c:pt>
                <c:pt idx="64251">
                  <c:v>24.75015</c:v>
                </c:pt>
                <c:pt idx="64252">
                  <c:v>23.01069</c:v>
                </c:pt>
                <c:pt idx="64253">
                  <c:v>42.79796</c:v>
                </c:pt>
                <c:pt idx="64254">
                  <c:v>25.45877</c:v>
                </c:pt>
                <c:pt idx="64255">
                  <c:v>32.88154</c:v>
                </c:pt>
                <c:pt idx="64256">
                  <c:v>30.44528</c:v>
                </c:pt>
                <c:pt idx="64257">
                  <c:v>37.90807</c:v>
                </c:pt>
                <c:pt idx="64258">
                  <c:v>28.88367</c:v>
                </c:pt>
                <c:pt idx="64259">
                  <c:v>33.40183</c:v>
                </c:pt>
                <c:pt idx="64260">
                  <c:v>31.73279</c:v>
                </c:pt>
                <c:pt idx="64261">
                  <c:v>30.89677</c:v>
                </c:pt>
                <c:pt idx="64262">
                  <c:v>31.28042999999999</c:v>
                </c:pt>
                <c:pt idx="64263">
                  <c:v>32.00036</c:v>
                </c:pt>
                <c:pt idx="64264">
                  <c:v>28.18847</c:v>
                </c:pt>
                <c:pt idx="64265">
                  <c:v>74.64338999999998</c:v>
                </c:pt>
                <c:pt idx="64266">
                  <c:v>37.73589</c:v>
                </c:pt>
                <c:pt idx="64267">
                  <c:v>30.18514</c:v>
                </c:pt>
                <c:pt idx="64268">
                  <c:v>36.12984</c:v>
                </c:pt>
                <c:pt idx="64269">
                  <c:v>28.97082</c:v>
                </c:pt>
                <c:pt idx="64270">
                  <c:v>31.2912</c:v>
                </c:pt>
                <c:pt idx="64271">
                  <c:v>35.32659</c:v>
                </c:pt>
                <c:pt idx="64272">
                  <c:v>27.26987</c:v>
                </c:pt>
                <c:pt idx="64273">
                  <c:v>28.02474</c:v>
                </c:pt>
                <c:pt idx="64274">
                  <c:v>26.65173</c:v>
                </c:pt>
                <c:pt idx="64275">
                  <c:v>35.94712000000001</c:v>
                </c:pt>
                <c:pt idx="64276">
                  <c:v>27.08443</c:v>
                </c:pt>
                <c:pt idx="64277">
                  <c:v>137.49033</c:v>
                </c:pt>
                <c:pt idx="64278">
                  <c:v>33.40083</c:v>
                </c:pt>
                <c:pt idx="64279">
                  <c:v>30.03304</c:v>
                </c:pt>
                <c:pt idx="64280">
                  <c:v>30.09031</c:v>
                </c:pt>
                <c:pt idx="64281">
                  <c:v>31.55971</c:v>
                </c:pt>
                <c:pt idx="64282">
                  <c:v>27.09547</c:v>
                </c:pt>
                <c:pt idx="64283">
                  <c:v>27.80683</c:v>
                </c:pt>
                <c:pt idx="64284">
                  <c:v>30.67111999999999</c:v>
                </c:pt>
                <c:pt idx="64285">
                  <c:v>32.5391</c:v>
                </c:pt>
                <c:pt idx="64286">
                  <c:v>29.35887</c:v>
                </c:pt>
                <c:pt idx="64287">
                  <c:v>31.78163</c:v>
                </c:pt>
                <c:pt idx="64288">
                  <c:v>4707.706300000001</c:v>
                </c:pt>
                <c:pt idx="64289">
                  <c:v>27.76053999999999</c:v>
                </c:pt>
                <c:pt idx="64290">
                  <c:v>28.22127</c:v>
                </c:pt>
                <c:pt idx="64291">
                  <c:v>30.02443</c:v>
                </c:pt>
                <c:pt idx="64292">
                  <c:v>38.55067</c:v>
                </c:pt>
                <c:pt idx="64293">
                  <c:v>30.24177999999999</c:v>
                </c:pt>
                <c:pt idx="64294">
                  <c:v>34.53711</c:v>
                </c:pt>
                <c:pt idx="64295">
                  <c:v>28.30961</c:v>
                </c:pt>
                <c:pt idx="64296">
                  <c:v>27.72003</c:v>
                </c:pt>
                <c:pt idx="64297">
                  <c:v>30.44710999999999</c:v>
                </c:pt>
                <c:pt idx="64298">
                  <c:v>35.4522</c:v>
                </c:pt>
                <c:pt idx="64299">
                  <c:v>24.35574</c:v>
                </c:pt>
                <c:pt idx="64300">
                  <c:v>24.14483</c:v>
                </c:pt>
                <c:pt idx="64301">
                  <c:v>25.64835</c:v>
                </c:pt>
                <c:pt idx="64302">
                  <c:v>24.66666</c:v>
                </c:pt>
                <c:pt idx="64303">
                  <c:v>30.02391</c:v>
                </c:pt>
                <c:pt idx="64304">
                  <c:v>31.87113</c:v>
                </c:pt>
                <c:pt idx="64305">
                  <c:v>30.20573999999999</c:v>
                </c:pt>
                <c:pt idx="64306">
                  <c:v>36.65871</c:v>
                </c:pt>
                <c:pt idx="64307">
                  <c:v>32.08761</c:v>
                </c:pt>
                <c:pt idx="64308">
                  <c:v>32.69399</c:v>
                </c:pt>
                <c:pt idx="64309">
                  <c:v>31.0986</c:v>
                </c:pt>
                <c:pt idx="64310">
                  <c:v>27.15534999999999</c:v>
                </c:pt>
                <c:pt idx="64311">
                  <c:v>32.6036</c:v>
                </c:pt>
                <c:pt idx="64312">
                  <c:v>28.47876</c:v>
                </c:pt>
                <c:pt idx="64313">
                  <c:v>28.41002</c:v>
                </c:pt>
                <c:pt idx="64314">
                  <c:v>500.0572</c:v>
                </c:pt>
                <c:pt idx="64315">
                  <c:v>26.83837</c:v>
                </c:pt>
                <c:pt idx="64316">
                  <c:v>32.75772000000001</c:v>
                </c:pt>
                <c:pt idx="64317">
                  <c:v>33.21148</c:v>
                </c:pt>
                <c:pt idx="64318">
                  <c:v>31.10164</c:v>
                </c:pt>
                <c:pt idx="64319">
                  <c:v>33.97206000000001</c:v>
                </c:pt>
                <c:pt idx="64320">
                  <c:v>28.90661</c:v>
                </c:pt>
                <c:pt idx="64321">
                  <c:v>36.83377</c:v>
                </c:pt>
                <c:pt idx="64322">
                  <c:v>28.67292</c:v>
                </c:pt>
                <c:pt idx="64323">
                  <c:v>25.75922</c:v>
                </c:pt>
                <c:pt idx="64324">
                  <c:v>29.85434</c:v>
                </c:pt>
                <c:pt idx="64325">
                  <c:v>31.30139</c:v>
                </c:pt>
                <c:pt idx="64326">
                  <c:v>5418.522300000001</c:v>
                </c:pt>
                <c:pt idx="64327">
                  <c:v>29.41693</c:v>
                </c:pt>
                <c:pt idx="64328">
                  <c:v>36.01815</c:v>
                </c:pt>
                <c:pt idx="64329">
                  <c:v>26.12136</c:v>
                </c:pt>
                <c:pt idx="64330">
                  <c:v>30.73395</c:v>
                </c:pt>
                <c:pt idx="64331">
                  <c:v>27.01749</c:v>
                </c:pt>
                <c:pt idx="64332">
                  <c:v>28.45158</c:v>
                </c:pt>
                <c:pt idx="64333">
                  <c:v>31.46788</c:v>
                </c:pt>
                <c:pt idx="64334">
                  <c:v>28.14555</c:v>
                </c:pt>
                <c:pt idx="64335">
                  <c:v>32.32313</c:v>
                </c:pt>
                <c:pt idx="64336">
                  <c:v>35.40381</c:v>
                </c:pt>
                <c:pt idx="64337">
                  <c:v>32.90501</c:v>
                </c:pt>
                <c:pt idx="64338">
                  <c:v>41.61275</c:v>
                </c:pt>
                <c:pt idx="64339">
                  <c:v>31.8897</c:v>
                </c:pt>
                <c:pt idx="64340">
                  <c:v>35.13438</c:v>
                </c:pt>
                <c:pt idx="64341">
                  <c:v>25.7575</c:v>
                </c:pt>
                <c:pt idx="64342">
                  <c:v>22.44492</c:v>
                </c:pt>
                <c:pt idx="64343">
                  <c:v>36.88594</c:v>
                </c:pt>
                <c:pt idx="64344">
                  <c:v>33.24671</c:v>
                </c:pt>
                <c:pt idx="64345">
                  <c:v>32.7003</c:v>
                </c:pt>
                <c:pt idx="64346">
                  <c:v>96.53181</c:v>
                </c:pt>
                <c:pt idx="64347">
                  <c:v>34.03772</c:v>
                </c:pt>
                <c:pt idx="64348">
                  <c:v>28.96698</c:v>
                </c:pt>
                <c:pt idx="64349">
                  <c:v>30.44429999999999</c:v>
                </c:pt>
                <c:pt idx="64350">
                  <c:v>25.98238999999999</c:v>
                </c:pt>
                <c:pt idx="64351">
                  <c:v>29.97231</c:v>
                </c:pt>
                <c:pt idx="64352">
                  <c:v>28.12519</c:v>
                </c:pt>
                <c:pt idx="64353">
                  <c:v>38.7123</c:v>
                </c:pt>
                <c:pt idx="64354">
                  <c:v>26.62452</c:v>
                </c:pt>
                <c:pt idx="64355">
                  <c:v>33.97441</c:v>
                </c:pt>
                <c:pt idx="64356">
                  <c:v>35.41514</c:v>
                </c:pt>
                <c:pt idx="64357">
                  <c:v>28.90652</c:v>
                </c:pt>
                <c:pt idx="64358">
                  <c:v>33.98508</c:v>
                </c:pt>
                <c:pt idx="64359">
                  <c:v>26.69165</c:v>
                </c:pt>
                <c:pt idx="64360">
                  <c:v>29.9162</c:v>
                </c:pt>
                <c:pt idx="64361">
                  <c:v>29.93268</c:v>
                </c:pt>
                <c:pt idx="64362">
                  <c:v>34.06428</c:v>
                </c:pt>
                <c:pt idx="64363">
                  <c:v>38.20716</c:v>
                </c:pt>
                <c:pt idx="64364">
                  <c:v>25.71586</c:v>
                </c:pt>
                <c:pt idx="64365">
                  <c:v>29.21325</c:v>
                </c:pt>
                <c:pt idx="64366">
                  <c:v>31.28681</c:v>
                </c:pt>
                <c:pt idx="64367">
                  <c:v>34.44466</c:v>
                </c:pt>
                <c:pt idx="64368">
                  <c:v>38.31609</c:v>
                </c:pt>
                <c:pt idx="64369">
                  <c:v>33.96019</c:v>
                </c:pt>
                <c:pt idx="64370">
                  <c:v>29.59463999999999</c:v>
                </c:pt>
                <c:pt idx="64371">
                  <c:v>39.78921</c:v>
                </c:pt>
                <c:pt idx="64372">
                  <c:v>238.653</c:v>
                </c:pt>
                <c:pt idx="64373">
                  <c:v>26.86085</c:v>
                </c:pt>
                <c:pt idx="64374">
                  <c:v>109.2974</c:v>
                </c:pt>
                <c:pt idx="64375">
                  <c:v>40.34837</c:v>
                </c:pt>
                <c:pt idx="64376">
                  <c:v>38.96934</c:v>
                </c:pt>
                <c:pt idx="64377">
                  <c:v>29.35551999999999</c:v>
                </c:pt>
                <c:pt idx="64378">
                  <c:v>27.40477</c:v>
                </c:pt>
                <c:pt idx="64379">
                  <c:v>26.85394</c:v>
                </c:pt>
                <c:pt idx="64380">
                  <c:v>34.6412</c:v>
                </c:pt>
                <c:pt idx="64381">
                  <c:v>34.40541</c:v>
                </c:pt>
                <c:pt idx="64382">
                  <c:v>33.12077</c:v>
                </c:pt>
                <c:pt idx="64383">
                  <c:v>27.36959999999999</c:v>
                </c:pt>
                <c:pt idx="64384">
                  <c:v>24.76375</c:v>
                </c:pt>
                <c:pt idx="64385">
                  <c:v>33.851</c:v>
                </c:pt>
                <c:pt idx="64386">
                  <c:v>25.61007</c:v>
                </c:pt>
                <c:pt idx="64387">
                  <c:v>25.38427</c:v>
                </c:pt>
                <c:pt idx="64388">
                  <c:v>28.67278</c:v>
                </c:pt>
                <c:pt idx="64389">
                  <c:v>37.32684</c:v>
                </c:pt>
                <c:pt idx="64390">
                  <c:v>34.20901</c:v>
                </c:pt>
                <c:pt idx="64391">
                  <c:v>35.43182</c:v>
                </c:pt>
                <c:pt idx="64392">
                  <c:v>32.02381</c:v>
                </c:pt>
                <c:pt idx="64393">
                  <c:v>26.11276000000001</c:v>
                </c:pt>
                <c:pt idx="64394">
                  <c:v>33.04139</c:v>
                </c:pt>
                <c:pt idx="64395">
                  <c:v>82.9642</c:v>
                </c:pt>
                <c:pt idx="64396">
                  <c:v>31.5545</c:v>
                </c:pt>
                <c:pt idx="64397">
                  <c:v>136.88059</c:v>
                </c:pt>
                <c:pt idx="64398">
                  <c:v>34.74887</c:v>
                </c:pt>
                <c:pt idx="64399">
                  <c:v>31.42199</c:v>
                </c:pt>
                <c:pt idx="64400">
                  <c:v>33.95095</c:v>
                </c:pt>
                <c:pt idx="64401">
                  <c:v>32.34151</c:v>
                </c:pt>
                <c:pt idx="64402">
                  <c:v>29.308</c:v>
                </c:pt>
                <c:pt idx="64403">
                  <c:v>28.32788</c:v>
                </c:pt>
                <c:pt idx="64404">
                  <c:v>35.43014</c:v>
                </c:pt>
                <c:pt idx="64405">
                  <c:v>24.9768</c:v>
                </c:pt>
                <c:pt idx="64406">
                  <c:v>32.20552</c:v>
                </c:pt>
                <c:pt idx="64407">
                  <c:v>34.5963</c:v>
                </c:pt>
                <c:pt idx="64408">
                  <c:v>31.95738</c:v>
                </c:pt>
                <c:pt idx="64409">
                  <c:v>25.61094</c:v>
                </c:pt>
                <c:pt idx="64410">
                  <c:v>31.9087</c:v>
                </c:pt>
                <c:pt idx="64411">
                  <c:v>28.77973</c:v>
                </c:pt>
                <c:pt idx="64412">
                  <c:v>24.57697</c:v>
                </c:pt>
                <c:pt idx="64413">
                  <c:v>35.13919</c:v>
                </c:pt>
                <c:pt idx="64414">
                  <c:v>33.49532</c:v>
                </c:pt>
                <c:pt idx="64415">
                  <c:v>31.91295</c:v>
                </c:pt>
                <c:pt idx="64416">
                  <c:v>38.51717</c:v>
                </c:pt>
                <c:pt idx="64417">
                  <c:v>32.66109</c:v>
                </c:pt>
                <c:pt idx="64418">
                  <c:v>32.55027</c:v>
                </c:pt>
                <c:pt idx="64419">
                  <c:v>27.47887</c:v>
                </c:pt>
                <c:pt idx="64420">
                  <c:v>24.2692</c:v>
                </c:pt>
                <c:pt idx="64421">
                  <c:v>28.99444</c:v>
                </c:pt>
                <c:pt idx="64422">
                  <c:v>26.3341</c:v>
                </c:pt>
                <c:pt idx="64423">
                  <c:v>25.65965</c:v>
                </c:pt>
                <c:pt idx="64424">
                  <c:v>33.03864</c:v>
                </c:pt>
                <c:pt idx="64425">
                  <c:v>36.23335</c:v>
                </c:pt>
                <c:pt idx="64426">
                  <c:v>36.53511</c:v>
                </c:pt>
                <c:pt idx="64427">
                  <c:v>26.74254</c:v>
                </c:pt>
                <c:pt idx="64428">
                  <c:v>33.19247</c:v>
                </c:pt>
                <c:pt idx="64429">
                  <c:v>24.58069</c:v>
                </c:pt>
                <c:pt idx="64430">
                  <c:v>28.32638</c:v>
                </c:pt>
                <c:pt idx="64431">
                  <c:v>27.11604000000001</c:v>
                </c:pt>
                <c:pt idx="64432">
                  <c:v>34.95964</c:v>
                </c:pt>
                <c:pt idx="64433">
                  <c:v>29.01345999999999</c:v>
                </c:pt>
                <c:pt idx="64434">
                  <c:v>35.75885</c:v>
                </c:pt>
                <c:pt idx="64435">
                  <c:v>33.15224000000001</c:v>
                </c:pt>
                <c:pt idx="64436">
                  <c:v>33.04956</c:v>
                </c:pt>
                <c:pt idx="64437">
                  <c:v>31.44071999999999</c:v>
                </c:pt>
                <c:pt idx="64438">
                  <c:v>28.25576</c:v>
                </c:pt>
                <c:pt idx="64439">
                  <c:v>208.12781</c:v>
                </c:pt>
                <c:pt idx="64440">
                  <c:v>32.58571</c:v>
                </c:pt>
                <c:pt idx="64441">
                  <c:v>29.31316</c:v>
                </c:pt>
                <c:pt idx="64442">
                  <c:v>32.39181</c:v>
                </c:pt>
                <c:pt idx="64443">
                  <c:v>32.68216</c:v>
                </c:pt>
                <c:pt idx="64444">
                  <c:v>32.01892</c:v>
                </c:pt>
                <c:pt idx="64445">
                  <c:v>493.66343</c:v>
                </c:pt>
                <c:pt idx="64446">
                  <c:v>27.79094</c:v>
                </c:pt>
                <c:pt idx="64447">
                  <c:v>25.21108</c:v>
                </c:pt>
                <c:pt idx="64448">
                  <c:v>36.32514000000001</c:v>
                </c:pt>
                <c:pt idx="64449">
                  <c:v>36.40983</c:v>
                </c:pt>
                <c:pt idx="64450">
                  <c:v>34.73540000000001</c:v>
                </c:pt>
                <c:pt idx="64451">
                  <c:v>33.07633</c:v>
                </c:pt>
                <c:pt idx="64452">
                  <c:v>989.3366699999999</c:v>
                </c:pt>
                <c:pt idx="64453">
                  <c:v>34.20836000000001</c:v>
                </c:pt>
                <c:pt idx="64454">
                  <c:v>35.73502000000001</c:v>
                </c:pt>
                <c:pt idx="64455">
                  <c:v>26.72307</c:v>
                </c:pt>
                <c:pt idx="64456">
                  <c:v>29.7486</c:v>
                </c:pt>
                <c:pt idx="64457">
                  <c:v>30.49427</c:v>
                </c:pt>
                <c:pt idx="64458">
                  <c:v>39.33008</c:v>
                </c:pt>
                <c:pt idx="64459">
                  <c:v>35.54505</c:v>
                </c:pt>
                <c:pt idx="64460">
                  <c:v>30.13458</c:v>
                </c:pt>
                <c:pt idx="64461">
                  <c:v>30.15813</c:v>
                </c:pt>
                <c:pt idx="64462">
                  <c:v>30.29257</c:v>
                </c:pt>
                <c:pt idx="64463">
                  <c:v>1839.0833</c:v>
                </c:pt>
                <c:pt idx="64464">
                  <c:v>53.4785</c:v>
                </c:pt>
                <c:pt idx="64465">
                  <c:v>100.8726</c:v>
                </c:pt>
                <c:pt idx="64466">
                  <c:v>25.02424</c:v>
                </c:pt>
                <c:pt idx="64467">
                  <c:v>30.34917</c:v>
                </c:pt>
                <c:pt idx="64468">
                  <c:v>24.76904</c:v>
                </c:pt>
                <c:pt idx="64469">
                  <c:v>31.52753999999999</c:v>
                </c:pt>
                <c:pt idx="64470">
                  <c:v>32.56682</c:v>
                </c:pt>
                <c:pt idx="64471">
                  <c:v>24.57332</c:v>
                </c:pt>
                <c:pt idx="64472">
                  <c:v>35.14706</c:v>
                </c:pt>
                <c:pt idx="64473">
                  <c:v>26.06959</c:v>
                </c:pt>
                <c:pt idx="64474">
                  <c:v>31.77272</c:v>
                </c:pt>
                <c:pt idx="64475">
                  <c:v>8432.6428</c:v>
                </c:pt>
                <c:pt idx="64476">
                  <c:v>33.52064</c:v>
                </c:pt>
                <c:pt idx="64477">
                  <c:v>29.92971</c:v>
                </c:pt>
                <c:pt idx="64478">
                  <c:v>27.47246</c:v>
                </c:pt>
                <c:pt idx="64479">
                  <c:v>31.67911</c:v>
                </c:pt>
                <c:pt idx="64480">
                  <c:v>29.63609</c:v>
                </c:pt>
                <c:pt idx="64481">
                  <c:v>28.34967</c:v>
                </c:pt>
                <c:pt idx="64482">
                  <c:v>27.76658</c:v>
                </c:pt>
                <c:pt idx="64483">
                  <c:v>34.09074000000001</c:v>
                </c:pt>
                <c:pt idx="64484">
                  <c:v>27.88127</c:v>
                </c:pt>
                <c:pt idx="64485">
                  <c:v>29.84093</c:v>
                </c:pt>
                <c:pt idx="64486">
                  <c:v>23.94307999999999</c:v>
                </c:pt>
                <c:pt idx="64487">
                  <c:v>36.30886</c:v>
                </c:pt>
                <c:pt idx="64488">
                  <c:v>37.27708000000001</c:v>
                </c:pt>
                <c:pt idx="64489">
                  <c:v>26.7773</c:v>
                </c:pt>
                <c:pt idx="64490">
                  <c:v>28.33177999999999</c:v>
                </c:pt>
                <c:pt idx="64491">
                  <c:v>39.8219</c:v>
                </c:pt>
                <c:pt idx="64492">
                  <c:v>35.32688</c:v>
                </c:pt>
                <c:pt idx="64493">
                  <c:v>35.67424</c:v>
                </c:pt>
                <c:pt idx="64494">
                  <c:v>37.12466000000001</c:v>
                </c:pt>
                <c:pt idx="64495">
                  <c:v>27.74576</c:v>
                </c:pt>
                <c:pt idx="64496">
                  <c:v>29.0011</c:v>
                </c:pt>
                <c:pt idx="64497">
                  <c:v>38.02734</c:v>
                </c:pt>
                <c:pt idx="64498">
                  <c:v>26.48078999999999</c:v>
                </c:pt>
                <c:pt idx="64499">
                  <c:v>33.97493</c:v>
                </c:pt>
                <c:pt idx="64500">
                  <c:v>26.72805</c:v>
                </c:pt>
                <c:pt idx="64501">
                  <c:v>131.4268</c:v>
                </c:pt>
                <c:pt idx="64502">
                  <c:v>27.13038999999999</c:v>
                </c:pt>
                <c:pt idx="64503">
                  <c:v>28.62106</c:v>
                </c:pt>
                <c:pt idx="64504">
                  <c:v>26.44069</c:v>
                </c:pt>
                <c:pt idx="64505">
                  <c:v>29.9758</c:v>
                </c:pt>
                <c:pt idx="64506">
                  <c:v>48.85084</c:v>
                </c:pt>
                <c:pt idx="64507">
                  <c:v>44.75091</c:v>
                </c:pt>
                <c:pt idx="64508">
                  <c:v>32.52383</c:v>
                </c:pt>
                <c:pt idx="64509">
                  <c:v>34.16466</c:v>
                </c:pt>
                <c:pt idx="64510">
                  <c:v>29.77728</c:v>
                </c:pt>
                <c:pt idx="64511">
                  <c:v>32.52351</c:v>
                </c:pt>
                <c:pt idx="64512">
                  <c:v>30.902</c:v>
                </c:pt>
                <c:pt idx="64513">
                  <c:v>36.58247</c:v>
                </c:pt>
                <c:pt idx="64514">
                  <c:v>31.38713</c:v>
                </c:pt>
                <c:pt idx="64515">
                  <c:v>47.96589</c:v>
                </c:pt>
                <c:pt idx="64516">
                  <c:v>31.26411</c:v>
                </c:pt>
                <c:pt idx="64517">
                  <c:v>34.64574000000001</c:v>
                </c:pt>
                <c:pt idx="64518">
                  <c:v>31.92567</c:v>
                </c:pt>
                <c:pt idx="64519">
                  <c:v>28.07722</c:v>
                </c:pt>
                <c:pt idx="64520">
                  <c:v>31.81238</c:v>
                </c:pt>
                <c:pt idx="64521">
                  <c:v>36.6235</c:v>
                </c:pt>
                <c:pt idx="64522">
                  <c:v>27.54531</c:v>
                </c:pt>
                <c:pt idx="64523">
                  <c:v>27.00597</c:v>
                </c:pt>
                <c:pt idx="64524">
                  <c:v>23.42368</c:v>
                </c:pt>
                <c:pt idx="64525">
                  <c:v>28.98422</c:v>
                </c:pt>
                <c:pt idx="64526">
                  <c:v>25.58932</c:v>
                </c:pt>
                <c:pt idx="64527">
                  <c:v>131.8382</c:v>
                </c:pt>
                <c:pt idx="64528">
                  <c:v>29.35563</c:v>
                </c:pt>
                <c:pt idx="64529">
                  <c:v>30.7769</c:v>
                </c:pt>
                <c:pt idx="64530">
                  <c:v>441.4612099999999</c:v>
                </c:pt>
                <c:pt idx="64531">
                  <c:v>31.7399</c:v>
                </c:pt>
                <c:pt idx="64532">
                  <c:v>33.00797</c:v>
                </c:pt>
                <c:pt idx="64533">
                  <c:v>693.7966</c:v>
                </c:pt>
                <c:pt idx="64534">
                  <c:v>33.7393</c:v>
                </c:pt>
                <c:pt idx="64535">
                  <c:v>292.3598</c:v>
                </c:pt>
                <c:pt idx="64536">
                  <c:v>1579.2369</c:v>
                </c:pt>
                <c:pt idx="64537">
                  <c:v>34.40291</c:v>
                </c:pt>
                <c:pt idx="64538">
                  <c:v>39.70528</c:v>
                </c:pt>
                <c:pt idx="64539">
                  <c:v>25.07351999999999</c:v>
                </c:pt>
                <c:pt idx="64540">
                  <c:v>31.19776999999999</c:v>
                </c:pt>
                <c:pt idx="64541">
                  <c:v>28.02047</c:v>
                </c:pt>
                <c:pt idx="64542">
                  <c:v>35.86293</c:v>
                </c:pt>
                <c:pt idx="64543">
                  <c:v>37.42759</c:v>
                </c:pt>
                <c:pt idx="64544">
                  <c:v>30.99206999999999</c:v>
                </c:pt>
                <c:pt idx="64545">
                  <c:v>65.9232</c:v>
                </c:pt>
                <c:pt idx="64546">
                  <c:v>114.2285</c:v>
                </c:pt>
                <c:pt idx="64547">
                  <c:v>29.50162</c:v>
                </c:pt>
                <c:pt idx="64548">
                  <c:v>27.85473</c:v>
                </c:pt>
                <c:pt idx="64549">
                  <c:v>34.91302</c:v>
                </c:pt>
                <c:pt idx="64550">
                  <c:v>29.38231</c:v>
                </c:pt>
                <c:pt idx="64551">
                  <c:v>29.63126</c:v>
                </c:pt>
                <c:pt idx="64552">
                  <c:v>29.70118</c:v>
                </c:pt>
                <c:pt idx="64553">
                  <c:v>32.93286000000001</c:v>
                </c:pt>
                <c:pt idx="64554">
                  <c:v>33.58523</c:v>
                </c:pt>
                <c:pt idx="64555">
                  <c:v>25.75513</c:v>
                </c:pt>
                <c:pt idx="64556">
                  <c:v>28.52058999999999</c:v>
                </c:pt>
                <c:pt idx="64557">
                  <c:v>32.57298</c:v>
                </c:pt>
                <c:pt idx="64558">
                  <c:v>29.84983</c:v>
                </c:pt>
                <c:pt idx="64559">
                  <c:v>34.30197</c:v>
                </c:pt>
                <c:pt idx="64560">
                  <c:v>32.13688</c:v>
                </c:pt>
                <c:pt idx="64561">
                  <c:v>34.86896</c:v>
                </c:pt>
                <c:pt idx="64562">
                  <c:v>44.96486</c:v>
                </c:pt>
                <c:pt idx="64563">
                  <c:v>33.29678000000001</c:v>
                </c:pt>
                <c:pt idx="64564">
                  <c:v>29.35807</c:v>
                </c:pt>
                <c:pt idx="64565">
                  <c:v>190.73435</c:v>
                </c:pt>
                <c:pt idx="64566">
                  <c:v>30.21385</c:v>
                </c:pt>
                <c:pt idx="64567">
                  <c:v>39.23756</c:v>
                </c:pt>
                <c:pt idx="64568">
                  <c:v>36.14272000000001</c:v>
                </c:pt>
                <c:pt idx="64569">
                  <c:v>30.38723</c:v>
                </c:pt>
                <c:pt idx="64570">
                  <c:v>33.54946</c:v>
                </c:pt>
                <c:pt idx="64571">
                  <c:v>26.92036</c:v>
                </c:pt>
                <c:pt idx="64572">
                  <c:v>27.36208999999999</c:v>
                </c:pt>
                <c:pt idx="64573">
                  <c:v>29.99487999999999</c:v>
                </c:pt>
                <c:pt idx="64574">
                  <c:v>28.95188</c:v>
                </c:pt>
                <c:pt idx="64575">
                  <c:v>23.91717</c:v>
                </c:pt>
                <c:pt idx="64576">
                  <c:v>29.79752999999999</c:v>
                </c:pt>
                <c:pt idx="64577">
                  <c:v>34.34428999999999</c:v>
                </c:pt>
                <c:pt idx="64578">
                  <c:v>32.12928</c:v>
                </c:pt>
                <c:pt idx="64579">
                  <c:v>27.06522</c:v>
                </c:pt>
                <c:pt idx="64580">
                  <c:v>2013.92581</c:v>
                </c:pt>
                <c:pt idx="64581">
                  <c:v>22.47817999999999</c:v>
                </c:pt>
                <c:pt idx="64582">
                  <c:v>28.12754</c:v>
                </c:pt>
                <c:pt idx="64583">
                  <c:v>46.39018</c:v>
                </c:pt>
                <c:pt idx="64584">
                  <c:v>29.56657999999999</c:v>
                </c:pt>
                <c:pt idx="64585">
                  <c:v>29.21783</c:v>
                </c:pt>
                <c:pt idx="64586">
                  <c:v>30.10163</c:v>
                </c:pt>
                <c:pt idx="64587">
                  <c:v>31.53337</c:v>
                </c:pt>
                <c:pt idx="64588">
                  <c:v>32.69556</c:v>
                </c:pt>
                <c:pt idx="64589">
                  <c:v>33.60254000000001</c:v>
                </c:pt>
                <c:pt idx="64590">
                  <c:v>31.30375</c:v>
                </c:pt>
                <c:pt idx="64591">
                  <c:v>34.69714000000001</c:v>
                </c:pt>
                <c:pt idx="64592">
                  <c:v>26.06527</c:v>
                </c:pt>
                <c:pt idx="64593">
                  <c:v>29.5197</c:v>
                </c:pt>
                <c:pt idx="64594">
                  <c:v>34.65483</c:v>
                </c:pt>
                <c:pt idx="64595">
                  <c:v>33.03906000000001</c:v>
                </c:pt>
                <c:pt idx="64596">
                  <c:v>23.60981</c:v>
                </c:pt>
                <c:pt idx="64597">
                  <c:v>27.73664</c:v>
                </c:pt>
                <c:pt idx="64598">
                  <c:v>38.7475</c:v>
                </c:pt>
                <c:pt idx="64599">
                  <c:v>413.8865999999999</c:v>
                </c:pt>
                <c:pt idx="64600">
                  <c:v>31.12499</c:v>
                </c:pt>
                <c:pt idx="64601">
                  <c:v>32.73702</c:v>
                </c:pt>
                <c:pt idx="64602">
                  <c:v>25.47578</c:v>
                </c:pt>
                <c:pt idx="64603">
                  <c:v>32.67402000000001</c:v>
                </c:pt>
                <c:pt idx="64604">
                  <c:v>34.15645</c:v>
                </c:pt>
                <c:pt idx="64605">
                  <c:v>33.00801</c:v>
                </c:pt>
                <c:pt idx="64606">
                  <c:v>27.62967</c:v>
                </c:pt>
                <c:pt idx="64607">
                  <c:v>31.57717999999999</c:v>
                </c:pt>
                <c:pt idx="64608">
                  <c:v>30.13018</c:v>
                </c:pt>
                <c:pt idx="64609">
                  <c:v>30.68762999999999</c:v>
                </c:pt>
                <c:pt idx="64610">
                  <c:v>31.3844</c:v>
                </c:pt>
                <c:pt idx="64611">
                  <c:v>36.09104</c:v>
                </c:pt>
                <c:pt idx="64612">
                  <c:v>3788.02475</c:v>
                </c:pt>
                <c:pt idx="64613">
                  <c:v>31.6</c:v>
                </c:pt>
                <c:pt idx="64614">
                  <c:v>29.03112</c:v>
                </c:pt>
                <c:pt idx="64615">
                  <c:v>46.81492</c:v>
                </c:pt>
                <c:pt idx="64616">
                  <c:v>29.7485</c:v>
                </c:pt>
                <c:pt idx="64617">
                  <c:v>205.74744</c:v>
                </c:pt>
                <c:pt idx="64618">
                  <c:v>29.63024</c:v>
                </c:pt>
                <c:pt idx="64619">
                  <c:v>34.92889</c:v>
                </c:pt>
                <c:pt idx="64620">
                  <c:v>34.91697</c:v>
                </c:pt>
                <c:pt idx="64621">
                  <c:v>32.00332</c:v>
                </c:pt>
                <c:pt idx="64622">
                  <c:v>30.04374</c:v>
                </c:pt>
                <c:pt idx="64623">
                  <c:v>34.86255</c:v>
                </c:pt>
                <c:pt idx="64624">
                  <c:v>29.47310999999999</c:v>
                </c:pt>
                <c:pt idx="64625">
                  <c:v>30.32968</c:v>
                </c:pt>
                <c:pt idx="64626">
                  <c:v>28.28538</c:v>
                </c:pt>
                <c:pt idx="64627">
                  <c:v>27.07569</c:v>
                </c:pt>
                <c:pt idx="64628">
                  <c:v>8055.653820000001</c:v>
                </c:pt>
                <c:pt idx="64629">
                  <c:v>33.81442</c:v>
                </c:pt>
                <c:pt idx="64630">
                  <c:v>30.98471999999999</c:v>
                </c:pt>
                <c:pt idx="64631">
                  <c:v>25.63408</c:v>
                </c:pt>
                <c:pt idx="64632">
                  <c:v>100.38819</c:v>
                </c:pt>
                <c:pt idx="64633">
                  <c:v>33.526</c:v>
                </c:pt>
                <c:pt idx="64634">
                  <c:v>26.85681</c:v>
                </c:pt>
                <c:pt idx="64635">
                  <c:v>26.81043</c:v>
                </c:pt>
                <c:pt idx="64636">
                  <c:v>34.48806</c:v>
                </c:pt>
                <c:pt idx="64637">
                  <c:v>42.22689</c:v>
                </c:pt>
                <c:pt idx="64638">
                  <c:v>36.60349</c:v>
                </c:pt>
                <c:pt idx="64639">
                  <c:v>28.72354999999999</c:v>
                </c:pt>
                <c:pt idx="64640">
                  <c:v>24.63006</c:v>
                </c:pt>
                <c:pt idx="64641">
                  <c:v>26.7401</c:v>
                </c:pt>
                <c:pt idx="64642">
                  <c:v>28.7601</c:v>
                </c:pt>
                <c:pt idx="64643">
                  <c:v>33.53052</c:v>
                </c:pt>
                <c:pt idx="64644">
                  <c:v>30.14989</c:v>
                </c:pt>
                <c:pt idx="64645">
                  <c:v>34.50485</c:v>
                </c:pt>
                <c:pt idx="64646">
                  <c:v>28.24134</c:v>
                </c:pt>
                <c:pt idx="64647">
                  <c:v>37.11508000000001</c:v>
                </c:pt>
                <c:pt idx="64648">
                  <c:v>29.15971</c:v>
                </c:pt>
                <c:pt idx="64649">
                  <c:v>27.55110000000001</c:v>
                </c:pt>
                <c:pt idx="64650">
                  <c:v>28.29849</c:v>
                </c:pt>
                <c:pt idx="64651">
                  <c:v>29.77395</c:v>
                </c:pt>
                <c:pt idx="64652">
                  <c:v>26.01746</c:v>
                </c:pt>
                <c:pt idx="64653">
                  <c:v>33.14294</c:v>
                </c:pt>
                <c:pt idx="64654">
                  <c:v>29.51411999999999</c:v>
                </c:pt>
                <c:pt idx="64655">
                  <c:v>26.65858</c:v>
                </c:pt>
                <c:pt idx="64656">
                  <c:v>29.80587</c:v>
                </c:pt>
                <c:pt idx="64657">
                  <c:v>28.01696</c:v>
                </c:pt>
                <c:pt idx="64658">
                  <c:v>29.7286</c:v>
                </c:pt>
                <c:pt idx="64659">
                  <c:v>26.68171</c:v>
                </c:pt>
                <c:pt idx="64660">
                  <c:v>31.71850999999999</c:v>
                </c:pt>
                <c:pt idx="64661">
                  <c:v>29.24656</c:v>
                </c:pt>
                <c:pt idx="64662">
                  <c:v>30.85412000000001</c:v>
                </c:pt>
                <c:pt idx="64663">
                  <c:v>30.57394</c:v>
                </c:pt>
                <c:pt idx="64664">
                  <c:v>25.75447</c:v>
                </c:pt>
                <c:pt idx="64665">
                  <c:v>24.40195</c:v>
                </c:pt>
                <c:pt idx="64666">
                  <c:v>29.15088</c:v>
                </c:pt>
                <c:pt idx="64667">
                  <c:v>29.73247</c:v>
                </c:pt>
                <c:pt idx="64668">
                  <c:v>32.4826</c:v>
                </c:pt>
                <c:pt idx="64669">
                  <c:v>26.07269</c:v>
                </c:pt>
                <c:pt idx="64670">
                  <c:v>28.12187</c:v>
                </c:pt>
                <c:pt idx="64671">
                  <c:v>29.74534999999999</c:v>
                </c:pt>
                <c:pt idx="64672">
                  <c:v>29.09626</c:v>
                </c:pt>
                <c:pt idx="64673">
                  <c:v>31.61277</c:v>
                </c:pt>
                <c:pt idx="64674">
                  <c:v>26.28877</c:v>
                </c:pt>
                <c:pt idx="64675">
                  <c:v>128.63783</c:v>
                </c:pt>
                <c:pt idx="64676">
                  <c:v>29.28729999999999</c:v>
                </c:pt>
                <c:pt idx="64677">
                  <c:v>29.95543999999999</c:v>
                </c:pt>
                <c:pt idx="64678">
                  <c:v>26.50613</c:v>
                </c:pt>
                <c:pt idx="64679">
                  <c:v>30.82857</c:v>
                </c:pt>
                <c:pt idx="64680">
                  <c:v>35.75004000000001</c:v>
                </c:pt>
                <c:pt idx="64681">
                  <c:v>67.16239999999999</c:v>
                </c:pt>
                <c:pt idx="64682">
                  <c:v>29.27896</c:v>
                </c:pt>
                <c:pt idx="64683">
                  <c:v>25.62866</c:v>
                </c:pt>
                <c:pt idx="64684">
                  <c:v>28.71537</c:v>
                </c:pt>
                <c:pt idx="64685">
                  <c:v>25.54467</c:v>
                </c:pt>
                <c:pt idx="64686">
                  <c:v>33.66031</c:v>
                </c:pt>
                <c:pt idx="64687">
                  <c:v>32.09224000000001</c:v>
                </c:pt>
                <c:pt idx="64688">
                  <c:v>32.13737</c:v>
                </c:pt>
                <c:pt idx="64689">
                  <c:v>26.18005</c:v>
                </c:pt>
                <c:pt idx="64690">
                  <c:v>32.07722</c:v>
                </c:pt>
                <c:pt idx="64691">
                  <c:v>26.91337</c:v>
                </c:pt>
                <c:pt idx="64692">
                  <c:v>25.45695</c:v>
                </c:pt>
                <c:pt idx="64693">
                  <c:v>31.74491</c:v>
                </c:pt>
                <c:pt idx="64694">
                  <c:v>35.50938</c:v>
                </c:pt>
                <c:pt idx="64695">
                  <c:v>36.4752</c:v>
                </c:pt>
                <c:pt idx="64696">
                  <c:v>27.90486</c:v>
                </c:pt>
                <c:pt idx="64697">
                  <c:v>27.5584</c:v>
                </c:pt>
                <c:pt idx="64698">
                  <c:v>28.3317</c:v>
                </c:pt>
                <c:pt idx="64699">
                  <c:v>27.83053</c:v>
                </c:pt>
                <c:pt idx="64700">
                  <c:v>26.26077</c:v>
                </c:pt>
                <c:pt idx="64701">
                  <c:v>28.14492</c:v>
                </c:pt>
                <c:pt idx="64702">
                  <c:v>29.00962</c:v>
                </c:pt>
                <c:pt idx="64703">
                  <c:v>30.97776</c:v>
                </c:pt>
                <c:pt idx="64704">
                  <c:v>30.68477</c:v>
                </c:pt>
                <c:pt idx="64705">
                  <c:v>33.73374000000001</c:v>
                </c:pt>
                <c:pt idx="64706">
                  <c:v>32.31018</c:v>
                </c:pt>
                <c:pt idx="64707">
                  <c:v>30.76097</c:v>
                </c:pt>
                <c:pt idx="64708">
                  <c:v>1058.92772</c:v>
                </c:pt>
                <c:pt idx="64709">
                  <c:v>15435.27845</c:v>
                </c:pt>
                <c:pt idx="64710">
                  <c:v>39.78544</c:v>
                </c:pt>
                <c:pt idx="64711">
                  <c:v>30.75643</c:v>
                </c:pt>
                <c:pt idx="64712">
                  <c:v>30.69888</c:v>
                </c:pt>
                <c:pt idx="64713">
                  <c:v>28.80071</c:v>
                </c:pt>
                <c:pt idx="64714">
                  <c:v>27.10844</c:v>
                </c:pt>
                <c:pt idx="64715">
                  <c:v>36.37751</c:v>
                </c:pt>
                <c:pt idx="64716">
                  <c:v>31.86846</c:v>
                </c:pt>
                <c:pt idx="64717">
                  <c:v>31.62588999999999</c:v>
                </c:pt>
                <c:pt idx="64718">
                  <c:v>27.07604</c:v>
                </c:pt>
                <c:pt idx="64719">
                  <c:v>30.43421</c:v>
                </c:pt>
                <c:pt idx="64720">
                  <c:v>31.38477</c:v>
                </c:pt>
                <c:pt idx="64721">
                  <c:v>28.47765</c:v>
                </c:pt>
                <c:pt idx="64722">
                  <c:v>27.51732000000001</c:v>
                </c:pt>
                <c:pt idx="64723">
                  <c:v>29.91638</c:v>
                </c:pt>
                <c:pt idx="64724">
                  <c:v>37.32703</c:v>
                </c:pt>
                <c:pt idx="64725">
                  <c:v>37.4677</c:v>
                </c:pt>
                <c:pt idx="64726">
                  <c:v>25.45088000000001</c:v>
                </c:pt>
                <c:pt idx="64727">
                  <c:v>38.44543</c:v>
                </c:pt>
                <c:pt idx="64728">
                  <c:v>28.4981</c:v>
                </c:pt>
                <c:pt idx="64729">
                  <c:v>34.20248</c:v>
                </c:pt>
                <c:pt idx="64730">
                  <c:v>28.25183000000001</c:v>
                </c:pt>
                <c:pt idx="64731">
                  <c:v>43.8243</c:v>
                </c:pt>
                <c:pt idx="64732">
                  <c:v>35.09578000000001</c:v>
                </c:pt>
                <c:pt idx="64733">
                  <c:v>35.4619</c:v>
                </c:pt>
                <c:pt idx="64734">
                  <c:v>29.12006</c:v>
                </c:pt>
                <c:pt idx="64735">
                  <c:v>32.8283</c:v>
                </c:pt>
                <c:pt idx="64736">
                  <c:v>29.36629</c:v>
                </c:pt>
                <c:pt idx="64737">
                  <c:v>32.49729</c:v>
                </c:pt>
                <c:pt idx="64738">
                  <c:v>102.093</c:v>
                </c:pt>
                <c:pt idx="64739">
                  <c:v>25.34734</c:v>
                </c:pt>
                <c:pt idx="64740">
                  <c:v>28.03153</c:v>
                </c:pt>
                <c:pt idx="64741">
                  <c:v>29.26549</c:v>
                </c:pt>
                <c:pt idx="64742">
                  <c:v>27.94154</c:v>
                </c:pt>
                <c:pt idx="64743">
                  <c:v>62.13045</c:v>
                </c:pt>
                <c:pt idx="64744">
                  <c:v>59.46209</c:v>
                </c:pt>
                <c:pt idx="64745">
                  <c:v>31.43815</c:v>
                </c:pt>
                <c:pt idx="64746">
                  <c:v>25.37591</c:v>
                </c:pt>
                <c:pt idx="64747">
                  <c:v>31.75077</c:v>
                </c:pt>
                <c:pt idx="64748">
                  <c:v>26.27044</c:v>
                </c:pt>
                <c:pt idx="64749">
                  <c:v>33.85661</c:v>
                </c:pt>
                <c:pt idx="64750">
                  <c:v>38.68397</c:v>
                </c:pt>
                <c:pt idx="64751">
                  <c:v>26.59184</c:v>
                </c:pt>
                <c:pt idx="64752">
                  <c:v>29.72826</c:v>
                </c:pt>
                <c:pt idx="64753">
                  <c:v>36.8595</c:v>
                </c:pt>
                <c:pt idx="64754">
                  <c:v>34.92405</c:v>
                </c:pt>
                <c:pt idx="64755">
                  <c:v>35.79577</c:v>
                </c:pt>
                <c:pt idx="64756">
                  <c:v>36.59725</c:v>
                </c:pt>
                <c:pt idx="64757">
                  <c:v>242.0887</c:v>
                </c:pt>
                <c:pt idx="64758">
                  <c:v>30.56651</c:v>
                </c:pt>
                <c:pt idx="64759">
                  <c:v>31.03252</c:v>
                </c:pt>
                <c:pt idx="64760">
                  <c:v>28.61556</c:v>
                </c:pt>
                <c:pt idx="64761">
                  <c:v>27.94287</c:v>
                </c:pt>
                <c:pt idx="64762">
                  <c:v>34.39648</c:v>
                </c:pt>
                <c:pt idx="64763">
                  <c:v>30.39819</c:v>
                </c:pt>
                <c:pt idx="64764">
                  <c:v>30.73065</c:v>
                </c:pt>
                <c:pt idx="64765">
                  <c:v>28.51035</c:v>
                </c:pt>
                <c:pt idx="64766">
                  <c:v>36.58128</c:v>
                </c:pt>
                <c:pt idx="64767">
                  <c:v>32.41793</c:v>
                </c:pt>
                <c:pt idx="64768">
                  <c:v>28.90584</c:v>
                </c:pt>
                <c:pt idx="64769">
                  <c:v>30.94886</c:v>
                </c:pt>
                <c:pt idx="64770">
                  <c:v>36.32502</c:v>
                </c:pt>
                <c:pt idx="64771">
                  <c:v>36.60216000000001</c:v>
                </c:pt>
                <c:pt idx="64772">
                  <c:v>30.35587</c:v>
                </c:pt>
                <c:pt idx="64773">
                  <c:v>31.22051</c:v>
                </c:pt>
                <c:pt idx="64774">
                  <c:v>41.19389</c:v>
                </c:pt>
                <c:pt idx="64775">
                  <c:v>934.76</c:v>
                </c:pt>
                <c:pt idx="64776">
                  <c:v>464.1057799999999</c:v>
                </c:pt>
                <c:pt idx="64777">
                  <c:v>27.19941</c:v>
                </c:pt>
                <c:pt idx="64778">
                  <c:v>33.32075</c:v>
                </c:pt>
                <c:pt idx="64779">
                  <c:v>36.5634</c:v>
                </c:pt>
                <c:pt idx="64780">
                  <c:v>28.55011</c:v>
                </c:pt>
                <c:pt idx="64781">
                  <c:v>37.12600000000001</c:v>
                </c:pt>
                <c:pt idx="64782">
                  <c:v>28.42421999999999</c:v>
                </c:pt>
                <c:pt idx="64783">
                  <c:v>30.6788</c:v>
                </c:pt>
                <c:pt idx="64784">
                  <c:v>25.85638</c:v>
                </c:pt>
                <c:pt idx="64785">
                  <c:v>25.51045</c:v>
                </c:pt>
                <c:pt idx="64786">
                  <c:v>23.71362999999999</c:v>
                </c:pt>
                <c:pt idx="64787">
                  <c:v>1636.084</c:v>
                </c:pt>
                <c:pt idx="64788">
                  <c:v>71.1498</c:v>
                </c:pt>
                <c:pt idx="64789">
                  <c:v>33.66736</c:v>
                </c:pt>
                <c:pt idx="64790">
                  <c:v>33.67345</c:v>
                </c:pt>
                <c:pt idx="64791">
                  <c:v>27.41854</c:v>
                </c:pt>
                <c:pt idx="64792">
                  <c:v>28.22003</c:v>
                </c:pt>
                <c:pt idx="64793">
                  <c:v>27.67953</c:v>
                </c:pt>
                <c:pt idx="64794">
                  <c:v>32.95588</c:v>
                </c:pt>
                <c:pt idx="64795">
                  <c:v>27.35698</c:v>
                </c:pt>
                <c:pt idx="64796">
                  <c:v>26.61164</c:v>
                </c:pt>
                <c:pt idx="64797">
                  <c:v>30.32076</c:v>
                </c:pt>
                <c:pt idx="64798">
                  <c:v>34.50336</c:v>
                </c:pt>
                <c:pt idx="64799">
                  <c:v>26.98548999999999</c:v>
                </c:pt>
                <c:pt idx="64800">
                  <c:v>28.95213</c:v>
                </c:pt>
                <c:pt idx="64801">
                  <c:v>28.93425</c:v>
                </c:pt>
                <c:pt idx="64802">
                  <c:v>42.6675</c:v>
                </c:pt>
                <c:pt idx="64803">
                  <c:v>29.57819</c:v>
                </c:pt>
                <c:pt idx="64804">
                  <c:v>29.62788</c:v>
                </c:pt>
                <c:pt idx="64805">
                  <c:v>32.43752000000001</c:v>
                </c:pt>
                <c:pt idx="64806">
                  <c:v>31.87672</c:v>
                </c:pt>
                <c:pt idx="64807">
                  <c:v>35.05456</c:v>
                </c:pt>
                <c:pt idx="64808">
                  <c:v>34.49219</c:v>
                </c:pt>
                <c:pt idx="64809">
                  <c:v>31.49072</c:v>
                </c:pt>
                <c:pt idx="64810">
                  <c:v>41.55232</c:v>
                </c:pt>
                <c:pt idx="64811">
                  <c:v>71.47979999999998</c:v>
                </c:pt>
                <c:pt idx="64812">
                  <c:v>29.55008</c:v>
                </c:pt>
                <c:pt idx="64813">
                  <c:v>30.45401</c:v>
                </c:pt>
                <c:pt idx="64814">
                  <c:v>24.23195</c:v>
                </c:pt>
                <c:pt idx="64815">
                  <c:v>28.84619</c:v>
                </c:pt>
                <c:pt idx="64816">
                  <c:v>31.49313</c:v>
                </c:pt>
                <c:pt idx="64817">
                  <c:v>34.59434</c:v>
                </c:pt>
                <c:pt idx="64818">
                  <c:v>28.33583</c:v>
                </c:pt>
                <c:pt idx="64819">
                  <c:v>28.23162</c:v>
                </c:pt>
                <c:pt idx="64820">
                  <c:v>27.42838</c:v>
                </c:pt>
                <c:pt idx="64821">
                  <c:v>33.69261</c:v>
                </c:pt>
                <c:pt idx="64822">
                  <c:v>41.91611</c:v>
                </c:pt>
                <c:pt idx="64823">
                  <c:v>27.71315999999999</c:v>
                </c:pt>
                <c:pt idx="64824">
                  <c:v>32.13994</c:v>
                </c:pt>
                <c:pt idx="64825">
                  <c:v>26.3412</c:v>
                </c:pt>
                <c:pt idx="64826">
                  <c:v>28.23909</c:v>
                </c:pt>
                <c:pt idx="64827">
                  <c:v>31.25144999999999</c:v>
                </c:pt>
                <c:pt idx="64828">
                  <c:v>29.07609</c:v>
                </c:pt>
                <c:pt idx="64829">
                  <c:v>32.89931</c:v>
                </c:pt>
                <c:pt idx="64830">
                  <c:v>31.27199</c:v>
                </c:pt>
                <c:pt idx="64831">
                  <c:v>47.2803</c:v>
                </c:pt>
                <c:pt idx="64832">
                  <c:v>26.93199</c:v>
                </c:pt>
                <c:pt idx="64833">
                  <c:v>31.56195</c:v>
                </c:pt>
                <c:pt idx="64834">
                  <c:v>27.74012</c:v>
                </c:pt>
                <c:pt idx="64835">
                  <c:v>26.86481</c:v>
                </c:pt>
                <c:pt idx="64836">
                  <c:v>30.62805000000001</c:v>
                </c:pt>
                <c:pt idx="64837">
                  <c:v>44.44283</c:v>
                </c:pt>
                <c:pt idx="64838">
                  <c:v>28.51887</c:v>
                </c:pt>
                <c:pt idx="64839">
                  <c:v>29.3967</c:v>
                </c:pt>
                <c:pt idx="64840">
                  <c:v>36.8637</c:v>
                </c:pt>
                <c:pt idx="64841">
                  <c:v>29.45089</c:v>
                </c:pt>
                <c:pt idx="64842">
                  <c:v>30.50052</c:v>
                </c:pt>
                <c:pt idx="64843">
                  <c:v>30.52256</c:v>
                </c:pt>
                <c:pt idx="64844">
                  <c:v>36.99859</c:v>
                </c:pt>
                <c:pt idx="64845">
                  <c:v>32.99098</c:v>
                </c:pt>
                <c:pt idx="64846">
                  <c:v>44.12708000000001</c:v>
                </c:pt>
                <c:pt idx="64847">
                  <c:v>32.8116</c:v>
                </c:pt>
                <c:pt idx="64848">
                  <c:v>48.3949</c:v>
                </c:pt>
                <c:pt idx="64849">
                  <c:v>27.19001</c:v>
                </c:pt>
                <c:pt idx="64850">
                  <c:v>43.22940000000001</c:v>
                </c:pt>
                <c:pt idx="64851">
                  <c:v>39.44796</c:v>
                </c:pt>
                <c:pt idx="64852">
                  <c:v>28.1175</c:v>
                </c:pt>
                <c:pt idx="64853">
                  <c:v>30.47976999999999</c:v>
                </c:pt>
                <c:pt idx="64854">
                  <c:v>40.9183</c:v>
                </c:pt>
                <c:pt idx="64855">
                  <c:v>32.71296</c:v>
                </c:pt>
                <c:pt idx="64856">
                  <c:v>41.03802</c:v>
                </c:pt>
                <c:pt idx="64857">
                  <c:v>34.14107</c:v>
                </c:pt>
                <c:pt idx="64858">
                  <c:v>26.6514</c:v>
                </c:pt>
                <c:pt idx="64859">
                  <c:v>27.22049</c:v>
                </c:pt>
                <c:pt idx="64860">
                  <c:v>50.6534</c:v>
                </c:pt>
                <c:pt idx="64861">
                  <c:v>30.46944999999999</c:v>
                </c:pt>
                <c:pt idx="64862">
                  <c:v>30.51575</c:v>
                </c:pt>
                <c:pt idx="64863">
                  <c:v>52.7765</c:v>
                </c:pt>
                <c:pt idx="64864">
                  <c:v>1721.7587</c:v>
                </c:pt>
                <c:pt idx="64865">
                  <c:v>28.80554</c:v>
                </c:pt>
                <c:pt idx="64866">
                  <c:v>28.20047</c:v>
                </c:pt>
                <c:pt idx="64867">
                  <c:v>26.14445</c:v>
                </c:pt>
                <c:pt idx="64868">
                  <c:v>29.42352</c:v>
                </c:pt>
                <c:pt idx="64869">
                  <c:v>34.05063</c:v>
                </c:pt>
                <c:pt idx="64870">
                  <c:v>28.2039</c:v>
                </c:pt>
                <c:pt idx="64871">
                  <c:v>25.5482</c:v>
                </c:pt>
                <c:pt idx="64872">
                  <c:v>30.33423000000001</c:v>
                </c:pt>
                <c:pt idx="64873">
                  <c:v>35.57852000000001</c:v>
                </c:pt>
                <c:pt idx="64874">
                  <c:v>26.82815</c:v>
                </c:pt>
                <c:pt idx="64875">
                  <c:v>36.43259</c:v>
                </c:pt>
                <c:pt idx="64876">
                  <c:v>27.08496</c:v>
                </c:pt>
                <c:pt idx="64877">
                  <c:v>41.8034</c:v>
                </c:pt>
                <c:pt idx="64878">
                  <c:v>41.81975</c:v>
                </c:pt>
                <c:pt idx="64879">
                  <c:v>29.74486</c:v>
                </c:pt>
                <c:pt idx="64880">
                  <c:v>34.10263</c:v>
                </c:pt>
                <c:pt idx="64881">
                  <c:v>31.52277</c:v>
                </c:pt>
                <c:pt idx="64882">
                  <c:v>32.7163</c:v>
                </c:pt>
                <c:pt idx="64883">
                  <c:v>29.35106</c:v>
                </c:pt>
                <c:pt idx="64884">
                  <c:v>30.07482</c:v>
                </c:pt>
                <c:pt idx="64885">
                  <c:v>39.5275</c:v>
                </c:pt>
                <c:pt idx="64886">
                  <c:v>29.08128</c:v>
                </c:pt>
                <c:pt idx="64887">
                  <c:v>2910.73504</c:v>
                </c:pt>
                <c:pt idx="64888">
                  <c:v>32.03641</c:v>
                </c:pt>
                <c:pt idx="64889">
                  <c:v>33.6237</c:v>
                </c:pt>
                <c:pt idx="64890">
                  <c:v>32.64488</c:v>
                </c:pt>
                <c:pt idx="64891">
                  <c:v>33.14219</c:v>
                </c:pt>
                <c:pt idx="64892">
                  <c:v>29.66454</c:v>
                </c:pt>
                <c:pt idx="64893">
                  <c:v>28.26535</c:v>
                </c:pt>
                <c:pt idx="64894">
                  <c:v>32.38208</c:v>
                </c:pt>
                <c:pt idx="64895">
                  <c:v>36.25039</c:v>
                </c:pt>
                <c:pt idx="64896">
                  <c:v>140.6136</c:v>
                </c:pt>
                <c:pt idx="64897">
                  <c:v>23.7322</c:v>
                </c:pt>
                <c:pt idx="64898">
                  <c:v>26.99</c:v>
                </c:pt>
                <c:pt idx="64899">
                  <c:v>37.45296</c:v>
                </c:pt>
                <c:pt idx="64900">
                  <c:v>27.85523</c:v>
                </c:pt>
                <c:pt idx="64901">
                  <c:v>23.558</c:v>
                </c:pt>
                <c:pt idx="64902">
                  <c:v>30.75507</c:v>
                </c:pt>
                <c:pt idx="64903">
                  <c:v>28.56966</c:v>
                </c:pt>
                <c:pt idx="64904">
                  <c:v>28.66238</c:v>
                </c:pt>
                <c:pt idx="64905">
                  <c:v>25.78520999999999</c:v>
                </c:pt>
                <c:pt idx="64906">
                  <c:v>35.96911</c:v>
                </c:pt>
                <c:pt idx="64907">
                  <c:v>29.54892</c:v>
                </c:pt>
                <c:pt idx="64908">
                  <c:v>27.08622</c:v>
                </c:pt>
                <c:pt idx="64909">
                  <c:v>28.46348</c:v>
                </c:pt>
                <c:pt idx="64910">
                  <c:v>36.74104000000001</c:v>
                </c:pt>
                <c:pt idx="64911">
                  <c:v>110.4001</c:v>
                </c:pt>
                <c:pt idx="64912">
                  <c:v>32.94806000000001</c:v>
                </c:pt>
                <c:pt idx="64913">
                  <c:v>31.32967</c:v>
                </c:pt>
                <c:pt idx="64914">
                  <c:v>37.82984</c:v>
                </c:pt>
                <c:pt idx="64915">
                  <c:v>34.00632</c:v>
                </c:pt>
                <c:pt idx="64916">
                  <c:v>25.2405</c:v>
                </c:pt>
                <c:pt idx="64917">
                  <c:v>25.61739</c:v>
                </c:pt>
                <c:pt idx="64918">
                  <c:v>34.68319</c:v>
                </c:pt>
                <c:pt idx="64919">
                  <c:v>32.19352000000001</c:v>
                </c:pt>
                <c:pt idx="64920">
                  <c:v>35.07522</c:v>
                </c:pt>
                <c:pt idx="64921">
                  <c:v>27.66825</c:v>
                </c:pt>
                <c:pt idx="64922">
                  <c:v>37.33971</c:v>
                </c:pt>
                <c:pt idx="64923">
                  <c:v>27.51322</c:v>
                </c:pt>
                <c:pt idx="64924">
                  <c:v>33.05219</c:v>
                </c:pt>
                <c:pt idx="64925">
                  <c:v>32.64571</c:v>
                </c:pt>
                <c:pt idx="64926">
                  <c:v>83.107</c:v>
                </c:pt>
                <c:pt idx="64927">
                  <c:v>27.54473</c:v>
                </c:pt>
                <c:pt idx="64928">
                  <c:v>35.89488</c:v>
                </c:pt>
                <c:pt idx="64929">
                  <c:v>26.77955</c:v>
                </c:pt>
                <c:pt idx="64930">
                  <c:v>37.37961</c:v>
                </c:pt>
                <c:pt idx="64931">
                  <c:v>31.63943</c:v>
                </c:pt>
                <c:pt idx="64932">
                  <c:v>28.13182</c:v>
                </c:pt>
                <c:pt idx="64933">
                  <c:v>31.58613</c:v>
                </c:pt>
                <c:pt idx="64934">
                  <c:v>34.70319</c:v>
                </c:pt>
                <c:pt idx="64935">
                  <c:v>26.24175</c:v>
                </c:pt>
                <c:pt idx="64936">
                  <c:v>29.58584</c:v>
                </c:pt>
                <c:pt idx="64937">
                  <c:v>31.31807999999999</c:v>
                </c:pt>
                <c:pt idx="64938">
                  <c:v>31.6777</c:v>
                </c:pt>
                <c:pt idx="64939">
                  <c:v>30.21905</c:v>
                </c:pt>
                <c:pt idx="64940">
                  <c:v>28.38954</c:v>
                </c:pt>
                <c:pt idx="64941">
                  <c:v>31.72704999999999</c:v>
                </c:pt>
                <c:pt idx="64942">
                  <c:v>34.47316</c:v>
                </c:pt>
                <c:pt idx="64943">
                  <c:v>3449.37124</c:v>
                </c:pt>
                <c:pt idx="64944">
                  <c:v>33.07197</c:v>
                </c:pt>
                <c:pt idx="64945">
                  <c:v>27.27638</c:v>
                </c:pt>
                <c:pt idx="64946">
                  <c:v>30.77465</c:v>
                </c:pt>
                <c:pt idx="64947">
                  <c:v>27.22709</c:v>
                </c:pt>
                <c:pt idx="64948">
                  <c:v>27.36662</c:v>
                </c:pt>
                <c:pt idx="64949">
                  <c:v>26.50786</c:v>
                </c:pt>
                <c:pt idx="64950">
                  <c:v>33.93774000000001</c:v>
                </c:pt>
                <c:pt idx="64951">
                  <c:v>28.30362999999999</c:v>
                </c:pt>
                <c:pt idx="64952">
                  <c:v>33.87848</c:v>
                </c:pt>
                <c:pt idx="64953">
                  <c:v>32.84504</c:v>
                </c:pt>
                <c:pt idx="64954">
                  <c:v>27.14521</c:v>
                </c:pt>
                <c:pt idx="64955">
                  <c:v>34.4874</c:v>
                </c:pt>
                <c:pt idx="64956">
                  <c:v>43.139</c:v>
                </c:pt>
                <c:pt idx="64957">
                  <c:v>39.21414</c:v>
                </c:pt>
                <c:pt idx="64958">
                  <c:v>33.38847</c:v>
                </c:pt>
                <c:pt idx="64959">
                  <c:v>33.33911</c:v>
                </c:pt>
                <c:pt idx="64960">
                  <c:v>26.8001</c:v>
                </c:pt>
                <c:pt idx="64961">
                  <c:v>32.39808</c:v>
                </c:pt>
                <c:pt idx="64962">
                  <c:v>29.51921</c:v>
                </c:pt>
                <c:pt idx="64963">
                  <c:v>33.04781</c:v>
                </c:pt>
                <c:pt idx="64964">
                  <c:v>31.38494</c:v>
                </c:pt>
                <c:pt idx="64965">
                  <c:v>35.09518000000001</c:v>
                </c:pt>
                <c:pt idx="64966">
                  <c:v>27.05808</c:v>
                </c:pt>
                <c:pt idx="64967">
                  <c:v>29.16970999999999</c:v>
                </c:pt>
                <c:pt idx="64968">
                  <c:v>28.32387</c:v>
                </c:pt>
                <c:pt idx="64969">
                  <c:v>28.87158000000001</c:v>
                </c:pt>
                <c:pt idx="64970">
                  <c:v>29.8464</c:v>
                </c:pt>
                <c:pt idx="64971">
                  <c:v>29.51852999999999</c:v>
                </c:pt>
                <c:pt idx="64972">
                  <c:v>27.18684</c:v>
                </c:pt>
                <c:pt idx="64973">
                  <c:v>29.96622</c:v>
                </c:pt>
                <c:pt idx="64974">
                  <c:v>24.82195</c:v>
                </c:pt>
                <c:pt idx="64975">
                  <c:v>36.64077</c:v>
                </c:pt>
                <c:pt idx="64976">
                  <c:v>41.0927</c:v>
                </c:pt>
                <c:pt idx="64977">
                  <c:v>21405.0418</c:v>
                </c:pt>
                <c:pt idx="64978">
                  <c:v>28.42702</c:v>
                </c:pt>
                <c:pt idx="64979">
                  <c:v>34.51002</c:v>
                </c:pt>
                <c:pt idx="64980">
                  <c:v>32.35756</c:v>
                </c:pt>
                <c:pt idx="64981">
                  <c:v>28.70968999999999</c:v>
                </c:pt>
                <c:pt idx="64982">
                  <c:v>42.92757</c:v>
                </c:pt>
                <c:pt idx="64983">
                  <c:v>32.17723</c:v>
                </c:pt>
                <c:pt idx="64984">
                  <c:v>28.16463</c:v>
                </c:pt>
                <c:pt idx="64985">
                  <c:v>54.5016</c:v>
                </c:pt>
                <c:pt idx="64986">
                  <c:v>29.23599</c:v>
                </c:pt>
                <c:pt idx="64987">
                  <c:v>28.17173</c:v>
                </c:pt>
                <c:pt idx="64988">
                  <c:v>882.4662999999999</c:v>
                </c:pt>
                <c:pt idx="64989">
                  <c:v>31.16939</c:v>
                </c:pt>
                <c:pt idx="64990">
                  <c:v>31.80536</c:v>
                </c:pt>
                <c:pt idx="64991">
                  <c:v>31.22999</c:v>
                </c:pt>
                <c:pt idx="64992">
                  <c:v>32.47559</c:v>
                </c:pt>
                <c:pt idx="64993">
                  <c:v>27.09373</c:v>
                </c:pt>
                <c:pt idx="64994">
                  <c:v>31.27947</c:v>
                </c:pt>
                <c:pt idx="64995">
                  <c:v>39.09395</c:v>
                </c:pt>
                <c:pt idx="64996">
                  <c:v>24.06541</c:v>
                </c:pt>
                <c:pt idx="64997">
                  <c:v>29.91867999999999</c:v>
                </c:pt>
                <c:pt idx="64998">
                  <c:v>32.6091</c:v>
                </c:pt>
                <c:pt idx="64999">
                  <c:v>31.53355000000001</c:v>
                </c:pt>
                <c:pt idx="65000">
                  <c:v>159.37585</c:v>
                </c:pt>
                <c:pt idx="65001">
                  <c:v>25.19068</c:v>
                </c:pt>
                <c:pt idx="65002">
                  <c:v>29.60063</c:v>
                </c:pt>
                <c:pt idx="65003">
                  <c:v>26.14377</c:v>
                </c:pt>
                <c:pt idx="65004">
                  <c:v>25.71531999999999</c:v>
                </c:pt>
                <c:pt idx="65005">
                  <c:v>37.80905</c:v>
                </c:pt>
                <c:pt idx="65006">
                  <c:v>1269.9183</c:v>
                </c:pt>
                <c:pt idx="65007">
                  <c:v>41.62029</c:v>
                </c:pt>
                <c:pt idx="65008">
                  <c:v>30.19138999999999</c:v>
                </c:pt>
                <c:pt idx="65009">
                  <c:v>26.74231</c:v>
                </c:pt>
                <c:pt idx="65010">
                  <c:v>29.12616</c:v>
                </c:pt>
                <c:pt idx="65011">
                  <c:v>34.77563</c:v>
                </c:pt>
                <c:pt idx="65012">
                  <c:v>27.77731</c:v>
                </c:pt>
                <c:pt idx="65013">
                  <c:v>66.90354</c:v>
                </c:pt>
                <c:pt idx="65014">
                  <c:v>32.60843</c:v>
                </c:pt>
                <c:pt idx="65015">
                  <c:v>37.1402</c:v>
                </c:pt>
                <c:pt idx="65016">
                  <c:v>27.68157</c:v>
                </c:pt>
                <c:pt idx="65017">
                  <c:v>43.02</c:v>
                </c:pt>
                <c:pt idx="65018">
                  <c:v>96.17609999999999</c:v>
                </c:pt>
                <c:pt idx="65019">
                  <c:v>31.87282</c:v>
                </c:pt>
                <c:pt idx="65020">
                  <c:v>37.14434</c:v>
                </c:pt>
                <c:pt idx="65021">
                  <c:v>33.19426</c:v>
                </c:pt>
                <c:pt idx="65022">
                  <c:v>26.31974</c:v>
                </c:pt>
                <c:pt idx="65023">
                  <c:v>44.1176</c:v>
                </c:pt>
                <c:pt idx="65024">
                  <c:v>25.32098999999999</c:v>
                </c:pt>
                <c:pt idx="65025">
                  <c:v>31.611</c:v>
                </c:pt>
                <c:pt idx="65026">
                  <c:v>67.069</c:v>
                </c:pt>
                <c:pt idx="65027">
                  <c:v>33.54011</c:v>
                </c:pt>
                <c:pt idx="65028">
                  <c:v>29.25543</c:v>
                </c:pt>
                <c:pt idx="65029">
                  <c:v>28.75412</c:v>
                </c:pt>
                <c:pt idx="65030">
                  <c:v>53.4438</c:v>
                </c:pt>
                <c:pt idx="65031">
                  <c:v>35.69253</c:v>
                </c:pt>
                <c:pt idx="65032">
                  <c:v>34.3816</c:v>
                </c:pt>
                <c:pt idx="65033">
                  <c:v>25.56403</c:v>
                </c:pt>
                <c:pt idx="65034">
                  <c:v>30.40881</c:v>
                </c:pt>
                <c:pt idx="65035">
                  <c:v>35.64204</c:v>
                </c:pt>
                <c:pt idx="65036">
                  <c:v>26.79571</c:v>
                </c:pt>
                <c:pt idx="65037">
                  <c:v>30.65426</c:v>
                </c:pt>
                <c:pt idx="65038">
                  <c:v>35.8403</c:v>
                </c:pt>
                <c:pt idx="65039">
                  <c:v>24.08909999999999</c:v>
                </c:pt>
                <c:pt idx="65040">
                  <c:v>31.44936999999999</c:v>
                </c:pt>
                <c:pt idx="65041">
                  <c:v>40.15892</c:v>
                </c:pt>
                <c:pt idx="65042">
                  <c:v>35.18057</c:v>
                </c:pt>
                <c:pt idx="65043">
                  <c:v>37.77155</c:v>
                </c:pt>
                <c:pt idx="65044">
                  <c:v>29.63371</c:v>
                </c:pt>
                <c:pt idx="65045">
                  <c:v>29.29082</c:v>
                </c:pt>
                <c:pt idx="65046">
                  <c:v>23.88947</c:v>
                </c:pt>
                <c:pt idx="65047">
                  <c:v>35.32244</c:v>
                </c:pt>
                <c:pt idx="65048">
                  <c:v>27.30979</c:v>
                </c:pt>
                <c:pt idx="65049">
                  <c:v>35.94181</c:v>
                </c:pt>
                <c:pt idx="65050">
                  <c:v>29.56507999999999</c:v>
                </c:pt>
                <c:pt idx="65051">
                  <c:v>67.5098</c:v>
                </c:pt>
                <c:pt idx="65052">
                  <c:v>32.45353</c:v>
                </c:pt>
                <c:pt idx="65053">
                  <c:v>27.51951</c:v>
                </c:pt>
                <c:pt idx="65054">
                  <c:v>28.31999</c:v>
                </c:pt>
                <c:pt idx="65055">
                  <c:v>31.71342</c:v>
                </c:pt>
                <c:pt idx="65056">
                  <c:v>32.81764999999999</c:v>
                </c:pt>
                <c:pt idx="65057">
                  <c:v>32.99425</c:v>
                </c:pt>
                <c:pt idx="65058">
                  <c:v>27.17984999999999</c:v>
                </c:pt>
                <c:pt idx="65059">
                  <c:v>31.96557999999999</c:v>
                </c:pt>
                <c:pt idx="65060">
                  <c:v>30.23272</c:v>
                </c:pt>
                <c:pt idx="65061">
                  <c:v>25.79823</c:v>
                </c:pt>
                <c:pt idx="65062">
                  <c:v>29.2356</c:v>
                </c:pt>
                <c:pt idx="65063">
                  <c:v>26.64736</c:v>
                </c:pt>
                <c:pt idx="65064">
                  <c:v>32.02958</c:v>
                </c:pt>
                <c:pt idx="65065">
                  <c:v>31.61156</c:v>
                </c:pt>
                <c:pt idx="65066">
                  <c:v>36.00092</c:v>
                </c:pt>
                <c:pt idx="65067">
                  <c:v>27.43164</c:v>
                </c:pt>
                <c:pt idx="65068">
                  <c:v>30.92973999999999</c:v>
                </c:pt>
                <c:pt idx="65069">
                  <c:v>31.70598</c:v>
                </c:pt>
                <c:pt idx="65070">
                  <c:v>29.34112</c:v>
                </c:pt>
                <c:pt idx="65071">
                  <c:v>37.78078</c:v>
                </c:pt>
                <c:pt idx="65072">
                  <c:v>32.72436000000001</c:v>
                </c:pt>
                <c:pt idx="65073">
                  <c:v>30.05102</c:v>
                </c:pt>
                <c:pt idx="65074">
                  <c:v>27.87147999999999</c:v>
                </c:pt>
                <c:pt idx="65075">
                  <c:v>26.75095</c:v>
                </c:pt>
                <c:pt idx="65076">
                  <c:v>34.45612000000001</c:v>
                </c:pt>
                <c:pt idx="65077">
                  <c:v>27.40025</c:v>
                </c:pt>
                <c:pt idx="65078">
                  <c:v>26.39403</c:v>
                </c:pt>
                <c:pt idx="65079">
                  <c:v>29.91187</c:v>
                </c:pt>
                <c:pt idx="65080">
                  <c:v>28.58409</c:v>
                </c:pt>
                <c:pt idx="65081">
                  <c:v>4178.842400000001</c:v>
                </c:pt>
                <c:pt idx="65082">
                  <c:v>35.38732</c:v>
                </c:pt>
                <c:pt idx="65083">
                  <c:v>23.31901</c:v>
                </c:pt>
                <c:pt idx="65084">
                  <c:v>27.15885</c:v>
                </c:pt>
                <c:pt idx="65085">
                  <c:v>40.1619</c:v>
                </c:pt>
                <c:pt idx="65086">
                  <c:v>32.66521</c:v>
                </c:pt>
                <c:pt idx="65087">
                  <c:v>33.73624</c:v>
                </c:pt>
                <c:pt idx="65088">
                  <c:v>29.47662</c:v>
                </c:pt>
                <c:pt idx="65089">
                  <c:v>27.32971999999999</c:v>
                </c:pt>
                <c:pt idx="65090">
                  <c:v>26.82117</c:v>
                </c:pt>
                <c:pt idx="65091">
                  <c:v>35.76187</c:v>
                </c:pt>
                <c:pt idx="65092">
                  <c:v>29.97561</c:v>
                </c:pt>
                <c:pt idx="65093">
                  <c:v>28.57257</c:v>
                </c:pt>
                <c:pt idx="65094">
                  <c:v>38.44073</c:v>
                </c:pt>
                <c:pt idx="65095">
                  <c:v>29.35851</c:v>
                </c:pt>
                <c:pt idx="65096">
                  <c:v>29.91328</c:v>
                </c:pt>
                <c:pt idx="65097">
                  <c:v>32.88482</c:v>
                </c:pt>
                <c:pt idx="65098">
                  <c:v>27.28281</c:v>
                </c:pt>
                <c:pt idx="65099">
                  <c:v>26.80706</c:v>
                </c:pt>
                <c:pt idx="65100">
                  <c:v>35.30124</c:v>
                </c:pt>
                <c:pt idx="65101">
                  <c:v>5764.222510000001</c:v>
                </c:pt>
                <c:pt idx="65102">
                  <c:v>32.2803</c:v>
                </c:pt>
                <c:pt idx="65103">
                  <c:v>27.07773</c:v>
                </c:pt>
                <c:pt idx="65104">
                  <c:v>23.36567</c:v>
                </c:pt>
                <c:pt idx="65105">
                  <c:v>22.9294</c:v>
                </c:pt>
                <c:pt idx="65106">
                  <c:v>34.65295</c:v>
                </c:pt>
                <c:pt idx="65107">
                  <c:v>29.77584</c:v>
                </c:pt>
                <c:pt idx="65108">
                  <c:v>29.12698</c:v>
                </c:pt>
                <c:pt idx="65109">
                  <c:v>33.48609</c:v>
                </c:pt>
                <c:pt idx="65110">
                  <c:v>29.94252999999999</c:v>
                </c:pt>
                <c:pt idx="65111">
                  <c:v>27.17468</c:v>
                </c:pt>
                <c:pt idx="65112">
                  <c:v>37.41025</c:v>
                </c:pt>
                <c:pt idx="65113">
                  <c:v>27.94201999999999</c:v>
                </c:pt>
                <c:pt idx="65114">
                  <c:v>115.03748</c:v>
                </c:pt>
                <c:pt idx="65115">
                  <c:v>39.76377</c:v>
                </c:pt>
                <c:pt idx="65116">
                  <c:v>30.12506</c:v>
                </c:pt>
                <c:pt idx="65117">
                  <c:v>38.28524</c:v>
                </c:pt>
                <c:pt idx="65118">
                  <c:v>36.48806</c:v>
                </c:pt>
                <c:pt idx="65119">
                  <c:v>26.80355</c:v>
                </c:pt>
                <c:pt idx="65120">
                  <c:v>32.44924</c:v>
                </c:pt>
                <c:pt idx="65121">
                  <c:v>32.18221</c:v>
                </c:pt>
                <c:pt idx="65122">
                  <c:v>37.86414000000001</c:v>
                </c:pt>
                <c:pt idx="65123">
                  <c:v>34.77969</c:v>
                </c:pt>
                <c:pt idx="65124">
                  <c:v>26.36394</c:v>
                </c:pt>
                <c:pt idx="65125">
                  <c:v>24.08024999999999</c:v>
                </c:pt>
                <c:pt idx="65126">
                  <c:v>31.24868</c:v>
                </c:pt>
                <c:pt idx="65127">
                  <c:v>33.00837</c:v>
                </c:pt>
                <c:pt idx="65128">
                  <c:v>29.74409</c:v>
                </c:pt>
                <c:pt idx="65129">
                  <c:v>30.62719</c:v>
                </c:pt>
                <c:pt idx="65130">
                  <c:v>34.08043</c:v>
                </c:pt>
                <c:pt idx="65131">
                  <c:v>36.06147</c:v>
                </c:pt>
                <c:pt idx="65132">
                  <c:v>31.97953</c:v>
                </c:pt>
                <c:pt idx="65133">
                  <c:v>34.73366</c:v>
                </c:pt>
                <c:pt idx="65134">
                  <c:v>29.37057</c:v>
                </c:pt>
                <c:pt idx="65135">
                  <c:v>29.79088</c:v>
                </c:pt>
                <c:pt idx="65136">
                  <c:v>28.27851</c:v>
                </c:pt>
                <c:pt idx="65137">
                  <c:v>32.73580000000001</c:v>
                </c:pt>
                <c:pt idx="65138">
                  <c:v>31.09252</c:v>
                </c:pt>
                <c:pt idx="65139">
                  <c:v>2738.5068</c:v>
                </c:pt>
                <c:pt idx="65140">
                  <c:v>33.31086</c:v>
                </c:pt>
                <c:pt idx="65141">
                  <c:v>26.73288000000001</c:v>
                </c:pt>
                <c:pt idx="65142">
                  <c:v>28.84767</c:v>
                </c:pt>
                <c:pt idx="65143">
                  <c:v>28.29294</c:v>
                </c:pt>
                <c:pt idx="65144">
                  <c:v>28.39530999999999</c:v>
                </c:pt>
                <c:pt idx="65145">
                  <c:v>27.45523</c:v>
                </c:pt>
                <c:pt idx="65146">
                  <c:v>29.33156</c:v>
                </c:pt>
                <c:pt idx="65147">
                  <c:v>28.82379</c:v>
                </c:pt>
                <c:pt idx="65148">
                  <c:v>34.41947</c:v>
                </c:pt>
                <c:pt idx="65149">
                  <c:v>34.11271</c:v>
                </c:pt>
                <c:pt idx="65150">
                  <c:v>28.54542</c:v>
                </c:pt>
                <c:pt idx="65151">
                  <c:v>28.38466</c:v>
                </c:pt>
                <c:pt idx="65152">
                  <c:v>30.99121999999999</c:v>
                </c:pt>
                <c:pt idx="65153">
                  <c:v>162.3942</c:v>
                </c:pt>
                <c:pt idx="65154">
                  <c:v>28.46975</c:v>
                </c:pt>
                <c:pt idx="65155">
                  <c:v>37.1248</c:v>
                </c:pt>
                <c:pt idx="65156">
                  <c:v>929.8412999999999</c:v>
                </c:pt>
                <c:pt idx="65157">
                  <c:v>33.10186</c:v>
                </c:pt>
                <c:pt idx="65158">
                  <c:v>28.13739</c:v>
                </c:pt>
                <c:pt idx="65159">
                  <c:v>27.96225</c:v>
                </c:pt>
                <c:pt idx="65160">
                  <c:v>42.2575</c:v>
                </c:pt>
                <c:pt idx="65161">
                  <c:v>30.42308999999999</c:v>
                </c:pt>
                <c:pt idx="65162">
                  <c:v>30.03374</c:v>
                </c:pt>
                <c:pt idx="65163">
                  <c:v>32.4705</c:v>
                </c:pt>
                <c:pt idx="65164">
                  <c:v>30.74444</c:v>
                </c:pt>
                <c:pt idx="65165">
                  <c:v>27.99325</c:v>
                </c:pt>
                <c:pt idx="65166">
                  <c:v>29.65388</c:v>
                </c:pt>
                <c:pt idx="65167">
                  <c:v>291.2525999999999</c:v>
                </c:pt>
                <c:pt idx="65168">
                  <c:v>32.69849</c:v>
                </c:pt>
                <c:pt idx="65169">
                  <c:v>35.93671</c:v>
                </c:pt>
                <c:pt idx="65170">
                  <c:v>46.9654</c:v>
                </c:pt>
                <c:pt idx="65171">
                  <c:v>29.80782</c:v>
                </c:pt>
                <c:pt idx="65172">
                  <c:v>40.49738</c:v>
                </c:pt>
                <c:pt idx="65173">
                  <c:v>25.47623</c:v>
                </c:pt>
                <c:pt idx="65174">
                  <c:v>26.82478</c:v>
                </c:pt>
                <c:pt idx="65175">
                  <c:v>30.09378999999999</c:v>
                </c:pt>
                <c:pt idx="65176">
                  <c:v>35.38489999999999</c:v>
                </c:pt>
                <c:pt idx="65177">
                  <c:v>47.4328</c:v>
                </c:pt>
                <c:pt idx="65178">
                  <c:v>38.93073</c:v>
                </c:pt>
                <c:pt idx="65179">
                  <c:v>28.93038</c:v>
                </c:pt>
                <c:pt idx="65180">
                  <c:v>25.95761999999999</c:v>
                </c:pt>
                <c:pt idx="65181">
                  <c:v>39.34726999999999</c:v>
                </c:pt>
                <c:pt idx="65182">
                  <c:v>30.87336000000001</c:v>
                </c:pt>
                <c:pt idx="65183">
                  <c:v>86.16014</c:v>
                </c:pt>
                <c:pt idx="65184">
                  <c:v>26.1325</c:v>
                </c:pt>
                <c:pt idx="65185">
                  <c:v>32.51758</c:v>
                </c:pt>
                <c:pt idx="65186">
                  <c:v>32.02312000000001</c:v>
                </c:pt>
                <c:pt idx="65187">
                  <c:v>28.78801</c:v>
                </c:pt>
                <c:pt idx="65188">
                  <c:v>30.79517</c:v>
                </c:pt>
                <c:pt idx="65189">
                  <c:v>28.05859999999999</c:v>
                </c:pt>
                <c:pt idx="65190">
                  <c:v>30.88521</c:v>
                </c:pt>
                <c:pt idx="65191">
                  <c:v>26.59471</c:v>
                </c:pt>
                <c:pt idx="65192">
                  <c:v>28.06094</c:v>
                </c:pt>
                <c:pt idx="65193">
                  <c:v>32.00645</c:v>
                </c:pt>
                <c:pt idx="65194">
                  <c:v>38.76896</c:v>
                </c:pt>
                <c:pt idx="65195">
                  <c:v>27.77815</c:v>
                </c:pt>
                <c:pt idx="65196">
                  <c:v>29.75655</c:v>
                </c:pt>
                <c:pt idx="65197">
                  <c:v>93.23787</c:v>
                </c:pt>
                <c:pt idx="65198">
                  <c:v>28.98055</c:v>
                </c:pt>
                <c:pt idx="65199">
                  <c:v>34.02192</c:v>
                </c:pt>
                <c:pt idx="65200">
                  <c:v>197.3623</c:v>
                </c:pt>
                <c:pt idx="65201">
                  <c:v>27.03942</c:v>
                </c:pt>
                <c:pt idx="65202">
                  <c:v>27.91004</c:v>
                </c:pt>
                <c:pt idx="65203">
                  <c:v>28.25406</c:v>
                </c:pt>
                <c:pt idx="65204">
                  <c:v>49.01900000000001</c:v>
                </c:pt>
                <c:pt idx="65205">
                  <c:v>74.7311</c:v>
                </c:pt>
                <c:pt idx="65206">
                  <c:v>32.12083</c:v>
                </c:pt>
                <c:pt idx="65207">
                  <c:v>25.84571</c:v>
                </c:pt>
                <c:pt idx="65208">
                  <c:v>29.2407</c:v>
                </c:pt>
                <c:pt idx="65209">
                  <c:v>33.76894</c:v>
                </c:pt>
                <c:pt idx="65210">
                  <c:v>30.53419999999999</c:v>
                </c:pt>
                <c:pt idx="65211">
                  <c:v>4034.0963</c:v>
                </c:pt>
                <c:pt idx="65212">
                  <c:v>29.38272999999999</c:v>
                </c:pt>
                <c:pt idx="65213">
                  <c:v>30.97790000000001</c:v>
                </c:pt>
                <c:pt idx="65214">
                  <c:v>28.45892</c:v>
                </c:pt>
                <c:pt idx="65215">
                  <c:v>24.4646</c:v>
                </c:pt>
                <c:pt idx="65216">
                  <c:v>49.5773</c:v>
                </c:pt>
                <c:pt idx="65217">
                  <c:v>32.57989</c:v>
                </c:pt>
                <c:pt idx="65218">
                  <c:v>31.33</c:v>
                </c:pt>
                <c:pt idx="65219">
                  <c:v>37.91992</c:v>
                </c:pt>
                <c:pt idx="65220">
                  <c:v>36.38579</c:v>
                </c:pt>
                <c:pt idx="65221">
                  <c:v>33.87098</c:v>
                </c:pt>
                <c:pt idx="65222">
                  <c:v>35.04099</c:v>
                </c:pt>
                <c:pt idx="65223">
                  <c:v>40.86418</c:v>
                </c:pt>
                <c:pt idx="65224">
                  <c:v>28.59985</c:v>
                </c:pt>
                <c:pt idx="65225">
                  <c:v>25.21822</c:v>
                </c:pt>
                <c:pt idx="65226">
                  <c:v>30.7935</c:v>
                </c:pt>
                <c:pt idx="65227">
                  <c:v>29.22538</c:v>
                </c:pt>
                <c:pt idx="65228">
                  <c:v>31.60596</c:v>
                </c:pt>
                <c:pt idx="65229">
                  <c:v>172.66998</c:v>
                </c:pt>
                <c:pt idx="65230">
                  <c:v>33.64834000000001</c:v>
                </c:pt>
                <c:pt idx="65231">
                  <c:v>28.10638</c:v>
                </c:pt>
                <c:pt idx="65232">
                  <c:v>27.83246</c:v>
                </c:pt>
                <c:pt idx="65233">
                  <c:v>30.57134</c:v>
                </c:pt>
                <c:pt idx="65234">
                  <c:v>31.53288999999999</c:v>
                </c:pt>
                <c:pt idx="65235">
                  <c:v>29.77532</c:v>
                </c:pt>
                <c:pt idx="65236">
                  <c:v>35.53767</c:v>
                </c:pt>
                <c:pt idx="65237">
                  <c:v>31.01592</c:v>
                </c:pt>
                <c:pt idx="65238">
                  <c:v>33.03298</c:v>
                </c:pt>
                <c:pt idx="65239">
                  <c:v>31.96227</c:v>
                </c:pt>
                <c:pt idx="65240">
                  <c:v>33.09779</c:v>
                </c:pt>
                <c:pt idx="65241">
                  <c:v>28.98205</c:v>
                </c:pt>
                <c:pt idx="65242">
                  <c:v>8876.223</c:v>
                </c:pt>
                <c:pt idx="65243">
                  <c:v>27.0916</c:v>
                </c:pt>
                <c:pt idx="65244">
                  <c:v>33.7243</c:v>
                </c:pt>
                <c:pt idx="65245">
                  <c:v>32.128</c:v>
                </c:pt>
                <c:pt idx="65246">
                  <c:v>31.76213999999999</c:v>
                </c:pt>
                <c:pt idx="65247">
                  <c:v>40.57622000000001</c:v>
                </c:pt>
                <c:pt idx="65248">
                  <c:v>31.3234</c:v>
                </c:pt>
                <c:pt idx="65249">
                  <c:v>35.50025</c:v>
                </c:pt>
                <c:pt idx="65250">
                  <c:v>36.74458000000001</c:v>
                </c:pt>
                <c:pt idx="65251">
                  <c:v>42.57244</c:v>
                </c:pt>
                <c:pt idx="65252">
                  <c:v>30.26127</c:v>
                </c:pt>
                <c:pt idx="65253">
                  <c:v>29.9735</c:v>
                </c:pt>
                <c:pt idx="65254">
                  <c:v>31.02267</c:v>
                </c:pt>
                <c:pt idx="65255">
                  <c:v>28.40135</c:v>
                </c:pt>
                <c:pt idx="65256">
                  <c:v>27.63954</c:v>
                </c:pt>
                <c:pt idx="65257">
                  <c:v>33.4963</c:v>
                </c:pt>
                <c:pt idx="65258">
                  <c:v>28.39091000000001</c:v>
                </c:pt>
                <c:pt idx="65259">
                  <c:v>29.482</c:v>
                </c:pt>
                <c:pt idx="65260">
                  <c:v>36.95077</c:v>
                </c:pt>
                <c:pt idx="65261">
                  <c:v>31.47432999999999</c:v>
                </c:pt>
                <c:pt idx="65262">
                  <c:v>30.27969</c:v>
                </c:pt>
                <c:pt idx="65263">
                  <c:v>43.35176</c:v>
                </c:pt>
                <c:pt idx="65264">
                  <c:v>34.96593</c:v>
                </c:pt>
                <c:pt idx="65265">
                  <c:v>30.78497</c:v>
                </c:pt>
                <c:pt idx="65266">
                  <c:v>30.87850999999999</c:v>
                </c:pt>
                <c:pt idx="65267">
                  <c:v>32.17577</c:v>
                </c:pt>
                <c:pt idx="65268">
                  <c:v>25.94523999999999</c:v>
                </c:pt>
                <c:pt idx="65269">
                  <c:v>28.16811999999999</c:v>
                </c:pt>
                <c:pt idx="65270">
                  <c:v>29.46724</c:v>
                </c:pt>
                <c:pt idx="65271">
                  <c:v>29.53842</c:v>
                </c:pt>
                <c:pt idx="65272">
                  <c:v>30.63883999999999</c:v>
                </c:pt>
                <c:pt idx="65273">
                  <c:v>30.98950999999999</c:v>
                </c:pt>
                <c:pt idx="65274">
                  <c:v>39.56045</c:v>
                </c:pt>
                <c:pt idx="65275">
                  <c:v>34.1401</c:v>
                </c:pt>
                <c:pt idx="65276">
                  <c:v>28.28858999999999</c:v>
                </c:pt>
                <c:pt idx="65277">
                  <c:v>36.5129</c:v>
                </c:pt>
                <c:pt idx="65278">
                  <c:v>25.12825</c:v>
                </c:pt>
                <c:pt idx="65279">
                  <c:v>37.6596</c:v>
                </c:pt>
                <c:pt idx="65280">
                  <c:v>31.94495999999999</c:v>
                </c:pt>
                <c:pt idx="65281">
                  <c:v>35.56729</c:v>
                </c:pt>
                <c:pt idx="65282">
                  <c:v>42.62087</c:v>
                </c:pt>
                <c:pt idx="65283">
                  <c:v>31.73543</c:v>
                </c:pt>
                <c:pt idx="65284">
                  <c:v>26.78869999999999</c:v>
                </c:pt>
                <c:pt idx="65285">
                  <c:v>22.88887</c:v>
                </c:pt>
                <c:pt idx="65286">
                  <c:v>28.37184999999999</c:v>
                </c:pt>
                <c:pt idx="65287">
                  <c:v>35.57392</c:v>
                </c:pt>
                <c:pt idx="65288">
                  <c:v>30.45929</c:v>
                </c:pt>
                <c:pt idx="65289">
                  <c:v>36.2521</c:v>
                </c:pt>
                <c:pt idx="65290">
                  <c:v>25.56541</c:v>
                </c:pt>
                <c:pt idx="65291">
                  <c:v>32.60385</c:v>
                </c:pt>
                <c:pt idx="65292">
                  <c:v>28.43814</c:v>
                </c:pt>
                <c:pt idx="65293">
                  <c:v>27.03403</c:v>
                </c:pt>
                <c:pt idx="65294">
                  <c:v>29.74513999999999</c:v>
                </c:pt>
                <c:pt idx="65295">
                  <c:v>31.35974999999999</c:v>
                </c:pt>
                <c:pt idx="65296">
                  <c:v>37.5938</c:v>
                </c:pt>
                <c:pt idx="65297">
                  <c:v>28.14471</c:v>
                </c:pt>
                <c:pt idx="65298">
                  <c:v>30.18636</c:v>
                </c:pt>
                <c:pt idx="65299">
                  <c:v>32.02448</c:v>
                </c:pt>
                <c:pt idx="65300">
                  <c:v>32.7861</c:v>
                </c:pt>
                <c:pt idx="65301">
                  <c:v>33.99725</c:v>
                </c:pt>
                <c:pt idx="65302">
                  <c:v>26.98623999999999</c:v>
                </c:pt>
                <c:pt idx="65303">
                  <c:v>30.80174</c:v>
                </c:pt>
                <c:pt idx="65304">
                  <c:v>29.28658</c:v>
                </c:pt>
                <c:pt idx="65305">
                  <c:v>30.66436</c:v>
                </c:pt>
                <c:pt idx="65306">
                  <c:v>33.47091</c:v>
                </c:pt>
                <c:pt idx="65307">
                  <c:v>28.23827</c:v>
                </c:pt>
                <c:pt idx="65308">
                  <c:v>29.76104</c:v>
                </c:pt>
                <c:pt idx="65309">
                  <c:v>29.96031</c:v>
                </c:pt>
                <c:pt idx="65310">
                  <c:v>27.48283999999999</c:v>
                </c:pt>
                <c:pt idx="65311">
                  <c:v>28.78285</c:v>
                </c:pt>
                <c:pt idx="65312">
                  <c:v>25.97102</c:v>
                </c:pt>
                <c:pt idx="65313">
                  <c:v>28.35614</c:v>
                </c:pt>
                <c:pt idx="65314">
                  <c:v>58.75366</c:v>
                </c:pt>
                <c:pt idx="65315">
                  <c:v>33.16272</c:v>
                </c:pt>
                <c:pt idx="65316">
                  <c:v>37.66321</c:v>
                </c:pt>
                <c:pt idx="65317">
                  <c:v>30.00037</c:v>
                </c:pt>
                <c:pt idx="65318">
                  <c:v>36.4615</c:v>
                </c:pt>
                <c:pt idx="65319">
                  <c:v>27.17903</c:v>
                </c:pt>
                <c:pt idx="65320">
                  <c:v>47.7381</c:v>
                </c:pt>
                <c:pt idx="65321">
                  <c:v>25.17444</c:v>
                </c:pt>
                <c:pt idx="65322">
                  <c:v>31.39</c:v>
                </c:pt>
                <c:pt idx="65323">
                  <c:v>29.24579</c:v>
                </c:pt>
                <c:pt idx="65324">
                  <c:v>46.095</c:v>
                </c:pt>
                <c:pt idx="65325">
                  <c:v>36.62409</c:v>
                </c:pt>
                <c:pt idx="65326">
                  <c:v>29.27007</c:v>
                </c:pt>
                <c:pt idx="65327">
                  <c:v>21.66274999999999</c:v>
                </c:pt>
                <c:pt idx="65328">
                  <c:v>29.5848</c:v>
                </c:pt>
                <c:pt idx="65329">
                  <c:v>30.30488</c:v>
                </c:pt>
                <c:pt idx="65330">
                  <c:v>36.74586</c:v>
                </c:pt>
                <c:pt idx="65331">
                  <c:v>28.58129</c:v>
                </c:pt>
                <c:pt idx="65332">
                  <c:v>100.3446</c:v>
                </c:pt>
                <c:pt idx="65333">
                  <c:v>29.31411</c:v>
                </c:pt>
                <c:pt idx="65334">
                  <c:v>26.82980999999999</c:v>
                </c:pt>
                <c:pt idx="65335">
                  <c:v>31.94881</c:v>
                </c:pt>
                <c:pt idx="65336">
                  <c:v>31.44248999999999</c:v>
                </c:pt>
                <c:pt idx="65337">
                  <c:v>26.10838</c:v>
                </c:pt>
                <c:pt idx="65338">
                  <c:v>34.10034</c:v>
                </c:pt>
                <c:pt idx="65339">
                  <c:v>29.93987</c:v>
                </c:pt>
                <c:pt idx="65340">
                  <c:v>28.11486</c:v>
                </c:pt>
                <c:pt idx="65341">
                  <c:v>28.63051</c:v>
                </c:pt>
                <c:pt idx="65342">
                  <c:v>28.95339</c:v>
                </c:pt>
                <c:pt idx="65343">
                  <c:v>32.61640000000001</c:v>
                </c:pt>
                <c:pt idx="65344">
                  <c:v>26.92434</c:v>
                </c:pt>
                <c:pt idx="65345">
                  <c:v>28.35255</c:v>
                </c:pt>
                <c:pt idx="65346">
                  <c:v>27.01139999999999</c:v>
                </c:pt>
                <c:pt idx="65347">
                  <c:v>36.3798</c:v>
                </c:pt>
                <c:pt idx="65348">
                  <c:v>29.16394</c:v>
                </c:pt>
                <c:pt idx="65349">
                  <c:v>65.87019999999998</c:v>
                </c:pt>
                <c:pt idx="65350">
                  <c:v>29.12424</c:v>
                </c:pt>
                <c:pt idx="65351">
                  <c:v>28.19563</c:v>
                </c:pt>
                <c:pt idx="65352">
                  <c:v>31.75979999999999</c:v>
                </c:pt>
                <c:pt idx="65353">
                  <c:v>29.33101</c:v>
                </c:pt>
                <c:pt idx="65354">
                  <c:v>31.81185</c:v>
                </c:pt>
                <c:pt idx="65355">
                  <c:v>28.51518</c:v>
                </c:pt>
                <c:pt idx="65356">
                  <c:v>32.0845</c:v>
                </c:pt>
                <c:pt idx="65357">
                  <c:v>32.03487</c:v>
                </c:pt>
                <c:pt idx="65358">
                  <c:v>27.41867</c:v>
                </c:pt>
                <c:pt idx="65359">
                  <c:v>25.26477</c:v>
                </c:pt>
                <c:pt idx="65360">
                  <c:v>24.81259</c:v>
                </c:pt>
                <c:pt idx="65361">
                  <c:v>25.83885</c:v>
                </c:pt>
                <c:pt idx="65362">
                  <c:v>26.78566</c:v>
                </c:pt>
                <c:pt idx="65363">
                  <c:v>30.71866</c:v>
                </c:pt>
                <c:pt idx="65364">
                  <c:v>28.24238</c:v>
                </c:pt>
                <c:pt idx="65365">
                  <c:v>31.53969</c:v>
                </c:pt>
                <c:pt idx="65366">
                  <c:v>31.5128</c:v>
                </c:pt>
                <c:pt idx="65367">
                  <c:v>42.54040000000001</c:v>
                </c:pt>
                <c:pt idx="65368">
                  <c:v>32.27845</c:v>
                </c:pt>
                <c:pt idx="65369">
                  <c:v>29.85062</c:v>
                </c:pt>
                <c:pt idx="65370">
                  <c:v>30.01216000000001</c:v>
                </c:pt>
                <c:pt idx="65371">
                  <c:v>31.05349</c:v>
                </c:pt>
                <c:pt idx="65372">
                  <c:v>33.65211</c:v>
                </c:pt>
                <c:pt idx="65373">
                  <c:v>28.45058999999999</c:v>
                </c:pt>
                <c:pt idx="65374">
                  <c:v>26.4819</c:v>
                </c:pt>
                <c:pt idx="65375">
                  <c:v>27.18126000000001</c:v>
                </c:pt>
                <c:pt idx="65376">
                  <c:v>36.5583</c:v>
                </c:pt>
                <c:pt idx="65377">
                  <c:v>38.46304000000001</c:v>
                </c:pt>
                <c:pt idx="65378">
                  <c:v>27.87981</c:v>
                </c:pt>
                <c:pt idx="65379">
                  <c:v>34.20813</c:v>
                </c:pt>
                <c:pt idx="65380">
                  <c:v>25.13156</c:v>
                </c:pt>
                <c:pt idx="65381">
                  <c:v>33.88124</c:v>
                </c:pt>
                <c:pt idx="65382">
                  <c:v>33.61122</c:v>
                </c:pt>
                <c:pt idx="65383">
                  <c:v>34.07714</c:v>
                </c:pt>
                <c:pt idx="65384">
                  <c:v>36.30186</c:v>
                </c:pt>
                <c:pt idx="65385">
                  <c:v>30.98365</c:v>
                </c:pt>
                <c:pt idx="65386">
                  <c:v>1454.04119</c:v>
                </c:pt>
                <c:pt idx="65387">
                  <c:v>28.86478</c:v>
                </c:pt>
                <c:pt idx="65388">
                  <c:v>31.56725</c:v>
                </c:pt>
                <c:pt idx="65389">
                  <c:v>29.42845</c:v>
                </c:pt>
                <c:pt idx="65390">
                  <c:v>44.37938</c:v>
                </c:pt>
                <c:pt idx="65391">
                  <c:v>33.14328</c:v>
                </c:pt>
                <c:pt idx="65392">
                  <c:v>28.52068</c:v>
                </c:pt>
                <c:pt idx="65393">
                  <c:v>31.17339</c:v>
                </c:pt>
                <c:pt idx="65394">
                  <c:v>28.75444</c:v>
                </c:pt>
                <c:pt idx="65395">
                  <c:v>28.1564</c:v>
                </c:pt>
                <c:pt idx="65396">
                  <c:v>31.10547</c:v>
                </c:pt>
                <c:pt idx="65397">
                  <c:v>30.85722000000001</c:v>
                </c:pt>
                <c:pt idx="65398">
                  <c:v>28.39292</c:v>
                </c:pt>
                <c:pt idx="65399">
                  <c:v>29.6323</c:v>
                </c:pt>
                <c:pt idx="65400">
                  <c:v>26.65469999999999</c:v>
                </c:pt>
                <c:pt idx="65401">
                  <c:v>41.9019</c:v>
                </c:pt>
                <c:pt idx="65402">
                  <c:v>29.94803999999999</c:v>
                </c:pt>
                <c:pt idx="65403">
                  <c:v>371.5720999999999</c:v>
                </c:pt>
                <c:pt idx="65404">
                  <c:v>25.65499000000001</c:v>
                </c:pt>
                <c:pt idx="65405">
                  <c:v>38.72173</c:v>
                </c:pt>
                <c:pt idx="65406">
                  <c:v>3041.4224</c:v>
                </c:pt>
                <c:pt idx="65407">
                  <c:v>25.36701</c:v>
                </c:pt>
                <c:pt idx="65408">
                  <c:v>28.32006000000001</c:v>
                </c:pt>
                <c:pt idx="65409">
                  <c:v>29.2493</c:v>
                </c:pt>
                <c:pt idx="65410">
                  <c:v>28.70494</c:v>
                </c:pt>
                <c:pt idx="65411">
                  <c:v>44.2987</c:v>
                </c:pt>
                <c:pt idx="65412">
                  <c:v>34.53625</c:v>
                </c:pt>
                <c:pt idx="65413">
                  <c:v>25.1723</c:v>
                </c:pt>
                <c:pt idx="65414">
                  <c:v>32.47859</c:v>
                </c:pt>
                <c:pt idx="65415">
                  <c:v>32.41561</c:v>
                </c:pt>
                <c:pt idx="65416">
                  <c:v>28.46003</c:v>
                </c:pt>
                <c:pt idx="65417">
                  <c:v>27.40268</c:v>
                </c:pt>
                <c:pt idx="65418">
                  <c:v>43.1933</c:v>
                </c:pt>
                <c:pt idx="65419">
                  <c:v>31.13861</c:v>
                </c:pt>
                <c:pt idx="65420">
                  <c:v>145.4871</c:v>
                </c:pt>
                <c:pt idx="65421">
                  <c:v>29.18864999999999</c:v>
                </c:pt>
                <c:pt idx="65422">
                  <c:v>25.70222</c:v>
                </c:pt>
                <c:pt idx="65423">
                  <c:v>31.04405</c:v>
                </c:pt>
                <c:pt idx="65424">
                  <c:v>24.3146</c:v>
                </c:pt>
                <c:pt idx="65425">
                  <c:v>35.12066</c:v>
                </c:pt>
                <c:pt idx="65426">
                  <c:v>27.1313</c:v>
                </c:pt>
                <c:pt idx="65427">
                  <c:v>74.4386</c:v>
                </c:pt>
                <c:pt idx="65428">
                  <c:v>30.82149</c:v>
                </c:pt>
                <c:pt idx="65429">
                  <c:v>30.85608999999999</c:v>
                </c:pt>
                <c:pt idx="65430">
                  <c:v>38.59678</c:v>
                </c:pt>
                <c:pt idx="65431">
                  <c:v>40.1486</c:v>
                </c:pt>
                <c:pt idx="65432">
                  <c:v>35.84781</c:v>
                </c:pt>
                <c:pt idx="65433">
                  <c:v>32.8643</c:v>
                </c:pt>
                <c:pt idx="65434">
                  <c:v>28.61902</c:v>
                </c:pt>
                <c:pt idx="65435">
                  <c:v>30.36959999999999</c:v>
                </c:pt>
                <c:pt idx="65436">
                  <c:v>27.1822</c:v>
                </c:pt>
                <c:pt idx="65437">
                  <c:v>31.11549</c:v>
                </c:pt>
                <c:pt idx="65438">
                  <c:v>27.46057</c:v>
                </c:pt>
                <c:pt idx="65439">
                  <c:v>31.71286</c:v>
                </c:pt>
                <c:pt idx="65440">
                  <c:v>31.25429</c:v>
                </c:pt>
                <c:pt idx="65441">
                  <c:v>32.68906</c:v>
                </c:pt>
                <c:pt idx="65442">
                  <c:v>43.34262</c:v>
                </c:pt>
                <c:pt idx="65443">
                  <c:v>27.74581</c:v>
                </c:pt>
                <c:pt idx="65444">
                  <c:v>25.51281000000001</c:v>
                </c:pt>
                <c:pt idx="65445">
                  <c:v>30.66788</c:v>
                </c:pt>
                <c:pt idx="65446">
                  <c:v>26.00444999999999</c:v>
                </c:pt>
                <c:pt idx="65447">
                  <c:v>37.61367</c:v>
                </c:pt>
                <c:pt idx="65448">
                  <c:v>27.45055</c:v>
                </c:pt>
                <c:pt idx="65449">
                  <c:v>31.62229</c:v>
                </c:pt>
                <c:pt idx="65450">
                  <c:v>33.22727</c:v>
                </c:pt>
                <c:pt idx="65451">
                  <c:v>40.73412000000001</c:v>
                </c:pt>
                <c:pt idx="65452">
                  <c:v>31.56039</c:v>
                </c:pt>
                <c:pt idx="65453">
                  <c:v>79.76756</c:v>
                </c:pt>
                <c:pt idx="65454">
                  <c:v>26.50732</c:v>
                </c:pt>
                <c:pt idx="65455">
                  <c:v>27.10585</c:v>
                </c:pt>
                <c:pt idx="65456">
                  <c:v>554.53509</c:v>
                </c:pt>
                <c:pt idx="65457">
                  <c:v>28.5766</c:v>
                </c:pt>
                <c:pt idx="65458">
                  <c:v>32.59201</c:v>
                </c:pt>
                <c:pt idx="65459">
                  <c:v>30.01208</c:v>
                </c:pt>
                <c:pt idx="65460">
                  <c:v>36.97203</c:v>
                </c:pt>
                <c:pt idx="65461">
                  <c:v>30.3861</c:v>
                </c:pt>
                <c:pt idx="65462">
                  <c:v>30.04599</c:v>
                </c:pt>
                <c:pt idx="65463">
                  <c:v>34.87234</c:v>
                </c:pt>
                <c:pt idx="65464">
                  <c:v>31.79749</c:v>
                </c:pt>
                <c:pt idx="65465">
                  <c:v>33.82543</c:v>
                </c:pt>
                <c:pt idx="65466">
                  <c:v>31.23189</c:v>
                </c:pt>
                <c:pt idx="65467">
                  <c:v>31.74595</c:v>
                </c:pt>
                <c:pt idx="65468">
                  <c:v>26.49328</c:v>
                </c:pt>
                <c:pt idx="65469">
                  <c:v>35.33678</c:v>
                </c:pt>
                <c:pt idx="65470">
                  <c:v>37.56159</c:v>
                </c:pt>
                <c:pt idx="65471">
                  <c:v>37.16656000000001</c:v>
                </c:pt>
                <c:pt idx="65472">
                  <c:v>30.60141</c:v>
                </c:pt>
                <c:pt idx="65473">
                  <c:v>40.71317</c:v>
                </c:pt>
                <c:pt idx="65474">
                  <c:v>31.39525</c:v>
                </c:pt>
                <c:pt idx="65475">
                  <c:v>26.26905</c:v>
                </c:pt>
                <c:pt idx="65476">
                  <c:v>28.82773</c:v>
                </c:pt>
                <c:pt idx="65477">
                  <c:v>24.78186000000001</c:v>
                </c:pt>
                <c:pt idx="65478">
                  <c:v>24.96019</c:v>
                </c:pt>
                <c:pt idx="65479">
                  <c:v>29.41469</c:v>
                </c:pt>
                <c:pt idx="65480">
                  <c:v>28.58786</c:v>
                </c:pt>
                <c:pt idx="65481">
                  <c:v>29.35772</c:v>
                </c:pt>
                <c:pt idx="65482">
                  <c:v>206.48412</c:v>
                </c:pt>
                <c:pt idx="65483">
                  <c:v>29.82664</c:v>
                </c:pt>
                <c:pt idx="65484">
                  <c:v>29.40255</c:v>
                </c:pt>
                <c:pt idx="65485">
                  <c:v>32.37913000000001</c:v>
                </c:pt>
                <c:pt idx="65486">
                  <c:v>34.47176</c:v>
                </c:pt>
                <c:pt idx="65487">
                  <c:v>46.0217</c:v>
                </c:pt>
                <c:pt idx="65488">
                  <c:v>35.59897</c:v>
                </c:pt>
                <c:pt idx="65489">
                  <c:v>33.57173</c:v>
                </c:pt>
                <c:pt idx="65490">
                  <c:v>31.8741</c:v>
                </c:pt>
                <c:pt idx="65491">
                  <c:v>26.00106</c:v>
                </c:pt>
                <c:pt idx="65492">
                  <c:v>36.28267</c:v>
                </c:pt>
                <c:pt idx="65493">
                  <c:v>35.63673</c:v>
                </c:pt>
                <c:pt idx="65494">
                  <c:v>26.61021</c:v>
                </c:pt>
                <c:pt idx="65495">
                  <c:v>36.03720000000001</c:v>
                </c:pt>
                <c:pt idx="65496">
                  <c:v>30.12299</c:v>
                </c:pt>
                <c:pt idx="65497">
                  <c:v>35.35447999999999</c:v>
                </c:pt>
                <c:pt idx="65498">
                  <c:v>33.30166</c:v>
                </c:pt>
                <c:pt idx="65499">
                  <c:v>29.96922</c:v>
                </c:pt>
                <c:pt idx="65500">
                  <c:v>32.88016</c:v>
                </c:pt>
                <c:pt idx="65501">
                  <c:v>27.92796</c:v>
                </c:pt>
                <c:pt idx="65502">
                  <c:v>38.61262</c:v>
                </c:pt>
                <c:pt idx="65503">
                  <c:v>26.73791</c:v>
                </c:pt>
                <c:pt idx="65504">
                  <c:v>36.751</c:v>
                </c:pt>
                <c:pt idx="65505">
                  <c:v>30.75594999999999</c:v>
                </c:pt>
                <c:pt idx="65506">
                  <c:v>42.35086999999999</c:v>
                </c:pt>
                <c:pt idx="65507">
                  <c:v>31.30357</c:v>
                </c:pt>
                <c:pt idx="65508">
                  <c:v>28.90298</c:v>
                </c:pt>
                <c:pt idx="65509">
                  <c:v>30.1093</c:v>
                </c:pt>
                <c:pt idx="65510">
                  <c:v>29.00534</c:v>
                </c:pt>
                <c:pt idx="65511">
                  <c:v>35.42991</c:v>
                </c:pt>
                <c:pt idx="65512">
                  <c:v>27.7047</c:v>
                </c:pt>
                <c:pt idx="65513">
                  <c:v>31.07261</c:v>
                </c:pt>
                <c:pt idx="65514">
                  <c:v>31.9591</c:v>
                </c:pt>
                <c:pt idx="65515">
                  <c:v>25.19736</c:v>
                </c:pt>
                <c:pt idx="65516">
                  <c:v>27.34857</c:v>
                </c:pt>
                <c:pt idx="65517">
                  <c:v>39.97056000000001</c:v>
                </c:pt>
                <c:pt idx="65518">
                  <c:v>31.41515</c:v>
                </c:pt>
                <c:pt idx="65519">
                  <c:v>26.57604</c:v>
                </c:pt>
                <c:pt idx="65520">
                  <c:v>30.07618</c:v>
                </c:pt>
                <c:pt idx="65521">
                  <c:v>28.30437</c:v>
                </c:pt>
                <c:pt idx="65522">
                  <c:v>33.58444</c:v>
                </c:pt>
                <c:pt idx="65523">
                  <c:v>33.36002000000001</c:v>
                </c:pt>
                <c:pt idx="65524">
                  <c:v>27.68019</c:v>
                </c:pt>
                <c:pt idx="65525">
                  <c:v>30.10591000000001</c:v>
                </c:pt>
                <c:pt idx="65526">
                  <c:v>25.40119</c:v>
                </c:pt>
                <c:pt idx="65527">
                  <c:v>29.18649</c:v>
                </c:pt>
                <c:pt idx="65528">
                  <c:v>25.74858</c:v>
                </c:pt>
                <c:pt idx="65529">
                  <c:v>37.80381</c:v>
                </c:pt>
                <c:pt idx="65530">
                  <c:v>30.71829</c:v>
                </c:pt>
                <c:pt idx="65531">
                  <c:v>37.97061</c:v>
                </c:pt>
                <c:pt idx="65532">
                  <c:v>30.07597000000001</c:v>
                </c:pt>
                <c:pt idx="65533">
                  <c:v>32.05348</c:v>
                </c:pt>
                <c:pt idx="65534">
                  <c:v>30.96162</c:v>
                </c:pt>
                <c:pt idx="65535">
                  <c:v>32.53603</c:v>
                </c:pt>
                <c:pt idx="65536">
                  <c:v>34.49116</c:v>
                </c:pt>
                <c:pt idx="65537">
                  <c:v>30.6611</c:v>
                </c:pt>
                <c:pt idx="65538">
                  <c:v>84.07069999999998</c:v>
                </c:pt>
                <c:pt idx="65539">
                  <c:v>33.44047</c:v>
                </c:pt>
                <c:pt idx="65540">
                  <c:v>29.37289000000001</c:v>
                </c:pt>
                <c:pt idx="65541">
                  <c:v>27.58721</c:v>
                </c:pt>
                <c:pt idx="65542">
                  <c:v>32.45764</c:v>
                </c:pt>
                <c:pt idx="65543">
                  <c:v>34.79583</c:v>
                </c:pt>
                <c:pt idx="65544">
                  <c:v>33.65347</c:v>
                </c:pt>
                <c:pt idx="65545">
                  <c:v>33.94893</c:v>
                </c:pt>
                <c:pt idx="65546">
                  <c:v>30.94667</c:v>
                </c:pt>
                <c:pt idx="65547">
                  <c:v>28.62730000000001</c:v>
                </c:pt>
                <c:pt idx="65548">
                  <c:v>30.08648</c:v>
                </c:pt>
                <c:pt idx="65549">
                  <c:v>34.98144</c:v>
                </c:pt>
                <c:pt idx="65550">
                  <c:v>31.89032</c:v>
                </c:pt>
                <c:pt idx="65551">
                  <c:v>31.42868</c:v>
                </c:pt>
                <c:pt idx="65552">
                  <c:v>23.92939</c:v>
                </c:pt>
                <c:pt idx="65553">
                  <c:v>24.8565</c:v>
                </c:pt>
                <c:pt idx="65554">
                  <c:v>30.40914</c:v>
                </c:pt>
                <c:pt idx="65555">
                  <c:v>36.15539</c:v>
                </c:pt>
                <c:pt idx="65556">
                  <c:v>37.68187</c:v>
                </c:pt>
                <c:pt idx="65557">
                  <c:v>31.30077</c:v>
                </c:pt>
                <c:pt idx="65558">
                  <c:v>28.34045</c:v>
                </c:pt>
                <c:pt idx="65559">
                  <c:v>30.4506</c:v>
                </c:pt>
                <c:pt idx="65560">
                  <c:v>29.19216</c:v>
                </c:pt>
                <c:pt idx="65561">
                  <c:v>31.18015</c:v>
                </c:pt>
                <c:pt idx="65562">
                  <c:v>28.00828</c:v>
                </c:pt>
                <c:pt idx="65563">
                  <c:v>36.86556</c:v>
                </c:pt>
                <c:pt idx="65564">
                  <c:v>27.24825999999999</c:v>
                </c:pt>
                <c:pt idx="65565">
                  <c:v>65.60065</c:v>
                </c:pt>
                <c:pt idx="65566">
                  <c:v>29.92</c:v>
                </c:pt>
                <c:pt idx="65567">
                  <c:v>47.8437</c:v>
                </c:pt>
                <c:pt idx="65568">
                  <c:v>31.46362999999999</c:v>
                </c:pt>
                <c:pt idx="65569">
                  <c:v>42.0839</c:v>
                </c:pt>
                <c:pt idx="65570">
                  <c:v>33.26524000000001</c:v>
                </c:pt>
                <c:pt idx="65571">
                  <c:v>32.72003</c:v>
                </c:pt>
                <c:pt idx="65572">
                  <c:v>28.95758</c:v>
                </c:pt>
                <c:pt idx="65573">
                  <c:v>31.07212</c:v>
                </c:pt>
                <c:pt idx="65574">
                  <c:v>40.86478</c:v>
                </c:pt>
                <c:pt idx="65575">
                  <c:v>36.05220000000001</c:v>
                </c:pt>
                <c:pt idx="65576">
                  <c:v>30.0321</c:v>
                </c:pt>
                <c:pt idx="65577">
                  <c:v>28.95683</c:v>
                </c:pt>
                <c:pt idx="65578">
                  <c:v>48.82201</c:v>
                </c:pt>
                <c:pt idx="65579">
                  <c:v>45.31911</c:v>
                </c:pt>
                <c:pt idx="65580">
                  <c:v>481.6114299999999</c:v>
                </c:pt>
                <c:pt idx="65581">
                  <c:v>37.5642</c:v>
                </c:pt>
                <c:pt idx="65582">
                  <c:v>31.25325</c:v>
                </c:pt>
                <c:pt idx="65583">
                  <c:v>27.27252</c:v>
                </c:pt>
                <c:pt idx="65584">
                  <c:v>35.93014</c:v>
                </c:pt>
                <c:pt idx="65585">
                  <c:v>25.0086</c:v>
                </c:pt>
                <c:pt idx="65586">
                  <c:v>27.69617</c:v>
                </c:pt>
                <c:pt idx="65587">
                  <c:v>29.0432</c:v>
                </c:pt>
                <c:pt idx="65588">
                  <c:v>35.02855</c:v>
                </c:pt>
                <c:pt idx="65589">
                  <c:v>37.71828</c:v>
                </c:pt>
                <c:pt idx="65590">
                  <c:v>37.62302000000001</c:v>
                </c:pt>
                <c:pt idx="65591">
                  <c:v>26.16965</c:v>
                </c:pt>
                <c:pt idx="65592">
                  <c:v>31.95252</c:v>
                </c:pt>
                <c:pt idx="65593">
                  <c:v>28.62329</c:v>
                </c:pt>
                <c:pt idx="65594">
                  <c:v>25.47426</c:v>
                </c:pt>
                <c:pt idx="65595">
                  <c:v>26.06159999999999</c:v>
                </c:pt>
                <c:pt idx="65596">
                  <c:v>31.71431</c:v>
                </c:pt>
                <c:pt idx="65597">
                  <c:v>30.70567</c:v>
                </c:pt>
                <c:pt idx="65598">
                  <c:v>1136.7701</c:v>
                </c:pt>
                <c:pt idx="65599">
                  <c:v>34.5945</c:v>
                </c:pt>
                <c:pt idx="65600">
                  <c:v>33.71719</c:v>
                </c:pt>
                <c:pt idx="65601">
                  <c:v>80.4053</c:v>
                </c:pt>
                <c:pt idx="65602">
                  <c:v>44.4107</c:v>
                </c:pt>
                <c:pt idx="65603">
                  <c:v>38.68495</c:v>
                </c:pt>
                <c:pt idx="65604">
                  <c:v>38.74762</c:v>
                </c:pt>
                <c:pt idx="65605">
                  <c:v>23.34894</c:v>
                </c:pt>
                <c:pt idx="65606">
                  <c:v>28.78716</c:v>
                </c:pt>
                <c:pt idx="65607">
                  <c:v>33.57535</c:v>
                </c:pt>
                <c:pt idx="65608">
                  <c:v>32.30319</c:v>
                </c:pt>
                <c:pt idx="65609">
                  <c:v>25.10781</c:v>
                </c:pt>
                <c:pt idx="65610">
                  <c:v>28.93657</c:v>
                </c:pt>
                <c:pt idx="65611">
                  <c:v>27.52888</c:v>
                </c:pt>
                <c:pt idx="65612">
                  <c:v>32.68006</c:v>
                </c:pt>
                <c:pt idx="65613">
                  <c:v>42.62794</c:v>
                </c:pt>
                <c:pt idx="65614">
                  <c:v>28.02981</c:v>
                </c:pt>
                <c:pt idx="65615">
                  <c:v>40.99279</c:v>
                </c:pt>
                <c:pt idx="65616">
                  <c:v>27.73189</c:v>
                </c:pt>
                <c:pt idx="65617">
                  <c:v>29.00814</c:v>
                </c:pt>
                <c:pt idx="65618">
                  <c:v>26.97056</c:v>
                </c:pt>
                <c:pt idx="65619">
                  <c:v>31.69474</c:v>
                </c:pt>
                <c:pt idx="65620">
                  <c:v>36.5834</c:v>
                </c:pt>
                <c:pt idx="65621">
                  <c:v>27.30671999999999</c:v>
                </c:pt>
                <c:pt idx="65622">
                  <c:v>28.95994</c:v>
                </c:pt>
                <c:pt idx="65623">
                  <c:v>33.85869</c:v>
                </c:pt>
                <c:pt idx="65624">
                  <c:v>27.37294</c:v>
                </c:pt>
                <c:pt idx="65625">
                  <c:v>3244.12347</c:v>
                </c:pt>
                <c:pt idx="65626">
                  <c:v>34.7252</c:v>
                </c:pt>
                <c:pt idx="65627">
                  <c:v>30.16016</c:v>
                </c:pt>
                <c:pt idx="65628">
                  <c:v>29.12891</c:v>
                </c:pt>
                <c:pt idx="65629">
                  <c:v>26.64014999999999</c:v>
                </c:pt>
                <c:pt idx="65630">
                  <c:v>26.38416</c:v>
                </c:pt>
                <c:pt idx="65631">
                  <c:v>33.70151</c:v>
                </c:pt>
                <c:pt idx="65632">
                  <c:v>27.31875</c:v>
                </c:pt>
                <c:pt idx="65633">
                  <c:v>31.6007</c:v>
                </c:pt>
                <c:pt idx="65634">
                  <c:v>30.83459</c:v>
                </c:pt>
                <c:pt idx="65635">
                  <c:v>38.33961</c:v>
                </c:pt>
                <c:pt idx="65636">
                  <c:v>33.61555</c:v>
                </c:pt>
                <c:pt idx="65637">
                  <c:v>33.57325</c:v>
                </c:pt>
                <c:pt idx="65638">
                  <c:v>31.30065</c:v>
                </c:pt>
                <c:pt idx="65639">
                  <c:v>33.69560000000001</c:v>
                </c:pt>
                <c:pt idx="65640">
                  <c:v>33.46839</c:v>
                </c:pt>
                <c:pt idx="65641">
                  <c:v>29.07717</c:v>
                </c:pt>
                <c:pt idx="65642">
                  <c:v>33.94540000000001</c:v>
                </c:pt>
                <c:pt idx="65643">
                  <c:v>38.67809</c:v>
                </c:pt>
                <c:pt idx="65644">
                  <c:v>29.59471</c:v>
                </c:pt>
                <c:pt idx="65645">
                  <c:v>29.34954</c:v>
                </c:pt>
                <c:pt idx="65646">
                  <c:v>31.86357</c:v>
                </c:pt>
                <c:pt idx="65647">
                  <c:v>36.15936</c:v>
                </c:pt>
                <c:pt idx="65648">
                  <c:v>33.81339</c:v>
                </c:pt>
                <c:pt idx="65649">
                  <c:v>26.57516</c:v>
                </c:pt>
                <c:pt idx="65650">
                  <c:v>26.46287999999999</c:v>
                </c:pt>
                <c:pt idx="65651">
                  <c:v>26.54176</c:v>
                </c:pt>
                <c:pt idx="65652">
                  <c:v>41.81392</c:v>
                </c:pt>
                <c:pt idx="65653">
                  <c:v>30.285</c:v>
                </c:pt>
                <c:pt idx="65654">
                  <c:v>28.39361999999999</c:v>
                </c:pt>
                <c:pt idx="65655">
                  <c:v>44.22561</c:v>
                </c:pt>
                <c:pt idx="65656">
                  <c:v>31.38895</c:v>
                </c:pt>
                <c:pt idx="65657">
                  <c:v>40.3799</c:v>
                </c:pt>
                <c:pt idx="65658">
                  <c:v>31.64131</c:v>
                </c:pt>
                <c:pt idx="65659">
                  <c:v>37.96493</c:v>
                </c:pt>
                <c:pt idx="65660">
                  <c:v>26.34139</c:v>
                </c:pt>
                <c:pt idx="65661">
                  <c:v>33.36664</c:v>
                </c:pt>
                <c:pt idx="65662">
                  <c:v>37.12828000000001</c:v>
                </c:pt>
                <c:pt idx="65663">
                  <c:v>33.02398</c:v>
                </c:pt>
                <c:pt idx="65664">
                  <c:v>33.55962</c:v>
                </c:pt>
                <c:pt idx="65665">
                  <c:v>32.34242</c:v>
                </c:pt>
                <c:pt idx="65666">
                  <c:v>25.51906</c:v>
                </c:pt>
                <c:pt idx="65667">
                  <c:v>63.2889</c:v>
                </c:pt>
                <c:pt idx="65668">
                  <c:v>27.9418</c:v>
                </c:pt>
                <c:pt idx="65669">
                  <c:v>38.38086</c:v>
                </c:pt>
                <c:pt idx="65670">
                  <c:v>32.15025</c:v>
                </c:pt>
                <c:pt idx="65671">
                  <c:v>25.97235999999999</c:v>
                </c:pt>
                <c:pt idx="65672">
                  <c:v>29.87740000000001</c:v>
                </c:pt>
                <c:pt idx="65673">
                  <c:v>29.40139</c:v>
                </c:pt>
                <c:pt idx="65674">
                  <c:v>27.75387</c:v>
                </c:pt>
                <c:pt idx="65675">
                  <c:v>26.46021</c:v>
                </c:pt>
                <c:pt idx="65676">
                  <c:v>33.71208</c:v>
                </c:pt>
                <c:pt idx="65677">
                  <c:v>39.7706</c:v>
                </c:pt>
                <c:pt idx="65678">
                  <c:v>137.5476</c:v>
                </c:pt>
                <c:pt idx="65679">
                  <c:v>32.65029</c:v>
                </c:pt>
                <c:pt idx="65680">
                  <c:v>32.87056</c:v>
                </c:pt>
                <c:pt idx="65681">
                  <c:v>31.10192</c:v>
                </c:pt>
                <c:pt idx="65682">
                  <c:v>28.94877999999999</c:v>
                </c:pt>
                <c:pt idx="65683">
                  <c:v>31.26249999999999</c:v>
                </c:pt>
                <c:pt idx="65684">
                  <c:v>37.24013</c:v>
                </c:pt>
                <c:pt idx="65685">
                  <c:v>31.47144</c:v>
                </c:pt>
                <c:pt idx="65686">
                  <c:v>32.94734</c:v>
                </c:pt>
                <c:pt idx="65687">
                  <c:v>36.90678</c:v>
                </c:pt>
                <c:pt idx="65688">
                  <c:v>27.74547</c:v>
                </c:pt>
                <c:pt idx="65689">
                  <c:v>36.7615</c:v>
                </c:pt>
                <c:pt idx="65690">
                  <c:v>31.70158</c:v>
                </c:pt>
                <c:pt idx="65691">
                  <c:v>235.3906</c:v>
                </c:pt>
                <c:pt idx="65692">
                  <c:v>31.02567</c:v>
                </c:pt>
                <c:pt idx="65693">
                  <c:v>27.09669</c:v>
                </c:pt>
                <c:pt idx="65694">
                  <c:v>27.78056</c:v>
                </c:pt>
                <c:pt idx="65695">
                  <c:v>33.94573</c:v>
                </c:pt>
                <c:pt idx="65696">
                  <c:v>31.64199</c:v>
                </c:pt>
                <c:pt idx="65697">
                  <c:v>25.48018</c:v>
                </c:pt>
                <c:pt idx="65698">
                  <c:v>34.17077</c:v>
                </c:pt>
                <c:pt idx="65699">
                  <c:v>3299.397</c:v>
                </c:pt>
                <c:pt idx="65700">
                  <c:v>34.76464</c:v>
                </c:pt>
                <c:pt idx="65701">
                  <c:v>27.71287</c:v>
                </c:pt>
                <c:pt idx="65702">
                  <c:v>29.84472999999999</c:v>
                </c:pt>
                <c:pt idx="65703">
                  <c:v>30.82683</c:v>
                </c:pt>
                <c:pt idx="65704">
                  <c:v>29.55742</c:v>
                </c:pt>
                <c:pt idx="65705">
                  <c:v>44.45177</c:v>
                </c:pt>
                <c:pt idx="65706">
                  <c:v>27.08171</c:v>
                </c:pt>
                <c:pt idx="65707">
                  <c:v>36.00537</c:v>
                </c:pt>
                <c:pt idx="65708">
                  <c:v>45.56861</c:v>
                </c:pt>
                <c:pt idx="65709">
                  <c:v>29.38049</c:v>
                </c:pt>
                <c:pt idx="65710">
                  <c:v>28.69344999999999</c:v>
                </c:pt>
                <c:pt idx="65711">
                  <c:v>30.28084</c:v>
                </c:pt>
                <c:pt idx="65712">
                  <c:v>28.53822</c:v>
                </c:pt>
                <c:pt idx="65713">
                  <c:v>29.13611999999999</c:v>
                </c:pt>
                <c:pt idx="65714">
                  <c:v>29.76474</c:v>
                </c:pt>
                <c:pt idx="65715">
                  <c:v>52.6756</c:v>
                </c:pt>
                <c:pt idx="65716">
                  <c:v>27.58177</c:v>
                </c:pt>
                <c:pt idx="65717">
                  <c:v>29.26392999999999</c:v>
                </c:pt>
                <c:pt idx="65718">
                  <c:v>30.94118</c:v>
                </c:pt>
                <c:pt idx="65719">
                  <c:v>30.60239</c:v>
                </c:pt>
                <c:pt idx="65720">
                  <c:v>25.86174</c:v>
                </c:pt>
                <c:pt idx="65721">
                  <c:v>35.36219</c:v>
                </c:pt>
                <c:pt idx="65722">
                  <c:v>31.94540999999999</c:v>
                </c:pt>
                <c:pt idx="65723">
                  <c:v>32.04693</c:v>
                </c:pt>
                <c:pt idx="65724">
                  <c:v>31.17856</c:v>
                </c:pt>
                <c:pt idx="65725">
                  <c:v>29.37966</c:v>
                </c:pt>
                <c:pt idx="65726">
                  <c:v>30.81691</c:v>
                </c:pt>
                <c:pt idx="65727">
                  <c:v>29.85601</c:v>
                </c:pt>
                <c:pt idx="65728">
                  <c:v>46.15366</c:v>
                </c:pt>
                <c:pt idx="65729">
                  <c:v>967.14738</c:v>
                </c:pt>
                <c:pt idx="65730">
                  <c:v>31.81089</c:v>
                </c:pt>
                <c:pt idx="65731">
                  <c:v>32.1773</c:v>
                </c:pt>
                <c:pt idx="65732">
                  <c:v>34.60077</c:v>
                </c:pt>
                <c:pt idx="65733">
                  <c:v>29.05323</c:v>
                </c:pt>
                <c:pt idx="65734">
                  <c:v>35.12895</c:v>
                </c:pt>
                <c:pt idx="65735">
                  <c:v>23.5515</c:v>
                </c:pt>
                <c:pt idx="65736">
                  <c:v>42.84575</c:v>
                </c:pt>
                <c:pt idx="65737">
                  <c:v>55.13349</c:v>
                </c:pt>
                <c:pt idx="65738">
                  <c:v>25.92568999999999</c:v>
                </c:pt>
                <c:pt idx="65739">
                  <c:v>28.80554</c:v>
                </c:pt>
                <c:pt idx="65740">
                  <c:v>28.30834</c:v>
                </c:pt>
                <c:pt idx="65741">
                  <c:v>33.01497</c:v>
                </c:pt>
                <c:pt idx="65742">
                  <c:v>63.4206</c:v>
                </c:pt>
                <c:pt idx="65743">
                  <c:v>32.45154</c:v>
                </c:pt>
                <c:pt idx="65744">
                  <c:v>31.50835</c:v>
                </c:pt>
                <c:pt idx="65745">
                  <c:v>26.52537</c:v>
                </c:pt>
                <c:pt idx="65746">
                  <c:v>26.35614</c:v>
                </c:pt>
                <c:pt idx="65747">
                  <c:v>30.48349999999999</c:v>
                </c:pt>
                <c:pt idx="65748">
                  <c:v>26.7912</c:v>
                </c:pt>
                <c:pt idx="65749">
                  <c:v>21.65358000000001</c:v>
                </c:pt>
                <c:pt idx="65750">
                  <c:v>45.59205</c:v>
                </c:pt>
                <c:pt idx="65751">
                  <c:v>29.75017</c:v>
                </c:pt>
                <c:pt idx="65752">
                  <c:v>29.50701</c:v>
                </c:pt>
                <c:pt idx="65753">
                  <c:v>26.49177</c:v>
                </c:pt>
                <c:pt idx="65754">
                  <c:v>28.57701</c:v>
                </c:pt>
                <c:pt idx="65755">
                  <c:v>32.46236000000001</c:v>
                </c:pt>
                <c:pt idx="65756">
                  <c:v>25.43603999999999</c:v>
                </c:pt>
                <c:pt idx="65757">
                  <c:v>31.57675</c:v>
                </c:pt>
                <c:pt idx="65758">
                  <c:v>36.53922</c:v>
                </c:pt>
                <c:pt idx="65759">
                  <c:v>28.29846999999999</c:v>
                </c:pt>
                <c:pt idx="65760">
                  <c:v>34.65747</c:v>
                </c:pt>
                <c:pt idx="65761">
                  <c:v>26.60671</c:v>
                </c:pt>
                <c:pt idx="65762">
                  <c:v>31.09077</c:v>
                </c:pt>
                <c:pt idx="65763">
                  <c:v>29.00415</c:v>
                </c:pt>
                <c:pt idx="65764">
                  <c:v>33.91743</c:v>
                </c:pt>
                <c:pt idx="65765">
                  <c:v>29.50028</c:v>
                </c:pt>
                <c:pt idx="65766">
                  <c:v>28.95149</c:v>
                </c:pt>
                <c:pt idx="65767">
                  <c:v>42.90092000000001</c:v>
                </c:pt>
                <c:pt idx="65768">
                  <c:v>74.80829999999998</c:v>
                </c:pt>
                <c:pt idx="65769">
                  <c:v>30.75965</c:v>
                </c:pt>
                <c:pt idx="65770">
                  <c:v>1496.69195</c:v>
                </c:pt>
                <c:pt idx="65771">
                  <c:v>34.67876000000001</c:v>
                </c:pt>
                <c:pt idx="65772">
                  <c:v>466.3901999999999</c:v>
                </c:pt>
                <c:pt idx="65773">
                  <c:v>29.84779</c:v>
                </c:pt>
                <c:pt idx="65774">
                  <c:v>37.25939</c:v>
                </c:pt>
                <c:pt idx="65775">
                  <c:v>27.49379</c:v>
                </c:pt>
                <c:pt idx="65776">
                  <c:v>27.17449</c:v>
                </c:pt>
                <c:pt idx="65777">
                  <c:v>4146.667</c:v>
                </c:pt>
                <c:pt idx="65778">
                  <c:v>33.53307</c:v>
                </c:pt>
                <c:pt idx="65779">
                  <c:v>36.80003</c:v>
                </c:pt>
                <c:pt idx="65780">
                  <c:v>38.71695</c:v>
                </c:pt>
                <c:pt idx="65781">
                  <c:v>29.76094</c:v>
                </c:pt>
                <c:pt idx="65782">
                  <c:v>27.56109</c:v>
                </c:pt>
                <c:pt idx="65783">
                  <c:v>34.25629</c:v>
                </c:pt>
                <c:pt idx="65784">
                  <c:v>28.75307</c:v>
                </c:pt>
                <c:pt idx="65785">
                  <c:v>98.0636</c:v>
                </c:pt>
                <c:pt idx="65786">
                  <c:v>29.18244</c:v>
                </c:pt>
                <c:pt idx="65787">
                  <c:v>27.3741</c:v>
                </c:pt>
                <c:pt idx="65788">
                  <c:v>333.2857999999999</c:v>
                </c:pt>
                <c:pt idx="65789">
                  <c:v>446.4397999999999</c:v>
                </c:pt>
                <c:pt idx="65790">
                  <c:v>32.23018000000001</c:v>
                </c:pt>
                <c:pt idx="65791">
                  <c:v>28.811</c:v>
                </c:pt>
                <c:pt idx="65792">
                  <c:v>27.59329</c:v>
                </c:pt>
                <c:pt idx="65793">
                  <c:v>27.89643</c:v>
                </c:pt>
                <c:pt idx="65794">
                  <c:v>34.21735</c:v>
                </c:pt>
                <c:pt idx="65795">
                  <c:v>32.29183</c:v>
                </c:pt>
                <c:pt idx="65796">
                  <c:v>36.80816</c:v>
                </c:pt>
                <c:pt idx="65797">
                  <c:v>31.31578</c:v>
                </c:pt>
                <c:pt idx="65798">
                  <c:v>34.39958</c:v>
                </c:pt>
                <c:pt idx="65799">
                  <c:v>32.31642</c:v>
                </c:pt>
                <c:pt idx="65800">
                  <c:v>44.33996</c:v>
                </c:pt>
                <c:pt idx="65801">
                  <c:v>27.25592</c:v>
                </c:pt>
                <c:pt idx="65802">
                  <c:v>25.66745</c:v>
                </c:pt>
                <c:pt idx="65803">
                  <c:v>41.42465</c:v>
                </c:pt>
                <c:pt idx="65804">
                  <c:v>34.1753</c:v>
                </c:pt>
                <c:pt idx="65805">
                  <c:v>30.20287</c:v>
                </c:pt>
                <c:pt idx="65806">
                  <c:v>40.6646</c:v>
                </c:pt>
                <c:pt idx="65807">
                  <c:v>26.01598</c:v>
                </c:pt>
                <c:pt idx="65808">
                  <c:v>23.8231</c:v>
                </c:pt>
                <c:pt idx="65809">
                  <c:v>24.61363</c:v>
                </c:pt>
                <c:pt idx="65810">
                  <c:v>28.76164999999999</c:v>
                </c:pt>
                <c:pt idx="65811">
                  <c:v>27.95869</c:v>
                </c:pt>
                <c:pt idx="65812">
                  <c:v>33.37351</c:v>
                </c:pt>
                <c:pt idx="65813">
                  <c:v>28.49392</c:v>
                </c:pt>
                <c:pt idx="65814">
                  <c:v>29.56673999999999</c:v>
                </c:pt>
                <c:pt idx="65815">
                  <c:v>84.99715</c:v>
                </c:pt>
                <c:pt idx="65816">
                  <c:v>32.76051</c:v>
                </c:pt>
                <c:pt idx="65817">
                  <c:v>32.29774000000001</c:v>
                </c:pt>
                <c:pt idx="65818">
                  <c:v>26.64311</c:v>
                </c:pt>
                <c:pt idx="65819">
                  <c:v>25.3978</c:v>
                </c:pt>
                <c:pt idx="65820">
                  <c:v>645.3070899999999</c:v>
                </c:pt>
                <c:pt idx="65821">
                  <c:v>30.31677000000001</c:v>
                </c:pt>
                <c:pt idx="65822">
                  <c:v>31.26932</c:v>
                </c:pt>
                <c:pt idx="65823">
                  <c:v>26.03446</c:v>
                </c:pt>
                <c:pt idx="65824">
                  <c:v>26.82569</c:v>
                </c:pt>
                <c:pt idx="65825">
                  <c:v>34.41498</c:v>
                </c:pt>
                <c:pt idx="65826">
                  <c:v>27.98736999999999</c:v>
                </c:pt>
                <c:pt idx="65827">
                  <c:v>126.51503</c:v>
                </c:pt>
                <c:pt idx="65828">
                  <c:v>28.58837</c:v>
                </c:pt>
                <c:pt idx="65829">
                  <c:v>33.11967</c:v>
                </c:pt>
                <c:pt idx="65830">
                  <c:v>34.65053</c:v>
                </c:pt>
                <c:pt idx="65831">
                  <c:v>30.919</c:v>
                </c:pt>
                <c:pt idx="65832">
                  <c:v>31.09356</c:v>
                </c:pt>
                <c:pt idx="65833">
                  <c:v>34.76732000000001</c:v>
                </c:pt>
                <c:pt idx="65834">
                  <c:v>26.30754</c:v>
                </c:pt>
                <c:pt idx="65835">
                  <c:v>31.76550999999999</c:v>
                </c:pt>
                <c:pt idx="65836">
                  <c:v>305.5935999999999</c:v>
                </c:pt>
                <c:pt idx="65837">
                  <c:v>37.5543</c:v>
                </c:pt>
                <c:pt idx="65838">
                  <c:v>32.20361</c:v>
                </c:pt>
                <c:pt idx="65839">
                  <c:v>31.92878999999999</c:v>
                </c:pt>
                <c:pt idx="65840">
                  <c:v>28.80709999999999</c:v>
                </c:pt>
                <c:pt idx="65841">
                  <c:v>106.1972</c:v>
                </c:pt>
                <c:pt idx="65842">
                  <c:v>26.7956</c:v>
                </c:pt>
                <c:pt idx="65843">
                  <c:v>33.54618</c:v>
                </c:pt>
                <c:pt idx="65844">
                  <c:v>36.97987</c:v>
                </c:pt>
                <c:pt idx="65845">
                  <c:v>28.22249</c:v>
                </c:pt>
                <c:pt idx="65846">
                  <c:v>32.27344</c:v>
                </c:pt>
                <c:pt idx="65847">
                  <c:v>28.20330999999999</c:v>
                </c:pt>
                <c:pt idx="65848">
                  <c:v>37.90837</c:v>
                </c:pt>
                <c:pt idx="65849">
                  <c:v>30.14067</c:v>
                </c:pt>
                <c:pt idx="65850">
                  <c:v>30.40417</c:v>
                </c:pt>
                <c:pt idx="65851">
                  <c:v>28.51879</c:v>
                </c:pt>
                <c:pt idx="65852">
                  <c:v>3204.5557</c:v>
                </c:pt>
                <c:pt idx="65853">
                  <c:v>32.15266</c:v>
                </c:pt>
                <c:pt idx="65854">
                  <c:v>32.01213</c:v>
                </c:pt>
                <c:pt idx="65855">
                  <c:v>33.92491</c:v>
                </c:pt>
                <c:pt idx="65856">
                  <c:v>30.86496</c:v>
                </c:pt>
                <c:pt idx="65857">
                  <c:v>28.18822</c:v>
                </c:pt>
                <c:pt idx="65858">
                  <c:v>30.88948999999999</c:v>
                </c:pt>
                <c:pt idx="65859">
                  <c:v>28.38057</c:v>
                </c:pt>
                <c:pt idx="65860">
                  <c:v>29.39408</c:v>
                </c:pt>
                <c:pt idx="65861">
                  <c:v>31.45602999999999</c:v>
                </c:pt>
                <c:pt idx="65862">
                  <c:v>97.9871</c:v>
                </c:pt>
                <c:pt idx="65863">
                  <c:v>30.55245</c:v>
                </c:pt>
                <c:pt idx="65864">
                  <c:v>28.59451</c:v>
                </c:pt>
                <c:pt idx="65865">
                  <c:v>30.85163</c:v>
                </c:pt>
                <c:pt idx="65866">
                  <c:v>29.36054</c:v>
                </c:pt>
                <c:pt idx="65867">
                  <c:v>27.89413</c:v>
                </c:pt>
                <c:pt idx="65868">
                  <c:v>32.76542000000001</c:v>
                </c:pt>
                <c:pt idx="65869">
                  <c:v>78.9712</c:v>
                </c:pt>
                <c:pt idx="65870">
                  <c:v>28.56462</c:v>
                </c:pt>
                <c:pt idx="65871">
                  <c:v>33.03127</c:v>
                </c:pt>
                <c:pt idx="65872">
                  <c:v>990.28997</c:v>
                </c:pt>
                <c:pt idx="65873">
                  <c:v>32.57855</c:v>
                </c:pt>
                <c:pt idx="65874">
                  <c:v>36.89198</c:v>
                </c:pt>
                <c:pt idx="65875">
                  <c:v>29.8394</c:v>
                </c:pt>
                <c:pt idx="65876">
                  <c:v>27.09902</c:v>
                </c:pt>
                <c:pt idx="65877">
                  <c:v>38.39824</c:v>
                </c:pt>
                <c:pt idx="65878">
                  <c:v>32.42460000000001</c:v>
                </c:pt>
                <c:pt idx="65879">
                  <c:v>28.21208</c:v>
                </c:pt>
                <c:pt idx="65880">
                  <c:v>26.25685</c:v>
                </c:pt>
                <c:pt idx="65881">
                  <c:v>28.51242999999999</c:v>
                </c:pt>
                <c:pt idx="65882">
                  <c:v>29.71778</c:v>
                </c:pt>
                <c:pt idx="65883">
                  <c:v>27.20621999999999</c:v>
                </c:pt>
                <c:pt idx="65884">
                  <c:v>33.25952</c:v>
                </c:pt>
                <c:pt idx="65885">
                  <c:v>40.46886000000001</c:v>
                </c:pt>
                <c:pt idx="65886">
                  <c:v>31.59001</c:v>
                </c:pt>
                <c:pt idx="65887">
                  <c:v>29.31216</c:v>
                </c:pt>
                <c:pt idx="65888">
                  <c:v>29.09882</c:v>
                </c:pt>
                <c:pt idx="65889">
                  <c:v>27.55197</c:v>
                </c:pt>
                <c:pt idx="65890">
                  <c:v>34.17438000000001</c:v>
                </c:pt>
                <c:pt idx="65891">
                  <c:v>28.93626</c:v>
                </c:pt>
                <c:pt idx="65892">
                  <c:v>31.11282</c:v>
                </c:pt>
                <c:pt idx="65893">
                  <c:v>3519.88037</c:v>
                </c:pt>
                <c:pt idx="65894">
                  <c:v>42.1079</c:v>
                </c:pt>
                <c:pt idx="65895">
                  <c:v>25.7617</c:v>
                </c:pt>
                <c:pt idx="65896">
                  <c:v>25.78885</c:v>
                </c:pt>
                <c:pt idx="65897">
                  <c:v>44.0483</c:v>
                </c:pt>
                <c:pt idx="65898">
                  <c:v>29.19145</c:v>
                </c:pt>
                <c:pt idx="65899">
                  <c:v>24.4432</c:v>
                </c:pt>
                <c:pt idx="65900">
                  <c:v>33.37425</c:v>
                </c:pt>
                <c:pt idx="65901">
                  <c:v>28.19641</c:v>
                </c:pt>
                <c:pt idx="65902">
                  <c:v>35.31059</c:v>
                </c:pt>
                <c:pt idx="65903">
                  <c:v>26.01532</c:v>
                </c:pt>
                <c:pt idx="65904">
                  <c:v>32.383</c:v>
                </c:pt>
                <c:pt idx="65905">
                  <c:v>225.1651</c:v>
                </c:pt>
                <c:pt idx="65906">
                  <c:v>32.49185</c:v>
                </c:pt>
                <c:pt idx="65907">
                  <c:v>27.61058</c:v>
                </c:pt>
                <c:pt idx="65908">
                  <c:v>97.9147</c:v>
                </c:pt>
                <c:pt idx="65909">
                  <c:v>142.8132</c:v>
                </c:pt>
                <c:pt idx="65910">
                  <c:v>25.55458</c:v>
                </c:pt>
                <c:pt idx="65911">
                  <c:v>29.27617</c:v>
                </c:pt>
                <c:pt idx="65912">
                  <c:v>23.61905</c:v>
                </c:pt>
                <c:pt idx="65913">
                  <c:v>24.35966000000001</c:v>
                </c:pt>
                <c:pt idx="65914">
                  <c:v>28.34334</c:v>
                </c:pt>
                <c:pt idx="65915">
                  <c:v>29.45952</c:v>
                </c:pt>
                <c:pt idx="65916">
                  <c:v>32.97016</c:v>
                </c:pt>
                <c:pt idx="65917">
                  <c:v>33.86147</c:v>
                </c:pt>
                <c:pt idx="65918">
                  <c:v>30.41112</c:v>
                </c:pt>
                <c:pt idx="65919">
                  <c:v>34.14351</c:v>
                </c:pt>
                <c:pt idx="65920">
                  <c:v>33.67311</c:v>
                </c:pt>
                <c:pt idx="65921">
                  <c:v>26.51334</c:v>
                </c:pt>
                <c:pt idx="65922">
                  <c:v>28.53149000000001</c:v>
                </c:pt>
                <c:pt idx="65923">
                  <c:v>33.65722</c:v>
                </c:pt>
                <c:pt idx="65924">
                  <c:v>36.59337</c:v>
                </c:pt>
                <c:pt idx="65925">
                  <c:v>30.42786</c:v>
                </c:pt>
                <c:pt idx="65926">
                  <c:v>29.18924</c:v>
                </c:pt>
                <c:pt idx="65927">
                  <c:v>33.00185</c:v>
                </c:pt>
                <c:pt idx="65928">
                  <c:v>28.20178</c:v>
                </c:pt>
                <c:pt idx="65929">
                  <c:v>1532.42112</c:v>
                </c:pt>
                <c:pt idx="65930">
                  <c:v>28.22108</c:v>
                </c:pt>
                <c:pt idx="65931">
                  <c:v>31.42270999999999</c:v>
                </c:pt>
                <c:pt idx="65932">
                  <c:v>33.90751</c:v>
                </c:pt>
                <c:pt idx="65933">
                  <c:v>25.38371</c:v>
                </c:pt>
                <c:pt idx="65934">
                  <c:v>31.77645</c:v>
                </c:pt>
                <c:pt idx="65935">
                  <c:v>29.08001</c:v>
                </c:pt>
                <c:pt idx="65936">
                  <c:v>28.45811</c:v>
                </c:pt>
                <c:pt idx="65937">
                  <c:v>30.24982</c:v>
                </c:pt>
                <c:pt idx="65938">
                  <c:v>28.24062999999999</c:v>
                </c:pt>
                <c:pt idx="65939">
                  <c:v>31.59254999999999</c:v>
                </c:pt>
                <c:pt idx="65940">
                  <c:v>31.4765</c:v>
                </c:pt>
                <c:pt idx="65941">
                  <c:v>39.94472</c:v>
                </c:pt>
                <c:pt idx="65942">
                  <c:v>28.21866</c:v>
                </c:pt>
                <c:pt idx="65943">
                  <c:v>30.75205</c:v>
                </c:pt>
                <c:pt idx="65944">
                  <c:v>37.65579</c:v>
                </c:pt>
                <c:pt idx="65945">
                  <c:v>28.66307</c:v>
                </c:pt>
                <c:pt idx="65946">
                  <c:v>33.52282</c:v>
                </c:pt>
                <c:pt idx="65947">
                  <c:v>54.045</c:v>
                </c:pt>
                <c:pt idx="65948">
                  <c:v>25.40728</c:v>
                </c:pt>
                <c:pt idx="65949">
                  <c:v>33.77314000000001</c:v>
                </c:pt>
                <c:pt idx="65950">
                  <c:v>28.13831</c:v>
                </c:pt>
                <c:pt idx="65951">
                  <c:v>2392.696829999999</c:v>
                </c:pt>
                <c:pt idx="65952">
                  <c:v>30.84927</c:v>
                </c:pt>
                <c:pt idx="65953">
                  <c:v>26.95019</c:v>
                </c:pt>
                <c:pt idx="65954">
                  <c:v>29.74453</c:v>
                </c:pt>
                <c:pt idx="65955">
                  <c:v>31.42907</c:v>
                </c:pt>
                <c:pt idx="65956">
                  <c:v>45.40651</c:v>
                </c:pt>
                <c:pt idx="65957">
                  <c:v>26.42615</c:v>
                </c:pt>
                <c:pt idx="65958">
                  <c:v>30.58565</c:v>
                </c:pt>
                <c:pt idx="65959">
                  <c:v>29.49504999999999</c:v>
                </c:pt>
                <c:pt idx="65960">
                  <c:v>38.21080000000001</c:v>
                </c:pt>
                <c:pt idx="65961">
                  <c:v>27.16787</c:v>
                </c:pt>
                <c:pt idx="65962">
                  <c:v>27.17389</c:v>
                </c:pt>
                <c:pt idx="65963">
                  <c:v>29.038</c:v>
                </c:pt>
                <c:pt idx="65964">
                  <c:v>31.62447</c:v>
                </c:pt>
                <c:pt idx="65965">
                  <c:v>29.01291000000001</c:v>
                </c:pt>
                <c:pt idx="65966">
                  <c:v>31.75156</c:v>
                </c:pt>
                <c:pt idx="65967">
                  <c:v>30.70358</c:v>
                </c:pt>
                <c:pt idx="65968">
                  <c:v>28.15225</c:v>
                </c:pt>
                <c:pt idx="65969">
                  <c:v>25.93756</c:v>
                </c:pt>
                <c:pt idx="65970">
                  <c:v>29.65215</c:v>
                </c:pt>
                <c:pt idx="65971">
                  <c:v>32.55307</c:v>
                </c:pt>
                <c:pt idx="65972">
                  <c:v>34.38951</c:v>
                </c:pt>
                <c:pt idx="65973">
                  <c:v>34.40748</c:v>
                </c:pt>
                <c:pt idx="65974">
                  <c:v>28.50686</c:v>
                </c:pt>
                <c:pt idx="65975">
                  <c:v>31.27954</c:v>
                </c:pt>
                <c:pt idx="65976">
                  <c:v>28.28438</c:v>
                </c:pt>
                <c:pt idx="65977">
                  <c:v>27.36249</c:v>
                </c:pt>
                <c:pt idx="65978">
                  <c:v>32.94398</c:v>
                </c:pt>
                <c:pt idx="65979">
                  <c:v>29.97376</c:v>
                </c:pt>
                <c:pt idx="65980">
                  <c:v>261.6832</c:v>
                </c:pt>
                <c:pt idx="65981">
                  <c:v>37.21115000000001</c:v>
                </c:pt>
                <c:pt idx="65982">
                  <c:v>32.97586</c:v>
                </c:pt>
                <c:pt idx="65983">
                  <c:v>29.3076</c:v>
                </c:pt>
                <c:pt idx="65984">
                  <c:v>29.69628000000001</c:v>
                </c:pt>
                <c:pt idx="65985">
                  <c:v>36.0154</c:v>
                </c:pt>
                <c:pt idx="65986">
                  <c:v>36.69377</c:v>
                </c:pt>
                <c:pt idx="65987">
                  <c:v>31.71621</c:v>
                </c:pt>
                <c:pt idx="65988">
                  <c:v>29.57952999999999</c:v>
                </c:pt>
                <c:pt idx="65989">
                  <c:v>57.54141</c:v>
                </c:pt>
                <c:pt idx="65990">
                  <c:v>32.46342000000001</c:v>
                </c:pt>
                <c:pt idx="65991">
                  <c:v>31.57782</c:v>
                </c:pt>
                <c:pt idx="65992">
                  <c:v>28.97653</c:v>
                </c:pt>
                <c:pt idx="65993">
                  <c:v>25.33049</c:v>
                </c:pt>
                <c:pt idx="65994">
                  <c:v>40.28146</c:v>
                </c:pt>
                <c:pt idx="65995">
                  <c:v>42.6141</c:v>
                </c:pt>
                <c:pt idx="65996">
                  <c:v>73.85006999999998</c:v>
                </c:pt>
                <c:pt idx="65997">
                  <c:v>26.23964</c:v>
                </c:pt>
                <c:pt idx="65998">
                  <c:v>27.24531</c:v>
                </c:pt>
                <c:pt idx="65999">
                  <c:v>24.64171</c:v>
                </c:pt>
                <c:pt idx="66000">
                  <c:v>32.72311</c:v>
                </c:pt>
                <c:pt idx="66001">
                  <c:v>26.63041</c:v>
                </c:pt>
                <c:pt idx="66002">
                  <c:v>28.97359</c:v>
                </c:pt>
                <c:pt idx="66003">
                  <c:v>31.2901</c:v>
                </c:pt>
                <c:pt idx="66004">
                  <c:v>38.1041</c:v>
                </c:pt>
                <c:pt idx="66005">
                  <c:v>27.18674</c:v>
                </c:pt>
                <c:pt idx="66006">
                  <c:v>47.68147</c:v>
                </c:pt>
                <c:pt idx="66007">
                  <c:v>48.5866</c:v>
                </c:pt>
                <c:pt idx="66008">
                  <c:v>31.90794</c:v>
                </c:pt>
                <c:pt idx="66009">
                  <c:v>30.33597</c:v>
                </c:pt>
                <c:pt idx="66010">
                  <c:v>30.61587</c:v>
                </c:pt>
                <c:pt idx="66011">
                  <c:v>28.70617</c:v>
                </c:pt>
                <c:pt idx="66012">
                  <c:v>25.54101</c:v>
                </c:pt>
                <c:pt idx="66013">
                  <c:v>26.31056</c:v>
                </c:pt>
                <c:pt idx="66014">
                  <c:v>27.11557000000001</c:v>
                </c:pt>
                <c:pt idx="66015">
                  <c:v>47.8926</c:v>
                </c:pt>
                <c:pt idx="66016">
                  <c:v>31.0452</c:v>
                </c:pt>
                <c:pt idx="66017">
                  <c:v>460.25155</c:v>
                </c:pt>
                <c:pt idx="66018">
                  <c:v>36.4679</c:v>
                </c:pt>
                <c:pt idx="66019">
                  <c:v>185.711</c:v>
                </c:pt>
                <c:pt idx="66020">
                  <c:v>29.93318</c:v>
                </c:pt>
                <c:pt idx="66021">
                  <c:v>37.4759</c:v>
                </c:pt>
                <c:pt idx="66022">
                  <c:v>27.40268</c:v>
                </c:pt>
                <c:pt idx="66023">
                  <c:v>25.67173</c:v>
                </c:pt>
                <c:pt idx="66024">
                  <c:v>32.03891</c:v>
                </c:pt>
                <c:pt idx="66025">
                  <c:v>32.23953</c:v>
                </c:pt>
                <c:pt idx="66026">
                  <c:v>33.49740000000001</c:v>
                </c:pt>
                <c:pt idx="66027">
                  <c:v>32.41913</c:v>
                </c:pt>
                <c:pt idx="66028">
                  <c:v>55.2975</c:v>
                </c:pt>
                <c:pt idx="66029">
                  <c:v>31.48021</c:v>
                </c:pt>
                <c:pt idx="66030">
                  <c:v>28.25756000000001</c:v>
                </c:pt>
                <c:pt idx="66031">
                  <c:v>29.09475</c:v>
                </c:pt>
                <c:pt idx="66032">
                  <c:v>34.24733</c:v>
                </c:pt>
                <c:pt idx="66033">
                  <c:v>31.09685</c:v>
                </c:pt>
                <c:pt idx="66034">
                  <c:v>44.80707</c:v>
                </c:pt>
                <c:pt idx="66035">
                  <c:v>30.29561</c:v>
                </c:pt>
                <c:pt idx="66036">
                  <c:v>27.51382</c:v>
                </c:pt>
                <c:pt idx="66037">
                  <c:v>30.81632</c:v>
                </c:pt>
                <c:pt idx="66038">
                  <c:v>28.12704</c:v>
                </c:pt>
                <c:pt idx="66039">
                  <c:v>29.102</c:v>
                </c:pt>
                <c:pt idx="66040">
                  <c:v>32.01721</c:v>
                </c:pt>
                <c:pt idx="66041">
                  <c:v>24.03699</c:v>
                </c:pt>
                <c:pt idx="66042">
                  <c:v>30.80296</c:v>
                </c:pt>
                <c:pt idx="66043">
                  <c:v>26.53629</c:v>
                </c:pt>
                <c:pt idx="66044">
                  <c:v>33.34755</c:v>
                </c:pt>
                <c:pt idx="66045">
                  <c:v>31.41522</c:v>
                </c:pt>
                <c:pt idx="66046">
                  <c:v>33.23931</c:v>
                </c:pt>
                <c:pt idx="66047">
                  <c:v>28.97782</c:v>
                </c:pt>
                <c:pt idx="66048">
                  <c:v>42.04123</c:v>
                </c:pt>
                <c:pt idx="66049">
                  <c:v>29.49011</c:v>
                </c:pt>
                <c:pt idx="66050">
                  <c:v>25.12513999999999</c:v>
                </c:pt>
                <c:pt idx="66051">
                  <c:v>31.55657</c:v>
                </c:pt>
                <c:pt idx="66052">
                  <c:v>32.8605</c:v>
                </c:pt>
                <c:pt idx="66053">
                  <c:v>34.6909</c:v>
                </c:pt>
                <c:pt idx="66054">
                  <c:v>29.99623</c:v>
                </c:pt>
                <c:pt idx="66055">
                  <c:v>24.79451999999999</c:v>
                </c:pt>
                <c:pt idx="66056">
                  <c:v>70.19630999999998</c:v>
                </c:pt>
                <c:pt idx="66057">
                  <c:v>35.30006</c:v>
                </c:pt>
                <c:pt idx="66058">
                  <c:v>34.21374</c:v>
                </c:pt>
                <c:pt idx="66059">
                  <c:v>28.37954</c:v>
                </c:pt>
                <c:pt idx="66060">
                  <c:v>34.84659</c:v>
                </c:pt>
                <c:pt idx="66061">
                  <c:v>31.9552</c:v>
                </c:pt>
                <c:pt idx="66062">
                  <c:v>37.37840000000001</c:v>
                </c:pt>
                <c:pt idx="66063">
                  <c:v>27.27677</c:v>
                </c:pt>
                <c:pt idx="66064">
                  <c:v>31.60278</c:v>
                </c:pt>
                <c:pt idx="66065">
                  <c:v>32.32655</c:v>
                </c:pt>
                <c:pt idx="66066">
                  <c:v>37.14471</c:v>
                </c:pt>
                <c:pt idx="66067">
                  <c:v>27.6071</c:v>
                </c:pt>
                <c:pt idx="66068">
                  <c:v>27.56565</c:v>
                </c:pt>
                <c:pt idx="66069">
                  <c:v>29.07736999999999</c:v>
                </c:pt>
                <c:pt idx="66070">
                  <c:v>78.1819</c:v>
                </c:pt>
                <c:pt idx="66071">
                  <c:v>30.69416</c:v>
                </c:pt>
                <c:pt idx="66072">
                  <c:v>27.69528</c:v>
                </c:pt>
                <c:pt idx="66073">
                  <c:v>35.76393</c:v>
                </c:pt>
                <c:pt idx="66074">
                  <c:v>25.27834</c:v>
                </c:pt>
                <c:pt idx="66075">
                  <c:v>28.18125</c:v>
                </c:pt>
                <c:pt idx="66076">
                  <c:v>28.90718</c:v>
                </c:pt>
                <c:pt idx="66077">
                  <c:v>31.42539</c:v>
                </c:pt>
                <c:pt idx="66078">
                  <c:v>38.65111</c:v>
                </c:pt>
                <c:pt idx="66079">
                  <c:v>4726.613880000001</c:v>
                </c:pt>
                <c:pt idx="66080">
                  <c:v>34.84813</c:v>
                </c:pt>
                <c:pt idx="66081">
                  <c:v>3067.3936</c:v>
                </c:pt>
                <c:pt idx="66082">
                  <c:v>23.20524999999999</c:v>
                </c:pt>
                <c:pt idx="66083">
                  <c:v>31.60617</c:v>
                </c:pt>
                <c:pt idx="66084">
                  <c:v>28.75003</c:v>
                </c:pt>
                <c:pt idx="66085">
                  <c:v>30.77546999999999</c:v>
                </c:pt>
                <c:pt idx="66086">
                  <c:v>32.94147</c:v>
                </c:pt>
                <c:pt idx="66087">
                  <c:v>37.06092</c:v>
                </c:pt>
                <c:pt idx="66088">
                  <c:v>30.51403000000001</c:v>
                </c:pt>
                <c:pt idx="66089">
                  <c:v>27.74365999999999</c:v>
                </c:pt>
                <c:pt idx="66090">
                  <c:v>28.57473</c:v>
                </c:pt>
                <c:pt idx="66091">
                  <c:v>33.97940000000001</c:v>
                </c:pt>
                <c:pt idx="66092">
                  <c:v>45.7348</c:v>
                </c:pt>
                <c:pt idx="66093">
                  <c:v>34.50981</c:v>
                </c:pt>
                <c:pt idx="66094">
                  <c:v>31.34949</c:v>
                </c:pt>
                <c:pt idx="66095">
                  <c:v>31.68367</c:v>
                </c:pt>
                <c:pt idx="66096">
                  <c:v>33.73513</c:v>
                </c:pt>
                <c:pt idx="66097">
                  <c:v>29.54886</c:v>
                </c:pt>
                <c:pt idx="66098">
                  <c:v>27.32933</c:v>
                </c:pt>
                <c:pt idx="66099">
                  <c:v>27.29276</c:v>
                </c:pt>
                <c:pt idx="66100">
                  <c:v>25.53011</c:v>
                </c:pt>
                <c:pt idx="66101">
                  <c:v>40.19813</c:v>
                </c:pt>
                <c:pt idx="66102">
                  <c:v>36.45775</c:v>
                </c:pt>
                <c:pt idx="66103">
                  <c:v>35.30774</c:v>
                </c:pt>
                <c:pt idx="66104">
                  <c:v>36.56240000000001</c:v>
                </c:pt>
                <c:pt idx="66105">
                  <c:v>32.63835</c:v>
                </c:pt>
                <c:pt idx="66106">
                  <c:v>28.08803</c:v>
                </c:pt>
                <c:pt idx="66107">
                  <c:v>28.71019</c:v>
                </c:pt>
                <c:pt idx="66108">
                  <c:v>31.28522999999999</c:v>
                </c:pt>
                <c:pt idx="66109">
                  <c:v>27.34756</c:v>
                </c:pt>
                <c:pt idx="66110">
                  <c:v>30.55454</c:v>
                </c:pt>
                <c:pt idx="66111">
                  <c:v>4877.683300000001</c:v>
                </c:pt>
                <c:pt idx="66112">
                  <c:v>99.2993</c:v>
                </c:pt>
                <c:pt idx="66113">
                  <c:v>30.02872</c:v>
                </c:pt>
                <c:pt idx="66114">
                  <c:v>27.76767999999999</c:v>
                </c:pt>
                <c:pt idx="66115">
                  <c:v>133.14464</c:v>
                </c:pt>
                <c:pt idx="66116">
                  <c:v>31.68596</c:v>
                </c:pt>
                <c:pt idx="66117">
                  <c:v>140.71644</c:v>
                </c:pt>
                <c:pt idx="66118">
                  <c:v>52.75193</c:v>
                </c:pt>
                <c:pt idx="66119">
                  <c:v>35.45823</c:v>
                </c:pt>
                <c:pt idx="66120">
                  <c:v>29.25609</c:v>
                </c:pt>
                <c:pt idx="66121">
                  <c:v>36.14151</c:v>
                </c:pt>
                <c:pt idx="66122">
                  <c:v>30.68338</c:v>
                </c:pt>
                <c:pt idx="66123">
                  <c:v>32.6781</c:v>
                </c:pt>
                <c:pt idx="66124">
                  <c:v>40.07182</c:v>
                </c:pt>
                <c:pt idx="66125">
                  <c:v>28.59233</c:v>
                </c:pt>
                <c:pt idx="66126">
                  <c:v>30.39058</c:v>
                </c:pt>
                <c:pt idx="66127">
                  <c:v>30.99541999999999</c:v>
                </c:pt>
                <c:pt idx="66128">
                  <c:v>33.29381</c:v>
                </c:pt>
                <c:pt idx="66129">
                  <c:v>34.15088</c:v>
                </c:pt>
                <c:pt idx="66130">
                  <c:v>25.39151</c:v>
                </c:pt>
                <c:pt idx="66131">
                  <c:v>44.3743</c:v>
                </c:pt>
                <c:pt idx="66132">
                  <c:v>42.014</c:v>
                </c:pt>
                <c:pt idx="66133">
                  <c:v>33.97846000000001</c:v>
                </c:pt>
                <c:pt idx="66134">
                  <c:v>31.22404999999999</c:v>
                </c:pt>
                <c:pt idx="66135">
                  <c:v>36.51781</c:v>
                </c:pt>
                <c:pt idx="66136">
                  <c:v>25.47261</c:v>
                </c:pt>
                <c:pt idx="66137">
                  <c:v>34.47537</c:v>
                </c:pt>
                <c:pt idx="66138">
                  <c:v>38.19816</c:v>
                </c:pt>
                <c:pt idx="66139">
                  <c:v>30.91785</c:v>
                </c:pt>
                <c:pt idx="66140">
                  <c:v>28.34948</c:v>
                </c:pt>
                <c:pt idx="66141">
                  <c:v>30.21216</c:v>
                </c:pt>
                <c:pt idx="66142">
                  <c:v>34.94392000000001</c:v>
                </c:pt>
                <c:pt idx="66143">
                  <c:v>28.12779</c:v>
                </c:pt>
                <c:pt idx="66144">
                  <c:v>27.26988</c:v>
                </c:pt>
                <c:pt idx="66145">
                  <c:v>38.54007</c:v>
                </c:pt>
                <c:pt idx="66146">
                  <c:v>33.16763</c:v>
                </c:pt>
                <c:pt idx="66147">
                  <c:v>30.57932</c:v>
                </c:pt>
                <c:pt idx="66148">
                  <c:v>27.78237</c:v>
                </c:pt>
                <c:pt idx="66149">
                  <c:v>29.4861</c:v>
                </c:pt>
                <c:pt idx="66150">
                  <c:v>34.79386</c:v>
                </c:pt>
                <c:pt idx="66151">
                  <c:v>25.09954</c:v>
                </c:pt>
                <c:pt idx="66152">
                  <c:v>29.21081999999999</c:v>
                </c:pt>
                <c:pt idx="66153">
                  <c:v>30.27872999999999</c:v>
                </c:pt>
                <c:pt idx="66154">
                  <c:v>28.08687</c:v>
                </c:pt>
                <c:pt idx="66155">
                  <c:v>31.3502</c:v>
                </c:pt>
                <c:pt idx="66156">
                  <c:v>27.43350999999999</c:v>
                </c:pt>
                <c:pt idx="66157">
                  <c:v>25.19382</c:v>
                </c:pt>
                <c:pt idx="66158">
                  <c:v>29.9659</c:v>
                </c:pt>
                <c:pt idx="66159">
                  <c:v>38.53639</c:v>
                </c:pt>
                <c:pt idx="66160">
                  <c:v>33.62583</c:v>
                </c:pt>
                <c:pt idx="66161">
                  <c:v>31.35869</c:v>
                </c:pt>
                <c:pt idx="66162">
                  <c:v>24.61848000000001</c:v>
                </c:pt>
                <c:pt idx="66163">
                  <c:v>33.4674</c:v>
                </c:pt>
                <c:pt idx="66164">
                  <c:v>26.52654</c:v>
                </c:pt>
                <c:pt idx="66165">
                  <c:v>31.32573</c:v>
                </c:pt>
                <c:pt idx="66166">
                  <c:v>26.87899000000001</c:v>
                </c:pt>
                <c:pt idx="66167">
                  <c:v>28.34122</c:v>
                </c:pt>
                <c:pt idx="66168">
                  <c:v>31.87116</c:v>
                </c:pt>
                <c:pt idx="66169">
                  <c:v>27.52106</c:v>
                </c:pt>
                <c:pt idx="66170">
                  <c:v>33.08227</c:v>
                </c:pt>
                <c:pt idx="66171">
                  <c:v>39.17683</c:v>
                </c:pt>
                <c:pt idx="66172">
                  <c:v>30.58072999999999</c:v>
                </c:pt>
                <c:pt idx="66173">
                  <c:v>24.36966</c:v>
                </c:pt>
                <c:pt idx="66174">
                  <c:v>61.12580000000001</c:v>
                </c:pt>
                <c:pt idx="66175">
                  <c:v>25.45731</c:v>
                </c:pt>
                <c:pt idx="66176">
                  <c:v>32.41878000000001</c:v>
                </c:pt>
                <c:pt idx="66177">
                  <c:v>335.8487</c:v>
                </c:pt>
                <c:pt idx="66178">
                  <c:v>32.00865</c:v>
                </c:pt>
                <c:pt idx="66179">
                  <c:v>25.2191</c:v>
                </c:pt>
                <c:pt idx="66180">
                  <c:v>28.3643</c:v>
                </c:pt>
                <c:pt idx="66181">
                  <c:v>33.90126</c:v>
                </c:pt>
                <c:pt idx="66182">
                  <c:v>28.97103</c:v>
                </c:pt>
                <c:pt idx="66183">
                  <c:v>29.25306</c:v>
                </c:pt>
                <c:pt idx="66184">
                  <c:v>377.60964</c:v>
                </c:pt>
                <c:pt idx="66185">
                  <c:v>29.19836</c:v>
                </c:pt>
                <c:pt idx="66186">
                  <c:v>28.31171</c:v>
                </c:pt>
                <c:pt idx="66187">
                  <c:v>33.00576</c:v>
                </c:pt>
                <c:pt idx="66188">
                  <c:v>31.63988000000001</c:v>
                </c:pt>
                <c:pt idx="66189">
                  <c:v>37.0055</c:v>
                </c:pt>
                <c:pt idx="66190">
                  <c:v>80.04144</c:v>
                </c:pt>
                <c:pt idx="66191">
                  <c:v>33.7463</c:v>
                </c:pt>
                <c:pt idx="66192">
                  <c:v>27.72019999999999</c:v>
                </c:pt>
                <c:pt idx="66193">
                  <c:v>28.84897</c:v>
                </c:pt>
                <c:pt idx="66194">
                  <c:v>25.44245</c:v>
                </c:pt>
                <c:pt idx="66195">
                  <c:v>36.04422</c:v>
                </c:pt>
                <c:pt idx="66196">
                  <c:v>38.5383</c:v>
                </c:pt>
                <c:pt idx="66197">
                  <c:v>34.40615</c:v>
                </c:pt>
                <c:pt idx="66198">
                  <c:v>36.78420000000001</c:v>
                </c:pt>
                <c:pt idx="66199">
                  <c:v>31.75535</c:v>
                </c:pt>
                <c:pt idx="66200">
                  <c:v>34.64291</c:v>
                </c:pt>
                <c:pt idx="66201">
                  <c:v>45.22325</c:v>
                </c:pt>
                <c:pt idx="66202">
                  <c:v>25.2951</c:v>
                </c:pt>
                <c:pt idx="66203">
                  <c:v>25.79504</c:v>
                </c:pt>
                <c:pt idx="66204">
                  <c:v>28.56444</c:v>
                </c:pt>
                <c:pt idx="66205">
                  <c:v>28.75499</c:v>
                </c:pt>
                <c:pt idx="66206">
                  <c:v>36.54862</c:v>
                </c:pt>
                <c:pt idx="66207">
                  <c:v>414.75902</c:v>
                </c:pt>
                <c:pt idx="66208">
                  <c:v>31.56352</c:v>
                </c:pt>
                <c:pt idx="66209">
                  <c:v>1511.3876</c:v>
                </c:pt>
                <c:pt idx="66210">
                  <c:v>33.94038</c:v>
                </c:pt>
                <c:pt idx="66211">
                  <c:v>27.44312</c:v>
                </c:pt>
                <c:pt idx="66212">
                  <c:v>33.09825</c:v>
                </c:pt>
                <c:pt idx="66213">
                  <c:v>31.76671</c:v>
                </c:pt>
                <c:pt idx="66214">
                  <c:v>36.60955</c:v>
                </c:pt>
                <c:pt idx="66215">
                  <c:v>36.47452000000001</c:v>
                </c:pt>
                <c:pt idx="66216">
                  <c:v>26.32432</c:v>
                </c:pt>
                <c:pt idx="66217">
                  <c:v>30.83803</c:v>
                </c:pt>
                <c:pt idx="66218">
                  <c:v>37.31958</c:v>
                </c:pt>
                <c:pt idx="66219">
                  <c:v>40.27751</c:v>
                </c:pt>
                <c:pt idx="66220">
                  <c:v>23.89579</c:v>
                </c:pt>
                <c:pt idx="66221">
                  <c:v>30.29871</c:v>
                </c:pt>
                <c:pt idx="66222">
                  <c:v>32.17762</c:v>
                </c:pt>
                <c:pt idx="66223">
                  <c:v>37.2687</c:v>
                </c:pt>
                <c:pt idx="66224">
                  <c:v>33.73047</c:v>
                </c:pt>
                <c:pt idx="66225">
                  <c:v>36.12321</c:v>
                </c:pt>
                <c:pt idx="66226">
                  <c:v>27.32725</c:v>
                </c:pt>
                <c:pt idx="66227">
                  <c:v>46.51649</c:v>
                </c:pt>
                <c:pt idx="66228">
                  <c:v>29.51460000000001</c:v>
                </c:pt>
                <c:pt idx="66229">
                  <c:v>26.00454</c:v>
                </c:pt>
                <c:pt idx="66230">
                  <c:v>27.37701</c:v>
                </c:pt>
                <c:pt idx="66231">
                  <c:v>29.03266</c:v>
                </c:pt>
                <c:pt idx="66232">
                  <c:v>36.7277</c:v>
                </c:pt>
                <c:pt idx="66233">
                  <c:v>35.53753</c:v>
                </c:pt>
                <c:pt idx="66234">
                  <c:v>32.04244000000001</c:v>
                </c:pt>
                <c:pt idx="66235">
                  <c:v>30.01824</c:v>
                </c:pt>
                <c:pt idx="66236">
                  <c:v>29.26692999999999</c:v>
                </c:pt>
                <c:pt idx="66237">
                  <c:v>27.13896</c:v>
                </c:pt>
                <c:pt idx="66238">
                  <c:v>37.02705</c:v>
                </c:pt>
                <c:pt idx="66239">
                  <c:v>33.54905</c:v>
                </c:pt>
                <c:pt idx="66240">
                  <c:v>26.69262</c:v>
                </c:pt>
                <c:pt idx="66241">
                  <c:v>33.86944</c:v>
                </c:pt>
                <c:pt idx="66242">
                  <c:v>35.99272000000001</c:v>
                </c:pt>
                <c:pt idx="66243">
                  <c:v>27.65319999999999</c:v>
                </c:pt>
                <c:pt idx="66244">
                  <c:v>40.30131</c:v>
                </c:pt>
                <c:pt idx="66245">
                  <c:v>25.60675000000001</c:v>
                </c:pt>
                <c:pt idx="66246">
                  <c:v>37.24802000000001</c:v>
                </c:pt>
                <c:pt idx="66247">
                  <c:v>28.38892</c:v>
                </c:pt>
                <c:pt idx="66248">
                  <c:v>34.95845</c:v>
                </c:pt>
                <c:pt idx="66249">
                  <c:v>30.29676</c:v>
                </c:pt>
                <c:pt idx="66250">
                  <c:v>28.69784</c:v>
                </c:pt>
                <c:pt idx="66251">
                  <c:v>1981.21505</c:v>
                </c:pt>
                <c:pt idx="66252">
                  <c:v>34.08111</c:v>
                </c:pt>
                <c:pt idx="66253">
                  <c:v>31.93185</c:v>
                </c:pt>
                <c:pt idx="66254">
                  <c:v>24.94707</c:v>
                </c:pt>
                <c:pt idx="66255">
                  <c:v>30.66823</c:v>
                </c:pt>
                <c:pt idx="66256">
                  <c:v>29.76550999999999</c:v>
                </c:pt>
                <c:pt idx="66257">
                  <c:v>35.07208</c:v>
                </c:pt>
                <c:pt idx="66258">
                  <c:v>32.68572</c:v>
                </c:pt>
                <c:pt idx="66259">
                  <c:v>33.90427</c:v>
                </c:pt>
                <c:pt idx="66260">
                  <c:v>29.47558</c:v>
                </c:pt>
                <c:pt idx="66261">
                  <c:v>32.11916</c:v>
                </c:pt>
                <c:pt idx="66262">
                  <c:v>28.246</c:v>
                </c:pt>
                <c:pt idx="66263">
                  <c:v>30.54683</c:v>
                </c:pt>
                <c:pt idx="66264">
                  <c:v>30.24637999999999</c:v>
                </c:pt>
                <c:pt idx="66265">
                  <c:v>29.93594999999999</c:v>
                </c:pt>
                <c:pt idx="66266">
                  <c:v>27.27665</c:v>
                </c:pt>
                <c:pt idx="66267">
                  <c:v>23.91282</c:v>
                </c:pt>
                <c:pt idx="66268">
                  <c:v>154.036</c:v>
                </c:pt>
                <c:pt idx="66269">
                  <c:v>32.49342</c:v>
                </c:pt>
                <c:pt idx="66270">
                  <c:v>32.14427</c:v>
                </c:pt>
                <c:pt idx="66271">
                  <c:v>27.50702</c:v>
                </c:pt>
                <c:pt idx="66272">
                  <c:v>26.77289</c:v>
                </c:pt>
                <c:pt idx="66273">
                  <c:v>328.4972999999999</c:v>
                </c:pt>
                <c:pt idx="66274">
                  <c:v>26.44743</c:v>
                </c:pt>
                <c:pt idx="66275">
                  <c:v>28.87445</c:v>
                </c:pt>
                <c:pt idx="66276">
                  <c:v>29.12624</c:v>
                </c:pt>
                <c:pt idx="66277">
                  <c:v>155.224</c:v>
                </c:pt>
                <c:pt idx="66278">
                  <c:v>34.49497</c:v>
                </c:pt>
                <c:pt idx="66279">
                  <c:v>50.78547</c:v>
                </c:pt>
                <c:pt idx="66280">
                  <c:v>27.19348</c:v>
                </c:pt>
                <c:pt idx="66281">
                  <c:v>29.45518</c:v>
                </c:pt>
                <c:pt idx="66282">
                  <c:v>24.44983999999999</c:v>
                </c:pt>
                <c:pt idx="66283">
                  <c:v>28.40708</c:v>
                </c:pt>
                <c:pt idx="66284">
                  <c:v>32.91938</c:v>
                </c:pt>
                <c:pt idx="66285">
                  <c:v>28.92604</c:v>
                </c:pt>
                <c:pt idx="66286">
                  <c:v>32.94384</c:v>
                </c:pt>
                <c:pt idx="66287">
                  <c:v>30.838</c:v>
                </c:pt>
                <c:pt idx="66288">
                  <c:v>25.04712</c:v>
                </c:pt>
                <c:pt idx="66289">
                  <c:v>28.9543</c:v>
                </c:pt>
                <c:pt idx="66290">
                  <c:v>28.69938</c:v>
                </c:pt>
                <c:pt idx="66291">
                  <c:v>24.25932999999999</c:v>
                </c:pt>
                <c:pt idx="66292">
                  <c:v>26.95813</c:v>
                </c:pt>
                <c:pt idx="66293">
                  <c:v>30.21436</c:v>
                </c:pt>
                <c:pt idx="66294">
                  <c:v>33.07076</c:v>
                </c:pt>
                <c:pt idx="66295">
                  <c:v>31.63272</c:v>
                </c:pt>
                <c:pt idx="66296">
                  <c:v>32.35169999999999</c:v>
                </c:pt>
                <c:pt idx="66297">
                  <c:v>30.01052</c:v>
                </c:pt>
                <c:pt idx="66298">
                  <c:v>33.61060000000001</c:v>
                </c:pt>
                <c:pt idx="66299">
                  <c:v>30.40831</c:v>
                </c:pt>
                <c:pt idx="66300">
                  <c:v>30.64593</c:v>
                </c:pt>
                <c:pt idx="66301">
                  <c:v>28.15188</c:v>
                </c:pt>
                <c:pt idx="66302">
                  <c:v>37.64003</c:v>
                </c:pt>
                <c:pt idx="66303">
                  <c:v>28.14274</c:v>
                </c:pt>
                <c:pt idx="66304">
                  <c:v>39.16137</c:v>
                </c:pt>
                <c:pt idx="66305">
                  <c:v>27.97432999999999</c:v>
                </c:pt>
                <c:pt idx="66306">
                  <c:v>53.9891</c:v>
                </c:pt>
                <c:pt idx="66307">
                  <c:v>27.99269999999999</c:v>
                </c:pt>
                <c:pt idx="66308">
                  <c:v>3118.1562</c:v>
                </c:pt>
                <c:pt idx="66309">
                  <c:v>27.62003</c:v>
                </c:pt>
                <c:pt idx="66310">
                  <c:v>32.0009</c:v>
                </c:pt>
                <c:pt idx="66311">
                  <c:v>33.58532</c:v>
                </c:pt>
                <c:pt idx="66312">
                  <c:v>26.15678</c:v>
                </c:pt>
                <c:pt idx="66313">
                  <c:v>37.56684000000001</c:v>
                </c:pt>
                <c:pt idx="66314">
                  <c:v>31.27359</c:v>
                </c:pt>
                <c:pt idx="66315">
                  <c:v>31.35738</c:v>
                </c:pt>
                <c:pt idx="66316">
                  <c:v>27.92006</c:v>
                </c:pt>
                <c:pt idx="66317">
                  <c:v>36.18253</c:v>
                </c:pt>
                <c:pt idx="66318">
                  <c:v>39.5485</c:v>
                </c:pt>
                <c:pt idx="66319">
                  <c:v>31.47932</c:v>
                </c:pt>
                <c:pt idx="66320">
                  <c:v>36.6702</c:v>
                </c:pt>
                <c:pt idx="66321">
                  <c:v>24.53012</c:v>
                </c:pt>
                <c:pt idx="66322">
                  <c:v>35.59256000000001</c:v>
                </c:pt>
                <c:pt idx="66323">
                  <c:v>27.38863999999999</c:v>
                </c:pt>
                <c:pt idx="66324">
                  <c:v>29.86123</c:v>
                </c:pt>
                <c:pt idx="66325">
                  <c:v>34.6644</c:v>
                </c:pt>
                <c:pt idx="66326">
                  <c:v>30.93434</c:v>
                </c:pt>
                <c:pt idx="66327">
                  <c:v>28.95677999999999</c:v>
                </c:pt>
                <c:pt idx="66328">
                  <c:v>41.13149</c:v>
                </c:pt>
                <c:pt idx="66329">
                  <c:v>29.4173</c:v>
                </c:pt>
                <c:pt idx="66330">
                  <c:v>26.07095</c:v>
                </c:pt>
                <c:pt idx="66331">
                  <c:v>28.17214</c:v>
                </c:pt>
                <c:pt idx="66332">
                  <c:v>26.56034</c:v>
                </c:pt>
                <c:pt idx="66333">
                  <c:v>31.97514</c:v>
                </c:pt>
                <c:pt idx="66334">
                  <c:v>31.98476</c:v>
                </c:pt>
                <c:pt idx="66335">
                  <c:v>31.57088</c:v>
                </c:pt>
                <c:pt idx="66336">
                  <c:v>25.83795</c:v>
                </c:pt>
                <c:pt idx="66337">
                  <c:v>27.87097</c:v>
                </c:pt>
                <c:pt idx="66338">
                  <c:v>30.48311</c:v>
                </c:pt>
                <c:pt idx="66339">
                  <c:v>33.76585</c:v>
                </c:pt>
                <c:pt idx="66340">
                  <c:v>25.85987</c:v>
                </c:pt>
                <c:pt idx="66341">
                  <c:v>2659.49672</c:v>
                </c:pt>
                <c:pt idx="66342">
                  <c:v>30.85313</c:v>
                </c:pt>
                <c:pt idx="66343">
                  <c:v>26.9324</c:v>
                </c:pt>
                <c:pt idx="66344">
                  <c:v>28.43528</c:v>
                </c:pt>
                <c:pt idx="66345">
                  <c:v>27.42812999999999</c:v>
                </c:pt>
                <c:pt idx="66346">
                  <c:v>29.20208999999999</c:v>
                </c:pt>
                <c:pt idx="66347">
                  <c:v>27.17408</c:v>
                </c:pt>
                <c:pt idx="66348">
                  <c:v>30.70015</c:v>
                </c:pt>
                <c:pt idx="66349">
                  <c:v>30.91687</c:v>
                </c:pt>
                <c:pt idx="66350">
                  <c:v>31.17003</c:v>
                </c:pt>
                <c:pt idx="66351">
                  <c:v>34.22714000000001</c:v>
                </c:pt>
                <c:pt idx="66352">
                  <c:v>29.1034</c:v>
                </c:pt>
                <c:pt idx="66353">
                  <c:v>37.99997</c:v>
                </c:pt>
                <c:pt idx="66354">
                  <c:v>28.46388</c:v>
                </c:pt>
                <c:pt idx="66355">
                  <c:v>43.22823</c:v>
                </c:pt>
                <c:pt idx="66356">
                  <c:v>6909.4515</c:v>
                </c:pt>
                <c:pt idx="66357">
                  <c:v>33.92356</c:v>
                </c:pt>
                <c:pt idx="66358">
                  <c:v>32.74459</c:v>
                </c:pt>
                <c:pt idx="66359">
                  <c:v>28.80357</c:v>
                </c:pt>
                <c:pt idx="66360">
                  <c:v>31.09987</c:v>
                </c:pt>
                <c:pt idx="66361">
                  <c:v>42.05942</c:v>
                </c:pt>
                <c:pt idx="66362">
                  <c:v>136.953</c:v>
                </c:pt>
                <c:pt idx="66363">
                  <c:v>33.8401</c:v>
                </c:pt>
                <c:pt idx="66364">
                  <c:v>30.71381999999999</c:v>
                </c:pt>
                <c:pt idx="66365">
                  <c:v>27.8232</c:v>
                </c:pt>
                <c:pt idx="66366">
                  <c:v>35.84833</c:v>
                </c:pt>
                <c:pt idx="66367">
                  <c:v>30.13992</c:v>
                </c:pt>
                <c:pt idx="66368">
                  <c:v>30.72019</c:v>
                </c:pt>
                <c:pt idx="66369">
                  <c:v>36.2179</c:v>
                </c:pt>
                <c:pt idx="66370">
                  <c:v>27.84622</c:v>
                </c:pt>
                <c:pt idx="66371">
                  <c:v>37.08722</c:v>
                </c:pt>
                <c:pt idx="66372">
                  <c:v>34.46247</c:v>
                </c:pt>
                <c:pt idx="66373">
                  <c:v>22.69767999999999</c:v>
                </c:pt>
                <c:pt idx="66374">
                  <c:v>305.2651099999999</c:v>
                </c:pt>
                <c:pt idx="66375">
                  <c:v>25.85735</c:v>
                </c:pt>
                <c:pt idx="66376">
                  <c:v>27.45954</c:v>
                </c:pt>
                <c:pt idx="66377">
                  <c:v>38.5762</c:v>
                </c:pt>
                <c:pt idx="66378">
                  <c:v>27.83813</c:v>
                </c:pt>
                <c:pt idx="66379">
                  <c:v>29.86174</c:v>
                </c:pt>
                <c:pt idx="66380">
                  <c:v>28.44039</c:v>
                </c:pt>
                <c:pt idx="66381">
                  <c:v>26.96869999999999</c:v>
                </c:pt>
                <c:pt idx="66382">
                  <c:v>24.54817999999999</c:v>
                </c:pt>
                <c:pt idx="66383">
                  <c:v>32.45035</c:v>
                </c:pt>
                <c:pt idx="66384">
                  <c:v>30.53263</c:v>
                </c:pt>
                <c:pt idx="66385">
                  <c:v>29.52981</c:v>
                </c:pt>
                <c:pt idx="66386">
                  <c:v>30.15595</c:v>
                </c:pt>
                <c:pt idx="66387">
                  <c:v>27.01162</c:v>
                </c:pt>
                <c:pt idx="66388">
                  <c:v>28.54634</c:v>
                </c:pt>
                <c:pt idx="66389">
                  <c:v>36.50086</c:v>
                </c:pt>
                <c:pt idx="66390">
                  <c:v>24.41951999999999</c:v>
                </c:pt>
                <c:pt idx="66391">
                  <c:v>33.58625</c:v>
                </c:pt>
                <c:pt idx="66392">
                  <c:v>30.17920000000001</c:v>
                </c:pt>
                <c:pt idx="66393">
                  <c:v>28.48689</c:v>
                </c:pt>
                <c:pt idx="66394">
                  <c:v>25.61555</c:v>
                </c:pt>
                <c:pt idx="66395">
                  <c:v>35.62072000000001</c:v>
                </c:pt>
                <c:pt idx="66396">
                  <c:v>33.13366000000001</c:v>
                </c:pt>
                <c:pt idx="66397">
                  <c:v>26.78962999999999</c:v>
                </c:pt>
                <c:pt idx="66398">
                  <c:v>29.7953</c:v>
                </c:pt>
                <c:pt idx="66399">
                  <c:v>24.51279</c:v>
                </c:pt>
                <c:pt idx="66400">
                  <c:v>31.01227</c:v>
                </c:pt>
                <c:pt idx="66401">
                  <c:v>31.68295000000001</c:v>
                </c:pt>
                <c:pt idx="66402">
                  <c:v>80.32070999999999</c:v>
                </c:pt>
                <c:pt idx="66403">
                  <c:v>25.81449</c:v>
                </c:pt>
                <c:pt idx="66404">
                  <c:v>1183.25417</c:v>
                </c:pt>
                <c:pt idx="66405">
                  <c:v>44.86663</c:v>
                </c:pt>
                <c:pt idx="66406">
                  <c:v>25.96952999999999</c:v>
                </c:pt>
                <c:pt idx="66407">
                  <c:v>34.17682000000001</c:v>
                </c:pt>
                <c:pt idx="66408">
                  <c:v>31.56689</c:v>
                </c:pt>
                <c:pt idx="66409">
                  <c:v>33.74386</c:v>
                </c:pt>
                <c:pt idx="66410">
                  <c:v>26.43095</c:v>
                </c:pt>
                <c:pt idx="66411">
                  <c:v>33.98078</c:v>
                </c:pt>
                <c:pt idx="66412">
                  <c:v>26.46705</c:v>
                </c:pt>
                <c:pt idx="66413">
                  <c:v>26.99485</c:v>
                </c:pt>
                <c:pt idx="66414">
                  <c:v>36.03363</c:v>
                </c:pt>
                <c:pt idx="66415">
                  <c:v>33.26193</c:v>
                </c:pt>
                <c:pt idx="66416">
                  <c:v>34.69083</c:v>
                </c:pt>
                <c:pt idx="66417">
                  <c:v>28.60304</c:v>
                </c:pt>
                <c:pt idx="66418">
                  <c:v>32.54142</c:v>
                </c:pt>
                <c:pt idx="66419">
                  <c:v>44.65746</c:v>
                </c:pt>
                <c:pt idx="66420">
                  <c:v>30.40382</c:v>
                </c:pt>
                <c:pt idx="66421">
                  <c:v>31.42439</c:v>
                </c:pt>
                <c:pt idx="66422">
                  <c:v>30.37127</c:v>
                </c:pt>
                <c:pt idx="66423">
                  <c:v>361.10683</c:v>
                </c:pt>
                <c:pt idx="66424">
                  <c:v>32.9433</c:v>
                </c:pt>
                <c:pt idx="66425">
                  <c:v>30.80018</c:v>
                </c:pt>
                <c:pt idx="66426">
                  <c:v>62.52637</c:v>
                </c:pt>
                <c:pt idx="66427">
                  <c:v>38.89936</c:v>
                </c:pt>
                <c:pt idx="66428">
                  <c:v>32.53746</c:v>
                </c:pt>
                <c:pt idx="66429">
                  <c:v>32.14119</c:v>
                </c:pt>
                <c:pt idx="66430">
                  <c:v>28.50903</c:v>
                </c:pt>
                <c:pt idx="66431">
                  <c:v>32.47874</c:v>
                </c:pt>
                <c:pt idx="66432">
                  <c:v>38.87672000000001</c:v>
                </c:pt>
                <c:pt idx="66433">
                  <c:v>32.18082</c:v>
                </c:pt>
                <c:pt idx="66434">
                  <c:v>29.14746</c:v>
                </c:pt>
                <c:pt idx="66435">
                  <c:v>28.84534</c:v>
                </c:pt>
                <c:pt idx="66436">
                  <c:v>38.95715</c:v>
                </c:pt>
                <c:pt idx="66437">
                  <c:v>43.742</c:v>
                </c:pt>
                <c:pt idx="66438">
                  <c:v>25.80415</c:v>
                </c:pt>
                <c:pt idx="66439">
                  <c:v>26.44759</c:v>
                </c:pt>
                <c:pt idx="66440">
                  <c:v>33.20139000000001</c:v>
                </c:pt>
                <c:pt idx="66441">
                  <c:v>87.40306</c:v>
                </c:pt>
                <c:pt idx="66442">
                  <c:v>52.26307</c:v>
                </c:pt>
                <c:pt idx="66443">
                  <c:v>28.07354</c:v>
                </c:pt>
                <c:pt idx="66444">
                  <c:v>30.02991</c:v>
                </c:pt>
                <c:pt idx="66445">
                  <c:v>1077.8982</c:v>
                </c:pt>
                <c:pt idx="66446">
                  <c:v>28.20711</c:v>
                </c:pt>
                <c:pt idx="66447">
                  <c:v>28.75719</c:v>
                </c:pt>
                <c:pt idx="66448">
                  <c:v>37.94946</c:v>
                </c:pt>
                <c:pt idx="66449">
                  <c:v>31.23785000000001</c:v>
                </c:pt>
                <c:pt idx="66450">
                  <c:v>32.38035</c:v>
                </c:pt>
                <c:pt idx="66451">
                  <c:v>28.51714</c:v>
                </c:pt>
                <c:pt idx="66452">
                  <c:v>32.57943</c:v>
                </c:pt>
                <c:pt idx="66453">
                  <c:v>28.23041</c:v>
                </c:pt>
                <c:pt idx="66454">
                  <c:v>29.33093</c:v>
                </c:pt>
                <c:pt idx="66455">
                  <c:v>31.11841</c:v>
                </c:pt>
                <c:pt idx="66456">
                  <c:v>30.64840999999999</c:v>
                </c:pt>
                <c:pt idx="66457">
                  <c:v>30.39478</c:v>
                </c:pt>
                <c:pt idx="66458">
                  <c:v>36.73235</c:v>
                </c:pt>
                <c:pt idx="66459">
                  <c:v>37.14259</c:v>
                </c:pt>
                <c:pt idx="66460">
                  <c:v>31.32586</c:v>
                </c:pt>
                <c:pt idx="66461">
                  <c:v>43.377</c:v>
                </c:pt>
                <c:pt idx="66462">
                  <c:v>25.81706</c:v>
                </c:pt>
                <c:pt idx="66463">
                  <c:v>30.07545</c:v>
                </c:pt>
                <c:pt idx="66464">
                  <c:v>32.15794</c:v>
                </c:pt>
                <c:pt idx="66465">
                  <c:v>46.565</c:v>
                </c:pt>
                <c:pt idx="66466">
                  <c:v>36.44772</c:v>
                </c:pt>
                <c:pt idx="66467">
                  <c:v>654.1721</c:v>
                </c:pt>
                <c:pt idx="66468">
                  <c:v>54.8167</c:v>
                </c:pt>
                <c:pt idx="66469">
                  <c:v>130.396</c:v>
                </c:pt>
                <c:pt idx="66470">
                  <c:v>25.77335</c:v>
                </c:pt>
                <c:pt idx="66471">
                  <c:v>29.56096</c:v>
                </c:pt>
                <c:pt idx="66472">
                  <c:v>40.87591</c:v>
                </c:pt>
                <c:pt idx="66473">
                  <c:v>32.61425</c:v>
                </c:pt>
                <c:pt idx="66474">
                  <c:v>81.9858</c:v>
                </c:pt>
                <c:pt idx="66475">
                  <c:v>30.08113</c:v>
                </c:pt>
                <c:pt idx="66476">
                  <c:v>30.13025</c:v>
                </c:pt>
                <c:pt idx="66477">
                  <c:v>43.3964</c:v>
                </c:pt>
                <c:pt idx="66478">
                  <c:v>30.35631</c:v>
                </c:pt>
                <c:pt idx="66479">
                  <c:v>34.66682</c:v>
                </c:pt>
                <c:pt idx="66480">
                  <c:v>31.13155</c:v>
                </c:pt>
                <c:pt idx="66481">
                  <c:v>45.94</c:v>
                </c:pt>
                <c:pt idx="66482">
                  <c:v>24.7382</c:v>
                </c:pt>
                <c:pt idx="66483">
                  <c:v>26.52777</c:v>
                </c:pt>
                <c:pt idx="66484">
                  <c:v>29.93414</c:v>
                </c:pt>
                <c:pt idx="66485">
                  <c:v>93.89211</c:v>
                </c:pt>
                <c:pt idx="66486">
                  <c:v>33.11504</c:v>
                </c:pt>
                <c:pt idx="66487">
                  <c:v>40.87904</c:v>
                </c:pt>
                <c:pt idx="66488">
                  <c:v>24.81669</c:v>
                </c:pt>
                <c:pt idx="66489">
                  <c:v>44.67349</c:v>
                </c:pt>
                <c:pt idx="66490">
                  <c:v>111.7584</c:v>
                </c:pt>
                <c:pt idx="66491">
                  <c:v>30.1277</c:v>
                </c:pt>
                <c:pt idx="66492">
                  <c:v>4943.2312</c:v>
                </c:pt>
                <c:pt idx="66493">
                  <c:v>31.95296</c:v>
                </c:pt>
                <c:pt idx="66494">
                  <c:v>33.18264000000001</c:v>
                </c:pt>
                <c:pt idx="66495">
                  <c:v>32.77831</c:v>
                </c:pt>
                <c:pt idx="66496">
                  <c:v>630.4761999999998</c:v>
                </c:pt>
                <c:pt idx="66497">
                  <c:v>30.04343</c:v>
                </c:pt>
                <c:pt idx="66498">
                  <c:v>54.9014</c:v>
                </c:pt>
                <c:pt idx="66499">
                  <c:v>28.17139999999999</c:v>
                </c:pt>
                <c:pt idx="66500">
                  <c:v>27.85054999999999</c:v>
                </c:pt>
                <c:pt idx="66501">
                  <c:v>34.69581</c:v>
                </c:pt>
                <c:pt idx="66502">
                  <c:v>192.27467</c:v>
                </c:pt>
                <c:pt idx="66503">
                  <c:v>35.8216</c:v>
                </c:pt>
                <c:pt idx="66504">
                  <c:v>27.15655</c:v>
                </c:pt>
                <c:pt idx="66505">
                  <c:v>989.2034</c:v>
                </c:pt>
                <c:pt idx="66506">
                  <c:v>87.79508</c:v>
                </c:pt>
                <c:pt idx="66507">
                  <c:v>25.11173</c:v>
                </c:pt>
                <c:pt idx="66508">
                  <c:v>24.56622</c:v>
                </c:pt>
                <c:pt idx="66509">
                  <c:v>33.72575</c:v>
                </c:pt>
                <c:pt idx="66510">
                  <c:v>38.74702000000001</c:v>
                </c:pt>
                <c:pt idx="66511">
                  <c:v>25.5549</c:v>
                </c:pt>
                <c:pt idx="66512">
                  <c:v>33.70313</c:v>
                </c:pt>
                <c:pt idx="66513">
                  <c:v>34.03634</c:v>
                </c:pt>
                <c:pt idx="66514">
                  <c:v>30.20985</c:v>
                </c:pt>
                <c:pt idx="66515">
                  <c:v>30.71351</c:v>
                </c:pt>
                <c:pt idx="66516">
                  <c:v>96.9196</c:v>
                </c:pt>
                <c:pt idx="66517">
                  <c:v>26.9894</c:v>
                </c:pt>
                <c:pt idx="66518">
                  <c:v>29.17565</c:v>
                </c:pt>
                <c:pt idx="66519">
                  <c:v>409.4014599999999</c:v>
                </c:pt>
                <c:pt idx="66520">
                  <c:v>28.42496999999999</c:v>
                </c:pt>
                <c:pt idx="66521">
                  <c:v>116.2463</c:v>
                </c:pt>
                <c:pt idx="66522">
                  <c:v>34.73878000000001</c:v>
                </c:pt>
                <c:pt idx="66523">
                  <c:v>39.0083</c:v>
                </c:pt>
                <c:pt idx="66524">
                  <c:v>29.69056</c:v>
                </c:pt>
                <c:pt idx="66525">
                  <c:v>34.5993</c:v>
                </c:pt>
                <c:pt idx="66526">
                  <c:v>61.3176</c:v>
                </c:pt>
                <c:pt idx="66527">
                  <c:v>31.27646</c:v>
                </c:pt>
                <c:pt idx="66528">
                  <c:v>27.56138</c:v>
                </c:pt>
                <c:pt idx="66529">
                  <c:v>27.24682</c:v>
                </c:pt>
                <c:pt idx="66530">
                  <c:v>205.807</c:v>
                </c:pt>
                <c:pt idx="66531">
                  <c:v>38.25839</c:v>
                </c:pt>
                <c:pt idx="66532">
                  <c:v>30.43924</c:v>
                </c:pt>
                <c:pt idx="66533">
                  <c:v>30.71545</c:v>
                </c:pt>
                <c:pt idx="66534">
                  <c:v>32.44502</c:v>
                </c:pt>
                <c:pt idx="66535">
                  <c:v>760.5317</c:v>
                </c:pt>
                <c:pt idx="66536">
                  <c:v>29.33969</c:v>
                </c:pt>
                <c:pt idx="66537">
                  <c:v>434.30978</c:v>
                </c:pt>
                <c:pt idx="66538">
                  <c:v>27.9324</c:v>
                </c:pt>
                <c:pt idx="66539">
                  <c:v>35.89287</c:v>
                </c:pt>
                <c:pt idx="66540">
                  <c:v>32.83737</c:v>
                </c:pt>
                <c:pt idx="66541">
                  <c:v>34.02468</c:v>
                </c:pt>
                <c:pt idx="66542">
                  <c:v>46.0035</c:v>
                </c:pt>
                <c:pt idx="66543">
                  <c:v>48.6559</c:v>
                </c:pt>
                <c:pt idx="66544">
                  <c:v>30.43040999999999</c:v>
                </c:pt>
                <c:pt idx="66545">
                  <c:v>28.83061</c:v>
                </c:pt>
                <c:pt idx="66546">
                  <c:v>26.17765</c:v>
                </c:pt>
                <c:pt idx="66547">
                  <c:v>41.66600000000001</c:v>
                </c:pt>
                <c:pt idx="66548">
                  <c:v>29.69452</c:v>
                </c:pt>
                <c:pt idx="66549">
                  <c:v>45.34178</c:v>
                </c:pt>
                <c:pt idx="66550">
                  <c:v>37.78795</c:v>
                </c:pt>
                <c:pt idx="66551">
                  <c:v>41.81169999999999</c:v>
                </c:pt>
                <c:pt idx="66552">
                  <c:v>22.68005</c:v>
                </c:pt>
                <c:pt idx="66553">
                  <c:v>33.32682</c:v>
                </c:pt>
                <c:pt idx="66554">
                  <c:v>36.69814</c:v>
                </c:pt>
                <c:pt idx="66555">
                  <c:v>26.93455000000001</c:v>
                </c:pt>
                <c:pt idx="66556">
                  <c:v>31.295</c:v>
                </c:pt>
                <c:pt idx="66557">
                  <c:v>31.91661</c:v>
                </c:pt>
                <c:pt idx="66558">
                  <c:v>31.50476</c:v>
                </c:pt>
                <c:pt idx="66559">
                  <c:v>27.96441</c:v>
                </c:pt>
                <c:pt idx="66560">
                  <c:v>83.0644</c:v>
                </c:pt>
                <c:pt idx="66561">
                  <c:v>31.18655</c:v>
                </c:pt>
                <c:pt idx="66562">
                  <c:v>27.53922</c:v>
                </c:pt>
                <c:pt idx="66563">
                  <c:v>30.27719</c:v>
                </c:pt>
                <c:pt idx="66564">
                  <c:v>27.99855</c:v>
                </c:pt>
                <c:pt idx="66565">
                  <c:v>30.64446</c:v>
                </c:pt>
                <c:pt idx="66566">
                  <c:v>29.65627</c:v>
                </c:pt>
                <c:pt idx="66567">
                  <c:v>4436.62326</c:v>
                </c:pt>
                <c:pt idx="66568">
                  <c:v>31.20604</c:v>
                </c:pt>
                <c:pt idx="66569">
                  <c:v>29.24533999999999</c:v>
                </c:pt>
                <c:pt idx="66570">
                  <c:v>28.04317</c:v>
                </c:pt>
                <c:pt idx="66571">
                  <c:v>31.50857</c:v>
                </c:pt>
                <c:pt idx="66572">
                  <c:v>32.05026</c:v>
                </c:pt>
                <c:pt idx="66573">
                  <c:v>33.16683</c:v>
                </c:pt>
                <c:pt idx="66574">
                  <c:v>29.48097</c:v>
                </c:pt>
                <c:pt idx="66575">
                  <c:v>33.49264</c:v>
                </c:pt>
                <c:pt idx="66576">
                  <c:v>62415.15192</c:v>
                </c:pt>
                <c:pt idx="66577">
                  <c:v>32.34659</c:v>
                </c:pt>
                <c:pt idx="66578">
                  <c:v>27.6307</c:v>
                </c:pt>
                <c:pt idx="66579">
                  <c:v>56.5403</c:v>
                </c:pt>
                <c:pt idx="66580">
                  <c:v>24.7361</c:v>
                </c:pt>
                <c:pt idx="66581">
                  <c:v>29.5439</c:v>
                </c:pt>
                <c:pt idx="66582">
                  <c:v>29.60667</c:v>
                </c:pt>
                <c:pt idx="66583">
                  <c:v>35.45686999999999</c:v>
                </c:pt>
                <c:pt idx="66584">
                  <c:v>23.16072</c:v>
                </c:pt>
                <c:pt idx="66585">
                  <c:v>35.40292</c:v>
                </c:pt>
                <c:pt idx="66586">
                  <c:v>27.88819</c:v>
                </c:pt>
                <c:pt idx="66587">
                  <c:v>28.17397</c:v>
                </c:pt>
                <c:pt idx="66588">
                  <c:v>33.35348</c:v>
                </c:pt>
                <c:pt idx="66589">
                  <c:v>32.5692</c:v>
                </c:pt>
                <c:pt idx="66590">
                  <c:v>31.8485</c:v>
                </c:pt>
                <c:pt idx="66591">
                  <c:v>33.59171</c:v>
                </c:pt>
                <c:pt idx="66592">
                  <c:v>28.23701</c:v>
                </c:pt>
                <c:pt idx="66593">
                  <c:v>28.61813</c:v>
                </c:pt>
                <c:pt idx="66594">
                  <c:v>33.64204</c:v>
                </c:pt>
                <c:pt idx="66595">
                  <c:v>30.98433</c:v>
                </c:pt>
                <c:pt idx="66596">
                  <c:v>31.618</c:v>
                </c:pt>
                <c:pt idx="66597">
                  <c:v>2639.5426</c:v>
                </c:pt>
                <c:pt idx="66598">
                  <c:v>35.1142</c:v>
                </c:pt>
                <c:pt idx="66599">
                  <c:v>27.45929</c:v>
                </c:pt>
                <c:pt idx="66600">
                  <c:v>27.70208</c:v>
                </c:pt>
                <c:pt idx="66601">
                  <c:v>131.3746</c:v>
                </c:pt>
                <c:pt idx="66602">
                  <c:v>39.9468</c:v>
                </c:pt>
                <c:pt idx="66603">
                  <c:v>26.65727</c:v>
                </c:pt>
                <c:pt idx="66604">
                  <c:v>31.24058</c:v>
                </c:pt>
                <c:pt idx="66605">
                  <c:v>26.71121</c:v>
                </c:pt>
                <c:pt idx="66606">
                  <c:v>32.18940000000001</c:v>
                </c:pt>
                <c:pt idx="66607">
                  <c:v>37.58717</c:v>
                </c:pt>
                <c:pt idx="66608">
                  <c:v>30.64893</c:v>
                </c:pt>
                <c:pt idx="66609">
                  <c:v>74.3713</c:v>
                </c:pt>
                <c:pt idx="66610">
                  <c:v>27.20848</c:v>
                </c:pt>
                <c:pt idx="66611">
                  <c:v>30.32432</c:v>
                </c:pt>
                <c:pt idx="66612">
                  <c:v>27.16824</c:v>
                </c:pt>
                <c:pt idx="66613">
                  <c:v>108.5698</c:v>
                </c:pt>
                <c:pt idx="66614">
                  <c:v>33.3471</c:v>
                </c:pt>
                <c:pt idx="66615">
                  <c:v>83.439</c:v>
                </c:pt>
                <c:pt idx="66616">
                  <c:v>29.90560999999999</c:v>
                </c:pt>
                <c:pt idx="66617">
                  <c:v>30.35317</c:v>
                </c:pt>
                <c:pt idx="66618">
                  <c:v>36.46832000000001</c:v>
                </c:pt>
                <c:pt idx="66619">
                  <c:v>184.2402</c:v>
                </c:pt>
                <c:pt idx="66620">
                  <c:v>31.97556</c:v>
                </c:pt>
                <c:pt idx="66621">
                  <c:v>7974.4951</c:v>
                </c:pt>
                <c:pt idx="66622">
                  <c:v>21.57727999999999</c:v>
                </c:pt>
                <c:pt idx="66623">
                  <c:v>27.88374999999999</c:v>
                </c:pt>
                <c:pt idx="66624">
                  <c:v>121.9784</c:v>
                </c:pt>
                <c:pt idx="66625">
                  <c:v>32.88395</c:v>
                </c:pt>
                <c:pt idx="66626">
                  <c:v>32.20179</c:v>
                </c:pt>
                <c:pt idx="66627">
                  <c:v>25.69707</c:v>
                </c:pt>
                <c:pt idx="66628">
                  <c:v>26.08428</c:v>
                </c:pt>
                <c:pt idx="66629">
                  <c:v>31.26546</c:v>
                </c:pt>
                <c:pt idx="66630">
                  <c:v>29.39943999999999</c:v>
                </c:pt>
                <c:pt idx="66631">
                  <c:v>27.05202999999999</c:v>
                </c:pt>
                <c:pt idx="66632">
                  <c:v>26.84056</c:v>
                </c:pt>
                <c:pt idx="66633">
                  <c:v>32.12885</c:v>
                </c:pt>
                <c:pt idx="66634">
                  <c:v>1978.9856</c:v>
                </c:pt>
                <c:pt idx="66635">
                  <c:v>27.98373999999999</c:v>
                </c:pt>
                <c:pt idx="66636">
                  <c:v>26.56000999999999</c:v>
                </c:pt>
                <c:pt idx="66637">
                  <c:v>30.08888</c:v>
                </c:pt>
                <c:pt idx="66638">
                  <c:v>34.35833</c:v>
                </c:pt>
                <c:pt idx="66639">
                  <c:v>32.94757</c:v>
                </c:pt>
                <c:pt idx="66640">
                  <c:v>27.38969</c:v>
                </c:pt>
                <c:pt idx="66641">
                  <c:v>30.07322</c:v>
                </c:pt>
                <c:pt idx="66642">
                  <c:v>25.67691</c:v>
                </c:pt>
                <c:pt idx="66643">
                  <c:v>49.8172</c:v>
                </c:pt>
                <c:pt idx="66644">
                  <c:v>32.07011</c:v>
                </c:pt>
                <c:pt idx="66645">
                  <c:v>27.49461</c:v>
                </c:pt>
                <c:pt idx="66646">
                  <c:v>29.12701</c:v>
                </c:pt>
                <c:pt idx="66647">
                  <c:v>33.85581</c:v>
                </c:pt>
                <c:pt idx="66648">
                  <c:v>30.69773</c:v>
                </c:pt>
                <c:pt idx="66649">
                  <c:v>27.54524</c:v>
                </c:pt>
                <c:pt idx="66650">
                  <c:v>36.78338</c:v>
                </c:pt>
                <c:pt idx="66651">
                  <c:v>32.06981</c:v>
                </c:pt>
                <c:pt idx="66652">
                  <c:v>26.67998</c:v>
                </c:pt>
                <c:pt idx="66653">
                  <c:v>30.32574999999999</c:v>
                </c:pt>
                <c:pt idx="66654">
                  <c:v>34.58877</c:v>
                </c:pt>
                <c:pt idx="66655">
                  <c:v>38.94604</c:v>
                </c:pt>
                <c:pt idx="66656">
                  <c:v>27.42649</c:v>
                </c:pt>
                <c:pt idx="66657">
                  <c:v>34.37771</c:v>
                </c:pt>
                <c:pt idx="66658">
                  <c:v>32.45787999999999</c:v>
                </c:pt>
                <c:pt idx="66659">
                  <c:v>33.34941</c:v>
                </c:pt>
                <c:pt idx="66660">
                  <c:v>31.90304</c:v>
                </c:pt>
                <c:pt idx="66661">
                  <c:v>29.8719</c:v>
                </c:pt>
                <c:pt idx="66662">
                  <c:v>31.35593</c:v>
                </c:pt>
                <c:pt idx="66663">
                  <c:v>45.8361</c:v>
                </c:pt>
                <c:pt idx="66664">
                  <c:v>32.85902</c:v>
                </c:pt>
                <c:pt idx="66665">
                  <c:v>28.63746</c:v>
                </c:pt>
                <c:pt idx="66666">
                  <c:v>26.15544999999999</c:v>
                </c:pt>
                <c:pt idx="66667">
                  <c:v>25.42008999999999</c:v>
                </c:pt>
                <c:pt idx="66668">
                  <c:v>26.15882999999999</c:v>
                </c:pt>
                <c:pt idx="66669">
                  <c:v>33.67266</c:v>
                </c:pt>
                <c:pt idx="66670">
                  <c:v>31.53165</c:v>
                </c:pt>
                <c:pt idx="66671">
                  <c:v>24.78388</c:v>
                </c:pt>
                <c:pt idx="66672">
                  <c:v>35.2622</c:v>
                </c:pt>
                <c:pt idx="66673">
                  <c:v>30.61301</c:v>
                </c:pt>
                <c:pt idx="66674">
                  <c:v>28.86950999999999</c:v>
                </c:pt>
                <c:pt idx="66675">
                  <c:v>25.84080000000001</c:v>
                </c:pt>
                <c:pt idx="66676">
                  <c:v>29.26765</c:v>
                </c:pt>
                <c:pt idx="66677">
                  <c:v>31.73141</c:v>
                </c:pt>
                <c:pt idx="66678">
                  <c:v>40.64711</c:v>
                </c:pt>
                <c:pt idx="66679">
                  <c:v>22.68284999999999</c:v>
                </c:pt>
                <c:pt idx="66680">
                  <c:v>31.85247</c:v>
                </c:pt>
                <c:pt idx="66681">
                  <c:v>26.00635</c:v>
                </c:pt>
                <c:pt idx="66682">
                  <c:v>44.8596</c:v>
                </c:pt>
                <c:pt idx="66683">
                  <c:v>29.32736999999999</c:v>
                </c:pt>
                <c:pt idx="66684">
                  <c:v>33.74949</c:v>
                </c:pt>
                <c:pt idx="66685">
                  <c:v>29.68472</c:v>
                </c:pt>
                <c:pt idx="66686">
                  <c:v>38.52035</c:v>
                </c:pt>
                <c:pt idx="66687">
                  <c:v>23.55342</c:v>
                </c:pt>
                <c:pt idx="66688">
                  <c:v>128.7149</c:v>
                </c:pt>
                <c:pt idx="66689">
                  <c:v>33.31014</c:v>
                </c:pt>
                <c:pt idx="66690">
                  <c:v>31.49927</c:v>
                </c:pt>
                <c:pt idx="66691">
                  <c:v>28.7032</c:v>
                </c:pt>
                <c:pt idx="66692">
                  <c:v>28.79444</c:v>
                </c:pt>
                <c:pt idx="66693">
                  <c:v>27.40645</c:v>
                </c:pt>
                <c:pt idx="66694">
                  <c:v>28.74426</c:v>
                </c:pt>
                <c:pt idx="66695">
                  <c:v>67.66128</c:v>
                </c:pt>
                <c:pt idx="66696">
                  <c:v>32.62079</c:v>
                </c:pt>
                <c:pt idx="66697">
                  <c:v>30.56713</c:v>
                </c:pt>
                <c:pt idx="66698">
                  <c:v>9989.73328</c:v>
                </c:pt>
                <c:pt idx="66699">
                  <c:v>31.31904</c:v>
                </c:pt>
                <c:pt idx="66700">
                  <c:v>32.28839</c:v>
                </c:pt>
                <c:pt idx="66701">
                  <c:v>30.43518</c:v>
                </c:pt>
                <c:pt idx="66702">
                  <c:v>30.99262999999999</c:v>
                </c:pt>
                <c:pt idx="66703">
                  <c:v>616.6354199999998</c:v>
                </c:pt>
                <c:pt idx="66704">
                  <c:v>37.58915</c:v>
                </c:pt>
                <c:pt idx="66705">
                  <c:v>37.6609</c:v>
                </c:pt>
                <c:pt idx="66706">
                  <c:v>29.21243</c:v>
                </c:pt>
                <c:pt idx="66707">
                  <c:v>28.42286</c:v>
                </c:pt>
                <c:pt idx="66708">
                  <c:v>29.74618</c:v>
                </c:pt>
                <c:pt idx="66709">
                  <c:v>28.06472</c:v>
                </c:pt>
                <c:pt idx="66710">
                  <c:v>30.75225</c:v>
                </c:pt>
                <c:pt idx="66711">
                  <c:v>30.07048</c:v>
                </c:pt>
                <c:pt idx="66712">
                  <c:v>31.26272</c:v>
                </c:pt>
                <c:pt idx="66713">
                  <c:v>36.09361</c:v>
                </c:pt>
                <c:pt idx="66714">
                  <c:v>27.00053</c:v>
                </c:pt>
                <c:pt idx="66715">
                  <c:v>27.14752</c:v>
                </c:pt>
                <c:pt idx="66716">
                  <c:v>39.53391</c:v>
                </c:pt>
                <c:pt idx="66717">
                  <c:v>28.23201999999999</c:v>
                </c:pt>
                <c:pt idx="66718">
                  <c:v>34.39745</c:v>
                </c:pt>
                <c:pt idx="66719">
                  <c:v>32.88509</c:v>
                </c:pt>
                <c:pt idx="66720">
                  <c:v>32.04464</c:v>
                </c:pt>
                <c:pt idx="66721">
                  <c:v>33.58183</c:v>
                </c:pt>
                <c:pt idx="66722">
                  <c:v>26.54685</c:v>
                </c:pt>
                <c:pt idx="66723">
                  <c:v>29.90148</c:v>
                </c:pt>
                <c:pt idx="66724">
                  <c:v>25.02487</c:v>
                </c:pt>
                <c:pt idx="66725">
                  <c:v>45.95287</c:v>
                </c:pt>
                <c:pt idx="66726">
                  <c:v>30.44607</c:v>
                </c:pt>
                <c:pt idx="66727">
                  <c:v>78.80716</c:v>
                </c:pt>
                <c:pt idx="66728">
                  <c:v>31.43768</c:v>
                </c:pt>
                <c:pt idx="66729">
                  <c:v>31.99284</c:v>
                </c:pt>
                <c:pt idx="66730">
                  <c:v>1075.28656</c:v>
                </c:pt>
                <c:pt idx="66731">
                  <c:v>35.94529</c:v>
                </c:pt>
                <c:pt idx="66732">
                  <c:v>37.44902</c:v>
                </c:pt>
                <c:pt idx="66733">
                  <c:v>27.76957</c:v>
                </c:pt>
                <c:pt idx="66734">
                  <c:v>29.01484</c:v>
                </c:pt>
                <c:pt idx="66735">
                  <c:v>27.67638000000001</c:v>
                </c:pt>
                <c:pt idx="66736">
                  <c:v>34.83046</c:v>
                </c:pt>
                <c:pt idx="66737">
                  <c:v>29.31794</c:v>
                </c:pt>
                <c:pt idx="66738">
                  <c:v>34.99448</c:v>
                </c:pt>
                <c:pt idx="66739">
                  <c:v>35.52775</c:v>
                </c:pt>
                <c:pt idx="66740">
                  <c:v>29.11365</c:v>
                </c:pt>
                <c:pt idx="66741">
                  <c:v>34.48752</c:v>
                </c:pt>
                <c:pt idx="66742">
                  <c:v>40.40979</c:v>
                </c:pt>
                <c:pt idx="66743">
                  <c:v>25.32734</c:v>
                </c:pt>
                <c:pt idx="66744">
                  <c:v>38.95146999999999</c:v>
                </c:pt>
                <c:pt idx="66745">
                  <c:v>28.62265</c:v>
                </c:pt>
                <c:pt idx="66746">
                  <c:v>395.6395</c:v>
                </c:pt>
                <c:pt idx="66747">
                  <c:v>33.08214</c:v>
                </c:pt>
                <c:pt idx="66748">
                  <c:v>26.46059</c:v>
                </c:pt>
                <c:pt idx="66749">
                  <c:v>48.88874000000001</c:v>
                </c:pt>
                <c:pt idx="66750">
                  <c:v>24.81598</c:v>
                </c:pt>
                <c:pt idx="66751">
                  <c:v>31.32034</c:v>
                </c:pt>
                <c:pt idx="66752">
                  <c:v>29.01542</c:v>
                </c:pt>
                <c:pt idx="66753">
                  <c:v>70.5608</c:v>
                </c:pt>
                <c:pt idx="66754">
                  <c:v>27.06699</c:v>
                </c:pt>
                <c:pt idx="66755">
                  <c:v>2047.6252</c:v>
                </c:pt>
                <c:pt idx="66756">
                  <c:v>27.315</c:v>
                </c:pt>
                <c:pt idx="66757">
                  <c:v>479.502</c:v>
                </c:pt>
                <c:pt idx="66758">
                  <c:v>40.3539</c:v>
                </c:pt>
                <c:pt idx="66759">
                  <c:v>29.70533</c:v>
                </c:pt>
                <c:pt idx="66760">
                  <c:v>30.67095</c:v>
                </c:pt>
                <c:pt idx="66761">
                  <c:v>614.7395</c:v>
                </c:pt>
                <c:pt idx="66762">
                  <c:v>27.22304</c:v>
                </c:pt>
                <c:pt idx="66763">
                  <c:v>29.96687</c:v>
                </c:pt>
                <c:pt idx="66764">
                  <c:v>26.97459</c:v>
                </c:pt>
                <c:pt idx="66765">
                  <c:v>32.07596</c:v>
                </c:pt>
                <c:pt idx="66766">
                  <c:v>38.10662000000001</c:v>
                </c:pt>
                <c:pt idx="66767">
                  <c:v>34.59513</c:v>
                </c:pt>
                <c:pt idx="66768">
                  <c:v>29.29524</c:v>
                </c:pt>
                <c:pt idx="66769">
                  <c:v>31.31847</c:v>
                </c:pt>
                <c:pt idx="66770">
                  <c:v>27.91969</c:v>
                </c:pt>
                <c:pt idx="66771">
                  <c:v>23.71746</c:v>
                </c:pt>
                <c:pt idx="66772">
                  <c:v>31.58233999999999</c:v>
                </c:pt>
                <c:pt idx="66773">
                  <c:v>32.94097</c:v>
                </c:pt>
                <c:pt idx="66774">
                  <c:v>37.38479</c:v>
                </c:pt>
                <c:pt idx="66775">
                  <c:v>27.20329</c:v>
                </c:pt>
                <c:pt idx="66776">
                  <c:v>29.66979</c:v>
                </c:pt>
                <c:pt idx="66777">
                  <c:v>32.74383</c:v>
                </c:pt>
                <c:pt idx="66778">
                  <c:v>39.78969</c:v>
                </c:pt>
                <c:pt idx="66779">
                  <c:v>46.6334</c:v>
                </c:pt>
                <c:pt idx="66780">
                  <c:v>33.16645</c:v>
                </c:pt>
                <c:pt idx="66781">
                  <c:v>31.31419</c:v>
                </c:pt>
                <c:pt idx="66782">
                  <c:v>26.0402</c:v>
                </c:pt>
                <c:pt idx="66783">
                  <c:v>31.11716</c:v>
                </c:pt>
                <c:pt idx="66784">
                  <c:v>33.99388</c:v>
                </c:pt>
                <c:pt idx="66785">
                  <c:v>34.19119</c:v>
                </c:pt>
                <c:pt idx="66786">
                  <c:v>453.2606</c:v>
                </c:pt>
                <c:pt idx="66787">
                  <c:v>35.3621</c:v>
                </c:pt>
                <c:pt idx="66788">
                  <c:v>39.98779</c:v>
                </c:pt>
                <c:pt idx="66789">
                  <c:v>30.80852</c:v>
                </c:pt>
                <c:pt idx="66790">
                  <c:v>33.41820000000001</c:v>
                </c:pt>
                <c:pt idx="66791">
                  <c:v>30.33256</c:v>
                </c:pt>
                <c:pt idx="66792">
                  <c:v>28.32531</c:v>
                </c:pt>
                <c:pt idx="66793">
                  <c:v>27.78994</c:v>
                </c:pt>
                <c:pt idx="66794">
                  <c:v>27.34392</c:v>
                </c:pt>
                <c:pt idx="66795">
                  <c:v>25.63328</c:v>
                </c:pt>
                <c:pt idx="66796">
                  <c:v>31.21517</c:v>
                </c:pt>
                <c:pt idx="66797">
                  <c:v>29.2671</c:v>
                </c:pt>
                <c:pt idx="66798">
                  <c:v>33.62233</c:v>
                </c:pt>
                <c:pt idx="66799">
                  <c:v>39.14201</c:v>
                </c:pt>
                <c:pt idx="66800">
                  <c:v>31.13179999999999</c:v>
                </c:pt>
                <c:pt idx="66801">
                  <c:v>31.93932</c:v>
                </c:pt>
                <c:pt idx="66802">
                  <c:v>23.61387</c:v>
                </c:pt>
                <c:pt idx="66803">
                  <c:v>32.68625</c:v>
                </c:pt>
                <c:pt idx="66804">
                  <c:v>31.12308000000001</c:v>
                </c:pt>
                <c:pt idx="66805">
                  <c:v>32.97633</c:v>
                </c:pt>
                <c:pt idx="66806">
                  <c:v>28.90754</c:v>
                </c:pt>
                <c:pt idx="66807">
                  <c:v>26.24241999999999</c:v>
                </c:pt>
                <c:pt idx="66808">
                  <c:v>720.5326999999999</c:v>
                </c:pt>
                <c:pt idx="66809">
                  <c:v>29.32558999999999</c:v>
                </c:pt>
                <c:pt idx="66810">
                  <c:v>43.3319</c:v>
                </c:pt>
                <c:pt idx="66811">
                  <c:v>34.7224</c:v>
                </c:pt>
                <c:pt idx="66812">
                  <c:v>37.11157</c:v>
                </c:pt>
                <c:pt idx="66813">
                  <c:v>32.56128</c:v>
                </c:pt>
                <c:pt idx="66814">
                  <c:v>28.48752</c:v>
                </c:pt>
                <c:pt idx="66815">
                  <c:v>48.5655</c:v>
                </c:pt>
                <c:pt idx="66816">
                  <c:v>39.5812</c:v>
                </c:pt>
                <c:pt idx="66817">
                  <c:v>29.11768</c:v>
                </c:pt>
                <c:pt idx="66818">
                  <c:v>43.53400000000001</c:v>
                </c:pt>
                <c:pt idx="66819">
                  <c:v>33.57225</c:v>
                </c:pt>
                <c:pt idx="66820">
                  <c:v>32.29720000000001</c:v>
                </c:pt>
                <c:pt idx="66821">
                  <c:v>35.46563</c:v>
                </c:pt>
                <c:pt idx="66822">
                  <c:v>37.50060000000001</c:v>
                </c:pt>
                <c:pt idx="66823">
                  <c:v>2753.19994</c:v>
                </c:pt>
                <c:pt idx="66824">
                  <c:v>28.31203</c:v>
                </c:pt>
                <c:pt idx="66825">
                  <c:v>26.48316</c:v>
                </c:pt>
                <c:pt idx="66826">
                  <c:v>32.17241</c:v>
                </c:pt>
                <c:pt idx="66827">
                  <c:v>39.31307</c:v>
                </c:pt>
                <c:pt idx="66828">
                  <c:v>40.16333</c:v>
                </c:pt>
                <c:pt idx="66829">
                  <c:v>34.23158</c:v>
                </c:pt>
                <c:pt idx="66830">
                  <c:v>35.78972</c:v>
                </c:pt>
                <c:pt idx="66831">
                  <c:v>25.46137</c:v>
                </c:pt>
                <c:pt idx="66832">
                  <c:v>25.13295</c:v>
                </c:pt>
                <c:pt idx="66833">
                  <c:v>30.11889</c:v>
                </c:pt>
                <c:pt idx="66834">
                  <c:v>41.9719</c:v>
                </c:pt>
                <c:pt idx="66835">
                  <c:v>27.73245</c:v>
                </c:pt>
                <c:pt idx="66836">
                  <c:v>30.14204</c:v>
                </c:pt>
                <c:pt idx="66837">
                  <c:v>32.75701</c:v>
                </c:pt>
                <c:pt idx="66838">
                  <c:v>27.30221999999999</c:v>
                </c:pt>
                <c:pt idx="66839">
                  <c:v>37.3541</c:v>
                </c:pt>
                <c:pt idx="66840">
                  <c:v>33.06381</c:v>
                </c:pt>
                <c:pt idx="66841">
                  <c:v>34.30406</c:v>
                </c:pt>
                <c:pt idx="66842">
                  <c:v>29.98754999999999</c:v>
                </c:pt>
                <c:pt idx="66843">
                  <c:v>32.90759</c:v>
                </c:pt>
                <c:pt idx="66844">
                  <c:v>28.89996</c:v>
                </c:pt>
                <c:pt idx="66845">
                  <c:v>26.59562</c:v>
                </c:pt>
                <c:pt idx="66846">
                  <c:v>24.67307</c:v>
                </c:pt>
                <c:pt idx="66847">
                  <c:v>26.71188</c:v>
                </c:pt>
                <c:pt idx="66848">
                  <c:v>26.47378</c:v>
                </c:pt>
                <c:pt idx="66849">
                  <c:v>39.6739</c:v>
                </c:pt>
                <c:pt idx="66850">
                  <c:v>24.91635</c:v>
                </c:pt>
                <c:pt idx="66851">
                  <c:v>27.27019</c:v>
                </c:pt>
                <c:pt idx="66852">
                  <c:v>38.05860000000001</c:v>
                </c:pt>
                <c:pt idx="66853">
                  <c:v>30.2317</c:v>
                </c:pt>
                <c:pt idx="66854">
                  <c:v>35.94878000000001</c:v>
                </c:pt>
                <c:pt idx="66855">
                  <c:v>29.82456000000001</c:v>
                </c:pt>
                <c:pt idx="66856">
                  <c:v>32.77213</c:v>
                </c:pt>
                <c:pt idx="66857">
                  <c:v>36.29837</c:v>
                </c:pt>
                <c:pt idx="66858">
                  <c:v>33.13232</c:v>
                </c:pt>
                <c:pt idx="66859">
                  <c:v>29.03778</c:v>
                </c:pt>
                <c:pt idx="66860">
                  <c:v>32.80752</c:v>
                </c:pt>
                <c:pt idx="66861">
                  <c:v>22.31212</c:v>
                </c:pt>
                <c:pt idx="66862">
                  <c:v>43.23665</c:v>
                </c:pt>
                <c:pt idx="66863">
                  <c:v>33.23853</c:v>
                </c:pt>
                <c:pt idx="66864">
                  <c:v>35.80155</c:v>
                </c:pt>
                <c:pt idx="66865">
                  <c:v>28.37267</c:v>
                </c:pt>
                <c:pt idx="66866">
                  <c:v>33.06215</c:v>
                </c:pt>
                <c:pt idx="66867">
                  <c:v>41.66201</c:v>
                </c:pt>
                <c:pt idx="66868">
                  <c:v>35.33503</c:v>
                </c:pt>
                <c:pt idx="66869">
                  <c:v>30.72307</c:v>
                </c:pt>
                <c:pt idx="66870">
                  <c:v>27.63691</c:v>
                </c:pt>
                <c:pt idx="66871">
                  <c:v>35.69035</c:v>
                </c:pt>
                <c:pt idx="66872">
                  <c:v>33.38538</c:v>
                </c:pt>
                <c:pt idx="66873">
                  <c:v>33.52202000000001</c:v>
                </c:pt>
                <c:pt idx="66874">
                  <c:v>31.14575</c:v>
                </c:pt>
                <c:pt idx="66875">
                  <c:v>30.94157999999999</c:v>
                </c:pt>
                <c:pt idx="66876">
                  <c:v>26.53964</c:v>
                </c:pt>
                <c:pt idx="66877">
                  <c:v>29.27819999999999</c:v>
                </c:pt>
                <c:pt idx="66878">
                  <c:v>27.64623</c:v>
                </c:pt>
                <c:pt idx="66879">
                  <c:v>36.60661</c:v>
                </c:pt>
                <c:pt idx="66880">
                  <c:v>32.9402</c:v>
                </c:pt>
                <c:pt idx="66881">
                  <c:v>33.33273</c:v>
                </c:pt>
                <c:pt idx="66882">
                  <c:v>33.98021</c:v>
                </c:pt>
                <c:pt idx="66883">
                  <c:v>32.47608</c:v>
                </c:pt>
                <c:pt idx="66884">
                  <c:v>33.36828000000001</c:v>
                </c:pt>
                <c:pt idx="66885">
                  <c:v>43.7443</c:v>
                </c:pt>
                <c:pt idx="66886">
                  <c:v>33.86334</c:v>
                </c:pt>
                <c:pt idx="66887">
                  <c:v>31.24598</c:v>
                </c:pt>
                <c:pt idx="66888">
                  <c:v>56.4412</c:v>
                </c:pt>
                <c:pt idx="66889">
                  <c:v>27.34075</c:v>
                </c:pt>
                <c:pt idx="66890">
                  <c:v>33.74189</c:v>
                </c:pt>
                <c:pt idx="66891">
                  <c:v>30.90823</c:v>
                </c:pt>
                <c:pt idx="66892">
                  <c:v>29.02699</c:v>
                </c:pt>
                <c:pt idx="66893">
                  <c:v>31.91154</c:v>
                </c:pt>
                <c:pt idx="66894">
                  <c:v>37.69681</c:v>
                </c:pt>
                <c:pt idx="66895">
                  <c:v>30.27541</c:v>
                </c:pt>
                <c:pt idx="66896">
                  <c:v>29.34894999999999</c:v>
                </c:pt>
                <c:pt idx="66897">
                  <c:v>35.50287</c:v>
                </c:pt>
                <c:pt idx="66898">
                  <c:v>31.69316</c:v>
                </c:pt>
                <c:pt idx="66899">
                  <c:v>33.79925</c:v>
                </c:pt>
                <c:pt idx="66900">
                  <c:v>33.55619</c:v>
                </c:pt>
                <c:pt idx="66901">
                  <c:v>41.2946</c:v>
                </c:pt>
                <c:pt idx="66902">
                  <c:v>32.28303</c:v>
                </c:pt>
                <c:pt idx="66903">
                  <c:v>61.30488999999999</c:v>
                </c:pt>
                <c:pt idx="66904">
                  <c:v>24.03111000000001</c:v>
                </c:pt>
                <c:pt idx="66905">
                  <c:v>31.02706</c:v>
                </c:pt>
                <c:pt idx="66906">
                  <c:v>79.54651</c:v>
                </c:pt>
                <c:pt idx="66907">
                  <c:v>30.9617</c:v>
                </c:pt>
                <c:pt idx="66908">
                  <c:v>30.74699</c:v>
                </c:pt>
                <c:pt idx="66909">
                  <c:v>21.64427999999999</c:v>
                </c:pt>
                <c:pt idx="66910">
                  <c:v>31.29486</c:v>
                </c:pt>
                <c:pt idx="66911">
                  <c:v>34.27984</c:v>
                </c:pt>
                <c:pt idx="66912">
                  <c:v>27.28541999999999</c:v>
                </c:pt>
                <c:pt idx="66913">
                  <c:v>33.9179</c:v>
                </c:pt>
                <c:pt idx="66914">
                  <c:v>29.35941</c:v>
                </c:pt>
                <c:pt idx="66915">
                  <c:v>32.67419</c:v>
                </c:pt>
                <c:pt idx="66916">
                  <c:v>27.52137</c:v>
                </c:pt>
                <c:pt idx="66917">
                  <c:v>34.4493</c:v>
                </c:pt>
                <c:pt idx="66918">
                  <c:v>33.47339</c:v>
                </c:pt>
                <c:pt idx="66919">
                  <c:v>34.20334000000001</c:v>
                </c:pt>
                <c:pt idx="66920">
                  <c:v>27.93811</c:v>
                </c:pt>
                <c:pt idx="66921">
                  <c:v>33.37015</c:v>
                </c:pt>
                <c:pt idx="66922">
                  <c:v>26.75578</c:v>
                </c:pt>
                <c:pt idx="66923">
                  <c:v>110.8444</c:v>
                </c:pt>
                <c:pt idx="66924">
                  <c:v>36.68276</c:v>
                </c:pt>
                <c:pt idx="66925">
                  <c:v>31.09433</c:v>
                </c:pt>
                <c:pt idx="66926">
                  <c:v>26.37659</c:v>
                </c:pt>
                <c:pt idx="66927">
                  <c:v>25.73857</c:v>
                </c:pt>
                <c:pt idx="66928">
                  <c:v>35.03114</c:v>
                </c:pt>
                <c:pt idx="66929">
                  <c:v>199.60043</c:v>
                </c:pt>
                <c:pt idx="66930">
                  <c:v>30.60750000000001</c:v>
                </c:pt>
                <c:pt idx="66931">
                  <c:v>25.45216</c:v>
                </c:pt>
                <c:pt idx="66932">
                  <c:v>32.28928000000001</c:v>
                </c:pt>
                <c:pt idx="66933">
                  <c:v>28.16945</c:v>
                </c:pt>
                <c:pt idx="66934">
                  <c:v>32.98561</c:v>
                </c:pt>
                <c:pt idx="66935">
                  <c:v>26.98613999999999</c:v>
                </c:pt>
                <c:pt idx="66936">
                  <c:v>36.18907</c:v>
                </c:pt>
                <c:pt idx="66937">
                  <c:v>27.33581</c:v>
                </c:pt>
                <c:pt idx="66938">
                  <c:v>25.64263</c:v>
                </c:pt>
                <c:pt idx="66939">
                  <c:v>65.65217</c:v>
                </c:pt>
                <c:pt idx="66940">
                  <c:v>118707.443</c:v>
                </c:pt>
                <c:pt idx="66941">
                  <c:v>34.38919</c:v>
                </c:pt>
                <c:pt idx="66942">
                  <c:v>30.43408000000001</c:v>
                </c:pt>
                <c:pt idx="66943">
                  <c:v>35.04276</c:v>
                </c:pt>
                <c:pt idx="66944">
                  <c:v>38.00165</c:v>
                </c:pt>
                <c:pt idx="66945">
                  <c:v>37.29431</c:v>
                </c:pt>
                <c:pt idx="66946">
                  <c:v>28.81643</c:v>
                </c:pt>
                <c:pt idx="66947">
                  <c:v>26.36373</c:v>
                </c:pt>
                <c:pt idx="66948">
                  <c:v>35.1784</c:v>
                </c:pt>
                <c:pt idx="66949">
                  <c:v>34.53259</c:v>
                </c:pt>
                <c:pt idx="66950">
                  <c:v>37.04557</c:v>
                </c:pt>
                <c:pt idx="66951">
                  <c:v>35.54082</c:v>
                </c:pt>
                <c:pt idx="66952">
                  <c:v>35.36834</c:v>
                </c:pt>
                <c:pt idx="66953">
                  <c:v>5609.34364</c:v>
                </c:pt>
                <c:pt idx="66954">
                  <c:v>51.9999</c:v>
                </c:pt>
                <c:pt idx="66955">
                  <c:v>35.13288</c:v>
                </c:pt>
                <c:pt idx="66956">
                  <c:v>33.01873</c:v>
                </c:pt>
                <c:pt idx="66957">
                  <c:v>28.89318</c:v>
                </c:pt>
                <c:pt idx="66958">
                  <c:v>38.317</c:v>
                </c:pt>
                <c:pt idx="66959">
                  <c:v>37.36757</c:v>
                </c:pt>
                <c:pt idx="66960">
                  <c:v>27.08539</c:v>
                </c:pt>
                <c:pt idx="66961">
                  <c:v>33.57295</c:v>
                </c:pt>
                <c:pt idx="66962">
                  <c:v>25.60595</c:v>
                </c:pt>
                <c:pt idx="66963">
                  <c:v>31.00281</c:v>
                </c:pt>
                <c:pt idx="66964">
                  <c:v>29.16139</c:v>
                </c:pt>
                <c:pt idx="66965">
                  <c:v>25.9795</c:v>
                </c:pt>
                <c:pt idx="66966">
                  <c:v>32.29822</c:v>
                </c:pt>
                <c:pt idx="66967">
                  <c:v>30.06504999999999</c:v>
                </c:pt>
                <c:pt idx="66968">
                  <c:v>31.53448</c:v>
                </c:pt>
                <c:pt idx="66969">
                  <c:v>28.73458</c:v>
                </c:pt>
                <c:pt idx="66970">
                  <c:v>35.4528</c:v>
                </c:pt>
                <c:pt idx="66971">
                  <c:v>36.91803</c:v>
                </c:pt>
                <c:pt idx="66972">
                  <c:v>30.25088999999999</c:v>
                </c:pt>
                <c:pt idx="66973">
                  <c:v>27.64351</c:v>
                </c:pt>
                <c:pt idx="66974">
                  <c:v>34.31605</c:v>
                </c:pt>
                <c:pt idx="66975">
                  <c:v>26.81898</c:v>
                </c:pt>
                <c:pt idx="66976">
                  <c:v>32.52001</c:v>
                </c:pt>
                <c:pt idx="66977">
                  <c:v>85.05039999999998</c:v>
                </c:pt>
                <c:pt idx="66978">
                  <c:v>30.93582</c:v>
                </c:pt>
                <c:pt idx="66979">
                  <c:v>32.35356</c:v>
                </c:pt>
                <c:pt idx="66980">
                  <c:v>34.09333</c:v>
                </c:pt>
                <c:pt idx="66981">
                  <c:v>25.49304</c:v>
                </c:pt>
                <c:pt idx="66982">
                  <c:v>28.03813</c:v>
                </c:pt>
                <c:pt idx="66983">
                  <c:v>32.27908</c:v>
                </c:pt>
                <c:pt idx="66984">
                  <c:v>27.73791</c:v>
                </c:pt>
                <c:pt idx="66985">
                  <c:v>296.6831</c:v>
                </c:pt>
                <c:pt idx="66986">
                  <c:v>31.47125</c:v>
                </c:pt>
                <c:pt idx="66987">
                  <c:v>31.28867</c:v>
                </c:pt>
                <c:pt idx="66988">
                  <c:v>32.14878</c:v>
                </c:pt>
                <c:pt idx="66989">
                  <c:v>24.674</c:v>
                </c:pt>
                <c:pt idx="66990">
                  <c:v>27.3668</c:v>
                </c:pt>
                <c:pt idx="66991">
                  <c:v>31.18866999999999</c:v>
                </c:pt>
                <c:pt idx="66992">
                  <c:v>32.99549</c:v>
                </c:pt>
                <c:pt idx="66993">
                  <c:v>36.21504</c:v>
                </c:pt>
                <c:pt idx="66994">
                  <c:v>32.26134000000001</c:v>
                </c:pt>
                <c:pt idx="66995">
                  <c:v>40.86377</c:v>
                </c:pt>
                <c:pt idx="66996">
                  <c:v>31.94311</c:v>
                </c:pt>
                <c:pt idx="66997">
                  <c:v>33.87593</c:v>
                </c:pt>
                <c:pt idx="66998">
                  <c:v>37.78101</c:v>
                </c:pt>
                <c:pt idx="66999">
                  <c:v>65.35376999999998</c:v>
                </c:pt>
                <c:pt idx="67000">
                  <c:v>28.08474</c:v>
                </c:pt>
                <c:pt idx="67001">
                  <c:v>25.73861</c:v>
                </c:pt>
                <c:pt idx="67002">
                  <c:v>32.78798</c:v>
                </c:pt>
                <c:pt idx="67003">
                  <c:v>37.44355</c:v>
                </c:pt>
                <c:pt idx="67004">
                  <c:v>28.46036</c:v>
                </c:pt>
                <c:pt idx="67005">
                  <c:v>33.40806000000001</c:v>
                </c:pt>
                <c:pt idx="67006">
                  <c:v>171.145</c:v>
                </c:pt>
                <c:pt idx="67007">
                  <c:v>33.62731</c:v>
                </c:pt>
                <c:pt idx="67008">
                  <c:v>33.50546000000001</c:v>
                </c:pt>
                <c:pt idx="67009">
                  <c:v>28.93101</c:v>
                </c:pt>
                <c:pt idx="67010">
                  <c:v>313.1023799999999</c:v>
                </c:pt>
                <c:pt idx="67011">
                  <c:v>30.24997</c:v>
                </c:pt>
                <c:pt idx="67012">
                  <c:v>38.21706</c:v>
                </c:pt>
                <c:pt idx="67013">
                  <c:v>27.43882</c:v>
                </c:pt>
                <c:pt idx="67014">
                  <c:v>591.3747</c:v>
                </c:pt>
                <c:pt idx="67015">
                  <c:v>33.25022000000001</c:v>
                </c:pt>
                <c:pt idx="67016">
                  <c:v>38.09254</c:v>
                </c:pt>
                <c:pt idx="67017">
                  <c:v>30.27983</c:v>
                </c:pt>
                <c:pt idx="67018">
                  <c:v>25.66291</c:v>
                </c:pt>
                <c:pt idx="67019">
                  <c:v>35.03362000000001</c:v>
                </c:pt>
                <c:pt idx="67020">
                  <c:v>33.32377</c:v>
                </c:pt>
                <c:pt idx="67021">
                  <c:v>32.05318</c:v>
                </c:pt>
                <c:pt idx="67022">
                  <c:v>38.94351</c:v>
                </c:pt>
                <c:pt idx="67023">
                  <c:v>32.44212</c:v>
                </c:pt>
                <c:pt idx="67024">
                  <c:v>39.15501</c:v>
                </c:pt>
                <c:pt idx="67025">
                  <c:v>32.32936</c:v>
                </c:pt>
                <c:pt idx="67026">
                  <c:v>35.651</c:v>
                </c:pt>
                <c:pt idx="67027">
                  <c:v>28.34944</c:v>
                </c:pt>
                <c:pt idx="67028">
                  <c:v>25.15309999999999</c:v>
                </c:pt>
                <c:pt idx="67029">
                  <c:v>32.30057</c:v>
                </c:pt>
                <c:pt idx="67030">
                  <c:v>29.24134</c:v>
                </c:pt>
                <c:pt idx="67031">
                  <c:v>31.89333</c:v>
                </c:pt>
                <c:pt idx="67032">
                  <c:v>38.3075</c:v>
                </c:pt>
                <c:pt idx="67033">
                  <c:v>33.42499</c:v>
                </c:pt>
                <c:pt idx="67034">
                  <c:v>31.9261</c:v>
                </c:pt>
                <c:pt idx="67035">
                  <c:v>25.82710000000001</c:v>
                </c:pt>
                <c:pt idx="67036">
                  <c:v>28.30281</c:v>
                </c:pt>
                <c:pt idx="67037">
                  <c:v>30.52867</c:v>
                </c:pt>
                <c:pt idx="67038">
                  <c:v>34.53347</c:v>
                </c:pt>
                <c:pt idx="67039">
                  <c:v>559.5400999999999</c:v>
                </c:pt>
                <c:pt idx="67040">
                  <c:v>31.07723</c:v>
                </c:pt>
                <c:pt idx="67041">
                  <c:v>30.28466999999999</c:v>
                </c:pt>
                <c:pt idx="67042">
                  <c:v>44.2505</c:v>
                </c:pt>
                <c:pt idx="67043">
                  <c:v>42.386</c:v>
                </c:pt>
                <c:pt idx="67044">
                  <c:v>31.70103</c:v>
                </c:pt>
                <c:pt idx="67045">
                  <c:v>29.05676</c:v>
                </c:pt>
                <c:pt idx="67046">
                  <c:v>28.78077</c:v>
                </c:pt>
                <c:pt idx="67047">
                  <c:v>38.2295</c:v>
                </c:pt>
                <c:pt idx="67048">
                  <c:v>29.06816</c:v>
                </c:pt>
                <c:pt idx="67049">
                  <c:v>29.18941999999999</c:v>
                </c:pt>
                <c:pt idx="67050">
                  <c:v>28.12595</c:v>
                </c:pt>
                <c:pt idx="67051">
                  <c:v>35.6023</c:v>
                </c:pt>
                <c:pt idx="67052">
                  <c:v>3606.4045</c:v>
                </c:pt>
                <c:pt idx="67053">
                  <c:v>4264.3284</c:v>
                </c:pt>
                <c:pt idx="67054">
                  <c:v>37.90268</c:v>
                </c:pt>
                <c:pt idx="67055">
                  <c:v>36.98456</c:v>
                </c:pt>
                <c:pt idx="67056">
                  <c:v>33.67568</c:v>
                </c:pt>
                <c:pt idx="67057">
                  <c:v>27.14742</c:v>
                </c:pt>
                <c:pt idx="67058">
                  <c:v>32.84826</c:v>
                </c:pt>
                <c:pt idx="67059">
                  <c:v>4631.351570000001</c:v>
                </c:pt>
                <c:pt idx="67060">
                  <c:v>32.77335</c:v>
                </c:pt>
                <c:pt idx="67061">
                  <c:v>34.39313</c:v>
                </c:pt>
                <c:pt idx="67062">
                  <c:v>28.92367</c:v>
                </c:pt>
                <c:pt idx="67063">
                  <c:v>25.71548</c:v>
                </c:pt>
                <c:pt idx="67064">
                  <c:v>31.74046</c:v>
                </c:pt>
                <c:pt idx="67065">
                  <c:v>32.2271</c:v>
                </c:pt>
                <c:pt idx="67066">
                  <c:v>27.92984</c:v>
                </c:pt>
                <c:pt idx="67067">
                  <c:v>30.66966</c:v>
                </c:pt>
                <c:pt idx="67068">
                  <c:v>28.39041</c:v>
                </c:pt>
                <c:pt idx="67069">
                  <c:v>30.9513</c:v>
                </c:pt>
                <c:pt idx="67070">
                  <c:v>35.3023</c:v>
                </c:pt>
                <c:pt idx="67071">
                  <c:v>27.75256</c:v>
                </c:pt>
                <c:pt idx="67072">
                  <c:v>27.13145</c:v>
                </c:pt>
                <c:pt idx="67073">
                  <c:v>41.8292</c:v>
                </c:pt>
                <c:pt idx="67074">
                  <c:v>30.31238</c:v>
                </c:pt>
                <c:pt idx="67075">
                  <c:v>43.00080000000001</c:v>
                </c:pt>
                <c:pt idx="67076">
                  <c:v>29.46306</c:v>
                </c:pt>
                <c:pt idx="67077">
                  <c:v>796.6641099999999</c:v>
                </c:pt>
                <c:pt idx="67078">
                  <c:v>27.78821999999999</c:v>
                </c:pt>
                <c:pt idx="67079">
                  <c:v>23.47144</c:v>
                </c:pt>
                <c:pt idx="67080">
                  <c:v>36.52595</c:v>
                </c:pt>
                <c:pt idx="67081">
                  <c:v>72.3405</c:v>
                </c:pt>
                <c:pt idx="67082">
                  <c:v>25.10456</c:v>
                </c:pt>
                <c:pt idx="67083">
                  <c:v>25.26058</c:v>
                </c:pt>
                <c:pt idx="67084">
                  <c:v>33.30326</c:v>
                </c:pt>
                <c:pt idx="67085">
                  <c:v>27.92028</c:v>
                </c:pt>
                <c:pt idx="67086">
                  <c:v>115.279</c:v>
                </c:pt>
                <c:pt idx="67087">
                  <c:v>36.65475</c:v>
                </c:pt>
                <c:pt idx="67088">
                  <c:v>30.3094</c:v>
                </c:pt>
                <c:pt idx="67089">
                  <c:v>28.96892</c:v>
                </c:pt>
                <c:pt idx="67090">
                  <c:v>27.34648</c:v>
                </c:pt>
                <c:pt idx="67091">
                  <c:v>29.77424999999999</c:v>
                </c:pt>
                <c:pt idx="67092">
                  <c:v>35.59167</c:v>
                </c:pt>
                <c:pt idx="67093">
                  <c:v>28.57272</c:v>
                </c:pt>
                <c:pt idx="67094">
                  <c:v>31.49508</c:v>
                </c:pt>
                <c:pt idx="67095">
                  <c:v>29.25449</c:v>
                </c:pt>
                <c:pt idx="67096">
                  <c:v>38.01441</c:v>
                </c:pt>
                <c:pt idx="67097">
                  <c:v>34.47384</c:v>
                </c:pt>
                <c:pt idx="67098">
                  <c:v>428.5942999999999</c:v>
                </c:pt>
                <c:pt idx="67099">
                  <c:v>33.65291</c:v>
                </c:pt>
                <c:pt idx="67100">
                  <c:v>26.75479</c:v>
                </c:pt>
                <c:pt idx="67101">
                  <c:v>28.34369999999999</c:v>
                </c:pt>
                <c:pt idx="67102">
                  <c:v>30.74403999999999</c:v>
                </c:pt>
                <c:pt idx="67103">
                  <c:v>30.31296</c:v>
                </c:pt>
                <c:pt idx="67104">
                  <c:v>29.68173</c:v>
                </c:pt>
                <c:pt idx="67105">
                  <c:v>33.89565</c:v>
                </c:pt>
                <c:pt idx="67106">
                  <c:v>26.32387</c:v>
                </c:pt>
                <c:pt idx="67107">
                  <c:v>35.13520000000001</c:v>
                </c:pt>
                <c:pt idx="67108">
                  <c:v>31.76099</c:v>
                </c:pt>
                <c:pt idx="67109">
                  <c:v>32.5351</c:v>
                </c:pt>
                <c:pt idx="67110">
                  <c:v>14388.9724</c:v>
                </c:pt>
                <c:pt idx="67111">
                  <c:v>30.8876</c:v>
                </c:pt>
                <c:pt idx="67112">
                  <c:v>32.81287</c:v>
                </c:pt>
                <c:pt idx="67113">
                  <c:v>29.82345</c:v>
                </c:pt>
                <c:pt idx="67114">
                  <c:v>29.43922</c:v>
                </c:pt>
                <c:pt idx="67115">
                  <c:v>28.98199</c:v>
                </c:pt>
                <c:pt idx="67116">
                  <c:v>36.32936</c:v>
                </c:pt>
                <c:pt idx="67117">
                  <c:v>27.85204</c:v>
                </c:pt>
                <c:pt idx="67118">
                  <c:v>34.67902</c:v>
                </c:pt>
                <c:pt idx="67119">
                  <c:v>28.62764</c:v>
                </c:pt>
                <c:pt idx="67120">
                  <c:v>28.63505</c:v>
                </c:pt>
                <c:pt idx="67121">
                  <c:v>28.30809</c:v>
                </c:pt>
                <c:pt idx="67122">
                  <c:v>23.74597</c:v>
                </c:pt>
                <c:pt idx="67123">
                  <c:v>31.01139</c:v>
                </c:pt>
                <c:pt idx="67124">
                  <c:v>26.44720999999999</c:v>
                </c:pt>
                <c:pt idx="67125">
                  <c:v>34.73575</c:v>
                </c:pt>
                <c:pt idx="67126">
                  <c:v>26.97871999999999</c:v>
                </c:pt>
                <c:pt idx="67127">
                  <c:v>28.21886</c:v>
                </c:pt>
                <c:pt idx="67128">
                  <c:v>31.25807</c:v>
                </c:pt>
                <c:pt idx="67129">
                  <c:v>29.17433</c:v>
                </c:pt>
                <c:pt idx="67130">
                  <c:v>28.63713</c:v>
                </c:pt>
                <c:pt idx="67131">
                  <c:v>36.63878000000001</c:v>
                </c:pt>
                <c:pt idx="67132">
                  <c:v>37.02821</c:v>
                </c:pt>
                <c:pt idx="67133">
                  <c:v>31.25124</c:v>
                </c:pt>
                <c:pt idx="67134">
                  <c:v>42.08068</c:v>
                </c:pt>
                <c:pt idx="67135">
                  <c:v>45.45602</c:v>
                </c:pt>
                <c:pt idx="67136">
                  <c:v>33.44521</c:v>
                </c:pt>
                <c:pt idx="67137">
                  <c:v>27.25463</c:v>
                </c:pt>
                <c:pt idx="67138">
                  <c:v>88.87059999999998</c:v>
                </c:pt>
                <c:pt idx="67139">
                  <c:v>29.63254999999999</c:v>
                </c:pt>
                <c:pt idx="67140">
                  <c:v>83.31312</c:v>
                </c:pt>
                <c:pt idx="67141">
                  <c:v>30.1299</c:v>
                </c:pt>
                <c:pt idx="67142">
                  <c:v>27.64256</c:v>
                </c:pt>
                <c:pt idx="67143">
                  <c:v>32.62746000000001</c:v>
                </c:pt>
                <c:pt idx="67144">
                  <c:v>29.18928</c:v>
                </c:pt>
                <c:pt idx="67145">
                  <c:v>27.90236</c:v>
                </c:pt>
                <c:pt idx="67146">
                  <c:v>28.90402</c:v>
                </c:pt>
                <c:pt idx="67147">
                  <c:v>42.8822</c:v>
                </c:pt>
                <c:pt idx="67148">
                  <c:v>25.68693</c:v>
                </c:pt>
                <c:pt idx="67149">
                  <c:v>30.12171</c:v>
                </c:pt>
                <c:pt idx="67150">
                  <c:v>30.63770999999999</c:v>
                </c:pt>
                <c:pt idx="67151">
                  <c:v>28.08609</c:v>
                </c:pt>
                <c:pt idx="67152">
                  <c:v>256.9116</c:v>
                </c:pt>
                <c:pt idx="67153">
                  <c:v>33.30847</c:v>
                </c:pt>
                <c:pt idx="67154">
                  <c:v>33.00834000000001</c:v>
                </c:pt>
                <c:pt idx="67155">
                  <c:v>57.6572</c:v>
                </c:pt>
                <c:pt idx="67156">
                  <c:v>26.64235</c:v>
                </c:pt>
                <c:pt idx="67157">
                  <c:v>27.8323</c:v>
                </c:pt>
                <c:pt idx="67158">
                  <c:v>27.94809</c:v>
                </c:pt>
                <c:pt idx="67159">
                  <c:v>34.30069</c:v>
                </c:pt>
                <c:pt idx="67160">
                  <c:v>1397.797</c:v>
                </c:pt>
                <c:pt idx="67161">
                  <c:v>196.53613</c:v>
                </c:pt>
                <c:pt idx="67162">
                  <c:v>32.12952000000001</c:v>
                </c:pt>
                <c:pt idx="67163">
                  <c:v>28.87427</c:v>
                </c:pt>
                <c:pt idx="67164">
                  <c:v>27.61928</c:v>
                </c:pt>
                <c:pt idx="67165">
                  <c:v>29.74891999999999</c:v>
                </c:pt>
                <c:pt idx="67166">
                  <c:v>31.10317</c:v>
                </c:pt>
                <c:pt idx="67167">
                  <c:v>31.61997</c:v>
                </c:pt>
                <c:pt idx="67168">
                  <c:v>32.8437</c:v>
                </c:pt>
                <c:pt idx="67169">
                  <c:v>24.49484</c:v>
                </c:pt>
                <c:pt idx="67170">
                  <c:v>41.47355</c:v>
                </c:pt>
                <c:pt idx="67171">
                  <c:v>29.38464</c:v>
                </c:pt>
                <c:pt idx="67172">
                  <c:v>30.40570999999999</c:v>
                </c:pt>
                <c:pt idx="67173">
                  <c:v>38.73349</c:v>
                </c:pt>
                <c:pt idx="67174">
                  <c:v>46.70288</c:v>
                </c:pt>
                <c:pt idx="67175">
                  <c:v>32.83973</c:v>
                </c:pt>
                <c:pt idx="67176">
                  <c:v>39.6719</c:v>
                </c:pt>
                <c:pt idx="67177">
                  <c:v>27.14549999999999</c:v>
                </c:pt>
                <c:pt idx="67178">
                  <c:v>34.85196999999999</c:v>
                </c:pt>
                <c:pt idx="67179">
                  <c:v>6356.5986</c:v>
                </c:pt>
                <c:pt idx="67180">
                  <c:v>30.03575</c:v>
                </c:pt>
                <c:pt idx="67181">
                  <c:v>32.92121</c:v>
                </c:pt>
                <c:pt idx="67182">
                  <c:v>32.52766</c:v>
                </c:pt>
                <c:pt idx="67183">
                  <c:v>26.08846</c:v>
                </c:pt>
                <c:pt idx="67184">
                  <c:v>26.0369</c:v>
                </c:pt>
                <c:pt idx="67185">
                  <c:v>26.55677</c:v>
                </c:pt>
                <c:pt idx="67186">
                  <c:v>34.35836</c:v>
                </c:pt>
                <c:pt idx="67187">
                  <c:v>26.77181</c:v>
                </c:pt>
                <c:pt idx="67188">
                  <c:v>27.00697</c:v>
                </c:pt>
                <c:pt idx="67189">
                  <c:v>27.90841</c:v>
                </c:pt>
                <c:pt idx="67190">
                  <c:v>31.05602</c:v>
                </c:pt>
                <c:pt idx="67191">
                  <c:v>30.48373999999999</c:v>
                </c:pt>
                <c:pt idx="67192">
                  <c:v>26.66077</c:v>
                </c:pt>
                <c:pt idx="67193">
                  <c:v>32.42746</c:v>
                </c:pt>
                <c:pt idx="67194">
                  <c:v>31.89839</c:v>
                </c:pt>
                <c:pt idx="67195">
                  <c:v>30.92712</c:v>
                </c:pt>
                <c:pt idx="67196">
                  <c:v>30.26077</c:v>
                </c:pt>
                <c:pt idx="67197">
                  <c:v>33.85814000000001</c:v>
                </c:pt>
                <c:pt idx="67198">
                  <c:v>23.97803</c:v>
                </c:pt>
                <c:pt idx="67199">
                  <c:v>34.28162</c:v>
                </c:pt>
                <c:pt idx="67200">
                  <c:v>25.77201</c:v>
                </c:pt>
                <c:pt idx="67201">
                  <c:v>41.08716</c:v>
                </c:pt>
                <c:pt idx="67202">
                  <c:v>26.99904</c:v>
                </c:pt>
                <c:pt idx="67203">
                  <c:v>29.98712</c:v>
                </c:pt>
                <c:pt idx="67204">
                  <c:v>31.43040999999999</c:v>
                </c:pt>
                <c:pt idx="67205">
                  <c:v>27.68498</c:v>
                </c:pt>
                <c:pt idx="67206">
                  <c:v>31.08634</c:v>
                </c:pt>
                <c:pt idx="67207">
                  <c:v>29.38676</c:v>
                </c:pt>
                <c:pt idx="67208">
                  <c:v>27.46533999999999</c:v>
                </c:pt>
                <c:pt idx="67209">
                  <c:v>25.78729999999999</c:v>
                </c:pt>
                <c:pt idx="67210">
                  <c:v>35.04841</c:v>
                </c:pt>
                <c:pt idx="67211">
                  <c:v>30.13816</c:v>
                </c:pt>
                <c:pt idx="67212">
                  <c:v>35.38164999999999</c:v>
                </c:pt>
                <c:pt idx="67213">
                  <c:v>39.23413</c:v>
                </c:pt>
                <c:pt idx="67214">
                  <c:v>37.52886</c:v>
                </c:pt>
                <c:pt idx="67215">
                  <c:v>29.10786</c:v>
                </c:pt>
                <c:pt idx="67216">
                  <c:v>35.4587</c:v>
                </c:pt>
                <c:pt idx="67217">
                  <c:v>26.4529</c:v>
                </c:pt>
                <c:pt idx="67218">
                  <c:v>33.71281</c:v>
                </c:pt>
                <c:pt idx="67219">
                  <c:v>35.90974000000001</c:v>
                </c:pt>
                <c:pt idx="67220">
                  <c:v>30.10450000000001</c:v>
                </c:pt>
                <c:pt idx="67221">
                  <c:v>27.98337</c:v>
                </c:pt>
                <c:pt idx="67222">
                  <c:v>31.71039</c:v>
                </c:pt>
                <c:pt idx="67223">
                  <c:v>30.67635</c:v>
                </c:pt>
                <c:pt idx="67224">
                  <c:v>38.994</c:v>
                </c:pt>
                <c:pt idx="67225">
                  <c:v>35.94221</c:v>
                </c:pt>
                <c:pt idx="67226">
                  <c:v>29.58269999999999</c:v>
                </c:pt>
                <c:pt idx="67227">
                  <c:v>33.78326000000001</c:v>
                </c:pt>
                <c:pt idx="67228">
                  <c:v>35.13755</c:v>
                </c:pt>
                <c:pt idx="67229">
                  <c:v>31.31588</c:v>
                </c:pt>
                <c:pt idx="67230">
                  <c:v>30.21916999999999</c:v>
                </c:pt>
                <c:pt idx="67231">
                  <c:v>25.13739</c:v>
                </c:pt>
                <c:pt idx="67232">
                  <c:v>30.59641999999999</c:v>
                </c:pt>
                <c:pt idx="67233">
                  <c:v>31.78381</c:v>
                </c:pt>
                <c:pt idx="67234">
                  <c:v>25.72378</c:v>
                </c:pt>
                <c:pt idx="67235">
                  <c:v>34.68942000000001</c:v>
                </c:pt>
                <c:pt idx="67236">
                  <c:v>35.3669</c:v>
                </c:pt>
                <c:pt idx="67237">
                  <c:v>30.46291</c:v>
                </c:pt>
                <c:pt idx="67238">
                  <c:v>29.21799</c:v>
                </c:pt>
                <c:pt idx="67239">
                  <c:v>25.35384000000001</c:v>
                </c:pt>
                <c:pt idx="67240">
                  <c:v>24.90149</c:v>
                </c:pt>
                <c:pt idx="67241">
                  <c:v>30.07595</c:v>
                </c:pt>
                <c:pt idx="67242">
                  <c:v>34.6371</c:v>
                </c:pt>
                <c:pt idx="67243">
                  <c:v>28.54851</c:v>
                </c:pt>
                <c:pt idx="67244">
                  <c:v>28.61651000000001</c:v>
                </c:pt>
                <c:pt idx="67245">
                  <c:v>30.38407</c:v>
                </c:pt>
                <c:pt idx="67246">
                  <c:v>28.70754</c:v>
                </c:pt>
                <c:pt idx="67247">
                  <c:v>33.73354000000001</c:v>
                </c:pt>
                <c:pt idx="67248">
                  <c:v>35.0882</c:v>
                </c:pt>
                <c:pt idx="67249">
                  <c:v>30.71058</c:v>
                </c:pt>
                <c:pt idx="67250">
                  <c:v>29.6768</c:v>
                </c:pt>
                <c:pt idx="67251">
                  <c:v>29.89331</c:v>
                </c:pt>
                <c:pt idx="67252">
                  <c:v>27.78858999999999</c:v>
                </c:pt>
                <c:pt idx="67253">
                  <c:v>38.82354</c:v>
                </c:pt>
                <c:pt idx="67254">
                  <c:v>34.82789</c:v>
                </c:pt>
                <c:pt idx="67255">
                  <c:v>32.76638000000001</c:v>
                </c:pt>
                <c:pt idx="67256">
                  <c:v>29.14765999999999</c:v>
                </c:pt>
                <c:pt idx="67257">
                  <c:v>30.20197</c:v>
                </c:pt>
                <c:pt idx="67258">
                  <c:v>27.37002</c:v>
                </c:pt>
                <c:pt idx="67259">
                  <c:v>23.94183</c:v>
                </c:pt>
                <c:pt idx="67260">
                  <c:v>30.43326</c:v>
                </c:pt>
                <c:pt idx="67261">
                  <c:v>27.19885</c:v>
                </c:pt>
                <c:pt idx="67262">
                  <c:v>29.72507999999999</c:v>
                </c:pt>
                <c:pt idx="67263">
                  <c:v>30.34765000000001</c:v>
                </c:pt>
                <c:pt idx="67264">
                  <c:v>31.82233</c:v>
                </c:pt>
                <c:pt idx="67265">
                  <c:v>31.56575</c:v>
                </c:pt>
                <c:pt idx="67266">
                  <c:v>28.89875</c:v>
                </c:pt>
                <c:pt idx="67267">
                  <c:v>31.08749</c:v>
                </c:pt>
                <c:pt idx="67268">
                  <c:v>25.83696</c:v>
                </c:pt>
                <c:pt idx="67269">
                  <c:v>33.75727</c:v>
                </c:pt>
                <c:pt idx="67270">
                  <c:v>37.87834</c:v>
                </c:pt>
                <c:pt idx="67271">
                  <c:v>1842.04183</c:v>
                </c:pt>
                <c:pt idx="67272">
                  <c:v>36.11221</c:v>
                </c:pt>
                <c:pt idx="67273">
                  <c:v>29.99857</c:v>
                </c:pt>
                <c:pt idx="67274">
                  <c:v>30.34509</c:v>
                </c:pt>
                <c:pt idx="67275">
                  <c:v>37.18414000000001</c:v>
                </c:pt>
                <c:pt idx="67276">
                  <c:v>42.9172</c:v>
                </c:pt>
                <c:pt idx="67277">
                  <c:v>26.42529</c:v>
                </c:pt>
                <c:pt idx="67278">
                  <c:v>35.7797</c:v>
                </c:pt>
                <c:pt idx="67279">
                  <c:v>29.3824</c:v>
                </c:pt>
                <c:pt idx="67280">
                  <c:v>25.53023</c:v>
                </c:pt>
                <c:pt idx="67281">
                  <c:v>181.6464</c:v>
                </c:pt>
                <c:pt idx="67282">
                  <c:v>28.84115</c:v>
                </c:pt>
                <c:pt idx="67283">
                  <c:v>31.34268</c:v>
                </c:pt>
                <c:pt idx="67284">
                  <c:v>207.098</c:v>
                </c:pt>
                <c:pt idx="67285">
                  <c:v>31.14955</c:v>
                </c:pt>
                <c:pt idx="67286">
                  <c:v>51.1365</c:v>
                </c:pt>
                <c:pt idx="67287">
                  <c:v>32.59848</c:v>
                </c:pt>
                <c:pt idx="67288">
                  <c:v>22.2273</c:v>
                </c:pt>
                <c:pt idx="67289">
                  <c:v>25.60795</c:v>
                </c:pt>
                <c:pt idx="67290">
                  <c:v>49.2252</c:v>
                </c:pt>
                <c:pt idx="67291">
                  <c:v>39.97532000000001</c:v>
                </c:pt>
                <c:pt idx="67292">
                  <c:v>28.11493</c:v>
                </c:pt>
                <c:pt idx="67293">
                  <c:v>31.98637</c:v>
                </c:pt>
                <c:pt idx="67294">
                  <c:v>428.5316</c:v>
                </c:pt>
                <c:pt idx="67295">
                  <c:v>33.64741</c:v>
                </c:pt>
                <c:pt idx="67296">
                  <c:v>26.10623</c:v>
                </c:pt>
                <c:pt idx="67297">
                  <c:v>31.00325</c:v>
                </c:pt>
                <c:pt idx="67298">
                  <c:v>24.32739</c:v>
                </c:pt>
                <c:pt idx="67299">
                  <c:v>25.48807</c:v>
                </c:pt>
                <c:pt idx="67300">
                  <c:v>35.2793</c:v>
                </c:pt>
                <c:pt idx="67301">
                  <c:v>26.81767</c:v>
                </c:pt>
                <c:pt idx="67302">
                  <c:v>44.0752</c:v>
                </c:pt>
                <c:pt idx="67303">
                  <c:v>461.01128</c:v>
                </c:pt>
                <c:pt idx="67304">
                  <c:v>32.9474</c:v>
                </c:pt>
                <c:pt idx="67305">
                  <c:v>31.64694</c:v>
                </c:pt>
                <c:pt idx="67306">
                  <c:v>33.98128999999999</c:v>
                </c:pt>
                <c:pt idx="67307">
                  <c:v>28.88463</c:v>
                </c:pt>
                <c:pt idx="67308">
                  <c:v>2911.95606</c:v>
                </c:pt>
                <c:pt idx="67309">
                  <c:v>37.59392000000001</c:v>
                </c:pt>
                <c:pt idx="67310">
                  <c:v>32.78592000000001</c:v>
                </c:pt>
                <c:pt idx="67311">
                  <c:v>30.01664999999999</c:v>
                </c:pt>
                <c:pt idx="67312">
                  <c:v>24.93911</c:v>
                </c:pt>
                <c:pt idx="67313">
                  <c:v>61.32885</c:v>
                </c:pt>
                <c:pt idx="67314">
                  <c:v>25.86202</c:v>
                </c:pt>
                <c:pt idx="67315">
                  <c:v>36.35426999999999</c:v>
                </c:pt>
                <c:pt idx="67316">
                  <c:v>31.63012000000001</c:v>
                </c:pt>
                <c:pt idx="67317">
                  <c:v>29.25510999999999</c:v>
                </c:pt>
                <c:pt idx="67318">
                  <c:v>181.0721</c:v>
                </c:pt>
                <c:pt idx="67319">
                  <c:v>28.73888000000001</c:v>
                </c:pt>
                <c:pt idx="67320">
                  <c:v>25.76643999999999</c:v>
                </c:pt>
                <c:pt idx="67321">
                  <c:v>140.3787</c:v>
                </c:pt>
                <c:pt idx="67322">
                  <c:v>29.3858</c:v>
                </c:pt>
                <c:pt idx="67323">
                  <c:v>29.27214</c:v>
                </c:pt>
                <c:pt idx="67324">
                  <c:v>30.28156</c:v>
                </c:pt>
                <c:pt idx="67325">
                  <c:v>27.27719</c:v>
                </c:pt>
                <c:pt idx="67326">
                  <c:v>27.68708000000001</c:v>
                </c:pt>
                <c:pt idx="67327">
                  <c:v>29.21461</c:v>
                </c:pt>
                <c:pt idx="67328">
                  <c:v>31.84785</c:v>
                </c:pt>
                <c:pt idx="67329">
                  <c:v>29.88963</c:v>
                </c:pt>
                <c:pt idx="67330">
                  <c:v>31.85615</c:v>
                </c:pt>
                <c:pt idx="67331">
                  <c:v>30.09981000000001</c:v>
                </c:pt>
                <c:pt idx="67332">
                  <c:v>43.2337</c:v>
                </c:pt>
                <c:pt idx="67333">
                  <c:v>34.12952000000001</c:v>
                </c:pt>
                <c:pt idx="67334">
                  <c:v>31.55754</c:v>
                </c:pt>
                <c:pt idx="67335">
                  <c:v>42.57098000000001</c:v>
                </c:pt>
                <c:pt idx="67336">
                  <c:v>32.08339</c:v>
                </c:pt>
                <c:pt idx="67337">
                  <c:v>30.69337000000001</c:v>
                </c:pt>
                <c:pt idx="67338">
                  <c:v>28.3165</c:v>
                </c:pt>
                <c:pt idx="67339">
                  <c:v>25.90215999999999</c:v>
                </c:pt>
                <c:pt idx="67340">
                  <c:v>30.76427</c:v>
                </c:pt>
                <c:pt idx="67341">
                  <c:v>28.088</c:v>
                </c:pt>
                <c:pt idx="67342">
                  <c:v>26.77803</c:v>
                </c:pt>
                <c:pt idx="67343">
                  <c:v>32.3672</c:v>
                </c:pt>
                <c:pt idx="67344">
                  <c:v>140360.4062</c:v>
                </c:pt>
                <c:pt idx="67345">
                  <c:v>27.17129</c:v>
                </c:pt>
                <c:pt idx="67346">
                  <c:v>28.56704999999999</c:v>
                </c:pt>
                <c:pt idx="67347">
                  <c:v>176.18836</c:v>
                </c:pt>
                <c:pt idx="67348">
                  <c:v>34.33654000000001</c:v>
                </c:pt>
                <c:pt idx="67349">
                  <c:v>27.41283</c:v>
                </c:pt>
                <c:pt idx="67350">
                  <c:v>33.92839</c:v>
                </c:pt>
                <c:pt idx="67351">
                  <c:v>29.08498000000001</c:v>
                </c:pt>
                <c:pt idx="67352">
                  <c:v>176.80502</c:v>
                </c:pt>
                <c:pt idx="67353">
                  <c:v>31.24409</c:v>
                </c:pt>
                <c:pt idx="67354">
                  <c:v>31.60996</c:v>
                </c:pt>
                <c:pt idx="67355">
                  <c:v>54.8095</c:v>
                </c:pt>
                <c:pt idx="67356">
                  <c:v>35.23732000000001</c:v>
                </c:pt>
                <c:pt idx="67357">
                  <c:v>32.30053</c:v>
                </c:pt>
                <c:pt idx="67358">
                  <c:v>41.64473</c:v>
                </c:pt>
                <c:pt idx="67359">
                  <c:v>26.87550999999999</c:v>
                </c:pt>
                <c:pt idx="67360">
                  <c:v>28.85136</c:v>
                </c:pt>
                <c:pt idx="67361">
                  <c:v>30.5853</c:v>
                </c:pt>
                <c:pt idx="67362">
                  <c:v>25.43288</c:v>
                </c:pt>
                <c:pt idx="67363">
                  <c:v>27.01207</c:v>
                </c:pt>
                <c:pt idx="67364">
                  <c:v>29.64308</c:v>
                </c:pt>
                <c:pt idx="67365">
                  <c:v>33.14836000000001</c:v>
                </c:pt>
                <c:pt idx="67366">
                  <c:v>28.78193</c:v>
                </c:pt>
                <c:pt idx="67367">
                  <c:v>93.57880999999999</c:v>
                </c:pt>
                <c:pt idx="67368">
                  <c:v>34.15321</c:v>
                </c:pt>
                <c:pt idx="67369">
                  <c:v>57158.3531</c:v>
                </c:pt>
                <c:pt idx="67370">
                  <c:v>26.90224999999999</c:v>
                </c:pt>
                <c:pt idx="67371">
                  <c:v>34.65826000000001</c:v>
                </c:pt>
                <c:pt idx="67372">
                  <c:v>31.35497000000001</c:v>
                </c:pt>
                <c:pt idx="67373">
                  <c:v>35.42489</c:v>
                </c:pt>
                <c:pt idx="67374">
                  <c:v>28.84394</c:v>
                </c:pt>
                <c:pt idx="67375">
                  <c:v>31.68941</c:v>
                </c:pt>
                <c:pt idx="67376">
                  <c:v>24.14977</c:v>
                </c:pt>
                <c:pt idx="67377">
                  <c:v>26.51047000000001</c:v>
                </c:pt>
                <c:pt idx="67378">
                  <c:v>27.41811</c:v>
                </c:pt>
                <c:pt idx="67379">
                  <c:v>1881.44752</c:v>
                </c:pt>
                <c:pt idx="67380">
                  <c:v>32.514</c:v>
                </c:pt>
                <c:pt idx="67381">
                  <c:v>26.82855</c:v>
                </c:pt>
                <c:pt idx="67382">
                  <c:v>29.63091</c:v>
                </c:pt>
                <c:pt idx="67383">
                  <c:v>34.9941</c:v>
                </c:pt>
                <c:pt idx="67384">
                  <c:v>31.84941</c:v>
                </c:pt>
                <c:pt idx="67385">
                  <c:v>29.47149</c:v>
                </c:pt>
                <c:pt idx="67386">
                  <c:v>29.77672</c:v>
                </c:pt>
                <c:pt idx="67387">
                  <c:v>29.01654</c:v>
                </c:pt>
                <c:pt idx="67388">
                  <c:v>28.88674999999999</c:v>
                </c:pt>
                <c:pt idx="67389">
                  <c:v>25.81907</c:v>
                </c:pt>
                <c:pt idx="67390">
                  <c:v>588.4920999999999</c:v>
                </c:pt>
                <c:pt idx="67391">
                  <c:v>28.42897</c:v>
                </c:pt>
                <c:pt idx="67392">
                  <c:v>28.45786</c:v>
                </c:pt>
                <c:pt idx="67393">
                  <c:v>31.02346</c:v>
                </c:pt>
                <c:pt idx="67394">
                  <c:v>27.11972</c:v>
                </c:pt>
                <c:pt idx="67395">
                  <c:v>30.94520999999999</c:v>
                </c:pt>
                <c:pt idx="67396">
                  <c:v>32.46720000000001</c:v>
                </c:pt>
                <c:pt idx="67397">
                  <c:v>33.3947</c:v>
                </c:pt>
                <c:pt idx="67398">
                  <c:v>26.16119</c:v>
                </c:pt>
                <c:pt idx="67399">
                  <c:v>28.71786000000001</c:v>
                </c:pt>
                <c:pt idx="67400">
                  <c:v>31.57789</c:v>
                </c:pt>
                <c:pt idx="67401">
                  <c:v>34.74078</c:v>
                </c:pt>
                <c:pt idx="67402">
                  <c:v>31.32353</c:v>
                </c:pt>
                <c:pt idx="67403">
                  <c:v>30.26912</c:v>
                </c:pt>
                <c:pt idx="67404">
                  <c:v>32.05181</c:v>
                </c:pt>
                <c:pt idx="67405">
                  <c:v>36.95887</c:v>
                </c:pt>
                <c:pt idx="67406">
                  <c:v>34.8846</c:v>
                </c:pt>
                <c:pt idx="67407">
                  <c:v>5977.9487</c:v>
                </c:pt>
                <c:pt idx="67408">
                  <c:v>31.81272999999999</c:v>
                </c:pt>
                <c:pt idx="67409">
                  <c:v>28.2948</c:v>
                </c:pt>
                <c:pt idx="67410">
                  <c:v>30.6153</c:v>
                </c:pt>
                <c:pt idx="67411">
                  <c:v>176.4258</c:v>
                </c:pt>
                <c:pt idx="67412">
                  <c:v>39.52235</c:v>
                </c:pt>
                <c:pt idx="67413">
                  <c:v>30.86051</c:v>
                </c:pt>
                <c:pt idx="67414">
                  <c:v>82.11</c:v>
                </c:pt>
                <c:pt idx="67415">
                  <c:v>37.69105</c:v>
                </c:pt>
                <c:pt idx="67416">
                  <c:v>35.33486</c:v>
                </c:pt>
                <c:pt idx="67417">
                  <c:v>27.11137</c:v>
                </c:pt>
                <c:pt idx="67418">
                  <c:v>30.20789</c:v>
                </c:pt>
                <c:pt idx="67419">
                  <c:v>30.16932</c:v>
                </c:pt>
                <c:pt idx="67420">
                  <c:v>34.26346</c:v>
                </c:pt>
                <c:pt idx="67421">
                  <c:v>37.206</c:v>
                </c:pt>
                <c:pt idx="67422">
                  <c:v>28.60031</c:v>
                </c:pt>
                <c:pt idx="67423">
                  <c:v>58.8917</c:v>
                </c:pt>
                <c:pt idx="67424">
                  <c:v>31.41787</c:v>
                </c:pt>
                <c:pt idx="67425">
                  <c:v>27.88459</c:v>
                </c:pt>
                <c:pt idx="67426">
                  <c:v>27.89855</c:v>
                </c:pt>
                <c:pt idx="67427">
                  <c:v>27.64152</c:v>
                </c:pt>
                <c:pt idx="67428">
                  <c:v>29.9703</c:v>
                </c:pt>
                <c:pt idx="67429">
                  <c:v>30.25566999999999</c:v>
                </c:pt>
                <c:pt idx="67430">
                  <c:v>26.58212999999999</c:v>
                </c:pt>
                <c:pt idx="67431">
                  <c:v>33.42128</c:v>
                </c:pt>
                <c:pt idx="67432">
                  <c:v>39.06971</c:v>
                </c:pt>
                <c:pt idx="67433">
                  <c:v>28.78893</c:v>
                </c:pt>
                <c:pt idx="67434">
                  <c:v>28.02507</c:v>
                </c:pt>
                <c:pt idx="67435">
                  <c:v>28.10666000000001</c:v>
                </c:pt>
                <c:pt idx="67436">
                  <c:v>27.70999</c:v>
                </c:pt>
                <c:pt idx="67437">
                  <c:v>180.59471</c:v>
                </c:pt>
                <c:pt idx="67438">
                  <c:v>31.42856</c:v>
                </c:pt>
                <c:pt idx="67439">
                  <c:v>29.64229</c:v>
                </c:pt>
                <c:pt idx="67440">
                  <c:v>29.67808</c:v>
                </c:pt>
                <c:pt idx="67441">
                  <c:v>30.44671999999999</c:v>
                </c:pt>
                <c:pt idx="67442">
                  <c:v>30.5718</c:v>
                </c:pt>
                <c:pt idx="67443">
                  <c:v>1666.0496</c:v>
                </c:pt>
                <c:pt idx="67444">
                  <c:v>29.22513</c:v>
                </c:pt>
                <c:pt idx="67445">
                  <c:v>30.62475</c:v>
                </c:pt>
                <c:pt idx="67446">
                  <c:v>31.23152</c:v>
                </c:pt>
                <c:pt idx="67447">
                  <c:v>33.12049</c:v>
                </c:pt>
                <c:pt idx="67448">
                  <c:v>28.00251</c:v>
                </c:pt>
                <c:pt idx="67449">
                  <c:v>25.73435</c:v>
                </c:pt>
                <c:pt idx="67450">
                  <c:v>28.46256999999999</c:v>
                </c:pt>
                <c:pt idx="67451">
                  <c:v>30.517</c:v>
                </c:pt>
                <c:pt idx="67452">
                  <c:v>35.59884</c:v>
                </c:pt>
                <c:pt idx="67453">
                  <c:v>26.79686999999999</c:v>
                </c:pt>
                <c:pt idx="67454">
                  <c:v>34.90097</c:v>
                </c:pt>
                <c:pt idx="67455">
                  <c:v>45.9066</c:v>
                </c:pt>
                <c:pt idx="67456">
                  <c:v>33.41925</c:v>
                </c:pt>
                <c:pt idx="67457">
                  <c:v>28.86268</c:v>
                </c:pt>
                <c:pt idx="67458">
                  <c:v>29.28168</c:v>
                </c:pt>
                <c:pt idx="67459">
                  <c:v>30.02608</c:v>
                </c:pt>
                <c:pt idx="67460">
                  <c:v>37.91126999999999</c:v>
                </c:pt>
                <c:pt idx="67461">
                  <c:v>30.91459</c:v>
                </c:pt>
                <c:pt idx="67462">
                  <c:v>29.05201</c:v>
                </c:pt>
                <c:pt idx="67463">
                  <c:v>29.32098999999999</c:v>
                </c:pt>
                <c:pt idx="67464">
                  <c:v>33.97941</c:v>
                </c:pt>
                <c:pt idx="67465">
                  <c:v>32.53701</c:v>
                </c:pt>
                <c:pt idx="67466">
                  <c:v>26.75878</c:v>
                </c:pt>
                <c:pt idx="67467">
                  <c:v>27.5006</c:v>
                </c:pt>
                <c:pt idx="67468">
                  <c:v>28.98537999999999</c:v>
                </c:pt>
                <c:pt idx="67469">
                  <c:v>34.5202</c:v>
                </c:pt>
                <c:pt idx="67470">
                  <c:v>29.53816</c:v>
                </c:pt>
                <c:pt idx="67471">
                  <c:v>27.0139</c:v>
                </c:pt>
                <c:pt idx="67472">
                  <c:v>29.36319</c:v>
                </c:pt>
                <c:pt idx="67473">
                  <c:v>29.84076</c:v>
                </c:pt>
                <c:pt idx="67474">
                  <c:v>35.5255</c:v>
                </c:pt>
                <c:pt idx="67475">
                  <c:v>32.08606</c:v>
                </c:pt>
                <c:pt idx="67476">
                  <c:v>40.8569</c:v>
                </c:pt>
                <c:pt idx="67477">
                  <c:v>27.70191000000001</c:v>
                </c:pt>
                <c:pt idx="67478">
                  <c:v>25.87228</c:v>
                </c:pt>
                <c:pt idx="67479">
                  <c:v>36.36193</c:v>
                </c:pt>
                <c:pt idx="67480">
                  <c:v>37.97565</c:v>
                </c:pt>
                <c:pt idx="67481">
                  <c:v>38.16648</c:v>
                </c:pt>
                <c:pt idx="67482">
                  <c:v>33.14086</c:v>
                </c:pt>
                <c:pt idx="67483">
                  <c:v>30.72422</c:v>
                </c:pt>
                <c:pt idx="67484">
                  <c:v>32.84257</c:v>
                </c:pt>
                <c:pt idx="67485">
                  <c:v>32.45503</c:v>
                </c:pt>
                <c:pt idx="67486">
                  <c:v>35.197</c:v>
                </c:pt>
                <c:pt idx="67487">
                  <c:v>29.69803</c:v>
                </c:pt>
                <c:pt idx="67488">
                  <c:v>29.12738999999999</c:v>
                </c:pt>
                <c:pt idx="67489">
                  <c:v>28.84305000000001</c:v>
                </c:pt>
                <c:pt idx="67490">
                  <c:v>30.08806999999999</c:v>
                </c:pt>
                <c:pt idx="67491">
                  <c:v>29.14783</c:v>
                </c:pt>
                <c:pt idx="67492">
                  <c:v>41.4135</c:v>
                </c:pt>
                <c:pt idx="67493">
                  <c:v>29.70301</c:v>
                </c:pt>
                <c:pt idx="67494">
                  <c:v>29.39277999999999</c:v>
                </c:pt>
                <c:pt idx="67495">
                  <c:v>32.99482</c:v>
                </c:pt>
                <c:pt idx="67496">
                  <c:v>33.00428</c:v>
                </c:pt>
                <c:pt idx="67497">
                  <c:v>2866.0322</c:v>
                </c:pt>
                <c:pt idx="67498">
                  <c:v>32.53049</c:v>
                </c:pt>
                <c:pt idx="67499">
                  <c:v>253.3716</c:v>
                </c:pt>
                <c:pt idx="67500">
                  <c:v>33.07764</c:v>
                </c:pt>
                <c:pt idx="67501">
                  <c:v>29.22451</c:v>
                </c:pt>
                <c:pt idx="67502">
                  <c:v>69.39597999999998</c:v>
                </c:pt>
                <c:pt idx="67503">
                  <c:v>31.02283</c:v>
                </c:pt>
                <c:pt idx="67504">
                  <c:v>786.5616799999999</c:v>
                </c:pt>
                <c:pt idx="67505">
                  <c:v>34.58934</c:v>
                </c:pt>
                <c:pt idx="67506">
                  <c:v>28.55681</c:v>
                </c:pt>
                <c:pt idx="67507">
                  <c:v>35.2071</c:v>
                </c:pt>
                <c:pt idx="67508">
                  <c:v>26.79165</c:v>
                </c:pt>
                <c:pt idx="67509">
                  <c:v>27.35589999999999</c:v>
                </c:pt>
                <c:pt idx="67510">
                  <c:v>73.35519999999998</c:v>
                </c:pt>
                <c:pt idx="67511">
                  <c:v>28.16207</c:v>
                </c:pt>
                <c:pt idx="67512">
                  <c:v>27.80214</c:v>
                </c:pt>
                <c:pt idx="67513">
                  <c:v>27.68712</c:v>
                </c:pt>
                <c:pt idx="67514">
                  <c:v>29.07744</c:v>
                </c:pt>
                <c:pt idx="67515">
                  <c:v>35.39445</c:v>
                </c:pt>
                <c:pt idx="67516">
                  <c:v>29.00388999999999</c:v>
                </c:pt>
                <c:pt idx="67517">
                  <c:v>31.34271</c:v>
                </c:pt>
                <c:pt idx="67518">
                  <c:v>31.50514</c:v>
                </c:pt>
                <c:pt idx="67519">
                  <c:v>2711.04955</c:v>
                </c:pt>
                <c:pt idx="67520">
                  <c:v>34.13632000000001</c:v>
                </c:pt>
                <c:pt idx="67521">
                  <c:v>80.30379999999998</c:v>
                </c:pt>
                <c:pt idx="67522">
                  <c:v>81.1379</c:v>
                </c:pt>
                <c:pt idx="67523">
                  <c:v>26.2661</c:v>
                </c:pt>
                <c:pt idx="67524">
                  <c:v>35.59092000000001</c:v>
                </c:pt>
                <c:pt idx="67525">
                  <c:v>26.67460000000001</c:v>
                </c:pt>
                <c:pt idx="67526">
                  <c:v>3975.3368</c:v>
                </c:pt>
                <c:pt idx="67527">
                  <c:v>39.835</c:v>
                </c:pt>
                <c:pt idx="67528">
                  <c:v>25.47567</c:v>
                </c:pt>
                <c:pt idx="67529">
                  <c:v>30.90204999999999</c:v>
                </c:pt>
                <c:pt idx="67530">
                  <c:v>110.63259</c:v>
                </c:pt>
                <c:pt idx="67531">
                  <c:v>35.67755</c:v>
                </c:pt>
                <c:pt idx="67532">
                  <c:v>33.48727</c:v>
                </c:pt>
                <c:pt idx="67533">
                  <c:v>38.262</c:v>
                </c:pt>
                <c:pt idx="67534">
                  <c:v>27.40292</c:v>
                </c:pt>
                <c:pt idx="67535">
                  <c:v>28.581</c:v>
                </c:pt>
                <c:pt idx="67536">
                  <c:v>34.38104999999999</c:v>
                </c:pt>
                <c:pt idx="67537">
                  <c:v>28.71907</c:v>
                </c:pt>
                <c:pt idx="67538">
                  <c:v>27.79074999999999</c:v>
                </c:pt>
                <c:pt idx="67539">
                  <c:v>31.65887</c:v>
                </c:pt>
                <c:pt idx="67540">
                  <c:v>24.38259</c:v>
                </c:pt>
                <c:pt idx="67541">
                  <c:v>28.69287</c:v>
                </c:pt>
                <c:pt idx="67542">
                  <c:v>29.82945</c:v>
                </c:pt>
                <c:pt idx="67543">
                  <c:v>692.3968</c:v>
                </c:pt>
                <c:pt idx="67544">
                  <c:v>32.05295</c:v>
                </c:pt>
                <c:pt idx="67545">
                  <c:v>28.33862</c:v>
                </c:pt>
                <c:pt idx="67546">
                  <c:v>272.80153</c:v>
                </c:pt>
                <c:pt idx="67547">
                  <c:v>38.50117</c:v>
                </c:pt>
                <c:pt idx="67548">
                  <c:v>25.06167</c:v>
                </c:pt>
                <c:pt idx="67549">
                  <c:v>31.05432</c:v>
                </c:pt>
                <c:pt idx="67550">
                  <c:v>29.7758</c:v>
                </c:pt>
                <c:pt idx="67551">
                  <c:v>40.25692</c:v>
                </c:pt>
                <c:pt idx="67552">
                  <c:v>26.63335</c:v>
                </c:pt>
                <c:pt idx="67553">
                  <c:v>33.86477</c:v>
                </c:pt>
                <c:pt idx="67554">
                  <c:v>29.90041</c:v>
                </c:pt>
                <c:pt idx="67555">
                  <c:v>31.18208</c:v>
                </c:pt>
                <c:pt idx="67556">
                  <c:v>33.06189</c:v>
                </c:pt>
                <c:pt idx="67557">
                  <c:v>1263.58648</c:v>
                </c:pt>
                <c:pt idx="67558">
                  <c:v>26.01467999999999</c:v>
                </c:pt>
                <c:pt idx="67559">
                  <c:v>30.70727</c:v>
                </c:pt>
                <c:pt idx="67560">
                  <c:v>27.70812</c:v>
                </c:pt>
                <c:pt idx="67561">
                  <c:v>24.9272</c:v>
                </c:pt>
                <c:pt idx="67562">
                  <c:v>26.98208</c:v>
                </c:pt>
                <c:pt idx="67563">
                  <c:v>33.67751</c:v>
                </c:pt>
                <c:pt idx="67564">
                  <c:v>28.35582</c:v>
                </c:pt>
                <c:pt idx="67565">
                  <c:v>27.80939</c:v>
                </c:pt>
                <c:pt idx="67566">
                  <c:v>28.94988</c:v>
                </c:pt>
                <c:pt idx="67567">
                  <c:v>32.31173</c:v>
                </c:pt>
                <c:pt idx="67568">
                  <c:v>30.07758</c:v>
                </c:pt>
                <c:pt idx="67569">
                  <c:v>30.48922999999999</c:v>
                </c:pt>
                <c:pt idx="67570">
                  <c:v>29.59219999999999</c:v>
                </c:pt>
                <c:pt idx="67571">
                  <c:v>48.05382</c:v>
                </c:pt>
                <c:pt idx="67572">
                  <c:v>26.40627</c:v>
                </c:pt>
                <c:pt idx="67573">
                  <c:v>32.03547</c:v>
                </c:pt>
                <c:pt idx="67574">
                  <c:v>61.74555</c:v>
                </c:pt>
                <c:pt idx="67575">
                  <c:v>30.82635</c:v>
                </c:pt>
                <c:pt idx="67576">
                  <c:v>31.93127</c:v>
                </c:pt>
                <c:pt idx="67577">
                  <c:v>28.26016</c:v>
                </c:pt>
                <c:pt idx="67578">
                  <c:v>27.17659</c:v>
                </c:pt>
                <c:pt idx="67579">
                  <c:v>27.68061</c:v>
                </c:pt>
                <c:pt idx="67580">
                  <c:v>28.694</c:v>
                </c:pt>
                <c:pt idx="67581">
                  <c:v>33.49192</c:v>
                </c:pt>
                <c:pt idx="67582">
                  <c:v>34.76683</c:v>
                </c:pt>
                <c:pt idx="67583">
                  <c:v>36.06840000000001</c:v>
                </c:pt>
                <c:pt idx="67584">
                  <c:v>28.72263999999999</c:v>
                </c:pt>
                <c:pt idx="67585">
                  <c:v>70.51075</c:v>
                </c:pt>
                <c:pt idx="67586">
                  <c:v>29.13499</c:v>
                </c:pt>
                <c:pt idx="67587">
                  <c:v>26.37461</c:v>
                </c:pt>
                <c:pt idx="67588">
                  <c:v>37.94059</c:v>
                </c:pt>
                <c:pt idx="67589">
                  <c:v>30.84956</c:v>
                </c:pt>
                <c:pt idx="67590">
                  <c:v>32.26363</c:v>
                </c:pt>
                <c:pt idx="67591">
                  <c:v>32.95766</c:v>
                </c:pt>
                <c:pt idx="67592">
                  <c:v>33.11303</c:v>
                </c:pt>
                <c:pt idx="67593">
                  <c:v>36.05351</c:v>
                </c:pt>
                <c:pt idx="67594">
                  <c:v>30.35758999999999</c:v>
                </c:pt>
                <c:pt idx="67595">
                  <c:v>31.15352</c:v>
                </c:pt>
                <c:pt idx="67596">
                  <c:v>34.56524</c:v>
                </c:pt>
                <c:pt idx="67597">
                  <c:v>36.86428</c:v>
                </c:pt>
                <c:pt idx="67598">
                  <c:v>31.66772</c:v>
                </c:pt>
                <c:pt idx="67599">
                  <c:v>28.95882</c:v>
                </c:pt>
                <c:pt idx="67600">
                  <c:v>32.01807</c:v>
                </c:pt>
                <c:pt idx="67601">
                  <c:v>32.7533</c:v>
                </c:pt>
                <c:pt idx="67602">
                  <c:v>33.88378</c:v>
                </c:pt>
                <c:pt idx="67603">
                  <c:v>30.92202999999999</c:v>
                </c:pt>
                <c:pt idx="67604">
                  <c:v>33.07651</c:v>
                </c:pt>
                <c:pt idx="67605">
                  <c:v>32.16942</c:v>
                </c:pt>
                <c:pt idx="67606">
                  <c:v>31.28979</c:v>
                </c:pt>
                <c:pt idx="67607">
                  <c:v>32.76313</c:v>
                </c:pt>
                <c:pt idx="67608">
                  <c:v>35.56923</c:v>
                </c:pt>
                <c:pt idx="67609">
                  <c:v>43.5834</c:v>
                </c:pt>
                <c:pt idx="67610">
                  <c:v>23.9731</c:v>
                </c:pt>
                <c:pt idx="67611">
                  <c:v>36.70988000000001</c:v>
                </c:pt>
                <c:pt idx="67612">
                  <c:v>48.80851</c:v>
                </c:pt>
                <c:pt idx="67613">
                  <c:v>27.81199000000001</c:v>
                </c:pt>
                <c:pt idx="67614">
                  <c:v>29.70599</c:v>
                </c:pt>
                <c:pt idx="67615">
                  <c:v>39.58796</c:v>
                </c:pt>
                <c:pt idx="67616">
                  <c:v>39.03793</c:v>
                </c:pt>
                <c:pt idx="67617">
                  <c:v>30.06722</c:v>
                </c:pt>
                <c:pt idx="67618">
                  <c:v>27.43511</c:v>
                </c:pt>
                <c:pt idx="67619">
                  <c:v>40.4297</c:v>
                </c:pt>
                <c:pt idx="67620">
                  <c:v>27.97598</c:v>
                </c:pt>
                <c:pt idx="67621">
                  <c:v>25.54941</c:v>
                </c:pt>
                <c:pt idx="67622">
                  <c:v>29.89781</c:v>
                </c:pt>
                <c:pt idx="67623">
                  <c:v>34.08806000000001</c:v>
                </c:pt>
                <c:pt idx="67624">
                  <c:v>25.15159999999999</c:v>
                </c:pt>
                <c:pt idx="67625">
                  <c:v>29.74654</c:v>
                </c:pt>
                <c:pt idx="67626">
                  <c:v>37.97862000000001</c:v>
                </c:pt>
                <c:pt idx="67627">
                  <c:v>24.79934</c:v>
                </c:pt>
                <c:pt idx="67628">
                  <c:v>31.4678</c:v>
                </c:pt>
                <c:pt idx="67629">
                  <c:v>31.76338</c:v>
                </c:pt>
                <c:pt idx="67630">
                  <c:v>37.74426</c:v>
                </c:pt>
                <c:pt idx="67631">
                  <c:v>34.32262</c:v>
                </c:pt>
                <c:pt idx="67632">
                  <c:v>29.51397</c:v>
                </c:pt>
                <c:pt idx="67633">
                  <c:v>33.62123</c:v>
                </c:pt>
                <c:pt idx="67634">
                  <c:v>28.51802</c:v>
                </c:pt>
                <c:pt idx="67635">
                  <c:v>24.77737</c:v>
                </c:pt>
                <c:pt idx="67636">
                  <c:v>29.98231999999999</c:v>
                </c:pt>
                <c:pt idx="67637">
                  <c:v>34.89929</c:v>
                </c:pt>
                <c:pt idx="67638">
                  <c:v>73.89977999999999</c:v>
                </c:pt>
                <c:pt idx="67639">
                  <c:v>58.07171</c:v>
                </c:pt>
                <c:pt idx="67640">
                  <c:v>4022.588699999999</c:v>
                </c:pt>
                <c:pt idx="67641">
                  <c:v>31.67973</c:v>
                </c:pt>
                <c:pt idx="67642">
                  <c:v>31.71205</c:v>
                </c:pt>
                <c:pt idx="67643">
                  <c:v>38.10573</c:v>
                </c:pt>
                <c:pt idx="67644">
                  <c:v>26.65611000000001</c:v>
                </c:pt>
                <c:pt idx="67645">
                  <c:v>32.29127</c:v>
                </c:pt>
                <c:pt idx="67646">
                  <c:v>29.41604</c:v>
                </c:pt>
                <c:pt idx="67647">
                  <c:v>24.84402</c:v>
                </c:pt>
                <c:pt idx="67648">
                  <c:v>30.54533</c:v>
                </c:pt>
                <c:pt idx="67649">
                  <c:v>29.03342</c:v>
                </c:pt>
                <c:pt idx="67650">
                  <c:v>29.57429</c:v>
                </c:pt>
                <c:pt idx="67651">
                  <c:v>31.02541</c:v>
                </c:pt>
                <c:pt idx="67652">
                  <c:v>38.93626</c:v>
                </c:pt>
                <c:pt idx="67653">
                  <c:v>27.86092</c:v>
                </c:pt>
                <c:pt idx="67654">
                  <c:v>34.43854</c:v>
                </c:pt>
                <c:pt idx="67655">
                  <c:v>29.83914</c:v>
                </c:pt>
                <c:pt idx="67656">
                  <c:v>32.70174</c:v>
                </c:pt>
                <c:pt idx="67657">
                  <c:v>65.26467</c:v>
                </c:pt>
                <c:pt idx="67658">
                  <c:v>36.38605</c:v>
                </c:pt>
                <c:pt idx="67659">
                  <c:v>31.46694</c:v>
                </c:pt>
                <c:pt idx="67660">
                  <c:v>33.17463</c:v>
                </c:pt>
                <c:pt idx="67661">
                  <c:v>36.38918</c:v>
                </c:pt>
                <c:pt idx="67662">
                  <c:v>27.01658</c:v>
                </c:pt>
                <c:pt idx="67663">
                  <c:v>27.02143</c:v>
                </c:pt>
                <c:pt idx="67664">
                  <c:v>27.72914</c:v>
                </c:pt>
                <c:pt idx="67665">
                  <c:v>30.97628</c:v>
                </c:pt>
                <c:pt idx="67666">
                  <c:v>35.29885</c:v>
                </c:pt>
                <c:pt idx="67667">
                  <c:v>30.49494</c:v>
                </c:pt>
                <c:pt idx="67668">
                  <c:v>42.0005</c:v>
                </c:pt>
                <c:pt idx="67669">
                  <c:v>27.02796</c:v>
                </c:pt>
                <c:pt idx="67670">
                  <c:v>26.4762</c:v>
                </c:pt>
                <c:pt idx="67671">
                  <c:v>30.69878</c:v>
                </c:pt>
                <c:pt idx="67672">
                  <c:v>32.15778</c:v>
                </c:pt>
                <c:pt idx="67673">
                  <c:v>29.82787</c:v>
                </c:pt>
                <c:pt idx="67674">
                  <c:v>26.82404</c:v>
                </c:pt>
                <c:pt idx="67675">
                  <c:v>29.97682</c:v>
                </c:pt>
                <c:pt idx="67676">
                  <c:v>28.34322999999999</c:v>
                </c:pt>
                <c:pt idx="67677">
                  <c:v>33.54153</c:v>
                </c:pt>
                <c:pt idx="67678">
                  <c:v>35.23149</c:v>
                </c:pt>
                <c:pt idx="67679">
                  <c:v>543.2829</c:v>
                </c:pt>
                <c:pt idx="67680">
                  <c:v>34.4733</c:v>
                </c:pt>
                <c:pt idx="67681">
                  <c:v>25.06684</c:v>
                </c:pt>
                <c:pt idx="67682">
                  <c:v>34.25573</c:v>
                </c:pt>
                <c:pt idx="67683">
                  <c:v>43.4045</c:v>
                </c:pt>
                <c:pt idx="67684">
                  <c:v>30.50059</c:v>
                </c:pt>
                <c:pt idx="67685">
                  <c:v>28.78994</c:v>
                </c:pt>
                <c:pt idx="67686">
                  <c:v>26.7651</c:v>
                </c:pt>
                <c:pt idx="67687">
                  <c:v>26.6732</c:v>
                </c:pt>
                <c:pt idx="67688">
                  <c:v>26.18057</c:v>
                </c:pt>
                <c:pt idx="67689">
                  <c:v>51.47249</c:v>
                </c:pt>
                <c:pt idx="67690">
                  <c:v>33.76562000000001</c:v>
                </c:pt>
                <c:pt idx="67691">
                  <c:v>31.37799</c:v>
                </c:pt>
                <c:pt idx="67692">
                  <c:v>27.44382999999999</c:v>
                </c:pt>
                <c:pt idx="67693">
                  <c:v>26.21593</c:v>
                </c:pt>
                <c:pt idx="67694">
                  <c:v>35.73441</c:v>
                </c:pt>
                <c:pt idx="67695">
                  <c:v>34.23086</c:v>
                </c:pt>
                <c:pt idx="67696">
                  <c:v>29.68494</c:v>
                </c:pt>
                <c:pt idx="67697">
                  <c:v>34.95024</c:v>
                </c:pt>
                <c:pt idx="67698">
                  <c:v>27.47413</c:v>
                </c:pt>
                <c:pt idx="67699">
                  <c:v>39.26966</c:v>
                </c:pt>
                <c:pt idx="67700">
                  <c:v>29.34554999999999</c:v>
                </c:pt>
                <c:pt idx="67701">
                  <c:v>36.98217000000001</c:v>
                </c:pt>
                <c:pt idx="67702">
                  <c:v>36.9662</c:v>
                </c:pt>
                <c:pt idx="67703">
                  <c:v>33.59093</c:v>
                </c:pt>
                <c:pt idx="67704">
                  <c:v>31.92293</c:v>
                </c:pt>
                <c:pt idx="67705">
                  <c:v>35.11714000000001</c:v>
                </c:pt>
                <c:pt idx="67706">
                  <c:v>29.60866</c:v>
                </c:pt>
                <c:pt idx="67707">
                  <c:v>29.3297</c:v>
                </c:pt>
                <c:pt idx="67708">
                  <c:v>29.16647</c:v>
                </c:pt>
                <c:pt idx="67709">
                  <c:v>27.26195</c:v>
                </c:pt>
                <c:pt idx="67710">
                  <c:v>27.73507</c:v>
                </c:pt>
                <c:pt idx="67711">
                  <c:v>366.5563</c:v>
                </c:pt>
                <c:pt idx="67712">
                  <c:v>26.86706999999999</c:v>
                </c:pt>
                <c:pt idx="67713">
                  <c:v>31.87062999999999</c:v>
                </c:pt>
                <c:pt idx="67714">
                  <c:v>36.58491</c:v>
                </c:pt>
                <c:pt idx="67715">
                  <c:v>22.94649</c:v>
                </c:pt>
                <c:pt idx="67716">
                  <c:v>35.39106</c:v>
                </c:pt>
                <c:pt idx="67717">
                  <c:v>29.29983</c:v>
                </c:pt>
                <c:pt idx="67718">
                  <c:v>29.29157</c:v>
                </c:pt>
                <c:pt idx="67719">
                  <c:v>34.39692</c:v>
                </c:pt>
                <c:pt idx="67720">
                  <c:v>32.88582</c:v>
                </c:pt>
                <c:pt idx="67721">
                  <c:v>27.11049999999999</c:v>
                </c:pt>
                <c:pt idx="67722">
                  <c:v>28.96293</c:v>
                </c:pt>
                <c:pt idx="67723">
                  <c:v>31.00439</c:v>
                </c:pt>
                <c:pt idx="67724">
                  <c:v>34.70299</c:v>
                </c:pt>
                <c:pt idx="67725">
                  <c:v>25.13879</c:v>
                </c:pt>
                <c:pt idx="67726">
                  <c:v>27.13514</c:v>
                </c:pt>
                <c:pt idx="67727">
                  <c:v>32.03523</c:v>
                </c:pt>
                <c:pt idx="67728">
                  <c:v>30.86456</c:v>
                </c:pt>
                <c:pt idx="67729">
                  <c:v>32.61641</c:v>
                </c:pt>
                <c:pt idx="67730">
                  <c:v>28.69023</c:v>
                </c:pt>
                <c:pt idx="67731">
                  <c:v>25.46198</c:v>
                </c:pt>
                <c:pt idx="67732">
                  <c:v>32.71635</c:v>
                </c:pt>
                <c:pt idx="67733">
                  <c:v>27.47446</c:v>
                </c:pt>
                <c:pt idx="67734">
                  <c:v>26.0962</c:v>
                </c:pt>
                <c:pt idx="67735">
                  <c:v>31.44132</c:v>
                </c:pt>
                <c:pt idx="67736">
                  <c:v>32.35745999999999</c:v>
                </c:pt>
                <c:pt idx="67737">
                  <c:v>27.43231</c:v>
                </c:pt>
                <c:pt idx="67738">
                  <c:v>26.22157</c:v>
                </c:pt>
                <c:pt idx="67739">
                  <c:v>33.0999</c:v>
                </c:pt>
                <c:pt idx="67740">
                  <c:v>27.22575</c:v>
                </c:pt>
                <c:pt idx="67741">
                  <c:v>37.8013</c:v>
                </c:pt>
                <c:pt idx="67742">
                  <c:v>32.9438</c:v>
                </c:pt>
                <c:pt idx="67743">
                  <c:v>37.33598000000001</c:v>
                </c:pt>
                <c:pt idx="67744">
                  <c:v>70.97269999999998</c:v>
                </c:pt>
                <c:pt idx="67745">
                  <c:v>32.45286</c:v>
                </c:pt>
                <c:pt idx="67746">
                  <c:v>51.64344000000001</c:v>
                </c:pt>
                <c:pt idx="67747">
                  <c:v>23.39288000000001</c:v>
                </c:pt>
                <c:pt idx="67748">
                  <c:v>28.57143</c:v>
                </c:pt>
                <c:pt idx="67749">
                  <c:v>31.77616</c:v>
                </c:pt>
                <c:pt idx="67750">
                  <c:v>41.2109</c:v>
                </c:pt>
                <c:pt idx="67751">
                  <c:v>27.94645999999999</c:v>
                </c:pt>
                <c:pt idx="67752">
                  <c:v>28.89574</c:v>
                </c:pt>
                <c:pt idx="67753">
                  <c:v>30.87503999999999</c:v>
                </c:pt>
                <c:pt idx="67754">
                  <c:v>214.1351</c:v>
                </c:pt>
                <c:pt idx="67755">
                  <c:v>30.48046</c:v>
                </c:pt>
                <c:pt idx="67756">
                  <c:v>25.83343</c:v>
                </c:pt>
                <c:pt idx="67757">
                  <c:v>31.48098999999999</c:v>
                </c:pt>
                <c:pt idx="67758">
                  <c:v>24.98958</c:v>
                </c:pt>
                <c:pt idx="67759">
                  <c:v>29.7669</c:v>
                </c:pt>
                <c:pt idx="67760">
                  <c:v>29.34747</c:v>
                </c:pt>
                <c:pt idx="67761">
                  <c:v>28.49353999999999</c:v>
                </c:pt>
                <c:pt idx="67762">
                  <c:v>28.21141</c:v>
                </c:pt>
                <c:pt idx="67763">
                  <c:v>25.74956999999999</c:v>
                </c:pt>
                <c:pt idx="67764">
                  <c:v>30.26882</c:v>
                </c:pt>
                <c:pt idx="67765">
                  <c:v>29.66078</c:v>
                </c:pt>
                <c:pt idx="67766">
                  <c:v>36.16972000000001</c:v>
                </c:pt>
                <c:pt idx="67767">
                  <c:v>71.7051</c:v>
                </c:pt>
                <c:pt idx="67768">
                  <c:v>2524.714899999999</c:v>
                </c:pt>
                <c:pt idx="67769">
                  <c:v>29.11151</c:v>
                </c:pt>
                <c:pt idx="67770">
                  <c:v>6286.5977</c:v>
                </c:pt>
                <c:pt idx="67771">
                  <c:v>88.67342999999998</c:v>
                </c:pt>
                <c:pt idx="67772">
                  <c:v>28.72713999999999</c:v>
                </c:pt>
                <c:pt idx="67773">
                  <c:v>31.03867</c:v>
                </c:pt>
                <c:pt idx="67774">
                  <c:v>37.25483</c:v>
                </c:pt>
                <c:pt idx="67775">
                  <c:v>36.18305</c:v>
                </c:pt>
                <c:pt idx="67776">
                  <c:v>28.05793</c:v>
                </c:pt>
                <c:pt idx="67777">
                  <c:v>32.29375</c:v>
                </c:pt>
                <c:pt idx="67778">
                  <c:v>25.19018000000001</c:v>
                </c:pt>
                <c:pt idx="67779">
                  <c:v>27.85157</c:v>
                </c:pt>
                <c:pt idx="67780">
                  <c:v>31.60248</c:v>
                </c:pt>
                <c:pt idx="67781">
                  <c:v>34.66963</c:v>
                </c:pt>
                <c:pt idx="67782">
                  <c:v>31.92606</c:v>
                </c:pt>
                <c:pt idx="67783">
                  <c:v>34.63881</c:v>
                </c:pt>
                <c:pt idx="67784">
                  <c:v>25.29776</c:v>
                </c:pt>
                <c:pt idx="67785">
                  <c:v>39.98984</c:v>
                </c:pt>
                <c:pt idx="67786">
                  <c:v>28.22046</c:v>
                </c:pt>
                <c:pt idx="67787">
                  <c:v>27.76131</c:v>
                </c:pt>
                <c:pt idx="67788">
                  <c:v>31.44669</c:v>
                </c:pt>
                <c:pt idx="67789">
                  <c:v>37.3525</c:v>
                </c:pt>
                <c:pt idx="67790">
                  <c:v>30.67962</c:v>
                </c:pt>
                <c:pt idx="67791">
                  <c:v>23.96805</c:v>
                </c:pt>
                <c:pt idx="67792">
                  <c:v>26.54571</c:v>
                </c:pt>
                <c:pt idx="67793">
                  <c:v>31.96670999999999</c:v>
                </c:pt>
                <c:pt idx="67794">
                  <c:v>23.27251</c:v>
                </c:pt>
                <c:pt idx="67795">
                  <c:v>533.5335</c:v>
                </c:pt>
                <c:pt idx="67796">
                  <c:v>33.59772</c:v>
                </c:pt>
                <c:pt idx="67797">
                  <c:v>32.61704</c:v>
                </c:pt>
                <c:pt idx="67798">
                  <c:v>36.51758</c:v>
                </c:pt>
                <c:pt idx="67799">
                  <c:v>42.24823</c:v>
                </c:pt>
                <c:pt idx="67800">
                  <c:v>40.72434000000001</c:v>
                </c:pt>
                <c:pt idx="67801">
                  <c:v>54.82379</c:v>
                </c:pt>
                <c:pt idx="67802">
                  <c:v>36.35185999999999</c:v>
                </c:pt>
                <c:pt idx="67803">
                  <c:v>38.83477</c:v>
                </c:pt>
                <c:pt idx="67804">
                  <c:v>27.36638</c:v>
                </c:pt>
                <c:pt idx="67805">
                  <c:v>34.02295</c:v>
                </c:pt>
                <c:pt idx="67806">
                  <c:v>28.1759</c:v>
                </c:pt>
                <c:pt idx="67807">
                  <c:v>35.32038</c:v>
                </c:pt>
                <c:pt idx="67808">
                  <c:v>32.33243</c:v>
                </c:pt>
                <c:pt idx="67809">
                  <c:v>38.60044000000001</c:v>
                </c:pt>
                <c:pt idx="67810">
                  <c:v>29.97769</c:v>
                </c:pt>
                <c:pt idx="67811">
                  <c:v>28.4536</c:v>
                </c:pt>
                <c:pt idx="67812">
                  <c:v>30.11671</c:v>
                </c:pt>
                <c:pt idx="67813">
                  <c:v>30.06631</c:v>
                </c:pt>
                <c:pt idx="67814">
                  <c:v>39.12449</c:v>
                </c:pt>
                <c:pt idx="67815">
                  <c:v>29.39388</c:v>
                </c:pt>
                <c:pt idx="67816">
                  <c:v>36.11255</c:v>
                </c:pt>
                <c:pt idx="67817">
                  <c:v>27.36302999999999</c:v>
                </c:pt>
                <c:pt idx="67818">
                  <c:v>23.7405</c:v>
                </c:pt>
                <c:pt idx="67819">
                  <c:v>30.18427</c:v>
                </c:pt>
                <c:pt idx="67820">
                  <c:v>28.96764999999999</c:v>
                </c:pt>
                <c:pt idx="67821">
                  <c:v>24.85104</c:v>
                </c:pt>
                <c:pt idx="67822">
                  <c:v>119.7425</c:v>
                </c:pt>
                <c:pt idx="67823">
                  <c:v>32.23835</c:v>
                </c:pt>
                <c:pt idx="67824">
                  <c:v>30.07661999999999</c:v>
                </c:pt>
                <c:pt idx="67825">
                  <c:v>36.2954</c:v>
                </c:pt>
                <c:pt idx="67826">
                  <c:v>28.1941</c:v>
                </c:pt>
                <c:pt idx="67827">
                  <c:v>33.92301</c:v>
                </c:pt>
                <c:pt idx="67828">
                  <c:v>32.5502</c:v>
                </c:pt>
                <c:pt idx="67829">
                  <c:v>29.08884</c:v>
                </c:pt>
                <c:pt idx="67830">
                  <c:v>37.46226</c:v>
                </c:pt>
                <c:pt idx="67831">
                  <c:v>25.26576</c:v>
                </c:pt>
                <c:pt idx="67832">
                  <c:v>29.36423</c:v>
                </c:pt>
                <c:pt idx="67833">
                  <c:v>51.43399</c:v>
                </c:pt>
                <c:pt idx="67834">
                  <c:v>30.88792</c:v>
                </c:pt>
                <c:pt idx="67835">
                  <c:v>32.68982</c:v>
                </c:pt>
                <c:pt idx="67836">
                  <c:v>30.09888</c:v>
                </c:pt>
                <c:pt idx="67837">
                  <c:v>28.1614</c:v>
                </c:pt>
                <c:pt idx="67838">
                  <c:v>27.95514</c:v>
                </c:pt>
                <c:pt idx="67839">
                  <c:v>27.22546</c:v>
                </c:pt>
                <c:pt idx="67840">
                  <c:v>27.94539999999999</c:v>
                </c:pt>
                <c:pt idx="67841">
                  <c:v>32.43597</c:v>
                </c:pt>
                <c:pt idx="67842">
                  <c:v>32.74383</c:v>
                </c:pt>
                <c:pt idx="67843">
                  <c:v>32.23785</c:v>
                </c:pt>
                <c:pt idx="67844">
                  <c:v>34.65745</c:v>
                </c:pt>
                <c:pt idx="67845">
                  <c:v>35.71849</c:v>
                </c:pt>
                <c:pt idx="67846">
                  <c:v>38.6851</c:v>
                </c:pt>
                <c:pt idx="67847">
                  <c:v>32.2849</c:v>
                </c:pt>
                <c:pt idx="67848">
                  <c:v>1271.15847</c:v>
                </c:pt>
                <c:pt idx="67849">
                  <c:v>42.61969</c:v>
                </c:pt>
                <c:pt idx="67850">
                  <c:v>28.53016</c:v>
                </c:pt>
                <c:pt idx="67851">
                  <c:v>25.43575999999999</c:v>
                </c:pt>
                <c:pt idx="67852">
                  <c:v>32.90561</c:v>
                </c:pt>
                <c:pt idx="67853">
                  <c:v>126.1329</c:v>
                </c:pt>
                <c:pt idx="67854">
                  <c:v>34.67604</c:v>
                </c:pt>
                <c:pt idx="67855">
                  <c:v>33.49421</c:v>
                </c:pt>
                <c:pt idx="67856">
                  <c:v>29.93639</c:v>
                </c:pt>
                <c:pt idx="67857">
                  <c:v>27.54470999999999</c:v>
                </c:pt>
                <c:pt idx="67858">
                  <c:v>29.29351</c:v>
                </c:pt>
                <c:pt idx="67859">
                  <c:v>32.37193</c:v>
                </c:pt>
                <c:pt idx="67860">
                  <c:v>25.26639</c:v>
                </c:pt>
                <c:pt idx="67861">
                  <c:v>27.13945</c:v>
                </c:pt>
                <c:pt idx="67862">
                  <c:v>33.65373</c:v>
                </c:pt>
                <c:pt idx="67863">
                  <c:v>39.44595</c:v>
                </c:pt>
                <c:pt idx="67864">
                  <c:v>29.06121</c:v>
                </c:pt>
                <c:pt idx="67865">
                  <c:v>31.48682</c:v>
                </c:pt>
                <c:pt idx="67866">
                  <c:v>34.37275</c:v>
                </c:pt>
                <c:pt idx="67867">
                  <c:v>32.95293</c:v>
                </c:pt>
                <c:pt idx="67868">
                  <c:v>31.61099</c:v>
                </c:pt>
                <c:pt idx="67869">
                  <c:v>37.34578</c:v>
                </c:pt>
                <c:pt idx="67870">
                  <c:v>77.27789</c:v>
                </c:pt>
                <c:pt idx="67871">
                  <c:v>1584.61944</c:v>
                </c:pt>
                <c:pt idx="67872">
                  <c:v>30.85375000000001</c:v>
                </c:pt>
                <c:pt idx="67873">
                  <c:v>25.10787</c:v>
                </c:pt>
                <c:pt idx="67874">
                  <c:v>32.22642000000001</c:v>
                </c:pt>
                <c:pt idx="67875">
                  <c:v>25.06901</c:v>
                </c:pt>
                <c:pt idx="67876">
                  <c:v>32.0298</c:v>
                </c:pt>
                <c:pt idx="67877">
                  <c:v>80.1498</c:v>
                </c:pt>
                <c:pt idx="67878">
                  <c:v>348.55171</c:v>
                </c:pt>
                <c:pt idx="67879">
                  <c:v>26.45821</c:v>
                </c:pt>
                <c:pt idx="67880">
                  <c:v>30.0624</c:v>
                </c:pt>
                <c:pt idx="67881">
                  <c:v>143.66593</c:v>
                </c:pt>
                <c:pt idx="67882">
                  <c:v>103.14841</c:v>
                </c:pt>
                <c:pt idx="67883">
                  <c:v>26.83236</c:v>
                </c:pt>
                <c:pt idx="67884">
                  <c:v>34.50424</c:v>
                </c:pt>
                <c:pt idx="67885">
                  <c:v>30.81796</c:v>
                </c:pt>
                <c:pt idx="67886">
                  <c:v>33.73164000000001</c:v>
                </c:pt>
                <c:pt idx="67887">
                  <c:v>37.2777</c:v>
                </c:pt>
                <c:pt idx="67888">
                  <c:v>30.82321</c:v>
                </c:pt>
                <c:pt idx="67889">
                  <c:v>28.65821</c:v>
                </c:pt>
                <c:pt idx="67890">
                  <c:v>153.37284</c:v>
                </c:pt>
                <c:pt idx="67891">
                  <c:v>31.58631</c:v>
                </c:pt>
                <c:pt idx="67892">
                  <c:v>27.19789</c:v>
                </c:pt>
                <c:pt idx="67893">
                  <c:v>30.91799</c:v>
                </c:pt>
                <c:pt idx="67894">
                  <c:v>44.3746</c:v>
                </c:pt>
                <c:pt idx="67895">
                  <c:v>25.50694</c:v>
                </c:pt>
                <c:pt idx="67896">
                  <c:v>47.6243</c:v>
                </c:pt>
                <c:pt idx="67897">
                  <c:v>27.8783</c:v>
                </c:pt>
                <c:pt idx="67898">
                  <c:v>28.36788</c:v>
                </c:pt>
                <c:pt idx="67899">
                  <c:v>27.99487</c:v>
                </c:pt>
                <c:pt idx="67900">
                  <c:v>32.82049</c:v>
                </c:pt>
                <c:pt idx="67901">
                  <c:v>39.34654</c:v>
                </c:pt>
                <c:pt idx="67902">
                  <c:v>28.36786</c:v>
                </c:pt>
                <c:pt idx="67903">
                  <c:v>28.5883</c:v>
                </c:pt>
                <c:pt idx="67904">
                  <c:v>25.69497</c:v>
                </c:pt>
                <c:pt idx="67905">
                  <c:v>24.36442</c:v>
                </c:pt>
                <c:pt idx="67906">
                  <c:v>28.75168</c:v>
                </c:pt>
                <c:pt idx="67907">
                  <c:v>29.06555</c:v>
                </c:pt>
                <c:pt idx="67908">
                  <c:v>33.90825</c:v>
                </c:pt>
                <c:pt idx="67909">
                  <c:v>33.76351</c:v>
                </c:pt>
                <c:pt idx="67910">
                  <c:v>27.27969</c:v>
                </c:pt>
                <c:pt idx="67911">
                  <c:v>24.40647</c:v>
                </c:pt>
                <c:pt idx="67912">
                  <c:v>35.23624</c:v>
                </c:pt>
                <c:pt idx="67913">
                  <c:v>29.01533999999999</c:v>
                </c:pt>
                <c:pt idx="67914">
                  <c:v>421.6938</c:v>
                </c:pt>
                <c:pt idx="67915">
                  <c:v>33.00987</c:v>
                </c:pt>
                <c:pt idx="67916">
                  <c:v>34.0307</c:v>
                </c:pt>
                <c:pt idx="67917">
                  <c:v>38.45609</c:v>
                </c:pt>
                <c:pt idx="67918">
                  <c:v>28.99353999999999</c:v>
                </c:pt>
                <c:pt idx="67919">
                  <c:v>28.05855</c:v>
                </c:pt>
                <c:pt idx="67920">
                  <c:v>35.81728999999999</c:v>
                </c:pt>
                <c:pt idx="67921">
                  <c:v>27.58113</c:v>
                </c:pt>
                <c:pt idx="67922">
                  <c:v>29.67126</c:v>
                </c:pt>
                <c:pt idx="67923">
                  <c:v>27.77524</c:v>
                </c:pt>
                <c:pt idx="67924">
                  <c:v>26.39078</c:v>
                </c:pt>
                <c:pt idx="67925">
                  <c:v>27.34853</c:v>
                </c:pt>
                <c:pt idx="67926">
                  <c:v>30.75803</c:v>
                </c:pt>
                <c:pt idx="67927">
                  <c:v>36.39939</c:v>
                </c:pt>
                <c:pt idx="67928">
                  <c:v>26.45815</c:v>
                </c:pt>
                <c:pt idx="67929">
                  <c:v>30.32341</c:v>
                </c:pt>
                <c:pt idx="67930">
                  <c:v>27.05720000000001</c:v>
                </c:pt>
                <c:pt idx="67931">
                  <c:v>29.42353999999999</c:v>
                </c:pt>
                <c:pt idx="67932">
                  <c:v>21.69206</c:v>
                </c:pt>
                <c:pt idx="67933">
                  <c:v>30.17792</c:v>
                </c:pt>
                <c:pt idx="67934">
                  <c:v>27.53482</c:v>
                </c:pt>
                <c:pt idx="67935">
                  <c:v>34.71841</c:v>
                </c:pt>
                <c:pt idx="67936">
                  <c:v>28.46464999999999</c:v>
                </c:pt>
                <c:pt idx="67937">
                  <c:v>26.77988</c:v>
                </c:pt>
                <c:pt idx="67938">
                  <c:v>31.67406</c:v>
                </c:pt>
                <c:pt idx="67939">
                  <c:v>28.54613</c:v>
                </c:pt>
                <c:pt idx="67940">
                  <c:v>31.53485</c:v>
                </c:pt>
                <c:pt idx="67941">
                  <c:v>30.86108</c:v>
                </c:pt>
                <c:pt idx="67942">
                  <c:v>31.86611</c:v>
                </c:pt>
                <c:pt idx="67943">
                  <c:v>30.67064999999999</c:v>
                </c:pt>
                <c:pt idx="67944">
                  <c:v>28.35761</c:v>
                </c:pt>
                <c:pt idx="67945">
                  <c:v>32.93637</c:v>
                </c:pt>
                <c:pt idx="67946">
                  <c:v>38.34119</c:v>
                </c:pt>
                <c:pt idx="67947">
                  <c:v>30.22211</c:v>
                </c:pt>
                <c:pt idx="67948">
                  <c:v>34.63708</c:v>
                </c:pt>
                <c:pt idx="67949">
                  <c:v>35.24184</c:v>
                </c:pt>
                <c:pt idx="67950">
                  <c:v>38.82813</c:v>
                </c:pt>
                <c:pt idx="67951">
                  <c:v>44.6428</c:v>
                </c:pt>
                <c:pt idx="67952">
                  <c:v>32.91371</c:v>
                </c:pt>
                <c:pt idx="67953">
                  <c:v>34.01218</c:v>
                </c:pt>
                <c:pt idx="67954">
                  <c:v>29.43350999999999</c:v>
                </c:pt>
                <c:pt idx="67955">
                  <c:v>25.2748</c:v>
                </c:pt>
                <c:pt idx="67956">
                  <c:v>25.52717000000001</c:v>
                </c:pt>
                <c:pt idx="67957">
                  <c:v>34.03793</c:v>
                </c:pt>
                <c:pt idx="67958">
                  <c:v>30.16584</c:v>
                </c:pt>
                <c:pt idx="67959">
                  <c:v>30.28266</c:v>
                </c:pt>
                <c:pt idx="67960">
                  <c:v>34.59401</c:v>
                </c:pt>
                <c:pt idx="67961">
                  <c:v>30.77674</c:v>
                </c:pt>
                <c:pt idx="67962">
                  <c:v>29.62535</c:v>
                </c:pt>
                <c:pt idx="67963">
                  <c:v>28.89939</c:v>
                </c:pt>
                <c:pt idx="67964">
                  <c:v>28.5863</c:v>
                </c:pt>
                <c:pt idx="67965">
                  <c:v>24.51144</c:v>
                </c:pt>
                <c:pt idx="67966">
                  <c:v>29.94675</c:v>
                </c:pt>
                <c:pt idx="67967">
                  <c:v>24.81225</c:v>
                </c:pt>
                <c:pt idx="67968">
                  <c:v>32.49414</c:v>
                </c:pt>
                <c:pt idx="67969">
                  <c:v>36.80693</c:v>
                </c:pt>
                <c:pt idx="67970">
                  <c:v>30.07003</c:v>
                </c:pt>
                <c:pt idx="67971">
                  <c:v>33.94558</c:v>
                </c:pt>
                <c:pt idx="67972">
                  <c:v>26.994</c:v>
                </c:pt>
                <c:pt idx="67973">
                  <c:v>35.57428</c:v>
                </c:pt>
                <c:pt idx="67974">
                  <c:v>30.07264</c:v>
                </c:pt>
                <c:pt idx="67975">
                  <c:v>28.94738</c:v>
                </c:pt>
                <c:pt idx="67976">
                  <c:v>1597.275</c:v>
                </c:pt>
                <c:pt idx="67977">
                  <c:v>28.20855999999999</c:v>
                </c:pt>
                <c:pt idx="67978">
                  <c:v>26.60311</c:v>
                </c:pt>
                <c:pt idx="67979">
                  <c:v>28.21762</c:v>
                </c:pt>
                <c:pt idx="67980">
                  <c:v>36.2913</c:v>
                </c:pt>
                <c:pt idx="67981">
                  <c:v>29.71725</c:v>
                </c:pt>
                <c:pt idx="67982">
                  <c:v>29.85208</c:v>
                </c:pt>
                <c:pt idx="67983">
                  <c:v>37.23744000000001</c:v>
                </c:pt>
                <c:pt idx="67984">
                  <c:v>31.03767</c:v>
                </c:pt>
                <c:pt idx="67985">
                  <c:v>2248.01368</c:v>
                </c:pt>
                <c:pt idx="67986">
                  <c:v>28.44131</c:v>
                </c:pt>
                <c:pt idx="67987">
                  <c:v>32.45627</c:v>
                </c:pt>
                <c:pt idx="67988">
                  <c:v>30.01092</c:v>
                </c:pt>
                <c:pt idx="67989">
                  <c:v>30.28558</c:v>
                </c:pt>
                <c:pt idx="67990">
                  <c:v>24.32404</c:v>
                </c:pt>
                <c:pt idx="67991">
                  <c:v>34.74716</c:v>
                </c:pt>
                <c:pt idx="67992">
                  <c:v>30.08440999999999</c:v>
                </c:pt>
                <c:pt idx="67993">
                  <c:v>28.90823999999999</c:v>
                </c:pt>
                <c:pt idx="67994">
                  <c:v>33.60206</c:v>
                </c:pt>
                <c:pt idx="67995">
                  <c:v>578.6899</c:v>
                </c:pt>
                <c:pt idx="67996">
                  <c:v>28.81873999999999</c:v>
                </c:pt>
                <c:pt idx="67997">
                  <c:v>31.18018</c:v>
                </c:pt>
                <c:pt idx="67998">
                  <c:v>132.64076</c:v>
                </c:pt>
                <c:pt idx="67999">
                  <c:v>33.46585</c:v>
                </c:pt>
                <c:pt idx="68000">
                  <c:v>46.95117</c:v>
                </c:pt>
                <c:pt idx="68001">
                  <c:v>63.0635</c:v>
                </c:pt>
                <c:pt idx="68002">
                  <c:v>28.48197</c:v>
                </c:pt>
                <c:pt idx="68003">
                  <c:v>29.14891</c:v>
                </c:pt>
                <c:pt idx="68004">
                  <c:v>30.03431</c:v>
                </c:pt>
                <c:pt idx="68005">
                  <c:v>31.93980000000001</c:v>
                </c:pt>
                <c:pt idx="68006">
                  <c:v>35.84836</c:v>
                </c:pt>
                <c:pt idx="68007">
                  <c:v>29.79845999999999</c:v>
                </c:pt>
                <c:pt idx="68008">
                  <c:v>27.53884</c:v>
                </c:pt>
                <c:pt idx="68009">
                  <c:v>330.24121</c:v>
                </c:pt>
                <c:pt idx="68010">
                  <c:v>44.1047</c:v>
                </c:pt>
                <c:pt idx="68011">
                  <c:v>29.89561</c:v>
                </c:pt>
                <c:pt idx="68012">
                  <c:v>30.01225000000001</c:v>
                </c:pt>
                <c:pt idx="68013">
                  <c:v>40.1789</c:v>
                </c:pt>
                <c:pt idx="68014">
                  <c:v>29.79084</c:v>
                </c:pt>
                <c:pt idx="68015">
                  <c:v>27.86607</c:v>
                </c:pt>
                <c:pt idx="68016">
                  <c:v>36.22417</c:v>
                </c:pt>
                <c:pt idx="68017">
                  <c:v>32.03533</c:v>
                </c:pt>
                <c:pt idx="68018">
                  <c:v>33.85482999999999</c:v>
                </c:pt>
                <c:pt idx="68019">
                  <c:v>54.702</c:v>
                </c:pt>
                <c:pt idx="68020">
                  <c:v>37.6979</c:v>
                </c:pt>
                <c:pt idx="68021">
                  <c:v>28.42999</c:v>
                </c:pt>
                <c:pt idx="68022">
                  <c:v>31.19795</c:v>
                </c:pt>
                <c:pt idx="68023">
                  <c:v>25008.8687</c:v>
                </c:pt>
                <c:pt idx="68024">
                  <c:v>33.40041</c:v>
                </c:pt>
                <c:pt idx="68025">
                  <c:v>29.97444</c:v>
                </c:pt>
                <c:pt idx="68026">
                  <c:v>25.63499</c:v>
                </c:pt>
                <c:pt idx="68027">
                  <c:v>39.10316</c:v>
                </c:pt>
                <c:pt idx="68028">
                  <c:v>30.17824999999999</c:v>
                </c:pt>
                <c:pt idx="68029">
                  <c:v>29.98636</c:v>
                </c:pt>
                <c:pt idx="68030">
                  <c:v>31.44508</c:v>
                </c:pt>
                <c:pt idx="68031">
                  <c:v>6729.03614</c:v>
                </c:pt>
                <c:pt idx="68032">
                  <c:v>31.29437</c:v>
                </c:pt>
                <c:pt idx="68033">
                  <c:v>32.2003</c:v>
                </c:pt>
                <c:pt idx="68034">
                  <c:v>24.1964</c:v>
                </c:pt>
                <c:pt idx="68035">
                  <c:v>158.1727</c:v>
                </c:pt>
                <c:pt idx="68036">
                  <c:v>29.22</c:v>
                </c:pt>
                <c:pt idx="68037">
                  <c:v>466.6827</c:v>
                </c:pt>
                <c:pt idx="68038">
                  <c:v>1554.22321</c:v>
                </c:pt>
                <c:pt idx="68039">
                  <c:v>27.17355</c:v>
                </c:pt>
                <c:pt idx="68040">
                  <c:v>31.20196</c:v>
                </c:pt>
                <c:pt idx="68041">
                  <c:v>37.97342</c:v>
                </c:pt>
                <c:pt idx="68042">
                  <c:v>44.23580000000001</c:v>
                </c:pt>
                <c:pt idx="68043">
                  <c:v>29.3515</c:v>
                </c:pt>
                <c:pt idx="68044">
                  <c:v>31.63132999999999</c:v>
                </c:pt>
                <c:pt idx="68045">
                  <c:v>35.57763</c:v>
                </c:pt>
                <c:pt idx="68046">
                  <c:v>26.55521</c:v>
                </c:pt>
                <c:pt idx="68047">
                  <c:v>76.06041</c:v>
                </c:pt>
                <c:pt idx="68048">
                  <c:v>29.51987</c:v>
                </c:pt>
                <c:pt idx="68049">
                  <c:v>38.48448999999999</c:v>
                </c:pt>
                <c:pt idx="68050">
                  <c:v>28.54583</c:v>
                </c:pt>
                <c:pt idx="68051">
                  <c:v>39.84344</c:v>
                </c:pt>
                <c:pt idx="68052">
                  <c:v>28.59242</c:v>
                </c:pt>
                <c:pt idx="68053">
                  <c:v>115.3244</c:v>
                </c:pt>
                <c:pt idx="68054">
                  <c:v>32.04812000000001</c:v>
                </c:pt>
                <c:pt idx="68055">
                  <c:v>35.67715</c:v>
                </c:pt>
                <c:pt idx="68056">
                  <c:v>33.0391</c:v>
                </c:pt>
                <c:pt idx="68057">
                  <c:v>30.03213999999999</c:v>
                </c:pt>
                <c:pt idx="68058">
                  <c:v>29.47929999999999</c:v>
                </c:pt>
                <c:pt idx="68059">
                  <c:v>27.08857</c:v>
                </c:pt>
                <c:pt idx="68060">
                  <c:v>32.73477</c:v>
                </c:pt>
                <c:pt idx="68061">
                  <c:v>27.50281</c:v>
                </c:pt>
                <c:pt idx="68062">
                  <c:v>42.08027</c:v>
                </c:pt>
                <c:pt idx="68063">
                  <c:v>32.13563</c:v>
                </c:pt>
                <c:pt idx="68064">
                  <c:v>29.13829</c:v>
                </c:pt>
                <c:pt idx="68065">
                  <c:v>2557.978</c:v>
                </c:pt>
                <c:pt idx="68066">
                  <c:v>30.3963</c:v>
                </c:pt>
                <c:pt idx="68067">
                  <c:v>73302.71249999998</c:v>
                </c:pt>
                <c:pt idx="68068">
                  <c:v>30.27559</c:v>
                </c:pt>
                <c:pt idx="68069">
                  <c:v>30.25485</c:v>
                </c:pt>
                <c:pt idx="68070">
                  <c:v>30.50395</c:v>
                </c:pt>
                <c:pt idx="68071">
                  <c:v>24.93628</c:v>
                </c:pt>
                <c:pt idx="68072">
                  <c:v>27.12785</c:v>
                </c:pt>
                <c:pt idx="68073">
                  <c:v>29.93682</c:v>
                </c:pt>
                <c:pt idx="68074">
                  <c:v>183.92405</c:v>
                </c:pt>
                <c:pt idx="68075">
                  <c:v>27.10142</c:v>
                </c:pt>
                <c:pt idx="68076">
                  <c:v>5676.79431</c:v>
                </c:pt>
                <c:pt idx="68077">
                  <c:v>41.21912000000001</c:v>
                </c:pt>
                <c:pt idx="68078">
                  <c:v>29.21165999999999</c:v>
                </c:pt>
                <c:pt idx="68079">
                  <c:v>30.9317</c:v>
                </c:pt>
                <c:pt idx="68080">
                  <c:v>582.0971999999999</c:v>
                </c:pt>
                <c:pt idx="68081">
                  <c:v>31.09692</c:v>
                </c:pt>
                <c:pt idx="68082">
                  <c:v>94.1945</c:v>
                </c:pt>
                <c:pt idx="68083">
                  <c:v>28.80972</c:v>
                </c:pt>
                <c:pt idx="68084">
                  <c:v>34.01355</c:v>
                </c:pt>
                <c:pt idx="68085">
                  <c:v>30.39479</c:v>
                </c:pt>
                <c:pt idx="68086">
                  <c:v>30.03623</c:v>
                </c:pt>
                <c:pt idx="68087">
                  <c:v>30.90178</c:v>
                </c:pt>
                <c:pt idx="68088">
                  <c:v>4147.18565</c:v>
                </c:pt>
                <c:pt idx="68089">
                  <c:v>31.18965</c:v>
                </c:pt>
                <c:pt idx="68090">
                  <c:v>42.9497</c:v>
                </c:pt>
                <c:pt idx="68091">
                  <c:v>28.70639999999999</c:v>
                </c:pt>
                <c:pt idx="68092">
                  <c:v>31.31601</c:v>
                </c:pt>
                <c:pt idx="68093">
                  <c:v>27.12207</c:v>
                </c:pt>
                <c:pt idx="68094">
                  <c:v>28.05956</c:v>
                </c:pt>
                <c:pt idx="68095">
                  <c:v>12118.59603</c:v>
                </c:pt>
                <c:pt idx="68096">
                  <c:v>27.11651000000001</c:v>
                </c:pt>
                <c:pt idx="68097">
                  <c:v>28.97498</c:v>
                </c:pt>
                <c:pt idx="68098">
                  <c:v>34.2335</c:v>
                </c:pt>
                <c:pt idx="68099">
                  <c:v>26.29826</c:v>
                </c:pt>
                <c:pt idx="68100">
                  <c:v>27.87286</c:v>
                </c:pt>
                <c:pt idx="68101">
                  <c:v>24.57149</c:v>
                </c:pt>
                <c:pt idx="68102">
                  <c:v>30.83353</c:v>
                </c:pt>
                <c:pt idx="68103">
                  <c:v>28.57448</c:v>
                </c:pt>
                <c:pt idx="68104">
                  <c:v>24.17324</c:v>
                </c:pt>
                <c:pt idx="68105">
                  <c:v>26.80731</c:v>
                </c:pt>
                <c:pt idx="68106">
                  <c:v>28.6694</c:v>
                </c:pt>
                <c:pt idx="68107">
                  <c:v>33.16589</c:v>
                </c:pt>
                <c:pt idx="68108">
                  <c:v>28.15595</c:v>
                </c:pt>
                <c:pt idx="68109">
                  <c:v>30.13281</c:v>
                </c:pt>
                <c:pt idx="68110">
                  <c:v>24.98021999999999</c:v>
                </c:pt>
                <c:pt idx="68111">
                  <c:v>32.86989</c:v>
                </c:pt>
                <c:pt idx="68112">
                  <c:v>31.26603</c:v>
                </c:pt>
                <c:pt idx="68113">
                  <c:v>29.69283</c:v>
                </c:pt>
                <c:pt idx="68114">
                  <c:v>26.55088</c:v>
                </c:pt>
                <c:pt idx="68115">
                  <c:v>33.11326</c:v>
                </c:pt>
                <c:pt idx="68116">
                  <c:v>28.43999000000001</c:v>
                </c:pt>
                <c:pt idx="68117">
                  <c:v>1551.88419</c:v>
                </c:pt>
                <c:pt idx="68118">
                  <c:v>30.21212</c:v>
                </c:pt>
                <c:pt idx="68119">
                  <c:v>35.19908</c:v>
                </c:pt>
                <c:pt idx="68120">
                  <c:v>25.01222</c:v>
                </c:pt>
                <c:pt idx="68121">
                  <c:v>30.32385</c:v>
                </c:pt>
                <c:pt idx="68122">
                  <c:v>35.99082000000001</c:v>
                </c:pt>
                <c:pt idx="68123">
                  <c:v>27.59607</c:v>
                </c:pt>
                <c:pt idx="68124">
                  <c:v>33.71060000000001</c:v>
                </c:pt>
                <c:pt idx="68125">
                  <c:v>27.32477</c:v>
                </c:pt>
                <c:pt idx="68126">
                  <c:v>33.62375</c:v>
                </c:pt>
                <c:pt idx="68127">
                  <c:v>32.02379</c:v>
                </c:pt>
                <c:pt idx="68128">
                  <c:v>37.0425</c:v>
                </c:pt>
                <c:pt idx="68129">
                  <c:v>30.15169</c:v>
                </c:pt>
                <c:pt idx="68130">
                  <c:v>30.31391</c:v>
                </c:pt>
                <c:pt idx="68131">
                  <c:v>29.47347999999999</c:v>
                </c:pt>
                <c:pt idx="68132">
                  <c:v>30.81402</c:v>
                </c:pt>
                <c:pt idx="68133">
                  <c:v>44.003</c:v>
                </c:pt>
                <c:pt idx="68134">
                  <c:v>633.52864</c:v>
                </c:pt>
                <c:pt idx="68135">
                  <c:v>27.28360999999999</c:v>
                </c:pt>
                <c:pt idx="68136">
                  <c:v>44.242</c:v>
                </c:pt>
                <c:pt idx="68137">
                  <c:v>36.59585</c:v>
                </c:pt>
                <c:pt idx="68138">
                  <c:v>2406.5494</c:v>
                </c:pt>
                <c:pt idx="68139">
                  <c:v>31.35415</c:v>
                </c:pt>
                <c:pt idx="68140">
                  <c:v>26.5439</c:v>
                </c:pt>
                <c:pt idx="68141">
                  <c:v>39.99286</c:v>
                </c:pt>
                <c:pt idx="68142">
                  <c:v>30.88834999999999</c:v>
                </c:pt>
                <c:pt idx="68143">
                  <c:v>64.11041</c:v>
                </c:pt>
                <c:pt idx="68144">
                  <c:v>42.44603</c:v>
                </c:pt>
                <c:pt idx="68145">
                  <c:v>35.42182</c:v>
                </c:pt>
                <c:pt idx="68146">
                  <c:v>38.7432</c:v>
                </c:pt>
                <c:pt idx="68147">
                  <c:v>32.46578</c:v>
                </c:pt>
                <c:pt idx="68148">
                  <c:v>26.90176</c:v>
                </c:pt>
                <c:pt idx="68149">
                  <c:v>33.71472</c:v>
                </c:pt>
                <c:pt idx="68150">
                  <c:v>30.85181</c:v>
                </c:pt>
                <c:pt idx="68151">
                  <c:v>32.66474</c:v>
                </c:pt>
                <c:pt idx="68152">
                  <c:v>33.278</c:v>
                </c:pt>
                <c:pt idx="68153">
                  <c:v>26.93791</c:v>
                </c:pt>
                <c:pt idx="68154">
                  <c:v>29.21425</c:v>
                </c:pt>
                <c:pt idx="68155">
                  <c:v>35.50836</c:v>
                </c:pt>
                <c:pt idx="68156">
                  <c:v>7011.49953</c:v>
                </c:pt>
                <c:pt idx="68157">
                  <c:v>29.52515</c:v>
                </c:pt>
                <c:pt idx="68158">
                  <c:v>31.41172</c:v>
                </c:pt>
                <c:pt idx="68159">
                  <c:v>48.40020000000001</c:v>
                </c:pt>
                <c:pt idx="68160">
                  <c:v>31.44692</c:v>
                </c:pt>
                <c:pt idx="68161">
                  <c:v>27.26704</c:v>
                </c:pt>
                <c:pt idx="68162">
                  <c:v>31.9007</c:v>
                </c:pt>
                <c:pt idx="68163">
                  <c:v>35.57988</c:v>
                </c:pt>
                <c:pt idx="68164">
                  <c:v>34.49211</c:v>
                </c:pt>
                <c:pt idx="68165">
                  <c:v>30.04372</c:v>
                </c:pt>
                <c:pt idx="68166">
                  <c:v>29.97115000000001</c:v>
                </c:pt>
                <c:pt idx="68167">
                  <c:v>27.54869</c:v>
                </c:pt>
                <c:pt idx="68168">
                  <c:v>28.85163</c:v>
                </c:pt>
                <c:pt idx="68169">
                  <c:v>29.61746</c:v>
                </c:pt>
                <c:pt idx="68170">
                  <c:v>27.12399</c:v>
                </c:pt>
                <c:pt idx="68171">
                  <c:v>32.21889</c:v>
                </c:pt>
                <c:pt idx="68172">
                  <c:v>27.88882</c:v>
                </c:pt>
                <c:pt idx="68173">
                  <c:v>30.11062</c:v>
                </c:pt>
                <c:pt idx="68174">
                  <c:v>33.20365</c:v>
                </c:pt>
                <c:pt idx="68175">
                  <c:v>27.99654</c:v>
                </c:pt>
                <c:pt idx="68176">
                  <c:v>31.20785</c:v>
                </c:pt>
                <c:pt idx="68177">
                  <c:v>21.61522</c:v>
                </c:pt>
                <c:pt idx="68178">
                  <c:v>3639.8753</c:v>
                </c:pt>
                <c:pt idx="68179">
                  <c:v>31.54079</c:v>
                </c:pt>
                <c:pt idx="68180">
                  <c:v>28.19457999999999</c:v>
                </c:pt>
                <c:pt idx="68181">
                  <c:v>34.39783</c:v>
                </c:pt>
                <c:pt idx="68182">
                  <c:v>31.54206</c:v>
                </c:pt>
                <c:pt idx="68183">
                  <c:v>26.42111999999999</c:v>
                </c:pt>
                <c:pt idx="68184">
                  <c:v>26.44348</c:v>
                </c:pt>
                <c:pt idx="68185">
                  <c:v>34.77452</c:v>
                </c:pt>
                <c:pt idx="68186">
                  <c:v>30.18012999999999</c:v>
                </c:pt>
                <c:pt idx="68187">
                  <c:v>27.3683</c:v>
                </c:pt>
                <c:pt idx="68188">
                  <c:v>32.23602</c:v>
                </c:pt>
                <c:pt idx="68189">
                  <c:v>24.66328</c:v>
                </c:pt>
                <c:pt idx="68190">
                  <c:v>29.9545</c:v>
                </c:pt>
                <c:pt idx="68191">
                  <c:v>32.61322000000001</c:v>
                </c:pt>
                <c:pt idx="68192">
                  <c:v>31.84754999999999</c:v>
                </c:pt>
                <c:pt idx="68193">
                  <c:v>34.41067</c:v>
                </c:pt>
                <c:pt idx="68194">
                  <c:v>31.37259</c:v>
                </c:pt>
                <c:pt idx="68195">
                  <c:v>34.419</c:v>
                </c:pt>
                <c:pt idx="68196">
                  <c:v>30.98573999999999</c:v>
                </c:pt>
                <c:pt idx="68197">
                  <c:v>30.16713</c:v>
                </c:pt>
                <c:pt idx="68198">
                  <c:v>27.03632</c:v>
                </c:pt>
                <c:pt idx="68199">
                  <c:v>29.5142</c:v>
                </c:pt>
                <c:pt idx="68200">
                  <c:v>33.62943</c:v>
                </c:pt>
                <c:pt idx="68201">
                  <c:v>27.89591</c:v>
                </c:pt>
                <c:pt idx="68202">
                  <c:v>27.65835</c:v>
                </c:pt>
                <c:pt idx="68203">
                  <c:v>30.97002</c:v>
                </c:pt>
                <c:pt idx="68204">
                  <c:v>19.79564999999999</c:v>
                </c:pt>
                <c:pt idx="68205">
                  <c:v>34.60077</c:v>
                </c:pt>
                <c:pt idx="68206">
                  <c:v>30.35024</c:v>
                </c:pt>
                <c:pt idx="68207">
                  <c:v>30.86884</c:v>
                </c:pt>
                <c:pt idx="68208">
                  <c:v>28.35579999999999</c:v>
                </c:pt>
                <c:pt idx="68209">
                  <c:v>33.08092000000001</c:v>
                </c:pt>
                <c:pt idx="68210">
                  <c:v>31.08775</c:v>
                </c:pt>
                <c:pt idx="68211">
                  <c:v>24.98565</c:v>
                </c:pt>
                <c:pt idx="68212">
                  <c:v>47.1773</c:v>
                </c:pt>
                <c:pt idx="68213">
                  <c:v>35.3032</c:v>
                </c:pt>
                <c:pt idx="68214">
                  <c:v>33.47659</c:v>
                </c:pt>
                <c:pt idx="68215">
                  <c:v>37.32419</c:v>
                </c:pt>
                <c:pt idx="68216">
                  <c:v>26.70399</c:v>
                </c:pt>
                <c:pt idx="68217">
                  <c:v>31.88966</c:v>
                </c:pt>
                <c:pt idx="68218">
                  <c:v>75.434</c:v>
                </c:pt>
                <c:pt idx="68219">
                  <c:v>26.00231</c:v>
                </c:pt>
                <c:pt idx="68220">
                  <c:v>26.10934</c:v>
                </c:pt>
                <c:pt idx="68221">
                  <c:v>27.73761</c:v>
                </c:pt>
                <c:pt idx="68222">
                  <c:v>26.87740000000001</c:v>
                </c:pt>
                <c:pt idx="68223">
                  <c:v>24.07865</c:v>
                </c:pt>
                <c:pt idx="68224">
                  <c:v>30.33628</c:v>
                </c:pt>
                <c:pt idx="68225">
                  <c:v>29.62704</c:v>
                </c:pt>
                <c:pt idx="68226">
                  <c:v>34.80764</c:v>
                </c:pt>
                <c:pt idx="68227">
                  <c:v>29.86555999999999</c:v>
                </c:pt>
                <c:pt idx="68228">
                  <c:v>31.48912</c:v>
                </c:pt>
                <c:pt idx="68229">
                  <c:v>30.05547</c:v>
                </c:pt>
                <c:pt idx="68230">
                  <c:v>39.2791</c:v>
                </c:pt>
                <c:pt idx="68231">
                  <c:v>28.01308</c:v>
                </c:pt>
                <c:pt idx="68232">
                  <c:v>33.79257</c:v>
                </c:pt>
                <c:pt idx="68233">
                  <c:v>33.79152000000001</c:v>
                </c:pt>
                <c:pt idx="68234">
                  <c:v>31.36708</c:v>
                </c:pt>
                <c:pt idx="68235">
                  <c:v>59.7647</c:v>
                </c:pt>
                <c:pt idx="68236">
                  <c:v>29.95392</c:v>
                </c:pt>
                <c:pt idx="68237">
                  <c:v>34.30215</c:v>
                </c:pt>
                <c:pt idx="68238">
                  <c:v>35.56384000000001</c:v>
                </c:pt>
                <c:pt idx="68239">
                  <c:v>28.00153</c:v>
                </c:pt>
                <c:pt idx="68240">
                  <c:v>31.78642999999999</c:v>
                </c:pt>
                <c:pt idx="68241">
                  <c:v>33.50799</c:v>
                </c:pt>
                <c:pt idx="68242">
                  <c:v>35.31853</c:v>
                </c:pt>
                <c:pt idx="68243">
                  <c:v>30.72219</c:v>
                </c:pt>
                <c:pt idx="68244">
                  <c:v>33.62256</c:v>
                </c:pt>
                <c:pt idx="68245">
                  <c:v>32.2641</c:v>
                </c:pt>
                <c:pt idx="68246">
                  <c:v>28.80412</c:v>
                </c:pt>
                <c:pt idx="68247">
                  <c:v>31.85198</c:v>
                </c:pt>
                <c:pt idx="68248">
                  <c:v>28.17937999999999</c:v>
                </c:pt>
                <c:pt idx="68249">
                  <c:v>30.8841</c:v>
                </c:pt>
                <c:pt idx="68250">
                  <c:v>35.74288</c:v>
                </c:pt>
                <c:pt idx="68251">
                  <c:v>29.7015</c:v>
                </c:pt>
                <c:pt idx="68252">
                  <c:v>32.13188</c:v>
                </c:pt>
                <c:pt idx="68253">
                  <c:v>37.70823</c:v>
                </c:pt>
                <c:pt idx="68254">
                  <c:v>30.30099</c:v>
                </c:pt>
                <c:pt idx="68255">
                  <c:v>27.73971999999999</c:v>
                </c:pt>
                <c:pt idx="68256">
                  <c:v>24.56247</c:v>
                </c:pt>
                <c:pt idx="68257">
                  <c:v>30.5503</c:v>
                </c:pt>
                <c:pt idx="68258">
                  <c:v>26.81502</c:v>
                </c:pt>
                <c:pt idx="68259">
                  <c:v>25.89806</c:v>
                </c:pt>
                <c:pt idx="68260">
                  <c:v>29.85528</c:v>
                </c:pt>
                <c:pt idx="68261">
                  <c:v>33.28461</c:v>
                </c:pt>
                <c:pt idx="68262">
                  <c:v>28.96208</c:v>
                </c:pt>
                <c:pt idx="68263">
                  <c:v>32.14327</c:v>
                </c:pt>
                <c:pt idx="68264">
                  <c:v>28.39335000000001</c:v>
                </c:pt>
                <c:pt idx="68265">
                  <c:v>29.71249999999999</c:v>
                </c:pt>
                <c:pt idx="68266">
                  <c:v>38.25617</c:v>
                </c:pt>
                <c:pt idx="68267">
                  <c:v>4493.0789</c:v>
                </c:pt>
                <c:pt idx="68268">
                  <c:v>24.96509</c:v>
                </c:pt>
                <c:pt idx="68269">
                  <c:v>33.37113</c:v>
                </c:pt>
                <c:pt idx="68270">
                  <c:v>27.73336</c:v>
                </c:pt>
                <c:pt idx="68271">
                  <c:v>1636.9144</c:v>
                </c:pt>
                <c:pt idx="68272">
                  <c:v>31.35742</c:v>
                </c:pt>
                <c:pt idx="68273">
                  <c:v>28.1095</c:v>
                </c:pt>
                <c:pt idx="68274">
                  <c:v>26.87538</c:v>
                </c:pt>
                <c:pt idx="68275">
                  <c:v>35.74537</c:v>
                </c:pt>
                <c:pt idx="68276">
                  <c:v>30.02364</c:v>
                </c:pt>
                <c:pt idx="68277">
                  <c:v>27.85772</c:v>
                </c:pt>
                <c:pt idx="68278">
                  <c:v>35.77854</c:v>
                </c:pt>
                <c:pt idx="68279">
                  <c:v>2265.8544</c:v>
                </c:pt>
                <c:pt idx="68280">
                  <c:v>37.90368</c:v>
                </c:pt>
                <c:pt idx="68281">
                  <c:v>30.48915999999999</c:v>
                </c:pt>
                <c:pt idx="68282">
                  <c:v>36.92423</c:v>
                </c:pt>
                <c:pt idx="68283">
                  <c:v>6849.7005</c:v>
                </c:pt>
                <c:pt idx="68284">
                  <c:v>36.97095</c:v>
                </c:pt>
                <c:pt idx="68285">
                  <c:v>27.8181</c:v>
                </c:pt>
                <c:pt idx="68286">
                  <c:v>25.85453</c:v>
                </c:pt>
                <c:pt idx="68287">
                  <c:v>26.54261999999999</c:v>
                </c:pt>
                <c:pt idx="68288">
                  <c:v>31.13873</c:v>
                </c:pt>
                <c:pt idx="68289">
                  <c:v>26.35006</c:v>
                </c:pt>
                <c:pt idx="68290">
                  <c:v>860.66872</c:v>
                </c:pt>
                <c:pt idx="68291">
                  <c:v>32.80159</c:v>
                </c:pt>
                <c:pt idx="68292">
                  <c:v>34.04789</c:v>
                </c:pt>
                <c:pt idx="68293">
                  <c:v>34.1556</c:v>
                </c:pt>
                <c:pt idx="68294">
                  <c:v>28.14771</c:v>
                </c:pt>
                <c:pt idx="68295">
                  <c:v>29.50733</c:v>
                </c:pt>
                <c:pt idx="68296">
                  <c:v>31.13963</c:v>
                </c:pt>
                <c:pt idx="68297">
                  <c:v>27.85697</c:v>
                </c:pt>
                <c:pt idx="68298">
                  <c:v>35.90925</c:v>
                </c:pt>
                <c:pt idx="68299">
                  <c:v>36.33397</c:v>
                </c:pt>
                <c:pt idx="68300">
                  <c:v>46.30004</c:v>
                </c:pt>
                <c:pt idx="68301">
                  <c:v>36.79491</c:v>
                </c:pt>
                <c:pt idx="68302">
                  <c:v>25.97116</c:v>
                </c:pt>
                <c:pt idx="68303">
                  <c:v>31.52324</c:v>
                </c:pt>
                <c:pt idx="68304">
                  <c:v>227.1398</c:v>
                </c:pt>
                <c:pt idx="68305">
                  <c:v>45.0467</c:v>
                </c:pt>
                <c:pt idx="68306">
                  <c:v>27.75041</c:v>
                </c:pt>
                <c:pt idx="68307">
                  <c:v>25.69156</c:v>
                </c:pt>
                <c:pt idx="68308">
                  <c:v>29.94983</c:v>
                </c:pt>
                <c:pt idx="68309">
                  <c:v>25.98462</c:v>
                </c:pt>
                <c:pt idx="68310">
                  <c:v>35.38482</c:v>
                </c:pt>
                <c:pt idx="68311">
                  <c:v>32.56165</c:v>
                </c:pt>
                <c:pt idx="68312">
                  <c:v>31.72321</c:v>
                </c:pt>
                <c:pt idx="68313">
                  <c:v>35.11844</c:v>
                </c:pt>
                <c:pt idx="68314">
                  <c:v>22.72351</c:v>
                </c:pt>
                <c:pt idx="68315">
                  <c:v>32.19756</c:v>
                </c:pt>
                <c:pt idx="68316">
                  <c:v>33.38786999999999</c:v>
                </c:pt>
                <c:pt idx="68317">
                  <c:v>33.4381</c:v>
                </c:pt>
                <c:pt idx="68318">
                  <c:v>27.33217</c:v>
                </c:pt>
                <c:pt idx="68319">
                  <c:v>41.573</c:v>
                </c:pt>
                <c:pt idx="68320">
                  <c:v>462.7649</c:v>
                </c:pt>
                <c:pt idx="68321">
                  <c:v>24.8141</c:v>
                </c:pt>
                <c:pt idx="68322">
                  <c:v>25.25828</c:v>
                </c:pt>
                <c:pt idx="68323">
                  <c:v>27.62163</c:v>
                </c:pt>
                <c:pt idx="68324">
                  <c:v>50.041</c:v>
                </c:pt>
                <c:pt idx="68325">
                  <c:v>29.48968</c:v>
                </c:pt>
                <c:pt idx="68326">
                  <c:v>28.59665</c:v>
                </c:pt>
                <c:pt idx="68327">
                  <c:v>29.72025</c:v>
                </c:pt>
                <c:pt idx="68328">
                  <c:v>1559.42955</c:v>
                </c:pt>
                <c:pt idx="68329">
                  <c:v>32.2556</c:v>
                </c:pt>
                <c:pt idx="68330">
                  <c:v>66.4888</c:v>
                </c:pt>
                <c:pt idx="68331">
                  <c:v>28.23253</c:v>
                </c:pt>
                <c:pt idx="68332">
                  <c:v>32.30357</c:v>
                </c:pt>
                <c:pt idx="68333">
                  <c:v>27.20544999999999</c:v>
                </c:pt>
                <c:pt idx="68334">
                  <c:v>33.37851</c:v>
                </c:pt>
                <c:pt idx="68335">
                  <c:v>88.65239999999999</c:v>
                </c:pt>
                <c:pt idx="68336">
                  <c:v>32.64455</c:v>
                </c:pt>
                <c:pt idx="68337">
                  <c:v>185.0119</c:v>
                </c:pt>
                <c:pt idx="68338">
                  <c:v>138.96013</c:v>
                </c:pt>
                <c:pt idx="68339">
                  <c:v>26.6391</c:v>
                </c:pt>
                <c:pt idx="68340">
                  <c:v>3173.2646</c:v>
                </c:pt>
                <c:pt idx="68341">
                  <c:v>32.1145</c:v>
                </c:pt>
                <c:pt idx="68342">
                  <c:v>30.42583</c:v>
                </c:pt>
                <c:pt idx="68343">
                  <c:v>29.02847</c:v>
                </c:pt>
                <c:pt idx="68344">
                  <c:v>27.27405</c:v>
                </c:pt>
                <c:pt idx="68345">
                  <c:v>27.51125</c:v>
                </c:pt>
                <c:pt idx="68346">
                  <c:v>34.18621</c:v>
                </c:pt>
                <c:pt idx="68347">
                  <c:v>32.75186</c:v>
                </c:pt>
                <c:pt idx="68348">
                  <c:v>32.30988</c:v>
                </c:pt>
                <c:pt idx="68349">
                  <c:v>33.94391</c:v>
                </c:pt>
                <c:pt idx="68350">
                  <c:v>35.63744000000001</c:v>
                </c:pt>
                <c:pt idx="68351">
                  <c:v>36.43524</c:v>
                </c:pt>
                <c:pt idx="68352">
                  <c:v>29.52914</c:v>
                </c:pt>
                <c:pt idx="68353">
                  <c:v>31.13448</c:v>
                </c:pt>
                <c:pt idx="68354">
                  <c:v>27.01477</c:v>
                </c:pt>
                <c:pt idx="68355">
                  <c:v>27.6509</c:v>
                </c:pt>
                <c:pt idx="68356">
                  <c:v>168.3778</c:v>
                </c:pt>
                <c:pt idx="68357">
                  <c:v>29.11053</c:v>
                </c:pt>
                <c:pt idx="68358">
                  <c:v>33.80252</c:v>
                </c:pt>
                <c:pt idx="68359">
                  <c:v>33.02333</c:v>
                </c:pt>
                <c:pt idx="68360">
                  <c:v>31.93725999999999</c:v>
                </c:pt>
                <c:pt idx="68361">
                  <c:v>29.22468</c:v>
                </c:pt>
                <c:pt idx="68362">
                  <c:v>27.85171</c:v>
                </c:pt>
                <c:pt idx="68363">
                  <c:v>30.76317999999999</c:v>
                </c:pt>
                <c:pt idx="68364">
                  <c:v>27.43448</c:v>
                </c:pt>
                <c:pt idx="68365">
                  <c:v>27.39183999999999</c:v>
                </c:pt>
                <c:pt idx="68366">
                  <c:v>29.55642</c:v>
                </c:pt>
                <c:pt idx="68367">
                  <c:v>32.47</c:v>
                </c:pt>
                <c:pt idx="68368">
                  <c:v>27.79016</c:v>
                </c:pt>
                <c:pt idx="68369">
                  <c:v>31.43763999999999</c:v>
                </c:pt>
                <c:pt idx="68370">
                  <c:v>31.56141</c:v>
                </c:pt>
                <c:pt idx="68371">
                  <c:v>28.63614</c:v>
                </c:pt>
                <c:pt idx="68372">
                  <c:v>39.88943</c:v>
                </c:pt>
                <c:pt idx="68373">
                  <c:v>32.28259</c:v>
                </c:pt>
                <c:pt idx="68374">
                  <c:v>27.75468</c:v>
                </c:pt>
                <c:pt idx="68375">
                  <c:v>32.77315</c:v>
                </c:pt>
                <c:pt idx="68376">
                  <c:v>36.7643</c:v>
                </c:pt>
                <c:pt idx="68377">
                  <c:v>5478.59428</c:v>
                </c:pt>
                <c:pt idx="68378">
                  <c:v>31.04572999999999</c:v>
                </c:pt>
                <c:pt idx="68379">
                  <c:v>29.77498</c:v>
                </c:pt>
                <c:pt idx="68380">
                  <c:v>24.55106</c:v>
                </c:pt>
                <c:pt idx="68381">
                  <c:v>54.3807</c:v>
                </c:pt>
                <c:pt idx="68382">
                  <c:v>31.23659</c:v>
                </c:pt>
                <c:pt idx="68383">
                  <c:v>87.9984</c:v>
                </c:pt>
                <c:pt idx="68384">
                  <c:v>40.07778</c:v>
                </c:pt>
                <c:pt idx="68385">
                  <c:v>31.18106</c:v>
                </c:pt>
                <c:pt idx="68386">
                  <c:v>25.43743</c:v>
                </c:pt>
                <c:pt idx="68387">
                  <c:v>41.96784</c:v>
                </c:pt>
                <c:pt idx="68388">
                  <c:v>32.85564</c:v>
                </c:pt>
                <c:pt idx="68389">
                  <c:v>30.03130000000001</c:v>
                </c:pt>
                <c:pt idx="68390">
                  <c:v>29.30122</c:v>
                </c:pt>
                <c:pt idx="68391">
                  <c:v>30.56868</c:v>
                </c:pt>
                <c:pt idx="68392">
                  <c:v>31.53534</c:v>
                </c:pt>
                <c:pt idx="68393">
                  <c:v>35.90866</c:v>
                </c:pt>
                <c:pt idx="68394">
                  <c:v>32.50573</c:v>
                </c:pt>
                <c:pt idx="68395">
                  <c:v>37.2995</c:v>
                </c:pt>
                <c:pt idx="68396">
                  <c:v>28.93462999999999</c:v>
                </c:pt>
                <c:pt idx="68397">
                  <c:v>30.32839</c:v>
                </c:pt>
                <c:pt idx="68398">
                  <c:v>58.9707</c:v>
                </c:pt>
                <c:pt idx="68399">
                  <c:v>29.40402</c:v>
                </c:pt>
                <c:pt idx="68400">
                  <c:v>32.83453</c:v>
                </c:pt>
                <c:pt idx="68401">
                  <c:v>32.72185</c:v>
                </c:pt>
                <c:pt idx="68402">
                  <c:v>35.19875</c:v>
                </c:pt>
                <c:pt idx="68403">
                  <c:v>31.50360999999999</c:v>
                </c:pt>
                <c:pt idx="68404">
                  <c:v>35.29833</c:v>
                </c:pt>
                <c:pt idx="68405">
                  <c:v>31.68415</c:v>
                </c:pt>
                <c:pt idx="68406">
                  <c:v>31.39497</c:v>
                </c:pt>
                <c:pt idx="68407">
                  <c:v>36.18752000000001</c:v>
                </c:pt>
                <c:pt idx="68408">
                  <c:v>97.333</c:v>
                </c:pt>
                <c:pt idx="68409">
                  <c:v>36.57417</c:v>
                </c:pt>
                <c:pt idx="68410">
                  <c:v>57.44892</c:v>
                </c:pt>
                <c:pt idx="68411">
                  <c:v>28.11682</c:v>
                </c:pt>
                <c:pt idx="68412">
                  <c:v>26.02734</c:v>
                </c:pt>
                <c:pt idx="68413">
                  <c:v>30.52752</c:v>
                </c:pt>
                <c:pt idx="68414">
                  <c:v>32.39907</c:v>
                </c:pt>
                <c:pt idx="68415">
                  <c:v>30.16899</c:v>
                </c:pt>
                <c:pt idx="68416">
                  <c:v>33.03566</c:v>
                </c:pt>
                <c:pt idx="68417">
                  <c:v>145.69101</c:v>
                </c:pt>
                <c:pt idx="68418">
                  <c:v>28.54594</c:v>
                </c:pt>
                <c:pt idx="68419">
                  <c:v>33.86568</c:v>
                </c:pt>
                <c:pt idx="68420">
                  <c:v>36.41476</c:v>
                </c:pt>
                <c:pt idx="68421">
                  <c:v>28.65957</c:v>
                </c:pt>
                <c:pt idx="68422">
                  <c:v>27.28838</c:v>
                </c:pt>
                <c:pt idx="68423">
                  <c:v>25.97663</c:v>
                </c:pt>
                <c:pt idx="68424">
                  <c:v>37.03481</c:v>
                </c:pt>
                <c:pt idx="68425">
                  <c:v>46.57587</c:v>
                </c:pt>
                <c:pt idx="68426">
                  <c:v>31.00273999999999</c:v>
                </c:pt>
                <c:pt idx="68427">
                  <c:v>30.17792</c:v>
                </c:pt>
                <c:pt idx="68428">
                  <c:v>32.57287</c:v>
                </c:pt>
                <c:pt idx="68429">
                  <c:v>40.09647</c:v>
                </c:pt>
                <c:pt idx="68430">
                  <c:v>26.8031</c:v>
                </c:pt>
                <c:pt idx="68431">
                  <c:v>43.76961</c:v>
                </c:pt>
                <c:pt idx="68432">
                  <c:v>30.74335</c:v>
                </c:pt>
                <c:pt idx="68433">
                  <c:v>33.30223</c:v>
                </c:pt>
                <c:pt idx="68434">
                  <c:v>33.09695</c:v>
                </c:pt>
                <c:pt idx="68435">
                  <c:v>30.81349000000001</c:v>
                </c:pt>
                <c:pt idx="68436">
                  <c:v>26.38869</c:v>
                </c:pt>
                <c:pt idx="68437">
                  <c:v>32.59749</c:v>
                </c:pt>
                <c:pt idx="68438">
                  <c:v>30.4198</c:v>
                </c:pt>
                <c:pt idx="68439">
                  <c:v>33.76491</c:v>
                </c:pt>
                <c:pt idx="68440">
                  <c:v>31.41574</c:v>
                </c:pt>
                <c:pt idx="68441">
                  <c:v>35.99945</c:v>
                </c:pt>
                <c:pt idx="68442">
                  <c:v>27.36677</c:v>
                </c:pt>
                <c:pt idx="68443">
                  <c:v>31.71068</c:v>
                </c:pt>
                <c:pt idx="68444">
                  <c:v>36.59527</c:v>
                </c:pt>
                <c:pt idx="68445">
                  <c:v>38.32878</c:v>
                </c:pt>
                <c:pt idx="68446">
                  <c:v>29.23962999999999</c:v>
                </c:pt>
                <c:pt idx="68447">
                  <c:v>35.72741</c:v>
                </c:pt>
                <c:pt idx="68448">
                  <c:v>41.57744</c:v>
                </c:pt>
                <c:pt idx="68449">
                  <c:v>32.73932000000001</c:v>
                </c:pt>
                <c:pt idx="68450">
                  <c:v>31.48210999999999</c:v>
                </c:pt>
                <c:pt idx="68451">
                  <c:v>29.62328</c:v>
                </c:pt>
                <c:pt idx="68452">
                  <c:v>57.6921</c:v>
                </c:pt>
                <c:pt idx="68453">
                  <c:v>32.93455</c:v>
                </c:pt>
                <c:pt idx="68454">
                  <c:v>29.59607</c:v>
                </c:pt>
                <c:pt idx="68455">
                  <c:v>62.79920000000001</c:v>
                </c:pt>
                <c:pt idx="68456">
                  <c:v>34.23706</c:v>
                </c:pt>
                <c:pt idx="68457">
                  <c:v>31.64666</c:v>
                </c:pt>
                <c:pt idx="68458">
                  <c:v>31.59273</c:v>
                </c:pt>
                <c:pt idx="68459">
                  <c:v>26.33838</c:v>
                </c:pt>
                <c:pt idx="68460">
                  <c:v>31.70611999999999</c:v>
                </c:pt>
                <c:pt idx="68461">
                  <c:v>85.8905</c:v>
                </c:pt>
                <c:pt idx="68462">
                  <c:v>69.11461</c:v>
                </c:pt>
                <c:pt idx="68463">
                  <c:v>34.05248</c:v>
                </c:pt>
                <c:pt idx="68464">
                  <c:v>33.09206000000001</c:v>
                </c:pt>
                <c:pt idx="68465">
                  <c:v>24.33304</c:v>
                </c:pt>
                <c:pt idx="68466">
                  <c:v>31.04516</c:v>
                </c:pt>
                <c:pt idx="68467">
                  <c:v>51.16222000000001</c:v>
                </c:pt>
                <c:pt idx="68468">
                  <c:v>31.55529</c:v>
                </c:pt>
                <c:pt idx="68469">
                  <c:v>31.44059</c:v>
                </c:pt>
                <c:pt idx="68470">
                  <c:v>33.21605</c:v>
                </c:pt>
                <c:pt idx="68471">
                  <c:v>28.33828</c:v>
                </c:pt>
                <c:pt idx="68472">
                  <c:v>26.77926</c:v>
                </c:pt>
                <c:pt idx="68473">
                  <c:v>43.2926</c:v>
                </c:pt>
                <c:pt idx="68474">
                  <c:v>30.92266</c:v>
                </c:pt>
                <c:pt idx="68475">
                  <c:v>30.29533999999999</c:v>
                </c:pt>
                <c:pt idx="68476">
                  <c:v>29.4238</c:v>
                </c:pt>
                <c:pt idx="68477">
                  <c:v>26.10795</c:v>
                </c:pt>
                <c:pt idx="68478">
                  <c:v>621.2021</c:v>
                </c:pt>
                <c:pt idx="68479">
                  <c:v>29.9298</c:v>
                </c:pt>
                <c:pt idx="68480">
                  <c:v>27.14209</c:v>
                </c:pt>
                <c:pt idx="68481">
                  <c:v>23.61871</c:v>
                </c:pt>
                <c:pt idx="68482">
                  <c:v>31.14194000000001</c:v>
                </c:pt>
                <c:pt idx="68483">
                  <c:v>30.49135</c:v>
                </c:pt>
                <c:pt idx="68484">
                  <c:v>27.56197</c:v>
                </c:pt>
                <c:pt idx="68485">
                  <c:v>1796.7962</c:v>
                </c:pt>
                <c:pt idx="68486">
                  <c:v>27.96225</c:v>
                </c:pt>
                <c:pt idx="68487">
                  <c:v>28.98961999999999</c:v>
                </c:pt>
                <c:pt idx="68488">
                  <c:v>27.36056</c:v>
                </c:pt>
                <c:pt idx="68489">
                  <c:v>28.82121</c:v>
                </c:pt>
                <c:pt idx="68490">
                  <c:v>36.19021</c:v>
                </c:pt>
                <c:pt idx="68491">
                  <c:v>37.52992000000001</c:v>
                </c:pt>
                <c:pt idx="68492">
                  <c:v>2224.8771</c:v>
                </c:pt>
                <c:pt idx="68493">
                  <c:v>30.16926</c:v>
                </c:pt>
                <c:pt idx="68494">
                  <c:v>34.78879</c:v>
                </c:pt>
                <c:pt idx="68495">
                  <c:v>32.11002000000001</c:v>
                </c:pt>
                <c:pt idx="68496">
                  <c:v>1291.0605</c:v>
                </c:pt>
                <c:pt idx="68497">
                  <c:v>29.50498</c:v>
                </c:pt>
                <c:pt idx="68498">
                  <c:v>29.73683</c:v>
                </c:pt>
                <c:pt idx="68499">
                  <c:v>52.9311</c:v>
                </c:pt>
                <c:pt idx="68500">
                  <c:v>28.9472</c:v>
                </c:pt>
                <c:pt idx="68501">
                  <c:v>29.66815</c:v>
                </c:pt>
                <c:pt idx="68502">
                  <c:v>31.34038</c:v>
                </c:pt>
                <c:pt idx="68503">
                  <c:v>29.99756</c:v>
                </c:pt>
                <c:pt idx="68504">
                  <c:v>28.1499</c:v>
                </c:pt>
                <c:pt idx="68505">
                  <c:v>25.41923999999999</c:v>
                </c:pt>
                <c:pt idx="68506">
                  <c:v>29.64651</c:v>
                </c:pt>
                <c:pt idx="68507">
                  <c:v>24.33547</c:v>
                </c:pt>
                <c:pt idx="68508">
                  <c:v>28.60755</c:v>
                </c:pt>
                <c:pt idx="68509">
                  <c:v>37.70549</c:v>
                </c:pt>
                <c:pt idx="68510">
                  <c:v>30.97212</c:v>
                </c:pt>
                <c:pt idx="68511">
                  <c:v>24.96061999999999</c:v>
                </c:pt>
                <c:pt idx="68512">
                  <c:v>64.49744</c:v>
                </c:pt>
                <c:pt idx="68513">
                  <c:v>41.42481</c:v>
                </c:pt>
                <c:pt idx="68514">
                  <c:v>34.15744</c:v>
                </c:pt>
                <c:pt idx="68515">
                  <c:v>26.86349</c:v>
                </c:pt>
                <c:pt idx="68516">
                  <c:v>33.87878000000001</c:v>
                </c:pt>
                <c:pt idx="68517">
                  <c:v>24.07196</c:v>
                </c:pt>
                <c:pt idx="68518">
                  <c:v>33.91313</c:v>
                </c:pt>
                <c:pt idx="68519">
                  <c:v>38.26300000000001</c:v>
                </c:pt>
                <c:pt idx="68520">
                  <c:v>33.47531</c:v>
                </c:pt>
                <c:pt idx="68521">
                  <c:v>47.31116</c:v>
                </c:pt>
                <c:pt idx="68522">
                  <c:v>26.61381</c:v>
                </c:pt>
                <c:pt idx="68523">
                  <c:v>27.10183</c:v>
                </c:pt>
                <c:pt idx="68524">
                  <c:v>32.11609</c:v>
                </c:pt>
                <c:pt idx="68525">
                  <c:v>25.81085</c:v>
                </c:pt>
                <c:pt idx="68526">
                  <c:v>34.31293</c:v>
                </c:pt>
                <c:pt idx="68527">
                  <c:v>26.95242</c:v>
                </c:pt>
                <c:pt idx="68528">
                  <c:v>34.78791</c:v>
                </c:pt>
                <c:pt idx="68529">
                  <c:v>204.76205</c:v>
                </c:pt>
                <c:pt idx="68530">
                  <c:v>24.11204</c:v>
                </c:pt>
                <c:pt idx="68531">
                  <c:v>45.6662</c:v>
                </c:pt>
                <c:pt idx="68532">
                  <c:v>26.48103</c:v>
                </c:pt>
                <c:pt idx="68533">
                  <c:v>34.02971</c:v>
                </c:pt>
                <c:pt idx="68534">
                  <c:v>29.54551</c:v>
                </c:pt>
                <c:pt idx="68535">
                  <c:v>35.79504</c:v>
                </c:pt>
                <c:pt idx="68536">
                  <c:v>35.48481</c:v>
                </c:pt>
                <c:pt idx="68537">
                  <c:v>32.78615</c:v>
                </c:pt>
                <c:pt idx="68538">
                  <c:v>33.85963</c:v>
                </c:pt>
                <c:pt idx="68539">
                  <c:v>27.91811999999999</c:v>
                </c:pt>
                <c:pt idx="68540">
                  <c:v>36.59195</c:v>
                </c:pt>
                <c:pt idx="68541">
                  <c:v>33.63529</c:v>
                </c:pt>
                <c:pt idx="68542">
                  <c:v>33.78032</c:v>
                </c:pt>
                <c:pt idx="68543">
                  <c:v>29.50225</c:v>
                </c:pt>
                <c:pt idx="68544">
                  <c:v>27.71178</c:v>
                </c:pt>
                <c:pt idx="68545">
                  <c:v>39.53988</c:v>
                </c:pt>
                <c:pt idx="68546">
                  <c:v>29.21239</c:v>
                </c:pt>
                <c:pt idx="68547">
                  <c:v>27.5879</c:v>
                </c:pt>
                <c:pt idx="68548">
                  <c:v>35.1115</c:v>
                </c:pt>
                <c:pt idx="68549">
                  <c:v>38.9318</c:v>
                </c:pt>
                <c:pt idx="68550">
                  <c:v>24.81707</c:v>
                </c:pt>
                <c:pt idx="68551">
                  <c:v>5690.8333</c:v>
                </c:pt>
                <c:pt idx="68552">
                  <c:v>30.09975</c:v>
                </c:pt>
                <c:pt idx="68553">
                  <c:v>28.21255</c:v>
                </c:pt>
                <c:pt idx="68554">
                  <c:v>29.94739</c:v>
                </c:pt>
                <c:pt idx="68555">
                  <c:v>27.91524</c:v>
                </c:pt>
                <c:pt idx="68556">
                  <c:v>30.59301</c:v>
                </c:pt>
                <c:pt idx="68557">
                  <c:v>32.21454</c:v>
                </c:pt>
                <c:pt idx="68558">
                  <c:v>26.96132</c:v>
                </c:pt>
                <c:pt idx="68559">
                  <c:v>30.68699</c:v>
                </c:pt>
                <c:pt idx="68560">
                  <c:v>35.03857</c:v>
                </c:pt>
                <c:pt idx="68561">
                  <c:v>31.56629</c:v>
                </c:pt>
                <c:pt idx="68562">
                  <c:v>30.23053</c:v>
                </c:pt>
                <c:pt idx="68563">
                  <c:v>26.82308</c:v>
                </c:pt>
                <c:pt idx="68564">
                  <c:v>30.14112</c:v>
                </c:pt>
                <c:pt idx="68565">
                  <c:v>25.97548</c:v>
                </c:pt>
                <c:pt idx="68566">
                  <c:v>35.98829</c:v>
                </c:pt>
                <c:pt idx="68567">
                  <c:v>37.34571</c:v>
                </c:pt>
                <c:pt idx="68568">
                  <c:v>33.33648</c:v>
                </c:pt>
                <c:pt idx="68569">
                  <c:v>30.11524</c:v>
                </c:pt>
                <c:pt idx="68570">
                  <c:v>31.67035</c:v>
                </c:pt>
                <c:pt idx="68571">
                  <c:v>40.93611</c:v>
                </c:pt>
                <c:pt idx="68572">
                  <c:v>29.83201</c:v>
                </c:pt>
                <c:pt idx="68573">
                  <c:v>23.25532</c:v>
                </c:pt>
                <c:pt idx="68574">
                  <c:v>29.64815</c:v>
                </c:pt>
                <c:pt idx="68575">
                  <c:v>723.8052999999999</c:v>
                </c:pt>
                <c:pt idx="68576">
                  <c:v>46.0082</c:v>
                </c:pt>
                <c:pt idx="68577">
                  <c:v>30.42265</c:v>
                </c:pt>
                <c:pt idx="68578">
                  <c:v>31.25029</c:v>
                </c:pt>
                <c:pt idx="68579">
                  <c:v>30.96861999999999</c:v>
                </c:pt>
                <c:pt idx="68580">
                  <c:v>34.50538</c:v>
                </c:pt>
                <c:pt idx="68581">
                  <c:v>31.0682</c:v>
                </c:pt>
                <c:pt idx="68582">
                  <c:v>27.5232</c:v>
                </c:pt>
                <c:pt idx="68583">
                  <c:v>30.5558</c:v>
                </c:pt>
                <c:pt idx="68584">
                  <c:v>35.5942</c:v>
                </c:pt>
                <c:pt idx="68585">
                  <c:v>37.33758</c:v>
                </c:pt>
                <c:pt idx="68586">
                  <c:v>27.30432</c:v>
                </c:pt>
                <c:pt idx="68587">
                  <c:v>24.74204999999999</c:v>
                </c:pt>
                <c:pt idx="68588">
                  <c:v>36.02228</c:v>
                </c:pt>
                <c:pt idx="68589">
                  <c:v>27.56547</c:v>
                </c:pt>
                <c:pt idx="68590">
                  <c:v>32.29978000000001</c:v>
                </c:pt>
                <c:pt idx="68591">
                  <c:v>32.778</c:v>
                </c:pt>
                <c:pt idx="68592">
                  <c:v>190.013</c:v>
                </c:pt>
                <c:pt idx="68593">
                  <c:v>30.25</c:v>
                </c:pt>
                <c:pt idx="68594">
                  <c:v>30.56396000000001</c:v>
                </c:pt>
                <c:pt idx="68595">
                  <c:v>29.26752</c:v>
                </c:pt>
                <c:pt idx="68596">
                  <c:v>41.17120000000001</c:v>
                </c:pt>
                <c:pt idx="68597">
                  <c:v>28.32364</c:v>
                </c:pt>
                <c:pt idx="68598">
                  <c:v>127.53898</c:v>
                </c:pt>
                <c:pt idx="68599">
                  <c:v>30.74778999999999</c:v>
                </c:pt>
                <c:pt idx="68600">
                  <c:v>35.5581</c:v>
                </c:pt>
                <c:pt idx="68601">
                  <c:v>25.68096</c:v>
                </c:pt>
                <c:pt idx="68602">
                  <c:v>27.02362</c:v>
                </c:pt>
                <c:pt idx="68603">
                  <c:v>25.15206999999999</c:v>
                </c:pt>
                <c:pt idx="68604">
                  <c:v>42.07836000000001</c:v>
                </c:pt>
                <c:pt idx="68605">
                  <c:v>153.66658</c:v>
                </c:pt>
                <c:pt idx="68606">
                  <c:v>150.8506</c:v>
                </c:pt>
                <c:pt idx="68607">
                  <c:v>164.17552</c:v>
                </c:pt>
                <c:pt idx="68608">
                  <c:v>38.47273</c:v>
                </c:pt>
                <c:pt idx="68609">
                  <c:v>27.94661</c:v>
                </c:pt>
                <c:pt idx="68610">
                  <c:v>28.00011</c:v>
                </c:pt>
                <c:pt idx="68611">
                  <c:v>29.95017</c:v>
                </c:pt>
                <c:pt idx="68612">
                  <c:v>32.77604</c:v>
                </c:pt>
                <c:pt idx="68613">
                  <c:v>31.65456</c:v>
                </c:pt>
                <c:pt idx="68614">
                  <c:v>27.23962999999999</c:v>
                </c:pt>
                <c:pt idx="68615">
                  <c:v>26.61330999999999</c:v>
                </c:pt>
                <c:pt idx="68616">
                  <c:v>29.76549999999999</c:v>
                </c:pt>
                <c:pt idx="68617">
                  <c:v>33.22369</c:v>
                </c:pt>
                <c:pt idx="68618">
                  <c:v>28.30546</c:v>
                </c:pt>
                <c:pt idx="68619">
                  <c:v>36.97534</c:v>
                </c:pt>
                <c:pt idx="68620">
                  <c:v>30.26933</c:v>
                </c:pt>
                <c:pt idx="68621">
                  <c:v>38.79627</c:v>
                </c:pt>
                <c:pt idx="68622">
                  <c:v>28.77132</c:v>
                </c:pt>
                <c:pt idx="68623">
                  <c:v>34.40581</c:v>
                </c:pt>
                <c:pt idx="68624">
                  <c:v>27.04597</c:v>
                </c:pt>
                <c:pt idx="68625">
                  <c:v>30.85110999999999</c:v>
                </c:pt>
                <c:pt idx="68626">
                  <c:v>30.54628</c:v>
                </c:pt>
                <c:pt idx="68627">
                  <c:v>28.70531</c:v>
                </c:pt>
                <c:pt idx="68628">
                  <c:v>165.5615</c:v>
                </c:pt>
                <c:pt idx="68629">
                  <c:v>26.45705999999999</c:v>
                </c:pt>
                <c:pt idx="68630">
                  <c:v>31.15379</c:v>
                </c:pt>
                <c:pt idx="68631">
                  <c:v>7416.29043</c:v>
                </c:pt>
                <c:pt idx="68632">
                  <c:v>23.10903</c:v>
                </c:pt>
                <c:pt idx="68633">
                  <c:v>38.4689</c:v>
                </c:pt>
                <c:pt idx="68634">
                  <c:v>25.19091999999999</c:v>
                </c:pt>
                <c:pt idx="68635">
                  <c:v>32.22025</c:v>
                </c:pt>
                <c:pt idx="68636">
                  <c:v>28.63717</c:v>
                </c:pt>
                <c:pt idx="68637">
                  <c:v>30.60621</c:v>
                </c:pt>
                <c:pt idx="68638">
                  <c:v>28.17367</c:v>
                </c:pt>
                <c:pt idx="68639">
                  <c:v>24.22418</c:v>
                </c:pt>
                <c:pt idx="68640">
                  <c:v>29.707</c:v>
                </c:pt>
                <c:pt idx="68641">
                  <c:v>31.28686</c:v>
                </c:pt>
                <c:pt idx="68642">
                  <c:v>30.93856999999999</c:v>
                </c:pt>
                <c:pt idx="68643">
                  <c:v>540.38657</c:v>
                </c:pt>
                <c:pt idx="68644">
                  <c:v>28.69658</c:v>
                </c:pt>
                <c:pt idx="68645">
                  <c:v>33.36585</c:v>
                </c:pt>
                <c:pt idx="68646">
                  <c:v>32.27802000000001</c:v>
                </c:pt>
                <c:pt idx="68647">
                  <c:v>29.72232</c:v>
                </c:pt>
                <c:pt idx="68648">
                  <c:v>29.42976</c:v>
                </c:pt>
                <c:pt idx="68649">
                  <c:v>32.54336</c:v>
                </c:pt>
                <c:pt idx="68650">
                  <c:v>27.52999000000001</c:v>
                </c:pt>
                <c:pt idx="68651">
                  <c:v>30.21653999999999</c:v>
                </c:pt>
                <c:pt idx="68652">
                  <c:v>32.75064</c:v>
                </c:pt>
                <c:pt idx="68653">
                  <c:v>26.54369</c:v>
                </c:pt>
                <c:pt idx="68654">
                  <c:v>29.9137</c:v>
                </c:pt>
                <c:pt idx="68655">
                  <c:v>31.2243</c:v>
                </c:pt>
                <c:pt idx="68656">
                  <c:v>94.83654</c:v>
                </c:pt>
                <c:pt idx="68657">
                  <c:v>29.46484</c:v>
                </c:pt>
                <c:pt idx="68658">
                  <c:v>37.4998</c:v>
                </c:pt>
                <c:pt idx="68659">
                  <c:v>31.07623</c:v>
                </c:pt>
                <c:pt idx="68660">
                  <c:v>27.52905000000001</c:v>
                </c:pt>
                <c:pt idx="68661">
                  <c:v>23.78109</c:v>
                </c:pt>
                <c:pt idx="68662">
                  <c:v>34.23580000000001</c:v>
                </c:pt>
                <c:pt idx="68663">
                  <c:v>32.69258</c:v>
                </c:pt>
                <c:pt idx="68664">
                  <c:v>34.20240000000001</c:v>
                </c:pt>
                <c:pt idx="68665">
                  <c:v>28.40703</c:v>
                </c:pt>
                <c:pt idx="68666">
                  <c:v>37.522</c:v>
                </c:pt>
                <c:pt idx="68667">
                  <c:v>29.95825</c:v>
                </c:pt>
                <c:pt idx="68668">
                  <c:v>37.56671</c:v>
                </c:pt>
                <c:pt idx="68669">
                  <c:v>23.93808</c:v>
                </c:pt>
                <c:pt idx="68670">
                  <c:v>49.8278</c:v>
                </c:pt>
                <c:pt idx="68671">
                  <c:v>30.16989999999999</c:v>
                </c:pt>
                <c:pt idx="68672">
                  <c:v>32.54468</c:v>
                </c:pt>
                <c:pt idx="68673">
                  <c:v>33.17724</c:v>
                </c:pt>
                <c:pt idx="68674">
                  <c:v>31.03913</c:v>
                </c:pt>
                <c:pt idx="68675">
                  <c:v>28.14193</c:v>
                </c:pt>
                <c:pt idx="68676">
                  <c:v>35.85064999999999</c:v>
                </c:pt>
                <c:pt idx="68677">
                  <c:v>26.6956</c:v>
                </c:pt>
                <c:pt idx="68678">
                  <c:v>30.35979</c:v>
                </c:pt>
                <c:pt idx="68679">
                  <c:v>26.85273</c:v>
                </c:pt>
                <c:pt idx="68680">
                  <c:v>36.5138</c:v>
                </c:pt>
                <c:pt idx="68681">
                  <c:v>29.88212</c:v>
                </c:pt>
                <c:pt idx="68682">
                  <c:v>32.64081</c:v>
                </c:pt>
                <c:pt idx="68683">
                  <c:v>28.52098000000001</c:v>
                </c:pt>
                <c:pt idx="68684">
                  <c:v>29.60591</c:v>
                </c:pt>
                <c:pt idx="68685">
                  <c:v>34.54338000000001</c:v>
                </c:pt>
                <c:pt idx="68686">
                  <c:v>29.33567</c:v>
                </c:pt>
                <c:pt idx="68687">
                  <c:v>29.82011</c:v>
                </c:pt>
                <c:pt idx="68688">
                  <c:v>26.89322</c:v>
                </c:pt>
                <c:pt idx="68689">
                  <c:v>33.22961</c:v>
                </c:pt>
                <c:pt idx="68690">
                  <c:v>31.35232999999999</c:v>
                </c:pt>
                <c:pt idx="68691">
                  <c:v>27.84372</c:v>
                </c:pt>
                <c:pt idx="68692">
                  <c:v>26.63132</c:v>
                </c:pt>
                <c:pt idx="68693">
                  <c:v>35.13546</c:v>
                </c:pt>
                <c:pt idx="68694">
                  <c:v>31.70099</c:v>
                </c:pt>
                <c:pt idx="68695">
                  <c:v>26.79121</c:v>
                </c:pt>
                <c:pt idx="68696">
                  <c:v>26.51195</c:v>
                </c:pt>
                <c:pt idx="68697">
                  <c:v>26.88637</c:v>
                </c:pt>
                <c:pt idx="68698">
                  <c:v>30.75645</c:v>
                </c:pt>
                <c:pt idx="68699">
                  <c:v>31.19004</c:v>
                </c:pt>
                <c:pt idx="68700">
                  <c:v>37.81408999999999</c:v>
                </c:pt>
                <c:pt idx="68701">
                  <c:v>40.26835</c:v>
                </c:pt>
                <c:pt idx="68702">
                  <c:v>26.26364999999999</c:v>
                </c:pt>
                <c:pt idx="68703">
                  <c:v>34.9015</c:v>
                </c:pt>
                <c:pt idx="68704">
                  <c:v>30.1518</c:v>
                </c:pt>
                <c:pt idx="68705">
                  <c:v>27.63972</c:v>
                </c:pt>
                <c:pt idx="68706">
                  <c:v>30.9646</c:v>
                </c:pt>
                <c:pt idx="68707">
                  <c:v>35.92645</c:v>
                </c:pt>
                <c:pt idx="68708">
                  <c:v>36.17316</c:v>
                </c:pt>
                <c:pt idx="68709">
                  <c:v>31.54886</c:v>
                </c:pt>
                <c:pt idx="68710">
                  <c:v>32.68229</c:v>
                </c:pt>
                <c:pt idx="68711">
                  <c:v>33.44369</c:v>
                </c:pt>
                <c:pt idx="68712">
                  <c:v>29.49025</c:v>
                </c:pt>
                <c:pt idx="68713">
                  <c:v>28.69260999999999</c:v>
                </c:pt>
                <c:pt idx="68714">
                  <c:v>40.69901</c:v>
                </c:pt>
                <c:pt idx="68715">
                  <c:v>28.79272999999999</c:v>
                </c:pt>
                <c:pt idx="68716">
                  <c:v>33.46299</c:v>
                </c:pt>
                <c:pt idx="68717">
                  <c:v>28.95961</c:v>
                </c:pt>
                <c:pt idx="68718">
                  <c:v>36.677</c:v>
                </c:pt>
                <c:pt idx="68719">
                  <c:v>36.37607</c:v>
                </c:pt>
                <c:pt idx="68720">
                  <c:v>23.61267</c:v>
                </c:pt>
                <c:pt idx="68721">
                  <c:v>31.20588</c:v>
                </c:pt>
                <c:pt idx="68722">
                  <c:v>28.84626</c:v>
                </c:pt>
                <c:pt idx="68723">
                  <c:v>32.30143</c:v>
                </c:pt>
                <c:pt idx="68724">
                  <c:v>32.22031</c:v>
                </c:pt>
                <c:pt idx="68725">
                  <c:v>1492.28718</c:v>
                </c:pt>
                <c:pt idx="68726">
                  <c:v>33.90418</c:v>
                </c:pt>
                <c:pt idx="68727">
                  <c:v>30.73368</c:v>
                </c:pt>
                <c:pt idx="68728">
                  <c:v>41.41806</c:v>
                </c:pt>
                <c:pt idx="68729">
                  <c:v>33.44445</c:v>
                </c:pt>
                <c:pt idx="68730">
                  <c:v>36.0411</c:v>
                </c:pt>
                <c:pt idx="68731">
                  <c:v>35.99829</c:v>
                </c:pt>
                <c:pt idx="68732">
                  <c:v>34.65297</c:v>
                </c:pt>
                <c:pt idx="68733">
                  <c:v>39.8904</c:v>
                </c:pt>
                <c:pt idx="68734">
                  <c:v>24.68953</c:v>
                </c:pt>
                <c:pt idx="68735">
                  <c:v>29.42925</c:v>
                </c:pt>
                <c:pt idx="68736">
                  <c:v>30.42714</c:v>
                </c:pt>
                <c:pt idx="68737">
                  <c:v>29.70452999999999</c:v>
                </c:pt>
                <c:pt idx="68738">
                  <c:v>10002.37941</c:v>
                </c:pt>
                <c:pt idx="68739">
                  <c:v>29.6915</c:v>
                </c:pt>
                <c:pt idx="68740">
                  <c:v>3463.8019</c:v>
                </c:pt>
                <c:pt idx="68741">
                  <c:v>178.8586</c:v>
                </c:pt>
                <c:pt idx="68742">
                  <c:v>25.91378</c:v>
                </c:pt>
                <c:pt idx="68743">
                  <c:v>28.50175</c:v>
                </c:pt>
                <c:pt idx="68744">
                  <c:v>34.05383</c:v>
                </c:pt>
                <c:pt idx="68745">
                  <c:v>32.57924000000001</c:v>
                </c:pt>
                <c:pt idx="68746">
                  <c:v>32.51521</c:v>
                </c:pt>
                <c:pt idx="68747">
                  <c:v>6103.080540000001</c:v>
                </c:pt>
                <c:pt idx="68748">
                  <c:v>25.60730999999999</c:v>
                </c:pt>
                <c:pt idx="68749">
                  <c:v>25.74018999999999</c:v>
                </c:pt>
                <c:pt idx="68750">
                  <c:v>293.9252999999999</c:v>
                </c:pt>
                <c:pt idx="68751">
                  <c:v>1206.16506</c:v>
                </c:pt>
                <c:pt idx="68752">
                  <c:v>26.16071</c:v>
                </c:pt>
                <c:pt idx="68753">
                  <c:v>33.58617</c:v>
                </c:pt>
                <c:pt idx="68754">
                  <c:v>34.33138</c:v>
                </c:pt>
                <c:pt idx="68755">
                  <c:v>27.92097</c:v>
                </c:pt>
                <c:pt idx="68756">
                  <c:v>44.41318</c:v>
                </c:pt>
                <c:pt idx="68757">
                  <c:v>29.45876</c:v>
                </c:pt>
                <c:pt idx="68758">
                  <c:v>31.90594</c:v>
                </c:pt>
                <c:pt idx="68759">
                  <c:v>30.24714</c:v>
                </c:pt>
                <c:pt idx="68760">
                  <c:v>51.75599</c:v>
                </c:pt>
                <c:pt idx="68761">
                  <c:v>24.49265</c:v>
                </c:pt>
                <c:pt idx="68762">
                  <c:v>32.40392000000001</c:v>
                </c:pt>
                <c:pt idx="68763">
                  <c:v>32.81071</c:v>
                </c:pt>
                <c:pt idx="68764">
                  <c:v>33.20268</c:v>
                </c:pt>
                <c:pt idx="68765">
                  <c:v>32.06414</c:v>
                </c:pt>
                <c:pt idx="68766">
                  <c:v>28.94677</c:v>
                </c:pt>
                <c:pt idx="68767">
                  <c:v>1025.1209</c:v>
                </c:pt>
                <c:pt idx="68768">
                  <c:v>29.07801</c:v>
                </c:pt>
                <c:pt idx="68769">
                  <c:v>41.6123</c:v>
                </c:pt>
                <c:pt idx="68770">
                  <c:v>33.89236000000001</c:v>
                </c:pt>
                <c:pt idx="68771">
                  <c:v>30.02169</c:v>
                </c:pt>
                <c:pt idx="68772">
                  <c:v>30.95658999999999</c:v>
                </c:pt>
                <c:pt idx="68773">
                  <c:v>438.9322</c:v>
                </c:pt>
                <c:pt idx="68774">
                  <c:v>31.36916</c:v>
                </c:pt>
                <c:pt idx="68775">
                  <c:v>32.72415</c:v>
                </c:pt>
                <c:pt idx="68776">
                  <c:v>31.72579</c:v>
                </c:pt>
                <c:pt idx="68777">
                  <c:v>78.2646</c:v>
                </c:pt>
                <c:pt idx="68778">
                  <c:v>26.64302</c:v>
                </c:pt>
                <c:pt idx="68779">
                  <c:v>32.27148</c:v>
                </c:pt>
                <c:pt idx="68780">
                  <c:v>32.09622</c:v>
                </c:pt>
                <c:pt idx="68781">
                  <c:v>28.69440000000001</c:v>
                </c:pt>
                <c:pt idx="68782">
                  <c:v>33.22262000000001</c:v>
                </c:pt>
                <c:pt idx="68783">
                  <c:v>37.16076</c:v>
                </c:pt>
                <c:pt idx="68784">
                  <c:v>31.35902</c:v>
                </c:pt>
                <c:pt idx="68785">
                  <c:v>30.53745</c:v>
                </c:pt>
                <c:pt idx="68786">
                  <c:v>26.94672999999999</c:v>
                </c:pt>
                <c:pt idx="68787">
                  <c:v>39.91404</c:v>
                </c:pt>
                <c:pt idx="68788">
                  <c:v>30.367</c:v>
                </c:pt>
                <c:pt idx="68789">
                  <c:v>25.95272999999999</c:v>
                </c:pt>
                <c:pt idx="68790">
                  <c:v>22.12123</c:v>
                </c:pt>
                <c:pt idx="68791">
                  <c:v>25.88742999999999</c:v>
                </c:pt>
                <c:pt idx="68792">
                  <c:v>33.76197</c:v>
                </c:pt>
                <c:pt idx="68793">
                  <c:v>26.7171</c:v>
                </c:pt>
                <c:pt idx="68794">
                  <c:v>35.60451</c:v>
                </c:pt>
                <c:pt idx="68795">
                  <c:v>30.56760999999999</c:v>
                </c:pt>
                <c:pt idx="68796">
                  <c:v>30.17751000000001</c:v>
                </c:pt>
                <c:pt idx="68797">
                  <c:v>52.92497</c:v>
                </c:pt>
                <c:pt idx="68798">
                  <c:v>32.69232</c:v>
                </c:pt>
                <c:pt idx="68799">
                  <c:v>26.37309</c:v>
                </c:pt>
                <c:pt idx="68800">
                  <c:v>28.36362</c:v>
                </c:pt>
                <c:pt idx="68801">
                  <c:v>27.75449</c:v>
                </c:pt>
                <c:pt idx="68802">
                  <c:v>26.39729000000001</c:v>
                </c:pt>
                <c:pt idx="68803">
                  <c:v>28.99081</c:v>
                </c:pt>
                <c:pt idx="68804">
                  <c:v>32.78957</c:v>
                </c:pt>
                <c:pt idx="68805">
                  <c:v>30.46115</c:v>
                </c:pt>
                <c:pt idx="68806">
                  <c:v>31.94079999999999</c:v>
                </c:pt>
                <c:pt idx="68807">
                  <c:v>27.33736</c:v>
                </c:pt>
                <c:pt idx="68808">
                  <c:v>25.75869</c:v>
                </c:pt>
                <c:pt idx="68809">
                  <c:v>25.79020999999999</c:v>
                </c:pt>
                <c:pt idx="68810">
                  <c:v>23.99473</c:v>
                </c:pt>
                <c:pt idx="68811">
                  <c:v>32.99035</c:v>
                </c:pt>
                <c:pt idx="68812">
                  <c:v>27.60065000000001</c:v>
                </c:pt>
                <c:pt idx="68813">
                  <c:v>25.96456</c:v>
                </c:pt>
                <c:pt idx="68814">
                  <c:v>40.8753</c:v>
                </c:pt>
                <c:pt idx="68815">
                  <c:v>30.72012</c:v>
                </c:pt>
                <c:pt idx="68816">
                  <c:v>27.10242</c:v>
                </c:pt>
                <c:pt idx="68817">
                  <c:v>245.37927</c:v>
                </c:pt>
                <c:pt idx="68818">
                  <c:v>29.14915999999999</c:v>
                </c:pt>
                <c:pt idx="68819">
                  <c:v>26.20769</c:v>
                </c:pt>
                <c:pt idx="68820">
                  <c:v>27.73408999999999</c:v>
                </c:pt>
                <c:pt idx="68821">
                  <c:v>29.68359</c:v>
                </c:pt>
                <c:pt idx="68822">
                  <c:v>30.82726</c:v>
                </c:pt>
                <c:pt idx="68823">
                  <c:v>25.26743</c:v>
                </c:pt>
                <c:pt idx="68824">
                  <c:v>848.1609999999998</c:v>
                </c:pt>
                <c:pt idx="68825">
                  <c:v>34.77276000000001</c:v>
                </c:pt>
                <c:pt idx="68826">
                  <c:v>34.59846</c:v>
                </c:pt>
                <c:pt idx="68827">
                  <c:v>27.93494</c:v>
                </c:pt>
                <c:pt idx="68828">
                  <c:v>29.2844</c:v>
                </c:pt>
                <c:pt idx="68829">
                  <c:v>28.75491</c:v>
                </c:pt>
                <c:pt idx="68830">
                  <c:v>212.7149</c:v>
                </c:pt>
                <c:pt idx="68831">
                  <c:v>35.33614</c:v>
                </c:pt>
                <c:pt idx="68832">
                  <c:v>29.94309</c:v>
                </c:pt>
                <c:pt idx="68833">
                  <c:v>181.9165</c:v>
                </c:pt>
                <c:pt idx="68834">
                  <c:v>30.29733</c:v>
                </c:pt>
                <c:pt idx="68835">
                  <c:v>27.73928</c:v>
                </c:pt>
                <c:pt idx="68836">
                  <c:v>31.5108</c:v>
                </c:pt>
                <c:pt idx="68837">
                  <c:v>44.25824</c:v>
                </c:pt>
                <c:pt idx="68838">
                  <c:v>275.8231999999999</c:v>
                </c:pt>
                <c:pt idx="68839">
                  <c:v>28.68223</c:v>
                </c:pt>
                <c:pt idx="68840">
                  <c:v>35.08648</c:v>
                </c:pt>
                <c:pt idx="68841">
                  <c:v>43.46652</c:v>
                </c:pt>
                <c:pt idx="68842">
                  <c:v>36.57078000000001</c:v>
                </c:pt>
                <c:pt idx="68843">
                  <c:v>23.74622</c:v>
                </c:pt>
                <c:pt idx="68844">
                  <c:v>28.17808</c:v>
                </c:pt>
                <c:pt idx="68845">
                  <c:v>26.6846</c:v>
                </c:pt>
                <c:pt idx="68846">
                  <c:v>28.67827</c:v>
                </c:pt>
                <c:pt idx="68847">
                  <c:v>51.0357</c:v>
                </c:pt>
                <c:pt idx="68848">
                  <c:v>25.41949</c:v>
                </c:pt>
                <c:pt idx="68849">
                  <c:v>44.181</c:v>
                </c:pt>
                <c:pt idx="68850">
                  <c:v>31.11758</c:v>
                </c:pt>
                <c:pt idx="68851">
                  <c:v>31.947</c:v>
                </c:pt>
                <c:pt idx="68852">
                  <c:v>26.06884</c:v>
                </c:pt>
                <c:pt idx="68853">
                  <c:v>39.21827</c:v>
                </c:pt>
                <c:pt idx="68854">
                  <c:v>27.87631</c:v>
                </c:pt>
                <c:pt idx="68855">
                  <c:v>26.08605</c:v>
                </c:pt>
                <c:pt idx="68856">
                  <c:v>29.78503999999999</c:v>
                </c:pt>
                <c:pt idx="68857">
                  <c:v>29.30689</c:v>
                </c:pt>
                <c:pt idx="68858">
                  <c:v>30.30534</c:v>
                </c:pt>
                <c:pt idx="68859">
                  <c:v>34.92159</c:v>
                </c:pt>
                <c:pt idx="68860">
                  <c:v>27.18966</c:v>
                </c:pt>
                <c:pt idx="68861">
                  <c:v>33.72417</c:v>
                </c:pt>
                <c:pt idx="68862">
                  <c:v>1172.39</c:v>
                </c:pt>
                <c:pt idx="68863">
                  <c:v>27.85089</c:v>
                </c:pt>
                <c:pt idx="68864">
                  <c:v>31.98116</c:v>
                </c:pt>
                <c:pt idx="68865">
                  <c:v>33.72891</c:v>
                </c:pt>
                <c:pt idx="68866">
                  <c:v>24.83876</c:v>
                </c:pt>
                <c:pt idx="68867">
                  <c:v>29.65112</c:v>
                </c:pt>
                <c:pt idx="68868">
                  <c:v>33.32225</c:v>
                </c:pt>
                <c:pt idx="68869">
                  <c:v>33.30731</c:v>
                </c:pt>
                <c:pt idx="68870">
                  <c:v>25.33747</c:v>
                </c:pt>
                <c:pt idx="68871">
                  <c:v>31.59716</c:v>
                </c:pt>
                <c:pt idx="68872">
                  <c:v>30.23154</c:v>
                </c:pt>
                <c:pt idx="68873">
                  <c:v>36.10803</c:v>
                </c:pt>
                <c:pt idx="68874">
                  <c:v>25.37972</c:v>
                </c:pt>
                <c:pt idx="68875">
                  <c:v>27.85065000000001</c:v>
                </c:pt>
                <c:pt idx="68876">
                  <c:v>27.66226</c:v>
                </c:pt>
                <c:pt idx="68877">
                  <c:v>34.18545</c:v>
                </c:pt>
                <c:pt idx="68878">
                  <c:v>34.27451</c:v>
                </c:pt>
                <c:pt idx="68879">
                  <c:v>25.33274</c:v>
                </c:pt>
                <c:pt idx="68880">
                  <c:v>29.14239999999999</c:v>
                </c:pt>
                <c:pt idx="68881">
                  <c:v>24.78747999999999</c:v>
                </c:pt>
                <c:pt idx="68882">
                  <c:v>33.44233</c:v>
                </c:pt>
                <c:pt idx="68883">
                  <c:v>29.43218</c:v>
                </c:pt>
                <c:pt idx="68884">
                  <c:v>28.96162</c:v>
                </c:pt>
                <c:pt idx="68885">
                  <c:v>5125.67427</c:v>
                </c:pt>
                <c:pt idx="68886">
                  <c:v>34.27521</c:v>
                </c:pt>
                <c:pt idx="68887">
                  <c:v>27.61997</c:v>
                </c:pt>
                <c:pt idx="68888">
                  <c:v>31.52111</c:v>
                </c:pt>
                <c:pt idx="68889">
                  <c:v>32.26026</c:v>
                </c:pt>
                <c:pt idx="68890">
                  <c:v>30.49326</c:v>
                </c:pt>
                <c:pt idx="68891">
                  <c:v>33.71663</c:v>
                </c:pt>
                <c:pt idx="68892">
                  <c:v>33.45368</c:v>
                </c:pt>
                <c:pt idx="68893">
                  <c:v>31.41811999999999</c:v>
                </c:pt>
                <c:pt idx="68894">
                  <c:v>28.16574</c:v>
                </c:pt>
                <c:pt idx="68895">
                  <c:v>37.9388</c:v>
                </c:pt>
                <c:pt idx="68896">
                  <c:v>27.61693</c:v>
                </c:pt>
                <c:pt idx="68897">
                  <c:v>31.61988</c:v>
                </c:pt>
                <c:pt idx="68898">
                  <c:v>31.40733</c:v>
                </c:pt>
                <c:pt idx="68899">
                  <c:v>32.10921</c:v>
                </c:pt>
                <c:pt idx="68900">
                  <c:v>27.13994</c:v>
                </c:pt>
                <c:pt idx="68901">
                  <c:v>31.4568</c:v>
                </c:pt>
                <c:pt idx="68902">
                  <c:v>28.91619</c:v>
                </c:pt>
                <c:pt idx="68903">
                  <c:v>25.81187</c:v>
                </c:pt>
                <c:pt idx="68904">
                  <c:v>293.9477</c:v>
                </c:pt>
                <c:pt idx="68905">
                  <c:v>33.80965</c:v>
                </c:pt>
                <c:pt idx="68906">
                  <c:v>46.4878</c:v>
                </c:pt>
                <c:pt idx="68907">
                  <c:v>31.18975</c:v>
                </c:pt>
                <c:pt idx="68908">
                  <c:v>85.2136</c:v>
                </c:pt>
                <c:pt idx="68909">
                  <c:v>27.53296</c:v>
                </c:pt>
                <c:pt idx="68910">
                  <c:v>32.91764</c:v>
                </c:pt>
                <c:pt idx="68911">
                  <c:v>37.84093</c:v>
                </c:pt>
                <c:pt idx="68912">
                  <c:v>36.68106</c:v>
                </c:pt>
                <c:pt idx="68913">
                  <c:v>24.34863</c:v>
                </c:pt>
                <c:pt idx="68914">
                  <c:v>29.18772999999999</c:v>
                </c:pt>
                <c:pt idx="68915">
                  <c:v>32.31498</c:v>
                </c:pt>
                <c:pt idx="68916">
                  <c:v>34.33071</c:v>
                </c:pt>
                <c:pt idx="68917">
                  <c:v>33.61989</c:v>
                </c:pt>
                <c:pt idx="68918">
                  <c:v>30.00867999999999</c:v>
                </c:pt>
                <c:pt idx="68919">
                  <c:v>56.68061</c:v>
                </c:pt>
                <c:pt idx="68920">
                  <c:v>32.24418</c:v>
                </c:pt>
                <c:pt idx="68921">
                  <c:v>36.81776</c:v>
                </c:pt>
                <c:pt idx="68922">
                  <c:v>30.09621</c:v>
                </c:pt>
                <c:pt idx="68923">
                  <c:v>32.05115</c:v>
                </c:pt>
                <c:pt idx="68924">
                  <c:v>57.6257</c:v>
                </c:pt>
                <c:pt idx="68925">
                  <c:v>36.35176999999999</c:v>
                </c:pt>
                <c:pt idx="68926">
                  <c:v>31.55112</c:v>
                </c:pt>
                <c:pt idx="68927">
                  <c:v>26.11426000000001</c:v>
                </c:pt>
                <c:pt idx="68928">
                  <c:v>32.18913</c:v>
                </c:pt>
                <c:pt idx="68929">
                  <c:v>32.0406</c:v>
                </c:pt>
                <c:pt idx="68930">
                  <c:v>275.5454199999999</c:v>
                </c:pt>
                <c:pt idx="68931">
                  <c:v>26.967</c:v>
                </c:pt>
                <c:pt idx="68932">
                  <c:v>34.2714</c:v>
                </c:pt>
                <c:pt idx="68933">
                  <c:v>30.24569</c:v>
                </c:pt>
                <c:pt idx="68934">
                  <c:v>31.21348</c:v>
                </c:pt>
                <c:pt idx="68935">
                  <c:v>33.62504000000001</c:v>
                </c:pt>
                <c:pt idx="68936">
                  <c:v>28.85334</c:v>
                </c:pt>
                <c:pt idx="68937">
                  <c:v>26.55809</c:v>
                </c:pt>
                <c:pt idx="68938">
                  <c:v>32.92325</c:v>
                </c:pt>
                <c:pt idx="68939">
                  <c:v>28.50366</c:v>
                </c:pt>
                <c:pt idx="68940">
                  <c:v>28.221</c:v>
                </c:pt>
                <c:pt idx="68941">
                  <c:v>29.24473</c:v>
                </c:pt>
                <c:pt idx="68942">
                  <c:v>39.3093</c:v>
                </c:pt>
                <c:pt idx="68943">
                  <c:v>40.79</c:v>
                </c:pt>
                <c:pt idx="68944">
                  <c:v>432.2871999999999</c:v>
                </c:pt>
                <c:pt idx="68945">
                  <c:v>27.79536</c:v>
                </c:pt>
                <c:pt idx="68946">
                  <c:v>28.98383</c:v>
                </c:pt>
                <c:pt idx="68947">
                  <c:v>25.89396</c:v>
                </c:pt>
                <c:pt idx="68948">
                  <c:v>26.88867</c:v>
                </c:pt>
                <c:pt idx="68949">
                  <c:v>23.0925</c:v>
                </c:pt>
                <c:pt idx="68950">
                  <c:v>24.26134</c:v>
                </c:pt>
                <c:pt idx="68951">
                  <c:v>22.86066</c:v>
                </c:pt>
                <c:pt idx="68952">
                  <c:v>31.64643</c:v>
                </c:pt>
                <c:pt idx="68953">
                  <c:v>32.63460000000001</c:v>
                </c:pt>
                <c:pt idx="68954">
                  <c:v>27.4361</c:v>
                </c:pt>
                <c:pt idx="68955">
                  <c:v>48.90579</c:v>
                </c:pt>
                <c:pt idx="68956">
                  <c:v>567.61077</c:v>
                </c:pt>
                <c:pt idx="68957">
                  <c:v>996.52872</c:v>
                </c:pt>
                <c:pt idx="68958">
                  <c:v>24.18556</c:v>
                </c:pt>
                <c:pt idx="68959">
                  <c:v>47.94308</c:v>
                </c:pt>
                <c:pt idx="68960">
                  <c:v>26.12452</c:v>
                </c:pt>
                <c:pt idx="68961">
                  <c:v>29.14931</c:v>
                </c:pt>
                <c:pt idx="68962">
                  <c:v>28.63148</c:v>
                </c:pt>
                <c:pt idx="68963">
                  <c:v>37.69366</c:v>
                </c:pt>
                <c:pt idx="68964">
                  <c:v>35.61867</c:v>
                </c:pt>
                <c:pt idx="68965">
                  <c:v>32.68345</c:v>
                </c:pt>
                <c:pt idx="68966">
                  <c:v>30.31059</c:v>
                </c:pt>
                <c:pt idx="68967">
                  <c:v>30.71719999999999</c:v>
                </c:pt>
                <c:pt idx="68968">
                  <c:v>36.8231</c:v>
                </c:pt>
                <c:pt idx="68969">
                  <c:v>28.43348</c:v>
                </c:pt>
                <c:pt idx="68970">
                  <c:v>29.0819</c:v>
                </c:pt>
                <c:pt idx="68971">
                  <c:v>26.89733</c:v>
                </c:pt>
                <c:pt idx="68972">
                  <c:v>24.80732</c:v>
                </c:pt>
                <c:pt idx="68973">
                  <c:v>30.5392</c:v>
                </c:pt>
                <c:pt idx="68974">
                  <c:v>27.12734</c:v>
                </c:pt>
                <c:pt idx="68975">
                  <c:v>33.67558000000001</c:v>
                </c:pt>
                <c:pt idx="68976">
                  <c:v>34.67784</c:v>
                </c:pt>
                <c:pt idx="68977">
                  <c:v>31.63062</c:v>
                </c:pt>
                <c:pt idx="68978">
                  <c:v>24.52391</c:v>
                </c:pt>
                <c:pt idx="68979">
                  <c:v>28.04985</c:v>
                </c:pt>
                <c:pt idx="68980">
                  <c:v>31.19103</c:v>
                </c:pt>
                <c:pt idx="68981">
                  <c:v>28.62789</c:v>
                </c:pt>
                <c:pt idx="68982">
                  <c:v>27.35863</c:v>
                </c:pt>
                <c:pt idx="68983">
                  <c:v>31.75922</c:v>
                </c:pt>
                <c:pt idx="68984">
                  <c:v>32.95480999999999</c:v>
                </c:pt>
                <c:pt idx="68985">
                  <c:v>42.50365</c:v>
                </c:pt>
                <c:pt idx="68986">
                  <c:v>30.79071</c:v>
                </c:pt>
                <c:pt idx="68987">
                  <c:v>34.77922</c:v>
                </c:pt>
                <c:pt idx="68988">
                  <c:v>31.28603</c:v>
                </c:pt>
                <c:pt idx="68989">
                  <c:v>85.77064</c:v>
                </c:pt>
                <c:pt idx="68990">
                  <c:v>29.9816</c:v>
                </c:pt>
                <c:pt idx="68991">
                  <c:v>29.50393</c:v>
                </c:pt>
                <c:pt idx="68992">
                  <c:v>151.31088</c:v>
                </c:pt>
                <c:pt idx="68993">
                  <c:v>26.12472</c:v>
                </c:pt>
                <c:pt idx="68994">
                  <c:v>27.14804</c:v>
                </c:pt>
                <c:pt idx="68995">
                  <c:v>31.2989</c:v>
                </c:pt>
                <c:pt idx="68996">
                  <c:v>577.47784</c:v>
                </c:pt>
                <c:pt idx="68997">
                  <c:v>26.38591</c:v>
                </c:pt>
                <c:pt idx="68998">
                  <c:v>35.39100000000001</c:v>
                </c:pt>
                <c:pt idx="68999">
                  <c:v>31.71144</c:v>
                </c:pt>
                <c:pt idx="69000">
                  <c:v>26.26568999999999</c:v>
                </c:pt>
                <c:pt idx="69001">
                  <c:v>35.54020000000001</c:v>
                </c:pt>
                <c:pt idx="69002">
                  <c:v>33.06857</c:v>
                </c:pt>
                <c:pt idx="69003">
                  <c:v>32.49952000000001</c:v>
                </c:pt>
                <c:pt idx="69004">
                  <c:v>112.6529</c:v>
                </c:pt>
                <c:pt idx="69005">
                  <c:v>32.12536</c:v>
                </c:pt>
                <c:pt idx="69006">
                  <c:v>42.91113</c:v>
                </c:pt>
                <c:pt idx="69007">
                  <c:v>31.17066000000001</c:v>
                </c:pt>
                <c:pt idx="69008">
                  <c:v>37.64845</c:v>
                </c:pt>
                <c:pt idx="69009">
                  <c:v>39.0069</c:v>
                </c:pt>
                <c:pt idx="69010">
                  <c:v>26.85483</c:v>
                </c:pt>
                <c:pt idx="69011">
                  <c:v>29.8668</c:v>
                </c:pt>
                <c:pt idx="69012">
                  <c:v>43.1073</c:v>
                </c:pt>
                <c:pt idx="69013">
                  <c:v>32.51183</c:v>
                </c:pt>
                <c:pt idx="69014">
                  <c:v>31.32884</c:v>
                </c:pt>
                <c:pt idx="69015">
                  <c:v>31.41704</c:v>
                </c:pt>
                <c:pt idx="69016">
                  <c:v>29.96547999999999</c:v>
                </c:pt>
                <c:pt idx="69017">
                  <c:v>38.44417</c:v>
                </c:pt>
                <c:pt idx="69018">
                  <c:v>28.32119</c:v>
                </c:pt>
                <c:pt idx="69019">
                  <c:v>143.9049</c:v>
                </c:pt>
                <c:pt idx="69020">
                  <c:v>27.48265999999999</c:v>
                </c:pt>
                <c:pt idx="69021">
                  <c:v>819.4709</c:v>
                </c:pt>
                <c:pt idx="69022">
                  <c:v>29.38714999999999</c:v>
                </c:pt>
                <c:pt idx="69023">
                  <c:v>28.85791</c:v>
                </c:pt>
                <c:pt idx="69024">
                  <c:v>27.80314</c:v>
                </c:pt>
                <c:pt idx="69025">
                  <c:v>42.95997</c:v>
                </c:pt>
                <c:pt idx="69026">
                  <c:v>36.18291</c:v>
                </c:pt>
                <c:pt idx="69027">
                  <c:v>27.52916</c:v>
                </c:pt>
                <c:pt idx="69028">
                  <c:v>27.93541</c:v>
                </c:pt>
                <c:pt idx="69029">
                  <c:v>32.56124000000001</c:v>
                </c:pt>
                <c:pt idx="69030">
                  <c:v>25.07208</c:v>
                </c:pt>
                <c:pt idx="69031">
                  <c:v>26.17982</c:v>
                </c:pt>
                <c:pt idx="69032">
                  <c:v>33.08367</c:v>
                </c:pt>
                <c:pt idx="69033">
                  <c:v>25.44697</c:v>
                </c:pt>
                <c:pt idx="69034">
                  <c:v>1171.4663</c:v>
                </c:pt>
                <c:pt idx="69035">
                  <c:v>27.83269</c:v>
                </c:pt>
                <c:pt idx="69036">
                  <c:v>29.53222</c:v>
                </c:pt>
                <c:pt idx="69037">
                  <c:v>29.68042</c:v>
                </c:pt>
                <c:pt idx="69038">
                  <c:v>31.68644</c:v>
                </c:pt>
                <c:pt idx="69039">
                  <c:v>30.14252</c:v>
                </c:pt>
                <c:pt idx="69040">
                  <c:v>25.52712</c:v>
                </c:pt>
                <c:pt idx="69041">
                  <c:v>29.18694</c:v>
                </c:pt>
                <c:pt idx="69042">
                  <c:v>31.70707000000001</c:v>
                </c:pt>
                <c:pt idx="69043">
                  <c:v>28.24053999999999</c:v>
                </c:pt>
                <c:pt idx="69044">
                  <c:v>34.22444</c:v>
                </c:pt>
                <c:pt idx="69045">
                  <c:v>28.82456000000001</c:v>
                </c:pt>
                <c:pt idx="69046">
                  <c:v>28.13218000000001</c:v>
                </c:pt>
                <c:pt idx="69047">
                  <c:v>35.89155</c:v>
                </c:pt>
                <c:pt idx="69048">
                  <c:v>32.26752000000001</c:v>
                </c:pt>
                <c:pt idx="69049">
                  <c:v>28.05681999999999</c:v>
                </c:pt>
                <c:pt idx="69050">
                  <c:v>30.23133</c:v>
                </c:pt>
                <c:pt idx="69051">
                  <c:v>32.41415</c:v>
                </c:pt>
                <c:pt idx="69052">
                  <c:v>28.48389</c:v>
                </c:pt>
                <c:pt idx="69053">
                  <c:v>31.7013</c:v>
                </c:pt>
                <c:pt idx="69054">
                  <c:v>27.62096</c:v>
                </c:pt>
                <c:pt idx="69055">
                  <c:v>29.56327</c:v>
                </c:pt>
                <c:pt idx="69056">
                  <c:v>27.45052</c:v>
                </c:pt>
                <c:pt idx="69057">
                  <c:v>31.66588</c:v>
                </c:pt>
                <c:pt idx="69058">
                  <c:v>25.54589</c:v>
                </c:pt>
                <c:pt idx="69059">
                  <c:v>26.98198</c:v>
                </c:pt>
                <c:pt idx="69060">
                  <c:v>25.26799</c:v>
                </c:pt>
                <c:pt idx="69061">
                  <c:v>29.2776</c:v>
                </c:pt>
                <c:pt idx="69062">
                  <c:v>30.50351</c:v>
                </c:pt>
                <c:pt idx="69063">
                  <c:v>105.0106</c:v>
                </c:pt>
                <c:pt idx="69064">
                  <c:v>27.64746999999999</c:v>
                </c:pt>
                <c:pt idx="69065">
                  <c:v>29.63037</c:v>
                </c:pt>
                <c:pt idx="69066">
                  <c:v>27.31274</c:v>
                </c:pt>
                <c:pt idx="69067">
                  <c:v>30.1178</c:v>
                </c:pt>
                <c:pt idx="69068">
                  <c:v>28.93526</c:v>
                </c:pt>
                <c:pt idx="69069">
                  <c:v>26.38904</c:v>
                </c:pt>
                <c:pt idx="69070">
                  <c:v>29.5065</c:v>
                </c:pt>
                <c:pt idx="69071">
                  <c:v>29.64319</c:v>
                </c:pt>
                <c:pt idx="69072">
                  <c:v>26.97537</c:v>
                </c:pt>
                <c:pt idx="69073">
                  <c:v>28.41842</c:v>
                </c:pt>
                <c:pt idx="69074">
                  <c:v>2278.66011</c:v>
                </c:pt>
                <c:pt idx="69075">
                  <c:v>31.89097</c:v>
                </c:pt>
                <c:pt idx="69076">
                  <c:v>31.96002</c:v>
                </c:pt>
                <c:pt idx="69077">
                  <c:v>245.9619</c:v>
                </c:pt>
                <c:pt idx="69078">
                  <c:v>30.15262999999999</c:v>
                </c:pt>
                <c:pt idx="69079">
                  <c:v>29.79951</c:v>
                </c:pt>
                <c:pt idx="69080">
                  <c:v>30.22152</c:v>
                </c:pt>
                <c:pt idx="69081">
                  <c:v>66.3663</c:v>
                </c:pt>
                <c:pt idx="69082">
                  <c:v>30.74284</c:v>
                </c:pt>
                <c:pt idx="69083">
                  <c:v>37.88152</c:v>
                </c:pt>
                <c:pt idx="69084">
                  <c:v>28.30064</c:v>
                </c:pt>
                <c:pt idx="69085">
                  <c:v>30.10626</c:v>
                </c:pt>
                <c:pt idx="69086">
                  <c:v>34.99474</c:v>
                </c:pt>
                <c:pt idx="69087">
                  <c:v>31.326</c:v>
                </c:pt>
                <c:pt idx="69088">
                  <c:v>37.87908</c:v>
                </c:pt>
                <c:pt idx="69089">
                  <c:v>40.62676000000001</c:v>
                </c:pt>
                <c:pt idx="69090">
                  <c:v>26.19747</c:v>
                </c:pt>
                <c:pt idx="69091">
                  <c:v>62.62586</c:v>
                </c:pt>
                <c:pt idx="69092">
                  <c:v>33.0293</c:v>
                </c:pt>
                <c:pt idx="69093">
                  <c:v>36.66412000000001</c:v>
                </c:pt>
                <c:pt idx="69094">
                  <c:v>30.18244</c:v>
                </c:pt>
                <c:pt idx="69095">
                  <c:v>29.90321</c:v>
                </c:pt>
                <c:pt idx="69096">
                  <c:v>25.71471</c:v>
                </c:pt>
                <c:pt idx="69097">
                  <c:v>35.31636</c:v>
                </c:pt>
                <c:pt idx="69098">
                  <c:v>30.70792</c:v>
                </c:pt>
                <c:pt idx="69099">
                  <c:v>29.19511</c:v>
                </c:pt>
                <c:pt idx="69100">
                  <c:v>42.10203</c:v>
                </c:pt>
                <c:pt idx="69101">
                  <c:v>5054.20524</c:v>
                </c:pt>
                <c:pt idx="69102">
                  <c:v>35.36538</c:v>
                </c:pt>
                <c:pt idx="69103">
                  <c:v>29.13682</c:v>
                </c:pt>
                <c:pt idx="69104">
                  <c:v>31.27912</c:v>
                </c:pt>
                <c:pt idx="69105">
                  <c:v>35.3905</c:v>
                </c:pt>
                <c:pt idx="69106">
                  <c:v>34.78325</c:v>
                </c:pt>
                <c:pt idx="69107">
                  <c:v>29.79056</c:v>
                </c:pt>
                <c:pt idx="69108">
                  <c:v>30.22518</c:v>
                </c:pt>
                <c:pt idx="69109">
                  <c:v>30.52835</c:v>
                </c:pt>
                <c:pt idx="69110">
                  <c:v>30.94391</c:v>
                </c:pt>
                <c:pt idx="69111">
                  <c:v>30.53522999999999</c:v>
                </c:pt>
                <c:pt idx="69112">
                  <c:v>34.09005</c:v>
                </c:pt>
                <c:pt idx="69113">
                  <c:v>33.26141</c:v>
                </c:pt>
                <c:pt idx="69114">
                  <c:v>29.99686000000001</c:v>
                </c:pt>
                <c:pt idx="69115">
                  <c:v>32.26214</c:v>
                </c:pt>
                <c:pt idx="69116">
                  <c:v>30.21258</c:v>
                </c:pt>
                <c:pt idx="69117">
                  <c:v>31.07659</c:v>
                </c:pt>
                <c:pt idx="69118">
                  <c:v>30.56796</c:v>
                </c:pt>
                <c:pt idx="69119">
                  <c:v>34.72103</c:v>
                </c:pt>
                <c:pt idx="69120">
                  <c:v>26.83267</c:v>
                </c:pt>
                <c:pt idx="69121">
                  <c:v>480.2719</c:v>
                </c:pt>
                <c:pt idx="69122">
                  <c:v>32.40977</c:v>
                </c:pt>
                <c:pt idx="69123">
                  <c:v>35.28383</c:v>
                </c:pt>
                <c:pt idx="69124">
                  <c:v>28.9241</c:v>
                </c:pt>
                <c:pt idx="69125">
                  <c:v>29.41236</c:v>
                </c:pt>
                <c:pt idx="69126">
                  <c:v>28.16715</c:v>
                </c:pt>
                <c:pt idx="69127">
                  <c:v>30.24251999999999</c:v>
                </c:pt>
                <c:pt idx="69128">
                  <c:v>29.08449</c:v>
                </c:pt>
                <c:pt idx="69129">
                  <c:v>33.32747</c:v>
                </c:pt>
                <c:pt idx="69130">
                  <c:v>23.72326</c:v>
                </c:pt>
                <c:pt idx="69131">
                  <c:v>34.70262</c:v>
                </c:pt>
                <c:pt idx="69132">
                  <c:v>29.94224</c:v>
                </c:pt>
                <c:pt idx="69133">
                  <c:v>34.63441</c:v>
                </c:pt>
                <c:pt idx="69134">
                  <c:v>31.30829</c:v>
                </c:pt>
                <c:pt idx="69135">
                  <c:v>34.72804</c:v>
                </c:pt>
                <c:pt idx="69136">
                  <c:v>36.05631</c:v>
                </c:pt>
                <c:pt idx="69137">
                  <c:v>32.36124</c:v>
                </c:pt>
                <c:pt idx="69138">
                  <c:v>46.934</c:v>
                </c:pt>
                <c:pt idx="69139">
                  <c:v>28.1646</c:v>
                </c:pt>
                <c:pt idx="69140">
                  <c:v>26.28356</c:v>
                </c:pt>
                <c:pt idx="69141">
                  <c:v>33.40243</c:v>
                </c:pt>
                <c:pt idx="69142">
                  <c:v>36.10789</c:v>
                </c:pt>
                <c:pt idx="69143">
                  <c:v>29.9333</c:v>
                </c:pt>
                <c:pt idx="69144">
                  <c:v>27.90947999999999</c:v>
                </c:pt>
                <c:pt idx="69145">
                  <c:v>31.83878</c:v>
                </c:pt>
                <c:pt idx="69146">
                  <c:v>31.51867</c:v>
                </c:pt>
                <c:pt idx="69147">
                  <c:v>27.51409</c:v>
                </c:pt>
                <c:pt idx="69148">
                  <c:v>111.4316</c:v>
                </c:pt>
                <c:pt idx="69149">
                  <c:v>38.06449</c:v>
                </c:pt>
                <c:pt idx="69150">
                  <c:v>37.14707</c:v>
                </c:pt>
                <c:pt idx="69151">
                  <c:v>29.92015</c:v>
                </c:pt>
                <c:pt idx="69152">
                  <c:v>607.8521999999998</c:v>
                </c:pt>
                <c:pt idx="69153">
                  <c:v>43.68976</c:v>
                </c:pt>
                <c:pt idx="69154">
                  <c:v>84.43373</c:v>
                </c:pt>
                <c:pt idx="69155">
                  <c:v>31.00829</c:v>
                </c:pt>
                <c:pt idx="69156">
                  <c:v>30.88113999999999</c:v>
                </c:pt>
                <c:pt idx="69157">
                  <c:v>36.29179</c:v>
                </c:pt>
                <c:pt idx="69158">
                  <c:v>28.77049999999999</c:v>
                </c:pt>
                <c:pt idx="69159">
                  <c:v>33.24219</c:v>
                </c:pt>
                <c:pt idx="69160">
                  <c:v>34.93239</c:v>
                </c:pt>
                <c:pt idx="69161">
                  <c:v>32.25967</c:v>
                </c:pt>
                <c:pt idx="69162">
                  <c:v>29.95626</c:v>
                </c:pt>
                <c:pt idx="69163">
                  <c:v>29.67644</c:v>
                </c:pt>
                <c:pt idx="69164">
                  <c:v>29.20296</c:v>
                </c:pt>
                <c:pt idx="69165">
                  <c:v>28.30917000000001</c:v>
                </c:pt>
                <c:pt idx="69166">
                  <c:v>31.26899999999999</c:v>
                </c:pt>
                <c:pt idx="69167">
                  <c:v>34.06985</c:v>
                </c:pt>
                <c:pt idx="69168">
                  <c:v>39.34262</c:v>
                </c:pt>
                <c:pt idx="69169">
                  <c:v>27.11691</c:v>
                </c:pt>
                <c:pt idx="69170">
                  <c:v>36.81876</c:v>
                </c:pt>
                <c:pt idx="69171">
                  <c:v>29.55577</c:v>
                </c:pt>
                <c:pt idx="69172">
                  <c:v>36.84516</c:v>
                </c:pt>
                <c:pt idx="69173">
                  <c:v>27.6284</c:v>
                </c:pt>
                <c:pt idx="69174">
                  <c:v>29.86516</c:v>
                </c:pt>
                <c:pt idx="69175">
                  <c:v>30.09634</c:v>
                </c:pt>
                <c:pt idx="69176">
                  <c:v>33.72901</c:v>
                </c:pt>
                <c:pt idx="69177">
                  <c:v>25.77283</c:v>
                </c:pt>
                <c:pt idx="69178">
                  <c:v>28.42807</c:v>
                </c:pt>
                <c:pt idx="69179">
                  <c:v>32.12764</c:v>
                </c:pt>
                <c:pt idx="69180">
                  <c:v>30.95067</c:v>
                </c:pt>
                <c:pt idx="69181">
                  <c:v>27.17514</c:v>
                </c:pt>
                <c:pt idx="69182">
                  <c:v>37.2239</c:v>
                </c:pt>
                <c:pt idx="69183">
                  <c:v>36.26472000000001</c:v>
                </c:pt>
                <c:pt idx="69184">
                  <c:v>26.71949</c:v>
                </c:pt>
                <c:pt idx="69185">
                  <c:v>29.09536</c:v>
                </c:pt>
                <c:pt idx="69186">
                  <c:v>35.44534</c:v>
                </c:pt>
                <c:pt idx="69187">
                  <c:v>32.89505</c:v>
                </c:pt>
                <c:pt idx="69188">
                  <c:v>27.18168</c:v>
                </c:pt>
                <c:pt idx="69189">
                  <c:v>28.84432</c:v>
                </c:pt>
                <c:pt idx="69190">
                  <c:v>33.98840000000001</c:v>
                </c:pt>
                <c:pt idx="69191">
                  <c:v>34.61721</c:v>
                </c:pt>
                <c:pt idx="69192">
                  <c:v>29.19106</c:v>
                </c:pt>
                <c:pt idx="69193">
                  <c:v>36.10794000000001</c:v>
                </c:pt>
                <c:pt idx="69194">
                  <c:v>32.16965</c:v>
                </c:pt>
                <c:pt idx="69195">
                  <c:v>33.00491</c:v>
                </c:pt>
                <c:pt idx="69196">
                  <c:v>57.75525</c:v>
                </c:pt>
                <c:pt idx="69197">
                  <c:v>25.55637</c:v>
                </c:pt>
                <c:pt idx="69198">
                  <c:v>33.34341</c:v>
                </c:pt>
                <c:pt idx="69199">
                  <c:v>30.98856</c:v>
                </c:pt>
                <c:pt idx="69200">
                  <c:v>29.19246</c:v>
                </c:pt>
                <c:pt idx="69201">
                  <c:v>25.10738</c:v>
                </c:pt>
                <c:pt idx="69202">
                  <c:v>35.06271</c:v>
                </c:pt>
                <c:pt idx="69203">
                  <c:v>39.10671</c:v>
                </c:pt>
                <c:pt idx="69204">
                  <c:v>44.03386</c:v>
                </c:pt>
                <c:pt idx="69205">
                  <c:v>36.49926</c:v>
                </c:pt>
                <c:pt idx="69206">
                  <c:v>26.54486</c:v>
                </c:pt>
                <c:pt idx="69207">
                  <c:v>28.85845</c:v>
                </c:pt>
                <c:pt idx="69208">
                  <c:v>31.53762</c:v>
                </c:pt>
                <c:pt idx="69209">
                  <c:v>37.49196000000001</c:v>
                </c:pt>
                <c:pt idx="69210">
                  <c:v>42.14714</c:v>
                </c:pt>
                <c:pt idx="69211">
                  <c:v>32.59967</c:v>
                </c:pt>
                <c:pt idx="69212">
                  <c:v>30.19531</c:v>
                </c:pt>
                <c:pt idx="69213">
                  <c:v>44.85565</c:v>
                </c:pt>
                <c:pt idx="69214">
                  <c:v>39.61731</c:v>
                </c:pt>
                <c:pt idx="69215">
                  <c:v>31.58922</c:v>
                </c:pt>
                <c:pt idx="69216">
                  <c:v>27.51069</c:v>
                </c:pt>
                <c:pt idx="69217">
                  <c:v>29.17355</c:v>
                </c:pt>
                <c:pt idx="69218">
                  <c:v>32.64651</c:v>
                </c:pt>
                <c:pt idx="69219">
                  <c:v>34.62861</c:v>
                </c:pt>
                <c:pt idx="69220">
                  <c:v>36.608</c:v>
                </c:pt>
                <c:pt idx="69221">
                  <c:v>28.39997</c:v>
                </c:pt>
                <c:pt idx="69222">
                  <c:v>38.68351</c:v>
                </c:pt>
                <c:pt idx="69223">
                  <c:v>27.05867</c:v>
                </c:pt>
                <c:pt idx="69224">
                  <c:v>38.19</c:v>
                </c:pt>
                <c:pt idx="69225">
                  <c:v>35.97057</c:v>
                </c:pt>
                <c:pt idx="69226">
                  <c:v>32.79256</c:v>
                </c:pt>
                <c:pt idx="69227">
                  <c:v>27.01811</c:v>
                </c:pt>
                <c:pt idx="69228">
                  <c:v>26.36345</c:v>
                </c:pt>
                <c:pt idx="69229">
                  <c:v>34.1482</c:v>
                </c:pt>
                <c:pt idx="69230">
                  <c:v>25.74788</c:v>
                </c:pt>
                <c:pt idx="69231">
                  <c:v>31.92452</c:v>
                </c:pt>
                <c:pt idx="69232">
                  <c:v>29.91436</c:v>
                </c:pt>
                <c:pt idx="69233">
                  <c:v>28.56413</c:v>
                </c:pt>
                <c:pt idx="69234">
                  <c:v>30.80428</c:v>
                </c:pt>
                <c:pt idx="69235">
                  <c:v>31.44576</c:v>
                </c:pt>
                <c:pt idx="69236">
                  <c:v>28.84288</c:v>
                </c:pt>
                <c:pt idx="69237">
                  <c:v>31.08449</c:v>
                </c:pt>
                <c:pt idx="69238">
                  <c:v>25.36921999999999</c:v>
                </c:pt>
                <c:pt idx="69239">
                  <c:v>36.72942000000001</c:v>
                </c:pt>
                <c:pt idx="69240">
                  <c:v>28.98648</c:v>
                </c:pt>
                <c:pt idx="69241">
                  <c:v>33.85857</c:v>
                </c:pt>
                <c:pt idx="69242">
                  <c:v>31.63651</c:v>
                </c:pt>
                <c:pt idx="69243">
                  <c:v>47.7291</c:v>
                </c:pt>
                <c:pt idx="69244">
                  <c:v>35.351</c:v>
                </c:pt>
                <c:pt idx="69245">
                  <c:v>223.2052</c:v>
                </c:pt>
                <c:pt idx="69246">
                  <c:v>28.78754</c:v>
                </c:pt>
                <c:pt idx="69247">
                  <c:v>29.84253</c:v>
                </c:pt>
                <c:pt idx="69248">
                  <c:v>31.20541</c:v>
                </c:pt>
                <c:pt idx="69249">
                  <c:v>26.838</c:v>
                </c:pt>
                <c:pt idx="69250">
                  <c:v>28.94266</c:v>
                </c:pt>
                <c:pt idx="69251">
                  <c:v>26.62868</c:v>
                </c:pt>
                <c:pt idx="69252">
                  <c:v>26.89709999999999</c:v>
                </c:pt>
                <c:pt idx="69253">
                  <c:v>1866.2997</c:v>
                </c:pt>
                <c:pt idx="69254">
                  <c:v>33.06802000000001</c:v>
                </c:pt>
                <c:pt idx="69255">
                  <c:v>34.91191</c:v>
                </c:pt>
                <c:pt idx="69256">
                  <c:v>79.47379999999998</c:v>
                </c:pt>
                <c:pt idx="69257">
                  <c:v>31.08151</c:v>
                </c:pt>
                <c:pt idx="69258">
                  <c:v>31.84554999999999</c:v>
                </c:pt>
                <c:pt idx="69259">
                  <c:v>32.23074000000001</c:v>
                </c:pt>
                <c:pt idx="69260">
                  <c:v>32.85028999999999</c:v>
                </c:pt>
                <c:pt idx="69261">
                  <c:v>32.65321</c:v>
                </c:pt>
                <c:pt idx="69262">
                  <c:v>32.74679</c:v>
                </c:pt>
                <c:pt idx="69263">
                  <c:v>33.07848000000001</c:v>
                </c:pt>
                <c:pt idx="69264">
                  <c:v>36.24068</c:v>
                </c:pt>
                <c:pt idx="69265">
                  <c:v>28.09798</c:v>
                </c:pt>
                <c:pt idx="69266">
                  <c:v>26.57691000000001</c:v>
                </c:pt>
                <c:pt idx="69267">
                  <c:v>28.5659</c:v>
                </c:pt>
                <c:pt idx="69268">
                  <c:v>28.44558999999999</c:v>
                </c:pt>
                <c:pt idx="69269">
                  <c:v>26.61817</c:v>
                </c:pt>
                <c:pt idx="69270">
                  <c:v>1375.0113</c:v>
                </c:pt>
                <c:pt idx="69271">
                  <c:v>39.56671</c:v>
                </c:pt>
                <c:pt idx="69272">
                  <c:v>25.90938999999999</c:v>
                </c:pt>
                <c:pt idx="69273">
                  <c:v>26.45355</c:v>
                </c:pt>
                <c:pt idx="69274">
                  <c:v>194.19473</c:v>
                </c:pt>
                <c:pt idx="69275">
                  <c:v>27.87573</c:v>
                </c:pt>
                <c:pt idx="69276">
                  <c:v>31.57979</c:v>
                </c:pt>
                <c:pt idx="69277">
                  <c:v>30.07742</c:v>
                </c:pt>
                <c:pt idx="69278">
                  <c:v>684.2692</c:v>
                </c:pt>
                <c:pt idx="69279">
                  <c:v>32.77051</c:v>
                </c:pt>
                <c:pt idx="69280">
                  <c:v>119.63544</c:v>
                </c:pt>
                <c:pt idx="69281">
                  <c:v>27.24165</c:v>
                </c:pt>
                <c:pt idx="69282">
                  <c:v>29.18042</c:v>
                </c:pt>
                <c:pt idx="69283">
                  <c:v>30.07062</c:v>
                </c:pt>
                <c:pt idx="69284">
                  <c:v>32.53753</c:v>
                </c:pt>
                <c:pt idx="69285">
                  <c:v>163.6936</c:v>
                </c:pt>
                <c:pt idx="69286">
                  <c:v>24.87667</c:v>
                </c:pt>
                <c:pt idx="69287">
                  <c:v>42.3429</c:v>
                </c:pt>
                <c:pt idx="69288">
                  <c:v>36.16333</c:v>
                </c:pt>
                <c:pt idx="69289">
                  <c:v>30.17130999999999</c:v>
                </c:pt>
                <c:pt idx="69290">
                  <c:v>33.94373</c:v>
                </c:pt>
                <c:pt idx="69291">
                  <c:v>28.92199</c:v>
                </c:pt>
                <c:pt idx="69292">
                  <c:v>26.61283</c:v>
                </c:pt>
                <c:pt idx="69293">
                  <c:v>28.30071999999999</c:v>
                </c:pt>
                <c:pt idx="69294">
                  <c:v>35.26054000000001</c:v>
                </c:pt>
                <c:pt idx="69295">
                  <c:v>25.53043</c:v>
                </c:pt>
                <c:pt idx="69296">
                  <c:v>35.28956</c:v>
                </c:pt>
                <c:pt idx="69297">
                  <c:v>34.31694</c:v>
                </c:pt>
                <c:pt idx="69298">
                  <c:v>313.80673</c:v>
                </c:pt>
                <c:pt idx="69299">
                  <c:v>34.26634</c:v>
                </c:pt>
                <c:pt idx="69300">
                  <c:v>30.57541</c:v>
                </c:pt>
                <c:pt idx="69301">
                  <c:v>24.64283</c:v>
                </c:pt>
                <c:pt idx="69302">
                  <c:v>24.76272999999999</c:v>
                </c:pt>
                <c:pt idx="69303">
                  <c:v>41.7503</c:v>
                </c:pt>
                <c:pt idx="69304">
                  <c:v>28.95764</c:v>
                </c:pt>
                <c:pt idx="69305">
                  <c:v>33.93903</c:v>
                </c:pt>
                <c:pt idx="69306">
                  <c:v>32.17138000000001</c:v>
                </c:pt>
                <c:pt idx="69307">
                  <c:v>33.98589</c:v>
                </c:pt>
                <c:pt idx="69308">
                  <c:v>28.34617</c:v>
                </c:pt>
                <c:pt idx="69309">
                  <c:v>34.50292</c:v>
                </c:pt>
                <c:pt idx="69310">
                  <c:v>30.01893</c:v>
                </c:pt>
                <c:pt idx="69311">
                  <c:v>29.60522</c:v>
                </c:pt>
                <c:pt idx="69312">
                  <c:v>32.11181</c:v>
                </c:pt>
                <c:pt idx="69313">
                  <c:v>30.00846</c:v>
                </c:pt>
                <c:pt idx="69314">
                  <c:v>27.18147</c:v>
                </c:pt>
                <c:pt idx="69315">
                  <c:v>33.28742</c:v>
                </c:pt>
                <c:pt idx="69316">
                  <c:v>32.86607</c:v>
                </c:pt>
                <c:pt idx="69317">
                  <c:v>34.85971</c:v>
                </c:pt>
                <c:pt idx="69318">
                  <c:v>38.17578</c:v>
                </c:pt>
                <c:pt idx="69319">
                  <c:v>118.34133</c:v>
                </c:pt>
                <c:pt idx="69320">
                  <c:v>31.37967</c:v>
                </c:pt>
                <c:pt idx="69321">
                  <c:v>3868.65268</c:v>
                </c:pt>
                <c:pt idx="69322">
                  <c:v>39.32207</c:v>
                </c:pt>
                <c:pt idx="69323">
                  <c:v>206.8654</c:v>
                </c:pt>
                <c:pt idx="69324">
                  <c:v>28.89048</c:v>
                </c:pt>
                <c:pt idx="69325">
                  <c:v>2631.6646</c:v>
                </c:pt>
                <c:pt idx="69326">
                  <c:v>26.90043</c:v>
                </c:pt>
                <c:pt idx="69327">
                  <c:v>32.49792</c:v>
                </c:pt>
                <c:pt idx="69328">
                  <c:v>32.34781</c:v>
                </c:pt>
                <c:pt idx="69329">
                  <c:v>4503.961310000001</c:v>
                </c:pt>
                <c:pt idx="69330">
                  <c:v>41.63709</c:v>
                </c:pt>
                <c:pt idx="69331">
                  <c:v>42.5244</c:v>
                </c:pt>
                <c:pt idx="69332">
                  <c:v>31.46604</c:v>
                </c:pt>
                <c:pt idx="69333">
                  <c:v>29.73173</c:v>
                </c:pt>
                <c:pt idx="69334">
                  <c:v>33.09044</c:v>
                </c:pt>
                <c:pt idx="69335">
                  <c:v>32.5805</c:v>
                </c:pt>
                <c:pt idx="69336">
                  <c:v>36.54046</c:v>
                </c:pt>
                <c:pt idx="69337">
                  <c:v>28.73082</c:v>
                </c:pt>
                <c:pt idx="69338">
                  <c:v>34.6432</c:v>
                </c:pt>
                <c:pt idx="69339">
                  <c:v>30.56532</c:v>
                </c:pt>
                <c:pt idx="69340">
                  <c:v>24.76105</c:v>
                </c:pt>
                <c:pt idx="69341">
                  <c:v>26.64322</c:v>
                </c:pt>
                <c:pt idx="69342">
                  <c:v>34.25488</c:v>
                </c:pt>
                <c:pt idx="69343">
                  <c:v>30.52077999999999</c:v>
                </c:pt>
                <c:pt idx="69344">
                  <c:v>34.28564</c:v>
                </c:pt>
                <c:pt idx="69345">
                  <c:v>28.46176</c:v>
                </c:pt>
                <c:pt idx="69346">
                  <c:v>27.30456</c:v>
                </c:pt>
                <c:pt idx="69347">
                  <c:v>34.19803</c:v>
                </c:pt>
                <c:pt idx="69348">
                  <c:v>32.55058</c:v>
                </c:pt>
                <c:pt idx="69349">
                  <c:v>31.17179</c:v>
                </c:pt>
                <c:pt idx="69350">
                  <c:v>27.41148</c:v>
                </c:pt>
                <c:pt idx="69351">
                  <c:v>125.8756</c:v>
                </c:pt>
                <c:pt idx="69352">
                  <c:v>1473.50335</c:v>
                </c:pt>
                <c:pt idx="69353">
                  <c:v>28.94100999999999</c:v>
                </c:pt>
                <c:pt idx="69354">
                  <c:v>57.98374</c:v>
                </c:pt>
                <c:pt idx="69355">
                  <c:v>31.60745</c:v>
                </c:pt>
                <c:pt idx="69356">
                  <c:v>28.97408</c:v>
                </c:pt>
                <c:pt idx="69357">
                  <c:v>28.3703</c:v>
                </c:pt>
                <c:pt idx="69358">
                  <c:v>29.54511</c:v>
                </c:pt>
                <c:pt idx="69359">
                  <c:v>38.89879</c:v>
                </c:pt>
                <c:pt idx="69360">
                  <c:v>24.84228</c:v>
                </c:pt>
                <c:pt idx="69361">
                  <c:v>28.83632</c:v>
                </c:pt>
                <c:pt idx="69362">
                  <c:v>28.94304</c:v>
                </c:pt>
                <c:pt idx="69363">
                  <c:v>27.82323999999999</c:v>
                </c:pt>
                <c:pt idx="69364">
                  <c:v>33.84536000000001</c:v>
                </c:pt>
                <c:pt idx="69365">
                  <c:v>23.10369</c:v>
                </c:pt>
                <c:pt idx="69366">
                  <c:v>30.78721</c:v>
                </c:pt>
                <c:pt idx="69367">
                  <c:v>26.75005000000001</c:v>
                </c:pt>
                <c:pt idx="69368">
                  <c:v>45.0663</c:v>
                </c:pt>
                <c:pt idx="69369">
                  <c:v>30.74286</c:v>
                </c:pt>
                <c:pt idx="69370">
                  <c:v>32.12304</c:v>
                </c:pt>
                <c:pt idx="69371">
                  <c:v>31.44709</c:v>
                </c:pt>
                <c:pt idx="69372">
                  <c:v>31.86311</c:v>
                </c:pt>
                <c:pt idx="69373">
                  <c:v>33.05423</c:v>
                </c:pt>
                <c:pt idx="69374">
                  <c:v>31.63845</c:v>
                </c:pt>
                <c:pt idx="69375">
                  <c:v>28.88149</c:v>
                </c:pt>
                <c:pt idx="69376">
                  <c:v>30.51089</c:v>
                </c:pt>
                <c:pt idx="69377">
                  <c:v>31.29897</c:v>
                </c:pt>
                <c:pt idx="69378">
                  <c:v>29.02261</c:v>
                </c:pt>
                <c:pt idx="69379">
                  <c:v>27.70492</c:v>
                </c:pt>
                <c:pt idx="69380">
                  <c:v>28.04448</c:v>
                </c:pt>
                <c:pt idx="69381">
                  <c:v>31.27384</c:v>
                </c:pt>
                <c:pt idx="69382">
                  <c:v>29.23858</c:v>
                </c:pt>
                <c:pt idx="69383">
                  <c:v>95.48174</c:v>
                </c:pt>
                <c:pt idx="69384">
                  <c:v>38.96299</c:v>
                </c:pt>
                <c:pt idx="69385">
                  <c:v>28.12860999999999</c:v>
                </c:pt>
                <c:pt idx="69386">
                  <c:v>31.6847</c:v>
                </c:pt>
                <c:pt idx="69387">
                  <c:v>34.8408</c:v>
                </c:pt>
                <c:pt idx="69388">
                  <c:v>30.97371</c:v>
                </c:pt>
                <c:pt idx="69389">
                  <c:v>28.59621</c:v>
                </c:pt>
                <c:pt idx="69390">
                  <c:v>40.78071</c:v>
                </c:pt>
                <c:pt idx="69391">
                  <c:v>33.60188</c:v>
                </c:pt>
                <c:pt idx="69392">
                  <c:v>31.35566</c:v>
                </c:pt>
                <c:pt idx="69393">
                  <c:v>27.8856</c:v>
                </c:pt>
                <c:pt idx="69394">
                  <c:v>29.78840999999999</c:v>
                </c:pt>
                <c:pt idx="69395">
                  <c:v>30.10196</c:v>
                </c:pt>
                <c:pt idx="69396">
                  <c:v>31.37243</c:v>
                </c:pt>
                <c:pt idx="69397">
                  <c:v>35.08791</c:v>
                </c:pt>
                <c:pt idx="69398">
                  <c:v>26.71274</c:v>
                </c:pt>
                <c:pt idx="69399">
                  <c:v>1198.54615</c:v>
                </c:pt>
                <c:pt idx="69400">
                  <c:v>29.11897</c:v>
                </c:pt>
                <c:pt idx="69401">
                  <c:v>65.83609</c:v>
                </c:pt>
                <c:pt idx="69402">
                  <c:v>39.90758</c:v>
                </c:pt>
                <c:pt idx="69403">
                  <c:v>32.84472</c:v>
                </c:pt>
                <c:pt idx="69404">
                  <c:v>31.07848</c:v>
                </c:pt>
                <c:pt idx="69405">
                  <c:v>36.30462</c:v>
                </c:pt>
                <c:pt idx="69406">
                  <c:v>24.07954</c:v>
                </c:pt>
                <c:pt idx="69407">
                  <c:v>32.16108000000001</c:v>
                </c:pt>
                <c:pt idx="69408">
                  <c:v>32.63394</c:v>
                </c:pt>
                <c:pt idx="69409">
                  <c:v>32.8041</c:v>
                </c:pt>
                <c:pt idx="69410">
                  <c:v>32.89576</c:v>
                </c:pt>
                <c:pt idx="69411">
                  <c:v>32.198</c:v>
                </c:pt>
                <c:pt idx="69412">
                  <c:v>42.74264</c:v>
                </c:pt>
                <c:pt idx="69413">
                  <c:v>2568.34124</c:v>
                </c:pt>
                <c:pt idx="69414">
                  <c:v>183.70623</c:v>
                </c:pt>
                <c:pt idx="69415">
                  <c:v>32.73856</c:v>
                </c:pt>
                <c:pt idx="69416">
                  <c:v>30.82281</c:v>
                </c:pt>
                <c:pt idx="69417">
                  <c:v>26.45438</c:v>
                </c:pt>
                <c:pt idx="69418">
                  <c:v>35.94403</c:v>
                </c:pt>
                <c:pt idx="69419">
                  <c:v>46.36887</c:v>
                </c:pt>
                <c:pt idx="69420">
                  <c:v>27.99715</c:v>
                </c:pt>
                <c:pt idx="69421">
                  <c:v>28.27552</c:v>
                </c:pt>
                <c:pt idx="69422">
                  <c:v>326.7740999999999</c:v>
                </c:pt>
                <c:pt idx="69423">
                  <c:v>76.8848</c:v>
                </c:pt>
                <c:pt idx="69424">
                  <c:v>35.80914000000001</c:v>
                </c:pt>
                <c:pt idx="69425">
                  <c:v>25.41203</c:v>
                </c:pt>
                <c:pt idx="69426">
                  <c:v>25.01073999999999</c:v>
                </c:pt>
                <c:pt idx="69427">
                  <c:v>479.4345</c:v>
                </c:pt>
                <c:pt idx="69428">
                  <c:v>28.40502</c:v>
                </c:pt>
                <c:pt idx="69429">
                  <c:v>30.49401</c:v>
                </c:pt>
                <c:pt idx="69430">
                  <c:v>106.8769</c:v>
                </c:pt>
                <c:pt idx="69431">
                  <c:v>34.77906</c:v>
                </c:pt>
                <c:pt idx="69432">
                  <c:v>32.92079</c:v>
                </c:pt>
                <c:pt idx="69433">
                  <c:v>27.5563</c:v>
                </c:pt>
                <c:pt idx="69434">
                  <c:v>33.90416</c:v>
                </c:pt>
                <c:pt idx="69435">
                  <c:v>34.77941</c:v>
                </c:pt>
                <c:pt idx="69436">
                  <c:v>37.16171</c:v>
                </c:pt>
                <c:pt idx="69437">
                  <c:v>27.60110999999999</c:v>
                </c:pt>
                <c:pt idx="69438">
                  <c:v>29.82026</c:v>
                </c:pt>
                <c:pt idx="69439">
                  <c:v>42.13543</c:v>
                </c:pt>
                <c:pt idx="69440">
                  <c:v>34.44506000000001</c:v>
                </c:pt>
                <c:pt idx="69441">
                  <c:v>33.46598</c:v>
                </c:pt>
                <c:pt idx="69442">
                  <c:v>4264.4106</c:v>
                </c:pt>
                <c:pt idx="69443">
                  <c:v>29.74825999999999</c:v>
                </c:pt>
                <c:pt idx="69444">
                  <c:v>35.67686</c:v>
                </c:pt>
                <c:pt idx="69445">
                  <c:v>27.90609999999999</c:v>
                </c:pt>
                <c:pt idx="69446">
                  <c:v>31.3008</c:v>
                </c:pt>
                <c:pt idx="69447">
                  <c:v>27.49602</c:v>
                </c:pt>
                <c:pt idx="69448">
                  <c:v>32.86002000000001</c:v>
                </c:pt>
                <c:pt idx="69449">
                  <c:v>28.58737</c:v>
                </c:pt>
                <c:pt idx="69450">
                  <c:v>28.90609</c:v>
                </c:pt>
                <c:pt idx="69451">
                  <c:v>31.48980999999999</c:v>
                </c:pt>
                <c:pt idx="69452">
                  <c:v>618.09437</c:v>
                </c:pt>
                <c:pt idx="69453">
                  <c:v>27.95422</c:v>
                </c:pt>
                <c:pt idx="69454">
                  <c:v>27.05107</c:v>
                </c:pt>
                <c:pt idx="69455">
                  <c:v>32.69959</c:v>
                </c:pt>
                <c:pt idx="69456">
                  <c:v>32.29929</c:v>
                </c:pt>
                <c:pt idx="69457">
                  <c:v>31.57781</c:v>
                </c:pt>
                <c:pt idx="69458">
                  <c:v>31.49222999999999</c:v>
                </c:pt>
                <c:pt idx="69459">
                  <c:v>29.0486</c:v>
                </c:pt>
                <c:pt idx="69460">
                  <c:v>26.97321</c:v>
                </c:pt>
                <c:pt idx="69461">
                  <c:v>52.99597</c:v>
                </c:pt>
                <c:pt idx="69462">
                  <c:v>122.39548</c:v>
                </c:pt>
                <c:pt idx="69463">
                  <c:v>25.82462</c:v>
                </c:pt>
                <c:pt idx="69464">
                  <c:v>25.83734</c:v>
                </c:pt>
                <c:pt idx="69465">
                  <c:v>27.00578</c:v>
                </c:pt>
                <c:pt idx="69466">
                  <c:v>28.89881</c:v>
                </c:pt>
                <c:pt idx="69467">
                  <c:v>23.36503</c:v>
                </c:pt>
                <c:pt idx="69468">
                  <c:v>30.19241</c:v>
                </c:pt>
                <c:pt idx="69469">
                  <c:v>27.50887000000001</c:v>
                </c:pt>
                <c:pt idx="69470">
                  <c:v>36.9298</c:v>
                </c:pt>
                <c:pt idx="69471">
                  <c:v>30.5837</c:v>
                </c:pt>
                <c:pt idx="69472">
                  <c:v>32.36491</c:v>
                </c:pt>
                <c:pt idx="69473">
                  <c:v>26.33621</c:v>
                </c:pt>
                <c:pt idx="69474">
                  <c:v>25.69246</c:v>
                </c:pt>
                <c:pt idx="69475">
                  <c:v>40.0779</c:v>
                </c:pt>
                <c:pt idx="69476">
                  <c:v>30.74101</c:v>
                </c:pt>
                <c:pt idx="69477">
                  <c:v>37.6547</c:v>
                </c:pt>
                <c:pt idx="69478">
                  <c:v>36.42052</c:v>
                </c:pt>
                <c:pt idx="69479">
                  <c:v>28.65248</c:v>
                </c:pt>
                <c:pt idx="69480">
                  <c:v>28.85051</c:v>
                </c:pt>
                <c:pt idx="69481">
                  <c:v>36.54513</c:v>
                </c:pt>
                <c:pt idx="69482">
                  <c:v>35.80860000000001</c:v>
                </c:pt>
                <c:pt idx="69483">
                  <c:v>34.26777</c:v>
                </c:pt>
                <c:pt idx="69484">
                  <c:v>28.92543999999999</c:v>
                </c:pt>
                <c:pt idx="69485">
                  <c:v>30.7581</c:v>
                </c:pt>
                <c:pt idx="69486">
                  <c:v>33.16662</c:v>
                </c:pt>
                <c:pt idx="69487">
                  <c:v>28.59572</c:v>
                </c:pt>
                <c:pt idx="69488">
                  <c:v>26.5505</c:v>
                </c:pt>
                <c:pt idx="69489">
                  <c:v>174.14134</c:v>
                </c:pt>
                <c:pt idx="69490">
                  <c:v>25.39431</c:v>
                </c:pt>
                <c:pt idx="69491">
                  <c:v>33.53668</c:v>
                </c:pt>
                <c:pt idx="69492">
                  <c:v>31.55603</c:v>
                </c:pt>
                <c:pt idx="69493">
                  <c:v>32.82768</c:v>
                </c:pt>
                <c:pt idx="69494">
                  <c:v>28.613</c:v>
                </c:pt>
                <c:pt idx="69495">
                  <c:v>40.68338</c:v>
                </c:pt>
                <c:pt idx="69496">
                  <c:v>336.2543999999999</c:v>
                </c:pt>
                <c:pt idx="69497">
                  <c:v>30.38635</c:v>
                </c:pt>
                <c:pt idx="69498">
                  <c:v>27.72148</c:v>
                </c:pt>
                <c:pt idx="69499">
                  <c:v>28.44787000000001</c:v>
                </c:pt>
                <c:pt idx="69500">
                  <c:v>41.04525</c:v>
                </c:pt>
                <c:pt idx="69501">
                  <c:v>25.1822</c:v>
                </c:pt>
                <c:pt idx="69502">
                  <c:v>26.13625</c:v>
                </c:pt>
                <c:pt idx="69503">
                  <c:v>1953.4556</c:v>
                </c:pt>
                <c:pt idx="69504">
                  <c:v>32.07976</c:v>
                </c:pt>
                <c:pt idx="69505">
                  <c:v>31.2043</c:v>
                </c:pt>
                <c:pt idx="69506">
                  <c:v>28.62267</c:v>
                </c:pt>
                <c:pt idx="69507">
                  <c:v>29.15408</c:v>
                </c:pt>
                <c:pt idx="69508">
                  <c:v>30.75618</c:v>
                </c:pt>
                <c:pt idx="69509">
                  <c:v>31.7119</c:v>
                </c:pt>
                <c:pt idx="69510">
                  <c:v>36.07203</c:v>
                </c:pt>
                <c:pt idx="69511">
                  <c:v>28.40449</c:v>
                </c:pt>
                <c:pt idx="69512">
                  <c:v>30.24813</c:v>
                </c:pt>
                <c:pt idx="69513">
                  <c:v>30.46698</c:v>
                </c:pt>
                <c:pt idx="69514">
                  <c:v>32.13616000000001</c:v>
                </c:pt>
                <c:pt idx="69515">
                  <c:v>28.16641</c:v>
                </c:pt>
                <c:pt idx="69516">
                  <c:v>34.08884</c:v>
                </c:pt>
                <c:pt idx="69517">
                  <c:v>31.93960999999999</c:v>
                </c:pt>
                <c:pt idx="69518">
                  <c:v>32.87022</c:v>
                </c:pt>
                <c:pt idx="69519">
                  <c:v>30.54024</c:v>
                </c:pt>
                <c:pt idx="69520">
                  <c:v>34.01491</c:v>
                </c:pt>
                <c:pt idx="69521">
                  <c:v>28.43692</c:v>
                </c:pt>
                <c:pt idx="69522">
                  <c:v>28.07647</c:v>
                </c:pt>
                <c:pt idx="69523">
                  <c:v>26.78719999999999</c:v>
                </c:pt>
                <c:pt idx="69524">
                  <c:v>28.09557</c:v>
                </c:pt>
                <c:pt idx="69525">
                  <c:v>28.11863</c:v>
                </c:pt>
                <c:pt idx="69526">
                  <c:v>34.36804</c:v>
                </c:pt>
                <c:pt idx="69527">
                  <c:v>91.2152</c:v>
                </c:pt>
                <c:pt idx="69528">
                  <c:v>38.7242</c:v>
                </c:pt>
                <c:pt idx="69529">
                  <c:v>33.42462</c:v>
                </c:pt>
                <c:pt idx="69530">
                  <c:v>42.78018</c:v>
                </c:pt>
                <c:pt idx="69531">
                  <c:v>29.88906</c:v>
                </c:pt>
                <c:pt idx="69532">
                  <c:v>30.67296</c:v>
                </c:pt>
                <c:pt idx="69533">
                  <c:v>28.36011999999999</c:v>
                </c:pt>
                <c:pt idx="69534">
                  <c:v>30.39867</c:v>
                </c:pt>
                <c:pt idx="69535">
                  <c:v>33.77240000000001</c:v>
                </c:pt>
                <c:pt idx="69536">
                  <c:v>35.6263</c:v>
                </c:pt>
                <c:pt idx="69537">
                  <c:v>21.56897</c:v>
                </c:pt>
                <c:pt idx="69538">
                  <c:v>50.23082</c:v>
                </c:pt>
                <c:pt idx="69539">
                  <c:v>36.5221</c:v>
                </c:pt>
                <c:pt idx="69540">
                  <c:v>30.70578</c:v>
                </c:pt>
                <c:pt idx="69541">
                  <c:v>40.4893</c:v>
                </c:pt>
                <c:pt idx="69542">
                  <c:v>22.24534999999999</c:v>
                </c:pt>
                <c:pt idx="69543">
                  <c:v>24.53363999999999</c:v>
                </c:pt>
                <c:pt idx="69544">
                  <c:v>29.6596</c:v>
                </c:pt>
                <c:pt idx="69545">
                  <c:v>27.77252</c:v>
                </c:pt>
                <c:pt idx="69546">
                  <c:v>30.95948</c:v>
                </c:pt>
                <c:pt idx="69547">
                  <c:v>32.44062</c:v>
                </c:pt>
                <c:pt idx="69548">
                  <c:v>35.29284000000001</c:v>
                </c:pt>
                <c:pt idx="69549">
                  <c:v>35.68698000000001</c:v>
                </c:pt>
                <c:pt idx="69550">
                  <c:v>23.6546</c:v>
                </c:pt>
                <c:pt idx="69551">
                  <c:v>31.69341</c:v>
                </c:pt>
                <c:pt idx="69552">
                  <c:v>35.80708</c:v>
                </c:pt>
                <c:pt idx="69553">
                  <c:v>31.9012</c:v>
                </c:pt>
                <c:pt idx="69554">
                  <c:v>31.8159</c:v>
                </c:pt>
                <c:pt idx="69555">
                  <c:v>31.97324</c:v>
                </c:pt>
                <c:pt idx="69556">
                  <c:v>33.01207</c:v>
                </c:pt>
                <c:pt idx="69557">
                  <c:v>31.66992</c:v>
                </c:pt>
                <c:pt idx="69558">
                  <c:v>26.75529</c:v>
                </c:pt>
                <c:pt idx="69559">
                  <c:v>36.37596000000001</c:v>
                </c:pt>
                <c:pt idx="69560">
                  <c:v>27.00365</c:v>
                </c:pt>
                <c:pt idx="69561">
                  <c:v>2965.1219</c:v>
                </c:pt>
                <c:pt idx="69562">
                  <c:v>29.23674</c:v>
                </c:pt>
                <c:pt idx="69563">
                  <c:v>24.89591</c:v>
                </c:pt>
                <c:pt idx="69564">
                  <c:v>31.23283</c:v>
                </c:pt>
                <c:pt idx="69565">
                  <c:v>30.56202</c:v>
                </c:pt>
                <c:pt idx="69566">
                  <c:v>28.14254</c:v>
                </c:pt>
                <c:pt idx="69567">
                  <c:v>24.15916</c:v>
                </c:pt>
                <c:pt idx="69568">
                  <c:v>31.10372</c:v>
                </c:pt>
                <c:pt idx="69569">
                  <c:v>31.88943</c:v>
                </c:pt>
                <c:pt idx="69570">
                  <c:v>28.16761</c:v>
                </c:pt>
                <c:pt idx="69571">
                  <c:v>31.34187</c:v>
                </c:pt>
                <c:pt idx="69572">
                  <c:v>25.58449999999999</c:v>
                </c:pt>
                <c:pt idx="69573">
                  <c:v>345.1245</c:v>
                </c:pt>
                <c:pt idx="69574">
                  <c:v>25.58662</c:v>
                </c:pt>
                <c:pt idx="69575">
                  <c:v>27.06428</c:v>
                </c:pt>
                <c:pt idx="69576">
                  <c:v>45.01687</c:v>
                </c:pt>
                <c:pt idx="69577">
                  <c:v>31.73866</c:v>
                </c:pt>
                <c:pt idx="69578">
                  <c:v>36.887</c:v>
                </c:pt>
                <c:pt idx="69579">
                  <c:v>40.75595</c:v>
                </c:pt>
                <c:pt idx="69580">
                  <c:v>32.79146</c:v>
                </c:pt>
                <c:pt idx="69581">
                  <c:v>33.98437</c:v>
                </c:pt>
                <c:pt idx="69582">
                  <c:v>26.27727</c:v>
                </c:pt>
                <c:pt idx="69583">
                  <c:v>38.8129</c:v>
                </c:pt>
                <c:pt idx="69584">
                  <c:v>29.09951999999999</c:v>
                </c:pt>
                <c:pt idx="69585">
                  <c:v>28.67482</c:v>
                </c:pt>
                <c:pt idx="69586">
                  <c:v>33.64511</c:v>
                </c:pt>
                <c:pt idx="69587">
                  <c:v>28.36028</c:v>
                </c:pt>
                <c:pt idx="69588">
                  <c:v>31.31865000000001</c:v>
                </c:pt>
                <c:pt idx="69589">
                  <c:v>37.15194</c:v>
                </c:pt>
                <c:pt idx="69590">
                  <c:v>26.44865</c:v>
                </c:pt>
                <c:pt idx="69591">
                  <c:v>54.85735</c:v>
                </c:pt>
                <c:pt idx="69592">
                  <c:v>44.7999</c:v>
                </c:pt>
                <c:pt idx="69593">
                  <c:v>23.22929</c:v>
                </c:pt>
                <c:pt idx="69594">
                  <c:v>31.69444</c:v>
                </c:pt>
                <c:pt idx="69595">
                  <c:v>30.85066</c:v>
                </c:pt>
                <c:pt idx="69596">
                  <c:v>35.89737</c:v>
                </c:pt>
                <c:pt idx="69597">
                  <c:v>28.72589</c:v>
                </c:pt>
                <c:pt idx="69598">
                  <c:v>26.29157</c:v>
                </c:pt>
                <c:pt idx="69599">
                  <c:v>26.17701</c:v>
                </c:pt>
                <c:pt idx="69600">
                  <c:v>33.54815</c:v>
                </c:pt>
                <c:pt idx="69601">
                  <c:v>25.17038000000001</c:v>
                </c:pt>
                <c:pt idx="69602">
                  <c:v>95.594</c:v>
                </c:pt>
                <c:pt idx="69603">
                  <c:v>27.46088</c:v>
                </c:pt>
                <c:pt idx="69604">
                  <c:v>31.65522</c:v>
                </c:pt>
                <c:pt idx="69605">
                  <c:v>34.71748</c:v>
                </c:pt>
                <c:pt idx="69606">
                  <c:v>925.3081</c:v>
                </c:pt>
                <c:pt idx="69607">
                  <c:v>57.6252</c:v>
                </c:pt>
                <c:pt idx="69608">
                  <c:v>33.92464</c:v>
                </c:pt>
                <c:pt idx="69609">
                  <c:v>31.10662</c:v>
                </c:pt>
                <c:pt idx="69610">
                  <c:v>34.45954</c:v>
                </c:pt>
                <c:pt idx="69611">
                  <c:v>28.45935</c:v>
                </c:pt>
                <c:pt idx="69612">
                  <c:v>34.75607</c:v>
                </c:pt>
                <c:pt idx="69613">
                  <c:v>30.47064</c:v>
                </c:pt>
                <c:pt idx="69614">
                  <c:v>28.39709999999999</c:v>
                </c:pt>
                <c:pt idx="69615">
                  <c:v>27.04226</c:v>
                </c:pt>
                <c:pt idx="69616">
                  <c:v>32.99735</c:v>
                </c:pt>
                <c:pt idx="69617">
                  <c:v>33.99096</c:v>
                </c:pt>
                <c:pt idx="69618">
                  <c:v>29.77640999999999</c:v>
                </c:pt>
                <c:pt idx="69619">
                  <c:v>33.05173</c:v>
                </c:pt>
                <c:pt idx="69620">
                  <c:v>25.82404</c:v>
                </c:pt>
                <c:pt idx="69621">
                  <c:v>34.71136000000001</c:v>
                </c:pt>
                <c:pt idx="69622">
                  <c:v>38.58074000000001</c:v>
                </c:pt>
                <c:pt idx="69623">
                  <c:v>30.73126</c:v>
                </c:pt>
                <c:pt idx="69624">
                  <c:v>30.4094</c:v>
                </c:pt>
                <c:pt idx="69625">
                  <c:v>34.65482</c:v>
                </c:pt>
                <c:pt idx="69626">
                  <c:v>28.89185000000001</c:v>
                </c:pt>
                <c:pt idx="69627">
                  <c:v>25.57873</c:v>
                </c:pt>
                <c:pt idx="69628">
                  <c:v>30.51416</c:v>
                </c:pt>
                <c:pt idx="69629">
                  <c:v>31.55106</c:v>
                </c:pt>
                <c:pt idx="69630">
                  <c:v>30.77471999999999</c:v>
                </c:pt>
                <c:pt idx="69631">
                  <c:v>38.34268</c:v>
                </c:pt>
                <c:pt idx="69632">
                  <c:v>32.24549</c:v>
                </c:pt>
                <c:pt idx="69633">
                  <c:v>35.60694</c:v>
                </c:pt>
                <c:pt idx="69634">
                  <c:v>32.62274</c:v>
                </c:pt>
                <c:pt idx="69635">
                  <c:v>868.6204</c:v>
                </c:pt>
                <c:pt idx="69636">
                  <c:v>33.21046</c:v>
                </c:pt>
                <c:pt idx="69637">
                  <c:v>28.117</c:v>
                </c:pt>
                <c:pt idx="69638">
                  <c:v>29.66079</c:v>
                </c:pt>
                <c:pt idx="69639">
                  <c:v>28.78738999999999</c:v>
                </c:pt>
                <c:pt idx="69640">
                  <c:v>6543.60602</c:v>
                </c:pt>
                <c:pt idx="69641">
                  <c:v>35.76156</c:v>
                </c:pt>
                <c:pt idx="69642">
                  <c:v>26.9167</c:v>
                </c:pt>
                <c:pt idx="69643">
                  <c:v>37.58377</c:v>
                </c:pt>
                <c:pt idx="69644">
                  <c:v>31.33322</c:v>
                </c:pt>
                <c:pt idx="69645">
                  <c:v>46.6458</c:v>
                </c:pt>
                <c:pt idx="69646">
                  <c:v>27.0611</c:v>
                </c:pt>
                <c:pt idx="69647">
                  <c:v>35.56593</c:v>
                </c:pt>
                <c:pt idx="69648">
                  <c:v>51.10299</c:v>
                </c:pt>
                <c:pt idx="69649">
                  <c:v>31.49328</c:v>
                </c:pt>
                <c:pt idx="69650">
                  <c:v>26.22613</c:v>
                </c:pt>
                <c:pt idx="69651">
                  <c:v>24.87752</c:v>
                </c:pt>
                <c:pt idx="69652">
                  <c:v>29.33616</c:v>
                </c:pt>
                <c:pt idx="69653">
                  <c:v>27.56785</c:v>
                </c:pt>
                <c:pt idx="69654">
                  <c:v>1700.88973</c:v>
                </c:pt>
                <c:pt idx="69655">
                  <c:v>33.7997</c:v>
                </c:pt>
                <c:pt idx="69656">
                  <c:v>32.65125</c:v>
                </c:pt>
                <c:pt idx="69657">
                  <c:v>41.01193</c:v>
                </c:pt>
                <c:pt idx="69658">
                  <c:v>33.93687</c:v>
                </c:pt>
                <c:pt idx="69659">
                  <c:v>474.2117</c:v>
                </c:pt>
                <c:pt idx="69660">
                  <c:v>28.4114</c:v>
                </c:pt>
                <c:pt idx="69661">
                  <c:v>153.4753</c:v>
                </c:pt>
                <c:pt idx="69662">
                  <c:v>33.67651</c:v>
                </c:pt>
                <c:pt idx="69663">
                  <c:v>27.54113</c:v>
                </c:pt>
                <c:pt idx="69664">
                  <c:v>97.0072</c:v>
                </c:pt>
                <c:pt idx="69665">
                  <c:v>24.4448</c:v>
                </c:pt>
                <c:pt idx="69666">
                  <c:v>35.26574</c:v>
                </c:pt>
                <c:pt idx="69667">
                  <c:v>22.55196</c:v>
                </c:pt>
                <c:pt idx="69668">
                  <c:v>32.1751</c:v>
                </c:pt>
                <c:pt idx="69669">
                  <c:v>30.7603</c:v>
                </c:pt>
                <c:pt idx="69670">
                  <c:v>33.85345</c:v>
                </c:pt>
                <c:pt idx="69671">
                  <c:v>36.89792000000001</c:v>
                </c:pt>
                <c:pt idx="69672">
                  <c:v>29.31732999999999</c:v>
                </c:pt>
                <c:pt idx="69673">
                  <c:v>36.73665</c:v>
                </c:pt>
                <c:pt idx="69674">
                  <c:v>30.67777</c:v>
                </c:pt>
                <c:pt idx="69675">
                  <c:v>33.30466</c:v>
                </c:pt>
                <c:pt idx="69676">
                  <c:v>30.83631</c:v>
                </c:pt>
                <c:pt idx="69677">
                  <c:v>31.74866</c:v>
                </c:pt>
                <c:pt idx="69678">
                  <c:v>29.08734</c:v>
                </c:pt>
                <c:pt idx="69679">
                  <c:v>29.23978</c:v>
                </c:pt>
                <c:pt idx="69680">
                  <c:v>30.85193</c:v>
                </c:pt>
                <c:pt idx="69681">
                  <c:v>33.96897</c:v>
                </c:pt>
                <c:pt idx="69682">
                  <c:v>55.6208</c:v>
                </c:pt>
                <c:pt idx="69683">
                  <c:v>27.29752999999999</c:v>
                </c:pt>
                <c:pt idx="69684">
                  <c:v>28.12405</c:v>
                </c:pt>
                <c:pt idx="69685">
                  <c:v>38.92024</c:v>
                </c:pt>
                <c:pt idx="69686">
                  <c:v>29.18344</c:v>
                </c:pt>
                <c:pt idx="69687">
                  <c:v>28.76322</c:v>
                </c:pt>
                <c:pt idx="69688">
                  <c:v>32.03247000000001</c:v>
                </c:pt>
                <c:pt idx="69689">
                  <c:v>33.05645</c:v>
                </c:pt>
                <c:pt idx="69690">
                  <c:v>29.71886</c:v>
                </c:pt>
                <c:pt idx="69691">
                  <c:v>25.39357</c:v>
                </c:pt>
                <c:pt idx="69692">
                  <c:v>27.58528</c:v>
                </c:pt>
                <c:pt idx="69693">
                  <c:v>33.12880000000001</c:v>
                </c:pt>
                <c:pt idx="69694">
                  <c:v>31.73496</c:v>
                </c:pt>
                <c:pt idx="69695">
                  <c:v>29.09603999999999</c:v>
                </c:pt>
                <c:pt idx="69696">
                  <c:v>34.06943</c:v>
                </c:pt>
                <c:pt idx="69697">
                  <c:v>34.30254</c:v>
                </c:pt>
                <c:pt idx="69698">
                  <c:v>35.52794</c:v>
                </c:pt>
                <c:pt idx="69699">
                  <c:v>26.26713</c:v>
                </c:pt>
                <c:pt idx="69700">
                  <c:v>4378.98974</c:v>
                </c:pt>
                <c:pt idx="69701">
                  <c:v>34.66271</c:v>
                </c:pt>
                <c:pt idx="69702">
                  <c:v>36.12828000000001</c:v>
                </c:pt>
                <c:pt idx="69703">
                  <c:v>237.2242</c:v>
                </c:pt>
                <c:pt idx="69704">
                  <c:v>26.40974999999999</c:v>
                </c:pt>
                <c:pt idx="69705">
                  <c:v>34.35079</c:v>
                </c:pt>
                <c:pt idx="69706">
                  <c:v>31.23103</c:v>
                </c:pt>
                <c:pt idx="69707">
                  <c:v>31.51442</c:v>
                </c:pt>
                <c:pt idx="69708">
                  <c:v>29.86301</c:v>
                </c:pt>
                <c:pt idx="69709">
                  <c:v>34.57702</c:v>
                </c:pt>
                <c:pt idx="69710">
                  <c:v>3865.29287</c:v>
                </c:pt>
                <c:pt idx="69711">
                  <c:v>28.13806</c:v>
                </c:pt>
                <c:pt idx="69712">
                  <c:v>30.44739999999999</c:v>
                </c:pt>
                <c:pt idx="69713">
                  <c:v>32.49281</c:v>
                </c:pt>
                <c:pt idx="69714">
                  <c:v>31.75883</c:v>
                </c:pt>
                <c:pt idx="69715">
                  <c:v>31.49026</c:v>
                </c:pt>
                <c:pt idx="69716">
                  <c:v>33.9406</c:v>
                </c:pt>
                <c:pt idx="69717">
                  <c:v>32.39834000000001</c:v>
                </c:pt>
                <c:pt idx="69718">
                  <c:v>25.72833</c:v>
                </c:pt>
                <c:pt idx="69719">
                  <c:v>29.83671</c:v>
                </c:pt>
                <c:pt idx="69720">
                  <c:v>30.74501</c:v>
                </c:pt>
                <c:pt idx="69721">
                  <c:v>31.11443</c:v>
                </c:pt>
                <c:pt idx="69722">
                  <c:v>27.29576</c:v>
                </c:pt>
                <c:pt idx="69723">
                  <c:v>39.77431</c:v>
                </c:pt>
                <c:pt idx="69724">
                  <c:v>24.99547</c:v>
                </c:pt>
                <c:pt idx="69725">
                  <c:v>28.38017</c:v>
                </c:pt>
                <c:pt idx="69726">
                  <c:v>29.9967</c:v>
                </c:pt>
                <c:pt idx="69727">
                  <c:v>32.94588</c:v>
                </c:pt>
                <c:pt idx="69728">
                  <c:v>325.1855</c:v>
                </c:pt>
                <c:pt idx="69729">
                  <c:v>21.97108</c:v>
                </c:pt>
                <c:pt idx="69730">
                  <c:v>29.50075</c:v>
                </c:pt>
                <c:pt idx="69731">
                  <c:v>2031.85223</c:v>
                </c:pt>
                <c:pt idx="69732">
                  <c:v>31.80358</c:v>
                </c:pt>
                <c:pt idx="69733">
                  <c:v>31.59771</c:v>
                </c:pt>
                <c:pt idx="69734">
                  <c:v>31.02704</c:v>
                </c:pt>
                <c:pt idx="69735">
                  <c:v>37.96305</c:v>
                </c:pt>
                <c:pt idx="69736">
                  <c:v>34.56415</c:v>
                </c:pt>
                <c:pt idx="69737">
                  <c:v>23.96525</c:v>
                </c:pt>
                <c:pt idx="69738">
                  <c:v>32.07606000000001</c:v>
                </c:pt>
                <c:pt idx="69739">
                  <c:v>28.88326</c:v>
                </c:pt>
                <c:pt idx="69740">
                  <c:v>28.21468</c:v>
                </c:pt>
                <c:pt idx="69741">
                  <c:v>31.84024</c:v>
                </c:pt>
                <c:pt idx="69742">
                  <c:v>29.84973</c:v>
                </c:pt>
                <c:pt idx="69743">
                  <c:v>24.99161</c:v>
                </c:pt>
                <c:pt idx="69744">
                  <c:v>2552.228099999999</c:v>
                </c:pt>
                <c:pt idx="69745">
                  <c:v>29.45976</c:v>
                </c:pt>
                <c:pt idx="69746">
                  <c:v>31.10154</c:v>
                </c:pt>
                <c:pt idx="69747">
                  <c:v>27.74907</c:v>
                </c:pt>
                <c:pt idx="69748">
                  <c:v>28.9161</c:v>
                </c:pt>
                <c:pt idx="69749">
                  <c:v>29.82635</c:v>
                </c:pt>
                <c:pt idx="69750">
                  <c:v>28.84545</c:v>
                </c:pt>
                <c:pt idx="69751">
                  <c:v>26.88179999999999</c:v>
                </c:pt>
                <c:pt idx="69752">
                  <c:v>34.31539</c:v>
                </c:pt>
                <c:pt idx="69753">
                  <c:v>131.3877</c:v>
                </c:pt>
                <c:pt idx="69754">
                  <c:v>26.4361</c:v>
                </c:pt>
                <c:pt idx="69755">
                  <c:v>26.93601</c:v>
                </c:pt>
                <c:pt idx="69756">
                  <c:v>39.6315</c:v>
                </c:pt>
                <c:pt idx="69757">
                  <c:v>31.37362</c:v>
                </c:pt>
                <c:pt idx="69758">
                  <c:v>39.627</c:v>
                </c:pt>
                <c:pt idx="69759">
                  <c:v>30.98546999999999</c:v>
                </c:pt>
                <c:pt idx="69760">
                  <c:v>34.76113</c:v>
                </c:pt>
                <c:pt idx="69761">
                  <c:v>198.4615</c:v>
                </c:pt>
                <c:pt idx="69762">
                  <c:v>25.83158</c:v>
                </c:pt>
                <c:pt idx="69763">
                  <c:v>27.19953</c:v>
                </c:pt>
                <c:pt idx="69764">
                  <c:v>26.74403999999999</c:v>
                </c:pt>
                <c:pt idx="69765">
                  <c:v>44.19258</c:v>
                </c:pt>
                <c:pt idx="69766">
                  <c:v>31.26530999999999</c:v>
                </c:pt>
                <c:pt idx="69767">
                  <c:v>231.6583</c:v>
                </c:pt>
                <c:pt idx="69768">
                  <c:v>28.92212999999999</c:v>
                </c:pt>
                <c:pt idx="69769">
                  <c:v>27.72909</c:v>
                </c:pt>
                <c:pt idx="69770">
                  <c:v>32.04078000000001</c:v>
                </c:pt>
                <c:pt idx="69771">
                  <c:v>27.54543999999999</c:v>
                </c:pt>
                <c:pt idx="69772">
                  <c:v>27.28436</c:v>
                </c:pt>
                <c:pt idx="69773">
                  <c:v>26.29403</c:v>
                </c:pt>
                <c:pt idx="69774">
                  <c:v>30.33095</c:v>
                </c:pt>
                <c:pt idx="69775">
                  <c:v>28.56932</c:v>
                </c:pt>
                <c:pt idx="69776">
                  <c:v>34.85026999999999</c:v>
                </c:pt>
                <c:pt idx="69777">
                  <c:v>34.33172</c:v>
                </c:pt>
                <c:pt idx="69778">
                  <c:v>24.38444</c:v>
                </c:pt>
                <c:pt idx="69779">
                  <c:v>28.22495</c:v>
                </c:pt>
                <c:pt idx="69780">
                  <c:v>35.92018</c:v>
                </c:pt>
                <c:pt idx="69781">
                  <c:v>72.0512</c:v>
                </c:pt>
                <c:pt idx="69782">
                  <c:v>37.76552</c:v>
                </c:pt>
                <c:pt idx="69783">
                  <c:v>31.39595</c:v>
                </c:pt>
                <c:pt idx="69784">
                  <c:v>31.18716999999999</c:v>
                </c:pt>
                <c:pt idx="69785">
                  <c:v>35.24568</c:v>
                </c:pt>
                <c:pt idx="69786">
                  <c:v>28.97212</c:v>
                </c:pt>
                <c:pt idx="69787">
                  <c:v>30.78623999999999</c:v>
                </c:pt>
                <c:pt idx="69788">
                  <c:v>31.46587999999999</c:v>
                </c:pt>
                <c:pt idx="69789">
                  <c:v>31.19673</c:v>
                </c:pt>
                <c:pt idx="69790">
                  <c:v>25.13993</c:v>
                </c:pt>
                <c:pt idx="69791">
                  <c:v>34.1015</c:v>
                </c:pt>
                <c:pt idx="69792">
                  <c:v>32.34351</c:v>
                </c:pt>
                <c:pt idx="69793">
                  <c:v>25.37322</c:v>
                </c:pt>
                <c:pt idx="69794">
                  <c:v>33.31619</c:v>
                </c:pt>
                <c:pt idx="69795">
                  <c:v>34.0393</c:v>
                </c:pt>
                <c:pt idx="69796">
                  <c:v>33.4161</c:v>
                </c:pt>
                <c:pt idx="69797">
                  <c:v>29.49145</c:v>
                </c:pt>
                <c:pt idx="69798">
                  <c:v>26.19443</c:v>
                </c:pt>
                <c:pt idx="69799">
                  <c:v>30.61984</c:v>
                </c:pt>
                <c:pt idx="69800">
                  <c:v>36.8046</c:v>
                </c:pt>
                <c:pt idx="69801">
                  <c:v>30.79928</c:v>
                </c:pt>
                <c:pt idx="69802">
                  <c:v>31.51173</c:v>
                </c:pt>
                <c:pt idx="69803">
                  <c:v>36.1046</c:v>
                </c:pt>
                <c:pt idx="69804">
                  <c:v>26.76192</c:v>
                </c:pt>
                <c:pt idx="69805">
                  <c:v>29.71058</c:v>
                </c:pt>
                <c:pt idx="69806">
                  <c:v>28.97523</c:v>
                </c:pt>
                <c:pt idx="69807">
                  <c:v>26.85895</c:v>
                </c:pt>
                <c:pt idx="69808">
                  <c:v>29.00681000000001</c:v>
                </c:pt>
                <c:pt idx="69809">
                  <c:v>25.55811</c:v>
                </c:pt>
                <c:pt idx="69810">
                  <c:v>32.61172000000001</c:v>
                </c:pt>
                <c:pt idx="69811">
                  <c:v>28.48856999999999</c:v>
                </c:pt>
                <c:pt idx="69812">
                  <c:v>38.1638</c:v>
                </c:pt>
                <c:pt idx="69813">
                  <c:v>29.24039</c:v>
                </c:pt>
                <c:pt idx="69814">
                  <c:v>28.26255</c:v>
                </c:pt>
                <c:pt idx="69815">
                  <c:v>31.89097</c:v>
                </c:pt>
                <c:pt idx="69816">
                  <c:v>33.27706000000001</c:v>
                </c:pt>
                <c:pt idx="69817">
                  <c:v>31.89723</c:v>
                </c:pt>
                <c:pt idx="69818">
                  <c:v>25.63069</c:v>
                </c:pt>
                <c:pt idx="69819">
                  <c:v>25.24392</c:v>
                </c:pt>
                <c:pt idx="69820">
                  <c:v>37.82541</c:v>
                </c:pt>
                <c:pt idx="69821">
                  <c:v>28.78068</c:v>
                </c:pt>
                <c:pt idx="69822">
                  <c:v>37.14819</c:v>
                </c:pt>
                <c:pt idx="69823">
                  <c:v>28.90005</c:v>
                </c:pt>
                <c:pt idx="69824">
                  <c:v>42.6033</c:v>
                </c:pt>
                <c:pt idx="69825">
                  <c:v>34.91999</c:v>
                </c:pt>
                <c:pt idx="69826">
                  <c:v>69.4722</c:v>
                </c:pt>
                <c:pt idx="69827">
                  <c:v>29.56346</c:v>
                </c:pt>
                <c:pt idx="69828">
                  <c:v>30.05807</c:v>
                </c:pt>
                <c:pt idx="69829">
                  <c:v>31.13551</c:v>
                </c:pt>
                <c:pt idx="69830">
                  <c:v>33.86995</c:v>
                </c:pt>
                <c:pt idx="69831">
                  <c:v>31.7221</c:v>
                </c:pt>
                <c:pt idx="69832">
                  <c:v>31.07854</c:v>
                </c:pt>
                <c:pt idx="69833">
                  <c:v>29.73483999999999</c:v>
                </c:pt>
                <c:pt idx="69834">
                  <c:v>33.72934</c:v>
                </c:pt>
                <c:pt idx="69835">
                  <c:v>30.59632999999999</c:v>
                </c:pt>
                <c:pt idx="69836">
                  <c:v>31.03079</c:v>
                </c:pt>
                <c:pt idx="69837">
                  <c:v>35.62304</c:v>
                </c:pt>
                <c:pt idx="69838">
                  <c:v>28.19294</c:v>
                </c:pt>
                <c:pt idx="69839">
                  <c:v>29.07085</c:v>
                </c:pt>
                <c:pt idx="69840">
                  <c:v>27.84928</c:v>
                </c:pt>
                <c:pt idx="69841">
                  <c:v>29.10326999999999</c:v>
                </c:pt>
                <c:pt idx="69842">
                  <c:v>34.88252</c:v>
                </c:pt>
                <c:pt idx="69843">
                  <c:v>36.72682000000001</c:v>
                </c:pt>
                <c:pt idx="69844">
                  <c:v>30.03686</c:v>
                </c:pt>
                <c:pt idx="69845">
                  <c:v>1032.4555</c:v>
                </c:pt>
                <c:pt idx="69846">
                  <c:v>31.24418</c:v>
                </c:pt>
                <c:pt idx="69847">
                  <c:v>36.2021</c:v>
                </c:pt>
                <c:pt idx="69848">
                  <c:v>31.76841999999999</c:v>
                </c:pt>
                <c:pt idx="69849">
                  <c:v>89.38279999999999</c:v>
                </c:pt>
                <c:pt idx="69850">
                  <c:v>30.12211</c:v>
                </c:pt>
                <c:pt idx="69851">
                  <c:v>30.75886</c:v>
                </c:pt>
                <c:pt idx="69852">
                  <c:v>31.85101</c:v>
                </c:pt>
                <c:pt idx="69853">
                  <c:v>29.82189</c:v>
                </c:pt>
                <c:pt idx="69854">
                  <c:v>2437.53735</c:v>
                </c:pt>
                <c:pt idx="69855">
                  <c:v>34.89614</c:v>
                </c:pt>
                <c:pt idx="69856">
                  <c:v>30.44417</c:v>
                </c:pt>
                <c:pt idx="69857">
                  <c:v>29.51032</c:v>
                </c:pt>
                <c:pt idx="69858">
                  <c:v>29.02526</c:v>
                </c:pt>
                <c:pt idx="69859">
                  <c:v>24.67707</c:v>
                </c:pt>
                <c:pt idx="69860">
                  <c:v>29.21895</c:v>
                </c:pt>
                <c:pt idx="69861">
                  <c:v>34.61911</c:v>
                </c:pt>
                <c:pt idx="69862">
                  <c:v>25.08573999999999</c:v>
                </c:pt>
                <c:pt idx="69863">
                  <c:v>27.56754</c:v>
                </c:pt>
                <c:pt idx="69864">
                  <c:v>30.65618</c:v>
                </c:pt>
                <c:pt idx="69865">
                  <c:v>45.46824</c:v>
                </c:pt>
                <c:pt idx="69866">
                  <c:v>27.46087</c:v>
                </c:pt>
                <c:pt idx="69867">
                  <c:v>27.49097</c:v>
                </c:pt>
                <c:pt idx="69868">
                  <c:v>29.97731</c:v>
                </c:pt>
                <c:pt idx="69869">
                  <c:v>28.30285</c:v>
                </c:pt>
                <c:pt idx="69870">
                  <c:v>45.91964</c:v>
                </c:pt>
                <c:pt idx="69871">
                  <c:v>35.12672000000001</c:v>
                </c:pt>
                <c:pt idx="69872">
                  <c:v>34.59583</c:v>
                </c:pt>
                <c:pt idx="69873">
                  <c:v>27.99018</c:v>
                </c:pt>
                <c:pt idx="69874">
                  <c:v>35.40575</c:v>
                </c:pt>
                <c:pt idx="69875">
                  <c:v>33.18501</c:v>
                </c:pt>
                <c:pt idx="69876">
                  <c:v>33.6489</c:v>
                </c:pt>
                <c:pt idx="69877">
                  <c:v>33.70065</c:v>
                </c:pt>
                <c:pt idx="69878">
                  <c:v>29.42316</c:v>
                </c:pt>
                <c:pt idx="69879">
                  <c:v>29.52099</c:v>
                </c:pt>
                <c:pt idx="69880">
                  <c:v>26.41341999999999</c:v>
                </c:pt>
                <c:pt idx="69881">
                  <c:v>35.21798</c:v>
                </c:pt>
                <c:pt idx="69882">
                  <c:v>30.06826</c:v>
                </c:pt>
                <c:pt idx="69883">
                  <c:v>195.03184</c:v>
                </c:pt>
                <c:pt idx="69884">
                  <c:v>28.59685</c:v>
                </c:pt>
                <c:pt idx="69885">
                  <c:v>30.22798999999999</c:v>
                </c:pt>
                <c:pt idx="69886">
                  <c:v>29.76155</c:v>
                </c:pt>
                <c:pt idx="69887">
                  <c:v>48.502</c:v>
                </c:pt>
                <c:pt idx="69888">
                  <c:v>26.36047</c:v>
                </c:pt>
                <c:pt idx="69889">
                  <c:v>40.18127</c:v>
                </c:pt>
                <c:pt idx="69890">
                  <c:v>26.12265</c:v>
                </c:pt>
                <c:pt idx="69891">
                  <c:v>28.39335000000001</c:v>
                </c:pt>
                <c:pt idx="69892">
                  <c:v>35.43279</c:v>
                </c:pt>
                <c:pt idx="69893">
                  <c:v>27.48729</c:v>
                </c:pt>
                <c:pt idx="69894">
                  <c:v>39.18554</c:v>
                </c:pt>
                <c:pt idx="69895">
                  <c:v>31.30355</c:v>
                </c:pt>
                <c:pt idx="69896">
                  <c:v>29.58933</c:v>
                </c:pt>
                <c:pt idx="69897">
                  <c:v>28.83293</c:v>
                </c:pt>
                <c:pt idx="69898">
                  <c:v>35.40516</c:v>
                </c:pt>
                <c:pt idx="69899">
                  <c:v>33.14575</c:v>
                </c:pt>
                <c:pt idx="69900">
                  <c:v>28.26017</c:v>
                </c:pt>
                <c:pt idx="69901">
                  <c:v>34.70867</c:v>
                </c:pt>
                <c:pt idx="69902">
                  <c:v>36.88768999999999</c:v>
                </c:pt>
                <c:pt idx="69903">
                  <c:v>31.2189</c:v>
                </c:pt>
                <c:pt idx="69904">
                  <c:v>41.26011</c:v>
                </c:pt>
                <c:pt idx="69905">
                  <c:v>37.97815</c:v>
                </c:pt>
                <c:pt idx="69906">
                  <c:v>29.82278</c:v>
                </c:pt>
                <c:pt idx="69907">
                  <c:v>30.35880999999999</c:v>
                </c:pt>
                <c:pt idx="69908">
                  <c:v>26.41032999999999</c:v>
                </c:pt>
                <c:pt idx="69909">
                  <c:v>78.80583999999999</c:v>
                </c:pt>
                <c:pt idx="69910">
                  <c:v>27.67092</c:v>
                </c:pt>
                <c:pt idx="69911">
                  <c:v>31.32308</c:v>
                </c:pt>
                <c:pt idx="69912">
                  <c:v>31.31334</c:v>
                </c:pt>
                <c:pt idx="69913">
                  <c:v>27.62013</c:v>
                </c:pt>
                <c:pt idx="69914">
                  <c:v>35.93295</c:v>
                </c:pt>
                <c:pt idx="69915">
                  <c:v>35.46262</c:v>
                </c:pt>
                <c:pt idx="69916">
                  <c:v>30.61587</c:v>
                </c:pt>
                <c:pt idx="69917">
                  <c:v>26.36269</c:v>
                </c:pt>
                <c:pt idx="69918">
                  <c:v>34.24166</c:v>
                </c:pt>
                <c:pt idx="69919">
                  <c:v>30.12109999999999</c:v>
                </c:pt>
                <c:pt idx="69920">
                  <c:v>34.41919</c:v>
                </c:pt>
                <c:pt idx="69921">
                  <c:v>29.97364999999999</c:v>
                </c:pt>
                <c:pt idx="69922">
                  <c:v>31.42371999999999</c:v>
                </c:pt>
                <c:pt idx="69923">
                  <c:v>28.8718</c:v>
                </c:pt>
                <c:pt idx="69924">
                  <c:v>28.16201</c:v>
                </c:pt>
                <c:pt idx="69925">
                  <c:v>31.70827</c:v>
                </c:pt>
                <c:pt idx="69926">
                  <c:v>32.51623</c:v>
                </c:pt>
                <c:pt idx="69927">
                  <c:v>28.3966</c:v>
                </c:pt>
                <c:pt idx="69928">
                  <c:v>37.23897</c:v>
                </c:pt>
                <c:pt idx="69929">
                  <c:v>34.86368</c:v>
                </c:pt>
                <c:pt idx="69930">
                  <c:v>25.70630999999999</c:v>
                </c:pt>
                <c:pt idx="69931">
                  <c:v>29.68298</c:v>
                </c:pt>
                <c:pt idx="69932">
                  <c:v>31.74442</c:v>
                </c:pt>
                <c:pt idx="69933">
                  <c:v>35.64949</c:v>
                </c:pt>
                <c:pt idx="69934">
                  <c:v>33.95386</c:v>
                </c:pt>
                <c:pt idx="69935">
                  <c:v>28.56138</c:v>
                </c:pt>
                <c:pt idx="69936">
                  <c:v>29.95621999999999</c:v>
                </c:pt>
                <c:pt idx="69937">
                  <c:v>31.51423</c:v>
                </c:pt>
                <c:pt idx="69938">
                  <c:v>30.08481</c:v>
                </c:pt>
                <c:pt idx="69939">
                  <c:v>28.64739</c:v>
                </c:pt>
                <c:pt idx="69940">
                  <c:v>27.87014</c:v>
                </c:pt>
                <c:pt idx="69941">
                  <c:v>31.09313</c:v>
                </c:pt>
                <c:pt idx="69942">
                  <c:v>76.37530999999998</c:v>
                </c:pt>
                <c:pt idx="69943">
                  <c:v>22.86429</c:v>
                </c:pt>
                <c:pt idx="69944">
                  <c:v>150.6522</c:v>
                </c:pt>
                <c:pt idx="69945">
                  <c:v>29.68409</c:v>
                </c:pt>
                <c:pt idx="69946">
                  <c:v>30.03787000000001</c:v>
                </c:pt>
                <c:pt idx="69947">
                  <c:v>26.83364</c:v>
                </c:pt>
                <c:pt idx="69948">
                  <c:v>33.72442</c:v>
                </c:pt>
                <c:pt idx="69949">
                  <c:v>24.6925</c:v>
                </c:pt>
                <c:pt idx="69950">
                  <c:v>30.04056</c:v>
                </c:pt>
                <c:pt idx="69951">
                  <c:v>41.6945</c:v>
                </c:pt>
                <c:pt idx="69952">
                  <c:v>28.41638</c:v>
                </c:pt>
                <c:pt idx="69953">
                  <c:v>28.50524</c:v>
                </c:pt>
                <c:pt idx="69954">
                  <c:v>30.77185</c:v>
                </c:pt>
                <c:pt idx="69955">
                  <c:v>70.07541999999998</c:v>
                </c:pt>
                <c:pt idx="69956">
                  <c:v>33.06661</c:v>
                </c:pt>
                <c:pt idx="69957">
                  <c:v>32.52480000000001</c:v>
                </c:pt>
                <c:pt idx="69958">
                  <c:v>34.07171</c:v>
                </c:pt>
                <c:pt idx="69959">
                  <c:v>29.63014</c:v>
                </c:pt>
                <c:pt idx="69960">
                  <c:v>37.88036</c:v>
                </c:pt>
                <c:pt idx="69961">
                  <c:v>32.95493</c:v>
                </c:pt>
                <c:pt idx="69962">
                  <c:v>31.33981</c:v>
                </c:pt>
                <c:pt idx="69963">
                  <c:v>27.11721</c:v>
                </c:pt>
                <c:pt idx="69964">
                  <c:v>33.66095</c:v>
                </c:pt>
                <c:pt idx="69965">
                  <c:v>33.39903</c:v>
                </c:pt>
                <c:pt idx="69966">
                  <c:v>32.05813</c:v>
                </c:pt>
                <c:pt idx="69967">
                  <c:v>34.79284000000001</c:v>
                </c:pt>
                <c:pt idx="69968">
                  <c:v>27.08099</c:v>
                </c:pt>
                <c:pt idx="69969">
                  <c:v>27.12156</c:v>
                </c:pt>
                <c:pt idx="69970">
                  <c:v>31.70188</c:v>
                </c:pt>
                <c:pt idx="69971">
                  <c:v>29.2373</c:v>
                </c:pt>
                <c:pt idx="69972">
                  <c:v>29.36234</c:v>
                </c:pt>
                <c:pt idx="69973">
                  <c:v>28.35737</c:v>
                </c:pt>
                <c:pt idx="69974">
                  <c:v>25.97661</c:v>
                </c:pt>
                <c:pt idx="69975">
                  <c:v>25.32989</c:v>
                </c:pt>
                <c:pt idx="69976">
                  <c:v>31.46916999999999</c:v>
                </c:pt>
                <c:pt idx="69977">
                  <c:v>28.62315</c:v>
                </c:pt>
                <c:pt idx="69978">
                  <c:v>50.31159</c:v>
                </c:pt>
                <c:pt idx="69979">
                  <c:v>56.4646</c:v>
                </c:pt>
                <c:pt idx="69980">
                  <c:v>35.87633</c:v>
                </c:pt>
                <c:pt idx="69981">
                  <c:v>27.27903999999999</c:v>
                </c:pt>
                <c:pt idx="69982">
                  <c:v>32.79666</c:v>
                </c:pt>
                <c:pt idx="69983">
                  <c:v>37.72435</c:v>
                </c:pt>
                <c:pt idx="69984">
                  <c:v>24.15369</c:v>
                </c:pt>
                <c:pt idx="69985">
                  <c:v>29.90299</c:v>
                </c:pt>
                <c:pt idx="69986">
                  <c:v>30.377</c:v>
                </c:pt>
                <c:pt idx="69987">
                  <c:v>26.85238</c:v>
                </c:pt>
                <c:pt idx="69988">
                  <c:v>31.18974</c:v>
                </c:pt>
                <c:pt idx="69989">
                  <c:v>32.96080000000001</c:v>
                </c:pt>
                <c:pt idx="69990">
                  <c:v>31.51151</c:v>
                </c:pt>
                <c:pt idx="69991">
                  <c:v>32.08367</c:v>
                </c:pt>
                <c:pt idx="69992">
                  <c:v>31.43811</c:v>
                </c:pt>
                <c:pt idx="69993">
                  <c:v>33.15721</c:v>
                </c:pt>
                <c:pt idx="69994">
                  <c:v>28.32104</c:v>
                </c:pt>
                <c:pt idx="69995">
                  <c:v>37.62525</c:v>
                </c:pt>
                <c:pt idx="69996">
                  <c:v>30.51691</c:v>
                </c:pt>
                <c:pt idx="69997">
                  <c:v>33.25454000000001</c:v>
                </c:pt>
                <c:pt idx="69998">
                  <c:v>37.07165</c:v>
                </c:pt>
                <c:pt idx="69999">
                  <c:v>35.92124</c:v>
                </c:pt>
                <c:pt idx="70000">
                  <c:v>26.2799</c:v>
                </c:pt>
                <c:pt idx="70001">
                  <c:v>31.76739999999999</c:v>
                </c:pt>
                <c:pt idx="70002">
                  <c:v>34.07001</c:v>
                </c:pt>
                <c:pt idx="70003">
                  <c:v>29.41082</c:v>
                </c:pt>
                <c:pt idx="70004">
                  <c:v>32.9202</c:v>
                </c:pt>
                <c:pt idx="70005">
                  <c:v>29.83944</c:v>
                </c:pt>
                <c:pt idx="70006">
                  <c:v>64.4384</c:v>
                </c:pt>
                <c:pt idx="70007">
                  <c:v>28.48269999999999</c:v>
                </c:pt>
                <c:pt idx="70008">
                  <c:v>38.5172</c:v>
                </c:pt>
                <c:pt idx="70009">
                  <c:v>26.60573</c:v>
                </c:pt>
                <c:pt idx="70010">
                  <c:v>33.10775</c:v>
                </c:pt>
                <c:pt idx="70011">
                  <c:v>27.43491</c:v>
                </c:pt>
                <c:pt idx="70012">
                  <c:v>28.46211999999999</c:v>
                </c:pt>
                <c:pt idx="70013">
                  <c:v>119.53188</c:v>
                </c:pt>
                <c:pt idx="70014">
                  <c:v>26.71405</c:v>
                </c:pt>
                <c:pt idx="70015">
                  <c:v>35.79256</c:v>
                </c:pt>
                <c:pt idx="70016">
                  <c:v>822.5896</c:v>
                </c:pt>
                <c:pt idx="70017">
                  <c:v>1076.0404</c:v>
                </c:pt>
                <c:pt idx="70018">
                  <c:v>83.32102</c:v>
                </c:pt>
                <c:pt idx="70019">
                  <c:v>27.55479</c:v>
                </c:pt>
                <c:pt idx="70020">
                  <c:v>32.54872</c:v>
                </c:pt>
                <c:pt idx="70021">
                  <c:v>26.9542</c:v>
                </c:pt>
                <c:pt idx="70022">
                  <c:v>31.6331</c:v>
                </c:pt>
                <c:pt idx="70023">
                  <c:v>29.01699</c:v>
                </c:pt>
                <c:pt idx="70024">
                  <c:v>24.95006</c:v>
                </c:pt>
                <c:pt idx="70025">
                  <c:v>31.85326999999999</c:v>
                </c:pt>
                <c:pt idx="70026">
                  <c:v>22.95593</c:v>
                </c:pt>
                <c:pt idx="70027">
                  <c:v>28.17717</c:v>
                </c:pt>
                <c:pt idx="70028">
                  <c:v>35.16066</c:v>
                </c:pt>
                <c:pt idx="70029">
                  <c:v>32.03988</c:v>
                </c:pt>
                <c:pt idx="70030">
                  <c:v>31.94795999999999</c:v>
                </c:pt>
                <c:pt idx="70031">
                  <c:v>33.21354</c:v>
                </c:pt>
                <c:pt idx="70032">
                  <c:v>30.20491000000001</c:v>
                </c:pt>
                <c:pt idx="70033">
                  <c:v>33.44224000000001</c:v>
                </c:pt>
                <c:pt idx="70034">
                  <c:v>37.02403</c:v>
                </c:pt>
                <c:pt idx="70035">
                  <c:v>25.99102</c:v>
                </c:pt>
                <c:pt idx="70036">
                  <c:v>24.93165</c:v>
                </c:pt>
                <c:pt idx="70037">
                  <c:v>33.99171</c:v>
                </c:pt>
                <c:pt idx="70038">
                  <c:v>32.09304</c:v>
                </c:pt>
                <c:pt idx="70039">
                  <c:v>32.89068</c:v>
                </c:pt>
                <c:pt idx="70040">
                  <c:v>31.62085</c:v>
                </c:pt>
                <c:pt idx="70041">
                  <c:v>33.17401</c:v>
                </c:pt>
                <c:pt idx="70042">
                  <c:v>3842.664409999999</c:v>
                </c:pt>
                <c:pt idx="70043">
                  <c:v>30.56012</c:v>
                </c:pt>
                <c:pt idx="70044">
                  <c:v>26.34247</c:v>
                </c:pt>
                <c:pt idx="70045">
                  <c:v>370.6433</c:v>
                </c:pt>
                <c:pt idx="70046">
                  <c:v>36.554</c:v>
                </c:pt>
                <c:pt idx="70047">
                  <c:v>33.28182</c:v>
                </c:pt>
                <c:pt idx="70048">
                  <c:v>31.89689</c:v>
                </c:pt>
                <c:pt idx="70049">
                  <c:v>37.46351</c:v>
                </c:pt>
                <c:pt idx="70050">
                  <c:v>37.85243</c:v>
                </c:pt>
                <c:pt idx="70051">
                  <c:v>31.28419999999999</c:v>
                </c:pt>
                <c:pt idx="70052">
                  <c:v>26.76624999999999</c:v>
                </c:pt>
                <c:pt idx="70053">
                  <c:v>32.39528</c:v>
                </c:pt>
                <c:pt idx="70054">
                  <c:v>30.5987</c:v>
                </c:pt>
                <c:pt idx="70055">
                  <c:v>25.96688</c:v>
                </c:pt>
                <c:pt idx="70056">
                  <c:v>37.63181</c:v>
                </c:pt>
                <c:pt idx="70057">
                  <c:v>35.17519</c:v>
                </c:pt>
                <c:pt idx="70058">
                  <c:v>27.52741</c:v>
                </c:pt>
                <c:pt idx="70059">
                  <c:v>31.81347999999999</c:v>
                </c:pt>
                <c:pt idx="70060">
                  <c:v>26.72155</c:v>
                </c:pt>
                <c:pt idx="70061">
                  <c:v>30.13379</c:v>
                </c:pt>
                <c:pt idx="70062">
                  <c:v>31.18166</c:v>
                </c:pt>
                <c:pt idx="70063">
                  <c:v>27.19882</c:v>
                </c:pt>
                <c:pt idx="70064">
                  <c:v>35.74966000000001</c:v>
                </c:pt>
                <c:pt idx="70065">
                  <c:v>35.5111</c:v>
                </c:pt>
                <c:pt idx="70066">
                  <c:v>32.6743</c:v>
                </c:pt>
                <c:pt idx="70067">
                  <c:v>28.73840999999999</c:v>
                </c:pt>
                <c:pt idx="70068">
                  <c:v>26.67599</c:v>
                </c:pt>
                <c:pt idx="70069">
                  <c:v>28.78995</c:v>
                </c:pt>
                <c:pt idx="70070">
                  <c:v>26.2031</c:v>
                </c:pt>
                <c:pt idx="70071">
                  <c:v>35.33603</c:v>
                </c:pt>
                <c:pt idx="70072">
                  <c:v>25.05643999999999</c:v>
                </c:pt>
                <c:pt idx="70073">
                  <c:v>34.44332</c:v>
                </c:pt>
                <c:pt idx="70074">
                  <c:v>2955.68219</c:v>
                </c:pt>
                <c:pt idx="70075">
                  <c:v>36.35384999999999</c:v>
                </c:pt>
                <c:pt idx="70076">
                  <c:v>508.5687199999999</c:v>
                </c:pt>
                <c:pt idx="70077">
                  <c:v>26.33298</c:v>
                </c:pt>
                <c:pt idx="70078">
                  <c:v>28.45224</c:v>
                </c:pt>
                <c:pt idx="70079">
                  <c:v>29.06031</c:v>
                </c:pt>
                <c:pt idx="70080">
                  <c:v>28.7982</c:v>
                </c:pt>
                <c:pt idx="70081">
                  <c:v>33.17424</c:v>
                </c:pt>
                <c:pt idx="70082">
                  <c:v>30.80476000000001</c:v>
                </c:pt>
                <c:pt idx="70083">
                  <c:v>32.7215</c:v>
                </c:pt>
                <c:pt idx="70084">
                  <c:v>25.38836</c:v>
                </c:pt>
                <c:pt idx="70085">
                  <c:v>29.54634</c:v>
                </c:pt>
                <c:pt idx="70086">
                  <c:v>29.23304</c:v>
                </c:pt>
                <c:pt idx="70087">
                  <c:v>33.35692</c:v>
                </c:pt>
                <c:pt idx="70088">
                  <c:v>25.29057</c:v>
                </c:pt>
                <c:pt idx="70089">
                  <c:v>36.31526</c:v>
                </c:pt>
                <c:pt idx="70090">
                  <c:v>28.34291</c:v>
                </c:pt>
                <c:pt idx="70091">
                  <c:v>33.70375</c:v>
                </c:pt>
                <c:pt idx="70092">
                  <c:v>31.91619</c:v>
                </c:pt>
                <c:pt idx="70093">
                  <c:v>33.38388</c:v>
                </c:pt>
                <c:pt idx="70094">
                  <c:v>31.07365</c:v>
                </c:pt>
                <c:pt idx="70095">
                  <c:v>29.67729</c:v>
                </c:pt>
                <c:pt idx="70096">
                  <c:v>37.05260000000001</c:v>
                </c:pt>
                <c:pt idx="70097">
                  <c:v>35.16752</c:v>
                </c:pt>
                <c:pt idx="70098">
                  <c:v>27.28498</c:v>
                </c:pt>
                <c:pt idx="70099">
                  <c:v>30.39601</c:v>
                </c:pt>
                <c:pt idx="70100">
                  <c:v>6294.5192</c:v>
                </c:pt>
                <c:pt idx="70101">
                  <c:v>28.96136</c:v>
                </c:pt>
                <c:pt idx="70102">
                  <c:v>28.24407</c:v>
                </c:pt>
                <c:pt idx="70103">
                  <c:v>25.89516</c:v>
                </c:pt>
                <c:pt idx="70104">
                  <c:v>34.0267</c:v>
                </c:pt>
                <c:pt idx="70105">
                  <c:v>89.5239</c:v>
                </c:pt>
                <c:pt idx="70106">
                  <c:v>40.25763</c:v>
                </c:pt>
                <c:pt idx="70107">
                  <c:v>28.60711999999999</c:v>
                </c:pt>
                <c:pt idx="70108">
                  <c:v>30.77654</c:v>
                </c:pt>
                <c:pt idx="70109">
                  <c:v>43.60392</c:v>
                </c:pt>
                <c:pt idx="70110">
                  <c:v>27.21008</c:v>
                </c:pt>
                <c:pt idx="70111">
                  <c:v>27.1477</c:v>
                </c:pt>
                <c:pt idx="70112">
                  <c:v>28.08282</c:v>
                </c:pt>
                <c:pt idx="70113">
                  <c:v>40.99519</c:v>
                </c:pt>
                <c:pt idx="70114">
                  <c:v>32.92352</c:v>
                </c:pt>
                <c:pt idx="70115">
                  <c:v>31.96193</c:v>
                </c:pt>
                <c:pt idx="70116">
                  <c:v>1419.3967</c:v>
                </c:pt>
                <c:pt idx="70117">
                  <c:v>65.83549999999998</c:v>
                </c:pt>
                <c:pt idx="70118">
                  <c:v>33.03458000000001</c:v>
                </c:pt>
                <c:pt idx="70119">
                  <c:v>37.17335</c:v>
                </c:pt>
                <c:pt idx="70120">
                  <c:v>25.76852999999999</c:v>
                </c:pt>
                <c:pt idx="70121">
                  <c:v>25.54201</c:v>
                </c:pt>
                <c:pt idx="70122">
                  <c:v>31.49857</c:v>
                </c:pt>
                <c:pt idx="70123">
                  <c:v>28.91396</c:v>
                </c:pt>
                <c:pt idx="70124">
                  <c:v>32.56249</c:v>
                </c:pt>
                <c:pt idx="70125">
                  <c:v>27.96322999999999</c:v>
                </c:pt>
                <c:pt idx="70126">
                  <c:v>29.05549</c:v>
                </c:pt>
                <c:pt idx="70127">
                  <c:v>53.06373</c:v>
                </c:pt>
                <c:pt idx="70128">
                  <c:v>29.15728</c:v>
                </c:pt>
                <c:pt idx="70129">
                  <c:v>41.3476</c:v>
                </c:pt>
                <c:pt idx="70130">
                  <c:v>32.44826</c:v>
                </c:pt>
                <c:pt idx="70131">
                  <c:v>30.13691</c:v>
                </c:pt>
                <c:pt idx="70132">
                  <c:v>28.59069</c:v>
                </c:pt>
                <c:pt idx="70133">
                  <c:v>38.02914000000001</c:v>
                </c:pt>
                <c:pt idx="70134">
                  <c:v>27.70741</c:v>
                </c:pt>
                <c:pt idx="70135">
                  <c:v>27.53372999999999</c:v>
                </c:pt>
                <c:pt idx="70136">
                  <c:v>28.72951</c:v>
                </c:pt>
                <c:pt idx="70137">
                  <c:v>34.72320000000001</c:v>
                </c:pt>
                <c:pt idx="70138">
                  <c:v>24.98612999999999</c:v>
                </c:pt>
                <c:pt idx="70139">
                  <c:v>28.89619</c:v>
                </c:pt>
                <c:pt idx="70140">
                  <c:v>30.64002</c:v>
                </c:pt>
                <c:pt idx="70141">
                  <c:v>34.30983</c:v>
                </c:pt>
                <c:pt idx="70142">
                  <c:v>30.54383</c:v>
                </c:pt>
                <c:pt idx="70143">
                  <c:v>39.92436</c:v>
                </c:pt>
                <c:pt idx="70144">
                  <c:v>30.28416</c:v>
                </c:pt>
                <c:pt idx="70145">
                  <c:v>30.61977</c:v>
                </c:pt>
                <c:pt idx="70146">
                  <c:v>30.05802</c:v>
                </c:pt>
                <c:pt idx="70147">
                  <c:v>28.21364</c:v>
                </c:pt>
                <c:pt idx="70148">
                  <c:v>27.73977</c:v>
                </c:pt>
                <c:pt idx="70149">
                  <c:v>30.275</c:v>
                </c:pt>
                <c:pt idx="70150">
                  <c:v>26.51467</c:v>
                </c:pt>
                <c:pt idx="70151">
                  <c:v>28.84566</c:v>
                </c:pt>
                <c:pt idx="70152">
                  <c:v>29.53855</c:v>
                </c:pt>
                <c:pt idx="70153">
                  <c:v>31.84264999999999</c:v>
                </c:pt>
                <c:pt idx="70154">
                  <c:v>44.0716</c:v>
                </c:pt>
                <c:pt idx="70155">
                  <c:v>33.74876000000001</c:v>
                </c:pt>
                <c:pt idx="70156">
                  <c:v>27.75753</c:v>
                </c:pt>
                <c:pt idx="70157">
                  <c:v>29.73821</c:v>
                </c:pt>
                <c:pt idx="70158">
                  <c:v>29.73965</c:v>
                </c:pt>
                <c:pt idx="70159">
                  <c:v>45.5341</c:v>
                </c:pt>
                <c:pt idx="70160">
                  <c:v>30.14274999999999</c:v>
                </c:pt>
                <c:pt idx="70161">
                  <c:v>30.71561</c:v>
                </c:pt>
                <c:pt idx="70162">
                  <c:v>28.95971</c:v>
                </c:pt>
                <c:pt idx="70163">
                  <c:v>29.12988</c:v>
                </c:pt>
                <c:pt idx="70164">
                  <c:v>28.07723</c:v>
                </c:pt>
                <c:pt idx="70165">
                  <c:v>24.96484999999999</c:v>
                </c:pt>
                <c:pt idx="70166">
                  <c:v>86.49383</c:v>
                </c:pt>
                <c:pt idx="70167">
                  <c:v>27.47643</c:v>
                </c:pt>
                <c:pt idx="70168">
                  <c:v>37.5371</c:v>
                </c:pt>
                <c:pt idx="70169">
                  <c:v>30.21249</c:v>
                </c:pt>
                <c:pt idx="70170">
                  <c:v>32.69004</c:v>
                </c:pt>
                <c:pt idx="70171">
                  <c:v>26.33158</c:v>
                </c:pt>
                <c:pt idx="70172">
                  <c:v>26.95836</c:v>
                </c:pt>
                <c:pt idx="70173">
                  <c:v>37.51697</c:v>
                </c:pt>
                <c:pt idx="70174">
                  <c:v>31.87453</c:v>
                </c:pt>
                <c:pt idx="70175">
                  <c:v>39.34768999999999</c:v>
                </c:pt>
                <c:pt idx="70176">
                  <c:v>28.08868</c:v>
                </c:pt>
                <c:pt idx="70177">
                  <c:v>31.05807</c:v>
                </c:pt>
                <c:pt idx="70178">
                  <c:v>28.30899</c:v>
                </c:pt>
                <c:pt idx="70179">
                  <c:v>30.82801</c:v>
                </c:pt>
                <c:pt idx="70180">
                  <c:v>41.1073</c:v>
                </c:pt>
                <c:pt idx="70181">
                  <c:v>28.34157</c:v>
                </c:pt>
                <c:pt idx="70182">
                  <c:v>29.09472</c:v>
                </c:pt>
                <c:pt idx="70183">
                  <c:v>35.09554</c:v>
                </c:pt>
                <c:pt idx="70184">
                  <c:v>32.64345</c:v>
                </c:pt>
                <c:pt idx="70185">
                  <c:v>28.36174</c:v>
                </c:pt>
                <c:pt idx="70186">
                  <c:v>69.39279999999998</c:v>
                </c:pt>
                <c:pt idx="70187">
                  <c:v>29.48939</c:v>
                </c:pt>
                <c:pt idx="70188">
                  <c:v>31.69549</c:v>
                </c:pt>
                <c:pt idx="70189">
                  <c:v>32.17279</c:v>
                </c:pt>
                <c:pt idx="70190">
                  <c:v>28.91205</c:v>
                </c:pt>
                <c:pt idx="70191">
                  <c:v>26.67393</c:v>
                </c:pt>
                <c:pt idx="70192">
                  <c:v>32.69528000000001</c:v>
                </c:pt>
                <c:pt idx="70193">
                  <c:v>39.6947</c:v>
                </c:pt>
                <c:pt idx="70194">
                  <c:v>27.40295</c:v>
                </c:pt>
                <c:pt idx="70195">
                  <c:v>35.43494</c:v>
                </c:pt>
                <c:pt idx="70196">
                  <c:v>34.40478</c:v>
                </c:pt>
                <c:pt idx="70197">
                  <c:v>27.49928</c:v>
                </c:pt>
                <c:pt idx="70198">
                  <c:v>35.5879</c:v>
                </c:pt>
                <c:pt idx="70199">
                  <c:v>33.13921</c:v>
                </c:pt>
                <c:pt idx="70200">
                  <c:v>25.50157</c:v>
                </c:pt>
                <c:pt idx="70201">
                  <c:v>33.65761</c:v>
                </c:pt>
                <c:pt idx="70202">
                  <c:v>33.35778999999999</c:v>
                </c:pt>
                <c:pt idx="70203">
                  <c:v>26.25388999999999</c:v>
                </c:pt>
                <c:pt idx="70204">
                  <c:v>31.26905</c:v>
                </c:pt>
                <c:pt idx="70205">
                  <c:v>28.22837</c:v>
                </c:pt>
                <c:pt idx="70206">
                  <c:v>28.01723</c:v>
                </c:pt>
                <c:pt idx="70207">
                  <c:v>34.37486</c:v>
                </c:pt>
                <c:pt idx="70208">
                  <c:v>28.58465</c:v>
                </c:pt>
                <c:pt idx="70209">
                  <c:v>30.66492</c:v>
                </c:pt>
                <c:pt idx="70210">
                  <c:v>122.1991</c:v>
                </c:pt>
                <c:pt idx="70211">
                  <c:v>30.88804</c:v>
                </c:pt>
                <c:pt idx="70212">
                  <c:v>28.45072</c:v>
                </c:pt>
                <c:pt idx="70213">
                  <c:v>30.65905</c:v>
                </c:pt>
                <c:pt idx="70214">
                  <c:v>33.12105</c:v>
                </c:pt>
                <c:pt idx="70215">
                  <c:v>27.66928</c:v>
                </c:pt>
                <c:pt idx="70216">
                  <c:v>25.629</c:v>
                </c:pt>
                <c:pt idx="70217">
                  <c:v>28.93547</c:v>
                </c:pt>
                <c:pt idx="70218">
                  <c:v>2115.5542</c:v>
                </c:pt>
                <c:pt idx="70219">
                  <c:v>39.62626</c:v>
                </c:pt>
                <c:pt idx="70220">
                  <c:v>28.46482</c:v>
                </c:pt>
                <c:pt idx="70221">
                  <c:v>42.6453</c:v>
                </c:pt>
                <c:pt idx="70222">
                  <c:v>36.44361</c:v>
                </c:pt>
                <c:pt idx="70223">
                  <c:v>30.83078</c:v>
                </c:pt>
                <c:pt idx="70224">
                  <c:v>28.71869999999999</c:v>
                </c:pt>
                <c:pt idx="70225">
                  <c:v>32.50832000000001</c:v>
                </c:pt>
                <c:pt idx="70226">
                  <c:v>28.13447</c:v>
                </c:pt>
                <c:pt idx="70227">
                  <c:v>26.56713</c:v>
                </c:pt>
                <c:pt idx="70228">
                  <c:v>33.18518</c:v>
                </c:pt>
                <c:pt idx="70229">
                  <c:v>27.99654</c:v>
                </c:pt>
                <c:pt idx="70230">
                  <c:v>27.52917</c:v>
                </c:pt>
                <c:pt idx="70231">
                  <c:v>30.04423999999999</c:v>
                </c:pt>
                <c:pt idx="70232">
                  <c:v>28.68486</c:v>
                </c:pt>
                <c:pt idx="70233">
                  <c:v>27.29382</c:v>
                </c:pt>
                <c:pt idx="70234">
                  <c:v>32.68937</c:v>
                </c:pt>
                <c:pt idx="70235">
                  <c:v>26.99593</c:v>
                </c:pt>
                <c:pt idx="70236">
                  <c:v>23.71644</c:v>
                </c:pt>
                <c:pt idx="70237">
                  <c:v>30.81757</c:v>
                </c:pt>
                <c:pt idx="70238">
                  <c:v>30.53979</c:v>
                </c:pt>
                <c:pt idx="70239">
                  <c:v>30.12747999999999</c:v>
                </c:pt>
                <c:pt idx="70240">
                  <c:v>31.43729</c:v>
                </c:pt>
                <c:pt idx="70241">
                  <c:v>34.12189</c:v>
                </c:pt>
                <c:pt idx="70242">
                  <c:v>40.0702</c:v>
                </c:pt>
                <c:pt idx="70243">
                  <c:v>42.9546</c:v>
                </c:pt>
                <c:pt idx="70244">
                  <c:v>28.79217</c:v>
                </c:pt>
                <c:pt idx="70245">
                  <c:v>33.29555</c:v>
                </c:pt>
                <c:pt idx="70246">
                  <c:v>30.69838</c:v>
                </c:pt>
                <c:pt idx="70247">
                  <c:v>29.16557999999999</c:v>
                </c:pt>
                <c:pt idx="70248">
                  <c:v>28.86234</c:v>
                </c:pt>
                <c:pt idx="70249">
                  <c:v>30.85322</c:v>
                </c:pt>
                <c:pt idx="70250">
                  <c:v>31.03943</c:v>
                </c:pt>
                <c:pt idx="70251">
                  <c:v>33.79921</c:v>
                </c:pt>
                <c:pt idx="70252">
                  <c:v>32.08377</c:v>
                </c:pt>
                <c:pt idx="70253">
                  <c:v>33.24847</c:v>
                </c:pt>
                <c:pt idx="70254">
                  <c:v>31.00917</c:v>
                </c:pt>
                <c:pt idx="70255">
                  <c:v>32.32427</c:v>
                </c:pt>
                <c:pt idx="70256">
                  <c:v>75.4403</c:v>
                </c:pt>
                <c:pt idx="70257">
                  <c:v>29.07507</c:v>
                </c:pt>
                <c:pt idx="70258">
                  <c:v>29.28250999999999</c:v>
                </c:pt>
                <c:pt idx="70259">
                  <c:v>25.38941</c:v>
                </c:pt>
                <c:pt idx="70260">
                  <c:v>33.99318</c:v>
                </c:pt>
                <c:pt idx="70261">
                  <c:v>29.78029</c:v>
                </c:pt>
                <c:pt idx="70262">
                  <c:v>50.1975</c:v>
                </c:pt>
                <c:pt idx="70263">
                  <c:v>37.22395</c:v>
                </c:pt>
                <c:pt idx="70264">
                  <c:v>29.63859</c:v>
                </c:pt>
                <c:pt idx="70265">
                  <c:v>37.11347</c:v>
                </c:pt>
                <c:pt idx="70266">
                  <c:v>28.54967</c:v>
                </c:pt>
                <c:pt idx="70267">
                  <c:v>33.54864000000001</c:v>
                </c:pt>
                <c:pt idx="70268">
                  <c:v>28.75278</c:v>
                </c:pt>
                <c:pt idx="70269">
                  <c:v>33.11383</c:v>
                </c:pt>
                <c:pt idx="70270">
                  <c:v>32.70269</c:v>
                </c:pt>
                <c:pt idx="70271">
                  <c:v>31.34333</c:v>
                </c:pt>
                <c:pt idx="70272">
                  <c:v>76.07353</c:v>
                </c:pt>
                <c:pt idx="70273">
                  <c:v>26.88181000000001</c:v>
                </c:pt>
                <c:pt idx="70274">
                  <c:v>26.78202999999999</c:v>
                </c:pt>
                <c:pt idx="70275">
                  <c:v>29.66831</c:v>
                </c:pt>
                <c:pt idx="70276">
                  <c:v>37.23478</c:v>
                </c:pt>
                <c:pt idx="70277">
                  <c:v>37.68962</c:v>
                </c:pt>
                <c:pt idx="70278">
                  <c:v>25.72294</c:v>
                </c:pt>
                <c:pt idx="70279">
                  <c:v>28.85636</c:v>
                </c:pt>
                <c:pt idx="70280">
                  <c:v>28.39854</c:v>
                </c:pt>
                <c:pt idx="70281">
                  <c:v>27.13887</c:v>
                </c:pt>
                <c:pt idx="70282">
                  <c:v>34.27531</c:v>
                </c:pt>
                <c:pt idx="70283">
                  <c:v>29.01391</c:v>
                </c:pt>
                <c:pt idx="70284">
                  <c:v>30.88682</c:v>
                </c:pt>
                <c:pt idx="70285">
                  <c:v>25.83734</c:v>
                </c:pt>
                <c:pt idx="70286">
                  <c:v>32.34204</c:v>
                </c:pt>
                <c:pt idx="70287">
                  <c:v>30.42355999999999</c:v>
                </c:pt>
                <c:pt idx="70288">
                  <c:v>30.80514</c:v>
                </c:pt>
                <c:pt idx="70289">
                  <c:v>33.64046</c:v>
                </c:pt>
                <c:pt idx="70290">
                  <c:v>29.7346</c:v>
                </c:pt>
                <c:pt idx="70291">
                  <c:v>31.13129</c:v>
                </c:pt>
                <c:pt idx="70292">
                  <c:v>35.72715</c:v>
                </c:pt>
                <c:pt idx="70293">
                  <c:v>24.98476</c:v>
                </c:pt>
                <c:pt idx="70294">
                  <c:v>27.60716</c:v>
                </c:pt>
                <c:pt idx="70295">
                  <c:v>28.14314999999999</c:v>
                </c:pt>
                <c:pt idx="70296">
                  <c:v>29.72326</c:v>
                </c:pt>
                <c:pt idx="70297">
                  <c:v>27.15999</c:v>
                </c:pt>
                <c:pt idx="70298">
                  <c:v>27.18334</c:v>
                </c:pt>
                <c:pt idx="70299">
                  <c:v>27.0882</c:v>
                </c:pt>
                <c:pt idx="70300">
                  <c:v>81.44378</c:v>
                </c:pt>
                <c:pt idx="70301">
                  <c:v>27.19019</c:v>
                </c:pt>
                <c:pt idx="70302">
                  <c:v>40.38622</c:v>
                </c:pt>
                <c:pt idx="70303">
                  <c:v>337.0557</c:v>
                </c:pt>
                <c:pt idx="70304">
                  <c:v>36.54099</c:v>
                </c:pt>
                <c:pt idx="70305">
                  <c:v>34.38473</c:v>
                </c:pt>
                <c:pt idx="70306">
                  <c:v>23.76818</c:v>
                </c:pt>
                <c:pt idx="70307">
                  <c:v>28.79936</c:v>
                </c:pt>
                <c:pt idx="70308">
                  <c:v>29.10463</c:v>
                </c:pt>
                <c:pt idx="70309">
                  <c:v>25.30965</c:v>
                </c:pt>
                <c:pt idx="70310">
                  <c:v>26.91622</c:v>
                </c:pt>
                <c:pt idx="70311">
                  <c:v>27.07318</c:v>
                </c:pt>
                <c:pt idx="70312">
                  <c:v>214.74877</c:v>
                </c:pt>
                <c:pt idx="70313">
                  <c:v>24.77007</c:v>
                </c:pt>
                <c:pt idx="70314">
                  <c:v>29.04014</c:v>
                </c:pt>
                <c:pt idx="70315">
                  <c:v>33.29815</c:v>
                </c:pt>
                <c:pt idx="70316">
                  <c:v>36.07733</c:v>
                </c:pt>
                <c:pt idx="70317">
                  <c:v>29.38234999999999</c:v>
                </c:pt>
                <c:pt idx="70318">
                  <c:v>25.96101</c:v>
                </c:pt>
                <c:pt idx="70319">
                  <c:v>26.58736</c:v>
                </c:pt>
                <c:pt idx="70320">
                  <c:v>26.63232</c:v>
                </c:pt>
                <c:pt idx="70321">
                  <c:v>34.25647</c:v>
                </c:pt>
                <c:pt idx="70322">
                  <c:v>32.4816</c:v>
                </c:pt>
                <c:pt idx="70323">
                  <c:v>31.80264</c:v>
                </c:pt>
                <c:pt idx="70324">
                  <c:v>39.92858000000001</c:v>
                </c:pt>
                <c:pt idx="70325">
                  <c:v>32.27177</c:v>
                </c:pt>
                <c:pt idx="70326">
                  <c:v>35.14706</c:v>
                </c:pt>
                <c:pt idx="70327">
                  <c:v>30.94432</c:v>
                </c:pt>
                <c:pt idx="70328">
                  <c:v>31.41517</c:v>
                </c:pt>
                <c:pt idx="70329">
                  <c:v>28.5477</c:v>
                </c:pt>
                <c:pt idx="70330">
                  <c:v>98.02859999999998</c:v>
                </c:pt>
                <c:pt idx="70331">
                  <c:v>25.56793</c:v>
                </c:pt>
                <c:pt idx="70332">
                  <c:v>25.61940999999999</c:v>
                </c:pt>
                <c:pt idx="70333">
                  <c:v>30.58369</c:v>
                </c:pt>
                <c:pt idx="70334">
                  <c:v>25.2819</c:v>
                </c:pt>
                <c:pt idx="70335">
                  <c:v>32.91394</c:v>
                </c:pt>
                <c:pt idx="70336">
                  <c:v>27.44508</c:v>
                </c:pt>
                <c:pt idx="70337">
                  <c:v>27.14523</c:v>
                </c:pt>
                <c:pt idx="70338">
                  <c:v>31.63244999999999</c:v>
                </c:pt>
                <c:pt idx="70339">
                  <c:v>29.44062999999999</c:v>
                </c:pt>
                <c:pt idx="70340">
                  <c:v>25.31565000000001</c:v>
                </c:pt>
                <c:pt idx="70341">
                  <c:v>83.35043999999999</c:v>
                </c:pt>
                <c:pt idx="70342">
                  <c:v>35.85292</c:v>
                </c:pt>
                <c:pt idx="70343">
                  <c:v>31.50433</c:v>
                </c:pt>
                <c:pt idx="70344">
                  <c:v>33.41797</c:v>
                </c:pt>
                <c:pt idx="70345">
                  <c:v>35.37756</c:v>
                </c:pt>
                <c:pt idx="70346">
                  <c:v>27.61091</c:v>
                </c:pt>
                <c:pt idx="70347">
                  <c:v>710.7261999999998</c:v>
                </c:pt>
                <c:pt idx="70348">
                  <c:v>24.73598</c:v>
                </c:pt>
                <c:pt idx="70349">
                  <c:v>31.90265</c:v>
                </c:pt>
                <c:pt idx="70350">
                  <c:v>32.74698</c:v>
                </c:pt>
                <c:pt idx="70351">
                  <c:v>35.01326</c:v>
                </c:pt>
                <c:pt idx="70352">
                  <c:v>30.51472</c:v>
                </c:pt>
                <c:pt idx="70353">
                  <c:v>669.8513999999999</c:v>
                </c:pt>
                <c:pt idx="70354">
                  <c:v>36.00976</c:v>
                </c:pt>
                <c:pt idx="70355">
                  <c:v>37.84028</c:v>
                </c:pt>
                <c:pt idx="70356">
                  <c:v>44.00611</c:v>
                </c:pt>
                <c:pt idx="70357">
                  <c:v>32.07566000000001</c:v>
                </c:pt>
                <c:pt idx="70358">
                  <c:v>980.3766699999999</c:v>
                </c:pt>
                <c:pt idx="70359">
                  <c:v>27.77887</c:v>
                </c:pt>
                <c:pt idx="70360">
                  <c:v>33.60988</c:v>
                </c:pt>
                <c:pt idx="70361">
                  <c:v>31.57761</c:v>
                </c:pt>
                <c:pt idx="70362">
                  <c:v>31.03022</c:v>
                </c:pt>
                <c:pt idx="70363">
                  <c:v>28.89923</c:v>
                </c:pt>
                <c:pt idx="70364">
                  <c:v>32.22974</c:v>
                </c:pt>
                <c:pt idx="70365">
                  <c:v>25.60153</c:v>
                </c:pt>
                <c:pt idx="70366">
                  <c:v>35.85673</c:v>
                </c:pt>
                <c:pt idx="70367">
                  <c:v>27.74136</c:v>
                </c:pt>
                <c:pt idx="70368">
                  <c:v>25.73164</c:v>
                </c:pt>
                <c:pt idx="70369">
                  <c:v>39.39259</c:v>
                </c:pt>
                <c:pt idx="70370">
                  <c:v>39.55884</c:v>
                </c:pt>
                <c:pt idx="70371">
                  <c:v>29.98293999999999</c:v>
                </c:pt>
                <c:pt idx="70372">
                  <c:v>66.2778</c:v>
                </c:pt>
                <c:pt idx="70373">
                  <c:v>1693.95967</c:v>
                </c:pt>
                <c:pt idx="70374">
                  <c:v>102.166</c:v>
                </c:pt>
                <c:pt idx="70375">
                  <c:v>38.71269</c:v>
                </c:pt>
                <c:pt idx="70376">
                  <c:v>30.18277</c:v>
                </c:pt>
                <c:pt idx="70377">
                  <c:v>33.6456</c:v>
                </c:pt>
                <c:pt idx="70378">
                  <c:v>98.17963999999999</c:v>
                </c:pt>
                <c:pt idx="70379">
                  <c:v>21.27268</c:v>
                </c:pt>
                <c:pt idx="70380">
                  <c:v>26.55211</c:v>
                </c:pt>
                <c:pt idx="70381">
                  <c:v>28.99053</c:v>
                </c:pt>
                <c:pt idx="70382">
                  <c:v>30.57426</c:v>
                </c:pt>
                <c:pt idx="70383">
                  <c:v>28.86776</c:v>
                </c:pt>
                <c:pt idx="70384">
                  <c:v>32.73560000000001</c:v>
                </c:pt>
                <c:pt idx="70385">
                  <c:v>26.76123</c:v>
                </c:pt>
                <c:pt idx="70386">
                  <c:v>34.5602</c:v>
                </c:pt>
                <c:pt idx="70387">
                  <c:v>30.68744</c:v>
                </c:pt>
                <c:pt idx="70388">
                  <c:v>32.90363</c:v>
                </c:pt>
                <c:pt idx="70389">
                  <c:v>35.54818</c:v>
                </c:pt>
                <c:pt idx="70390">
                  <c:v>2108.0997</c:v>
                </c:pt>
                <c:pt idx="70391">
                  <c:v>35.44986</c:v>
                </c:pt>
                <c:pt idx="70392">
                  <c:v>31.813</c:v>
                </c:pt>
                <c:pt idx="70393">
                  <c:v>29.60858</c:v>
                </c:pt>
                <c:pt idx="70394">
                  <c:v>32.57648</c:v>
                </c:pt>
                <c:pt idx="70395">
                  <c:v>27.41694</c:v>
                </c:pt>
                <c:pt idx="70396">
                  <c:v>30.21697</c:v>
                </c:pt>
                <c:pt idx="70397">
                  <c:v>32.99157</c:v>
                </c:pt>
                <c:pt idx="70398">
                  <c:v>30.21337</c:v>
                </c:pt>
                <c:pt idx="70399">
                  <c:v>33.48188</c:v>
                </c:pt>
                <c:pt idx="70400">
                  <c:v>25.50966</c:v>
                </c:pt>
                <c:pt idx="70401">
                  <c:v>28.18554999999999</c:v>
                </c:pt>
                <c:pt idx="70402">
                  <c:v>28.5124</c:v>
                </c:pt>
                <c:pt idx="70403">
                  <c:v>34.96953</c:v>
                </c:pt>
                <c:pt idx="70404">
                  <c:v>64.0001</c:v>
                </c:pt>
                <c:pt idx="70405">
                  <c:v>35.39722</c:v>
                </c:pt>
                <c:pt idx="70406">
                  <c:v>27.74389</c:v>
                </c:pt>
                <c:pt idx="70407">
                  <c:v>28.69739</c:v>
                </c:pt>
                <c:pt idx="70408">
                  <c:v>29.16613</c:v>
                </c:pt>
                <c:pt idx="70409">
                  <c:v>31.78997</c:v>
                </c:pt>
                <c:pt idx="70410">
                  <c:v>30.471</c:v>
                </c:pt>
                <c:pt idx="70411">
                  <c:v>29.89909</c:v>
                </c:pt>
                <c:pt idx="70412">
                  <c:v>3889.33329</c:v>
                </c:pt>
                <c:pt idx="70413">
                  <c:v>28.67053</c:v>
                </c:pt>
                <c:pt idx="70414">
                  <c:v>28.1399</c:v>
                </c:pt>
                <c:pt idx="70415">
                  <c:v>36.92011</c:v>
                </c:pt>
                <c:pt idx="70416">
                  <c:v>35.73653</c:v>
                </c:pt>
                <c:pt idx="70417">
                  <c:v>33.74316</c:v>
                </c:pt>
                <c:pt idx="70418">
                  <c:v>28.25779</c:v>
                </c:pt>
                <c:pt idx="70419">
                  <c:v>30.70841</c:v>
                </c:pt>
                <c:pt idx="70420">
                  <c:v>39.73169</c:v>
                </c:pt>
                <c:pt idx="70421">
                  <c:v>25.57926</c:v>
                </c:pt>
                <c:pt idx="70422">
                  <c:v>34.55188999999999</c:v>
                </c:pt>
                <c:pt idx="70423">
                  <c:v>27.93714</c:v>
                </c:pt>
                <c:pt idx="70424">
                  <c:v>24.48631999999999</c:v>
                </c:pt>
                <c:pt idx="70425">
                  <c:v>28.30343999999999</c:v>
                </c:pt>
                <c:pt idx="70426">
                  <c:v>30.31863999999999</c:v>
                </c:pt>
                <c:pt idx="70427">
                  <c:v>33.07404</c:v>
                </c:pt>
                <c:pt idx="70428">
                  <c:v>28.15827000000001</c:v>
                </c:pt>
                <c:pt idx="70429">
                  <c:v>37.53695</c:v>
                </c:pt>
                <c:pt idx="70430">
                  <c:v>29.72758</c:v>
                </c:pt>
                <c:pt idx="70431">
                  <c:v>31.99922</c:v>
                </c:pt>
                <c:pt idx="70432">
                  <c:v>38.57743</c:v>
                </c:pt>
                <c:pt idx="70433">
                  <c:v>40.02969</c:v>
                </c:pt>
                <c:pt idx="70434">
                  <c:v>137.8082</c:v>
                </c:pt>
                <c:pt idx="70435">
                  <c:v>32.5979</c:v>
                </c:pt>
                <c:pt idx="70436">
                  <c:v>26.62513999999999</c:v>
                </c:pt>
                <c:pt idx="70437">
                  <c:v>27.78815</c:v>
                </c:pt>
                <c:pt idx="70438">
                  <c:v>29.05758000000001</c:v>
                </c:pt>
                <c:pt idx="70439">
                  <c:v>28.65267</c:v>
                </c:pt>
                <c:pt idx="70440">
                  <c:v>32.36211</c:v>
                </c:pt>
                <c:pt idx="70441">
                  <c:v>29.88552999999999</c:v>
                </c:pt>
                <c:pt idx="70442">
                  <c:v>28.17962</c:v>
                </c:pt>
                <c:pt idx="70443">
                  <c:v>30.60450000000001</c:v>
                </c:pt>
                <c:pt idx="70444">
                  <c:v>33.68555</c:v>
                </c:pt>
                <c:pt idx="70445">
                  <c:v>29.10774</c:v>
                </c:pt>
                <c:pt idx="70446">
                  <c:v>38.48666</c:v>
                </c:pt>
                <c:pt idx="70447">
                  <c:v>23.70431</c:v>
                </c:pt>
                <c:pt idx="70448">
                  <c:v>30.89769</c:v>
                </c:pt>
                <c:pt idx="70449">
                  <c:v>30.02734999999999</c:v>
                </c:pt>
                <c:pt idx="70450">
                  <c:v>33.84784999999999</c:v>
                </c:pt>
                <c:pt idx="70451">
                  <c:v>27.21221</c:v>
                </c:pt>
                <c:pt idx="70452">
                  <c:v>35.8437</c:v>
                </c:pt>
                <c:pt idx="70453">
                  <c:v>26.43143</c:v>
                </c:pt>
                <c:pt idx="70454">
                  <c:v>28.34477</c:v>
                </c:pt>
                <c:pt idx="70455">
                  <c:v>27.72834999999999</c:v>
                </c:pt>
                <c:pt idx="70456">
                  <c:v>29.3295</c:v>
                </c:pt>
                <c:pt idx="70457">
                  <c:v>28.20755</c:v>
                </c:pt>
                <c:pt idx="70458">
                  <c:v>31.12886</c:v>
                </c:pt>
                <c:pt idx="70459">
                  <c:v>57.95442</c:v>
                </c:pt>
                <c:pt idx="70460">
                  <c:v>38.88026</c:v>
                </c:pt>
                <c:pt idx="70461">
                  <c:v>34.68896</c:v>
                </c:pt>
                <c:pt idx="70462">
                  <c:v>27.48940999999999</c:v>
                </c:pt>
                <c:pt idx="70463">
                  <c:v>33.40384</c:v>
                </c:pt>
                <c:pt idx="70464">
                  <c:v>30.81314</c:v>
                </c:pt>
                <c:pt idx="70465">
                  <c:v>69.81689</c:v>
                </c:pt>
                <c:pt idx="70466">
                  <c:v>29.55684</c:v>
                </c:pt>
                <c:pt idx="70467">
                  <c:v>655.6926599999999</c:v>
                </c:pt>
                <c:pt idx="70468">
                  <c:v>31.63897</c:v>
                </c:pt>
                <c:pt idx="70469">
                  <c:v>35.8137</c:v>
                </c:pt>
                <c:pt idx="70470">
                  <c:v>28.32583</c:v>
                </c:pt>
                <c:pt idx="70471">
                  <c:v>1562.0786</c:v>
                </c:pt>
                <c:pt idx="70472">
                  <c:v>34.74854000000001</c:v>
                </c:pt>
                <c:pt idx="70473">
                  <c:v>99.2936</c:v>
                </c:pt>
                <c:pt idx="70474">
                  <c:v>33.11008</c:v>
                </c:pt>
                <c:pt idx="70475">
                  <c:v>26.32187</c:v>
                </c:pt>
                <c:pt idx="70476">
                  <c:v>31.95391</c:v>
                </c:pt>
                <c:pt idx="70477">
                  <c:v>27.79123</c:v>
                </c:pt>
                <c:pt idx="70478">
                  <c:v>31.53355000000001</c:v>
                </c:pt>
                <c:pt idx="70479">
                  <c:v>30.70681</c:v>
                </c:pt>
                <c:pt idx="70480">
                  <c:v>37.0788</c:v>
                </c:pt>
                <c:pt idx="70481">
                  <c:v>30.66689999999999</c:v>
                </c:pt>
                <c:pt idx="70482">
                  <c:v>37.05939</c:v>
                </c:pt>
                <c:pt idx="70483">
                  <c:v>29.3796</c:v>
                </c:pt>
                <c:pt idx="70484">
                  <c:v>30.50842</c:v>
                </c:pt>
                <c:pt idx="70485">
                  <c:v>26.06966999999999</c:v>
                </c:pt>
                <c:pt idx="70486">
                  <c:v>32.76131</c:v>
                </c:pt>
                <c:pt idx="70487">
                  <c:v>24.71587</c:v>
                </c:pt>
                <c:pt idx="70488">
                  <c:v>22.94133</c:v>
                </c:pt>
                <c:pt idx="70489">
                  <c:v>28.40947</c:v>
                </c:pt>
                <c:pt idx="70490">
                  <c:v>33.88974</c:v>
                </c:pt>
                <c:pt idx="70491">
                  <c:v>31.90865</c:v>
                </c:pt>
                <c:pt idx="70492">
                  <c:v>27.4521</c:v>
                </c:pt>
                <c:pt idx="70493">
                  <c:v>32.17898</c:v>
                </c:pt>
                <c:pt idx="70494">
                  <c:v>30.28276999999999</c:v>
                </c:pt>
                <c:pt idx="70495">
                  <c:v>29.32157</c:v>
                </c:pt>
                <c:pt idx="70496">
                  <c:v>31.96894</c:v>
                </c:pt>
                <c:pt idx="70497">
                  <c:v>33.91688</c:v>
                </c:pt>
                <c:pt idx="70498">
                  <c:v>180.7119</c:v>
                </c:pt>
                <c:pt idx="70499">
                  <c:v>184.643</c:v>
                </c:pt>
                <c:pt idx="70500">
                  <c:v>27.95461999999999</c:v>
                </c:pt>
                <c:pt idx="70501">
                  <c:v>29.21237</c:v>
                </c:pt>
                <c:pt idx="70502">
                  <c:v>34.04425</c:v>
                </c:pt>
                <c:pt idx="70503">
                  <c:v>30.27667</c:v>
                </c:pt>
                <c:pt idx="70504">
                  <c:v>32.94002</c:v>
                </c:pt>
                <c:pt idx="70505">
                  <c:v>34.93435</c:v>
                </c:pt>
                <c:pt idx="70506">
                  <c:v>26.6031</c:v>
                </c:pt>
                <c:pt idx="70507">
                  <c:v>796.134</c:v>
                </c:pt>
                <c:pt idx="70508">
                  <c:v>27.06418</c:v>
                </c:pt>
                <c:pt idx="70509">
                  <c:v>35.03251</c:v>
                </c:pt>
                <c:pt idx="70510">
                  <c:v>28.28227</c:v>
                </c:pt>
                <c:pt idx="70511">
                  <c:v>39.12005</c:v>
                </c:pt>
                <c:pt idx="70512">
                  <c:v>44.58639</c:v>
                </c:pt>
                <c:pt idx="70513">
                  <c:v>31.31047999999999</c:v>
                </c:pt>
                <c:pt idx="70514">
                  <c:v>35.9532</c:v>
                </c:pt>
                <c:pt idx="70515">
                  <c:v>29.22853999999999</c:v>
                </c:pt>
                <c:pt idx="70516">
                  <c:v>31.25341</c:v>
                </c:pt>
                <c:pt idx="70517">
                  <c:v>36.72038000000001</c:v>
                </c:pt>
                <c:pt idx="70518">
                  <c:v>25.92516</c:v>
                </c:pt>
                <c:pt idx="70519">
                  <c:v>31.55418999999999</c:v>
                </c:pt>
                <c:pt idx="70520">
                  <c:v>52.65237</c:v>
                </c:pt>
                <c:pt idx="70521">
                  <c:v>434.865</c:v>
                </c:pt>
                <c:pt idx="70522">
                  <c:v>25.94716</c:v>
                </c:pt>
                <c:pt idx="70523">
                  <c:v>40.3812</c:v>
                </c:pt>
                <c:pt idx="70524">
                  <c:v>70.09163</c:v>
                </c:pt>
                <c:pt idx="70525">
                  <c:v>29.28067</c:v>
                </c:pt>
                <c:pt idx="70526">
                  <c:v>32.96214000000001</c:v>
                </c:pt>
                <c:pt idx="70527">
                  <c:v>33.62326</c:v>
                </c:pt>
                <c:pt idx="70528">
                  <c:v>29.66791</c:v>
                </c:pt>
                <c:pt idx="70529">
                  <c:v>27.63371</c:v>
                </c:pt>
                <c:pt idx="70530">
                  <c:v>33.13687</c:v>
                </c:pt>
                <c:pt idx="70531">
                  <c:v>42.71252000000001</c:v>
                </c:pt>
                <c:pt idx="70532">
                  <c:v>85.5064</c:v>
                </c:pt>
                <c:pt idx="70533">
                  <c:v>30.05685</c:v>
                </c:pt>
                <c:pt idx="70534">
                  <c:v>26.17232</c:v>
                </c:pt>
                <c:pt idx="70535">
                  <c:v>1525.3336</c:v>
                </c:pt>
                <c:pt idx="70536">
                  <c:v>32.01368</c:v>
                </c:pt>
                <c:pt idx="70537">
                  <c:v>32.69527</c:v>
                </c:pt>
                <c:pt idx="70538">
                  <c:v>22.73931</c:v>
                </c:pt>
                <c:pt idx="70539">
                  <c:v>31.61143</c:v>
                </c:pt>
                <c:pt idx="70540">
                  <c:v>32.21448</c:v>
                </c:pt>
                <c:pt idx="70541">
                  <c:v>63.96766</c:v>
                </c:pt>
                <c:pt idx="70542">
                  <c:v>34.39277</c:v>
                </c:pt>
                <c:pt idx="70543">
                  <c:v>36.05108999999999</c:v>
                </c:pt>
                <c:pt idx="70544">
                  <c:v>25.81711</c:v>
                </c:pt>
                <c:pt idx="70545">
                  <c:v>62.90504</c:v>
                </c:pt>
                <c:pt idx="70546">
                  <c:v>32.28740000000001</c:v>
                </c:pt>
                <c:pt idx="70547">
                  <c:v>25.62077</c:v>
                </c:pt>
                <c:pt idx="70548">
                  <c:v>29.96283</c:v>
                </c:pt>
                <c:pt idx="70549">
                  <c:v>1662.81643</c:v>
                </c:pt>
                <c:pt idx="70550">
                  <c:v>4462.07078</c:v>
                </c:pt>
                <c:pt idx="70551">
                  <c:v>37.4025</c:v>
                </c:pt>
                <c:pt idx="70552">
                  <c:v>32.58055</c:v>
                </c:pt>
                <c:pt idx="70553">
                  <c:v>31.95515</c:v>
                </c:pt>
                <c:pt idx="70554">
                  <c:v>34.22067</c:v>
                </c:pt>
                <c:pt idx="70555">
                  <c:v>25.80551</c:v>
                </c:pt>
                <c:pt idx="70556">
                  <c:v>35.60227</c:v>
                </c:pt>
                <c:pt idx="70557">
                  <c:v>29.6858</c:v>
                </c:pt>
                <c:pt idx="70558">
                  <c:v>27.31357</c:v>
                </c:pt>
                <c:pt idx="70559">
                  <c:v>27.42593</c:v>
                </c:pt>
                <c:pt idx="70560">
                  <c:v>243.61914</c:v>
                </c:pt>
                <c:pt idx="70561">
                  <c:v>28.86316</c:v>
                </c:pt>
                <c:pt idx="70562">
                  <c:v>31.85745</c:v>
                </c:pt>
                <c:pt idx="70563">
                  <c:v>27.41785</c:v>
                </c:pt>
                <c:pt idx="70564">
                  <c:v>31.8312</c:v>
                </c:pt>
                <c:pt idx="70565">
                  <c:v>82.62752</c:v>
                </c:pt>
                <c:pt idx="70566">
                  <c:v>35.38423</c:v>
                </c:pt>
                <c:pt idx="70567">
                  <c:v>29.32886999999999</c:v>
                </c:pt>
                <c:pt idx="70568">
                  <c:v>36.45418</c:v>
                </c:pt>
                <c:pt idx="70569">
                  <c:v>31.60315</c:v>
                </c:pt>
                <c:pt idx="70570">
                  <c:v>57.99465</c:v>
                </c:pt>
                <c:pt idx="70571">
                  <c:v>676.0118</c:v>
                </c:pt>
                <c:pt idx="70572">
                  <c:v>30.22817999999999</c:v>
                </c:pt>
                <c:pt idx="70573">
                  <c:v>25.97871</c:v>
                </c:pt>
                <c:pt idx="70574">
                  <c:v>28.87077</c:v>
                </c:pt>
                <c:pt idx="70575">
                  <c:v>85.4539</c:v>
                </c:pt>
                <c:pt idx="70576">
                  <c:v>36.10546</c:v>
                </c:pt>
                <c:pt idx="70577">
                  <c:v>33.99249</c:v>
                </c:pt>
                <c:pt idx="70578">
                  <c:v>29.23156000000001</c:v>
                </c:pt>
                <c:pt idx="70579">
                  <c:v>27.92053999999999</c:v>
                </c:pt>
                <c:pt idx="70580">
                  <c:v>37.11367</c:v>
                </c:pt>
                <c:pt idx="70581">
                  <c:v>30.85486</c:v>
                </c:pt>
                <c:pt idx="70582">
                  <c:v>32.31697</c:v>
                </c:pt>
                <c:pt idx="70583">
                  <c:v>38.84022</c:v>
                </c:pt>
                <c:pt idx="70584">
                  <c:v>26.19353</c:v>
                </c:pt>
                <c:pt idx="70585">
                  <c:v>39.3144</c:v>
                </c:pt>
                <c:pt idx="70586">
                  <c:v>156.7102</c:v>
                </c:pt>
                <c:pt idx="70587">
                  <c:v>26.28671999999999</c:v>
                </c:pt>
                <c:pt idx="70588">
                  <c:v>28.45244999999999</c:v>
                </c:pt>
                <c:pt idx="70589">
                  <c:v>34.2975</c:v>
                </c:pt>
                <c:pt idx="70590">
                  <c:v>27.60979</c:v>
                </c:pt>
                <c:pt idx="70591">
                  <c:v>42.5533</c:v>
                </c:pt>
                <c:pt idx="70592">
                  <c:v>34.36921</c:v>
                </c:pt>
                <c:pt idx="70593">
                  <c:v>30.33231</c:v>
                </c:pt>
                <c:pt idx="70594">
                  <c:v>32.96827</c:v>
                </c:pt>
                <c:pt idx="70595">
                  <c:v>28.9575</c:v>
                </c:pt>
                <c:pt idx="70596">
                  <c:v>26.06303</c:v>
                </c:pt>
                <c:pt idx="70597">
                  <c:v>28.25893</c:v>
                </c:pt>
                <c:pt idx="70598">
                  <c:v>35.27884</c:v>
                </c:pt>
                <c:pt idx="70599">
                  <c:v>34.29991</c:v>
                </c:pt>
                <c:pt idx="70600">
                  <c:v>31.8807</c:v>
                </c:pt>
                <c:pt idx="70601">
                  <c:v>30.20341</c:v>
                </c:pt>
                <c:pt idx="70602">
                  <c:v>30.77699</c:v>
                </c:pt>
                <c:pt idx="70603">
                  <c:v>37.90446</c:v>
                </c:pt>
                <c:pt idx="70604">
                  <c:v>30.94708</c:v>
                </c:pt>
                <c:pt idx="70605">
                  <c:v>41.873</c:v>
                </c:pt>
                <c:pt idx="70606">
                  <c:v>27.1859</c:v>
                </c:pt>
                <c:pt idx="70607">
                  <c:v>34.52519</c:v>
                </c:pt>
                <c:pt idx="70608">
                  <c:v>27.47305</c:v>
                </c:pt>
                <c:pt idx="70609">
                  <c:v>27.14739</c:v>
                </c:pt>
                <c:pt idx="70610">
                  <c:v>26.0436</c:v>
                </c:pt>
                <c:pt idx="70611">
                  <c:v>23.62583</c:v>
                </c:pt>
                <c:pt idx="70612">
                  <c:v>28.90396</c:v>
                </c:pt>
                <c:pt idx="70613">
                  <c:v>60.13779</c:v>
                </c:pt>
                <c:pt idx="70614">
                  <c:v>46.97423</c:v>
                </c:pt>
                <c:pt idx="70615">
                  <c:v>23.22796</c:v>
                </c:pt>
                <c:pt idx="70616">
                  <c:v>29.68433</c:v>
                </c:pt>
                <c:pt idx="70617">
                  <c:v>32.76085</c:v>
                </c:pt>
                <c:pt idx="70618">
                  <c:v>38.55101</c:v>
                </c:pt>
                <c:pt idx="70619">
                  <c:v>32.45965</c:v>
                </c:pt>
                <c:pt idx="70620">
                  <c:v>35.60233</c:v>
                </c:pt>
                <c:pt idx="70621">
                  <c:v>29.06069</c:v>
                </c:pt>
                <c:pt idx="70622">
                  <c:v>25.80402</c:v>
                </c:pt>
                <c:pt idx="70623">
                  <c:v>38.6786</c:v>
                </c:pt>
                <c:pt idx="70624">
                  <c:v>31.864</c:v>
                </c:pt>
                <c:pt idx="70625">
                  <c:v>27.92474</c:v>
                </c:pt>
                <c:pt idx="70626">
                  <c:v>699.8245999999999</c:v>
                </c:pt>
                <c:pt idx="70627">
                  <c:v>26.01537</c:v>
                </c:pt>
                <c:pt idx="70628">
                  <c:v>27.51615</c:v>
                </c:pt>
                <c:pt idx="70629">
                  <c:v>28.43031</c:v>
                </c:pt>
                <c:pt idx="70630">
                  <c:v>31.20180999999999</c:v>
                </c:pt>
                <c:pt idx="70631">
                  <c:v>30.27466</c:v>
                </c:pt>
                <c:pt idx="70632">
                  <c:v>42.20851</c:v>
                </c:pt>
                <c:pt idx="70633">
                  <c:v>28.89647</c:v>
                </c:pt>
                <c:pt idx="70634">
                  <c:v>30.77358</c:v>
                </c:pt>
                <c:pt idx="70635">
                  <c:v>28.53667</c:v>
                </c:pt>
                <c:pt idx="70636">
                  <c:v>28.14024</c:v>
                </c:pt>
                <c:pt idx="70637">
                  <c:v>32.86547</c:v>
                </c:pt>
                <c:pt idx="70638">
                  <c:v>32.09841</c:v>
                </c:pt>
                <c:pt idx="70639">
                  <c:v>149.72865</c:v>
                </c:pt>
                <c:pt idx="70640">
                  <c:v>29.21453</c:v>
                </c:pt>
                <c:pt idx="70641">
                  <c:v>39.90737</c:v>
                </c:pt>
                <c:pt idx="70642">
                  <c:v>29.96565</c:v>
                </c:pt>
                <c:pt idx="70643">
                  <c:v>33.53205</c:v>
                </c:pt>
                <c:pt idx="70644">
                  <c:v>38.64702</c:v>
                </c:pt>
                <c:pt idx="70645">
                  <c:v>34.13405</c:v>
                </c:pt>
                <c:pt idx="70646">
                  <c:v>31.92952</c:v>
                </c:pt>
                <c:pt idx="70647">
                  <c:v>32.34027</c:v>
                </c:pt>
                <c:pt idx="70648">
                  <c:v>262753.7530000001</c:v>
                </c:pt>
                <c:pt idx="70649">
                  <c:v>38.79659</c:v>
                </c:pt>
                <c:pt idx="70650">
                  <c:v>75.5872</c:v>
                </c:pt>
                <c:pt idx="70651">
                  <c:v>110.65107</c:v>
                </c:pt>
                <c:pt idx="70652">
                  <c:v>29.77535</c:v>
                </c:pt>
                <c:pt idx="70653">
                  <c:v>32.3033</c:v>
                </c:pt>
                <c:pt idx="70654">
                  <c:v>28.96106</c:v>
                </c:pt>
                <c:pt idx="70655">
                  <c:v>27.49016</c:v>
                </c:pt>
                <c:pt idx="70656">
                  <c:v>35.68014</c:v>
                </c:pt>
                <c:pt idx="70657">
                  <c:v>31.91218</c:v>
                </c:pt>
                <c:pt idx="70658">
                  <c:v>28.56976999999999</c:v>
                </c:pt>
                <c:pt idx="70659">
                  <c:v>33.57263</c:v>
                </c:pt>
                <c:pt idx="70660">
                  <c:v>31.4416</c:v>
                </c:pt>
                <c:pt idx="70661">
                  <c:v>31.03255</c:v>
                </c:pt>
                <c:pt idx="70662">
                  <c:v>30.86023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8427352"/>
        <c:axId val="1832526280"/>
      </c:scatterChart>
      <c:valAx>
        <c:axId val="1838427352"/>
        <c:scaling>
          <c:orientation val="minMax"/>
          <c:max val="136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(units)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32526280"/>
        <c:crosses val="autoZero"/>
        <c:crossBetween val="midCat"/>
      </c:valAx>
      <c:valAx>
        <c:axId val="1832526280"/>
        <c:scaling>
          <c:orientation val="minMax"/>
          <c:max val="1000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Volume (cubed units)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384273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C65D1-A641-4534-AE3C-94248E86B0F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9A12-0E45-49E8-85E2-69AA46BF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1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9A12-0E45-49E8-85E2-69AA46BF4F4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F9DA809-E734-468C-9AE6-3726CEA6A5B0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525AEFA-27C4-4B8C-863A-0126ADDFB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038600"/>
            <a:ext cx="5120640" cy="1581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Santona Tuli</a:t>
            </a:r>
          </a:p>
          <a:p>
            <a:r>
              <a:rPr lang="en-US" dirty="0" smtClean="0"/>
              <a:t>Garner Cochran</a:t>
            </a:r>
          </a:p>
          <a:p>
            <a:r>
              <a:rPr lang="en-US" dirty="0" err="1" smtClean="0"/>
              <a:t>Hai</a:t>
            </a:r>
            <a:r>
              <a:rPr lang="en-US" dirty="0" smtClean="0"/>
              <a:t> Viet Duong</a:t>
            </a:r>
          </a:p>
          <a:p>
            <a:r>
              <a:rPr lang="en-US" dirty="0" smtClean="0"/>
              <a:t>Austin Workman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Understanding Alzheimer’s Disease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Volume Perturbation </a:t>
            </a:r>
            <a:r>
              <a:rPr lang="en-US" sz="3100" dirty="0" smtClean="0"/>
              <a:t>Analysis using Molecular Dynamics Simulations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</a:t>
            </a:r>
            <a:r>
              <a:rPr lang="en-US" dirty="0" err="1" smtClean="0"/>
              <a:t>Voro</a:t>
            </a:r>
            <a:r>
              <a:rPr lang="en-US" dirty="0" smtClean="0"/>
              <a:t>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6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ASP1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ALA2</a:t>
            </a:r>
            <a:br>
              <a:rPr lang="en-US" dirty="0"/>
            </a:br>
            <a:r>
              <a:rPr lang="en-US" dirty="0"/>
              <a:t>GLU3</a:t>
            </a:r>
            <a:br>
              <a:rPr lang="en-US" dirty="0"/>
            </a:br>
            <a:r>
              <a:rPr lang="en-US" dirty="0"/>
              <a:t>PHE4</a:t>
            </a:r>
            <a:br>
              <a:rPr lang="en-US" dirty="0"/>
            </a:br>
            <a:r>
              <a:rPr lang="en-US" dirty="0"/>
              <a:t>ARG5</a:t>
            </a:r>
            <a:br>
              <a:rPr lang="en-US" dirty="0"/>
            </a:br>
            <a:r>
              <a:rPr lang="en-US" dirty="0"/>
              <a:t>HIS6</a:t>
            </a:r>
            <a:br>
              <a:rPr lang="en-US" dirty="0"/>
            </a:br>
            <a:r>
              <a:rPr lang="en-US" dirty="0"/>
              <a:t>ASP7</a:t>
            </a:r>
            <a:br>
              <a:rPr lang="en-US" dirty="0"/>
            </a:br>
            <a:r>
              <a:rPr lang="en-US" dirty="0"/>
              <a:t>SER8</a:t>
            </a:r>
            <a:br>
              <a:rPr lang="en-US" dirty="0"/>
            </a:br>
            <a:r>
              <a:rPr lang="en-US" dirty="0"/>
              <a:t>GLY9</a:t>
            </a:r>
            <a:br>
              <a:rPr lang="en-US" dirty="0"/>
            </a:br>
            <a:r>
              <a:rPr lang="en-US" dirty="0"/>
              <a:t>TYR10</a:t>
            </a:r>
            <a:br>
              <a:rPr lang="en-US" dirty="0"/>
            </a:br>
            <a:r>
              <a:rPr lang="en-US" dirty="0"/>
              <a:t>GLU11</a:t>
            </a:r>
            <a:br>
              <a:rPr lang="en-US" dirty="0"/>
            </a:br>
            <a:r>
              <a:rPr lang="en-US" dirty="0"/>
              <a:t>VAL12</a:t>
            </a:r>
            <a:br>
              <a:rPr lang="en-US" dirty="0"/>
            </a:br>
            <a:r>
              <a:rPr lang="en-US" dirty="0"/>
              <a:t>HIS13</a:t>
            </a:r>
            <a:br>
              <a:rPr lang="en-US" dirty="0"/>
            </a:br>
            <a:r>
              <a:rPr lang="en-US" dirty="0"/>
              <a:t>HIS14</a:t>
            </a:r>
            <a:br>
              <a:rPr lang="en-US" dirty="0"/>
            </a:br>
            <a:r>
              <a:rPr lang="en-US" dirty="0"/>
              <a:t>GLN15</a:t>
            </a:r>
            <a:br>
              <a:rPr lang="en-US" dirty="0"/>
            </a:br>
            <a:r>
              <a:rPr lang="en-US" dirty="0"/>
              <a:t>LYS16</a:t>
            </a:r>
            <a:br>
              <a:rPr lang="en-US" dirty="0"/>
            </a:br>
            <a:r>
              <a:rPr lang="en-US" dirty="0"/>
              <a:t>LEU17</a:t>
            </a:r>
            <a:br>
              <a:rPr lang="en-US" dirty="0"/>
            </a:br>
            <a:r>
              <a:rPr lang="en-US" dirty="0"/>
              <a:t>VAL18</a:t>
            </a:r>
            <a:br>
              <a:rPr lang="en-US" dirty="0"/>
            </a:br>
            <a:r>
              <a:rPr lang="en-US" dirty="0"/>
              <a:t>PHE19</a:t>
            </a:r>
            <a:br>
              <a:rPr lang="en-US" dirty="0"/>
            </a:br>
            <a:r>
              <a:rPr lang="en-US" dirty="0"/>
              <a:t>PHE20</a:t>
            </a:r>
            <a:br>
              <a:rPr lang="en-US" dirty="0"/>
            </a:br>
            <a:r>
              <a:rPr lang="en-US" dirty="0"/>
              <a:t>ALA21</a:t>
            </a:r>
            <a:br>
              <a:rPr lang="en-US" dirty="0"/>
            </a:br>
            <a:r>
              <a:rPr lang="en-US" dirty="0"/>
              <a:t>GLU22</a:t>
            </a:r>
            <a:br>
              <a:rPr lang="en-US" dirty="0"/>
            </a:br>
            <a:r>
              <a:rPr lang="en-US" dirty="0"/>
              <a:t>ASP23</a:t>
            </a:r>
            <a:br>
              <a:rPr lang="en-US" dirty="0"/>
            </a:br>
            <a:r>
              <a:rPr lang="en-US" dirty="0"/>
              <a:t>VAL24</a:t>
            </a:r>
            <a:br>
              <a:rPr lang="en-US" dirty="0"/>
            </a:br>
            <a:r>
              <a:rPr lang="en-US" dirty="0"/>
              <a:t>GLY25</a:t>
            </a:r>
            <a:br>
              <a:rPr lang="en-US" dirty="0"/>
            </a:br>
            <a:r>
              <a:rPr lang="en-US" dirty="0"/>
              <a:t>SER26</a:t>
            </a:r>
            <a:br>
              <a:rPr lang="en-US" dirty="0"/>
            </a:br>
            <a:r>
              <a:rPr lang="en-US" dirty="0"/>
              <a:t>ASN27</a:t>
            </a:r>
            <a:br>
              <a:rPr lang="en-US" dirty="0"/>
            </a:br>
            <a:r>
              <a:rPr lang="en-US" dirty="0"/>
              <a:t>LYS28</a:t>
            </a:r>
            <a:br>
              <a:rPr lang="en-US" dirty="0"/>
            </a:br>
            <a:r>
              <a:rPr lang="en-US" dirty="0"/>
              <a:t>GLY29</a:t>
            </a:r>
            <a:br>
              <a:rPr lang="en-US" dirty="0"/>
            </a:br>
            <a:r>
              <a:rPr lang="en-US" dirty="0"/>
              <a:t>ALA30</a:t>
            </a:r>
            <a:br>
              <a:rPr lang="en-US" dirty="0"/>
            </a:br>
            <a:r>
              <a:rPr lang="en-US" dirty="0"/>
              <a:t>ILE31</a:t>
            </a:r>
            <a:br>
              <a:rPr lang="en-US" dirty="0"/>
            </a:br>
            <a:r>
              <a:rPr lang="en-US" dirty="0"/>
              <a:t>ILE32</a:t>
            </a:r>
            <a:br>
              <a:rPr lang="en-US" dirty="0"/>
            </a:br>
            <a:r>
              <a:rPr lang="en-US" dirty="0"/>
              <a:t>GLY33</a:t>
            </a:r>
            <a:br>
              <a:rPr lang="en-US" dirty="0"/>
            </a:br>
            <a:r>
              <a:rPr lang="en-US" dirty="0"/>
              <a:t>LEU34</a:t>
            </a:r>
            <a:br>
              <a:rPr lang="en-US" dirty="0"/>
            </a:br>
            <a:r>
              <a:rPr lang="en-US" dirty="0"/>
              <a:t>MET35</a:t>
            </a:r>
            <a:br>
              <a:rPr lang="en-US" dirty="0"/>
            </a:br>
            <a:r>
              <a:rPr lang="en-US" dirty="0"/>
              <a:t>VAL36</a:t>
            </a:r>
            <a:br>
              <a:rPr lang="en-US" dirty="0"/>
            </a:br>
            <a:r>
              <a:rPr lang="en-US" dirty="0"/>
              <a:t>GLY37</a:t>
            </a:r>
            <a:br>
              <a:rPr lang="en-US" dirty="0"/>
            </a:br>
            <a:r>
              <a:rPr lang="en-US" dirty="0"/>
              <a:t>GLY38</a:t>
            </a:r>
            <a:br>
              <a:rPr lang="en-US" dirty="0"/>
            </a:br>
            <a:r>
              <a:rPr lang="en-US" dirty="0"/>
              <a:t>VAL39</a:t>
            </a:r>
            <a:br>
              <a:rPr lang="en-US" dirty="0"/>
            </a:br>
            <a:r>
              <a:rPr lang="en-US" dirty="0"/>
              <a:t>VAL40</a:t>
            </a:r>
            <a:br>
              <a:rPr lang="en-US" dirty="0"/>
            </a:br>
            <a:r>
              <a:rPr lang="en-US" dirty="0"/>
              <a:t>POP41</a:t>
            </a:r>
            <a:br>
              <a:rPr lang="en-US" dirty="0"/>
            </a:br>
            <a:r>
              <a:rPr lang="en-US" dirty="0"/>
              <a:t>POP46</a:t>
            </a:r>
            <a:br>
              <a:rPr lang="en-US" dirty="0"/>
            </a:br>
            <a:r>
              <a:rPr lang="en-US" dirty="0"/>
              <a:t>POP52</a:t>
            </a:r>
            <a:br>
              <a:rPr lang="en-US" dirty="0"/>
            </a:br>
            <a:r>
              <a:rPr lang="en-US" dirty="0"/>
              <a:t>POP59</a:t>
            </a:r>
            <a:br>
              <a:rPr lang="en-US" dirty="0"/>
            </a:br>
            <a:r>
              <a:rPr lang="en-US" dirty="0"/>
              <a:t>POP63</a:t>
            </a:r>
            <a:br>
              <a:rPr lang="en-US" dirty="0"/>
            </a:br>
            <a:r>
              <a:rPr lang="en-US" dirty="0"/>
              <a:t>POP65</a:t>
            </a:r>
            <a:br>
              <a:rPr lang="en-US" dirty="0"/>
            </a:br>
            <a:r>
              <a:rPr lang="en-US" dirty="0"/>
              <a:t>POP67</a:t>
            </a:r>
            <a:br>
              <a:rPr lang="en-US" dirty="0"/>
            </a:br>
            <a:r>
              <a:rPr lang="en-US" dirty="0"/>
              <a:t>POP68</a:t>
            </a:r>
            <a:br>
              <a:rPr lang="en-US" dirty="0"/>
            </a:br>
            <a:r>
              <a:rPr lang="en-US" dirty="0"/>
              <a:t>POP71</a:t>
            </a:r>
            <a:br>
              <a:rPr lang="en-US" dirty="0"/>
            </a:br>
            <a:r>
              <a:rPr lang="en-US" dirty="0"/>
              <a:t>POP96</a:t>
            </a:r>
            <a:br>
              <a:rPr lang="en-US" dirty="0"/>
            </a:br>
            <a:r>
              <a:rPr lang="en-US" dirty="0"/>
              <a:t>POP111</a:t>
            </a:r>
            <a:br>
              <a:rPr lang="en-US" dirty="0"/>
            </a:br>
            <a:r>
              <a:rPr lang="en-US" dirty="0"/>
              <a:t>POP168</a:t>
            </a:r>
            <a:br>
              <a:rPr lang="en-US" dirty="0"/>
            </a:br>
            <a:r>
              <a:rPr lang="en-US" dirty="0"/>
              <a:t>POP192</a:t>
            </a:r>
            <a:br>
              <a:rPr lang="en-US" dirty="0"/>
            </a:br>
            <a:r>
              <a:rPr lang="en-US" dirty="0"/>
              <a:t>POP200</a:t>
            </a:r>
            <a:br>
              <a:rPr lang="en-US" dirty="0"/>
            </a:br>
            <a:r>
              <a:rPr lang="en-US" dirty="0"/>
              <a:t>POP288</a:t>
            </a:r>
            <a:br>
              <a:rPr lang="en-US" dirty="0"/>
            </a:br>
            <a:r>
              <a:rPr lang="en-US" dirty="0"/>
              <a:t>POP289</a:t>
            </a:r>
            <a:br>
              <a:rPr lang="en-US" dirty="0"/>
            </a:br>
            <a:r>
              <a:rPr lang="en-US" dirty="0"/>
              <a:t>POP292</a:t>
            </a:r>
            <a:br>
              <a:rPr lang="en-US" dirty="0"/>
            </a:br>
            <a:r>
              <a:rPr lang="en-US" dirty="0"/>
              <a:t>POP293</a:t>
            </a:r>
            <a:br>
              <a:rPr lang="en-US" dirty="0"/>
            </a:br>
            <a:r>
              <a:rPr lang="en-US" dirty="0"/>
              <a:t>POP298</a:t>
            </a:r>
            <a:br>
              <a:rPr lang="en-US" dirty="0"/>
            </a:br>
            <a:r>
              <a:rPr lang="en-US" dirty="0"/>
              <a:t>POP316</a:t>
            </a:r>
            <a:br>
              <a:rPr lang="en-US" dirty="0"/>
            </a:br>
            <a:r>
              <a:rPr lang="en-US" dirty="0"/>
              <a:t>POP322</a:t>
            </a:r>
            <a:br>
              <a:rPr lang="en-US" dirty="0"/>
            </a:br>
            <a:r>
              <a:rPr lang="en-US" dirty="0"/>
              <a:t>POP323</a:t>
            </a:r>
            <a:br>
              <a:rPr lang="en-US" dirty="0"/>
            </a:br>
            <a:r>
              <a:rPr lang="en-US" dirty="0"/>
              <a:t>POP329</a:t>
            </a:r>
            <a:br>
              <a:rPr lang="en-US" dirty="0"/>
            </a:br>
            <a:r>
              <a:rPr lang="en-US" dirty="0"/>
              <a:t>POP330</a:t>
            </a:r>
            <a:br>
              <a:rPr lang="en-US" dirty="0"/>
            </a:br>
            <a:r>
              <a:rPr lang="en-US" dirty="0"/>
              <a:t>POP337</a:t>
            </a:r>
            <a:br>
              <a:rPr lang="en-US" dirty="0"/>
            </a:br>
            <a:r>
              <a:rPr lang="en-US" dirty="0"/>
              <a:t>POP521</a:t>
            </a:r>
            <a:br>
              <a:rPr lang="en-US" dirty="0"/>
            </a:br>
            <a:r>
              <a:rPr lang="en-US" dirty="0"/>
              <a:t>POP522</a:t>
            </a:r>
            <a:br>
              <a:rPr lang="en-US" dirty="0"/>
            </a:br>
            <a:r>
              <a:rPr lang="en-US" dirty="0"/>
              <a:t>POP523</a:t>
            </a:r>
            <a:br>
              <a:rPr lang="en-US" dirty="0"/>
            </a:br>
            <a:r>
              <a:rPr lang="en-US" dirty="0"/>
              <a:t>POP526</a:t>
            </a:r>
            <a:br>
              <a:rPr lang="en-US" dirty="0"/>
            </a:br>
            <a:r>
              <a:rPr lang="en-US" dirty="0"/>
              <a:t>POP542</a:t>
            </a:r>
            <a:br>
              <a:rPr lang="en-US" dirty="0"/>
            </a:br>
            <a:r>
              <a:rPr lang="en-US" dirty="0"/>
              <a:t>POP544</a:t>
            </a:r>
            <a:br>
              <a:rPr lang="en-US" dirty="0"/>
            </a:br>
            <a:r>
              <a:rPr lang="en-US" dirty="0"/>
              <a:t>POP545</a:t>
            </a:r>
            <a:br>
              <a:rPr lang="en-US" dirty="0"/>
            </a:br>
            <a:r>
              <a:rPr lang="en-US" dirty="0"/>
              <a:t>POP548</a:t>
            </a:r>
            <a:br>
              <a:rPr lang="en-US" dirty="0"/>
            </a:br>
            <a:r>
              <a:rPr lang="en-US" dirty="0"/>
              <a:t>POP552</a:t>
            </a:r>
            <a:br>
              <a:rPr lang="en-US" dirty="0"/>
            </a:br>
            <a:r>
              <a:rPr lang="en-US" dirty="0"/>
              <a:t>POP557</a:t>
            </a:r>
            <a:br>
              <a:rPr lang="en-US" dirty="0"/>
            </a:br>
            <a:r>
              <a:rPr lang="en-US" dirty="0"/>
              <a:t>POP570</a:t>
            </a:r>
            <a:br>
              <a:rPr lang="en-US" dirty="0"/>
            </a:br>
            <a:r>
              <a:rPr lang="en-US" dirty="0"/>
              <a:t>POP573</a:t>
            </a:r>
            <a:br>
              <a:rPr lang="en-US" dirty="0"/>
            </a:br>
            <a:r>
              <a:rPr lang="en-US" dirty="0"/>
              <a:t>POP579</a:t>
            </a:r>
            <a:br>
              <a:rPr lang="en-US" dirty="0"/>
            </a:br>
            <a:r>
              <a:rPr lang="en-US" dirty="0"/>
              <a:t>POP580</a:t>
            </a:r>
            <a:br>
              <a:rPr lang="en-US" dirty="0"/>
            </a:br>
            <a:r>
              <a:rPr lang="en-US" dirty="0"/>
              <a:t>POP582</a:t>
            </a:r>
            <a:br>
              <a:rPr lang="en-US" dirty="0"/>
            </a:br>
            <a:r>
              <a:rPr lang="en-US" dirty="0"/>
              <a:t>POP585</a:t>
            </a:r>
            <a:br>
              <a:rPr lang="en-US" dirty="0"/>
            </a:br>
            <a:r>
              <a:rPr lang="en-US" dirty="0"/>
              <a:t>POP586</a:t>
            </a:r>
            <a:br>
              <a:rPr lang="en-US" dirty="0"/>
            </a:br>
            <a:r>
              <a:rPr lang="en-US" dirty="0"/>
              <a:t>POP587</a:t>
            </a:r>
            <a:br>
              <a:rPr lang="en-US" dirty="0"/>
            </a:br>
            <a:r>
              <a:rPr lang="en-US" dirty="0"/>
              <a:t>POP588</a:t>
            </a:r>
            <a:br>
              <a:rPr lang="en-US" dirty="0"/>
            </a:br>
            <a:r>
              <a:rPr lang="en-US" dirty="0"/>
              <a:t>POP590</a:t>
            </a:r>
            <a:br>
              <a:rPr lang="en-US" dirty="0"/>
            </a:br>
            <a:r>
              <a:rPr lang="en-US" dirty="0"/>
              <a:t>POP638</a:t>
            </a:r>
            <a:br>
              <a:rPr lang="en-US" dirty="0"/>
            </a:br>
            <a:r>
              <a:rPr lang="en-US" dirty="0"/>
              <a:t>POP640</a:t>
            </a:r>
            <a:br>
              <a:rPr lang="en-US" dirty="0"/>
            </a:br>
            <a:r>
              <a:rPr lang="en-US" dirty="0"/>
              <a:t>POP663</a:t>
            </a:r>
            <a:br>
              <a:rPr lang="en-US" dirty="0"/>
            </a:br>
            <a:r>
              <a:rPr lang="en-US" dirty="0"/>
              <a:t>POP667</a:t>
            </a:r>
            <a:br>
              <a:rPr lang="en-US" dirty="0"/>
            </a:br>
            <a:r>
              <a:rPr lang="en-US" dirty="0"/>
              <a:t>POP672</a:t>
            </a:r>
            <a:br>
              <a:rPr lang="en-US" dirty="0"/>
            </a:br>
            <a:r>
              <a:rPr lang="en-US" dirty="0"/>
              <a:t>POP675</a:t>
            </a:r>
            <a:br>
              <a:rPr lang="en-US" dirty="0"/>
            </a:br>
            <a:r>
              <a:rPr lang="en-US" dirty="0"/>
              <a:t>POP676</a:t>
            </a:r>
            <a:br>
              <a:rPr lang="en-US" dirty="0"/>
            </a:br>
            <a:r>
              <a:rPr lang="en-US" dirty="0"/>
              <a:t>POP678</a:t>
            </a:r>
            <a:br>
              <a:rPr lang="en-US" dirty="0"/>
            </a:br>
            <a:r>
              <a:rPr lang="en-US" dirty="0"/>
              <a:t>POP762</a:t>
            </a:r>
            <a:br>
              <a:rPr lang="en-US" dirty="0"/>
            </a:br>
            <a:r>
              <a:rPr lang="en-US" dirty="0"/>
              <a:t>POP764</a:t>
            </a:r>
            <a:br>
              <a:rPr lang="en-US" dirty="0"/>
            </a:br>
            <a:r>
              <a:rPr lang="en-US" dirty="0"/>
              <a:t>POP765</a:t>
            </a:r>
            <a:br>
              <a:rPr lang="en-US" dirty="0"/>
            </a:br>
            <a:r>
              <a:rPr lang="en-US" dirty="0"/>
              <a:t>POP767</a:t>
            </a:r>
            <a:br>
              <a:rPr lang="en-US" dirty="0"/>
            </a:br>
            <a:r>
              <a:rPr lang="en-US" dirty="0"/>
              <a:t>POP776</a:t>
            </a:r>
            <a:br>
              <a:rPr lang="en-US" dirty="0"/>
            </a:br>
            <a:r>
              <a:rPr lang="en-US" dirty="0"/>
              <a:t>POP789</a:t>
            </a:r>
            <a:br>
              <a:rPr lang="en-US" dirty="0"/>
            </a:br>
            <a:r>
              <a:rPr lang="en-US" dirty="0"/>
              <a:t>POP792</a:t>
            </a:r>
            <a:br>
              <a:rPr lang="en-US" dirty="0"/>
            </a:br>
            <a:r>
              <a:rPr lang="en-US" dirty="0"/>
              <a:t>POP793</a:t>
            </a:r>
            <a:br>
              <a:rPr lang="en-US" dirty="0"/>
            </a:br>
            <a:r>
              <a:rPr lang="en-US" dirty="0"/>
              <a:t>POP794</a:t>
            </a:r>
            <a:br>
              <a:rPr lang="en-US" dirty="0"/>
            </a:br>
            <a:r>
              <a:rPr lang="en-US" dirty="0"/>
              <a:t>POP795</a:t>
            </a:r>
            <a:br>
              <a:rPr lang="en-US" dirty="0"/>
            </a:br>
            <a:r>
              <a:rPr lang="en-US" dirty="0"/>
              <a:t>POP797</a:t>
            </a:r>
            <a:br>
              <a:rPr lang="en-US" dirty="0"/>
            </a:br>
            <a:r>
              <a:rPr lang="en-US" dirty="0"/>
              <a:t>POP798</a:t>
            </a:r>
            <a:br>
              <a:rPr lang="en-US" dirty="0"/>
            </a:br>
            <a:r>
              <a:rPr lang="en-US" dirty="0"/>
              <a:t>POP799</a:t>
            </a:r>
            <a:br>
              <a:rPr lang="en-US" dirty="0"/>
            </a:br>
            <a:r>
              <a:rPr lang="en-US" dirty="0"/>
              <a:t>POP802</a:t>
            </a:r>
            <a:br>
              <a:rPr lang="en-US" dirty="0"/>
            </a:br>
            <a:r>
              <a:rPr lang="en-US" dirty="0"/>
              <a:t>POP806</a:t>
            </a:r>
            <a:br>
              <a:rPr lang="en-US" dirty="0"/>
            </a:br>
            <a:r>
              <a:rPr lang="en-US" dirty="0"/>
              <a:t>POP807</a:t>
            </a:r>
            <a:br>
              <a:rPr lang="en-US" dirty="0"/>
            </a:br>
            <a:r>
              <a:rPr lang="en-US" dirty="0"/>
              <a:t>POP809</a:t>
            </a:r>
            <a:br>
              <a:rPr lang="en-US" dirty="0"/>
            </a:br>
            <a:r>
              <a:rPr lang="en-US" dirty="0"/>
              <a:t>POP811</a:t>
            </a:r>
            <a:br>
              <a:rPr lang="en-US" dirty="0"/>
            </a:br>
            <a:r>
              <a:rPr lang="en-US" dirty="0"/>
              <a:t>POP818</a:t>
            </a:r>
            <a:br>
              <a:rPr lang="en-US" dirty="0"/>
            </a:br>
            <a:r>
              <a:rPr lang="en-US" dirty="0"/>
              <a:t>POP820</a:t>
            </a:r>
            <a:br>
              <a:rPr lang="en-US" dirty="0"/>
            </a:br>
            <a:r>
              <a:rPr lang="en-US" dirty="0"/>
              <a:t>POP827</a:t>
            </a:r>
            <a:br>
              <a:rPr lang="en-US" dirty="0"/>
            </a:br>
            <a:r>
              <a:rPr lang="en-US" dirty="0"/>
              <a:t>POP921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results are very similar. Almost all of the “annular lipids” from surround are contained in those from the </a:t>
            </a:r>
            <a:r>
              <a:rPr lang="en-US" dirty="0" err="1" smtClean="0"/>
              <a:t>Voro</a:t>
            </a:r>
            <a:r>
              <a:rPr lang="en-US" dirty="0" smtClean="0"/>
              <a:t>++ simulation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Voro</a:t>
            </a:r>
            <a:r>
              <a:rPr lang="en-US" dirty="0" smtClean="0"/>
              <a:t>++ simulation contains more of these “annular lipids”</a:t>
            </a:r>
          </a:p>
          <a:p>
            <a:r>
              <a:rPr lang="en-US" dirty="0" smtClean="0"/>
              <a:t>No mathematical deduction of comparative accuracy, rather we can use physical understanding of the interactions and knowledge of simulation techniques  and shortcomings to determine accuracy</a:t>
            </a:r>
          </a:p>
          <a:p>
            <a:r>
              <a:rPr lang="en-US" dirty="0" smtClean="0"/>
              <a:t>Cross check </a:t>
            </a:r>
          </a:p>
          <a:p>
            <a:r>
              <a:rPr lang="en-US" dirty="0" smtClean="0"/>
              <a:t>Proceed with </a:t>
            </a:r>
            <a:r>
              <a:rPr lang="en-US" dirty="0" err="1" smtClean="0"/>
              <a:t>Voro</a:t>
            </a:r>
            <a:r>
              <a:rPr lang="en-US" dirty="0" smtClean="0"/>
              <a:t>++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Goal:</a:t>
            </a:r>
          </a:p>
          <a:p>
            <a:r>
              <a:rPr lang="en-US" dirty="0" smtClean="0"/>
              <a:t>Volume perturbation of lipid molecules due to proteins</a:t>
            </a:r>
          </a:p>
          <a:p>
            <a:r>
              <a:rPr lang="en-US" dirty="0" smtClean="0"/>
              <a:t>Range of perturbations </a:t>
            </a:r>
          </a:p>
          <a:p>
            <a:r>
              <a:rPr lang="en-US" dirty="0" smtClean="0"/>
              <a:t>Volume vs. Distance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Method:</a:t>
            </a:r>
          </a:p>
          <a:p>
            <a:pPr marL="342900" indent="-342900"/>
            <a:r>
              <a:rPr lang="en-US" dirty="0" smtClean="0"/>
              <a:t>Defining distance</a:t>
            </a:r>
          </a:p>
          <a:p>
            <a:pPr marL="342900" indent="-342900"/>
            <a:r>
              <a:rPr lang="en-US" dirty="0" smtClean="0"/>
              <a:t>Volume generation (using </a:t>
            </a:r>
            <a:r>
              <a:rPr lang="en-US" dirty="0" err="1" smtClean="0"/>
              <a:t>Voro</a:t>
            </a:r>
            <a:r>
              <a:rPr lang="en-US" dirty="0" smtClean="0"/>
              <a:t>++)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Measuring Distances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have two ways currently of measuring distances:</a:t>
            </a:r>
          </a:p>
          <a:p>
            <a:pPr marL="515938" lvl="1" indent="-342900">
              <a:buFont typeface="Wingdings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verage atomistic distance:</a:t>
            </a:r>
          </a:p>
          <a:p>
            <a:pPr marL="687388" lvl="2" indent="-342900">
              <a:buFont typeface="Wingdings" pitchFamily="2" charset="2"/>
              <a:buChar char="v"/>
            </a:pPr>
            <a:r>
              <a:rPr lang="en-US" dirty="0" smtClean="0"/>
              <a:t>For each atom in a given molecule, determine the atom of the protein closest to it, and compute this distance. </a:t>
            </a:r>
          </a:p>
          <a:p>
            <a:pPr marL="687388" lvl="2" indent="-342900">
              <a:buFont typeface="Wingdings" pitchFamily="2" charset="2"/>
              <a:buChar char="v"/>
            </a:pPr>
            <a:r>
              <a:rPr lang="en-US" dirty="0" smtClean="0"/>
              <a:t>Next, find the average of these distances for all the atoms in the given molecule</a:t>
            </a:r>
          </a:p>
          <a:p>
            <a:pPr marL="515938" lvl="1" indent="-342900">
              <a:buFont typeface="Wingdings" pitchFamily="2" charset="2"/>
              <a:buChar char="§"/>
            </a:pPr>
            <a:r>
              <a:rPr lang="en-US" dirty="0"/>
              <a:t>Nth neighborhood </a:t>
            </a:r>
            <a:r>
              <a:rPr lang="en-US" dirty="0" smtClean="0"/>
              <a:t>distance</a:t>
            </a:r>
          </a:p>
          <a:p>
            <a:pPr marL="687388" lvl="2" indent="-342900">
              <a:buFont typeface="Wingdings" pitchFamily="2" charset="2"/>
              <a:buChar char="v"/>
            </a:pPr>
            <a:r>
              <a:rPr lang="en-US" dirty="0" smtClean="0"/>
              <a:t>Idea for future work</a:t>
            </a:r>
          </a:p>
          <a:p>
            <a:pPr marL="687388" lvl="2" indent="-342900">
              <a:buFont typeface="Wingdings" pitchFamily="2" charset="2"/>
              <a:buChar char="v"/>
            </a:pPr>
            <a:r>
              <a:rPr lang="en-US" dirty="0" smtClean="0"/>
              <a:t>Potential problems</a:t>
            </a:r>
          </a:p>
        </p:txBody>
      </p:sp>
    </p:spTree>
    <p:extLst>
      <p:ext uri="{BB962C8B-B14F-4D97-AF65-F5344CB8AC3E}">
        <p14:creationId xmlns:p14="http://schemas.microsoft.com/office/powerpoint/2010/main" val="347570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Perturbation of Lipid Molecules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4948938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9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Volume Perturbation of </a:t>
            </a:r>
            <a:r>
              <a:rPr lang="en-US" dirty="0" smtClean="0"/>
              <a:t>Cholesterol </a:t>
            </a:r>
            <a:r>
              <a:rPr lang="en-US" dirty="0"/>
              <a:t>Molecules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2704744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67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Volume Perturbation of </a:t>
            </a:r>
            <a:r>
              <a:rPr lang="en-US" dirty="0" smtClean="0"/>
              <a:t>Water </a:t>
            </a:r>
            <a:r>
              <a:rPr lang="en-US" dirty="0"/>
              <a:t>Molecules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6751413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02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Volume Perturbation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Lipids and Cholesterol:</a:t>
            </a:r>
          </a:p>
          <a:p>
            <a:pPr marL="0" indent="0">
              <a:buNone/>
            </a:pPr>
            <a:r>
              <a:rPr lang="en-US" dirty="0"/>
              <a:t>We notice that the volumes of the lipid and protein molecules are constrained for smaller distances, and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Water: Since we have so many water molecules it is hard to determine a trend from these molecules.</a:t>
            </a:r>
          </a:p>
        </p:txBody>
      </p:sp>
    </p:spTree>
    <p:extLst>
      <p:ext uri="{BB962C8B-B14F-4D97-AF65-F5344CB8AC3E}">
        <p14:creationId xmlns:p14="http://schemas.microsoft.com/office/powerpoint/2010/main" val="329953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Project will continue next semester</a:t>
            </a:r>
          </a:p>
          <a:p>
            <a:r>
              <a:rPr lang="en-US" dirty="0" smtClean="0"/>
              <a:t>Incorporate Atomic weighting in volume generation</a:t>
            </a:r>
          </a:p>
          <a:p>
            <a:r>
              <a:rPr lang="en-US" dirty="0" smtClean="0"/>
              <a:t>Consider other definitions of distance</a:t>
            </a:r>
          </a:p>
          <a:p>
            <a:r>
              <a:rPr lang="en-US" dirty="0" smtClean="0"/>
              <a:t>First </a:t>
            </a:r>
            <a:r>
              <a:rPr lang="en-US" dirty="0"/>
              <a:t>generation and second generation neighbors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Mori, </a:t>
            </a:r>
            <a:r>
              <a:rPr lang="en-US" dirty="0" err="1"/>
              <a:t>Takaharu</a:t>
            </a:r>
            <a:r>
              <a:rPr lang="en-US" dirty="0"/>
              <a:t>, </a:t>
            </a:r>
            <a:r>
              <a:rPr lang="en-US" dirty="0" err="1"/>
              <a:t>Fumiku</a:t>
            </a:r>
            <a:r>
              <a:rPr lang="en-US" dirty="0"/>
              <a:t> Ogushi, and Yuji Sugita. "Analysis of Lipid Surface Area in Protein-Membrane Systems Combining </a:t>
            </a:r>
            <a:r>
              <a:rPr lang="en-US" dirty="0" err="1"/>
              <a:t>Voronoi</a:t>
            </a:r>
            <a:r>
              <a:rPr lang="en-US" dirty="0"/>
              <a:t> Tessellation and Monte Carlo Integration Methods." </a:t>
            </a:r>
            <a:r>
              <a:rPr lang="en-US" i="1" dirty="0"/>
              <a:t>Journal of Computational </a:t>
            </a:r>
            <a:r>
              <a:rPr lang="en-US" i="1" dirty="0" err="1"/>
              <a:t>Chemisty</a:t>
            </a:r>
            <a:r>
              <a:rPr lang="en-US" dirty="0"/>
              <a:t> (2011): n. </a:t>
            </a:r>
            <a:r>
              <a:rPr lang="en-US" dirty="0" err="1"/>
              <a:t>pag</a:t>
            </a:r>
            <a:r>
              <a:rPr lang="en-US" dirty="0"/>
              <a:t>. Web. 3 Dec. 2012</a:t>
            </a:r>
            <a:r>
              <a:rPr lang="en-US" dirty="0" smtClean="0"/>
              <a:t>.</a:t>
            </a:r>
          </a:p>
          <a:p>
            <a:r>
              <a:rPr lang="en-US" dirty="0" err="1"/>
              <a:t>Goodsell</a:t>
            </a:r>
            <a:r>
              <a:rPr lang="en-US" dirty="0"/>
              <a:t>, David. "Understanding PDB Data: Looking at Structures." </a:t>
            </a:r>
            <a:r>
              <a:rPr lang="en-US" i="1" dirty="0"/>
              <a:t>RCSB PDB-101</a:t>
            </a:r>
            <a:r>
              <a:rPr lang="en-US" dirty="0"/>
              <a:t>. </a:t>
            </a:r>
            <a:r>
              <a:rPr lang="en-US" dirty="0" err="1"/>
              <a:t>WwPDB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Web. 03 Dec. 2012. &lt;http://www.rcsb.org/pdb/101/static101.do?p=education_discussion/Looking-at-Structures/intro.html</a:t>
            </a:r>
            <a:r>
              <a:rPr lang="en-US" dirty="0" smtClean="0"/>
              <a:t>&gt;.</a:t>
            </a:r>
          </a:p>
          <a:p>
            <a:r>
              <a:rPr lang="en-US" dirty="0" err="1"/>
              <a:t>Vanden-Eijnden</a:t>
            </a:r>
            <a:r>
              <a:rPr lang="en-US" dirty="0"/>
              <a:t>, Eric, and </a:t>
            </a:r>
            <a:r>
              <a:rPr lang="en-US" dirty="0" err="1"/>
              <a:t>Maddalena</a:t>
            </a:r>
            <a:r>
              <a:rPr lang="en-US" dirty="0"/>
              <a:t> </a:t>
            </a:r>
            <a:r>
              <a:rPr lang="en-US" dirty="0" err="1"/>
              <a:t>Venturoli</a:t>
            </a:r>
            <a:r>
              <a:rPr lang="en-US" dirty="0"/>
              <a:t>. "</a:t>
            </a:r>
            <a:r>
              <a:rPr lang="en-US" dirty="0" err="1"/>
              <a:t>Markovian</a:t>
            </a:r>
            <a:r>
              <a:rPr lang="en-US" dirty="0"/>
              <a:t> </a:t>
            </a:r>
            <a:r>
              <a:rPr lang="en-US" dirty="0" err="1"/>
              <a:t>Milestoning</a:t>
            </a:r>
            <a:r>
              <a:rPr lang="en-US" dirty="0"/>
              <a:t> with </a:t>
            </a:r>
            <a:r>
              <a:rPr lang="en-US" dirty="0" err="1"/>
              <a:t>Voronoi</a:t>
            </a:r>
            <a:r>
              <a:rPr lang="en-US" dirty="0"/>
              <a:t> </a:t>
            </a:r>
            <a:r>
              <a:rPr lang="en-US" dirty="0" err="1"/>
              <a:t>Tesselations</a:t>
            </a:r>
            <a:r>
              <a:rPr lang="en-US" dirty="0"/>
              <a:t>." </a:t>
            </a:r>
            <a:r>
              <a:rPr lang="en-US" i="1" dirty="0"/>
              <a:t>The Journal Chemical Physics</a:t>
            </a:r>
            <a:r>
              <a:rPr lang="en-US" dirty="0"/>
              <a:t> (2009): n. </a:t>
            </a:r>
            <a:r>
              <a:rPr lang="en-US" dirty="0" err="1"/>
              <a:t>pag</a:t>
            </a:r>
            <a:r>
              <a:rPr lang="en-US" dirty="0"/>
              <a:t>. </a:t>
            </a:r>
            <a:r>
              <a:rPr lang="en-US" i="1" dirty="0"/>
              <a:t>Jcp.aip.org</a:t>
            </a:r>
            <a:r>
              <a:rPr lang="en-US" dirty="0"/>
              <a:t>. American Institute of Physics, 2009. Web. 3 Dec. 2012</a:t>
            </a:r>
            <a:r>
              <a:rPr lang="en-US" dirty="0" smtClean="0"/>
              <a:t>.</a:t>
            </a:r>
          </a:p>
          <a:p>
            <a:r>
              <a:rPr lang="en-US" dirty="0"/>
              <a:t>Qui, Liming, Creighton </a:t>
            </a:r>
            <a:r>
              <a:rPr lang="en-US" dirty="0" err="1"/>
              <a:t>Buie</a:t>
            </a:r>
            <a:r>
              <a:rPr lang="en-US" dirty="0"/>
              <a:t>, Andrew </a:t>
            </a:r>
            <a:r>
              <a:rPr lang="en-US" dirty="0" err="1"/>
              <a:t>Reay</a:t>
            </a:r>
            <a:r>
              <a:rPr lang="en-US" dirty="0"/>
              <a:t>, Mark Vaughn, and Kwan Cheng. "Molecular Dynamics Simulations </a:t>
            </a:r>
            <a:r>
              <a:rPr lang="en-US" dirty="0" err="1"/>
              <a:t>REveal</a:t>
            </a:r>
            <a:r>
              <a:rPr lang="en-US" dirty="0"/>
              <a:t> the Protective Role of </a:t>
            </a:r>
            <a:r>
              <a:rPr lang="en-US" dirty="0" err="1"/>
              <a:t>Cholestrol</a:t>
            </a:r>
            <a:r>
              <a:rPr lang="en-US" dirty="0"/>
              <a:t> in B-Amyloid Protein-Induced Membrane Disruptions in Neuronal Membrane Mimics." </a:t>
            </a:r>
            <a:r>
              <a:rPr lang="en-US" i="1" dirty="0"/>
              <a:t>The Journal Chemical Physics</a:t>
            </a:r>
            <a:r>
              <a:rPr lang="en-US" dirty="0"/>
              <a:t> (2011): n. </a:t>
            </a:r>
            <a:r>
              <a:rPr lang="en-US" dirty="0" err="1"/>
              <a:t>pag</a:t>
            </a:r>
            <a:r>
              <a:rPr lang="en-US" dirty="0"/>
              <a:t>. </a:t>
            </a:r>
            <a:r>
              <a:rPr lang="en-US" i="1" dirty="0"/>
              <a:t>Pubs.acs.org/JPCB</a:t>
            </a:r>
            <a:r>
              <a:rPr lang="en-US" dirty="0"/>
              <a:t>. Department of Physics and Engineering at Texas Tech. Web. 3 Dec. 2012</a:t>
            </a:r>
            <a:r>
              <a:rPr lang="en-US" dirty="0" smtClean="0"/>
              <a:t>.</a:t>
            </a:r>
          </a:p>
          <a:p>
            <a:r>
              <a:rPr lang="en-US" dirty="0"/>
              <a:t>Benjamin, </a:t>
            </a:r>
            <a:r>
              <a:rPr lang="en-US" dirty="0" err="1"/>
              <a:t>Bouvier</a:t>
            </a:r>
            <a:r>
              <a:rPr lang="en-US" dirty="0"/>
              <a:t>, </a:t>
            </a:r>
            <a:r>
              <a:rPr lang="en-US" dirty="0" err="1"/>
              <a:t>Raik</a:t>
            </a:r>
            <a:r>
              <a:rPr lang="en-US" dirty="0"/>
              <a:t> </a:t>
            </a:r>
            <a:r>
              <a:rPr lang="en-US" dirty="0" err="1"/>
              <a:t>Grunberg</a:t>
            </a:r>
            <a:r>
              <a:rPr lang="en-US" dirty="0"/>
              <a:t>, Michael </a:t>
            </a:r>
            <a:r>
              <a:rPr lang="en-US" dirty="0" err="1"/>
              <a:t>Nigles</a:t>
            </a:r>
            <a:r>
              <a:rPr lang="en-US" dirty="0"/>
              <a:t>, and Frederic </a:t>
            </a:r>
            <a:r>
              <a:rPr lang="en-US" dirty="0" err="1"/>
              <a:t>Cazals</a:t>
            </a:r>
            <a:r>
              <a:rPr lang="en-US" dirty="0"/>
              <a:t>. "Shelling the </a:t>
            </a:r>
            <a:r>
              <a:rPr lang="en-US" dirty="0" err="1"/>
              <a:t>Voronoi</a:t>
            </a:r>
            <a:r>
              <a:rPr lang="en-US" dirty="0"/>
              <a:t> Interface of Protein-protein Complexes Reveals Patterns of Residue Conservation, Dynamics, and Composition." </a:t>
            </a:r>
            <a:r>
              <a:rPr lang="en-US" i="1" dirty="0"/>
              <a:t>Proteins: Structure, Function, Bioinformatics</a:t>
            </a:r>
            <a:r>
              <a:rPr lang="en-US" dirty="0"/>
              <a:t> (2010): n. </a:t>
            </a:r>
            <a:r>
              <a:rPr lang="en-US" dirty="0" err="1"/>
              <a:t>pag</a:t>
            </a:r>
            <a:r>
              <a:rPr lang="en-US" dirty="0"/>
              <a:t>. </a:t>
            </a:r>
            <a:r>
              <a:rPr lang="en-US" dirty="0" err="1"/>
              <a:t>Institut</a:t>
            </a:r>
            <a:r>
              <a:rPr lang="en-US" dirty="0"/>
              <a:t> De </a:t>
            </a:r>
            <a:r>
              <a:rPr lang="en-US" dirty="0" err="1"/>
              <a:t>Biologie</a:t>
            </a:r>
            <a:r>
              <a:rPr lang="en-US" dirty="0"/>
              <a:t> Et De </a:t>
            </a:r>
            <a:r>
              <a:rPr lang="en-US" dirty="0" err="1"/>
              <a:t>Chimie</a:t>
            </a:r>
            <a:r>
              <a:rPr lang="en-US" dirty="0"/>
              <a:t> Des </a:t>
            </a:r>
            <a:r>
              <a:rPr lang="en-US" dirty="0" err="1"/>
              <a:t>Proteines</a:t>
            </a:r>
            <a:r>
              <a:rPr lang="en-US" dirty="0"/>
              <a:t>. Web. 3 Dec. 2012.</a:t>
            </a:r>
          </a:p>
        </p:txBody>
      </p:sp>
    </p:spTree>
    <p:extLst>
      <p:ext uri="{BB962C8B-B14F-4D97-AF65-F5344CB8AC3E}">
        <p14:creationId xmlns:p14="http://schemas.microsoft.com/office/powerpoint/2010/main" val="120202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Alzheimer’s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Protein </a:t>
            </a:r>
            <a:r>
              <a:rPr lang="en-US" dirty="0" err="1" smtClean="0"/>
              <a:t>misfolding</a:t>
            </a:r>
            <a:r>
              <a:rPr lang="en-US" dirty="0" smtClean="0"/>
              <a:t> disease</a:t>
            </a:r>
          </a:p>
          <a:p>
            <a:r>
              <a:rPr lang="en-US" dirty="0" smtClean="0"/>
              <a:t>Accumulation of abnormally folded beta- and tau-amyloid proteins</a:t>
            </a:r>
          </a:p>
          <a:p>
            <a:pPr marL="0" indent="0">
              <a:buNone/>
            </a:pPr>
            <a:r>
              <a:rPr lang="en-US" dirty="0" smtClean="0"/>
              <a:t>Details:</a:t>
            </a:r>
          </a:p>
          <a:p>
            <a:r>
              <a:rPr lang="en-US" dirty="0" smtClean="0"/>
              <a:t>Neurons are surrounded by a plasma membrane  consisting of a </a:t>
            </a:r>
            <a:r>
              <a:rPr lang="en-US" dirty="0" err="1" smtClean="0"/>
              <a:t>bilayer</a:t>
            </a:r>
            <a:r>
              <a:rPr lang="en-US" dirty="0" smtClean="0"/>
              <a:t> of lipid molecules with protein structures embedded in it</a:t>
            </a:r>
          </a:p>
          <a:p>
            <a:r>
              <a:rPr lang="en-US" dirty="0" err="1" smtClean="0"/>
              <a:t>Transmembrane</a:t>
            </a:r>
            <a:r>
              <a:rPr lang="en-US" dirty="0" smtClean="0"/>
              <a:t> proteins penetrate though the neuron membrane</a:t>
            </a:r>
          </a:p>
          <a:p>
            <a:r>
              <a:rPr lang="en-US" dirty="0" smtClean="0"/>
              <a:t>APP is a </a:t>
            </a:r>
            <a:r>
              <a:rPr lang="en-US" dirty="0" err="1" smtClean="0"/>
              <a:t>transmembrane</a:t>
            </a:r>
            <a:r>
              <a:rPr lang="en-US" dirty="0" smtClean="0"/>
              <a:t> protein critical to neuron growth and repair</a:t>
            </a:r>
          </a:p>
        </p:txBody>
      </p:sp>
      <p:pic>
        <p:nvPicPr>
          <p:cNvPr id="2050" name="Picture 2" descr="C:\Users\stuli\Desktop\braincellll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028051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Dr. Nguyen </a:t>
            </a:r>
          </a:p>
          <a:p>
            <a:r>
              <a:rPr lang="en-US" dirty="0" smtClean="0"/>
              <a:t>Dr. Cheng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Alzheimer’s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An unknown process causes the APP to divide into smaller portions, one of which is beta-</a:t>
            </a:r>
            <a:r>
              <a:rPr lang="en-US" sz="2800" dirty="0" err="1" smtClean="0"/>
              <a:t>amyloids</a:t>
            </a:r>
            <a:endParaRPr lang="en-US" sz="2800" dirty="0" smtClean="0"/>
          </a:p>
          <a:p>
            <a:r>
              <a:rPr lang="en-US" sz="2800" dirty="0" smtClean="0"/>
              <a:t>Fibrils of beta-</a:t>
            </a:r>
            <a:r>
              <a:rPr lang="en-US" sz="2800" dirty="0" err="1" smtClean="0"/>
              <a:t>amyloids</a:t>
            </a:r>
            <a:r>
              <a:rPr lang="en-US" sz="2800" dirty="0" smtClean="0"/>
              <a:t> clump together outside neurons and form senile plaques</a:t>
            </a:r>
          </a:p>
          <a:p>
            <a:endParaRPr lang="en-US" dirty="0"/>
          </a:p>
        </p:txBody>
      </p:sp>
      <p:pic>
        <p:nvPicPr>
          <p:cNvPr id="2050" name="Picture 2" descr="C:\Users\Dipto\Downloads\Amyloid-plaque_formation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8839199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Goal: To understand the process through which </a:t>
            </a:r>
            <a:r>
              <a:rPr lang="en-US" sz="2400" dirty="0" smtClean="0"/>
              <a:t>APP (a trans-membrane protein) </a:t>
            </a:r>
            <a:r>
              <a:rPr lang="en-US" sz="2400" dirty="0"/>
              <a:t>is divided into fragments including </a:t>
            </a:r>
            <a:r>
              <a:rPr lang="en-US" sz="2400" dirty="0" smtClean="0"/>
              <a:t>abnormally folded beta-amyloid (i.e. protein </a:t>
            </a:r>
            <a:r>
              <a:rPr lang="en-US" sz="2400" dirty="0" err="1" smtClean="0"/>
              <a:t>misfolding</a:t>
            </a:r>
            <a:r>
              <a:rPr lang="en-US" sz="2400" dirty="0" smtClean="0"/>
              <a:t>) which accumulate to form senile plaques (which is the initial stages of Alzheimer's disease).</a:t>
            </a:r>
          </a:p>
          <a:p>
            <a:endParaRPr lang="en-US" sz="2400" dirty="0" smtClean="0"/>
          </a:p>
          <a:p>
            <a:r>
              <a:rPr lang="en-US" sz="2400" dirty="0" smtClean="0"/>
              <a:t>Method: We produce </a:t>
            </a:r>
            <a:r>
              <a:rPr lang="en-US" sz="2400" dirty="0"/>
              <a:t>Molecular </a:t>
            </a:r>
            <a:r>
              <a:rPr lang="en-US" sz="2400" dirty="0" smtClean="0"/>
              <a:t>Dynamics simulations </a:t>
            </a:r>
            <a:r>
              <a:rPr lang="en-US" sz="2400" dirty="0"/>
              <a:t>of protein-lipid </a:t>
            </a:r>
            <a:r>
              <a:rPr lang="en-US" sz="2400" dirty="0" smtClean="0"/>
              <a:t>interactions at the site of protein </a:t>
            </a:r>
            <a:r>
              <a:rPr lang="en-US" sz="2400" dirty="0" err="1" smtClean="0"/>
              <a:t>misfolding</a:t>
            </a:r>
            <a:r>
              <a:rPr lang="en-US" sz="2400" dirty="0" smtClean="0"/>
              <a:t>, then analyze the volume perturbation of all molecules due to the protein insertion.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7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simulations </a:t>
            </a:r>
            <a:r>
              <a:rPr lang="en-US" dirty="0"/>
              <a:t>to give us the numbers and </a:t>
            </a:r>
            <a:r>
              <a:rPr lang="en-US" dirty="0" smtClean="0"/>
              <a:t>positions </a:t>
            </a:r>
            <a:r>
              <a:rPr lang="en-US" dirty="0"/>
              <a:t>of the molecules  involved whenever proteins and lipids interact to potentially cause </a:t>
            </a:r>
            <a:r>
              <a:rPr lang="en-US" dirty="0" err="1"/>
              <a:t>misfolding</a:t>
            </a:r>
            <a:r>
              <a:rPr lang="en-US" dirty="0"/>
              <a:t> of </a:t>
            </a:r>
            <a:r>
              <a:rPr lang="en-US" dirty="0" smtClean="0"/>
              <a:t>beta-amyloids</a:t>
            </a:r>
          </a:p>
          <a:p>
            <a:r>
              <a:rPr lang="en-US" dirty="0" smtClean="0"/>
              <a:t>Box containing all the relevant molecules (Lipids, proteins, water, cholesterol)</a:t>
            </a:r>
          </a:p>
          <a:p>
            <a:r>
              <a:rPr lang="en-US" dirty="0"/>
              <a:t>M</a:t>
            </a:r>
            <a:r>
              <a:rPr lang="en-US" dirty="0" smtClean="0"/>
              <a:t>olecule-molecule interactions: Vander Waal’s forces, dipole interactions, biochemical interactions at the interfaces</a:t>
            </a:r>
          </a:p>
          <a:p>
            <a:r>
              <a:rPr lang="en-US" dirty="0" smtClean="0"/>
              <a:t>Other factors: Atomic size weighting</a:t>
            </a:r>
          </a:p>
        </p:txBody>
      </p:sp>
      <p:pic>
        <p:nvPicPr>
          <p:cNvPr id="4098" name="Picture 2" descr="C:\Users\stuli\AppData\Local\Temp\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79392"/>
            <a:ext cx="5791200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Simulation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Generating the appropriate region:</a:t>
            </a:r>
          </a:p>
          <a:p>
            <a:pPr marL="515938" lvl="1" indent="-342900">
              <a:buFont typeface="Wingdings" pitchFamily="2" charset="2"/>
              <a:buChar char="§"/>
            </a:pPr>
            <a:r>
              <a:rPr lang="en-US" dirty="0" smtClean="0"/>
              <a:t>Lipids in the annular region </a:t>
            </a:r>
          </a:p>
          <a:p>
            <a:pPr marL="515938" lvl="1" indent="-342900">
              <a:buFont typeface="Wingdings" pitchFamily="2" charset="2"/>
              <a:buChar char="§"/>
            </a:pPr>
            <a:r>
              <a:rPr lang="en-US" dirty="0"/>
              <a:t>U</a:t>
            </a:r>
            <a:r>
              <a:rPr lang="en-US" dirty="0" smtClean="0"/>
              <a:t>sing Surround</a:t>
            </a:r>
          </a:p>
          <a:p>
            <a:pPr marL="515938" lvl="1" indent="-342900">
              <a:buFont typeface="Wingdings" pitchFamily="2" charset="2"/>
              <a:buChar char="§"/>
            </a:pPr>
            <a:r>
              <a:rPr lang="en-US" dirty="0" smtClean="0"/>
              <a:t>Using </a:t>
            </a:r>
            <a:r>
              <a:rPr lang="en-US" dirty="0" err="1" smtClean="0"/>
              <a:t>Voro</a:t>
            </a:r>
            <a:r>
              <a:rPr lang="en-US" dirty="0" smtClean="0"/>
              <a:t>++</a:t>
            </a:r>
            <a:endParaRPr lang="en-US" dirty="0"/>
          </a:p>
          <a:p>
            <a:pPr marL="173038" lvl="1" indent="0">
              <a:buNone/>
            </a:pPr>
            <a:endParaRPr lang="en-US" dirty="0"/>
          </a:p>
          <a:p>
            <a:pPr marL="342900" indent="-342900"/>
            <a:r>
              <a:rPr lang="en-US" dirty="0" smtClean="0"/>
              <a:t>Adding water and cholesterol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Computing distances and generating volumes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Generating volume perturbation plots</a:t>
            </a:r>
          </a:p>
        </p:txBody>
      </p:sp>
    </p:spTree>
    <p:extLst>
      <p:ext uri="{BB962C8B-B14F-4D97-AF65-F5344CB8AC3E}">
        <p14:creationId xmlns:p14="http://schemas.microsoft.com/office/powerpoint/2010/main" val="354275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in C</a:t>
            </a:r>
          </a:p>
          <a:p>
            <a:r>
              <a:rPr lang="en-US" dirty="0" smtClean="0"/>
              <a:t>Takes a PDB, outputs a PDB</a:t>
            </a:r>
          </a:p>
          <a:p>
            <a:r>
              <a:rPr lang="en-US" dirty="0" smtClean="0"/>
              <a:t>Outputs only the molecules within the ‘annular’ region of protein molecules</a:t>
            </a:r>
          </a:p>
          <a:p>
            <a:r>
              <a:rPr lang="en-US" dirty="0" smtClean="0"/>
              <a:t>We are interested in annular lipids</a:t>
            </a:r>
          </a:p>
          <a:p>
            <a:r>
              <a:rPr lang="en-US" dirty="0" smtClean="0"/>
              <a:t>Annular lipid molecules to annular lipids (50% cut off)</a:t>
            </a:r>
          </a:p>
          <a:p>
            <a:r>
              <a:rPr lang="en-US" dirty="0" smtClean="0"/>
              <a:t>Parameters: Radius of annular region, cut off percentage – Arbitrary..?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Voronoi</a:t>
            </a:r>
            <a:r>
              <a:rPr lang="en-US" dirty="0" smtClean="0"/>
              <a:t> </a:t>
            </a:r>
            <a:r>
              <a:rPr lang="en-US" dirty="0" err="1" smtClean="0"/>
              <a:t>Tessalation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Virtual Molecular Dynamics: </a:t>
            </a:r>
            <a:r>
              <a:rPr lang="en-US" dirty="0" err="1" smtClean="0"/>
              <a:t>Voro</a:t>
            </a:r>
            <a:r>
              <a:rPr lang="en-US" dirty="0" smtClean="0"/>
              <a:t>++</a:t>
            </a:r>
          </a:p>
          <a:p>
            <a:r>
              <a:rPr lang="en-US" dirty="0" smtClean="0"/>
              <a:t>Mathematics – Perpendicular bisectors used to define area or volume</a:t>
            </a:r>
          </a:p>
          <a:p>
            <a:r>
              <a:rPr lang="en-US" dirty="0" smtClean="0"/>
              <a:t>We perform VT in 3 dimensions</a:t>
            </a:r>
          </a:p>
          <a:p>
            <a:r>
              <a:rPr lang="en-US" dirty="0" smtClean="0"/>
              <a:t>3D distribution of protein and lipid molecules</a:t>
            </a:r>
          </a:p>
          <a:p>
            <a:r>
              <a:rPr lang="en-US" dirty="0" smtClean="0"/>
              <a:t>Same results as Surround, but with a visual display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Surround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6">
            <a:normAutofit/>
          </a:bodyPr>
          <a:lstStyle/>
          <a:p>
            <a:pPr marL="0" indent="0">
              <a:buNone/>
            </a:pPr>
            <a:r>
              <a:rPr lang="en-US" sz="1700" dirty="0" smtClean="0"/>
              <a:t>ASP1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ALA2</a:t>
            </a:r>
            <a:br>
              <a:rPr lang="en-US" sz="1700" dirty="0"/>
            </a:br>
            <a:r>
              <a:rPr lang="en-US" sz="1700" dirty="0"/>
              <a:t>GLU3</a:t>
            </a:r>
            <a:br>
              <a:rPr lang="en-US" sz="1700" dirty="0"/>
            </a:br>
            <a:r>
              <a:rPr lang="en-US" sz="1700" dirty="0"/>
              <a:t>PHE4</a:t>
            </a:r>
            <a:br>
              <a:rPr lang="en-US" sz="1700" dirty="0"/>
            </a:br>
            <a:r>
              <a:rPr lang="en-US" sz="1700" dirty="0"/>
              <a:t>ARG5</a:t>
            </a:r>
            <a:br>
              <a:rPr lang="en-US" sz="1700" dirty="0"/>
            </a:br>
            <a:r>
              <a:rPr lang="en-US" sz="1700" dirty="0"/>
              <a:t>HIS6</a:t>
            </a:r>
            <a:br>
              <a:rPr lang="en-US" sz="1700" dirty="0"/>
            </a:br>
            <a:r>
              <a:rPr lang="en-US" sz="1700" dirty="0"/>
              <a:t>ASP7</a:t>
            </a:r>
            <a:br>
              <a:rPr lang="en-US" sz="1700" dirty="0"/>
            </a:br>
            <a:r>
              <a:rPr lang="en-US" sz="1700" dirty="0"/>
              <a:t>SER8</a:t>
            </a:r>
            <a:br>
              <a:rPr lang="en-US" sz="1700" dirty="0"/>
            </a:br>
            <a:r>
              <a:rPr lang="en-US" sz="1700" dirty="0"/>
              <a:t>GLY9</a:t>
            </a:r>
            <a:br>
              <a:rPr lang="en-US" sz="1700" dirty="0"/>
            </a:br>
            <a:r>
              <a:rPr lang="en-US" sz="1700" dirty="0"/>
              <a:t>TYR10</a:t>
            </a:r>
            <a:br>
              <a:rPr lang="en-US" sz="1700" dirty="0"/>
            </a:br>
            <a:r>
              <a:rPr lang="en-US" sz="1700" dirty="0"/>
              <a:t>GLU11</a:t>
            </a:r>
            <a:br>
              <a:rPr lang="en-US" sz="1700" dirty="0"/>
            </a:br>
            <a:r>
              <a:rPr lang="en-US" sz="1700" dirty="0"/>
              <a:t>VAL12</a:t>
            </a:r>
            <a:br>
              <a:rPr lang="en-US" sz="1700" dirty="0"/>
            </a:br>
            <a:r>
              <a:rPr lang="en-US" sz="1700" dirty="0"/>
              <a:t>HIS13</a:t>
            </a:r>
            <a:br>
              <a:rPr lang="en-US" sz="1700" dirty="0"/>
            </a:br>
            <a:r>
              <a:rPr lang="en-US" sz="1700" dirty="0"/>
              <a:t>HIS14</a:t>
            </a:r>
            <a:br>
              <a:rPr lang="en-US" sz="1700" dirty="0"/>
            </a:br>
            <a:r>
              <a:rPr lang="en-US" sz="1700" dirty="0"/>
              <a:t>GLN15</a:t>
            </a:r>
            <a:br>
              <a:rPr lang="en-US" sz="1700" dirty="0"/>
            </a:br>
            <a:r>
              <a:rPr lang="en-US" sz="1700" dirty="0"/>
              <a:t>LYS16</a:t>
            </a:r>
            <a:br>
              <a:rPr lang="en-US" sz="1700" dirty="0"/>
            </a:br>
            <a:r>
              <a:rPr lang="en-US" sz="1700" dirty="0"/>
              <a:t>LEU17</a:t>
            </a:r>
            <a:br>
              <a:rPr lang="en-US" sz="1700" dirty="0"/>
            </a:br>
            <a:r>
              <a:rPr lang="en-US" sz="1700" dirty="0"/>
              <a:t>VAL18</a:t>
            </a:r>
            <a:br>
              <a:rPr lang="en-US" sz="1700" dirty="0"/>
            </a:br>
            <a:r>
              <a:rPr lang="en-US" sz="1700" dirty="0"/>
              <a:t>PHE19</a:t>
            </a:r>
            <a:br>
              <a:rPr lang="en-US" sz="1700" dirty="0"/>
            </a:br>
            <a:r>
              <a:rPr lang="en-US" sz="1700" dirty="0"/>
              <a:t>PHE20</a:t>
            </a:r>
            <a:br>
              <a:rPr lang="en-US" sz="1700" dirty="0"/>
            </a:br>
            <a:r>
              <a:rPr lang="en-US" sz="1700" dirty="0"/>
              <a:t>ALA21</a:t>
            </a:r>
            <a:br>
              <a:rPr lang="en-US" sz="1700" dirty="0"/>
            </a:br>
            <a:r>
              <a:rPr lang="en-US" sz="1700" dirty="0"/>
              <a:t>GLU22</a:t>
            </a:r>
            <a:br>
              <a:rPr lang="en-US" sz="1700" dirty="0"/>
            </a:br>
            <a:r>
              <a:rPr lang="en-US" sz="1700" dirty="0"/>
              <a:t>ASP23</a:t>
            </a:r>
            <a:br>
              <a:rPr lang="en-US" sz="1700" dirty="0"/>
            </a:br>
            <a:r>
              <a:rPr lang="en-US" sz="1700" dirty="0"/>
              <a:t>VAL24</a:t>
            </a:r>
            <a:br>
              <a:rPr lang="en-US" sz="1700" dirty="0"/>
            </a:br>
            <a:r>
              <a:rPr lang="en-US" sz="1700" dirty="0"/>
              <a:t>GLY25</a:t>
            </a:r>
            <a:br>
              <a:rPr lang="en-US" sz="1700" dirty="0"/>
            </a:br>
            <a:r>
              <a:rPr lang="en-US" sz="1700" dirty="0"/>
              <a:t>SER26</a:t>
            </a:r>
            <a:br>
              <a:rPr lang="en-US" sz="1700" dirty="0"/>
            </a:br>
            <a:r>
              <a:rPr lang="en-US" sz="1700" dirty="0"/>
              <a:t>ASN27</a:t>
            </a:r>
            <a:br>
              <a:rPr lang="en-US" sz="1700" dirty="0"/>
            </a:br>
            <a:r>
              <a:rPr lang="en-US" sz="1700" dirty="0"/>
              <a:t>LYS28</a:t>
            </a:r>
            <a:br>
              <a:rPr lang="en-US" sz="1700" dirty="0"/>
            </a:br>
            <a:r>
              <a:rPr lang="en-US" sz="1700" dirty="0"/>
              <a:t>GLY29</a:t>
            </a:r>
            <a:br>
              <a:rPr lang="en-US" sz="1700" dirty="0"/>
            </a:br>
            <a:r>
              <a:rPr lang="en-US" sz="1700" dirty="0"/>
              <a:t>ALA30</a:t>
            </a:r>
            <a:br>
              <a:rPr lang="en-US" sz="1700" dirty="0"/>
            </a:br>
            <a:r>
              <a:rPr lang="en-US" sz="1700" dirty="0"/>
              <a:t>ILE31</a:t>
            </a:r>
            <a:br>
              <a:rPr lang="en-US" sz="1700" dirty="0"/>
            </a:br>
            <a:r>
              <a:rPr lang="en-US" sz="1700" dirty="0"/>
              <a:t>ILE32</a:t>
            </a:r>
            <a:br>
              <a:rPr lang="en-US" sz="1700" dirty="0"/>
            </a:br>
            <a:r>
              <a:rPr lang="en-US" sz="1700" dirty="0"/>
              <a:t>GLY33</a:t>
            </a:r>
            <a:br>
              <a:rPr lang="en-US" sz="1700" dirty="0"/>
            </a:br>
            <a:r>
              <a:rPr lang="en-US" sz="1700" dirty="0"/>
              <a:t>LEU34</a:t>
            </a:r>
            <a:br>
              <a:rPr lang="en-US" sz="1700" dirty="0"/>
            </a:br>
            <a:r>
              <a:rPr lang="en-US" sz="1700" dirty="0"/>
              <a:t>MET35</a:t>
            </a:r>
            <a:br>
              <a:rPr lang="en-US" sz="1700" dirty="0"/>
            </a:br>
            <a:r>
              <a:rPr lang="en-US" sz="1700" dirty="0"/>
              <a:t>VAL36</a:t>
            </a:r>
            <a:br>
              <a:rPr lang="en-US" sz="1700" dirty="0"/>
            </a:br>
            <a:r>
              <a:rPr lang="en-US" sz="1700" dirty="0"/>
              <a:t>GLY37</a:t>
            </a:r>
            <a:br>
              <a:rPr lang="en-US" sz="1700" dirty="0"/>
            </a:br>
            <a:r>
              <a:rPr lang="en-US" sz="1700" dirty="0"/>
              <a:t>GLY38</a:t>
            </a:r>
            <a:br>
              <a:rPr lang="en-US" sz="1700" dirty="0"/>
            </a:br>
            <a:r>
              <a:rPr lang="en-US" sz="1700" dirty="0"/>
              <a:t>VAL39</a:t>
            </a:r>
            <a:br>
              <a:rPr lang="en-US" sz="1700" dirty="0"/>
            </a:br>
            <a:r>
              <a:rPr lang="en-US" sz="1700" dirty="0"/>
              <a:t>VAL40</a:t>
            </a:r>
            <a:br>
              <a:rPr lang="en-US" sz="1700" dirty="0"/>
            </a:br>
            <a:r>
              <a:rPr lang="en-US" sz="1700" dirty="0"/>
              <a:t>POP71</a:t>
            </a:r>
            <a:br>
              <a:rPr lang="en-US" sz="1700" dirty="0"/>
            </a:br>
            <a:r>
              <a:rPr lang="en-US" sz="1700" dirty="0"/>
              <a:t>POP165</a:t>
            </a:r>
            <a:br>
              <a:rPr lang="en-US" sz="1700" dirty="0"/>
            </a:br>
            <a:r>
              <a:rPr lang="en-US" sz="1700" dirty="0"/>
              <a:t>POP168</a:t>
            </a:r>
            <a:br>
              <a:rPr lang="en-US" sz="1700" dirty="0"/>
            </a:br>
            <a:r>
              <a:rPr lang="en-US" sz="1700" dirty="0"/>
              <a:t>POP192</a:t>
            </a:r>
            <a:br>
              <a:rPr lang="en-US" sz="1700" dirty="0"/>
            </a:br>
            <a:r>
              <a:rPr lang="en-US" sz="1700" dirty="0"/>
              <a:t>POP200</a:t>
            </a:r>
            <a:br>
              <a:rPr lang="en-US" sz="1700" dirty="0"/>
            </a:br>
            <a:r>
              <a:rPr lang="en-US" sz="1700" dirty="0"/>
              <a:t>POP522</a:t>
            </a:r>
            <a:br>
              <a:rPr lang="en-US" sz="1700" dirty="0"/>
            </a:br>
            <a:r>
              <a:rPr lang="en-US" sz="1700" dirty="0"/>
              <a:t>POP523</a:t>
            </a:r>
            <a:br>
              <a:rPr lang="en-US" sz="1700" dirty="0"/>
            </a:br>
            <a:r>
              <a:rPr lang="en-US" sz="1700" dirty="0"/>
              <a:t>POP526</a:t>
            </a:r>
            <a:br>
              <a:rPr lang="en-US" sz="1700" dirty="0"/>
            </a:br>
            <a:r>
              <a:rPr lang="en-US" sz="1700" dirty="0"/>
              <a:t>POP544</a:t>
            </a:r>
            <a:br>
              <a:rPr lang="en-US" sz="1700" dirty="0"/>
            </a:br>
            <a:r>
              <a:rPr lang="en-US" sz="1700" dirty="0"/>
              <a:t>POP548</a:t>
            </a:r>
            <a:br>
              <a:rPr lang="en-US" sz="1700" dirty="0"/>
            </a:br>
            <a:r>
              <a:rPr lang="en-US" sz="1700" dirty="0"/>
              <a:t>POP552</a:t>
            </a:r>
            <a:br>
              <a:rPr lang="en-US" sz="1700" dirty="0"/>
            </a:br>
            <a:r>
              <a:rPr lang="en-US" sz="1700" dirty="0"/>
              <a:t>POP588</a:t>
            </a:r>
            <a:br>
              <a:rPr lang="en-US" sz="1700" dirty="0"/>
            </a:br>
            <a:r>
              <a:rPr lang="en-US" sz="1700" dirty="0"/>
              <a:t>POP590</a:t>
            </a:r>
            <a:br>
              <a:rPr lang="en-US" sz="1700" dirty="0"/>
            </a:br>
            <a:r>
              <a:rPr lang="en-US" sz="1700" dirty="0"/>
              <a:t>POP638</a:t>
            </a:r>
            <a:br>
              <a:rPr lang="en-US" sz="1700" dirty="0"/>
            </a:br>
            <a:r>
              <a:rPr lang="en-US" sz="1700" dirty="0"/>
              <a:t>POP640</a:t>
            </a:r>
            <a:br>
              <a:rPr lang="en-US" sz="1700" dirty="0"/>
            </a:br>
            <a:r>
              <a:rPr lang="en-US" sz="1700" dirty="0"/>
              <a:t>POP643</a:t>
            </a:r>
            <a:br>
              <a:rPr lang="en-US" sz="1700" dirty="0"/>
            </a:br>
            <a:r>
              <a:rPr lang="en-US" sz="1700" dirty="0"/>
              <a:t>POP663</a:t>
            </a:r>
            <a:br>
              <a:rPr lang="en-US" sz="1700" dirty="0"/>
            </a:br>
            <a:r>
              <a:rPr lang="en-US" sz="1700" dirty="0"/>
              <a:t>POP664</a:t>
            </a:r>
            <a:br>
              <a:rPr lang="en-US" sz="1700" dirty="0"/>
            </a:br>
            <a:r>
              <a:rPr lang="en-US" sz="1700" dirty="0"/>
              <a:t>POP667</a:t>
            </a:r>
            <a:br>
              <a:rPr lang="en-US" sz="1700" dirty="0"/>
            </a:br>
            <a:r>
              <a:rPr lang="en-US" sz="1700" dirty="0"/>
              <a:t>POP672</a:t>
            </a:r>
            <a:br>
              <a:rPr lang="en-US" sz="1700" dirty="0"/>
            </a:br>
            <a:r>
              <a:rPr lang="en-US" sz="1700" dirty="0"/>
              <a:t>POP675</a:t>
            </a:r>
            <a:br>
              <a:rPr lang="en-US" sz="1700" dirty="0"/>
            </a:br>
            <a:r>
              <a:rPr lang="en-US" sz="1700" dirty="0"/>
              <a:t>POP676</a:t>
            </a:r>
            <a:br>
              <a:rPr lang="en-US" sz="1700" dirty="0"/>
            </a:br>
            <a:r>
              <a:rPr lang="en-US" sz="1700" dirty="0"/>
              <a:t>POP678</a:t>
            </a:r>
            <a:br>
              <a:rPr lang="en-US" sz="1700" dirty="0"/>
            </a:br>
            <a:r>
              <a:rPr lang="en-US" sz="1700" dirty="0"/>
              <a:t>POP762</a:t>
            </a:r>
            <a:br>
              <a:rPr lang="en-US" sz="1700" dirty="0"/>
            </a:br>
            <a:r>
              <a:rPr lang="en-US" sz="1700" dirty="0"/>
              <a:t>POP764</a:t>
            </a:r>
            <a:br>
              <a:rPr lang="en-US" sz="1700" dirty="0"/>
            </a:br>
            <a:r>
              <a:rPr lang="en-US" sz="1700" dirty="0"/>
              <a:t>POP765</a:t>
            </a:r>
            <a:br>
              <a:rPr lang="en-US" sz="1700" dirty="0"/>
            </a:br>
            <a:r>
              <a:rPr lang="en-US" sz="1700" dirty="0"/>
              <a:t>POP789</a:t>
            </a:r>
            <a:br>
              <a:rPr lang="en-US" sz="1700" dirty="0"/>
            </a:br>
            <a:r>
              <a:rPr lang="en-US" sz="1700" dirty="0"/>
              <a:t>POP792</a:t>
            </a:r>
            <a:br>
              <a:rPr lang="en-US" sz="1700" dirty="0"/>
            </a:br>
            <a:r>
              <a:rPr lang="en-US" sz="1700" dirty="0"/>
              <a:t>POP795</a:t>
            </a:r>
            <a:br>
              <a:rPr lang="en-US" sz="1700" dirty="0"/>
            </a:br>
            <a:r>
              <a:rPr lang="en-US" sz="1700" dirty="0"/>
              <a:t>POP797</a:t>
            </a:r>
            <a:br>
              <a:rPr lang="en-US" sz="1700" dirty="0"/>
            </a:br>
            <a:r>
              <a:rPr lang="en-US" sz="1700" dirty="0"/>
              <a:t>POP921</a:t>
            </a:r>
            <a:br>
              <a:rPr lang="en-US" sz="1700" dirty="0"/>
            </a:b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/>
            </a:r>
            <a:br>
              <a:rPr lang="en-US" sz="1700" dirty="0"/>
            </a:b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689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262</TotalTime>
  <Words>999</Words>
  <Application>Microsoft Macintosh PowerPoint</Application>
  <PresentationFormat>On-screen Show (4:3)</PresentationFormat>
  <Paragraphs>109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Soho</vt:lpstr>
      <vt:lpstr>  Understanding Alzheimer’s Disease   Volume Perturbation Analysis using Molecular Dynamics Simulations</vt:lpstr>
      <vt:lpstr>Alzheimer’s Disease</vt:lpstr>
      <vt:lpstr>Alzheimer’s Disease</vt:lpstr>
      <vt:lpstr>Outline of Project</vt:lpstr>
      <vt:lpstr>Simulations</vt:lpstr>
      <vt:lpstr>Breakdown of Simulation Stages</vt:lpstr>
      <vt:lpstr>Surround</vt:lpstr>
      <vt:lpstr>Voronoi Tessalation</vt:lpstr>
      <vt:lpstr>Results from Surround</vt:lpstr>
      <vt:lpstr>Results from Voro++</vt:lpstr>
      <vt:lpstr>Comparing the Simulations</vt:lpstr>
      <vt:lpstr>Data Analysis</vt:lpstr>
      <vt:lpstr>Ideas for Measuring Distances</vt:lpstr>
      <vt:lpstr>Volume Perturbation of Lipid Molecules</vt:lpstr>
      <vt:lpstr>Volume Perturbation of Cholesterol Molecules</vt:lpstr>
      <vt:lpstr>Volume Perturbation of Water Molecules</vt:lpstr>
      <vt:lpstr>Analysis of Volume Perturbation Profiles</vt:lpstr>
      <vt:lpstr>Future Work</vt:lpstr>
      <vt:lpstr>Bibliography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Dynamics Simulations: Understanding Alzheimer’s Disease</dc:title>
  <dc:creator>Dipto</dc:creator>
  <cp:lastModifiedBy>Austin Workman</cp:lastModifiedBy>
  <cp:revision>21</cp:revision>
  <dcterms:created xsi:type="dcterms:W3CDTF">2012-10-29T12:13:03Z</dcterms:created>
  <dcterms:modified xsi:type="dcterms:W3CDTF">2012-12-12T10:19:51Z</dcterms:modified>
</cp:coreProperties>
</file>